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13" r:id="rId2"/>
    <p:sldId id="1044" r:id="rId3"/>
    <p:sldId id="373" r:id="rId4"/>
    <p:sldId id="1012" r:id="rId5"/>
    <p:sldId id="996" r:id="rId6"/>
    <p:sldId id="1046" r:id="rId7"/>
    <p:sldId id="927" r:id="rId8"/>
    <p:sldId id="1047" r:id="rId9"/>
    <p:sldId id="1043" r:id="rId10"/>
    <p:sldId id="1042" r:id="rId11"/>
    <p:sldId id="1020" r:id="rId12"/>
    <p:sldId id="1021" r:id="rId13"/>
    <p:sldId id="1027" r:id="rId14"/>
    <p:sldId id="1017" r:id="rId15"/>
    <p:sldId id="997" r:id="rId16"/>
    <p:sldId id="510" r:id="rId17"/>
    <p:sldId id="973" r:id="rId18"/>
    <p:sldId id="1028" r:id="rId19"/>
    <p:sldId id="1022" r:id="rId20"/>
    <p:sldId id="1032" r:id="rId21"/>
    <p:sldId id="1030" r:id="rId22"/>
    <p:sldId id="1031" r:id="rId23"/>
    <p:sldId id="1000" r:id="rId24"/>
    <p:sldId id="1035" r:id="rId25"/>
    <p:sldId id="1033" r:id="rId26"/>
    <p:sldId id="931"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A3F51D-42A2-4CA7-8560-9D524A9A2094}">
          <p14:sldIdLst>
            <p14:sldId id="313"/>
            <p14:sldId id="1044"/>
            <p14:sldId id="373"/>
            <p14:sldId id="1012"/>
            <p14:sldId id="996"/>
            <p14:sldId id="1046"/>
            <p14:sldId id="927"/>
            <p14:sldId id="1047"/>
            <p14:sldId id="1043"/>
            <p14:sldId id="1042"/>
            <p14:sldId id="1020"/>
            <p14:sldId id="1021"/>
            <p14:sldId id="1027"/>
            <p14:sldId id="1017"/>
            <p14:sldId id="997"/>
            <p14:sldId id="510"/>
            <p14:sldId id="973"/>
            <p14:sldId id="1028"/>
            <p14:sldId id="1022"/>
            <p14:sldId id="1032"/>
            <p14:sldId id="1030"/>
            <p14:sldId id="1031"/>
            <p14:sldId id="1000"/>
            <p14:sldId id="1035"/>
            <p14:sldId id="1033"/>
            <p14:sldId id="93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567257-DF98-AE06-EA08-5220AA057339}" name="Justin Killingsworth" initials="JK" userId="Justin Killingsworth" providerId="None"/>
  <p188:author id="{1177765E-24F4-AB6C-E153-3B72791F8E6F}" name="Marissa Yanez" initials="MY" userId="S::M.Yanez@Hagertyconsult.onmicrosoft.com::318d1097-910c-4152-beef-7e5b3acfa28c" providerId="AD"/>
  <p188:author id="{3389A5BB-BCC8-4B1B-F8AC-9E326363D586}" name="Lauren Dozier" initials="LD" userId="S::L.Dozier@Hagertyconsult.onmicrosoft.com::ed072ca6-769b-4394-a8c0-1de9d84a6b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02E"/>
    <a:srgbClr val="015E90"/>
    <a:srgbClr val="BD9408"/>
    <a:srgbClr val="B1143B"/>
    <a:srgbClr val="DFDFDF"/>
    <a:srgbClr val="0F3364"/>
    <a:srgbClr val="013365"/>
    <a:srgbClr val="003364"/>
    <a:srgbClr val="F2F2F2"/>
    <a:srgbClr val="F9A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3A7E7-E1CC-4716-9230-D422A75D4E8E}" v="81" dt="2022-08-01T22:14:52.643"/>
    <p1510:client id="{ACA5623E-98B7-4D3F-B420-8B96509397C8}" v="18" dt="2022-08-02T21:09:41.627"/>
    <p1510:client id="{E4A0366B-8BAA-42F8-B1B6-7775AE71A69D}" v="115" dt="2022-08-02T19:54:28.612"/>
  </p1510:revLst>
</p1510:revInfo>
</file>

<file path=ppt/tableStyles.xml><?xml version="1.0" encoding="utf-8"?>
<a:tblStyleLst xmlns:a="http://schemas.openxmlformats.org/drawingml/2006/main" def="{5C22544A-7EE6-4342-B048-85BDC9FD1C3A}">
  <a:tblStyle styleId="{C083E6E3-FA7D-4D7B-A595-EF9225AFEA82}" styleName="">
    <a:wholeTbl>
      <a:tcTxStyle>
        <a:font>
          <a:latin typeface="+mn-lt"/>
          <a:ea typeface="+mn-ea"/>
          <a:cs typeface="+mn-cs"/>
        </a:font>
        <a:srgbClr val="000000"/>
      </a:tcTxStyle>
      <a:tcStyle>
        <a:tcBdr>
          <a:top>
            <a:ln w="12701" cap="flat" cmpd="sng" algn="ctr">
              <a:solidFill>
                <a:srgbClr val="9BBB59"/>
              </a:solidFill>
              <a:prstDash val="solid"/>
              <a:round/>
              <a:headEnd type="none" w="med" len="med"/>
              <a:tailEnd type="none" w="med" len="med"/>
            </a:ln>
          </a:top>
          <a:bottom>
            <a:ln w="12701" cap="flat" cmpd="sng" algn="ctr">
              <a:solidFill>
                <a:srgbClr val="9BBB59"/>
              </a:solidFill>
              <a:prstDash val="solid"/>
              <a:round/>
              <a:headEnd type="none" w="med" len="med"/>
              <a:tailEnd type="none" w="med" len="med"/>
            </a:ln>
          </a:bottom>
        </a:tcBdr>
      </a:tcStyle>
    </a:wholeTbl>
    <a:band1H>
      <a:tcStyle>
        <a:tcBdr/>
        <a:fill>
          <a:solidFill>
            <a:srgbClr val="9BBB59"/>
          </a:solidFill>
        </a:fill>
      </a:tcStyle>
    </a:band1H>
    <a:band2H>
      <a:tcStyle>
        <a:tcBdr/>
      </a:tcStyle>
    </a:band2H>
    <a:band1V>
      <a:tcStyle>
        <a:tcBdr/>
        <a:fill>
          <a:solidFill>
            <a:srgbClr val="9BBB59"/>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9BBB59"/>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9BBB59"/>
              </a:solidFill>
              <a:prstDash val="solid"/>
              <a:round/>
              <a:headEnd type="none" w="med" len="med"/>
              <a:tailEnd type="none" w="med" len="med"/>
            </a:ln>
          </a:bottom>
        </a:tcBdr>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FF3EA"/>
          </a:solidFill>
        </a:fill>
      </a:tcStyle>
    </a:wholeTbl>
    <a:band1H>
      <a:tcStyle>
        <a:tcBdr/>
        <a:fill>
          <a:solidFill>
            <a:srgbClr val="DEE7D1"/>
          </a:solidFill>
        </a:fill>
      </a:tcStyle>
    </a:band1H>
    <a:band2H>
      <a:tcStyle>
        <a:tcBdr/>
      </a:tcStyle>
    </a:band2H>
    <a:band1V>
      <a:tcStyle>
        <a:tcBdr/>
        <a:fill>
          <a:solidFill>
            <a:srgbClr val="DEE7D1"/>
          </a:solidFill>
        </a:fill>
      </a:tcStyle>
    </a:band1V>
    <a:band2V>
      <a:tcStyle>
        <a:tcBdr/>
      </a:tcStyle>
    </a:band2V>
    <a:lastCol>
      <a:tcTxStyle b="on">
        <a:font>
          <a:latin typeface="+mn-lt"/>
          <a:ea typeface="+mn-ea"/>
          <a:cs typeface="+mn-cs"/>
        </a:font>
        <a:srgbClr val="FFFFFF"/>
      </a:tcTxStyle>
      <a:tcStyle>
        <a:tcBdr/>
        <a:fill>
          <a:solidFill>
            <a:srgbClr val="9BBB59"/>
          </a:solidFill>
        </a:fill>
      </a:tcStyle>
    </a:lastCol>
    <a:firstCol>
      <a:tcTxStyle b="on">
        <a:font>
          <a:latin typeface="+mn-lt"/>
          <a:ea typeface="+mn-ea"/>
          <a:cs typeface="+mn-cs"/>
        </a:font>
        <a:srgbClr val="FFFFFF"/>
      </a:tcTxStyle>
      <a:tcStyle>
        <a:tcBdr/>
        <a:fill>
          <a:solidFill>
            <a:srgbClr val="9BBB5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9BBB5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9BBB59"/>
          </a:solidFill>
        </a:fill>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DEAF0"/>
          </a:solidFill>
        </a:fill>
      </a:tcStyle>
    </a:wholeTbl>
    <a:band1H>
      <a:tcStyle>
        <a:tcBdr/>
        <a:fill>
          <a:solidFill>
            <a:srgbClr val="D8D3E0"/>
          </a:solidFill>
        </a:fill>
      </a:tcStyle>
    </a:band1H>
    <a:band2H>
      <a:tcStyle>
        <a:tcBdr/>
      </a:tcStyle>
    </a:band2H>
    <a:band1V>
      <a:tcStyle>
        <a:tcBdr/>
        <a:fill>
          <a:solidFill>
            <a:srgbClr val="D8D3E0"/>
          </a:solidFill>
        </a:fill>
      </a:tcStyle>
    </a:band1V>
    <a:band2V>
      <a:tcStyle>
        <a:tcBdr/>
      </a:tcStyle>
    </a:band2V>
    <a:lastCol>
      <a:tcTxStyle b="on">
        <a:font>
          <a:latin typeface="+mn-lt"/>
          <a:ea typeface="+mn-ea"/>
          <a:cs typeface="+mn-cs"/>
        </a:font>
        <a:srgbClr val="FFFFFF"/>
      </a:tcTxStyle>
      <a:tcStyle>
        <a:tcBdr/>
        <a:fill>
          <a:solidFill>
            <a:srgbClr val="8064A2"/>
          </a:solidFill>
        </a:fill>
      </a:tcStyle>
    </a:lastCol>
    <a:firstCol>
      <a:tcTxStyle b="on">
        <a:font>
          <a:latin typeface="+mn-lt"/>
          <a:ea typeface="+mn-ea"/>
          <a:cs typeface="+mn-cs"/>
        </a:font>
        <a:srgbClr val="FFFFFF"/>
      </a:tcTxStyle>
      <a:tcStyle>
        <a:tcBdr/>
        <a:fill>
          <a:solidFill>
            <a:srgbClr val="8064A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8064A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8064A2"/>
          </a:solidFill>
        </a:fill>
      </a:tcStyle>
    </a:firstRow>
  </a:tblStyle>
  <a:tblStyle styleId="{D27102A9-8310-4765-A935-A1911B00CA55}" styleName="">
    <a:wholeTbl>
      <a:tcTxStyle>
        <a:font>
          <a:latin typeface="+mn-lt"/>
          <a:ea typeface="+mn-ea"/>
          <a:cs typeface="+mn-cs"/>
        </a:font>
        <a:srgbClr val="000000"/>
      </a:tcTxStyle>
      <a:tcStyle>
        <a:tcBdr>
          <a:top>
            <a:ln w="12701" cap="flat" cmpd="sng" algn="ctr">
              <a:solidFill>
                <a:srgbClr val="8064A2"/>
              </a:solidFill>
              <a:prstDash val="solid"/>
              <a:round/>
              <a:headEnd type="none" w="med" len="med"/>
              <a:tailEnd type="none" w="med" len="med"/>
            </a:ln>
          </a:top>
          <a:bottom>
            <a:ln w="12701" cap="flat" cmpd="sng" algn="ctr">
              <a:solidFill>
                <a:srgbClr val="8064A2"/>
              </a:solidFill>
              <a:prstDash val="solid"/>
              <a:round/>
              <a:headEnd type="none" w="med" len="med"/>
              <a:tailEnd type="none" w="med" len="med"/>
            </a:ln>
          </a:bottom>
        </a:tcBdr>
      </a:tcStyle>
    </a:wholeTbl>
    <a:band1H>
      <a:tcStyle>
        <a:tcBdr/>
        <a:fill>
          <a:solidFill>
            <a:srgbClr val="8064A2"/>
          </a:solidFill>
        </a:fill>
      </a:tcStyle>
    </a:band1H>
    <a:band2H>
      <a:tcStyle>
        <a:tcBdr/>
      </a:tcStyle>
    </a:band2H>
    <a:band1V>
      <a:tcStyle>
        <a:tcBdr/>
        <a:fill>
          <a:solidFill>
            <a:srgbClr val="8064A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8064A2"/>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8064A2"/>
              </a:solidFill>
              <a:prstDash val="solid"/>
              <a:round/>
              <a:headEnd type="none" w="med" len="med"/>
              <a:tailEnd type="none" w="med" len="med"/>
            </a:ln>
          </a:bottom>
        </a:tcBdr>
      </a:tcStyle>
    </a:firstRow>
  </a:tblStyle>
  <a:tblStyle styleId="{9D7B26C5-4107-4FEC-AEDC-1716B250A1EF}" styleName="">
    <a:wholeTbl>
      <a:tcTxStyle>
        <a:font>
          <a:latin typeface="+mn-lt"/>
          <a:ea typeface="+mn-ea"/>
          <a:cs typeface="+mn-cs"/>
        </a:font>
        <a:srgbClr val="000000"/>
      </a:tcTxStyle>
      <a:tcStyle>
        <a:tcBdr>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2H>
      <a:tcStyle>
        <a:tcBdr/>
      </a:tcStyle>
    </a:band2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000000"/>
              </a:solidFill>
              <a:prstDash val="solid"/>
              <a:round/>
              <a:headEnd type="none" w="med" len="med"/>
              <a:tailEnd type="none" w="med" len="med"/>
            </a:ln>
          </a:bottom>
        </a:tcBdr>
      </a:tcStyle>
    </a:firstRow>
  </a:tblStyle>
  <a:tblStyle styleId="{1FECB4D8-DB02-4DC6-A0A2-4F2EBAE1DC90}" styleName="">
    <a:wholeTbl>
      <a:tcTxStyle>
        <a:font>
          <a:latin typeface="+mn-lt"/>
          <a:ea typeface="+mn-ea"/>
          <a:cs typeface="+mn-cs"/>
        </a:font>
        <a:srgbClr val="000000"/>
      </a:tcTxStyle>
      <a:tcStyle>
        <a:tcBdr>
          <a:left>
            <a:ln w="12701" cap="flat" cmpd="sng" algn="ctr">
              <a:solidFill>
                <a:srgbClr val="9BBB59"/>
              </a:solidFill>
              <a:prstDash val="solid"/>
              <a:round/>
              <a:headEnd type="none" w="med" len="med"/>
              <a:tailEnd type="none" w="med" len="med"/>
            </a:ln>
          </a:left>
          <a:right>
            <a:ln w="12701" cap="flat" cmpd="sng" algn="ctr">
              <a:solidFill>
                <a:srgbClr val="9BBB59"/>
              </a:solidFill>
              <a:prstDash val="solid"/>
              <a:round/>
              <a:headEnd type="none" w="med" len="med"/>
              <a:tailEnd type="none" w="med" len="med"/>
            </a:ln>
          </a:right>
          <a:top>
            <a:ln w="12701" cap="flat" cmpd="sng" algn="ctr">
              <a:solidFill>
                <a:srgbClr val="9BBB59"/>
              </a:solidFill>
              <a:prstDash val="solid"/>
              <a:round/>
              <a:headEnd type="none" w="med" len="med"/>
              <a:tailEnd type="none" w="med" len="med"/>
            </a:ln>
          </a:top>
          <a:bottom>
            <a:ln w="12701" cap="flat" cmpd="sng" algn="ctr">
              <a:solidFill>
                <a:srgbClr val="9BBB59"/>
              </a:solidFill>
              <a:prstDash val="solid"/>
              <a:round/>
              <a:headEnd type="none" w="med" len="med"/>
              <a:tailEnd type="none" w="med" len="med"/>
            </a:ln>
          </a:bottom>
        </a:tcBdr>
        <a:fill>
          <a:solidFill>
            <a:srgbClr val="FFFFFF"/>
          </a:solidFill>
        </a:fill>
      </a:tcStyle>
    </a:wholeTbl>
    <a:band1H>
      <a:tcStyle>
        <a:tcBdr/>
        <a:fill>
          <a:solidFill>
            <a:srgbClr val="EFF3EA"/>
          </a:solidFill>
        </a:fill>
      </a:tcStyle>
    </a:band1H>
    <a:band1V>
      <a:tcStyle>
        <a:tcBdr/>
        <a:fill>
          <a:solidFill>
            <a:srgbClr val="EFF3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9BBB59"/>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9BBB59"/>
          </a:solidFill>
        </a:fill>
      </a:tcStyle>
    </a:firstRow>
  </a:tblStyle>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69CF1AB2-1976-4502-BF36-3FF5EA218861}" styleName="">
    <a:wholeTbl>
      <a:tcTxStyle>
        <a:font>
          <a:latin typeface="+mn-lt"/>
          <a:ea typeface="+mn-ea"/>
          <a:cs typeface="+mn-cs"/>
        </a:font>
        <a:srgbClr val="000000"/>
      </a:tcTxStyle>
      <a:tcStyle>
        <a:tcBdr>
          <a:left>
            <a:ln w="12701" cap="flat" cmpd="sng" algn="ctr">
              <a:solidFill>
                <a:srgbClr val="4F81BD"/>
              </a:solidFill>
              <a:prstDash val="solid"/>
              <a:round/>
              <a:headEnd type="none" w="med" len="med"/>
              <a:tailEnd type="none" w="med" len="med"/>
            </a:ln>
          </a:left>
          <a:right>
            <a:ln w="12701" cap="flat" cmpd="sng" algn="ctr">
              <a:solidFill>
                <a:srgbClr val="4F81BD"/>
              </a:solidFill>
              <a:prstDash val="solid"/>
              <a:round/>
              <a:headEnd type="none" w="med" len="med"/>
              <a:tailEnd type="none" w="med" len="med"/>
            </a:ln>
          </a:right>
          <a:top>
            <a:ln w="12701" cap="flat" cmpd="sng" algn="ctr">
              <a:solidFill>
                <a:srgbClr val="4F81BD"/>
              </a:solidFill>
              <a:prstDash val="solid"/>
              <a:round/>
              <a:headEnd type="none" w="med" len="med"/>
              <a:tailEnd type="none" w="med" len="med"/>
            </a:ln>
          </a:top>
          <a:bottom>
            <a:ln w="12701" cap="flat" cmpd="sng" algn="ctr">
              <a:solidFill>
                <a:srgbClr val="4F81BD"/>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1V>
      <a:tcStyle>
        <a:tcBdr/>
        <a:fill>
          <a:solidFill>
            <a:srgbClr val="D0D8E8"/>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F81BD"/>
              </a:solidFill>
              <a:prstDash val="solid"/>
              <a:round/>
              <a:headEnd type="none" w="med" len="med"/>
              <a:tailEnd type="none" w="med" len="med"/>
            </a:ln>
          </a:top>
        </a:tcBdr>
        <a:fill>
          <a:solidFill>
            <a:srgbClr val="E9EDF4"/>
          </a:solidFill>
        </a:fill>
      </a:tcStyle>
    </a:lastRow>
    <a:firstRow>
      <a:tcTxStyle b="on">
        <a:font>
          <a:latin typeface=""/>
          <a:ea typeface=""/>
          <a:cs typeface=""/>
        </a:font>
      </a:tcTxStyle>
      <a:tcStyle>
        <a:tcBdr/>
        <a:fill>
          <a:solidFill>
            <a:srgbClr val="E9EDF4"/>
          </a:solidFill>
        </a:fill>
      </a:tcStyle>
    </a:firstRow>
  </a:tblStyle>
  <a:tblStyle styleId="{69C7853C-536D-4A76-A0AE-DD22124D55A5}" styleName="">
    <a:wholeTbl>
      <a:tcTxStyle>
        <a:font>
          <a:latin typeface="+mn-lt"/>
          <a:ea typeface="+mn-ea"/>
          <a:cs typeface="+mn-cs"/>
        </a:font>
        <a:srgbClr val="000000"/>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wholeTbl>
    <a:band1H>
      <a:tcStyle>
        <a:tcBdr/>
        <a:fill>
          <a:solidFill>
            <a:srgbClr val="9BBB59"/>
          </a:solidFill>
        </a:fill>
      </a:tcStyle>
    </a:band1H>
    <a:band2H>
      <a:tcStyle>
        <a:tcBdr/>
        <a:fill>
          <a:solidFill>
            <a:srgbClr val="9BBB59"/>
          </a:solidFill>
        </a:fill>
      </a:tcStyle>
    </a:band2H>
    <a:band1V>
      <a:tcStyle>
        <a:tcBdr>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band1V>
    <a:band2V>
      <a:tcStyle>
        <a:tcBdr/>
        <a:fill>
          <a:solidFill>
            <a:srgbClr val="9BBB59"/>
          </a:solidFill>
        </a:fill>
      </a:tcStyle>
    </a:band2V>
    <a:lastCol>
      <a:tcTxStyle b="on">
        <a:font>
          <a:latin typeface=""/>
          <a:ea typeface=""/>
          <a:cs typeface=""/>
        </a:font>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lastCol>
    <a:firstCol>
      <a:tcTxStyle b="on">
        <a:font>
          <a:latin typeface=""/>
          <a:ea typeface=""/>
          <a:cs typeface=""/>
        </a:font>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firstCol>
    <a:lastRow>
      <a:tcTxStyle b="on">
        <a:font>
          <a:latin typeface=""/>
          <a:ea typeface=""/>
          <a:cs typeface=""/>
        </a:font>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lastRow>
    <a:firstRow>
      <a:tcTxStyle b="on">
        <a:font>
          <a:latin typeface="+mn-lt"/>
          <a:ea typeface="+mn-ea"/>
          <a:cs typeface="+mn-cs"/>
        </a:font>
        <a:srgbClr val="FFFFFF"/>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9BBB59"/>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B301B821-A1FF-4177-AEE7-76D212191A09}" styleName="">
    <a:wholeTbl>
      <a:tcTxStyle>
        <a:font>
          <a:latin typeface="+mn-lt"/>
          <a:ea typeface="+mn-ea"/>
          <a:cs typeface="+mn-cs"/>
        </a:font>
        <a:srgbClr val="000000"/>
      </a:tcTxStyle>
      <a:tcStyle>
        <a:tcBdr>
          <a:left>
            <a:ln w="12701" cap="flat" cmpd="sng" algn="ctr">
              <a:solidFill>
                <a:srgbClr val="4F81BD"/>
              </a:solidFill>
              <a:prstDash val="solid"/>
              <a:round/>
              <a:headEnd type="none" w="med" len="med"/>
              <a:tailEnd type="none" w="med" len="med"/>
            </a:ln>
          </a:left>
          <a:right>
            <a:ln w="12701" cap="flat" cmpd="sng" algn="ctr">
              <a:solidFill>
                <a:srgbClr val="4F81BD"/>
              </a:solidFill>
              <a:prstDash val="solid"/>
              <a:round/>
              <a:headEnd type="none" w="med" len="med"/>
              <a:tailEnd type="none" w="med" len="med"/>
            </a:ln>
          </a:right>
          <a:top>
            <a:ln w="12701" cap="flat" cmpd="sng" algn="ctr">
              <a:solidFill>
                <a:srgbClr val="4F81BD"/>
              </a:solidFill>
              <a:prstDash val="solid"/>
              <a:round/>
              <a:headEnd type="none" w="med" len="med"/>
              <a:tailEnd type="none" w="med" len="med"/>
            </a:ln>
          </a:top>
          <a:bottom>
            <a:ln w="12701" cap="flat" cmpd="sng" algn="ctr">
              <a:solidFill>
                <a:srgbClr val="4F81BD"/>
              </a:solidFill>
              <a:prstDash val="solid"/>
              <a:round/>
              <a:headEnd type="none" w="med" len="med"/>
              <a:tailEnd type="none" w="med" len="med"/>
            </a:ln>
          </a:bottom>
        </a:tcBdr>
        <a:fill>
          <a:solidFill>
            <a:srgbClr val="FFFFFF"/>
          </a:solidFill>
        </a:fill>
      </a:tcStyle>
    </a:wholeTbl>
    <a:band1H>
      <a:tcStyle>
        <a:tcBdr/>
        <a:fill>
          <a:solidFill>
            <a:srgbClr val="E9EDF4"/>
          </a:solidFill>
        </a:fill>
      </a:tcStyle>
    </a:band1H>
    <a:band1V>
      <a:tcStyle>
        <a:tcBdr/>
        <a:fill>
          <a:solidFill>
            <a:srgbClr val="E9EDF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F81BD"/>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4660"/>
  </p:normalViewPr>
  <p:slideViewPr>
    <p:cSldViewPr snapToGrid="0">
      <p:cViewPr varScale="1">
        <p:scale>
          <a:sx n="79" d="100"/>
          <a:sy n="79" d="100"/>
        </p:scale>
        <p:origin x="97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Century Gothic" panose="020B0502020202020204" pitchFamily="34" charset="0"/>
              </a:rPr>
              <a:t>Mitigation Funding Available by Year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Mitigation Funding Available by Year</c:v>
                </c:pt>
              </c:strCache>
            </c:strRef>
          </c:tx>
          <c:spPr>
            <a:solidFill>
              <a:srgbClr val="013365"/>
            </a:solidFill>
            <a:ln>
              <a:noFill/>
            </a:ln>
            <a:effectLst/>
          </c:spPr>
          <c:invertIfNegative val="0"/>
          <c:dLbls>
            <c:dLbl>
              <c:idx val="0"/>
              <c:tx>
                <c:rich>
                  <a:bodyPr/>
                  <a:lstStyle/>
                  <a:p>
                    <a:r>
                      <a:rPr lang="en-US"/>
                      <a:t>$500M</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CA4-4C16-8530-A139C4351CB5}"/>
                </c:ext>
              </c:extLst>
            </c:dLbl>
            <c:dLbl>
              <c:idx val="1"/>
              <c:tx>
                <c:rich>
                  <a:bodyPr/>
                  <a:lstStyle/>
                  <a:p>
                    <a:r>
                      <a:rPr lang="en-US"/>
                      <a:t>$1B</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CA4-4C16-8530-A139C4351CB5}"/>
                </c:ext>
              </c:extLst>
            </c:dLbl>
            <c:dLbl>
              <c:idx val="2"/>
              <c:tx>
                <c:rich>
                  <a:bodyPr/>
                  <a:lstStyle/>
                  <a:p>
                    <a:r>
                      <a:rPr lang="en-US"/>
                      <a:t>$2.3B</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CA4-4C16-8530-A139C4351C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BRIC 2020</c:v>
                </c:pt>
                <c:pt idx="1">
                  <c:v>BRIC 2021</c:v>
                </c:pt>
                <c:pt idx="2">
                  <c:v>BRIC 2022</c:v>
                </c:pt>
              </c:strCache>
              <c:extLst/>
            </c:strRef>
          </c:cat>
          <c:val>
            <c:numRef>
              <c:f>Sheet1!$B$2:$B$5</c:f>
              <c:numCache>
                <c:formatCode>"$"#,##0.00_);[Red]\("$"#,##0.00\)</c:formatCode>
                <c:ptCount val="3"/>
                <c:pt idx="0">
                  <c:v>500000000</c:v>
                </c:pt>
                <c:pt idx="1">
                  <c:v>1000000000</c:v>
                </c:pt>
                <c:pt idx="2">
                  <c:v>2300000000</c:v>
                </c:pt>
              </c:numCache>
              <c:extLst/>
            </c:numRef>
          </c:val>
          <c:extLst>
            <c:ext xmlns:c16="http://schemas.microsoft.com/office/drawing/2014/chart" uri="{C3380CC4-5D6E-409C-BE32-E72D297353CC}">
              <c16:uniqueId val="{00000000-BCA4-4C16-8530-A139C4351CB5}"/>
            </c:ext>
          </c:extLst>
        </c:ser>
        <c:dLbls>
          <c:showLegendKey val="0"/>
          <c:showVal val="0"/>
          <c:showCatName val="0"/>
          <c:showSerName val="0"/>
          <c:showPercent val="0"/>
          <c:showBubbleSize val="0"/>
        </c:dLbls>
        <c:gapWidth val="65"/>
        <c:axId val="1439149023"/>
        <c:axId val="1611749903"/>
      </c:barChart>
      <c:catAx>
        <c:axId val="1439149023"/>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Century Gothic" panose="020B0502020202020204" pitchFamily="34" charset="0"/>
                <a:ea typeface="+mn-ea"/>
                <a:cs typeface="+mn-cs"/>
              </a:defRPr>
            </a:pPr>
            <a:endParaRPr lang="en-US"/>
          </a:p>
        </c:txPr>
        <c:crossAx val="1611749903"/>
        <c:crosses val="autoZero"/>
        <c:auto val="1"/>
        <c:lblAlgn val="ctr"/>
        <c:lblOffset val="100"/>
        <c:noMultiLvlLbl val="0"/>
      </c:catAx>
      <c:valAx>
        <c:axId val="1611749903"/>
        <c:scaling>
          <c:orientation val="minMax"/>
        </c:scaling>
        <c:delete val="1"/>
        <c:axPos val="b"/>
        <c:majorGridlines>
          <c:spPr>
            <a:ln w="12700"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crossAx val="1439149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alpha val="25000"/>
      </a:schemeClr>
    </a:solidFill>
    <a:ln>
      <a:noFill/>
    </a:ln>
    <a:effectLst>
      <a:outerShdw blurRad="38100" algn="ctr" rotWithShape="0">
        <a:schemeClr val="bg1">
          <a:lumMod val="75000"/>
          <a:alpha val="76000"/>
        </a:schemeClr>
      </a:outerShdw>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52852902007166"/>
          <c:y val="0.10835666541680045"/>
          <c:w val="0.63606354929612097"/>
          <c:h val="0.74336579243389367"/>
        </c:manualLayout>
      </c:layout>
      <c:doughnutChart>
        <c:varyColors val="1"/>
        <c:ser>
          <c:idx val="0"/>
          <c:order val="0"/>
          <c:tx>
            <c:strRef>
              <c:f>Sheet1!$B$1</c:f>
              <c:strCache>
                <c:ptCount val="1"/>
                <c:pt idx="0">
                  <c:v>Number of Projects</c:v>
                </c:pt>
              </c:strCache>
            </c:strRef>
          </c:tx>
          <c:spPr>
            <a:ln>
              <a:noFill/>
            </a:ln>
            <a:effectLst>
              <a:outerShdw blurRad="25400" dist="12700" dir="2700000" algn="tl" rotWithShape="0">
                <a:sysClr val="windowText" lastClr="000000">
                  <a:lumMod val="65000"/>
                  <a:lumOff val="35000"/>
                  <a:alpha val="25000"/>
                </a:sysClr>
              </a:outerShdw>
            </a:effectLst>
          </c:spPr>
          <c:dPt>
            <c:idx val="0"/>
            <c:bubble3D val="0"/>
            <c:spPr>
              <a:solidFill>
                <a:schemeClr val="accent4"/>
              </a:solidFill>
              <a:ln w="19050">
                <a:noFill/>
              </a:ln>
              <a:effectLst>
                <a:outerShdw blurRad="25400" dist="12700" dir="2700000" algn="tl" rotWithShape="0">
                  <a:sysClr val="windowText" lastClr="000000">
                    <a:lumMod val="65000"/>
                    <a:lumOff val="35000"/>
                    <a:alpha val="25000"/>
                  </a:sysClr>
                </a:outerShdw>
              </a:effectLst>
            </c:spPr>
            <c:extLst>
              <c:ext xmlns:c16="http://schemas.microsoft.com/office/drawing/2014/chart" uri="{C3380CC4-5D6E-409C-BE32-E72D297353CC}">
                <c16:uniqueId val="{00000001-024E-4963-82F0-53C34E9C0EEB}"/>
              </c:ext>
            </c:extLst>
          </c:dPt>
          <c:dPt>
            <c:idx val="1"/>
            <c:bubble3D val="0"/>
            <c:spPr>
              <a:solidFill>
                <a:schemeClr val="bg1">
                  <a:lumMod val="75000"/>
                </a:schemeClr>
              </a:solidFill>
              <a:ln w="19050">
                <a:noFill/>
              </a:ln>
              <a:effectLst>
                <a:outerShdw blurRad="25400" dist="12700" dir="2700000" algn="tl" rotWithShape="0">
                  <a:sysClr val="windowText" lastClr="000000">
                    <a:lumMod val="65000"/>
                    <a:lumOff val="35000"/>
                    <a:alpha val="25000"/>
                  </a:sysClr>
                </a:outerShdw>
              </a:effectLst>
            </c:spPr>
            <c:extLst>
              <c:ext xmlns:c16="http://schemas.microsoft.com/office/drawing/2014/chart" uri="{C3380CC4-5D6E-409C-BE32-E72D297353CC}">
                <c16:uniqueId val="{00000003-024E-4963-82F0-53C34E9C0EEB}"/>
              </c:ext>
            </c:extLst>
          </c:dPt>
          <c:dPt>
            <c:idx val="2"/>
            <c:bubble3D val="0"/>
            <c:spPr>
              <a:solidFill>
                <a:srgbClr val="E31836"/>
              </a:solidFill>
              <a:ln w="19050">
                <a:noFill/>
              </a:ln>
              <a:effectLst>
                <a:outerShdw blurRad="25400" dist="12700" dir="2700000" algn="tl" rotWithShape="0">
                  <a:sysClr val="windowText" lastClr="000000">
                    <a:lumMod val="65000"/>
                    <a:lumOff val="35000"/>
                    <a:alpha val="25000"/>
                  </a:sysClr>
                </a:outerShdw>
              </a:effectLst>
            </c:spPr>
            <c:extLst>
              <c:ext xmlns:c16="http://schemas.microsoft.com/office/drawing/2014/chart" uri="{C3380CC4-5D6E-409C-BE32-E72D297353CC}">
                <c16:uniqueId val="{00000005-024E-4963-82F0-53C34E9C0EEB}"/>
              </c:ext>
            </c:extLst>
          </c:dPt>
          <c:dPt>
            <c:idx val="3"/>
            <c:bubble3D val="0"/>
            <c:spPr>
              <a:solidFill>
                <a:schemeClr val="accent4"/>
              </a:solidFill>
              <a:ln w="19050">
                <a:noFill/>
              </a:ln>
              <a:effectLst>
                <a:outerShdw blurRad="25400" dist="12700" dir="2700000" algn="tl" rotWithShape="0">
                  <a:sysClr val="windowText" lastClr="000000">
                    <a:lumMod val="65000"/>
                    <a:lumOff val="35000"/>
                    <a:alpha val="25000"/>
                  </a:sysClr>
                </a:outerShdw>
              </a:effectLst>
            </c:spPr>
            <c:extLst>
              <c:ext xmlns:c16="http://schemas.microsoft.com/office/drawing/2014/chart" uri="{C3380CC4-5D6E-409C-BE32-E72D297353CC}">
                <c16:uniqueId val="{00000007-024E-4963-82F0-53C34E9C0EEB}"/>
              </c:ext>
            </c:extLst>
          </c:dPt>
          <c:cat>
            <c:strRef>
              <c:f>Sheet1!$A$3:$A$4</c:f>
              <c:strCache>
                <c:ptCount val="1"/>
                <c:pt idx="0">
                  <c:v>Regular</c:v>
                </c:pt>
              </c:strCache>
            </c:strRef>
          </c:cat>
          <c:val>
            <c:numRef>
              <c:f>Sheet1!$B$2:$B$4</c:f>
              <c:numCache>
                <c:formatCode>General</c:formatCode>
                <c:ptCount val="3"/>
                <c:pt idx="0">
                  <c:v>8</c:v>
                </c:pt>
                <c:pt idx="1">
                  <c:v>1</c:v>
                </c:pt>
              </c:numCache>
            </c:numRef>
          </c:val>
          <c:extLst>
            <c:ext xmlns:c16="http://schemas.microsoft.com/office/drawing/2014/chart" uri="{C3380CC4-5D6E-409C-BE32-E72D297353CC}">
              <c16:uniqueId val="{00000008-024E-4963-82F0-53C34E9C0EE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02011898205568"/>
          <c:y val="7.059651663098164E-2"/>
          <c:w val="0.63417311154963318"/>
          <c:h val="0.89164338560901724"/>
        </c:manualLayout>
      </c:layout>
      <c:doughnutChart>
        <c:varyColors val="1"/>
        <c:ser>
          <c:idx val="0"/>
          <c:order val="0"/>
          <c:tx>
            <c:strRef>
              <c:f>Sheet1!$B$1</c:f>
              <c:strCache>
                <c:ptCount val="1"/>
                <c:pt idx="0">
                  <c:v>Overmatched</c:v>
                </c:pt>
              </c:strCache>
            </c:strRef>
          </c:tx>
          <c:spPr>
            <a:ln>
              <a:noFill/>
            </a:ln>
            <a:effectLst>
              <a:outerShdw blurRad="25400" dist="12700" dir="2700000" algn="tl" rotWithShape="0">
                <a:prstClr val="black">
                  <a:alpha val="25000"/>
                </a:prstClr>
              </a:outerShdw>
            </a:effectLst>
          </c:spPr>
          <c:dPt>
            <c:idx val="0"/>
            <c:bubble3D val="0"/>
            <c:spPr>
              <a:solidFill>
                <a:schemeClr val="accent4"/>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1-187D-4F54-8883-AD6A72F7F150}"/>
              </c:ext>
            </c:extLst>
          </c:dPt>
          <c:dPt>
            <c:idx val="1"/>
            <c:bubble3D val="0"/>
            <c:spPr>
              <a:solidFill>
                <a:schemeClr val="bg1">
                  <a:lumMod val="75000"/>
                </a:schemeClr>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3-187D-4F54-8883-AD6A72F7F150}"/>
              </c:ext>
            </c:extLst>
          </c:dPt>
          <c:dPt>
            <c:idx val="3"/>
            <c:bubble3D val="0"/>
            <c:spPr>
              <a:solidFill>
                <a:schemeClr val="accent4"/>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7-187D-4F54-8883-AD6A72F7F150}"/>
              </c:ext>
            </c:extLst>
          </c:dPt>
          <c:cat>
            <c:strRef>
              <c:f>Sheet1!$A$3:$A$4</c:f>
              <c:strCache>
                <c:ptCount val="1"/>
                <c:pt idx="0">
                  <c:v>No</c:v>
                </c:pt>
              </c:strCache>
            </c:strRef>
          </c:cat>
          <c:val>
            <c:numRef>
              <c:f>Sheet1!$B$2:$B$3</c:f>
              <c:numCache>
                <c:formatCode>General</c:formatCode>
                <c:ptCount val="2"/>
                <c:pt idx="0">
                  <c:v>3</c:v>
                </c:pt>
                <c:pt idx="1">
                  <c:v>1</c:v>
                </c:pt>
              </c:numCache>
            </c:numRef>
          </c:val>
          <c:extLst>
            <c:ext xmlns:c16="http://schemas.microsoft.com/office/drawing/2014/chart" uri="{C3380CC4-5D6E-409C-BE32-E72D297353CC}">
              <c16:uniqueId val="{00000008-187D-4F54-8883-AD6A72F7F150}"/>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02011898205568"/>
          <c:y val="7.059651663098164E-2"/>
          <c:w val="0.63417311154963318"/>
          <c:h val="0.89164338560901724"/>
        </c:manualLayout>
      </c:layout>
      <c:doughnutChart>
        <c:varyColors val="1"/>
        <c:ser>
          <c:idx val="0"/>
          <c:order val="0"/>
          <c:tx>
            <c:strRef>
              <c:f>Sheet1!$B$1</c:f>
              <c:strCache>
                <c:ptCount val="1"/>
                <c:pt idx="0">
                  <c:v>Overmatched</c:v>
                </c:pt>
              </c:strCache>
            </c:strRef>
          </c:tx>
          <c:spPr>
            <a:ln>
              <a:noFill/>
            </a:ln>
            <a:effectLst>
              <a:outerShdw blurRad="25400" dist="12700" dir="2700000" algn="tl" rotWithShape="0">
                <a:prstClr val="black">
                  <a:alpha val="25000"/>
                </a:prstClr>
              </a:outerShdw>
            </a:effectLst>
          </c:spPr>
          <c:dPt>
            <c:idx val="0"/>
            <c:bubble3D val="0"/>
            <c:spPr>
              <a:solidFill>
                <a:schemeClr val="accent4"/>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1-3AF5-4FB7-BCE7-C0D12FF079A5}"/>
              </c:ext>
            </c:extLst>
          </c:dPt>
          <c:dPt>
            <c:idx val="1"/>
            <c:bubble3D val="0"/>
            <c:spPr>
              <a:solidFill>
                <a:schemeClr val="bg1">
                  <a:lumMod val="75000"/>
                </a:schemeClr>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3-3AF5-4FB7-BCE7-C0D12FF079A5}"/>
              </c:ext>
            </c:extLst>
          </c:dPt>
          <c:dPt>
            <c:idx val="3"/>
            <c:bubble3D val="0"/>
            <c:spPr>
              <a:solidFill>
                <a:schemeClr val="accent4"/>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5-3AF5-4FB7-BCE7-C0D12FF079A5}"/>
              </c:ext>
            </c:extLst>
          </c:dPt>
          <c:cat>
            <c:strRef>
              <c:f>Sheet1!$A$3:$A$4</c:f>
              <c:strCache>
                <c:ptCount val="1"/>
                <c:pt idx="0">
                  <c:v>No</c:v>
                </c:pt>
              </c:strCache>
            </c:strRef>
          </c:cat>
          <c:val>
            <c:numRef>
              <c:f>Sheet1!$B$2:$B$3</c:f>
              <c:numCache>
                <c:formatCode>General</c:formatCode>
                <c:ptCount val="2"/>
                <c:pt idx="0">
                  <c:v>3</c:v>
                </c:pt>
                <c:pt idx="1">
                  <c:v>1</c:v>
                </c:pt>
              </c:numCache>
            </c:numRef>
          </c:val>
          <c:extLst>
            <c:ext xmlns:c16="http://schemas.microsoft.com/office/drawing/2014/chart" uri="{C3380CC4-5D6E-409C-BE32-E72D297353CC}">
              <c16:uniqueId val="{00000006-3AF5-4FB7-BCE7-C0D12FF079A5}"/>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Submitted vs. Approved</c:v>
                </c:pt>
              </c:strCache>
            </c:strRef>
          </c:tx>
          <c:spPr>
            <a:ln>
              <a:noFill/>
            </a:ln>
            <a:effectLst>
              <a:outerShdw blurRad="50800" dist="25400" dir="2700000" algn="tl" rotWithShape="0">
                <a:srgbClr val="595959">
                  <a:alpha val="18000"/>
                </a:srgbClr>
              </a:outerShdw>
            </a:effectLst>
          </c:spPr>
          <c:dPt>
            <c:idx val="0"/>
            <c:bubble3D val="0"/>
            <c:spPr>
              <a:solidFill>
                <a:schemeClr val="accent4"/>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1-6476-46F2-915D-2502A7AF5D28}"/>
              </c:ext>
            </c:extLst>
          </c:dPt>
          <c:dPt>
            <c:idx val="1"/>
            <c:bubble3D val="0"/>
            <c:spPr>
              <a:solidFill>
                <a:schemeClr val="accent5"/>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3-6476-46F2-915D-2502A7AF5D28}"/>
              </c:ext>
            </c:extLst>
          </c:dPt>
          <c:dPt>
            <c:idx val="2"/>
            <c:bubble3D val="0"/>
            <c:spPr>
              <a:solidFill>
                <a:srgbClr val="E31836"/>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5-6476-46F2-915D-2502A7AF5D28}"/>
              </c:ext>
            </c:extLst>
          </c:dPt>
          <c:dPt>
            <c:idx val="3"/>
            <c:bubble3D val="0"/>
            <c:spPr>
              <a:solidFill>
                <a:schemeClr val="accent4"/>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7-6476-46F2-915D-2502A7AF5D28}"/>
              </c:ext>
            </c:extLst>
          </c:dPt>
          <c:dLbls>
            <c:dLbl>
              <c:idx val="0"/>
              <c:layout>
                <c:manualLayout>
                  <c:x val="0.13734709108688595"/>
                  <c:y val="0.13582524531429641"/>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dirty="0"/>
                      <a:t>$377,721,964</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7507210002832317"/>
                      <c:h val="0.16139461511724285"/>
                    </c:manualLayout>
                  </c15:layout>
                  <c15:showDataLabelsRange val="0"/>
                </c:ext>
                <c:ext xmlns:c16="http://schemas.microsoft.com/office/drawing/2014/chart" uri="{C3380CC4-5D6E-409C-BE32-E72D297353CC}">
                  <c16:uniqueId val="{00000001-6476-46F2-915D-2502A7AF5D28}"/>
                </c:ext>
              </c:extLst>
            </c:dLbl>
            <c:dLbl>
              <c:idx val="1"/>
              <c:layout>
                <c:manualLayout>
                  <c:x val="-0.18619049944505173"/>
                  <c:y val="-4.464278105946411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dirty="0"/>
                      <a:t>$95,448,982</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445917615761832"/>
                      <c:h val="0.13928894805601985"/>
                    </c:manualLayout>
                  </c15:layout>
                  <c15:showDataLabelsRange val="0"/>
                </c:ext>
                <c:ext xmlns:c16="http://schemas.microsoft.com/office/drawing/2014/chart" uri="{C3380CC4-5D6E-409C-BE32-E72D297353CC}">
                  <c16:uniqueId val="{00000003-6476-46F2-915D-2502A7AF5D2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Sheet1!$A$2:$A$4</c:f>
              <c:strCache>
                <c:ptCount val="2"/>
                <c:pt idx="0">
                  <c:v>Not Selected</c:v>
                </c:pt>
                <c:pt idx="1">
                  <c:v>Selected</c:v>
                </c:pt>
              </c:strCache>
            </c:strRef>
          </c:cat>
          <c:val>
            <c:numRef>
              <c:f>Sheet1!$B$2:$B$3</c:f>
              <c:numCache>
                <c:formatCode>"$"#,##0.00_);[Red]\("$"#,##0.00\)</c:formatCode>
                <c:ptCount val="2"/>
                <c:pt idx="0">
                  <c:v>344116194.64999998</c:v>
                </c:pt>
                <c:pt idx="1">
                  <c:v>96048979.379999995</c:v>
                </c:pt>
              </c:numCache>
            </c:numRef>
          </c:val>
          <c:extLst>
            <c:ext xmlns:c16="http://schemas.microsoft.com/office/drawing/2014/chart" uri="{C3380CC4-5D6E-409C-BE32-E72D297353CC}">
              <c16:uniqueId val="{00000008-6476-46F2-915D-2502A7AF5D2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t"/>
      <c:layout>
        <c:manualLayout>
          <c:xMode val="edge"/>
          <c:yMode val="edge"/>
          <c:x val="0.12093040564147835"/>
          <c:y val="6.1121360391433385E-2"/>
          <c:w val="0.75813877524017836"/>
          <c:h val="0.120822437902729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44632801689071"/>
          <c:y val="0.22127614846792737"/>
          <c:w val="0.54906925385460525"/>
          <c:h val="0.67087044249448646"/>
        </c:manualLayout>
      </c:layout>
      <c:doughnutChart>
        <c:varyColors val="1"/>
        <c:ser>
          <c:idx val="0"/>
          <c:order val="0"/>
          <c:tx>
            <c:strRef>
              <c:f>Sheet1!$B$1</c:f>
              <c:strCache>
                <c:ptCount val="1"/>
                <c:pt idx="0">
                  <c:v>Submitted vs. Approved</c:v>
                </c:pt>
              </c:strCache>
            </c:strRef>
          </c:tx>
          <c:spPr>
            <a:ln>
              <a:noFill/>
            </a:ln>
            <a:effectLst>
              <a:outerShdw blurRad="50800" dist="25400" dir="2700000" algn="tl" rotWithShape="0">
                <a:srgbClr val="595959">
                  <a:alpha val="18000"/>
                </a:srgbClr>
              </a:outerShdw>
            </a:effectLst>
          </c:spPr>
          <c:dPt>
            <c:idx val="0"/>
            <c:bubble3D val="0"/>
            <c:spPr>
              <a:solidFill>
                <a:schemeClr val="accent4"/>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1-EE46-4E2F-811B-1893A1DB0FCA}"/>
              </c:ext>
            </c:extLst>
          </c:dPt>
          <c:dPt>
            <c:idx val="1"/>
            <c:bubble3D val="0"/>
            <c:spPr>
              <a:solidFill>
                <a:schemeClr val="accent5"/>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3-EE46-4E2F-811B-1893A1DB0FCA}"/>
              </c:ext>
            </c:extLst>
          </c:dPt>
          <c:dPt>
            <c:idx val="2"/>
            <c:bubble3D val="0"/>
            <c:spPr>
              <a:solidFill>
                <a:srgbClr val="E31836"/>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5-EE46-4E2F-811B-1893A1DB0FCA}"/>
              </c:ext>
            </c:extLst>
          </c:dPt>
          <c:dPt>
            <c:idx val="3"/>
            <c:bubble3D val="0"/>
            <c:spPr>
              <a:solidFill>
                <a:schemeClr val="accent4"/>
              </a:solidFill>
              <a:ln w="19050">
                <a:noFill/>
              </a:ln>
              <a:effectLst>
                <a:outerShdw blurRad="50800" dist="25400" dir="2700000" algn="tl" rotWithShape="0">
                  <a:srgbClr val="595959">
                    <a:alpha val="18000"/>
                  </a:srgbClr>
                </a:outerShdw>
              </a:effectLst>
            </c:spPr>
            <c:extLst>
              <c:ext xmlns:c16="http://schemas.microsoft.com/office/drawing/2014/chart" uri="{C3380CC4-5D6E-409C-BE32-E72D297353CC}">
                <c16:uniqueId val="{00000007-EE46-4E2F-811B-1893A1DB0FCA}"/>
              </c:ext>
            </c:extLst>
          </c:dPt>
          <c:dLbls>
            <c:dLbl>
              <c:idx val="0"/>
              <c:layout>
                <c:manualLayout>
                  <c:x val="0.19402327264772609"/>
                  <c:y val="-6.692055745858946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6EB757F9-8D16-4B40-AC13-A43FAC4A50DE}" type="VALUE">
                      <a:rPr lang="en-US" smtClean="0"/>
                      <a:pPr>
                        <a:defRPr sz="1000">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728940078800349"/>
                      <c:h val="0.16139458495612594"/>
                    </c:manualLayout>
                  </c15:layout>
                  <c15:dlblFieldTable/>
                  <c15:showDataLabelsRange val="0"/>
                </c:ext>
                <c:ext xmlns:c16="http://schemas.microsoft.com/office/drawing/2014/chart" uri="{C3380CC4-5D6E-409C-BE32-E72D297353CC}">
                  <c16:uniqueId val="{00000001-EE46-4E2F-811B-1893A1DB0FCA}"/>
                </c:ext>
              </c:extLst>
            </c:dLbl>
            <c:dLbl>
              <c:idx val="1"/>
              <c:layout>
                <c:manualLayout>
                  <c:x val="-0.11991697384552091"/>
                  <c:y val="0.16299056174968585"/>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E65C4E7F-E7BD-45DD-A175-94365403D0A6}" type="VALUE">
                      <a:rPr lang="en-US" smtClean="0"/>
                      <a:pPr>
                        <a:defRPr sz="1000">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6456978765895601"/>
                      <c:h val="0.13928878906981096"/>
                    </c:manualLayout>
                  </c15:layout>
                  <c15:dlblFieldTable/>
                  <c15:showDataLabelsRange val="0"/>
                </c:ext>
                <c:ext xmlns:c16="http://schemas.microsoft.com/office/drawing/2014/chart" uri="{C3380CC4-5D6E-409C-BE32-E72D297353CC}">
                  <c16:uniqueId val="{00000003-EE46-4E2F-811B-1893A1DB0FC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Sheet1!$A$2:$A$4</c:f>
              <c:strCache>
                <c:ptCount val="2"/>
                <c:pt idx="0">
                  <c:v>Not Selected</c:v>
                </c:pt>
                <c:pt idx="1">
                  <c:v>Selected</c:v>
                </c:pt>
              </c:strCache>
            </c:strRef>
          </c:cat>
          <c:val>
            <c:numRef>
              <c:f>Sheet1!$B$2:$B$3</c:f>
              <c:numCache>
                <c:formatCode>"$"#,##0_);[Red]\("$"#,##0\)</c:formatCode>
                <c:ptCount val="2"/>
                <c:pt idx="0">
                  <c:v>66274460</c:v>
                </c:pt>
                <c:pt idx="1">
                  <c:v>180180256.44</c:v>
                </c:pt>
              </c:numCache>
            </c:numRef>
          </c:val>
          <c:extLst>
            <c:ext xmlns:c16="http://schemas.microsoft.com/office/drawing/2014/chart" uri="{C3380CC4-5D6E-409C-BE32-E72D297353CC}">
              <c16:uniqueId val="{00000008-EE46-4E2F-811B-1893A1DB0FCA}"/>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t"/>
      <c:layout>
        <c:manualLayout>
          <c:xMode val="edge"/>
          <c:yMode val="edge"/>
          <c:x val="0.12093040564147835"/>
          <c:y val="6.1121360391433385E-2"/>
          <c:w val="0.75813877524017836"/>
          <c:h val="0.120822437902729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09505558076427E-3"/>
          <c:y val="3.8247854707345492E-3"/>
          <c:w val="0.99448826533910906"/>
          <c:h val="0.89859091705688288"/>
        </c:manualLayout>
      </c:layout>
      <c:pieChart>
        <c:varyColors val="1"/>
        <c:ser>
          <c:idx val="0"/>
          <c:order val="0"/>
          <c:tx>
            <c:strRef>
              <c:f>Sheet1!$B$1</c:f>
              <c:strCache>
                <c:ptCount val="1"/>
                <c:pt idx="0">
                  <c:v>Utah</c:v>
                </c:pt>
              </c:strCache>
            </c:strRef>
          </c:tx>
          <c:spPr>
            <a:solidFill>
              <a:srgbClr val="B1143B"/>
            </a:solidFill>
          </c:spPr>
          <c:dPt>
            <c:idx val="0"/>
            <c:bubble3D val="0"/>
            <c:spPr>
              <a:solidFill>
                <a:srgbClr val="B1143B"/>
              </a:solidFill>
              <a:ln w="19050">
                <a:noFill/>
              </a:ln>
              <a:effectLst/>
            </c:spPr>
            <c:extLst>
              <c:ext xmlns:c16="http://schemas.microsoft.com/office/drawing/2014/chart" uri="{C3380CC4-5D6E-409C-BE32-E72D297353CC}">
                <c16:uniqueId val="{00000001-900A-43D3-8F66-C8AF354D0C80}"/>
              </c:ext>
            </c:extLst>
          </c:dPt>
          <c:dPt>
            <c:idx val="1"/>
            <c:bubble3D val="0"/>
            <c:spPr>
              <a:solidFill>
                <a:srgbClr val="003364"/>
              </a:solidFill>
              <a:ln w="19050">
                <a:noFill/>
              </a:ln>
              <a:effectLst/>
            </c:spPr>
            <c:extLst>
              <c:ext xmlns:c16="http://schemas.microsoft.com/office/drawing/2014/chart" uri="{C3380CC4-5D6E-409C-BE32-E72D297353CC}">
                <c16:uniqueId val="{00000003-900A-43D3-8F66-C8AF354D0C80}"/>
              </c:ext>
            </c:extLst>
          </c:dPt>
          <c:dPt>
            <c:idx val="2"/>
            <c:bubble3D val="0"/>
            <c:spPr>
              <a:solidFill>
                <a:srgbClr val="BD9408"/>
              </a:solidFill>
              <a:ln w="19050">
                <a:noFill/>
              </a:ln>
              <a:effectLst/>
            </c:spPr>
            <c:extLst>
              <c:ext xmlns:c16="http://schemas.microsoft.com/office/drawing/2014/chart" uri="{C3380CC4-5D6E-409C-BE32-E72D297353CC}">
                <c16:uniqueId val="{00000005-900A-43D3-8F66-C8AF354D0C80}"/>
              </c:ext>
            </c:extLst>
          </c:dPt>
          <c:cat>
            <c:strRef>
              <c:f>Sheet1!$A$2:$A$4</c:f>
              <c:strCache>
                <c:ptCount val="3"/>
                <c:pt idx="0">
                  <c:v>Wildfire</c:v>
                </c:pt>
                <c:pt idx="1">
                  <c:v>Drought</c:v>
                </c:pt>
                <c:pt idx="2">
                  <c:v>Heat</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900A-43D3-8F66-C8AF354D0C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09505558076427E-3"/>
          <c:y val="3.8247854707345492E-3"/>
          <c:w val="0.99448826533910906"/>
          <c:h val="0.89859091705688288"/>
        </c:manualLayout>
      </c:layout>
      <c:pieChart>
        <c:varyColors val="1"/>
        <c:ser>
          <c:idx val="0"/>
          <c:order val="0"/>
          <c:tx>
            <c:strRef>
              <c:f>Sheet1!$B$1</c:f>
              <c:strCache>
                <c:ptCount val="1"/>
                <c:pt idx="0">
                  <c:v>North Carolina</c:v>
                </c:pt>
              </c:strCache>
            </c:strRef>
          </c:tx>
          <c:spPr>
            <a:solidFill>
              <a:srgbClr val="B1143B"/>
            </a:solidFill>
          </c:spPr>
          <c:dPt>
            <c:idx val="0"/>
            <c:bubble3D val="0"/>
            <c:spPr>
              <a:solidFill>
                <a:srgbClr val="B1143B"/>
              </a:solidFill>
              <a:ln w="19050">
                <a:noFill/>
              </a:ln>
              <a:effectLst/>
            </c:spPr>
            <c:extLst>
              <c:ext xmlns:c16="http://schemas.microsoft.com/office/drawing/2014/chart" uri="{C3380CC4-5D6E-409C-BE32-E72D297353CC}">
                <c16:uniqueId val="{00000001-40DF-443E-AD11-A432F151B25F}"/>
              </c:ext>
            </c:extLst>
          </c:dPt>
          <c:dPt>
            <c:idx val="1"/>
            <c:bubble3D val="0"/>
            <c:spPr>
              <a:solidFill>
                <a:srgbClr val="003364"/>
              </a:solidFill>
              <a:ln w="19050">
                <a:noFill/>
              </a:ln>
              <a:effectLst/>
            </c:spPr>
            <c:extLst>
              <c:ext xmlns:c16="http://schemas.microsoft.com/office/drawing/2014/chart" uri="{C3380CC4-5D6E-409C-BE32-E72D297353CC}">
                <c16:uniqueId val="{00000003-40DF-443E-AD11-A432F151B25F}"/>
              </c:ext>
            </c:extLst>
          </c:dPt>
          <c:dPt>
            <c:idx val="2"/>
            <c:bubble3D val="0"/>
            <c:spPr>
              <a:solidFill>
                <a:srgbClr val="BD9408"/>
              </a:solidFill>
              <a:ln w="19050">
                <a:noFill/>
              </a:ln>
              <a:effectLst/>
            </c:spPr>
            <c:extLst>
              <c:ext xmlns:c16="http://schemas.microsoft.com/office/drawing/2014/chart" uri="{C3380CC4-5D6E-409C-BE32-E72D297353CC}">
                <c16:uniqueId val="{00000005-40DF-443E-AD11-A432F151B25F}"/>
              </c:ext>
            </c:extLst>
          </c:dPt>
          <c:cat>
            <c:strRef>
              <c:f>Sheet1!$A$2:$A$4</c:f>
              <c:strCache>
                <c:ptCount val="3"/>
                <c:pt idx="0">
                  <c:v>Wildfire</c:v>
                </c:pt>
                <c:pt idx="1">
                  <c:v>Drought</c:v>
                </c:pt>
                <c:pt idx="2">
                  <c:v>Heat</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40DF-443E-AD11-A432F151B2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09505558076427E-3"/>
          <c:y val="3.8247854707345492E-3"/>
          <c:w val="0.99448826533910906"/>
          <c:h val="0.89859091705688288"/>
        </c:manualLayout>
      </c:layout>
      <c:pieChart>
        <c:varyColors val="1"/>
        <c:ser>
          <c:idx val="0"/>
          <c:order val="0"/>
          <c:tx>
            <c:strRef>
              <c:f>Sheet1!$B$1</c:f>
              <c:strCache>
                <c:ptCount val="1"/>
                <c:pt idx="0">
                  <c:v>New York</c:v>
                </c:pt>
              </c:strCache>
            </c:strRef>
          </c:tx>
          <c:spPr>
            <a:solidFill>
              <a:srgbClr val="B1143B"/>
            </a:solidFill>
          </c:spPr>
          <c:dPt>
            <c:idx val="0"/>
            <c:bubble3D val="0"/>
            <c:spPr>
              <a:solidFill>
                <a:srgbClr val="B1143B"/>
              </a:solidFill>
              <a:ln w="19050">
                <a:noFill/>
              </a:ln>
              <a:effectLst/>
            </c:spPr>
            <c:extLst>
              <c:ext xmlns:c16="http://schemas.microsoft.com/office/drawing/2014/chart" uri="{C3380CC4-5D6E-409C-BE32-E72D297353CC}">
                <c16:uniqueId val="{00000001-76D7-4DE8-859E-9C48CD7DB129}"/>
              </c:ext>
            </c:extLst>
          </c:dPt>
          <c:dPt>
            <c:idx val="1"/>
            <c:bubble3D val="0"/>
            <c:spPr>
              <a:solidFill>
                <a:srgbClr val="003364"/>
              </a:solidFill>
              <a:ln w="19050">
                <a:noFill/>
              </a:ln>
              <a:effectLst/>
            </c:spPr>
            <c:extLst>
              <c:ext xmlns:c16="http://schemas.microsoft.com/office/drawing/2014/chart" uri="{C3380CC4-5D6E-409C-BE32-E72D297353CC}">
                <c16:uniqueId val="{00000003-76D7-4DE8-859E-9C48CD7DB129}"/>
              </c:ext>
            </c:extLst>
          </c:dPt>
          <c:dPt>
            <c:idx val="2"/>
            <c:bubble3D val="0"/>
            <c:spPr>
              <a:solidFill>
                <a:srgbClr val="BD9408"/>
              </a:solidFill>
              <a:ln w="19050">
                <a:noFill/>
              </a:ln>
              <a:effectLst/>
            </c:spPr>
            <c:extLst>
              <c:ext xmlns:c16="http://schemas.microsoft.com/office/drawing/2014/chart" uri="{C3380CC4-5D6E-409C-BE32-E72D297353CC}">
                <c16:uniqueId val="{00000005-76D7-4DE8-859E-9C48CD7DB129}"/>
              </c:ext>
            </c:extLst>
          </c:dPt>
          <c:cat>
            <c:strRef>
              <c:f>Sheet1!$A$2:$A$4</c:f>
              <c:strCache>
                <c:ptCount val="3"/>
                <c:pt idx="0">
                  <c:v>Wildfire</c:v>
                </c:pt>
                <c:pt idx="1">
                  <c:v>Drought</c:v>
                </c:pt>
                <c:pt idx="2">
                  <c:v>Heat</c:v>
                </c:pt>
              </c:strCache>
            </c:strRef>
          </c:cat>
          <c:val>
            <c:numRef>
              <c:f>Sheet1!$B$2:$B$4</c:f>
              <c:numCache>
                <c:formatCode>General</c:formatCode>
                <c:ptCount val="3"/>
                <c:pt idx="0">
                  <c:v>0</c:v>
                </c:pt>
                <c:pt idx="1">
                  <c:v>0</c:v>
                </c:pt>
                <c:pt idx="2">
                  <c:v>2</c:v>
                </c:pt>
              </c:numCache>
            </c:numRef>
          </c:val>
          <c:extLst>
            <c:ext xmlns:c16="http://schemas.microsoft.com/office/drawing/2014/chart" uri="{C3380CC4-5D6E-409C-BE32-E72D297353CC}">
              <c16:uniqueId val="{00000006-76D7-4DE8-859E-9C48CD7DB1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09505558076427E-3"/>
          <c:y val="3.8247854707345492E-3"/>
          <c:w val="0.99448826533910906"/>
          <c:h val="0.89859091705688288"/>
        </c:manualLayout>
      </c:layout>
      <c:pieChart>
        <c:varyColors val="1"/>
        <c:ser>
          <c:idx val="0"/>
          <c:order val="0"/>
          <c:tx>
            <c:strRef>
              <c:f>Sheet1!$B$1</c:f>
              <c:strCache>
                <c:ptCount val="1"/>
                <c:pt idx="0">
                  <c:v>California</c:v>
                </c:pt>
              </c:strCache>
            </c:strRef>
          </c:tx>
          <c:spPr>
            <a:solidFill>
              <a:srgbClr val="B1143B"/>
            </a:solidFill>
          </c:spPr>
          <c:dPt>
            <c:idx val="0"/>
            <c:bubble3D val="0"/>
            <c:spPr>
              <a:solidFill>
                <a:srgbClr val="B1143B"/>
              </a:solidFill>
              <a:ln w="19050">
                <a:noFill/>
              </a:ln>
              <a:effectLst/>
            </c:spPr>
            <c:extLst>
              <c:ext xmlns:c16="http://schemas.microsoft.com/office/drawing/2014/chart" uri="{C3380CC4-5D6E-409C-BE32-E72D297353CC}">
                <c16:uniqueId val="{00000003-9333-4EBA-BE4C-379C3BBE93BC}"/>
              </c:ext>
            </c:extLst>
          </c:dPt>
          <c:dPt>
            <c:idx val="1"/>
            <c:bubble3D val="0"/>
            <c:spPr>
              <a:solidFill>
                <a:srgbClr val="003364"/>
              </a:solidFill>
              <a:ln w="19050">
                <a:noFill/>
              </a:ln>
              <a:effectLst/>
            </c:spPr>
            <c:extLst>
              <c:ext xmlns:c16="http://schemas.microsoft.com/office/drawing/2014/chart" uri="{C3380CC4-5D6E-409C-BE32-E72D297353CC}">
                <c16:uniqueId val="{00000001-9333-4EBA-BE4C-379C3BBE93BC}"/>
              </c:ext>
            </c:extLst>
          </c:dPt>
          <c:dPt>
            <c:idx val="2"/>
            <c:bubble3D val="0"/>
            <c:spPr>
              <a:solidFill>
                <a:srgbClr val="BD9408"/>
              </a:solidFill>
              <a:ln w="19050">
                <a:noFill/>
              </a:ln>
              <a:effectLst/>
            </c:spPr>
            <c:extLst>
              <c:ext xmlns:c16="http://schemas.microsoft.com/office/drawing/2014/chart" uri="{C3380CC4-5D6E-409C-BE32-E72D297353CC}">
                <c16:uniqueId val="{00000002-9333-4EBA-BE4C-379C3BBE93BC}"/>
              </c:ext>
            </c:extLst>
          </c:dPt>
          <c:cat>
            <c:strRef>
              <c:f>Sheet1!$A$2:$A$4</c:f>
              <c:strCache>
                <c:ptCount val="3"/>
                <c:pt idx="0">
                  <c:v>Wildfire</c:v>
                </c:pt>
                <c:pt idx="1">
                  <c:v>Drought</c:v>
                </c:pt>
                <c:pt idx="2">
                  <c:v>Heat</c:v>
                </c:pt>
              </c:strCache>
            </c:strRef>
          </c:cat>
          <c:val>
            <c:numRef>
              <c:f>Sheet1!$B$2:$B$4</c:f>
              <c:numCache>
                <c:formatCode>General</c:formatCode>
                <c:ptCount val="3"/>
                <c:pt idx="0">
                  <c:v>1</c:v>
                </c:pt>
                <c:pt idx="1">
                  <c:v>2</c:v>
                </c:pt>
                <c:pt idx="2">
                  <c:v>1</c:v>
                </c:pt>
              </c:numCache>
            </c:numRef>
          </c:val>
          <c:extLst>
            <c:ext xmlns:c16="http://schemas.microsoft.com/office/drawing/2014/chart" uri="{C3380CC4-5D6E-409C-BE32-E72D297353CC}">
              <c16:uniqueId val="{00000000-9333-4EBA-BE4C-379C3BBE93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38160548466627E-2"/>
          <c:y val="0.22884990043490641"/>
          <c:w val="0.37969100959395119"/>
          <c:h val="0.4793532687345336"/>
        </c:manualLayout>
      </c:layout>
      <c:doughnutChart>
        <c:varyColors val="1"/>
        <c:ser>
          <c:idx val="0"/>
          <c:order val="0"/>
          <c:tx>
            <c:strRef>
              <c:f>Sheet1!$B$1</c:f>
              <c:strCache>
                <c:ptCount val="1"/>
                <c:pt idx="0">
                  <c:v>Number of Submitted Project Types</c:v>
                </c:pt>
              </c:strCache>
            </c:strRef>
          </c:tx>
          <c:dPt>
            <c:idx val="0"/>
            <c:bubble3D val="0"/>
            <c:spPr>
              <a:solidFill>
                <a:schemeClr val="accent1"/>
              </a:solidFill>
              <a:ln w="19050">
                <a:noFill/>
              </a:ln>
              <a:effectLst/>
            </c:spPr>
            <c:extLst>
              <c:ext xmlns:c16="http://schemas.microsoft.com/office/drawing/2014/chart" uri="{C3380CC4-5D6E-409C-BE32-E72D297353CC}">
                <c16:uniqueId val="{00000001-CE1F-45A4-8898-24E504C6613D}"/>
              </c:ext>
            </c:extLst>
          </c:dPt>
          <c:dPt>
            <c:idx val="1"/>
            <c:bubble3D val="0"/>
            <c:spPr>
              <a:solidFill>
                <a:srgbClr val="CACACA"/>
              </a:solidFill>
              <a:ln w="19050">
                <a:noFill/>
              </a:ln>
              <a:effectLst/>
            </c:spPr>
            <c:extLst>
              <c:ext xmlns:c16="http://schemas.microsoft.com/office/drawing/2014/chart" uri="{C3380CC4-5D6E-409C-BE32-E72D297353CC}">
                <c16:uniqueId val="{00000003-CE1F-45A4-8898-24E504C6613D}"/>
              </c:ext>
            </c:extLst>
          </c:dPt>
          <c:dPt>
            <c:idx val="2"/>
            <c:bubble3D val="0"/>
            <c:spPr>
              <a:solidFill>
                <a:schemeClr val="accent4"/>
              </a:solidFill>
              <a:ln w="9525">
                <a:noFill/>
              </a:ln>
              <a:effectLst/>
            </c:spPr>
            <c:extLst>
              <c:ext xmlns:c16="http://schemas.microsoft.com/office/drawing/2014/chart" uri="{C3380CC4-5D6E-409C-BE32-E72D297353CC}">
                <c16:uniqueId val="{00000005-CE1F-45A4-8898-24E504C6613D}"/>
              </c:ext>
            </c:extLst>
          </c:dPt>
          <c:dPt>
            <c:idx val="3"/>
            <c:bubble3D val="0"/>
            <c:spPr>
              <a:solidFill>
                <a:srgbClr val="F9AC37"/>
              </a:solidFill>
              <a:ln w="9525">
                <a:noFill/>
              </a:ln>
              <a:effectLst/>
            </c:spPr>
            <c:extLst>
              <c:ext xmlns:c16="http://schemas.microsoft.com/office/drawing/2014/chart" uri="{C3380CC4-5D6E-409C-BE32-E72D297353CC}">
                <c16:uniqueId val="{00000007-CE1F-45A4-8898-24E504C6613D}"/>
              </c:ext>
            </c:extLst>
          </c:dPt>
          <c:dPt>
            <c:idx val="4"/>
            <c:bubble3D val="0"/>
            <c:spPr>
              <a:solidFill>
                <a:schemeClr val="accent5"/>
              </a:solidFill>
              <a:ln w="19050">
                <a:noFill/>
              </a:ln>
              <a:effectLst/>
            </c:spPr>
            <c:extLst>
              <c:ext xmlns:c16="http://schemas.microsoft.com/office/drawing/2014/chart" uri="{C3380CC4-5D6E-409C-BE32-E72D297353CC}">
                <c16:uniqueId val="{00000009-CE1F-45A4-8898-24E504C6613D}"/>
              </c:ext>
            </c:extLst>
          </c:dPt>
          <c:dPt>
            <c:idx val="5"/>
            <c:bubble3D val="0"/>
            <c:spPr>
              <a:solidFill>
                <a:srgbClr val="B1143B"/>
              </a:solidFill>
              <a:ln w="9525">
                <a:noFill/>
              </a:ln>
              <a:effectLst/>
            </c:spPr>
            <c:extLst>
              <c:ext xmlns:c16="http://schemas.microsoft.com/office/drawing/2014/chart" uri="{C3380CC4-5D6E-409C-BE32-E72D297353CC}">
                <c16:uniqueId val="{0000000B-CE1F-45A4-8898-24E504C6613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C&amp;CB</c:v>
                </c:pt>
                <c:pt idx="1">
                  <c:v>Drought</c:v>
                </c:pt>
                <c:pt idx="2">
                  <c:v>Flood Control</c:v>
                </c:pt>
                <c:pt idx="3">
                  <c:v>Seismic Retrofit</c:v>
                </c:pt>
                <c:pt idx="4">
                  <c:v>Utility &amp; Infrastructure Protection</c:v>
                </c:pt>
                <c:pt idx="5">
                  <c:v>Wildfire Management</c:v>
                </c:pt>
              </c:strCache>
            </c:strRef>
          </c:cat>
          <c:val>
            <c:numRef>
              <c:f>Sheet1!$B$2:$B$7</c:f>
              <c:numCache>
                <c:formatCode>General</c:formatCode>
                <c:ptCount val="6"/>
                <c:pt idx="0">
                  <c:v>3</c:v>
                </c:pt>
                <c:pt idx="1">
                  <c:v>3</c:v>
                </c:pt>
                <c:pt idx="2">
                  <c:v>4</c:v>
                </c:pt>
                <c:pt idx="3">
                  <c:v>1</c:v>
                </c:pt>
                <c:pt idx="4">
                  <c:v>2</c:v>
                </c:pt>
                <c:pt idx="5">
                  <c:v>1</c:v>
                </c:pt>
              </c:numCache>
            </c:numRef>
          </c:val>
          <c:extLst>
            <c:ext xmlns:c16="http://schemas.microsoft.com/office/drawing/2014/chart" uri="{C3380CC4-5D6E-409C-BE32-E72D297353CC}">
              <c16:uniqueId val="{0000000E-CE1F-45A4-8898-24E504C6613D}"/>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b"/>
      <c:legendEntry>
        <c:idx val="0"/>
        <c:txPr>
          <a:bodyPr rot="0" spcFirstLastPara="1" vertOverflow="ellipsis" vert="horz" wrap="square" anchor="t" anchorCtr="0"/>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t" anchorCtr="0"/>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t" anchorCtr="0"/>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t" anchorCtr="0"/>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t" anchorCtr="0"/>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egendEntry>
        <c:idx val="5"/>
        <c:txPr>
          <a:bodyPr rot="0" spcFirstLastPara="1" vertOverflow="ellipsis" vert="horz" wrap="square" anchor="t" anchorCtr="0"/>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ayout>
        <c:manualLayout>
          <c:xMode val="edge"/>
          <c:yMode val="edge"/>
          <c:x val="5.5193882310084753E-5"/>
          <c:y val="0.73181531538237143"/>
          <c:w val="0.44614017891347835"/>
          <c:h val="0.24807180722601549"/>
        </c:manualLayout>
      </c:layout>
      <c:overlay val="1"/>
      <c:spPr>
        <a:noFill/>
        <a:ln>
          <a:noFill/>
        </a:ln>
        <a:effectLst/>
      </c:spPr>
      <c:txPr>
        <a:bodyPr rot="0" spcFirstLastPara="1" vertOverflow="ellipsis" vert="horz" wrap="square" anchor="t" anchorCtr="0"/>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52852902007166"/>
          <c:y val="0.10835666541680045"/>
          <c:w val="0.63606354929612097"/>
          <c:h val="0.74336579243389367"/>
        </c:manualLayout>
      </c:layout>
      <c:doughnutChart>
        <c:varyColors val="1"/>
        <c:ser>
          <c:idx val="0"/>
          <c:order val="0"/>
          <c:tx>
            <c:strRef>
              <c:f>Sheet1!$B$1</c:f>
              <c:strCache>
                <c:ptCount val="1"/>
                <c:pt idx="0">
                  <c:v>Number of Projects</c:v>
                </c:pt>
              </c:strCache>
            </c:strRef>
          </c:tx>
          <c:spPr>
            <a:ln>
              <a:noFill/>
            </a:ln>
            <a:effectLst>
              <a:outerShdw blurRad="25400" dist="12700" dir="2700000" algn="tl" rotWithShape="0">
                <a:prstClr val="black">
                  <a:alpha val="25000"/>
                </a:prstClr>
              </a:outerShdw>
            </a:effectLst>
          </c:spPr>
          <c:dPt>
            <c:idx val="0"/>
            <c:bubble3D val="0"/>
            <c:spPr>
              <a:solidFill>
                <a:schemeClr val="accent4"/>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1-3F87-4ADA-A84E-526CE696D0A8}"/>
              </c:ext>
            </c:extLst>
          </c:dPt>
          <c:dPt>
            <c:idx val="1"/>
            <c:bubble3D val="0"/>
            <c:spPr>
              <a:solidFill>
                <a:schemeClr val="bg1">
                  <a:lumMod val="75000"/>
                </a:schemeClr>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3-3F87-4ADA-A84E-526CE696D0A8}"/>
              </c:ext>
            </c:extLst>
          </c:dPt>
          <c:dPt>
            <c:idx val="2"/>
            <c:bubble3D val="0"/>
            <c:spPr>
              <a:solidFill>
                <a:srgbClr val="E31836"/>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5-3F87-4ADA-A84E-526CE696D0A8}"/>
              </c:ext>
            </c:extLst>
          </c:dPt>
          <c:dPt>
            <c:idx val="3"/>
            <c:bubble3D val="0"/>
            <c:spPr>
              <a:solidFill>
                <a:schemeClr val="accent4"/>
              </a:solidFill>
              <a:ln w="19050">
                <a:noFill/>
              </a:ln>
              <a:effectLst>
                <a:outerShdw blurRad="25400" dist="12700" dir="2700000" algn="tl" rotWithShape="0">
                  <a:prstClr val="black">
                    <a:alpha val="25000"/>
                  </a:prstClr>
                </a:outerShdw>
              </a:effectLst>
            </c:spPr>
            <c:extLst>
              <c:ext xmlns:c16="http://schemas.microsoft.com/office/drawing/2014/chart" uri="{C3380CC4-5D6E-409C-BE32-E72D297353CC}">
                <c16:uniqueId val="{00000007-3F87-4ADA-A84E-526CE696D0A8}"/>
              </c:ext>
            </c:extLst>
          </c:dPt>
          <c:cat>
            <c:strRef>
              <c:f>Sheet1!$A$3:$A$4</c:f>
              <c:strCache>
                <c:ptCount val="1"/>
                <c:pt idx="0">
                  <c:v>Regular</c:v>
                </c:pt>
              </c:strCache>
            </c:strRef>
          </c:cat>
          <c:val>
            <c:numRef>
              <c:f>Sheet1!$B$2:$B$4</c:f>
              <c:numCache>
                <c:formatCode>General</c:formatCode>
                <c:ptCount val="3"/>
                <c:pt idx="0">
                  <c:v>3</c:v>
                </c:pt>
                <c:pt idx="1">
                  <c:v>1</c:v>
                </c:pt>
              </c:numCache>
            </c:numRef>
          </c:val>
          <c:extLst>
            <c:ext xmlns:c16="http://schemas.microsoft.com/office/drawing/2014/chart" uri="{C3380CC4-5D6E-409C-BE32-E72D297353CC}">
              <c16:uniqueId val="{00000008-3F87-4ADA-A84E-526CE696D0A8}"/>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32ADD8-5520-EFAE-5EC9-3EE48CE46052}"/>
              </a:ext>
            </a:extLst>
          </p:cNvPr>
          <p:cNvSpPr txBox="1">
            <a:spLocks noGrp="1"/>
          </p:cNvSpPr>
          <p:nvPr>
            <p:ph type="hdr" sz="quarter"/>
          </p:nvPr>
        </p:nvSpPr>
        <p:spPr>
          <a:xfrm>
            <a:off x="0" y="0"/>
            <a:ext cx="3169923" cy="480389"/>
          </a:xfrm>
          <a:prstGeom prst="rect">
            <a:avLst/>
          </a:prstGeom>
          <a:noFill/>
          <a:ln>
            <a:noFill/>
          </a:ln>
        </p:spPr>
        <p:txBody>
          <a:bodyPr vert="horz" wrap="square" lIns="95746" tIns="47868" rIns="95746" bIns="47868"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Arial"/>
            </a:endParaRPr>
          </a:p>
        </p:txBody>
      </p:sp>
      <p:sp>
        <p:nvSpPr>
          <p:cNvPr id="3" name="Date Placeholder 2">
            <a:extLst>
              <a:ext uri="{FF2B5EF4-FFF2-40B4-BE49-F238E27FC236}">
                <a16:creationId xmlns:a16="http://schemas.microsoft.com/office/drawing/2014/main" id="{7C246F34-D223-C468-C864-2470E8F24C8F}"/>
              </a:ext>
            </a:extLst>
          </p:cNvPr>
          <p:cNvSpPr txBox="1">
            <a:spLocks noGrp="1"/>
          </p:cNvSpPr>
          <p:nvPr>
            <p:ph type="dt" sz="quarter" idx="1"/>
          </p:nvPr>
        </p:nvSpPr>
        <p:spPr>
          <a:xfrm>
            <a:off x="4143585" y="0"/>
            <a:ext cx="3169923" cy="480389"/>
          </a:xfrm>
          <a:prstGeom prst="rect">
            <a:avLst/>
          </a:prstGeom>
          <a:noFill/>
          <a:ln>
            <a:noFill/>
          </a:ln>
        </p:spPr>
        <p:txBody>
          <a:bodyPr vert="horz" wrap="square" lIns="95746" tIns="47868" rIns="95746" bIns="47868"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9B75CF-1CAF-47DC-BA00-C477A97F632C}" type="datetime1">
              <a:rPr lang="en-US" sz="1300" b="0" i="0" u="none" strike="noStrike" kern="1200" cap="none" spc="0" baseline="0">
                <a:solidFill>
                  <a:srgbClr val="000000"/>
                </a:solidFill>
                <a:uFillTx/>
                <a:latin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8/10/2022</a:t>
            </a:fld>
            <a:endParaRPr lang="en-US" sz="1300" b="0" i="0" u="none" strike="noStrike" kern="1200" cap="none" spc="0" baseline="0">
              <a:solidFill>
                <a:srgbClr val="000000"/>
              </a:solidFill>
              <a:uFillTx/>
              <a:latin typeface="Arial"/>
            </a:endParaRPr>
          </a:p>
        </p:txBody>
      </p:sp>
      <p:sp>
        <p:nvSpPr>
          <p:cNvPr id="4" name="Footer Placeholder 3">
            <a:extLst>
              <a:ext uri="{FF2B5EF4-FFF2-40B4-BE49-F238E27FC236}">
                <a16:creationId xmlns:a16="http://schemas.microsoft.com/office/drawing/2014/main" id="{6D6FC2D5-DE18-DD14-7218-AD19F2ACD531}"/>
              </a:ext>
            </a:extLst>
          </p:cNvPr>
          <p:cNvSpPr txBox="1">
            <a:spLocks noGrp="1"/>
          </p:cNvSpPr>
          <p:nvPr>
            <p:ph type="ftr" sz="quarter" idx="2"/>
          </p:nvPr>
        </p:nvSpPr>
        <p:spPr>
          <a:xfrm>
            <a:off x="0" y="9119174"/>
            <a:ext cx="3169923" cy="480389"/>
          </a:xfrm>
          <a:prstGeom prst="rect">
            <a:avLst/>
          </a:prstGeom>
          <a:noFill/>
          <a:ln>
            <a:noFill/>
          </a:ln>
        </p:spPr>
        <p:txBody>
          <a:bodyPr vert="horz" wrap="square" lIns="95746" tIns="47868" rIns="95746" bIns="47868"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Arial"/>
            </a:endParaRPr>
          </a:p>
        </p:txBody>
      </p:sp>
      <p:sp>
        <p:nvSpPr>
          <p:cNvPr id="5" name="Slide Number Placeholder 4">
            <a:extLst>
              <a:ext uri="{FF2B5EF4-FFF2-40B4-BE49-F238E27FC236}">
                <a16:creationId xmlns:a16="http://schemas.microsoft.com/office/drawing/2014/main" id="{433DC390-6F5C-3919-6854-8AB4489A7A79}"/>
              </a:ext>
            </a:extLst>
          </p:cNvPr>
          <p:cNvSpPr txBox="1">
            <a:spLocks noGrp="1"/>
          </p:cNvSpPr>
          <p:nvPr>
            <p:ph type="sldNum" sz="quarter" idx="3"/>
          </p:nvPr>
        </p:nvSpPr>
        <p:spPr>
          <a:xfrm>
            <a:off x="4143585" y="9119174"/>
            <a:ext cx="3169923" cy="480389"/>
          </a:xfrm>
          <a:prstGeom prst="rect">
            <a:avLst/>
          </a:prstGeom>
          <a:noFill/>
          <a:ln>
            <a:noFill/>
          </a:ln>
        </p:spPr>
        <p:txBody>
          <a:bodyPr vert="horz" wrap="square" lIns="95746" tIns="47868" rIns="95746" bIns="4786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BF8BDB-A26C-4F21-9761-BBE80AC4709E}" type="slidenum">
              <a:t>‹#›</a:t>
            </a:fld>
            <a:endParaRPr lang="en-US" sz="13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1845739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FFBFDE-AAC0-DFAB-C1E8-202B29023228}"/>
              </a:ext>
            </a:extLst>
          </p:cNvPr>
          <p:cNvSpPr txBox="1">
            <a:spLocks noGrp="1"/>
          </p:cNvSpPr>
          <p:nvPr>
            <p:ph type="hdr" sz="quarter"/>
          </p:nvPr>
        </p:nvSpPr>
        <p:spPr>
          <a:xfrm>
            <a:off x="0" y="0"/>
            <a:ext cx="3169923" cy="480389"/>
          </a:xfrm>
          <a:prstGeom prst="rect">
            <a:avLst/>
          </a:prstGeom>
          <a:noFill/>
          <a:ln>
            <a:noFill/>
          </a:ln>
        </p:spPr>
        <p:txBody>
          <a:bodyPr vert="horz" wrap="square" lIns="95746" tIns="47868" rIns="95746" bIns="47868" anchor="t" anchorCtr="0" compatLnSpc="1">
            <a:noAutofit/>
          </a:bodyPr>
          <a:lstStyle>
            <a:lvl1pPr marL="0" marR="0" lvl="0" indent="0" algn="l"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Arial"/>
              </a:defRPr>
            </a:lvl1pPr>
          </a:lstStyle>
          <a:p>
            <a:pPr lvl="0"/>
            <a:endParaRPr lang="en-US"/>
          </a:p>
        </p:txBody>
      </p:sp>
      <p:sp>
        <p:nvSpPr>
          <p:cNvPr id="3" name="Rectangle 3">
            <a:extLst>
              <a:ext uri="{FF2B5EF4-FFF2-40B4-BE49-F238E27FC236}">
                <a16:creationId xmlns:a16="http://schemas.microsoft.com/office/drawing/2014/main" id="{95BFF49C-B513-A027-1AF1-F3F817BC6D54}"/>
              </a:ext>
            </a:extLst>
          </p:cNvPr>
          <p:cNvSpPr txBox="1">
            <a:spLocks noGrp="1"/>
          </p:cNvSpPr>
          <p:nvPr>
            <p:ph type="dt" idx="1"/>
          </p:nvPr>
        </p:nvSpPr>
        <p:spPr>
          <a:xfrm>
            <a:off x="4143585" y="0"/>
            <a:ext cx="3169923" cy="480389"/>
          </a:xfrm>
          <a:prstGeom prst="rect">
            <a:avLst/>
          </a:prstGeom>
          <a:noFill/>
          <a:ln>
            <a:noFill/>
          </a:ln>
        </p:spPr>
        <p:txBody>
          <a:bodyPr vert="horz" wrap="square" lIns="95746" tIns="47868" rIns="95746" bIns="47868" anchor="t" anchorCtr="0" compatLnSpc="1">
            <a:noAutofit/>
          </a:bodyPr>
          <a:lstStyle>
            <a:lvl1pPr marL="0" marR="0" lvl="0" indent="0" algn="r"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Arial"/>
              </a:defRPr>
            </a:lvl1pPr>
          </a:lstStyle>
          <a:p>
            <a:pPr lvl="0"/>
            <a:endParaRPr lang="en-US"/>
          </a:p>
        </p:txBody>
      </p:sp>
      <p:sp>
        <p:nvSpPr>
          <p:cNvPr id="4" name="Rectangle 4">
            <a:extLst>
              <a:ext uri="{FF2B5EF4-FFF2-40B4-BE49-F238E27FC236}">
                <a16:creationId xmlns:a16="http://schemas.microsoft.com/office/drawing/2014/main" id="{F75E151E-D9F0-BD40-9602-7172ECF74A66}"/>
              </a:ext>
            </a:extLst>
          </p:cNvPr>
          <p:cNvSpPr>
            <a:spLocks noGrp="1" noRot="1" noChangeAspect="1"/>
          </p:cNvSpPr>
          <p:nvPr>
            <p:ph type="sldImg" idx="2"/>
          </p:nvPr>
        </p:nvSpPr>
        <p:spPr>
          <a:xfrm>
            <a:off x="457200" y="719139"/>
            <a:ext cx="6400800" cy="3600450"/>
          </a:xfrm>
          <a:prstGeom prst="rect">
            <a:avLst/>
          </a:prstGeom>
          <a:noFill/>
          <a:ln w="9528">
            <a:solidFill>
              <a:srgbClr val="000000"/>
            </a:solidFill>
            <a:prstDash val="solid"/>
            <a:miter/>
          </a:ln>
        </p:spPr>
      </p:sp>
      <p:sp>
        <p:nvSpPr>
          <p:cNvPr id="5" name="Rectangle 5">
            <a:extLst>
              <a:ext uri="{FF2B5EF4-FFF2-40B4-BE49-F238E27FC236}">
                <a16:creationId xmlns:a16="http://schemas.microsoft.com/office/drawing/2014/main" id="{7781A3F4-E433-5835-B7CD-82C3F75C1725}"/>
              </a:ext>
            </a:extLst>
          </p:cNvPr>
          <p:cNvSpPr txBox="1">
            <a:spLocks noGrp="1"/>
          </p:cNvSpPr>
          <p:nvPr>
            <p:ph type="body" sz="quarter" idx="3"/>
          </p:nvPr>
        </p:nvSpPr>
        <p:spPr>
          <a:xfrm>
            <a:off x="731520" y="4561228"/>
            <a:ext cx="5852160" cy="4320210"/>
          </a:xfrm>
          <a:prstGeom prst="rect">
            <a:avLst/>
          </a:prstGeom>
          <a:noFill/>
          <a:ln>
            <a:noFill/>
          </a:ln>
        </p:spPr>
        <p:txBody>
          <a:bodyPr vert="horz" wrap="square" lIns="95746" tIns="47868" rIns="95746" bIns="4786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EF757B66-6EAD-D702-FBD1-DE35554CD6E0}"/>
              </a:ext>
            </a:extLst>
          </p:cNvPr>
          <p:cNvSpPr txBox="1">
            <a:spLocks noGrp="1"/>
          </p:cNvSpPr>
          <p:nvPr>
            <p:ph type="ftr" sz="quarter" idx="4"/>
          </p:nvPr>
        </p:nvSpPr>
        <p:spPr>
          <a:xfrm>
            <a:off x="0" y="9119174"/>
            <a:ext cx="3169923" cy="480389"/>
          </a:xfrm>
          <a:prstGeom prst="rect">
            <a:avLst/>
          </a:prstGeom>
          <a:noFill/>
          <a:ln>
            <a:noFill/>
          </a:ln>
        </p:spPr>
        <p:txBody>
          <a:bodyPr vert="horz" wrap="square" lIns="95746" tIns="47868" rIns="95746" bIns="47868" anchor="b" anchorCtr="0" compatLnSpc="1">
            <a:noAutofit/>
          </a:bodyPr>
          <a:lstStyle>
            <a:lvl1pPr marL="0" marR="0" lvl="0" indent="0" algn="l"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Arial"/>
              </a:defRPr>
            </a:lvl1pPr>
          </a:lstStyle>
          <a:p>
            <a:pPr lvl="0"/>
            <a:endParaRPr lang="en-US"/>
          </a:p>
        </p:txBody>
      </p:sp>
      <p:sp>
        <p:nvSpPr>
          <p:cNvPr id="7" name="Rectangle 7">
            <a:extLst>
              <a:ext uri="{FF2B5EF4-FFF2-40B4-BE49-F238E27FC236}">
                <a16:creationId xmlns:a16="http://schemas.microsoft.com/office/drawing/2014/main" id="{BB3211EC-7748-7D68-C790-E2BD26332284}"/>
              </a:ext>
            </a:extLst>
          </p:cNvPr>
          <p:cNvSpPr txBox="1">
            <a:spLocks noGrp="1"/>
          </p:cNvSpPr>
          <p:nvPr>
            <p:ph type="sldNum" sz="quarter" idx="5"/>
          </p:nvPr>
        </p:nvSpPr>
        <p:spPr>
          <a:xfrm>
            <a:off x="4143585" y="9119174"/>
            <a:ext cx="3169923" cy="480389"/>
          </a:xfrm>
          <a:prstGeom prst="rect">
            <a:avLst/>
          </a:prstGeom>
          <a:noFill/>
          <a:ln>
            <a:noFill/>
          </a:ln>
        </p:spPr>
        <p:txBody>
          <a:bodyPr vert="horz" wrap="square" lIns="95746" tIns="47868" rIns="95746" bIns="47868" anchor="b" anchorCtr="0" compatLnSpc="1">
            <a:noAutofit/>
          </a:bodyPr>
          <a:lstStyle>
            <a:lvl1pPr marL="0" marR="0" lvl="0" indent="0" algn="r"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Arial"/>
              </a:defRPr>
            </a:lvl1pPr>
          </a:lstStyle>
          <a:p>
            <a:pPr lvl="0"/>
            <a:fld id="{407EF0B2-A04A-46DB-9902-36D56AA104D0}" type="slidenum">
              <a:t>‹#›</a:t>
            </a:fld>
            <a:endParaRPr lang="en-US"/>
          </a:p>
        </p:txBody>
      </p:sp>
    </p:spTree>
    <p:extLst>
      <p:ext uri="{BB962C8B-B14F-4D97-AF65-F5344CB8AC3E}">
        <p14:creationId xmlns:p14="http://schemas.microsoft.com/office/powerpoint/2010/main" val="2322296575"/>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cs typeface="Arial"/>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cs typeface="Arial"/>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cs typeface="Arial"/>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cs typeface="Arial"/>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Arial"/>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280EF-7276-6A7A-6060-BD8A3F32D02D}"/>
              </a:ext>
            </a:extLst>
          </p:cNvPr>
          <p:cNvSpPr>
            <a:spLocks noGrp="1" noRot="1" noChangeAspect="1"/>
          </p:cNvSpPr>
          <p:nvPr>
            <p:ph type="sldImg"/>
          </p:nvPr>
        </p:nvSpPr>
        <p:spPr>
          <a:xfrm>
            <a:off x="457200" y="719138"/>
            <a:ext cx="6400800" cy="3600450"/>
          </a:xfrm>
        </p:spPr>
      </p:sp>
      <p:sp>
        <p:nvSpPr>
          <p:cNvPr id="3" name="Notes Placeholder 2">
            <a:extLst>
              <a:ext uri="{FF2B5EF4-FFF2-40B4-BE49-F238E27FC236}">
                <a16:creationId xmlns:a16="http://schemas.microsoft.com/office/drawing/2014/main" id="{B121954F-C975-86C1-D792-DF6D66609FFC}"/>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A1510E9B-FB3F-9B82-9FEC-8169BF47852D}"/>
              </a:ext>
            </a:extLst>
          </p:cNvPr>
          <p:cNvSpPr txBox="1"/>
          <p:nvPr/>
        </p:nvSpPr>
        <p:spPr>
          <a:xfrm>
            <a:off x="4143585" y="9119174"/>
            <a:ext cx="3169923" cy="480389"/>
          </a:xfrm>
          <a:prstGeom prst="rect">
            <a:avLst/>
          </a:prstGeom>
          <a:noFill/>
          <a:ln cap="flat">
            <a:noFill/>
          </a:ln>
        </p:spPr>
        <p:txBody>
          <a:bodyPr vert="horz" wrap="square" lIns="95746" tIns="47868" rIns="95746" bIns="4786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B7029E-D081-4296-8F92-B3A001C28269}" type="slidenum">
              <a:t>1</a:t>
            </a:fld>
            <a:endParaRPr lang="en-US" sz="1300" b="0" i="0" u="none" strike="noStrike" kern="1200" cap="none" spc="0" baseline="0">
              <a:solidFill>
                <a:srgbClr val="000000"/>
              </a:solidFill>
              <a:uFillTx/>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0DF00-006B-5504-BD52-C89B4699427B}"/>
              </a:ext>
            </a:extLst>
          </p:cNvPr>
          <p:cNvSpPr>
            <a:spLocks noGrp="1" noRot="1" noChangeAspect="1"/>
          </p:cNvSpPr>
          <p:nvPr>
            <p:ph type="sldImg"/>
          </p:nvPr>
        </p:nvSpPr>
        <p:spPr>
          <a:xfrm>
            <a:off x="457200" y="719138"/>
            <a:ext cx="6400800" cy="3600450"/>
          </a:xfrm>
        </p:spPr>
      </p:sp>
      <p:sp>
        <p:nvSpPr>
          <p:cNvPr id="3" name="Notes Placeholder 2">
            <a:extLst>
              <a:ext uri="{FF2B5EF4-FFF2-40B4-BE49-F238E27FC236}">
                <a16:creationId xmlns:a16="http://schemas.microsoft.com/office/drawing/2014/main" id="{2BECBD98-CF32-2090-DC45-6C4217843818}"/>
              </a:ext>
            </a:extLst>
          </p:cNvPr>
          <p:cNvSpPr txBox="1">
            <a:spLocks noGrp="1"/>
          </p:cNvSpPr>
          <p:nvPr>
            <p:ph type="body" sz="quarter" idx="1"/>
          </p:nvPr>
        </p:nvSpPr>
        <p:spPr/>
        <p:txBody>
          <a:bodyPr/>
          <a:lstStyle/>
          <a:p>
            <a:pPr lvl="0"/>
            <a:r>
              <a:rPr lang="en-US" b="1" dirty="0"/>
              <a:t>Talking Points: </a:t>
            </a:r>
          </a:p>
          <a:p>
            <a:pPr marL="239362" lvl="0" indent="-239362">
              <a:buSzPct val="100000"/>
              <a:buAutoNum type="arabicPeriod"/>
            </a:pPr>
            <a:r>
              <a:rPr lang="en-US" dirty="0"/>
              <a:t>This is based on BEST AVAILABLE PUBLIC DATA</a:t>
            </a:r>
          </a:p>
          <a:p>
            <a:pPr marL="239362" lvl="0" indent="-239362">
              <a:buSzPct val="100000"/>
              <a:buAutoNum type="arabicPeriod"/>
            </a:pPr>
            <a:r>
              <a:rPr lang="en-US" dirty="0"/>
              <a:t>Jurisdictions may have better scores than displayed here, this is based on the State data. </a:t>
            </a:r>
            <a:endParaRPr lang="en-US" b="1" dirty="0"/>
          </a:p>
        </p:txBody>
      </p:sp>
      <p:sp>
        <p:nvSpPr>
          <p:cNvPr id="4" name="Slide Number Placeholder 4">
            <a:extLst>
              <a:ext uri="{FF2B5EF4-FFF2-40B4-BE49-F238E27FC236}">
                <a16:creationId xmlns:a16="http://schemas.microsoft.com/office/drawing/2014/main" id="{82B3056E-B5C8-261E-B442-902A85E521AF}"/>
              </a:ext>
            </a:extLst>
          </p:cNvPr>
          <p:cNvSpPr txBox="1"/>
          <p:nvPr/>
        </p:nvSpPr>
        <p:spPr>
          <a:xfrm>
            <a:off x="4143585" y="9119174"/>
            <a:ext cx="3169923" cy="480389"/>
          </a:xfrm>
          <a:prstGeom prst="rect">
            <a:avLst/>
          </a:prstGeom>
          <a:noFill/>
          <a:ln cap="flat">
            <a:noFill/>
          </a:ln>
        </p:spPr>
        <p:txBody>
          <a:bodyPr vert="horz" wrap="square" lIns="95746" tIns="47868" rIns="95746" bIns="4786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E0173C-6B42-4CCB-9573-E5E55CC1EE33}" type="slidenum">
              <a:t>10</a:t>
            </a:fld>
            <a:endParaRPr lang="en-US" sz="13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16321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07EF0B2-A04A-46DB-9902-36D56AA104D0}" type="slidenum">
              <a:rPr lang="en-US" smtClean="0"/>
              <a:t>14</a:t>
            </a:fld>
            <a:endParaRPr lang="en-US"/>
          </a:p>
        </p:txBody>
      </p:sp>
    </p:spTree>
    <p:extLst>
      <p:ext uri="{BB962C8B-B14F-4D97-AF65-F5344CB8AC3E}">
        <p14:creationId xmlns:p14="http://schemas.microsoft.com/office/powerpoint/2010/main" val="205133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AA441-801A-459D-D075-2E0AD14EA9E2}"/>
              </a:ext>
            </a:extLst>
          </p:cNvPr>
          <p:cNvSpPr>
            <a:spLocks noGrp="1" noRot="1" noChangeAspect="1"/>
          </p:cNvSpPr>
          <p:nvPr>
            <p:ph type="sldImg"/>
          </p:nvPr>
        </p:nvSpPr>
        <p:spPr>
          <a:xfrm>
            <a:off x="457200" y="719138"/>
            <a:ext cx="6400800" cy="3600450"/>
          </a:xfrm>
        </p:spPr>
      </p:sp>
      <p:sp>
        <p:nvSpPr>
          <p:cNvPr id="3" name="Notes Placeholder 2">
            <a:extLst>
              <a:ext uri="{FF2B5EF4-FFF2-40B4-BE49-F238E27FC236}">
                <a16:creationId xmlns:a16="http://schemas.microsoft.com/office/drawing/2014/main" id="{A32070B4-5DB1-F5DF-2197-727A17B57172}"/>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B0E1AF45-196F-AE0A-BBD8-3348A6BB57DA}"/>
              </a:ext>
            </a:extLst>
          </p:cNvPr>
          <p:cNvSpPr txBox="1"/>
          <p:nvPr/>
        </p:nvSpPr>
        <p:spPr>
          <a:xfrm>
            <a:off x="4143585" y="9119174"/>
            <a:ext cx="3169923" cy="480389"/>
          </a:xfrm>
          <a:prstGeom prst="rect">
            <a:avLst/>
          </a:prstGeom>
          <a:noFill/>
          <a:ln cap="flat">
            <a:noFill/>
          </a:ln>
        </p:spPr>
        <p:txBody>
          <a:bodyPr vert="horz" wrap="square" lIns="95746" tIns="47868" rIns="95746" bIns="4786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A43E97-C482-428C-8469-97C77B29B486}" type="slidenum">
              <a:t>16</a:t>
            </a:fld>
            <a:endParaRPr lang="en-US" sz="1300" b="0" i="0" u="none" strike="noStrike" kern="1200" cap="none" spc="0" baseline="0">
              <a:solidFill>
                <a:srgbClr val="000000"/>
              </a:solidFill>
              <a:uFillTx/>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Color Background">
    <p:bg>
      <p:bgPr>
        <a:solidFill>
          <a:srgbClr val="FFFFFF"/>
        </a:solidFill>
        <a:effectLst/>
      </p:bgPr>
    </p:bg>
    <p:spTree>
      <p:nvGrpSpPr>
        <p:cNvPr id="1" name=""/>
        <p:cNvGrpSpPr/>
        <p:nvPr/>
      </p:nvGrpSpPr>
      <p:grpSpPr>
        <a:xfrm>
          <a:off x="0" y="0"/>
          <a:ext cx="0" cy="0"/>
          <a:chOff x="0" y="0"/>
          <a:chExt cx="0" cy="0"/>
        </a:xfrm>
      </p:grpSpPr>
      <p:pic>
        <p:nvPicPr>
          <p:cNvPr id="2" name="Picture 3" descr="A picture containing outdoor, sky, cloudy, clouds&#10;&#10;Description automatically generated">
            <a:extLst>
              <a:ext uri="{FF2B5EF4-FFF2-40B4-BE49-F238E27FC236}">
                <a16:creationId xmlns:a16="http://schemas.microsoft.com/office/drawing/2014/main" id="{745F9978-F5D9-A334-471E-D595E6061B68}"/>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11B85A20-F50A-4981-CACC-C9FC6A0BF938}"/>
              </a:ext>
            </a:extLst>
          </p:cNvPr>
          <p:cNvSpPr txBox="1">
            <a:spLocks noGrp="1"/>
          </p:cNvSpPr>
          <p:nvPr>
            <p:ph type="title"/>
          </p:nvPr>
        </p:nvSpPr>
        <p:spPr>
          <a:xfrm>
            <a:off x="1047746" y="2285899"/>
            <a:ext cx="10097572" cy="941228"/>
          </a:xfrm>
          <a:prstGeom prst="rect">
            <a:avLst/>
          </a:prstGeom>
          <a:noFill/>
          <a:ln>
            <a:noFill/>
          </a:ln>
        </p:spPr>
        <p:txBody>
          <a:bodyPr vert="horz" wrap="square" lIns="0" tIns="45720" rIns="0" bIns="45720" anchor="b" anchorCtr="0" compatLnSpc="1">
            <a:noAutofit/>
          </a:bodyPr>
          <a:lstStyle>
            <a:lvl1pPr marL="0" marR="0" lvl="0" indent="0" algn="r" fontAlgn="auto" hangingPunct="0">
              <a:lnSpc>
                <a:spcPct val="100000"/>
              </a:lnSpc>
              <a:spcBef>
                <a:spcPts val="0"/>
              </a:spcBef>
              <a:spcAft>
                <a:spcPts val="0"/>
              </a:spcAft>
              <a:tabLst/>
              <a:defRPr lang="en-US" sz="3600" b="1" i="0" u="none" strike="noStrike" kern="0" cap="none" spc="-50" baseline="0">
                <a:solidFill>
                  <a:srgbClr val="FFFFFF"/>
                </a:solidFill>
                <a:uFillTx/>
                <a:latin typeface="Century Gothic" pitchFamily="34"/>
              </a:defRPr>
            </a:lvl1pPr>
          </a:lstStyle>
          <a:p>
            <a:pPr lvl="0"/>
            <a:r>
              <a:rPr lang="en-US"/>
              <a:t>Title: Century Gothic Bold, 36pt</a:t>
            </a:r>
          </a:p>
        </p:txBody>
      </p:sp>
      <p:sp>
        <p:nvSpPr>
          <p:cNvPr id="4" name="Text Placeholder 11">
            <a:extLst>
              <a:ext uri="{FF2B5EF4-FFF2-40B4-BE49-F238E27FC236}">
                <a16:creationId xmlns:a16="http://schemas.microsoft.com/office/drawing/2014/main" id="{296BB0A8-93DD-6C8F-D3AA-95E7B480935F}"/>
              </a:ext>
            </a:extLst>
          </p:cNvPr>
          <p:cNvSpPr txBox="1">
            <a:spLocks noGrp="1"/>
          </p:cNvSpPr>
          <p:nvPr>
            <p:ph type="body" sz="quarter" idx="4294967295"/>
          </p:nvPr>
        </p:nvSpPr>
        <p:spPr>
          <a:xfrm>
            <a:off x="1047746" y="3617631"/>
            <a:ext cx="10097572" cy="526100"/>
          </a:xfrm>
          <a:prstGeom prst="rect">
            <a:avLst/>
          </a:prstGeom>
          <a:noFill/>
          <a:ln>
            <a:noFill/>
          </a:ln>
        </p:spPr>
        <p:txBody>
          <a:bodyPr vert="horz" wrap="square" lIns="0" tIns="45720" rIns="0" bIns="45720" anchor="t" anchorCtr="0" compatLnSpc="1">
            <a:noAutofit/>
          </a:bodyPr>
          <a:lstStyle>
            <a:lvl1pPr marL="6345" marR="0" lvl="0" indent="-6345" algn="r" fontAlgn="auto" hangingPunct="0">
              <a:lnSpc>
                <a:spcPct val="100000"/>
              </a:lnSpc>
              <a:spcBef>
                <a:spcPts val="500"/>
              </a:spcBef>
              <a:spcAft>
                <a:spcPts val="0"/>
              </a:spcAft>
              <a:buNone/>
              <a:tabLst/>
              <a:defRPr lang="en-US" sz="2200" b="0" i="0" u="none" strike="noStrike" kern="0" cap="none" spc="0" baseline="0">
                <a:solidFill>
                  <a:srgbClr val="FFFFFF"/>
                </a:solidFill>
                <a:uFillTx/>
                <a:latin typeface="Century Gothic" pitchFamily="34"/>
              </a:defRPr>
            </a:lvl1pPr>
          </a:lstStyle>
          <a:p>
            <a:pPr lvl="0"/>
            <a:r>
              <a:rPr lang="en-US"/>
              <a:t>Subtitle: Century Gothic, 22pt </a:t>
            </a:r>
          </a:p>
        </p:txBody>
      </p:sp>
      <p:sp>
        <p:nvSpPr>
          <p:cNvPr id="5" name="Text Placeholder 13">
            <a:extLst>
              <a:ext uri="{FF2B5EF4-FFF2-40B4-BE49-F238E27FC236}">
                <a16:creationId xmlns:a16="http://schemas.microsoft.com/office/drawing/2014/main" id="{0E9CD984-C363-335F-85F8-9F3A1FD02863}"/>
              </a:ext>
            </a:extLst>
          </p:cNvPr>
          <p:cNvSpPr txBox="1">
            <a:spLocks noGrp="1"/>
          </p:cNvSpPr>
          <p:nvPr>
            <p:ph type="body" sz="quarter" idx="4294967295"/>
          </p:nvPr>
        </p:nvSpPr>
        <p:spPr>
          <a:xfrm>
            <a:off x="1047746" y="5546393"/>
            <a:ext cx="3666753" cy="372105"/>
          </a:xfrm>
          <a:prstGeom prst="rect">
            <a:avLst/>
          </a:prstGeom>
          <a:noFill/>
          <a:ln>
            <a:noFill/>
          </a:ln>
        </p:spPr>
        <p:txBody>
          <a:bodyPr vert="horz" wrap="square" lIns="0" tIns="45720" rIns="0" bIns="45720" anchor="ctr" anchorCtr="0" compatLnSpc="1">
            <a:noAutofit/>
          </a:bodyPr>
          <a:lstStyle>
            <a:lvl1pPr marL="6345" marR="0" lvl="0" indent="-6345" fontAlgn="auto" hangingPunct="0">
              <a:lnSpc>
                <a:spcPct val="100000"/>
              </a:lnSpc>
              <a:spcBef>
                <a:spcPts val="300"/>
              </a:spcBef>
              <a:spcAft>
                <a:spcPts val="0"/>
              </a:spcAft>
              <a:buNone/>
              <a:tabLst/>
              <a:defRPr lang="en-US" sz="1200" b="0" i="0" u="none" strike="noStrike" kern="0" cap="none" spc="50" baseline="0">
                <a:solidFill>
                  <a:srgbClr val="FFFFFF"/>
                </a:solidFill>
                <a:uFillTx/>
                <a:latin typeface="Century Gothic" pitchFamily="34"/>
              </a:defRPr>
            </a:lvl1pPr>
          </a:lstStyle>
          <a:p>
            <a:pPr lvl="0"/>
            <a:r>
              <a:rPr lang="en-US" dirty="0"/>
              <a:t>Month, Date, Year</a:t>
            </a:r>
          </a:p>
        </p:txBody>
      </p:sp>
      <p:sp>
        <p:nvSpPr>
          <p:cNvPr id="6" name="Text Placeholder 13">
            <a:extLst>
              <a:ext uri="{FF2B5EF4-FFF2-40B4-BE49-F238E27FC236}">
                <a16:creationId xmlns:a16="http://schemas.microsoft.com/office/drawing/2014/main" id="{69F570AA-7C78-A8AB-2D9C-C8D4A67C3EA9}"/>
              </a:ext>
            </a:extLst>
          </p:cNvPr>
          <p:cNvSpPr txBox="1">
            <a:spLocks noGrp="1"/>
          </p:cNvSpPr>
          <p:nvPr>
            <p:ph type="body" sz="quarter" idx="4294967295"/>
          </p:nvPr>
        </p:nvSpPr>
        <p:spPr>
          <a:xfrm>
            <a:off x="5177643" y="5546393"/>
            <a:ext cx="2422574" cy="372105"/>
          </a:xfrm>
          <a:prstGeom prst="rect">
            <a:avLst/>
          </a:prstGeom>
          <a:noFill/>
          <a:ln>
            <a:noFill/>
          </a:ln>
        </p:spPr>
        <p:txBody>
          <a:bodyPr vert="horz" wrap="square" lIns="0" tIns="45720" rIns="0" bIns="45720" anchor="ctr" anchorCtr="0" compatLnSpc="1">
            <a:noAutofit/>
          </a:bodyPr>
          <a:lstStyle>
            <a:lvl1pPr marL="6345" marR="0" lvl="0" indent="-6345" fontAlgn="auto" hangingPunct="0">
              <a:lnSpc>
                <a:spcPct val="100000"/>
              </a:lnSpc>
              <a:spcBef>
                <a:spcPts val="300"/>
              </a:spcBef>
              <a:spcAft>
                <a:spcPts val="0"/>
              </a:spcAft>
              <a:buNone/>
              <a:tabLst/>
              <a:defRPr lang="en-US" sz="1200" b="0" i="0" u="none" strike="noStrike" kern="0" cap="none" spc="50" baseline="0">
                <a:solidFill>
                  <a:srgbClr val="FFFFFF"/>
                </a:solidFill>
                <a:uFillTx/>
                <a:latin typeface="Century Gothic" pitchFamily="34"/>
              </a:defRPr>
            </a:lvl1pPr>
          </a:lstStyle>
          <a:p>
            <a:pPr lvl="0"/>
            <a:r>
              <a:rPr lang="en-US"/>
              <a:t>CalOES</a:t>
            </a:r>
          </a:p>
        </p:txBody>
      </p:sp>
      <p:pic>
        <p:nvPicPr>
          <p:cNvPr id="7" name="Picture 12">
            <a:extLst>
              <a:ext uri="{FF2B5EF4-FFF2-40B4-BE49-F238E27FC236}">
                <a16:creationId xmlns:a16="http://schemas.microsoft.com/office/drawing/2014/main" id="{8CABF7D8-D7D7-F36F-1EC4-6F64DD87D9BF}"/>
              </a:ext>
            </a:extLst>
          </p:cNvPr>
          <p:cNvPicPr>
            <a:picLocks noChangeAspect="1"/>
          </p:cNvPicPr>
          <p:nvPr/>
        </p:nvPicPr>
        <p:blipFill>
          <a:blip r:embed="rId3"/>
          <a:stretch>
            <a:fillRect/>
          </a:stretch>
        </p:blipFill>
        <p:spPr>
          <a:xfrm>
            <a:off x="9387916" y="5217456"/>
            <a:ext cx="1756333" cy="618865"/>
          </a:xfrm>
          <a:prstGeom prst="rect">
            <a:avLst/>
          </a:prstGeom>
          <a:noFill/>
          <a:ln cap="flat">
            <a:noFill/>
          </a:ln>
        </p:spPr>
      </p:pic>
      <p:grpSp>
        <p:nvGrpSpPr>
          <p:cNvPr id="8" name="Group 21">
            <a:extLst>
              <a:ext uri="{FF2B5EF4-FFF2-40B4-BE49-F238E27FC236}">
                <a16:creationId xmlns:a16="http://schemas.microsoft.com/office/drawing/2014/main" id="{8463F6FF-9C07-FFA9-9372-856BFAD85BC3}"/>
              </a:ext>
            </a:extLst>
          </p:cNvPr>
          <p:cNvGrpSpPr/>
          <p:nvPr userDrawn="1"/>
        </p:nvGrpSpPr>
        <p:grpSpPr>
          <a:xfrm>
            <a:off x="0" y="0"/>
            <a:ext cx="165653" cy="6857998"/>
            <a:chOff x="0" y="0"/>
            <a:chExt cx="165653" cy="6857998"/>
          </a:xfrm>
        </p:grpSpPr>
        <p:grpSp>
          <p:nvGrpSpPr>
            <p:cNvPr id="9" name="Group 22">
              <a:extLst>
                <a:ext uri="{FF2B5EF4-FFF2-40B4-BE49-F238E27FC236}">
                  <a16:creationId xmlns:a16="http://schemas.microsoft.com/office/drawing/2014/main" id="{089F053F-CEFE-9764-2899-BD61C1FAFBA0}"/>
                </a:ext>
              </a:extLst>
            </p:cNvPr>
            <p:cNvGrpSpPr/>
            <p:nvPr/>
          </p:nvGrpSpPr>
          <p:grpSpPr>
            <a:xfrm>
              <a:off x="0" y="0"/>
              <a:ext cx="165653" cy="6857998"/>
              <a:chOff x="0" y="0"/>
              <a:chExt cx="165653" cy="6857998"/>
            </a:xfrm>
          </p:grpSpPr>
          <p:sp>
            <p:nvSpPr>
              <p:cNvPr id="11" name="Rectangle 24">
                <a:extLst>
                  <a:ext uri="{FF2B5EF4-FFF2-40B4-BE49-F238E27FC236}">
                    <a16:creationId xmlns:a16="http://schemas.microsoft.com/office/drawing/2014/main" id="{900756EB-0074-F30B-B218-FA488491B547}"/>
                  </a:ext>
                </a:extLst>
              </p:cNvPr>
              <p:cNvSpPr/>
              <p:nvPr/>
            </p:nvSpPr>
            <p:spPr>
              <a:xfrm rot="16200004">
                <a:off x="-2537574" y="2537575"/>
                <a:ext cx="5240801" cy="165652"/>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entury Gothic" pitchFamily="34"/>
                </a:endParaRPr>
              </a:p>
            </p:txBody>
          </p:sp>
          <p:sp>
            <p:nvSpPr>
              <p:cNvPr id="12" name="Rectangle 25">
                <a:extLst>
                  <a:ext uri="{FF2B5EF4-FFF2-40B4-BE49-F238E27FC236}">
                    <a16:creationId xmlns:a16="http://schemas.microsoft.com/office/drawing/2014/main" id="{998CDBC3-AD3C-D1FF-D14B-E009C51B750B}"/>
                  </a:ext>
                </a:extLst>
              </p:cNvPr>
              <p:cNvSpPr/>
              <p:nvPr/>
            </p:nvSpPr>
            <p:spPr>
              <a:xfrm>
                <a:off x="0" y="5823035"/>
                <a:ext cx="165652" cy="1034963"/>
              </a:xfrm>
              <a:prstGeom prst="rect">
                <a:avLst/>
              </a:prstGeom>
              <a:solidFill>
                <a:srgbClr val="0D0D0D"/>
              </a:solidFill>
              <a:ln cap="flat">
                <a:noFill/>
                <a:prstDash val="solid"/>
              </a:ln>
            </p:spPr>
            <p:txBody>
              <a:bodyPr vert="horz" wrap="square" lIns="91440" tIns="45720" rIns="91440" bIns="45720" anchor="t" anchorCtr="0" compatLnSpc="1">
                <a:noAutofit/>
              </a:bodyPr>
              <a:lstStyle/>
              <a:p>
                <a:pPr marL="0" marR="0" lvl="0" indent="0" algn="l" defTabSz="13411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520" b="0" i="0" u="none" strike="noStrike" kern="1200" cap="none" spc="0" baseline="0">
                  <a:solidFill>
                    <a:srgbClr val="000000"/>
                  </a:solidFill>
                  <a:uFillTx/>
                  <a:latin typeface="Century Gothic" pitchFamily="34"/>
                </a:endParaRPr>
              </a:p>
            </p:txBody>
          </p:sp>
        </p:grpSp>
        <p:sp>
          <p:nvSpPr>
            <p:cNvPr id="10" name="Rectangle 23">
              <a:extLst>
                <a:ext uri="{FF2B5EF4-FFF2-40B4-BE49-F238E27FC236}">
                  <a16:creationId xmlns:a16="http://schemas.microsoft.com/office/drawing/2014/main" id="{B877F08F-478B-E293-E329-04022915F312}"/>
                </a:ext>
              </a:extLst>
            </p:cNvPr>
            <p:cNvSpPr/>
            <p:nvPr/>
          </p:nvSpPr>
          <p:spPr>
            <a:xfrm>
              <a:off x="0" y="4788071"/>
              <a:ext cx="165652" cy="1034963"/>
            </a:xfrm>
            <a:prstGeom prst="rect">
              <a:avLst/>
            </a:prstGeom>
            <a:solidFill>
              <a:srgbClr val="CACACA"/>
            </a:solidFill>
            <a:ln cap="flat">
              <a:noFill/>
              <a:prstDash val="solid"/>
            </a:ln>
          </p:spPr>
          <p:txBody>
            <a:bodyPr vert="horz" wrap="square" lIns="91440" tIns="45720" rIns="91440" bIns="45720" anchor="t" anchorCtr="0" compatLnSpc="1">
              <a:noAutofit/>
            </a:bodyPr>
            <a:lstStyle/>
            <a:p>
              <a:pPr marL="0" marR="0" lvl="0" indent="0" algn="l" defTabSz="13411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520" b="0" i="0" u="none" strike="noStrike" kern="1200" cap="none" spc="0" baseline="0">
                <a:solidFill>
                  <a:srgbClr val="000000"/>
                </a:solidFill>
                <a:uFillTx/>
                <a:latin typeface="Century Gothic" pitchFamily="34"/>
              </a:endParaRPr>
            </a:p>
          </p:txBody>
        </p:sp>
      </p:grpSp>
    </p:spTree>
    <p:extLst>
      <p:ext uri="{BB962C8B-B14F-4D97-AF65-F5344CB8AC3E}">
        <p14:creationId xmlns:p14="http://schemas.microsoft.com/office/powerpoint/2010/main" val="68552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act: Vertical Layout">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7A1FBCD-E437-CDCD-3390-E382792E4929}"/>
              </a:ext>
            </a:extLst>
          </p:cNvPr>
          <p:cNvSpPr/>
          <p:nvPr/>
        </p:nvSpPr>
        <p:spPr>
          <a:xfrm>
            <a:off x="0" y="0"/>
            <a:ext cx="12204413" cy="6858000"/>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3" name="Title 1">
            <a:extLst>
              <a:ext uri="{FF2B5EF4-FFF2-40B4-BE49-F238E27FC236}">
                <a16:creationId xmlns:a16="http://schemas.microsoft.com/office/drawing/2014/main" id="{2394DD7F-9BF4-1352-B689-EBD1D29BB89D}"/>
              </a:ext>
            </a:extLst>
          </p:cNvPr>
          <p:cNvSpPr txBox="1">
            <a:spLocks noGrp="1"/>
          </p:cNvSpPr>
          <p:nvPr>
            <p:ph type="title"/>
          </p:nvPr>
        </p:nvSpPr>
        <p:spPr>
          <a:xfrm>
            <a:off x="3970626" y="1095981"/>
            <a:ext cx="1865632" cy="4488387"/>
          </a:xfrm>
          <a:prstGeom prst="rect">
            <a:avLst/>
          </a:prstGeom>
          <a:noFill/>
          <a:ln>
            <a:noFill/>
          </a:ln>
        </p:spPr>
        <p:txBody>
          <a:bodyPr vert="horz" wrap="square" lIns="0" tIns="45720" rIns="0" bIns="45720" anchor="ctr" anchorCtr="0" compatLnSpc="1">
            <a:noAutofit/>
          </a:bodyPr>
          <a:lstStyle>
            <a:lvl1pPr marL="0" marR="0" lvl="0" indent="0" fontAlgn="auto" hangingPunct="0">
              <a:lnSpc>
                <a:spcPct val="100000"/>
              </a:lnSpc>
              <a:spcBef>
                <a:spcPts val="0"/>
              </a:spcBef>
              <a:spcAft>
                <a:spcPts val="0"/>
              </a:spcAft>
              <a:tabLst/>
              <a:defRPr lang="en-US" sz="2800" b="1" i="0" u="none" strike="noStrike" kern="0" cap="none" spc="0" baseline="0">
                <a:solidFill>
                  <a:srgbClr val="FFFFFF"/>
                </a:solidFill>
                <a:uFillTx/>
                <a:latin typeface="Century Gothic" pitchFamily="34"/>
                <a:cs typeface="Arial Narrow"/>
              </a:defRPr>
            </a:lvl1pPr>
          </a:lstStyle>
          <a:p>
            <a:pPr lvl="0"/>
            <a:r>
              <a:rPr lang="en-US"/>
              <a:t>Contact:</a:t>
            </a:r>
          </a:p>
        </p:txBody>
      </p:sp>
      <p:sp>
        <p:nvSpPr>
          <p:cNvPr id="4" name="Text Placeholder 4">
            <a:extLst>
              <a:ext uri="{FF2B5EF4-FFF2-40B4-BE49-F238E27FC236}">
                <a16:creationId xmlns:a16="http://schemas.microsoft.com/office/drawing/2014/main" id="{46DF4CE7-E9AA-A5AF-A672-4080CEA637D8}"/>
              </a:ext>
            </a:extLst>
          </p:cNvPr>
          <p:cNvSpPr txBox="1">
            <a:spLocks noGrp="1"/>
          </p:cNvSpPr>
          <p:nvPr>
            <p:ph type="body" sz="quarter" idx="4294967295"/>
          </p:nvPr>
        </p:nvSpPr>
        <p:spPr>
          <a:xfrm>
            <a:off x="8776676" y="1095981"/>
            <a:ext cx="2998765" cy="4488387"/>
          </a:xfrm>
          <a:prstGeom prst="rect">
            <a:avLst/>
          </a:prstGeom>
          <a:noFill/>
          <a:ln>
            <a:noFill/>
          </a:ln>
        </p:spPr>
        <p:txBody>
          <a:bodyPr vert="horz" wrap="square" lIns="0" tIns="45720" rIns="0" bIns="45720" anchor="ctr" anchorCtr="0" compatLnSpc="1">
            <a:noAutofit/>
          </a:bodyPr>
          <a:lstStyle>
            <a:lvl1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1pPr>
          </a:lstStyle>
          <a:p>
            <a:pPr lvl="0"/>
            <a:r>
              <a:rPr lang="en-US"/>
              <a:t>Contact text: Arial Nova, 14 pt. 3pt spacing above and below. Line spacing set to 1.3pt</a:t>
            </a:r>
          </a:p>
        </p:txBody>
      </p:sp>
      <p:sp>
        <p:nvSpPr>
          <p:cNvPr id="5" name="Picture Placeholder 18">
            <a:extLst>
              <a:ext uri="{FF2B5EF4-FFF2-40B4-BE49-F238E27FC236}">
                <a16:creationId xmlns:a16="http://schemas.microsoft.com/office/drawing/2014/main" id="{FAB15AF3-B4C1-9B74-0692-567FA88CB54F}"/>
              </a:ext>
            </a:extLst>
          </p:cNvPr>
          <p:cNvSpPr txBox="1">
            <a:spLocks noGrp="1"/>
          </p:cNvSpPr>
          <p:nvPr>
            <p:ph type="pic" sz="quarter" idx="4294967295"/>
          </p:nvPr>
        </p:nvSpPr>
        <p:spPr>
          <a:xfrm>
            <a:off x="7162358" y="2730883"/>
            <a:ext cx="1219535" cy="1218584"/>
          </a:xfrm>
          <a:prstGeom prst="rect">
            <a:avLst/>
          </a:prstGeom>
          <a:solidFill>
            <a:srgbClr val="7F7F7F"/>
          </a:solidFill>
          <a:ln w="28575">
            <a:solidFill>
              <a:srgbClr val="FFFFFF"/>
            </a:solidFill>
            <a:prstDash val="solid"/>
          </a:ln>
        </p:spPr>
        <p:txBody>
          <a:bodyPr vert="horz" wrap="square" lIns="91440" tIns="45720" rIns="91440" bIns="45720" anchor="t" anchorCtr="1" compatLnSpc="1">
            <a:noAutofit/>
          </a:bodyPr>
          <a:lstStyle>
            <a:lvl1pPr marL="0" marR="0" lvl="0" indent="0" algn="ctr" fontAlgn="auto" hangingPunct="0">
              <a:lnSpc>
                <a:spcPct val="100000"/>
              </a:lnSpc>
              <a:spcBef>
                <a:spcPts val="300"/>
              </a:spcBef>
              <a:spcAft>
                <a:spcPts val="0"/>
              </a:spcAft>
              <a:buNone/>
              <a:tabLst/>
              <a:defRPr lang="en-US" sz="1200" b="0" i="0" u="none" strike="noStrike" kern="0" cap="none" spc="0" baseline="0">
                <a:solidFill>
                  <a:srgbClr val="FFFFFF"/>
                </a:solidFill>
                <a:uFillTx/>
                <a:latin typeface="Century Gothic" pitchFamily="34"/>
              </a:defRPr>
            </a:lvl1pPr>
          </a:lstStyle>
          <a:p>
            <a:pPr lvl="0"/>
            <a:r>
              <a:rPr lang="en-US"/>
              <a:t>[Insert Photo]</a:t>
            </a:r>
          </a:p>
        </p:txBody>
      </p:sp>
      <p:pic>
        <p:nvPicPr>
          <p:cNvPr id="6" name="Picture 10">
            <a:extLst>
              <a:ext uri="{FF2B5EF4-FFF2-40B4-BE49-F238E27FC236}">
                <a16:creationId xmlns:a16="http://schemas.microsoft.com/office/drawing/2014/main" id="{73B57189-BA45-E82D-67EC-0028BB458401}"/>
              </a:ext>
            </a:extLst>
          </p:cNvPr>
          <p:cNvPicPr>
            <a:picLocks noChangeAspect="1"/>
          </p:cNvPicPr>
          <p:nvPr/>
        </p:nvPicPr>
        <p:blipFill>
          <a:blip r:embed="rId2"/>
          <a:stretch>
            <a:fillRect/>
          </a:stretch>
        </p:blipFill>
        <p:spPr>
          <a:xfrm>
            <a:off x="8776676" y="5762018"/>
            <a:ext cx="1613248" cy="568445"/>
          </a:xfrm>
          <a:prstGeom prst="rect">
            <a:avLst/>
          </a:prstGeom>
          <a:noFill/>
          <a:ln cap="flat">
            <a:noFill/>
          </a:ln>
        </p:spPr>
      </p:pic>
    </p:spTree>
    <p:extLst>
      <p:ext uri="{BB962C8B-B14F-4D97-AF65-F5344CB8AC3E}">
        <p14:creationId xmlns:p14="http://schemas.microsoft.com/office/powerpoint/2010/main" val="368670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7684-9DB8-5E2F-D51C-8D78EB36D02B}"/>
              </a:ext>
            </a:extLst>
          </p:cNvPr>
          <p:cNvSpPr txBox="1">
            <a:spLocks noGrp="1"/>
          </p:cNvSpPr>
          <p:nvPr>
            <p:ph type="title"/>
          </p:nvPr>
        </p:nvSpPr>
        <p:spPr>
          <a:xfrm>
            <a:off x="406395" y="259488"/>
            <a:ext cx="11369036" cy="765160"/>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00000"/>
              </a:lnSpc>
              <a:spcBef>
                <a:spcPts val="0"/>
              </a:spcBef>
              <a:spcAft>
                <a:spcPts val="0"/>
              </a:spcAft>
              <a:tabLst/>
              <a:defRPr lang="en-US" sz="2800" b="1" i="0" u="none" strike="noStrike" kern="0" cap="none" spc="0" baseline="0">
                <a:solidFill>
                  <a:srgbClr val="013365"/>
                </a:solidFill>
                <a:uFillTx/>
                <a:latin typeface="Century Gothic" pitchFamily="34"/>
                <a:cs typeface="Arial Narrow"/>
              </a:defRPr>
            </a:lvl1pPr>
          </a:lstStyle>
          <a:p>
            <a:pPr lvl="0"/>
            <a:r>
              <a:rPr lang="en-US"/>
              <a:t>Headings: Century Gothic Bold, 28-32pt</a:t>
            </a:r>
          </a:p>
        </p:txBody>
      </p:sp>
      <p:sp>
        <p:nvSpPr>
          <p:cNvPr id="4" name="Text Placeholder 4">
            <a:extLst>
              <a:ext uri="{FF2B5EF4-FFF2-40B4-BE49-F238E27FC236}">
                <a16:creationId xmlns:a16="http://schemas.microsoft.com/office/drawing/2014/main" id="{F0E877BD-135B-B07A-E2BF-02B3D7425597}"/>
              </a:ext>
            </a:extLst>
          </p:cNvPr>
          <p:cNvSpPr txBox="1">
            <a:spLocks noGrp="1"/>
          </p:cNvSpPr>
          <p:nvPr>
            <p:ph type="body" sz="quarter" idx="4294967295"/>
          </p:nvPr>
        </p:nvSpPr>
        <p:spPr>
          <a:xfrm>
            <a:off x="406395" y="1095981"/>
            <a:ext cx="11369036" cy="5015895"/>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14000"/>
              </a:lnSpc>
              <a:spcBef>
                <a:spcPts val="300"/>
              </a:spcBef>
              <a:spcAft>
                <a:spcPts val="300"/>
              </a:spcAft>
              <a:buNone/>
              <a:tabLst/>
              <a:defRPr lang="en-US" sz="1800" b="0" i="0" u="none" strike="noStrike" kern="0" cap="none" spc="0" baseline="0">
                <a:solidFill>
                  <a:srgbClr val="000000"/>
                </a:solidFill>
                <a:uFillTx/>
                <a:latin typeface="Century Gothic" pitchFamily="34"/>
              </a:defRPr>
            </a:lvl1pPr>
            <a:lvl2pPr marL="231772" marR="0" lvl="1" indent="-223835" fontAlgn="auto" hangingPunct="0">
              <a:lnSpc>
                <a:spcPct val="114000"/>
              </a:lnSpc>
              <a:spcBef>
                <a:spcPts val="300"/>
              </a:spcBef>
              <a:spcAft>
                <a:spcPts val="300"/>
              </a:spcAft>
              <a:buClr>
                <a:srgbClr val="013365"/>
              </a:buClr>
              <a:buSzPct val="110000"/>
              <a:buFont typeface="Arial" pitchFamily="34"/>
              <a:tabLst/>
              <a:defRPr lang="en-US" sz="1800" b="0" i="0" u="none" strike="noStrike" kern="0" cap="none" spc="0" baseline="0">
                <a:solidFill>
                  <a:srgbClr val="000000"/>
                </a:solidFill>
                <a:uFillTx/>
                <a:latin typeface="Century Gothic" pitchFamily="34"/>
              </a:defRPr>
            </a:lvl2pPr>
            <a:lvl3pPr marL="457200" marR="0" lvl="2" indent="-225427" fontAlgn="auto" hangingPunct="0">
              <a:lnSpc>
                <a:spcPct val="114000"/>
              </a:lnSpc>
              <a:spcBef>
                <a:spcPts val="300"/>
              </a:spcBef>
              <a:spcAft>
                <a:spcPts val="300"/>
              </a:spcAft>
              <a:buSzPct val="105000"/>
              <a:buFont typeface="Arial" pitchFamily="34"/>
              <a:tabLst/>
              <a:defRPr lang="en-US" sz="1800" b="0" i="0" u="none" strike="noStrike" kern="0" cap="none" spc="0" baseline="0">
                <a:solidFill>
                  <a:srgbClr val="000000"/>
                </a:solidFill>
                <a:uFillTx/>
                <a:latin typeface="Century Gothic" pitchFamily="34"/>
              </a:defRPr>
            </a:lvl3pPr>
            <a:lvl4pPr marL="690564" marR="0" lvl="3" indent="-233364" fontAlgn="auto" hangingPunct="0">
              <a:lnSpc>
                <a:spcPct val="114000"/>
              </a:lnSpc>
              <a:spcBef>
                <a:spcPts val="300"/>
              </a:spcBef>
              <a:spcAft>
                <a:spcPts val="300"/>
              </a:spcAft>
              <a:buClr>
                <a:srgbClr val="7F7F7F"/>
              </a:buClr>
              <a:buSzPct val="100000"/>
              <a:buFont typeface="Arial" pitchFamily="34"/>
              <a:tabLst/>
              <a:defRPr lang="en-US" b="0" i="0" u="none" strike="noStrike" kern="0" cap="none" spc="0" baseline="0">
                <a:solidFill>
                  <a:srgbClr val="000000"/>
                </a:solidFill>
                <a:uFillTx/>
                <a:latin typeface="Century Gothic" pitchFamily="34"/>
              </a:defRPr>
            </a:lvl4pPr>
          </a:lstStyle>
          <a:p>
            <a:pPr lvl="0"/>
            <a:r>
              <a:rPr lang="en-US"/>
              <a:t>Body: Century Gothic, 18-20pt. 3pt spacing above and below.</a:t>
            </a:r>
          </a:p>
          <a:p>
            <a:pPr lvl="1"/>
            <a:r>
              <a:rPr lang="en-US"/>
              <a:t>Line spacing set to 1.3pt</a:t>
            </a:r>
          </a:p>
          <a:p>
            <a:pPr lvl="2"/>
            <a:r>
              <a:rPr lang="en-US"/>
              <a:t>Body font color: Black</a:t>
            </a:r>
          </a:p>
          <a:p>
            <a:pPr lvl="3"/>
            <a:r>
              <a:rPr lang="en-US"/>
              <a:t>Third Level Bullet. Hex code: #7F7F7F</a:t>
            </a:r>
          </a:p>
        </p:txBody>
      </p:sp>
      <p:pic>
        <p:nvPicPr>
          <p:cNvPr id="5" name="Picture 9" descr="A close up of a sign&#10;&#10;Description automatically generated">
            <a:extLst>
              <a:ext uri="{FF2B5EF4-FFF2-40B4-BE49-F238E27FC236}">
                <a16:creationId xmlns:a16="http://schemas.microsoft.com/office/drawing/2014/main" id="{2783778C-BE4B-0066-A245-A25DCC37AED4}"/>
              </a:ext>
            </a:extLst>
          </p:cNvPr>
          <p:cNvPicPr>
            <a:picLocks noChangeAspect="1"/>
          </p:cNvPicPr>
          <p:nvPr/>
        </p:nvPicPr>
        <p:blipFill>
          <a:blip r:embed="rId2"/>
          <a:stretch>
            <a:fillRect/>
          </a:stretch>
        </p:blipFill>
        <p:spPr>
          <a:xfrm>
            <a:off x="327702" y="6166887"/>
            <a:ext cx="1223192" cy="472598"/>
          </a:xfrm>
          <a:prstGeom prst="rect">
            <a:avLst/>
          </a:prstGeom>
          <a:noFill/>
          <a:ln cap="flat">
            <a:noFill/>
          </a:ln>
        </p:spPr>
      </p:pic>
      <p:grpSp>
        <p:nvGrpSpPr>
          <p:cNvPr id="6" name="Group 10">
            <a:extLst>
              <a:ext uri="{FF2B5EF4-FFF2-40B4-BE49-F238E27FC236}">
                <a16:creationId xmlns:a16="http://schemas.microsoft.com/office/drawing/2014/main" id="{17FAA536-BB49-17BF-EEF3-A1E5328BBBDF}"/>
              </a:ext>
            </a:extLst>
          </p:cNvPr>
          <p:cNvGrpSpPr/>
          <p:nvPr/>
        </p:nvGrpSpPr>
        <p:grpSpPr>
          <a:xfrm>
            <a:off x="-2" y="0"/>
            <a:ext cx="203198" cy="6857999"/>
            <a:chOff x="-2" y="0"/>
            <a:chExt cx="203198" cy="6857999"/>
          </a:xfrm>
        </p:grpSpPr>
        <p:sp>
          <p:nvSpPr>
            <p:cNvPr id="7" name="Rectangle 11">
              <a:extLst>
                <a:ext uri="{FF2B5EF4-FFF2-40B4-BE49-F238E27FC236}">
                  <a16:creationId xmlns:a16="http://schemas.microsoft.com/office/drawing/2014/main" id="{90B477F0-3624-FB4D-DED4-2C835F4CEC22}"/>
                </a:ext>
              </a:extLst>
            </p:cNvPr>
            <p:cNvSpPr/>
            <p:nvPr/>
          </p:nvSpPr>
          <p:spPr>
            <a:xfrm rot="5400013">
              <a:off x="-3069674" y="3069673"/>
              <a:ext cx="6342543" cy="203197"/>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8" name="Rectangle 15">
              <a:extLst>
                <a:ext uri="{FF2B5EF4-FFF2-40B4-BE49-F238E27FC236}">
                  <a16:creationId xmlns:a16="http://schemas.microsoft.com/office/drawing/2014/main" id="{4CE0D5F7-5BC5-5B3A-7E2E-2E10569CB5B7}"/>
                </a:ext>
              </a:extLst>
            </p:cNvPr>
            <p:cNvSpPr/>
            <p:nvPr/>
          </p:nvSpPr>
          <p:spPr>
            <a:xfrm rot="5400013">
              <a:off x="-69820" y="6412362"/>
              <a:ext cx="342835" cy="203197"/>
            </a:xfrm>
            <a:prstGeom prst="rect">
              <a:avLst/>
            </a:prstGeom>
            <a:solidFill>
              <a:srgbClr val="CACA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9" name="Rectangle 16">
              <a:extLst>
                <a:ext uri="{FF2B5EF4-FFF2-40B4-BE49-F238E27FC236}">
                  <a16:creationId xmlns:a16="http://schemas.microsoft.com/office/drawing/2014/main" id="{022D8CE5-7DBF-2EA1-2279-AEBC24B9179F}"/>
                </a:ext>
              </a:extLst>
            </p:cNvPr>
            <p:cNvSpPr/>
            <p:nvPr/>
          </p:nvSpPr>
          <p:spPr>
            <a:xfrm rot="5400013">
              <a:off x="15287" y="6670090"/>
              <a:ext cx="172620" cy="203197"/>
            </a:xfrm>
            <a:prstGeom prst="rect">
              <a:avLst/>
            </a:prstGeom>
            <a:solidFill>
              <a:srgbClr val="2626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grpSp>
      <p:sp>
        <p:nvSpPr>
          <p:cNvPr id="10" name="Slide Number Placeholder 2">
            <a:extLst>
              <a:ext uri="{FF2B5EF4-FFF2-40B4-BE49-F238E27FC236}">
                <a16:creationId xmlns:a16="http://schemas.microsoft.com/office/drawing/2014/main" id="{245782A3-7B7F-5840-803F-E4D3FD58C4D3}"/>
              </a:ext>
            </a:extLst>
          </p:cNvPr>
          <p:cNvSpPr>
            <a:spLocks noGrp="1"/>
          </p:cNvSpPr>
          <p:nvPr>
            <p:ph type="sldNum" sz="quarter" idx="4"/>
          </p:nvPr>
        </p:nvSpPr>
        <p:spPr>
          <a:xfrm>
            <a:off x="4382347" y="6287383"/>
            <a:ext cx="7393095" cy="267623"/>
          </a:xfrm>
          <a:prstGeom prst="rect">
            <a:avLst/>
          </a:prstGeom>
        </p:spPr>
        <p:txBody>
          <a:bodyPr vert="horz" lIns="0" tIns="45720" rIns="0" bIns="45720" rtlCol="0" anchor="ctr"/>
          <a:lstStyle>
            <a:lvl1pPr algn="r">
              <a:defRPr sz="1000" spc="40" baseline="0">
                <a:solidFill>
                  <a:srgbClr val="7F7F7F"/>
                </a:solidFill>
                <a:latin typeface="Century Gothic" panose="020B0502020202020204" pitchFamily="34" charset="0"/>
                <a:cs typeface="Arial" panose="020B0604020202020204" pitchFamily="34" charset="0"/>
              </a:defRPr>
            </a:lvl1pPr>
          </a:lstStyle>
          <a:p>
            <a:r>
              <a:rPr lang="en-US" dirty="0"/>
              <a:t>BRIC 2021 Lessons Learned |  </a:t>
            </a:r>
            <a:fld id="{18FD47A2-EF8B-0240-AD90-9B51A2DFE8C1}" type="slidenum">
              <a:rPr lang="en-US" smtClean="0"/>
              <a:pPr/>
              <a:t>‹#›</a:t>
            </a:fld>
            <a:endParaRPr lang="en-US" dirty="0"/>
          </a:p>
        </p:txBody>
      </p:sp>
    </p:spTree>
    <p:extLst>
      <p:ext uri="{BB962C8B-B14F-4D97-AF65-F5344CB8AC3E}">
        <p14:creationId xmlns:p14="http://schemas.microsoft.com/office/powerpoint/2010/main" val="357049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9539-AE42-60DC-E927-208E639229D9}"/>
              </a:ext>
            </a:extLst>
          </p:cNvPr>
          <p:cNvSpPr txBox="1">
            <a:spLocks noGrp="1"/>
          </p:cNvSpPr>
          <p:nvPr>
            <p:ph type="title"/>
          </p:nvPr>
        </p:nvSpPr>
        <p:spPr>
          <a:xfrm>
            <a:off x="406395" y="259488"/>
            <a:ext cx="11369036" cy="765160"/>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00000"/>
              </a:lnSpc>
              <a:spcBef>
                <a:spcPts val="0"/>
              </a:spcBef>
              <a:spcAft>
                <a:spcPts val="0"/>
              </a:spcAft>
              <a:tabLst/>
              <a:defRPr lang="en-US" sz="2800" b="1" i="0" u="none" strike="noStrike" kern="0" cap="none" spc="0" baseline="0">
                <a:solidFill>
                  <a:srgbClr val="013365"/>
                </a:solidFill>
                <a:uFillTx/>
                <a:latin typeface="Century Gothic" pitchFamily="34"/>
                <a:cs typeface="Arial Narrow"/>
              </a:defRPr>
            </a:lvl1pPr>
          </a:lstStyle>
          <a:p>
            <a:pPr lvl="0"/>
            <a:r>
              <a:rPr lang="en-US"/>
              <a:t>Two Column Layout</a:t>
            </a:r>
          </a:p>
        </p:txBody>
      </p:sp>
      <p:sp>
        <p:nvSpPr>
          <p:cNvPr id="4" name="Text Placeholder 4">
            <a:extLst>
              <a:ext uri="{FF2B5EF4-FFF2-40B4-BE49-F238E27FC236}">
                <a16:creationId xmlns:a16="http://schemas.microsoft.com/office/drawing/2014/main" id="{3B61F37E-0E62-CC52-7BF2-844C5A6610BA}"/>
              </a:ext>
            </a:extLst>
          </p:cNvPr>
          <p:cNvSpPr txBox="1">
            <a:spLocks noGrp="1"/>
          </p:cNvSpPr>
          <p:nvPr>
            <p:ph type="body" sz="quarter" idx="4294967295"/>
          </p:nvPr>
        </p:nvSpPr>
        <p:spPr>
          <a:xfrm>
            <a:off x="406395" y="1095981"/>
            <a:ext cx="5228685" cy="5015895"/>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14000"/>
              </a:lnSpc>
              <a:spcBef>
                <a:spcPts val="300"/>
              </a:spcBef>
              <a:spcAft>
                <a:spcPts val="300"/>
              </a:spcAft>
              <a:buNone/>
              <a:tabLst/>
              <a:defRPr lang="en-US" sz="1800" b="0" i="0" u="none" strike="noStrike" kern="0" cap="none" spc="0" baseline="0">
                <a:solidFill>
                  <a:srgbClr val="000000"/>
                </a:solidFill>
                <a:uFillTx/>
                <a:latin typeface="Century Gothic" pitchFamily="34"/>
              </a:defRPr>
            </a:lvl1pPr>
            <a:lvl2pPr marL="231772" marR="0" lvl="1" indent="-223835" fontAlgn="auto" hangingPunct="0">
              <a:lnSpc>
                <a:spcPct val="114000"/>
              </a:lnSpc>
              <a:spcBef>
                <a:spcPts val="300"/>
              </a:spcBef>
              <a:spcAft>
                <a:spcPts val="300"/>
              </a:spcAft>
              <a:buClr>
                <a:srgbClr val="013365"/>
              </a:buClr>
              <a:buSzPct val="110000"/>
              <a:buFont typeface="Arial" pitchFamily="34"/>
              <a:tabLst/>
              <a:defRPr lang="en-US" sz="1800" b="0" i="0" u="none" strike="noStrike" kern="0" cap="none" spc="0" baseline="0">
                <a:solidFill>
                  <a:srgbClr val="000000"/>
                </a:solidFill>
                <a:uFillTx/>
                <a:latin typeface="Century Gothic" pitchFamily="34"/>
              </a:defRPr>
            </a:lvl2pPr>
            <a:lvl3pPr marL="457200" marR="0" lvl="2" indent="-225427" fontAlgn="auto" hangingPunct="0">
              <a:lnSpc>
                <a:spcPct val="114000"/>
              </a:lnSpc>
              <a:spcBef>
                <a:spcPts val="300"/>
              </a:spcBef>
              <a:spcAft>
                <a:spcPts val="300"/>
              </a:spcAft>
              <a:buSzPct val="105000"/>
              <a:buFont typeface="Arial" pitchFamily="34"/>
              <a:tabLst/>
              <a:defRPr lang="en-US" sz="1800" b="0" i="0" u="none" strike="noStrike" kern="0" cap="none" spc="0" baseline="0">
                <a:solidFill>
                  <a:srgbClr val="000000"/>
                </a:solidFill>
                <a:uFillTx/>
                <a:latin typeface="Century Gothic" pitchFamily="34"/>
              </a:defRPr>
            </a:lvl3pPr>
            <a:lvl4pPr marL="690564" marR="0" lvl="3" indent="-233364" fontAlgn="auto" hangingPunct="0">
              <a:lnSpc>
                <a:spcPct val="114000"/>
              </a:lnSpc>
              <a:spcBef>
                <a:spcPts val="300"/>
              </a:spcBef>
              <a:spcAft>
                <a:spcPts val="300"/>
              </a:spcAft>
              <a:buClr>
                <a:srgbClr val="7F7F7F"/>
              </a:buClr>
              <a:buSzPct val="100000"/>
              <a:buFont typeface="Arial" pitchFamily="34"/>
              <a:tabLst/>
              <a:defRPr lang="en-US" b="0" i="0" u="none" strike="noStrike" kern="0" cap="none" spc="0" baseline="0">
                <a:solidFill>
                  <a:srgbClr val="000000"/>
                </a:solidFill>
                <a:uFillTx/>
                <a:latin typeface="Century Gothic" pitchFamily="34"/>
              </a:defRPr>
            </a:lvl4pPr>
          </a:lstStyle>
          <a:p>
            <a:pPr lvl="0"/>
            <a:r>
              <a:rPr lang="en-US"/>
              <a:t>Body: 18-20pt. 3pt spacing above and below.</a:t>
            </a:r>
          </a:p>
          <a:p>
            <a:pPr lvl="1"/>
            <a:r>
              <a:rPr lang="en-US"/>
              <a:t>Line spacing set to 1.3pt</a:t>
            </a:r>
          </a:p>
          <a:p>
            <a:pPr lvl="2"/>
            <a:r>
              <a:rPr lang="en-US"/>
              <a:t>Body font color hex code: #595959</a:t>
            </a:r>
          </a:p>
          <a:p>
            <a:pPr lvl="3"/>
            <a:r>
              <a:rPr lang="en-US"/>
              <a:t>Third Level Bullet. Hex code: #7F7F7F</a:t>
            </a:r>
          </a:p>
        </p:txBody>
      </p:sp>
      <p:sp>
        <p:nvSpPr>
          <p:cNvPr id="5" name="Text Placeholder 4">
            <a:extLst>
              <a:ext uri="{FF2B5EF4-FFF2-40B4-BE49-F238E27FC236}">
                <a16:creationId xmlns:a16="http://schemas.microsoft.com/office/drawing/2014/main" id="{9BBE5E65-1B5E-2099-2DD9-A32137423F68}"/>
              </a:ext>
            </a:extLst>
          </p:cNvPr>
          <p:cNvSpPr txBox="1">
            <a:spLocks noGrp="1"/>
          </p:cNvSpPr>
          <p:nvPr>
            <p:ph type="body" sz="quarter" idx="4294967295"/>
          </p:nvPr>
        </p:nvSpPr>
        <p:spPr>
          <a:xfrm>
            <a:off x="6556915" y="1095981"/>
            <a:ext cx="5215051" cy="5015895"/>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14000"/>
              </a:lnSpc>
              <a:spcBef>
                <a:spcPts val="300"/>
              </a:spcBef>
              <a:spcAft>
                <a:spcPts val="300"/>
              </a:spcAft>
              <a:buNone/>
              <a:tabLst/>
              <a:defRPr lang="en-US" sz="1800" b="0" i="0" u="none" strike="noStrike" kern="0" cap="none" spc="0" baseline="0">
                <a:solidFill>
                  <a:srgbClr val="000000"/>
                </a:solidFill>
                <a:uFillTx/>
                <a:latin typeface="Century Gothic" pitchFamily="34"/>
              </a:defRPr>
            </a:lvl1pPr>
            <a:lvl2pPr marL="231772" marR="0" lvl="1" indent="-223835" fontAlgn="auto" hangingPunct="0">
              <a:lnSpc>
                <a:spcPct val="114000"/>
              </a:lnSpc>
              <a:spcBef>
                <a:spcPts val="300"/>
              </a:spcBef>
              <a:spcAft>
                <a:spcPts val="300"/>
              </a:spcAft>
              <a:buClr>
                <a:srgbClr val="013365"/>
              </a:buClr>
              <a:buSzPct val="110000"/>
              <a:buFont typeface="Arial" pitchFamily="34"/>
              <a:tabLst/>
              <a:defRPr lang="en-US" sz="1800" b="0" i="0" u="none" strike="noStrike" kern="0" cap="none" spc="0" baseline="0">
                <a:solidFill>
                  <a:srgbClr val="000000"/>
                </a:solidFill>
                <a:uFillTx/>
                <a:latin typeface="Century Gothic" pitchFamily="34"/>
              </a:defRPr>
            </a:lvl2pPr>
            <a:lvl3pPr marL="457200" marR="0" lvl="2" indent="-225427" fontAlgn="auto" hangingPunct="0">
              <a:lnSpc>
                <a:spcPct val="114000"/>
              </a:lnSpc>
              <a:spcBef>
                <a:spcPts val="300"/>
              </a:spcBef>
              <a:spcAft>
                <a:spcPts val="300"/>
              </a:spcAft>
              <a:buSzPct val="105000"/>
              <a:buFont typeface="Arial" pitchFamily="34"/>
              <a:tabLst/>
              <a:defRPr lang="en-US" sz="1800" b="0" i="0" u="none" strike="noStrike" kern="0" cap="none" spc="0" baseline="0">
                <a:solidFill>
                  <a:srgbClr val="000000"/>
                </a:solidFill>
                <a:uFillTx/>
                <a:latin typeface="Century Gothic" pitchFamily="34"/>
              </a:defRPr>
            </a:lvl3pPr>
            <a:lvl4pPr marL="690564" marR="0" lvl="3" indent="-233364" fontAlgn="auto" hangingPunct="0">
              <a:lnSpc>
                <a:spcPct val="114000"/>
              </a:lnSpc>
              <a:spcBef>
                <a:spcPts val="300"/>
              </a:spcBef>
              <a:spcAft>
                <a:spcPts val="300"/>
              </a:spcAft>
              <a:buClr>
                <a:srgbClr val="7F7F7F"/>
              </a:buClr>
              <a:buSzPct val="100000"/>
              <a:buFont typeface="Arial" pitchFamily="34"/>
              <a:tabLst/>
              <a:defRPr lang="en-US" b="0" i="0" u="none" strike="noStrike" kern="0" cap="none" spc="0" baseline="0">
                <a:solidFill>
                  <a:srgbClr val="000000"/>
                </a:solidFill>
                <a:uFillTx/>
                <a:latin typeface="Century Gothic" pitchFamily="34"/>
              </a:defRPr>
            </a:lvl4pPr>
          </a:lstStyle>
          <a:p>
            <a:pPr lvl="0"/>
            <a:r>
              <a:rPr lang="en-US"/>
              <a:t>Body: 18-20pt. 3pt spacing above and below.</a:t>
            </a:r>
          </a:p>
          <a:p>
            <a:pPr lvl="1"/>
            <a:r>
              <a:rPr lang="en-US"/>
              <a:t>Line spacing set to 1.3pt</a:t>
            </a:r>
          </a:p>
          <a:p>
            <a:pPr lvl="2"/>
            <a:r>
              <a:rPr lang="en-US"/>
              <a:t>Body font color hex code: #595959</a:t>
            </a:r>
          </a:p>
          <a:p>
            <a:pPr lvl="3"/>
            <a:r>
              <a:rPr lang="en-US"/>
              <a:t>Third Level Bullet. Hex code: #7F7F7F</a:t>
            </a:r>
          </a:p>
        </p:txBody>
      </p:sp>
      <p:pic>
        <p:nvPicPr>
          <p:cNvPr id="6" name="Picture 11" descr="A close up of a sign&#10;&#10;Description automatically generated">
            <a:extLst>
              <a:ext uri="{FF2B5EF4-FFF2-40B4-BE49-F238E27FC236}">
                <a16:creationId xmlns:a16="http://schemas.microsoft.com/office/drawing/2014/main" id="{C4F389C2-C41F-EF1D-90CF-0267F788E1FA}"/>
              </a:ext>
            </a:extLst>
          </p:cNvPr>
          <p:cNvPicPr>
            <a:picLocks noChangeAspect="1"/>
          </p:cNvPicPr>
          <p:nvPr/>
        </p:nvPicPr>
        <p:blipFill>
          <a:blip r:embed="rId2"/>
          <a:stretch>
            <a:fillRect/>
          </a:stretch>
        </p:blipFill>
        <p:spPr>
          <a:xfrm>
            <a:off x="327702" y="6166887"/>
            <a:ext cx="1223192" cy="472598"/>
          </a:xfrm>
          <a:prstGeom prst="rect">
            <a:avLst/>
          </a:prstGeom>
          <a:noFill/>
          <a:ln cap="flat">
            <a:noFill/>
          </a:ln>
        </p:spPr>
      </p:pic>
      <p:grpSp>
        <p:nvGrpSpPr>
          <p:cNvPr id="7" name="Group 15">
            <a:extLst>
              <a:ext uri="{FF2B5EF4-FFF2-40B4-BE49-F238E27FC236}">
                <a16:creationId xmlns:a16="http://schemas.microsoft.com/office/drawing/2014/main" id="{DA796CDC-A59C-530A-AB8D-E6190FF6680A}"/>
              </a:ext>
            </a:extLst>
          </p:cNvPr>
          <p:cNvGrpSpPr/>
          <p:nvPr/>
        </p:nvGrpSpPr>
        <p:grpSpPr>
          <a:xfrm>
            <a:off x="-2" y="0"/>
            <a:ext cx="203198" cy="6857999"/>
            <a:chOff x="-2" y="0"/>
            <a:chExt cx="203198" cy="6857999"/>
          </a:xfrm>
        </p:grpSpPr>
        <p:sp>
          <p:nvSpPr>
            <p:cNvPr id="8" name="Rectangle 16">
              <a:extLst>
                <a:ext uri="{FF2B5EF4-FFF2-40B4-BE49-F238E27FC236}">
                  <a16:creationId xmlns:a16="http://schemas.microsoft.com/office/drawing/2014/main" id="{F9C389DE-6983-F239-4A0D-0DFEDE698F42}"/>
                </a:ext>
              </a:extLst>
            </p:cNvPr>
            <p:cNvSpPr/>
            <p:nvPr/>
          </p:nvSpPr>
          <p:spPr>
            <a:xfrm rot="5400013">
              <a:off x="-3069674" y="3069673"/>
              <a:ext cx="6342543" cy="203197"/>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9" name="Rectangle 17">
              <a:extLst>
                <a:ext uri="{FF2B5EF4-FFF2-40B4-BE49-F238E27FC236}">
                  <a16:creationId xmlns:a16="http://schemas.microsoft.com/office/drawing/2014/main" id="{112E4F60-8BA8-5C03-533F-C46B9D37ED6D}"/>
                </a:ext>
              </a:extLst>
            </p:cNvPr>
            <p:cNvSpPr/>
            <p:nvPr/>
          </p:nvSpPr>
          <p:spPr>
            <a:xfrm rot="5400013">
              <a:off x="-69820" y="6412362"/>
              <a:ext cx="342835" cy="203197"/>
            </a:xfrm>
            <a:prstGeom prst="rect">
              <a:avLst/>
            </a:prstGeom>
            <a:solidFill>
              <a:srgbClr val="CACA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10" name="Rectangle 18">
              <a:extLst>
                <a:ext uri="{FF2B5EF4-FFF2-40B4-BE49-F238E27FC236}">
                  <a16:creationId xmlns:a16="http://schemas.microsoft.com/office/drawing/2014/main" id="{C8B6E57F-5969-11E2-1C35-7E4C2A558AFE}"/>
                </a:ext>
              </a:extLst>
            </p:cNvPr>
            <p:cNvSpPr/>
            <p:nvPr/>
          </p:nvSpPr>
          <p:spPr>
            <a:xfrm rot="5400013">
              <a:off x="15287" y="6670090"/>
              <a:ext cx="172620" cy="203197"/>
            </a:xfrm>
            <a:prstGeom prst="rect">
              <a:avLst/>
            </a:prstGeom>
            <a:solidFill>
              <a:srgbClr val="2626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grpSp>
      <p:sp>
        <p:nvSpPr>
          <p:cNvPr id="12" name="Slide Number Placeholder 2">
            <a:extLst>
              <a:ext uri="{FF2B5EF4-FFF2-40B4-BE49-F238E27FC236}">
                <a16:creationId xmlns:a16="http://schemas.microsoft.com/office/drawing/2014/main" id="{518B8FD4-5539-62D8-501D-FB0994518E9C}"/>
              </a:ext>
            </a:extLst>
          </p:cNvPr>
          <p:cNvSpPr>
            <a:spLocks noGrp="1"/>
          </p:cNvSpPr>
          <p:nvPr>
            <p:ph type="sldNum" sz="quarter" idx="4"/>
          </p:nvPr>
        </p:nvSpPr>
        <p:spPr>
          <a:xfrm>
            <a:off x="4382347" y="6287383"/>
            <a:ext cx="7393095" cy="267623"/>
          </a:xfrm>
          <a:prstGeom prst="rect">
            <a:avLst/>
          </a:prstGeom>
        </p:spPr>
        <p:txBody>
          <a:bodyPr vert="horz" lIns="0" tIns="45720" rIns="0" bIns="45720" rtlCol="0" anchor="ctr"/>
          <a:lstStyle>
            <a:lvl1pPr algn="r">
              <a:defRPr sz="1000" spc="40" baseline="0">
                <a:solidFill>
                  <a:srgbClr val="7F7F7F"/>
                </a:solidFill>
                <a:latin typeface="Century Gothic" panose="020B0502020202020204" pitchFamily="34" charset="0"/>
                <a:cs typeface="Arial" panose="020B0604020202020204" pitchFamily="34" charset="0"/>
              </a:defRPr>
            </a:lvl1pPr>
          </a:lstStyle>
          <a:p>
            <a:r>
              <a:rPr lang="en-US" dirty="0"/>
              <a:t>BRIC 2021 Lessons Learned |  </a:t>
            </a:r>
            <a:fld id="{18FD47A2-EF8B-0240-AD90-9B51A2DFE8C1}" type="slidenum">
              <a:rPr lang="en-US" smtClean="0"/>
              <a:pPr/>
              <a:t>‹#›</a:t>
            </a:fld>
            <a:endParaRPr lang="en-US" dirty="0"/>
          </a:p>
        </p:txBody>
      </p:sp>
    </p:spTree>
    <p:extLst>
      <p:ext uri="{BB962C8B-B14F-4D97-AF65-F5344CB8AC3E}">
        <p14:creationId xmlns:p14="http://schemas.microsoft.com/office/powerpoint/2010/main" val="322863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EFDDB4B8-12EF-7C7D-2E52-A415A63797F9}"/>
              </a:ext>
            </a:extLst>
          </p:cNvPr>
          <p:cNvGrpSpPr/>
          <p:nvPr/>
        </p:nvGrpSpPr>
        <p:grpSpPr>
          <a:xfrm>
            <a:off x="8782482" y="0"/>
            <a:ext cx="3399374" cy="6858000"/>
            <a:chOff x="8782482" y="0"/>
            <a:chExt cx="3399374" cy="6858000"/>
          </a:xfrm>
        </p:grpSpPr>
        <p:sp>
          <p:nvSpPr>
            <p:cNvPr id="3" name="Rectangle 10">
              <a:extLst>
                <a:ext uri="{FF2B5EF4-FFF2-40B4-BE49-F238E27FC236}">
                  <a16:creationId xmlns:a16="http://schemas.microsoft.com/office/drawing/2014/main" id="{C3EA9430-94C0-C075-5668-EF402B384275}"/>
                </a:ext>
              </a:extLst>
            </p:cNvPr>
            <p:cNvSpPr/>
            <p:nvPr/>
          </p:nvSpPr>
          <p:spPr>
            <a:xfrm rot="16200004">
              <a:off x="7053174" y="1729318"/>
              <a:ext cx="6858000" cy="3399364"/>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cxnSp>
          <p:nvCxnSpPr>
            <p:cNvPr id="4" name="Straight Connector 11">
              <a:extLst>
                <a:ext uri="{FF2B5EF4-FFF2-40B4-BE49-F238E27FC236}">
                  <a16:creationId xmlns:a16="http://schemas.microsoft.com/office/drawing/2014/main" id="{5DFC1441-8826-A2E9-178B-7FFF3CE8B8D8}"/>
                </a:ext>
              </a:extLst>
            </p:cNvPr>
            <p:cNvCxnSpPr/>
            <p:nvPr/>
          </p:nvCxnSpPr>
          <p:spPr>
            <a:xfrm rot="16200004">
              <a:off x="5353482" y="3429000"/>
              <a:ext cx="6858000" cy="0"/>
            </a:xfrm>
            <a:prstGeom prst="straightConnector1">
              <a:avLst/>
            </a:prstGeom>
            <a:noFill/>
            <a:ln w="12701" cap="flat">
              <a:solidFill>
                <a:srgbClr val="DFDFDF"/>
              </a:solidFill>
              <a:prstDash val="solid"/>
              <a:miter/>
            </a:ln>
          </p:spPr>
        </p:cxnSp>
      </p:grpSp>
      <p:sp>
        <p:nvSpPr>
          <p:cNvPr id="5" name="Title 1">
            <a:extLst>
              <a:ext uri="{FF2B5EF4-FFF2-40B4-BE49-F238E27FC236}">
                <a16:creationId xmlns:a16="http://schemas.microsoft.com/office/drawing/2014/main" id="{7BB5ECBC-BC7A-A130-BA3A-7B4F75E6654F}"/>
              </a:ext>
            </a:extLst>
          </p:cNvPr>
          <p:cNvSpPr txBox="1">
            <a:spLocks noGrp="1"/>
          </p:cNvSpPr>
          <p:nvPr>
            <p:ph type="title"/>
          </p:nvPr>
        </p:nvSpPr>
        <p:spPr>
          <a:xfrm>
            <a:off x="406395" y="259488"/>
            <a:ext cx="7969672" cy="765160"/>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00000"/>
              </a:lnSpc>
              <a:spcBef>
                <a:spcPts val="0"/>
              </a:spcBef>
              <a:spcAft>
                <a:spcPts val="0"/>
              </a:spcAft>
              <a:tabLst/>
              <a:defRPr lang="en-US" sz="2800" b="1" i="0" u="none" strike="noStrike" kern="0" cap="none" spc="0" baseline="0">
                <a:solidFill>
                  <a:srgbClr val="013365"/>
                </a:solidFill>
                <a:uFillTx/>
                <a:latin typeface="Century Gothic" pitchFamily="34"/>
                <a:cs typeface="Arial Narrow"/>
              </a:defRPr>
            </a:lvl1pPr>
          </a:lstStyle>
          <a:p>
            <a:pPr lvl="0"/>
            <a:r>
              <a:rPr lang="en-US"/>
              <a:t>Side Bar Layout</a:t>
            </a:r>
          </a:p>
        </p:txBody>
      </p:sp>
      <p:sp>
        <p:nvSpPr>
          <p:cNvPr id="7" name="Text Placeholder 4">
            <a:extLst>
              <a:ext uri="{FF2B5EF4-FFF2-40B4-BE49-F238E27FC236}">
                <a16:creationId xmlns:a16="http://schemas.microsoft.com/office/drawing/2014/main" id="{DC1256F0-375C-F859-DD35-DF58207E71EB}"/>
              </a:ext>
            </a:extLst>
          </p:cNvPr>
          <p:cNvSpPr txBox="1">
            <a:spLocks noGrp="1"/>
          </p:cNvSpPr>
          <p:nvPr>
            <p:ph type="body" sz="quarter" idx="4294967295"/>
          </p:nvPr>
        </p:nvSpPr>
        <p:spPr>
          <a:xfrm>
            <a:off x="9185559" y="644231"/>
            <a:ext cx="2589873" cy="5467636"/>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14000"/>
              </a:lnSpc>
              <a:spcBef>
                <a:spcPts val="300"/>
              </a:spcBef>
              <a:spcAft>
                <a:spcPts val="300"/>
              </a:spcAft>
              <a:buNone/>
              <a:tabLst/>
              <a:defRPr lang="en-US" sz="1600" b="0" i="0" u="none" strike="noStrike" kern="0" cap="none" spc="0" baseline="0">
                <a:solidFill>
                  <a:srgbClr val="000000"/>
                </a:solidFill>
                <a:uFillTx/>
                <a:latin typeface="Century Gothic" pitchFamily="34"/>
              </a:defRPr>
            </a:lvl1pPr>
            <a:lvl2pPr marL="174622" marR="0" lvl="1" indent="-168277" fontAlgn="auto" hangingPunct="0">
              <a:lnSpc>
                <a:spcPct val="114000"/>
              </a:lnSpc>
              <a:spcBef>
                <a:spcPts val="300"/>
              </a:spcBef>
              <a:spcAft>
                <a:spcPts val="300"/>
              </a:spcAft>
              <a:buSzPct val="100000"/>
              <a:buFont typeface="Arial" pitchFamily="34"/>
              <a:tabLst/>
              <a:defRPr lang="en-US" sz="1600" b="0" i="0" u="none" strike="noStrike" kern="0" cap="none" spc="0" baseline="0">
                <a:solidFill>
                  <a:srgbClr val="000000"/>
                </a:solidFill>
                <a:uFillTx/>
                <a:latin typeface="Century Gothic" pitchFamily="34"/>
              </a:defRPr>
            </a:lvl2pPr>
            <a:lvl3pPr marL="342900" marR="0" lvl="2" indent="-168277" fontAlgn="auto" hangingPunct="0">
              <a:lnSpc>
                <a:spcPct val="114000"/>
              </a:lnSpc>
              <a:spcBef>
                <a:spcPts val="300"/>
              </a:spcBef>
              <a:spcAft>
                <a:spcPts val="300"/>
              </a:spcAft>
              <a:buSzPct val="100000"/>
              <a:buFont typeface="Arial" pitchFamily="34"/>
              <a:tabLst/>
              <a:defRPr lang="en-US" sz="1600" b="0" i="0" u="none" strike="noStrike" kern="0" cap="none" spc="0" baseline="0">
                <a:solidFill>
                  <a:srgbClr val="000000"/>
                </a:solidFill>
                <a:uFillTx/>
                <a:latin typeface="Century Gothic" pitchFamily="34"/>
              </a:defRPr>
            </a:lvl3pPr>
            <a:lvl4pPr marL="574672" marR="0" lvl="3" fontAlgn="auto" hangingPunct="0">
              <a:lnSpc>
                <a:spcPct val="114000"/>
              </a:lnSpc>
              <a:spcBef>
                <a:spcPts val="300"/>
              </a:spcBef>
              <a:spcAft>
                <a:spcPts val="300"/>
              </a:spcAft>
              <a:buSzPct val="100000"/>
              <a:buFont typeface="Arial" pitchFamily="34"/>
              <a:tabLst/>
              <a:defRPr lang="en-US" sz="1600" b="0" i="0" u="none" strike="noStrike" kern="0" cap="none" spc="0" baseline="0">
                <a:solidFill>
                  <a:srgbClr val="000000"/>
                </a:solidFill>
                <a:uFillTx/>
                <a:latin typeface="Century Gothic" pitchFamily="34"/>
              </a:defRPr>
            </a:lvl4pPr>
          </a:lstStyle>
          <a:p>
            <a:pPr lvl="0"/>
            <a:r>
              <a:rPr lang="en-US"/>
              <a:t>Side bar text should be Arial Nova, size 16pt, spacing before and after: 3pt, line spacing 1.3pt</a:t>
            </a:r>
          </a:p>
          <a:p>
            <a:pPr lvl="1"/>
            <a:r>
              <a:rPr lang="en-US"/>
              <a:t>Sub-bullet 1</a:t>
            </a:r>
          </a:p>
          <a:p>
            <a:pPr lvl="2"/>
            <a:r>
              <a:rPr lang="en-US"/>
              <a:t>Sub-bullet 2</a:t>
            </a:r>
          </a:p>
          <a:p>
            <a:pPr lvl="3"/>
            <a:r>
              <a:rPr lang="en-US"/>
              <a:t>Sub-bullet 3</a:t>
            </a:r>
          </a:p>
        </p:txBody>
      </p:sp>
      <p:sp>
        <p:nvSpPr>
          <p:cNvPr id="8" name="Text Placeholder 4">
            <a:extLst>
              <a:ext uri="{FF2B5EF4-FFF2-40B4-BE49-F238E27FC236}">
                <a16:creationId xmlns:a16="http://schemas.microsoft.com/office/drawing/2014/main" id="{0A3491CC-DB1E-8C9A-2289-734439C1F9D2}"/>
              </a:ext>
            </a:extLst>
          </p:cNvPr>
          <p:cNvSpPr txBox="1">
            <a:spLocks noGrp="1"/>
          </p:cNvSpPr>
          <p:nvPr>
            <p:ph type="body" sz="quarter" idx="4294967295"/>
          </p:nvPr>
        </p:nvSpPr>
        <p:spPr>
          <a:xfrm>
            <a:off x="406405" y="1095981"/>
            <a:ext cx="7969672" cy="5015895"/>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14000"/>
              </a:lnSpc>
              <a:spcBef>
                <a:spcPts val="300"/>
              </a:spcBef>
              <a:spcAft>
                <a:spcPts val="300"/>
              </a:spcAft>
              <a:buNone/>
              <a:tabLst/>
              <a:defRPr lang="en-US" sz="1800" b="0" i="0" u="none" strike="noStrike" kern="0" cap="none" spc="0" baseline="0">
                <a:solidFill>
                  <a:srgbClr val="000000"/>
                </a:solidFill>
                <a:uFillTx/>
                <a:latin typeface="Century Gothic" pitchFamily="34"/>
              </a:defRPr>
            </a:lvl1pPr>
            <a:lvl2pPr marL="228600" marR="0" lvl="1" indent="-222254" fontAlgn="auto" hangingPunct="0">
              <a:lnSpc>
                <a:spcPct val="114000"/>
              </a:lnSpc>
              <a:spcBef>
                <a:spcPts val="300"/>
              </a:spcBef>
              <a:spcAft>
                <a:spcPts val="300"/>
              </a:spcAft>
              <a:buClr>
                <a:srgbClr val="013365"/>
              </a:buClr>
              <a:buSzPct val="110000"/>
              <a:buFont typeface="Arial" pitchFamily="34"/>
              <a:tabLst/>
              <a:defRPr lang="en-US" sz="1800" b="0" i="0" u="none" strike="noStrike" kern="0" cap="none" spc="0" baseline="0">
                <a:solidFill>
                  <a:srgbClr val="000000"/>
                </a:solidFill>
                <a:uFillTx/>
                <a:latin typeface="Century Gothic" pitchFamily="34"/>
              </a:defRPr>
            </a:lvl2pPr>
            <a:lvl3pPr marL="457200" marR="0" lvl="2" fontAlgn="auto" hangingPunct="0">
              <a:lnSpc>
                <a:spcPct val="114000"/>
              </a:lnSpc>
              <a:spcBef>
                <a:spcPts val="300"/>
              </a:spcBef>
              <a:spcAft>
                <a:spcPts val="300"/>
              </a:spcAft>
              <a:buSzPct val="105000"/>
              <a:buFont typeface="Arial" pitchFamily="34"/>
              <a:tabLst/>
              <a:defRPr lang="en-US" sz="1800" b="0" i="0" u="none" strike="noStrike" kern="0" cap="none" spc="0" baseline="0">
                <a:solidFill>
                  <a:srgbClr val="000000"/>
                </a:solidFill>
                <a:uFillTx/>
                <a:latin typeface="Century Gothic" pitchFamily="34"/>
              </a:defRPr>
            </a:lvl3pPr>
            <a:lvl4pPr marL="685800" marR="0" lvl="3" fontAlgn="auto" hangingPunct="0">
              <a:lnSpc>
                <a:spcPct val="114000"/>
              </a:lnSpc>
              <a:spcBef>
                <a:spcPts val="300"/>
              </a:spcBef>
              <a:spcAft>
                <a:spcPts val="300"/>
              </a:spcAft>
              <a:buClr>
                <a:srgbClr val="7F7F7F"/>
              </a:buClr>
              <a:buSzPct val="100000"/>
              <a:buFont typeface="Arial" pitchFamily="34"/>
              <a:tabLst/>
              <a:defRPr lang="en-US" b="0" i="0" u="none" strike="noStrike" kern="0" cap="none" spc="0" baseline="0">
                <a:solidFill>
                  <a:srgbClr val="000000"/>
                </a:solidFill>
                <a:uFillTx/>
                <a:latin typeface="Century Gothic" pitchFamily="34"/>
              </a:defRPr>
            </a:lvl4pPr>
          </a:lstStyle>
          <a:p>
            <a:pPr lvl="0"/>
            <a:r>
              <a:rPr lang="en-US"/>
              <a:t>Body:18-20pt. 3pt spacing above and below.</a:t>
            </a:r>
          </a:p>
          <a:p>
            <a:pPr lvl="1"/>
            <a:r>
              <a:rPr lang="en-US"/>
              <a:t>Line spacing is set to 1.3pt</a:t>
            </a:r>
          </a:p>
          <a:p>
            <a:pPr lvl="2"/>
            <a:r>
              <a:rPr lang="en-US"/>
              <a:t>Body font color hex code: #595959</a:t>
            </a:r>
          </a:p>
          <a:p>
            <a:pPr lvl="3"/>
            <a:r>
              <a:rPr lang="en-US"/>
              <a:t>Third Level Bullet. Hex code: #7F7F7F</a:t>
            </a:r>
          </a:p>
        </p:txBody>
      </p:sp>
      <p:pic>
        <p:nvPicPr>
          <p:cNvPr id="9" name="Picture 14" descr="A close up of a sign&#10;&#10;Description automatically generated">
            <a:extLst>
              <a:ext uri="{FF2B5EF4-FFF2-40B4-BE49-F238E27FC236}">
                <a16:creationId xmlns:a16="http://schemas.microsoft.com/office/drawing/2014/main" id="{14217EA3-CAE3-2019-B6F9-6F964D84EA72}"/>
              </a:ext>
            </a:extLst>
          </p:cNvPr>
          <p:cNvPicPr>
            <a:picLocks noChangeAspect="1"/>
          </p:cNvPicPr>
          <p:nvPr/>
        </p:nvPicPr>
        <p:blipFill>
          <a:blip r:embed="rId2"/>
          <a:stretch>
            <a:fillRect/>
          </a:stretch>
        </p:blipFill>
        <p:spPr>
          <a:xfrm>
            <a:off x="327702" y="6166887"/>
            <a:ext cx="1223192" cy="472598"/>
          </a:xfrm>
          <a:prstGeom prst="rect">
            <a:avLst/>
          </a:prstGeom>
          <a:noFill/>
          <a:ln cap="flat">
            <a:noFill/>
          </a:ln>
        </p:spPr>
      </p:pic>
      <p:grpSp>
        <p:nvGrpSpPr>
          <p:cNvPr id="10" name="Group 16">
            <a:extLst>
              <a:ext uri="{FF2B5EF4-FFF2-40B4-BE49-F238E27FC236}">
                <a16:creationId xmlns:a16="http://schemas.microsoft.com/office/drawing/2014/main" id="{80ACA90F-4837-8D32-DBF3-5BD9A9BDBD8C}"/>
              </a:ext>
            </a:extLst>
          </p:cNvPr>
          <p:cNvGrpSpPr/>
          <p:nvPr/>
        </p:nvGrpSpPr>
        <p:grpSpPr>
          <a:xfrm>
            <a:off x="-2" y="0"/>
            <a:ext cx="203198" cy="6857999"/>
            <a:chOff x="-2" y="0"/>
            <a:chExt cx="203198" cy="6857999"/>
          </a:xfrm>
        </p:grpSpPr>
        <p:sp>
          <p:nvSpPr>
            <p:cNvPr id="11" name="Rectangle 17">
              <a:extLst>
                <a:ext uri="{FF2B5EF4-FFF2-40B4-BE49-F238E27FC236}">
                  <a16:creationId xmlns:a16="http://schemas.microsoft.com/office/drawing/2014/main" id="{13432F6B-DD65-22C3-A43D-520DBA1908F4}"/>
                </a:ext>
              </a:extLst>
            </p:cNvPr>
            <p:cNvSpPr/>
            <p:nvPr/>
          </p:nvSpPr>
          <p:spPr>
            <a:xfrm rot="5400013">
              <a:off x="-3069674" y="3069673"/>
              <a:ext cx="6342543" cy="203197"/>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12" name="Rectangle 18">
              <a:extLst>
                <a:ext uri="{FF2B5EF4-FFF2-40B4-BE49-F238E27FC236}">
                  <a16:creationId xmlns:a16="http://schemas.microsoft.com/office/drawing/2014/main" id="{B5EC884C-12FB-09C2-43B0-A0AD8578EF25}"/>
                </a:ext>
              </a:extLst>
            </p:cNvPr>
            <p:cNvSpPr/>
            <p:nvPr/>
          </p:nvSpPr>
          <p:spPr>
            <a:xfrm rot="5400013">
              <a:off x="-69820" y="6412362"/>
              <a:ext cx="342835" cy="203197"/>
            </a:xfrm>
            <a:prstGeom prst="rect">
              <a:avLst/>
            </a:prstGeom>
            <a:solidFill>
              <a:srgbClr val="CACA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a:endParaRPr>
            </a:p>
          </p:txBody>
        </p:sp>
        <p:sp>
          <p:nvSpPr>
            <p:cNvPr id="13" name="Rectangle 19">
              <a:extLst>
                <a:ext uri="{FF2B5EF4-FFF2-40B4-BE49-F238E27FC236}">
                  <a16:creationId xmlns:a16="http://schemas.microsoft.com/office/drawing/2014/main" id="{BA3D3251-F3BC-1897-E810-821529F4C68E}"/>
                </a:ext>
              </a:extLst>
            </p:cNvPr>
            <p:cNvSpPr/>
            <p:nvPr/>
          </p:nvSpPr>
          <p:spPr>
            <a:xfrm rot="5400013">
              <a:off x="15287" y="6670090"/>
              <a:ext cx="172620" cy="203197"/>
            </a:xfrm>
            <a:prstGeom prst="rect">
              <a:avLst/>
            </a:prstGeom>
            <a:solidFill>
              <a:srgbClr val="2626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grpSp>
      <p:sp>
        <p:nvSpPr>
          <p:cNvPr id="14" name="Slide Number Placeholder 2">
            <a:extLst>
              <a:ext uri="{FF2B5EF4-FFF2-40B4-BE49-F238E27FC236}">
                <a16:creationId xmlns:a16="http://schemas.microsoft.com/office/drawing/2014/main" id="{43DA405D-232B-BF1E-6525-B076ABE83014}"/>
              </a:ext>
            </a:extLst>
          </p:cNvPr>
          <p:cNvSpPr>
            <a:spLocks noGrp="1"/>
          </p:cNvSpPr>
          <p:nvPr>
            <p:ph type="sldNum" sz="quarter" idx="4"/>
          </p:nvPr>
        </p:nvSpPr>
        <p:spPr>
          <a:xfrm>
            <a:off x="3095812" y="6269374"/>
            <a:ext cx="5280255" cy="267623"/>
          </a:xfrm>
          <a:prstGeom prst="rect">
            <a:avLst/>
          </a:prstGeom>
        </p:spPr>
        <p:txBody>
          <a:bodyPr vert="horz" lIns="0" tIns="45720" rIns="0" bIns="45720" rtlCol="0" anchor="ctr"/>
          <a:lstStyle>
            <a:lvl1pPr algn="r">
              <a:defRPr sz="1000" spc="40" baseline="0">
                <a:solidFill>
                  <a:srgbClr val="7F7F7F"/>
                </a:solidFill>
                <a:latin typeface="Century Gothic" panose="020B0502020202020204" pitchFamily="34" charset="0"/>
                <a:cs typeface="Arial" panose="020B0604020202020204" pitchFamily="34" charset="0"/>
              </a:defRPr>
            </a:lvl1pPr>
          </a:lstStyle>
          <a:p>
            <a:r>
              <a:rPr lang="en-US" dirty="0"/>
              <a:t>BRIC 2021 Lessons Learned |  </a:t>
            </a:r>
            <a:fld id="{18FD47A2-EF8B-0240-AD90-9B51A2DFE8C1}" type="slidenum">
              <a:rPr lang="en-US" smtClean="0"/>
              <a:pPr/>
              <a:t>‹#›</a:t>
            </a:fld>
            <a:endParaRPr lang="en-US" dirty="0"/>
          </a:p>
        </p:txBody>
      </p:sp>
    </p:spTree>
    <p:extLst>
      <p:ext uri="{BB962C8B-B14F-4D97-AF65-F5344CB8AC3E}">
        <p14:creationId xmlns:p14="http://schemas.microsoft.com/office/powerpoint/2010/main" val="130709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Bar">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010609CE-DDDE-70B8-854F-15B0BEE671B1}"/>
              </a:ext>
            </a:extLst>
          </p:cNvPr>
          <p:cNvGrpSpPr/>
          <p:nvPr/>
        </p:nvGrpSpPr>
        <p:grpSpPr>
          <a:xfrm>
            <a:off x="0" y="4346920"/>
            <a:ext cx="12191996" cy="2511079"/>
            <a:chOff x="0" y="4346920"/>
            <a:chExt cx="12191996" cy="2511079"/>
          </a:xfrm>
        </p:grpSpPr>
        <p:sp>
          <p:nvSpPr>
            <p:cNvPr id="3" name="Rectangle 10">
              <a:extLst>
                <a:ext uri="{FF2B5EF4-FFF2-40B4-BE49-F238E27FC236}">
                  <a16:creationId xmlns:a16="http://schemas.microsoft.com/office/drawing/2014/main" id="{015CAB52-F44E-E31B-E632-ECA5F539D782}"/>
                </a:ext>
              </a:extLst>
            </p:cNvPr>
            <p:cNvSpPr/>
            <p:nvPr/>
          </p:nvSpPr>
          <p:spPr>
            <a:xfrm>
              <a:off x="0" y="4346920"/>
              <a:ext cx="12191996" cy="2511079"/>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cxnSp>
          <p:nvCxnSpPr>
            <p:cNvPr id="4" name="Straight Connector 11">
              <a:extLst>
                <a:ext uri="{FF2B5EF4-FFF2-40B4-BE49-F238E27FC236}">
                  <a16:creationId xmlns:a16="http://schemas.microsoft.com/office/drawing/2014/main" id="{717CAB07-3BE5-FDAC-12E3-B7C4A219CC94}"/>
                </a:ext>
              </a:extLst>
            </p:cNvPr>
            <p:cNvCxnSpPr/>
            <p:nvPr/>
          </p:nvCxnSpPr>
          <p:spPr>
            <a:xfrm>
              <a:off x="0" y="4346920"/>
              <a:ext cx="12191996" cy="0"/>
            </a:xfrm>
            <a:prstGeom prst="straightConnector1">
              <a:avLst/>
            </a:prstGeom>
            <a:noFill/>
            <a:ln w="12701" cap="flat">
              <a:solidFill>
                <a:srgbClr val="DFDFDF"/>
              </a:solidFill>
              <a:prstDash val="solid"/>
              <a:miter/>
            </a:ln>
          </p:spPr>
        </p:cxnSp>
      </p:grpSp>
      <p:sp>
        <p:nvSpPr>
          <p:cNvPr id="5" name="Title 1">
            <a:extLst>
              <a:ext uri="{FF2B5EF4-FFF2-40B4-BE49-F238E27FC236}">
                <a16:creationId xmlns:a16="http://schemas.microsoft.com/office/drawing/2014/main" id="{F36ED9BA-9C80-6364-5BF4-5D628C09D4BC}"/>
              </a:ext>
            </a:extLst>
          </p:cNvPr>
          <p:cNvSpPr txBox="1">
            <a:spLocks noGrp="1"/>
          </p:cNvSpPr>
          <p:nvPr>
            <p:ph type="title"/>
          </p:nvPr>
        </p:nvSpPr>
        <p:spPr>
          <a:xfrm>
            <a:off x="406395" y="259488"/>
            <a:ext cx="11369036" cy="765160"/>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00000"/>
              </a:lnSpc>
              <a:spcBef>
                <a:spcPts val="0"/>
              </a:spcBef>
              <a:spcAft>
                <a:spcPts val="0"/>
              </a:spcAft>
              <a:tabLst/>
              <a:defRPr lang="en-US" sz="2800" b="1" i="0" u="none" strike="noStrike" kern="0" cap="none" spc="0" baseline="0">
                <a:solidFill>
                  <a:srgbClr val="013365"/>
                </a:solidFill>
                <a:uFillTx/>
                <a:latin typeface="Century Gothic" pitchFamily="34"/>
                <a:cs typeface="Arial Narrow"/>
              </a:defRPr>
            </a:lvl1pPr>
          </a:lstStyle>
          <a:p>
            <a:pPr lvl="0"/>
            <a:r>
              <a:rPr lang="en-US"/>
              <a:t>Bottom Bar layout</a:t>
            </a:r>
          </a:p>
        </p:txBody>
      </p:sp>
      <p:sp>
        <p:nvSpPr>
          <p:cNvPr id="7" name="Text Placeholder 4">
            <a:extLst>
              <a:ext uri="{FF2B5EF4-FFF2-40B4-BE49-F238E27FC236}">
                <a16:creationId xmlns:a16="http://schemas.microsoft.com/office/drawing/2014/main" id="{E7039526-5F99-F5B5-D237-C69BEA63457D}"/>
              </a:ext>
            </a:extLst>
          </p:cNvPr>
          <p:cNvSpPr txBox="1">
            <a:spLocks noGrp="1"/>
          </p:cNvSpPr>
          <p:nvPr>
            <p:ph type="body" sz="quarter" idx="4294967295"/>
          </p:nvPr>
        </p:nvSpPr>
        <p:spPr>
          <a:xfrm>
            <a:off x="406395" y="1095981"/>
            <a:ext cx="11369036" cy="5015895"/>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14000"/>
              </a:lnSpc>
              <a:spcBef>
                <a:spcPts val="300"/>
              </a:spcBef>
              <a:spcAft>
                <a:spcPts val="300"/>
              </a:spcAft>
              <a:buNone/>
              <a:tabLst/>
              <a:defRPr lang="en-US" sz="1800" b="0" i="0" u="none" strike="noStrike" kern="0" cap="none" spc="0" baseline="0">
                <a:solidFill>
                  <a:srgbClr val="000000"/>
                </a:solidFill>
                <a:uFillTx/>
                <a:latin typeface="Century Gothic" pitchFamily="34"/>
              </a:defRPr>
            </a:lvl1pPr>
            <a:lvl2pPr marL="231772" marR="0" lvl="1" indent="-223835" fontAlgn="auto" hangingPunct="0">
              <a:lnSpc>
                <a:spcPct val="114000"/>
              </a:lnSpc>
              <a:spcBef>
                <a:spcPts val="300"/>
              </a:spcBef>
              <a:spcAft>
                <a:spcPts val="300"/>
              </a:spcAft>
              <a:buClr>
                <a:srgbClr val="013365"/>
              </a:buClr>
              <a:buSzPct val="110000"/>
              <a:buFont typeface="Arial" pitchFamily="34"/>
              <a:tabLst/>
              <a:defRPr lang="en-US" sz="1800" b="0" i="0" u="none" strike="noStrike" kern="0" cap="none" spc="0" baseline="0">
                <a:solidFill>
                  <a:srgbClr val="000000"/>
                </a:solidFill>
                <a:uFillTx/>
                <a:latin typeface="Century Gothic" pitchFamily="34"/>
              </a:defRPr>
            </a:lvl2pPr>
            <a:lvl3pPr marL="457200" marR="0" lvl="2" indent="-225427" fontAlgn="auto" hangingPunct="0">
              <a:lnSpc>
                <a:spcPct val="114000"/>
              </a:lnSpc>
              <a:spcBef>
                <a:spcPts val="300"/>
              </a:spcBef>
              <a:spcAft>
                <a:spcPts val="300"/>
              </a:spcAft>
              <a:buSzPct val="105000"/>
              <a:buFont typeface="Arial" pitchFamily="34"/>
              <a:tabLst/>
              <a:defRPr lang="en-US" sz="1800" b="0" i="0" u="none" strike="noStrike" kern="0" cap="none" spc="0" baseline="0">
                <a:solidFill>
                  <a:srgbClr val="000000"/>
                </a:solidFill>
                <a:uFillTx/>
                <a:latin typeface="Century Gothic" pitchFamily="34"/>
              </a:defRPr>
            </a:lvl3pPr>
            <a:lvl4pPr marL="690564" marR="0" lvl="3" indent="-233364" fontAlgn="auto" hangingPunct="0">
              <a:lnSpc>
                <a:spcPct val="114000"/>
              </a:lnSpc>
              <a:spcBef>
                <a:spcPts val="300"/>
              </a:spcBef>
              <a:spcAft>
                <a:spcPts val="300"/>
              </a:spcAft>
              <a:buClr>
                <a:srgbClr val="7F7F7F"/>
              </a:buClr>
              <a:buSzPct val="100000"/>
              <a:buFont typeface="Arial" pitchFamily="34"/>
              <a:tabLst/>
              <a:defRPr lang="en-US" b="0" i="0" u="none" strike="noStrike" kern="0" cap="none" spc="0" baseline="0">
                <a:solidFill>
                  <a:srgbClr val="000000"/>
                </a:solidFill>
                <a:uFillTx/>
                <a:latin typeface="Century Gothic" pitchFamily="34"/>
              </a:defRPr>
            </a:lvl4pPr>
          </a:lstStyle>
          <a:p>
            <a:pPr lvl="0"/>
            <a:r>
              <a:rPr lang="en-US"/>
              <a:t>Body: Arial Nova, 18-20pt. 3pt spacing above and below.</a:t>
            </a:r>
          </a:p>
          <a:p>
            <a:pPr lvl="1"/>
            <a:r>
              <a:rPr lang="en-US"/>
              <a:t>Line spacing set to 1.3pt</a:t>
            </a:r>
          </a:p>
          <a:p>
            <a:pPr lvl="2"/>
            <a:r>
              <a:rPr lang="en-US"/>
              <a:t>Body font color hex code: #595959</a:t>
            </a:r>
          </a:p>
          <a:p>
            <a:pPr lvl="3"/>
            <a:r>
              <a:rPr lang="en-US"/>
              <a:t>Third Level Bullet. Hex code: #7F7F7F</a:t>
            </a:r>
          </a:p>
        </p:txBody>
      </p:sp>
      <p:pic>
        <p:nvPicPr>
          <p:cNvPr id="8" name="Picture 16" descr="A close up of a sign&#10;&#10;Description automatically generated">
            <a:extLst>
              <a:ext uri="{FF2B5EF4-FFF2-40B4-BE49-F238E27FC236}">
                <a16:creationId xmlns:a16="http://schemas.microsoft.com/office/drawing/2014/main" id="{670214DD-D44F-C3D6-28CB-BF8B2AD7E230}"/>
              </a:ext>
            </a:extLst>
          </p:cNvPr>
          <p:cNvPicPr>
            <a:picLocks noChangeAspect="1"/>
          </p:cNvPicPr>
          <p:nvPr/>
        </p:nvPicPr>
        <p:blipFill>
          <a:blip r:embed="rId2"/>
          <a:stretch>
            <a:fillRect/>
          </a:stretch>
        </p:blipFill>
        <p:spPr>
          <a:xfrm>
            <a:off x="327702" y="6166887"/>
            <a:ext cx="1223192" cy="472598"/>
          </a:xfrm>
          <a:prstGeom prst="rect">
            <a:avLst/>
          </a:prstGeom>
          <a:noFill/>
          <a:ln cap="flat">
            <a:noFill/>
          </a:ln>
        </p:spPr>
      </p:pic>
      <p:grpSp>
        <p:nvGrpSpPr>
          <p:cNvPr id="9" name="Group 17">
            <a:extLst>
              <a:ext uri="{FF2B5EF4-FFF2-40B4-BE49-F238E27FC236}">
                <a16:creationId xmlns:a16="http://schemas.microsoft.com/office/drawing/2014/main" id="{EDC8492A-BE65-C78D-CF51-D193FEE0CC99}"/>
              </a:ext>
            </a:extLst>
          </p:cNvPr>
          <p:cNvGrpSpPr/>
          <p:nvPr/>
        </p:nvGrpSpPr>
        <p:grpSpPr>
          <a:xfrm>
            <a:off x="-2" y="0"/>
            <a:ext cx="203198" cy="6857999"/>
            <a:chOff x="-2" y="0"/>
            <a:chExt cx="203198" cy="6857999"/>
          </a:xfrm>
        </p:grpSpPr>
        <p:sp>
          <p:nvSpPr>
            <p:cNvPr id="10" name="Rectangle 18">
              <a:extLst>
                <a:ext uri="{FF2B5EF4-FFF2-40B4-BE49-F238E27FC236}">
                  <a16:creationId xmlns:a16="http://schemas.microsoft.com/office/drawing/2014/main" id="{6B5FE198-22EC-0660-EAC0-236D9C2D63B9}"/>
                </a:ext>
              </a:extLst>
            </p:cNvPr>
            <p:cNvSpPr/>
            <p:nvPr/>
          </p:nvSpPr>
          <p:spPr>
            <a:xfrm rot="5400013">
              <a:off x="-3069674" y="3069673"/>
              <a:ext cx="6342543" cy="203197"/>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11" name="Rectangle 19">
              <a:extLst>
                <a:ext uri="{FF2B5EF4-FFF2-40B4-BE49-F238E27FC236}">
                  <a16:creationId xmlns:a16="http://schemas.microsoft.com/office/drawing/2014/main" id="{59F2DAB6-280D-A7F7-B58A-7D7E230E8278}"/>
                </a:ext>
              </a:extLst>
            </p:cNvPr>
            <p:cNvSpPr/>
            <p:nvPr/>
          </p:nvSpPr>
          <p:spPr>
            <a:xfrm rot="5400013">
              <a:off x="-69820" y="6412362"/>
              <a:ext cx="342835" cy="203197"/>
            </a:xfrm>
            <a:prstGeom prst="rect">
              <a:avLst/>
            </a:prstGeom>
            <a:solidFill>
              <a:srgbClr val="CACA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12" name="Rectangle 20">
              <a:extLst>
                <a:ext uri="{FF2B5EF4-FFF2-40B4-BE49-F238E27FC236}">
                  <a16:creationId xmlns:a16="http://schemas.microsoft.com/office/drawing/2014/main" id="{91A69734-09E7-F6BD-267D-BD609AE5B68D}"/>
                </a:ext>
              </a:extLst>
            </p:cNvPr>
            <p:cNvSpPr/>
            <p:nvPr/>
          </p:nvSpPr>
          <p:spPr>
            <a:xfrm rot="5400013">
              <a:off x="15287" y="6670090"/>
              <a:ext cx="172620" cy="203197"/>
            </a:xfrm>
            <a:prstGeom prst="rect">
              <a:avLst/>
            </a:prstGeom>
            <a:solidFill>
              <a:srgbClr val="2626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grpSp>
      <p:sp>
        <p:nvSpPr>
          <p:cNvPr id="13" name="Slide Number Placeholder 2">
            <a:extLst>
              <a:ext uri="{FF2B5EF4-FFF2-40B4-BE49-F238E27FC236}">
                <a16:creationId xmlns:a16="http://schemas.microsoft.com/office/drawing/2014/main" id="{F6B3027A-89D8-53DC-4C40-646E03132BE8}"/>
              </a:ext>
            </a:extLst>
          </p:cNvPr>
          <p:cNvSpPr>
            <a:spLocks noGrp="1"/>
          </p:cNvSpPr>
          <p:nvPr>
            <p:ph type="sldNum" sz="quarter" idx="4"/>
          </p:nvPr>
        </p:nvSpPr>
        <p:spPr>
          <a:xfrm>
            <a:off x="4382347" y="6287383"/>
            <a:ext cx="7393095" cy="267623"/>
          </a:xfrm>
          <a:prstGeom prst="rect">
            <a:avLst/>
          </a:prstGeom>
        </p:spPr>
        <p:txBody>
          <a:bodyPr vert="horz" lIns="0" tIns="45720" rIns="0" bIns="45720" rtlCol="0" anchor="ctr"/>
          <a:lstStyle>
            <a:lvl1pPr algn="r">
              <a:defRPr sz="1000" spc="40" baseline="0">
                <a:solidFill>
                  <a:srgbClr val="7F7F7F"/>
                </a:solidFill>
                <a:latin typeface="Century Gothic" panose="020B0502020202020204" pitchFamily="34" charset="0"/>
                <a:cs typeface="Arial" panose="020B0604020202020204" pitchFamily="34" charset="0"/>
              </a:defRPr>
            </a:lvl1pPr>
          </a:lstStyle>
          <a:p>
            <a:r>
              <a:rPr lang="en-US" dirty="0"/>
              <a:t>BRIC 2021 Lessons Learned |  </a:t>
            </a:r>
            <a:fld id="{18FD47A2-EF8B-0240-AD90-9B51A2DFE8C1}" type="slidenum">
              <a:rPr lang="en-US" smtClean="0"/>
              <a:pPr/>
              <a:t>‹#›</a:t>
            </a:fld>
            <a:endParaRPr lang="en-US" dirty="0"/>
          </a:p>
        </p:txBody>
      </p:sp>
    </p:spTree>
    <p:extLst>
      <p:ext uri="{BB962C8B-B14F-4D97-AF65-F5344CB8AC3E}">
        <p14:creationId xmlns:p14="http://schemas.microsoft.com/office/powerpoint/2010/main" val="116674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679F94E-3699-6275-7871-2B073D8B3D06}"/>
              </a:ext>
            </a:extLst>
          </p:cNvPr>
          <p:cNvSpPr/>
          <p:nvPr/>
        </p:nvSpPr>
        <p:spPr>
          <a:xfrm>
            <a:off x="0" y="0"/>
            <a:ext cx="12192000" cy="6858000"/>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3" name="Title 17">
            <a:extLst>
              <a:ext uri="{FF2B5EF4-FFF2-40B4-BE49-F238E27FC236}">
                <a16:creationId xmlns:a16="http://schemas.microsoft.com/office/drawing/2014/main" id="{6E1B9C7F-4912-6E71-940F-6F3CC1138D08}"/>
              </a:ext>
            </a:extLst>
          </p:cNvPr>
          <p:cNvSpPr txBox="1">
            <a:spLocks noGrp="1"/>
          </p:cNvSpPr>
          <p:nvPr>
            <p:ph type="title"/>
          </p:nvPr>
        </p:nvSpPr>
        <p:spPr>
          <a:xfrm>
            <a:off x="2694654" y="2788481"/>
            <a:ext cx="9080787" cy="797594"/>
          </a:xfrm>
          <a:prstGeom prst="rect">
            <a:avLst/>
          </a:prstGeom>
          <a:noFill/>
          <a:ln>
            <a:noFill/>
          </a:ln>
        </p:spPr>
        <p:txBody>
          <a:bodyPr vert="horz" wrap="square" lIns="0" tIns="45720" rIns="0" bIns="45720" anchor="ctr" anchorCtr="0" compatLnSpc="1">
            <a:noAutofit/>
          </a:bodyPr>
          <a:lstStyle>
            <a:lvl1pPr marL="0" marR="0" lvl="0" indent="0" fontAlgn="auto" hangingPunct="0">
              <a:lnSpc>
                <a:spcPct val="180000"/>
              </a:lnSpc>
              <a:spcBef>
                <a:spcPts val="0"/>
              </a:spcBef>
              <a:spcAft>
                <a:spcPts val="0"/>
              </a:spcAft>
              <a:tabLst/>
              <a:defRPr lang="en-US" sz="2200" b="0" i="0" u="none" strike="noStrike" kern="0" cap="none" spc="100" baseline="0">
                <a:solidFill>
                  <a:srgbClr val="FFFFFF"/>
                </a:solidFill>
                <a:uFillTx/>
                <a:latin typeface="Century Gothic" pitchFamily="34"/>
                <a:cs typeface="Arial" pitchFamily="34"/>
              </a:defRPr>
            </a:lvl1pPr>
          </a:lstStyle>
          <a:p>
            <a:pPr lvl="0"/>
            <a:r>
              <a:rPr lang="en-US"/>
              <a:t>Title</a:t>
            </a:r>
          </a:p>
        </p:txBody>
      </p:sp>
      <p:cxnSp>
        <p:nvCxnSpPr>
          <p:cNvPr id="4" name="Straight Connector 18">
            <a:extLst>
              <a:ext uri="{FF2B5EF4-FFF2-40B4-BE49-F238E27FC236}">
                <a16:creationId xmlns:a16="http://schemas.microsoft.com/office/drawing/2014/main" id="{BA547388-3E94-11C1-628F-3197782E940F}"/>
              </a:ext>
            </a:extLst>
          </p:cNvPr>
          <p:cNvCxnSpPr/>
          <p:nvPr/>
        </p:nvCxnSpPr>
        <p:spPr>
          <a:xfrm>
            <a:off x="1749146" y="893295"/>
            <a:ext cx="0" cy="4828654"/>
          </a:xfrm>
          <a:prstGeom prst="straightConnector1">
            <a:avLst/>
          </a:prstGeom>
          <a:noFill/>
          <a:ln w="19046" cap="flat">
            <a:solidFill>
              <a:srgbClr val="FFFFFF"/>
            </a:solidFill>
            <a:prstDash val="solid"/>
            <a:miter/>
          </a:ln>
        </p:spPr>
      </p:cxnSp>
      <p:pic>
        <p:nvPicPr>
          <p:cNvPr id="6" name="Picture 5">
            <a:extLst>
              <a:ext uri="{FF2B5EF4-FFF2-40B4-BE49-F238E27FC236}">
                <a16:creationId xmlns:a16="http://schemas.microsoft.com/office/drawing/2014/main" id="{2A72D205-F1BB-9F70-A6E0-8FC5B3C4CE9B}"/>
              </a:ext>
            </a:extLst>
          </p:cNvPr>
          <p:cNvPicPr>
            <a:picLocks noChangeAspect="1"/>
          </p:cNvPicPr>
          <p:nvPr/>
        </p:nvPicPr>
        <p:blipFill>
          <a:blip r:embed="rId2"/>
          <a:stretch>
            <a:fillRect/>
          </a:stretch>
        </p:blipFill>
        <p:spPr>
          <a:xfrm>
            <a:off x="424784" y="6261600"/>
            <a:ext cx="1072417" cy="377875"/>
          </a:xfrm>
          <a:prstGeom prst="rect">
            <a:avLst/>
          </a:prstGeom>
          <a:noFill/>
          <a:ln cap="flat">
            <a:noFill/>
          </a:ln>
        </p:spPr>
      </p:pic>
      <p:sp>
        <p:nvSpPr>
          <p:cNvPr id="7" name="Slide Number Placeholder 2">
            <a:extLst>
              <a:ext uri="{FF2B5EF4-FFF2-40B4-BE49-F238E27FC236}">
                <a16:creationId xmlns:a16="http://schemas.microsoft.com/office/drawing/2014/main" id="{5A564F2B-83F7-DBB0-43AF-F11FEA1D39FF}"/>
              </a:ext>
            </a:extLst>
          </p:cNvPr>
          <p:cNvSpPr>
            <a:spLocks noGrp="1"/>
          </p:cNvSpPr>
          <p:nvPr>
            <p:ph type="sldNum" sz="quarter" idx="4"/>
          </p:nvPr>
        </p:nvSpPr>
        <p:spPr>
          <a:xfrm>
            <a:off x="4382347" y="6287383"/>
            <a:ext cx="7393095" cy="267623"/>
          </a:xfrm>
          <a:prstGeom prst="rect">
            <a:avLst/>
          </a:prstGeom>
        </p:spPr>
        <p:txBody>
          <a:bodyPr vert="horz" lIns="0" tIns="45720" rIns="0" bIns="45720" rtlCol="0" anchor="ctr"/>
          <a:lstStyle>
            <a:lvl1pPr algn="r">
              <a:defRPr sz="1000" spc="40" baseline="0">
                <a:solidFill>
                  <a:schemeClr val="bg1"/>
                </a:solidFill>
                <a:latin typeface="Century Gothic" panose="020B0502020202020204" pitchFamily="34" charset="0"/>
                <a:cs typeface="Arial" panose="020B0604020202020204" pitchFamily="34" charset="0"/>
              </a:defRPr>
            </a:lvl1pPr>
          </a:lstStyle>
          <a:p>
            <a:r>
              <a:rPr lang="en-US" dirty="0"/>
              <a:t>BRIC 2021 Lessons Learned |  </a:t>
            </a:r>
            <a:fld id="{18FD47A2-EF8B-0240-AD90-9B51A2DFE8C1}" type="slidenum">
              <a:rPr lang="en-US" smtClean="0"/>
              <a:pPr/>
              <a:t>‹#›</a:t>
            </a:fld>
            <a:endParaRPr lang="en-US" dirty="0"/>
          </a:p>
        </p:txBody>
      </p:sp>
    </p:spTree>
    <p:extLst>
      <p:ext uri="{BB962C8B-B14F-4D97-AF65-F5344CB8AC3E}">
        <p14:creationId xmlns:p14="http://schemas.microsoft.com/office/powerpoint/2010/main" val="288482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Color Background">
    <p:bg>
      <p:bgPr>
        <a:solidFill>
          <a:srgbClr val="FFFFFF"/>
        </a:solidFill>
        <a:effectLst/>
      </p:bgPr>
    </p:bg>
    <p:spTree>
      <p:nvGrpSpPr>
        <p:cNvPr id="1" name=""/>
        <p:cNvGrpSpPr/>
        <p:nvPr/>
      </p:nvGrpSpPr>
      <p:grpSpPr>
        <a:xfrm>
          <a:off x="0" y="0"/>
          <a:ext cx="0" cy="0"/>
          <a:chOff x="0" y="0"/>
          <a:chExt cx="0" cy="0"/>
        </a:xfrm>
      </p:grpSpPr>
      <p:pic>
        <p:nvPicPr>
          <p:cNvPr id="2" name="Picture 13" descr="A picture containing outdoor, sky, cloudy, clouds&#10;&#10;Description automatically generated">
            <a:extLst>
              <a:ext uri="{FF2B5EF4-FFF2-40B4-BE49-F238E27FC236}">
                <a16:creationId xmlns:a16="http://schemas.microsoft.com/office/drawing/2014/main" id="{F662B8EC-AFC7-87EF-36C2-5AB708239C3A}"/>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04DFFF3B-B044-04F7-CE56-BDBC36E1B49A}"/>
              </a:ext>
            </a:extLst>
          </p:cNvPr>
          <p:cNvSpPr txBox="1">
            <a:spLocks noGrp="1"/>
          </p:cNvSpPr>
          <p:nvPr>
            <p:ph type="title"/>
          </p:nvPr>
        </p:nvSpPr>
        <p:spPr>
          <a:xfrm>
            <a:off x="1047746" y="1418901"/>
            <a:ext cx="1663915" cy="3187991"/>
          </a:xfrm>
          <a:prstGeom prst="rect">
            <a:avLst/>
          </a:prstGeom>
          <a:noFill/>
          <a:ln>
            <a:noFill/>
          </a:ln>
        </p:spPr>
        <p:txBody>
          <a:bodyPr vert="horz" wrap="square" lIns="0" tIns="45720" rIns="0" bIns="45720" anchor="ctr" anchorCtr="0" compatLnSpc="1">
            <a:noAutofit/>
          </a:bodyPr>
          <a:lstStyle>
            <a:lvl1pPr marL="0" marR="0" lvl="0" indent="0" fontAlgn="auto" hangingPunct="0">
              <a:lnSpc>
                <a:spcPct val="100000"/>
              </a:lnSpc>
              <a:spcBef>
                <a:spcPts val="0"/>
              </a:spcBef>
              <a:spcAft>
                <a:spcPts val="0"/>
              </a:spcAft>
              <a:tabLst/>
              <a:defRPr lang="en-US" sz="3600" b="1" i="0" u="none" strike="noStrike" kern="0" cap="none" spc="-50" baseline="0">
                <a:solidFill>
                  <a:srgbClr val="FFFFFF"/>
                </a:solidFill>
                <a:uFillTx/>
                <a:latin typeface="Century Gothic" pitchFamily="34"/>
              </a:defRPr>
            </a:lvl1pPr>
          </a:lstStyle>
          <a:p>
            <a:pPr lvl="0"/>
            <a:r>
              <a:rPr lang="en-US"/>
              <a:t>Q&amp;A</a:t>
            </a:r>
          </a:p>
        </p:txBody>
      </p:sp>
      <p:sp>
        <p:nvSpPr>
          <p:cNvPr id="4" name="Text Placeholder 11">
            <a:extLst>
              <a:ext uri="{FF2B5EF4-FFF2-40B4-BE49-F238E27FC236}">
                <a16:creationId xmlns:a16="http://schemas.microsoft.com/office/drawing/2014/main" id="{2CB0CD93-7EA5-D5A1-1C92-20F41853FBDE}"/>
              </a:ext>
            </a:extLst>
          </p:cNvPr>
          <p:cNvSpPr txBox="1">
            <a:spLocks noGrp="1"/>
          </p:cNvSpPr>
          <p:nvPr>
            <p:ph type="body" sz="quarter" idx="4294967295"/>
          </p:nvPr>
        </p:nvSpPr>
        <p:spPr>
          <a:xfrm>
            <a:off x="5177643" y="1418892"/>
            <a:ext cx="5967685" cy="3111063"/>
          </a:xfrm>
          <a:prstGeom prst="rect">
            <a:avLst/>
          </a:prstGeom>
          <a:noFill/>
          <a:ln>
            <a:noFill/>
          </a:ln>
        </p:spPr>
        <p:txBody>
          <a:bodyPr vert="horz" wrap="square" lIns="0" tIns="45720" rIns="0" bIns="45720" anchor="ctr" anchorCtr="0" compatLnSpc="1">
            <a:noAutofit/>
          </a:bodyPr>
          <a:lstStyle>
            <a:lvl1pPr marL="6345" marR="0" lvl="0" indent="-6345" fontAlgn="auto" hangingPunct="0">
              <a:lnSpc>
                <a:spcPct val="100000"/>
              </a:lnSpc>
              <a:spcBef>
                <a:spcPts val="500"/>
              </a:spcBef>
              <a:spcAft>
                <a:spcPts val="0"/>
              </a:spcAft>
              <a:buNone/>
              <a:tabLst/>
              <a:defRPr lang="en-US" sz="2200" b="0" i="0" u="none" strike="noStrike" kern="0" cap="none" spc="0" baseline="0">
                <a:solidFill>
                  <a:srgbClr val="FFFFFF"/>
                </a:solidFill>
                <a:uFillTx/>
                <a:latin typeface="Century Gothic" pitchFamily="34"/>
              </a:defRPr>
            </a:lvl1pPr>
          </a:lstStyle>
          <a:p>
            <a:pPr lvl="0"/>
            <a:r>
              <a:rPr lang="en-US"/>
              <a:t>Subtitle: Century Gothic, 22pt </a:t>
            </a:r>
          </a:p>
        </p:txBody>
      </p:sp>
      <p:sp>
        <p:nvSpPr>
          <p:cNvPr id="5" name="Text Placeholder 13">
            <a:extLst>
              <a:ext uri="{FF2B5EF4-FFF2-40B4-BE49-F238E27FC236}">
                <a16:creationId xmlns:a16="http://schemas.microsoft.com/office/drawing/2014/main" id="{C92BD8FF-6477-5794-87C2-6BFB848BD664}"/>
              </a:ext>
            </a:extLst>
          </p:cNvPr>
          <p:cNvSpPr txBox="1">
            <a:spLocks noGrp="1"/>
          </p:cNvSpPr>
          <p:nvPr>
            <p:ph type="body" sz="quarter" idx="4294967295"/>
          </p:nvPr>
        </p:nvSpPr>
        <p:spPr>
          <a:xfrm>
            <a:off x="1047746" y="5546393"/>
            <a:ext cx="3666753" cy="372105"/>
          </a:xfrm>
          <a:prstGeom prst="rect">
            <a:avLst/>
          </a:prstGeom>
          <a:noFill/>
          <a:ln>
            <a:noFill/>
          </a:ln>
        </p:spPr>
        <p:txBody>
          <a:bodyPr vert="horz" wrap="square" lIns="0" tIns="45720" rIns="0" bIns="45720" anchor="ctr" anchorCtr="0" compatLnSpc="1">
            <a:noAutofit/>
          </a:bodyPr>
          <a:lstStyle>
            <a:lvl1pPr marL="6345" marR="0" lvl="0" indent="-6345" fontAlgn="auto" hangingPunct="0">
              <a:lnSpc>
                <a:spcPct val="100000"/>
              </a:lnSpc>
              <a:spcBef>
                <a:spcPts val="300"/>
              </a:spcBef>
              <a:spcAft>
                <a:spcPts val="0"/>
              </a:spcAft>
              <a:buNone/>
              <a:tabLst/>
              <a:defRPr lang="en-US" sz="1200" b="0" i="0" u="none" strike="noStrike" kern="0" cap="none" spc="50" baseline="0">
                <a:solidFill>
                  <a:srgbClr val="FFFFFF"/>
                </a:solidFill>
                <a:uFillTx/>
                <a:latin typeface="Century Gothic" pitchFamily="34"/>
              </a:defRPr>
            </a:lvl1pPr>
          </a:lstStyle>
          <a:p>
            <a:pPr lvl="0"/>
            <a:r>
              <a:rPr lang="en-US"/>
              <a:t>Month, Date, Year</a:t>
            </a:r>
          </a:p>
        </p:txBody>
      </p:sp>
      <p:sp>
        <p:nvSpPr>
          <p:cNvPr id="6" name="Text Placeholder 13">
            <a:extLst>
              <a:ext uri="{FF2B5EF4-FFF2-40B4-BE49-F238E27FC236}">
                <a16:creationId xmlns:a16="http://schemas.microsoft.com/office/drawing/2014/main" id="{FBC3B5FC-519B-96FD-29ED-F233CFBC9E2F}"/>
              </a:ext>
            </a:extLst>
          </p:cNvPr>
          <p:cNvSpPr txBox="1">
            <a:spLocks noGrp="1"/>
          </p:cNvSpPr>
          <p:nvPr>
            <p:ph type="body" sz="quarter" idx="4294967295"/>
          </p:nvPr>
        </p:nvSpPr>
        <p:spPr>
          <a:xfrm>
            <a:off x="5177643" y="5546393"/>
            <a:ext cx="2422574" cy="372105"/>
          </a:xfrm>
          <a:prstGeom prst="rect">
            <a:avLst/>
          </a:prstGeom>
          <a:noFill/>
          <a:ln>
            <a:noFill/>
          </a:ln>
        </p:spPr>
        <p:txBody>
          <a:bodyPr vert="horz" wrap="square" lIns="0" tIns="45720" rIns="0" bIns="45720" anchor="ctr" anchorCtr="0" compatLnSpc="1">
            <a:noAutofit/>
          </a:bodyPr>
          <a:lstStyle>
            <a:lvl1pPr marL="6345" marR="0" lvl="0" indent="-6345" fontAlgn="auto" hangingPunct="0">
              <a:lnSpc>
                <a:spcPct val="100000"/>
              </a:lnSpc>
              <a:spcBef>
                <a:spcPts val="300"/>
              </a:spcBef>
              <a:spcAft>
                <a:spcPts val="0"/>
              </a:spcAft>
              <a:buNone/>
              <a:tabLst/>
              <a:defRPr lang="en-US" sz="1200" b="0" i="0" u="none" strike="noStrike" kern="0" cap="none" spc="50" baseline="0">
                <a:solidFill>
                  <a:srgbClr val="FFFFFF"/>
                </a:solidFill>
                <a:uFillTx/>
                <a:latin typeface="Century Gothic" pitchFamily="34"/>
              </a:defRPr>
            </a:lvl1pPr>
          </a:lstStyle>
          <a:p>
            <a:pPr lvl="0"/>
            <a:r>
              <a:rPr lang="en-US"/>
              <a:t>www.caloes.gov</a:t>
            </a:r>
          </a:p>
        </p:txBody>
      </p:sp>
      <p:pic>
        <p:nvPicPr>
          <p:cNvPr id="7" name="Picture 12">
            <a:extLst>
              <a:ext uri="{FF2B5EF4-FFF2-40B4-BE49-F238E27FC236}">
                <a16:creationId xmlns:a16="http://schemas.microsoft.com/office/drawing/2014/main" id="{2BED043A-4846-DF14-8FF3-A4B65FC154AF}"/>
              </a:ext>
            </a:extLst>
          </p:cNvPr>
          <p:cNvPicPr>
            <a:picLocks noChangeAspect="1"/>
          </p:cNvPicPr>
          <p:nvPr/>
        </p:nvPicPr>
        <p:blipFill>
          <a:blip r:embed="rId3"/>
          <a:stretch>
            <a:fillRect/>
          </a:stretch>
        </p:blipFill>
        <p:spPr>
          <a:xfrm>
            <a:off x="9387916" y="5217456"/>
            <a:ext cx="1756333" cy="618865"/>
          </a:xfrm>
          <a:prstGeom prst="rect">
            <a:avLst/>
          </a:prstGeom>
          <a:noFill/>
          <a:ln cap="flat">
            <a:noFill/>
          </a:ln>
        </p:spPr>
      </p:pic>
    </p:spTree>
    <p:extLst>
      <p:ext uri="{BB962C8B-B14F-4D97-AF65-F5344CB8AC3E}">
        <p14:creationId xmlns:p14="http://schemas.microsoft.com/office/powerpoint/2010/main" val="343733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roduction: Single Speaker">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E212F4FF-8AB2-F49B-60BA-9D75CA4E28C6}"/>
              </a:ext>
            </a:extLst>
          </p:cNvPr>
          <p:cNvSpPr/>
          <p:nvPr/>
        </p:nvSpPr>
        <p:spPr>
          <a:xfrm>
            <a:off x="0" y="0"/>
            <a:ext cx="12191996" cy="6858000"/>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3" name="Rectangle 15">
            <a:extLst>
              <a:ext uri="{FF2B5EF4-FFF2-40B4-BE49-F238E27FC236}">
                <a16:creationId xmlns:a16="http://schemas.microsoft.com/office/drawing/2014/main" id="{AA4B21B3-2825-CCE9-76F5-990231BD5192}"/>
              </a:ext>
            </a:extLst>
          </p:cNvPr>
          <p:cNvSpPr/>
          <p:nvPr/>
        </p:nvSpPr>
        <p:spPr>
          <a:xfrm>
            <a:off x="406395" y="390147"/>
            <a:ext cx="11369036" cy="5573048"/>
          </a:xfrm>
          <a:prstGeom prst="rect">
            <a:avLst/>
          </a:prstGeom>
          <a:solidFill>
            <a:srgbClr val="005D90">
              <a:alpha val="6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4" name="Title 1">
            <a:extLst>
              <a:ext uri="{FF2B5EF4-FFF2-40B4-BE49-F238E27FC236}">
                <a16:creationId xmlns:a16="http://schemas.microsoft.com/office/drawing/2014/main" id="{58813925-C06C-88AD-5AF4-88B5328C44D9}"/>
              </a:ext>
            </a:extLst>
          </p:cNvPr>
          <p:cNvSpPr txBox="1">
            <a:spLocks noGrp="1"/>
          </p:cNvSpPr>
          <p:nvPr>
            <p:ph type="title"/>
          </p:nvPr>
        </p:nvSpPr>
        <p:spPr>
          <a:xfrm>
            <a:off x="830311" y="1394588"/>
            <a:ext cx="7178570" cy="567357"/>
          </a:xfrm>
          <a:prstGeom prst="rect">
            <a:avLst/>
          </a:prstGeom>
          <a:noFill/>
          <a:ln>
            <a:noFill/>
          </a:ln>
        </p:spPr>
        <p:txBody>
          <a:bodyPr vert="horz" wrap="square" lIns="0" tIns="45720" rIns="0" bIns="45720" anchor="b" anchorCtr="0" compatLnSpc="1">
            <a:noAutofit/>
          </a:bodyPr>
          <a:lstStyle>
            <a:lvl1pPr marL="0" marR="0" lvl="0" indent="0" fontAlgn="auto" hangingPunct="0">
              <a:lnSpc>
                <a:spcPct val="100000"/>
              </a:lnSpc>
              <a:spcBef>
                <a:spcPts val="0"/>
              </a:spcBef>
              <a:spcAft>
                <a:spcPts val="0"/>
              </a:spcAft>
              <a:tabLst/>
              <a:defRPr lang="en-US" sz="2800" b="1" i="0" u="none" strike="noStrike" kern="0" cap="none" spc="0" baseline="0">
                <a:solidFill>
                  <a:srgbClr val="FFFFFF"/>
                </a:solidFill>
                <a:uFillTx/>
                <a:latin typeface="Arial Nova" pitchFamily="34"/>
                <a:cs typeface="Arial Narrow"/>
              </a:defRPr>
            </a:lvl1pPr>
          </a:lstStyle>
          <a:p>
            <a:pPr lvl="0"/>
            <a:r>
              <a:rPr lang="en-US"/>
              <a:t>Name here</a:t>
            </a:r>
          </a:p>
        </p:txBody>
      </p:sp>
      <p:sp>
        <p:nvSpPr>
          <p:cNvPr id="5" name="Slide Number Placeholder 2">
            <a:extLst>
              <a:ext uri="{FF2B5EF4-FFF2-40B4-BE49-F238E27FC236}">
                <a16:creationId xmlns:a16="http://schemas.microsoft.com/office/drawing/2014/main" id="{66445EB0-0E7F-B279-3C46-2897D2359AD8}"/>
              </a:ext>
            </a:extLst>
          </p:cNvPr>
          <p:cNvSpPr txBox="1">
            <a:spLocks noGrp="1"/>
          </p:cNvSpPr>
          <p:nvPr>
            <p:ph type="sldNum" sz="quarter" idx="8"/>
          </p:nvPr>
        </p:nvSpPr>
        <p:spPr>
          <a:xfrm>
            <a:off x="4382344" y="6287386"/>
            <a:ext cx="7393097" cy="267626"/>
          </a:xfrm>
          <a:prstGeom prst="rect">
            <a:avLst/>
          </a:prstGeom>
          <a:noFill/>
          <a:ln>
            <a:noFill/>
          </a:ln>
        </p:spPr>
        <p:txBody>
          <a:bodyPr vert="horz" wrap="square" lIns="0" tIns="45720" rIns="0" bIns="45720" anchor="ctr" anchorCtr="0" compatLnSpc="1">
            <a:noAutofit/>
          </a:bodyPr>
          <a:lstStyle>
            <a:lvl1pPr marL="0" marR="0" lvl="0" indent="0" algn="r" defTabSz="914400" rtl="0" fontAlgn="auto" hangingPunct="0">
              <a:lnSpc>
                <a:spcPct val="100000"/>
              </a:lnSpc>
              <a:spcBef>
                <a:spcPts val="0"/>
              </a:spcBef>
              <a:spcAft>
                <a:spcPts val="0"/>
              </a:spcAft>
              <a:buNone/>
              <a:tabLst/>
              <a:defRPr lang="en-US" sz="1000" b="0" i="0" u="none" strike="noStrike" kern="1200" cap="none" spc="40" baseline="0">
                <a:solidFill>
                  <a:srgbClr val="FFFFFF"/>
                </a:solidFill>
                <a:uFillTx/>
                <a:latin typeface="Arial Nova" pitchFamily="34"/>
                <a:cs typeface="Arial" pitchFamily="34"/>
              </a:defRPr>
            </a:lvl1pPr>
          </a:lstStyle>
          <a:p>
            <a:pPr lvl="0"/>
            <a:r>
              <a:rPr lang="en-US" dirty="0"/>
              <a:t>Slide Presentation Title  |  </a:t>
            </a:r>
            <a:fld id="{C45BC521-DD6E-40C2-A79F-A765D20B8CBF}" type="slidenum">
              <a:t>‹#›</a:t>
            </a:fld>
            <a:endParaRPr lang="en-US" dirty="0"/>
          </a:p>
        </p:txBody>
      </p:sp>
      <p:sp>
        <p:nvSpPr>
          <p:cNvPr id="6" name="Text Placeholder 4">
            <a:extLst>
              <a:ext uri="{FF2B5EF4-FFF2-40B4-BE49-F238E27FC236}">
                <a16:creationId xmlns:a16="http://schemas.microsoft.com/office/drawing/2014/main" id="{F0D30C28-9CA7-D331-335F-B89624A5144D}"/>
              </a:ext>
            </a:extLst>
          </p:cNvPr>
          <p:cNvSpPr txBox="1">
            <a:spLocks noGrp="1"/>
          </p:cNvSpPr>
          <p:nvPr>
            <p:ph type="body" sz="quarter" idx="4294967295"/>
          </p:nvPr>
        </p:nvSpPr>
        <p:spPr>
          <a:xfrm>
            <a:off x="830311" y="2672105"/>
            <a:ext cx="7178570" cy="2877351"/>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30000"/>
              </a:lnSpc>
              <a:spcBef>
                <a:spcPts val="300"/>
              </a:spcBef>
              <a:spcAft>
                <a:spcPts val="300"/>
              </a:spcAft>
              <a:buNone/>
              <a:tabLst/>
              <a:defRPr lang="en-US" sz="1800" b="0" i="0" u="none" strike="noStrike" kern="0" cap="none" spc="0" baseline="0">
                <a:solidFill>
                  <a:srgbClr val="FFFFFF"/>
                </a:solidFill>
                <a:uFillTx/>
                <a:latin typeface="Arial Nova" pitchFamily="34"/>
              </a:defRPr>
            </a:lvl1pPr>
            <a:lvl2pPr marL="230191" marR="0" lvl="1" indent="-220663" fontAlgn="auto" hangingPunct="0">
              <a:lnSpc>
                <a:spcPct val="130000"/>
              </a:lnSpc>
              <a:spcBef>
                <a:spcPts val="300"/>
              </a:spcBef>
              <a:spcAft>
                <a:spcPts val="300"/>
              </a:spcAft>
              <a:buSzPct val="100000"/>
              <a:buFont typeface="Arial" pitchFamily="34"/>
              <a:tabLst/>
              <a:defRPr lang="en-US" sz="1800" b="0" i="0" u="none" strike="noStrike" kern="0" cap="none" spc="0" baseline="0">
                <a:solidFill>
                  <a:srgbClr val="FFFFFF"/>
                </a:solidFill>
                <a:uFillTx/>
                <a:latin typeface="Arial Nova" pitchFamily="34"/>
              </a:defRPr>
            </a:lvl2pPr>
            <a:lvl3pPr marL="230191" marR="0" lvl="1" indent="-220663" fontAlgn="auto" hangingPunct="0">
              <a:lnSpc>
                <a:spcPct val="130000"/>
              </a:lnSpc>
              <a:spcBef>
                <a:spcPts val="300"/>
              </a:spcBef>
              <a:spcAft>
                <a:spcPts val="300"/>
              </a:spcAft>
              <a:buSzPct val="100000"/>
              <a:buFont typeface="Arial" pitchFamily="34"/>
              <a:tabLst/>
              <a:defRPr lang="en-US" sz="1800" b="0" i="0" u="none" strike="noStrike" kern="0" cap="none" spc="0" baseline="0">
                <a:solidFill>
                  <a:srgbClr val="FFFFFF"/>
                </a:solidFill>
                <a:uFillTx/>
                <a:latin typeface="Arial Nova" pitchFamily="34"/>
              </a:defRPr>
            </a:lvl3pPr>
            <a:lvl4pPr marL="230191" marR="0" lvl="1" indent="-220663" fontAlgn="auto" hangingPunct="0">
              <a:lnSpc>
                <a:spcPct val="130000"/>
              </a:lnSpc>
              <a:spcBef>
                <a:spcPts val="300"/>
              </a:spcBef>
              <a:spcAft>
                <a:spcPts val="300"/>
              </a:spcAft>
              <a:buSzPct val="100000"/>
              <a:buFont typeface="Arial" pitchFamily="34"/>
              <a:tabLst/>
              <a:defRPr lang="en-US" b="0" i="0" u="none" strike="noStrike" kern="0" cap="none" spc="0" baseline="0">
                <a:solidFill>
                  <a:srgbClr val="FFFFFF"/>
                </a:solidFill>
                <a:uFillTx/>
                <a:latin typeface="Arial Nova" pitchFamily="34"/>
              </a:defRPr>
            </a:lvl4pPr>
            <a:lvl5pPr marL="230191" marR="0" lvl="1" indent="-220663" fontAlgn="auto" hangingPunct="0">
              <a:lnSpc>
                <a:spcPct val="130000"/>
              </a:lnSpc>
              <a:spcBef>
                <a:spcPts val="300"/>
              </a:spcBef>
              <a:spcAft>
                <a:spcPts val="300"/>
              </a:spcAft>
              <a:buSzPct val="100000"/>
              <a:buFont typeface="Arial" pitchFamily="34"/>
              <a:tabLst/>
              <a:defRPr lang="en-US" b="0" i="0" u="none" strike="noStrike" kern="0" cap="none" spc="0" baseline="0">
                <a:solidFill>
                  <a:srgbClr val="FFFFFF"/>
                </a:solidFill>
                <a:uFillTx/>
                <a:latin typeface="Arial Nova" pitchFamily="34"/>
              </a:defRPr>
            </a:lvl5pPr>
          </a:lstStyle>
          <a:p>
            <a:pPr lvl="0"/>
            <a:r>
              <a:rPr lang="en-US"/>
              <a:t>Bio goes here. Line spacing is set to 1.3pt</a:t>
            </a:r>
          </a:p>
          <a:p>
            <a:pPr lvl="1"/>
            <a:r>
              <a:rPr lang="en-US"/>
              <a:t>List roles, past work, and accomplishments</a:t>
            </a:r>
          </a:p>
          <a:p>
            <a:pPr lvl="1"/>
            <a:r>
              <a:rPr lang="en-US"/>
              <a:t>List roles, past work, and accomplishments</a:t>
            </a:r>
          </a:p>
          <a:p>
            <a:pPr lvl="1"/>
            <a:r>
              <a:rPr lang="en-US"/>
              <a:t>List roles, past work, and accomplishments</a:t>
            </a:r>
          </a:p>
          <a:p>
            <a:pPr lvl="1"/>
            <a:endParaRPr lang="en-US"/>
          </a:p>
        </p:txBody>
      </p:sp>
      <p:sp>
        <p:nvSpPr>
          <p:cNvPr id="7" name="Text Placeholder 3">
            <a:extLst>
              <a:ext uri="{FF2B5EF4-FFF2-40B4-BE49-F238E27FC236}">
                <a16:creationId xmlns:a16="http://schemas.microsoft.com/office/drawing/2014/main" id="{83CDF479-4A91-07BE-CDED-64E37E63F39C}"/>
              </a:ext>
            </a:extLst>
          </p:cNvPr>
          <p:cNvSpPr txBox="1">
            <a:spLocks noGrp="1"/>
          </p:cNvSpPr>
          <p:nvPr>
            <p:ph type="body" sz="quarter" idx="4294967295"/>
          </p:nvPr>
        </p:nvSpPr>
        <p:spPr>
          <a:xfrm>
            <a:off x="830311" y="1977344"/>
            <a:ext cx="7178570" cy="418438"/>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00000"/>
              </a:lnSpc>
              <a:spcBef>
                <a:spcPts val="500"/>
              </a:spcBef>
              <a:spcAft>
                <a:spcPts val="0"/>
              </a:spcAft>
              <a:buNone/>
              <a:tabLst/>
              <a:defRPr lang="en-US" sz="2200" b="0" i="0" u="none" strike="noStrike" kern="0" cap="none" spc="0" baseline="0">
                <a:solidFill>
                  <a:srgbClr val="FFFFFF"/>
                </a:solidFill>
                <a:uFillTx/>
                <a:latin typeface=""/>
              </a:defRPr>
            </a:lvl1pPr>
          </a:lstStyle>
          <a:p>
            <a:pPr lvl="0"/>
            <a:r>
              <a:rPr lang="en-US"/>
              <a:t>Title here</a:t>
            </a:r>
          </a:p>
        </p:txBody>
      </p:sp>
      <p:sp>
        <p:nvSpPr>
          <p:cNvPr id="8" name="Rectangle 16">
            <a:extLst>
              <a:ext uri="{FF2B5EF4-FFF2-40B4-BE49-F238E27FC236}">
                <a16:creationId xmlns:a16="http://schemas.microsoft.com/office/drawing/2014/main" id="{DC497E47-88DD-6B62-C1E5-7B6AF3B9C157}"/>
              </a:ext>
            </a:extLst>
          </p:cNvPr>
          <p:cNvSpPr/>
          <p:nvPr/>
        </p:nvSpPr>
        <p:spPr>
          <a:xfrm>
            <a:off x="830311" y="756519"/>
            <a:ext cx="1650126" cy="307777"/>
          </a:xfrm>
          <a:prstGeom prst="rect">
            <a:avLst/>
          </a:prstGeom>
          <a:solidFill>
            <a:srgbClr val="FFFFFF"/>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all" spc="60" baseline="0">
                <a:solidFill>
                  <a:srgbClr val="B11439"/>
                </a:solidFill>
                <a:uFillTx/>
                <a:latin typeface="Arial Nova Cond" pitchFamily="34"/>
                <a:cs typeface="Arial"/>
              </a:rPr>
              <a:t>YOUR Presenter</a:t>
            </a:r>
            <a:endParaRPr lang="en-US" sz="1600" b="0" i="0" u="none" strike="noStrike" kern="1200" cap="all" spc="0" baseline="0">
              <a:solidFill>
                <a:srgbClr val="B11439"/>
              </a:solidFill>
              <a:uFillTx/>
              <a:latin typeface="Arial Nova Cond" pitchFamily="34"/>
            </a:endParaRPr>
          </a:p>
        </p:txBody>
      </p:sp>
      <p:sp>
        <p:nvSpPr>
          <p:cNvPr id="9" name="Picture Placeholder 18">
            <a:extLst>
              <a:ext uri="{FF2B5EF4-FFF2-40B4-BE49-F238E27FC236}">
                <a16:creationId xmlns:a16="http://schemas.microsoft.com/office/drawing/2014/main" id="{05FFBD61-9BA0-8EE0-ED72-E33BD1EA980B}"/>
              </a:ext>
            </a:extLst>
          </p:cNvPr>
          <p:cNvSpPr txBox="1">
            <a:spLocks noGrp="1"/>
          </p:cNvSpPr>
          <p:nvPr>
            <p:ph type="pic" sz="quarter" idx="4294967295"/>
          </p:nvPr>
        </p:nvSpPr>
        <p:spPr>
          <a:xfrm>
            <a:off x="8683910" y="1923979"/>
            <a:ext cx="2469958" cy="2468038"/>
          </a:xfrm>
          <a:prstGeom prst="rect">
            <a:avLst/>
          </a:prstGeom>
          <a:solidFill>
            <a:srgbClr val="7F7F7F"/>
          </a:solidFill>
          <a:ln w="28575">
            <a:solidFill>
              <a:srgbClr val="FFFFFF"/>
            </a:solidFill>
            <a:prstDash val="solid"/>
          </a:ln>
        </p:spPr>
        <p:txBody>
          <a:bodyPr vert="horz" wrap="square" lIns="91440" tIns="45720" rIns="91440" bIns="45720" anchor="t" anchorCtr="1" compatLnSpc="1">
            <a:noAutofit/>
          </a:bodyPr>
          <a:lstStyle>
            <a:lvl1pPr marL="0" marR="0" lvl="0" indent="0" algn="ctr" fontAlgn="auto" hangingPunct="0">
              <a:lnSpc>
                <a:spcPct val="100000"/>
              </a:lnSpc>
              <a:spcBef>
                <a:spcPts val="300"/>
              </a:spcBef>
              <a:spcAft>
                <a:spcPts val="0"/>
              </a:spcAft>
              <a:buNone/>
              <a:tabLst/>
              <a:defRPr lang="en-US" sz="1400" b="0" i="0" u="none" strike="noStrike" kern="0" cap="none" spc="0" baseline="0">
                <a:solidFill>
                  <a:srgbClr val="FFFFFF"/>
                </a:solidFill>
                <a:uFillTx/>
                <a:latin typeface=""/>
              </a:defRPr>
            </a:lvl1pPr>
          </a:lstStyle>
          <a:p>
            <a:pPr lvl="0"/>
            <a:r>
              <a:rPr lang="en-US"/>
              <a:t>[Insert Photo]</a:t>
            </a:r>
          </a:p>
        </p:txBody>
      </p:sp>
      <p:pic>
        <p:nvPicPr>
          <p:cNvPr id="10" name="Picture 17">
            <a:extLst>
              <a:ext uri="{FF2B5EF4-FFF2-40B4-BE49-F238E27FC236}">
                <a16:creationId xmlns:a16="http://schemas.microsoft.com/office/drawing/2014/main" id="{F0A939D7-EFF0-4AD5-EB4C-9270AB4AAB96}"/>
              </a:ext>
            </a:extLst>
          </p:cNvPr>
          <p:cNvPicPr>
            <a:picLocks noChangeAspect="1"/>
          </p:cNvPicPr>
          <p:nvPr/>
        </p:nvPicPr>
        <p:blipFill>
          <a:blip r:embed="rId2"/>
          <a:stretch>
            <a:fillRect/>
          </a:stretch>
        </p:blipFill>
        <p:spPr>
          <a:xfrm>
            <a:off x="424784" y="6261600"/>
            <a:ext cx="1072417" cy="377875"/>
          </a:xfrm>
          <a:prstGeom prst="rect">
            <a:avLst/>
          </a:prstGeom>
          <a:noFill/>
          <a:ln cap="flat">
            <a:noFill/>
          </a:ln>
        </p:spPr>
      </p:pic>
    </p:spTree>
    <p:extLst>
      <p:ext uri="{BB962C8B-B14F-4D97-AF65-F5344CB8AC3E}">
        <p14:creationId xmlns:p14="http://schemas.microsoft.com/office/powerpoint/2010/main" val="403031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16426849-04EF-03E5-02B6-B0F3938D2627}"/>
              </a:ext>
            </a:extLst>
          </p:cNvPr>
          <p:cNvSpPr/>
          <p:nvPr/>
        </p:nvSpPr>
        <p:spPr>
          <a:xfrm>
            <a:off x="1" y="0"/>
            <a:ext cx="12191996" cy="6858000"/>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3" name="Title 1">
            <a:extLst>
              <a:ext uri="{FF2B5EF4-FFF2-40B4-BE49-F238E27FC236}">
                <a16:creationId xmlns:a16="http://schemas.microsoft.com/office/drawing/2014/main" id="{572233ED-9A70-4A23-3061-42F4261306BE}"/>
              </a:ext>
            </a:extLst>
          </p:cNvPr>
          <p:cNvSpPr txBox="1">
            <a:spLocks noGrp="1"/>
          </p:cNvSpPr>
          <p:nvPr>
            <p:ph type="title"/>
          </p:nvPr>
        </p:nvSpPr>
        <p:spPr>
          <a:xfrm>
            <a:off x="899028" y="903454"/>
            <a:ext cx="5286612" cy="755870"/>
          </a:xfrm>
          <a:prstGeom prst="rect">
            <a:avLst/>
          </a:prstGeom>
          <a:noFill/>
          <a:ln>
            <a:noFill/>
          </a:ln>
        </p:spPr>
        <p:txBody>
          <a:bodyPr vert="horz" wrap="square" lIns="0" tIns="45720" rIns="0" bIns="45720" anchor="ctr" anchorCtr="0" compatLnSpc="1">
            <a:noAutofit/>
          </a:bodyPr>
          <a:lstStyle>
            <a:lvl1pPr marL="0" marR="0" lvl="0" indent="0" fontAlgn="auto" hangingPunct="0">
              <a:lnSpc>
                <a:spcPct val="100000"/>
              </a:lnSpc>
              <a:spcBef>
                <a:spcPts val="0"/>
              </a:spcBef>
              <a:spcAft>
                <a:spcPts val="0"/>
              </a:spcAft>
              <a:tabLst/>
              <a:defRPr lang="en-US" sz="2800" b="1" i="0" u="none" strike="noStrike" kern="0" cap="none" spc="0" baseline="0">
                <a:solidFill>
                  <a:srgbClr val="FFFFFF"/>
                </a:solidFill>
                <a:uFillTx/>
                <a:latin typeface="Century Gothic" pitchFamily="34"/>
                <a:cs typeface="Arial Narrow"/>
              </a:defRPr>
            </a:lvl1pPr>
          </a:lstStyle>
          <a:p>
            <a:pPr lvl="0"/>
            <a:r>
              <a:rPr lang="en-US"/>
              <a:t>Questions?</a:t>
            </a:r>
          </a:p>
        </p:txBody>
      </p:sp>
      <p:sp>
        <p:nvSpPr>
          <p:cNvPr id="4" name="Text Placeholder 4">
            <a:extLst>
              <a:ext uri="{FF2B5EF4-FFF2-40B4-BE49-F238E27FC236}">
                <a16:creationId xmlns:a16="http://schemas.microsoft.com/office/drawing/2014/main" id="{50A3D82B-027A-21D6-5A6C-1B19C08DCFA8}"/>
              </a:ext>
            </a:extLst>
          </p:cNvPr>
          <p:cNvSpPr txBox="1">
            <a:spLocks noGrp="1"/>
          </p:cNvSpPr>
          <p:nvPr>
            <p:ph type="body" sz="quarter" idx="4294967295"/>
          </p:nvPr>
        </p:nvSpPr>
        <p:spPr>
          <a:xfrm>
            <a:off x="899028" y="3667740"/>
            <a:ext cx="3352803" cy="1072883"/>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1pPr>
            <a:lvl2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2pPr>
            <a:lvl3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3pPr>
          </a:lstStyle>
          <a:p>
            <a:pPr lvl="0"/>
            <a:r>
              <a:rPr lang="en-US"/>
              <a:t>Name</a:t>
            </a:r>
          </a:p>
          <a:p>
            <a:pPr lvl="0"/>
            <a:r>
              <a:rPr lang="en-US"/>
              <a:t>Title</a:t>
            </a:r>
          </a:p>
          <a:p>
            <a:pPr lvl="0"/>
            <a:r>
              <a:rPr lang="en-US"/>
              <a:t>First.Last@hagertyconsulting.com</a:t>
            </a:r>
          </a:p>
        </p:txBody>
      </p:sp>
      <p:sp>
        <p:nvSpPr>
          <p:cNvPr id="5" name="Text Placeholder 4">
            <a:extLst>
              <a:ext uri="{FF2B5EF4-FFF2-40B4-BE49-F238E27FC236}">
                <a16:creationId xmlns:a16="http://schemas.microsoft.com/office/drawing/2014/main" id="{76B72634-953C-EBEF-6109-EAC8D85DE265}"/>
              </a:ext>
            </a:extLst>
          </p:cNvPr>
          <p:cNvSpPr txBox="1">
            <a:spLocks noGrp="1"/>
          </p:cNvSpPr>
          <p:nvPr>
            <p:ph type="body" sz="quarter" idx="4294967295"/>
          </p:nvPr>
        </p:nvSpPr>
        <p:spPr>
          <a:xfrm>
            <a:off x="4419596" y="3667740"/>
            <a:ext cx="3352803" cy="1072883"/>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1pPr>
            <a:lvl2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2pPr>
            <a:lvl3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3pPr>
          </a:lstStyle>
          <a:p>
            <a:pPr lvl="0"/>
            <a:r>
              <a:rPr lang="en-US"/>
              <a:t>Name</a:t>
            </a:r>
          </a:p>
          <a:p>
            <a:pPr lvl="0"/>
            <a:r>
              <a:rPr lang="en-US"/>
              <a:t>Title</a:t>
            </a:r>
          </a:p>
          <a:p>
            <a:pPr lvl="0"/>
            <a:r>
              <a:rPr lang="en-US"/>
              <a:t>First.Last@hagertyconsulting.com</a:t>
            </a:r>
          </a:p>
        </p:txBody>
      </p:sp>
      <p:sp>
        <p:nvSpPr>
          <p:cNvPr id="6" name="Text Placeholder 4">
            <a:extLst>
              <a:ext uri="{FF2B5EF4-FFF2-40B4-BE49-F238E27FC236}">
                <a16:creationId xmlns:a16="http://schemas.microsoft.com/office/drawing/2014/main" id="{7CF852F3-A8EF-0FCC-8C7E-F9E4AC58C20F}"/>
              </a:ext>
            </a:extLst>
          </p:cNvPr>
          <p:cNvSpPr txBox="1">
            <a:spLocks noGrp="1"/>
          </p:cNvSpPr>
          <p:nvPr>
            <p:ph type="body" sz="quarter" idx="4294967295"/>
          </p:nvPr>
        </p:nvSpPr>
        <p:spPr>
          <a:xfrm>
            <a:off x="7940174" y="3667740"/>
            <a:ext cx="3352803" cy="1072883"/>
          </a:xfrm>
          <a:prstGeom prst="rect">
            <a:avLst/>
          </a:prstGeom>
          <a:noFill/>
          <a:ln>
            <a:noFill/>
          </a:ln>
        </p:spPr>
        <p:txBody>
          <a:bodyPr vert="horz" wrap="square" lIns="0" tIns="45720" rIns="0" bIns="45720" anchor="t" anchorCtr="0" compatLnSpc="1">
            <a:noAutofit/>
          </a:bodyPr>
          <a:lstStyle>
            <a:lvl1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1pPr>
            <a:lvl2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2pPr>
            <a:lvl3pPr marL="0" marR="0" lvl="0" indent="0" fontAlgn="auto" hangingPunct="0">
              <a:lnSpc>
                <a:spcPct val="130000"/>
              </a:lnSpc>
              <a:spcBef>
                <a:spcPts val="300"/>
              </a:spcBef>
              <a:spcAft>
                <a:spcPts val="300"/>
              </a:spcAft>
              <a:buNone/>
              <a:tabLst/>
              <a:defRPr lang="en-US" sz="1400" b="0" i="0" u="none" strike="noStrike" kern="0" cap="none" spc="0" baseline="0">
                <a:solidFill>
                  <a:srgbClr val="FFFFFF"/>
                </a:solidFill>
                <a:uFillTx/>
                <a:latin typeface="Century Gothic" pitchFamily="34"/>
              </a:defRPr>
            </a:lvl3pPr>
          </a:lstStyle>
          <a:p>
            <a:pPr lvl="0"/>
            <a:r>
              <a:rPr lang="en-US"/>
              <a:t>Name</a:t>
            </a:r>
          </a:p>
          <a:p>
            <a:pPr lvl="0"/>
            <a:r>
              <a:rPr lang="en-US"/>
              <a:t>Title</a:t>
            </a:r>
          </a:p>
          <a:p>
            <a:pPr lvl="0"/>
            <a:r>
              <a:rPr lang="en-US"/>
              <a:t>First.Last@hagertyconsulting.com</a:t>
            </a:r>
          </a:p>
        </p:txBody>
      </p:sp>
      <p:sp>
        <p:nvSpPr>
          <p:cNvPr id="7" name="Picture Placeholder 18">
            <a:extLst>
              <a:ext uri="{FF2B5EF4-FFF2-40B4-BE49-F238E27FC236}">
                <a16:creationId xmlns:a16="http://schemas.microsoft.com/office/drawing/2014/main" id="{0F49326D-7445-B59B-A014-CE17B3BA4888}"/>
              </a:ext>
            </a:extLst>
          </p:cNvPr>
          <p:cNvSpPr txBox="1">
            <a:spLocks noGrp="1"/>
          </p:cNvSpPr>
          <p:nvPr>
            <p:ph type="pic" sz="quarter" idx="4294967295"/>
          </p:nvPr>
        </p:nvSpPr>
        <p:spPr>
          <a:xfrm>
            <a:off x="899028" y="2149480"/>
            <a:ext cx="1219535" cy="1218584"/>
          </a:xfrm>
          <a:prstGeom prst="rect">
            <a:avLst/>
          </a:prstGeom>
          <a:solidFill>
            <a:srgbClr val="7F7F7F"/>
          </a:solidFill>
          <a:ln w="28575">
            <a:solidFill>
              <a:srgbClr val="FFFFFF"/>
            </a:solidFill>
            <a:prstDash val="solid"/>
          </a:ln>
        </p:spPr>
        <p:txBody>
          <a:bodyPr vert="horz" wrap="square" lIns="91440" tIns="45720" rIns="91440" bIns="45720" anchor="t" anchorCtr="1" compatLnSpc="1">
            <a:noAutofit/>
          </a:bodyPr>
          <a:lstStyle>
            <a:lvl1pPr marL="0" marR="0" lvl="0" indent="0" algn="ctr" fontAlgn="auto" hangingPunct="0">
              <a:lnSpc>
                <a:spcPct val="100000"/>
              </a:lnSpc>
              <a:spcBef>
                <a:spcPts val="300"/>
              </a:spcBef>
              <a:spcAft>
                <a:spcPts val="0"/>
              </a:spcAft>
              <a:buNone/>
              <a:tabLst/>
              <a:defRPr lang="en-US" sz="1200" b="0" i="0" u="none" strike="noStrike" kern="0" cap="none" spc="0" baseline="0">
                <a:solidFill>
                  <a:srgbClr val="FFFFFF"/>
                </a:solidFill>
                <a:uFillTx/>
                <a:latin typeface="Century Gothic" pitchFamily="34"/>
              </a:defRPr>
            </a:lvl1pPr>
          </a:lstStyle>
          <a:p>
            <a:pPr lvl="0"/>
            <a:r>
              <a:rPr lang="en-US"/>
              <a:t>[Insert Photo]</a:t>
            </a:r>
          </a:p>
        </p:txBody>
      </p:sp>
      <p:sp>
        <p:nvSpPr>
          <p:cNvPr id="8" name="Picture Placeholder 18">
            <a:extLst>
              <a:ext uri="{FF2B5EF4-FFF2-40B4-BE49-F238E27FC236}">
                <a16:creationId xmlns:a16="http://schemas.microsoft.com/office/drawing/2014/main" id="{578A7EC2-54D6-2217-3439-5EE03721084B}"/>
              </a:ext>
            </a:extLst>
          </p:cNvPr>
          <p:cNvSpPr txBox="1">
            <a:spLocks noGrp="1"/>
          </p:cNvSpPr>
          <p:nvPr>
            <p:ph type="pic" sz="quarter" idx="4294967295"/>
          </p:nvPr>
        </p:nvSpPr>
        <p:spPr>
          <a:xfrm>
            <a:off x="4419596" y="2149480"/>
            <a:ext cx="1219535" cy="1218584"/>
          </a:xfrm>
          <a:prstGeom prst="rect">
            <a:avLst/>
          </a:prstGeom>
          <a:solidFill>
            <a:srgbClr val="7F7F7F"/>
          </a:solidFill>
          <a:ln w="28575">
            <a:solidFill>
              <a:srgbClr val="FFFFFF"/>
            </a:solidFill>
            <a:prstDash val="solid"/>
          </a:ln>
        </p:spPr>
        <p:txBody>
          <a:bodyPr vert="horz" wrap="square" lIns="91440" tIns="45720" rIns="91440" bIns="45720" anchor="t" anchorCtr="1" compatLnSpc="1">
            <a:noAutofit/>
          </a:bodyPr>
          <a:lstStyle>
            <a:lvl1pPr marL="0" marR="0" lvl="0" indent="0" algn="ctr" fontAlgn="auto" hangingPunct="0">
              <a:lnSpc>
                <a:spcPct val="100000"/>
              </a:lnSpc>
              <a:spcBef>
                <a:spcPts val="300"/>
              </a:spcBef>
              <a:spcAft>
                <a:spcPts val="0"/>
              </a:spcAft>
              <a:buNone/>
              <a:tabLst/>
              <a:defRPr lang="en-US" sz="1200" b="0" i="0" u="none" strike="noStrike" kern="0" cap="none" spc="0" baseline="0">
                <a:solidFill>
                  <a:srgbClr val="FFFFFF"/>
                </a:solidFill>
                <a:uFillTx/>
                <a:latin typeface="Century Gothic" pitchFamily="34"/>
              </a:defRPr>
            </a:lvl1pPr>
          </a:lstStyle>
          <a:p>
            <a:pPr lvl="0"/>
            <a:r>
              <a:rPr lang="en-US"/>
              <a:t>[Insert Photo]</a:t>
            </a:r>
          </a:p>
        </p:txBody>
      </p:sp>
      <p:sp>
        <p:nvSpPr>
          <p:cNvPr id="9" name="Picture Placeholder 18">
            <a:extLst>
              <a:ext uri="{FF2B5EF4-FFF2-40B4-BE49-F238E27FC236}">
                <a16:creationId xmlns:a16="http://schemas.microsoft.com/office/drawing/2014/main" id="{309B070C-9751-4775-A24B-FC5475431819}"/>
              </a:ext>
            </a:extLst>
          </p:cNvPr>
          <p:cNvSpPr txBox="1">
            <a:spLocks noGrp="1"/>
          </p:cNvSpPr>
          <p:nvPr>
            <p:ph type="pic" sz="quarter" idx="4294967295"/>
          </p:nvPr>
        </p:nvSpPr>
        <p:spPr>
          <a:xfrm>
            <a:off x="7940164" y="2149480"/>
            <a:ext cx="1219535" cy="1218584"/>
          </a:xfrm>
          <a:prstGeom prst="rect">
            <a:avLst/>
          </a:prstGeom>
          <a:solidFill>
            <a:srgbClr val="7F7F7F"/>
          </a:solidFill>
          <a:ln w="28575">
            <a:solidFill>
              <a:srgbClr val="FFFFFF"/>
            </a:solidFill>
            <a:prstDash val="solid"/>
          </a:ln>
        </p:spPr>
        <p:txBody>
          <a:bodyPr vert="horz" wrap="square" lIns="91440" tIns="45720" rIns="91440" bIns="45720" anchor="t" anchorCtr="1" compatLnSpc="1">
            <a:noAutofit/>
          </a:bodyPr>
          <a:lstStyle>
            <a:lvl1pPr marL="0" marR="0" lvl="0" indent="0" algn="ctr" fontAlgn="auto" hangingPunct="0">
              <a:lnSpc>
                <a:spcPct val="100000"/>
              </a:lnSpc>
              <a:spcBef>
                <a:spcPts val="300"/>
              </a:spcBef>
              <a:spcAft>
                <a:spcPts val="0"/>
              </a:spcAft>
              <a:buNone/>
              <a:tabLst/>
              <a:defRPr lang="en-US" sz="1200" b="0" i="0" u="none" strike="noStrike" kern="0" cap="none" spc="0" baseline="0">
                <a:solidFill>
                  <a:srgbClr val="FFFFFF"/>
                </a:solidFill>
                <a:uFillTx/>
                <a:latin typeface="Century Gothic" pitchFamily="34"/>
              </a:defRPr>
            </a:lvl1pPr>
          </a:lstStyle>
          <a:p>
            <a:pPr lvl="0"/>
            <a:r>
              <a:rPr lang="en-US"/>
              <a:t>[Insert Photo]</a:t>
            </a:r>
          </a:p>
        </p:txBody>
      </p:sp>
      <p:pic>
        <p:nvPicPr>
          <p:cNvPr id="10" name="Picture 21">
            <a:extLst>
              <a:ext uri="{FF2B5EF4-FFF2-40B4-BE49-F238E27FC236}">
                <a16:creationId xmlns:a16="http://schemas.microsoft.com/office/drawing/2014/main" id="{D5E72EF0-E775-47A8-D1DC-CCD0341E2E82}"/>
              </a:ext>
            </a:extLst>
          </p:cNvPr>
          <p:cNvPicPr>
            <a:picLocks noChangeAspect="1"/>
          </p:cNvPicPr>
          <p:nvPr/>
        </p:nvPicPr>
        <p:blipFill>
          <a:blip r:embed="rId2"/>
          <a:stretch>
            <a:fillRect/>
          </a:stretch>
        </p:blipFill>
        <p:spPr>
          <a:xfrm>
            <a:off x="9679719" y="5251426"/>
            <a:ext cx="1613248" cy="568445"/>
          </a:xfrm>
          <a:prstGeom prst="rect">
            <a:avLst/>
          </a:prstGeom>
          <a:noFill/>
          <a:ln cap="flat">
            <a:noFill/>
          </a:ln>
        </p:spPr>
      </p:pic>
    </p:spTree>
    <p:extLst>
      <p:ext uri="{BB962C8B-B14F-4D97-AF65-F5344CB8AC3E}">
        <p14:creationId xmlns:p14="http://schemas.microsoft.com/office/powerpoint/2010/main" val="233605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smacna.org/getattachment/2cad61e1-2e58-4311-84cc-189bbfc26afb/Master-I-Code-Adoption-Chart-jan-2021.pdf" TargetMode="External"/><Relationship Id="rId7"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46.sv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18" Type="http://schemas.openxmlformats.org/officeDocument/2006/relationships/image" Target="../media/image65.png"/><Relationship Id="rId3" Type="http://schemas.openxmlformats.org/officeDocument/2006/relationships/image" Target="../media/image50.svg"/><Relationship Id="rId21" Type="http://schemas.openxmlformats.org/officeDocument/2006/relationships/image" Target="../media/image68.sv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49.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19" Type="http://schemas.openxmlformats.org/officeDocument/2006/relationships/image" Target="../media/image66.sv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hyperlink" Target="https://www.fema.gov/sites/default/files/2020-08/fema_bric-protect-scoping-activities_support_document_08-2020.pdf" TargetMode="Externa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hyperlink" Target="mailto:Dale.Thomure@verisk.com" TargetMode="External"/><Relationship Id="rId2" Type="http://schemas.openxmlformats.org/officeDocument/2006/relationships/image" Target="../media/image79.png"/><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hyperlink" Target="https://www.isomitigation.com/bceg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screeningtool.geoplatform.gov/en/methodology#6.44/30.846/-100.395"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emacqpub1.connectsolutions.com/content/connect/c1/7/en/events/catalog.html?folder-id=231780422&amp;from-origin=fema.connectsolutions.com" TargetMode="External"/><Relationship Id="rId2" Type="http://schemas.openxmlformats.org/officeDocument/2006/relationships/hyperlink" Target="https://www.caloes.ca.gov/office-of-the-director/operations/recovery-directorate/hazard-mitig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7.xml"/><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chart" Target="../charts/chart5.xml"/><Relationship Id="rId5" Type="http://schemas.openxmlformats.org/officeDocument/2006/relationships/image" Target="../media/image15.svg"/><Relationship Id="rId10" Type="http://schemas.openxmlformats.org/officeDocument/2006/relationships/chart" Target="../charts/chart4.xml"/><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A72B620F-2150-2048-6AFE-8921AC871EEB}"/>
              </a:ext>
            </a:extLst>
          </p:cNvPr>
          <p:cNvSpPr txBox="1"/>
          <p:nvPr/>
        </p:nvSpPr>
        <p:spPr>
          <a:xfrm>
            <a:off x="29809" y="2314565"/>
            <a:ext cx="12132368" cy="72680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0">
              <a:lnSpc>
                <a:spcPct val="100000"/>
              </a:lnSpc>
              <a:spcBef>
                <a:spcPts val="0"/>
              </a:spcBef>
              <a:spcAft>
                <a:spcPts val="1200"/>
              </a:spcAft>
              <a:buNone/>
              <a:tabLst/>
              <a:defRPr sz="1800" b="0" i="0" u="none" strike="noStrike" kern="0" cap="none" spc="0" baseline="0">
                <a:solidFill>
                  <a:srgbClr val="000000"/>
                </a:solidFill>
                <a:uFillTx/>
              </a:defRPr>
            </a:pPr>
            <a:r>
              <a:rPr lang="en-US" sz="4000" b="1" i="0" u="none" strike="noStrike" kern="1200" cap="none" spc="0" baseline="0" dirty="0">
                <a:solidFill>
                  <a:srgbClr val="FFFFFF"/>
                </a:solidFill>
                <a:uFillTx/>
                <a:latin typeface="Century Gothic" pitchFamily="34"/>
                <a:ea typeface="Times New Roman" pitchFamily="18"/>
                <a:cs typeface="Times New Roman" pitchFamily="18"/>
              </a:rPr>
              <a:t>Building Resilient Infrastructure &amp; Communities</a:t>
            </a:r>
          </a:p>
        </p:txBody>
      </p:sp>
      <p:grpSp>
        <p:nvGrpSpPr>
          <p:cNvPr id="3" name="Group 21">
            <a:extLst>
              <a:ext uri="{FF2B5EF4-FFF2-40B4-BE49-F238E27FC236}">
                <a16:creationId xmlns:a16="http://schemas.microsoft.com/office/drawing/2014/main" id="{E7086060-410D-8F3A-FF1E-3AD7D90AAD58}"/>
              </a:ext>
            </a:extLst>
          </p:cNvPr>
          <p:cNvGrpSpPr/>
          <p:nvPr/>
        </p:nvGrpSpPr>
        <p:grpSpPr>
          <a:xfrm>
            <a:off x="0" y="0"/>
            <a:ext cx="165653" cy="6857998"/>
            <a:chOff x="0" y="0"/>
            <a:chExt cx="165653" cy="6857998"/>
          </a:xfrm>
        </p:grpSpPr>
        <p:grpSp>
          <p:nvGrpSpPr>
            <p:cNvPr id="4" name="Group 22">
              <a:extLst>
                <a:ext uri="{FF2B5EF4-FFF2-40B4-BE49-F238E27FC236}">
                  <a16:creationId xmlns:a16="http://schemas.microsoft.com/office/drawing/2014/main" id="{97D3B5B3-8362-B041-CC8B-AB0BAEE8069C}"/>
                </a:ext>
              </a:extLst>
            </p:cNvPr>
            <p:cNvGrpSpPr/>
            <p:nvPr/>
          </p:nvGrpSpPr>
          <p:grpSpPr>
            <a:xfrm>
              <a:off x="0" y="0"/>
              <a:ext cx="165653" cy="6857998"/>
              <a:chOff x="0" y="0"/>
              <a:chExt cx="165653" cy="6857998"/>
            </a:xfrm>
          </p:grpSpPr>
          <p:sp>
            <p:nvSpPr>
              <p:cNvPr id="5" name="Rectangle 24">
                <a:extLst>
                  <a:ext uri="{FF2B5EF4-FFF2-40B4-BE49-F238E27FC236}">
                    <a16:creationId xmlns:a16="http://schemas.microsoft.com/office/drawing/2014/main" id="{37C38054-1706-05F7-DF03-F350A2FC1A99}"/>
                  </a:ext>
                </a:extLst>
              </p:cNvPr>
              <p:cNvSpPr/>
              <p:nvPr/>
            </p:nvSpPr>
            <p:spPr>
              <a:xfrm rot="16200004">
                <a:off x="-2537574" y="2537575"/>
                <a:ext cx="5240801" cy="165652"/>
              </a:xfrm>
              <a:prstGeom prst="rect">
                <a:avLst/>
              </a:prstGeom>
              <a:solidFill>
                <a:srgbClr val="01336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entury Gothic" pitchFamily="34"/>
                </a:endParaRPr>
              </a:p>
            </p:txBody>
          </p:sp>
          <p:sp>
            <p:nvSpPr>
              <p:cNvPr id="6" name="Rectangle 25">
                <a:extLst>
                  <a:ext uri="{FF2B5EF4-FFF2-40B4-BE49-F238E27FC236}">
                    <a16:creationId xmlns:a16="http://schemas.microsoft.com/office/drawing/2014/main" id="{523B9E22-7ABE-CD10-A8FB-BE4356091340}"/>
                  </a:ext>
                </a:extLst>
              </p:cNvPr>
              <p:cNvSpPr/>
              <p:nvPr/>
            </p:nvSpPr>
            <p:spPr>
              <a:xfrm>
                <a:off x="0" y="5823035"/>
                <a:ext cx="165652" cy="1034963"/>
              </a:xfrm>
              <a:prstGeom prst="rect">
                <a:avLst/>
              </a:prstGeom>
              <a:solidFill>
                <a:srgbClr val="0D0D0D"/>
              </a:solidFill>
              <a:ln cap="flat">
                <a:noFill/>
                <a:prstDash val="solid"/>
              </a:ln>
            </p:spPr>
            <p:txBody>
              <a:bodyPr vert="horz" wrap="square" lIns="91440" tIns="45720" rIns="91440" bIns="45720" anchor="t" anchorCtr="0" compatLnSpc="1">
                <a:noAutofit/>
              </a:bodyPr>
              <a:lstStyle/>
              <a:p>
                <a:pPr marL="0" marR="0" lvl="0" indent="0" algn="l" defTabSz="13411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520" b="0" i="0" u="none" strike="noStrike" kern="1200" cap="none" spc="0" baseline="0">
                  <a:solidFill>
                    <a:srgbClr val="000000"/>
                  </a:solidFill>
                  <a:uFillTx/>
                  <a:latin typeface="Century Gothic" pitchFamily="34"/>
                </a:endParaRPr>
              </a:p>
            </p:txBody>
          </p:sp>
        </p:grpSp>
        <p:sp>
          <p:nvSpPr>
            <p:cNvPr id="7" name="Rectangle 23">
              <a:extLst>
                <a:ext uri="{FF2B5EF4-FFF2-40B4-BE49-F238E27FC236}">
                  <a16:creationId xmlns:a16="http://schemas.microsoft.com/office/drawing/2014/main" id="{F9A23E80-AF5E-65DF-D0D1-AA833152D169}"/>
                </a:ext>
              </a:extLst>
            </p:cNvPr>
            <p:cNvSpPr/>
            <p:nvPr/>
          </p:nvSpPr>
          <p:spPr>
            <a:xfrm>
              <a:off x="0" y="4788071"/>
              <a:ext cx="165652" cy="1034963"/>
            </a:xfrm>
            <a:prstGeom prst="rect">
              <a:avLst/>
            </a:prstGeom>
            <a:solidFill>
              <a:srgbClr val="CACACA"/>
            </a:solidFill>
            <a:ln cap="flat">
              <a:noFill/>
              <a:prstDash val="solid"/>
            </a:ln>
          </p:spPr>
          <p:txBody>
            <a:bodyPr vert="horz" wrap="square" lIns="91440" tIns="45720" rIns="91440" bIns="45720" anchor="t" anchorCtr="0" compatLnSpc="1">
              <a:noAutofit/>
            </a:bodyPr>
            <a:lstStyle/>
            <a:p>
              <a:pPr marL="0" marR="0" lvl="0" indent="0" algn="l" defTabSz="134115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520" b="0" i="0" u="none" strike="noStrike" kern="1200" cap="none" spc="0" baseline="0">
                <a:solidFill>
                  <a:srgbClr val="000000"/>
                </a:solidFill>
                <a:uFillTx/>
                <a:latin typeface="Century Gothic" pitchFamily="34"/>
              </a:endParaRPr>
            </a:p>
          </p:txBody>
        </p:sp>
      </p:grpSp>
      <p:sp>
        <p:nvSpPr>
          <p:cNvPr id="8" name="Text Box 1">
            <a:extLst>
              <a:ext uri="{FF2B5EF4-FFF2-40B4-BE49-F238E27FC236}">
                <a16:creationId xmlns:a16="http://schemas.microsoft.com/office/drawing/2014/main" id="{8C9B5965-33E8-2FE6-CF28-558F3206381A}"/>
              </a:ext>
            </a:extLst>
          </p:cNvPr>
          <p:cNvSpPr txBox="1"/>
          <p:nvPr/>
        </p:nvSpPr>
        <p:spPr>
          <a:xfrm>
            <a:off x="6003237" y="2949516"/>
            <a:ext cx="6158941" cy="479483"/>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0">
              <a:lnSpc>
                <a:spcPct val="100000"/>
              </a:lnSpc>
              <a:spcBef>
                <a:spcPts val="0"/>
              </a:spcBef>
              <a:spcAft>
                <a:spcPts val="120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Century Gothic" pitchFamily="34"/>
                <a:ea typeface="Times New Roman" pitchFamily="18"/>
                <a:cs typeface="Times New Roman" pitchFamily="18"/>
              </a:rPr>
              <a:t>FY 2021 Lessons Learned</a:t>
            </a:r>
          </a:p>
        </p:txBody>
      </p:sp>
      <p:sp>
        <p:nvSpPr>
          <p:cNvPr id="9" name="Text Placeholder 6">
            <a:extLst>
              <a:ext uri="{FF2B5EF4-FFF2-40B4-BE49-F238E27FC236}">
                <a16:creationId xmlns:a16="http://schemas.microsoft.com/office/drawing/2014/main" id="{B1091AA1-AAB0-DE29-9467-3176EBD16B95}"/>
              </a:ext>
            </a:extLst>
          </p:cNvPr>
          <p:cNvSpPr txBox="1">
            <a:spLocks noGrp="1"/>
          </p:cNvSpPr>
          <p:nvPr>
            <p:ph type="body" sz="quarter" idx="4294967295"/>
          </p:nvPr>
        </p:nvSpPr>
        <p:spPr>
          <a:xfrm>
            <a:off x="4884706" y="5355951"/>
            <a:ext cx="2422574" cy="372105"/>
          </a:xfrm>
          <a:prstGeom prst="rect">
            <a:avLst/>
          </a:prstGeom>
          <a:noFill/>
          <a:ln>
            <a:noFill/>
          </a:ln>
        </p:spPr>
        <p:txBody>
          <a:bodyPr vert="horz" wrap="square" lIns="0" tIns="45720" rIns="0" bIns="45720" anchor="ctr" anchorCtr="1" compatLnSpc="1">
            <a:noAutofit/>
          </a:bodyPr>
          <a:lstStyle/>
          <a:p>
            <a:pPr marL="6345" lvl="0" indent="-6345" algn="ctr" hangingPunct="0">
              <a:lnSpc>
                <a:spcPct val="100000"/>
              </a:lnSpc>
              <a:spcBef>
                <a:spcPts val="300"/>
              </a:spcBef>
              <a:buNone/>
            </a:pPr>
            <a:r>
              <a:rPr lang="en-US" sz="1200" kern="0" spc="50">
                <a:solidFill>
                  <a:srgbClr val="FFFFFF"/>
                </a:solidFill>
                <a:latin typeface="Century Gothic" pitchFamily="34"/>
              </a:rPr>
              <a:t>www.caloes.gov</a:t>
            </a:r>
          </a:p>
        </p:txBody>
      </p:sp>
      <p:sp>
        <p:nvSpPr>
          <p:cNvPr id="10" name="Text Placeholder 6">
            <a:extLst>
              <a:ext uri="{FF2B5EF4-FFF2-40B4-BE49-F238E27FC236}">
                <a16:creationId xmlns:a16="http://schemas.microsoft.com/office/drawing/2014/main" id="{62FED754-2FCF-0D3C-A070-5B579312A808}"/>
              </a:ext>
            </a:extLst>
          </p:cNvPr>
          <p:cNvSpPr txBox="1"/>
          <p:nvPr/>
        </p:nvSpPr>
        <p:spPr>
          <a:xfrm>
            <a:off x="1313901" y="5355951"/>
            <a:ext cx="2422574" cy="372105"/>
          </a:xfrm>
          <a:prstGeom prst="rect">
            <a:avLst/>
          </a:prstGeom>
          <a:noFill/>
          <a:ln cap="flat">
            <a:noFill/>
          </a:ln>
        </p:spPr>
        <p:txBody>
          <a:bodyPr vert="horz" wrap="square" lIns="0" tIns="45720" rIns="0" bIns="45720" anchor="ctr" anchorCtr="0" compatLnSpc="1">
            <a:noAutofit/>
          </a:bodyPr>
          <a:lstStyle/>
          <a:p>
            <a:pPr marL="6345" marR="0" lvl="0" indent="-6345"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en-US" sz="1200" b="0" i="0" u="none" strike="noStrike" kern="0" cap="none" spc="50" baseline="0" dirty="0">
                <a:solidFill>
                  <a:srgbClr val="FFFFFF"/>
                </a:solidFill>
                <a:uFillTx/>
                <a:latin typeface="Century Gothic" pitchFamily="34"/>
              </a:rPr>
              <a:t>August 10,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F2B9-3E1A-EACB-FCDD-D0BC1017BBCA}"/>
              </a:ext>
            </a:extLst>
          </p:cNvPr>
          <p:cNvSpPr txBox="1">
            <a:spLocks noGrp="1"/>
          </p:cNvSpPr>
          <p:nvPr>
            <p:ph type="title"/>
          </p:nvPr>
        </p:nvSpPr>
        <p:spPr/>
        <p:txBody>
          <a:bodyPr/>
          <a:lstStyle/>
          <a:p>
            <a:pPr lvl="0"/>
            <a:r>
              <a:rPr lang="en-US" dirty="0"/>
              <a:t>BRIC 2021 – Applicant Building Code Adoption</a:t>
            </a:r>
          </a:p>
        </p:txBody>
      </p:sp>
      <p:grpSp>
        <p:nvGrpSpPr>
          <p:cNvPr id="150" name="Group 149">
            <a:extLst>
              <a:ext uri="{FF2B5EF4-FFF2-40B4-BE49-F238E27FC236}">
                <a16:creationId xmlns:a16="http://schemas.microsoft.com/office/drawing/2014/main" id="{52CB37B5-E52C-6C73-F9A9-887DD4DEDC85}"/>
              </a:ext>
            </a:extLst>
          </p:cNvPr>
          <p:cNvGrpSpPr/>
          <p:nvPr/>
        </p:nvGrpSpPr>
        <p:grpSpPr>
          <a:xfrm>
            <a:off x="7934076" y="840116"/>
            <a:ext cx="4014323" cy="2121390"/>
            <a:chOff x="8152172" y="934256"/>
            <a:chExt cx="4014323" cy="2121390"/>
          </a:xfrm>
        </p:grpSpPr>
        <p:grpSp>
          <p:nvGrpSpPr>
            <p:cNvPr id="147" name="Group 754">
              <a:extLst>
                <a:ext uri="{FF2B5EF4-FFF2-40B4-BE49-F238E27FC236}">
                  <a16:creationId xmlns:a16="http://schemas.microsoft.com/office/drawing/2014/main" id="{6EC3F94C-FAE7-E3B6-D931-1F3BD6B62CD3}"/>
                </a:ext>
              </a:extLst>
            </p:cNvPr>
            <p:cNvGrpSpPr/>
            <p:nvPr/>
          </p:nvGrpSpPr>
          <p:grpSpPr>
            <a:xfrm>
              <a:off x="8152172" y="934256"/>
              <a:ext cx="3856069" cy="2078165"/>
              <a:chOff x="356469" y="707818"/>
              <a:chExt cx="4462921" cy="1936448"/>
            </a:xfrm>
          </p:grpSpPr>
          <p:sp>
            <p:nvSpPr>
              <p:cNvPr id="148" name="Rectangle 751">
                <a:extLst>
                  <a:ext uri="{FF2B5EF4-FFF2-40B4-BE49-F238E27FC236}">
                    <a16:creationId xmlns:a16="http://schemas.microsoft.com/office/drawing/2014/main" id="{660DD323-29CA-93FA-6E9F-7CE8B2B30483}"/>
                  </a:ext>
                </a:extLst>
              </p:cNvPr>
              <p:cNvSpPr/>
              <p:nvPr/>
            </p:nvSpPr>
            <p:spPr>
              <a:xfrm>
                <a:off x="356469" y="723154"/>
                <a:ext cx="4462921" cy="1921112"/>
              </a:xfrm>
              <a:prstGeom prst="rect">
                <a:avLst/>
              </a:prstGeom>
              <a:solidFill>
                <a:srgbClr val="F2F2F2"/>
              </a:solidFill>
              <a:ln cap="flat">
                <a:noFill/>
                <a:prstDash val="solid"/>
              </a:ln>
              <a:effectLst>
                <a:outerShdw blurRad="25400" dist="12700" dir="2700000" algn="tl" rotWithShape="0">
                  <a:schemeClr val="tx1">
                    <a:lumMod val="65000"/>
                    <a:lumOff val="35000"/>
                    <a:alpha val="25000"/>
                  </a:scheme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149" name="TextBox 752">
                <a:extLst>
                  <a:ext uri="{FF2B5EF4-FFF2-40B4-BE49-F238E27FC236}">
                    <a16:creationId xmlns:a16="http://schemas.microsoft.com/office/drawing/2014/main" id="{C8D5E39C-379B-BEB6-EBE8-DF171DC064DF}"/>
                  </a:ext>
                </a:extLst>
              </p:cNvPr>
              <p:cNvSpPr txBox="1"/>
              <p:nvPr/>
            </p:nvSpPr>
            <p:spPr>
              <a:xfrm>
                <a:off x="1670999" y="707818"/>
                <a:ext cx="1833860" cy="27024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1" dirty="0">
                    <a:solidFill>
                      <a:srgbClr val="0F3364"/>
                    </a:solidFill>
                    <a:latin typeface="Century Gothic"/>
                  </a:rPr>
                  <a:t>Map </a:t>
                </a:r>
                <a:r>
                  <a:rPr lang="en-US" sz="1400" b="1" i="0" u="none" strike="noStrike" kern="1200" cap="none" spc="0" baseline="0" dirty="0">
                    <a:solidFill>
                      <a:srgbClr val="0F3364"/>
                    </a:solidFill>
                    <a:uFillTx/>
                    <a:latin typeface="Century Gothic"/>
                  </a:rPr>
                  <a:t>Legend</a:t>
                </a:r>
              </a:p>
            </p:txBody>
          </p:sp>
        </p:grpSp>
        <p:grpSp>
          <p:nvGrpSpPr>
            <p:cNvPr id="4" name="Group 79">
              <a:extLst>
                <a:ext uri="{FF2B5EF4-FFF2-40B4-BE49-F238E27FC236}">
                  <a16:creationId xmlns:a16="http://schemas.microsoft.com/office/drawing/2014/main" id="{35699129-A3FC-E3BE-1F91-8BA9C5B52C54}"/>
                </a:ext>
              </a:extLst>
            </p:cNvPr>
            <p:cNvGrpSpPr/>
            <p:nvPr/>
          </p:nvGrpSpPr>
          <p:grpSpPr>
            <a:xfrm>
              <a:off x="8228024" y="1293658"/>
              <a:ext cx="3765503" cy="1613338"/>
              <a:chOff x="8869433" y="2550515"/>
              <a:chExt cx="2804909" cy="1613338"/>
            </a:xfrm>
          </p:grpSpPr>
          <p:sp>
            <p:nvSpPr>
              <p:cNvPr id="5" name="Rectangle 73">
                <a:extLst>
                  <a:ext uri="{FF2B5EF4-FFF2-40B4-BE49-F238E27FC236}">
                    <a16:creationId xmlns:a16="http://schemas.microsoft.com/office/drawing/2014/main" id="{AF605534-0062-EA3F-070B-0D1695F13918}"/>
                  </a:ext>
                </a:extLst>
              </p:cNvPr>
              <p:cNvSpPr/>
              <p:nvPr/>
            </p:nvSpPr>
            <p:spPr>
              <a:xfrm>
                <a:off x="8869433" y="2643062"/>
                <a:ext cx="136227" cy="182880"/>
              </a:xfrm>
              <a:prstGeom prst="rect">
                <a:avLst/>
              </a:prstGeom>
              <a:solidFill>
                <a:srgbClr val="33993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6" name="Rectangle 74">
                <a:extLst>
                  <a:ext uri="{FF2B5EF4-FFF2-40B4-BE49-F238E27FC236}">
                    <a16:creationId xmlns:a16="http://schemas.microsoft.com/office/drawing/2014/main" id="{6E19C0BA-F469-7688-7643-83FAE56FE4AD}"/>
                  </a:ext>
                </a:extLst>
              </p:cNvPr>
              <p:cNvSpPr/>
              <p:nvPr/>
            </p:nvSpPr>
            <p:spPr>
              <a:xfrm>
                <a:off x="8869433" y="3147765"/>
                <a:ext cx="136227" cy="182880"/>
              </a:xfrm>
              <a:prstGeom prst="rect">
                <a:avLst/>
              </a:prstGeom>
              <a:solidFill>
                <a:srgbClr val="FFC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7" name="Rectangle 75">
                <a:extLst>
                  <a:ext uri="{FF2B5EF4-FFF2-40B4-BE49-F238E27FC236}">
                    <a16:creationId xmlns:a16="http://schemas.microsoft.com/office/drawing/2014/main" id="{72C8EE79-F9DA-5859-9E9B-8C2BE132754C}"/>
                  </a:ext>
                </a:extLst>
              </p:cNvPr>
              <p:cNvSpPr/>
              <p:nvPr/>
            </p:nvSpPr>
            <p:spPr>
              <a:xfrm>
                <a:off x="8869433" y="3648664"/>
                <a:ext cx="136227" cy="182880"/>
              </a:xfrm>
              <a:prstGeom prst="rect">
                <a:avLst/>
              </a:prstGeom>
              <a:solidFill>
                <a:srgbClr val="FF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8" name="TextBox 76">
                <a:extLst>
                  <a:ext uri="{FF2B5EF4-FFF2-40B4-BE49-F238E27FC236}">
                    <a16:creationId xmlns:a16="http://schemas.microsoft.com/office/drawing/2014/main" id="{5CF3210B-3B40-A78C-7BA9-12E8B7C14E01}"/>
                  </a:ext>
                </a:extLst>
              </p:cNvPr>
              <p:cNvSpPr txBox="1"/>
              <p:nvPr/>
            </p:nvSpPr>
            <p:spPr>
              <a:xfrm>
                <a:off x="9070429" y="2550515"/>
                <a:ext cx="1970568" cy="43088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Century Gothic" panose="020B0502020202020204" pitchFamily="34" charset="0"/>
                  </a:rPr>
                  <a:t>IBC/IRC: 2018 or 2021</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Century Gothic" panose="020B0502020202020204" pitchFamily="34" charset="0"/>
                  </a:rPr>
                  <a:t>20 points</a:t>
                </a:r>
              </a:p>
            </p:txBody>
          </p:sp>
          <p:sp>
            <p:nvSpPr>
              <p:cNvPr id="9" name="TextBox 77">
                <a:extLst>
                  <a:ext uri="{FF2B5EF4-FFF2-40B4-BE49-F238E27FC236}">
                    <a16:creationId xmlns:a16="http://schemas.microsoft.com/office/drawing/2014/main" id="{BF0138B0-85AF-4656-1241-2643BF256073}"/>
                  </a:ext>
                </a:extLst>
              </p:cNvPr>
              <p:cNvSpPr txBox="1"/>
              <p:nvPr/>
            </p:nvSpPr>
            <p:spPr>
              <a:xfrm>
                <a:off x="9070429" y="3054094"/>
                <a:ext cx="2516364" cy="43088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Century Gothic" panose="020B0502020202020204" pitchFamily="34" charset="0"/>
                  </a:rPr>
                  <a:t>IBC/IRC: 2015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Century Gothic" panose="020B0502020202020204" pitchFamily="34" charset="0"/>
                  </a:rPr>
                  <a:t>10 points</a:t>
                </a:r>
              </a:p>
            </p:txBody>
          </p:sp>
          <p:sp>
            <p:nvSpPr>
              <p:cNvPr id="10" name="TextBox 78">
                <a:extLst>
                  <a:ext uri="{FF2B5EF4-FFF2-40B4-BE49-F238E27FC236}">
                    <a16:creationId xmlns:a16="http://schemas.microsoft.com/office/drawing/2014/main" id="{413D217C-1766-8CD2-0AB9-6FBD705FBDA2}"/>
                  </a:ext>
                </a:extLst>
              </p:cNvPr>
              <p:cNvSpPr txBox="1"/>
              <p:nvPr/>
            </p:nvSpPr>
            <p:spPr>
              <a:xfrm>
                <a:off x="9070428" y="3563689"/>
                <a:ext cx="2603914" cy="60016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Century Gothic" panose="020B0502020202020204" pitchFamily="34" charset="0"/>
                  </a:rPr>
                  <a:t>IBC/IRC: No 2015 </a:t>
                </a:r>
                <a:r>
                  <a:rPr lang="en-US" sz="1100" dirty="0">
                    <a:solidFill>
                      <a:srgbClr val="000000"/>
                    </a:solidFill>
                    <a:latin typeface="Century Gothic" panose="020B0502020202020204" pitchFamily="34" charset="0"/>
                  </a:rPr>
                  <a:t>/ </a:t>
                </a:r>
                <a:r>
                  <a:rPr lang="en-US" sz="1100" b="0" i="0" u="none" strike="noStrike" kern="1200" cap="none" spc="0" baseline="0" dirty="0">
                    <a:solidFill>
                      <a:srgbClr val="000000"/>
                    </a:solidFill>
                    <a:uFillTx/>
                    <a:latin typeface="Century Gothic" panose="020B0502020202020204" pitchFamily="34" charset="0"/>
                  </a:rPr>
                  <a:t>2018 / 2021 or </a:t>
                </a:r>
                <a:r>
                  <a:rPr lang="en-US" sz="1100" dirty="0">
                    <a:solidFill>
                      <a:srgbClr val="000000"/>
                    </a:solidFill>
                    <a:latin typeface="Century Gothic" panose="020B0502020202020204" pitchFamily="34" charset="0"/>
                  </a:rPr>
                  <a:t>n</a:t>
                </a:r>
                <a:r>
                  <a:rPr lang="en-US" sz="1100" b="0" i="0" u="none" strike="noStrike" kern="1200" cap="none" spc="0" baseline="0" dirty="0">
                    <a:solidFill>
                      <a:srgbClr val="000000"/>
                    </a:solidFill>
                    <a:uFillTx/>
                    <a:latin typeface="Century Gothic" panose="020B0502020202020204" pitchFamily="34" charset="0"/>
                  </a:rPr>
                  <a:t>o state-wide codes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Century Gothic" panose="020B0502020202020204" pitchFamily="34" charset="0"/>
                  </a:rPr>
                  <a:t>0 points</a:t>
                </a:r>
              </a:p>
            </p:txBody>
          </p:sp>
        </p:grpSp>
        <p:sp>
          <p:nvSpPr>
            <p:cNvPr id="11" name="TextBox 2">
              <a:extLst>
                <a:ext uri="{FF2B5EF4-FFF2-40B4-BE49-F238E27FC236}">
                  <a16:creationId xmlns:a16="http://schemas.microsoft.com/office/drawing/2014/main" id="{962E6EDA-9FE1-E66C-7EE4-1E27A7F58F7C}"/>
                </a:ext>
              </a:extLst>
            </p:cNvPr>
            <p:cNvSpPr txBox="1"/>
            <p:nvPr/>
          </p:nvSpPr>
          <p:spPr>
            <a:xfrm>
              <a:off x="8207354" y="2840202"/>
              <a:ext cx="3959141" cy="2154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 b="0" i="1" u="none" strike="noStrike" kern="1200" cap="none" spc="0" baseline="0" dirty="0">
                  <a:uFillTx/>
                  <a:latin typeface="Century Gothic" panose="020B0502020202020204" pitchFamily="34" charset="0"/>
                  <a:cs typeface="Arial"/>
                </a:rPr>
                <a:t>Best publicly available data; </a:t>
              </a:r>
              <a:r>
                <a:rPr lang="en-US" sz="800" b="1" i="1" u="none" strike="noStrike" kern="1200" cap="none" spc="0" baseline="0" dirty="0">
                  <a:uFillTx/>
                  <a:latin typeface="Century Gothic" panose="020B0502020202020204" pitchFamily="34" charset="0"/>
                  <a:cs typeface="Arial"/>
                </a:rPr>
                <a:t>January 2021</a:t>
              </a:r>
              <a:r>
                <a:rPr lang="en-US" sz="800" b="0" i="1" u="none" strike="noStrike" kern="1200" cap="none" spc="0" baseline="0" dirty="0">
                  <a:uFillTx/>
                  <a:latin typeface="Century Gothic" panose="020B0502020202020204" pitchFamily="34" charset="0"/>
                  <a:cs typeface="Arial"/>
                </a:rPr>
                <a:t> </a:t>
              </a:r>
              <a:r>
                <a:rPr lang="en-US" sz="800" b="0" i="0" u="none" strike="noStrike" kern="1200" cap="none" spc="0" baseline="0" dirty="0">
                  <a:solidFill>
                    <a:srgbClr val="E31836"/>
                  </a:solidFill>
                  <a:uFillTx/>
                  <a:latin typeface="Century Gothic" panose="020B0502020202020204" pitchFamily="34" charset="0"/>
                  <a:cs typeface="Arial"/>
                  <a:hlinkClick r:id="rId3"/>
                </a:rPr>
                <a:t>International Code Council</a:t>
              </a:r>
              <a:endParaRPr lang="en-US" sz="800" b="0" i="0" u="none" strike="noStrike" kern="1200" cap="none" spc="0" baseline="0" dirty="0">
                <a:solidFill>
                  <a:srgbClr val="E31836"/>
                </a:solidFill>
                <a:uFillTx/>
                <a:latin typeface="Century Gothic" panose="020B0502020202020204" pitchFamily="34" charset="0"/>
              </a:endParaRPr>
            </a:p>
          </p:txBody>
        </p:sp>
      </p:grpSp>
      <p:sp>
        <p:nvSpPr>
          <p:cNvPr id="3" name="Slide Number Placeholder 2">
            <a:extLst>
              <a:ext uri="{FF2B5EF4-FFF2-40B4-BE49-F238E27FC236}">
                <a16:creationId xmlns:a16="http://schemas.microsoft.com/office/drawing/2014/main" id="{93231BE7-A9A2-19F2-15D4-87BCA2B9D347}"/>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10</a:t>
            </a:fld>
            <a:endParaRPr lang="en-US" b="1" dirty="0"/>
          </a:p>
        </p:txBody>
      </p:sp>
      <p:grpSp>
        <p:nvGrpSpPr>
          <p:cNvPr id="89" name="Group 4">
            <a:extLst>
              <a:ext uri="{FF2B5EF4-FFF2-40B4-BE49-F238E27FC236}">
                <a16:creationId xmlns:a16="http://schemas.microsoft.com/office/drawing/2014/main" id="{3EF21A17-1DDC-C81E-4180-8CAE7A0EF5F2}"/>
              </a:ext>
            </a:extLst>
          </p:cNvPr>
          <p:cNvGrpSpPr/>
          <p:nvPr/>
        </p:nvGrpSpPr>
        <p:grpSpPr>
          <a:xfrm>
            <a:off x="216443" y="840341"/>
            <a:ext cx="7316472" cy="5347176"/>
            <a:chOff x="890287" y="587886"/>
            <a:chExt cx="7772701" cy="5850915"/>
          </a:xfrm>
          <a:effectLst>
            <a:outerShdw blurRad="25400" dist="12700" dir="2700000" algn="tl" rotWithShape="0">
              <a:schemeClr val="tx1">
                <a:lumMod val="65000"/>
                <a:lumOff val="35000"/>
                <a:alpha val="20000"/>
              </a:schemeClr>
            </a:outerShdw>
          </a:effectLst>
        </p:grpSpPr>
        <p:sp>
          <p:nvSpPr>
            <p:cNvPr id="90" name="Freeform 56">
              <a:extLst>
                <a:ext uri="{FF2B5EF4-FFF2-40B4-BE49-F238E27FC236}">
                  <a16:creationId xmlns:a16="http://schemas.microsoft.com/office/drawing/2014/main" id="{8B1840BF-1F94-C0D4-F5A2-AF90B7D17488}"/>
                </a:ext>
              </a:extLst>
            </p:cNvPr>
            <p:cNvSpPr/>
            <p:nvPr/>
          </p:nvSpPr>
          <p:spPr>
            <a:xfrm>
              <a:off x="1742151" y="660224"/>
              <a:ext cx="936190" cy="683879"/>
            </a:xfrm>
            <a:custGeom>
              <a:avLst/>
              <a:gdLst>
                <a:gd name="f0" fmla="val 10800000"/>
                <a:gd name="f1" fmla="val 5400000"/>
                <a:gd name="f2" fmla="val 180"/>
                <a:gd name="f3" fmla="val w"/>
                <a:gd name="f4" fmla="val h"/>
                <a:gd name="f5" fmla="val 0"/>
                <a:gd name="f6" fmla="val 670"/>
                <a:gd name="f7" fmla="val 501"/>
                <a:gd name="f8" fmla="val 201"/>
                <a:gd name="f9" fmla="val 99"/>
                <a:gd name="f10" fmla="val 204"/>
                <a:gd name="f11" fmla="val 94"/>
                <a:gd name="f12" fmla="val 90"/>
                <a:gd name="f13" fmla="val 199"/>
                <a:gd name="f14" fmla="val 87"/>
                <a:gd name="f15" fmla="val 197"/>
                <a:gd name="f16" fmla="val 85"/>
                <a:gd name="f17" fmla="val 194"/>
                <a:gd name="f18" fmla="val 187"/>
                <a:gd name="f19" fmla="val 97"/>
                <a:gd name="f20" fmla="val 182"/>
                <a:gd name="f21" fmla="val 101"/>
                <a:gd name="f22" fmla="val 185"/>
                <a:gd name="f23" fmla="val 108"/>
                <a:gd name="f24" fmla="val 113"/>
                <a:gd name="f25" fmla="val 190"/>
                <a:gd name="f26" fmla="val 118"/>
                <a:gd name="f27" fmla="val 125"/>
                <a:gd name="f28" fmla="val 130"/>
                <a:gd name="f29" fmla="val 135"/>
                <a:gd name="f30" fmla="val 137"/>
                <a:gd name="f31" fmla="val 142"/>
                <a:gd name="f32" fmla="val 146"/>
                <a:gd name="f33" fmla="val 149"/>
                <a:gd name="f34" fmla="val 139"/>
                <a:gd name="f35" fmla="val 192"/>
                <a:gd name="f36" fmla="val 132"/>
                <a:gd name="f37" fmla="val 106"/>
                <a:gd name="f38" fmla="val 54"/>
                <a:gd name="f39" fmla="val 52"/>
                <a:gd name="f40" fmla="val 45"/>
                <a:gd name="f41" fmla="val 49"/>
                <a:gd name="f42" fmla="val 47"/>
                <a:gd name="f43" fmla="val 37"/>
                <a:gd name="f44" fmla="val 40"/>
                <a:gd name="f45" fmla="val 178"/>
                <a:gd name="f46" fmla="val 42"/>
                <a:gd name="f47" fmla="val 75"/>
                <a:gd name="f48" fmla="val 73"/>
                <a:gd name="f49" fmla="val 66"/>
                <a:gd name="f50" fmla="val 59"/>
                <a:gd name="f51" fmla="val 68"/>
                <a:gd name="f52" fmla="val 2"/>
                <a:gd name="f53" fmla="val 133"/>
                <a:gd name="f54" fmla="val 220"/>
                <a:gd name="f55" fmla="val 227"/>
                <a:gd name="f56" fmla="val 224"/>
                <a:gd name="f57" fmla="val 138"/>
                <a:gd name="f58" fmla="val 215"/>
                <a:gd name="f59" fmla="val 217"/>
                <a:gd name="f60" fmla="val 172"/>
                <a:gd name="f61" fmla="val 170"/>
                <a:gd name="f62" fmla="val 175"/>
                <a:gd name="f63" fmla="val 173"/>
                <a:gd name="f64" fmla="val 179"/>
                <a:gd name="f65" fmla="val 184"/>
                <a:gd name="f66" fmla="val 213"/>
                <a:gd name="f67" fmla="val 206"/>
                <a:gd name="f68" fmla="val 198"/>
                <a:gd name="f69" fmla="val 171"/>
                <a:gd name="f70" fmla="val 210"/>
                <a:gd name="f71" fmla="val 164"/>
                <a:gd name="f72" fmla="val 61"/>
                <a:gd name="f73" fmla="val 56"/>
                <a:gd name="f74" fmla="val 168"/>
                <a:gd name="f75" fmla="val 161"/>
                <a:gd name="f76" fmla="val 660"/>
                <a:gd name="f77" fmla="val 123"/>
                <a:gd name="f78" fmla="val 625"/>
                <a:gd name="f79" fmla="val 116"/>
                <a:gd name="f80" fmla="val 592"/>
                <a:gd name="f81" fmla="val 556"/>
                <a:gd name="f82" fmla="val 523"/>
                <a:gd name="f83" fmla="val 92"/>
                <a:gd name="f84" fmla="val 488"/>
                <a:gd name="f85" fmla="val 82"/>
                <a:gd name="f86" fmla="val 454"/>
                <a:gd name="f87" fmla="val 419"/>
                <a:gd name="f88" fmla="val 386"/>
                <a:gd name="f89" fmla="val 350"/>
                <a:gd name="f90" fmla="val 317"/>
                <a:gd name="f91" fmla="val 284"/>
                <a:gd name="f92" fmla="val 28"/>
                <a:gd name="f93" fmla="val 249"/>
                <a:gd name="f94" fmla="val 19"/>
                <a:gd name="f95" fmla="val 216"/>
                <a:gd name="f96" fmla="val 9"/>
                <a:gd name="f97" fmla="val 208"/>
                <a:gd name="f98" fmla="val 7"/>
                <a:gd name="f99" fmla="val 26"/>
                <a:gd name="f100" fmla="val 33"/>
                <a:gd name="f101" fmla="val 211"/>
                <a:gd name="f102" fmla="val 218"/>
                <a:gd name="f103" fmla="val 71"/>
                <a:gd name="f104" fmla="val 78"/>
                <a:gd name="f105" fmla="val 80"/>
                <a:gd name="f106" fmla="val 104"/>
                <a:gd name="f107" fmla="val 111"/>
                <a:gd name="f108" fmla="val 120"/>
                <a:gd name="f109" fmla="val 127"/>
                <a:gd name="f110" fmla="val 151"/>
                <a:gd name="f111" fmla="val 165"/>
                <a:gd name="f112" fmla="val 177"/>
                <a:gd name="f113" fmla="val 196"/>
                <a:gd name="f114" fmla="val 222"/>
                <a:gd name="f115" fmla="val 156"/>
                <a:gd name="f116" fmla="val 236"/>
                <a:gd name="f117" fmla="val 152"/>
                <a:gd name="f118" fmla="val 239"/>
                <a:gd name="f119" fmla="val 145"/>
                <a:gd name="f120" fmla="val 241"/>
                <a:gd name="f121" fmla="val 234"/>
                <a:gd name="f122" fmla="val 128"/>
                <a:gd name="f123" fmla="val 232"/>
                <a:gd name="f124" fmla="val 119"/>
                <a:gd name="f125" fmla="val 229"/>
                <a:gd name="f126" fmla="val 159"/>
                <a:gd name="f127" fmla="val 191"/>
                <a:gd name="f128" fmla="val 166"/>
                <a:gd name="f129" fmla="val 163"/>
                <a:gd name="f130" fmla="val 158"/>
                <a:gd name="f131" fmla="val 144"/>
                <a:gd name="f132" fmla="val 153"/>
                <a:gd name="f133" fmla="val 147"/>
                <a:gd name="f134" fmla="val 189"/>
                <a:gd name="f135" fmla="val 126"/>
                <a:gd name="f136" fmla="val 140"/>
                <a:gd name="f137" fmla="val 121"/>
                <a:gd name="f138" fmla="val 154"/>
                <a:gd name="f139" fmla="val 81"/>
                <a:gd name="f140" fmla="val 74"/>
                <a:gd name="f141" fmla="val 69"/>
                <a:gd name="f142" fmla="val 63"/>
                <a:gd name="f143" fmla="val 50"/>
                <a:gd name="f144" fmla="val 38"/>
                <a:gd name="f145" fmla="val 31"/>
                <a:gd name="f146" fmla="val 24"/>
                <a:gd name="f147" fmla="val 29"/>
                <a:gd name="f148" fmla="val 22"/>
                <a:gd name="f149" fmla="val 36"/>
                <a:gd name="f150" fmla="val 251"/>
                <a:gd name="f151" fmla="val 258"/>
                <a:gd name="f152" fmla="val 267"/>
                <a:gd name="f153" fmla="val 281"/>
                <a:gd name="f154" fmla="val 17"/>
                <a:gd name="f155" fmla="val 293"/>
                <a:gd name="f156" fmla="val 15"/>
                <a:gd name="f157" fmla="val 279"/>
                <a:gd name="f158" fmla="val 269"/>
                <a:gd name="f159" fmla="val 10"/>
                <a:gd name="f160" fmla="val 298"/>
                <a:gd name="f161" fmla="val 307"/>
                <a:gd name="f162" fmla="val 12"/>
                <a:gd name="f163" fmla="val 314"/>
                <a:gd name="f164" fmla="val 319"/>
                <a:gd name="f165" fmla="val 324"/>
                <a:gd name="f166" fmla="val 55"/>
                <a:gd name="f167" fmla="val 333"/>
                <a:gd name="f168" fmla="val 62"/>
                <a:gd name="f169" fmla="val 340"/>
                <a:gd name="f170" fmla="val 64"/>
                <a:gd name="f171" fmla="val 343"/>
                <a:gd name="f172" fmla="val 67"/>
                <a:gd name="f173" fmla="val 345"/>
                <a:gd name="f174" fmla="val 76"/>
                <a:gd name="f175" fmla="val 83"/>
                <a:gd name="f176" fmla="val 357"/>
                <a:gd name="f177" fmla="val 93"/>
                <a:gd name="f178" fmla="val 376"/>
                <a:gd name="f179" fmla="val 407"/>
                <a:gd name="f180" fmla="val 416"/>
                <a:gd name="f181" fmla="val 423"/>
                <a:gd name="f182" fmla="val 428"/>
                <a:gd name="f183" fmla="val 440"/>
                <a:gd name="f184" fmla="val 442"/>
                <a:gd name="f185" fmla="val 435"/>
                <a:gd name="f186" fmla="val 438"/>
                <a:gd name="f187" fmla="val 445"/>
                <a:gd name="f188" fmla="val 452"/>
                <a:gd name="f189" fmla="val 456"/>
                <a:gd name="f190" fmla="val 461"/>
                <a:gd name="f191" fmla="val 263"/>
                <a:gd name="f192" fmla="val 464"/>
                <a:gd name="f193" fmla="val 294"/>
                <a:gd name="f194" fmla="val 466"/>
                <a:gd name="f195" fmla="val 313"/>
                <a:gd name="f196" fmla="val 334"/>
                <a:gd name="f197" fmla="val 379"/>
                <a:gd name="f198" fmla="val 402"/>
                <a:gd name="f199" fmla="val 414"/>
                <a:gd name="f200" fmla="val 417"/>
                <a:gd name="f201" fmla="val 473"/>
                <a:gd name="f202" fmla="val 485"/>
                <a:gd name="f203" fmla="val 478"/>
                <a:gd name="f204" fmla="val 509"/>
                <a:gd name="f205" fmla="val 483"/>
                <a:gd name="f206" fmla="val 533"/>
                <a:gd name="f207" fmla="val 487"/>
                <a:gd name="f208" fmla="val 554"/>
                <a:gd name="f209" fmla="val 492"/>
                <a:gd name="f210" fmla="val 577"/>
                <a:gd name="f211" fmla="val 497"/>
                <a:gd name="f212" fmla="val 599"/>
                <a:gd name="f213" fmla="val 596"/>
                <a:gd name="f214" fmla="val 494"/>
                <a:gd name="f215" fmla="val 601"/>
                <a:gd name="f216" fmla="val 459"/>
                <a:gd name="f217" fmla="val 449"/>
                <a:gd name="f218" fmla="val 447"/>
                <a:gd name="f219" fmla="val 603"/>
                <a:gd name="f220" fmla="val 426"/>
                <a:gd name="f221" fmla="val 608"/>
                <a:gd name="f222" fmla="val 613"/>
                <a:gd name="f223" fmla="val 385"/>
                <a:gd name="f224" fmla="val 615"/>
                <a:gd name="f225" fmla="val 367"/>
                <a:gd name="f226" fmla="val 620"/>
                <a:gd name="f227" fmla="val 326"/>
                <a:gd name="f228" fmla="val 629"/>
                <a:gd name="f229" fmla="val 305"/>
                <a:gd name="f230" fmla="val 634"/>
                <a:gd name="f231" fmla="val 286"/>
                <a:gd name="f232" fmla="val 639"/>
                <a:gd name="f233" fmla="val 265"/>
                <a:gd name="f234" fmla="val 641"/>
                <a:gd name="f235" fmla="val 246"/>
                <a:gd name="f236" fmla="val 646"/>
                <a:gd name="f237" fmla="val 651"/>
                <a:gd name="f238" fmla="val 655"/>
                <a:gd name="f239" fmla="val 665"/>
                <a:gd name="f240" fmla="+- 0 0 -90"/>
                <a:gd name="f241" fmla="*/ f3 1 670"/>
                <a:gd name="f242" fmla="*/ f4 1 501"/>
                <a:gd name="f243" fmla="+- f7 0 f5"/>
                <a:gd name="f244" fmla="+- f6 0 f5"/>
                <a:gd name="f245" fmla="*/ f240 f0 1"/>
                <a:gd name="f246" fmla="*/ f244 1 670"/>
                <a:gd name="f247" fmla="*/ f243 1 501"/>
                <a:gd name="f248" fmla="*/ 307975 f244 1"/>
                <a:gd name="f249" fmla="*/ 138113 f243 1"/>
                <a:gd name="f250" fmla="*/ 301625 f244 1"/>
                <a:gd name="f251" fmla="*/ 179388 f243 1"/>
                <a:gd name="f252" fmla="*/ 312738 f244 1"/>
                <a:gd name="f253" fmla="*/ 225426 f243 1"/>
                <a:gd name="f254" fmla="*/ 198438 f243 1"/>
                <a:gd name="f255" fmla="*/ 296863 f244 1"/>
                <a:gd name="f256" fmla="*/ 160338 f243 1"/>
                <a:gd name="f257" fmla="*/ 77788 f243 1"/>
                <a:gd name="f258" fmla="*/ 285750 f244 1"/>
                <a:gd name="f259" fmla="*/ 63500 f243 1"/>
                <a:gd name="f260" fmla="*/ 293688 f244 1"/>
                <a:gd name="f261" fmla="*/ 115888 f243 1"/>
                <a:gd name="f262" fmla="*/ 282575 f244 1"/>
                <a:gd name="f263" fmla="*/ 107950 f243 1"/>
                <a:gd name="f264" fmla="*/ 3175 f243 1"/>
                <a:gd name="f265" fmla="*/ 219075 f244 1"/>
                <a:gd name="f266" fmla="*/ 355601 f243 1"/>
                <a:gd name="f267" fmla="*/ 273051 f243 1"/>
                <a:gd name="f268" fmla="*/ 288925 f244 1"/>
                <a:gd name="f269" fmla="*/ 277813 f243 1"/>
                <a:gd name="f270" fmla="*/ 314326 f243 1"/>
                <a:gd name="f271" fmla="*/ 277813 f244 1"/>
                <a:gd name="f272" fmla="*/ 341314 f243 1"/>
                <a:gd name="f273" fmla="*/ 266700 f244 1"/>
                <a:gd name="f274" fmla="*/ 71438 f243 1"/>
                <a:gd name="f275" fmla="*/ 1047750 f244 1"/>
                <a:gd name="f276" fmla="*/ 195263 f243 1"/>
                <a:gd name="f277" fmla="*/ 720725 f244 1"/>
                <a:gd name="f278" fmla="*/ 119063 f243 1"/>
                <a:gd name="f279" fmla="*/ 395288 f244 1"/>
                <a:gd name="f280" fmla="*/ 30163 f243 1"/>
                <a:gd name="f281" fmla="*/ 338138 f244 1"/>
                <a:gd name="f282" fmla="*/ 58738 f243 1"/>
                <a:gd name="f283" fmla="*/ 123825 f243 1"/>
                <a:gd name="f284" fmla="*/ 334963 f244 1"/>
                <a:gd name="f285" fmla="*/ 165101 f243 1"/>
                <a:gd name="f286" fmla="*/ 327025 f244 1"/>
                <a:gd name="f287" fmla="*/ 201613 f243 1"/>
                <a:gd name="f288" fmla="*/ 206376 f243 1"/>
                <a:gd name="f289" fmla="*/ 261938 f243 1"/>
                <a:gd name="f290" fmla="*/ 296863 f243 1"/>
                <a:gd name="f291" fmla="*/ 352426 f243 1"/>
                <a:gd name="f292" fmla="*/ 371476 f243 1"/>
                <a:gd name="f293" fmla="*/ 225425 f244 1"/>
                <a:gd name="f294" fmla="*/ 333376 f243 1"/>
                <a:gd name="f295" fmla="*/ 247650 f244 1"/>
                <a:gd name="f296" fmla="*/ 349251 f243 1"/>
                <a:gd name="f297" fmla="*/ 263525 f244 1"/>
                <a:gd name="f298" fmla="*/ 284163 f243 1"/>
                <a:gd name="f299" fmla="*/ 258763 f243 1"/>
                <a:gd name="f300" fmla="*/ 242888 f243 1"/>
                <a:gd name="f301" fmla="*/ 206375 f244 1"/>
                <a:gd name="f302" fmla="*/ 203200 f244 1"/>
                <a:gd name="f303" fmla="*/ 319089 f243 1"/>
                <a:gd name="f304" fmla="*/ 255588 f244 1"/>
                <a:gd name="f305" fmla="*/ 252413 f244 1"/>
                <a:gd name="f306" fmla="*/ 184151 f243 1"/>
                <a:gd name="f307" fmla="*/ 128588 f244 1"/>
                <a:gd name="f308" fmla="*/ 49213 f244 1"/>
                <a:gd name="f309" fmla="*/ 74613 f243 1"/>
                <a:gd name="f310" fmla="*/ 38100 f244 1"/>
                <a:gd name="f311" fmla="*/ 41275 f244 1"/>
                <a:gd name="f312" fmla="*/ 409576 f243 1"/>
                <a:gd name="f313" fmla="*/ 15875 f244 1"/>
                <a:gd name="f314" fmla="*/ 450851 f243 1"/>
                <a:gd name="f315" fmla="*/ 57150 f244 1"/>
                <a:gd name="f316" fmla="*/ 506414 f243 1"/>
                <a:gd name="f317" fmla="*/ 120650 f244 1"/>
                <a:gd name="f318" fmla="*/ 547689 f243 1"/>
                <a:gd name="f319" fmla="*/ 153988 f244 1"/>
                <a:gd name="f320" fmla="*/ 671515 f243 1"/>
                <a:gd name="f321" fmla="*/ 260350 f244 1"/>
                <a:gd name="f322" fmla="*/ 690565 f243 1"/>
                <a:gd name="f323" fmla="*/ 417513 f244 1"/>
                <a:gd name="f324" fmla="*/ 736602 f243 1"/>
                <a:gd name="f325" fmla="*/ 657225 f244 1"/>
                <a:gd name="f326" fmla="*/ 808038 f244 1"/>
                <a:gd name="f327" fmla="*/ 766765 f243 1"/>
                <a:gd name="f328" fmla="*/ 946150 f244 1"/>
                <a:gd name="f329" fmla="*/ 769940 f243 1"/>
                <a:gd name="f330" fmla="*/ 950913 f244 1"/>
                <a:gd name="f331" fmla="*/ 709615 f243 1"/>
                <a:gd name="f332" fmla="*/ 992188 f244 1"/>
                <a:gd name="f333" fmla="*/ 517527 f243 1"/>
                <a:gd name="f334" fmla="*/ 1033463 f244 1"/>
                <a:gd name="f335" fmla="*/ 327026 f243 1"/>
                <a:gd name="f336" fmla="*/ f245 1 f2"/>
                <a:gd name="f337" fmla="*/ f248 1 670"/>
                <a:gd name="f338" fmla="*/ f249 1 501"/>
                <a:gd name="f339" fmla="*/ f250 1 670"/>
                <a:gd name="f340" fmla="*/ f251 1 501"/>
                <a:gd name="f341" fmla="*/ f252 1 670"/>
                <a:gd name="f342" fmla="*/ f253 1 501"/>
                <a:gd name="f343" fmla="*/ f254 1 501"/>
                <a:gd name="f344" fmla="*/ f255 1 670"/>
                <a:gd name="f345" fmla="*/ f256 1 501"/>
                <a:gd name="f346" fmla="*/ f257 1 501"/>
                <a:gd name="f347" fmla="*/ f258 1 670"/>
                <a:gd name="f348" fmla="*/ f259 1 501"/>
                <a:gd name="f349" fmla="*/ f260 1 670"/>
                <a:gd name="f350" fmla="*/ f261 1 501"/>
                <a:gd name="f351" fmla="*/ f262 1 670"/>
                <a:gd name="f352" fmla="*/ f263 1 501"/>
                <a:gd name="f353" fmla="*/ f264 1 501"/>
                <a:gd name="f354" fmla="*/ f265 1 670"/>
                <a:gd name="f355" fmla="*/ f266 1 501"/>
                <a:gd name="f356" fmla="*/ f267 1 501"/>
                <a:gd name="f357" fmla="*/ f268 1 670"/>
                <a:gd name="f358" fmla="*/ f269 1 501"/>
                <a:gd name="f359" fmla="*/ f270 1 501"/>
                <a:gd name="f360" fmla="*/ f271 1 670"/>
                <a:gd name="f361" fmla="*/ f272 1 501"/>
                <a:gd name="f362" fmla="*/ f273 1 670"/>
                <a:gd name="f363" fmla="*/ f274 1 501"/>
                <a:gd name="f364" fmla="*/ f275 1 670"/>
                <a:gd name="f365" fmla="*/ f276 1 501"/>
                <a:gd name="f366" fmla="*/ f277 1 670"/>
                <a:gd name="f367" fmla="*/ f278 1 501"/>
                <a:gd name="f368" fmla="*/ f279 1 670"/>
                <a:gd name="f369" fmla="*/ f280 1 501"/>
                <a:gd name="f370" fmla="*/ f281 1 670"/>
                <a:gd name="f371" fmla="*/ f282 1 501"/>
                <a:gd name="f372" fmla="*/ f283 1 501"/>
                <a:gd name="f373" fmla="*/ f284 1 670"/>
                <a:gd name="f374" fmla="*/ f285 1 501"/>
                <a:gd name="f375" fmla="*/ f286 1 670"/>
                <a:gd name="f376" fmla="*/ f287 1 501"/>
                <a:gd name="f377" fmla="*/ f288 1 501"/>
                <a:gd name="f378" fmla="*/ f289 1 501"/>
                <a:gd name="f379" fmla="*/ f290 1 501"/>
                <a:gd name="f380" fmla="*/ f291 1 501"/>
                <a:gd name="f381" fmla="*/ f292 1 501"/>
                <a:gd name="f382" fmla="*/ f293 1 670"/>
                <a:gd name="f383" fmla="*/ f294 1 501"/>
                <a:gd name="f384" fmla="*/ f295 1 670"/>
                <a:gd name="f385" fmla="*/ f296 1 501"/>
                <a:gd name="f386" fmla="*/ f297 1 670"/>
                <a:gd name="f387" fmla="*/ f298 1 501"/>
                <a:gd name="f388" fmla="*/ f299 1 501"/>
                <a:gd name="f389" fmla="*/ f300 1 501"/>
                <a:gd name="f390" fmla="*/ f301 1 670"/>
                <a:gd name="f391" fmla="*/ f302 1 670"/>
                <a:gd name="f392" fmla="*/ f303 1 501"/>
                <a:gd name="f393" fmla="*/ f304 1 670"/>
                <a:gd name="f394" fmla="*/ f305 1 670"/>
                <a:gd name="f395" fmla="*/ f306 1 501"/>
                <a:gd name="f396" fmla="*/ f307 1 670"/>
                <a:gd name="f397" fmla="*/ f308 1 670"/>
                <a:gd name="f398" fmla="*/ f309 1 501"/>
                <a:gd name="f399" fmla="*/ f310 1 670"/>
                <a:gd name="f400" fmla="*/ f311 1 670"/>
                <a:gd name="f401" fmla="*/ f312 1 501"/>
                <a:gd name="f402" fmla="*/ f313 1 670"/>
                <a:gd name="f403" fmla="*/ f314 1 501"/>
                <a:gd name="f404" fmla="*/ f315 1 670"/>
                <a:gd name="f405" fmla="*/ f316 1 501"/>
                <a:gd name="f406" fmla="*/ f317 1 670"/>
                <a:gd name="f407" fmla="*/ f318 1 501"/>
                <a:gd name="f408" fmla="*/ f319 1 670"/>
                <a:gd name="f409" fmla="*/ f320 1 501"/>
                <a:gd name="f410" fmla="*/ f321 1 670"/>
                <a:gd name="f411" fmla="*/ f322 1 501"/>
                <a:gd name="f412" fmla="*/ f323 1 670"/>
                <a:gd name="f413" fmla="*/ f324 1 501"/>
                <a:gd name="f414" fmla="*/ f325 1 670"/>
                <a:gd name="f415" fmla="*/ f326 1 670"/>
                <a:gd name="f416" fmla="*/ f327 1 501"/>
                <a:gd name="f417" fmla="*/ f328 1 670"/>
                <a:gd name="f418" fmla="*/ f329 1 501"/>
                <a:gd name="f419" fmla="*/ f330 1 670"/>
                <a:gd name="f420" fmla="*/ f331 1 501"/>
                <a:gd name="f421" fmla="*/ f332 1 670"/>
                <a:gd name="f422" fmla="*/ f333 1 501"/>
                <a:gd name="f423" fmla="*/ f334 1 670"/>
                <a:gd name="f424" fmla="*/ f335 1 501"/>
                <a:gd name="f425" fmla="*/ 0 1 f246"/>
                <a:gd name="f426" fmla="*/ f6 1 f246"/>
                <a:gd name="f427" fmla="*/ 0 1 f247"/>
                <a:gd name="f428" fmla="*/ f7 1 f247"/>
                <a:gd name="f429" fmla="+- f336 0 f1"/>
                <a:gd name="f430" fmla="*/ f337 1 f246"/>
                <a:gd name="f431" fmla="*/ f338 1 f247"/>
                <a:gd name="f432" fmla="*/ f339 1 f246"/>
                <a:gd name="f433" fmla="*/ f340 1 f247"/>
                <a:gd name="f434" fmla="*/ f341 1 f246"/>
                <a:gd name="f435" fmla="*/ f342 1 f247"/>
                <a:gd name="f436" fmla="*/ f343 1 f247"/>
                <a:gd name="f437" fmla="*/ f344 1 f246"/>
                <a:gd name="f438" fmla="*/ f345 1 f247"/>
                <a:gd name="f439" fmla="*/ f346 1 f247"/>
                <a:gd name="f440" fmla="*/ f347 1 f246"/>
                <a:gd name="f441" fmla="*/ f348 1 f247"/>
                <a:gd name="f442" fmla="*/ f349 1 f246"/>
                <a:gd name="f443" fmla="*/ f350 1 f247"/>
                <a:gd name="f444" fmla="*/ f351 1 f246"/>
                <a:gd name="f445" fmla="*/ f352 1 f247"/>
                <a:gd name="f446" fmla="*/ f353 1 f247"/>
                <a:gd name="f447" fmla="*/ f354 1 f246"/>
                <a:gd name="f448" fmla="*/ f355 1 f247"/>
                <a:gd name="f449" fmla="*/ f356 1 f247"/>
                <a:gd name="f450" fmla="*/ f357 1 f246"/>
                <a:gd name="f451" fmla="*/ f358 1 f247"/>
                <a:gd name="f452" fmla="*/ f359 1 f247"/>
                <a:gd name="f453" fmla="*/ f360 1 f246"/>
                <a:gd name="f454" fmla="*/ f361 1 f247"/>
                <a:gd name="f455" fmla="*/ f362 1 f246"/>
                <a:gd name="f456" fmla="*/ f363 1 f247"/>
                <a:gd name="f457" fmla="*/ f364 1 f246"/>
                <a:gd name="f458" fmla="*/ f365 1 f247"/>
                <a:gd name="f459" fmla="*/ f366 1 f246"/>
                <a:gd name="f460" fmla="*/ f367 1 f247"/>
                <a:gd name="f461" fmla="*/ f368 1 f246"/>
                <a:gd name="f462" fmla="*/ f369 1 f247"/>
                <a:gd name="f463" fmla="*/ f370 1 f246"/>
                <a:gd name="f464" fmla="*/ f371 1 f247"/>
                <a:gd name="f465" fmla="*/ f372 1 f247"/>
                <a:gd name="f466" fmla="*/ f373 1 f246"/>
                <a:gd name="f467" fmla="*/ f374 1 f247"/>
                <a:gd name="f468" fmla="*/ f375 1 f246"/>
                <a:gd name="f469" fmla="*/ f376 1 f247"/>
                <a:gd name="f470" fmla="*/ f377 1 f247"/>
                <a:gd name="f471" fmla="*/ f378 1 f247"/>
                <a:gd name="f472" fmla="*/ f379 1 f247"/>
                <a:gd name="f473" fmla="*/ f380 1 f247"/>
                <a:gd name="f474" fmla="*/ f381 1 f247"/>
                <a:gd name="f475" fmla="*/ f382 1 f246"/>
                <a:gd name="f476" fmla="*/ f383 1 f247"/>
                <a:gd name="f477" fmla="*/ f384 1 f246"/>
                <a:gd name="f478" fmla="*/ f385 1 f247"/>
                <a:gd name="f479" fmla="*/ f386 1 f246"/>
                <a:gd name="f480" fmla="*/ f387 1 f247"/>
                <a:gd name="f481" fmla="*/ f388 1 f247"/>
                <a:gd name="f482" fmla="*/ f389 1 f247"/>
                <a:gd name="f483" fmla="*/ f390 1 f246"/>
                <a:gd name="f484" fmla="*/ f391 1 f246"/>
                <a:gd name="f485" fmla="*/ f392 1 f247"/>
                <a:gd name="f486" fmla="*/ f393 1 f246"/>
                <a:gd name="f487" fmla="*/ f394 1 f246"/>
                <a:gd name="f488" fmla="*/ f395 1 f247"/>
                <a:gd name="f489" fmla="*/ f396 1 f246"/>
                <a:gd name="f490" fmla="*/ f397 1 f246"/>
                <a:gd name="f491" fmla="*/ f398 1 f247"/>
                <a:gd name="f492" fmla="*/ f399 1 f246"/>
                <a:gd name="f493" fmla="*/ f400 1 f246"/>
                <a:gd name="f494" fmla="*/ f401 1 f247"/>
                <a:gd name="f495" fmla="*/ f402 1 f246"/>
                <a:gd name="f496" fmla="*/ f403 1 f247"/>
                <a:gd name="f497" fmla="*/ f404 1 f246"/>
                <a:gd name="f498" fmla="*/ f405 1 f247"/>
                <a:gd name="f499" fmla="*/ f406 1 f246"/>
                <a:gd name="f500" fmla="*/ f407 1 f247"/>
                <a:gd name="f501" fmla="*/ f408 1 f246"/>
                <a:gd name="f502" fmla="*/ f409 1 f247"/>
                <a:gd name="f503" fmla="*/ f410 1 f246"/>
                <a:gd name="f504" fmla="*/ f411 1 f247"/>
                <a:gd name="f505" fmla="*/ f412 1 f246"/>
                <a:gd name="f506" fmla="*/ f413 1 f247"/>
                <a:gd name="f507" fmla="*/ f414 1 f246"/>
                <a:gd name="f508" fmla="*/ f415 1 f246"/>
                <a:gd name="f509" fmla="*/ f416 1 f247"/>
                <a:gd name="f510" fmla="*/ f417 1 f246"/>
                <a:gd name="f511" fmla="*/ f418 1 f247"/>
                <a:gd name="f512" fmla="*/ f419 1 f246"/>
                <a:gd name="f513" fmla="*/ f420 1 f247"/>
                <a:gd name="f514" fmla="*/ f421 1 f246"/>
                <a:gd name="f515" fmla="*/ f422 1 f247"/>
                <a:gd name="f516" fmla="*/ f423 1 f246"/>
                <a:gd name="f517" fmla="*/ f424 1 f247"/>
                <a:gd name="f518" fmla="*/ f425 f241 1"/>
                <a:gd name="f519" fmla="*/ f426 f241 1"/>
                <a:gd name="f520" fmla="*/ f428 f242 1"/>
                <a:gd name="f521" fmla="*/ f427 f242 1"/>
                <a:gd name="f522" fmla="*/ f430 f241 1"/>
                <a:gd name="f523" fmla="*/ f431 f242 1"/>
                <a:gd name="f524" fmla="*/ f432 f241 1"/>
                <a:gd name="f525" fmla="*/ f433 f242 1"/>
                <a:gd name="f526" fmla="*/ f434 f241 1"/>
                <a:gd name="f527" fmla="*/ f435 f242 1"/>
                <a:gd name="f528" fmla="*/ f436 f242 1"/>
                <a:gd name="f529" fmla="*/ f437 f241 1"/>
                <a:gd name="f530" fmla="*/ f438 f242 1"/>
                <a:gd name="f531" fmla="*/ f439 f242 1"/>
                <a:gd name="f532" fmla="*/ f440 f241 1"/>
                <a:gd name="f533" fmla="*/ f441 f242 1"/>
                <a:gd name="f534" fmla="*/ f442 f241 1"/>
                <a:gd name="f535" fmla="*/ f443 f242 1"/>
                <a:gd name="f536" fmla="*/ f444 f241 1"/>
                <a:gd name="f537" fmla="*/ f445 f242 1"/>
                <a:gd name="f538" fmla="*/ f446 f242 1"/>
                <a:gd name="f539" fmla="*/ f447 f241 1"/>
                <a:gd name="f540" fmla="*/ f448 f242 1"/>
                <a:gd name="f541" fmla="*/ f449 f242 1"/>
                <a:gd name="f542" fmla="*/ f450 f241 1"/>
                <a:gd name="f543" fmla="*/ f451 f242 1"/>
                <a:gd name="f544" fmla="*/ f452 f242 1"/>
                <a:gd name="f545" fmla="*/ f453 f241 1"/>
                <a:gd name="f546" fmla="*/ f454 f242 1"/>
                <a:gd name="f547" fmla="*/ f455 f241 1"/>
                <a:gd name="f548" fmla="*/ f456 f242 1"/>
                <a:gd name="f549" fmla="*/ f457 f241 1"/>
                <a:gd name="f550" fmla="*/ f458 f242 1"/>
                <a:gd name="f551" fmla="*/ f459 f241 1"/>
                <a:gd name="f552" fmla="*/ f460 f242 1"/>
                <a:gd name="f553" fmla="*/ f461 f241 1"/>
                <a:gd name="f554" fmla="*/ f462 f242 1"/>
                <a:gd name="f555" fmla="*/ f463 f241 1"/>
                <a:gd name="f556" fmla="*/ f464 f242 1"/>
                <a:gd name="f557" fmla="*/ f465 f242 1"/>
                <a:gd name="f558" fmla="*/ f466 f241 1"/>
                <a:gd name="f559" fmla="*/ f467 f242 1"/>
                <a:gd name="f560" fmla="*/ f468 f241 1"/>
                <a:gd name="f561" fmla="*/ f469 f242 1"/>
                <a:gd name="f562" fmla="*/ f470 f242 1"/>
                <a:gd name="f563" fmla="*/ f471 f242 1"/>
                <a:gd name="f564" fmla="*/ f472 f242 1"/>
                <a:gd name="f565" fmla="*/ f473 f242 1"/>
                <a:gd name="f566" fmla="*/ f474 f242 1"/>
                <a:gd name="f567" fmla="*/ f475 f241 1"/>
                <a:gd name="f568" fmla="*/ f476 f242 1"/>
                <a:gd name="f569" fmla="*/ f477 f241 1"/>
                <a:gd name="f570" fmla="*/ f478 f242 1"/>
                <a:gd name="f571" fmla="*/ f479 f241 1"/>
                <a:gd name="f572" fmla="*/ f480 f242 1"/>
                <a:gd name="f573" fmla="*/ f481 f242 1"/>
                <a:gd name="f574" fmla="*/ f482 f242 1"/>
                <a:gd name="f575" fmla="*/ f483 f241 1"/>
                <a:gd name="f576" fmla="*/ f484 f241 1"/>
                <a:gd name="f577" fmla="*/ f485 f242 1"/>
                <a:gd name="f578" fmla="*/ f486 f241 1"/>
                <a:gd name="f579" fmla="*/ f487 f241 1"/>
                <a:gd name="f580" fmla="*/ f488 f242 1"/>
                <a:gd name="f581" fmla="*/ f489 f241 1"/>
                <a:gd name="f582" fmla="*/ f490 f241 1"/>
                <a:gd name="f583" fmla="*/ f491 f242 1"/>
                <a:gd name="f584" fmla="*/ f492 f241 1"/>
                <a:gd name="f585" fmla="*/ f493 f241 1"/>
                <a:gd name="f586" fmla="*/ f494 f242 1"/>
                <a:gd name="f587" fmla="*/ f495 f241 1"/>
                <a:gd name="f588" fmla="*/ f496 f242 1"/>
                <a:gd name="f589" fmla="*/ f497 f241 1"/>
                <a:gd name="f590" fmla="*/ f498 f242 1"/>
                <a:gd name="f591" fmla="*/ f499 f241 1"/>
                <a:gd name="f592" fmla="*/ f500 f242 1"/>
                <a:gd name="f593" fmla="*/ f501 f241 1"/>
                <a:gd name="f594" fmla="*/ f502 f242 1"/>
                <a:gd name="f595" fmla="*/ f503 f241 1"/>
                <a:gd name="f596" fmla="*/ f504 f242 1"/>
                <a:gd name="f597" fmla="*/ f505 f241 1"/>
                <a:gd name="f598" fmla="*/ f506 f242 1"/>
                <a:gd name="f599" fmla="*/ f507 f241 1"/>
                <a:gd name="f600" fmla="*/ f508 f241 1"/>
                <a:gd name="f601" fmla="*/ f509 f242 1"/>
                <a:gd name="f602" fmla="*/ f510 f241 1"/>
                <a:gd name="f603" fmla="*/ f511 f242 1"/>
                <a:gd name="f604" fmla="*/ f512 f241 1"/>
                <a:gd name="f605" fmla="*/ f513 f242 1"/>
                <a:gd name="f606" fmla="*/ f514 f241 1"/>
                <a:gd name="f607" fmla="*/ f515 f242 1"/>
                <a:gd name="f608" fmla="*/ f516 f241 1"/>
                <a:gd name="f609" fmla="*/ f517 f242 1"/>
              </a:gdLst>
              <a:ahLst/>
              <a:cxnLst>
                <a:cxn ang="3cd4">
                  <a:pos x="hc" y="t"/>
                </a:cxn>
                <a:cxn ang="0">
                  <a:pos x="r" y="vc"/>
                </a:cxn>
                <a:cxn ang="cd4">
                  <a:pos x="hc" y="b"/>
                </a:cxn>
                <a:cxn ang="cd2">
                  <a:pos x="l" y="vc"/>
                </a:cxn>
                <a:cxn ang="f429">
                  <a:pos x="f522" y="f523"/>
                </a:cxn>
                <a:cxn ang="f429">
                  <a:pos x="f524" y="f525"/>
                </a:cxn>
                <a:cxn ang="f429">
                  <a:pos x="f526" y="f527"/>
                </a:cxn>
                <a:cxn ang="f429">
                  <a:pos x="f526" y="f528"/>
                </a:cxn>
                <a:cxn ang="f429">
                  <a:pos x="f529" y="f530"/>
                </a:cxn>
                <a:cxn ang="f429">
                  <a:pos x="f524" y="f531"/>
                </a:cxn>
                <a:cxn ang="f429">
                  <a:pos x="f532" y="f533"/>
                </a:cxn>
                <a:cxn ang="f429">
                  <a:pos x="f534" y="f535"/>
                </a:cxn>
                <a:cxn ang="f429">
                  <a:pos x="f536" y="f537"/>
                </a:cxn>
                <a:cxn ang="f429">
                  <a:pos x="f534" y="f538"/>
                </a:cxn>
                <a:cxn ang="f429">
                  <a:pos x="f539" y="f540"/>
                </a:cxn>
                <a:cxn ang="f429">
                  <a:pos x="f536" y="f541"/>
                </a:cxn>
                <a:cxn ang="f429">
                  <a:pos x="f542" y="f543"/>
                </a:cxn>
                <a:cxn ang="f429">
                  <a:pos x="f536" y="f544"/>
                </a:cxn>
                <a:cxn ang="f429">
                  <a:pos x="f545" y="f546"/>
                </a:cxn>
                <a:cxn ang="f429">
                  <a:pos x="f547" y="f548"/>
                </a:cxn>
                <a:cxn ang="f429">
                  <a:pos x="f549" y="f550"/>
                </a:cxn>
                <a:cxn ang="f429">
                  <a:pos x="f551" y="f552"/>
                </a:cxn>
                <a:cxn ang="f429">
                  <a:pos x="f553" y="f554"/>
                </a:cxn>
                <a:cxn ang="f429">
                  <a:pos x="f555" y="f556"/>
                </a:cxn>
                <a:cxn ang="f429">
                  <a:pos x="f555" y="f537"/>
                </a:cxn>
                <a:cxn ang="f429">
                  <a:pos x="f526" y="f557"/>
                </a:cxn>
                <a:cxn ang="f429">
                  <a:pos x="f558" y="f559"/>
                </a:cxn>
                <a:cxn ang="f429">
                  <a:pos x="f560" y="f561"/>
                </a:cxn>
                <a:cxn ang="f429">
                  <a:pos x="f558" y="f562"/>
                </a:cxn>
                <a:cxn ang="f429">
                  <a:pos x="f522" y="f563"/>
                </a:cxn>
                <a:cxn ang="f429">
                  <a:pos x="f524" y="f564"/>
                </a:cxn>
                <a:cxn ang="f429">
                  <a:pos x="f547" y="f565"/>
                </a:cxn>
                <a:cxn ang="f429">
                  <a:pos x="f539" y="f566"/>
                </a:cxn>
                <a:cxn ang="f429">
                  <a:pos x="f567" y="f568"/>
                </a:cxn>
                <a:cxn ang="f429">
                  <a:pos x="f569" y="f570"/>
                </a:cxn>
                <a:cxn ang="f429">
                  <a:pos x="f571" y="f572"/>
                </a:cxn>
                <a:cxn ang="f429">
                  <a:pos x="f534" y="f573"/>
                </a:cxn>
                <a:cxn ang="f429">
                  <a:pos x="f532" y="f574"/>
                </a:cxn>
                <a:cxn ang="f429">
                  <a:pos x="f575" y="f564"/>
                </a:cxn>
                <a:cxn ang="f429">
                  <a:pos x="f576" y="f577"/>
                </a:cxn>
                <a:cxn ang="f429">
                  <a:pos x="f578" y="f574"/>
                </a:cxn>
                <a:cxn ang="f429">
                  <a:pos x="f545" y="f561"/>
                </a:cxn>
                <a:cxn ang="f429">
                  <a:pos x="f579" y="f580"/>
                </a:cxn>
                <a:cxn ang="f429">
                  <a:pos x="f581" y="f557"/>
                </a:cxn>
                <a:cxn ang="f429">
                  <a:pos x="f582" y="f583"/>
                </a:cxn>
                <a:cxn ang="f429">
                  <a:pos x="f584" y="f573"/>
                </a:cxn>
                <a:cxn ang="f429">
                  <a:pos x="f585" y="f546"/>
                </a:cxn>
                <a:cxn ang="f429">
                  <a:pos x="f585" y="f586"/>
                </a:cxn>
                <a:cxn ang="f429">
                  <a:pos x="f587" y="f588"/>
                </a:cxn>
                <a:cxn ang="f429">
                  <a:pos x="f589" y="f590"/>
                </a:cxn>
                <a:cxn ang="f429">
                  <a:pos x="f591" y="f592"/>
                </a:cxn>
                <a:cxn ang="f429">
                  <a:pos x="f593" y="f594"/>
                </a:cxn>
                <a:cxn ang="f429">
                  <a:pos x="f595" y="f596"/>
                </a:cxn>
                <a:cxn ang="f429">
                  <a:pos x="f597" y="f598"/>
                </a:cxn>
                <a:cxn ang="f429">
                  <a:pos x="f599" y="f598"/>
                </a:cxn>
                <a:cxn ang="f429">
                  <a:pos x="f600" y="f601"/>
                </a:cxn>
                <a:cxn ang="f429">
                  <a:pos x="f602" y="f603"/>
                </a:cxn>
                <a:cxn ang="f429">
                  <a:pos x="f604" y="f605"/>
                </a:cxn>
                <a:cxn ang="f429">
                  <a:pos x="f606" y="f607"/>
                </a:cxn>
                <a:cxn ang="f429">
                  <a:pos x="f608" y="f609"/>
                </a:cxn>
              </a:cxnLst>
              <a:rect l="f518" t="f521" r="f519" b="f520"/>
              <a:pathLst>
                <a:path w="670" h="501">
                  <a:moveTo>
                    <a:pt x="f8" y="f9"/>
                  </a:moveTo>
                  <a:lnTo>
                    <a:pt x="f10" y="f11"/>
                  </a:lnTo>
                  <a:lnTo>
                    <a:pt x="f8" y="f12"/>
                  </a:lnTo>
                  <a:lnTo>
                    <a:pt x="f13" y="f14"/>
                  </a:lnTo>
                  <a:lnTo>
                    <a:pt x="f15" y="f16"/>
                  </a:lnTo>
                  <a:lnTo>
                    <a:pt x="f17" y="f14"/>
                  </a:lnTo>
                  <a:lnTo>
                    <a:pt x="f18" y="f19"/>
                  </a:lnTo>
                  <a:lnTo>
                    <a:pt x="f20" y="f9"/>
                  </a:lnTo>
                  <a:lnTo>
                    <a:pt x="f20" y="f21"/>
                  </a:lnTo>
                  <a:lnTo>
                    <a:pt x="f22" y="f23"/>
                  </a:lnTo>
                  <a:lnTo>
                    <a:pt x="f18" y="f24"/>
                  </a:lnTo>
                  <a:lnTo>
                    <a:pt x="f25" y="f24"/>
                  </a:lnTo>
                  <a:lnTo>
                    <a:pt x="f25" y="f26"/>
                  </a:lnTo>
                  <a:lnTo>
                    <a:pt x="f18" y="f27"/>
                  </a:lnTo>
                  <a:lnTo>
                    <a:pt x="f18" y="f28"/>
                  </a:lnTo>
                  <a:lnTo>
                    <a:pt x="f25" y="f29"/>
                  </a:lnTo>
                  <a:lnTo>
                    <a:pt x="f17" y="f30"/>
                  </a:lnTo>
                  <a:lnTo>
                    <a:pt x="f15" y="f31"/>
                  </a:lnTo>
                  <a:lnTo>
                    <a:pt x="f15" y="f32"/>
                  </a:lnTo>
                  <a:lnTo>
                    <a:pt x="f13" y="f33"/>
                  </a:lnTo>
                  <a:lnTo>
                    <a:pt x="f8" y="f33"/>
                  </a:lnTo>
                  <a:lnTo>
                    <a:pt x="f10" y="f32"/>
                  </a:lnTo>
                  <a:lnTo>
                    <a:pt x="f10" y="f34"/>
                  </a:lnTo>
                  <a:lnTo>
                    <a:pt x="f15" y="f27"/>
                  </a:lnTo>
                  <a:lnTo>
                    <a:pt x="f35" y="f36"/>
                  </a:lnTo>
                  <a:lnTo>
                    <a:pt x="f17" y="f24"/>
                  </a:lnTo>
                  <a:lnTo>
                    <a:pt x="f17" y="f23"/>
                  </a:lnTo>
                  <a:lnTo>
                    <a:pt x="f35" y="f37"/>
                  </a:lnTo>
                  <a:lnTo>
                    <a:pt x="f18" y="f21"/>
                  </a:lnTo>
                  <a:lnTo>
                    <a:pt x="f8" y="f9"/>
                  </a:lnTo>
                  <a:close/>
                  <a:moveTo>
                    <a:pt x="f22" y="f38"/>
                  </a:moveTo>
                  <a:lnTo>
                    <a:pt x="f22" y="f39"/>
                  </a:lnTo>
                  <a:lnTo>
                    <a:pt x="f18" y="f40"/>
                  </a:lnTo>
                  <a:lnTo>
                    <a:pt x="f25" y="f41"/>
                  </a:lnTo>
                  <a:lnTo>
                    <a:pt x="f35" y="f39"/>
                  </a:lnTo>
                  <a:lnTo>
                    <a:pt x="f15" y="f41"/>
                  </a:lnTo>
                  <a:lnTo>
                    <a:pt x="f15" y="f42"/>
                  </a:lnTo>
                  <a:lnTo>
                    <a:pt x="f18" y="f43"/>
                  </a:lnTo>
                  <a:lnTo>
                    <a:pt x="f2" y="f44"/>
                  </a:lnTo>
                  <a:lnTo>
                    <a:pt x="f45" y="f46"/>
                  </a:lnTo>
                  <a:lnTo>
                    <a:pt x="f45" y="f42"/>
                  </a:lnTo>
                  <a:lnTo>
                    <a:pt x="f22" y="f38"/>
                  </a:lnTo>
                  <a:close/>
                  <a:moveTo>
                    <a:pt x="f20" y="f47"/>
                  </a:moveTo>
                  <a:lnTo>
                    <a:pt x="f22" y="f47"/>
                  </a:lnTo>
                  <a:lnTo>
                    <a:pt x="f22" y="f48"/>
                  </a:lnTo>
                  <a:lnTo>
                    <a:pt x="f20" y="f49"/>
                  </a:lnTo>
                  <a:lnTo>
                    <a:pt x="f22" y="f50"/>
                  </a:lnTo>
                  <a:lnTo>
                    <a:pt x="f20" y="f50"/>
                  </a:lnTo>
                  <a:lnTo>
                    <a:pt x="f2" y="f50"/>
                  </a:lnTo>
                  <a:lnTo>
                    <a:pt x="f45" y="f49"/>
                  </a:lnTo>
                  <a:lnTo>
                    <a:pt x="f45" y="f51"/>
                  </a:lnTo>
                  <a:lnTo>
                    <a:pt x="f45" y="f48"/>
                  </a:lnTo>
                  <a:lnTo>
                    <a:pt x="f20" y="f47"/>
                  </a:lnTo>
                  <a:close/>
                  <a:moveTo>
                    <a:pt x="f22" y="f52"/>
                  </a:moveTo>
                  <a:lnTo>
                    <a:pt x="f18" y="f5"/>
                  </a:lnTo>
                  <a:lnTo>
                    <a:pt x="f22" y="f5"/>
                  </a:lnTo>
                  <a:lnTo>
                    <a:pt x="f22" y="f52"/>
                  </a:lnTo>
                  <a:close/>
                  <a:moveTo>
                    <a:pt x="f53" y="f54"/>
                  </a:moveTo>
                  <a:lnTo>
                    <a:pt x="f53" y="f55"/>
                  </a:lnTo>
                  <a:lnTo>
                    <a:pt x="f29" y="f55"/>
                  </a:lnTo>
                  <a:lnTo>
                    <a:pt x="f29" y="f56"/>
                  </a:lnTo>
                  <a:lnTo>
                    <a:pt x="f57" y="f56"/>
                  </a:lnTo>
                  <a:lnTo>
                    <a:pt x="f29" y="f58"/>
                  </a:lnTo>
                  <a:lnTo>
                    <a:pt x="f53" y="f59"/>
                  </a:lnTo>
                  <a:lnTo>
                    <a:pt x="f53" y="f54"/>
                  </a:lnTo>
                  <a:close/>
                  <a:moveTo>
                    <a:pt x="f20" y="f60"/>
                  </a:moveTo>
                  <a:lnTo>
                    <a:pt x="f2" y="f61"/>
                  </a:lnTo>
                  <a:lnTo>
                    <a:pt x="f45" y="f60"/>
                  </a:lnTo>
                  <a:lnTo>
                    <a:pt x="f62" y="f62"/>
                  </a:lnTo>
                  <a:lnTo>
                    <a:pt x="f63" y="f64"/>
                  </a:lnTo>
                  <a:lnTo>
                    <a:pt x="f62" y="f65"/>
                  </a:lnTo>
                  <a:lnTo>
                    <a:pt x="f45" y="f18"/>
                  </a:lnTo>
                  <a:lnTo>
                    <a:pt x="f2" y="f18"/>
                  </a:lnTo>
                  <a:lnTo>
                    <a:pt x="f20" y="f62"/>
                  </a:lnTo>
                  <a:lnTo>
                    <a:pt x="f20" y="f60"/>
                  </a:lnTo>
                  <a:close/>
                  <a:moveTo>
                    <a:pt x="f62" y="f59"/>
                  </a:moveTo>
                  <a:lnTo>
                    <a:pt x="f2" y="f58"/>
                  </a:lnTo>
                  <a:lnTo>
                    <a:pt x="f2" y="f66"/>
                  </a:lnTo>
                  <a:lnTo>
                    <a:pt x="f45" y="f67"/>
                  </a:lnTo>
                  <a:lnTo>
                    <a:pt x="f45" y="f68"/>
                  </a:lnTo>
                  <a:lnTo>
                    <a:pt x="f63" y="f67"/>
                  </a:lnTo>
                  <a:lnTo>
                    <a:pt x="f69" y="f58"/>
                  </a:lnTo>
                  <a:lnTo>
                    <a:pt x="f62" y="f70"/>
                  </a:lnTo>
                  <a:lnTo>
                    <a:pt x="f62" y="f66"/>
                  </a:lnTo>
                  <a:lnTo>
                    <a:pt x="f62" y="f58"/>
                  </a:lnTo>
                  <a:lnTo>
                    <a:pt x="f62" y="f59"/>
                  </a:lnTo>
                  <a:close/>
                  <a:moveTo>
                    <a:pt x="f71" y="f72"/>
                  </a:moveTo>
                  <a:lnTo>
                    <a:pt x="f63" y="f49"/>
                  </a:lnTo>
                  <a:lnTo>
                    <a:pt x="f69" y="f72"/>
                  </a:lnTo>
                  <a:lnTo>
                    <a:pt x="f69" y="f73"/>
                  </a:lnTo>
                  <a:lnTo>
                    <a:pt x="f74" y="f40"/>
                  </a:lnTo>
                  <a:lnTo>
                    <a:pt x="f71" y="f40"/>
                  </a:lnTo>
                  <a:lnTo>
                    <a:pt x="f75" y="f42"/>
                  </a:lnTo>
                  <a:lnTo>
                    <a:pt x="f75" y="f38"/>
                  </a:lnTo>
                  <a:lnTo>
                    <a:pt x="f75" y="f73"/>
                  </a:lnTo>
                  <a:lnTo>
                    <a:pt x="f71" y="f72"/>
                  </a:lnTo>
                  <a:close/>
                  <a:moveTo>
                    <a:pt x="f76" y="f77"/>
                  </a:moveTo>
                  <a:lnTo>
                    <a:pt x="f78" y="f79"/>
                  </a:lnTo>
                  <a:lnTo>
                    <a:pt x="f80" y="f23"/>
                  </a:lnTo>
                  <a:lnTo>
                    <a:pt x="f81" y="f9"/>
                  </a:lnTo>
                  <a:lnTo>
                    <a:pt x="f82" y="f83"/>
                  </a:lnTo>
                  <a:lnTo>
                    <a:pt x="f84" y="f85"/>
                  </a:lnTo>
                  <a:lnTo>
                    <a:pt x="f86" y="f47"/>
                  </a:lnTo>
                  <a:lnTo>
                    <a:pt x="f87" y="f49"/>
                  </a:lnTo>
                  <a:lnTo>
                    <a:pt x="f88" y="f73"/>
                  </a:lnTo>
                  <a:lnTo>
                    <a:pt x="f89" y="f42"/>
                  </a:lnTo>
                  <a:lnTo>
                    <a:pt x="f90" y="f43"/>
                  </a:lnTo>
                  <a:lnTo>
                    <a:pt x="f91" y="f92"/>
                  </a:lnTo>
                  <a:lnTo>
                    <a:pt x="f93" y="f94"/>
                  </a:lnTo>
                  <a:lnTo>
                    <a:pt x="f95" y="f96"/>
                  </a:lnTo>
                  <a:lnTo>
                    <a:pt x="f97" y="f98"/>
                  </a:lnTo>
                  <a:lnTo>
                    <a:pt x="f97" y="f99"/>
                  </a:lnTo>
                  <a:lnTo>
                    <a:pt x="f97" y="f100"/>
                  </a:lnTo>
                  <a:lnTo>
                    <a:pt x="f101" y="f43"/>
                  </a:lnTo>
                  <a:lnTo>
                    <a:pt x="f66" y="f43"/>
                  </a:lnTo>
                  <a:lnTo>
                    <a:pt x="f95" y="f43"/>
                  </a:lnTo>
                  <a:lnTo>
                    <a:pt x="f102" y="f43"/>
                  </a:lnTo>
                  <a:lnTo>
                    <a:pt x="f102" y="f44"/>
                  </a:lnTo>
                  <a:lnTo>
                    <a:pt x="f102" y="f39"/>
                  </a:lnTo>
                  <a:lnTo>
                    <a:pt x="f66" y="f49"/>
                  </a:lnTo>
                  <a:lnTo>
                    <a:pt x="f66" y="f51"/>
                  </a:lnTo>
                  <a:lnTo>
                    <a:pt x="f66" y="f48"/>
                  </a:lnTo>
                  <a:lnTo>
                    <a:pt x="f97" y="f47"/>
                  </a:lnTo>
                  <a:lnTo>
                    <a:pt x="f8" y="f103"/>
                  </a:lnTo>
                  <a:lnTo>
                    <a:pt x="f13" y="f103"/>
                  </a:lnTo>
                  <a:lnTo>
                    <a:pt x="f15" y="f48"/>
                  </a:lnTo>
                  <a:lnTo>
                    <a:pt x="f15" y="f104"/>
                  </a:lnTo>
                  <a:lnTo>
                    <a:pt x="f13" y="f104"/>
                  </a:lnTo>
                  <a:lnTo>
                    <a:pt x="f10" y="f105"/>
                  </a:lnTo>
                  <a:lnTo>
                    <a:pt x="f67" y="f16"/>
                  </a:lnTo>
                  <a:lnTo>
                    <a:pt x="f97" y="f12"/>
                  </a:lnTo>
                  <a:lnTo>
                    <a:pt x="f66" y="f21"/>
                  </a:lnTo>
                  <a:lnTo>
                    <a:pt x="f101" y="f106"/>
                  </a:lnTo>
                  <a:lnTo>
                    <a:pt x="f67" y="f106"/>
                  </a:lnTo>
                  <a:lnTo>
                    <a:pt x="f8" y="f37"/>
                  </a:lnTo>
                  <a:lnTo>
                    <a:pt x="f13" y="f107"/>
                  </a:lnTo>
                  <a:lnTo>
                    <a:pt x="f13" y="f79"/>
                  </a:lnTo>
                  <a:lnTo>
                    <a:pt x="f13" y="f108"/>
                  </a:lnTo>
                  <a:lnTo>
                    <a:pt x="f67" y="f109"/>
                  </a:lnTo>
                  <a:lnTo>
                    <a:pt x="f67" y="f79"/>
                  </a:lnTo>
                  <a:lnTo>
                    <a:pt x="f97" y="f79"/>
                  </a:lnTo>
                  <a:lnTo>
                    <a:pt x="f97" y="f26"/>
                  </a:lnTo>
                  <a:lnTo>
                    <a:pt x="f101" y="f27"/>
                  </a:lnTo>
                  <a:lnTo>
                    <a:pt x="f101" y="f28"/>
                  </a:lnTo>
                  <a:lnTo>
                    <a:pt x="f95" y="f30"/>
                  </a:lnTo>
                  <a:lnTo>
                    <a:pt x="f95" y="f34"/>
                  </a:lnTo>
                  <a:lnTo>
                    <a:pt x="f67" y="f33"/>
                  </a:lnTo>
                  <a:lnTo>
                    <a:pt x="f10" y="f110"/>
                  </a:lnTo>
                  <a:lnTo>
                    <a:pt x="f15" y="f75"/>
                  </a:lnTo>
                  <a:lnTo>
                    <a:pt x="f17" y="f111"/>
                  </a:lnTo>
                  <a:lnTo>
                    <a:pt x="f17" y="f74"/>
                  </a:lnTo>
                  <a:lnTo>
                    <a:pt x="f17" y="f60"/>
                  </a:lnTo>
                  <a:lnTo>
                    <a:pt x="f25" y="f112"/>
                  </a:lnTo>
                  <a:lnTo>
                    <a:pt x="f25" y="f64"/>
                  </a:lnTo>
                  <a:lnTo>
                    <a:pt x="f25" y="f65"/>
                  </a:lnTo>
                  <a:lnTo>
                    <a:pt x="f25" y="f18"/>
                  </a:lnTo>
                  <a:lnTo>
                    <a:pt x="f18" y="f113"/>
                  </a:lnTo>
                  <a:lnTo>
                    <a:pt x="f22" y="f66"/>
                  </a:lnTo>
                  <a:lnTo>
                    <a:pt x="f20" y="f59"/>
                  </a:lnTo>
                  <a:lnTo>
                    <a:pt x="f62" y="f114"/>
                  </a:lnTo>
                  <a:lnTo>
                    <a:pt x="f69" y="f114"/>
                  </a:lnTo>
                  <a:lnTo>
                    <a:pt x="f74" y="f114"/>
                  </a:lnTo>
                  <a:lnTo>
                    <a:pt x="f71" y="f56"/>
                  </a:lnTo>
                  <a:lnTo>
                    <a:pt x="f115" y="f116"/>
                  </a:lnTo>
                  <a:lnTo>
                    <a:pt x="f117" y="f118"/>
                  </a:lnTo>
                  <a:lnTo>
                    <a:pt x="f119" y="f120"/>
                  </a:lnTo>
                  <a:lnTo>
                    <a:pt x="f31" y="f118"/>
                  </a:lnTo>
                  <a:lnTo>
                    <a:pt x="f57" y="f121"/>
                  </a:lnTo>
                  <a:lnTo>
                    <a:pt x="f122" y="f123"/>
                  </a:lnTo>
                  <a:lnTo>
                    <a:pt x="f124" y="f125"/>
                  </a:lnTo>
                  <a:lnTo>
                    <a:pt x="f77" y="f56"/>
                  </a:lnTo>
                  <a:lnTo>
                    <a:pt x="f122" y="f59"/>
                  </a:lnTo>
                  <a:lnTo>
                    <a:pt x="f53" y="f66"/>
                  </a:lnTo>
                  <a:lnTo>
                    <a:pt x="f31" y="f70"/>
                  </a:lnTo>
                  <a:lnTo>
                    <a:pt x="f119" y="f70"/>
                  </a:lnTo>
                  <a:lnTo>
                    <a:pt x="f31" y="f56"/>
                  </a:lnTo>
                  <a:lnTo>
                    <a:pt x="f119" y="f56"/>
                  </a:lnTo>
                  <a:lnTo>
                    <a:pt x="f117" y="f58"/>
                  </a:lnTo>
                  <a:lnTo>
                    <a:pt x="f115" y="f54"/>
                  </a:lnTo>
                  <a:lnTo>
                    <a:pt x="f126" y="f114"/>
                  </a:lnTo>
                  <a:lnTo>
                    <a:pt x="f75" y="f54"/>
                  </a:lnTo>
                  <a:lnTo>
                    <a:pt x="f74" y="f97"/>
                  </a:lnTo>
                  <a:lnTo>
                    <a:pt x="f69" y="f8"/>
                  </a:lnTo>
                  <a:lnTo>
                    <a:pt x="f69" y="f127"/>
                  </a:lnTo>
                  <a:lnTo>
                    <a:pt x="f128" y="f64"/>
                  </a:lnTo>
                  <a:lnTo>
                    <a:pt x="f74" y="f64"/>
                  </a:lnTo>
                  <a:lnTo>
                    <a:pt x="f69" y="f64"/>
                  </a:lnTo>
                  <a:lnTo>
                    <a:pt x="f63" y="f61"/>
                  </a:lnTo>
                  <a:lnTo>
                    <a:pt x="f63" y="f74"/>
                  </a:lnTo>
                  <a:lnTo>
                    <a:pt x="f22" y="f129"/>
                  </a:lnTo>
                  <a:lnTo>
                    <a:pt x="f18" y="f130"/>
                  </a:lnTo>
                  <a:lnTo>
                    <a:pt x="f25" y="f131"/>
                  </a:lnTo>
                  <a:lnTo>
                    <a:pt x="f22" y="f31"/>
                  </a:lnTo>
                  <a:lnTo>
                    <a:pt x="f20" y="f131"/>
                  </a:lnTo>
                  <a:lnTo>
                    <a:pt x="f20" y="f110"/>
                  </a:lnTo>
                  <a:lnTo>
                    <a:pt x="f2" y="f132"/>
                  </a:lnTo>
                  <a:lnTo>
                    <a:pt x="f74" y="f75"/>
                  </a:lnTo>
                  <a:lnTo>
                    <a:pt x="f75" y="f111"/>
                  </a:lnTo>
                  <a:lnTo>
                    <a:pt x="f115" y="f61"/>
                  </a:lnTo>
                  <a:lnTo>
                    <a:pt x="f133" y="f62"/>
                  </a:lnTo>
                  <a:lnTo>
                    <a:pt x="f57" y="f112"/>
                  </a:lnTo>
                  <a:lnTo>
                    <a:pt x="f28" y="f18"/>
                  </a:lnTo>
                  <a:lnTo>
                    <a:pt x="f122" y="f134"/>
                  </a:lnTo>
                  <a:lnTo>
                    <a:pt x="f135" y="f113"/>
                  </a:lnTo>
                  <a:lnTo>
                    <a:pt x="f28" y="f113"/>
                  </a:lnTo>
                  <a:lnTo>
                    <a:pt x="f136" y="f113"/>
                  </a:lnTo>
                  <a:lnTo>
                    <a:pt x="f57" y="f68"/>
                  </a:lnTo>
                  <a:lnTo>
                    <a:pt x="f122" y="f8"/>
                  </a:lnTo>
                  <a:lnTo>
                    <a:pt x="f137" y="f8"/>
                  </a:lnTo>
                  <a:lnTo>
                    <a:pt x="f124" y="f68"/>
                  </a:lnTo>
                  <a:lnTo>
                    <a:pt x="f124" y="f113"/>
                  </a:lnTo>
                  <a:lnTo>
                    <a:pt x="f137" y="f134"/>
                  </a:lnTo>
                  <a:lnTo>
                    <a:pt x="f53" y="f112"/>
                  </a:lnTo>
                  <a:lnTo>
                    <a:pt x="f75" y="f132"/>
                  </a:lnTo>
                  <a:lnTo>
                    <a:pt x="f75" y="f115"/>
                  </a:lnTo>
                  <a:lnTo>
                    <a:pt x="f126" y="f75"/>
                  </a:lnTo>
                  <a:lnTo>
                    <a:pt x="f75" y="f75"/>
                  </a:lnTo>
                  <a:lnTo>
                    <a:pt x="f45" y="f32"/>
                  </a:lnTo>
                  <a:lnTo>
                    <a:pt x="f45" y="f34"/>
                  </a:lnTo>
                  <a:lnTo>
                    <a:pt x="f62" y="f109"/>
                  </a:lnTo>
                  <a:lnTo>
                    <a:pt x="f62" y="f108"/>
                  </a:lnTo>
                  <a:lnTo>
                    <a:pt x="f45" y="f24"/>
                  </a:lnTo>
                  <a:lnTo>
                    <a:pt x="f45" y="f107"/>
                  </a:lnTo>
                  <a:lnTo>
                    <a:pt x="f74" y="f79"/>
                  </a:lnTo>
                  <a:lnTo>
                    <a:pt x="f71" y="f79"/>
                  </a:lnTo>
                  <a:lnTo>
                    <a:pt x="f126" y="f79"/>
                  </a:lnTo>
                  <a:lnTo>
                    <a:pt x="f138" y="f24"/>
                  </a:lnTo>
                  <a:lnTo>
                    <a:pt x="f33" y="f21"/>
                  </a:lnTo>
                  <a:lnTo>
                    <a:pt x="f133" y="f21"/>
                  </a:lnTo>
                  <a:lnTo>
                    <a:pt x="f57" y="f21"/>
                  </a:lnTo>
                  <a:lnTo>
                    <a:pt x="f29" y="f21"/>
                  </a:lnTo>
                  <a:lnTo>
                    <a:pt x="f139" y="f104"/>
                  </a:lnTo>
                  <a:lnTo>
                    <a:pt x="f140" y="f103"/>
                  </a:lnTo>
                  <a:lnTo>
                    <a:pt x="f141" y="f142"/>
                  </a:lnTo>
                  <a:lnTo>
                    <a:pt x="f143" y="f39"/>
                  </a:lnTo>
                  <a:lnTo>
                    <a:pt x="f144" y="f43"/>
                  </a:lnTo>
                  <a:lnTo>
                    <a:pt x="f145" y="f100"/>
                  </a:lnTo>
                  <a:lnTo>
                    <a:pt x="f145" y="f42"/>
                  </a:lnTo>
                  <a:lnTo>
                    <a:pt x="f146" y="f72"/>
                  </a:lnTo>
                  <a:lnTo>
                    <a:pt x="f94" y="f16"/>
                  </a:lnTo>
                  <a:lnTo>
                    <a:pt x="f94" y="f11"/>
                  </a:lnTo>
                  <a:lnTo>
                    <a:pt x="f147" y="f24"/>
                  </a:lnTo>
                  <a:lnTo>
                    <a:pt x="f147" y="f28"/>
                  </a:lnTo>
                  <a:lnTo>
                    <a:pt x="f146" y="f129"/>
                  </a:lnTo>
                  <a:lnTo>
                    <a:pt x="f99" y="f127"/>
                  </a:lnTo>
                  <a:lnTo>
                    <a:pt x="f146" y="f67"/>
                  </a:lnTo>
                  <a:lnTo>
                    <a:pt x="f148" y="f58"/>
                  </a:lnTo>
                  <a:lnTo>
                    <a:pt x="f148" y="f114"/>
                  </a:lnTo>
                  <a:lnTo>
                    <a:pt x="f146" y="f59"/>
                  </a:lnTo>
                  <a:lnTo>
                    <a:pt x="f99" y="f58"/>
                  </a:lnTo>
                  <a:lnTo>
                    <a:pt x="f145" y="f59"/>
                  </a:lnTo>
                  <a:lnTo>
                    <a:pt x="f149" y="f56"/>
                  </a:lnTo>
                  <a:lnTo>
                    <a:pt x="f40" y="f125"/>
                  </a:lnTo>
                  <a:lnTo>
                    <a:pt x="f94" y="f116"/>
                  </a:lnTo>
                  <a:lnTo>
                    <a:pt x="f94" y="f150"/>
                  </a:lnTo>
                  <a:lnTo>
                    <a:pt x="f99" y="f151"/>
                  </a:lnTo>
                  <a:lnTo>
                    <a:pt x="f145" y="f152"/>
                  </a:lnTo>
                  <a:lnTo>
                    <a:pt x="f146" y="f153"/>
                  </a:lnTo>
                  <a:lnTo>
                    <a:pt x="f154" y="f155"/>
                  </a:lnTo>
                  <a:lnTo>
                    <a:pt x="f156" y="f157"/>
                  </a:lnTo>
                  <a:lnTo>
                    <a:pt x="f154" y="f158"/>
                  </a:lnTo>
                  <a:lnTo>
                    <a:pt x="f159" y="f91"/>
                  </a:lnTo>
                  <a:lnTo>
                    <a:pt x="f98" y="f160"/>
                  </a:lnTo>
                  <a:lnTo>
                    <a:pt x="f5" y="f161"/>
                  </a:lnTo>
                  <a:lnTo>
                    <a:pt x="f162" y="f161"/>
                  </a:lnTo>
                  <a:lnTo>
                    <a:pt x="f156" y="f163"/>
                  </a:lnTo>
                  <a:lnTo>
                    <a:pt x="f100" y="f163"/>
                  </a:lnTo>
                  <a:lnTo>
                    <a:pt x="f149" y="f164"/>
                  </a:lnTo>
                  <a:lnTo>
                    <a:pt x="f39" y="f165"/>
                  </a:lnTo>
                  <a:lnTo>
                    <a:pt x="f166" y="f167"/>
                  </a:lnTo>
                  <a:lnTo>
                    <a:pt x="f168" y="f169"/>
                  </a:lnTo>
                  <a:lnTo>
                    <a:pt x="f170" y="f171"/>
                  </a:lnTo>
                  <a:lnTo>
                    <a:pt x="f172" y="f173"/>
                  </a:lnTo>
                  <a:lnTo>
                    <a:pt x="f174" y="f173"/>
                  </a:lnTo>
                  <a:lnTo>
                    <a:pt x="f175" y="f89"/>
                  </a:lnTo>
                  <a:lnTo>
                    <a:pt x="f12" y="f176"/>
                  </a:lnTo>
                  <a:lnTo>
                    <a:pt x="f177" y="f178"/>
                  </a:lnTo>
                  <a:lnTo>
                    <a:pt x="f177" y="f179"/>
                  </a:lnTo>
                  <a:lnTo>
                    <a:pt x="f177" y="f180"/>
                  </a:lnTo>
                  <a:lnTo>
                    <a:pt x="f19" y="f181"/>
                  </a:lnTo>
                  <a:lnTo>
                    <a:pt x="f106" y="f182"/>
                  </a:lnTo>
                  <a:lnTo>
                    <a:pt x="f53" y="f183"/>
                  </a:lnTo>
                  <a:lnTo>
                    <a:pt x="f57" y="f183"/>
                  </a:lnTo>
                  <a:lnTo>
                    <a:pt x="f31" y="f184"/>
                  </a:lnTo>
                  <a:lnTo>
                    <a:pt x="f71" y="f185"/>
                  </a:lnTo>
                  <a:lnTo>
                    <a:pt x="f20" y="f186"/>
                  </a:lnTo>
                  <a:lnTo>
                    <a:pt x="f10" y="f187"/>
                  </a:lnTo>
                  <a:lnTo>
                    <a:pt x="f102" y="f188"/>
                  </a:lnTo>
                  <a:lnTo>
                    <a:pt x="f54" y="f189"/>
                  </a:lnTo>
                  <a:lnTo>
                    <a:pt x="f123" y="f190"/>
                  </a:lnTo>
                  <a:lnTo>
                    <a:pt x="f191" y="f192"/>
                  </a:lnTo>
                  <a:lnTo>
                    <a:pt x="f193" y="f194"/>
                  </a:lnTo>
                  <a:lnTo>
                    <a:pt x="f195" y="f194"/>
                  </a:lnTo>
                  <a:lnTo>
                    <a:pt x="f196" y="f190"/>
                  </a:lnTo>
                  <a:lnTo>
                    <a:pt x="f197" y="f190"/>
                  </a:lnTo>
                  <a:lnTo>
                    <a:pt x="f198" y="f192"/>
                  </a:lnTo>
                  <a:lnTo>
                    <a:pt x="f199" y="f192"/>
                  </a:lnTo>
                  <a:lnTo>
                    <a:pt x="f200" y="f190"/>
                  </a:lnTo>
                  <a:lnTo>
                    <a:pt x="f87" y="f190"/>
                  </a:lnTo>
                  <a:lnTo>
                    <a:pt x="f183" y="f194"/>
                  </a:lnTo>
                  <a:lnTo>
                    <a:pt x="f192" y="f201"/>
                  </a:lnTo>
                  <a:lnTo>
                    <a:pt x="f202" y="f203"/>
                  </a:lnTo>
                  <a:lnTo>
                    <a:pt x="f204" y="f205"/>
                  </a:lnTo>
                  <a:lnTo>
                    <a:pt x="f206" y="f207"/>
                  </a:lnTo>
                  <a:lnTo>
                    <a:pt x="f208" y="f209"/>
                  </a:lnTo>
                  <a:lnTo>
                    <a:pt x="f210" y="f211"/>
                  </a:lnTo>
                  <a:lnTo>
                    <a:pt x="f212" y="f7"/>
                  </a:lnTo>
                  <a:lnTo>
                    <a:pt x="f213" y="f214"/>
                  </a:lnTo>
                  <a:lnTo>
                    <a:pt x="f213" y="f202"/>
                  </a:lnTo>
                  <a:lnTo>
                    <a:pt x="f215" y="f205"/>
                  </a:lnTo>
                  <a:lnTo>
                    <a:pt x="f215" y="f201"/>
                  </a:lnTo>
                  <a:lnTo>
                    <a:pt x="f212" y="f216"/>
                  </a:lnTo>
                  <a:lnTo>
                    <a:pt x="f213" y="f217"/>
                  </a:lnTo>
                  <a:lnTo>
                    <a:pt x="f212" y="f218"/>
                  </a:lnTo>
                  <a:lnTo>
                    <a:pt x="f219" y="f220"/>
                  </a:lnTo>
                  <a:lnTo>
                    <a:pt x="f221" y="f179"/>
                  </a:lnTo>
                  <a:lnTo>
                    <a:pt x="f222" y="f223"/>
                  </a:lnTo>
                  <a:lnTo>
                    <a:pt x="f224" y="f225"/>
                  </a:lnTo>
                  <a:lnTo>
                    <a:pt x="f226" y="f173"/>
                  </a:lnTo>
                  <a:lnTo>
                    <a:pt x="f78" y="f227"/>
                  </a:lnTo>
                  <a:lnTo>
                    <a:pt x="f228" y="f229"/>
                  </a:lnTo>
                  <a:lnTo>
                    <a:pt x="f230" y="f231"/>
                  </a:lnTo>
                  <a:lnTo>
                    <a:pt x="f232" y="f233"/>
                  </a:lnTo>
                  <a:lnTo>
                    <a:pt x="f234" y="f235"/>
                  </a:lnTo>
                  <a:lnTo>
                    <a:pt x="f236" y="f55"/>
                  </a:lnTo>
                  <a:lnTo>
                    <a:pt x="f237" y="f67"/>
                  </a:lnTo>
                  <a:lnTo>
                    <a:pt x="f238" y="f18"/>
                  </a:lnTo>
                  <a:lnTo>
                    <a:pt x="f76" y="f111"/>
                  </a:lnTo>
                  <a:lnTo>
                    <a:pt x="f239" y="f32"/>
                  </a:lnTo>
                  <a:lnTo>
                    <a:pt x="f6" y="f27"/>
                  </a:lnTo>
                  <a:lnTo>
                    <a:pt x="f76" y="f77"/>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1" name="Freeform 5">
              <a:extLst>
                <a:ext uri="{FF2B5EF4-FFF2-40B4-BE49-F238E27FC236}">
                  <a16:creationId xmlns:a16="http://schemas.microsoft.com/office/drawing/2014/main" id="{E6A731CA-A226-83DB-0439-EBF6358A8468}"/>
                </a:ext>
              </a:extLst>
            </p:cNvPr>
            <p:cNvSpPr/>
            <p:nvPr/>
          </p:nvSpPr>
          <p:spPr>
            <a:xfrm>
              <a:off x="5414262" y="3128198"/>
              <a:ext cx="714018" cy="653850"/>
            </a:xfrm>
            <a:custGeom>
              <a:avLst/>
              <a:gdLst>
                <a:gd name="f0" fmla="val 10800000"/>
                <a:gd name="f1" fmla="val 5400000"/>
                <a:gd name="f2" fmla="val 360"/>
                <a:gd name="f3" fmla="val 180"/>
                <a:gd name="f4" fmla="val w"/>
                <a:gd name="f5" fmla="val h"/>
                <a:gd name="f6" fmla="val 0"/>
                <a:gd name="f7" fmla="val 511"/>
                <a:gd name="f8" fmla="val 479"/>
                <a:gd name="f9" fmla="val 447"/>
                <a:gd name="f10" fmla="val 52"/>
                <a:gd name="f11" fmla="val 440"/>
                <a:gd name="f12" fmla="val 67"/>
                <a:gd name="f13" fmla="val 457"/>
                <a:gd name="f14" fmla="val 64"/>
                <a:gd name="f15" fmla="val 473"/>
                <a:gd name="f16" fmla="val 62"/>
                <a:gd name="f17" fmla="val 490"/>
                <a:gd name="f18" fmla="val 59"/>
                <a:gd name="f19" fmla="val 509"/>
                <a:gd name="f20" fmla="val 57"/>
                <a:gd name="f21" fmla="val 69"/>
                <a:gd name="f22" fmla="val 506"/>
                <a:gd name="f23" fmla="val 71"/>
                <a:gd name="f24" fmla="val 504"/>
                <a:gd name="f25" fmla="val 74"/>
                <a:gd name="f26" fmla="val 76"/>
                <a:gd name="f27" fmla="val 78"/>
                <a:gd name="f28" fmla="val 81"/>
                <a:gd name="f29" fmla="val 83"/>
                <a:gd name="f30" fmla="val 492"/>
                <a:gd name="f31" fmla="val 93"/>
                <a:gd name="f32" fmla="val 102"/>
                <a:gd name="f33" fmla="val 112"/>
                <a:gd name="f34" fmla="val 123"/>
                <a:gd name="f35" fmla="val 480"/>
                <a:gd name="f36" fmla="val 135"/>
                <a:gd name="f37" fmla="val 478"/>
                <a:gd name="f38" fmla="val 149"/>
                <a:gd name="f39" fmla="val 164"/>
                <a:gd name="f40" fmla="val 475"/>
                <a:gd name="f41" fmla="val 175"/>
                <a:gd name="f42" fmla="val 466"/>
                <a:gd name="f43" fmla="val 185"/>
                <a:gd name="f44" fmla="val 461"/>
                <a:gd name="f45" fmla="val 190"/>
                <a:gd name="f46" fmla="val 192"/>
                <a:gd name="f47" fmla="val 464"/>
                <a:gd name="f48" fmla="val 194"/>
                <a:gd name="f49" fmla="val 199"/>
                <a:gd name="f50" fmla="val 204"/>
                <a:gd name="f51" fmla="val 452"/>
                <a:gd name="f52" fmla="val 211"/>
                <a:gd name="f53" fmla="val 218"/>
                <a:gd name="f54" fmla="val 223"/>
                <a:gd name="f55" fmla="val 445"/>
                <a:gd name="f56" fmla="val 228"/>
                <a:gd name="f57" fmla="val 438"/>
                <a:gd name="f58" fmla="val 237"/>
                <a:gd name="f59" fmla="val 258"/>
                <a:gd name="f60" fmla="val 435"/>
                <a:gd name="f61" fmla="val 270"/>
                <a:gd name="f62" fmla="val 426"/>
                <a:gd name="f63" fmla="val 273"/>
                <a:gd name="f64" fmla="val 421"/>
                <a:gd name="f65" fmla="val 277"/>
                <a:gd name="f66" fmla="val 284"/>
                <a:gd name="f67" fmla="val 416"/>
                <a:gd name="f68" fmla="val 291"/>
                <a:gd name="f69" fmla="val 409"/>
                <a:gd name="f70" fmla="val 301"/>
                <a:gd name="f71" fmla="val 405"/>
                <a:gd name="f72" fmla="val 308"/>
                <a:gd name="f73" fmla="val 315"/>
                <a:gd name="f74" fmla="val 318"/>
                <a:gd name="f75" fmla="val 407"/>
                <a:gd name="f76" fmla="val 322"/>
                <a:gd name="f77" fmla="val 397"/>
                <a:gd name="f78" fmla="val 327"/>
                <a:gd name="f79" fmla="val 395"/>
                <a:gd name="f80" fmla="val 329"/>
                <a:gd name="f81" fmla="val 334"/>
                <a:gd name="f82" fmla="val 339"/>
                <a:gd name="f83" fmla="val 348"/>
                <a:gd name="f84" fmla="val 353"/>
                <a:gd name="f85" fmla="val 393"/>
                <a:gd name="f86" fmla="val 355"/>
                <a:gd name="f87" fmla="val 386"/>
                <a:gd name="f88" fmla="val 365"/>
                <a:gd name="f89" fmla="val 383"/>
                <a:gd name="f90" fmla="val 370"/>
                <a:gd name="f91" fmla="val 388"/>
                <a:gd name="f92" fmla="val 372"/>
                <a:gd name="f93" fmla="val 377"/>
                <a:gd name="f94" fmla="val 381"/>
                <a:gd name="f95" fmla="val 389"/>
                <a:gd name="f96" fmla="val 390"/>
                <a:gd name="f97" fmla="val 391"/>
                <a:gd name="f98" fmla="val 398"/>
                <a:gd name="f99" fmla="val 417"/>
                <a:gd name="f100" fmla="val 424"/>
                <a:gd name="f101" fmla="val 400"/>
                <a:gd name="f102" fmla="val 448"/>
                <a:gd name="f103" fmla="val 376"/>
                <a:gd name="f104" fmla="val 455"/>
                <a:gd name="f105" fmla="val 357"/>
                <a:gd name="f106" fmla="val 338"/>
                <a:gd name="f107" fmla="val 319"/>
                <a:gd name="f108" fmla="val 460"/>
                <a:gd name="f109" fmla="val 298"/>
                <a:gd name="f110" fmla="val 462"/>
                <a:gd name="f111" fmla="val 279"/>
                <a:gd name="f112" fmla="val 260"/>
                <a:gd name="f113" fmla="val 241"/>
                <a:gd name="f114" fmla="val 467"/>
                <a:gd name="f115" fmla="val 222"/>
                <a:gd name="f116" fmla="val 469"/>
                <a:gd name="f117" fmla="val 203"/>
                <a:gd name="f118" fmla="val 471"/>
                <a:gd name="f119" fmla="val 166"/>
                <a:gd name="f120" fmla="val 474"/>
                <a:gd name="f121" fmla="val 147"/>
                <a:gd name="f122" fmla="val 125"/>
                <a:gd name="f123" fmla="val 476"/>
                <a:gd name="f124" fmla="val 107"/>
                <a:gd name="f125" fmla="val 88"/>
                <a:gd name="f126" fmla="val 85"/>
                <a:gd name="f127" fmla="val 429"/>
                <a:gd name="f128" fmla="val 410"/>
                <a:gd name="f129" fmla="val 412"/>
                <a:gd name="f130" fmla="val 50"/>
                <a:gd name="f131" fmla="val 47"/>
                <a:gd name="f132" fmla="val 43"/>
                <a:gd name="f133" fmla="val 36"/>
                <a:gd name="f134" fmla="val 403"/>
                <a:gd name="f135" fmla="val 374"/>
                <a:gd name="f136" fmla="val 33"/>
                <a:gd name="f137" fmla="val 346"/>
                <a:gd name="f138" fmla="val 320"/>
                <a:gd name="f139" fmla="val 306"/>
                <a:gd name="f140" fmla="val 31"/>
                <a:gd name="f141" fmla="val 263"/>
                <a:gd name="f142" fmla="val 251"/>
                <a:gd name="f143" fmla="val 28"/>
                <a:gd name="f144" fmla="val 209"/>
                <a:gd name="f145" fmla="val 24"/>
                <a:gd name="f146" fmla="val 21"/>
                <a:gd name="f147" fmla="val 17"/>
                <a:gd name="f148" fmla="val 128"/>
                <a:gd name="f149" fmla="val 14"/>
                <a:gd name="f150" fmla="val 12"/>
                <a:gd name="f151" fmla="val 95"/>
                <a:gd name="f152" fmla="val 7"/>
                <a:gd name="f153" fmla="val 5"/>
                <a:gd name="f154" fmla="val 41"/>
                <a:gd name="f155" fmla="val 38"/>
                <a:gd name="f156" fmla="val 116"/>
                <a:gd name="f157" fmla="val 144"/>
                <a:gd name="f158" fmla="val 173"/>
                <a:gd name="f159" fmla="val 29"/>
                <a:gd name="f160" fmla="val 201"/>
                <a:gd name="f161" fmla="val 26"/>
                <a:gd name="f162" fmla="val 230"/>
                <a:gd name="f163" fmla="val 22"/>
                <a:gd name="f164" fmla="val 286"/>
                <a:gd name="f165" fmla="val 19"/>
                <a:gd name="f166" fmla="val 343"/>
                <a:gd name="f167" fmla="val 371"/>
                <a:gd name="f168" fmla="val 10"/>
                <a:gd name="f169" fmla="val 428"/>
                <a:gd name="f170" fmla="val 3"/>
                <a:gd name="f171" fmla="val 468"/>
                <a:gd name="f172" fmla="val 454"/>
                <a:gd name="f173" fmla="val 48"/>
                <a:gd name="f174" fmla="+- 0 0 -90"/>
                <a:gd name="f175" fmla="*/ f4 1 511"/>
                <a:gd name="f176" fmla="*/ f5 1 479"/>
                <a:gd name="f177" fmla="+- f8 0 f6"/>
                <a:gd name="f178" fmla="+- f7 0 f6"/>
                <a:gd name="f179" fmla="*/ f174 f0 1"/>
                <a:gd name="f180" fmla="*/ f178 1 511"/>
                <a:gd name="f181" fmla="*/ f177 1 479"/>
                <a:gd name="f182" fmla="*/ 725487 f178 1"/>
                <a:gd name="f183" fmla="*/ 101600 f177 1"/>
                <a:gd name="f184" fmla="*/ 808037 f178 1"/>
                <a:gd name="f185" fmla="*/ 90488 f177 1"/>
                <a:gd name="f186" fmla="*/ 811212 f178 1"/>
                <a:gd name="f187" fmla="*/ 106363 f177 1"/>
                <a:gd name="f188" fmla="*/ 800100 f178 1"/>
                <a:gd name="f189" fmla="*/ 117475 f177 1"/>
                <a:gd name="f190" fmla="*/ 123825 f177 1"/>
                <a:gd name="f191" fmla="*/ 781050 f178 1"/>
                <a:gd name="f192" fmla="*/ 147638 f177 1"/>
                <a:gd name="f193" fmla="*/ 777875 f178 1"/>
                <a:gd name="f194" fmla="*/ 195263 f177 1"/>
                <a:gd name="f195" fmla="*/ 762000 f178 1"/>
                <a:gd name="f196" fmla="*/ 260351 f177 1"/>
                <a:gd name="f197" fmla="*/ 731837 f178 1"/>
                <a:gd name="f198" fmla="*/ 301626 f177 1"/>
                <a:gd name="f199" fmla="*/ 736600 f178 1"/>
                <a:gd name="f200" fmla="*/ 315913 f177 1"/>
                <a:gd name="f201" fmla="*/ 709612 f178 1"/>
                <a:gd name="f202" fmla="*/ 346076 f177 1"/>
                <a:gd name="f203" fmla="*/ 698500 f178 1"/>
                <a:gd name="f204" fmla="*/ 361951 f177 1"/>
                <a:gd name="f205" fmla="*/ 690562 f178 1"/>
                <a:gd name="f206" fmla="*/ 428626 f177 1"/>
                <a:gd name="f207" fmla="*/ 668337 f178 1"/>
                <a:gd name="f208" fmla="*/ 450851 f177 1"/>
                <a:gd name="f209" fmla="*/ 642937 f178 1"/>
                <a:gd name="f210" fmla="*/ 488951 f177 1"/>
                <a:gd name="f211" fmla="*/ 646112 f178 1"/>
                <a:gd name="f212" fmla="*/ 511176 f177 1"/>
                <a:gd name="f213" fmla="*/ 627062 f178 1"/>
                <a:gd name="f214" fmla="*/ 522289 f177 1"/>
                <a:gd name="f215" fmla="*/ 630237 f178 1"/>
                <a:gd name="f216" fmla="*/ 552451 f177 1"/>
                <a:gd name="f217" fmla="*/ 612775 f178 1"/>
                <a:gd name="f218" fmla="*/ 579439 f177 1"/>
                <a:gd name="f219" fmla="*/ 615950 f178 1"/>
                <a:gd name="f220" fmla="*/ 598489 f177 1"/>
                <a:gd name="f221" fmla="*/ 617539 f177 1"/>
                <a:gd name="f222" fmla="*/ 619125 f178 1"/>
                <a:gd name="f223" fmla="*/ 646114 f177 1"/>
                <a:gd name="f224" fmla="*/ 635000 f178 1"/>
                <a:gd name="f225" fmla="*/ 676276 f177 1"/>
                <a:gd name="f226" fmla="*/ 596900 f178 1"/>
                <a:gd name="f227" fmla="*/ 722314 f177 1"/>
                <a:gd name="f228" fmla="*/ 506412 f178 1"/>
                <a:gd name="f229" fmla="*/ 730251 f177 1"/>
                <a:gd name="f230" fmla="*/ 412750 f178 1"/>
                <a:gd name="f231" fmla="*/ 736601 f177 1"/>
                <a:gd name="f232" fmla="*/ 322262 f178 1"/>
                <a:gd name="f233" fmla="*/ 744539 f177 1"/>
                <a:gd name="f234" fmla="*/ 233362 f178 1"/>
                <a:gd name="f235" fmla="*/ 752476 f177 1"/>
                <a:gd name="f236" fmla="*/ 139700 f178 1"/>
                <a:gd name="f237" fmla="*/ 760414 f177 1"/>
                <a:gd name="f238" fmla="*/ 134937 f178 1"/>
                <a:gd name="f239" fmla="*/ 681039 f177 1"/>
                <a:gd name="f240" fmla="*/ 109537 f178 1"/>
                <a:gd name="f241" fmla="*/ 82550 f178 1"/>
                <a:gd name="f242" fmla="*/ 654051 f177 1"/>
                <a:gd name="f243" fmla="*/ 74612 f178 1"/>
                <a:gd name="f244" fmla="*/ 650876 f177 1"/>
                <a:gd name="f245" fmla="*/ 57150 f178 1"/>
                <a:gd name="f246" fmla="*/ 52387 f178 1"/>
                <a:gd name="f247" fmla="*/ 549276 f177 1"/>
                <a:gd name="f248" fmla="*/ 485776 f177 1"/>
                <a:gd name="f249" fmla="*/ 49212 f178 1"/>
                <a:gd name="f250" fmla="*/ 417513 f177 1"/>
                <a:gd name="f251" fmla="*/ 44450 f178 1"/>
                <a:gd name="f252" fmla="*/ 354013 f177 1"/>
                <a:gd name="f253" fmla="*/ 285751 f177 1"/>
                <a:gd name="f254" fmla="*/ 26987 f178 1"/>
                <a:gd name="f255" fmla="*/ 203200 f177 1"/>
                <a:gd name="f256" fmla="*/ 11112 f178 1"/>
                <a:gd name="f257" fmla="*/ 120650 f177 1"/>
                <a:gd name="f258" fmla="*/ 65088 f177 1"/>
                <a:gd name="f259" fmla="*/ 184150 f178 1"/>
                <a:gd name="f260" fmla="*/ 52388 f177 1"/>
                <a:gd name="f261" fmla="*/ 319087 f178 1"/>
                <a:gd name="f262" fmla="*/ 41275 f177 1"/>
                <a:gd name="f263" fmla="*/ 454025 f178 1"/>
                <a:gd name="f264" fmla="*/ 30163 f177 1"/>
                <a:gd name="f265" fmla="*/ 588962 f178 1"/>
                <a:gd name="f266" fmla="*/ 15875 f177 1"/>
                <a:gd name="f267" fmla="*/ 0 f177 1"/>
                <a:gd name="f268" fmla="*/ 742950 f178 1"/>
                <a:gd name="f269" fmla="*/ 720725 f178 1"/>
                <a:gd name="f270" fmla="*/ f179 1 f3"/>
                <a:gd name="f271" fmla="*/ f182 1 511"/>
                <a:gd name="f272" fmla="*/ f183 1 479"/>
                <a:gd name="f273" fmla="*/ f184 1 511"/>
                <a:gd name="f274" fmla="*/ f185 1 479"/>
                <a:gd name="f275" fmla="*/ f186 1 511"/>
                <a:gd name="f276" fmla="*/ f187 1 479"/>
                <a:gd name="f277" fmla="*/ f188 1 511"/>
                <a:gd name="f278" fmla="*/ f189 1 479"/>
                <a:gd name="f279" fmla="*/ f190 1 479"/>
                <a:gd name="f280" fmla="*/ f191 1 511"/>
                <a:gd name="f281" fmla="*/ f192 1 479"/>
                <a:gd name="f282" fmla="*/ f193 1 511"/>
                <a:gd name="f283" fmla="*/ f194 1 479"/>
                <a:gd name="f284" fmla="*/ f195 1 511"/>
                <a:gd name="f285" fmla="*/ f196 1 479"/>
                <a:gd name="f286" fmla="*/ f197 1 511"/>
                <a:gd name="f287" fmla="*/ f198 1 479"/>
                <a:gd name="f288" fmla="*/ f199 1 511"/>
                <a:gd name="f289" fmla="*/ f200 1 479"/>
                <a:gd name="f290" fmla="*/ f201 1 511"/>
                <a:gd name="f291" fmla="*/ f202 1 479"/>
                <a:gd name="f292" fmla="*/ f203 1 511"/>
                <a:gd name="f293" fmla="*/ f204 1 479"/>
                <a:gd name="f294" fmla="*/ f205 1 511"/>
                <a:gd name="f295" fmla="*/ f206 1 479"/>
                <a:gd name="f296" fmla="*/ f207 1 511"/>
                <a:gd name="f297" fmla="*/ f208 1 479"/>
                <a:gd name="f298" fmla="*/ f209 1 511"/>
                <a:gd name="f299" fmla="*/ f210 1 479"/>
                <a:gd name="f300" fmla="*/ f211 1 511"/>
                <a:gd name="f301" fmla="*/ f212 1 479"/>
                <a:gd name="f302" fmla="*/ f213 1 511"/>
                <a:gd name="f303" fmla="*/ f214 1 479"/>
                <a:gd name="f304" fmla="*/ f215 1 511"/>
                <a:gd name="f305" fmla="*/ f216 1 479"/>
                <a:gd name="f306" fmla="*/ f217 1 511"/>
                <a:gd name="f307" fmla="*/ f218 1 479"/>
                <a:gd name="f308" fmla="*/ f219 1 511"/>
                <a:gd name="f309" fmla="*/ f220 1 479"/>
                <a:gd name="f310" fmla="*/ f221 1 479"/>
                <a:gd name="f311" fmla="*/ f222 1 511"/>
                <a:gd name="f312" fmla="*/ f223 1 479"/>
                <a:gd name="f313" fmla="*/ f224 1 511"/>
                <a:gd name="f314" fmla="*/ f225 1 479"/>
                <a:gd name="f315" fmla="*/ f226 1 511"/>
                <a:gd name="f316" fmla="*/ f227 1 479"/>
                <a:gd name="f317" fmla="*/ f228 1 511"/>
                <a:gd name="f318" fmla="*/ f229 1 479"/>
                <a:gd name="f319" fmla="*/ f230 1 511"/>
                <a:gd name="f320" fmla="*/ f231 1 479"/>
                <a:gd name="f321" fmla="*/ f232 1 511"/>
                <a:gd name="f322" fmla="*/ f233 1 479"/>
                <a:gd name="f323" fmla="*/ f234 1 511"/>
                <a:gd name="f324" fmla="*/ f235 1 479"/>
                <a:gd name="f325" fmla="*/ f236 1 511"/>
                <a:gd name="f326" fmla="*/ f237 1 479"/>
                <a:gd name="f327" fmla="*/ f238 1 511"/>
                <a:gd name="f328" fmla="*/ f239 1 479"/>
                <a:gd name="f329" fmla="*/ f240 1 511"/>
                <a:gd name="f330" fmla="*/ f241 1 511"/>
                <a:gd name="f331" fmla="*/ f242 1 479"/>
                <a:gd name="f332" fmla="*/ f243 1 511"/>
                <a:gd name="f333" fmla="*/ f244 1 479"/>
                <a:gd name="f334" fmla="*/ f245 1 511"/>
                <a:gd name="f335" fmla="*/ f246 1 511"/>
                <a:gd name="f336" fmla="*/ f247 1 479"/>
                <a:gd name="f337" fmla="*/ f248 1 479"/>
                <a:gd name="f338" fmla="*/ f249 1 511"/>
                <a:gd name="f339" fmla="*/ f250 1 479"/>
                <a:gd name="f340" fmla="*/ f251 1 511"/>
                <a:gd name="f341" fmla="*/ f252 1 479"/>
                <a:gd name="f342" fmla="*/ f253 1 479"/>
                <a:gd name="f343" fmla="*/ f254 1 511"/>
                <a:gd name="f344" fmla="*/ f255 1 479"/>
                <a:gd name="f345" fmla="*/ f256 1 511"/>
                <a:gd name="f346" fmla="*/ f257 1 479"/>
                <a:gd name="f347" fmla="*/ f258 1 479"/>
                <a:gd name="f348" fmla="*/ f259 1 511"/>
                <a:gd name="f349" fmla="*/ f260 1 479"/>
                <a:gd name="f350" fmla="*/ f261 1 511"/>
                <a:gd name="f351" fmla="*/ f262 1 479"/>
                <a:gd name="f352" fmla="*/ f263 1 511"/>
                <a:gd name="f353" fmla="*/ f264 1 479"/>
                <a:gd name="f354" fmla="*/ f265 1 511"/>
                <a:gd name="f355" fmla="*/ f266 1 479"/>
                <a:gd name="f356" fmla="*/ f267 1 479"/>
                <a:gd name="f357" fmla="*/ f268 1 511"/>
                <a:gd name="f358" fmla="*/ f269 1 511"/>
                <a:gd name="f359" fmla="*/ 0 1 f180"/>
                <a:gd name="f360" fmla="*/ f7 1 f180"/>
                <a:gd name="f361" fmla="*/ 0 1 f181"/>
                <a:gd name="f362" fmla="*/ f8 1 f181"/>
                <a:gd name="f363" fmla="+- f270 0 f1"/>
                <a:gd name="f364" fmla="*/ f271 1 f180"/>
                <a:gd name="f365" fmla="*/ f272 1 f181"/>
                <a:gd name="f366" fmla="*/ f273 1 f180"/>
                <a:gd name="f367" fmla="*/ f274 1 f181"/>
                <a:gd name="f368" fmla="*/ f275 1 f180"/>
                <a:gd name="f369" fmla="*/ f276 1 f181"/>
                <a:gd name="f370" fmla="*/ f277 1 f180"/>
                <a:gd name="f371" fmla="*/ f278 1 f181"/>
                <a:gd name="f372" fmla="*/ f279 1 f181"/>
                <a:gd name="f373" fmla="*/ f280 1 f180"/>
                <a:gd name="f374" fmla="*/ f281 1 f181"/>
                <a:gd name="f375" fmla="*/ f282 1 f180"/>
                <a:gd name="f376" fmla="*/ f283 1 f181"/>
                <a:gd name="f377" fmla="*/ f284 1 f180"/>
                <a:gd name="f378" fmla="*/ f285 1 f181"/>
                <a:gd name="f379" fmla="*/ f286 1 f180"/>
                <a:gd name="f380" fmla="*/ f287 1 f181"/>
                <a:gd name="f381" fmla="*/ f288 1 f180"/>
                <a:gd name="f382" fmla="*/ f289 1 f181"/>
                <a:gd name="f383" fmla="*/ f290 1 f180"/>
                <a:gd name="f384" fmla="*/ f291 1 f181"/>
                <a:gd name="f385" fmla="*/ f292 1 f180"/>
                <a:gd name="f386" fmla="*/ f293 1 f181"/>
                <a:gd name="f387" fmla="*/ f294 1 f180"/>
                <a:gd name="f388" fmla="*/ f295 1 f181"/>
                <a:gd name="f389" fmla="*/ f296 1 f180"/>
                <a:gd name="f390" fmla="*/ f297 1 f181"/>
                <a:gd name="f391" fmla="*/ f298 1 f180"/>
                <a:gd name="f392" fmla="*/ f299 1 f181"/>
                <a:gd name="f393" fmla="*/ f300 1 f180"/>
                <a:gd name="f394" fmla="*/ f301 1 f181"/>
                <a:gd name="f395" fmla="*/ f302 1 f180"/>
                <a:gd name="f396" fmla="*/ f303 1 f181"/>
                <a:gd name="f397" fmla="*/ f304 1 f180"/>
                <a:gd name="f398" fmla="*/ f305 1 f181"/>
                <a:gd name="f399" fmla="*/ f306 1 f180"/>
                <a:gd name="f400" fmla="*/ f307 1 f181"/>
                <a:gd name="f401" fmla="*/ f308 1 f180"/>
                <a:gd name="f402" fmla="*/ f309 1 f181"/>
                <a:gd name="f403" fmla="*/ f310 1 f181"/>
                <a:gd name="f404" fmla="*/ f311 1 f180"/>
                <a:gd name="f405" fmla="*/ f312 1 f181"/>
                <a:gd name="f406" fmla="*/ f313 1 f180"/>
                <a:gd name="f407" fmla="*/ f314 1 f181"/>
                <a:gd name="f408" fmla="*/ f315 1 f180"/>
                <a:gd name="f409" fmla="*/ f316 1 f181"/>
                <a:gd name="f410" fmla="*/ f317 1 f180"/>
                <a:gd name="f411" fmla="*/ f318 1 f181"/>
                <a:gd name="f412" fmla="*/ f319 1 f180"/>
                <a:gd name="f413" fmla="*/ f320 1 f181"/>
                <a:gd name="f414" fmla="*/ f321 1 f180"/>
                <a:gd name="f415" fmla="*/ f322 1 f181"/>
                <a:gd name="f416" fmla="*/ f323 1 f180"/>
                <a:gd name="f417" fmla="*/ f324 1 f181"/>
                <a:gd name="f418" fmla="*/ f325 1 f180"/>
                <a:gd name="f419" fmla="*/ f326 1 f181"/>
                <a:gd name="f420" fmla="*/ f327 1 f180"/>
                <a:gd name="f421" fmla="*/ f328 1 f181"/>
                <a:gd name="f422" fmla="*/ f329 1 f180"/>
                <a:gd name="f423" fmla="*/ f330 1 f180"/>
                <a:gd name="f424" fmla="*/ f331 1 f181"/>
                <a:gd name="f425" fmla="*/ f332 1 f180"/>
                <a:gd name="f426" fmla="*/ f333 1 f181"/>
                <a:gd name="f427" fmla="*/ f334 1 f180"/>
                <a:gd name="f428" fmla="*/ f335 1 f180"/>
                <a:gd name="f429" fmla="*/ f336 1 f181"/>
                <a:gd name="f430" fmla="*/ f337 1 f181"/>
                <a:gd name="f431" fmla="*/ f338 1 f180"/>
                <a:gd name="f432" fmla="*/ f339 1 f181"/>
                <a:gd name="f433" fmla="*/ f340 1 f180"/>
                <a:gd name="f434" fmla="*/ f341 1 f181"/>
                <a:gd name="f435" fmla="*/ f342 1 f181"/>
                <a:gd name="f436" fmla="*/ f343 1 f180"/>
                <a:gd name="f437" fmla="*/ f344 1 f181"/>
                <a:gd name="f438" fmla="*/ f345 1 f180"/>
                <a:gd name="f439" fmla="*/ f346 1 f181"/>
                <a:gd name="f440" fmla="*/ f347 1 f181"/>
                <a:gd name="f441" fmla="*/ f348 1 f180"/>
                <a:gd name="f442" fmla="*/ f349 1 f181"/>
                <a:gd name="f443" fmla="*/ f350 1 f180"/>
                <a:gd name="f444" fmla="*/ f351 1 f181"/>
                <a:gd name="f445" fmla="*/ f352 1 f180"/>
                <a:gd name="f446" fmla="*/ f353 1 f181"/>
                <a:gd name="f447" fmla="*/ f354 1 f180"/>
                <a:gd name="f448" fmla="*/ f355 1 f181"/>
                <a:gd name="f449" fmla="*/ f356 1 f181"/>
                <a:gd name="f450" fmla="*/ f357 1 f180"/>
                <a:gd name="f451" fmla="*/ f358 1 f180"/>
                <a:gd name="f452" fmla="*/ f359 f175 1"/>
                <a:gd name="f453" fmla="*/ f360 f175 1"/>
                <a:gd name="f454" fmla="*/ f362 f176 1"/>
                <a:gd name="f455" fmla="*/ f361 f176 1"/>
                <a:gd name="f456" fmla="*/ f364 f175 1"/>
                <a:gd name="f457" fmla="*/ f365 f176 1"/>
                <a:gd name="f458" fmla="*/ f366 f175 1"/>
                <a:gd name="f459" fmla="*/ f367 f176 1"/>
                <a:gd name="f460" fmla="*/ f368 f175 1"/>
                <a:gd name="f461" fmla="*/ f369 f176 1"/>
                <a:gd name="f462" fmla="*/ f370 f175 1"/>
                <a:gd name="f463" fmla="*/ f371 f176 1"/>
                <a:gd name="f464" fmla="*/ f372 f176 1"/>
                <a:gd name="f465" fmla="*/ f373 f175 1"/>
                <a:gd name="f466" fmla="*/ f374 f176 1"/>
                <a:gd name="f467" fmla="*/ f375 f175 1"/>
                <a:gd name="f468" fmla="*/ f376 f176 1"/>
                <a:gd name="f469" fmla="*/ f377 f175 1"/>
                <a:gd name="f470" fmla="*/ f378 f176 1"/>
                <a:gd name="f471" fmla="*/ f379 f175 1"/>
                <a:gd name="f472" fmla="*/ f380 f176 1"/>
                <a:gd name="f473" fmla="*/ f381 f175 1"/>
                <a:gd name="f474" fmla="*/ f382 f176 1"/>
                <a:gd name="f475" fmla="*/ f383 f175 1"/>
                <a:gd name="f476" fmla="*/ f384 f176 1"/>
                <a:gd name="f477" fmla="*/ f385 f175 1"/>
                <a:gd name="f478" fmla="*/ f386 f176 1"/>
                <a:gd name="f479" fmla="*/ f387 f175 1"/>
                <a:gd name="f480" fmla="*/ f388 f176 1"/>
                <a:gd name="f481" fmla="*/ f389 f175 1"/>
                <a:gd name="f482" fmla="*/ f390 f176 1"/>
                <a:gd name="f483" fmla="*/ f391 f175 1"/>
                <a:gd name="f484" fmla="*/ f392 f176 1"/>
                <a:gd name="f485" fmla="*/ f393 f175 1"/>
                <a:gd name="f486" fmla="*/ f394 f176 1"/>
                <a:gd name="f487" fmla="*/ f395 f175 1"/>
                <a:gd name="f488" fmla="*/ f396 f176 1"/>
                <a:gd name="f489" fmla="*/ f397 f175 1"/>
                <a:gd name="f490" fmla="*/ f398 f176 1"/>
                <a:gd name="f491" fmla="*/ f399 f175 1"/>
                <a:gd name="f492" fmla="*/ f400 f176 1"/>
                <a:gd name="f493" fmla="*/ f401 f175 1"/>
                <a:gd name="f494" fmla="*/ f402 f176 1"/>
                <a:gd name="f495" fmla="*/ f403 f176 1"/>
                <a:gd name="f496" fmla="*/ f404 f175 1"/>
                <a:gd name="f497" fmla="*/ f405 f176 1"/>
                <a:gd name="f498" fmla="*/ f406 f175 1"/>
                <a:gd name="f499" fmla="*/ f407 f176 1"/>
                <a:gd name="f500" fmla="*/ f408 f175 1"/>
                <a:gd name="f501" fmla="*/ f409 f176 1"/>
                <a:gd name="f502" fmla="*/ f410 f175 1"/>
                <a:gd name="f503" fmla="*/ f411 f176 1"/>
                <a:gd name="f504" fmla="*/ f412 f175 1"/>
                <a:gd name="f505" fmla="*/ f413 f176 1"/>
                <a:gd name="f506" fmla="*/ f414 f175 1"/>
                <a:gd name="f507" fmla="*/ f415 f176 1"/>
                <a:gd name="f508" fmla="*/ f416 f175 1"/>
                <a:gd name="f509" fmla="*/ f417 f176 1"/>
                <a:gd name="f510" fmla="*/ f418 f175 1"/>
                <a:gd name="f511" fmla="*/ f419 f176 1"/>
                <a:gd name="f512" fmla="*/ f420 f175 1"/>
                <a:gd name="f513" fmla="*/ f421 f176 1"/>
                <a:gd name="f514" fmla="*/ f422 f175 1"/>
                <a:gd name="f515" fmla="*/ f423 f175 1"/>
                <a:gd name="f516" fmla="*/ f424 f176 1"/>
                <a:gd name="f517" fmla="*/ f425 f175 1"/>
                <a:gd name="f518" fmla="*/ f426 f176 1"/>
                <a:gd name="f519" fmla="*/ f427 f175 1"/>
                <a:gd name="f520" fmla="*/ f428 f175 1"/>
                <a:gd name="f521" fmla="*/ f429 f176 1"/>
                <a:gd name="f522" fmla="*/ f430 f176 1"/>
                <a:gd name="f523" fmla="*/ f431 f175 1"/>
                <a:gd name="f524" fmla="*/ f432 f176 1"/>
                <a:gd name="f525" fmla="*/ f433 f175 1"/>
                <a:gd name="f526" fmla="*/ f434 f176 1"/>
                <a:gd name="f527" fmla="*/ f435 f176 1"/>
                <a:gd name="f528" fmla="*/ f436 f175 1"/>
                <a:gd name="f529" fmla="*/ f437 f176 1"/>
                <a:gd name="f530" fmla="*/ f438 f175 1"/>
                <a:gd name="f531" fmla="*/ f439 f176 1"/>
                <a:gd name="f532" fmla="*/ f440 f176 1"/>
                <a:gd name="f533" fmla="*/ f441 f175 1"/>
                <a:gd name="f534" fmla="*/ f442 f176 1"/>
                <a:gd name="f535" fmla="*/ f443 f175 1"/>
                <a:gd name="f536" fmla="*/ f444 f176 1"/>
                <a:gd name="f537" fmla="*/ f445 f175 1"/>
                <a:gd name="f538" fmla="*/ f446 f176 1"/>
                <a:gd name="f539" fmla="*/ f447 f175 1"/>
                <a:gd name="f540" fmla="*/ f448 f176 1"/>
                <a:gd name="f541" fmla="*/ f449 f176 1"/>
                <a:gd name="f542" fmla="*/ f450 f175 1"/>
                <a:gd name="f543" fmla="*/ f451 f175 1"/>
              </a:gdLst>
              <a:ahLst/>
              <a:cxnLst>
                <a:cxn ang="3cd4">
                  <a:pos x="hc" y="t"/>
                </a:cxn>
                <a:cxn ang="0">
                  <a:pos x="r" y="vc"/>
                </a:cxn>
                <a:cxn ang="cd4">
                  <a:pos x="hc" y="b"/>
                </a:cxn>
                <a:cxn ang="cd2">
                  <a:pos x="l" y="vc"/>
                </a:cxn>
                <a:cxn ang="f363">
                  <a:pos x="f456" y="f457"/>
                </a:cxn>
                <a:cxn ang="f363">
                  <a:pos x="f458" y="f459"/>
                </a:cxn>
                <a:cxn ang="f363">
                  <a:pos x="f460" y="f461"/>
                </a:cxn>
                <a:cxn ang="f363">
                  <a:pos x="f462" y="f463"/>
                </a:cxn>
                <a:cxn ang="f363">
                  <a:pos x="f462" y="f464"/>
                </a:cxn>
                <a:cxn ang="f363">
                  <a:pos x="f465" y="f466"/>
                </a:cxn>
                <a:cxn ang="f363">
                  <a:pos x="f467" y="f468"/>
                </a:cxn>
                <a:cxn ang="f363">
                  <a:pos x="f469" y="f470"/>
                </a:cxn>
                <a:cxn ang="f363">
                  <a:pos x="f471" y="f472"/>
                </a:cxn>
                <a:cxn ang="f363">
                  <a:pos x="f473" y="f474"/>
                </a:cxn>
                <a:cxn ang="f363">
                  <a:pos x="f475" y="f476"/>
                </a:cxn>
                <a:cxn ang="f363">
                  <a:pos x="f477" y="f478"/>
                </a:cxn>
                <a:cxn ang="f363">
                  <a:pos x="f479" y="f480"/>
                </a:cxn>
                <a:cxn ang="f363">
                  <a:pos x="f481" y="f482"/>
                </a:cxn>
                <a:cxn ang="f363">
                  <a:pos x="f483" y="f484"/>
                </a:cxn>
                <a:cxn ang="f363">
                  <a:pos x="f485" y="f486"/>
                </a:cxn>
                <a:cxn ang="f363">
                  <a:pos x="f487" y="f488"/>
                </a:cxn>
                <a:cxn ang="f363">
                  <a:pos x="f489" y="f490"/>
                </a:cxn>
                <a:cxn ang="f363">
                  <a:pos x="f491" y="f492"/>
                </a:cxn>
                <a:cxn ang="f363">
                  <a:pos x="f493" y="f494"/>
                </a:cxn>
                <a:cxn ang="f363">
                  <a:pos x="f491" y="f495"/>
                </a:cxn>
                <a:cxn ang="f363">
                  <a:pos x="f496" y="f497"/>
                </a:cxn>
                <a:cxn ang="f363">
                  <a:pos x="f498" y="f499"/>
                </a:cxn>
                <a:cxn ang="f363">
                  <a:pos x="f500" y="f501"/>
                </a:cxn>
                <a:cxn ang="f363">
                  <a:pos x="f502" y="f503"/>
                </a:cxn>
                <a:cxn ang="f363">
                  <a:pos x="f504" y="f505"/>
                </a:cxn>
                <a:cxn ang="f363">
                  <a:pos x="f506" y="f507"/>
                </a:cxn>
                <a:cxn ang="f363">
                  <a:pos x="f508" y="f509"/>
                </a:cxn>
                <a:cxn ang="f363">
                  <a:pos x="f510" y="f511"/>
                </a:cxn>
                <a:cxn ang="f363">
                  <a:pos x="f512" y="f513"/>
                </a:cxn>
                <a:cxn ang="f363">
                  <a:pos x="f514" y="f497"/>
                </a:cxn>
                <a:cxn ang="f363">
                  <a:pos x="f515" y="f516"/>
                </a:cxn>
                <a:cxn ang="f363">
                  <a:pos x="f517" y="f518"/>
                </a:cxn>
                <a:cxn ang="f363">
                  <a:pos x="f519" y="f495"/>
                </a:cxn>
                <a:cxn ang="f363">
                  <a:pos x="f520" y="f521"/>
                </a:cxn>
                <a:cxn ang="f363">
                  <a:pos x="f520" y="f522"/>
                </a:cxn>
                <a:cxn ang="f363">
                  <a:pos x="f523" y="f524"/>
                </a:cxn>
                <a:cxn ang="f363">
                  <a:pos x="f525" y="f526"/>
                </a:cxn>
                <a:cxn ang="f363">
                  <a:pos x="f525" y="f527"/>
                </a:cxn>
                <a:cxn ang="f363">
                  <a:pos x="f528" y="f529"/>
                </a:cxn>
                <a:cxn ang="f363">
                  <a:pos x="f530" y="f531"/>
                </a:cxn>
                <a:cxn ang="f363">
                  <a:pos x="f525" y="f532"/>
                </a:cxn>
                <a:cxn ang="f363">
                  <a:pos x="f533" y="f534"/>
                </a:cxn>
                <a:cxn ang="f363">
                  <a:pos x="f535" y="f536"/>
                </a:cxn>
                <a:cxn ang="f363">
                  <a:pos x="f537" y="f538"/>
                </a:cxn>
                <a:cxn ang="f363">
                  <a:pos x="f539" y="f540"/>
                </a:cxn>
                <a:cxn ang="f363">
                  <a:pos x="f456" y="f541"/>
                </a:cxn>
                <a:cxn ang="f363">
                  <a:pos x="f542" y="f538"/>
                </a:cxn>
                <a:cxn ang="f363">
                  <a:pos x="f543" y="f532"/>
                </a:cxn>
              </a:cxnLst>
              <a:rect l="f452" t="f455" r="f453" b="f454"/>
              <a:pathLst>
                <a:path w="511" h="479">
                  <a:moveTo>
                    <a:pt x="f9" y="f10"/>
                  </a:moveTo>
                  <a:lnTo>
                    <a:pt x="f11" y="f12"/>
                  </a:lnTo>
                  <a:lnTo>
                    <a:pt x="f13" y="f14"/>
                  </a:lnTo>
                  <a:lnTo>
                    <a:pt x="f15" y="f16"/>
                  </a:lnTo>
                  <a:lnTo>
                    <a:pt x="f17" y="f18"/>
                  </a:lnTo>
                  <a:lnTo>
                    <a:pt x="f19" y="f20"/>
                  </a:lnTo>
                  <a:lnTo>
                    <a:pt x="f19" y="f18"/>
                  </a:lnTo>
                  <a:lnTo>
                    <a:pt x="f7" y="f14"/>
                  </a:lnTo>
                  <a:lnTo>
                    <a:pt x="f7" y="f12"/>
                  </a:lnTo>
                  <a:lnTo>
                    <a:pt x="f7" y="f21"/>
                  </a:lnTo>
                  <a:lnTo>
                    <a:pt x="f22" y="f23"/>
                  </a:lnTo>
                  <a:lnTo>
                    <a:pt x="f24" y="f25"/>
                  </a:lnTo>
                  <a:lnTo>
                    <a:pt x="f24" y="f26"/>
                  </a:lnTo>
                  <a:lnTo>
                    <a:pt x="f24" y="f27"/>
                  </a:lnTo>
                  <a:lnTo>
                    <a:pt x="f22" y="f28"/>
                  </a:lnTo>
                  <a:lnTo>
                    <a:pt x="f24" y="f29"/>
                  </a:lnTo>
                  <a:lnTo>
                    <a:pt x="f30" y="f31"/>
                  </a:lnTo>
                  <a:lnTo>
                    <a:pt x="f17" y="f32"/>
                  </a:lnTo>
                  <a:lnTo>
                    <a:pt x="f30" y="f33"/>
                  </a:lnTo>
                  <a:lnTo>
                    <a:pt x="f17" y="f34"/>
                  </a:lnTo>
                  <a:lnTo>
                    <a:pt x="f35" y="f36"/>
                  </a:lnTo>
                  <a:lnTo>
                    <a:pt x="f37" y="f38"/>
                  </a:lnTo>
                  <a:lnTo>
                    <a:pt x="f35" y="f39"/>
                  </a:lnTo>
                  <a:lnTo>
                    <a:pt x="f40" y="f41"/>
                  </a:lnTo>
                  <a:lnTo>
                    <a:pt x="f42" y="f43"/>
                  </a:lnTo>
                  <a:lnTo>
                    <a:pt x="f44" y="f45"/>
                  </a:lnTo>
                  <a:lnTo>
                    <a:pt x="f44" y="f46"/>
                  </a:lnTo>
                  <a:lnTo>
                    <a:pt x="f47" y="f48"/>
                  </a:lnTo>
                  <a:lnTo>
                    <a:pt x="f47" y="f49"/>
                  </a:lnTo>
                  <a:lnTo>
                    <a:pt x="f44" y="f50"/>
                  </a:lnTo>
                  <a:lnTo>
                    <a:pt x="f51" y="f52"/>
                  </a:lnTo>
                  <a:lnTo>
                    <a:pt x="f9" y="f53"/>
                  </a:lnTo>
                  <a:lnTo>
                    <a:pt x="f9" y="f54"/>
                  </a:lnTo>
                  <a:lnTo>
                    <a:pt x="f55" y="f56"/>
                  </a:lnTo>
                  <a:lnTo>
                    <a:pt x="f11" y="f56"/>
                  </a:lnTo>
                  <a:lnTo>
                    <a:pt x="f57" y="f58"/>
                  </a:lnTo>
                  <a:lnTo>
                    <a:pt x="f57" y="f59"/>
                  </a:lnTo>
                  <a:lnTo>
                    <a:pt x="f60" y="f61"/>
                  </a:lnTo>
                  <a:lnTo>
                    <a:pt x="f62" y="f63"/>
                  </a:lnTo>
                  <a:lnTo>
                    <a:pt x="f64" y="f65"/>
                  </a:lnTo>
                  <a:lnTo>
                    <a:pt x="f64" y="f66"/>
                  </a:lnTo>
                  <a:lnTo>
                    <a:pt x="f67" y="f68"/>
                  </a:lnTo>
                  <a:lnTo>
                    <a:pt x="f69" y="f70"/>
                  </a:lnTo>
                  <a:lnTo>
                    <a:pt x="f71" y="f72"/>
                  </a:lnTo>
                  <a:lnTo>
                    <a:pt x="f69" y="f73"/>
                  </a:lnTo>
                  <a:lnTo>
                    <a:pt x="f69" y="f74"/>
                  </a:lnTo>
                  <a:lnTo>
                    <a:pt x="f75" y="f76"/>
                  </a:lnTo>
                  <a:lnTo>
                    <a:pt x="f77" y="f78"/>
                  </a:lnTo>
                  <a:lnTo>
                    <a:pt x="f79" y="f78"/>
                  </a:lnTo>
                  <a:lnTo>
                    <a:pt x="f79" y="f80"/>
                  </a:lnTo>
                  <a:lnTo>
                    <a:pt x="f77" y="f81"/>
                  </a:lnTo>
                  <a:lnTo>
                    <a:pt x="f77" y="f82"/>
                  </a:lnTo>
                  <a:lnTo>
                    <a:pt x="f77" y="f83"/>
                  </a:lnTo>
                  <a:lnTo>
                    <a:pt x="f79" y="f84"/>
                  </a:lnTo>
                  <a:lnTo>
                    <a:pt x="f85" y="f86"/>
                  </a:lnTo>
                  <a:lnTo>
                    <a:pt x="f87" y="f88"/>
                  </a:lnTo>
                  <a:lnTo>
                    <a:pt x="f89" y="f90"/>
                  </a:lnTo>
                  <a:lnTo>
                    <a:pt x="f91" y="f92"/>
                  </a:lnTo>
                  <a:lnTo>
                    <a:pt x="f91" y="f93"/>
                  </a:lnTo>
                  <a:lnTo>
                    <a:pt x="f89" y="f94"/>
                  </a:lnTo>
                  <a:lnTo>
                    <a:pt x="f87" y="f87"/>
                  </a:lnTo>
                  <a:lnTo>
                    <a:pt x="f87" y="f95"/>
                  </a:lnTo>
                  <a:lnTo>
                    <a:pt x="f96" y="f97"/>
                  </a:lnTo>
                  <a:lnTo>
                    <a:pt x="f85" y="f98"/>
                  </a:lnTo>
                  <a:lnTo>
                    <a:pt x="f96" y="f75"/>
                  </a:lnTo>
                  <a:lnTo>
                    <a:pt x="f85" y="f99"/>
                  </a:lnTo>
                  <a:lnTo>
                    <a:pt x="f77" y="f100"/>
                  </a:lnTo>
                  <a:lnTo>
                    <a:pt x="f101" y="f62"/>
                  </a:lnTo>
                  <a:lnTo>
                    <a:pt x="f79" y="f102"/>
                  </a:lnTo>
                  <a:lnTo>
                    <a:pt x="f77" y="f51"/>
                  </a:lnTo>
                  <a:lnTo>
                    <a:pt x="f103" y="f104"/>
                  </a:lnTo>
                  <a:lnTo>
                    <a:pt x="f105" y="f104"/>
                  </a:lnTo>
                  <a:lnTo>
                    <a:pt x="f106" y="f13"/>
                  </a:lnTo>
                  <a:lnTo>
                    <a:pt x="f107" y="f108"/>
                  </a:lnTo>
                  <a:lnTo>
                    <a:pt x="f109" y="f110"/>
                  </a:lnTo>
                  <a:lnTo>
                    <a:pt x="f111" y="f47"/>
                  </a:lnTo>
                  <a:lnTo>
                    <a:pt x="f112" y="f47"/>
                  </a:lnTo>
                  <a:lnTo>
                    <a:pt x="f113" y="f114"/>
                  </a:lnTo>
                  <a:lnTo>
                    <a:pt x="f115" y="f116"/>
                  </a:lnTo>
                  <a:lnTo>
                    <a:pt x="f117" y="f116"/>
                  </a:lnTo>
                  <a:lnTo>
                    <a:pt x="f43" y="f118"/>
                  </a:lnTo>
                  <a:lnTo>
                    <a:pt x="f119" y="f120"/>
                  </a:lnTo>
                  <a:lnTo>
                    <a:pt x="f121" y="f120"/>
                  </a:lnTo>
                  <a:lnTo>
                    <a:pt x="f122" y="f123"/>
                  </a:lnTo>
                  <a:lnTo>
                    <a:pt x="f124" y="f8"/>
                  </a:lnTo>
                  <a:lnTo>
                    <a:pt x="f125" y="f8"/>
                  </a:lnTo>
                  <a:lnTo>
                    <a:pt x="f125" y="f110"/>
                  </a:lnTo>
                  <a:lnTo>
                    <a:pt x="f126" y="f55"/>
                  </a:lnTo>
                  <a:lnTo>
                    <a:pt x="f126" y="f127"/>
                  </a:lnTo>
                  <a:lnTo>
                    <a:pt x="f29" y="f128"/>
                  </a:lnTo>
                  <a:lnTo>
                    <a:pt x="f27" y="f75"/>
                  </a:lnTo>
                  <a:lnTo>
                    <a:pt x="f21" y="f75"/>
                  </a:lnTo>
                  <a:lnTo>
                    <a:pt x="f16" y="f75"/>
                  </a:lnTo>
                  <a:lnTo>
                    <a:pt x="f20" y="f75"/>
                  </a:lnTo>
                  <a:lnTo>
                    <a:pt x="f10" y="f129"/>
                  </a:lnTo>
                  <a:lnTo>
                    <a:pt x="f130" y="f129"/>
                  </a:lnTo>
                  <a:lnTo>
                    <a:pt x="f131" y="f129"/>
                  </a:lnTo>
                  <a:lnTo>
                    <a:pt x="f131" y="f128"/>
                  </a:lnTo>
                  <a:lnTo>
                    <a:pt x="f132" y="f75"/>
                  </a:lnTo>
                  <a:lnTo>
                    <a:pt x="f133" y="f134"/>
                  </a:lnTo>
                  <a:lnTo>
                    <a:pt x="f133" y="f95"/>
                  </a:lnTo>
                  <a:lnTo>
                    <a:pt x="f133" y="f135"/>
                  </a:lnTo>
                  <a:lnTo>
                    <a:pt x="f133" y="f2"/>
                  </a:lnTo>
                  <a:lnTo>
                    <a:pt x="f136" y="f137"/>
                  </a:lnTo>
                  <a:lnTo>
                    <a:pt x="f136" y="f81"/>
                  </a:lnTo>
                  <a:lnTo>
                    <a:pt x="f136" y="f138"/>
                  </a:lnTo>
                  <a:lnTo>
                    <a:pt x="f136" y="f139"/>
                  </a:lnTo>
                  <a:lnTo>
                    <a:pt x="f136" y="f68"/>
                  </a:lnTo>
                  <a:lnTo>
                    <a:pt x="f140" y="f65"/>
                  </a:lnTo>
                  <a:lnTo>
                    <a:pt x="f140" y="f141"/>
                  </a:lnTo>
                  <a:lnTo>
                    <a:pt x="f140" y="f142"/>
                  </a:lnTo>
                  <a:lnTo>
                    <a:pt x="f140" y="f58"/>
                  </a:lnTo>
                  <a:lnTo>
                    <a:pt x="f143" y="f54"/>
                  </a:lnTo>
                  <a:lnTo>
                    <a:pt x="f143" y="f144"/>
                  </a:lnTo>
                  <a:lnTo>
                    <a:pt x="f143" y="f48"/>
                  </a:lnTo>
                  <a:lnTo>
                    <a:pt x="f143" y="f3"/>
                  </a:lnTo>
                  <a:lnTo>
                    <a:pt x="f145" y="f39"/>
                  </a:lnTo>
                  <a:lnTo>
                    <a:pt x="f146" y="f121"/>
                  </a:lnTo>
                  <a:lnTo>
                    <a:pt x="f147" y="f148"/>
                  </a:lnTo>
                  <a:lnTo>
                    <a:pt x="f149" y="f33"/>
                  </a:lnTo>
                  <a:lnTo>
                    <a:pt x="f150" y="f151"/>
                  </a:lnTo>
                  <a:lnTo>
                    <a:pt x="f152" y="f26"/>
                  </a:lnTo>
                  <a:lnTo>
                    <a:pt x="f153" y="f18"/>
                  </a:lnTo>
                  <a:lnTo>
                    <a:pt x="f6" y="f154"/>
                  </a:lnTo>
                  <a:lnTo>
                    <a:pt x="f143" y="f154"/>
                  </a:lnTo>
                  <a:lnTo>
                    <a:pt x="f20" y="f155"/>
                  </a:lnTo>
                  <a:lnTo>
                    <a:pt x="f125" y="f133"/>
                  </a:lnTo>
                  <a:lnTo>
                    <a:pt x="f156" y="f136"/>
                  </a:lnTo>
                  <a:lnTo>
                    <a:pt x="f157" y="f140"/>
                  </a:lnTo>
                  <a:lnTo>
                    <a:pt x="f158" y="f159"/>
                  </a:lnTo>
                  <a:lnTo>
                    <a:pt x="f160" y="f161"/>
                  </a:lnTo>
                  <a:lnTo>
                    <a:pt x="f162" y="f145"/>
                  </a:lnTo>
                  <a:lnTo>
                    <a:pt x="f59" y="f163"/>
                  </a:lnTo>
                  <a:lnTo>
                    <a:pt x="f164" y="f165"/>
                  </a:lnTo>
                  <a:lnTo>
                    <a:pt x="f73" y="f149"/>
                  </a:lnTo>
                  <a:lnTo>
                    <a:pt x="f166" y="f150"/>
                  </a:lnTo>
                  <a:lnTo>
                    <a:pt x="f167" y="f168"/>
                  </a:lnTo>
                  <a:lnTo>
                    <a:pt x="f101" y="f152"/>
                  </a:lnTo>
                  <a:lnTo>
                    <a:pt x="f169" y="f170"/>
                  </a:lnTo>
                  <a:lnTo>
                    <a:pt x="f13" y="f6"/>
                  </a:lnTo>
                  <a:lnTo>
                    <a:pt x="f44" y="f168"/>
                  </a:lnTo>
                  <a:lnTo>
                    <a:pt x="f42" y="f149"/>
                  </a:lnTo>
                  <a:lnTo>
                    <a:pt x="f171" y="f165"/>
                  </a:lnTo>
                  <a:lnTo>
                    <a:pt x="f42" y="f145"/>
                  </a:lnTo>
                  <a:lnTo>
                    <a:pt x="f44" y="f133"/>
                  </a:lnTo>
                  <a:lnTo>
                    <a:pt x="f172" y="f154"/>
                  </a:lnTo>
                  <a:lnTo>
                    <a:pt x="f51" y="f173"/>
                  </a:lnTo>
                  <a:lnTo>
                    <a:pt x="f9" y="f10"/>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2" name="Freeform 6">
              <a:extLst>
                <a:ext uri="{FF2B5EF4-FFF2-40B4-BE49-F238E27FC236}">
                  <a16:creationId xmlns:a16="http://schemas.microsoft.com/office/drawing/2014/main" id="{1AF632EE-F5EA-2AF3-B63F-2A4B1DC1BC45}"/>
                </a:ext>
              </a:extLst>
            </p:cNvPr>
            <p:cNvSpPr/>
            <p:nvPr/>
          </p:nvSpPr>
          <p:spPr>
            <a:xfrm>
              <a:off x="2424037" y="2957562"/>
              <a:ext cx="937589" cy="1075645"/>
            </a:xfrm>
            <a:custGeom>
              <a:avLst/>
              <a:gdLst>
                <a:gd name="f0" fmla="val 10800000"/>
                <a:gd name="f1" fmla="val 5400000"/>
                <a:gd name="f2" fmla="val 180"/>
                <a:gd name="f3" fmla="val w"/>
                <a:gd name="f4" fmla="val h"/>
                <a:gd name="f5" fmla="val 0"/>
                <a:gd name="f6" fmla="val 671"/>
                <a:gd name="f7" fmla="val 788"/>
                <a:gd name="f8" fmla="val 662"/>
                <a:gd name="f9" fmla="val 161"/>
                <a:gd name="f10" fmla="val 657"/>
                <a:gd name="f11" fmla="val 206"/>
                <a:gd name="f12" fmla="val 652"/>
                <a:gd name="f13" fmla="val 251"/>
                <a:gd name="f14" fmla="val 648"/>
                <a:gd name="f15" fmla="val 296"/>
                <a:gd name="f16" fmla="val 645"/>
                <a:gd name="f17" fmla="val 341"/>
                <a:gd name="f18" fmla="val 641"/>
                <a:gd name="f19" fmla="val 386"/>
                <a:gd name="f20" fmla="val 636"/>
                <a:gd name="f21" fmla="val 428"/>
                <a:gd name="f22" fmla="val 631"/>
                <a:gd name="f23" fmla="val 473"/>
                <a:gd name="f24" fmla="val 626"/>
                <a:gd name="f25" fmla="val 518"/>
                <a:gd name="f26" fmla="val 622"/>
                <a:gd name="f27" fmla="val 563"/>
                <a:gd name="f28" fmla="val 619"/>
                <a:gd name="f29" fmla="val 608"/>
                <a:gd name="f30" fmla="val 615"/>
                <a:gd name="f31" fmla="val 653"/>
                <a:gd name="f32" fmla="val 610"/>
                <a:gd name="f33" fmla="val 698"/>
                <a:gd name="f34" fmla="val 605"/>
                <a:gd name="f35" fmla="val 743"/>
                <a:gd name="f36" fmla="val 603"/>
                <a:gd name="f37" fmla="val 577"/>
                <a:gd name="f38" fmla="val 786"/>
                <a:gd name="f39" fmla="val 539"/>
                <a:gd name="f40" fmla="val 781"/>
                <a:gd name="f41" fmla="val 501"/>
                <a:gd name="f42" fmla="val 776"/>
                <a:gd name="f43" fmla="val 463"/>
                <a:gd name="f44" fmla="val 772"/>
                <a:gd name="f45" fmla="val 423"/>
                <a:gd name="f46" fmla="val 767"/>
                <a:gd name="f47" fmla="val 385"/>
                <a:gd name="f48" fmla="val 762"/>
                <a:gd name="f49" fmla="val 335"/>
                <a:gd name="f50" fmla="val 736"/>
                <a:gd name="f51" fmla="val 288"/>
                <a:gd name="f52" fmla="val 712"/>
                <a:gd name="f53" fmla="val 238"/>
                <a:gd name="f54" fmla="val 686"/>
                <a:gd name="f55" fmla="val 191"/>
                <a:gd name="f56" fmla="val 660"/>
                <a:gd name="f57" fmla="val 141"/>
                <a:gd name="f58" fmla="val 632"/>
                <a:gd name="f59" fmla="val 94"/>
                <a:gd name="f60" fmla="val 606"/>
                <a:gd name="f61" fmla="val 47"/>
                <a:gd name="f62" fmla="val 580"/>
                <a:gd name="f63" fmla="val 551"/>
                <a:gd name="f64" fmla="val 4"/>
                <a:gd name="f65" fmla="val 544"/>
                <a:gd name="f66" fmla="val 14"/>
                <a:gd name="f67" fmla="val 528"/>
                <a:gd name="f68" fmla="val 16"/>
                <a:gd name="f69" fmla="val 30"/>
                <a:gd name="f70" fmla="val 37"/>
                <a:gd name="f71" fmla="val 525"/>
                <a:gd name="f72" fmla="val 42"/>
                <a:gd name="f73" fmla="val 516"/>
                <a:gd name="f74" fmla="val 45"/>
                <a:gd name="f75" fmla="val 506"/>
                <a:gd name="f76" fmla="val 499"/>
                <a:gd name="f77" fmla="val 40"/>
                <a:gd name="f78" fmla="val 490"/>
                <a:gd name="f79" fmla="val 485"/>
                <a:gd name="f80" fmla="val 26"/>
                <a:gd name="f81" fmla="val 471"/>
                <a:gd name="f82" fmla="val 28"/>
                <a:gd name="f83" fmla="val 450"/>
                <a:gd name="f84" fmla="val 440"/>
                <a:gd name="f85" fmla="val 35"/>
                <a:gd name="f86" fmla="val 435"/>
                <a:gd name="f87" fmla="val 54"/>
                <a:gd name="f88" fmla="val 419"/>
                <a:gd name="f89" fmla="val 56"/>
                <a:gd name="f90" fmla="val 409"/>
                <a:gd name="f91" fmla="val 59"/>
                <a:gd name="f92" fmla="val 398"/>
                <a:gd name="f93" fmla="val 61"/>
                <a:gd name="f94" fmla="val 383"/>
                <a:gd name="f95" fmla="val 73"/>
                <a:gd name="f96" fmla="val 364"/>
                <a:gd name="f97" fmla="val 82"/>
                <a:gd name="f98" fmla="val 355"/>
                <a:gd name="f99" fmla="val 104"/>
                <a:gd name="f100" fmla="val 345"/>
                <a:gd name="f101" fmla="val 108"/>
                <a:gd name="f102" fmla="val 338"/>
                <a:gd name="f103" fmla="val 106"/>
                <a:gd name="f104" fmla="val 331"/>
                <a:gd name="f105" fmla="val 92"/>
                <a:gd name="f106" fmla="val 319"/>
                <a:gd name="f107" fmla="val 85"/>
                <a:gd name="f108" fmla="val 312"/>
                <a:gd name="f109" fmla="val 87"/>
                <a:gd name="f110" fmla="val 305"/>
                <a:gd name="f111" fmla="val 298"/>
                <a:gd name="f112" fmla="val 270"/>
                <a:gd name="f113" fmla="val 68"/>
                <a:gd name="f114" fmla="val 255"/>
                <a:gd name="f115" fmla="val 71"/>
                <a:gd name="f116" fmla="val 244"/>
                <a:gd name="f117" fmla="val 80"/>
                <a:gd name="f118" fmla="val 199"/>
                <a:gd name="f119" fmla="val 78"/>
                <a:gd name="f120" fmla="val 182"/>
                <a:gd name="f121" fmla="val 173"/>
                <a:gd name="f122" fmla="val 163"/>
                <a:gd name="f123" fmla="val 156"/>
                <a:gd name="f124" fmla="val 149"/>
                <a:gd name="f125" fmla="val 139"/>
                <a:gd name="f126" fmla="val 125"/>
                <a:gd name="f127" fmla="val 116"/>
                <a:gd name="f128" fmla="val 113"/>
                <a:gd name="f129" fmla="val 102"/>
                <a:gd name="f130" fmla="val 97"/>
                <a:gd name="f131" fmla="val 99"/>
                <a:gd name="f132" fmla="val 115"/>
                <a:gd name="f133" fmla="val 123"/>
                <a:gd name="f134" fmla="val 130"/>
                <a:gd name="f135" fmla="val 121"/>
                <a:gd name="f136" fmla="val 134"/>
                <a:gd name="f137" fmla="val 151"/>
                <a:gd name="f138" fmla="val 160"/>
                <a:gd name="f139" fmla="val 50"/>
                <a:gd name="f140" fmla="val 167"/>
                <a:gd name="f141" fmla="val 201"/>
                <a:gd name="f142" fmla="val 7"/>
                <a:gd name="f143" fmla="val 231"/>
                <a:gd name="f144" fmla="val 12"/>
                <a:gd name="f145" fmla="val 262"/>
                <a:gd name="f146" fmla="val 293"/>
                <a:gd name="f147" fmla="val 21"/>
                <a:gd name="f148" fmla="val 326"/>
                <a:gd name="f149" fmla="val 357"/>
                <a:gd name="f150" fmla="val 31"/>
                <a:gd name="f151" fmla="val 387"/>
                <a:gd name="f152" fmla="val 418"/>
                <a:gd name="f153" fmla="val 451"/>
                <a:gd name="f154" fmla="val 482"/>
                <a:gd name="f155" fmla="val 513"/>
                <a:gd name="f156" fmla="val 52"/>
                <a:gd name="f157" fmla="val 57"/>
                <a:gd name="f158" fmla="val 607"/>
                <a:gd name="f159" fmla="val 64"/>
                <a:gd name="f160" fmla="val 638"/>
                <a:gd name="f161" fmla="val 667"/>
                <a:gd name="f162" fmla="+- 0 0 -90"/>
                <a:gd name="f163" fmla="*/ f3 1 671"/>
                <a:gd name="f164" fmla="*/ f4 1 788"/>
                <a:gd name="f165" fmla="+- f7 0 f5"/>
                <a:gd name="f166" fmla="+- f6 0 f5"/>
                <a:gd name="f167" fmla="*/ f162 f0 1"/>
                <a:gd name="f168" fmla="*/ f166 1 671"/>
                <a:gd name="f169" fmla="*/ f165 1 788"/>
                <a:gd name="f170" fmla="*/ 1042987 f166 1"/>
                <a:gd name="f171" fmla="*/ 327025 f165 1"/>
                <a:gd name="f172" fmla="*/ 1028700 f166 1"/>
                <a:gd name="f173" fmla="*/ 469900 f165 1"/>
                <a:gd name="f174" fmla="*/ 1017587 f166 1"/>
                <a:gd name="f175" fmla="*/ 612775 f165 1"/>
                <a:gd name="f176" fmla="*/ 1001712 f166 1"/>
                <a:gd name="f177" fmla="*/ 750888 f165 1"/>
                <a:gd name="f178" fmla="*/ 987425 f166 1"/>
                <a:gd name="f179" fmla="*/ 893763 f165 1"/>
                <a:gd name="f180" fmla="*/ 976312 f166 1"/>
                <a:gd name="f181" fmla="*/ 1036638 f165 1"/>
                <a:gd name="f182" fmla="*/ 960437 f166 1"/>
                <a:gd name="f183" fmla="*/ 1179513 f165 1"/>
                <a:gd name="f184" fmla="*/ 915987 f166 1"/>
                <a:gd name="f185" fmla="*/ 1247775 f165 1"/>
                <a:gd name="f186" fmla="*/ 795337 f166 1"/>
                <a:gd name="f187" fmla="*/ 1231900 f165 1"/>
                <a:gd name="f188" fmla="*/ 671512 f166 1"/>
                <a:gd name="f189" fmla="*/ 1217613 f165 1"/>
                <a:gd name="f190" fmla="*/ 531812 f166 1"/>
                <a:gd name="f191" fmla="*/ 1168400 f165 1"/>
                <a:gd name="f192" fmla="*/ 377825 f166 1"/>
                <a:gd name="f193" fmla="*/ 1089025 f165 1"/>
                <a:gd name="f194" fmla="*/ 223837 f166 1"/>
                <a:gd name="f195" fmla="*/ 1003300 f165 1"/>
                <a:gd name="f196" fmla="*/ 74612 f166 1"/>
                <a:gd name="f197" fmla="*/ 920750 f165 1"/>
                <a:gd name="f198" fmla="*/ 6350 f166 1"/>
                <a:gd name="f199" fmla="*/ 863600 f165 1"/>
                <a:gd name="f200" fmla="*/ 25400 f166 1"/>
                <a:gd name="f201" fmla="*/ 838200 f165 1"/>
                <a:gd name="f202" fmla="*/ 47625 f166 1"/>
                <a:gd name="f203" fmla="*/ 66675 f166 1"/>
                <a:gd name="f204" fmla="*/ 819150 f165 1"/>
                <a:gd name="f205" fmla="*/ 71437 f166 1"/>
                <a:gd name="f206" fmla="*/ 792163 f165 1"/>
                <a:gd name="f207" fmla="*/ 769938 f165 1"/>
                <a:gd name="f208" fmla="*/ 44450 f166 1"/>
                <a:gd name="f209" fmla="*/ 714375 f165 1"/>
                <a:gd name="f210" fmla="*/ 55562 f166 1"/>
                <a:gd name="f211" fmla="*/ 698500 f165 1"/>
                <a:gd name="f212" fmla="*/ 679450 f165 1"/>
                <a:gd name="f213" fmla="*/ 88900 f166 1"/>
                <a:gd name="f214" fmla="*/ 649288 f165 1"/>
                <a:gd name="f215" fmla="*/ 96837 f166 1"/>
                <a:gd name="f216" fmla="*/ 608013 f165 1"/>
                <a:gd name="f217" fmla="*/ 130175 f166 1"/>
                <a:gd name="f218" fmla="*/ 563563 f165 1"/>
                <a:gd name="f219" fmla="*/ 171450 f166 1"/>
                <a:gd name="f220" fmla="*/ 541338 f165 1"/>
                <a:gd name="f221" fmla="*/ 536575 f165 1"/>
                <a:gd name="f222" fmla="*/ 146050 f166 1"/>
                <a:gd name="f223" fmla="*/ 506413 f165 1"/>
                <a:gd name="f224" fmla="*/ 138112 f166 1"/>
                <a:gd name="f225" fmla="*/ 484188 f165 1"/>
                <a:gd name="f226" fmla="*/ 134937 f166 1"/>
                <a:gd name="f227" fmla="*/ 473075 f165 1"/>
                <a:gd name="f228" fmla="*/ 107950 f166 1"/>
                <a:gd name="f229" fmla="*/ 404813 f165 1"/>
                <a:gd name="f230" fmla="*/ 112712 f166 1"/>
                <a:gd name="f231" fmla="*/ 387350 f165 1"/>
                <a:gd name="f232" fmla="*/ 123825 f166 1"/>
                <a:gd name="f233" fmla="*/ 288925 f165 1"/>
                <a:gd name="f234" fmla="*/ 127000 f166 1"/>
                <a:gd name="f235" fmla="*/ 258763 f165 1"/>
                <a:gd name="f236" fmla="*/ 236538 f165 1"/>
                <a:gd name="f237" fmla="*/ 198438 f165 1"/>
                <a:gd name="f238" fmla="*/ 179388 f165 1"/>
                <a:gd name="f239" fmla="*/ 161925 f165 1"/>
                <a:gd name="f240" fmla="*/ 165100 f166 1"/>
                <a:gd name="f241" fmla="*/ 157163 f165 1"/>
                <a:gd name="f242" fmla="*/ 195262 f166 1"/>
                <a:gd name="f243" fmla="*/ 168275 f165 1"/>
                <a:gd name="f244" fmla="*/ 206375 f166 1"/>
                <a:gd name="f245" fmla="*/ 192088 f165 1"/>
                <a:gd name="f246" fmla="*/ 184150 f165 1"/>
                <a:gd name="f247" fmla="*/ 239712 f166 1"/>
                <a:gd name="f248" fmla="*/ 165100 f165 1"/>
                <a:gd name="f249" fmla="*/ 265112 f166 1"/>
                <a:gd name="f250" fmla="*/ 0 f165 1"/>
                <a:gd name="f251" fmla="*/ 366712 f166 1"/>
                <a:gd name="f252" fmla="*/ 19050 f165 1"/>
                <a:gd name="f253" fmla="*/ 465137 f166 1"/>
                <a:gd name="f254" fmla="*/ 33338 f165 1"/>
                <a:gd name="f255" fmla="*/ 566737 f166 1"/>
                <a:gd name="f256" fmla="*/ 49213 f165 1"/>
                <a:gd name="f257" fmla="*/ 663575 f166 1"/>
                <a:gd name="f258" fmla="*/ 63500 f165 1"/>
                <a:gd name="f259" fmla="*/ 765175 f166 1"/>
                <a:gd name="f260" fmla="*/ 74613 f165 1"/>
                <a:gd name="f261" fmla="*/ 863600 f166 1"/>
                <a:gd name="f262" fmla="*/ 90488 f165 1"/>
                <a:gd name="f263" fmla="*/ 963612 f166 1"/>
                <a:gd name="f264" fmla="*/ 101600 f165 1"/>
                <a:gd name="f265" fmla="*/ 1065212 f166 1"/>
                <a:gd name="f266" fmla="*/ 112713 f165 1"/>
                <a:gd name="f267" fmla="*/ 1050925 f166 1"/>
                <a:gd name="f268" fmla="*/ 255588 f165 1"/>
                <a:gd name="f269" fmla="*/ f167 1 f2"/>
                <a:gd name="f270" fmla="*/ f170 1 671"/>
                <a:gd name="f271" fmla="*/ f171 1 788"/>
                <a:gd name="f272" fmla="*/ f172 1 671"/>
                <a:gd name="f273" fmla="*/ f173 1 788"/>
                <a:gd name="f274" fmla="*/ f174 1 671"/>
                <a:gd name="f275" fmla="*/ f175 1 788"/>
                <a:gd name="f276" fmla="*/ f176 1 671"/>
                <a:gd name="f277" fmla="*/ f177 1 788"/>
                <a:gd name="f278" fmla="*/ f178 1 671"/>
                <a:gd name="f279" fmla="*/ f179 1 788"/>
                <a:gd name="f280" fmla="*/ f180 1 671"/>
                <a:gd name="f281" fmla="*/ f181 1 788"/>
                <a:gd name="f282" fmla="*/ f182 1 671"/>
                <a:gd name="f283" fmla="*/ f183 1 788"/>
                <a:gd name="f284" fmla="*/ f184 1 671"/>
                <a:gd name="f285" fmla="*/ f185 1 788"/>
                <a:gd name="f286" fmla="*/ f186 1 671"/>
                <a:gd name="f287" fmla="*/ f187 1 788"/>
                <a:gd name="f288" fmla="*/ f188 1 671"/>
                <a:gd name="f289" fmla="*/ f189 1 788"/>
                <a:gd name="f290" fmla="*/ f190 1 671"/>
                <a:gd name="f291" fmla="*/ f191 1 788"/>
                <a:gd name="f292" fmla="*/ f192 1 671"/>
                <a:gd name="f293" fmla="*/ f193 1 788"/>
                <a:gd name="f294" fmla="*/ f194 1 671"/>
                <a:gd name="f295" fmla="*/ f195 1 788"/>
                <a:gd name="f296" fmla="*/ f196 1 671"/>
                <a:gd name="f297" fmla="*/ f197 1 788"/>
                <a:gd name="f298" fmla="*/ f198 1 671"/>
                <a:gd name="f299" fmla="*/ f199 1 788"/>
                <a:gd name="f300" fmla="*/ f200 1 671"/>
                <a:gd name="f301" fmla="*/ f201 1 788"/>
                <a:gd name="f302" fmla="*/ f202 1 671"/>
                <a:gd name="f303" fmla="*/ f203 1 671"/>
                <a:gd name="f304" fmla="*/ f204 1 788"/>
                <a:gd name="f305" fmla="*/ f205 1 671"/>
                <a:gd name="f306" fmla="*/ f206 1 788"/>
                <a:gd name="f307" fmla="*/ f207 1 788"/>
                <a:gd name="f308" fmla="*/ f208 1 671"/>
                <a:gd name="f309" fmla="*/ f209 1 788"/>
                <a:gd name="f310" fmla="*/ f210 1 671"/>
                <a:gd name="f311" fmla="*/ f211 1 788"/>
                <a:gd name="f312" fmla="*/ f212 1 788"/>
                <a:gd name="f313" fmla="*/ f213 1 671"/>
                <a:gd name="f314" fmla="*/ f214 1 788"/>
                <a:gd name="f315" fmla="*/ f215 1 671"/>
                <a:gd name="f316" fmla="*/ f216 1 788"/>
                <a:gd name="f317" fmla="*/ f217 1 671"/>
                <a:gd name="f318" fmla="*/ f218 1 788"/>
                <a:gd name="f319" fmla="*/ f219 1 671"/>
                <a:gd name="f320" fmla="*/ f220 1 788"/>
                <a:gd name="f321" fmla="*/ f221 1 788"/>
                <a:gd name="f322" fmla="*/ f222 1 671"/>
                <a:gd name="f323" fmla="*/ f223 1 788"/>
                <a:gd name="f324" fmla="*/ f224 1 671"/>
                <a:gd name="f325" fmla="*/ f225 1 788"/>
                <a:gd name="f326" fmla="*/ f226 1 671"/>
                <a:gd name="f327" fmla="*/ f227 1 788"/>
                <a:gd name="f328" fmla="*/ f228 1 671"/>
                <a:gd name="f329" fmla="*/ f229 1 788"/>
                <a:gd name="f330" fmla="*/ f230 1 671"/>
                <a:gd name="f331" fmla="*/ f231 1 788"/>
                <a:gd name="f332" fmla="*/ f232 1 671"/>
                <a:gd name="f333" fmla="*/ f233 1 788"/>
                <a:gd name="f334" fmla="*/ f234 1 671"/>
                <a:gd name="f335" fmla="*/ f235 1 788"/>
                <a:gd name="f336" fmla="*/ f236 1 788"/>
                <a:gd name="f337" fmla="*/ f237 1 788"/>
                <a:gd name="f338" fmla="*/ f238 1 788"/>
                <a:gd name="f339" fmla="*/ f239 1 788"/>
                <a:gd name="f340" fmla="*/ f240 1 671"/>
                <a:gd name="f341" fmla="*/ f241 1 788"/>
                <a:gd name="f342" fmla="*/ f242 1 671"/>
                <a:gd name="f343" fmla="*/ f243 1 788"/>
                <a:gd name="f344" fmla="*/ f244 1 671"/>
                <a:gd name="f345" fmla="*/ f245 1 788"/>
                <a:gd name="f346" fmla="*/ f246 1 788"/>
                <a:gd name="f347" fmla="*/ f247 1 671"/>
                <a:gd name="f348" fmla="*/ f248 1 788"/>
                <a:gd name="f349" fmla="*/ f249 1 671"/>
                <a:gd name="f350" fmla="*/ f250 1 788"/>
                <a:gd name="f351" fmla="*/ f251 1 671"/>
                <a:gd name="f352" fmla="*/ f252 1 788"/>
                <a:gd name="f353" fmla="*/ f253 1 671"/>
                <a:gd name="f354" fmla="*/ f254 1 788"/>
                <a:gd name="f355" fmla="*/ f255 1 671"/>
                <a:gd name="f356" fmla="*/ f256 1 788"/>
                <a:gd name="f357" fmla="*/ f257 1 671"/>
                <a:gd name="f358" fmla="*/ f258 1 788"/>
                <a:gd name="f359" fmla="*/ f259 1 671"/>
                <a:gd name="f360" fmla="*/ f260 1 788"/>
                <a:gd name="f361" fmla="*/ f261 1 671"/>
                <a:gd name="f362" fmla="*/ f262 1 788"/>
                <a:gd name="f363" fmla="*/ f263 1 671"/>
                <a:gd name="f364" fmla="*/ f264 1 788"/>
                <a:gd name="f365" fmla="*/ f265 1 671"/>
                <a:gd name="f366" fmla="*/ f266 1 788"/>
                <a:gd name="f367" fmla="*/ f267 1 671"/>
                <a:gd name="f368" fmla="*/ f268 1 788"/>
                <a:gd name="f369" fmla="*/ 0 1 f168"/>
                <a:gd name="f370" fmla="*/ f6 1 f168"/>
                <a:gd name="f371" fmla="*/ 0 1 f169"/>
                <a:gd name="f372" fmla="*/ f7 1 f169"/>
                <a:gd name="f373" fmla="+- f269 0 f1"/>
                <a:gd name="f374" fmla="*/ f270 1 f168"/>
                <a:gd name="f375" fmla="*/ f271 1 f169"/>
                <a:gd name="f376" fmla="*/ f272 1 f168"/>
                <a:gd name="f377" fmla="*/ f273 1 f169"/>
                <a:gd name="f378" fmla="*/ f274 1 f168"/>
                <a:gd name="f379" fmla="*/ f275 1 f169"/>
                <a:gd name="f380" fmla="*/ f276 1 f168"/>
                <a:gd name="f381" fmla="*/ f277 1 f169"/>
                <a:gd name="f382" fmla="*/ f278 1 f168"/>
                <a:gd name="f383" fmla="*/ f279 1 f169"/>
                <a:gd name="f384" fmla="*/ f280 1 f168"/>
                <a:gd name="f385" fmla="*/ f281 1 f169"/>
                <a:gd name="f386" fmla="*/ f282 1 f168"/>
                <a:gd name="f387" fmla="*/ f283 1 f169"/>
                <a:gd name="f388" fmla="*/ f284 1 f168"/>
                <a:gd name="f389" fmla="*/ f285 1 f169"/>
                <a:gd name="f390" fmla="*/ f286 1 f168"/>
                <a:gd name="f391" fmla="*/ f287 1 f169"/>
                <a:gd name="f392" fmla="*/ f288 1 f168"/>
                <a:gd name="f393" fmla="*/ f289 1 f169"/>
                <a:gd name="f394" fmla="*/ f290 1 f168"/>
                <a:gd name="f395" fmla="*/ f291 1 f169"/>
                <a:gd name="f396" fmla="*/ f292 1 f168"/>
                <a:gd name="f397" fmla="*/ f293 1 f169"/>
                <a:gd name="f398" fmla="*/ f294 1 f168"/>
                <a:gd name="f399" fmla="*/ f295 1 f169"/>
                <a:gd name="f400" fmla="*/ f296 1 f168"/>
                <a:gd name="f401" fmla="*/ f297 1 f169"/>
                <a:gd name="f402" fmla="*/ f298 1 f168"/>
                <a:gd name="f403" fmla="*/ f299 1 f169"/>
                <a:gd name="f404" fmla="*/ f300 1 f168"/>
                <a:gd name="f405" fmla="*/ f301 1 f169"/>
                <a:gd name="f406" fmla="*/ f302 1 f168"/>
                <a:gd name="f407" fmla="*/ f303 1 f168"/>
                <a:gd name="f408" fmla="*/ f304 1 f169"/>
                <a:gd name="f409" fmla="*/ f305 1 f168"/>
                <a:gd name="f410" fmla="*/ f306 1 f169"/>
                <a:gd name="f411" fmla="*/ f307 1 f169"/>
                <a:gd name="f412" fmla="*/ f308 1 f168"/>
                <a:gd name="f413" fmla="*/ f309 1 f169"/>
                <a:gd name="f414" fmla="*/ f310 1 f168"/>
                <a:gd name="f415" fmla="*/ f311 1 f169"/>
                <a:gd name="f416" fmla="*/ f312 1 f169"/>
                <a:gd name="f417" fmla="*/ f313 1 f168"/>
                <a:gd name="f418" fmla="*/ f314 1 f169"/>
                <a:gd name="f419" fmla="*/ f315 1 f168"/>
                <a:gd name="f420" fmla="*/ f316 1 f169"/>
                <a:gd name="f421" fmla="*/ f317 1 f168"/>
                <a:gd name="f422" fmla="*/ f318 1 f169"/>
                <a:gd name="f423" fmla="*/ f319 1 f168"/>
                <a:gd name="f424" fmla="*/ f320 1 f169"/>
                <a:gd name="f425" fmla="*/ f321 1 f169"/>
                <a:gd name="f426" fmla="*/ f322 1 f168"/>
                <a:gd name="f427" fmla="*/ f323 1 f169"/>
                <a:gd name="f428" fmla="*/ f324 1 f168"/>
                <a:gd name="f429" fmla="*/ f325 1 f169"/>
                <a:gd name="f430" fmla="*/ f326 1 f168"/>
                <a:gd name="f431" fmla="*/ f327 1 f169"/>
                <a:gd name="f432" fmla="*/ f328 1 f168"/>
                <a:gd name="f433" fmla="*/ f329 1 f169"/>
                <a:gd name="f434" fmla="*/ f330 1 f168"/>
                <a:gd name="f435" fmla="*/ f331 1 f169"/>
                <a:gd name="f436" fmla="*/ f332 1 f168"/>
                <a:gd name="f437" fmla="*/ f333 1 f169"/>
                <a:gd name="f438" fmla="*/ f334 1 f168"/>
                <a:gd name="f439" fmla="*/ f335 1 f169"/>
                <a:gd name="f440" fmla="*/ f336 1 f169"/>
                <a:gd name="f441" fmla="*/ f337 1 f169"/>
                <a:gd name="f442" fmla="*/ f338 1 f169"/>
                <a:gd name="f443" fmla="*/ f339 1 f169"/>
                <a:gd name="f444" fmla="*/ f340 1 f168"/>
                <a:gd name="f445" fmla="*/ f341 1 f169"/>
                <a:gd name="f446" fmla="*/ f342 1 f168"/>
                <a:gd name="f447" fmla="*/ f343 1 f169"/>
                <a:gd name="f448" fmla="*/ f344 1 f168"/>
                <a:gd name="f449" fmla="*/ f345 1 f169"/>
                <a:gd name="f450" fmla="*/ f346 1 f169"/>
                <a:gd name="f451" fmla="*/ f347 1 f168"/>
                <a:gd name="f452" fmla="*/ f348 1 f169"/>
                <a:gd name="f453" fmla="*/ f349 1 f168"/>
                <a:gd name="f454" fmla="*/ f350 1 f169"/>
                <a:gd name="f455" fmla="*/ f351 1 f168"/>
                <a:gd name="f456" fmla="*/ f352 1 f169"/>
                <a:gd name="f457" fmla="*/ f353 1 f168"/>
                <a:gd name="f458" fmla="*/ f354 1 f169"/>
                <a:gd name="f459" fmla="*/ f355 1 f168"/>
                <a:gd name="f460" fmla="*/ f356 1 f169"/>
                <a:gd name="f461" fmla="*/ f357 1 f168"/>
                <a:gd name="f462" fmla="*/ f358 1 f169"/>
                <a:gd name="f463" fmla="*/ f359 1 f168"/>
                <a:gd name="f464" fmla="*/ f360 1 f169"/>
                <a:gd name="f465" fmla="*/ f361 1 f168"/>
                <a:gd name="f466" fmla="*/ f362 1 f169"/>
                <a:gd name="f467" fmla="*/ f363 1 f168"/>
                <a:gd name="f468" fmla="*/ f364 1 f169"/>
                <a:gd name="f469" fmla="*/ f365 1 f168"/>
                <a:gd name="f470" fmla="*/ f366 1 f169"/>
                <a:gd name="f471" fmla="*/ f367 1 f168"/>
                <a:gd name="f472" fmla="*/ f368 1 f169"/>
                <a:gd name="f473" fmla="*/ f369 f163 1"/>
                <a:gd name="f474" fmla="*/ f370 f163 1"/>
                <a:gd name="f475" fmla="*/ f372 f164 1"/>
                <a:gd name="f476" fmla="*/ f371 f164 1"/>
                <a:gd name="f477" fmla="*/ f374 f163 1"/>
                <a:gd name="f478" fmla="*/ f375 f164 1"/>
                <a:gd name="f479" fmla="*/ f376 f163 1"/>
                <a:gd name="f480" fmla="*/ f377 f164 1"/>
                <a:gd name="f481" fmla="*/ f378 f163 1"/>
                <a:gd name="f482" fmla="*/ f379 f164 1"/>
                <a:gd name="f483" fmla="*/ f380 f163 1"/>
                <a:gd name="f484" fmla="*/ f381 f164 1"/>
                <a:gd name="f485" fmla="*/ f382 f163 1"/>
                <a:gd name="f486" fmla="*/ f383 f164 1"/>
                <a:gd name="f487" fmla="*/ f384 f163 1"/>
                <a:gd name="f488" fmla="*/ f385 f164 1"/>
                <a:gd name="f489" fmla="*/ f386 f163 1"/>
                <a:gd name="f490" fmla="*/ f387 f164 1"/>
                <a:gd name="f491" fmla="*/ f388 f163 1"/>
                <a:gd name="f492" fmla="*/ f389 f164 1"/>
                <a:gd name="f493" fmla="*/ f390 f163 1"/>
                <a:gd name="f494" fmla="*/ f391 f164 1"/>
                <a:gd name="f495" fmla="*/ f392 f163 1"/>
                <a:gd name="f496" fmla="*/ f393 f164 1"/>
                <a:gd name="f497" fmla="*/ f394 f163 1"/>
                <a:gd name="f498" fmla="*/ f395 f164 1"/>
                <a:gd name="f499" fmla="*/ f396 f163 1"/>
                <a:gd name="f500" fmla="*/ f397 f164 1"/>
                <a:gd name="f501" fmla="*/ f398 f163 1"/>
                <a:gd name="f502" fmla="*/ f399 f164 1"/>
                <a:gd name="f503" fmla="*/ f400 f163 1"/>
                <a:gd name="f504" fmla="*/ f401 f164 1"/>
                <a:gd name="f505" fmla="*/ f402 f163 1"/>
                <a:gd name="f506" fmla="*/ f403 f164 1"/>
                <a:gd name="f507" fmla="*/ f404 f163 1"/>
                <a:gd name="f508" fmla="*/ f405 f164 1"/>
                <a:gd name="f509" fmla="*/ f406 f163 1"/>
                <a:gd name="f510" fmla="*/ f407 f163 1"/>
                <a:gd name="f511" fmla="*/ f408 f164 1"/>
                <a:gd name="f512" fmla="*/ f409 f163 1"/>
                <a:gd name="f513" fmla="*/ f410 f164 1"/>
                <a:gd name="f514" fmla="*/ f411 f164 1"/>
                <a:gd name="f515" fmla="*/ f412 f163 1"/>
                <a:gd name="f516" fmla="*/ f413 f164 1"/>
                <a:gd name="f517" fmla="*/ f414 f163 1"/>
                <a:gd name="f518" fmla="*/ f415 f164 1"/>
                <a:gd name="f519" fmla="*/ f416 f164 1"/>
                <a:gd name="f520" fmla="*/ f417 f163 1"/>
                <a:gd name="f521" fmla="*/ f418 f164 1"/>
                <a:gd name="f522" fmla="*/ f419 f163 1"/>
                <a:gd name="f523" fmla="*/ f420 f164 1"/>
                <a:gd name="f524" fmla="*/ f421 f163 1"/>
                <a:gd name="f525" fmla="*/ f422 f164 1"/>
                <a:gd name="f526" fmla="*/ f423 f163 1"/>
                <a:gd name="f527" fmla="*/ f424 f164 1"/>
                <a:gd name="f528" fmla="*/ f425 f164 1"/>
                <a:gd name="f529" fmla="*/ f426 f163 1"/>
                <a:gd name="f530" fmla="*/ f427 f164 1"/>
                <a:gd name="f531" fmla="*/ f428 f163 1"/>
                <a:gd name="f532" fmla="*/ f429 f164 1"/>
                <a:gd name="f533" fmla="*/ f430 f163 1"/>
                <a:gd name="f534" fmla="*/ f431 f164 1"/>
                <a:gd name="f535" fmla="*/ f432 f163 1"/>
                <a:gd name="f536" fmla="*/ f433 f164 1"/>
                <a:gd name="f537" fmla="*/ f434 f163 1"/>
                <a:gd name="f538" fmla="*/ f435 f164 1"/>
                <a:gd name="f539" fmla="*/ f436 f163 1"/>
                <a:gd name="f540" fmla="*/ f437 f164 1"/>
                <a:gd name="f541" fmla="*/ f438 f163 1"/>
                <a:gd name="f542" fmla="*/ f439 f164 1"/>
                <a:gd name="f543" fmla="*/ f440 f164 1"/>
                <a:gd name="f544" fmla="*/ f441 f164 1"/>
                <a:gd name="f545" fmla="*/ f442 f164 1"/>
                <a:gd name="f546" fmla="*/ f443 f164 1"/>
                <a:gd name="f547" fmla="*/ f444 f163 1"/>
                <a:gd name="f548" fmla="*/ f445 f164 1"/>
                <a:gd name="f549" fmla="*/ f446 f163 1"/>
                <a:gd name="f550" fmla="*/ f447 f164 1"/>
                <a:gd name="f551" fmla="*/ f448 f163 1"/>
                <a:gd name="f552" fmla="*/ f449 f164 1"/>
                <a:gd name="f553" fmla="*/ f450 f164 1"/>
                <a:gd name="f554" fmla="*/ f451 f163 1"/>
                <a:gd name="f555" fmla="*/ f452 f164 1"/>
                <a:gd name="f556" fmla="*/ f453 f163 1"/>
                <a:gd name="f557" fmla="*/ f454 f164 1"/>
                <a:gd name="f558" fmla="*/ f455 f163 1"/>
                <a:gd name="f559" fmla="*/ f456 f164 1"/>
                <a:gd name="f560" fmla="*/ f457 f163 1"/>
                <a:gd name="f561" fmla="*/ f458 f164 1"/>
                <a:gd name="f562" fmla="*/ f459 f163 1"/>
                <a:gd name="f563" fmla="*/ f460 f164 1"/>
                <a:gd name="f564" fmla="*/ f461 f163 1"/>
                <a:gd name="f565" fmla="*/ f462 f164 1"/>
                <a:gd name="f566" fmla="*/ f463 f163 1"/>
                <a:gd name="f567" fmla="*/ f464 f164 1"/>
                <a:gd name="f568" fmla="*/ f465 f163 1"/>
                <a:gd name="f569" fmla="*/ f466 f164 1"/>
                <a:gd name="f570" fmla="*/ f467 f163 1"/>
                <a:gd name="f571" fmla="*/ f468 f164 1"/>
                <a:gd name="f572" fmla="*/ f469 f163 1"/>
                <a:gd name="f573" fmla="*/ f470 f164 1"/>
                <a:gd name="f574" fmla="*/ f471 f163 1"/>
                <a:gd name="f575" fmla="*/ f472 f164 1"/>
              </a:gdLst>
              <a:ahLst/>
              <a:cxnLst>
                <a:cxn ang="3cd4">
                  <a:pos x="hc" y="t"/>
                </a:cxn>
                <a:cxn ang="0">
                  <a:pos x="r" y="vc"/>
                </a:cxn>
                <a:cxn ang="cd4">
                  <a:pos x="hc" y="b"/>
                </a:cxn>
                <a:cxn ang="cd2">
                  <a:pos x="l" y="vc"/>
                </a:cxn>
                <a:cxn ang="f373">
                  <a:pos x="f477" y="f478"/>
                </a:cxn>
                <a:cxn ang="f373">
                  <a:pos x="f479" y="f480"/>
                </a:cxn>
                <a:cxn ang="f373">
                  <a:pos x="f481" y="f482"/>
                </a:cxn>
                <a:cxn ang="f373">
                  <a:pos x="f483" y="f484"/>
                </a:cxn>
                <a:cxn ang="f373">
                  <a:pos x="f485" y="f486"/>
                </a:cxn>
                <a:cxn ang="f373">
                  <a:pos x="f487" y="f488"/>
                </a:cxn>
                <a:cxn ang="f373">
                  <a:pos x="f489" y="f490"/>
                </a:cxn>
                <a:cxn ang="f373">
                  <a:pos x="f491" y="f492"/>
                </a:cxn>
                <a:cxn ang="f373">
                  <a:pos x="f493" y="f494"/>
                </a:cxn>
                <a:cxn ang="f373">
                  <a:pos x="f495" y="f496"/>
                </a:cxn>
                <a:cxn ang="f373">
                  <a:pos x="f497" y="f498"/>
                </a:cxn>
                <a:cxn ang="f373">
                  <a:pos x="f499" y="f500"/>
                </a:cxn>
                <a:cxn ang="f373">
                  <a:pos x="f501" y="f502"/>
                </a:cxn>
                <a:cxn ang="f373">
                  <a:pos x="f503" y="f504"/>
                </a:cxn>
                <a:cxn ang="f373">
                  <a:pos x="f505" y="f506"/>
                </a:cxn>
                <a:cxn ang="f373">
                  <a:pos x="f507" y="f508"/>
                </a:cxn>
                <a:cxn ang="f373">
                  <a:pos x="f509" y="f508"/>
                </a:cxn>
                <a:cxn ang="f373">
                  <a:pos x="f510" y="f511"/>
                </a:cxn>
                <a:cxn ang="f373">
                  <a:pos x="f512" y="f513"/>
                </a:cxn>
                <a:cxn ang="f373">
                  <a:pos x="f509" y="f514"/>
                </a:cxn>
                <a:cxn ang="f373">
                  <a:pos x="f515" y="f516"/>
                </a:cxn>
                <a:cxn ang="f373">
                  <a:pos x="f517" y="f518"/>
                </a:cxn>
                <a:cxn ang="f373">
                  <a:pos x="f503" y="f519"/>
                </a:cxn>
                <a:cxn ang="f373">
                  <a:pos x="f520" y="f521"/>
                </a:cxn>
                <a:cxn ang="f373">
                  <a:pos x="f522" y="f523"/>
                </a:cxn>
                <a:cxn ang="f373">
                  <a:pos x="f524" y="f525"/>
                </a:cxn>
                <a:cxn ang="f373">
                  <a:pos x="f526" y="f527"/>
                </a:cxn>
                <a:cxn ang="f373">
                  <a:pos x="f526" y="f528"/>
                </a:cxn>
                <a:cxn ang="f373">
                  <a:pos x="f529" y="f530"/>
                </a:cxn>
                <a:cxn ang="f373">
                  <a:pos x="f531" y="f532"/>
                </a:cxn>
                <a:cxn ang="f373">
                  <a:pos x="f533" y="f534"/>
                </a:cxn>
                <a:cxn ang="f373">
                  <a:pos x="f535" y="f536"/>
                </a:cxn>
                <a:cxn ang="f373">
                  <a:pos x="f537" y="f538"/>
                </a:cxn>
                <a:cxn ang="f373">
                  <a:pos x="f539" y="f540"/>
                </a:cxn>
                <a:cxn ang="f373">
                  <a:pos x="f541" y="f542"/>
                </a:cxn>
                <a:cxn ang="f373">
                  <a:pos x="f541" y="f543"/>
                </a:cxn>
                <a:cxn ang="f373">
                  <a:pos x="f524" y="f544"/>
                </a:cxn>
                <a:cxn ang="f373">
                  <a:pos x="f539" y="f545"/>
                </a:cxn>
                <a:cxn ang="f373">
                  <a:pos x="f531" y="f546"/>
                </a:cxn>
                <a:cxn ang="f373">
                  <a:pos x="f547" y="f548"/>
                </a:cxn>
                <a:cxn ang="f373">
                  <a:pos x="f549" y="f550"/>
                </a:cxn>
                <a:cxn ang="f373">
                  <a:pos x="f551" y="f552"/>
                </a:cxn>
                <a:cxn ang="f373">
                  <a:pos x="f501" y="f553"/>
                </a:cxn>
                <a:cxn ang="f373">
                  <a:pos x="f554" y="f555"/>
                </a:cxn>
                <a:cxn ang="f373">
                  <a:pos x="f556" y="f557"/>
                </a:cxn>
                <a:cxn ang="f373">
                  <a:pos x="f558" y="f559"/>
                </a:cxn>
                <a:cxn ang="f373">
                  <a:pos x="f560" y="f561"/>
                </a:cxn>
                <a:cxn ang="f373">
                  <a:pos x="f562" y="f563"/>
                </a:cxn>
                <a:cxn ang="f373">
                  <a:pos x="f564" y="f565"/>
                </a:cxn>
                <a:cxn ang="f373">
                  <a:pos x="f566" y="f567"/>
                </a:cxn>
                <a:cxn ang="f373">
                  <a:pos x="f568" y="f569"/>
                </a:cxn>
                <a:cxn ang="f373">
                  <a:pos x="f570" y="f571"/>
                </a:cxn>
                <a:cxn ang="f373">
                  <a:pos x="f572" y="f573"/>
                </a:cxn>
                <a:cxn ang="f373">
                  <a:pos x="f574" y="f575"/>
                </a:cxn>
              </a:cxnLst>
              <a:rect l="f473" t="f476" r="f474" b="f475"/>
              <a:pathLst>
                <a:path w="671" h="788">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7"/>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5" y="f63"/>
                  </a:lnTo>
                  <a:lnTo>
                    <a:pt x="f64" y="f65"/>
                  </a:lnTo>
                  <a:lnTo>
                    <a:pt x="f66" y="f67"/>
                  </a:lnTo>
                  <a:lnTo>
                    <a:pt x="f68" y="f67"/>
                  </a:lnTo>
                  <a:lnTo>
                    <a:pt x="f69" y="f67"/>
                  </a:lnTo>
                  <a:lnTo>
                    <a:pt x="f70" y="f71"/>
                  </a:lnTo>
                  <a:lnTo>
                    <a:pt x="f72" y="f73"/>
                  </a:lnTo>
                  <a:lnTo>
                    <a:pt x="f74" y="f75"/>
                  </a:lnTo>
                  <a:lnTo>
                    <a:pt x="f74" y="f76"/>
                  </a:lnTo>
                  <a:lnTo>
                    <a:pt x="f77" y="f78"/>
                  </a:lnTo>
                  <a:lnTo>
                    <a:pt x="f69" y="f79"/>
                  </a:lnTo>
                  <a:lnTo>
                    <a:pt x="f80" y="f81"/>
                  </a:lnTo>
                  <a:lnTo>
                    <a:pt x="f82" y="f83"/>
                  </a:lnTo>
                  <a:lnTo>
                    <a:pt x="f69" y="f84"/>
                  </a:lnTo>
                  <a:lnTo>
                    <a:pt x="f85" y="f84"/>
                  </a:lnTo>
                  <a:lnTo>
                    <a:pt x="f72" y="f86"/>
                  </a:lnTo>
                  <a:lnTo>
                    <a:pt x="f61" y="f21"/>
                  </a:lnTo>
                  <a:lnTo>
                    <a:pt x="f87" y="f88"/>
                  </a:lnTo>
                  <a:lnTo>
                    <a:pt x="f89" y="f90"/>
                  </a:lnTo>
                  <a:lnTo>
                    <a:pt x="f91" y="f92"/>
                  </a:lnTo>
                  <a:lnTo>
                    <a:pt x="f93" y="f94"/>
                  </a:lnTo>
                  <a:lnTo>
                    <a:pt x="f95" y="f96"/>
                  </a:lnTo>
                  <a:lnTo>
                    <a:pt x="f97" y="f98"/>
                  </a:lnTo>
                  <a:lnTo>
                    <a:pt x="f99" y="f100"/>
                  </a:lnTo>
                  <a:lnTo>
                    <a:pt x="f101" y="f17"/>
                  </a:lnTo>
                  <a:lnTo>
                    <a:pt x="f101" y="f102"/>
                  </a:lnTo>
                  <a:lnTo>
                    <a:pt x="f103" y="f104"/>
                  </a:lnTo>
                  <a:lnTo>
                    <a:pt x="f105" y="f106"/>
                  </a:lnTo>
                  <a:lnTo>
                    <a:pt x="f107" y="f108"/>
                  </a:lnTo>
                  <a:lnTo>
                    <a:pt x="f109" y="f110"/>
                  </a:lnTo>
                  <a:lnTo>
                    <a:pt x="f107" y="f110"/>
                  </a:lnTo>
                  <a:lnTo>
                    <a:pt x="f107" y="f111"/>
                  </a:lnTo>
                  <a:lnTo>
                    <a:pt x="f95" y="f112"/>
                  </a:lnTo>
                  <a:lnTo>
                    <a:pt x="f113" y="f114"/>
                  </a:lnTo>
                  <a:lnTo>
                    <a:pt x="f115" y="f116"/>
                  </a:lnTo>
                  <a:lnTo>
                    <a:pt x="f117" y="f118"/>
                  </a:lnTo>
                  <a:lnTo>
                    <a:pt x="f119" y="f120"/>
                  </a:lnTo>
                  <a:lnTo>
                    <a:pt x="f119" y="f121"/>
                  </a:lnTo>
                  <a:lnTo>
                    <a:pt x="f117" y="f122"/>
                  </a:lnTo>
                  <a:lnTo>
                    <a:pt x="f117" y="f123"/>
                  </a:lnTo>
                  <a:lnTo>
                    <a:pt x="f117" y="f124"/>
                  </a:lnTo>
                  <a:lnTo>
                    <a:pt x="f117" y="f125"/>
                  </a:lnTo>
                  <a:lnTo>
                    <a:pt x="f97" y="f126"/>
                  </a:lnTo>
                  <a:lnTo>
                    <a:pt x="f119" y="f127"/>
                  </a:lnTo>
                  <a:lnTo>
                    <a:pt x="f119" y="f128"/>
                  </a:lnTo>
                  <a:lnTo>
                    <a:pt x="f97" y="f99"/>
                  </a:lnTo>
                  <a:lnTo>
                    <a:pt x="f109" y="f129"/>
                  </a:lnTo>
                  <a:lnTo>
                    <a:pt x="f130" y="f131"/>
                  </a:lnTo>
                  <a:lnTo>
                    <a:pt x="f99" y="f131"/>
                  </a:lnTo>
                  <a:lnTo>
                    <a:pt x="f132" y="f129"/>
                  </a:lnTo>
                  <a:lnTo>
                    <a:pt x="f133" y="f103"/>
                  </a:lnTo>
                  <a:lnTo>
                    <a:pt x="f126" y="f127"/>
                  </a:lnTo>
                  <a:lnTo>
                    <a:pt x="f134" y="f135"/>
                  </a:lnTo>
                  <a:lnTo>
                    <a:pt x="f136" y="f135"/>
                  </a:lnTo>
                  <a:lnTo>
                    <a:pt x="f57" y="f127"/>
                  </a:lnTo>
                  <a:lnTo>
                    <a:pt x="f137" y="f99"/>
                  </a:lnTo>
                  <a:lnTo>
                    <a:pt x="f138" y="f139"/>
                  </a:lnTo>
                  <a:lnTo>
                    <a:pt x="f140" y="f5"/>
                  </a:lnTo>
                  <a:lnTo>
                    <a:pt x="f141" y="f142"/>
                  </a:lnTo>
                  <a:lnTo>
                    <a:pt x="f143" y="f144"/>
                  </a:lnTo>
                  <a:lnTo>
                    <a:pt x="f145" y="f68"/>
                  </a:lnTo>
                  <a:lnTo>
                    <a:pt x="f146" y="f147"/>
                  </a:lnTo>
                  <a:lnTo>
                    <a:pt x="f148" y="f80"/>
                  </a:lnTo>
                  <a:lnTo>
                    <a:pt x="f149" y="f150"/>
                  </a:lnTo>
                  <a:lnTo>
                    <a:pt x="f151" y="f85"/>
                  </a:lnTo>
                  <a:lnTo>
                    <a:pt x="f152" y="f77"/>
                  </a:lnTo>
                  <a:lnTo>
                    <a:pt x="f153" y="f74"/>
                  </a:lnTo>
                  <a:lnTo>
                    <a:pt x="f154" y="f61"/>
                  </a:lnTo>
                  <a:lnTo>
                    <a:pt x="f155" y="f156"/>
                  </a:lnTo>
                  <a:lnTo>
                    <a:pt x="f65" y="f157"/>
                  </a:lnTo>
                  <a:lnTo>
                    <a:pt x="f37" y="f91"/>
                  </a:lnTo>
                  <a:lnTo>
                    <a:pt x="f158" y="f159"/>
                  </a:lnTo>
                  <a:lnTo>
                    <a:pt x="f160" y="f113"/>
                  </a:lnTo>
                  <a:lnTo>
                    <a:pt x="f6" y="f115"/>
                  </a:lnTo>
                  <a:lnTo>
                    <a:pt x="f161" y="f127"/>
                  </a:lnTo>
                  <a:lnTo>
                    <a:pt x="f8" y="f9"/>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3" name="Freeform 7">
              <a:extLst>
                <a:ext uri="{FF2B5EF4-FFF2-40B4-BE49-F238E27FC236}">
                  <a16:creationId xmlns:a16="http://schemas.microsoft.com/office/drawing/2014/main" id="{F46F5F8B-D6A3-9FD5-5B76-C9842C7F39DD}"/>
                </a:ext>
              </a:extLst>
            </p:cNvPr>
            <p:cNvSpPr/>
            <p:nvPr/>
          </p:nvSpPr>
          <p:spPr>
            <a:xfrm>
              <a:off x="3361627" y="2362416"/>
              <a:ext cx="1011646" cy="756227"/>
            </a:xfrm>
            <a:custGeom>
              <a:avLst/>
              <a:gdLst>
                <a:gd name="f0" fmla="val 10800000"/>
                <a:gd name="f1" fmla="val 5400000"/>
                <a:gd name="f2" fmla="val 180"/>
                <a:gd name="f3" fmla="val w"/>
                <a:gd name="f4" fmla="val h"/>
                <a:gd name="f5" fmla="val 0"/>
                <a:gd name="f6" fmla="val 724"/>
                <a:gd name="f7" fmla="val 554"/>
                <a:gd name="f8" fmla="val 38"/>
                <a:gd name="f9" fmla="val 512"/>
                <a:gd name="f10" fmla="val 507"/>
                <a:gd name="f11" fmla="val 3"/>
                <a:gd name="f12" fmla="val 476"/>
                <a:gd name="f13" fmla="val 5"/>
                <a:gd name="f14" fmla="val 443"/>
                <a:gd name="f15" fmla="val 10"/>
                <a:gd name="f16" fmla="val 412"/>
                <a:gd name="f17" fmla="val 12"/>
                <a:gd name="f18" fmla="val 381"/>
                <a:gd name="f19" fmla="val 17"/>
                <a:gd name="f20" fmla="val 348"/>
                <a:gd name="f21" fmla="val 19"/>
                <a:gd name="f22" fmla="val 317"/>
                <a:gd name="f23" fmla="val 22"/>
                <a:gd name="f24" fmla="val 284"/>
                <a:gd name="f25" fmla="val 26"/>
                <a:gd name="f26" fmla="val 254"/>
                <a:gd name="f27" fmla="val 29"/>
                <a:gd name="f28" fmla="val 223"/>
                <a:gd name="f29" fmla="val 31"/>
                <a:gd name="f30" fmla="val 190"/>
                <a:gd name="f31" fmla="val 36"/>
                <a:gd name="f32" fmla="val 159"/>
                <a:gd name="f33" fmla="val 128"/>
                <a:gd name="f34" fmla="val 43"/>
                <a:gd name="f35" fmla="val 95"/>
                <a:gd name="f36" fmla="val 45"/>
                <a:gd name="f37" fmla="val 64"/>
                <a:gd name="f38" fmla="val 48"/>
                <a:gd name="f39" fmla="val 52"/>
                <a:gd name="f40" fmla="val 83"/>
                <a:gd name="f41" fmla="val 111"/>
                <a:gd name="f42" fmla="val 7"/>
                <a:gd name="f43" fmla="val 142"/>
                <a:gd name="f44" fmla="val 173"/>
                <a:gd name="f45" fmla="val 201"/>
                <a:gd name="f46" fmla="val 14"/>
                <a:gd name="f47" fmla="val 232"/>
                <a:gd name="f48" fmla="val 263"/>
                <a:gd name="f49" fmla="val 291"/>
                <a:gd name="f50" fmla="val 24"/>
                <a:gd name="f51" fmla="val 322"/>
                <a:gd name="f52" fmla="val 353"/>
                <a:gd name="f53" fmla="val 33"/>
                <a:gd name="f54" fmla="val 473"/>
                <a:gd name="f55" fmla="val 502"/>
                <a:gd name="f56" fmla="val 532"/>
                <a:gd name="f57" fmla="val 556"/>
                <a:gd name="f58" fmla="val 40"/>
                <a:gd name="f59" fmla="val 580"/>
                <a:gd name="f60" fmla="val 603"/>
                <a:gd name="f61" fmla="val 629"/>
                <a:gd name="f62" fmla="val 653"/>
                <a:gd name="f63" fmla="val 677"/>
                <a:gd name="f64" fmla="val 700"/>
                <a:gd name="f65" fmla="val 62"/>
                <a:gd name="f66" fmla="val 78"/>
                <a:gd name="f67" fmla="val 93"/>
                <a:gd name="f68" fmla="val 722"/>
                <a:gd name="f69" fmla="val 109"/>
                <a:gd name="f70" fmla="val 126"/>
                <a:gd name="f71" fmla="val 140"/>
                <a:gd name="f72" fmla="val 156"/>
                <a:gd name="f73" fmla="val 197"/>
                <a:gd name="f74" fmla="val 719"/>
                <a:gd name="f75" fmla="val 220"/>
                <a:gd name="f76" fmla="val 244"/>
                <a:gd name="f77" fmla="val 268"/>
                <a:gd name="f78" fmla="val 315"/>
                <a:gd name="f79" fmla="val 717"/>
                <a:gd name="f80" fmla="val 339"/>
                <a:gd name="f81" fmla="val 362"/>
                <a:gd name="f82" fmla="val 388"/>
                <a:gd name="f83" fmla="val 436"/>
                <a:gd name="f84" fmla="val 715"/>
                <a:gd name="f85" fmla="val 459"/>
                <a:gd name="f86" fmla="val 483"/>
                <a:gd name="f87" fmla="val 531"/>
                <a:gd name="f88" fmla="val 689"/>
                <a:gd name="f89" fmla="val 663"/>
                <a:gd name="f90" fmla="val 552"/>
                <a:gd name="f91" fmla="val 639"/>
                <a:gd name="f92" fmla="val 613"/>
                <a:gd name="f93" fmla="val 575"/>
                <a:gd name="f94" fmla="val 549"/>
                <a:gd name="f95" fmla="val 537"/>
                <a:gd name="f96" fmla="val 547"/>
                <a:gd name="f97" fmla="val 497"/>
                <a:gd name="f98" fmla="val 545"/>
                <a:gd name="f99" fmla="val 421"/>
                <a:gd name="f100" fmla="val 542"/>
                <a:gd name="f101" fmla="val 383"/>
                <a:gd name="f102" fmla="val 540"/>
                <a:gd name="f103" fmla="val 343"/>
                <a:gd name="f104" fmla="val 538"/>
                <a:gd name="f105" fmla="val 305"/>
                <a:gd name="f106" fmla="val 535"/>
                <a:gd name="f107" fmla="val 230"/>
                <a:gd name="f108" fmla="val 528"/>
                <a:gd name="f109" fmla="val 192"/>
                <a:gd name="f110" fmla="val 526"/>
                <a:gd name="f111" fmla="val 152"/>
                <a:gd name="f112" fmla="val 521"/>
                <a:gd name="f113" fmla="val 114"/>
                <a:gd name="f114" fmla="val 519"/>
                <a:gd name="f115" fmla="val 76"/>
                <a:gd name="f116" fmla="val 514"/>
                <a:gd name="f117" fmla="+- 0 0 -90"/>
                <a:gd name="f118" fmla="*/ f3 1 724"/>
                <a:gd name="f119" fmla="*/ f4 1 554"/>
                <a:gd name="f120" fmla="+- f7 0 f5"/>
                <a:gd name="f121" fmla="+- f6 0 f5"/>
                <a:gd name="f122" fmla="*/ f117 f0 1"/>
                <a:gd name="f123" fmla="*/ f121 1 724"/>
                <a:gd name="f124" fmla="*/ f120 1 554"/>
                <a:gd name="f125" fmla="*/ 0 f121 1"/>
                <a:gd name="f126" fmla="*/ 804863 f120 1"/>
                <a:gd name="f127" fmla="*/ 7938 f121 1"/>
                <a:gd name="f128" fmla="*/ 703263 f120 1"/>
                <a:gd name="f129" fmla="*/ 19050 f121 1"/>
                <a:gd name="f130" fmla="*/ 604838 f120 1"/>
                <a:gd name="f131" fmla="*/ 30163 f121 1"/>
                <a:gd name="f132" fmla="*/ 503238 f120 1"/>
                <a:gd name="f133" fmla="*/ 41275 f121 1"/>
                <a:gd name="f134" fmla="*/ 403225 f120 1"/>
                <a:gd name="f135" fmla="*/ 49213 f121 1"/>
                <a:gd name="f136" fmla="*/ 301625 f120 1"/>
                <a:gd name="f137" fmla="*/ 60325 f121 1"/>
                <a:gd name="f138" fmla="*/ 203200 f120 1"/>
                <a:gd name="f139" fmla="*/ 71438 f121 1"/>
                <a:gd name="f140" fmla="*/ 101600 f120 1"/>
                <a:gd name="f141" fmla="*/ 82550 f121 1"/>
                <a:gd name="f142" fmla="*/ 0 f120 1"/>
                <a:gd name="f143" fmla="*/ 176213 f121 1"/>
                <a:gd name="f144" fmla="*/ 11113 f120 1"/>
                <a:gd name="f145" fmla="*/ 274638 f121 1"/>
                <a:gd name="f146" fmla="*/ 19050 f120 1"/>
                <a:gd name="f147" fmla="*/ 368300 f121 1"/>
                <a:gd name="f148" fmla="*/ 30163 f120 1"/>
                <a:gd name="f149" fmla="*/ 461963 f121 1"/>
                <a:gd name="f150" fmla="*/ 38100 f120 1"/>
                <a:gd name="f151" fmla="*/ 560388 f121 1"/>
                <a:gd name="f152" fmla="*/ 46038 f120 1"/>
                <a:gd name="f153" fmla="*/ 654050 f121 1"/>
                <a:gd name="f154" fmla="*/ 49213 f120 1"/>
                <a:gd name="f155" fmla="*/ 750888 f121 1"/>
                <a:gd name="f156" fmla="*/ 57150 f120 1"/>
                <a:gd name="f157" fmla="*/ 844550 f121 1"/>
                <a:gd name="f158" fmla="*/ 60325 f120 1"/>
                <a:gd name="f159" fmla="*/ 920750 f121 1"/>
                <a:gd name="f160" fmla="*/ 63500 f120 1"/>
                <a:gd name="f161" fmla="*/ 998538 f121 1"/>
                <a:gd name="f162" fmla="*/ 68263 f120 1"/>
                <a:gd name="f163" fmla="*/ 1074738 f121 1"/>
                <a:gd name="f164" fmla="*/ 71438 f120 1"/>
                <a:gd name="f165" fmla="*/ 1149350 f121 1"/>
                <a:gd name="f166" fmla="*/ 123825 f120 1"/>
                <a:gd name="f167" fmla="*/ 1146175 f121 1"/>
                <a:gd name="f168" fmla="*/ 173038 f120 1"/>
                <a:gd name="f169" fmla="*/ 222250 f120 1"/>
                <a:gd name="f170" fmla="*/ 274638 f120 1"/>
                <a:gd name="f171" fmla="*/ 1141413 f121 1"/>
                <a:gd name="f172" fmla="*/ 349250 f120 1"/>
                <a:gd name="f173" fmla="*/ 425450 f120 1"/>
                <a:gd name="f174" fmla="*/ 500063 f120 1"/>
                <a:gd name="f175" fmla="*/ 1138238 f121 1"/>
                <a:gd name="f176" fmla="*/ 574675 f120 1"/>
                <a:gd name="f177" fmla="*/ 654050 f120 1"/>
                <a:gd name="f178" fmla="*/ 1135063 f121 1"/>
                <a:gd name="f179" fmla="*/ 728663 f120 1"/>
                <a:gd name="f180" fmla="*/ 879475 f120 1"/>
                <a:gd name="f181" fmla="*/ 1052513 f121 1"/>
                <a:gd name="f182" fmla="*/ 876300 f120 1"/>
                <a:gd name="f183" fmla="*/ 973138 f121 1"/>
                <a:gd name="f184" fmla="*/ 852488 f121 1"/>
                <a:gd name="f185" fmla="*/ 868363 f120 1"/>
                <a:gd name="f186" fmla="*/ 728663 f121 1"/>
                <a:gd name="f187" fmla="*/ 865188 f120 1"/>
                <a:gd name="f188" fmla="*/ 608013 f121 1"/>
                <a:gd name="f189" fmla="*/ 857250 f120 1"/>
                <a:gd name="f190" fmla="*/ 484188 f121 1"/>
                <a:gd name="f191" fmla="*/ 849313 f120 1"/>
                <a:gd name="f192" fmla="*/ 365125 f121 1"/>
                <a:gd name="f193" fmla="*/ 838200 f120 1"/>
                <a:gd name="f194" fmla="*/ 241300 f121 1"/>
                <a:gd name="f195" fmla="*/ 827088 f120 1"/>
                <a:gd name="f196" fmla="*/ 120650 f121 1"/>
                <a:gd name="f197" fmla="*/ 815975 f120 1"/>
                <a:gd name="f198" fmla="*/ f122 1 f2"/>
                <a:gd name="f199" fmla="*/ f125 1 724"/>
                <a:gd name="f200" fmla="*/ f126 1 554"/>
                <a:gd name="f201" fmla="*/ f127 1 724"/>
                <a:gd name="f202" fmla="*/ f128 1 554"/>
                <a:gd name="f203" fmla="*/ f129 1 724"/>
                <a:gd name="f204" fmla="*/ f130 1 554"/>
                <a:gd name="f205" fmla="*/ f131 1 724"/>
                <a:gd name="f206" fmla="*/ f132 1 554"/>
                <a:gd name="f207" fmla="*/ f133 1 724"/>
                <a:gd name="f208" fmla="*/ f134 1 554"/>
                <a:gd name="f209" fmla="*/ f135 1 724"/>
                <a:gd name="f210" fmla="*/ f136 1 554"/>
                <a:gd name="f211" fmla="*/ f137 1 724"/>
                <a:gd name="f212" fmla="*/ f138 1 554"/>
                <a:gd name="f213" fmla="*/ f139 1 724"/>
                <a:gd name="f214" fmla="*/ f140 1 554"/>
                <a:gd name="f215" fmla="*/ f141 1 724"/>
                <a:gd name="f216" fmla="*/ f142 1 554"/>
                <a:gd name="f217" fmla="*/ f143 1 724"/>
                <a:gd name="f218" fmla="*/ f144 1 554"/>
                <a:gd name="f219" fmla="*/ f145 1 724"/>
                <a:gd name="f220" fmla="*/ f146 1 554"/>
                <a:gd name="f221" fmla="*/ f147 1 724"/>
                <a:gd name="f222" fmla="*/ f148 1 554"/>
                <a:gd name="f223" fmla="*/ f149 1 724"/>
                <a:gd name="f224" fmla="*/ f150 1 554"/>
                <a:gd name="f225" fmla="*/ f151 1 724"/>
                <a:gd name="f226" fmla="*/ f152 1 554"/>
                <a:gd name="f227" fmla="*/ f153 1 724"/>
                <a:gd name="f228" fmla="*/ f154 1 554"/>
                <a:gd name="f229" fmla="*/ f155 1 724"/>
                <a:gd name="f230" fmla="*/ f156 1 554"/>
                <a:gd name="f231" fmla="*/ f157 1 724"/>
                <a:gd name="f232" fmla="*/ f158 1 554"/>
                <a:gd name="f233" fmla="*/ f159 1 724"/>
                <a:gd name="f234" fmla="*/ f160 1 554"/>
                <a:gd name="f235" fmla="*/ f161 1 724"/>
                <a:gd name="f236" fmla="*/ f162 1 554"/>
                <a:gd name="f237" fmla="*/ f163 1 724"/>
                <a:gd name="f238" fmla="*/ f164 1 554"/>
                <a:gd name="f239" fmla="*/ f165 1 724"/>
                <a:gd name="f240" fmla="*/ f166 1 554"/>
                <a:gd name="f241" fmla="*/ f167 1 724"/>
                <a:gd name="f242" fmla="*/ f168 1 554"/>
                <a:gd name="f243" fmla="*/ f169 1 554"/>
                <a:gd name="f244" fmla="*/ f170 1 554"/>
                <a:gd name="f245" fmla="*/ f171 1 724"/>
                <a:gd name="f246" fmla="*/ f172 1 554"/>
                <a:gd name="f247" fmla="*/ f173 1 554"/>
                <a:gd name="f248" fmla="*/ f174 1 554"/>
                <a:gd name="f249" fmla="*/ f175 1 724"/>
                <a:gd name="f250" fmla="*/ f176 1 554"/>
                <a:gd name="f251" fmla="*/ f177 1 554"/>
                <a:gd name="f252" fmla="*/ f178 1 724"/>
                <a:gd name="f253" fmla="*/ f179 1 554"/>
                <a:gd name="f254" fmla="*/ f180 1 554"/>
                <a:gd name="f255" fmla="*/ f181 1 724"/>
                <a:gd name="f256" fmla="*/ f182 1 554"/>
                <a:gd name="f257" fmla="*/ f183 1 724"/>
                <a:gd name="f258" fmla="*/ f184 1 724"/>
                <a:gd name="f259" fmla="*/ f185 1 554"/>
                <a:gd name="f260" fmla="*/ f186 1 724"/>
                <a:gd name="f261" fmla="*/ f187 1 554"/>
                <a:gd name="f262" fmla="*/ f188 1 724"/>
                <a:gd name="f263" fmla="*/ f189 1 554"/>
                <a:gd name="f264" fmla="*/ f190 1 724"/>
                <a:gd name="f265" fmla="*/ f191 1 554"/>
                <a:gd name="f266" fmla="*/ f192 1 724"/>
                <a:gd name="f267" fmla="*/ f193 1 554"/>
                <a:gd name="f268" fmla="*/ f194 1 724"/>
                <a:gd name="f269" fmla="*/ f195 1 554"/>
                <a:gd name="f270" fmla="*/ f196 1 724"/>
                <a:gd name="f271" fmla="*/ f197 1 554"/>
                <a:gd name="f272" fmla="*/ 0 1 f123"/>
                <a:gd name="f273" fmla="*/ f6 1 f123"/>
                <a:gd name="f274" fmla="*/ 0 1 f124"/>
                <a:gd name="f275" fmla="*/ f7 1 f124"/>
                <a:gd name="f276" fmla="+- f198 0 f1"/>
                <a:gd name="f277" fmla="*/ f199 1 f123"/>
                <a:gd name="f278" fmla="*/ f200 1 f124"/>
                <a:gd name="f279" fmla="*/ f201 1 f123"/>
                <a:gd name="f280" fmla="*/ f202 1 f124"/>
                <a:gd name="f281" fmla="*/ f203 1 f123"/>
                <a:gd name="f282" fmla="*/ f204 1 f124"/>
                <a:gd name="f283" fmla="*/ f205 1 f123"/>
                <a:gd name="f284" fmla="*/ f206 1 f124"/>
                <a:gd name="f285" fmla="*/ f207 1 f123"/>
                <a:gd name="f286" fmla="*/ f208 1 f124"/>
                <a:gd name="f287" fmla="*/ f209 1 f123"/>
                <a:gd name="f288" fmla="*/ f210 1 f124"/>
                <a:gd name="f289" fmla="*/ f211 1 f123"/>
                <a:gd name="f290" fmla="*/ f212 1 f124"/>
                <a:gd name="f291" fmla="*/ f213 1 f123"/>
                <a:gd name="f292" fmla="*/ f214 1 f124"/>
                <a:gd name="f293" fmla="*/ f215 1 f123"/>
                <a:gd name="f294" fmla="*/ f216 1 f124"/>
                <a:gd name="f295" fmla="*/ f217 1 f123"/>
                <a:gd name="f296" fmla="*/ f218 1 f124"/>
                <a:gd name="f297" fmla="*/ f219 1 f123"/>
                <a:gd name="f298" fmla="*/ f220 1 f124"/>
                <a:gd name="f299" fmla="*/ f221 1 f123"/>
                <a:gd name="f300" fmla="*/ f222 1 f124"/>
                <a:gd name="f301" fmla="*/ f223 1 f123"/>
                <a:gd name="f302" fmla="*/ f224 1 f124"/>
                <a:gd name="f303" fmla="*/ f225 1 f123"/>
                <a:gd name="f304" fmla="*/ f226 1 f124"/>
                <a:gd name="f305" fmla="*/ f227 1 f123"/>
                <a:gd name="f306" fmla="*/ f228 1 f124"/>
                <a:gd name="f307" fmla="*/ f229 1 f123"/>
                <a:gd name="f308" fmla="*/ f230 1 f124"/>
                <a:gd name="f309" fmla="*/ f231 1 f123"/>
                <a:gd name="f310" fmla="*/ f232 1 f124"/>
                <a:gd name="f311" fmla="*/ f233 1 f123"/>
                <a:gd name="f312" fmla="*/ f234 1 f124"/>
                <a:gd name="f313" fmla="*/ f235 1 f123"/>
                <a:gd name="f314" fmla="*/ f236 1 f124"/>
                <a:gd name="f315" fmla="*/ f237 1 f123"/>
                <a:gd name="f316" fmla="*/ f238 1 f124"/>
                <a:gd name="f317" fmla="*/ f239 1 f123"/>
                <a:gd name="f318" fmla="*/ f240 1 f124"/>
                <a:gd name="f319" fmla="*/ f241 1 f123"/>
                <a:gd name="f320" fmla="*/ f242 1 f124"/>
                <a:gd name="f321" fmla="*/ f243 1 f124"/>
                <a:gd name="f322" fmla="*/ f244 1 f124"/>
                <a:gd name="f323" fmla="*/ f245 1 f123"/>
                <a:gd name="f324" fmla="*/ f246 1 f124"/>
                <a:gd name="f325" fmla="*/ f247 1 f124"/>
                <a:gd name="f326" fmla="*/ f248 1 f124"/>
                <a:gd name="f327" fmla="*/ f249 1 f123"/>
                <a:gd name="f328" fmla="*/ f250 1 f124"/>
                <a:gd name="f329" fmla="*/ f251 1 f124"/>
                <a:gd name="f330" fmla="*/ f252 1 f123"/>
                <a:gd name="f331" fmla="*/ f253 1 f124"/>
                <a:gd name="f332" fmla="*/ f254 1 f124"/>
                <a:gd name="f333" fmla="*/ f255 1 f123"/>
                <a:gd name="f334" fmla="*/ f256 1 f124"/>
                <a:gd name="f335" fmla="*/ f257 1 f123"/>
                <a:gd name="f336" fmla="*/ f258 1 f123"/>
                <a:gd name="f337" fmla="*/ f259 1 f124"/>
                <a:gd name="f338" fmla="*/ f260 1 f123"/>
                <a:gd name="f339" fmla="*/ f261 1 f124"/>
                <a:gd name="f340" fmla="*/ f262 1 f123"/>
                <a:gd name="f341" fmla="*/ f263 1 f124"/>
                <a:gd name="f342" fmla="*/ f264 1 f123"/>
                <a:gd name="f343" fmla="*/ f265 1 f124"/>
                <a:gd name="f344" fmla="*/ f266 1 f123"/>
                <a:gd name="f345" fmla="*/ f267 1 f124"/>
                <a:gd name="f346" fmla="*/ f268 1 f123"/>
                <a:gd name="f347" fmla="*/ f269 1 f124"/>
                <a:gd name="f348" fmla="*/ f270 1 f123"/>
                <a:gd name="f349" fmla="*/ f271 1 f124"/>
                <a:gd name="f350" fmla="*/ f272 f118 1"/>
                <a:gd name="f351" fmla="*/ f273 f118 1"/>
                <a:gd name="f352" fmla="*/ f275 f119 1"/>
                <a:gd name="f353" fmla="*/ f274 f119 1"/>
                <a:gd name="f354" fmla="*/ f277 f118 1"/>
                <a:gd name="f355" fmla="*/ f278 f119 1"/>
                <a:gd name="f356" fmla="*/ f279 f118 1"/>
                <a:gd name="f357" fmla="*/ f280 f119 1"/>
                <a:gd name="f358" fmla="*/ f281 f118 1"/>
                <a:gd name="f359" fmla="*/ f282 f119 1"/>
                <a:gd name="f360" fmla="*/ f283 f118 1"/>
                <a:gd name="f361" fmla="*/ f284 f119 1"/>
                <a:gd name="f362" fmla="*/ f285 f118 1"/>
                <a:gd name="f363" fmla="*/ f286 f119 1"/>
                <a:gd name="f364" fmla="*/ f287 f118 1"/>
                <a:gd name="f365" fmla="*/ f288 f119 1"/>
                <a:gd name="f366" fmla="*/ f289 f118 1"/>
                <a:gd name="f367" fmla="*/ f290 f119 1"/>
                <a:gd name="f368" fmla="*/ f291 f118 1"/>
                <a:gd name="f369" fmla="*/ f292 f119 1"/>
                <a:gd name="f370" fmla="*/ f293 f118 1"/>
                <a:gd name="f371" fmla="*/ f294 f119 1"/>
                <a:gd name="f372" fmla="*/ f295 f118 1"/>
                <a:gd name="f373" fmla="*/ f296 f119 1"/>
                <a:gd name="f374" fmla="*/ f297 f118 1"/>
                <a:gd name="f375" fmla="*/ f298 f119 1"/>
                <a:gd name="f376" fmla="*/ f299 f118 1"/>
                <a:gd name="f377" fmla="*/ f300 f119 1"/>
                <a:gd name="f378" fmla="*/ f301 f118 1"/>
                <a:gd name="f379" fmla="*/ f302 f119 1"/>
                <a:gd name="f380" fmla="*/ f303 f118 1"/>
                <a:gd name="f381" fmla="*/ f304 f119 1"/>
                <a:gd name="f382" fmla="*/ f305 f118 1"/>
                <a:gd name="f383" fmla="*/ f306 f119 1"/>
                <a:gd name="f384" fmla="*/ f307 f118 1"/>
                <a:gd name="f385" fmla="*/ f308 f119 1"/>
                <a:gd name="f386" fmla="*/ f309 f118 1"/>
                <a:gd name="f387" fmla="*/ f310 f119 1"/>
                <a:gd name="f388" fmla="*/ f311 f118 1"/>
                <a:gd name="f389" fmla="*/ f312 f119 1"/>
                <a:gd name="f390" fmla="*/ f313 f118 1"/>
                <a:gd name="f391" fmla="*/ f314 f119 1"/>
                <a:gd name="f392" fmla="*/ f315 f118 1"/>
                <a:gd name="f393" fmla="*/ f316 f119 1"/>
                <a:gd name="f394" fmla="*/ f317 f118 1"/>
                <a:gd name="f395" fmla="*/ f318 f119 1"/>
                <a:gd name="f396" fmla="*/ f319 f118 1"/>
                <a:gd name="f397" fmla="*/ f320 f119 1"/>
                <a:gd name="f398" fmla="*/ f321 f119 1"/>
                <a:gd name="f399" fmla="*/ f322 f119 1"/>
                <a:gd name="f400" fmla="*/ f323 f118 1"/>
                <a:gd name="f401" fmla="*/ f324 f119 1"/>
                <a:gd name="f402" fmla="*/ f325 f119 1"/>
                <a:gd name="f403" fmla="*/ f326 f119 1"/>
                <a:gd name="f404" fmla="*/ f327 f118 1"/>
                <a:gd name="f405" fmla="*/ f328 f119 1"/>
                <a:gd name="f406" fmla="*/ f329 f119 1"/>
                <a:gd name="f407" fmla="*/ f330 f118 1"/>
                <a:gd name="f408" fmla="*/ f331 f119 1"/>
                <a:gd name="f409" fmla="*/ f332 f119 1"/>
                <a:gd name="f410" fmla="*/ f333 f118 1"/>
                <a:gd name="f411" fmla="*/ f334 f119 1"/>
                <a:gd name="f412" fmla="*/ f335 f118 1"/>
                <a:gd name="f413" fmla="*/ f336 f118 1"/>
                <a:gd name="f414" fmla="*/ f337 f119 1"/>
                <a:gd name="f415" fmla="*/ f338 f118 1"/>
                <a:gd name="f416" fmla="*/ f339 f119 1"/>
                <a:gd name="f417" fmla="*/ f340 f118 1"/>
                <a:gd name="f418" fmla="*/ f341 f119 1"/>
                <a:gd name="f419" fmla="*/ f342 f118 1"/>
                <a:gd name="f420" fmla="*/ f343 f119 1"/>
                <a:gd name="f421" fmla="*/ f344 f118 1"/>
                <a:gd name="f422" fmla="*/ f345 f119 1"/>
                <a:gd name="f423" fmla="*/ f346 f118 1"/>
                <a:gd name="f424" fmla="*/ f347 f119 1"/>
                <a:gd name="f425" fmla="*/ f348 f118 1"/>
                <a:gd name="f426" fmla="*/ f349 f119 1"/>
              </a:gdLst>
              <a:ahLst/>
              <a:cxnLst>
                <a:cxn ang="3cd4">
                  <a:pos x="hc" y="t"/>
                </a:cxn>
                <a:cxn ang="0">
                  <a:pos x="r" y="vc"/>
                </a:cxn>
                <a:cxn ang="cd4">
                  <a:pos x="hc" y="b"/>
                </a:cxn>
                <a:cxn ang="cd2">
                  <a:pos x="l" y="vc"/>
                </a:cxn>
                <a:cxn ang="f276">
                  <a:pos x="f354" y="f355"/>
                </a:cxn>
                <a:cxn ang="f276">
                  <a:pos x="f356" y="f357"/>
                </a:cxn>
                <a:cxn ang="f276">
                  <a:pos x="f358" y="f359"/>
                </a:cxn>
                <a:cxn ang="f276">
                  <a:pos x="f360" y="f361"/>
                </a:cxn>
                <a:cxn ang="f276">
                  <a:pos x="f362" y="f363"/>
                </a:cxn>
                <a:cxn ang="f276">
                  <a:pos x="f364" y="f365"/>
                </a:cxn>
                <a:cxn ang="f276">
                  <a:pos x="f366" y="f367"/>
                </a:cxn>
                <a:cxn ang="f276">
                  <a:pos x="f368" y="f369"/>
                </a:cxn>
                <a:cxn ang="f276">
                  <a:pos x="f370" y="f371"/>
                </a:cxn>
                <a:cxn ang="f276">
                  <a:pos x="f372" y="f373"/>
                </a:cxn>
                <a:cxn ang="f276">
                  <a:pos x="f374" y="f375"/>
                </a:cxn>
                <a:cxn ang="f276">
                  <a:pos x="f376" y="f377"/>
                </a:cxn>
                <a:cxn ang="f276">
                  <a:pos x="f378" y="f379"/>
                </a:cxn>
                <a:cxn ang="f276">
                  <a:pos x="f380" y="f381"/>
                </a:cxn>
                <a:cxn ang="f276">
                  <a:pos x="f382" y="f383"/>
                </a:cxn>
                <a:cxn ang="f276">
                  <a:pos x="f384" y="f385"/>
                </a:cxn>
                <a:cxn ang="f276">
                  <a:pos x="f386" y="f387"/>
                </a:cxn>
                <a:cxn ang="f276">
                  <a:pos x="f388" y="f389"/>
                </a:cxn>
                <a:cxn ang="f276">
                  <a:pos x="f390" y="f391"/>
                </a:cxn>
                <a:cxn ang="f276">
                  <a:pos x="f392" y="f393"/>
                </a:cxn>
                <a:cxn ang="f276">
                  <a:pos x="f394" y="f393"/>
                </a:cxn>
                <a:cxn ang="f276">
                  <a:pos x="f394" y="f395"/>
                </a:cxn>
                <a:cxn ang="f276">
                  <a:pos x="f396" y="f397"/>
                </a:cxn>
                <a:cxn ang="f276">
                  <a:pos x="f396" y="f398"/>
                </a:cxn>
                <a:cxn ang="f276">
                  <a:pos x="f396" y="f399"/>
                </a:cxn>
                <a:cxn ang="f276">
                  <a:pos x="f400" y="f401"/>
                </a:cxn>
                <a:cxn ang="f276">
                  <a:pos x="f400" y="f402"/>
                </a:cxn>
                <a:cxn ang="f276">
                  <a:pos x="f400" y="f403"/>
                </a:cxn>
                <a:cxn ang="f276">
                  <a:pos x="f404" y="f405"/>
                </a:cxn>
                <a:cxn ang="f276">
                  <a:pos x="f404" y="f406"/>
                </a:cxn>
                <a:cxn ang="f276">
                  <a:pos x="f407" y="f408"/>
                </a:cxn>
                <a:cxn ang="f276">
                  <a:pos x="f407" y="f355"/>
                </a:cxn>
                <a:cxn ang="f276">
                  <a:pos x="f407" y="f409"/>
                </a:cxn>
                <a:cxn ang="f276">
                  <a:pos x="f410" y="f411"/>
                </a:cxn>
                <a:cxn ang="f276">
                  <a:pos x="f412" y="f411"/>
                </a:cxn>
                <a:cxn ang="f276">
                  <a:pos x="f413" y="f414"/>
                </a:cxn>
                <a:cxn ang="f276">
                  <a:pos x="f415" y="f416"/>
                </a:cxn>
                <a:cxn ang="f276">
                  <a:pos x="f417" y="f418"/>
                </a:cxn>
                <a:cxn ang="f276">
                  <a:pos x="f419" y="f420"/>
                </a:cxn>
                <a:cxn ang="f276">
                  <a:pos x="f421" y="f422"/>
                </a:cxn>
                <a:cxn ang="f276">
                  <a:pos x="f423" y="f424"/>
                </a:cxn>
                <a:cxn ang="f276">
                  <a:pos x="f425" y="f426"/>
                </a:cxn>
              </a:cxnLst>
              <a:rect l="f350" t="f353" r="f351" b="f352"/>
              <a:pathLst>
                <a:path w="724" h="554">
                  <a:moveTo>
                    <a:pt x="f8" y="f9"/>
                  </a:moveTo>
                  <a:lnTo>
                    <a:pt x="f5"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8" y="f33"/>
                  </a:lnTo>
                  <a:lnTo>
                    <a:pt x="f34" y="f35"/>
                  </a:lnTo>
                  <a:lnTo>
                    <a:pt x="f36" y="f37"/>
                  </a:lnTo>
                  <a:lnTo>
                    <a:pt x="f38" y="f29"/>
                  </a:lnTo>
                  <a:lnTo>
                    <a:pt x="f39" y="f5"/>
                  </a:lnTo>
                  <a:lnTo>
                    <a:pt x="f40" y="f11"/>
                  </a:lnTo>
                  <a:lnTo>
                    <a:pt x="f41" y="f42"/>
                  </a:lnTo>
                  <a:lnTo>
                    <a:pt x="f43" y="f15"/>
                  </a:lnTo>
                  <a:lnTo>
                    <a:pt x="f44" y="f17"/>
                  </a:lnTo>
                  <a:lnTo>
                    <a:pt x="f45" y="f46"/>
                  </a:lnTo>
                  <a:lnTo>
                    <a:pt x="f47" y="f21"/>
                  </a:lnTo>
                  <a:lnTo>
                    <a:pt x="f48" y="f23"/>
                  </a:lnTo>
                  <a:lnTo>
                    <a:pt x="f49" y="f50"/>
                  </a:lnTo>
                  <a:lnTo>
                    <a:pt x="f51" y="f25"/>
                  </a:lnTo>
                  <a:lnTo>
                    <a:pt x="f52" y="f27"/>
                  </a:lnTo>
                  <a:lnTo>
                    <a:pt x="f18" y="f27"/>
                  </a:lnTo>
                  <a:lnTo>
                    <a:pt x="f16" y="f29"/>
                  </a:lnTo>
                  <a:lnTo>
                    <a:pt x="f14" y="f53"/>
                  </a:lnTo>
                  <a:lnTo>
                    <a:pt x="f54" y="f31"/>
                  </a:lnTo>
                  <a:lnTo>
                    <a:pt x="f55" y="f8"/>
                  </a:lnTo>
                  <a:lnTo>
                    <a:pt x="f56" y="f8"/>
                  </a:lnTo>
                  <a:lnTo>
                    <a:pt x="f57" y="f58"/>
                  </a:lnTo>
                  <a:lnTo>
                    <a:pt x="f59" y="f58"/>
                  </a:lnTo>
                  <a:lnTo>
                    <a:pt x="f60" y="f34"/>
                  </a:lnTo>
                  <a:lnTo>
                    <a:pt x="f61" y="f34"/>
                  </a:lnTo>
                  <a:lnTo>
                    <a:pt x="f62" y="f34"/>
                  </a:lnTo>
                  <a:lnTo>
                    <a:pt x="f63" y="f36"/>
                  </a:lnTo>
                  <a:lnTo>
                    <a:pt x="f64" y="f36"/>
                  </a:lnTo>
                  <a:lnTo>
                    <a:pt x="f6" y="f36"/>
                  </a:lnTo>
                  <a:lnTo>
                    <a:pt x="f6" y="f65"/>
                  </a:lnTo>
                  <a:lnTo>
                    <a:pt x="f6" y="f66"/>
                  </a:lnTo>
                  <a:lnTo>
                    <a:pt x="f6" y="f67"/>
                  </a:lnTo>
                  <a:lnTo>
                    <a:pt x="f68" y="f69"/>
                  </a:lnTo>
                  <a:lnTo>
                    <a:pt x="f68" y="f70"/>
                  </a:lnTo>
                  <a:lnTo>
                    <a:pt x="f68" y="f71"/>
                  </a:lnTo>
                  <a:lnTo>
                    <a:pt x="f68" y="f72"/>
                  </a:lnTo>
                  <a:lnTo>
                    <a:pt x="f68" y="f44"/>
                  </a:lnTo>
                  <a:lnTo>
                    <a:pt x="f68" y="f73"/>
                  </a:lnTo>
                  <a:lnTo>
                    <a:pt x="f74" y="f75"/>
                  </a:lnTo>
                  <a:lnTo>
                    <a:pt x="f74" y="f76"/>
                  </a:lnTo>
                  <a:lnTo>
                    <a:pt x="f74" y="f77"/>
                  </a:lnTo>
                  <a:lnTo>
                    <a:pt x="f74" y="f49"/>
                  </a:lnTo>
                  <a:lnTo>
                    <a:pt x="f74" y="f78"/>
                  </a:lnTo>
                  <a:lnTo>
                    <a:pt x="f79" y="f80"/>
                  </a:lnTo>
                  <a:lnTo>
                    <a:pt x="f79" y="f81"/>
                  </a:lnTo>
                  <a:lnTo>
                    <a:pt x="f79" y="f82"/>
                  </a:lnTo>
                  <a:lnTo>
                    <a:pt x="f79" y="f16"/>
                  </a:lnTo>
                  <a:lnTo>
                    <a:pt x="f79" y="f83"/>
                  </a:lnTo>
                  <a:lnTo>
                    <a:pt x="f84" y="f85"/>
                  </a:lnTo>
                  <a:lnTo>
                    <a:pt x="f84" y="f86"/>
                  </a:lnTo>
                  <a:lnTo>
                    <a:pt x="f84" y="f10"/>
                  </a:lnTo>
                  <a:lnTo>
                    <a:pt x="f84" y="f87"/>
                  </a:lnTo>
                  <a:lnTo>
                    <a:pt x="f84" y="f7"/>
                  </a:lnTo>
                  <a:lnTo>
                    <a:pt x="f88" y="f7"/>
                  </a:lnTo>
                  <a:lnTo>
                    <a:pt x="f89" y="f90"/>
                  </a:lnTo>
                  <a:lnTo>
                    <a:pt x="f91" y="f90"/>
                  </a:lnTo>
                  <a:lnTo>
                    <a:pt x="f92" y="f90"/>
                  </a:lnTo>
                  <a:lnTo>
                    <a:pt x="f93" y="f94"/>
                  </a:lnTo>
                  <a:lnTo>
                    <a:pt x="f95" y="f96"/>
                  </a:lnTo>
                  <a:lnTo>
                    <a:pt x="f97" y="f96"/>
                  </a:lnTo>
                  <a:lnTo>
                    <a:pt x="f85" y="f98"/>
                  </a:lnTo>
                  <a:lnTo>
                    <a:pt x="f99" y="f100"/>
                  </a:lnTo>
                  <a:lnTo>
                    <a:pt x="f101" y="f102"/>
                  </a:lnTo>
                  <a:lnTo>
                    <a:pt x="f103" y="f104"/>
                  </a:lnTo>
                  <a:lnTo>
                    <a:pt x="f105" y="f106"/>
                  </a:lnTo>
                  <a:lnTo>
                    <a:pt x="f77" y="f87"/>
                  </a:lnTo>
                  <a:lnTo>
                    <a:pt x="f107" y="f108"/>
                  </a:lnTo>
                  <a:lnTo>
                    <a:pt x="f109" y="f110"/>
                  </a:lnTo>
                  <a:lnTo>
                    <a:pt x="f111" y="f112"/>
                  </a:lnTo>
                  <a:lnTo>
                    <a:pt x="f113" y="f114"/>
                  </a:lnTo>
                  <a:lnTo>
                    <a:pt x="f115" y="f116"/>
                  </a:lnTo>
                  <a:lnTo>
                    <a:pt x="f8" y="f9"/>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4" name="Freeform 8">
              <a:extLst>
                <a:ext uri="{FF2B5EF4-FFF2-40B4-BE49-F238E27FC236}">
                  <a16:creationId xmlns:a16="http://schemas.microsoft.com/office/drawing/2014/main" id="{CE9A541E-9B98-E111-3C79-B8743B92C32B}"/>
                </a:ext>
              </a:extLst>
            </p:cNvPr>
            <p:cNvSpPr/>
            <p:nvPr/>
          </p:nvSpPr>
          <p:spPr>
            <a:xfrm>
              <a:off x="8071930" y="1629396"/>
              <a:ext cx="240331" cy="248433"/>
            </a:xfrm>
            <a:custGeom>
              <a:avLst/>
              <a:gdLst>
                <a:gd name="f0" fmla="val 10800000"/>
                <a:gd name="f1" fmla="val 5400000"/>
                <a:gd name="f2" fmla="val 180"/>
                <a:gd name="f3" fmla="val w"/>
                <a:gd name="f4" fmla="val h"/>
                <a:gd name="f5" fmla="val 0"/>
                <a:gd name="f6" fmla="val 172"/>
                <a:gd name="f7" fmla="val 182"/>
                <a:gd name="f8" fmla="val 59"/>
                <a:gd name="f9" fmla="val 28"/>
                <a:gd name="f10" fmla="val 33"/>
                <a:gd name="f11" fmla="val 64"/>
                <a:gd name="f12" fmla="val 31"/>
                <a:gd name="f13" fmla="val 73"/>
                <a:gd name="f14" fmla="val 23"/>
                <a:gd name="f15" fmla="val 85"/>
                <a:gd name="f16" fmla="val 21"/>
                <a:gd name="f17" fmla="val 94"/>
                <a:gd name="f18" fmla="val 16"/>
                <a:gd name="f19" fmla="val 106"/>
                <a:gd name="f20" fmla="val 14"/>
                <a:gd name="f21" fmla="val 116"/>
                <a:gd name="f22" fmla="val 9"/>
                <a:gd name="f23" fmla="val 127"/>
                <a:gd name="f24" fmla="val 7"/>
                <a:gd name="f25" fmla="val 137"/>
                <a:gd name="f26" fmla="val 2"/>
                <a:gd name="f27" fmla="val 149"/>
                <a:gd name="f28" fmla="val 151"/>
                <a:gd name="f29" fmla="val 153"/>
                <a:gd name="f30" fmla="val 156"/>
                <a:gd name="f31" fmla="val 158"/>
                <a:gd name="f32" fmla="val 163"/>
                <a:gd name="f33" fmla="val 42"/>
                <a:gd name="f34" fmla="val 165"/>
                <a:gd name="f35" fmla="val 52"/>
                <a:gd name="f36" fmla="val 170"/>
                <a:gd name="f37" fmla="val 66"/>
                <a:gd name="f38" fmla="val 76"/>
                <a:gd name="f39" fmla="val 92"/>
                <a:gd name="f40" fmla="val 104"/>
                <a:gd name="f41" fmla="val 118"/>
                <a:gd name="f42" fmla="val 111"/>
                <a:gd name="f43" fmla="val 87"/>
                <a:gd name="f44" fmla="val 125"/>
                <a:gd name="f45" fmla="val 78"/>
                <a:gd name="f46" fmla="val 61"/>
                <a:gd name="f47" fmla="val 147"/>
                <a:gd name="f48" fmla="val 30"/>
                <a:gd name="f49" fmla="val 177"/>
                <a:gd name="f50" fmla="val 175"/>
                <a:gd name="f51" fmla="val 26"/>
                <a:gd name="f52" fmla="val 154"/>
                <a:gd name="f53" fmla="val 142"/>
                <a:gd name="f54" fmla="val 130"/>
                <a:gd name="f55" fmla="val 12"/>
                <a:gd name="f56" fmla="val 83"/>
                <a:gd name="f57" fmla="val 4"/>
                <a:gd name="f58" fmla="val 71"/>
                <a:gd name="f59" fmla="val 47"/>
                <a:gd name="f60" fmla="val 45"/>
                <a:gd name="f61" fmla="val 40"/>
                <a:gd name="f62" fmla="val 38"/>
                <a:gd name="f63" fmla="val 35"/>
                <a:gd name="f64" fmla="+- 0 0 -90"/>
                <a:gd name="f65" fmla="*/ f3 1 172"/>
                <a:gd name="f66" fmla="*/ f4 1 182"/>
                <a:gd name="f67" fmla="+- f7 0 f5"/>
                <a:gd name="f68" fmla="+- f6 0 f5"/>
                <a:gd name="f69" fmla="*/ f64 f0 1"/>
                <a:gd name="f70" fmla="*/ f68 1 172"/>
                <a:gd name="f71" fmla="*/ f67 1 182"/>
                <a:gd name="f72" fmla="*/ 93663 f68 1"/>
                <a:gd name="f73" fmla="*/ 44450 f67 1"/>
                <a:gd name="f74" fmla="*/ 52388 f67 1"/>
                <a:gd name="f75" fmla="*/ 101600 f68 1"/>
                <a:gd name="f76" fmla="*/ 49213 f67 1"/>
                <a:gd name="f77" fmla="*/ 115888 f68 1"/>
                <a:gd name="f78" fmla="*/ 36513 f67 1"/>
                <a:gd name="f79" fmla="*/ 134938 f68 1"/>
                <a:gd name="f80" fmla="*/ 33338 f67 1"/>
                <a:gd name="f81" fmla="*/ 149225 f68 1"/>
                <a:gd name="f82" fmla="*/ 25400 f67 1"/>
                <a:gd name="f83" fmla="*/ 168275 f68 1"/>
                <a:gd name="f84" fmla="*/ 22225 f67 1"/>
                <a:gd name="f85" fmla="*/ 184150 f68 1"/>
                <a:gd name="f86" fmla="*/ 14288 f67 1"/>
                <a:gd name="f87" fmla="*/ 201613 f68 1"/>
                <a:gd name="f88" fmla="*/ 11113 f67 1"/>
                <a:gd name="f89" fmla="*/ 217488 f68 1"/>
                <a:gd name="f90" fmla="*/ 3175 f67 1"/>
                <a:gd name="f91" fmla="*/ 236538 f68 1"/>
                <a:gd name="f92" fmla="*/ 0 f67 1"/>
                <a:gd name="f93" fmla="*/ 239713 f68 1"/>
                <a:gd name="f94" fmla="*/ 242888 f68 1"/>
                <a:gd name="f95" fmla="*/ 247650 f68 1"/>
                <a:gd name="f96" fmla="*/ 250825 f68 1"/>
                <a:gd name="f97" fmla="*/ 258763 f68 1"/>
                <a:gd name="f98" fmla="*/ 66675 f67 1"/>
                <a:gd name="f99" fmla="*/ 261938 f68 1"/>
                <a:gd name="f100" fmla="*/ 82550 f67 1"/>
                <a:gd name="f101" fmla="*/ 269875 f68 1"/>
                <a:gd name="f102" fmla="*/ 93663 f67 1"/>
                <a:gd name="f103" fmla="*/ 104775 f67 1"/>
                <a:gd name="f104" fmla="*/ 273050 f68 1"/>
                <a:gd name="f105" fmla="*/ 115888 f67 1"/>
                <a:gd name="f106" fmla="*/ 120650 f67 1"/>
                <a:gd name="f107" fmla="*/ 134938 f67 1"/>
                <a:gd name="f108" fmla="*/ 146050 f67 1"/>
                <a:gd name="f109" fmla="*/ 165100 f67 1"/>
                <a:gd name="f110" fmla="*/ 187325 f68 1"/>
                <a:gd name="f111" fmla="*/ 176213 f67 1"/>
                <a:gd name="f112" fmla="*/ 138113 f68 1"/>
                <a:gd name="f113" fmla="*/ 198438 f67 1"/>
                <a:gd name="f114" fmla="*/ 123825 f68 1"/>
                <a:gd name="f115" fmla="*/ 217488 f67 1"/>
                <a:gd name="f116" fmla="*/ 96838 f68 1"/>
                <a:gd name="f117" fmla="*/ 233363 f67 1"/>
                <a:gd name="f118" fmla="*/ 47625 f68 1"/>
                <a:gd name="f119" fmla="*/ 280988 f67 1"/>
                <a:gd name="f120" fmla="*/ 44450 f68 1"/>
                <a:gd name="f121" fmla="*/ 288925 f67 1"/>
                <a:gd name="f122" fmla="*/ 33338 f68 1"/>
                <a:gd name="f123" fmla="*/ 277813 f67 1"/>
                <a:gd name="f124" fmla="*/ 22225 f68 1"/>
                <a:gd name="f125" fmla="*/ 269875 f67 1"/>
                <a:gd name="f126" fmla="*/ 258763 f67 1"/>
                <a:gd name="f127" fmla="*/ 41275 f68 1"/>
                <a:gd name="f128" fmla="*/ 250825 f67 1"/>
                <a:gd name="f129" fmla="*/ 244475 f67 1"/>
                <a:gd name="f130" fmla="*/ 236538 f67 1"/>
                <a:gd name="f131" fmla="*/ 36513 f68 1"/>
                <a:gd name="f132" fmla="*/ 225425 f67 1"/>
                <a:gd name="f133" fmla="*/ 206375 f67 1"/>
                <a:gd name="f134" fmla="*/ 25400 f68 1"/>
                <a:gd name="f135" fmla="*/ 187325 f67 1"/>
                <a:gd name="f136" fmla="*/ 168275 f67 1"/>
                <a:gd name="f137" fmla="*/ 19050 f68 1"/>
                <a:gd name="f138" fmla="*/ 149225 f67 1"/>
                <a:gd name="f139" fmla="*/ 11113 f68 1"/>
                <a:gd name="f140" fmla="*/ 131763 f67 1"/>
                <a:gd name="f141" fmla="*/ 6350 f68 1"/>
                <a:gd name="f142" fmla="*/ 112713 f67 1"/>
                <a:gd name="f143" fmla="*/ 3175 f68 1"/>
                <a:gd name="f144" fmla="*/ 0 f68 1"/>
                <a:gd name="f145" fmla="*/ 74613 f67 1"/>
                <a:gd name="f146" fmla="*/ 71438 f67 1"/>
                <a:gd name="f147" fmla="*/ 63500 f67 1"/>
                <a:gd name="f148" fmla="*/ 60325 f67 1"/>
                <a:gd name="f149" fmla="*/ 55563 f68 1"/>
                <a:gd name="f150" fmla="*/ 55563 f67 1"/>
                <a:gd name="f151" fmla="*/ 71438 f68 1"/>
                <a:gd name="f152" fmla="*/ 82550 f68 1"/>
                <a:gd name="f153" fmla="*/ f69 1 f2"/>
                <a:gd name="f154" fmla="*/ f72 1 172"/>
                <a:gd name="f155" fmla="*/ f73 1 182"/>
                <a:gd name="f156" fmla="*/ f74 1 182"/>
                <a:gd name="f157" fmla="*/ f75 1 172"/>
                <a:gd name="f158" fmla="*/ f76 1 182"/>
                <a:gd name="f159" fmla="*/ f77 1 172"/>
                <a:gd name="f160" fmla="*/ f78 1 182"/>
                <a:gd name="f161" fmla="*/ f79 1 172"/>
                <a:gd name="f162" fmla="*/ f80 1 182"/>
                <a:gd name="f163" fmla="*/ f81 1 172"/>
                <a:gd name="f164" fmla="*/ f82 1 182"/>
                <a:gd name="f165" fmla="*/ f83 1 172"/>
                <a:gd name="f166" fmla="*/ f84 1 182"/>
                <a:gd name="f167" fmla="*/ f85 1 172"/>
                <a:gd name="f168" fmla="*/ f86 1 182"/>
                <a:gd name="f169" fmla="*/ f87 1 172"/>
                <a:gd name="f170" fmla="*/ f88 1 182"/>
                <a:gd name="f171" fmla="*/ f89 1 172"/>
                <a:gd name="f172" fmla="*/ f90 1 182"/>
                <a:gd name="f173" fmla="*/ f91 1 172"/>
                <a:gd name="f174" fmla="*/ f92 1 182"/>
                <a:gd name="f175" fmla="*/ f93 1 172"/>
                <a:gd name="f176" fmla="*/ f94 1 172"/>
                <a:gd name="f177" fmla="*/ f95 1 172"/>
                <a:gd name="f178" fmla="*/ f96 1 172"/>
                <a:gd name="f179" fmla="*/ f97 1 172"/>
                <a:gd name="f180" fmla="*/ f98 1 182"/>
                <a:gd name="f181" fmla="*/ f99 1 172"/>
                <a:gd name="f182" fmla="*/ f100 1 182"/>
                <a:gd name="f183" fmla="*/ f101 1 172"/>
                <a:gd name="f184" fmla="*/ f102 1 182"/>
                <a:gd name="f185" fmla="*/ f103 1 182"/>
                <a:gd name="f186" fmla="*/ f104 1 172"/>
                <a:gd name="f187" fmla="*/ f105 1 182"/>
                <a:gd name="f188" fmla="*/ f106 1 182"/>
                <a:gd name="f189" fmla="*/ f107 1 182"/>
                <a:gd name="f190" fmla="*/ f108 1 182"/>
                <a:gd name="f191" fmla="*/ f109 1 182"/>
                <a:gd name="f192" fmla="*/ f110 1 172"/>
                <a:gd name="f193" fmla="*/ f111 1 182"/>
                <a:gd name="f194" fmla="*/ f112 1 172"/>
                <a:gd name="f195" fmla="*/ f113 1 182"/>
                <a:gd name="f196" fmla="*/ f114 1 172"/>
                <a:gd name="f197" fmla="*/ f115 1 182"/>
                <a:gd name="f198" fmla="*/ f116 1 172"/>
                <a:gd name="f199" fmla="*/ f117 1 182"/>
                <a:gd name="f200" fmla="*/ f118 1 172"/>
                <a:gd name="f201" fmla="*/ f119 1 182"/>
                <a:gd name="f202" fmla="*/ f120 1 172"/>
                <a:gd name="f203" fmla="*/ f121 1 182"/>
                <a:gd name="f204" fmla="*/ f122 1 172"/>
                <a:gd name="f205" fmla="*/ f123 1 182"/>
                <a:gd name="f206" fmla="*/ f124 1 172"/>
                <a:gd name="f207" fmla="*/ f125 1 182"/>
                <a:gd name="f208" fmla="*/ f126 1 182"/>
                <a:gd name="f209" fmla="*/ f127 1 172"/>
                <a:gd name="f210" fmla="*/ f128 1 182"/>
                <a:gd name="f211" fmla="*/ f129 1 182"/>
                <a:gd name="f212" fmla="*/ f130 1 182"/>
                <a:gd name="f213" fmla="*/ f131 1 172"/>
                <a:gd name="f214" fmla="*/ f132 1 182"/>
                <a:gd name="f215" fmla="*/ f133 1 182"/>
                <a:gd name="f216" fmla="*/ f134 1 172"/>
                <a:gd name="f217" fmla="*/ f135 1 182"/>
                <a:gd name="f218" fmla="*/ f136 1 182"/>
                <a:gd name="f219" fmla="*/ f137 1 172"/>
                <a:gd name="f220" fmla="*/ f138 1 182"/>
                <a:gd name="f221" fmla="*/ f139 1 172"/>
                <a:gd name="f222" fmla="*/ f140 1 182"/>
                <a:gd name="f223" fmla="*/ f141 1 172"/>
                <a:gd name="f224" fmla="*/ f142 1 182"/>
                <a:gd name="f225" fmla="*/ f143 1 172"/>
                <a:gd name="f226" fmla="*/ f144 1 172"/>
                <a:gd name="f227" fmla="*/ f145 1 182"/>
                <a:gd name="f228" fmla="*/ f146 1 182"/>
                <a:gd name="f229" fmla="*/ f147 1 182"/>
                <a:gd name="f230" fmla="*/ f148 1 182"/>
                <a:gd name="f231" fmla="*/ f149 1 172"/>
                <a:gd name="f232" fmla="*/ f150 1 182"/>
                <a:gd name="f233" fmla="*/ f151 1 172"/>
                <a:gd name="f234" fmla="*/ f152 1 172"/>
                <a:gd name="f235" fmla="*/ 0 1 f70"/>
                <a:gd name="f236" fmla="*/ f6 1 f70"/>
                <a:gd name="f237" fmla="*/ 0 1 f71"/>
                <a:gd name="f238" fmla="*/ f7 1 f71"/>
                <a:gd name="f239" fmla="+- f153 0 f1"/>
                <a:gd name="f240" fmla="*/ f154 1 f70"/>
                <a:gd name="f241" fmla="*/ f155 1 f71"/>
                <a:gd name="f242" fmla="*/ f156 1 f71"/>
                <a:gd name="f243" fmla="*/ f157 1 f70"/>
                <a:gd name="f244" fmla="*/ f158 1 f71"/>
                <a:gd name="f245" fmla="*/ f159 1 f70"/>
                <a:gd name="f246" fmla="*/ f160 1 f71"/>
                <a:gd name="f247" fmla="*/ f161 1 f70"/>
                <a:gd name="f248" fmla="*/ f162 1 f71"/>
                <a:gd name="f249" fmla="*/ f163 1 f70"/>
                <a:gd name="f250" fmla="*/ f164 1 f71"/>
                <a:gd name="f251" fmla="*/ f165 1 f70"/>
                <a:gd name="f252" fmla="*/ f166 1 f71"/>
                <a:gd name="f253" fmla="*/ f167 1 f70"/>
                <a:gd name="f254" fmla="*/ f168 1 f71"/>
                <a:gd name="f255" fmla="*/ f169 1 f70"/>
                <a:gd name="f256" fmla="*/ f170 1 f71"/>
                <a:gd name="f257" fmla="*/ f171 1 f70"/>
                <a:gd name="f258" fmla="*/ f172 1 f71"/>
                <a:gd name="f259" fmla="*/ f173 1 f70"/>
                <a:gd name="f260" fmla="*/ f174 1 f71"/>
                <a:gd name="f261" fmla="*/ f175 1 f70"/>
                <a:gd name="f262" fmla="*/ f176 1 f70"/>
                <a:gd name="f263" fmla="*/ f177 1 f70"/>
                <a:gd name="f264" fmla="*/ f178 1 f70"/>
                <a:gd name="f265" fmla="*/ f179 1 f70"/>
                <a:gd name="f266" fmla="*/ f180 1 f71"/>
                <a:gd name="f267" fmla="*/ f181 1 f70"/>
                <a:gd name="f268" fmla="*/ f182 1 f71"/>
                <a:gd name="f269" fmla="*/ f183 1 f70"/>
                <a:gd name="f270" fmla="*/ f184 1 f71"/>
                <a:gd name="f271" fmla="*/ f185 1 f71"/>
                <a:gd name="f272" fmla="*/ f186 1 f70"/>
                <a:gd name="f273" fmla="*/ f187 1 f71"/>
                <a:gd name="f274" fmla="*/ f188 1 f71"/>
                <a:gd name="f275" fmla="*/ f189 1 f71"/>
                <a:gd name="f276" fmla="*/ f190 1 f71"/>
                <a:gd name="f277" fmla="*/ f191 1 f71"/>
                <a:gd name="f278" fmla="*/ f192 1 f70"/>
                <a:gd name="f279" fmla="*/ f193 1 f71"/>
                <a:gd name="f280" fmla="*/ f194 1 f70"/>
                <a:gd name="f281" fmla="*/ f195 1 f71"/>
                <a:gd name="f282" fmla="*/ f196 1 f70"/>
                <a:gd name="f283" fmla="*/ f197 1 f71"/>
                <a:gd name="f284" fmla="*/ f198 1 f70"/>
                <a:gd name="f285" fmla="*/ f199 1 f71"/>
                <a:gd name="f286" fmla="*/ f200 1 f70"/>
                <a:gd name="f287" fmla="*/ f201 1 f71"/>
                <a:gd name="f288" fmla="*/ f202 1 f70"/>
                <a:gd name="f289" fmla="*/ f203 1 f71"/>
                <a:gd name="f290" fmla="*/ f204 1 f70"/>
                <a:gd name="f291" fmla="*/ f205 1 f71"/>
                <a:gd name="f292" fmla="*/ f206 1 f70"/>
                <a:gd name="f293" fmla="*/ f207 1 f71"/>
                <a:gd name="f294" fmla="*/ f208 1 f71"/>
                <a:gd name="f295" fmla="*/ f209 1 f70"/>
                <a:gd name="f296" fmla="*/ f210 1 f71"/>
                <a:gd name="f297" fmla="*/ f211 1 f71"/>
                <a:gd name="f298" fmla="*/ f212 1 f71"/>
                <a:gd name="f299" fmla="*/ f213 1 f70"/>
                <a:gd name="f300" fmla="*/ f214 1 f71"/>
                <a:gd name="f301" fmla="*/ f215 1 f71"/>
                <a:gd name="f302" fmla="*/ f216 1 f70"/>
                <a:gd name="f303" fmla="*/ f217 1 f71"/>
                <a:gd name="f304" fmla="*/ f218 1 f71"/>
                <a:gd name="f305" fmla="*/ f219 1 f70"/>
                <a:gd name="f306" fmla="*/ f220 1 f71"/>
                <a:gd name="f307" fmla="*/ f221 1 f70"/>
                <a:gd name="f308" fmla="*/ f222 1 f71"/>
                <a:gd name="f309" fmla="*/ f223 1 f70"/>
                <a:gd name="f310" fmla="*/ f224 1 f71"/>
                <a:gd name="f311" fmla="*/ f225 1 f70"/>
                <a:gd name="f312" fmla="*/ f226 1 f70"/>
                <a:gd name="f313" fmla="*/ f227 1 f71"/>
                <a:gd name="f314" fmla="*/ f228 1 f71"/>
                <a:gd name="f315" fmla="*/ f229 1 f71"/>
                <a:gd name="f316" fmla="*/ f230 1 f71"/>
                <a:gd name="f317" fmla="*/ f231 1 f70"/>
                <a:gd name="f318" fmla="*/ f232 1 f71"/>
                <a:gd name="f319" fmla="*/ f233 1 f70"/>
                <a:gd name="f320" fmla="*/ f234 1 f70"/>
                <a:gd name="f321" fmla="*/ f235 f65 1"/>
                <a:gd name="f322" fmla="*/ f236 f65 1"/>
                <a:gd name="f323" fmla="*/ f238 f66 1"/>
                <a:gd name="f324" fmla="*/ f237 f66 1"/>
                <a:gd name="f325" fmla="*/ f240 f65 1"/>
                <a:gd name="f326" fmla="*/ f241 f66 1"/>
                <a:gd name="f327" fmla="*/ f242 f66 1"/>
                <a:gd name="f328" fmla="*/ f243 f65 1"/>
                <a:gd name="f329" fmla="*/ f244 f66 1"/>
                <a:gd name="f330" fmla="*/ f245 f65 1"/>
                <a:gd name="f331" fmla="*/ f246 f66 1"/>
                <a:gd name="f332" fmla="*/ f247 f65 1"/>
                <a:gd name="f333" fmla="*/ f248 f66 1"/>
                <a:gd name="f334" fmla="*/ f249 f65 1"/>
                <a:gd name="f335" fmla="*/ f250 f66 1"/>
                <a:gd name="f336" fmla="*/ f251 f65 1"/>
                <a:gd name="f337" fmla="*/ f252 f66 1"/>
                <a:gd name="f338" fmla="*/ f253 f65 1"/>
                <a:gd name="f339" fmla="*/ f254 f66 1"/>
                <a:gd name="f340" fmla="*/ f255 f65 1"/>
                <a:gd name="f341" fmla="*/ f256 f66 1"/>
                <a:gd name="f342" fmla="*/ f257 f65 1"/>
                <a:gd name="f343" fmla="*/ f258 f66 1"/>
                <a:gd name="f344" fmla="*/ f259 f65 1"/>
                <a:gd name="f345" fmla="*/ f260 f66 1"/>
                <a:gd name="f346" fmla="*/ f261 f65 1"/>
                <a:gd name="f347" fmla="*/ f262 f65 1"/>
                <a:gd name="f348" fmla="*/ f263 f65 1"/>
                <a:gd name="f349" fmla="*/ f264 f65 1"/>
                <a:gd name="f350" fmla="*/ f265 f65 1"/>
                <a:gd name="f351" fmla="*/ f266 f66 1"/>
                <a:gd name="f352" fmla="*/ f267 f65 1"/>
                <a:gd name="f353" fmla="*/ f268 f66 1"/>
                <a:gd name="f354" fmla="*/ f269 f65 1"/>
                <a:gd name="f355" fmla="*/ f270 f66 1"/>
                <a:gd name="f356" fmla="*/ f271 f66 1"/>
                <a:gd name="f357" fmla="*/ f272 f65 1"/>
                <a:gd name="f358" fmla="*/ f273 f66 1"/>
                <a:gd name="f359" fmla="*/ f274 f66 1"/>
                <a:gd name="f360" fmla="*/ f275 f66 1"/>
                <a:gd name="f361" fmla="*/ f276 f66 1"/>
                <a:gd name="f362" fmla="*/ f277 f66 1"/>
                <a:gd name="f363" fmla="*/ f278 f65 1"/>
                <a:gd name="f364" fmla="*/ f279 f66 1"/>
                <a:gd name="f365" fmla="*/ f280 f65 1"/>
                <a:gd name="f366" fmla="*/ f281 f66 1"/>
                <a:gd name="f367" fmla="*/ f282 f65 1"/>
                <a:gd name="f368" fmla="*/ f283 f66 1"/>
                <a:gd name="f369" fmla="*/ f284 f65 1"/>
                <a:gd name="f370" fmla="*/ f285 f66 1"/>
                <a:gd name="f371" fmla="*/ f286 f65 1"/>
                <a:gd name="f372" fmla="*/ f287 f66 1"/>
                <a:gd name="f373" fmla="*/ f288 f65 1"/>
                <a:gd name="f374" fmla="*/ f289 f66 1"/>
                <a:gd name="f375" fmla="*/ f290 f65 1"/>
                <a:gd name="f376" fmla="*/ f291 f66 1"/>
                <a:gd name="f377" fmla="*/ f292 f65 1"/>
                <a:gd name="f378" fmla="*/ f293 f66 1"/>
                <a:gd name="f379" fmla="*/ f294 f66 1"/>
                <a:gd name="f380" fmla="*/ f295 f65 1"/>
                <a:gd name="f381" fmla="*/ f296 f66 1"/>
                <a:gd name="f382" fmla="*/ f297 f66 1"/>
                <a:gd name="f383" fmla="*/ f298 f66 1"/>
                <a:gd name="f384" fmla="*/ f299 f65 1"/>
                <a:gd name="f385" fmla="*/ f300 f66 1"/>
                <a:gd name="f386" fmla="*/ f301 f66 1"/>
                <a:gd name="f387" fmla="*/ f302 f65 1"/>
                <a:gd name="f388" fmla="*/ f303 f66 1"/>
                <a:gd name="f389" fmla="*/ f304 f66 1"/>
                <a:gd name="f390" fmla="*/ f305 f65 1"/>
                <a:gd name="f391" fmla="*/ f306 f66 1"/>
                <a:gd name="f392" fmla="*/ f307 f65 1"/>
                <a:gd name="f393" fmla="*/ f308 f66 1"/>
                <a:gd name="f394" fmla="*/ f309 f65 1"/>
                <a:gd name="f395" fmla="*/ f310 f66 1"/>
                <a:gd name="f396" fmla="*/ f311 f65 1"/>
                <a:gd name="f397" fmla="*/ f312 f65 1"/>
                <a:gd name="f398" fmla="*/ f313 f66 1"/>
                <a:gd name="f399" fmla="*/ f314 f66 1"/>
                <a:gd name="f400" fmla="*/ f315 f66 1"/>
                <a:gd name="f401" fmla="*/ f316 f66 1"/>
                <a:gd name="f402" fmla="*/ f317 f65 1"/>
                <a:gd name="f403" fmla="*/ f318 f66 1"/>
                <a:gd name="f404" fmla="*/ f319 f65 1"/>
                <a:gd name="f405" fmla="*/ f320 f65 1"/>
              </a:gdLst>
              <a:ahLst/>
              <a:cxnLst>
                <a:cxn ang="3cd4">
                  <a:pos x="hc" y="t"/>
                </a:cxn>
                <a:cxn ang="0">
                  <a:pos x="r" y="vc"/>
                </a:cxn>
                <a:cxn ang="cd4">
                  <a:pos x="hc" y="b"/>
                </a:cxn>
                <a:cxn ang="cd2">
                  <a:pos x="l" y="vc"/>
                </a:cxn>
                <a:cxn ang="f239">
                  <a:pos x="f325" y="f326"/>
                </a:cxn>
                <a:cxn ang="f239">
                  <a:pos x="f325" y="f327"/>
                </a:cxn>
                <a:cxn ang="f239">
                  <a:pos x="f328" y="f329"/>
                </a:cxn>
                <a:cxn ang="f239">
                  <a:pos x="f328" y="f326"/>
                </a:cxn>
                <a:cxn ang="f239">
                  <a:pos x="f330" y="f331"/>
                </a:cxn>
                <a:cxn ang="f239">
                  <a:pos x="f332" y="f333"/>
                </a:cxn>
                <a:cxn ang="f239">
                  <a:pos x="f334" y="f335"/>
                </a:cxn>
                <a:cxn ang="f239">
                  <a:pos x="f336" y="f337"/>
                </a:cxn>
                <a:cxn ang="f239">
                  <a:pos x="f338" y="f339"/>
                </a:cxn>
                <a:cxn ang="f239">
                  <a:pos x="f340" y="f341"/>
                </a:cxn>
                <a:cxn ang="f239">
                  <a:pos x="f342" y="f343"/>
                </a:cxn>
                <a:cxn ang="f239">
                  <a:pos x="f344" y="f345"/>
                </a:cxn>
                <a:cxn ang="f239">
                  <a:pos x="f344" y="f345"/>
                </a:cxn>
                <a:cxn ang="f239">
                  <a:pos x="f346" y="f341"/>
                </a:cxn>
                <a:cxn ang="f239">
                  <a:pos x="f347" y="f335"/>
                </a:cxn>
                <a:cxn ang="f239">
                  <a:pos x="f348" y="f331"/>
                </a:cxn>
                <a:cxn ang="f239">
                  <a:pos x="f349" y="f329"/>
                </a:cxn>
                <a:cxn ang="f239">
                  <a:pos x="f350" y="f351"/>
                </a:cxn>
                <a:cxn ang="f239">
                  <a:pos x="f352" y="f353"/>
                </a:cxn>
                <a:cxn ang="f239">
                  <a:pos x="f354" y="f355"/>
                </a:cxn>
                <a:cxn ang="f239">
                  <a:pos x="f354" y="f356"/>
                </a:cxn>
                <a:cxn ang="f239">
                  <a:pos x="f357" y="f358"/>
                </a:cxn>
                <a:cxn ang="f239">
                  <a:pos x="f357" y="f359"/>
                </a:cxn>
                <a:cxn ang="f239">
                  <a:pos x="f357" y="f360"/>
                </a:cxn>
                <a:cxn ang="f239">
                  <a:pos x="f352" y="f360"/>
                </a:cxn>
                <a:cxn ang="f239">
                  <a:pos x="f347" y="f361"/>
                </a:cxn>
                <a:cxn ang="f239">
                  <a:pos x="f342" y="f362"/>
                </a:cxn>
                <a:cxn ang="f239">
                  <a:pos x="f340" y="f362"/>
                </a:cxn>
                <a:cxn ang="f239">
                  <a:pos x="f363" y="f364"/>
                </a:cxn>
                <a:cxn ang="f239">
                  <a:pos x="f365" y="f366"/>
                </a:cxn>
                <a:cxn ang="f239">
                  <a:pos x="f367" y="f366"/>
                </a:cxn>
                <a:cxn ang="f239">
                  <a:pos x="f330" y="f368"/>
                </a:cxn>
                <a:cxn ang="f239">
                  <a:pos x="f369" y="f370"/>
                </a:cxn>
                <a:cxn ang="f239">
                  <a:pos x="f371" y="f372"/>
                </a:cxn>
                <a:cxn ang="f239">
                  <a:pos x="f373" y="f374"/>
                </a:cxn>
                <a:cxn ang="f239">
                  <a:pos x="f375" y="f376"/>
                </a:cxn>
                <a:cxn ang="f239">
                  <a:pos x="f377" y="f378"/>
                </a:cxn>
                <a:cxn ang="f239">
                  <a:pos x="f375" y="f379"/>
                </a:cxn>
                <a:cxn ang="f239">
                  <a:pos x="f380" y="f381"/>
                </a:cxn>
                <a:cxn ang="f239">
                  <a:pos x="f373" y="f382"/>
                </a:cxn>
                <a:cxn ang="f239">
                  <a:pos x="f371" y="f383"/>
                </a:cxn>
                <a:cxn ang="f239">
                  <a:pos x="f373" y="f370"/>
                </a:cxn>
                <a:cxn ang="f239">
                  <a:pos x="f384" y="f385"/>
                </a:cxn>
                <a:cxn ang="f239">
                  <a:pos x="f375" y="f386"/>
                </a:cxn>
                <a:cxn ang="f239">
                  <a:pos x="f387" y="f388"/>
                </a:cxn>
                <a:cxn ang="f239">
                  <a:pos x="f377" y="f389"/>
                </a:cxn>
                <a:cxn ang="f239">
                  <a:pos x="f390" y="f391"/>
                </a:cxn>
                <a:cxn ang="f239">
                  <a:pos x="f392" y="f393"/>
                </a:cxn>
                <a:cxn ang="f239">
                  <a:pos x="f394" y="f395"/>
                </a:cxn>
                <a:cxn ang="f239">
                  <a:pos x="f396" y="f355"/>
                </a:cxn>
                <a:cxn ang="f239">
                  <a:pos x="f397" y="f398"/>
                </a:cxn>
                <a:cxn ang="f239">
                  <a:pos x="f392" y="f399"/>
                </a:cxn>
                <a:cxn ang="f239">
                  <a:pos x="f377" y="f351"/>
                </a:cxn>
                <a:cxn ang="f239">
                  <a:pos x="f375" y="f400"/>
                </a:cxn>
                <a:cxn ang="f239">
                  <a:pos x="f373" y="f401"/>
                </a:cxn>
                <a:cxn ang="f239">
                  <a:pos x="f402" y="f403"/>
                </a:cxn>
                <a:cxn ang="f239">
                  <a:pos x="f404" y="f327"/>
                </a:cxn>
                <a:cxn ang="f239">
                  <a:pos x="f405" y="f329"/>
                </a:cxn>
                <a:cxn ang="f239">
                  <a:pos x="f325" y="f326"/>
                </a:cxn>
              </a:cxnLst>
              <a:rect l="f321" t="f324" r="f322" b="f323"/>
              <a:pathLst>
                <a:path w="172" h="182">
                  <a:moveTo>
                    <a:pt x="f8" y="f9"/>
                  </a:moveTo>
                  <a:lnTo>
                    <a:pt x="f8" y="f10"/>
                  </a:lnTo>
                  <a:lnTo>
                    <a:pt x="f11" y="f12"/>
                  </a:lnTo>
                  <a:lnTo>
                    <a:pt x="f11" y="f9"/>
                  </a:lnTo>
                  <a:lnTo>
                    <a:pt x="f13" y="f14"/>
                  </a:lnTo>
                  <a:lnTo>
                    <a:pt x="f15" y="f16"/>
                  </a:lnTo>
                  <a:lnTo>
                    <a:pt x="f17" y="f18"/>
                  </a:lnTo>
                  <a:lnTo>
                    <a:pt x="f19" y="f20"/>
                  </a:lnTo>
                  <a:lnTo>
                    <a:pt x="f21" y="f22"/>
                  </a:lnTo>
                  <a:lnTo>
                    <a:pt x="f23" y="f24"/>
                  </a:lnTo>
                  <a:lnTo>
                    <a:pt x="f25" y="f26"/>
                  </a:lnTo>
                  <a:lnTo>
                    <a:pt x="f27" y="f5"/>
                  </a:lnTo>
                  <a:lnTo>
                    <a:pt x="f28" y="f24"/>
                  </a:lnTo>
                  <a:lnTo>
                    <a:pt x="f29" y="f18"/>
                  </a:lnTo>
                  <a:lnTo>
                    <a:pt x="f30" y="f14"/>
                  </a:lnTo>
                  <a:lnTo>
                    <a:pt x="f31" y="f12"/>
                  </a:lnTo>
                  <a:lnTo>
                    <a:pt x="f32" y="f33"/>
                  </a:lnTo>
                  <a:lnTo>
                    <a:pt x="f34" y="f35"/>
                  </a:lnTo>
                  <a:lnTo>
                    <a:pt x="f36" y="f8"/>
                  </a:lnTo>
                  <a:lnTo>
                    <a:pt x="f36" y="f37"/>
                  </a:lnTo>
                  <a:lnTo>
                    <a:pt x="f6" y="f13"/>
                  </a:lnTo>
                  <a:lnTo>
                    <a:pt x="f6" y="f38"/>
                  </a:lnTo>
                  <a:lnTo>
                    <a:pt x="f6" y="f15"/>
                  </a:lnTo>
                  <a:lnTo>
                    <a:pt x="f34" y="f15"/>
                  </a:lnTo>
                  <a:lnTo>
                    <a:pt x="f29" y="f39"/>
                  </a:lnTo>
                  <a:lnTo>
                    <a:pt x="f25" y="f40"/>
                  </a:lnTo>
                  <a:lnTo>
                    <a:pt x="f23" y="f40"/>
                  </a:lnTo>
                  <a:lnTo>
                    <a:pt x="f41" y="f42"/>
                  </a:lnTo>
                  <a:lnTo>
                    <a:pt x="f43" y="f44"/>
                  </a:lnTo>
                  <a:lnTo>
                    <a:pt x="f45" y="f44"/>
                  </a:lnTo>
                  <a:lnTo>
                    <a:pt x="f13" y="f25"/>
                  </a:lnTo>
                  <a:lnTo>
                    <a:pt x="f46" y="f47"/>
                  </a:lnTo>
                  <a:lnTo>
                    <a:pt x="f48" y="f49"/>
                  </a:lnTo>
                  <a:lnTo>
                    <a:pt x="f9" y="f7"/>
                  </a:lnTo>
                  <a:lnTo>
                    <a:pt x="f16" y="f50"/>
                  </a:lnTo>
                  <a:lnTo>
                    <a:pt x="f20" y="f36"/>
                  </a:lnTo>
                  <a:lnTo>
                    <a:pt x="f16" y="f32"/>
                  </a:lnTo>
                  <a:lnTo>
                    <a:pt x="f51" y="f31"/>
                  </a:lnTo>
                  <a:lnTo>
                    <a:pt x="f9" y="f52"/>
                  </a:lnTo>
                  <a:lnTo>
                    <a:pt x="f48" y="f27"/>
                  </a:lnTo>
                  <a:lnTo>
                    <a:pt x="f9" y="f47"/>
                  </a:lnTo>
                  <a:lnTo>
                    <a:pt x="f14" y="f53"/>
                  </a:lnTo>
                  <a:lnTo>
                    <a:pt x="f16" y="f54"/>
                  </a:lnTo>
                  <a:lnTo>
                    <a:pt x="f18" y="f41"/>
                  </a:lnTo>
                  <a:lnTo>
                    <a:pt x="f20" y="f19"/>
                  </a:lnTo>
                  <a:lnTo>
                    <a:pt x="f55" y="f17"/>
                  </a:lnTo>
                  <a:lnTo>
                    <a:pt x="f24" y="f56"/>
                  </a:lnTo>
                  <a:lnTo>
                    <a:pt x="f57" y="f58"/>
                  </a:lnTo>
                  <a:lnTo>
                    <a:pt x="f26" y="f8"/>
                  </a:lnTo>
                  <a:lnTo>
                    <a:pt x="f5" y="f59"/>
                  </a:lnTo>
                  <a:lnTo>
                    <a:pt x="f24" y="f60"/>
                  </a:lnTo>
                  <a:lnTo>
                    <a:pt x="f20" y="f33"/>
                  </a:lnTo>
                  <a:lnTo>
                    <a:pt x="f16" y="f61"/>
                  </a:lnTo>
                  <a:lnTo>
                    <a:pt x="f9" y="f62"/>
                  </a:lnTo>
                  <a:lnTo>
                    <a:pt x="f63" y="f63"/>
                  </a:lnTo>
                  <a:lnTo>
                    <a:pt x="f60" y="f10"/>
                  </a:lnTo>
                  <a:lnTo>
                    <a:pt x="f35" y="f12"/>
                  </a:lnTo>
                  <a:lnTo>
                    <a:pt x="f8" y="f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5" name="Freeform 9">
              <a:extLst>
                <a:ext uri="{FF2B5EF4-FFF2-40B4-BE49-F238E27FC236}">
                  <a16:creationId xmlns:a16="http://schemas.microsoft.com/office/drawing/2014/main" id="{73ED7F32-D369-6017-3D0F-86DD835404F9}"/>
                </a:ext>
              </a:extLst>
            </p:cNvPr>
            <p:cNvSpPr/>
            <p:nvPr/>
          </p:nvSpPr>
          <p:spPr>
            <a:xfrm>
              <a:off x="7764527" y="2346039"/>
              <a:ext cx="26545" cy="32762"/>
            </a:xfrm>
            <a:custGeom>
              <a:avLst/>
              <a:gdLst>
                <a:gd name="f0" fmla="val 10800000"/>
                <a:gd name="f1" fmla="val 5400000"/>
                <a:gd name="f2" fmla="val 180"/>
                <a:gd name="f3" fmla="val w"/>
                <a:gd name="f4" fmla="val h"/>
                <a:gd name="f5" fmla="val 0"/>
                <a:gd name="f6" fmla="val 19"/>
                <a:gd name="f7" fmla="val 24"/>
                <a:gd name="f8" fmla="val 12"/>
                <a:gd name="f9" fmla="val 14"/>
                <a:gd name="f10" fmla="val 9"/>
                <a:gd name="f11" fmla="val 15"/>
                <a:gd name="f12" fmla="val 7"/>
                <a:gd name="f13" fmla="val 10"/>
                <a:gd name="f14" fmla="val 4"/>
                <a:gd name="f15" fmla="val 5"/>
                <a:gd name="f16" fmla="+- 0 0 -90"/>
                <a:gd name="f17" fmla="*/ f3 1 19"/>
                <a:gd name="f18" fmla="*/ f4 1 24"/>
                <a:gd name="f19" fmla="+- f7 0 f5"/>
                <a:gd name="f20" fmla="+- f6 0 f5"/>
                <a:gd name="f21" fmla="*/ f16 f0 1"/>
                <a:gd name="f22" fmla="*/ f20 1 19"/>
                <a:gd name="f23" fmla="*/ f19 1 24"/>
                <a:gd name="f24" fmla="*/ 30162 f20 1"/>
                <a:gd name="f25" fmla="*/ 19050 f19 1"/>
                <a:gd name="f26" fmla="*/ 22225 f20 1"/>
                <a:gd name="f27" fmla="*/ 38100 f19 1"/>
                <a:gd name="f28" fmla="*/ 14287 f20 1"/>
                <a:gd name="f29" fmla="*/ 23813 f19 1"/>
                <a:gd name="f30" fmla="*/ 11112 f20 1"/>
                <a:gd name="f31" fmla="*/ 0 f20 1"/>
                <a:gd name="f32" fmla="*/ 15875 f19 1"/>
                <a:gd name="f33" fmla="*/ 6350 f20 1"/>
                <a:gd name="f34" fmla="*/ 0 f19 1"/>
                <a:gd name="f35" fmla="*/ 19050 f20 1"/>
                <a:gd name="f36" fmla="*/ 7938 f19 1"/>
                <a:gd name="f37" fmla="*/ f21 1 f2"/>
                <a:gd name="f38" fmla="*/ f24 1 19"/>
                <a:gd name="f39" fmla="*/ f25 1 24"/>
                <a:gd name="f40" fmla="*/ f26 1 19"/>
                <a:gd name="f41" fmla="*/ f27 1 24"/>
                <a:gd name="f42" fmla="*/ f28 1 19"/>
                <a:gd name="f43" fmla="*/ f29 1 24"/>
                <a:gd name="f44" fmla="*/ f30 1 19"/>
                <a:gd name="f45" fmla="*/ f31 1 19"/>
                <a:gd name="f46" fmla="*/ f32 1 24"/>
                <a:gd name="f47" fmla="*/ f33 1 19"/>
                <a:gd name="f48" fmla="*/ f34 1 24"/>
                <a:gd name="f49" fmla="*/ f35 1 19"/>
                <a:gd name="f50" fmla="*/ f36 1 24"/>
                <a:gd name="f51" fmla="*/ 0 1 f22"/>
                <a:gd name="f52" fmla="*/ f6 1 f22"/>
                <a:gd name="f53" fmla="*/ 0 1 f23"/>
                <a:gd name="f54" fmla="*/ f7 1 f23"/>
                <a:gd name="f55" fmla="+- f37 0 f1"/>
                <a:gd name="f56" fmla="*/ f38 1 f22"/>
                <a:gd name="f57" fmla="*/ f39 1 f23"/>
                <a:gd name="f58" fmla="*/ f40 1 f22"/>
                <a:gd name="f59" fmla="*/ f41 1 f23"/>
                <a:gd name="f60" fmla="*/ f42 1 f22"/>
                <a:gd name="f61" fmla="*/ f43 1 f23"/>
                <a:gd name="f62" fmla="*/ f44 1 f22"/>
                <a:gd name="f63" fmla="*/ f45 1 f22"/>
                <a:gd name="f64" fmla="*/ f46 1 f23"/>
                <a:gd name="f65" fmla="*/ f47 1 f22"/>
                <a:gd name="f66" fmla="*/ f48 1 f23"/>
                <a:gd name="f67" fmla="*/ f49 1 f22"/>
                <a:gd name="f68" fmla="*/ f50 1 f23"/>
                <a:gd name="f69" fmla="*/ f51 f17 1"/>
                <a:gd name="f70" fmla="*/ f52 f17 1"/>
                <a:gd name="f71" fmla="*/ f54 f18 1"/>
                <a:gd name="f72" fmla="*/ f53 f18 1"/>
                <a:gd name="f73" fmla="*/ f56 f17 1"/>
                <a:gd name="f74" fmla="*/ f57 f18 1"/>
                <a:gd name="f75" fmla="*/ f58 f17 1"/>
                <a:gd name="f76" fmla="*/ f59 f18 1"/>
                <a:gd name="f77" fmla="*/ f60 f17 1"/>
                <a:gd name="f78" fmla="*/ f61 f18 1"/>
                <a:gd name="f79" fmla="*/ f62 f17 1"/>
                <a:gd name="f80" fmla="*/ f63 f17 1"/>
                <a:gd name="f81" fmla="*/ f64 f18 1"/>
                <a:gd name="f82" fmla="*/ f65 f17 1"/>
                <a:gd name="f83" fmla="*/ f66 f18 1"/>
                <a:gd name="f84" fmla="*/ f67 f17 1"/>
                <a:gd name="f85" fmla="*/ f68 f18 1"/>
              </a:gdLst>
              <a:ahLst/>
              <a:cxnLst>
                <a:cxn ang="3cd4">
                  <a:pos x="hc" y="t"/>
                </a:cxn>
                <a:cxn ang="0">
                  <a:pos x="r" y="vc"/>
                </a:cxn>
                <a:cxn ang="cd4">
                  <a:pos x="hc" y="b"/>
                </a:cxn>
                <a:cxn ang="cd2">
                  <a:pos x="l" y="vc"/>
                </a:cxn>
                <a:cxn ang="f55">
                  <a:pos x="f73" y="f74"/>
                </a:cxn>
                <a:cxn ang="f55">
                  <a:pos x="f75" y="f76"/>
                </a:cxn>
                <a:cxn ang="f55">
                  <a:pos x="f77" y="f78"/>
                </a:cxn>
                <a:cxn ang="f55">
                  <a:pos x="f79" y="f74"/>
                </a:cxn>
                <a:cxn ang="f55">
                  <a:pos x="f80" y="f74"/>
                </a:cxn>
                <a:cxn ang="f55">
                  <a:pos x="f80" y="f81"/>
                </a:cxn>
                <a:cxn ang="f55">
                  <a:pos x="f82" y="f83"/>
                </a:cxn>
                <a:cxn ang="f55">
                  <a:pos x="f84" y="f85"/>
                </a:cxn>
                <a:cxn ang="f55">
                  <a:pos x="f73" y="f74"/>
                </a:cxn>
              </a:cxnLst>
              <a:rect l="f69" t="f72" r="f70" b="f71"/>
              <a:pathLst>
                <a:path w="19" h="24">
                  <a:moveTo>
                    <a:pt x="f6" y="f8"/>
                  </a:moveTo>
                  <a:lnTo>
                    <a:pt x="f9" y="f7"/>
                  </a:lnTo>
                  <a:lnTo>
                    <a:pt x="f10" y="f11"/>
                  </a:lnTo>
                  <a:lnTo>
                    <a:pt x="f12" y="f8"/>
                  </a:lnTo>
                  <a:lnTo>
                    <a:pt x="f5" y="f8"/>
                  </a:lnTo>
                  <a:lnTo>
                    <a:pt x="f5" y="f13"/>
                  </a:lnTo>
                  <a:lnTo>
                    <a:pt x="f14" y="f5"/>
                  </a:lnTo>
                  <a:lnTo>
                    <a:pt x="f8" y="f15"/>
                  </a:lnTo>
                  <a:lnTo>
                    <a:pt x="f6" y="f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6" name="Freeform 10">
              <a:extLst>
                <a:ext uri="{FF2B5EF4-FFF2-40B4-BE49-F238E27FC236}">
                  <a16:creationId xmlns:a16="http://schemas.microsoft.com/office/drawing/2014/main" id="{7E5B3875-B13C-230B-85EB-0E9882EEA9D2}"/>
                </a:ext>
              </a:extLst>
            </p:cNvPr>
            <p:cNvSpPr/>
            <p:nvPr/>
          </p:nvSpPr>
          <p:spPr>
            <a:xfrm>
              <a:off x="7900059" y="2146746"/>
              <a:ext cx="162086" cy="241611"/>
            </a:xfrm>
            <a:custGeom>
              <a:avLst/>
              <a:gdLst>
                <a:gd name="f0" fmla="val 10800000"/>
                <a:gd name="f1" fmla="val 5400000"/>
                <a:gd name="f2" fmla="val 180"/>
                <a:gd name="f3" fmla="val w"/>
                <a:gd name="f4" fmla="val h"/>
                <a:gd name="f5" fmla="val 0"/>
                <a:gd name="f6" fmla="val 116"/>
                <a:gd name="f7" fmla="val 177"/>
                <a:gd name="f8" fmla="val 99"/>
                <a:gd name="f9" fmla="val 139"/>
                <a:gd name="f10" fmla="val 97"/>
                <a:gd name="f11" fmla="val 146"/>
                <a:gd name="f12" fmla="val 104"/>
                <a:gd name="f13" fmla="val 142"/>
                <a:gd name="f14" fmla="val 106"/>
                <a:gd name="f15" fmla="val 144"/>
                <a:gd name="f16" fmla="val 113"/>
                <a:gd name="f17" fmla="val 151"/>
                <a:gd name="f18" fmla="val 158"/>
                <a:gd name="f19" fmla="val 161"/>
                <a:gd name="f20" fmla="val 85"/>
                <a:gd name="f21" fmla="val 168"/>
                <a:gd name="f22" fmla="val 64"/>
                <a:gd name="f23" fmla="val 175"/>
                <a:gd name="f24" fmla="val 54"/>
                <a:gd name="f25" fmla="val 52"/>
                <a:gd name="f26" fmla="val 45"/>
                <a:gd name="f27" fmla="val 40"/>
                <a:gd name="f28" fmla="val 33"/>
                <a:gd name="f29" fmla="val 120"/>
                <a:gd name="f30" fmla="val 26"/>
                <a:gd name="f31" fmla="val 101"/>
                <a:gd name="f32" fmla="val 19"/>
                <a:gd name="f33" fmla="val 80"/>
                <a:gd name="f34" fmla="val 14"/>
                <a:gd name="f35" fmla="val 61"/>
                <a:gd name="f36" fmla="val 7"/>
                <a:gd name="f37" fmla="val 42"/>
                <a:gd name="f38" fmla="val 23"/>
                <a:gd name="f39" fmla="val 4"/>
                <a:gd name="f40" fmla="val 11"/>
                <a:gd name="f41" fmla="val 9"/>
                <a:gd name="f42" fmla="val 21"/>
                <a:gd name="f43" fmla="val 30"/>
                <a:gd name="f44" fmla="val 2"/>
                <a:gd name="f45" fmla="val 28"/>
                <a:gd name="f46" fmla="val 16"/>
                <a:gd name="f47" fmla="val 37"/>
                <a:gd name="f48" fmla="val 47"/>
                <a:gd name="f49" fmla="val 35"/>
                <a:gd name="f50" fmla="val 49"/>
                <a:gd name="f51" fmla="val 66"/>
                <a:gd name="f52" fmla="val 59"/>
                <a:gd name="f53" fmla="val 90"/>
                <a:gd name="f54" fmla="val 71"/>
                <a:gd name="f55" fmla="val 87"/>
                <a:gd name="f56" fmla="val 118"/>
                <a:gd name="f57" fmla="val 125"/>
                <a:gd name="f58" fmla="+- 0 0 -90"/>
                <a:gd name="f59" fmla="*/ f3 1 116"/>
                <a:gd name="f60" fmla="*/ f4 1 177"/>
                <a:gd name="f61" fmla="+- f7 0 f5"/>
                <a:gd name="f62" fmla="+- f6 0 f5"/>
                <a:gd name="f63" fmla="*/ f58 f0 1"/>
                <a:gd name="f64" fmla="*/ f62 1 116"/>
                <a:gd name="f65" fmla="*/ f61 1 177"/>
                <a:gd name="f66" fmla="*/ 157163 f62 1"/>
                <a:gd name="f67" fmla="*/ 220662 f61 1"/>
                <a:gd name="f68" fmla="*/ 153988 f62 1"/>
                <a:gd name="f69" fmla="*/ 231775 f61 1"/>
                <a:gd name="f70" fmla="*/ 165100 f62 1"/>
                <a:gd name="f71" fmla="*/ 225425 f61 1"/>
                <a:gd name="f72" fmla="*/ 168275 f62 1"/>
                <a:gd name="f73" fmla="*/ 228600 f61 1"/>
                <a:gd name="f74" fmla="*/ 179388 f62 1"/>
                <a:gd name="f75" fmla="*/ 239712 f61 1"/>
                <a:gd name="f76" fmla="*/ 184150 f62 1"/>
                <a:gd name="f77" fmla="*/ 250825 f61 1"/>
                <a:gd name="f78" fmla="*/ 255587 f61 1"/>
                <a:gd name="f79" fmla="*/ 134938 f62 1"/>
                <a:gd name="f80" fmla="*/ 266700 f61 1"/>
                <a:gd name="f81" fmla="*/ 101600 f62 1"/>
                <a:gd name="f82" fmla="*/ 277812 f61 1"/>
                <a:gd name="f83" fmla="*/ 85725 f62 1"/>
                <a:gd name="f84" fmla="*/ 280987 f61 1"/>
                <a:gd name="f85" fmla="*/ 82550 f62 1"/>
                <a:gd name="f86" fmla="*/ 71438 f62 1"/>
                <a:gd name="f87" fmla="*/ 63500 f62 1"/>
                <a:gd name="f88" fmla="*/ 52388 f62 1"/>
                <a:gd name="f89" fmla="*/ 190500 f61 1"/>
                <a:gd name="f90" fmla="*/ 41275 f62 1"/>
                <a:gd name="f91" fmla="*/ 160337 f61 1"/>
                <a:gd name="f92" fmla="*/ 30163 f62 1"/>
                <a:gd name="f93" fmla="*/ 127000 f61 1"/>
                <a:gd name="f94" fmla="*/ 22225 f62 1"/>
                <a:gd name="f95" fmla="*/ 96837 f61 1"/>
                <a:gd name="f96" fmla="*/ 11113 f62 1"/>
                <a:gd name="f97" fmla="*/ 66675 f61 1"/>
                <a:gd name="f98" fmla="*/ 0 f62 1"/>
                <a:gd name="f99" fmla="*/ 36512 f61 1"/>
                <a:gd name="f100" fmla="*/ 6350 f62 1"/>
                <a:gd name="f101" fmla="*/ 17462 f61 1"/>
                <a:gd name="f102" fmla="*/ 11112 f61 1"/>
                <a:gd name="f103" fmla="*/ 14288 f62 1"/>
                <a:gd name="f104" fmla="*/ 6350 f61 1"/>
                <a:gd name="f105" fmla="*/ 33338 f62 1"/>
                <a:gd name="f106" fmla="*/ 0 f61 1"/>
                <a:gd name="f107" fmla="*/ 47625 f62 1"/>
                <a:gd name="f108" fmla="*/ 3175 f61 1"/>
                <a:gd name="f109" fmla="*/ 44450 f62 1"/>
                <a:gd name="f110" fmla="*/ 25400 f61 1"/>
                <a:gd name="f111" fmla="*/ 44450 f61 1"/>
                <a:gd name="f112" fmla="*/ 36513 f62 1"/>
                <a:gd name="f113" fmla="*/ 52387 f61 1"/>
                <a:gd name="f114" fmla="*/ 58737 f61 1"/>
                <a:gd name="f115" fmla="*/ 74612 f61 1"/>
                <a:gd name="f116" fmla="*/ 55563 f62 1"/>
                <a:gd name="f117" fmla="*/ 85725 f61 1"/>
                <a:gd name="f118" fmla="*/ 77788 f62 1"/>
                <a:gd name="f119" fmla="*/ 104775 f61 1"/>
                <a:gd name="f120" fmla="*/ 93663 f62 1"/>
                <a:gd name="f121" fmla="*/ 142875 f61 1"/>
                <a:gd name="f122" fmla="*/ 112713 f62 1"/>
                <a:gd name="f123" fmla="*/ 165100 f61 1"/>
                <a:gd name="f124" fmla="*/ 138113 f62 1"/>
                <a:gd name="f125" fmla="*/ 187325 f61 1"/>
                <a:gd name="f126" fmla="*/ 160338 f62 1"/>
                <a:gd name="f127" fmla="*/ 198437 f61 1"/>
                <a:gd name="f128" fmla="*/ f63 1 f2"/>
                <a:gd name="f129" fmla="*/ f66 1 116"/>
                <a:gd name="f130" fmla="*/ f67 1 177"/>
                <a:gd name="f131" fmla="*/ f68 1 116"/>
                <a:gd name="f132" fmla="*/ f69 1 177"/>
                <a:gd name="f133" fmla="*/ f70 1 116"/>
                <a:gd name="f134" fmla="*/ f71 1 177"/>
                <a:gd name="f135" fmla="*/ f72 1 116"/>
                <a:gd name="f136" fmla="*/ f73 1 177"/>
                <a:gd name="f137" fmla="*/ f74 1 116"/>
                <a:gd name="f138" fmla="*/ f75 1 177"/>
                <a:gd name="f139" fmla="*/ f76 1 116"/>
                <a:gd name="f140" fmla="*/ f77 1 177"/>
                <a:gd name="f141" fmla="*/ f78 1 177"/>
                <a:gd name="f142" fmla="*/ f79 1 116"/>
                <a:gd name="f143" fmla="*/ f80 1 177"/>
                <a:gd name="f144" fmla="*/ f81 1 116"/>
                <a:gd name="f145" fmla="*/ f82 1 177"/>
                <a:gd name="f146" fmla="*/ f83 1 116"/>
                <a:gd name="f147" fmla="*/ f84 1 177"/>
                <a:gd name="f148" fmla="*/ f85 1 116"/>
                <a:gd name="f149" fmla="*/ f86 1 116"/>
                <a:gd name="f150" fmla="*/ f87 1 116"/>
                <a:gd name="f151" fmla="*/ f88 1 116"/>
                <a:gd name="f152" fmla="*/ f89 1 177"/>
                <a:gd name="f153" fmla="*/ f90 1 116"/>
                <a:gd name="f154" fmla="*/ f91 1 177"/>
                <a:gd name="f155" fmla="*/ f92 1 116"/>
                <a:gd name="f156" fmla="*/ f93 1 177"/>
                <a:gd name="f157" fmla="*/ f94 1 116"/>
                <a:gd name="f158" fmla="*/ f95 1 177"/>
                <a:gd name="f159" fmla="*/ f96 1 116"/>
                <a:gd name="f160" fmla="*/ f97 1 177"/>
                <a:gd name="f161" fmla="*/ f98 1 116"/>
                <a:gd name="f162" fmla="*/ f99 1 177"/>
                <a:gd name="f163" fmla="*/ f100 1 116"/>
                <a:gd name="f164" fmla="*/ f101 1 177"/>
                <a:gd name="f165" fmla="*/ f102 1 177"/>
                <a:gd name="f166" fmla="*/ f103 1 116"/>
                <a:gd name="f167" fmla="*/ f104 1 177"/>
                <a:gd name="f168" fmla="*/ f105 1 116"/>
                <a:gd name="f169" fmla="*/ f106 1 177"/>
                <a:gd name="f170" fmla="*/ f107 1 116"/>
                <a:gd name="f171" fmla="*/ f108 1 177"/>
                <a:gd name="f172" fmla="*/ f109 1 116"/>
                <a:gd name="f173" fmla="*/ f110 1 177"/>
                <a:gd name="f174" fmla="*/ f111 1 177"/>
                <a:gd name="f175" fmla="*/ f112 1 116"/>
                <a:gd name="f176" fmla="*/ f113 1 177"/>
                <a:gd name="f177" fmla="*/ f114 1 177"/>
                <a:gd name="f178" fmla="*/ f115 1 177"/>
                <a:gd name="f179" fmla="*/ f116 1 116"/>
                <a:gd name="f180" fmla="*/ f117 1 177"/>
                <a:gd name="f181" fmla="*/ f118 1 116"/>
                <a:gd name="f182" fmla="*/ f119 1 177"/>
                <a:gd name="f183" fmla="*/ f120 1 116"/>
                <a:gd name="f184" fmla="*/ f121 1 177"/>
                <a:gd name="f185" fmla="*/ f122 1 116"/>
                <a:gd name="f186" fmla="*/ f123 1 177"/>
                <a:gd name="f187" fmla="*/ f124 1 116"/>
                <a:gd name="f188" fmla="*/ f125 1 177"/>
                <a:gd name="f189" fmla="*/ f126 1 116"/>
                <a:gd name="f190" fmla="*/ f127 1 177"/>
                <a:gd name="f191" fmla="*/ 0 1 f64"/>
                <a:gd name="f192" fmla="*/ f6 1 f64"/>
                <a:gd name="f193" fmla="*/ 0 1 f65"/>
                <a:gd name="f194" fmla="*/ f7 1 f65"/>
                <a:gd name="f195" fmla="+- f128 0 f1"/>
                <a:gd name="f196" fmla="*/ f129 1 f64"/>
                <a:gd name="f197" fmla="*/ f130 1 f65"/>
                <a:gd name="f198" fmla="*/ f131 1 f64"/>
                <a:gd name="f199" fmla="*/ f132 1 f65"/>
                <a:gd name="f200" fmla="*/ f133 1 f64"/>
                <a:gd name="f201" fmla="*/ f134 1 f65"/>
                <a:gd name="f202" fmla="*/ f135 1 f64"/>
                <a:gd name="f203" fmla="*/ f136 1 f65"/>
                <a:gd name="f204" fmla="*/ f137 1 f64"/>
                <a:gd name="f205" fmla="*/ f138 1 f65"/>
                <a:gd name="f206" fmla="*/ f139 1 f64"/>
                <a:gd name="f207" fmla="*/ f140 1 f65"/>
                <a:gd name="f208" fmla="*/ f141 1 f65"/>
                <a:gd name="f209" fmla="*/ f142 1 f64"/>
                <a:gd name="f210" fmla="*/ f143 1 f65"/>
                <a:gd name="f211" fmla="*/ f144 1 f64"/>
                <a:gd name="f212" fmla="*/ f145 1 f65"/>
                <a:gd name="f213" fmla="*/ f146 1 f64"/>
                <a:gd name="f214" fmla="*/ f147 1 f65"/>
                <a:gd name="f215" fmla="*/ f148 1 f64"/>
                <a:gd name="f216" fmla="*/ f149 1 f64"/>
                <a:gd name="f217" fmla="*/ f150 1 f64"/>
                <a:gd name="f218" fmla="*/ f151 1 f64"/>
                <a:gd name="f219" fmla="*/ f152 1 f65"/>
                <a:gd name="f220" fmla="*/ f153 1 f64"/>
                <a:gd name="f221" fmla="*/ f154 1 f65"/>
                <a:gd name="f222" fmla="*/ f155 1 f64"/>
                <a:gd name="f223" fmla="*/ f156 1 f65"/>
                <a:gd name="f224" fmla="*/ f157 1 f64"/>
                <a:gd name="f225" fmla="*/ f158 1 f65"/>
                <a:gd name="f226" fmla="*/ f159 1 f64"/>
                <a:gd name="f227" fmla="*/ f160 1 f65"/>
                <a:gd name="f228" fmla="*/ f161 1 f64"/>
                <a:gd name="f229" fmla="*/ f162 1 f65"/>
                <a:gd name="f230" fmla="*/ f163 1 f64"/>
                <a:gd name="f231" fmla="*/ f164 1 f65"/>
                <a:gd name="f232" fmla="*/ f165 1 f65"/>
                <a:gd name="f233" fmla="*/ f166 1 f64"/>
                <a:gd name="f234" fmla="*/ f167 1 f65"/>
                <a:gd name="f235" fmla="*/ f168 1 f64"/>
                <a:gd name="f236" fmla="*/ f169 1 f65"/>
                <a:gd name="f237" fmla="*/ f170 1 f64"/>
                <a:gd name="f238" fmla="*/ f171 1 f65"/>
                <a:gd name="f239" fmla="*/ f172 1 f64"/>
                <a:gd name="f240" fmla="*/ f173 1 f65"/>
                <a:gd name="f241" fmla="*/ f174 1 f65"/>
                <a:gd name="f242" fmla="*/ f175 1 f64"/>
                <a:gd name="f243" fmla="*/ f176 1 f65"/>
                <a:gd name="f244" fmla="*/ f177 1 f65"/>
                <a:gd name="f245" fmla="*/ f178 1 f65"/>
                <a:gd name="f246" fmla="*/ f179 1 f64"/>
                <a:gd name="f247" fmla="*/ f180 1 f65"/>
                <a:gd name="f248" fmla="*/ f181 1 f64"/>
                <a:gd name="f249" fmla="*/ f182 1 f65"/>
                <a:gd name="f250" fmla="*/ f183 1 f64"/>
                <a:gd name="f251" fmla="*/ f184 1 f65"/>
                <a:gd name="f252" fmla="*/ f185 1 f64"/>
                <a:gd name="f253" fmla="*/ f186 1 f65"/>
                <a:gd name="f254" fmla="*/ f187 1 f64"/>
                <a:gd name="f255" fmla="*/ f188 1 f65"/>
                <a:gd name="f256" fmla="*/ f189 1 f64"/>
                <a:gd name="f257" fmla="*/ f190 1 f65"/>
                <a:gd name="f258" fmla="*/ f191 f59 1"/>
                <a:gd name="f259" fmla="*/ f192 f59 1"/>
                <a:gd name="f260" fmla="*/ f194 f60 1"/>
                <a:gd name="f261" fmla="*/ f193 f60 1"/>
                <a:gd name="f262" fmla="*/ f196 f59 1"/>
                <a:gd name="f263" fmla="*/ f197 f60 1"/>
                <a:gd name="f264" fmla="*/ f198 f59 1"/>
                <a:gd name="f265" fmla="*/ f199 f60 1"/>
                <a:gd name="f266" fmla="*/ f200 f59 1"/>
                <a:gd name="f267" fmla="*/ f201 f60 1"/>
                <a:gd name="f268" fmla="*/ f202 f59 1"/>
                <a:gd name="f269" fmla="*/ f203 f60 1"/>
                <a:gd name="f270" fmla="*/ f204 f59 1"/>
                <a:gd name="f271" fmla="*/ f205 f60 1"/>
                <a:gd name="f272" fmla="*/ f206 f59 1"/>
                <a:gd name="f273" fmla="*/ f207 f60 1"/>
                <a:gd name="f274" fmla="*/ f208 f60 1"/>
                <a:gd name="f275" fmla="*/ f209 f59 1"/>
                <a:gd name="f276" fmla="*/ f210 f60 1"/>
                <a:gd name="f277" fmla="*/ f211 f59 1"/>
                <a:gd name="f278" fmla="*/ f212 f60 1"/>
                <a:gd name="f279" fmla="*/ f213 f59 1"/>
                <a:gd name="f280" fmla="*/ f214 f60 1"/>
                <a:gd name="f281" fmla="*/ f215 f59 1"/>
                <a:gd name="f282" fmla="*/ f216 f59 1"/>
                <a:gd name="f283" fmla="*/ f217 f59 1"/>
                <a:gd name="f284" fmla="*/ f218 f59 1"/>
                <a:gd name="f285" fmla="*/ f219 f60 1"/>
                <a:gd name="f286" fmla="*/ f220 f59 1"/>
                <a:gd name="f287" fmla="*/ f221 f60 1"/>
                <a:gd name="f288" fmla="*/ f222 f59 1"/>
                <a:gd name="f289" fmla="*/ f223 f60 1"/>
                <a:gd name="f290" fmla="*/ f224 f59 1"/>
                <a:gd name="f291" fmla="*/ f225 f60 1"/>
                <a:gd name="f292" fmla="*/ f226 f59 1"/>
                <a:gd name="f293" fmla="*/ f227 f60 1"/>
                <a:gd name="f294" fmla="*/ f228 f59 1"/>
                <a:gd name="f295" fmla="*/ f229 f60 1"/>
                <a:gd name="f296" fmla="*/ f230 f59 1"/>
                <a:gd name="f297" fmla="*/ f231 f60 1"/>
                <a:gd name="f298" fmla="*/ f232 f60 1"/>
                <a:gd name="f299" fmla="*/ f233 f59 1"/>
                <a:gd name="f300" fmla="*/ f234 f60 1"/>
                <a:gd name="f301" fmla="*/ f235 f59 1"/>
                <a:gd name="f302" fmla="*/ f236 f60 1"/>
                <a:gd name="f303" fmla="*/ f237 f59 1"/>
                <a:gd name="f304" fmla="*/ f238 f60 1"/>
                <a:gd name="f305" fmla="*/ f239 f59 1"/>
                <a:gd name="f306" fmla="*/ f240 f60 1"/>
                <a:gd name="f307" fmla="*/ f241 f60 1"/>
                <a:gd name="f308" fmla="*/ f242 f59 1"/>
                <a:gd name="f309" fmla="*/ f243 f60 1"/>
                <a:gd name="f310" fmla="*/ f244 f60 1"/>
                <a:gd name="f311" fmla="*/ f245 f60 1"/>
                <a:gd name="f312" fmla="*/ f246 f59 1"/>
                <a:gd name="f313" fmla="*/ f247 f60 1"/>
                <a:gd name="f314" fmla="*/ f248 f59 1"/>
                <a:gd name="f315" fmla="*/ f249 f60 1"/>
                <a:gd name="f316" fmla="*/ f250 f59 1"/>
                <a:gd name="f317" fmla="*/ f251 f60 1"/>
                <a:gd name="f318" fmla="*/ f252 f59 1"/>
                <a:gd name="f319" fmla="*/ f253 f60 1"/>
                <a:gd name="f320" fmla="*/ f254 f59 1"/>
                <a:gd name="f321" fmla="*/ f255 f60 1"/>
                <a:gd name="f322" fmla="*/ f256 f59 1"/>
                <a:gd name="f323" fmla="*/ f257 f60 1"/>
              </a:gdLst>
              <a:ahLst/>
              <a:cxnLst>
                <a:cxn ang="3cd4">
                  <a:pos x="hc" y="t"/>
                </a:cxn>
                <a:cxn ang="0">
                  <a:pos x="r" y="vc"/>
                </a:cxn>
                <a:cxn ang="cd4">
                  <a:pos x="hc" y="b"/>
                </a:cxn>
                <a:cxn ang="cd2">
                  <a:pos x="l" y="vc"/>
                </a:cxn>
                <a:cxn ang="f195">
                  <a:pos x="f262" y="f263"/>
                </a:cxn>
                <a:cxn ang="f195">
                  <a:pos x="f264" y="f265"/>
                </a:cxn>
                <a:cxn ang="f195">
                  <a:pos x="f266" y="f267"/>
                </a:cxn>
                <a:cxn ang="f195">
                  <a:pos x="f268" y="f269"/>
                </a:cxn>
                <a:cxn ang="f195">
                  <a:pos x="f270" y="f271"/>
                </a:cxn>
                <a:cxn ang="f195">
                  <a:pos x="f272" y="f273"/>
                </a:cxn>
                <a:cxn ang="f195">
                  <a:pos x="f266" y="f274"/>
                </a:cxn>
                <a:cxn ang="f195">
                  <a:pos x="f275" y="f276"/>
                </a:cxn>
                <a:cxn ang="f195">
                  <a:pos x="f277" y="f278"/>
                </a:cxn>
                <a:cxn ang="f195">
                  <a:pos x="f279" y="f280"/>
                </a:cxn>
                <a:cxn ang="f195">
                  <a:pos x="f279" y="f280"/>
                </a:cxn>
                <a:cxn ang="f195">
                  <a:pos x="f279" y="f280"/>
                </a:cxn>
                <a:cxn ang="f195">
                  <a:pos x="f281" y="f280"/>
                </a:cxn>
                <a:cxn ang="f195">
                  <a:pos x="f281" y="f280"/>
                </a:cxn>
                <a:cxn ang="f195">
                  <a:pos x="f281" y="f280"/>
                </a:cxn>
                <a:cxn ang="f195">
                  <a:pos x="f281" y="f280"/>
                </a:cxn>
                <a:cxn ang="f195">
                  <a:pos x="f281" y="f280"/>
                </a:cxn>
                <a:cxn ang="f195">
                  <a:pos x="f281" y="f280"/>
                </a:cxn>
                <a:cxn ang="f195">
                  <a:pos x="f282" y="f273"/>
                </a:cxn>
                <a:cxn ang="f195">
                  <a:pos x="f283" y="f263"/>
                </a:cxn>
                <a:cxn ang="f195">
                  <a:pos x="f284" y="f285"/>
                </a:cxn>
                <a:cxn ang="f195">
                  <a:pos x="f286" y="f287"/>
                </a:cxn>
                <a:cxn ang="f195">
                  <a:pos x="f288" y="f289"/>
                </a:cxn>
                <a:cxn ang="f195">
                  <a:pos x="f290" y="f291"/>
                </a:cxn>
                <a:cxn ang="f195">
                  <a:pos x="f292" y="f293"/>
                </a:cxn>
                <a:cxn ang="f195">
                  <a:pos x="f294" y="f295"/>
                </a:cxn>
                <a:cxn ang="f195">
                  <a:pos x="f296" y="f297"/>
                </a:cxn>
                <a:cxn ang="f195">
                  <a:pos x="f292" y="f298"/>
                </a:cxn>
                <a:cxn ang="f195">
                  <a:pos x="f299" y="f300"/>
                </a:cxn>
                <a:cxn ang="f195">
                  <a:pos x="f301" y="f302"/>
                </a:cxn>
                <a:cxn ang="f195">
                  <a:pos x="f303" y="f304"/>
                </a:cxn>
                <a:cxn ang="f195">
                  <a:pos x="f305" y="f298"/>
                </a:cxn>
                <a:cxn ang="f195">
                  <a:pos x="f286" y="f306"/>
                </a:cxn>
                <a:cxn ang="f195">
                  <a:pos x="f301" y="f307"/>
                </a:cxn>
                <a:cxn ang="f195">
                  <a:pos x="f308" y="f309"/>
                </a:cxn>
                <a:cxn ang="f195">
                  <a:pos x="f286" y="f310"/>
                </a:cxn>
                <a:cxn ang="f195">
                  <a:pos x="f305" y="f311"/>
                </a:cxn>
                <a:cxn ang="f195">
                  <a:pos x="f312" y="f313"/>
                </a:cxn>
                <a:cxn ang="f195">
                  <a:pos x="f314" y="f315"/>
                </a:cxn>
                <a:cxn ang="f195">
                  <a:pos x="f316" y="f317"/>
                </a:cxn>
                <a:cxn ang="f195">
                  <a:pos x="f318" y="f319"/>
                </a:cxn>
                <a:cxn ang="f195">
                  <a:pos x="f320" y="f321"/>
                </a:cxn>
                <a:cxn ang="f195">
                  <a:pos x="f262" y="f285"/>
                </a:cxn>
                <a:cxn ang="f195">
                  <a:pos x="f322" y="f323"/>
                </a:cxn>
                <a:cxn ang="f195">
                  <a:pos x="f262" y="f263"/>
                </a:cxn>
              </a:cxnLst>
              <a:rect l="f258" t="f261" r="f259" b="f260"/>
              <a:pathLst>
                <a:path w="116" h="177">
                  <a:moveTo>
                    <a:pt x="f8" y="f9"/>
                  </a:moveTo>
                  <a:lnTo>
                    <a:pt x="f10" y="f11"/>
                  </a:lnTo>
                  <a:lnTo>
                    <a:pt x="f12" y="f13"/>
                  </a:lnTo>
                  <a:lnTo>
                    <a:pt x="f14" y="f15"/>
                  </a:lnTo>
                  <a:lnTo>
                    <a:pt x="f16" y="f17"/>
                  </a:lnTo>
                  <a:lnTo>
                    <a:pt x="f6" y="f18"/>
                  </a:lnTo>
                  <a:lnTo>
                    <a:pt x="f12" y="f19"/>
                  </a:lnTo>
                  <a:lnTo>
                    <a:pt x="f20" y="f21"/>
                  </a:lnTo>
                  <a:lnTo>
                    <a:pt x="f22" y="f23"/>
                  </a:lnTo>
                  <a:lnTo>
                    <a:pt x="f24" y="f7"/>
                  </a:lnTo>
                  <a:lnTo>
                    <a:pt x="f25" y="f7"/>
                  </a:lnTo>
                  <a:lnTo>
                    <a:pt x="f26" y="f18"/>
                  </a:lnTo>
                  <a:lnTo>
                    <a:pt x="f27" y="f9"/>
                  </a:lnTo>
                  <a:lnTo>
                    <a:pt x="f28" y="f29"/>
                  </a:lnTo>
                  <a:lnTo>
                    <a:pt x="f30" y="f31"/>
                  </a:lnTo>
                  <a:lnTo>
                    <a:pt x="f32" y="f33"/>
                  </a:lnTo>
                  <a:lnTo>
                    <a:pt x="f34" y="f35"/>
                  </a:lnTo>
                  <a:lnTo>
                    <a:pt x="f36" y="f37"/>
                  </a:lnTo>
                  <a:lnTo>
                    <a:pt x="f5" y="f38"/>
                  </a:lnTo>
                  <a:lnTo>
                    <a:pt x="f39" y="f40"/>
                  </a:lnTo>
                  <a:lnTo>
                    <a:pt x="f36" y="f36"/>
                  </a:lnTo>
                  <a:lnTo>
                    <a:pt x="f41" y="f39"/>
                  </a:lnTo>
                  <a:lnTo>
                    <a:pt x="f42" y="f5"/>
                  </a:lnTo>
                  <a:lnTo>
                    <a:pt x="f43" y="f44"/>
                  </a:lnTo>
                  <a:lnTo>
                    <a:pt x="f45" y="f36"/>
                  </a:lnTo>
                  <a:lnTo>
                    <a:pt x="f30" y="f46"/>
                  </a:lnTo>
                  <a:lnTo>
                    <a:pt x="f42" y="f45"/>
                  </a:lnTo>
                  <a:lnTo>
                    <a:pt x="f38" y="f28"/>
                  </a:lnTo>
                  <a:lnTo>
                    <a:pt x="f30" y="f47"/>
                  </a:lnTo>
                  <a:lnTo>
                    <a:pt x="f45" y="f48"/>
                  </a:lnTo>
                  <a:lnTo>
                    <a:pt x="f49" y="f24"/>
                  </a:lnTo>
                  <a:lnTo>
                    <a:pt x="f50" y="f51"/>
                  </a:lnTo>
                  <a:lnTo>
                    <a:pt x="f52" y="f53"/>
                  </a:lnTo>
                  <a:lnTo>
                    <a:pt x="f54" y="f12"/>
                  </a:lnTo>
                  <a:lnTo>
                    <a:pt x="f55" y="f56"/>
                  </a:lnTo>
                  <a:lnTo>
                    <a:pt x="f8" y="f29"/>
                  </a:lnTo>
                  <a:lnTo>
                    <a:pt x="f31" y="f57"/>
                  </a:lnTo>
                  <a:lnTo>
                    <a:pt x="f8" y="f9"/>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7" name="Freeform 11">
              <a:extLst>
                <a:ext uri="{FF2B5EF4-FFF2-40B4-BE49-F238E27FC236}">
                  <a16:creationId xmlns:a16="http://schemas.microsoft.com/office/drawing/2014/main" id="{58C5C3EB-43A6-D5C3-1305-C1868DB5A0DD}"/>
                </a:ext>
              </a:extLst>
            </p:cNvPr>
            <p:cNvSpPr/>
            <p:nvPr/>
          </p:nvSpPr>
          <p:spPr>
            <a:xfrm>
              <a:off x="6733312" y="3229203"/>
              <a:ext cx="782488" cy="782159"/>
            </a:xfrm>
            <a:custGeom>
              <a:avLst/>
              <a:gdLst>
                <a:gd name="f0" fmla="val 10800000"/>
                <a:gd name="f1" fmla="val 5400000"/>
                <a:gd name="f2" fmla="val 360"/>
                <a:gd name="f3" fmla="val 180"/>
                <a:gd name="f4" fmla="val w"/>
                <a:gd name="f5" fmla="val h"/>
                <a:gd name="f6" fmla="val 0"/>
                <a:gd name="f7" fmla="val 560"/>
                <a:gd name="f8" fmla="val 573"/>
                <a:gd name="f9" fmla="val 258"/>
                <a:gd name="f10" fmla="val 253"/>
                <a:gd name="f11" fmla="val 9"/>
                <a:gd name="f12" fmla="val 241"/>
                <a:gd name="f13" fmla="val 28"/>
                <a:gd name="f14" fmla="val 239"/>
                <a:gd name="f15" fmla="val 40"/>
                <a:gd name="f16" fmla="val 260"/>
                <a:gd name="f17" fmla="val 52"/>
                <a:gd name="f18" fmla="val 262"/>
                <a:gd name="f19" fmla="val 274"/>
                <a:gd name="f20" fmla="val 59"/>
                <a:gd name="f21" fmla="val 284"/>
                <a:gd name="f22" fmla="val 61"/>
                <a:gd name="f23" fmla="val 291"/>
                <a:gd name="f24" fmla="val 298"/>
                <a:gd name="f25" fmla="val 64"/>
                <a:gd name="f26" fmla="val 303"/>
                <a:gd name="f27" fmla="val 73"/>
                <a:gd name="f28" fmla="val 333"/>
                <a:gd name="f29" fmla="val 111"/>
                <a:gd name="f30" fmla="val 362"/>
                <a:gd name="f31" fmla="val 130"/>
                <a:gd name="f32" fmla="val 374"/>
                <a:gd name="f33" fmla="val 137"/>
                <a:gd name="f34" fmla="val 381"/>
                <a:gd name="f35" fmla="val 146"/>
                <a:gd name="f36" fmla="val 407"/>
                <a:gd name="f37" fmla="val 161"/>
                <a:gd name="f38" fmla="val 414"/>
                <a:gd name="f39" fmla="val 168"/>
                <a:gd name="f40" fmla="val 416"/>
                <a:gd name="f41" fmla="val 175"/>
                <a:gd name="f42" fmla="val 421"/>
                <a:gd name="f43" fmla="val 426"/>
                <a:gd name="f44" fmla="val 182"/>
                <a:gd name="f45" fmla="val 430"/>
                <a:gd name="f46" fmla="val 187"/>
                <a:gd name="f47" fmla="val 437"/>
                <a:gd name="f48" fmla="val 196"/>
                <a:gd name="f49" fmla="val 447"/>
                <a:gd name="f50" fmla="val 203"/>
                <a:gd name="f51" fmla="val 461"/>
                <a:gd name="f52" fmla="val 208"/>
                <a:gd name="f53" fmla="val 473"/>
                <a:gd name="f54" fmla="val 222"/>
                <a:gd name="f55" fmla="val 485"/>
                <a:gd name="f56" fmla="val 246"/>
                <a:gd name="f57" fmla="val 494"/>
                <a:gd name="f58" fmla="val 504"/>
                <a:gd name="f59" fmla="val 265"/>
                <a:gd name="f60" fmla="val 520"/>
                <a:gd name="f61" fmla="val 527"/>
                <a:gd name="f62" fmla="val 296"/>
                <a:gd name="f63" fmla="val 530"/>
                <a:gd name="f64" fmla="val 307"/>
                <a:gd name="f65" fmla="val 537"/>
                <a:gd name="f66" fmla="val 315"/>
                <a:gd name="f67" fmla="val 322"/>
                <a:gd name="f68" fmla="val 558"/>
                <a:gd name="f69" fmla="val 546"/>
                <a:gd name="f70" fmla="val 343"/>
                <a:gd name="f71" fmla="val 541"/>
                <a:gd name="f72" fmla="val 539"/>
                <a:gd name="f73" fmla="val 345"/>
                <a:gd name="f74" fmla="val 350"/>
                <a:gd name="f75" fmla="val 352"/>
                <a:gd name="f76" fmla="val 355"/>
                <a:gd name="f77" fmla="val 544"/>
                <a:gd name="f78" fmla="val 364"/>
                <a:gd name="f79" fmla="val 534"/>
                <a:gd name="f80" fmla="val 369"/>
                <a:gd name="f81" fmla="val 376"/>
                <a:gd name="f82" fmla="val 532"/>
                <a:gd name="f83" fmla="val 386"/>
                <a:gd name="f84" fmla="val 390"/>
                <a:gd name="f85" fmla="val 393"/>
                <a:gd name="f86" fmla="val 397"/>
                <a:gd name="f87" fmla="val 405"/>
                <a:gd name="f88" fmla="val 523"/>
                <a:gd name="f89" fmla="val 525"/>
                <a:gd name="f90" fmla="val 419"/>
                <a:gd name="f91" fmla="val 440"/>
                <a:gd name="f92" fmla="val 438"/>
                <a:gd name="f93" fmla="val 452"/>
                <a:gd name="f94" fmla="val 476"/>
                <a:gd name="f95" fmla="val 480"/>
                <a:gd name="f96" fmla="val 490"/>
                <a:gd name="f97" fmla="val 497"/>
                <a:gd name="f98" fmla="val 506"/>
                <a:gd name="f99" fmla="val 502"/>
                <a:gd name="f100" fmla="val 482"/>
                <a:gd name="f101" fmla="val 475"/>
                <a:gd name="f102" fmla="val 468"/>
                <a:gd name="f103" fmla="val 511"/>
                <a:gd name="f104" fmla="val 521"/>
                <a:gd name="f105" fmla="val 542"/>
                <a:gd name="f106" fmla="val 551"/>
                <a:gd name="f107" fmla="val 556"/>
                <a:gd name="f108" fmla="val 459"/>
                <a:gd name="f109" fmla="val 456"/>
                <a:gd name="f110" fmla="val 554"/>
                <a:gd name="f111" fmla="val 454"/>
                <a:gd name="f112" fmla="val 547"/>
                <a:gd name="f113" fmla="val 449"/>
                <a:gd name="f114" fmla="val 535"/>
                <a:gd name="f115" fmla="val 433"/>
                <a:gd name="f116" fmla="val 549"/>
                <a:gd name="f117" fmla="val 329"/>
                <a:gd name="f118" fmla="val 310"/>
                <a:gd name="f119" fmla="val 293"/>
                <a:gd name="f120" fmla="val 277"/>
                <a:gd name="f121" fmla="val 561"/>
                <a:gd name="f122" fmla="val 563"/>
                <a:gd name="f123" fmla="val 224"/>
                <a:gd name="f124" fmla="val 565"/>
                <a:gd name="f125" fmla="val 206"/>
                <a:gd name="f126" fmla="val 189"/>
                <a:gd name="f127" fmla="val 568"/>
                <a:gd name="f128" fmla="val 172"/>
                <a:gd name="f129" fmla="val 570"/>
                <a:gd name="f130" fmla="val 149"/>
                <a:gd name="f131" fmla="val 142"/>
                <a:gd name="f132" fmla="val 135"/>
                <a:gd name="f133" fmla="val 128"/>
                <a:gd name="f134" fmla="val 123"/>
                <a:gd name="f135" fmla="val 116"/>
                <a:gd name="f136" fmla="val 445"/>
                <a:gd name="f137" fmla="val 113"/>
                <a:gd name="f138" fmla="val 431"/>
                <a:gd name="f139" fmla="val 409"/>
                <a:gd name="f140" fmla="val 118"/>
                <a:gd name="f141" fmla="val 395"/>
                <a:gd name="f142" fmla="val 120"/>
                <a:gd name="f143" fmla="val 388"/>
                <a:gd name="f144" fmla="val 367"/>
                <a:gd name="f145" fmla="val 348"/>
                <a:gd name="f146" fmla="val 92"/>
                <a:gd name="f147" fmla="val 87"/>
                <a:gd name="f148" fmla="val 85"/>
                <a:gd name="f149" fmla="val 78"/>
                <a:gd name="f150" fmla="val 281"/>
                <a:gd name="f151" fmla="val 68"/>
                <a:gd name="f152" fmla="val 251"/>
                <a:gd name="f153" fmla="val 234"/>
                <a:gd name="f154" fmla="val 220"/>
                <a:gd name="f155" fmla="val 47"/>
                <a:gd name="f156" fmla="val 42"/>
                <a:gd name="f157" fmla="val 38"/>
                <a:gd name="f158" fmla="val 156"/>
                <a:gd name="f159" fmla="val 33"/>
                <a:gd name="f160" fmla="val 26"/>
                <a:gd name="f161" fmla="val 125"/>
                <a:gd name="f162" fmla="val 21"/>
                <a:gd name="f163" fmla="val 16"/>
                <a:gd name="f164" fmla="val 94"/>
                <a:gd name="f165" fmla="val 12"/>
                <a:gd name="f166" fmla="val 5"/>
                <a:gd name="f167" fmla="val 102"/>
                <a:gd name="f168" fmla="val 30"/>
                <a:gd name="f169" fmla="val 165"/>
                <a:gd name="f170" fmla="val 19"/>
                <a:gd name="f171" fmla="val 227"/>
                <a:gd name="f172" fmla="val 7"/>
                <a:gd name="f173" fmla="+- 0 0 -90"/>
                <a:gd name="f174" fmla="*/ f4 1 560"/>
                <a:gd name="f175" fmla="*/ f5 1 573"/>
                <a:gd name="f176" fmla="+- f8 0 f6"/>
                <a:gd name="f177" fmla="+- f7 0 f6"/>
                <a:gd name="f178" fmla="*/ f173 f0 1"/>
                <a:gd name="f179" fmla="*/ f177 1 560"/>
                <a:gd name="f180" fmla="*/ f176 1 573"/>
                <a:gd name="f181" fmla="*/ 382588 f177 1"/>
                <a:gd name="f182" fmla="*/ 44450 f176 1"/>
                <a:gd name="f183" fmla="*/ 415925 f177 1"/>
                <a:gd name="f184" fmla="*/ 82550 f176 1"/>
                <a:gd name="f185" fmla="*/ 461963 f177 1"/>
                <a:gd name="f186" fmla="*/ 96838 f176 1"/>
                <a:gd name="f187" fmla="*/ 481013 f177 1"/>
                <a:gd name="f188" fmla="*/ 115888 f176 1"/>
                <a:gd name="f189" fmla="*/ 574675 f177 1"/>
                <a:gd name="f190" fmla="*/ 206375 f176 1"/>
                <a:gd name="f191" fmla="*/ 646113 f177 1"/>
                <a:gd name="f192" fmla="*/ 255588 f176 1"/>
                <a:gd name="f193" fmla="*/ 668338 f177 1"/>
                <a:gd name="f194" fmla="*/ 285750 f176 1"/>
                <a:gd name="f195" fmla="*/ 693738 f177 1"/>
                <a:gd name="f196" fmla="*/ 311150 f176 1"/>
                <a:gd name="f197" fmla="*/ 750888 f177 1"/>
                <a:gd name="f198" fmla="*/ 352425 f176 1"/>
                <a:gd name="f199" fmla="*/ 800100 f177 1"/>
                <a:gd name="f200" fmla="*/ 420688 f176 1"/>
                <a:gd name="f201" fmla="*/ 841375 f177 1"/>
                <a:gd name="f202" fmla="*/ 487363 f176 1"/>
                <a:gd name="f203" fmla="*/ 885825 f177 1"/>
                <a:gd name="f204" fmla="*/ 528638 f176 1"/>
                <a:gd name="f205" fmla="*/ 855663 f177 1"/>
                <a:gd name="f206" fmla="*/ 547688 f176 1"/>
                <a:gd name="f207" fmla="*/ 866775 f177 1"/>
                <a:gd name="f208" fmla="*/ 563563 f176 1"/>
                <a:gd name="f209" fmla="*/ 847725 f177 1"/>
                <a:gd name="f210" fmla="*/ 585788 f176 1"/>
                <a:gd name="f211" fmla="*/ 604838 f176 1"/>
                <a:gd name="f212" fmla="*/ 852488 f177 1"/>
                <a:gd name="f213" fmla="*/ 623888 f176 1"/>
                <a:gd name="f214" fmla="*/ 630238 f176 1"/>
                <a:gd name="f215" fmla="*/ 830263 f177 1"/>
                <a:gd name="f216" fmla="*/ 660400 f176 1"/>
                <a:gd name="f217" fmla="*/ 676275 f176 1"/>
                <a:gd name="f218" fmla="*/ 825500 f177 1"/>
                <a:gd name="f219" fmla="*/ 695325 f176 1"/>
                <a:gd name="f220" fmla="*/ 731838 f176 1"/>
                <a:gd name="f221" fmla="*/ 777875 f176 1"/>
                <a:gd name="f222" fmla="*/ 765175 f177 1"/>
                <a:gd name="f223" fmla="*/ 788988 f176 1"/>
                <a:gd name="f224" fmla="*/ 796925 f176 1"/>
                <a:gd name="f225" fmla="*/ 742950 f177 1"/>
                <a:gd name="f226" fmla="*/ 827088 f176 1"/>
                <a:gd name="f227" fmla="*/ 874713 f176 1"/>
                <a:gd name="f228" fmla="*/ 728663 f177 1"/>
                <a:gd name="f229" fmla="*/ 882650 f176 1"/>
                <a:gd name="f230" fmla="*/ 712788 f177 1"/>
                <a:gd name="f231" fmla="*/ 855663 f176 1"/>
                <a:gd name="f232" fmla="*/ 657225 f177 1"/>
                <a:gd name="f233" fmla="*/ 868363 f176 1"/>
                <a:gd name="f234" fmla="*/ 492125 f177 1"/>
                <a:gd name="f235" fmla="*/ 879475 f176 1"/>
                <a:gd name="f236" fmla="*/ 409575 f177 1"/>
                <a:gd name="f237" fmla="*/ 890588 f176 1"/>
                <a:gd name="f238" fmla="*/ 327025 f177 1"/>
                <a:gd name="f239" fmla="*/ 896938 f176 1"/>
                <a:gd name="f240" fmla="*/ 255588 f177 1"/>
                <a:gd name="f241" fmla="*/ 909638 f176 1"/>
                <a:gd name="f242" fmla="*/ 225425 f177 1"/>
                <a:gd name="f243" fmla="*/ 203200 f177 1"/>
                <a:gd name="f244" fmla="*/ 742950 f176 1"/>
                <a:gd name="f245" fmla="*/ 184150 f177 1"/>
                <a:gd name="f246" fmla="*/ 706438 f176 1"/>
                <a:gd name="f247" fmla="*/ 649288 f176 1"/>
                <a:gd name="f248" fmla="*/ 187325 f177 1"/>
                <a:gd name="f249" fmla="*/ 582613 f176 1"/>
                <a:gd name="f250" fmla="*/ 146050 f177 1"/>
                <a:gd name="f251" fmla="*/ 500063 f176 1"/>
                <a:gd name="f252" fmla="*/ 123825 f177 1"/>
                <a:gd name="f253" fmla="*/ 446088 f176 1"/>
                <a:gd name="f254" fmla="*/ 101600 f177 1"/>
                <a:gd name="f255" fmla="*/ 371475 f176 1"/>
                <a:gd name="f256" fmla="*/ 74613 f177 1"/>
                <a:gd name="f257" fmla="*/ 300038 f176 1"/>
                <a:gd name="f258" fmla="*/ 52388 f177 1"/>
                <a:gd name="f259" fmla="*/ 225425 f176 1"/>
                <a:gd name="f260" fmla="*/ 25400 f177 1"/>
                <a:gd name="f261" fmla="*/ 149225 f176 1"/>
                <a:gd name="f262" fmla="*/ 0 f177 1"/>
                <a:gd name="f263" fmla="*/ 74613 f176 1"/>
                <a:gd name="f264" fmla="*/ 161925 f177 1"/>
                <a:gd name="f265" fmla="*/ 47625 f176 1"/>
                <a:gd name="f266" fmla="*/ 311150 f177 1"/>
                <a:gd name="f267" fmla="*/ 19050 f176 1"/>
                <a:gd name="f268" fmla="*/ 0 f176 1"/>
                <a:gd name="f269" fmla="*/ f178 1 f3"/>
                <a:gd name="f270" fmla="*/ f181 1 560"/>
                <a:gd name="f271" fmla="*/ f182 1 573"/>
                <a:gd name="f272" fmla="*/ f183 1 560"/>
                <a:gd name="f273" fmla="*/ f184 1 573"/>
                <a:gd name="f274" fmla="*/ f185 1 560"/>
                <a:gd name="f275" fmla="*/ f186 1 573"/>
                <a:gd name="f276" fmla="*/ f187 1 560"/>
                <a:gd name="f277" fmla="*/ f188 1 573"/>
                <a:gd name="f278" fmla="*/ f189 1 560"/>
                <a:gd name="f279" fmla="*/ f190 1 573"/>
                <a:gd name="f280" fmla="*/ f191 1 560"/>
                <a:gd name="f281" fmla="*/ f192 1 573"/>
                <a:gd name="f282" fmla="*/ f193 1 560"/>
                <a:gd name="f283" fmla="*/ f194 1 573"/>
                <a:gd name="f284" fmla="*/ f195 1 560"/>
                <a:gd name="f285" fmla="*/ f196 1 573"/>
                <a:gd name="f286" fmla="*/ f197 1 560"/>
                <a:gd name="f287" fmla="*/ f198 1 573"/>
                <a:gd name="f288" fmla="*/ f199 1 560"/>
                <a:gd name="f289" fmla="*/ f200 1 573"/>
                <a:gd name="f290" fmla="*/ f201 1 560"/>
                <a:gd name="f291" fmla="*/ f202 1 573"/>
                <a:gd name="f292" fmla="*/ f203 1 560"/>
                <a:gd name="f293" fmla="*/ f204 1 573"/>
                <a:gd name="f294" fmla="*/ f205 1 560"/>
                <a:gd name="f295" fmla="*/ f206 1 573"/>
                <a:gd name="f296" fmla="*/ f207 1 560"/>
                <a:gd name="f297" fmla="*/ f208 1 573"/>
                <a:gd name="f298" fmla="*/ f209 1 560"/>
                <a:gd name="f299" fmla="*/ f210 1 573"/>
                <a:gd name="f300" fmla="*/ f211 1 573"/>
                <a:gd name="f301" fmla="*/ f212 1 560"/>
                <a:gd name="f302" fmla="*/ f213 1 573"/>
                <a:gd name="f303" fmla="*/ f214 1 573"/>
                <a:gd name="f304" fmla="*/ f215 1 560"/>
                <a:gd name="f305" fmla="*/ f216 1 573"/>
                <a:gd name="f306" fmla="*/ f217 1 573"/>
                <a:gd name="f307" fmla="*/ f218 1 560"/>
                <a:gd name="f308" fmla="*/ f219 1 573"/>
                <a:gd name="f309" fmla="*/ f220 1 573"/>
                <a:gd name="f310" fmla="*/ f221 1 573"/>
                <a:gd name="f311" fmla="*/ f222 1 560"/>
                <a:gd name="f312" fmla="*/ f223 1 573"/>
                <a:gd name="f313" fmla="*/ f224 1 573"/>
                <a:gd name="f314" fmla="*/ f225 1 560"/>
                <a:gd name="f315" fmla="*/ f226 1 573"/>
                <a:gd name="f316" fmla="*/ f227 1 573"/>
                <a:gd name="f317" fmla="*/ f228 1 560"/>
                <a:gd name="f318" fmla="*/ f229 1 573"/>
                <a:gd name="f319" fmla="*/ f230 1 560"/>
                <a:gd name="f320" fmla="*/ f231 1 573"/>
                <a:gd name="f321" fmla="*/ f232 1 560"/>
                <a:gd name="f322" fmla="*/ f233 1 573"/>
                <a:gd name="f323" fmla="*/ f234 1 560"/>
                <a:gd name="f324" fmla="*/ f235 1 573"/>
                <a:gd name="f325" fmla="*/ f236 1 560"/>
                <a:gd name="f326" fmla="*/ f237 1 573"/>
                <a:gd name="f327" fmla="*/ f238 1 560"/>
                <a:gd name="f328" fmla="*/ f239 1 573"/>
                <a:gd name="f329" fmla="*/ f240 1 560"/>
                <a:gd name="f330" fmla="*/ f241 1 573"/>
                <a:gd name="f331" fmla="*/ f242 1 560"/>
                <a:gd name="f332" fmla="*/ f243 1 560"/>
                <a:gd name="f333" fmla="*/ f244 1 573"/>
                <a:gd name="f334" fmla="*/ f245 1 560"/>
                <a:gd name="f335" fmla="*/ f246 1 573"/>
                <a:gd name="f336" fmla="*/ f247 1 573"/>
                <a:gd name="f337" fmla="*/ f248 1 560"/>
                <a:gd name="f338" fmla="*/ f249 1 573"/>
                <a:gd name="f339" fmla="*/ f250 1 560"/>
                <a:gd name="f340" fmla="*/ f251 1 573"/>
                <a:gd name="f341" fmla="*/ f252 1 560"/>
                <a:gd name="f342" fmla="*/ f253 1 573"/>
                <a:gd name="f343" fmla="*/ f254 1 560"/>
                <a:gd name="f344" fmla="*/ f255 1 573"/>
                <a:gd name="f345" fmla="*/ f256 1 560"/>
                <a:gd name="f346" fmla="*/ f257 1 573"/>
                <a:gd name="f347" fmla="*/ f258 1 560"/>
                <a:gd name="f348" fmla="*/ f259 1 573"/>
                <a:gd name="f349" fmla="*/ f260 1 560"/>
                <a:gd name="f350" fmla="*/ f261 1 573"/>
                <a:gd name="f351" fmla="*/ f262 1 560"/>
                <a:gd name="f352" fmla="*/ f263 1 573"/>
                <a:gd name="f353" fmla="*/ f264 1 560"/>
                <a:gd name="f354" fmla="*/ f265 1 573"/>
                <a:gd name="f355" fmla="*/ f266 1 560"/>
                <a:gd name="f356" fmla="*/ f267 1 573"/>
                <a:gd name="f357" fmla="*/ f268 1 573"/>
                <a:gd name="f358" fmla="*/ 0 1 f179"/>
                <a:gd name="f359" fmla="*/ f7 1 f179"/>
                <a:gd name="f360" fmla="*/ 0 1 f180"/>
                <a:gd name="f361" fmla="*/ f8 1 f180"/>
                <a:gd name="f362" fmla="+- f269 0 f1"/>
                <a:gd name="f363" fmla="*/ f270 1 f179"/>
                <a:gd name="f364" fmla="*/ f271 1 f180"/>
                <a:gd name="f365" fmla="*/ f272 1 f179"/>
                <a:gd name="f366" fmla="*/ f273 1 f180"/>
                <a:gd name="f367" fmla="*/ f274 1 f179"/>
                <a:gd name="f368" fmla="*/ f275 1 f180"/>
                <a:gd name="f369" fmla="*/ f276 1 f179"/>
                <a:gd name="f370" fmla="*/ f277 1 f180"/>
                <a:gd name="f371" fmla="*/ f278 1 f179"/>
                <a:gd name="f372" fmla="*/ f279 1 f180"/>
                <a:gd name="f373" fmla="*/ f280 1 f179"/>
                <a:gd name="f374" fmla="*/ f281 1 f180"/>
                <a:gd name="f375" fmla="*/ f282 1 f179"/>
                <a:gd name="f376" fmla="*/ f283 1 f180"/>
                <a:gd name="f377" fmla="*/ f284 1 f179"/>
                <a:gd name="f378" fmla="*/ f285 1 f180"/>
                <a:gd name="f379" fmla="*/ f286 1 f179"/>
                <a:gd name="f380" fmla="*/ f287 1 f180"/>
                <a:gd name="f381" fmla="*/ f288 1 f179"/>
                <a:gd name="f382" fmla="*/ f289 1 f180"/>
                <a:gd name="f383" fmla="*/ f290 1 f179"/>
                <a:gd name="f384" fmla="*/ f291 1 f180"/>
                <a:gd name="f385" fmla="*/ f292 1 f179"/>
                <a:gd name="f386" fmla="*/ f293 1 f180"/>
                <a:gd name="f387" fmla="*/ f294 1 f179"/>
                <a:gd name="f388" fmla="*/ f295 1 f180"/>
                <a:gd name="f389" fmla="*/ f296 1 f179"/>
                <a:gd name="f390" fmla="*/ f297 1 f180"/>
                <a:gd name="f391" fmla="*/ f298 1 f179"/>
                <a:gd name="f392" fmla="*/ f299 1 f180"/>
                <a:gd name="f393" fmla="*/ f300 1 f180"/>
                <a:gd name="f394" fmla="*/ f301 1 f179"/>
                <a:gd name="f395" fmla="*/ f302 1 f180"/>
                <a:gd name="f396" fmla="*/ f303 1 f180"/>
                <a:gd name="f397" fmla="*/ f304 1 f179"/>
                <a:gd name="f398" fmla="*/ f305 1 f180"/>
                <a:gd name="f399" fmla="*/ f306 1 f180"/>
                <a:gd name="f400" fmla="*/ f307 1 f179"/>
                <a:gd name="f401" fmla="*/ f308 1 f180"/>
                <a:gd name="f402" fmla="*/ f309 1 f180"/>
                <a:gd name="f403" fmla="*/ f310 1 f180"/>
                <a:gd name="f404" fmla="*/ f311 1 f179"/>
                <a:gd name="f405" fmla="*/ f312 1 f180"/>
                <a:gd name="f406" fmla="*/ f313 1 f180"/>
                <a:gd name="f407" fmla="*/ f314 1 f179"/>
                <a:gd name="f408" fmla="*/ f315 1 f180"/>
                <a:gd name="f409" fmla="*/ f316 1 f180"/>
                <a:gd name="f410" fmla="*/ f317 1 f179"/>
                <a:gd name="f411" fmla="*/ f318 1 f180"/>
                <a:gd name="f412" fmla="*/ f319 1 f179"/>
                <a:gd name="f413" fmla="*/ f320 1 f180"/>
                <a:gd name="f414" fmla="*/ f321 1 f179"/>
                <a:gd name="f415" fmla="*/ f322 1 f180"/>
                <a:gd name="f416" fmla="*/ f323 1 f179"/>
                <a:gd name="f417" fmla="*/ f324 1 f180"/>
                <a:gd name="f418" fmla="*/ f325 1 f179"/>
                <a:gd name="f419" fmla="*/ f326 1 f180"/>
                <a:gd name="f420" fmla="*/ f327 1 f179"/>
                <a:gd name="f421" fmla="*/ f328 1 f180"/>
                <a:gd name="f422" fmla="*/ f329 1 f179"/>
                <a:gd name="f423" fmla="*/ f330 1 f180"/>
                <a:gd name="f424" fmla="*/ f331 1 f179"/>
                <a:gd name="f425" fmla="*/ f332 1 f179"/>
                <a:gd name="f426" fmla="*/ f333 1 f180"/>
                <a:gd name="f427" fmla="*/ f334 1 f179"/>
                <a:gd name="f428" fmla="*/ f335 1 f180"/>
                <a:gd name="f429" fmla="*/ f336 1 f180"/>
                <a:gd name="f430" fmla="*/ f337 1 f179"/>
                <a:gd name="f431" fmla="*/ f338 1 f180"/>
                <a:gd name="f432" fmla="*/ f339 1 f179"/>
                <a:gd name="f433" fmla="*/ f340 1 f180"/>
                <a:gd name="f434" fmla="*/ f341 1 f179"/>
                <a:gd name="f435" fmla="*/ f342 1 f180"/>
                <a:gd name="f436" fmla="*/ f343 1 f179"/>
                <a:gd name="f437" fmla="*/ f344 1 f180"/>
                <a:gd name="f438" fmla="*/ f345 1 f179"/>
                <a:gd name="f439" fmla="*/ f346 1 f180"/>
                <a:gd name="f440" fmla="*/ f347 1 f179"/>
                <a:gd name="f441" fmla="*/ f348 1 f180"/>
                <a:gd name="f442" fmla="*/ f349 1 f179"/>
                <a:gd name="f443" fmla="*/ f350 1 f180"/>
                <a:gd name="f444" fmla="*/ f351 1 f179"/>
                <a:gd name="f445" fmla="*/ f352 1 f180"/>
                <a:gd name="f446" fmla="*/ f353 1 f179"/>
                <a:gd name="f447" fmla="*/ f354 1 f180"/>
                <a:gd name="f448" fmla="*/ f355 1 f179"/>
                <a:gd name="f449" fmla="*/ f356 1 f180"/>
                <a:gd name="f450" fmla="*/ f357 1 f180"/>
                <a:gd name="f451" fmla="*/ f358 f174 1"/>
                <a:gd name="f452" fmla="*/ f359 f174 1"/>
                <a:gd name="f453" fmla="*/ f361 f175 1"/>
                <a:gd name="f454" fmla="*/ f360 f175 1"/>
                <a:gd name="f455" fmla="*/ f363 f174 1"/>
                <a:gd name="f456" fmla="*/ f364 f175 1"/>
                <a:gd name="f457" fmla="*/ f365 f174 1"/>
                <a:gd name="f458" fmla="*/ f366 f175 1"/>
                <a:gd name="f459" fmla="*/ f367 f174 1"/>
                <a:gd name="f460" fmla="*/ f368 f175 1"/>
                <a:gd name="f461" fmla="*/ f369 f174 1"/>
                <a:gd name="f462" fmla="*/ f370 f175 1"/>
                <a:gd name="f463" fmla="*/ f371 f174 1"/>
                <a:gd name="f464" fmla="*/ f372 f175 1"/>
                <a:gd name="f465" fmla="*/ f373 f174 1"/>
                <a:gd name="f466" fmla="*/ f374 f175 1"/>
                <a:gd name="f467" fmla="*/ f375 f174 1"/>
                <a:gd name="f468" fmla="*/ f376 f175 1"/>
                <a:gd name="f469" fmla="*/ f377 f174 1"/>
                <a:gd name="f470" fmla="*/ f378 f175 1"/>
                <a:gd name="f471" fmla="*/ f379 f174 1"/>
                <a:gd name="f472" fmla="*/ f380 f175 1"/>
                <a:gd name="f473" fmla="*/ f381 f174 1"/>
                <a:gd name="f474" fmla="*/ f382 f175 1"/>
                <a:gd name="f475" fmla="*/ f383 f174 1"/>
                <a:gd name="f476" fmla="*/ f384 f175 1"/>
                <a:gd name="f477" fmla="*/ f385 f174 1"/>
                <a:gd name="f478" fmla="*/ f386 f175 1"/>
                <a:gd name="f479" fmla="*/ f387 f174 1"/>
                <a:gd name="f480" fmla="*/ f388 f175 1"/>
                <a:gd name="f481" fmla="*/ f389 f174 1"/>
                <a:gd name="f482" fmla="*/ f390 f175 1"/>
                <a:gd name="f483" fmla="*/ f391 f174 1"/>
                <a:gd name="f484" fmla="*/ f392 f175 1"/>
                <a:gd name="f485" fmla="*/ f393 f175 1"/>
                <a:gd name="f486" fmla="*/ f394 f174 1"/>
                <a:gd name="f487" fmla="*/ f395 f175 1"/>
                <a:gd name="f488" fmla="*/ f396 f175 1"/>
                <a:gd name="f489" fmla="*/ f397 f174 1"/>
                <a:gd name="f490" fmla="*/ f398 f175 1"/>
                <a:gd name="f491" fmla="*/ f399 f175 1"/>
                <a:gd name="f492" fmla="*/ f400 f174 1"/>
                <a:gd name="f493" fmla="*/ f401 f175 1"/>
                <a:gd name="f494" fmla="*/ f402 f175 1"/>
                <a:gd name="f495" fmla="*/ f403 f175 1"/>
                <a:gd name="f496" fmla="*/ f404 f174 1"/>
                <a:gd name="f497" fmla="*/ f405 f175 1"/>
                <a:gd name="f498" fmla="*/ f406 f175 1"/>
                <a:gd name="f499" fmla="*/ f407 f174 1"/>
                <a:gd name="f500" fmla="*/ f408 f175 1"/>
                <a:gd name="f501" fmla="*/ f409 f175 1"/>
                <a:gd name="f502" fmla="*/ f410 f174 1"/>
                <a:gd name="f503" fmla="*/ f411 f175 1"/>
                <a:gd name="f504" fmla="*/ f412 f174 1"/>
                <a:gd name="f505" fmla="*/ f413 f175 1"/>
                <a:gd name="f506" fmla="*/ f414 f174 1"/>
                <a:gd name="f507" fmla="*/ f415 f175 1"/>
                <a:gd name="f508" fmla="*/ f416 f174 1"/>
                <a:gd name="f509" fmla="*/ f417 f175 1"/>
                <a:gd name="f510" fmla="*/ f418 f174 1"/>
                <a:gd name="f511" fmla="*/ f419 f175 1"/>
                <a:gd name="f512" fmla="*/ f420 f174 1"/>
                <a:gd name="f513" fmla="*/ f421 f175 1"/>
                <a:gd name="f514" fmla="*/ f422 f174 1"/>
                <a:gd name="f515" fmla="*/ f423 f175 1"/>
                <a:gd name="f516" fmla="*/ f424 f174 1"/>
                <a:gd name="f517" fmla="*/ f425 f174 1"/>
                <a:gd name="f518" fmla="*/ f426 f175 1"/>
                <a:gd name="f519" fmla="*/ f427 f174 1"/>
                <a:gd name="f520" fmla="*/ f428 f175 1"/>
                <a:gd name="f521" fmla="*/ f429 f175 1"/>
                <a:gd name="f522" fmla="*/ f430 f174 1"/>
                <a:gd name="f523" fmla="*/ f431 f175 1"/>
                <a:gd name="f524" fmla="*/ f432 f174 1"/>
                <a:gd name="f525" fmla="*/ f433 f175 1"/>
                <a:gd name="f526" fmla="*/ f434 f174 1"/>
                <a:gd name="f527" fmla="*/ f435 f175 1"/>
                <a:gd name="f528" fmla="*/ f436 f174 1"/>
                <a:gd name="f529" fmla="*/ f437 f175 1"/>
                <a:gd name="f530" fmla="*/ f438 f174 1"/>
                <a:gd name="f531" fmla="*/ f439 f175 1"/>
                <a:gd name="f532" fmla="*/ f440 f174 1"/>
                <a:gd name="f533" fmla="*/ f441 f175 1"/>
                <a:gd name="f534" fmla="*/ f442 f174 1"/>
                <a:gd name="f535" fmla="*/ f443 f175 1"/>
                <a:gd name="f536" fmla="*/ f444 f174 1"/>
                <a:gd name="f537" fmla="*/ f445 f175 1"/>
                <a:gd name="f538" fmla="*/ f446 f174 1"/>
                <a:gd name="f539" fmla="*/ f447 f175 1"/>
                <a:gd name="f540" fmla="*/ f448 f174 1"/>
                <a:gd name="f541" fmla="*/ f449 f175 1"/>
                <a:gd name="f542" fmla="*/ f450 f175 1"/>
              </a:gdLst>
              <a:ahLst/>
              <a:cxnLst>
                <a:cxn ang="3cd4">
                  <a:pos x="hc" y="t"/>
                </a:cxn>
                <a:cxn ang="0">
                  <a:pos x="r" y="vc"/>
                </a:cxn>
                <a:cxn ang="cd4">
                  <a:pos x="hc" y="b"/>
                </a:cxn>
                <a:cxn ang="cd2">
                  <a:pos x="l" y="vc"/>
                </a:cxn>
                <a:cxn ang="f362">
                  <a:pos x="f455" y="f456"/>
                </a:cxn>
                <a:cxn ang="f362">
                  <a:pos x="f457" y="f458"/>
                </a:cxn>
                <a:cxn ang="f362">
                  <a:pos x="f459" y="f460"/>
                </a:cxn>
                <a:cxn ang="f362">
                  <a:pos x="f461" y="f462"/>
                </a:cxn>
                <a:cxn ang="f362">
                  <a:pos x="f463" y="f464"/>
                </a:cxn>
                <a:cxn ang="f362">
                  <a:pos x="f465" y="f466"/>
                </a:cxn>
                <a:cxn ang="f362">
                  <a:pos x="f467" y="f468"/>
                </a:cxn>
                <a:cxn ang="f362">
                  <a:pos x="f469" y="f470"/>
                </a:cxn>
                <a:cxn ang="f362">
                  <a:pos x="f471" y="f472"/>
                </a:cxn>
                <a:cxn ang="f362">
                  <a:pos x="f473" y="f474"/>
                </a:cxn>
                <a:cxn ang="f362">
                  <a:pos x="f475" y="f476"/>
                </a:cxn>
                <a:cxn ang="f362">
                  <a:pos x="f477" y="f478"/>
                </a:cxn>
                <a:cxn ang="f362">
                  <a:pos x="f479" y="f480"/>
                </a:cxn>
                <a:cxn ang="f362">
                  <a:pos x="f481" y="f482"/>
                </a:cxn>
                <a:cxn ang="f362">
                  <a:pos x="f483" y="f484"/>
                </a:cxn>
                <a:cxn ang="f362">
                  <a:pos x="f479" y="f485"/>
                </a:cxn>
                <a:cxn ang="f362">
                  <a:pos x="f486" y="f487"/>
                </a:cxn>
                <a:cxn ang="f362">
                  <a:pos x="f486" y="f488"/>
                </a:cxn>
                <a:cxn ang="f362">
                  <a:pos x="f489" y="f490"/>
                </a:cxn>
                <a:cxn ang="f362">
                  <a:pos x="f483" y="f491"/>
                </a:cxn>
                <a:cxn ang="f362">
                  <a:pos x="f492" y="f493"/>
                </a:cxn>
                <a:cxn ang="f362">
                  <a:pos x="f489" y="f494"/>
                </a:cxn>
                <a:cxn ang="f362">
                  <a:pos x="f489" y="f495"/>
                </a:cxn>
                <a:cxn ang="f362">
                  <a:pos x="f496" y="f497"/>
                </a:cxn>
                <a:cxn ang="f362">
                  <a:pos x="f471" y="f498"/>
                </a:cxn>
                <a:cxn ang="f362">
                  <a:pos x="f499" y="f500"/>
                </a:cxn>
                <a:cxn ang="f362">
                  <a:pos x="f471" y="f501"/>
                </a:cxn>
                <a:cxn ang="f362">
                  <a:pos x="f502" y="f503"/>
                </a:cxn>
                <a:cxn ang="f362">
                  <a:pos x="f504" y="f505"/>
                </a:cxn>
                <a:cxn ang="f362">
                  <a:pos x="f506" y="f505"/>
                </a:cxn>
                <a:cxn ang="f362">
                  <a:pos x="f463" y="f507"/>
                </a:cxn>
                <a:cxn ang="f362">
                  <a:pos x="f508" y="f509"/>
                </a:cxn>
                <a:cxn ang="f362">
                  <a:pos x="f510" y="f511"/>
                </a:cxn>
                <a:cxn ang="f362">
                  <a:pos x="f512" y="f513"/>
                </a:cxn>
                <a:cxn ang="f362">
                  <a:pos x="f514" y="f515"/>
                </a:cxn>
                <a:cxn ang="f362">
                  <a:pos x="f516" y="f505"/>
                </a:cxn>
                <a:cxn ang="f362">
                  <a:pos x="f517" y="f518"/>
                </a:cxn>
                <a:cxn ang="f362">
                  <a:pos x="f519" y="f520"/>
                </a:cxn>
                <a:cxn ang="f362">
                  <a:pos x="f519" y="f521"/>
                </a:cxn>
                <a:cxn ang="f362">
                  <a:pos x="f517" y="f485"/>
                </a:cxn>
                <a:cxn ang="f362">
                  <a:pos x="f522" y="f523"/>
                </a:cxn>
                <a:cxn ang="f362">
                  <a:pos x="f524" y="f525"/>
                </a:cxn>
                <a:cxn ang="f362">
                  <a:pos x="f526" y="f527"/>
                </a:cxn>
                <a:cxn ang="f362">
                  <a:pos x="f528" y="f529"/>
                </a:cxn>
                <a:cxn ang="f362">
                  <a:pos x="f530" y="f531"/>
                </a:cxn>
                <a:cxn ang="f362">
                  <a:pos x="f532" y="f533"/>
                </a:cxn>
                <a:cxn ang="f362">
                  <a:pos x="f534" y="f535"/>
                </a:cxn>
                <a:cxn ang="f362">
                  <a:pos x="f536" y="f537"/>
                </a:cxn>
                <a:cxn ang="f362">
                  <a:pos x="f538" y="f539"/>
                </a:cxn>
                <a:cxn ang="f362">
                  <a:pos x="f540" y="f541"/>
                </a:cxn>
                <a:cxn ang="f362">
                  <a:pos x="f510" y="f542"/>
                </a:cxn>
              </a:cxnLst>
              <a:rect l="f451" t="f454" r="f452" b="f453"/>
              <a:pathLst>
                <a:path w="560" h="573">
                  <a:moveTo>
                    <a:pt x="f9" y="f6"/>
                  </a:moveTo>
                  <a:lnTo>
                    <a:pt x="f10" y="f11"/>
                  </a:lnTo>
                  <a:lnTo>
                    <a:pt x="f12" y="f13"/>
                  </a:lnTo>
                  <a:lnTo>
                    <a:pt x="f14" y="f15"/>
                  </a:lnTo>
                  <a:lnTo>
                    <a:pt x="f16" y="f17"/>
                  </a:lnTo>
                  <a:lnTo>
                    <a:pt x="f18" y="f17"/>
                  </a:lnTo>
                  <a:lnTo>
                    <a:pt x="f19" y="f20"/>
                  </a:lnTo>
                  <a:lnTo>
                    <a:pt x="f21" y="f22"/>
                  </a:lnTo>
                  <a:lnTo>
                    <a:pt x="f23" y="f22"/>
                  </a:lnTo>
                  <a:lnTo>
                    <a:pt x="f24" y="f25"/>
                  </a:lnTo>
                  <a:lnTo>
                    <a:pt x="f26" y="f27"/>
                  </a:lnTo>
                  <a:lnTo>
                    <a:pt x="f28" y="f29"/>
                  </a:lnTo>
                  <a:lnTo>
                    <a:pt x="f30" y="f31"/>
                  </a:lnTo>
                  <a:lnTo>
                    <a:pt x="f32" y="f33"/>
                  </a:lnTo>
                  <a:lnTo>
                    <a:pt x="f34" y="f35"/>
                  </a:lnTo>
                  <a:lnTo>
                    <a:pt x="f36" y="f37"/>
                  </a:lnTo>
                  <a:lnTo>
                    <a:pt x="f38" y="f39"/>
                  </a:lnTo>
                  <a:lnTo>
                    <a:pt x="f40" y="f41"/>
                  </a:lnTo>
                  <a:lnTo>
                    <a:pt x="f42" y="f3"/>
                  </a:lnTo>
                  <a:lnTo>
                    <a:pt x="f43" y="f44"/>
                  </a:lnTo>
                  <a:lnTo>
                    <a:pt x="f45" y="f46"/>
                  </a:lnTo>
                  <a:lnTo>
                    <a:pt x="f47" y="f48"/>
                  </a:lnTo>
                  <a:lnTo>
                    <a:pt x="f49" y="f50"/>
                  </a:lnTo>
                  <a:lnTo>
                    <a:pt x="f51" y="f52"/>
                  </a:lnTo>
                  <a:lnTo>
                    <a:pt x="f53" y="f54"/>
                  </a:lnTo>
                  <a:lnTo>
                    <a:pt x="f55" y="f56"/>
                  </a:lnTo>
                  <a:lnTo>
                    <a:pt x="f57" y="f16"/>
                  </a:lnTo>
                  <a:lnTo>
                    <a:pt x="f58" y="f59"/>
                  </a:lnTo>
                  <a:lnTo>
                    <a:pt x="f60" y="f21"/>
                  </a:lnTo>
                  <a:lnTo>
                    <a:pt x="f61" y="f62"/>
                  </a:lnTo>
                  <a:lnTo>
                    <a:pt x="f63" y="f64"/>
                  </a:lnTo>
                  <a:lnTo>
                    <a:pt x="f65" y="f66"/>
                  </a:lnTo>
                  <a:lnTo>
                    <a:pt x="f7" y="f67"/>
                  </a:lnTo>
                  <a:lnTo>
                    <a:pt x="f68" y="f28"/>
                  </a:lnTo>
                  <a:lnTo>
                    <a:pt x="f69" y="f70"/>
                  </a:lnTo>
                  <a:lnTo>
                    <a:pt x="f71" y="f70"/>
                  </a:lnTo>
                  <a:lnTo>
                    <a:pt x="f72" y="f73"/>
                  </a:lnTo>
                  <a:lnTo>
                    <a:pt x="f71" y="f74"/>
                  </a:lnTo>
                  <a:lnTo>
                    <a:pt x="f69" y="f75"/>
                  </a:lnTo>
                  <a:lnTo>
                    <a:pt x="f69" y="f76"/>
                  </a:lnTo>
                  <a:lnTo>
                    <a:pt x="f77" y="f2"/>
                  </a:lnTo>
                  <a:lnTo>
                    <a:pt x="f65" y="f78"/>
                  </a:lnTo>
                  <a:lnTo>
                    <a:pt x="f79" y="f80"/>
                  </a:lnTo>
                  <a:lnTo>
                    <a:pt x="f65" y="f32"/>
                  </a:lnTo>
                  <a:lnTo>
                    <a:pt x="f72" y="f81"/>
                  </a:lnTo>
                  <a:lnTo>
                    <a:pt x="f72" y="f34"/>
                  </a:lnTo>
                  <a:lnTo>
                    <a:pt x="f82" y="f83"/>
                  </a:lnTo>
                  <a:lnTo>
                    <a:pt x="f82" y="f84"/>
                  </a:lnTo>
                  <a:lnTo>
                    <a:pt x="f65" y="f85"/>
                  </a:lnTo>
                  <a:lnTo>
                    <a:pt x="f72" y="f84"/>
                  </a:lnTo>
                  <a:lnTo>
                    <a:pt x="f71" y="f84"/>
                  </a:lnTo>
                  <a:lnTo>
                    <a:pt x="f65" y="f86"/>
                  </a:lnTo>
                  <a:lnTo>
                    <a:pt x="f79" y="f87"/>
                  </a:lnTo>
                  <a:lnTo>
                    <a:pt x="f82" y="f38"/>
                  </a:lnTo>
                  <a:lnTo>
                    <a:pt x="f88" y="f40"/>
                  </a:lnTo>
                  <a:lnTo>
                    <a:pt x="f89" y="f90"/>
                  </a:lnTo>
                  <a:lnTo>
                    <a:pt x="f63" y="f42"/>
                  </a:lnTo>
                  <a:lnTo>
                    <a:pt x="f79" y="f43"/>
                  </a:lnTo>
                  <a:lnTo>
                    <a:pt x="f63" y="f91"/>
                  </a:lnTo>
                  <a:lnTo>
                    <a:pt x="f89" y="f91"/>
                  </a:lnTo>
                  <a:lnTo>
                    <a:pt x="f60" y="f92"/>
                  </a:lnTo>
                  <a:lnTo>
                    <a:pt x="f60" y="f49"/>
                  </a:lnTo>
                  <a:lnTo>
                    <a:pt x="f88" y="f93"/>
                  </a:lnTo>
                  <a:lnTo>
                    <a:pt x="f88" y="f51"/>
                  </a:lnTo>
                  <a:lnTo>
                    <a:pt x="f60" y="f94"/>
                  </a:lnTo>
                  <a:lnTo>
                    <a:pt x="f60" y="f95"/>
                  </a:lnTo>
                  <a:lnTo>
                    <a:pt x="f88" y="f96"/>
                  </a:lnTo>
                  <a:lnTo>
                    <a:pt x="f89" y="f97"/>
                  </a:lnTo>
                  <a:lnTo>
                    <a:pt x="f98" y="f99"/>
                  </a:lnTo>
                  <a:lnTo>
                    <a:pt x="f100" y="f97"/>
                  </a:lnTo>
                  <a:lnTo>
                    <a:pt x="f101" y="f97"/>
                  </a:lnTo>
                  <a:lnTo>
                    <a:pt x="f53" y="f99"/>
                  </a:lnTo>
                  <a:lnTo>
                    <a:pt x="f102" y="f58"/>
                  </a:lnTo>
                  <a:lnTo>
                    <a:pt x="f102" y="f103"/>
                  </a:lnTo>
                  <a:lnTo>
                    <a:pt x="f102" y="f104"/>
                  </a:lnTo>
                  <a:lnTo>
                    <a:pt x="f53" y="f82"/>
                  </a:lnTo>
                  <a:lnTo>
                    <a:pt x="f53" y="f105"/>
                  </a:lnTo>
                  <a:lnTo>
                    <a:pt x="f53" y="f106"/>
                  </a:lnTo>
                  <a:lnTo>
                    <a:pt x="f102" y="f107"/>
                  </a:lnTo>
                  <a:lnTo>
                    <a:pt x="f51" y="f68"/>
                  </a:lnTo>
                  <a:lnTo>
                    <a:pt x="f108" y="f107"/>
                  </a:lnTo>
                  <a:lnTo>
                    <a:pt x="f109" y="f110"/>
                  </a:lnTo>
                  <a:lnTo>
                    <a:pt x="f111" y="f112"/>
                  </a:lnTo>
                  <a:lnTo>
                    <a:pt x="f113" y="f72"/>
                  </a:lnTo>
                  <a:lnTo>
                    <a:pt x="f113" y="f114"/>
                  </a:lnTo>
                  <a:lnTo>
                    <a:pt x="f115" y="f65"/>
                  </a:lnTo>
                  <a:lnTo>
                    <a:pt x="f38" y="f72"/>
                  </a:lnTo>
                  <a:lnTo>
                    <a:pt x="f86" y="f105"/>
                  </a:lnTo>
                  <a:lnTo>
                    <a:pt x="f34" y="f77"/>
                  </a:lnTo>
                  <a:lnTo>
                    <a:pt x="f30" y="f112"/>
                  </a:lnTo>
                  <a:lnTo>
                    <a:pt x="f73" y="f116"/>
                  </a:lnTo>
                  <a:lnTo>
                    <a:pt x="f117" y="f106"/>
                  </a:lnTo>
                  <a:lnTo>
                    <a:pt x="f118" y="f110"/>
                  </a:lnTo>
                  <a:lnTo>
                    <a:pt x="f119" y="f107"/>
                  </a:lnTo>
                  <a:lnTo>
                    <a:pt x="f120" y="f68"/>
                  </a:lnTo>
                  <a:lnTo>
                    <a:pt x="f9" y="f121"/>
                  </a:lnTo>
                  <a:lnTo>
                    <a:pt x="f12" y="f122"/>
                  </a:lnTo>
                  <a:lnTo>
                    <a:pt x="f123" y="f124"/>
                  </a:lnTo>
                  <a:lnTo>
                    <a:pt x="f125" y="f124"/>
                  </a:lnTo>
                  <a:lnTo>
                    <a:pt x="f126" y="f127"/>
                  </a:lnTo>
                  <a:lnTo>
                    <a:pt x="f128" y="f129"/>
                  </a:lnTo>
                  <a:lnTo>
                    <a:pt x="f37" y="f8"/>
                  </a:lnTo>
                  <a:lnTo>
                    <a:pt x="f37" y="f127"/>
                  </a:lnTo>
                  <a:lnTo>
                    <a:pt x="f130" y="f116"/>
                  </a:lnTo>
                  <a:lnTo>
                    <a:pt x="f131" y="f72"/>
                  </a:lnTo>
                  <a:lnTo>
                    <a:pt x="f132" y="f89"/>
                  </a:lnTo>
                  <a:lnTo>
                    <a:pt x="f133" y="f58"/>
                  </a:lnTo>
                  <a:lnTo>
                    <a:pt x="f133" y="f102"/>
                  </a:lnTo>
                  <a:lnTo>
                    <a:pt x="f134" y="f51"/>
                  </a:lnTo>
                  <a:lnTo>
                    <a:pt x="f135" y="f136"/>
                  </a:lnTo>
                  <a:lnTo>
                    <a:pt x="f137" y="f138"/>
                  </a:lnTo>
                  <a:lnTo>
                    <a:pt x="f135" y="f139"/>
                  </a:lnTo>
                  <a:lnTo>
                    <a:pt x="f140" y="f141"/>
                  </a:lnTo>
                  <a:lnTo>
                    <a:pt x="f142" y="f143"/>
                  </a:lnTo>
                  <a:lnTo>
                    <a:pt x="f133" y="f34"/>
                  </a:lnTo>
                  <a:lnTo>
                    <a:pt x="f133" y="f81"/>
                  </a:lnTo>
                  <a:lnTo>
                    <a:pt x="f142" y="f32"/>
                  </a:lnTo>
                  <a:lnTo>
                    <a:pt x="f140" y="f144"/>
                  </a:lnTo>
                  <a:lnTo>
                    <a:pt x="f140" y="f30"/>
                  </a:lnTo>
                  <a:lnTo>
                    <a:pt x="f137" y="f145"/>
                  </a:lnTo>
                  <a:lnTo>
                    <a:pt x="f146" y="f66"/>
                  </a:lnTo>
                  <a:lnTo>
                    <a:pt x="f147" y="f26"/>
                  </a:lnTo>
                  <a:lnTo>
                    <a:pt x="f148" y="f24"/>
                  </a:lnTo>
                  <a:lnTo>
                    <a:pt x="f149" y="f150"/>
                  </a:lnTo>
                  <a:lnTo>
                    <a:pt x="f27" y="f59"/>
                  </a:lnTo>
                  <a:lnTo>
                    <a:pt x="f151" y="f152"/>
                  </a:lnTo>
                  <a:lnTo>
                    <a:pt x="f25" y="f153"/>
                  </a:lnTo>
                  <a:lnTo>
                    <a:pt x="f20" y="f154"/>
                  </a:lnTo>
                  <a:lnTo>
                    <a:pt x="f17" y="f50"/>
                  </a:lnTo>
                  <a:lnTo>
                    <a:pt x="f155" y="f126"/>
                  </a:lnTo>
                  <a:lnTo>
                    <a:pt x="f156" y="f128"/>
                  </a:lnTo>
                  <a:lnTo>
                    <a:pt x="f157" y="f158"/>
                  </a:lnTo>
                  <a:lnTo>
                    <a:pt x="f159" y="f131"/>
                  </a:lnTo>
                  <a:lnTo>
                    <a:pt x="f160" y="f161"/>
                  </a:lnTo>
                  <a:lnTo>
                    <a:pt x="f162" y="f29"/>
                  </a:lnTo>
                  <a:lnTo>
                    <a:pt x="f163" y="f164"/>
                  </a:lnTo>
                  <a:lnTo>
                    <a:pt x="f165" y="f149"/>
                  </a:lnTo>
                  <a:lnTo>
                    <a:pt x="f166" y="f25"/>
                  </a:lnTo>
                  <a:lnTo>
                    <a:pt x="f6" y="f155"/>
                  </a:lnTo>
                  <a:lnTo>
                    <a:pt x="f159" y="f156"/>
                  </a:lnTo>
                  <a:lnTo>
                    <a:pt x="f151" y="f157"/>
                  </a:lnTo>
                  <a:lnTo>
                    <a:pt x="f167" y="f168"/>
                  </a:lnTo>
                  <a:lnTo>
                    <a:pt x="f132" y="f160"/>
                  </a:lnTo>
                  <a:lnTo>
                    <a:pt x="f169" y="f170"/>
                  </a:lnTo>
                  <a:lnTo>
                    <a:pt x="f48" y="f165"/>
                  </a:lnTo>
                  <a:lnTo>
                    <a:pt x="f171" y="f172"/>
                  </a:lnTo>
                  <a:lnTo>
                    <a:pt x="f9" y="f6"/>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98" name="Freeform 12">
              <a:extLst>
                <a:ext uri="{FF2B5EF4-FFF2-40B4-BE49-F238E27FC236}">
                  <a16:creationId xmlns:a16="http://schemas.microsoft.com/office/drawing/2014/main" id="{7478390A-8651-F7EC-7B01-92C990827A2D}"/>
                </a:ext>
              </a:extLst>
            </p:cNvPr>
            <p:cNvSpPr/>
            <p:nvPr/>
          </p:nvSpPr>
          <p:spPr>
            <a:xfrm>
              <a:off x="7464100" y="3865305"/>
              <a:ext cx="9784" cy="42318"/>
            </a:xfrm>
            <a:custGeom>
              <a:avLst/>
              <a:gdLst>
                <a:gd name="f0" fmla="val 10800000"/>
                <a:gd name="f1" fmla="val 5400000"/>
                <a:gd name="f2" fmla="val 180"/>
                <a:gd name="f3" fmla="val w"/>
                <a:gd name="f4" fmla="val h"/>
                <a:gd name="f5" fmla="val 0"/>
                <a:gd name="f6" fmla="val 7"/>
                <a:gd name="f7" fmla="val 31"/>
                <a:gd name="f8" fmla="val 4"/>
                <a:gd name="f9" fmla="val 2"/>
                <a:gd name="f10" fmla="val 21"/>
                <a:gd name="f11" fmla="val 10"/>
                <a:gd name="f12" fmla="+- 0 0 -90"/>
                <a:gd name="f13" fmla="*/ f3 1 7"/>
                <a:gd name="f14" fmla="*/ f4 1 31"/>
                <a:gd name="f15" fmla="+- f7 0 f5"/>
                <a:gd name="f16" fmla="+- f6 0 f5"/>
                <a:gd name="f17" fmla="*/ f12 f0 1"/>
                <a:gd name="f18" fmla="*/ f16 1 7"/>
                <a:gd name="f19" fmla="*/ f15 1 31"/>
                <a:gd name="f20" fmla="*/ f17 1 f2"/>
                <a:gd name="f21" fmla="*/ 4 1 f18"/>
                <a:gd name="f22" fmla="*/ 0 1 f19"/>
                <a:gd name="f23" fmla="*/ 7 1 f18"/>
                <a:gd name="f24" fmla="*/ 31 1 f19"/>
                <a:gd name="f25" fmla="*/ 2 1 f18"/>
                <a:gd name="f26" fmla="*/ 21 1 f19"/>
                <a:gd name="f27" fmla="*/ 0 1 f18"/>
                <a:gd name="f28" fmla="*/ 10 1 f19"/>
                <a:gd name="f29" fmla="*/ 2 1 f19"/>
                <a:gd name="f30" fmla="*/ f6 1 f18"/>
                <a:gd name="f31" fmla="*/ f7 1 f19"/>
                <a:gd name="f32" fmla="+- f20 0 f1"/>
                <a:gd name="f33" fmla="*/ f27 f13 1"/>
                <a:gd name="f34" fmla="*/ f30 f13 1"/>
                <a:gd name="f35" fmla="*/ f31 f14 1"/>
                <a:gd name="f36" fmla="*/ f22 f14 1"/>
                <a:gd name="f37" fmla="*/ f21 f13 1"/>
                <a:gd name="f38" fmla="*/ f23 f13 1"/>
                <a:gd name="f39" fmla="*/ f24 f14 1"/>
                <a:gd name="f40" fmla="*/ f25 f13 1"/>
                <a:gd name="f41" fmla="*/ f26 f14 1"/>
                <a:gd name="f42" fmla="*/ f28 f14 1"/>
                <a:gd name="f43" fmla="*/ f29 f14 1"/>
              </a:gdLst>
              <a:ahLst/>
              <a:cxnLst>
                <a:cxn ang="3cd4">
                  <a:pos x="hc" y="t"/>
                </a:cxn>
                <a:cxn ang="0">
                  <a:pos x="r" y="vc"/>
                </a:cxn>
                <a:cxn ang="cd4">
                  <a:pos x="hc" y="b"/>
                </a:cxn>
                <a:cxn ang="cd2">
                  <a:pos x="l" y="vc"/>
                </a:cxn>
                <a:cxn ang="f32">
                  <a:pos x="f37" y="f36"/>
                </a:cxn>
                <a:cxn ang="f32">
                  <a:pos x="f38" y="f39"/>
                </a:cxn>
                <a:cxn ang="f32">
                  <a:pos x="f40" y="f41"/>
                </a:cxn>
                <a:cxn ang="f32">
                  <a:pos x="f33" y="f42"/>
                </a:cxn>
                <a:cxn ang="f32">
                  <a:pos x="f40" y="f43"/>
                </a:cxn>
                <a:cxn ang="f32">
                  <a:pos x="f37" y="f36"/>
                </a:cxn>
              </a:cxnLst>
              <a:rect l="f33" t="f36" r="f34" b="f35"/>
              <a:pathLst>
                <a:path w="7" h="31">
                  <a:moveTo>
                    <a:pt x="f8" y="f5"/>
                  </a:moveTo>
                  <a:lnTo>
                    <a:pt x="f6" y="f7"/>
                  </a:lnTo>
                  <a:lnTo>
                    <a:pt x="f9" y="f10"/>
                  </a:lnTo>
                  <a:lnTo>
                    <a:pt x="f5" y="f11"/>
                  </a:lnTo>
                  <a:lnTo>
                    <a:pt x="f9" y="f9"/>
                  </a:lnTo>
                  <a:lnTo>
                    <a:pt x="f8" y="f5"/>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a typeface="ＭＳ Ｐゴシック"/>
              </a:endParaRPr>
            </a:p>
          </p:txBody>
        </p:sp>
        <p:sp>
          <p:nvSpPr>
            <p:cNvPr id="99" name="Freeform 13">
              <a:extLst>
                <a:ext uri="{FF2B5EF4-FFF2-40B4-BE49-F238E27FC236}">
                  <a16:creationId xmlns:a16="http://schemas.microsoft.com/office/drawing/2014/main" id="{366A68C4-318A-782D-90E7-D597FD0004E4}"/>
                </a:ext>
              </a:extLst>
            </p:cNvPr>
            <p:cNvSpPr/>
            <p:nvPr/>
          </p:nvSpPr>
          <p:spPr>
            <a:xfrm>
              <a:off x="5084502" y="1932428"/>
              <a:ext cx="859343" cy="550103"/>
            </a:xfrm>
            <a:custGeom>
              <a:avLst/>
              <a:gdLst>
                <a:gd name="f0" fmla="val 10800000"/>
                <a:gd name="f1" fmla="val 5400000"/>
                <a:gd name="f2" fmla="val 180"/>
                <a:gd name="f3" fmla="val w"/>
                <a:gd name="f4" fmla="val h"/>
                <a:gd name="f5" fmla="val 0"/>
                <a:gd name="f6" fmla="val 615"/>
                <a:gd name="f7" fmla="val 403"/>
                <a:gd name="f8" fmla="val 532"/>
                <a:gd name="f9" fmla="val 363"/>
                <a:gd name="f10" fmla="val 520"/>
                <a:gd name="f11" fmla="val 370"/>
                <a:gd name="f12" fmla="val 518"/>
                <a:gd name="f13" fmla="val 379"/>
                <a:gd name="f14" fmla="val 391"/>
                <a:gd name="f15" fmla="val 396"/>
                <a:gd name="f16" fmla="val 513"/>
                <a:gd name="f17" fmla="val 398"/>
                <a:gd name="f18" fmla="val 506"/>
                <a:gd name="f19" fmla="val 393"/>
                <a:gd name="f20" fmla="val 503"/>
                <a:gd name="f21" fmla="val 389"/>
                <a:gd name="f22" fmla="val 496"/>
                <a:gd name="f23" fmla="val 384"/>
                <a:gd name="f24" fmla="val 494"/>
                <a:gd name="f25" fmla="val 381"/>
                <a:gd name="f26" fmla="val 489"/>
                <a:gd name="f27" fmla="val 482"/>
                <a:gd name="f28" fmla="val 372"/>
                <a:gd name="f29" fmla="val 458"/>
                <a:gd name="f30" fmla="val 374"/>
                <a:gd name="f31" fmla="val 435"/>
                <a:gd name="f32" fmla="val 377"/>
                <a:gd name="f33" fmla="val 411"/>
                <a:gd name="f34" fmla="val 385"/>
                <a:gd name="f35" fmla="val 361"/>
                <a:gd name="f36" fmla="val 338"/>
                <a:gd name="f37" fmla="val 386"/>
                <a:gd name="f38" fmla="val 314"/>
                <a:gd name="f39" fmla="val 288"/>
                <a:gd name="f40" fmla="val 264"/>
                <a:gd name="f41" fmla="val 241"/>
                <a:gd name="f42" fmla="val 217"/>
                <a:gd name="f43" fmla="val 191"/>
                <a:gd name="f44" fmla="val 167"/>
                <a:gd name="f45" fmla="val 144"/>
                <a:gd name="f46" fmla="val 400"/>
                <a:gd name="f47" fmla="val 118"/>
                <a:gd name="f48" fmla="val 94"/>
                <a:gd name="f49" fmla="val 89"/>
                <a:gd name="f50" fmla="val 85"/>
                <a:gd name="f51" fmla="val 87"/>
                <a:gd name="f52" fmla="val 367"/>
                <a:gd name="f53" fmla="val 344"/>
                <a:gd name="f54" fmla="val 80"/>
                <a:gd name="f55" fmla="val 329"/>
                <a:gd name="f56" fmla="val 78"/>
                <a:gd name="f57" fmla="val 327"/>
                <a:gd name="f58" fmla="val 322"/>
                <a:gd name="f59" fmla="val 318"/>
                <a:gd name="f60" fmla="val 313"/>
                <a:gd name="f61" fmla="val 73"/>
                <a:gd name="f62" fmla="val 310"/>
                <a:gd name="f63" fmla="val 306"/>
                <a:gd name="f64" fmla="val 299"/>
                <a:gd name="f65" fmla="val 294"/>
                <a:gd name="f66" fmla="val 68"/>
                <a:gd name="f67" fmla="val 292"/>
                <a:gd name="f68" fmla="val 287"/>
                <a:gd name="f69" fmla="val 66"/>
                <a:gd name="f70" fmla="val 284"/>
                <a:gd name="f71" fmla="val 61"/>
                <a:gd name="f72" fmla="val 59"/>
                <a:gd name="f73" fmla="val 277"/>
                <a:gd name="f74" fmla="val 261"/>
                <a:gd name="f75" fmla="val 56"/>
                <a:gd name="f76" fmla="val 249"/>
                <a:gd name="f77" fmla="val 52"/>
                <a:gd name="f78" fmla="val 244"/>
                <a:gd name="f79" fmla="val 49"/>
                <a:gd name="f80" fmla="val 237"/>
                <a:gd name="f81" fmla="val 232"/>
                <a:gd name="f82" fmla="val 44"/>
                <a:gd name="f83" fmla="val 223"/>
                <a:gd name="f84" fmla="val 35"/>
                <a:gd name="f85" fmla="val 211"/>
                <a:gd name="f86" fmla="val 28"/>
                <a:gd name="f87" fmla="val 194"/>
                <a:gd name="f88" fmla="val 26"/>
                <a:gd name="f89" fmla="val 176"/>
                <a:gd name="f90" fmla="val 18"/>
                <a:gd name="f91" fmla="val 164"/>
                <a:gd name="f92" fmla="val 16"/>
                <a:gd name="f93" fmla="val 14"/>
                <a:gd name="f94" fmla="val 154"/>
                <a:gd name="f95" fmla="val 9"/>
                <a:gd name="f96" fmla="val 149"/>
                <a:gd name="f97" fmla="val 145"/>
                <a:gd name="f98" fmla="val 2"/>
                <a:gd name="f99" fmla="val 138"/>
                <a:gd name="f100" fmla="val 133"/>
                <a:gd name="f101" fmla="val 128"/>
                <a:gd name="f102" fmla="val 7"/>
                <a:gd name="f103" fmla="val 119"/>
                <a:gd name="f104" fmla="val 105"/>
                <a:gd name="f105" fmla="val 11"/>
                <a:gd name="f106" fmla="val 95"/>
                <a:gd name="f107" fmla="val 88"/>
                <a:gd name="f108" fmla="val 86"/>
                <a:gd name="f109" fmla="val 81"/>
                <a:gd name="f110" fmla="val 76"/>
                <a:gd name="f111" fmla="val 4"/>
                <a:gd name="f112" fmla="val 71"/>
                <a:gd name="f113" fmla="val 67"/>
                <a:gd name="f114" fmla="val 62"/>
                <a:gd name="f115" fmla="val 60"/>
                <a:gd name="f116" fmla="val 55"/>
                <a:gd name="f117" fmla="val 48"/>
                <a:gd name="f118" fmla="val 38"/>
                <a:gd name="f119" fmla="val 42"/>
                <a:gd name="f120" fmla="val 36"/>
                <a:gd name="f121" fmla="val 104"/>
                <a:gd name="f122" fmla="val 33"/>
                <a:gd name="f123" fmla="val 132"/>
                <a:gd name="f124" fmla="val 31"/>
                <a:gd name="f125" fmla="val 163"/>
                <a:gd name="f126" fmla="val 29"/>
                <a:gd name="f127" fmla="val 222"/>
                <a:gd name="f128" fmla="val 253"/>
                <a:gd name="f129" fmla="val 24"/>
                <a:gd name="f130" fmla="val 283"/>
                <a:gd name="f131" fmla="val 22"/>
                <a:gd name="f132" fmla="val 312"/>
                <a:gd name="f133" fmla="val 19"/>
                <a:gd name="f134" fmla="val 343"/>
                <a:gd name="f135" fmla="val 17"/>
                <a:gd name="f136" fmla="val 371"/>
                <a:gd name="f137" fmla="val 12"/>
                <a:gd name="f138" fmla="val 402"/>
                <a:gd name="f139" fmla="val 10"/>
                <a:gd name="f140" fmla="val 432"/>
                <a:gd name="f141" fmla="val 461"/>
                <a:gd name="f142" fmla="val 5"/>
                <a:gd name="f143" fmla="val 492"/>
                <a:gd name="f144" fmla="val 15"/>
                <a:gd name="f145" fmla="val 499"/>
                <a:gd name="f146" fmla="val 508"/>
                <a:gd name="f147" fmla="val 50"/>
                <a:gd name="f148" fmla="val 90"/>
                <a:gd name="f149" fmla="val 529"/>
                <a:gd name="f150" fmla="val 97"/>
                <a:gd name="f151" fmla="val 546"/>
                <a:gd name="f152" fmla="val 102"/>
                <a:gd name="f153" fmla="val 555"/>
                <a:gd name="f154" fmla="val 109"/>
                <a:gd name="f155" fmla="val 560"/>
                <a:gd name="f156" fmla="val 121"/>
                <a:gd name="f157" fmla="val 567"/>
                <a:gd name="f158" fmla="val 577"/>
                <a:gd name="f159" fmla="val 135"/>
                <a:gd name="f160" fmla="val 584"/>
                <a:gd name="f161" fmla="val 142"/>
                <a:gd name="f162" fmla="val 586"/>
                <a:gd name="f163" fmla="val 593"/>
                <a:gd name="f164" fmla="val 605"/>
                <a:gd name="f165" fmla="val 161"/>
                <a:gd name="f166" fmla="val 612"/>
                <a:gd name="f167" fmla="val 168"/>
                <a:gd name="f168" fmla="val 173"/>
                <a:gd name="f169" fmla="val 183"/>
                <a:gd name="f170" fmla="val 610"/>
                <a:gd name="f171" fmla="val 204"/>
                <a:gd name="f172" fmla="val 603"/>
                <a:gd name="f173" fmla="val 218"/>
                <a:gd name="f174" fmla="val 600"/>
                <a:gd name="f175" fmla="val 230"/>
                <a:gd name="f176" fmla="val 239"/>
                <a:gd name="f177" fmla="val 581"/>
                <a:gd name="f178" fmla="val 565"/>
                <a:gd name="f179" fmla="val 256"/>
                <a:gd name="f180" fmla="val 548"/>
                <a:gd name="f181" fmla="val 539"/>
                <a:gd name="f182" fmla="val 270"/>
                <a:gd name="f183" fmla="val 536"/>
                <a:gd name="f184" fmla="val 282"/>
                <a:gd name="f185" fmla="val 296"/>
                <a:gd name="f186" fmla="val 551"/>
                <a:gd name="f187" fmla="val 553"/>
                <a:gd name="f188" fmla="val 541"/>
                <a:gd name="f189" fmla="val 348"/>
                <a:gd name="f190" fmla="+- 0 0 -90"/>
                <a:gd name="f191" fmla="*/ f3 1 615"/>
                <a:gd name="f192" fmla="*/ f4 1 403"/>
                <a:gd name="f193" fmla="+- f7 0 f5"/>
                <a:gd name="f194" fmla="+- f6 0 f5"/>
                <a:gd name="f195" fmla="*/ f190 f0 1"/>
                <a:gd name="f196" fmla="*/ f194 1 615"/>
                <a:gd name="f197" fmla="*/ f193 1 403"/>
                <a:gd name="f198" fmla="*/ 822325 f194 1"/>
                <a:gd name="f199" fmla="*/ 601663 f193 1"/>
                <a:gd name="f200" fmla="*/ 814387 f194 1"/>
                <a:gd name="f201" fmla="*/ 631825 f193 1"/>
                <a:gd name="f202" fmla="*/ 787400 f194 1"/>
                <a:gd name="f203" fmla="*/ 609600 f193 1"/>
                <a:gd name="f204" fmla="*/ 765175 f194 1"/>
                <a:gd name="f205" fmla="*/ 590550 f193 1"/>
                <a:gd name="f206" fmla="*/ 652462 f194 1"/>
                <a:gd name="f207" fmla="*/ 536575 f194 1"/>
                <a:gd name="f208" fmla="*/ 612775 f193 1"/>
                <a:gd name="f209" fmla="*/ 419100 f194 1"/>
                <a:gd name="f210" fmla="*/ 620713 f193 1"/>
                <a:gd name="f211" fmla="*/ 303212 f194 1"/>
                <a:gd name="f212" fmla="*/ 187325 f194 1"/>
                <a:gd name="f213" fmla="*/ 639763 f193 1"/>
                <a:gd name="f214" fmla="*/ 134937 f194 1"/>
                <a:gd name="f215" fmla="*/ 546100 f193 1"/>
                <a:gd name="f216" fmla="*/ 123825 f194 1"/>
                <a:gd name="f217" fmla="*/ 511175 f193 1"/>
                <a:gd name="f218" fmla="*/ 115887 f194 1"/>
                <a:gd name="f219" fmla="*/ 492125 f193 1"/>
                <a:gd name="f220" fmla="*/ 466725 f193 1"/>
                <a:gd name="f221" fmla="*/ 107950 f194 1"/>
                <a:gd name="f222" fmla="*/ 455613 f193 1"/>
                <a:gd name="f223" fmla="*/ 93662 f194 1"/>
                <a:gd name="f224" fmla="*/ 439738 f193 1"/>
                <a:gd name="f225" fmla="*/ 82550 f194 1"/>
                <a:gd name="f226" fmla="*/ 387350 f193 1"/>
                <a:gd name="f227" fmla="*/ 69850 f194 1"/>
                <a:gd name="f228" fmla="*/ 354013 f193 1"/>
                <a:gd name="f229" fmla="*/ 41275 f194 1"/>
                <a:gd name="f230" fmla="*/ 279400 f193 1"/>
                <a:gd name="f231" fmla="*/ 22225 f194 1"/>
                <a:gd name="f232" fmla="*/ 244475 f193 1"/>
                <a:gd name="f233" fmla="*/ 3175 f194 1"/>
                <a:gd name="f234" fmla="*/ 219075 f193 1"/>
                <a:gd name="f235" fmla="*/ 11112 f194 1"/>
                <a:gd name="f236" fmla="*/ 188913 f193 1"/>
                <a:gd name="f237" fmla="*/ 139700 f193 1"/>
                <a:gd name="f238" fmla="*/ 17462 f194 1"/>
                <a:gd name="f239" fmla="*/ 120650 f193 1"/>
                <a:gd name="f240" fmla="*/ 6350 f194 1"/>
                <a:gd name="f241" fmla="*/ 106363 f193 1"/>
                <a:gd name="f242" fmla="*/ 87313 f193 1"/>
                <a:gd name="f243" fmla="*/ 60325 f193 1"/>
                <a:gd name="f244" fmla="*/ 165100 f194 1"/>
                <a:gd name="f245" fmla="*/ 52388 f193 1"/>
                <a:gd name="f246" fmla="*/ 307975 f194 1"/>
                <a:gd name="f247" fmla="*/ 46038 f193 1"/>
                <a:gd name="f248" fmla="*/ 449262 f194 1"/>
                <a:gd name="f249" fmla="*/ 34925 f193 1"/>
                <a:gd name="f250" fmla="*/ 588962 f194 1"/>
                <a:gd name="f251" fmla="*/ 19050 f193 1"/>
                <a:gd name="f252" fmla="*/ 731837 f194 1"/>
                <a:gd name="f253" fmla="*/ 7938 f193 1"/>
                <a:gd name="f254" fmla="*/ 23813 f193 1"/>
                <a:gd name="f255" fmla="*/ 806450 f194 1"/>
                <a:gd name="f256" fmla="*/ 839787 f194 1"/>
                <a:gd name="f257" fmla="*/ 153988 f193 1"/>
                <a:gd name="f258" fmla="*/ 889000 f194 1"/>
                <a:gd name="f259" fmla="*/ 915987 f194 1"/>
                <a:gd name="f260" fmla="*/ 214313 f193 1"/>
                <a:gd name="f261" fmla="*/ 941387 f194 1"/>
                <a:gd name="f262" fmla="*/ 976312 f194 1"/>
                <a:gd name="f263" fmla="*/ 274638 f193 1"/>
                <a:gd name="f264" fmla="*/ 968375 f194 1"/>
                <a:gd name="f265" fmla="*/ 323850 f193 1"/>
                <a:gd name="f266" fmla="*/ 952500 f194 1"/>
                <a:gd name="f267" fmla="*/ 365125 f193 1"/>
                <a:gd name="f268" fmla="*/ 896937 f194 1"/>
                <a:gd name="f269" fmla="*/ 406400 f193 1"/>
                <a:gd name="f270" fmla="*/ 850900 f194 1"/>
                <a:gd name="f271" fmla="*/ 447675 f193 1"/>
                <a:gd name="f272" fmla="*/ 874712 f194 1"/>
                <a:gd name="f273" fmla="*/ 485775 f193 1"/>
                <a:gd name="f274" fmla="*/ 858837 f194 1"/>
                <a:gd name="f275" fmla="*/ 552450 f193 1"/>
                <a:gd name="f276" fmla="*/ f195 1 f2"/>
                <a:gd name="f277" fmla="*/ f198 1 615"/>
                <a:gd name="f278" fmla="*/ f199 1 403"/>
                <a:gd name="f279" fmla="*/ f200 1 615"/>
                <a:gd name="f280" fmla="*/ f201 1 403"/>
                <a:gd name="f281" fmla="*/ f202 1 615"/>
                <a:gd name="f282" fmla="*/ f203 1 403"/>
                <a:gd name="f283" fmla="*/ f204 1 615"/>
                <a:gd name="f284" fmla="*/ f205 1 403"/>
                <a:gd name="f285" fmla="*/ f206 1 615"/>
                <a:gd name="f286" fmla="*/ f207 1 615"/>
                <a:gd name="f287" fmla="*/ f208 1 403"/>
                <a:gd name="f288" fmla="*/ f209 1 615"/>
                <a:gd name="f289" fmla="*/ f210 1 403"/>
                <a:gd name="f290" fmla="*/ f211 1 615"/>
                <a:gd name="f291" fmla="*/ f212 1 615"/>
                <a:gd name="f292" fmla="*/ f213 1 403"/>
                <a:gd name="f293" fmla="*/ f214 1 615"/>
                <a:gd name="f294" fmla="*/ f215 1 403"/>
                <a:gd name="f295" fmla="*/ f216 1 615"/>
                <a:gd name="f296" fmla="*/ f217 1 403"/>
                <a:gd name="f297" fmla="*/ f218 1 615"/>
                <a:gd name="f298" fmla="*/ f219 1 403"/>
                <a:gd name="f299" fmla="*/ f220 1 403"/>
                <a:gd name="f300" fmla="*/ f221 1 615"/>
                <a:gd name="f301" fmla="*/ f222 1 403"/>
                <a:gd name="f302" fmla="*/ f223 1 615"/>
                <a:gd name="f303" fmla="*/ f224 1 403"/>
                <a:gd name="f304" fmla="*/ f225 1 615"/>
                <a:gd name="f305" fmla="*/ f226 1 403"/>
                <a:gd name="f306" fmla="*/ f227 1 615"/>
                <a:gd name="f307" fmla="*/ f228 1 403"/>
                <a:gd name="f308" fmla="*/ f229 1 615"/>
                <a:gd name="f309" fmla="*/ f230 1 403"/>
                <a:gd name="f310" fmla="*/ f231 1 615"/>
                <a:gd name="f311" fmla="*/ f232 1 403"/>
                <a:gd name="f312" fmla="*/ f233 1 615"/>
                <a:gd name="f313" fmla="*/ f234 1 403"/>
                <a:gd name="f314" fmla="*/ f235 1 615"/>
                <a:gd name="f315" fmla="*/ f236 1 403"/>
                <a:gd name="f316" fmla="*/ f237 1 403"/>
                <a:gd name="f317" fmla="*/ f238 1 615"/>
                <a:gd name="f318" fmla="*/ f239 1 403"/>
                <a:gd name="f319" fmla="*/ f240 1 615"/>
                <a:gd name="f320" fmla="*/ f241 1 403"/>
                <a:gd name="f321" fmla="*/ f242 1 403"/>
                <a:gd name="f322" fmla="*/ f243 1 403"/>
                <a:gd name="f323" fmla="*/ f244 1 615"/>
                <a:gd name="f324" fmla="*/ f245 1 403"/>
                <a:gd name="f325" fmla="*/ f246 1 615"/>
                <a:gd name="f326" fmla="*/ f247 1 403"/>
                <a:gd name="f327" fmla="*/ f248 1 615"/>
                <a:gd name="f328" fmla="*/ f249 1 403"/>
                <a:gd name="f329" fmla="*/ f250 1 615"/>
                <a:gd name="f330" fmla="*/ f251 1 403"/>
                <a:gd name="f331" fmla="*/ f252 1 615"/>
                <a:gd name="f332" fmla="*/ f253 1 403"/>
                <a:gd name="f333" fmla="*/ f254 1 403"/>
                <a:gd name="f334" fmla="*/ f255 1 615"/>
                <a:gd name="f335" fmla="*/ f256 1 615"/>
                <a:gd name="f336" fmla="*/ f257 1 403"/>
                <a:gd name="f337" fmla="*/ f258 1 615"/>
                <a:gd name="f338" fmla="*/ f259 1 615"/>
                <a:gd name="f339" fmla="*/ f260 1 403"/>
                <a:gd name="f340" fmla="*/ f261 1 615"/>
                <a:gd name="f341" fmla="*/ f262 1 615"/>
                <a:gd name="f342" fmla="*/ f263 1 403"/>
                <a:gd name="f343" fmla="*/ f264 1 615"/>
                <a:gd name="f344" fmla="*/ f265 1 403"/>
                <a:gd name="f345" fmla="*/ f266 1 615"/>
                <a:gd name="f346" fmla="*/ f267 1 403"/>
                <a:gd name="f347" fmla="*/ f268 1 615"/>
                <a:gd name="f348" fmla="*/ f269 1 403"/>
                <a:gd name="f349" fmla="*/ f270 1 615"/>
                <a:gd name="f350" fmla="*/ f271 1 403"/>
                <a:gd name="f351" fmla="*/ f272 1 615"/>
                <a:gd name="f352" fmla="*/ f273 1 403"/>
                <a:gd name="f353" fmla="*/ f274 1 615"/>
                <a:gd name="f354" fmla="*/ f275 1 403"/>
                <a:gd name="f355" fmla="*/ 0 1 f196"/>
                <a:gd name="f356" fmla="*/ f6 1 f196"/>
                <a:gd name="f357" fmla="*/ 0 1 f197"/>
                <a:gd name="f358" fmla="*/ f7 1 f197"/>
                <a:gd name="f359" fmla="+- f276 0 f1"/>
                <a:gd name="f360" fmla="*/ f277 1 f196"/>
                <a:gd name="f361" fmla="*/ f278 1 f197"/>
                <a:gd name="f362" fmla="*/ f279 1 f196"/>
                <a:gd name="f363" fmla="*/ f280 1 f197"/>
                <a:gd name="f364" fmla="*/ f281 1 f196"/>
                <a:gd name="f365" fmla="*/ f282 1 f197"/>
                <a:gd name="f366" fmla="*/ f283 1 f196"/>
                <a:gd name="f367" fmla="*/ f284 1 f197"/>
                <a:gd name="f368" fmla="*/ f285 1 f196"/>
                <a:gd name="f369" fmla="*/ f286 1 f196"/>
                <a:gd name="f370" fmla="*/ f287 1 f197"/>
                <a:gd name="f371" fmla="*/ f288 1 f196"/>
                <a:gd name="f372" fmla="*/ f289 1 f197"/>
                <a:gd name="f373" fmla="*/ f290 1 f196"/>
                <a:gd name="f374" fmla="*/ f291 1 f196"/>
                <a:gd name="f375" fmla="*/ f292 1 f197"/>
                <a:gd name="f376" fmla="*/ f293 1 f196"/>
                <a:gd name="f377" fmla="*/ f294 1 f197"/>
                <a:gd name="f378" fmla="*/ f295 1 f196"/>
                <a:gd name="f379" fmla="*/ f296 1 f197"/>
                <a:gd name="f380" fmla="*/ f297 1 f196"/>
                <a:gd name="f381" fmla="*/ f298 1 f197"/>
                <a:gd name="f382" fmla="*/ f299 1 f197"/>
                <a:gd name="f383" fmla="*/ f300 1 f196"/>
                <a:gd name="f384" fmla="*/ f301 1 f197"/>
                <a:gd name="f385" fmla="*/ f302 1 f196"/>
                <a:gd name="f386" fmla="*/ f303 1 f197"/>
                <a:gd name="f387" fmla="*/ f304 1 f196"/>
                <a:gd name="f388" fmla="*/ f305 1 f197"/>
                <a:gd name="f389" fmla="*/ f306 1 f196"/>
                <a:gd name="f390" fmla="*/ f307 1 f197"/>
                <a:gd name="f391" fmla="*/ f308 1 f196"/>
                <a:gd name="f392" fmla="*/ f309 1 f197"/>
                <a:gd name="f393" fmla="*/ f310 1 f196"/>
                <a:gd name="f394" fmla="*/ f311 1 f197"/>
                <a:gd name="f395" fmla="*/ f312 1 f196"/>
                <a:gd name="f396" fmla="*/ f313 1 f197"/>
                <a:gd name="f397" fmla="*/ f314 1 f196"/>
                <a:gd name="f398" fmla="*/ f315 1 f197"/>
                <a:gd name="f399" fmla="*/ f316 1 f197"/>
                <a:gd name="f400" fmla="*/ f317 1 f196"/>
                <a:gd name="f401" fmla="*/ f318 1 f197"/>
                <a:gd name="f402" fmla="*/ f319 1 f196"/>
                <a:gd name="f403" fmla="*/ f320 1 f197"/>
                <a:gd name="f404" fmla="*/ f321 1 f197"/>
                <a:gd name="f405" fmla="*/ f322 1 f197"/>
                <a:gd name="f406" fmla="*/ f323 1 f196"/>
                <a:gd name="f407" fmla="*/ f324 1 f197"/>
                <a:gd name="f408" fmla="*/ f325 1 f196"/>
                <a:gd name="f409" fmla="*/ f326 1 f197"/>
                <a:gd name="f410" fmla="*/ f327 1 f196"/>
                <a:gd name="f411" fmla="*/ f328 1 f197"/>
                <a:gd name="f412" fmla="*/ f329 1 f196"/>
                <a:gd name="f413" fmla="*/ f330 1 f197"/>
                <a:gd name="f414" fmla="*/ f331 1 f196"/>
                <a:gd name="f415" fmla="*/ f332 1 f197"/>
                <a:gd name="f416" fmla="*/ f333 1 f197"/>
                <a:gd name="f417" fmla="*/ f334 1 f196"/>
                <a:gd name="f418" fmla="*/ f335 1 f196"/>
                <a:gd name="f419" fmla="*/ f336 1 f197"/>
                <a:gd name="f420" fmla="*/ f337 1 f196"/>
                <a:gd name="f421" fmla="*/ f338 1 f196"/>
                <a:gd name="f422" fmla="*/ f339 1 f197"/>
                <a:gd name="f423" fmla="*/ f340 1 f196"/>
                <a:gd name="f424" fmla="*/ f341 1 f196"/>
                <a:gd name="f425" fmla="*/ f342 1 f197"/>
                <a:gd name="f426" fmla="*/ f343 1 f196"/>
                <a:gd name="f427" fmla="*/ f344 1 f197"/>
                <a:gd name="f428" fmla="*/ f345 1 f196"/>
                <a:gd name="f429" fmla="*/ f346 1 f197"/>
                <a:gd name="f430" fmla="*/ f347 1 f196"/>
                <a:gd name="f431" fmla="*/ f348 1 f197"/>
                <a:gd name="f432" fmla="*/ f349 1 f196"/>
                <a:gd name="f433" fmla="*/ f350 1 f197"/>
                <a:gd name="f434" fmla="*/ f351 1 f196"/>
                <a:gd name="f435" fmla="*/ f352 1 f197"/>
                <a:gd name="f436" fmla="*/ f353 1 f196"/>
                <a:gd name="f437" fmla="*/ f354 1 f197"/>
                <a:gd name="f438" fmla="*/ f355 f191 1"/>
                <a:gd name="f439" fmla="*/ f356 f191 1"/>
                <a:gd name="f440" fmla="*/ f358 f192 1"/>
                <a:gd name="f441" fmla="*/ f357 f192 1"/>
                <a:gd name="f442" fmla="*/ f360 f191 1"/>
                <a:gd name="f443" fmla="*/ f361 f192 1"/>
                <a:gd name="f444" fmla="*/ f362 f191 1"/>
                <a:gd name="f445" fmla="*/ f363 f192 1"/>
                <a:gd name="f446" fmla="*/ f364 f191 1"/>
                <a:gd name="f447" fmla="*/ f365 f192 1"/>
                <a:gd name="f448" fmla="*/ f366 f191 1"/>
                <a:gd name="f449" fmla="*/ f367 f192 1"/>
                <a:gd name="f450" fmla="*/ f368 f191 1"/>
                <a:gd name="f451" fmla="*/ f369 f191 1"/>
                <a:gd name="f452" fmla="*/ f370 f192 1"/>
                <a:gd name="f453" fmla="*/ f371 f191 1"/>
                <a:gd name="f454" fmla="*/ f372 f192 1"/>
                <a:gd name="f455" fmla="*/ f373 f191 1"/>
                <a:gd name="f456" fmla="*/ f374 f191 1"/>
                <a:gd name="f457" fmla="*/ f375 f192 1"/>
                <a:gd name="f458" fmla="*/ f376 f191 1"/>
                <a:gd name="f459" fmla="*/ f377 f192 1"/>
                <a:gd name="f460" fmla="*/ f378 f191 1"/>
                <a:gd name="f461" fmla="*/ f379 f192 1"/>
                <a:gd name="f462" fmla="*/ f380 f191 1"/>
                <a:gd name="f463" fmla="*/ f381 f192 1"/>
                <a:gd name="f464" fmla="*/ f382 f192 1"/>
                <a:gd name="f465" fmla="*/ f383 f191 1"/>
                <a:gd name="f466" fmla="*/ f384 f192 1"/>
                <a:gd name="f467" fmla="*/ f385 f191 1"/>
                <a:gd name="f468" fmla="*/ f386 f192 1"/>
                <a:gd name="f469" fmla="*/ f387 f191 1"/>
                <a:gd name="f470" fmla="*/ f388 f192 1"/>
                <a:gd name="f471" fmla="*/ f389 f191 1"/>
                <a:gd name="f472" fmla="*/ f390 f192 1"/>
                <a:gd name="f473" fmla="*/ f391 f191 1"/>
                <a:gd name="f474" fmla="*/ f392 f192 1"/>
                <a:gd name="f475" fmla="*/ f393 f191 1"/>
                <a:gd name="f476" fmla="*/ f394 f192 1"/>
                <a:gd name="f477" fmla="*/ f395 f191 1"/>
                <a:gd name="f478" fmla="*/ f396 f192 1"/>
                <a:gd name="f479" fmla="*/ f397 f191 1"/>
                <a:gd name="f480" fmla="*/ f398 f192 1"/>
                <a:gd name="f481" fmla="*/ f399 f192 1"/>
                <a:gd name="f482" fmla="*/ f400 f191 1"/>
                <a:gd name="f483" fmla="*/ f401 f192 1"/>
                <a:gd name="f484" fmla="*/ f402 f191 1"/>
                <a:gd name="f485" fmla="*/ f403 f192 1"/>
                <a:gd name="f486" fmla="*/ f404 f192 1"/>
                <a:gd name="f487" fmla="*/ f405 f192 1"/>
                <a:gd name="f488" fmla="*/ f406 f191 1"/>
                <a:gd name="f489" fmla="*/ f407 f192 1"/>
                <a:gd name="f490" fmla="*/ f408 f191 1"/>
                <a:gd name="f491" fmla="*/ f409 f192 1"/>
                <a:gd name="f492" fmla="*/ f410 f191 1"/>
                <a:gd name="f493" fmla="*/ f411 f192 1"/>
                <a:gd name="f494" fmla="*/ f412 f191 1"/>
                <a:gd name="f495" fmla="*/ f413 f192 1"/>
                <a:gd name="f496" fmla="*/ f414 f191 1"/>
                <a:gd name="f497" fmla="*/ f415 f192 1"/>
                <a:gd name="f498" fmla="*/ f416 f192 1"/>
                <a:gd name="f499" fmla="*/ f417 f191 1"/>
                <a:gd name="f500" fmla="*/ f418 f191 1"/>
                <a:gd name="f501" fmla="*/ f419 f192 1"/>
                <a:gd name="f502" fmla="*/ f420 f191 1"/>
                <a:gd name="f503" fmla="*/ f421 f191 1"/>
                <a:gd name="f504" fmla="*/ f422 f192 1"/>
                <a:gd name="f505" fmla="*/ f423 f191 1"/>
                <a:gd name="f506" fmla="*/ f424 f191 1"/>
                <a:gd name="f507" fmla="*/ f425 f192 1"/>
                <a:gd name="f508" fmla="*/ f426 f191 1"/>
                <a:gd name="f509" fmla="*/ f427 f192 1"/>
                <a:gd name="f510" fmla="*/ f428 f191 1"/>
                <a:gd name="f511" fmla="*/ f429 f192 1"/>
                <a:gd name="f512" fmla="*/ f430 f191 1"/>
                <a:gd name="f513" fmla="*/ f431 f192 1"/>
                <a:gd name="f514" fmla="*/ f432 f191 1"/>
                <a:gd name="f515" fmla="*/ f433 f192 1"/>
                <a:gd name="f516" fmla="*/ f434 f191 1"/>
                <a:gd name="f517" fmla="*/ f435 f192 1"/>
                <a:gd name="f518" fmla="*/ f436 f191 1"/>
                <a:gd name="f519" fmla="*/ f437 f192 1"/>
              </a:gdLst>
              <a:ahLst/>
              <a:cxnLst>
                <a:cxn ang="3cd4">
                  <a:pos x="hc" y="t"/>
                </a:cxn>
                <a:cxn ang="0">
                  <a:pos x="r" y="vc"/>
                </a:cxn>
                <a:cxn ang="cd4">
                  <a:pos x="hc" y="b"/>
                </a:cxn>
                <a:cxn ang="cd2">
                  <a:pos x="l" y="vc"/>
                </a:cxn>
                <a:cxn ang="f359">
                  <a:pos x="f442" y="f443"/>
                </a:cxn>
                <a:cxn ang="f359">
                  <a:pos x="f444" y="f445"/>
                </a:cxn>
                <a:cxn ang="f359">
                  <a:pos x="f446" y="f447"/>
                </a:cxn>
                <a:cxn ang="f359">
                  <a:pos x="f448" y="f449"/>
                </a:cxn>
                <a:cxn ang="f359">
                  <a:pos x="f450" y="f443"/>
                </a:cxn>
                <a:cxn ang="f359">
                  <a:pos x="f451" y="f452"/>
                </a:cxn>
                <a:cxn ang="f359">
                  <a:pos x="f453" y="f454"/>
                </a:cxn>
                <a:cxn ang="f359">
                  <a:pos x="f455" y="f445"/>
                </a:cxn>
                <a:cxn ang="f359">
                  <a:pos x="f456" y="f457"/>
                </a:cxn>
                <a:cxn ang="f359">
                  <a:pos x="f458" y="f452"/>
                </a:cxn>
                <a:cxn ang="f359">
                  <a:pos x="f458" y="f459"/>
                </a:cxn>
                <a:cxn ang="f359">
                  <a:pos x="f460" y="f461"/>
                </a:cxn>
                <a:cxn ang="f359">
                  <a:pos x="f462" y="f463"/>
                </a:cxn>
                <a:cxn ang="f359">
                  <a:pos x="f462" y="f464"/>
                </a:cxn>
                <a:cxn ang="f359">
                  <a:pos x="f465" y="f466"/>
                </a:cxn>
                <a:cxn ang="f359">
                  <a:pos x="f467" y="f468"/>
                </a:cxn>
                <a:cxn ang="f359">
                  <a:pos x="f469" y="f470"/>
                </a:cxn>
                <a:cxn ang="f359">
                  <a:pos x="f471" y="f472"/>
                </a:cxn>
                <a:cxn ang="f359">
                  <a:pos x="f473" y="f474"/>
                </a:cxn>
                <a:cxn ang="f359">
                  <a:pos x="f475" y="f476"/>
                </a:cxn>
                <a:cxn ang="f359">
                  <a:pos x="f477" y="f478"/>
                </a:cxn>
                <a:cxn ang="f359">
                  <a:pos x="f479" y="f480"/>
                </a:cxn>
                <a:cxn ang="f359">
                  <a:pos x="f475" y="f481"/>
                </a:cxn>
                <a:cxn ang="f359">
                  <a:pos x="f482" y="f483"/>
                </a:cxn>
                <a:cxn ang="f359">
                  <a:pos x="f484" y="f485"/>
                </a:cxn>
                <a:cxn ang="f359">
                  <a:pos x="f484" y="f486"/>
                </a:cxn>
                <a:cxn ang="f359">
                  <a:pos x="f475" y="f487"/>
                </a:cxn>
                <a:cxn ang="f359">
                  <a:pos x="f488" y="f489"/>
                </a:cxn>
                <a:cxn ang="f359">
                  <a:pos x="f490" y="f491"/>
                </a:cxn>
                <a:cxn ang="f359">
                  <a:pos x="f492" y="f493"/>
                </a:cxn>
                <a:cxn ang="f359">
                  <a:pos x="f494" y="f495"/>
                </a:cxn>
                <a:cxn ang="f359">
                  <a:pos x="f496" y="f497"/>
                </a:cxn>
                <a:cxn ang="f359">
                  <a:pos x="f446" y="f498"/>
                </a:cxn>
                <a:cxn ang="f359">
                  <a:pos x="f499" y="f491"/>
                </a:cxn>
                <a:cxn ang="f359">
                  <a:pos x="f499" y="f485"/>
                </a:cxn>
                <a:cxn ang="f359">
                  <a:pos x="f500" y="f501"/>
                </a:cxn>
                <a:cxn ang="f359">
                  <a:pos x="f502" y="f480"/>
                </a:cxn>
                <a:cxn ang="f359">
                  <a:pos x="f503" y="f504"/>
                </a:cxn>
                <a:cxn ang="f359">
                  <a:pos x="f505" y="f476"/>
                </a:cxn>
                <a:cxn ang="f359">
                  <a:pos x="f506" y="f507"/>
                </a:cxn>
                <a:cxn ang="f359">
                  <a:pos x="f508" y="f509"/>
                </a:cxn>
                <a:cxn ang="f359">
                  <a:pos x="f510" y="f511"/>
                </a:cxn>
                <a:cxn ang="f359">
                  <a:pos x="f512" y="f513"/>
                </a:cxn>
                <a:cxn ang="f359">
                  <a:pos x="f514" y="f515"/>
                </a:cxn>
                <a:cxn ang="f359">
                  <a:pos x="f516" y="f517"/>
                </a:cxn>
                <a:cxn ang="f359">
                  <a:pos x="f518" y="f519"/>
                </a:cxn>
              </a:cxnLst>
              <a:rect l="f438" t="f441" r="f439" b="f440"/>
              <a:pathLst>
                <a:path w="615" h="403">
                  <a:moveTo>
                    <a:pt x="f8" y="f9"/>
                  </a:moveTo>
                  <a:lnTo>
                    <a:pt x="f10" y="f11"/>
                  </a:lnTo>
                  <a:lnTo>
                    <a:pt x="f12" y="f13"/>
                  </a:lnTo>
                  <a:lnTo>
                    <a:pt x="f10" y="f14"/>
                  </a:lnTo>
                  <a:lnTo>
                    <a:pt x="f12" y="f15"/>
                  </a:lnTo>
                  <a:lnTo>
                    <a:pt x="f16" y="f17"/>
                  </a:lnTo>
                  <a:lnTo>
                    <a:pt x="f18" y="f19"/>
                  </a:lnTo>
                  <a:lnTo>
                    <a:pt x="f20" y="f21"/>
                  </a:lnTo>
                  <a:lnTo>
                    <a:pt x="f22" y="f23"/>
                  </a:lnTo>
                  <a:lnTo>
                    <a:pt x="f24" y="f25"/>
                  </a:lnTo>
                  <a:lnTo>
                    <a:pt x="f26" y="f13"/>
                  </a:lnTo>
                  <a:lnTo>
                    <a:pt x="f27" y="f28"/>
                  </a:lnTo>
                  <a:lnTo>
                    <a:pt x="f29" y="f30"/>
                  </a:lnTo>
                  <a:lnTo>
                    <a:pt x="f31" y="f32"/>
                  </a:lnTo>
                  <a:lnTo>
                    <a:pt x="f33" y="f13"/>
                  </a:lnTo>
                  <a:lnTo>
                    <a:pt x="f34" y="f25"/>
                  </a:lnTo>
                  <a:lnTo>
                    <a:pt x="f35" y="f23"/>
                  </a:lnTo>
                  <a:lnTo>
                    <a:pt x="f36" y="f37"/>
                  </a:lnTo>
                  <a:lnTo>
                    <a:pt x="f38" y="f21"/>
                  </a:lnTo>
                  <a:lnTo>
                    <a:pt x="f39" y="f21"/>
                  </a:lnTo>
                  <a:lnTo>
                    <a:pt x="f40" y="f14"/>
                  </a:lnTo>
                  <a:lnTo>
                    <a:pt x="f41" y="f19"/>
                  </a:lnTo>
                  <a:lnTo>
                    <a:pt x="f42" y="f15"/>
                  </a:lnTo>
                  <a:lnTo>
                    <a:pt x="f43" y="f17"/>
                  </a:lnTo>
                  <a:lnTo>
                    <a:pt x="f44" y="f17"/>
                  </a:lnTo>
                  <a:lnTo>
                    <a:pt x="f45" y="f46"/>
                  </a:lnTo>
                  <a:lnTo>
                    <a:pt x="f47" y="f7"/>
                  </a:lnTo>
                  <a:lnTo>
                    <a:pt x="f48" y="f7"/>
                  </a:lnTo>
                  <a:lnTo>
                    <a:pt x="f49" y="f19"/>
                  </a:lnTo>
                  <a:lnTo>
                    <a:pt x="f50" y="f37"/>
                  </a:lnTo>
                  <a:lnTo>
                    <a:pt x="f51" y="f25"/>
                  </a:lnTo>
                  <a:lnTo>
                    <a:pt x="f51" y="f52"/>
                  </a:lnTo>
                  <a:lnTo>
                    <a:pt x="f50" y="f53"/>
                  </a:lnTo>
                  <a:lnTo>
                    <a:pt x="f54" y="f55"/>
                  </a:lnTo>
                  <a:lnTo>
                    <a:pt x="f56" y="f57"/>
                  </a:lnTo>
                  <a:lnTo>
                    <a:pt x="f56" y="f58"/>
                  </a:lnTo>
                  <a:lnTo>
                    <a:pt x="f54" y="f59"/>
                  </a:lnTo>
                  <a:lnTo>
                    <a:pt x="f56" y="f60"/>
                  </a:lnTo>
                  <a:lnTo>
                    <a:pt x="f61" y="f62"/>
                  </a:lnTo>
                  <a:lnTo>
                    <a:pt x="f61" y="f63"/>
                  </a:lnTo>
                  <a:lnTo>
                    <a:pt x="f61" y="f64"/>
                  </a:lnTo>
                  <a:lnTo>
                    <a:pt x="f61" y="f65"/>
                  </a:lnTo>
                  <a:lnTo>
                    <a:pt x="f66" y="f65"/>
                  </a:lnTo>
                  <a:lnTo>
                    <a:pt x="f66" y="f67"/>
                  </a:lnTo>
                  <a:lnTo>
                    <a:pt x="f66" y="f68"/>
                  </a:lnTo>
                  <a:lnTo>
                    <a:pt x="f69" y="f70"/>
                  </a:lnTo>
                  <a:lnTo>
                    <a:pt x="f71" y="f70"/>
                  </a:lnTo>
                  <a:lnTo>
                    <a:pt x="f72" y="f73"/>
                  </a:lnTo>
                  <a:lnTo>
                    <a:pt x="f72" y="f74"/>
                  </a:lnTo>
                  <a:lnTo>
                    <a:pt x="f75" y="f76"/>
                  </a:lnTo>
                  <a:lnTo>
                    <a:pt x="f77" y="f78"/>
                  </a:lnTo>
                  <a:lnTo>
                    <a:pt x="f79" y="f80"/>
                  </a:lnTo>
                  <a:lnTo>
                    <a:pt x="f79" y="f81"/>
                  </a:lnTo>
                  <a:lnTo>
                    <a:pt x="f82" y="f83"/>
                  </a:lnTo>
                  <a:lnTo>
                    <a:pt x="f84" y="f85"/>
                  </a:lnTo>
                  <a:lnTo>
                    <a:pt x="f86" y="f87"/>
                  </a:lnTo>
                  <a:lnTo>
                    <a:pt x="f88" y="f89"/>
                  </a:lnTo>
                  <a:lnTo>
                    <a:pt x="f90" y="f91"/>
                  </a:lnTo>
                  <a:lnTo>
                    <a:pt x="f92" y="f91"/>
                  </a:lnTo>
                  <a:lnTo>
                    <a:pt x="f93" y="f94"/>
                  </a:lnTo>
                  <a:lnTo>
                    <a:pt x="f95" y="f96"/>
                  </a:lnTo>
                  <a:lnTo>
                    <a:pt x="f95" y="f97"/>
                  </a:lnTo>
                  <a:lnTo>
                    <a:pt x="f98" y="f99"/>
                  </a:lnTo>
                  <a:lnTo>
                    <a:pt x="f5" y="f100"/>
                  </a:lnTo>
                  <a:lnTo>
                    <a:pt x="f98" y="f101"/>
                  </a:lnTo>
                  <a:lnTo>
                    <a:pt x="f102" y="f103"/>
                  </a:lnTo>
                  <a:lnTo>
                    <a:pt x="f95" y="f104"/>
                  </a:lnTo>
                  <a:lnTo>
                    <a:pt x="f105" y="f106"/>
                  </a:lnTo>
                  <a:lnTo>
                    <a:pt x="f93" y="f107"/>
                  </a:lnTo>
                  <a:lnTo>
                    <a:pt x="f93" y="f108"/>
                  </a:lnTo>
                  <a:lnTo>
                    <a:pt x="f93" y="f109"/>
                  </a:lnTo>
                  <a:lnTo>
                    <a:pt x="f105" y="f110"/>
                  </a:lnTo>
                  <a:lnTo>
                    <a:pt x="f111" y="f112"/>
                  </a:lnTo>
                  <a:lnTo>
                    <a:pt x="f111" y="f113"/>
                  </a:lnTo>
                  <a:lnTo>
                    <a:pt x="f102" y="f114"/>
                  </a:lnTo>
                  <a:lnTo>
                    <a:pt x="f102" y="f115"/>
                  </a:lnTo>
                  <a:lnTo>
                    <a:pt x="f111" y="f116"/>
                  </a:lnTo>
                  <a:lnTo>
                    <a:pt x="f98" y="f117"/>
                  </a:lnTo>
                  <a:lnTo>
                    <a:pt x="f5" y="f118"/>
                  </a:lnTo>
                  <a:lnTo>
                    <a:pt x="f93" y="f118"/>
                  </a:lnTo>
                  <a:lnTo>
                    <a:pt x="f119" y="f120"/>
                  </a:lnTo>
                  <a:lnTo>
                    <a:pt x="f61" y="f120"/>
                  </a:lnTo>
                  <a:lnTo>
                    <a:pt x="f121" y="f122"/>
                  </a:lnTo>
                  <a:lnTo>
                    <a:pt x="f123" y="f124"/>
                  </a:lnTo>
                  <a:lnTo>
                    <a:pt x="f125" y="f126"/>
                  </a:lnTo>
                  <a:lnTo>
                    <a:pt x="f87" y="f126"/>
                  </a:lnTo>
                  <a:lnTo>
                    <a:pt x="f127" y="f88"/>
                  </a:lnTo>
                  <a:lnTo>
                    <a:pt x="f128" y="f129"/>
                  </a:lnTo>
                  <a:lnTo>
                    <a:pt x="f130" y="f131"/>
                  </a:lnTo>
                  <a:lnTo>
                    <a:pt x="f132" y="f133"/>
                  </a:lnTo>
                  <a:lnTo>
                    <a:pt x="f134" y="f135"/>
                  </a:lnTo>
                  <a:lnTo>
                    <a:pt x="f136" y="f137"/>
                  </a:lnTo>
                  <a:lnTo>
                    <a:pt x="f138" y="f139"/>
                  </a:lnTo>
                  <a:lnTo>
                    <a:pt x="f140" y="f102"/>
                  </a:lnTo>
                  <a:lnTo>
                    <a:pt x="f141" y="f142"/>
                  </a:lnTo>
                  <a:lnTo>
                    <a:pt x="f143" y="f5"/>
                  </a:lnTo>
                  <a:lnTo>
                    <a:pt x="f24" y="f139"/>
                  </a:lnTo>
                  <a:lnTo>
                    <a:pt x="f22" y="f144"/>
                  </a:lnTo>
                  <a:lnTo>
                    <a:pt x="f145" y="f133"/>
                  </a:lnTo>
                  <a:lnTo>
                    <a:pt x="f18" y="f131"/>
                  </a:lnTo>
                  <a:lnTo>
                    <a:pt x="f146" y="f126"/>
                  </a:lnTo>
                  <a:lnTo>
                    <a:pt x="f18" y="f118"/>
                  </a:lnTo>
                  <a:lnTo>
                    <a:pt x="f18" y="f147"/>
                  </a:lnTo>
                  <a:lnTo>
                    <a:pt x="f146" y="f113"/>
                  </a:lnTo>
                  <a:lnTo>
                    <a:pt x="f16" y="f56"/>
                  </a:lnTo>
                  <a:lnTo>
                    <a:pt x="f12" y="f148"/>
                  </a:lnTo>
                  <a:lnTo>
                    <a:pt x="f149" y="f150"/>
                  </a:lnTo>
                  <a:lnTo>
                    <a:pt x="f151" y="f152"/>
                  </a:lnTo>
                  <a:lnTo>
                    <a:pt x="f153" y="f154"/>
                  </a:lnTo>
                  <a:lnTo>
                    <a:pt x="f155" y="f103"/>
                  </a:lnTo>
                  <a:lnTo>
                    <a:pt x="f155" y="f156"/>
                  </a:lnTo>
                  <a:lnTo>
                    <a:pt x="f157" y="f101"/>
                  </a:lnTo>
                  <a:lnTo>
                    <a:pt x="f158" y="f159"/>
                  </a:lnTo>
                  <a:lnTo>
                    <a:pt x="f160" y="f161"/>
                  </a:lnTo>
                  <a:lnTo>
                    <a:pt x="f162" y="f96"/>
                  </a:lnTo>
                  <a:lnTo>
                    <a:pt x="f163" y="f94"/>
                  </a:lnTo>
                  <a:lnTo>
                    <a:pt x="f164" y="f165"/>
                  </a:lnTo>
                  <a:lnTo>
                    <a:pt x="f166" y="f167"/>
                  </a:lnTo>
                  <a:lnTo>
                    <a:pt x="f6" y="f168"/>
                  </a:lnTo>
                  <a:lnTo>
                    <a:pt x="f6" y="f169"/>
                  </a:lnTo>
                  <a:lnTo>
                    <a:pt x="f6" y="f87"/>
                  </a:lnTo>
                  <a:lnTo>
                    <a:pt x="f170" y="f171"/>
                  </a:lnTo>
                  <a:lnTo>
                    <a:pt x="f164" y="f85"/>
                  </a:lnTo>
                  <a:lnTo>
                    <a:pt x="f172" y="f173"/>
                  </a:lnTo>
                  <a:lnTo>
                    <a:pt x="f174" y="f175"/>
                  </a:lnTo>
                  <a:lnTo>
                    <a:pt x="f163" y="f176"/>
                  </a:lnTo>
                  <a:lnTo>
                    <a:pt x="f177" y="f76"/>
                  </a:lnTo>
                  <a:lnTo>
                    <a:pt x="f178" y="f179"/>
                  </a:lnTo>
                  <a:lnTo>
                    <a:pt x="f180" y="f74"/>
                  </a:lnTo>
                  <a:lnTo>
                    <a:pt x="f181" y="f182"/>
                  </a:lnTo>
                  <a:lnTo>
                    <a:pt x="f183" y="f184"/>
                  </a:lnTo>
                  <a:lnTo>
                    <a:pt x="f181" y="f67"/>
                  </a:lnTo>
                  <a:lnTo>
                    <a:pt x="f151" y="f185"/>
                  </a:lnTo>
                  <a:lnTo>
                    <a:pt x="f186" y="f63"/>
                  </a:lnTo>
                  <a:lnTo>
                    <a:pt x="f187" y="f60"/>
                  </a:lnTo>
                  <a:lnTo>
                    <a:pt x="f180" y="f57"/>
                  </a:lnTo>
                  <a:lnTo>
                    <a:pt x="f188" y="f189"/>
                  </a:lnTo>
                  <a:lnTo>
                    <a:pt x="f8" y="f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0" name="Freeform 14">
              <a:extLst>
                <a:ext uri="{FF2B5EF4-FFF2-40B4-BE49-F238E27FC236}">
                  <a16:creationId xmlns:a16="http://schemas.microsoft.com/office/drawing/2014/main" id="{15DD5BE7-015A-BBC1-8F9B-7582A1B96E7E}"/>
                </a:ext>
              </a:extLst>
            </p:cNvPr>
            <p:cNvSpPr/>
            <p:nvPr/>
          </p:nvSpPr>
          <p:spPr>
            <a:xfrm>
              <a:off x="2417051" y="830860"/>
              <a:ext cx="832789" cy="1328166"/>
            </a:xfrm>
            <a:custGeom>
              <a:avLst/>
              <a:gdLst>
                <a:gd name="f0" fmla="val 10800000"/>
                <a:gd name="f1" fmla="val 5400000"/>
                <a:gd name="f2" fmla="val 360"/>
                <a:gd name="f3" fmla="val 180"/>
                <a:gd name="f4" fmla="val w"/>
                <a:gd name="f5" fmla="val h"/>
                <a:gd name="f6" fmla="val 0"/>
                <a:gd name="f7" fmla="val 596"/>
                <a:gd name="f8" fmla="val 973"/>
                <a:gd name="f9" fmla="val 317"/>
                <a:gd name="f10" fmla="val 322"/>
                <a:gd name="f11" fmla="val 319"/>
                <a:gd name="f12" fmla="val 324"/>
                <a:gd name="f13" fmla="val 326"/>
                <a:gd name="f14" fmla="val 329"/>
                <a:gd name="f15" fmla="val 327"/>
                <a:gd name="f16" fmla="val 331"/>
                <a:gd name="f17" fmla="val 334"/>
                <a:gd name="f18" fmla="val 336"/>
                <a:gd name="f19" fmla="val 348"/>
                <a:gd name="f20" fmla="val 350"/>
                <a:gd name="f21" fmla="val 352"/>
                <a:gd name="f22" fmla="val 339"/>
                <a:gd name="f23" fmla="val 341"/>
                <a:gd name="f24" fmla="val 346"/>
                <a:gd name="f25" fmla="val 353"/>
                <a:gd name="f26" fmla="val 343"/>
                <a:gd name="f27" fmla="val 358"/>
                <a:gd name="f28" fmla="val 365"/>
                <a:gd name="f29" fmla="val 338"/>
                <a:gd name="f30" fmla="val 376"/>
                <a:gd name="f31" fmla="val 333"/>
                <a:gd name="f32" fmla="val 386"/>
                <a:gd name="f33" fmla="val 395"/>
                <a:gd name="f34" fmla="val 398"/>
                <a:gd name="f35" fmla="val 405"/>
                <a:gd name="f36" fmla="val 414"/>
                <a:gd name="f37" fmla="val 417"/>
                <a:gd name="f38" fmla="val 421"/>
                <a:gd name="f39" fmla="val 433"/>
                <a:gd name="f40" fmla="val 436"/>
                <a:gd name="f41" fmla="val 438"/>
                <a:gd name="f42" fmla="val 440"/>
                <a:gd name="f43" fmla="val 314"/>
                <a:gd name="f44" fmla="val 445"/>
                <a:gd name="f45" fmla="val 459"/>
                <a:gd name="f46" fmla="val 312"/>
                <a:gd name="f47" fmla="val 464"/>
                <a:gd name="f48" fmla="val 310"/>
                <a:gd name="f49" fmla="val 469"/>
                <a:gd name="f50" fmla="val 471"/>
                <a:gd name="f51" fmla="val 476"/>
                <a:gd name="f52" fmla="val 485"/>
                <a:gd name="f53" fmla="val 481"/>
                <a:gd name="f54" fmla="val 345"/>
                <a:gd name="f55" fmla="val 478"/>
                <a:gd name="f56" fmla="val 357"/>
                <a:gd name="f57" fmla="val 359"/>
                <a:gd name="f58" fmla="val 466"/>
                <a:gd name="f59" fmla="val 362"/>
                <a:gd name="f60" fmla="val 364"/>
                <a:gd name="f61" fmla="val 369"/>
                <a:gd name="f62" fmla="val 474"/>
                <a:gd name="f63" fmla="val 374"/>
                <a:gd name="f64" fmla="val 488"/>
                <a:gd name="f65" fmla="val 492"/>
                <a:gd name="f66" fmla="val 500"/>
                <a:gd name="f67" fmla="val 509"/>
                <a:gd name="f68" fmla="val 519"/>
                <a:gd name="f69" fmla="val 383"/>
                <a:gd name="f70" fmla="val 533"/>
                <a:gd name="f71" fmla="val 385"/>
                <a:gd name="f72" fmla="val 542"/>
                <a:gd name="f73" fmla="val 390"/>
                <a:gd name="f74" fmla="val 547"/>
                <a:gd name="f75" fmla="val 392"/>
                <a:gd name="f76" fmla="val 552"/>
                <a:gd name="f77" fmla="val 556"/>
                <a:gd name="f78" fmla="val 561"/>
                <a:gd name="f79" fmla="val 388"/>
                <a:gd name="f80" fmla="val 568"/>
                <a:gd name="f81" fmla="val 573"/>
                <a:gd name="f82" fmla="val 578"/>
                <a:gd name="f83" fmla="val 397"/>
                <a:gd name="f84" fmla="val 587"/>
                <a:gd name="f85" fmla="val 400"/>
                <a:gd name="f86" fmla="val 407"/>
                <a:gd name="f87" fmla="val 411"/>
                <a:gd name="f88" fmla="val 590"/>
                <a:gd name="f89" fmla="val 594"/>
                <a:gd name="f90" fmla="val 418"/>
                <a:gd name="f91" fmla="val 601"/>
                <a:gd name="f92" fmla="val 608"/>
                <a:gd name="f93" fmla="val 616"/>
                <a:gd name="f94" fmla="val 625"/>
                <a:gd name="f95" fmla="val 632"/>
                <a:gd name="f96" fmla="val 423"/>
                <a:gd name="f97" fmla="val 637"/>
                <a:gd name="f98" fmla="val 428"/>
                <a:gd name="f99" fmla="val 642"/>
                <a:gd name="f100" fmla="val 646"/>
                <a:gd name="f101" fmla="val 435"/>
                <a:gd name="f102" fmla="val 437"/>
                <a:gd name="f103" fmla="val 644"/>
                <a:gd name="f104" fmla="val 447"/>
                <a:gd name="f105" fmla="val 635"/>
                <a:gd name="f106" fmla="val 454"/>
                <a:gd name="f107" fmla="val 475"/>
                <a:gd name="f108" fmla="val 482"/>
                <a:gd name="f109" fmla="val 487"/>
                <a:gd name="f110" fmla="val 506"/>
                <a:gd name="f111" fmla="val 523"/>
                <a:gd name="f112" fmla="val 639"/>
                <a:gd name="f113" fmla="val 530"/>
                <a:gd name="f114" fmla="val 544"/>
                <a:gd name="f115" fmla="val 558"/>
                <a:gd name="f116" fmla="val 560"/>
                <a:gd name="f117" fmla="val 563"/>
                <a:gd name="f118" fmla="val 630"/>
                <a:gd name="f119" fmla="val 565"/>
                <a:gd name="f120" fmla="val 567"/>
                <a:gd name="f121" fmla="val 623"/>
                <a:gd name="f122" fmla="val 572"/>
                <a:gd name="f123" fmla="val 620"/>
                <a:gd name="f124" fmla="val 575"/>
                <a:gd name="f125" fmla="val 577"/>
                <a:gd name="f126" fmla="val 579"/>
                <a:gd name="f127" fmla="val 584"/>
                <a:gd name="f128" fmla="val 586"/>
                <a:gd name="f129" fmla="val 649"/>
                <a:gd name="f130" fmla="val 591"/>
                <a:gd name="f131" fmla="val 653"/>
                <a:gd name="f132" fmla="val 656"/>
                <a:gd name="f133" fmla="val 677"/>
                <a:gd name="f134" fmla="val 696"/>
                <a:gd name="f135" fmla="val 589"/>
                <a:gd name="f136" fmla="val 715"/>
                <a:gd name="f137" fmla="val 736"/>
                <a:gd name="f138" fmla="val 582"/>
                <a:gd name="f139" fmla="val 755"/>
                <a:gd name="f140" fmla="val 774"/>
                <a:gd name="f141" fmla="val 795"/>
                <a:gd name="f142" fmla="val 814"/>
                <a:gd name="f143" fmla="val 833"/>
                <a:gd name="f144" fmla="val 570"/>
                <a:gd name="f145" fmla="val 855"/>
                <a:gd name="f146" fmla="val 874"/>
                <a:gd name="f147" fmla="val 893"/>
                <a:gd name="f148" fmla="val 914"/>
                <a:gd name="f149" fmla="val 933"/>
                <a:gd name="f150" fmla="val 952"/>
                <a:gd name="f151" fmla="val 553"/>
                <a:gd name="f152" fmla="val 537"/>
                <a:gd name="f153" fmla="val 971"/>
                <a:gd name="f154" fmla="val 518"/>
                <a:gd name="f155" fmla="val 968"/>
                <a:gd name="f156" fmla="val 501"/>
                <a:gd name="f157" fmla="val 966"/>
                <a:gd name="f158" fmla="val 964"/>
                <a:gd name="f159" fmla="val 959"/>
                <a:gd name="f160" fmla="val 449"/>
                <a:gd name="f161" fmla="val 956"/>
                <a:gd name="f162" fmla="val 954"/>
                <a:gd name="f163" fmla="val 949"/>
                <a:gd name="f164" fmla="val 378"/>
                <a:gd name="f165" fmla="val 947"/>
                <a:gd name="f166" fmla="val 945"/>
                <a:gd name="f167" fmla="val 940"/>
                <a:gd name="f168" fmla="val 938"/>
                <a:gd name="f169" fmla="val 935"/>
                <a:gd name="f170" fmla="val 293"/>
                <a:gd name="f171" fmla="val 274"/>
                <a:gd name="f172" fmla="val 928"/>
                <a:gd name="f173" fmla="val 241"/>
                <a:gd name="f174" fmla="val 923"/>
                <a:gd name="f175" fmla="val 206"/>
                <a:gd name="f176" fmla="val 916"/>
                <a:gd name="f177" fmla="val 172"/>
                <a:gd name="f178" fmla="val 912"/>
                <a:gd name="f179" fmla="val 137"/>
                <a:gd name="f180" fmla="val 904"/>
                <a:gd name="f181" fmla="val 104"/>
                <a:gd name="f182" fmla="val 897"/>
                <a:gd name="f183" fmla="val 68"/>
                <a:gd name="f184" fmla="val 890"/>
                <a:gd name="f185" fmla="val 35"/>
                <a:gd name="f186" fmla="val 883"/>
                <a:gd name="f187" fmla="val 876"/>
                <a:gd name="f188" fmla="val 7"/>
                <a:gd name="f189" fmla="val 848"/>
                <a:gd name="f190" fmla="val 12"/>
                <a:gd name="f191" fmla="val 819"/>
                <a:gd name="f192" fmla="val 16"/>
                <a:gd name="f193" fmla="val 793"/>
                <a:gd name="f194" fmla="val 23"/>
                <a:gd name="f195" fmla="val 765"/>
                <a:gd name="f196" fmla="val 28"/>
                <a:gd name="f197" fmla="val 708"/>
                <a:gd name="f198" fmla="val 40"/>
                <a:gd name="f199" fmla="val 679"/>
                <a:gd name="f200" fmla="val 47"/>
                <a:gd name="f201" fmla="val 57"/>
                <a:gd name="f202" fmla="val 59"/>
                <a:gd name="f203" fmla="val 618"/>
                <a:gd name="f204" fmla="val 61"/>
                <a:gd name="f205" fmla="val 611"/>
                <a:gd name="f206" fmla="val 66"/>
                <a:gd name="f207" fmla="val 604"/>
                <a:gd name="f208" fmla="val 64"/>
                <a:gd name="f209" fmla="val 597"/>
                <a:gd name="f210" fmla="val 592"/>
                <a:gd name="f211" fmla="val 50"/>
                <a:gd name="f212" fmla="val 45"/>
                <a:gd name="f213" fmla="val 580"/>
                <a:gd name="f214" fmla="val 78"/>
                <a:gd name="f215" fmla="val 90"/>
                <a:gd name="f216" fmla="val 516"/>
                <a:gd name="f217" fmla="val 94"/>
                <a:gd name="f218" fmla="val 507"/>
                <a:gd name="f219" fmla="val 106"/>
                <a:gd name="f220" fmla="val 132"/>
                <a:gd name="f221" fmla="val 452"/>
                <a:gd name="f222" fmla="val 142"/>
                <a:gd name="f223" fmla="val 431"/>
                <a:gd name="f224" fmla="val 139"/>
                <a:gd name="f225" fmla="val 419"/>
                <a:gd name="f226" fmla="val 135"/>
                <a:gd name="f227" fmla="val 123"/>
                <a:gd name="f228" fmla="val 116"/>
                <a:gd name="f229" fmla="val 384"/>
                <a:gd name="f230" fmla="val 113"/>
                <a:gd name="f231" fmla="val 118"/>
                <a:gd name="f232" fmla="val 120"/>
                <a:gd name="f233" fmla="val 301"/>
                <a:gd name="f234" fmla="val 125"/>
                <a:gd name="f235" fmla="val 282"/>
                <a:gd name="f236" fmla="val 130"/>
                <a:gd name="f237" fmla="val 260"/>
                <a:gd name="f238" fmla="val 242"/>
                <a:gd name="f239" fmla="val 220"/>
                <a:gd name="f240" fmla="val 201"/>
                <a:gd name="f241" fmla="val 146"/>
                <a:gd name="f242" fmla="val 151"/>
                <a:gd name="f243" fmla="val 161"/>
                <a:gd name="f244" fmla="val 156"/>
                <a:gd name="f245" fmla="val 140"/>
                <a:gd name="f246" fmla="val 158"/>
                <a:gd name="f247" fmla="val 121"/>
                <a:gd name="f248" fmla="val 163"/>
                <a:gd name="f249" fmla="val 102"/>
                <a:gd name="f250" fmla="val 168"/>
                <a:gd name="f251" fmla="val 81"/>
                <a:gd name="f252" fmla="val 62"/>
                <a:gd name="f253" fmla="val 177"/>
                <a:gd name="f254" fmla="val 182"/>
                <a:gd name="f255" fmla="val 21"/>
                <a:gd name="f256" fmla="val 187"/>
                <a:gd name="f257" fmla="val 213"/>
                <a:gd name="f258" fmla="val 246"/>
                <a:gd name="f259" fmla="val 14"/>
                <a:gd name="f260" fmla="val 267"/>
                <a:gd name="f261" fmla="val 19"/>
                <a:gd name="f262" fmla="val 253"/>
                <a:gd name="f263" fmla="val 111"/>
                <a:gd name="f264" fmla="val 251"/>
                <a:gd name="f265" fmla="val 166"/>
                <a:gd name="f266" fmla="val 175"/>
                <a:gd name="f267" fmla="val 258"/>
                <a:gd name="f268" fmla="val 185"/>
                <a:gd name="f269" fmla="val 197"/>
                <a:gd name="f270" fmla="val 204"/>
                <a:gd name="f271" fmla="val 211"/>
                <a:gd name="f272" fmla="val 215"/>
                <a:gd name="f273" fmla="val 255"/>
                <a:gd name="f274" fmla="val 218"/>
                <a:gd name="f275" fmla="val 262"/>
                <a:gd name="f276" fmla="val 227"/>
                <a:gd name="f277" fmla="val 269"/>
                <a:gd name="f278" fmla="val 237"/>
                <a:gd name="f279" fmla="val 279"/>
                <a:gd name="f280" fmla="val 284"/>
                <a:gd name="f281" fmla="val 272"/>
                <a:gd name="f282" fmla="val 300"/>
                <a:gd name="f283" fmla="val 287"/>
                <a:gd name="f284" fmla="val 307"/>
                <a:gd name="f285" fmla="val 296"/>
                <a:gd name="f286" fmla="val 305"/>
                <a:gd name="f287" fmla="+- 0 0 -90"/>
                <a:gd name="f288" fmla="*/ f4 1 596"/>
                <a:gd name="f289" fmla="*/ f5 1 973"/>
                <a:gd name="f290" fmla="+- f8 0 f6"/>
                <a:gd name="f291" fmla="+- f7 0 f6"/>
                <a:gd name="f292" fmla="*/ f287 f0 1"/>
                <a:gd name="f293" fmla="*/ f291 1 596"/>
                <a:gd name="f294" fmla="*/ f290 1 973"/>
                <a:gd name="f295" fmla="*/ 517525 f291 1"/>
                <a:gd name="f296" fmla="*/ 511175 f290 1"/>
                <a:gd name="f297" fmla="*/ 525463 f291 1"/>
                <a:gd name="f298" fmla="*/ 533400 f290 1"/>
                <a:gd name="f299" fmla="*/ 558800 f291 1"/>
                <a:gd name="f300" fmla="*/ 538162 f290 1"/>
                <a:gd name="f301" fmla="*/ 544513 f291 1"/>
                <a:gd name="f302" fmla="*/ 568325 f290 1"/>
                <a:gd name="f303" fmla="*/ 627062 f290 1"/>
                <a:gd name="f304" fmla="*/ 661987 f290 1"/>
                <a:gd name="f305" fmla="*/ 506413 f291 1"/>
                <a:gd name="f306" fmla="*/ 695325 f290 1"/>
                <a:gd name="f307" fmla="*/ 495300 f291 1"/>
                <a:gd name="f308" fmla="*/ 736600 f290 1"/>
                <a:gd name="f309" fmla="*/ 514350 f291 1"/>
                <a:gd name="f310" fmla="*/ 769937 f290 1"/>
                <a:gd name="f311" fmla="*/ 536575 f291 1"/>
                <a:gd name="f312" fmla="*/ 763587 f290 1"/>
                <a:gd name="f313" fmla="*/ 569913 f291 1"/>
                <a:gd name="f314" fmla="*/ 593725 f291 1"/>
                <a:gd name="f315" fmla="*/ 758825 f290 1"/>
                <a:gd name="f316" fmla="*/ 596900 f291 1"/>
                <a:gd name="f317" fmla="*/ 781050 f290 1"/>
                <a:gd name="f318" fmla="*/ 608013 f291 1"/>
                <a:gd name="f319" fmla="*/ 846137 f290 1"/>
                <a:gd name="f320" fmla="*/ 622300 f291 1"/>
                <a:gd name="f321" fmla="*/ 882650 f290 1"/>
                <a:gd name="f322" fmla="*/ 619125 f291 1"/>
                <a:gd name="f323" fmla="*/ 917575 f290 1"/>
                <a:gd name="f324" fmla="*/ 652463 f291 1"/>
                <a:gd name="f325" fmla="*/ 936625 f290 1"/>
                <a:gd name="f326" fmla="*/ 663575 f291 1"/>
                <a:gd name="f327" fmla="*/ 977900 f290 1"/>
                <a:gd name="f328" fmla="*/ 679450 f291 1"/>
                <a:gd name="f329" fmla="*/ 1019175 f290 1"/>
                <a:gd name="f330" fmla="*/ 693738 f291 1"/>
                <a:gd name="f331" fmla="*/ 754063 f291 1"/>
                <a:gd name="f332" fmla="*/ 1022350 f290 1"/>
                <a:gd name="f333" fmla="*/ 773113 f291 1"/>
                <a:gd name="f334" fmla="*/ 1008062 f290 1"/>
                <a:gd name="f335" fmla="*/ 841375 f291 1"/>
                <a:gd name="f336" fmla="*/ 889000 f291 1"/>
                <a:gd name="f337" fmla="*/ 896938 f291 1"/>
                <a:gd name="f338" fmla="*/ 992187 f290 1"/>
                <a:gd name="f339" fmla="*/ 915988 f291 1"/>
                <a:gd name="f340" fmla="*/ 938213 f291 1"/>
                <a:gd name="f341" fmla="*/ 1036637 f290 1"/>
                <a:gd name="f342" fmla="*/ 935038 f291 1"/>
                <a:gd name="f343" fmla="*/ 1135062 f290 1"/>
                <a:gd name="f344" fmla="*/ 1262062 f290 1"/>
                <a:gd name="f345" fmla="*/ 900113 f291 1"/>
                <a:gd name="f346" fmla="*/ 1387475 f290 1"/>
                <a:gd name="f347" fmla="*/ 882650 f291 1"/>
                <a:gd name="f348" fmla="*/ 1511300 f290 1"/>
                <a:gd name="f349" fmla="*/ 795338 f291 1"/>
                <a:gd name="f350" fmla="*/ 1533525 f290 1"/>
                <a:gd name="f351" fmla="*/ 687388 f291 1"/>
                <a:gd name="f352" fmla="*/ 1514475 f290 1"/>
                <a:gd name="f353" fmla="*/ 574675 f291 1"/>
                <a:gd name="f354" fmla="*/ 1500187 f290 1"/>
                <a:gd name="f355" fmla="*/ 465138 f291 1"/>
                <a:gd name="f356" fmla="*/ 1481137 f290 1"/>
                <a:gd name="f357" fmla="*/ 273050 f291 1"/>
                <a:gd name="f358" fmla="*/ 1447800 f290 1"/>
                <a:gd name="f359" fmla="*/ 55563 f291 1"/>
                <a:gd name="f360" fmla="*/ 1401762 f290 1"/>
                <a:gd name="f361" fmla="*/ 25400 f291 1"/>
                <a:gd name="f362" fmla="*/ 1258887 f290 1"/>
                <a:gd name="f363" fmla="*/ 63500 f291 1"/>
                <a:gd name="f364" fmla="*/ 1077912 f290 1"/>
                <a:gd name="f365" fmla="*/ 93663 f291 1"/>
                <a:gd name="f366" fmla="*/ 989012 f290 1"/>
                <a:gd name="f367" fmla="*/ 104775 f291 1"/>
                <a:gd name="f368" fmla="*/ 958850 f290 1"/>
                <a:gd name="f369" fmla="*/ 71438 f291 1"/>
                <a:gd name="f370" fmla="*/ 920750 f290 1"/>
                <a:gd name="f371" fmla="*/ 142875 f291 1"/>
                <a:gd name="f372" fmla="*/ 819150 f290 1"/>
                <a:gd name="f373" fmla="*/ 225425 f291 1"/>
                <a:gd name="f374" fmla="*/ 684212 f290 1"/>
                <a:gd name="f375" fmla="*/ 184150 f291 1"/>
                <a:gd name="f376" fmla="*/ 609600 f290 1"/>
                <a:gd name="f377" fmla="*/ 187325 f291 1"/>
                <a:gd name="f378" fmla="*/ 206375 f291 1"/>
                <a:gd name="f379" fmla="*/ 412750 f290 1"/>
                <a:gd name="f380" fmla="*/ 231775 f291 1"/>
                <a:gd name="f381" fmla="*/ 285750 f290 1"/>
                <a:gd name="f382" fmla="*/ 258763 f291 1"/>
                <a:gd name="f383" fmla="*/ 161925 f290 1"/>
                <a:gd name="f384" fmla="*/ 288925 f291 1"/>
                <a:gd name="f385" fmla="*/ 33337 f290 1"/>
                <a:gd name="f386" fmla="*/ 423863 f291 1"/>
                <a:gd name="f387" fmla="*/ 30162 f290 1"/>
                <a:gd name="f388" fmla="*/ 382588 f291 1"/>
                <a:gd name="f389" fmla="*/ 225425 f290 1"/>
                <a:gd name="f390" fmla="*/ 409575 f291 1"/>
                <a:gd name="f391" fmla="*/ 293687 f290 1"/>
                <a:gd name="f392" fmla="*/ 334962 f290 1"/>
                <a:gd name="f393" fmla="*/ 401638 f291 1"/>
                <a:gd name="f394" fmla="*/ 346075 f290 1"/>
                <a:gd name="f395" fmla="*/ 442913 f291 1"/>
                <a:gd name="f396" fmla="*/ 390525 f290 1"/>
                <a:gd name="f397" fmla="*/ 487363 f291 1"/>
                <a:gd name="f398" fmla="*/ 469900 f290 1"/>
                <a:gd name="f399" fmla="*/ 503238 f291 1"/>
                <a:gd name="f400" fmla="*/ f292 1 f3"/>
                <a:gd name="f401" fmla="*/ f295 1 596"/>
                <a:gd name="f402" fmla="*/ f296 1 973"/>
                <a:gd name="f403" fmla="*/ f297 1 596"/>
                <a:gd name="f404" fmla="*/ f298 1 973"/>
                <a:gd name="f405" fmla="*/ f299 1 596"/>
                <a:gd name="f406" fmla="*/ f300 1 973"/>
                <a:gd name="f407" fmla="*/ f301 1 596"/>
                <a:gd name="f408" fmla="*/ f302 1 973"/>
                <a:gd name="f409" fmla="*/ f303 1 973"/>
                <a:gd name="f410" fmla="*/ f304 1 973"/>
                <a:gd name="f411" fmla="*/ f305 1 596"/>
                <a:gd name="f412" fmla="*/ f306 1 973"/>
                <a:gd name="f413" fmla="*/ f307 1 596"/>
                <a:gd name="f414" fmla="*/ f308 1 973"/>
                <a:gd name="f415" fmla="*/ f309 1 596"/>
                <a:gd name="f416" fmla="*/ f310 1 973"/>
                <a:gd name="f417" fmla="*/ f311 1 596"/>
                <a:gd name="f418" fmla="*/ f312 1 973"/>
                <a:gd name="f419" fmla="*/ f313 1 596"/>
                <a:gd name="f420" fmla="*/ f314 1 596"/>
                <a:gd name="f421" fmla="*/ f315 1 973"/>
                <a:gd name="f422" fmla="*/ f316 1 596"/>
                <a:gd name="f423" fmla="*/ f317 1 973"/>
                <a:gd name="f424" fmla="*/ f318 1 596"/>
                <a:gd name="f425" fmla="*/ f319 1 973"/>
                <a:gd name="f426" fmla="*/ f320 1 596"/>
                <a:gd name="f427" fmla="*/ f321 1 973"/>
                <a:gd name="f428" fmla="*/ f322 1 596"/>
                <a:gd name="f429" fmla="*/ f323 1 973"/>
                <a:gd name="f430" fmla="*/ f324 1 596"/>
                <a:gd name="f431" fmla="*/ f325 1 973"/>
                <a:gd name="f432" fmla="*/ f326 1 596"/>
                <a:gd name="f433" fmla="*/ f327 1 973"/>
                <a:gd name="f434" fmla="*/ f328 1 596"/>
                <a:gd name="f435" fmla="*/ f329 1 973"/>
                <a:gd name="f436" fmla="*/ f330 1 596"/>
                <a:gd name="f437" fmla="*/ f331 1 596"/>
                <a:gd name="f438" fmla="*/ f332 1 973"/>
                <a:gd name="f439" fmla="*/ f333 1 596"/>
                <a:gd name="f440" fmla="*/ f334 1 973"/>
                <a:gd name="f441" fmla="*/ f335 1 596"/>
                <a:gd name="f442" fmla="*/ f336 1 596"/>
                <a:gd name="f443" fmla="*/ f337 1 596"/>
                <a:gd name="f444" fmla="*/ f338 1 973"/>
                <a:gd name="f445" fmla="*/ f339 1 596"/>
                <a:gd name="f446" fmla="*/ f340 1 596"/>
                <a:gd name="f447" fmla="*/ f341 1 973"/>
                <a:gd name="f448" fmla="*/ f342 1 596"/>
                <a:gd name="f449" fmla="*/ f343 1 973"/>
                <a:gd name="f450" fmla="*/ f344 1 973"/>
                <a:gd name="f451" fmla="*/ f345 1 596"/>
                <a:gd name="f452" fmla="*/ f346 1 973"/>
                <a:gd name="f453" fmla="*/ f347 1 596"/>
                <a:gd name="f454" fmla="*/ f348 1 973"/>
                <a:gd name="f455" fmla="*/ f349 1 596"/>
                <a:gd name="f456" fmla="*/ f350 1 973"/>
                <a:gd name="f457" fmla="*/ f351 1 596"/>
                <a:gd name="f458" fmla="*/ f352 1 973"/>
                <a:gd name="f459" fmla="*/ f353 1 596"/>
                <a:gd name="f460" fmla="*/ f354 1 973"/>
                <a:gd name="f461" fmla="*/ f355 1 596"/>
                <a:gd name="f462" fmla="*/ f356 1 973"/>
                <a:gd name="f463" fmla="*/ f357 1 596"/>
                <a:gd name="f464" fmla="*/ f358 1 973"/>
                <a:gd name="f465" fmla="*/ f359 1 596"/>
                <a:gd name="f466" fmla="*/ f360 1 973"/>
                <a:gd name="f467" fmla="*/ f361 1 596"/>
                <a:gd name="f468" fmla="*/ f362 1 973"/>
                <a:gd name="f469" fmla="*/ f363 1 596"/>
                <a:gd name="f470" fmla="*/ f364 1 973"/>
                <a:gd name="f471" fmla="*/ f365 1 596"/>
                <a:gd name="f472" fmla="*/ f366 1 973"/>
                <a:gd name="f473" fmla="*/ f367 1 596"/>
                <a:gd name="f474" fmla="*/ f368 1 973"/>
                <a:gd name="f475" fmla="*/ f369 1 596"/>
                <a:gd name="f476" fmla="*/ f370 1 973"/>
                <a:gd name="f477" fmla="*/ f371 1 596"/>
                <a:gd name="f478" fmla="*/ f372 1 973"/>
                <a:gd name="f479" fmla="*/ f373 1 596"/>
                <a:gd name="f480" fmla="*/ f374 1 973"/>
                <a:gd name="f481" fmla="*/ f375 1 596"/>
                <a:gd name="f482" fmla="*/ f376 1 973"/>
                <a:gd name="f483" fmla="*/ f377 1 596"/>
                <a:gd name="f484" fmla="*/ f378 1 596"/>
                <a:gd name="f485" fmla="*/ f379 1 973"/>
                <a:gd name="f486" fmla="*/ f380 1 596"/>
                <a:gd name="f487" fmla="*/ f381 1 973"/>
                <a:gd name="f488" fmla="*/ f382 1 596"/>
                <a:gd name="f489" fmla="*/ f383 1 973"/>
                <a:gd name="f490" fmla="*/ f384 1 596"/>
                <a:gd name="f491" fmla="*/ f385 1 973"/>
                <a:gd name="f492" fmla="*/ f386 1 596"/>
                <a:gd name="f493" fmla="*/ f387 1 973"/>
                <a:gd name="f494" fmla="*/ f388 1 596"/>
                <a:gd name="f495" fmla="*/ f389 1 973"/>
                <a:gd name="f496" fmla="*/ f390 1 596"/>
                <a:gd name="f497" fmla="*/ f391 1 973"/>
                <a:gd name="f498" fmla="*/ f392 1 973"/>
                <a:gd name="f499" fmla="*/ f393 1 596"/>
                <a:gd name="f500" fmla="*/ f394 1 973"/>
                <a:gd name="f501" fmla="*/ f395 1 596"/>
                <a:gd name="f502" fmla="*/ f396 1 973"/>
                <a:gd name="f503" fmla="*/ f397 1 596"/>
                <a:gd name="f504" fmla="*/ f398 1 973"/>
                <a:gd name="f505" fmla="*/ f399 1 596"/>
                <a:gd name="f506" fmla="*/ 0 1 f293"/>
                <a:gd name="f507" fmla="*/ f7 1 f293"/>
                <a:gd name="f508" fmla="*/ 0 1 f294"/>
                <a:gd name="f509" fmla="*/ f8 1 f294"/>
                <a:gd name="f510" fmla="+- f400 0 f1"/>
                <a:gd name="f511" fmla="*/ f401 1 f293"/>
                <a:gd name="f512" fmla="*/ f402 1 f294"/>
                <a:gd name="f513" fmla="*/ f403 1 f293"/>
                <a:gd name="f514" fmla="*/ f404 1 f294"/>
                <a:gd name="f515" fmla="*/ f405 1 f293"/>
                <a:gd name="f516" fmla="*/ f406 1 f294"/>
                <a:gd name="f517" fmla="*/ f407 1 f293"/>
                <a:gd name="f518" fmla="*/ f408 1 f294"/>
                <a:gd name="f519" fmla="*/ f409 1 f294"/>
                <a:gd name="f520" fmla="*/ f410 1 f294"/>
                <a:gd name="f521" fmla="*/ f411 1 f293"/>
                <a:gd name="f522" fmla="*/ f412 1 f294"/>
                <a:gd name="f523" fmla="*/ f413 1 f293"/>
                <a:gd name="f524" fmla="*/ f414 1 f294"/>
                <a:gd name="f525" fmla="*/ f415 1 f293"/>
                <a:gd name="f526" fmla="*/ f416 1 f294"/>
                <a:gd name="f527" fmla="*/ f417 1 f293"/>
                <a:gd name="f528" fmla="*/ f418 1 f294"/>
                <a:gd name="f529" fmla="*/ f419 1 f293"/>
                <a:gd name="f530" fmla="*/ f420 1 f293"/>
                <a:gd name="f531" fmla="*/ f421 1 f294"/>
                <a:gd name="f532" fmla="*/ f422 1 f293"/>
                <a:gd name="f533" fmla="*/ f423 1 f294"/>
                <a:gd name="f534" fmla="*/ f424 1 f293"/>
                <a:gd name="f535" fmla="*/ f425 1 f294"/>
                <a:gd name="f536" fmla="*/ f426 1 f293"/>
                <a:gd name="f537" fmla="*/ f427 1 f294"/>
                <a:gd name="f538" fmla="*/ f428 1 f293"/>
                <a:gd name="f539" fmla="*/ f429 1 f294"/>
                <a:gd name="f540" fmla="*/ f430 1 f293"/>
                <a:gd name="f541" fmla="*/ f431 1 f294"/>
                <a:gd name="f542" fmla="*/ f432 1 f293"/>
                <a:gd name="f543" fmla="*/ f433 1 f294"/>
                <a:gd name="f544" fmla="*/ f434 1 f293"/>
                <a:gd name="f545" fmla="*/ f435 1 f294"/>
                <a:gd name="f546" fmla="*/ f436 1 f293"/>
                <a:gd name="f547" fmla="*/ f437 1 f293"/>
                <a:gd name="f548" fmla="*/ f438 1 f294"/>
                <a:gd name="f549" fmla="*/ f439 1 f293"/>
                <a:gd name="f550" fmla="*/ f440 1 f294"/>
                <a:gd name="f551" fmla="*/ f441 1 f293"/>
                <a:gd name="f552" fmla="*/ f442 1 f293"/>
                <a:gd name="f553" fmla="*/ f443 1 f293"/>
                <a:gd name="f554" fmla="*/ f444 1 f294"/>
                <a:gd name="f555" fmla="*/ f445 1 f293"/>
                <a:gd name="f556" fmla="*/ f446 1 f293"/>
                <a:gd name="f557" fmla="*/ f447 1 f294"/>
                <a:gd name="f558" fmla="*/ f448 1 f293"/>
                <a:gd name="f559" fmla="*/ f449 1 f294"/>
                <a:gd name="f560" fmla="*/ f450 1 f294"/>
                <a:gd name="f561" fmla="*/ f451 1 f293"/>
                <a:gd name="f562" fmla="*/ f452 1 f294"/>
                <a:gd name="f563" fmla="*/ f453 1 f293"/>
                <a:gd name="f564" fmla="*/ f454 1 f294"/>
                <a:gd name="f565" fmla="*/ f455 1 f293"/>
                <a:gd name="f566" fmla="*/ f456 1 f294"/>
                <a:gd name="f567" fmla="*/ f457 1 f293"/>
                <a:gd name="f568" fmla="*/ f458 1 f294"/>
                <a:gd name="f569" fmla="*/ f459 1 f293"/>
                <a:gd name="f570" fmla="*/ f460 1 f294"/>
                <a:gd name="f571" fmla="*/ f461 1 f293"/>
                <a:gd name="f572" fmla="*/ f462 1 f294"/>
                <a:gd name="f573" fmla="*/ f463 1 f293"/>
                <a:gd name="f574" fmla="*/ f464 1 f294"/>
                <a:gd name="f575" fmla="*/ f465 1 f293"/>
                <a:gd name="f576" fmla="*/ f466 1 f294"/>
                <a:gd name="f577" fmla="*/ f467 1 f293"/>
                <a:gd name="f578" fmla="*/ f468 1 f294"/>
                <a:gd name="f579" fmla="*/ f469 1 f293"/>
                <a:gd name="f580" fmla="*/ f470 1 f294"/>
                <a:gd name="f581" fmla="*/ f471 1 f293"/>
                <a:gd name="f582" fmla="*/ f472 1 f294"/>
                <a:gd name="f583" fmla="*/ f473 1 f293"/>
                <a:gd name="f584" fmla="*/ f474 1 f294"/>
                <a:gd name="f585" fmla="*/ f475 1 f293"/>
                <a:gd name="f586" fmla="*/ f476 1 f294"/>
                <a:gd name="f587" fmla="*/ f477 1 f293"/>
                <a:gd name="f588" fmla="*/ f478 1 f294"/>
                <a:gd name="f589" fmla="*/ f479 1 f293"/>
                <a:gd name="f590" fmla="*/ f480 1 f294"/>
                <a:gd name="f591" fmla="*/ f481 1 f293"/>
                <a:gd name="f592" fmla="*/ f482 1 f294"/>
                <a:gd name="f593" fmla="*/ f483 1 f293"/>
                <a:gd name="f594" fmla="*/ f484 1 f293"/>
                <a:gd name="f595" fmla="*/ f485 1 f294"/>
                <a:gd name="f596" fmla="*/ f486 1 f293"/>
                <a:gd name="f597" fmla="*/ f487 1 f294"/>
                <a:gd name="f598" fmla="*/ f488 1 f293"/>
                <a:gd name="f599" fmla="*/ f489 1 f294"/>
                <a:gd name="f600" fmla="*/ f490 1 f293"/>
                <a:gd name="f601" fmla="*/ f491 1 f294"/>
                <a:gd name="f602" fmla="*/ f492 1 f293"/>
                <a:gd name="f603" fmla="*/ f493 1 f294"/>
                <a:gd name="f604" fmla="*/ f494 1 f293"/>
                <a:gd name="f605" fmla="*/ f495 1 f294"/>
                <a:gd name="f606" fmla="*/ f496 1 f293"/>
                <a:gd name="f607" fmla="*/ f497 1 f294"/>
                <a:gd name="f608" fmla="*/ f498 1 f294"/>
                <a:gd name="f609" fmla="*/ f499 1 f293"/>
                <a:gd name="f610" fmla="*/ f500 1 f294"/>
                <a:gd name="f611" fmla="*/ f501 1 f293"/>
                <a:gd name="f612" fmla="*/ f502 1 f294"/>
                <a:gd name="f613" fmla="*/ f503 1 f293"/>
                <a:gd name="f614" fmla="*/ f504 1 f294"/>
                <a:gd name="f615" fmla="*/ f505 1 f293"/>
                <a:gd name="f616" fmla="*/ f506 f288 1"/>
                <a:gd name="f617" fmla="*/ f507 f288 1"/>
                <a:gd name="f618" fmla="*/ f509 f289 1"/>
                <a:gd name="f619" fmla="*/ f508 f289 1"/>
                <a:gd name="f620" fmla="*/ f511 f288 1"/>
                <a:gd name="f621" fmla="*/ f512 f289 1"/>
                <a:gd name="f622" fmla="*/ f513 f288 1"/>
                <a:gd name="f623" fmla="*/ f514 f289 1"/>
                <a:gd name="f624" fmla="*/ f515 f288 1"/>
                <a:gd name="f625" fmla="*/ f516 f289 1"/>
                <a:gd name="f626" fmla="*/ f517 f288 1"/>
                <a:gd name="f627" fmla="*/ f518 f289 1"/>
                <a:gd name="f628" fmla="*/ f519 f289 1"/>
                <a:gd name="f629" fmla="*/ f520 f289 1"/>
                <a:gd name="f630" fmla="*/ f521 f288 1"/>
                <a:gd name="f631" fmla="*/ f522 f289 1"/>
                <a:gd name="f632" fmla="*/ f523 f288 1"/>
                <a:gd name="f633" fmla="*/ f524 f289 1"/>
                <a:gd name="f634" fmla="*/ f525 f288 1"/>
                <a:gd name="f635" fmla="*/ f526 f289 1"/>
                <a:gd name="f636" fmla="*/ f527 f288 1"/>
                <a:gd name="f637" fmla="*/ f528 f289 1"/>
                <a:gd name="f638" fmla="*/ f529 f288 1"/>
                <a:gd name="f639" fmla="*/ f530 f288 1"/>
                <a:gd name="f640" fmla="*/ f531 f289 1"/>
                <a:gd name="f641" fmla="*/ f532 f288 1"/>
                <a:gd name="f642" fmla="*/ f533 f289 1"/>
                <a:gd name="f643" fmla="*/ f534 f288 1"/>
                <a:gd name="f644" fmla="*/ f535 f289 1"/>
                <a:gd name="f645" fmla="*/ f536 f288 1"/>
                <a:gd name="f646" fmla="*/ f537 f289 1"/>
                <a:gd name="f647" fmla="*/ f538 f288 1"/>
                <a:gd name="f648" fmla="*/ f539 f289 1"/>
                <a:gd name="f649" fmla="*/ f540 f288 1"/>
                <a:gd name="f650" fmla="*/ f541 f289 1"/>
                <a:gd name="f651" fmla="*/ f542 f288 1"/>
                <a:gd name="f652" fmla="*/ f543 f289 1"/>
                <a:gd name="f653" fmla="*/ f544 f288 1"/>
                <a:gd name="f654" fmla="*/ f545 f289 1"/>
                <a:gd name="f655" fmla="*/ f546 f288 1"/>
                <a:gd name="f656" fmla="*/ f547 f288 1"/>
                <a:gd name="f657" fmla="*/ f548 f289 1"/>
                <a:gd name="f658" fmla="*/ f549 f288 1"/>
                <a:gd name="f659" fmla="*/ f550 f289 1"/>
                <a:gd name="f660" fmla="*/ f551 f288 1"/>
                <a:gd name="f661" fmla="*/ f552 f288 1"/>
                <a:gd name="f662" fmla="*/ f553 f288 1"/>
                <a:gd name="f663" fmla="*/ f554 f289 1"/>
                <a:gd name="f664" fmla="*/ f555 f288 1"/>
                <a:gd name="f665" fmla="*/ f556 f288 1"/>
                <a:gd name="f666" fmla="*/ f557 f289 1"/>
                <a:gd name="f667" fmla="*/ f558 f288 1"/>
                <a:gd name="f668" fmla="*/ f559 f289 1"/>
                <a:gd name="f669" fmla="*/ f560 f289 1"/>
                <a:gd name="f670" fmla="*/ f561 f288 1"/>
                <a:gd name="f671" fmla="*/ f562 f289 1"/>
                <a:gd name="f672" fmla="*/ f563 f288 1"/>
                <a:gd name="f673" fmla="*/ f564 f289 1"/>
                <a:gd name="f674" fmla="*/ f565 f288 1"/>
                <a:gd name="f675" fmla="*/ f566 f289 1"/>
                <a:gd name="f676" fmla="*/ f567 f288 1"/>
                <a:gd name="f677" fmla="*/ f568 f289 1"/>
                <a:gd name="f678" fmla="*/ f569 f288 1"/>
                <a:gd name="f679" fmla="*/ f570 f289 1"/>
                <a:gd name="f680" fmla="*/ f571 f288 1"/>
                <a:gd name="f681" fmla="*/ f572 f289 1"/>
                <a:gd name="f682" fmla="*/ f573 f288 1"/>
                <a:gd name="f683" fmla="*/ f574 f289 1"/>
                <a:gd name="f684" fmla="*/ f575 f288 1"/>
                <a:gd name="f685" fmla="*/ f576 f289 1"/>
                <a:gd name="f686" fmla="*/ f577 f288 1"/>
                <a:gd name="f687" fmla="*/ f578 f289 1"/>
                <a:gd name="f688" fmla="*/ f579 f288 1"/>
                <a:gd name="f689" fmla="*/ f580 f289 1"/>
                <a:gd name="f690" fmla="*/ f581 f288 1"/>
                <a:gd name="f691" fmla="*/ f582 f289 1"/>
                <a:gd name="f692" fmla="*/ f583 f288 1"/>
                <a:gd name="f693" fmla="*/ f584 f289 1"/>
                <a:gd name="f694" fmla="*/ f585 f288 1"/>
                <a:gd name="f695" fmla="*/ f586 f289 1"/>
                <a:gd name="f696" fmla="*/ f587 f288 1"/>
                <a:gd name="f697" fmla="*/ f588 f289 1"/>
                <a:gd name="f698" fmla="*/ f589 f288 1"/>
                <a:gd name="f699" fmla="*/ f590 f289 1"/>
                <a:gd name="f700" fmla="*/ f591 f288 1"/>
                <a:gd name="f701" fmla="*/ f592 f289 1"/>
                <a:gd name="f702" fmla="*/ f593 f288 1"/>
                <a:gd name="f703" fmla="*/ f594 f288 1"/>
                <a:gd name="f704" fmla="*/ f595 f289 1"/>
                <a:gd name="f705" fmla="*/ f596 f288 1"/>
                <a:gd name="f706" fmla="*/ f597 f289 1"/>
                <a:gd name="f707" fmla="*/ f598 f288 1"/>
                <a:gd name="f708" fmla="*/ f599 f289 1"/>
                <a:gd name="f709" fmla="*/ f600 f288 1"/>
                <a:gd name="f710" fmla="*/ f601 f289 1"/>
                <a:gd name="f711" fmla="*/ f602 f288 1"/>
                <a:gd name="f712" fmla="*/ f603 f289 1"/>
                <a:gd name="f713" fmla="*/ f604 f288 1"/>
                <a:gd name="f714" fmla="*/ f605 f289 1"/>
                <a:gd name="f715" fmla="*/ f606 f288 1"/>
                <a:gd name="f716" fmla="*/ f607 f289 1"/>
                <a:gd name="f717" fmla="*/ f608 f289 1"/>
                <a:gd name="f718" fmla="*/ f609 f288 1"/>
                <a:gd name="f719" fmla="*/ f610 f289 1"/>
                <a:gd name="f720" fmla="*/ f611 f288 1"/>
                <a:gd name="f721" fmla="*/ f612 f289 1"/>
                <a:gd name="f722" fmla="*/ f613 f288 1"/>
                <a:gd name="f723" fmla="*/ f614 f289 1"/>
                <a:gd name="f724" fmla="*/ f615 f288 1"/>
              </a:gdLst>
              <a:ahLst/>
              <a:cxnLst>
                <a:cxn ang="3cd4">
                  <a:pos x="hc" y="t"/>
                </a:cxn>
                <a:cxn ang="0">
                  <a:pos x="r" y="vc"/>
                </a:cxn>
                <a:cxn ang="cd4">
                  <a:pos x="hc" y="b"/>
                </a:cxn>
                <a:cxn ang="cd2">
                  <a:pos x="l" y="vc"/>
                </a:cxn>
                <a:cxn ang="f510">
                  <a:pos x="f620" y="f621"/>
                </a:cxn>
                <a:cxn ang="f510">
                  <a:pos x="f622" y="f623"/>
                </a:cxn>
                <a:cxn ang="f510">
                  <a:pos x="f624" y="f625"/>
                </a:cxn>
                <a:cxn ang="f510">
                  <a:pos x="f626" y="f627"/>
                </a:cxn>
                <a:cxn ang="f510">
                  <a:pos x="f622" y="f628"/>
                </a:cxn>
                <a:cxn ang="f510">
                  <a:pos x="f620" y="f629"/>
                </a:cxn>
                <a:cxn ang="f510">
                  <a:pos x="f630" y="f631"/>
                </a:cxn>
                <a:cxn ang="f510">
                  <a:pos x="f632" y="f633"/>
                </a:cxn>
                <a:cxn ang="f510">
                  <a:pos x="f634" y="f635"/>
                </a:cxn>
                <a:cxn ang="f510">
                  <a:pos x="f636" y="f637"/>
                </a:cxn>
                <a:cxn ang="f510">
                  <a:pos x="f638" y="f633"/>
                </a:cxn>
                <a:cxn ang="f510">
                  <a:pos x="f639" y="f640"/>
                </a:cxn>
                <a:cxn ang="f510">
                  <a:pos x="f641" y="f642"/>
                </a:cxn>
                <a:cxn ang="f510">
                  <a:pos x="f643" y="f644"/>
                </a:cxn>
                <a:cxn ang="f510">
                  <a:pos x="f645" y="f646"/>
                </a:cxn>
                <a:cxn ang="f510">
                  <a:pos x="f647" y="f648"/>
                </a:cxn>
                <a:cxn ang="f510">
                  <a:pos x="f649" y="f650"/>
                </a:cxn>
                <a:cxn ang="f510">
                  <a:pos x="f651" y="f652"/>
                </a:cxn>
                <a:cxn ang="f510">
                  <a:pos x="f653" y="f654"/>
                </a:cxn>
                <a:cxn ang="f510">
                  <a:pos x="f655" y="f654"/>
                </a:cxn>
                <a:cxn ang="f510">
                  <a:pos x="f656" y="f657"/>
                </a:cxn>
                <a:cxn ang="f510">
                  <a:pos x="f658" y="f659"/>
                </a:cxn>
                <a:cxn ang="f510">
                  <a:pos x="f660" y="f654"/>
                </a:cxn>
                <a:cxn ang="f510">
                  <a:pos x="f661" y="f657"/>
                </a:cxn>
                <a:cxn ang="f510">
                  <a:pos x="f662" y="f663"/>
                </a:cxn>
                <a:cxn ang="f510">
                  <a:pos x="f664" y="f663"/>
                </a:cxn>
                <a:cxn ang="f510">
                  <a:pos x="f665" y="f666"/>
                </a:cxn>
                <a:cxn ang="f510">
                  <a:pos x="f667" y="f668"/>
                </a:cxn>
                <a:cxn ang="f510">
                  <a:pos x="f664" y="f669"/>
                </a:cxn>
                <a:cxn ang="f510">
                  <a:pos x="f670" y="f671"/>
                </a:cxn>
                <a:cxn ang="f510">
                  <a:pos x="f672" y="f673"/>
                </a:cxn>
                <a:cxn ang="f510">
                  <a:pos x="f674" y="f675"/>
                </a:cxn>
                <a:cxn ang="f510">
                  <a:pos x="f676" y="f677"/>
                </a:cxn>
                <a:cxn ang="f510">
                  <a:pos x="f678" y="f679"/>
                </a:cxn>
                <a:cxn ang="f510">
                  <a:pos x="f680" y="f681"/>
                </a:cxn>
                <a:cxn ang="f510">
                  <a:pos x="f682" y="f683"/>
                </a:cxn>
                <a:cxn ang="f510">
                  <a:pos x="f684" y="f685"/>
                </a:cxn>
                <a:cxn ang="f510">
                  <a:pos x="f686" y="f687"/>
                </a:cxn>
                <a:cxn ang="f510">
                  <a:pos x="f688" y="f689"/>
                </a:cxn>
                <a:cxn ang="f510">
                  <a:pos x="f690" y="f691"/>
                </a:cxn>
                <a:cxn ang="f510">
                  <a:pos x="f692" y="f693"/>
                </a:cxn>
                <a:cxn ang="f510">
                  <a:pos x="f694" y="f695"/>
                </a:cxn>
                <a:cxn ang="f510">
                  <a:pos x="f696" y="f697"/>
                </a:cxn>
                <a:cxn ang="f510">
                  <a:pos x="f698" y="f699"/>
                </a:cxn>
                <a:cxn ang="f510">
                  <a:pos x="f700" y="f701"/>
                </a:cxn>
                <a:cxn ang="f510">
                  <a:pos x="f702" y="f627"/>
                </a:cxn>
                <a:cxn ang="f510">
                  <a:pos x="f700" y="f621"/>
                </a:cxn>
                <a:cxn ang="f510">
                  <a:pos x="f703" y="f704"/>
                </a:cxn>
                <a:cxn ang="f510">
                  <a:pos x="f705" y="f706"/>
                </a:cxn>
                <a:cxn ang="f510">
                  <a:pos x="f707" y="f708"/>
                </a:cxn>
                <a:cxn ang="f510">
                  <a:pos x="f709" y="f710"/>
                </a:cxn>
                <a:cxn ang="f510">
                  <a:pos x="f711" y="f712"/>
                </a:cxn>
                <a:cxn ang="f510">
                  <a:pos x="f713" y="f714"/>
                </a:cxn>
                <a:cxn ang="f510">
                  <a:pos x="f715" y="f716"/>
                </a:cxn>
                <a:cxn ang="f510">
                  <a:pos x="f715" y="f717"/>
                </a:cxn>
                <a:cxn ang="f510">
                  <a:pos x="f718" y="f719"/>
                </a:cxn>
                <a:cxn ang="f510">
                  <a:pos x="f720" y="f721"/>
                </a:cxn>
                <a:cxn ang="f510">
                  <a:pos x="f722" y="f723"/>
                </a:cxn>
                <a:cxn ang="f510">
                  <a:pos x="f724" y="f621"/>
                </a:cxn>
              </a:cxnLst>
              <a:rect l="f616" t="f619" r="f617" b="f618"/>
              <a:pathLst>
                <a:path w="596" h="973">
                  <a:moveTo>
                    <a:pt x="f9" y="f10"/>
                  </a:moveTo>
                  <a:lnTo>
                    <a:pt x="f11" y="f10"/>
                  </a:lnTo>
                  <a:lnTo>
                    <a:pt x="f12" y="f10"/>
                  </a:lnTo>
                  <a:lnTo>
                    <a:pt x="f13" y="f10"/>
                  </a:lnTo>
                  <a:lnTo>
                    <a:pt x="f14" y="f15"/>
                  </a:lnTo>
                  <a:lnTo>
                    <a:pt x="f13" y="f16"/>
                  </a:lnTo>
                  <a:lnTo>
                    <a:pt x="f14" y="f17"/>
                  </a:lnTo>
                  <a:lnTo>
                    <a:pt x="f16" y="f18"/>
                  </a:lnTo>
                  <a:lnTo>
                    <a:pt x="f18" y="f18"/>
                  </a:lnTo>
                  <a:lnTo>
                    <a:pt x="f19" y="f18"/>
                  </a:lnTo>
                  <a:lnTo>
                    <a:pt x="f20" y="f18"/>
                  </a:lnTo>
                  <a:lnTo>
                    <a:pt x="f21" y="f22"/>
                  </a:lnTo>
                  <a:lnTo>
                    <a:pt x="f21" y="f23"/>
                  </a:lnTo>
                  <a:lnTo>
                    <a:pt x="f20" y="f24"/>
                  </a:lnTo>
                  <a:lnTo>
                    <a:pt x="f19" y="f25"/>
                  </a:lnTo>
                  <a:lnTo>
                    <a:pt x="f26" y="f27"/>
                  </a:lnTo>
                  <a:lnTo>
                    <a:pt x="f26" y="f28"/>
                  </a:lnTo>
                  <a:lnTo>
                    <a:pt x="f29" y="f30"/>
                  </a:lnTo>
                  <a:lnTo>
                    <a:pt x="f31" y="f32"/>
                  </a:lnTo>
                  <a:lnTo>
                    <a:pt x="f16" y="f33"/>
                  </a:lnTo>
                  <a:lnTo>
                    <a:pt x="f13" y="f34"/>
                  </a:lnTo>
                  <a:lnTo>
                    <a:pt x="f14" y="f35"/>
                  </a:lnTo>
                  <a:lnTo>
                    <a:pt x="f12" y="f36"/>
                  </a:lnTo>
                  <a:lnTo>
                    <a:pt x="f13" y="f37"/>
                  </a:lnTo>
                  <a:lnTo>
                    <a:pt x="f14" y="f38"/>
                  </a:lnTo>
                  <a:lnTo>
                    <a:pt x="f14" y="f39"/>
                  </a:lnTo>
                  <a:lnTo>
                    <a:pt x="f14" y="f40"/>
                  </a:lnTo>
                  <a:lnTo>
                    <a:pt x="f11" y="f41"/>
                  </a:lnTo>
                  <a:lnTo>
                    <a:pt x="f9" y="f42"/>
                  </a:lnTo>
                  <a:lnTo>
                    <a:pt x="f43" y="f44"/>
                  </a:lnTo>
                  <a:lnTo>
                    <a:pt x="f43" y="f45"/>
                  </a:lnTo>
                  <a:lnTo>
                    <a:pt x="f46" y="f47"/>
                  </a:lnTo>
                  <a:lnTo>
                    <a:pt x="f48" y="f49"/>
                  </a:lnTo>
                  <a:lnTo>
                    <a:pt x="f48" y="f50"/>
                  </a:lnTo>
                  <a:lnTo>
                    <a:pt x="f9" y="f51"/>
                  </a:lnTo>
                  <a:lnTo>
                    <a:pt x="f12" y="f52"/>
                  </a:lnTo>
                  <a:lnTo>
                    <a:pt x="f13" y="f52"/>
                  </a:lnTo>
                  <a:lnTo>
                    <a:pt x="f14" y="f52"/>
                  </a:lnTo>
                  <a:lnTo>
                    <a:pt x="f31" y="f52"/>
                  </a:lnTo>
                  <a:lnTo>
                    <a:pt x="f29" y="f53"/>
                  </a:lnTo>
                  <a:lnTo>
                    <a:pt x="f54" y="f55"/>
                  </a:lnTo>
                  <a:lnTo>
                    <a:pt x="f56" y="f49"/>
                  </a:lnTo>
                  <a:lnTo>
                    <a:pt x="f57" y="f58"/>
                  </a:lnTo>
                  <a:lnTo>
                    <a:pt x="f57" y="f47"/>
                  </a:lnTo>
                  <a:lnTo>
                    <a:pt x="f59" y="f58"/>
                  </a:lnTo>
                  <a:lnTo>
                    <a:pt x="f60" y="f58"/>
                  </a:lnTo>
                  <a:lnTo>
                    <a:pt x="f61" y="f62"/>
                  </a:lnTo>
                  <a:lnTo>
                    <a:pt x="f63" y="f55"/>
                  </a:lnTo>
                  <a:lnTo>
                    <a:pt x="f63" y="f53"/>
                  </a:lnTo>
                  <a:lnTo>
                    <a:pt x="f63" y="f64"/>
                  </a:lnTo>
                  <a:lnTo>
                    <a:pt x="f30" y="f65"/>
                  </a:lnTo>
                  <a:lnTo>
                    <a:pt x="f63" y="f66"/>
                  </a:lnTo>
                  <a:lnTo>
                    <a:pt x="f30" y="f67"/>
                  </a:lnTo>
                  <a:lnTo>
                    <a:pt x="f30" y="f68"/>
                  </a:lnTo>
                  <a:lnTo>
                    <a:pt x="f69" y="f70"/>
                  </a:lnTo>
                  <a:lnTo>
                    <a:pt x="f71" y="f72"/>
                  </a:lnTo>
                  <a:lnTo>
                    <a:pt x="f73" y="f74"/>
                  </a:lnTo>
                  <a:lnTo>
                    <a:pt x="f75" y="f76"/>
                  </a:lnTo>
                  <a:lnTo>
                    <a:pt x="f75" y="f77"/>
                  </a:lnTo>
                  <a:lnTo>
                    <a:pt x="f75" y="f78"/>
                  </a:lnTo>
                  <a:lnTo>
                    <a:pt x="f79" y="f80"/>
                  </a:lnTo>
                  <a:lnTo>
                    <a:pt x="f73" y="f81"/>
                  </a:lnTo>
                  <a:lnTo>
                    <a:pt x="f73" y="f82"/>
                  </a:lnTo>
                  <a:lnTo>
                    <a:pt x="f83" y="f84"/>
                  </a:lnTo>
                  <a:lnTo>
                    <a:pt x="f85" y="f84"/>
                  </a:lnTo>
                  <a:lnTo>
                    <a:pt x="f86" y="f84"/>
                  </a:lnTo>
                  <a:lnTo>
                    <a:pt x="f87" y="f88"/>
                  </a:lnTo>
                  <a:lnTo>
                    <a:pt x="f36" y="f89"/>
                  </a:lnTo>
                  <a:lnTo>
                    <a:pt x="f90" y="f91"/>
                  </a:lnTo>
                  <a:lnTo>
                    <a:pt x="f90" y="f92"/>
                  </a:lnTo>
                  <a:lnTo>
                    <a:pt x="f90" y="f93"/>
                  </a:lnTo>
                  <a:lnTo>
                    <a:pt x="f38" y="f94"/>
                  </a:lnTo>
                  <a:lnTo>
                    <a:pt x="f38" y="f95"/>
                  </a:lnTo>
                  <a:lnTo>
                    <a:pt x="f96" y="f97"/>
                  </a:lnTo>
                  <a:lnTo>
                    <a:pt x="f98" y="f99"/>
                  </a:lnTo>
                  <a:lnTo>
                    <a:pt x="f39" y="f100"/>
                  </a:lnTo>
                  <a:lnTo>
                    <a:pt x="f101" y="f100"/>
                  </a:lnTo>
                  <a:lnTo>
                    <a:pt x="f102" y="f103"/>
                  </a:lnTo>
                  <a:lnTo>
                    <a:pt x="f102" y="f99"/>
                  </a:lnTo>
                  <a:lnTo>
                    <a:pt x="f42" y="f97"/>
                  </a:lnTo>
                  <a:lnTo>
                    <a:pt x="f104" y="f105"/>
                  </a:lnTo>
                  <a:lnTo>
                    <a:pt x="f106" y="f105"/>
                  </a:lnTo>
                  <a:lnTo>
                    <a:pt x="f107" y="f103"/>
                  </a:lnTo>
                  <a:lnTo>
                    <a:pt x="f55" y="f103"/>
                  </a:lnTo>
                  <a:lnTo>
                    <a:pt x="f55" y="f99"/>
                  </a:lnTo>
                  <a:lnTo>
                    <a:pt x="f108" y="f105"/>
                  </a:lnTo>
                  <a:lnTo>
                    <a:pt x="f109" y="f105"/>
                  </a:lnTo>
                  <a:lnTo>
                    <a:pt x="f65" y="f105"/>
                  </a:lnTo>
                  <a:lnTo>
                    <a:pt x="f110" y="f97"/>
                  </a:lnTo>
                  <a:lnTo>
                    <a:pt x="f111" y="f112"/>
                  </a:lnTo>
                  <a:lnTo>
                    <a:pt x="f113" y="f99"/>
                  </a:lnTo>
                  <a:lnTo>
                    <a:pt x="f114" y="f99"/>
                  </a:lnTo>
                  <a:lnTo>
                    <a:pt x="f77" y="f103"/>
                  </a:lnTo>
                  <a:lnTo>
                    <a:pt x="f115" y="f103"/>
                  </a:lnTo>
                  <a:lnTo>
                    <a:pt x="f116" y="f103"/>
                  </a:lnTo>
                  <a:lnTo>
                    <a:pt x="f115" y="f112"/>
                  </a:lnTo>
                  <a:lnTo>
                    <a:pt x="f115" y="f105"/>
                  </a:lnTo>
                  <a:lnTo>
                    <a:pt x="f117" y="f118"/>
                  </a:lnTo>
                  <a:lnTo>
                    <a:pt x="f119" y="f94"/>
                  </a:lnTo>
                  <a:lnTo>
                    <a:pt x="f120" y="f121"/>
                  </a:lnTo>
                  <a:lnTo>
                    <a:pt x="f122" y="f123"/>
                  </a:lnTo>
                  <a:lnTo>
                    <a:pt x="f124" y="f121"/>
                  </a:lnTo>
                  <a:lnTo>
                    <a:pt x="f125" y="f94"/>
                  </a:lnTo>
                  <a:lnTo>
                    <a:pt x="f126" y="f118"/>
                  </a:lnTo>
                  <a:lnTo>
                    <a:pt x="f127" y="f103"/>
                  </a:lnTo>
                  <a:lnTo>
                    <a:pt x="f128" y="f129"/>
                  </a:lnTo>
                  <a:lnTo>
                    <a:pt x="f130" y="f131"/>
                  </a:lnTo>
                  <a:lnTo>
                    <a:pt x="f7" y="f132"/>
                  </a:lnTo>
                  <a:lnTo>
                    <a:pt x="f89" y="f133"/>
                  </a:lnTo>
                  <a:lnTo>
                    <a:pt x="f130" y="f134"/>
                  </a:lnTo>
                  <a:lnTo>
                    <a:pt x="f135" y="f136"/>
                  </a:lnTo>
                  <a:lnTo>
                    <a:pt x="f128" y="f137"/>
                  </a:lnTo>
                  <a:lnTo>
                    <a:pt x="f138" y="f139"/>
                  </a:lnTo>
                  <a:lnTo>
                    <a:pt x="f126" y="f140"/>
                  </a:lnTo>
                  <a:lnTo>
                    <a:pt x="f125" y="f141"/>
                  </a:lnTo>
                  <a:lnTo>
                    <a:pt x="f124" y="f142"/>
                  </a:lnTo>
                  <a:lnTo>
                    <a:pt x="f122" y="f143"/>
                  </a:lnTo>
                  <a:lnTo>
                    <a:pt x="f144" y="f145"/>
                  </a:lnTo>
                  <a:lnTo>
                    <a:pt x="f120" y="f146"/>
                  </a:lnTo>
                  <a:lnTo>
                    <a:pt x="f119" y="f147"/>
                  </a:lnTo>
                  <a:lnTo>
                    <a:pt x="f117" y="f148"/>
                  </a:lnTo>
                  <a:lnTo>
                    <a:pt x="f115" y="f149"/>
                  </a:lnTo>
                  <a:lnTo>
                    <a:pt x="f77" y="f150"/>
                  </a:lnTo>
                  <a:lnTo>
                    <a:pt x="f151" y="f8"/>
                  </a:lnTo>
                  <a:lnTo>
                    <a:pt x="f152" y="f153"/>
                  </a:lnTo>
                  <a:lnTo>
                    <a:pt x="f154" y="f155"/>
                  </a:lnTo>
                  <a:lnTo>
                    <a:pt x="f156" y="f157"/>
                  </a:lnTo>
                  <a:lnTo>
                    <a:pt x="f52" y="f158"/>
                  </a:lnTo>
                  <a:lnTo>
                    <a:pt x="f58" y="f159"/>
                  </a:lnTo>
                  <a:lnTo>
                    <a:pt x="f160" y="f161"/>
                  </a:lnTo>
                  <a:lnTo>
                    <a:pt x="f39" y="f162"/>
                  </a:lnTo>
                  <a:lnTo>
                    <a:pt x="f36" y="f150"/>
                  </a:lnTo>
                  <a:lnTo>
                    <a:pt x="f83" y="f163"/>
                  </a:lnTo>
                  <a:lnTo>
                    <a:pt x="f164" y="f165"/>
                  </a:lnTo>
                  <a:lnTo>
                    <a:pt x="f59" y="f166"/>
                  </a:lnTo>
                  <a:lnTo>
                    <a:pt x="f54" y="f167"/>
                  </a:lnTo>
                  <a:lnTo>
                    <a:pt x="f13" y="f168"/>
                  </a:lnTo>
                  <a:lnTo>
                    <a:pt x="f48" y="f169"/>
                  </a:lnTo>
                  <a:lnTo>
                    <a:pt x="f170" y="f149"/>
                  </a:lnTo>
                  <a:lnTo>
                    <a:pt x="f171" y="f172"/>
                  </a:lnTo>
                  <a:lnTo>
                    <a:pt x="f173" y="f174"/>
                  </a:lnTo>
                  <a:lnTo>
                    <a:pt x="f175" y="f176"/>
                  </a:lnTo>
                  <a:lnTo>
                    <a:pt x="f177" y="f178"/>
                  </a:lnTo>
                  <a:lnTo>
                    <a:pt x="f179" y="f180"/>
                  </a:lnTo>
                  <a:lnTo>
                    <a:pt x="f181" y="f182"/>
                  </a:lnTo>
                  <a:lnTo>
                    <a:pt x="f183" y="f184"/>
                  </a:lnTo>
                  <a:lnTo>
                    <a:pt x="f185" y="f186"/>
                  </a:lnTo>
                  <a:lnTo>
                    <a:pt x="f6" y="f187"/>
                  </a:lnTo>
                  <a:lnTo>
                    <a:pt x="f188" y="f189"/>
                  </a:lnTo>
                  <a:lnTo>
                    <a:pt x="f190" y="f191"/>
                  </a:lnTo>
                  <a:lnTo>
                    <a:pt x="f192" y="f193"/>
                  </a:lnTo>
                  <a:lnTo>
                    <a:pt x="f194" y="f195"/>
                  </a:lnTo>
                  <a:lnTo>
                    <a:pt x="f196" y="f137"/>
                  </a:lnTo>
                  <a:lnTo>
                    <a:pt x="f185" y="f197"/>
                  </a:lnTo>
                  <a:lnTo>
                    <a:pt x="f198" y="f199"/>
                  </a:lnTo>
                  <a:lnTo>
                    <a:pt x="f200" y="f129"/>
                  </a:lnTo>
                  <a:lnTo>
                    <a:pt x="f201" y="f95"/>
                  </a:lnTo>
                  <a:lnTo>
                    <a:pt x="f202" y="f121"/>
                  </a:lnTo>
                  <a:lnTo>
                    <a:pt x="f202" y="f203"/>
                  </a:lnTo>
                  <a:lnTo>
                    <a:pt x="f204" y="f205"/>
                  </a:lnTo>
                  <a:lnTo>
                    <a:pt x="f206" y="f92"/>
                  </a:lnTo>
                  <a:lnTo>
                    <a:pt x="f206" y="f207"/>
                  </a:lnTo>
                  <a:lnTo>
                    <a:pt x="f208" y="f209"/>
                  </a:lnTo>
                  <a:lnTo>
                    <a:pt x="f202" y="f210"/>
                  </a:lnTo>
                  <a:lnTo>
                    <a:pt x="f211" y="f84"/>
                  </a:lnTo>
                  <a:lnTo>
                    <a:pt x="f212" y="f213"/>
                  </a:lnTo>
                  <a:lnTo>
                    <a:pt x="f200" y="f80"/>
                  </a:lnTo>
                  <a:lnTo>
                    <a:pt x="f202" y="f76"/>
                  </a:lnTo>
                  <a:lnTo>
                    <a:pt x="f214" y="f113"/>
                  </a:lnTo>
                  <a:lnTo>
                    <a:pt x="f215" y="f216"/>
                  </a:lnTo>
                  <a:lnTo>
                    <a:pt x="f217" y="f218"/>
                  </a:lnTo>
                  <a:lnTo>
                    <a:pt x="f219" y="f52"/>
                  </a:lnTo>
                  <a:lnTo>
                    <a:pt x="f220" y="f221"/>
                  </a:lnTo>
                  <a:lnTo>
                    <a:pt x="f222" y="f223"/>
                  </a:lnTo>
                  <a:lnTo>
                    <a:pt x="f224" y="f225"/>
                  </a:lnTo>
                  <a:lnTo>
                    <a:pt x="f226" y="f86"/>
                  </a:lnTo>
                  <a:lnTo>
                    <a:pt x="f227" y="f33"/>
                  </a:lnTo>
                  <a:lnTo>
                    <a:pt x="f228" y="f229"/>
                  </a:lnTo>
                  <a:lnTo>
                    <a:pt x="f228" y="f30"/>
                  </a:lnTo>
                  <a:lnTo>
                    <a:pt x="f230" y="f61"/>
                  </a:lnTo>
                  <a:lnTo>
                    <a:pt x="f230" y="f2"/>
                  </a:lnTo>
                  <a:lnTo>
                    <a:pt x="f231" y="f27"/>
                  </a:lnTo>
                  <a:lnTo>
                    <a:pt x="f231" y="f19"/>
                  </a:lnTo>
                  <a:lnTo>
                    <a:pt x="f228" y="f17"/>
                  </a:lnTo>
                  <a:lnTo>
                    <a:pt x="f230" y="f12"/>
                  </a:lnTo>
                  <a:lnTo>
                    <a:pt x="f228" y="f10"/>
                  </a:lnTo>
                  <a:lnTo>
                    <a:pt x="f232" y="f233"/>
                  </a:lnTo>
                  <a:lnTo>
                    <a:pt x="f234" y="f235"/>
                  </a:lnTo>
                  <a:lnTo>
                    <a:pt x="f236" y="f237"/>
                  </a:lnTo>
                  <a:lnTo>
                    <a:pt x="f220" y="f238"/>
                  </a:lnTo>
                  <a:lnTo>
                    <a:pt x="f179" y="f239"/>
                  </a:lnTo>
                  <a:lnTo>
                    <a:pt x="f222" y="f240"/>
                  </a:lnTo>
                  <a:lnTo>
                    <a:pt x="f241" y="f3"/>
                  </a:lnTo>
                  <a:lnTo>
                    <a:pt x="f242" y="f243"/>
                  </a:lnTo>
                  <a:lnTo>
                    <a:pt x="f244" y="f245"/>
                  </a:lnTo>
                  <a:lnTo>
                    <a:pt x="f246" y="f247"/>
                  </a:lnTo>
                  <a:lnTo>
                    <a:pt x="f248" y="f249"/>
                  </a:lnTo>
                  <a:lnTo>
                    <a:pt x="f250" y="f251"/>
                  </a:lnTo>
                  <a:lnTo>
                    <a:pt x="f177" y="f252"/>
                  </a:lnTo>
                  <a:lnTo>
                    <a:pt x="f253" y="f198"/>
                  </a:lnTo>
                  <a:lnTo>
                    <a:pt x="f254" y="f255"/>
                  </a:lnTo>
                  <a:lnTo>
                    <a:pt x="f256" y="f6"/>
                  </a:lnTo>
                  <a:lnTo>
                    <a:pt x="f257" y="f188"/>
                  </a:lnTo>
                  <a:lnTo>
                    <a:pt x="f258" y="f259"/>
                  </a:lnTo>
                  <a:lnTo>
                    <a:pt x="f260" y="f261"/>
                  </a:lnTo>
                  <a:lnTo>
                    <a:pt x="f237" y="f211"/>
                  </a:lnTo>
                  <a:lnTo>
                    <a:pt x="f262" y="f251"/>
                  </a:lnTo>
                  <a:lnTo>
                    <a:pt x="f258" y="f263"/>
                  </a:lnTo>
                  <a:lnTo>
                    <a:pt x="f173" y="f222"/>
                  </a:lnTo>
                  <a:lnTo>
                    <a:pt x="f258" y="f244"/>
                  </a:lnTo>
                  <a:lnTo>
                    <a:pt x="f264" y="f265"/>
                  </a:lnTo>
                  <a:lnTo>
                    <a:pt x="f262" y="f266"/>
                  </a:lnTo>
                  <a:lnTo>
                    <a:pt x="f267" y="f268"/>
                  </a:lnTo>
                  <a:lnTo>
                    <a:pt x="f237" y="f256"/>
                  </a:lnTo>
                  <a:lnTo>
                    <a:pt x="f237" y="f269"/>
                  </a:lnTo>
                  <a:lnTo>
                    <a:pt x="f267" y="f270"/>
                  </a:lnTo>
                  <a:lnTo>
                    <a:pt x="f267" y="f271"/>
                  </a:lnTo>
                  <a:lnTo>
                    <a:pt x="f267" y="f272"/>
                  </a:lnTo>
                  <a:lnTo>
                    <a:pt x="f273" y="f272"/>
                  </a:lnTo>
                  <a:lnTo>
                    <a:pt x="f262" y="f272"/>
                  </a:lnTo>
                  <a:lnTo>
                    <a:pt x="f262" y="f274"/>
                  </a:lnTo>
                  <a:lnTo>
                    <a:pt x="f273" y="f274"/>
                  </a:lnTo>
                  <a:lnTo>
                    <a:pt x="f275" y="f276"/>
                  </a:lnTo>
                  <a:lnTo>
                    <a:pt x="f277" y="f278"/>
                  </a:lnTo>
                  <a:lnTo>
                    <a:pt x="f279" y="f258"/>
                  </a:lnTo>
                  <a:lnTo>
                    <a:pt x="f280" y="f264"/>
                  </a:lnTo>
                  <a:lnTo>
                    <a:pt x="f170" y="f281"/>
                  </a:lnTo>
                  <a:lnTo>
                    <a:pt x="f282" y="f283"/>
                  </a:lnTo>
                  <a:lnTo>
                    <a:pt x="f284" y="f285"/>
                  </a:lnTo>
                  <a:lnTo>
                    <a:pt x="f48" y="f286"/>
                  </a:lnTo>
                  <a:lnTo>
                    <a:pt x="f9" y="f9"/>
                  </a:lnTo>
                  <a:lnTo>
                    <a:pt x="f9" y="f10"/>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1" name="Freeform 15">
              <a:extLst>
                <a:ext uri="{FF2B5EF4-FFF2-40B4-BE49-F238E27FC236}">
                  <a16:creationId xmlns:a16="http://schemas.microsoft.com/office/drawing/2014/main" id="{2B2DE41A-4DFE-DD3D-3D28-E6B3554FAC4D}"/>
                </a:ext>
              </a:extLst>
            </p:cNvPr>
            <p:cNvSpPr/>
            <p:nvPr/>
          </p:nvSpPr>
          <p:spPr>
            <a:xfrm>
              <a:off x="5797122" y="2052553"/>
              <a:ext cx="572889" cy="973259"/>
            </a:xfrm>
            <a:custGeom>
              <a:avLst/>
              <a:gdLst>
                <a:gd name="f0" fmla="val 10800000"/>
                <a:gd name="f1" fmla="val 5400000"/>
                <a:gd name="f2" fmla="val 360"/>
                <a:gd name="f3" fmla="val 180"/>
                <a:gd name="f4" fmla="val w"/>
                <a:gd name="f5" fmla="val h"/>
                <a:gd name="f6" fmla="val 0"/>
                <a:gd name="f7" fmla="val 410"/>
                <a:gd name="f8" fmla="val 713"/>
                <a:gd name="f9" fmla="val 405"/>
                <a:gd name="f10" fmla="val 447"/>
                <a:gd name="f11" fmla="val 400"/>
                <a:gd name="f12" fmla="val 436"/>
                <a:gd name="f13" fmla="val 393"/>
                <a:gd name="f14" fmla="val 426"/>
                <a:gd name="f15" fmla="val 391"/>
                <a:gd name="f16" fmla="val 417"/>
                <a:gd name="f17" fmla="val 414"/>
                <a:gd name="f18" fmla="val 409"/>
                <a:gd name="f19" fmla="val 402"/>
                <a:gd name="f20" fmla="val 395"/>
                <a:gd name="f21" fmla="val 398"/>
                <a:gd name="f22" fmla="val 388"/>
                <a:gd name="f23" fmla="val 353"/>
                <a:gd name="f24" fmla="val 386"/>
                <a:gd name="f25" fmla="val 315"/>
                <a:gd name="f26" fmla="val 381"/>
                <a:gd name="f27" fmla="val 277"/>
                <a:gd name="f28" fmla="val 377"/>
                <a:gd name="f29" fmla="val 239"/>
                <a:gd name="f30" fmla="val 372"/>
                <a:gd name="f31" fmla="val 201"/>
                <a:gd name="f32" fmla="val 365"/>
                <a:gd name="f33" fmla="val 163"/>
                <a:gd name="f34" fmla="val 125"/>
                <a:gd name="f35" fmla="val 355"/>
                <a:gd name="f36" fmla="val 92"/>
                <a:gd name="f37" fmla="val 350"/>
                <a:gd name="f38" fmla="val 88"/>
                <a:gd name="f39" fmla="val 346"/>
                <a:gd name="f40" fmla="val 78"/>
                <a:gd name="f41" fmla="val 339"/>
                <a:gd name="f42" fmla="val 59"/>
                <a:gd name="f43" fmla="val 332"/>
                <a:gd name="f44" fmla="val 50"/>
                <a:gd name="f45" fmla="val 329"/>
                <a:gd name="f46" fmla="val 47"/>
                <a:gd name="f47" fmla="val 324"/>
                <a:gd name="f48" fmla="val 43"/>
                <a:gd name="f49" fmla="val 320"/>
                <a:gd name="f50" fmla="val 35"/>
                <a:gd name="f51" fmla="val 317"/>
                <a:gd name="f52" fmla="val 19"/>
                <a:gd name="f53" fmla="val 313"/>
                <a:gd name="f54" fmla="val 301"/>
                <a:gd name="f55" fmla="val 2"/>
                <a:gd name="f56" fmla="val 261"/>
                <a:gd name="f57" fmla="val 7"/>
                <a:gd name="f58" fmla="val 218"/>
                <a:gd name="f59" fmla="val 12"/>
                <a:gd name="f60" fmla="val 175"/>
                <a:gd name="f61" fmla="val 135"/>
                <a:gd name="f62" fmla="val 24"/>
                <a:gd name="f63" fmla="val 93"/>
                <a:gd name="f64" fmla="val 28"/>
                <a:gd name="f65" fmla="val 33"/>
                <a:gd name="f66" fmla="val 57"/>
                <a:gd name="f67" fmla="val 40"/>
                <a:gd name="f68" fmla="val 67"/>
                <a:gd name="f69" fmla="val 74"/>
                <a:gd name="f70" fmla="val 54"/>
                <a:gd name="f71" fmla="val 76"/>
                <a:gd name="f72" fmla="val 61"/>
                <a:gd name="f73" fmla="val 83"/>
                <a:gd name="f74" fmla="val 66"/>
                <a:gd name="f75" fmla="val 95"/>
                <a:gd name="f76" fmla="val 73"/>
                <a:gd name="f77" fmla="val 102"/>
                <a:gd name="f78" fmla="val 80"/>
                <a:gd name="f79" fmla="val 105"/>
                <a:gd name="f80" fmla="val 85"/>
                <a:gd name="f81" fmla="val 106"/>
                <a:gd name="f82" fmla="val 100"/>
                <a:gd name="f83" fmla="val 116"/>
                <a:gd name="f84" fmla="val 123"/>
                <a:gd name="f85" fmla="val 130"/>
                <a:gd name="f86" fmla="val 90"/>
                <a:gd name="f87" fmla="val 142"/>
                <a:gd name="f88" fmla="val 151"/>
                <a:gd name="f89" fmla="val 71"/>
                <a:gd name="f90" fmla="val 161"/>
                <a:gd name="f91" fmla="val 55"/>
                <a:gd name="f92" fmla="val 168"/>
                <a:gd name="f93" fmla="val 38"/>
                <a:gd name="f94" fmla="val 173"/>
                <a:gd name="f95" fmla="val 29"/>
                <a:gd name="f96" fmla="val 182"/>
                <a:gd name="f97" fmla="val 26"/>
                <a:gd name="f98" fmla="val 194"/>
                <a:gd name="f99" fmla="val 204"/>
                <a:gd name="f100" fmla="val 36"/>
                <a:gd name="f101" fmla="val 208"/>
                <a:gd name="f102" fmla="val 41"/>
                <a:gd name="f103" fmla="val 225"/>
                <a:gd name="f104" fmla="val 31"/>
                <a:gd name="f105" fmla="val 260"/>
                <a:gd name="f106" fmla="val 22"/>
                <a:gd name="f107" fmla="val 275"/>
                <a:gd name="f108" fmla="val 10"/>
                <a:gd name="f109" fmla="val 282"/>
                <a:gd name="f110" fmla="val 8"/>
                <a:gd name="f111" fmla="val 291"/>
                <a:gd name="f112" fmla="val 303"/>
                <a:gd name="f113" fmla="val 308"/>
                <a:gd name="f114" fmla="val 3"/>
                <a:gd name="f115" fmla="val 310"/>
                <a:gd name="f116" fmla="val 331"/>
                <a:gd name="f117" fmla="val 348"/>
                <a:gd name="f118" fmla="val 367"/>
                <a:gd name="f119" fmla="val 17"/>
                <a:gd name="f120" fmla="val 407"/>
                <a:gd name="f121" fmla="val 431"/>
                <a:gd name="f122" fmla="val 454"/>
                <a:gd name="f123" fmla="val 97"/>
                <a:gd name="f124" fmla="val 478"/>
                <a:gd name="f125" fmla="val 107"/>
                <a:gd name="f126" fmla="val 488"/>
                <a:gd name="f127" fmla="val 483"/>
                <a:gd name="f128" fmla="val 128"/>
                <a:gd name="f129" fmla="val 485"/>
                <a:gd name="f130" fmla="val 149"/>
                <a:gd name="f131" fmla="val 490"/>
                <a:gd name="f132" fmla="val 152"/>
                <a:gd name="f133" fmla="val 492"/>
                <a:gd name="f134" fmla="val 495"/>
                <a:gd name="f135" fmla="val 499"/>
                <a:gd name="f136" fmla="val 140"/>
                <a:gd name="f137" fmla="val 542"/>
                <a:gd name="f138" fmla="val 561"/>
                <a:gd name="f139" fmla="val 138"/>
                <a:gd name="f140" fmla="val 568"/>
                <a:gd name="f141" fmla="val 145"/>
                <a:gd name="f142" fmla="val 578"/>
                <a:gd name="f143" fmla="val 159"/>
                <a:gd name="f144" fmla="val 589"/>
                <a:gd name="f145" fmla="val 171"/>
                <a:gd name="f146" fmla="val 597"/>
                <a:gd name="f147" fmla="val 601"/>
                <a:gd name="f148" fmla="val 197"/>
                <a:gd name="f149" fmla="val 608"/>
                <a:gd name="f150" fmla="val 625"/>
                <a:gd name="f151" fmla="val 230"/>
                <a:gd name="f152" fmla="val 634"/>
                <a:gd name="f153" fmla="val 644"/>
                <a:gd name="f154" fmla="val 235"/>
                <a:gd name="f155" fmla="val 653"/>
                <a:gd name="f156" fmla="val 660"/>
                <a:gd name="f157" fmla="val 670"/>
                <a:gd name="f158" fmla="val 237"/>
                <a:gd name="f159" fmla="val 679"/>
                <a:gd name="f160" fmla="val 689"/>
                <a:gd name="f161" fmla="val 249"/>
                <a:gd name="f162" fmla="val 703"/>
                <a:gd name="f163" fmla="val 256"/>
                <a:gd name="f164" fmla="val 710"/>
                <a:gd name="f165" fmla="val 263"/>
                <a:gd name="f166" fmla="val 708"/>
                <a:gd name="f167" fmla="val 705"/>
                <a:gd name="f168" fmla="val 268"/>
                <a:gd name="f169" fmla="val 698"/>
                <a:gd name="f170" fmla="val 284"/>
                <a:gd name="f171" fmla="val 684"/>
                <a:gd name="f172" fmla="val 691"/>
                <a:gd name="f173" fmla="val 343"/>
                <a:gd name="f174" fmla="val 686"/>
                <a:gd name="f175" fmla="val 336"/>
                <a:gd name="f176" fmla="val 663"/>
                <a:gd name="f177" fmla="val 658"/>
                <a:gd name="f178" fmla="val 651"/>
                <a:gd name="f179" fmla="val 642"/>
                <a:gd name="f180" fmla="val 630"/>
                <a:gd name="f181" fmla="val 620"/>
                <a:gd name="f182" fmla="val 611"/>
                <a:gd name="f183" fmla="val 599"/>
                <a:gd name="f184" fmla="val 374"/>
                <a:gd name="f185" fmla="val 369"/>
                <a:gd name="f186" fmla="val 587"/>
                <a:gd name="f187" fmla="val 585"/>
                <a:gd name="f188" fmla="val 563"/>
                <a:gd name="f189" fmla="val 559"/>
                <a:gd name="f190" fmla="val 556"/>
                <a:gd name="f191" fmla="val 552"/>
                <a:gd name="f192" fmla="val 547"/>
                <a:gd name="f193" fmla="val 537"/>
                <a:gd name="f194" fmla="val 535"/>
                <a:gd name="f195" fmla="val 379"/>
                <a:gd name="f196" fmla="val 530"/>
                <a:gd name="f197" fmla="val 384"/>
                <a:gd name="f198" fmla="val 525"/>
                <a:gd name="f199" fmla="val 514"/>
                <a:gd name="f200" fmla="val 507"/>
                <a:gd name="f201" fmla="val 504"/>
                <a:gd name="f202" fmla="val 403"/>
                <a:gd name="f203" fmla="val 497"/>
                <a:gd name="f204" fmla="val 469"/>
                <a:gd name="f205" fmla="val 462"/>
                <a:gd name="f206" fmla="+- 0 0 -90"/>
                <a:gd name="f207" fmla="*/ f4 1 410"/>
                <a:gd name="f208" fmla="*/ f5 1 713"/>
                <a:gd name="f209" fmla="+- f8 0 f6"/>
                <a:gd name="f210" fmla="+- f7 0 f6"/>
                <a:gd name="f211" fmla="*/ f206 f0 1"/>
                <a:gd name="f212" fmla="*/ f210 1 410"/>
                <a:gd name="f213" fmla="*/ f209 1 713"/>
                <a:gd name="f214" fmla="*/ 623888 f210 1"/>
                <a:gd name="f215" fmla="*/ 676276 f209 1"/>
                <a:gd name="f216" fmla="*/ 649288 f209 1"/>
                <a:gd name="f217" fmla="*/ 631825 f210 1"/>
                <a:gd name="f218" fmla="*/ 620713 f209 1"/>
                <a:gd name="f219" fmla="*/ 612775 f210 1"/>
                <a:gd name="f220" fmla="*/ 500063 f209 1"/>
                <a:gd name="f221" fmla="*/ 590550 f210 1"/>
                <a:gd name="f222" fmla="*/ 319088 f209 1"/>
                <a:gd name="f223" fmla="*/ 563563 f210 1"/>
                <a:gd name="f224" fmla="*/ 146050 f209 1"/>
                <a:gd name="f225" fmla="*/ 538163 f210 1"/>
                <a:gd name="f226" fmla="*/ 93663 f209 1"/>
                <a:gd name="f227" fmla="*/ 514350 f210 1"/>
                <a:gd name="f228" fmla="*/ 68263 f209 1"/>
                <a:gd name="f229" fmla="*/ 496888 f210 1"/>
                <a:gd name="f230" fmla="*/ 0 f209 1"/>
                <a:gd name="f231" fmla="*/ 346075 f210 1"/>
                <a:gd name="f232" fmla="*/ 19050 f209 1"/>
                <a:gd name="f233" fmla="*/ 147638 f210 1"/>
                <a:gd name="f234" fmla="*/ 44450 f209 1"/>
                <a:gd name="f235" fmla="*/ 106363 f210 1"/>
                <a:gd name="f236" fmla="*/ 74613 f209 1"/>
                <a:gd name="f237" fmla="*/ 131763 f210 1"/>
                <a:gd name="f238" fmla="*/ 104775 f209 1"/>
                <a:gd name="f239" fmla="*/ 166688 f210 1"/>
                <a:gd name="f240" fmla="*/ 134938 f209 1"/>
                <a:gd name="f241" fmla="*/ 158750 f210 1"/>
                <a:gd name="f242" fmla="*/ 184150 f209 1"/>
                <a:gd name="f243" fmla="*/ 142875 f210 1"/>
                <a:gd name="f244" fmla="*/ 225425 f209 1"/>
                <a:gd name="f245" fmla="*/ 87313 f210 1"/>
                <a:gd name="f246" fmla="*/ 266700 f209 1"/>
                <a:gd name="f247" fmla="*/ 41275 f210 1"/>
                <a:gd name="f248" fmla="*/ 307975 f209 1"/>
                <a:gd name="f249" fmla="*/ 65088 f210 1"/>
                <a:gd name="f250" fmla="*/ 346075 f209 1"/>
                <a:gd name="f251" fmla="*/ 49213 f210 1"/>
                <a:gd name="f252" fmla="*/ 412751 f209 1"/>
                <a:gd name="f253" fmla="*/ 12700 f210 1"/>
                <a:gd name="f254" fmla="*/ 461963 f209 1"/>
                <a:gd name="f255" fmla="*/ 4763 f210 1"/>
                <a:gd name="f256" fmla="*/ 492126 f209 1"/>
                <a:gd name="f257" fmla="*/ 582613 f209 1"/>
                <a:gd name="f258" fmla="*/ 57150 f210 1"/>
                <a:gd name="f259" fmla="*/ 646113 f209 1"/>
                <a:gd name="f260" fmla="*/ 153988 f210 1"/>
                <a:gd name="f261" fmla="*/ 758826 f209 1"/>
                <a:gd name="f262" fmla="*/ 203200 f210 1"/>
                <a:gd name="f263" fmla="*/ 766764 f209 1"/>
                <a:gd name="f264" fmla="*/ 241300 f210 1"/>
                <a:gd name="f265" fmla="*/ 777876 f209 1"/>
                <a:gd name="f266" fmla="*/ 792164 f209 1"/>
                <a:gd name="f267" fmla="*/ 219075 f210 1"/>
                <a:gd name="f268" fmla="*/ 901701 f209 1"/>
                <a:gd name="f269" fmla="*/ 271463 f210 1"/>
                <a:gd name="f270" fmla="*/ 947739 f209 1"/>
                <a:gd name="f271" fmla="*/ 992189 f209 1"/>
                <a:gd name="f272" fmla="*/ 373063 f210 1"/>
                <a:gd name="f273" fmla="*/ 1036639 f209 1"/>
                <a:gd name="f274" fmla="*/ 376238 f210 1"/>
                <a:gd name="f275" fmla="*/ 1077914 f209 1"/>
                <a:gd name="f276" fmla="*/ 406400 f210 1"/>
                <a:gd name="f277" fmla="*/ 1127126 f209 1"/>
                <a:gd name="f278" fmla="*/ 417513 f210 1"/>
                <a:gd name="f279" fmla="*/ 414338 f210 1"/>
                <a:gd name="f280" fmla="*/ 1119189 f209 1"/>
                <a:gd name="f281" fmla="*/ 425450 f210 1"/>
                <a:gd name="f282" fmla="*/ 439738 f210 1"/>
                <a:gd name="f283" fmla="*/ 1108076 f209 1"/>
                <a:gd name="f284" fmla="*/ 522288 f210 1"/>
                <a:gd name="f285" fmla="*/ 1096964 f209 1"/>
                <a:gd name="f286" fmla="*/ 544513 f210 1"/>
                <a:gd name="f287" fmla="*/ 533400 f210 1"/>
                <a:gd name="f288" fmla="*/ 1044576 f209 1"/>
                <a:gd name="f289" fmla="*/ 1000126 f209 1"/>
                <a:gd name="f290" fmla="*/ 950914 f209 1"/>
                <a:gd name="f291" fmla="*/ 585788 f210 1"/>
                <a:gd name="f292" fmla="*/ 928689 f209 1"/>
                <a:gd name="f293" fmla="*/ 593725 f210 1"/>
                <a:gd name="f294" fmla="*/ 887414 f209 1"/>
                <a:gd name="f295" fmla="*/ 598488 f210 1"/>
                <a:gd name="f296" fmla="*/ 876301 f209 1"/>
                <a:gd name="f297" fmla="*/ 852489 f209 1"/>
                <a:gd name="f298" fmla="*/ 609600 f210 1"/>
                <a:gd name="f299" fmla="*/ 841376 f209 1"/>
                <a:gd name="f300" fmla="*/ 804864 f209 1"/>
                <a:gd name="f301" fmla="*/ 642938 f210 1"/>
                <a:gd name="f302" fmla="*/ 709613 f209 1"/>
                <a:gd name="f303" fmla="*/ f211 1 f3"/>
                <a:gd name="f304" fmla="*/ f214 1 410"/>
                <a:gd name="f305" fmla="*/ f215 1 713"/>
                <a:gd name="f306" fmla="*/ f216 1 713"/>
                <a:gd name="f307" fmla="*/ f217 1 410"/>
                <a:gd name="f308" fmla="*/ f218 1 713"/>
                <a:gd name="f309" fmla="*/ f219 1 410"/>
                <a:gd name="f310" fmla="*/ f220 1 713"/>
                <a:gd name="f311" fmla="*/ f221 1 410"/>
                <a:gd name="f312" fmla="*/ f222 1 713"/>
                <a:gd name="f313" fmla="*/ f223 1 410"/>
                <a:gd name="f314" fmla="*/ f224 1 713"/>
                <a:gd name="f315" fmla="*/ f225 1 410"/>
                <a:gd name="f316" fmla="*/ f226 1 713"/>
                <a:gd name="f317" fmla="*/ f227 1 410"/>
                <a:gd name="f318" fmla="*/ f228 1 713"/>
                <a:gd name="f319" fmla="*/ f229 1 410"/>
                <a:gd name="f320" fmla="*/ f230 1 713"/>
                <a:gd name="f321" fmla="*/ f231 1 410"/>
                <a:gd name="f322" fmla="*/ f232 1 713"/>
                <a:gd name="f323" fmla="*/ f233 1 410"/>
                <a:gd name="f324" fmla="*/ f234 1 713"/>
                <a:gd name="f325" fmla="*/ f235 1 410"/>
                <a:gd name="f326" fmla="*/ f236 1 713"/>
                <a:gd name="f327" fmla="*/ f237 1 410"/>
                <a:gd name="f328" fmla="*/ f238 1 713"/>
                <a:gd name="f329" fmla="*/ f239 1 410"/>
                <a:gd name="f330" fmla="*/ f240 1 713"/>
                <a:gd name="f331" fmla="*/ f241 1 410"/>
                <a:gd name="f332" fmla="*/ f242 1 713"/>
                <a:gd name="f333" fmla="*/ f243 1 410"/>
                <a:gd name="f334" fmla="*/ f244 1 713"/>
                <a:gd name="f335" fmla="*/ f245 1 410"/>
                <a:gd name="f336" fmla="*/ f246 1 713"/>
                <a:gd name="f337" fmla="*/ f247 1 410"/>
                <a:gd name="f338" fmla="*/ f248 1 713"/>
                <a:gd name="f339" fmla="*/ f249 1 410"/>
                <a:gd name="f340" fmla="*/ f250 1 713"/>
                <a:gd name="f341" fmla="*/ f251 1 410"/>
                <a:gd name="f342" fmla="*/ f252 1 713"/>
                <a:gd name="f343" fmla="*/ f253 1 410"/>
                <a:gd name="f344" fmla="*/ f254 1 713"/>
                <a:gd name="f345" fmla="*/ f255 1 410"/>
                <a:gd name="f346" fmla="*/ f256 1 713"/>
                <a:gd name="f347" fmla="*/ f257 1 713"/>
                <a:gd name="f348" fmla="*/ f258 1 410"/>
                <a:gd name="f349" fmla="*/ f259 1 713"/>
                <a:gd name="f350" fmla="*/ f260 1 410"/>
                <a:gd name="f351" fmla="*/ f261 1 713"/>
                <a:gd name="f352" fmla="*/ f262 1 410"/>
                <a:gd name="f353" fmla="*/ f263 1 713"/>
                <a:gd name="f354" fmla="*/ f264 1 410"/>
                <a:gd name="f355" fmla="*/ f265 1 713"/>
                <a:gd name="f356" fmla="*/ f266 1 713"/>
                <a:gd name="f357" fmla="*/ f267 1 410"/>
                <a:gd name="f358" fmla="*/ f268 1 713"/>
                <a:gd name="f359" fmla="*/ f269 1 410"/>
                <a:gd name="f360" fmla="*/ f270 1 713"/>
                <a:gd name="f361" fmla="*/ f271 1 713"/>
                <a:gd name="f362" fmla="*/ f272 1 410"/>
                <a:gd name="f363" fmla="*/ f273 1 713"/>
                <a:gd name="f364" fmla="*/ f274 1 410"/>
                <a:gd name="f365" fmla="*/ f275 1 713"/>
                <a:gd name="f366" fmla="*/ f276 1 410"/>
                <a:gd name="f367" fmla="*/ f277 1 713"/>
                <a:gd name="f368" fmla="*/ f278 1 410"/>
                <a:gd name="f369" fmla="*/ f279 1 410"/>
                <a:gd name="f370" fmla="*/ f280 1 713"/>
                <a:gd name="f371" fmla="*/ f281 1 410"/>
                <a:gd name="f372" fmla="*/ f282 1 410"/>
                <a:gd name="f373" fmla="*/ f283 1 713"/>
                <a:gd name="f374" fmla="*/ f284 1 410"/>
                <a:gd name="f375" fmla="*/ f285 1 713"/>
                <a:gd name="f376" fmla="*/ f286 1 410"/>
                <a:gd name="f377" fmla="*/ f287 1 410"/>
                <a:gd name="f378" fmla="*/ f288 1 713"/>
                <a:gd name="f379" fmla="*/ f289 1 713"/>
                <a:gd name="f380" fmla="*/ f290 1 713"/>
                <a:gd name="f381" fmla="*/ f291 1 410"/>
                <a:gd name="f382" fmla="*/ f292 1 713"/>
                <a:gd name="f383" fmla="*/ f293 1 410"/>
                <a:gd name="f384" fmla="*/ f294 1 713"/>
                <a:gd name="f385" fmla="*/ f295 1 410"/>
                <a:gd name="f386" fmla="*/ f296 1 713"/>
                <a:gd name="f387" fmla="*/ f297 1 713"/>
                <a:gd name="f388" fmla="*/ f298 1 410"/>
                <a:gd name="f389" fmla="*/ f299 1 713"/>
                <a:gd name="f390" fmla="*/ f300 1 713"/>
                <a:gd name="f391" fmla="*/ f301 1 410"/>
                <a:gd name="f392" fmla="*/ f302 1 713"/>
                <a:gd name="f393" fmla="*/ 0 1 f212"/>
                <a:gd name="f394" fmla="*/ f7 1 f212"/>
                <a:gd name="f395" fmla="*/ 0 1 f213"/>
                <a:gd name="f396" fmla="*/ f8 1 f213"/>
                <a:gd name="f397" fmla="+- f303 0 f1"/>
                <a:gd name="f398" fmla="*/ f304 1 f212"/>
                <a:gd name="f399" fmla="*/ f305 1 f213"/>
                <a:gd name="f400" fmla="*/ f306 1 f213"/>
                <a:gd name="f401" fmla="*/ f307 1 f212"/>
                <a:gd name="f402" fmla="*/ f308 1 f213"/>
                <a:gd name="f403" fmla="*/ f309 1 f212"/>
                <a:gd name="f404" fmla="*/ f310 1 f213"/>
                <a:gd name="f405" fmla="*/ f311 1 f212"/>
                <a:gd name="f406" fmla="*/ f312 1 f213"/>
                <a:gd name="f407" fmla="*/ f313 1 f212"/>
                <a:gd name="f408" fmla="*/ f314 1 f213"/>
                <a:gd name="f409" fmla="*/ f315 1 f212"/>
                <a:gd name="f410" fmla="*/ f316 1 f213"/>
                <a:gd name="f411" fmla="*/ f317 1 f212"/>
                <a:gd name="f412" fmla="*/ f318 1 f213"/>
                <a:gd name="f413" fmla="*/ f319 1 f212"/>
                <a:gd name="f414" fmla="*/ f320 1 f213"/>
                <a:gd name="f415" fmla="*/ f321 1 f212"/>
                <a:gd name="f416" fmla="*/ f322 1 f213"/>
                <a:gd name="f417" fmla="*/ f323 1 f212"/>
                <a:gd name="f418" fmla="*/ f324 1 f213"/>
                <a:gd name="f419" fmla="*/ f325 1 f212"/>
                <a:gd name="f420" fmla="*/ f326 1 f213"/>
                <a:gd name="f421" fmla="*/ f327 1 f212"/>
                <a:gd name="f422" fmla="*/ f328 1 f213"/>
                <a:gd name="f423" fmla="*/ f329 1 f212"/>
                <a:gd name="f424" fmla="*/ f330 1 f213"/>
                <a:gd name="f425" fmla="*/ f331 1 f212"/>
                <a:gd name="f426" fmla="*/ f332 1 f213"/>
                <a:gd name="f427" fmla="*/ f333 1 f212"/>
                <a:gd name="f428" fmla="*/ f334 1 f213"/>
                <a:gd name="f429" fmla="*/ f335 1 f212"/>
                <a:gd name="f430" fmla="*/ f336 1 f213"/>
                <a:gd name="f431" fmla="*/ f337 1 f212"/>
                <a:gd name="f432" fmla="*/ f338 1 f213"/>
                <a:gd name="f433" fmla="*/ f339 1 f212"/>
                <a:gd name="f434" fmla="*/ f340 1 f213"/>
                <a:gd name="f435" fmla="*/ f341 1 f212"/>
                <a:gd name="f436" fmla="*/ f342 1 f213"/>
                <a:gd name="f437" fmla="*/ f343 1 f212"/>
                <a:gd name="f438" fmla="*/ f344 1 f213"/>
                <a:gd name="f439" fmla="*/ f345 1 f212"/>
                <a:gd name="f440" fmla="*/ f346 1 f213"/>
                <a:gd name="f441" fmla="*/ f347 1 f213"/>
                <a:gd name="f442" fmla="*/ f348 1 f212"/>
                <a:gd name="f443" fmla="*/ f349 1 f213"/>
                <a:gd name="f444" fmla="*/ f350 1 f212"/>
                <a:gd name="f445" fmla="*/ f351 1 f213"/>
                <a:gd name="f446" fmla="*/ f352 1 f212"/>
                <a:gd name="f447" fmla="*/ f353 1 f213"/>
                <a:gd name="f448" fmla="*/ f354 1 f212"/>
                <a:gd name="f449" fmla="*/ f355 1 f213"/>
                <a:gd name="f450" fmla="*/ f356 1 f213"/>
                <a:gd name="f451" fmla="*/ f357 1 f212"/>
                <a:gd name="f452" fmla="*/ f358 1 f213"/>
                <a:gd name="f453" fmla="*/ f359 1 f212"/>
                <a:gd name="f454" fmla="*/ f360 1 f213"/>
                <a:gd name="f455" fmla="*/ f361 1 f213"/>
                <a:gd name="f456" fmla="*/ f362 1 f212"/>
                <a:gd name="f457" fmla="*/ f363 1 f213"/>
                <a:gd name="f458" fmla="*/ f364 1 f212"/>
                <a:gd name="f459" fmla="*/ f365 1 f213"/>
                <a:gd name="f460" fmla="*/ f366 1 f212"/>
                <a:gd name="f461" fmla="*/ f367 1 f213"/>
                <a:gd name="f462" fmla="*/ f368 1 f212"/>
                <a:gd name="f463" fmla="*/ f369 1 f212"/>
                <a:gd name="f464" fmla="*/ f370 1 f213"/>
                <a:gd name="f465" fmla="*/ f371 1 f212"/>
                <a:gd name="f466" fmla="*/ f372 1 f212"/>
                <a:gd name="f467" fmla="*/ f373 1 f213"/>
                <a:gd name="f468" fmla="*/ f374 1 f212"/>
                <a:gd name="f469" fmla="*/ f375 1 f213"/>
                <a:gd name="f470" fmla="*/ f376 1 f212"/>
                <a:gd name="f471" fmla="*/ f377 1 f212"/>
                <a:gd name="f472" fmla="*/ f378 1 f213"/>
                <a:gd name="f473" fmla="*/ f379 1 f213"/>
                <a:gd name="f474" fmla="*/ f380 1 f213"/>
                <a:gd name="f475" fmla="*/ f381 1 f212"/>
                <a:gd name="f476" fmla="*/ f382 1 f213"/>
                <a:gd name="f477" fmla="*/ f383 1 f212"/>
                <a:gd name="f478" fmla="*/ f384 1 f213"/>
                <a:gd name="f479" fmla="*/ f385 1 f212"/>
                <a:gd name="f480" fmla="*/ f386 1 f213"/>
                <a:gd name="f481" fmla="*/ f387 1 f213"/>
                <a:gd name="f482" fmla="*/ f388 1 f212"/>
                <a:gd name="f483" fmla="*/ f389 1 f213"/>
                <a:gd name="f484" fmla="*/ f390 1 f213"/>
                <a:gd name="f485" fmla="*/ f391 1 f212"/>
                <a:gd name="f486" fmla="*/ f392 1 f213"/>
                <a:gd name="f487" fmla="*/ f393 f207 1"/>
                <a:gd name="f488" fmla="*/ f394 f207 1"/>
                <a:gd name="f489" fmla="*/ f396 f208 1"/>
                <a:gd name="f490" fmla="*/ f395 f208 1"/>
                <a:gd name="f491" fmla="*/ f398 f207 1"/>
                <a:gd name="f492" fmla="*/ f399 f208 1"/>
                <a:gd name="f493" fmla="*/ f400 f208 1"/>
                <a:gd name="f494" fmla="*/ f401 f207 1"/>
                <a:gd name="f495" fmla="*/ f402 f208 1"/>
                <a:gd name="f496" fmla="*/ f403 f207 1"/>
                <a:gd name="f497" fmla="*/ f404 f208 1"/>
                <a:gd name="f498" fmla="*/ f405 f207 1"/>
                <a:gd name="f499" fmla="*/ f406 f208 1"/>
                <a:gd name="f500" fmla="*/ f407 f207 1"/>
                <a:gd name="f501" fmla="*/ f408 f208 1"/>
                <a:gd name="f502" fmla="*/ f409 f207 1"/>
                <a:gd name="f503" fmla="*/ f410 f208 1"/>
                <a:gd name="f504" fmla="*/ f411 f207 1"/>
                <a:gd name="f505" fmla="*/ f412 f208 1"/>
                <a:gd name="f506" fmla="*/ f413 f207 1"/>
                <a:gd name="f507" fmla="*/ f414 f208 1"/>
                <a:gd name="f508" fmla="*/ f415 f207 1"/>
                <a:gd name="f509" fmla="*/ f416 f208 1"/>
                <a:gd name="f510" fmla="*/ f417 f207 1"/>
                <a:gd name="f511" fmla="*/ f418 f208 1"/>
                <a:gd name="f512" fmla="*/ f419 f207 1"/>
                <a:gd name="f513" fmla="*/ f420 f208 1"/>
                <a:gd name="f514" fmla="*/ f421 f207 1"/>
                <a:gd name="f515" fmla="*/ f422 f208 1"/>
                <a:gd name="f516" fmla="*/ f423 f207 1"/>
                <a:gd name="f517" fmla="*/ f424 f208 1"/>
                <a:gd name="f518" fmla="*/ f425 f207 1"/>
                <a:gd name="f519" fmla="*/ f426 f208 1"/>
                <a:gd name="f520" fmla="*/ f427 f207 1"/>
                <a:gd name="f521" fmla="*/ f428 f208 1"/>
                <a:gd name="f522" fmla="*/ f429 f207 1"/>
                <a:gd name="f523" fmla="*/ f430 f208 1"/>
                <a:gd name="f524" fmla="*/ f431 f207 1"/>
                <a:gd name="f525" fmla="*/ f432 f208 1"/>
                <a:gd name="f526" fmla="*/ f433 f207 1"/>
                <a:gd name="f527" fmla="*/ f434 f208 1"/>
                <a:gd name="f528" fmla="*/ f435 f207 1"/>
                <a:gd name="f529" fmla="*/ f436 f208 1"/>
                <a:gd name="f530" fmla="*/ f437 f207 1"/>
                <a:gd name="f531" fmla="*/ f438 f208 1"/>
                <a:gd name="f532" fmla="*/ f439 f207 1"/>
                <a:gd name="f533" fmla="*/ f440 f208 1"/>
                <a:gd name="f534" fmla="*/ f441 f208 1"/>
                <a:gd name="f535" fmla="*/ f442 f207 1"/>
                <a:gd name="f536" fmla="*/ f443 f208 1"/>
                <a:gd name="f537" fmla="*/ f444 f207 1"/>
                <a:gd name="f538" fmla="*/ f445 f208 1"/>
                <a:gd name="f539" fmla="*/ f446 f207 1"/>
                <a:gd name="f540" fmla="*/ f447 f208 1"/>
                <a:gd name="f541" fmla="*/ f448 f207 1"/>
                <a:gd name="f542" fmla="*/ f449 f208 1"/>
                <a:gd name="f543" fmla="*/ f450 f208 1"/>
                <a:gd name="f544" fmla="*/ f451 f207 1"/>
                <a:gd name="f545" fmla="*/ f452 f208 1"/>
                <a:gd name="f546" fmla="*/ f453 f207 1"/>
                <a:gd name="f547" fmla="*/ f454 f208 1"/>
                <a:gd name="f548" fmla="*/ f455 f208 1"/>
                <a:gd name="f549" fmla="*/ f456 f207 1"/>
                <a:gd name="f550" fmla="*/ f457 f208 1"/>
                <a:gd name="f551" fmla="*/ f458 f207 1"/>
                <a:gd name="f552" fmla="*/ f459 f208 1"/>
                <a:gd name="f553" fmla="*/ f460 f207 1"/>
                <a:gd name="f554" fmla="*/ f461 f208 1"/>
                <a:gd name="f555" fmla="*/ f462 f207 1"/>
                <a:gd name="f556" fmla="*/ f463 f207 1"/>
                <a:gd name="f557" fmla="*/ f464 f208 1"/>
                <a:gd name="f558" fmla="*/ f465 f207 1"/>
                <a:gd name="f559" fmla="*/ f466 f207 1"/>
                <a:gd name="f560" fmla="*/ f467 f208 1"/>
                <a:gd name="f561" fmla="*/ f468 f207 1"/>
                <a:gd name="f562" fmla="*/ f469 f208 1"/>
                <a:gd name="f563" fmla="*/ f470 f207 1"/>
                <a:gd name="f564" fmla="*/ f471 f207 1"/>
                <a:gd name="f565" fmla="*/ f472 f208 1"/>
                <a:gd name="f566" fmla="*/ f473 f208 1"/>
                <a:gd name="f567" fmla="*/ f474 f208 1"/>
                <a:gd name="f568" fmla="*/ f475 f207 1"/>
                <a:gd name="f569" fmla="*/ f476 f208 1"/>
                <a:gd name="f570" fmla="*/ f477 f207 1"/>
                <a:gd name="f571" fmla="*/ f478 f208 1"/>
                <a:gd name="f572" fmla="*/ f479 f207 1"/>
                <a:gd name="f573" fmla="*/ f480 f208 1"/>
                <a:gd name="f574" fmla="*/ f481 f208 1"/>
                <a:gd name="f575" fmla="*/ f482 f207 1"/>
                <a:gd name="f576" fmla="*/ f483 f208 1"/>
                <a:gd name="f577" fmla="*/ f484 f208 1"/>
                <a:gd name="f578" fmla="*/ f485 f207 1"/>
                <a:gd name="f579" fmla="*/ f486 f208 1"/>
              </a:gdLst>
              <a:ahLst/>
              <a:cxnLst>
                <a:cxn ang="3cd4">
                  <a:pos x="hc" y="t"/>
                </a:cxn>
                <a:cxn ang="0">
                  <a:pos x="r" y="vc"/>
                </a:cxn>
                <a:cxn ang="cd4">
                  <a:pos x="hc" y="b"/>
                </a:cxn>
                <a:cxn ang="cd2">
                  <a:pos x="l" y="vc"/>
                </a:cxn>
                <a:cxn ang="f397">
                  <a:pos x="f491" y="f492"/>
                </a:cxn>
                <a:cxn ang="f397">
                  <a:pos x="f491" y="f493"/>
                </a:cxn>
                <a:cxn ang="f397">
                  <a:pos x="f494" y="f495"/>
                </a:cxn>
                <a:cxn ang="f397">
                  <a:pos x="f496" y="f497"/>
                </a:cxn>
                <a:cxn ang="f397">
                  <a:pos x="f498" y="f499"/>
                </a:cxn>
                <a:cxn ang="f397">
                  <a:pos x="f500" y="f501"/>
                </a:cxn>
                <a:cxn ang="f397">
                  <a:pos x="f502" y="f503"/>
                </a:cxn>
                <a:cxn ang="f397">
                  <a:pos x="f504" y="f505"/>
                </a:cxn>
                <a:cxn ang="f397">
                  <a:pos x="f506" y="f507"/>
                </a:cxn>
                <a:cxn ang="f397">
                  <a:pos x="f508" y="f509"/>
                </a:cxn>
                <a:cxn ang="f397">
                  <a:pos x="f510" y="f511"/>
                </a:cxn>
                <a:cxn ang="f397">
                  <a:pos x="f512" y="f513"/>
                </a:cxn>
                <a:cxn ang="f397">
                  <a:pos x="f514" y="f515"/>
                </a:cxn>
                <a:cxn ang="f397">
                  <a:pos x="f516" y="f517"/>
                </a:cxn>
                <a:cxn ang="f397">
                  <a:pos x="f518" y="f519"/>
                </a:cxn>
                <a:cxn ang="f397">
                  <a:pos x="f520" y="f521"/>
                </a:cxn>
                <a:cxn ang="f397">
                  <a:pos x="f522" y="f523"/>
                </a:cxn>
                <a:cxn ang="f397">
                  <a:pos x="f524" y="f525"/>
                </a:cxn>
                <a:cxn ang="f397">
                  <a:pos x="f526" y="f527"/>
                </a:cxn>
                <a:cxn ang="f397">
                  <a:pos x="f528" y="f529"/>
                </a:cxn>
                <a:cxn ang="f397">
                  <a:pos x="f530" y="f531"/>
                </a:cxn>
                <a:cxn ang="f397">
                  <a:pos x="f532" y="f533"/>
                </a:cxn>
                <a:cxn ang="f397">
                  <a:pos x="f530" y="f534"/>
                </a:cxn>
                <a:cxn ang="f397">
                  <a:pos x="f535" y="f536"/>
                </a:cxn>
                <a:cxn ang="f397">
                  <a:pos x="f537" y="f538"/>
                </a:cxn>
                <a:cxn ang="f397">
                  <a:pos x="f539" y="f540"/>
                </a:cxn>
                <a:cxn ang="f397">
                  <a:pos x="f541" y="f542"/>
                </a:cxn>
                <a:cxn ang="f397">
                  <a:pos x="f541" y="f543"/>
                </a:cxn>
                <a:cxn ang="f397">
                  <a:pos x="f544" y="f545"/>
                </a:cxn>
                <a:cxn ang="f397">
                  <a:pos x="f546" y="f547"/>
                </a:cxn>
                <a:cxn ang="f397">
                  <a:pos x="f508" y="f548"/>
                </a:cxn>
                <a:cxn ang="f397">
                  <a:pos x="f549" y="f550"/>
                </a:cxn>
                <a:cxn ang="f397">
                  <a:pos x="f551" y="f552"/>
                </a:cxn>
                <a:cxn ang="f397">
                  <a:pos x="f553" y="f554"/>
                </a:cxn>
                <a:cxn ang="f397">
                  <a:pos x="f555" y="f554"/>
                </a:cxn>
                <a:cxn ang="f397">
                  <a:pos x="f556" y="f557"/>
                </a:cxn>
                <a:cxn ang="f397">
                  <a:pos x="f558" y="f557"/>
                </a:cxn>
                <a:cxn ang="f397">
                  <a:pos x="f559" y="f560"/>
                </a:cxn>
                <a:cxn ang="f397">
                  <a:pos x="f561" y="f562"/>
                </a:cxn>
                <a:cxn ang="f397">
                  <a:pos x="f563" y="f552"/>
                </a:cxn>
                <a:cxn ang="f397">
                  <a:pos x="f564" y="f565"/>
                </a:cxn>
                <a:cxn ang="f397">
                  <a:pos x="f498" y="f566"/>
                </a:cxn>
                <a:cxn ang="f397">
                  <a:pos x="f498" y="f567"/>
                </a:cxn>
                <a:cxn ang="f397">
                  <a:pos x="f568" y="f569"/>
                </a:cxn>
                <a:cxn ang="f397">
                  <a:pos x="f498" y="f545"/>
                </a:cxn>
                <a:cxn ang="f397">
                  <a:pos x="f570" y="f571"/>
                </a:cxn>
                <a:cxn ang="f397">
                  <a:pos x="f572" y="f573"/>
                </a:cxn>
                <a:cxn ang="f397">
                  <a:pos x="f570" y="f574"/>
                </a:cxn>
                <a:cxn ang="f397">
                  <a:pos x="f575" y="f576"/>
                </a:cxn>
                <a:cxn ang="f397">
                  <a:pos x="f491" y="f577"/>
                </a:cxn>
                <a:cxn ang="f397">
                  <a:pos x="f578" y="f538"/>
                </a:cxn>
                <a:cxn ang="f397">
                  <a:pos x="f578" y="f579"/>
                </a:cxn>
              </a:cxnLst>
              <a:rect l="f487" t="f490" r="f488" b="f489"/>
              <a:pathLst>
                <a:path w="410" h="713">
                  <a:moveTo>
                    <a:pt x="f9" y="f10"/>
                  </a:moveTo>
                  <a:lnTo>
                    <a:pt x="f11" y="f12"/>
                  </a:lnTo>
                  <a:lnTo>
                    <a:pt x="f13" y="f14"/>
                  </a:lnTo>
                  <a:lnTo>
                    <a:pt x="f15" y="f16"/>
                  </a:lnTo>
                  <a:lnTo>
                    <a:pt x="f13" y="f17"/>
                  </a:lnTo>
                  <a:lnTo>
                    <a:pt x="f13" y="f18"/>
                  </a:lnTo>
                  <a:lnTo>
                    <a:pt x="f15" y="f19"/>
                  </a:lnTo>
                  <a:lnTo>
                    <a:pt x="f13" y="f20"/>
                  </a:lnTo>
                  <a:lnTo>
                    <a:pt x="f21" y="f15"/>
                  </a:lnTo>
                  <a:lnTo>
                    <a:pt x="f21" y="f22"/>
                  </a:lnTo>
                  <a:lnTo>
                    <a:pt x="f13" y="f23"/>
                  </a:lnTo>
                  <a:lnTo>
                    <a:pt x="f24" y="f25"/>
                  </a:lnTo>
                  <a:lnTo>
                    <a:pt x="f26" y="f27"/>
                  </a:lnTo>
                  <a:lnTo>
                    <a:pt x="f28" y="f29"/>
                  </a:lnTo>
                  <a:lnTo>
                    <a:pt x="f30" y="f31"/>
                  </a:lnTo>
                  <a:lnTo>
                    <a:pt x="f32" y="f33"/>
                  </a:lnTo>
                  <a:lnTo>
                    <a:pt x="f2" y="f34"/>
                  </a:lnTo>
                  <a:lnTo>
                    <a:pt x="f35" y="f36"/>
                  </a:lnTo>
                  <a:lnTo>
                    <a:pt x="f37" y="f38"/>
                  </a:lnTo>
                  <a:lnTo>
                    <a:pt x="f39" y="f40"/>
                  </a:lnTo>
                  <a:lnTo>
                    <a:pt x="f41" y="f42"/>
                  </a:lnTo>
                  <a:lnTo>
                    <a:pt x="f43" y="f44"/>
                  </a:lnTo>
                  <a:lnTo>
                    <a:pt x="f45" y="f46"/>
                  </a:lnTo>
                  <a:lnTo>
                    <a:pt x="f47" y="f48"/>
                  </a:lnTo>
                  <a:lnTo>
                    <a:pt x="f49" y="f50"/>
                  </a:lnTo>
                  <a:lnTo>
                    <a:pt x="f51" y="f52"/>
                  </a:lnTo>
                  <a:lnTo>
                    <a:pt x="f53" y="f6"/>
                  </a:lnTo>
                  <a:lnTo>
                    <a:pt x="f54" y="f55"/>
                  </a:lnTo>
                  <a:lnTo>
                    <a:pt x="f56" y="f57"/>
                  </a:lnTo>
                  <a:lnTo>
                    <a:pt x="f58" y="f59"/>
                  </a:lnTo>
                  <a:lnTo>
                    <a:pt x="f60" y="f52"/>
                  </a:lnTo>
                  <a:lnTo>
                    <a:pt x="f61" y="f62"/>
                  </a:lnTo>
                  <a:lnTo>
                    <a:pt x="f63" y="f64"/>
                  </a:lnTo>
                  <a:lnTo>
                    <a:pt x="f44" y="f65"/>
                  </a:lnTo>
                  <a:lnTo>
                    <a:pt x="f66" y="f67"/>
                  </a:lnTo>
                  <a:lnTo>
                    <a:pt x="f68" y="f46"/>
                  </a:lnTo>
                  <a:lnTo>
                    <a:pt x="f69" y="f70"/>
                  </a:lnTo>
                  <a:lnTo>
                    <a:pt x="f71" y="f72"/>
                  </a:lnTo>
                  <a:lnTo>
                    <a:pt x="f73" y="f74"/>
                  </a:lnTo>
                  <a:lnTo>
                    <a:pt x="f75" y="f76"/>
                  </a:lnTo>
                  <a:lnTo>
                    <a:pt x="f77" y="f78"/>
                  </a:lnTo>
                  <a:lnTo>
                    <a:pt x="f79" y="f80"/>
                  </a:lnTo>
                  <a:lnTo>
                    <a:pt x="f79" y="f75"/>
                  </a:lnTo>
                  <a:lnTo>
                    <a:pt x="f79" y="f81"/>
                  </a:lnTo>
                  <a:lnTo>
                    <a:pt x="f82" y="f83"/>
                  </a:lnTo>
                  <a:lnTo>
                    <a:pt x="f75" y="f84"/>
                  </a:lnTo>
                  <a:lnTo>
                    <a:pt x="f63" y="f85"/>
                  </a:lnTo>
                  <a:lnTo>
                    <a:pt x="f86" y="f87"/>
                  </a:lnTo>
                  <a:lnTo>
                    <a:pt x="f73" y="f88"/>
                  </a:lnTo>
                  <a:lnTo>
                    <a:pt x="f89" y="f90"/>
                  </a:lnTo>
                  <a:lnTo>
                    <a:pt x="f91" y="f92"/>
                  </a:lnTo>
                  <a:lnTo>
                    <a:pt x="f93" y="f94"/>
                  </a:lnTo>
                  <a:lnTo>
                    <a:pt x="f95" y="f96"/>
                  </a:lnTo>
                  <a:lnTo>
                    <a:pt x="f97" y="f98"/>
                  </a:lnTo>
                  <a:lnTo>
                    <a:pt x="f95" y="f99"/>
                  </a:lnTo>
                  <a:lnTo>
                    <a:pt x="f100" y="f101"/>
                  </a:lnTo>
                  <a:lnTo>
                    <a:pt x="f102" y="f58"/>
                  </a:lnTo>
                  <a:lnTo>
                    <a:pt x="f48" y="f103"/>
                  </a:lnTo>
                  <a:lnTo>
                    <a:pt x="f93" y="f29"/>
                  </a:lnTo>
                  <a:lnTo>
                    <a:pt x="f104" y="f105"/>
                  </a:lnTo>
                  <a:lnTo>
                    <a:pt x="f106" y="f107"/>
                  </a:lnTo>
                  <a:lnTo>
                    <a:pt x="f108" y="f109"/>
                  </a:lnTo>
                  <a:lnTo>
                    <a:pt x="f110" y="f111"/>
                  </a:lnTo>
                  <a:lnTo>
                    <a:pt x="f108" y="f112"/>
                  </a:lnTo>
                  <a:lnTo>
                    <a:pt x="f110" y="f113"/>
                  </a:lnTo>
                  <a:lnTo>
                    <a:pt x="f114" y="f115"/>
                  </a:lnTo>
                  <a:lnTo>
                    <a:pt x="f6" y="f116"/>
                  </a:lnTo>
                  <a:lnTo>
                    <a:pt x="f6" y="f117"/>
                  </a:lnTo>
                  <a:lnTo>
                    <a:pt x="f110" y="f118"/>
                  </a:lnTo>
                  <a:lnTo>
                    <a:pt x="f59" y="f26"/>
                  </a:lnTo>
                  <a:lnTo>
                    <a:pt x="f119" y="f15"/>
                  </a:lnTo>
                  <a:lnTo>
                    <a:pt x="f100" y="f120"/>
                  </a:lnTo>
                  <a:lnTo>
                    <a:pt x="f68" y="f121"/>
                  </a:lnTo>
                  <a:lnTo>
                    <a:pt x="f38" y="f122"/>
                  </a:lnTo>
                  <a:lnTo>
                    <a:pt x="f123" y="f124"/>
                  </a:lnTo>
                  <a:lnTo>
                    <a:pt x="f125" y="f126"/>
                  </a:lnTo>
                  <a:lnTo>
                    <a:pt x="f83" y="f127"/>
                  </a:lnTo>
                  <a:lnTo>
                    <a:pt x="f128" y="f127"/>
                  </a:lnTo>
                  <a:lnTo>
                    <a:pt x="f87" y="f129"/>
                  </a:lnTo>
                  <a:lnTo>
                    <a:pt x="f130" y="f131"/>
                  </a:lnTo>
                  <a:lnTo>
                    <a:pt x="f132" y="f131"/>
                  </a:lnTo>
                  <a:lnTo>
                    <a:pt x="f132" y="f133"/>
                  </a:lnTo>
                  <a:lnTo>
                    <a:pt x="f132" y="f134"/>
                  </a:lnTo>
                  <a:lnTo>
                    <a:pt x="f132" y="f135"/>
                  </a:lnTo>
                  <a:lnTo>
                    <a:pt x="f136" y="f137"/>
                  </a:lnTo>
                  <a:lnTo>
                    <a:pt x="f61" y="f138"/>
                  </a:lnTo>
                  <a:lnTo>
                    <a:pt x="f139" y="f140"/>
                  </a:lnTo>
                  <a:lnTo>
                    <a:pt x="f141" y="f142"/>
                  </a:lnTo>
                  <a:lnTo>
                    <a:pt x="f143" y="f144"/>
                  </a:lnTo>
                  <a:lnTo>
                    <a:pt x="f145" y="f146"/>
                  </a:lnTo>
                  <a:lnTo>
                    <a:pt x="f3" y="f147"/>
                  </a:lnTo>
                  <a:lnTo>
                    <a:pt x="f148" y="f149"/>
                  </a:lnTo>
                  <a:lnTo>
                    <a:pt x="f58" y="f150"/>
                  </a:lnTo>
                  <a:lnTo>
                    <a:pt x="f151" y="f152"/>
                  </a:lnTo>
                  <a:lnTo>
                    <a:pt x="f151" y="f153"/>
                  </a:lnTo>
                  <a:lnTo>
                    <a:pt x="f154" y="f155"/>
                  </a:lnTo>
                  <a:lnTo>
                    <a:pt x="f29" y="f156"/>
                  </a:lnTo>
                  <a:lnTo>
                    <a:pt x="f29" y="f157"/>
                  </a:lnTo>
                  <a:lnTo>
                    <a:pt x="f158" y="f159"/>
                  </a:lnTo>
                  <a:lnTo>
                    <a:pt x="f29" y="f160"/>
                  </a:lnTo>
                  <a:lnTo>
                    <a:pt x="f161" y="f162"/>
                  </a:lnTo>
                  <a:lnTo>
                    <a:pt x="f163" y="f164"/>
                  </a:lnTo>
                  <a:lnTo>
                    <a:pt x="f56" y="f8"/>
                  </a:lnTo>
                  <a:lnTo>
                    <a:pt x="f165" y="f8"/>
                  </a:lnTo>
                  <a:lnTo>
                    <a:pt x="f165" y="f164"/>
                  </a:lnTo>
                  <a:lnTo>
                    <a:pt x="f56" y="f164"/>
                  </a:lnTo>
                  <a:lnTo>
                    <a:pt x="f56" y="f166"/>
                  </a:lnTo>
                  <a:lnTo>
                    <a:pt x="f56" y="f167"/>
                  </a:lnTo>
                  <a:lnTo>
                    <a:pt x="f165" y="f162"/>
                  </a:lnTo>
                  <a:lnTo>
                    <a:pt x="f168" y="f167"/>
                  </a:lnTo>
                  <a:lnTo>
                    <a:pt x="f27" y="f8"/>
                  </a:lnTo>
                  <a:lnTo>
                    <a:pt x="f107" y="f166"/>
                  </a:lnTo>
                  <a:lnTo>
                    <a:pt x="f27" y="f169"/>
                  </a:lnTo>
                  <a:lnTo>
                    <a:pt x="f170" y="f160"/>
                  </a:lnTo>
                  <a:lnTo>
                    <a:pt x="f54" y="f171"/>
                  </a:lnTo>
                  <a:lnTo>
                    <a:pt x="f45" y="f172"/>
                  </a:lnTo>
                  <a:lnTo>
                    <a:pt x="f173" y="f172"/>
                  </a:lnTo>
                  <a:lnTo>
                    <a:pt x="f39" y="f174"/>
                  </a:lnTo>
                  <a:lnTo>
                    <a:pt x="f173" y="f159"/>
                  </a:lnTo>
                  <a:lnTo>
                    <a:pt x="f41" y="f157"/>
                  </a:lnTo>
                  <a:lnTo>
                    <a:pt x="f175" y="f176"/>
                  </a:lnTo>
                  <a:lnTo>
                    <a:pt x="f175" y="f177"/>
                  </a:lnTo>
                  <a:lnTo>
                    <a:pt x="f39" y="f178"/>
                  </a:lnTo>
                  <a:lnTo>
                    <a:pt x="f32" y="f179"/>
                  </a:lnTo>
                  <a:lnTo>
                    <a:pt x="f30" y="f180"/>
                  </a:lnTo>
                  <a:lnTo>
                    <a:pt x="f118" y="f181"/>
                  </a:lnTo>
                  <a:lnTo>
                    <a:pt x="f118" y="f182"/>
                  </a:lnTo>
                  <a:lnTo>
                    <a:pt x="f30" y="f183"/>
                  </a:lnTo>
                  <a:lnTo>
                    <a:pt x="f184" y="f146"/>
                  </a:lnTo>
                  <a:lnTo>
                    <a:pt x="f185" y="f186"/>
                  </a:lnTo>
                  <a:lnTo>
                    <a:pt x="f185" y="f187"/>
                  </a:lnTo>
                  <a:lnTo>
                    <a:pt x="f30" y="f187"/>
                  </a:lnTo>
                  <a:lnTo>
                    <a:pt x="f30" y="f142"/>
                  </a:lnTo>
                  <a:lnTo>
                    <a:pt x="f30" y="f140"/>
                  </a:lnTo>
                  <a:lnTo>
                    <a:pt x="f30" y="f188"/>
                  </a:lnTo>
                  <a:lnTo>
                    <a:pt x="f184" y="f138"/>
                  </a:lnTo>
                  <a:lnTo>
                    <a:pt x="f184" y="f189"/>
                  </a:lnTo>
                  <a:lnTo>
                    <a:pt x="f184" y="f190"/>
                  </a:lnTo>
                  <a:lnTo>
                    <a:pt x="f28" y="f191"/>
                  </a:lnTo>
                  <a:lnTo>
                    <a:pt x="f28" y="f192"/>
                  </a:lnTo>
                  <a:lnTo>
                    <a:pt x="f184" y="f137"/>
                  </a:lnTo>
                  <a:lnTo>
                    <a:pt x="f184" y="f193"/>
                  </a:lnTo>
                  <a:lnTo>
                    <a:pt x="f184" y="f194"/>
                  </a:lnTo>
                  <a:lnTo>
                    <a:pt x="f195" y="f196"/>
                  </a:lnTo>
                  <a:lnTo>
                    <a:pt x="f197" y="f196"/>
                  </a:lnTo>
                  <a:lnTo>
                    <a:pt x="f24" y="f198"/>
                  </a:lnTo>
                  <a:lnTo>
                    <a:pt x="f15" y="f199"/>
                  </a:lnTo>
                  <a:lnTo>
                    <a:pt x="f13" y="f200"/>
                  </a:lnTo>
                  <a:lnTo>
                    <a:pt x="f21" y="f201"/>
                  </a:lnTo>
                  <a:lnTo>
                    <a:pt x="f202" y="f203"/>
                  </a:lnTo>
                  <a:lnTo>
                    <a:pt x="f9" y="f124"/>
                  </a:lnTo>
                  <a:lnTo>
                    <a:pt x="f7" y="f204"/>
                  </a:lnTo>
                  <a:lnTo>
                    <a:pt x="f7" y="f205"/>
                  </a:lnTo>
                  <a:lnTo>
                    <a:pt x="f9" y="f10"/>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2" name="Freeform 16">
              <a:extLst>
                <a:ext uri="{FF2B5EF4-FFF2-40B4-BE49-F238E27FC236}">
                  <a16:creationId xmlns:a16="http://schemas.microsoft.com/office/drawing/2014/main" id="{21395A61-EBC5-716B-E37D-135AF2D78F8D}"/>
                </a:ext>
              </a:extLst>
            </p:cNvPr>
            <p:cNvSpPr/>
            <p:nvPr/>
          </p:nvSpPr>
          <p:spPr>
            <a:xfrm>
              <a:off x="6293165" y="2113983"/>
              <a:ext cx="447132" cy="753493"/>
            </a:xfrm>
            <a:custGeom>
              <a:avLst/>
              <a:gdLst>
                <a:gd name="f0" fmla="val 10800000"/>
                <a:gd name="f1" fmla="val 5400000"/>
                <a:gd name="f2" fmla="val 360"/>
                <a:gd name="f3" fmla="val 180"/>
                <a:gd name="f4" fmla="val w"/>
                <a:gd name="f5" fmla="val h"/>
                <a:gd name="f6" fmla="val 0"/>
                <a:gd name="f7" fmla="val 320"/>
                <a:gd name="f8" fmla="val 552"/>
                <a:gd name="f9" fmla="val 312"/>
                <a:gd name="f10" fmla="val 310"/>
                <a:gd name="f11" fmla="val 357"/>
                <a:gd name="f12" fmla="val 353"/>
                <a:gd name="f13" fmla="val 348"/>
                <a:gd name="f14" fmla="val 308"/>
                <a:gd name="f15" fmla="val 343"/>
                <a:gd name="f16" fmla="val 338"/>
                <a:gd name="f17" fmla="val 336"/>
                <a:gd name="f18" fmla="val 303"/>
                <a:gd name="f19" fmla="val 293"/>
                <a:gd name="f20" fmla="val 296"/>
                <a:gd name="f21" fmla="val 253"/>
                <a:gd name="f22" fmla="val 289"/>
                <a:gd name="f23" fmla="val 213"/>
                <a:gd name="f24" fmla="val 284"/>
                <a:gd name="f25" fmla="val 170"/>
                <a:gd name="f26" fmla="val 277"/>
                <a:gd name="f27" fmla="val 130"/>
                <a:gd name="f28" fmla="val 270"/>
                <a:gd name="f29" fmla="val 90"/>
                <a:gd name="f30" fmla="val 263"/>
                <a:gd name="f31" fmla="val 47"/>
                <a:gd name="f32" fmla="val 256"/>
                <a:gd name="f33" fmla="val 7"/>
                <a:gd name="f34" fmla="val 225"/>
                <a:gd name="f35" fmla="val 5"/>
                <a:gd name="f36" fmla="val 197"/>
                <a:gd name="f37" fmla="val 9"/>
                <a:gd name="f38" fmla="val 168"/>
                <a:gd name="f39" fmla="val 16"/>
                <a:gd name="f40" fmla="val 140"/>
                <a:gd name="f41" fmla="val 21"/>
                <a:gd name="f42" fmla="val 111"/>
                <a:gd name="f43" fmla="val 26"/>
                <a:gd name="f44" fmla="val 83"/>
                <a:gd name="f45" fmla="val 31"/>
                <a:gd name="f46" fmla="val 62"/>
                <a:gd name="f47" fmla="val 33"/>
                <a:gd name="f48" fmla="val 43"/>
                <a:gd name="f49" fmla="val 36"/>
                <a:gd name="f50" fmla="val 52"/>
                <a:gd name="f51" fmla="val 54"/>
                <a:gd name="f52" fmla="val 17"/>
                <a:gd name="f53" fmla="val 57"/>
                <a:gd name="f54" fmla="val 12"/>
                <a:gd name="f55" fmla="val 10"/>
                <a:gd name="f56" fmla="val 80"/>
                <a:gd name="f57" fmla="val 118"/>
                <a:gd name="f58" fmla="val 156"/>
                <a:gd name="f59" fmla="val 22"/>
                <a:gd name="f60" fmla="val 194"/>
                <a:gd name="f61" fmla="val 232"/>
                <a:gd name="f62" fmla="val 38"/>
                <a:gd name="f63" fmla="val 346"/>
                <a:gd name="f64" fmla="val 350"/>
                <a:gd name="f65" fmla="val 364"/>
                <a:gd name="f66" fmla="val 369"/>
                <a:gd name="f67" fmla="val 372"/>
                <a:gd name="f68" fmla="val 381"/>
                <a:gd name="f69" fmla="val 45"/>
                <a:gd name="f70" fmla="val 391"/>
                <a:gd name="f71" fmla="val 50"/>
                <a:gd name="f72" fmla="val 402"/>
                <a:gd name="f73" fmla="val 55"/>
                <a:gd name="f74" fmla="val 417"/>
                <a:gd name="f75" fmla="val 424"/>
                <a:gd name="f76" fmla="val 433"/>
                <a:gd name="f77" fmla="val 48"/>
                <a:gd name="f78" fmla="val 452"/>
                <a:gd name="f79" fmla="val 459"/>
                <a:gd name="f80" fmla="val 462"/>
                <a:gd name="f81" fmla="val 469"/>
                <a:gd name="f82" fmla="val 480"/>
                <a:gd name="f83" fmla="val 29"/>
                <a:gd name="f84" fmla="val 485"/>
                <a:gd name="f85" fmla="val 24"/>
                <a:gd name="f86" fmla="val 19"/>
                <a:gd name="f87" fmla="val 490"/>
                <a:gd name="f88" fmla="val 492"/>
                <a:gd name="f89" fmla="val 497"/>
                <a:gd name="f90" fmla="val 502"/>
                <a:gd name="f91" fmla="val 507"/>
                <a:gd name="f92" fmla="val 511"/>
                <a:gd name="f93" fmla="val 514"/>
                <a:gd name="f94" fmla="val 516"/>
                <a:gd name="f95" fmla="val 518"/>
                <a:gd name="f96" fmla="val 523"/>
                <a:gd name="f97" fmla="val 533"/>
                <a:gd name="f98" fmla="val 540"/>
                <a:gd name="f99" fmla="val 14"/>
                <a:gd name="f100" fmla="val 542"/>
                <a:gd name="f101" fmla="val 549"/>
                <a:gd name="f102" fmla="val 547"/>
                <a:gd name="f103" fmla="val 535"/>
                <a:gd name="f104" fmla="val 40"/>
                <a:gd name="f105" fmla="val 537"/>
                <a:gd name="f106" fmla="val 59"/>
                <a:gd name="f107" fmla="val 525"/>
                <a:gd name="f108" fmla="val 64"/>
                <a:gd name="f109" fmla="val 66"/>
                <a:gd name="f110" fmla="val 528"/>
                <a:gd name="f111" fmla="val 69"/>
                <a:gd name="f112" fmla="val 76"/>
                <a:gd name="f113" fmla="val 102"/>
                <a:gd name="f114" fmla="val 109"/>
                <a:gd name="f115" fmla="val 114"/>
                <a:gd name="f116" fmla="val 123"/>
                <a:gd name="f117" fmla="val 133"/>
                <a:gd name="f118" fmla="val 142"/>
                <a:gd name="f119" fmla="val 154"/>
                <a:gd name="f120" fmla="val 161"/>
                <a:gd name="f121" fmla="val 166"/>
                <a:gd name="f122" fmla="val 499"/>
                <a:gd name="f123" fmla="val 171"/>
                <a:gd name="f124" fmla="val 495"/>
                <a:gd name="f125" fmla="val 173"/>
                <a:gd name="f126" fmla="val 483"/>
                <a:gd name="f127" fmla="val 478"/>
                <a:gd name="f128" fmla="val 185"/>
                <a:gd name="f129" fmla="val 187"/>
                <a:gd name="f130" fmla="val 189"/>
                <a:gd name="f131" fmla="val 488"/>
                <a:gd name="f132" fmla="val 208"/>
                <a:gd name="f133" fmla="val 215"/>
                <a:gd name="f134" fmla="val 223"/>
                <a:gd name="f135" fmla="val 227"/>
                <a:gd name="f136" fmla="val 464"/>
                <a:gd name="f137" fmla="val 234"/>
                <a:gd name="f138" fmla="val 454"/>
                <a:gd name="f139" fmla="val 241"/>
                <a:gd name="f140" fmla="val 246"/>
                <a:gd name="f141" fmla="val 445"/>
                <a:gd name="f142" fmla="val 249"/>
                <a:gd name="f143" fmla="val 426"/>
                <a:gd name="f144" fmla="val 260"/>
                <a:gd name="f145" fmla="val 419"/>
                <a:gd name="f146" fmla="val 409"/>
                <a:gd name="f147" fmla="val 258"/>
                <a:gd name="f148" fmla="val 398"/>
                <a:gd name="f149" fmla="val 393"/>
                <a:gd name="f150" fmla="val 272"/>
                <a:gd name="f151" fmla="val 388"/>
                <a:gd name="f152" fmla="val 282"/>
                <a:gd name="f153" fmla="val 286"/>
                <a:gd name="f154" fmla="val 294"/>
                <a:gd name="f155" fmla="val 379"/>
                <a:gd name="f156" fmla="val 317"/>
                <a:gd name="f157" fmla="+- 0 0 -90"/>
                <a:gd name="f158" fmla="*/ f4 1 320"/>
                <a:gd name="f159" fmla="*/ f5 1 552"/>
                <a:gd name="f160" fmla="+- f8 0 f6"/>
                <a:gd name="f161" fmla="+- f7 0 f6"/>
                <a:gd name="f162" fmla="*/ f157 f0 1"/>
                <a:gd name="f163" fmla="*/ f161 1 320"/>
                <a:gd name="f164" fmla="*/ f160 1 552"/>
                <a:gd name="f165" fmla="*/ 495300 f161 1"/>
                <a:gd name="f166" fmla="*/ 560388 f160 1"/>
                <a:gd name="f167" fmla="*/ 492125 f161 1"/>
                <a:gd name="f168" fmla="*/ 536576 f160 1"/>
                <a:gd name="f169" fmla="*/ 469900 f161 1"/>
                <a:gd name="f170" fmla="*/ 401638 f160 1"/>
                <a:gd name="f171" fmla="*/ 439738 f161 1"/>
                <a:gd name="f172" fmla="*/ 206375 f160 1"/>
                <a:gd name="f173" fmla="*/ 406400 f161 1"/>
                <a:gd name="f174" fmla="*/ 11113 f160 1"/>
                <a:gd name="f175" fmla="*/ 312738 f161 1"/>
                <a:gd name="f176" fmla="*/ 14288 f160 1"/>
                <a:gd name="f177" fmla="*/ 176213 f161 1"/>
                <a:gd name="f178" fmla="*/ 41275 f160 1"/>
                <a:gd name="f179" fmla="*/ 68263 f161 1"/>
                <a:gd name="f180" fmla="*/ 74613 f160 1"/>
                <a:gd name="f181" fmla="*/ 26988 f161 1"/>
                <a:gd name="f182" fmla="*/ 90488 f160 1"/>
                <a:gd name="f183" fmla="*/ 11113 f161 1"/>
                <a:gd name="f184" fmla="*/ 82550 f160 1"/>
                <a:gd name="f185" fmla="*/ 0 f161 1"/>
                <a:gd name="f186" fmla="*/ 247650 f160 1"/>
                <a:gd name="f187" fmla="*/ 49213 f161 1"/>
                <a:gd name="f188" fmla="*/ 428625 f160 1"/>
                <a:gd name="f189" fmla="*/ 549276 f160 1"/>
                <a:gd name="f190" fmla="*/ 60325 f161 1"/>
                <a:gd name="f191" fmla="*/ 577851 f160 1"/>
                <a:gd name="f192" fmla="*/ 604838 f160 1"/>
                <a:gd name="f193" fmla="*/ 87313 f161 1"/>
                <a:gd name="f194" fmla="*/ 661988 f160 1"/>
                <a:gd name="f195" fmla="*/ 76200 f161 1"/>
                <a:gd name="f196" fmla="*/ 717551 f160 1"/>
                <a:gd name="f197" fmla="*/ 57150 f161 1"/>
                <a:gd name="f198" fmla="*/ 744538 f160 1"/>
                <a:gd name="f199" fmla="*/ 38100 f161 1"/>
                <a:gd name="f200" fmla="*/ 769938 f160 1"/>
                <a:gd name="f201" fmla="*/ 30163 f161 1"/>
                <a:gd name="f202" fmla="*/ 788988 f160 1"/>
                <a:gd name="f203" fmla="*/ 811213 f160 1"/>
                <a:gd name="f204" fmla="*/ 819151 f160 1"/>
                <a:gd name="f205" fmla="*/ 846138 f160 1"/>
                <a:gd name="f206" fmla="*/ 22225 f161 1"/>
                <a:gd name="f207" fmla="*/ 860426 f160 1"/>
                <a:gd name="f208" fmla="*/ 41275 f161 1"/>
                <a:gd name="f209" fmla="*/ 876301 f160 1"/>
                <a:gd name="f210" fmla="*/ 52388 f161 1"/>
                <a:gd name="f211" fmla="*/ 849313 f160 1"/>
                <a:gd name="f212" fmla="*/ 79375 f161 1"/>
                <a:gd name="f213" fmla="*/ 93663 f161 1"/>
                <a:gd name="f214" fmla="*/ 98425 f161 1"/>
                <a:gd name="f215" fmla="*/ 833438 f160 1"/>
                <a:gd name="f216" fmla="*/ 104775 f161 1"/>
                <a:gd name="f217" fmla="*/ 838201 f160 1"/>
                <a:gd name="f218" fmla="*/ 131763 f161 1"/>
                <a:gd name="f219" fmla="*/ 180975 f161 1"/>
                <a:gd name="f220" fmla="*/ 211138 f161 1"/>
                <a:gd name="f221" fmla="*/ 255588 f161 1"/>
                <a:gd name="f222" fmla="*/ 822326 f160 1"/>
                <a:gd name="f223" fmla="*/ 263525 f161 1"/>
                <a:gd name="f224" fmla="*/ 792163 f160 1"/>
                <a:gd name="f225" fmla="*/ 274638 f161 1"/>
                <a:gd name="f226" fmla="*/ 777876 f160 1"/>
                <a:gd name="f227" fmla="*/ 285750 f161 1"/>
                <a:gd name="f228" fmla="*/ 766763 f160 1"/>
                <a:gd name="f229" fmla="*/ 758826 f160 1"/>
                <a:gd name="f230" fmla="*/ 296863 f161 1"/>
                <a:gd name="f231" fmla="*/ 330200 f161 1"/>
                <a:gd name="f232" fmla="*/ 357188 f161 1"/>
                <a:gd name="f233" fmla="*/ 762001 f160 1"/>
                <a:gd name="f234" fmla="*/ 382588 f161 1"/>
                <a:gd name="f235" fmla="*/ 401638 f161 1"/>
                <a:gd name="f236" fmla="*/ 676276 f160 1"/>
                <a:gd name="f237" fmla="*/ 409575 f161 1"/>
                <a:gd name="f238" fmla="*/ 631826 f160 1"/>
                <a:gd name="f239" fmla="*/ 620713 f160 1"/>
                <a:gd name="f240" fmla="*/ 454025 f161 1"/>
                <a:gd name="f241" fmla="*/ 623888 f160 1"/>
                <a:gd name="f242" fmla="*/ 601663 f160 1"/>
                <a:gd name="f243" fmla="*/ 503238 f161 1"/>
                <a:gd name="f244" fmla="*/ 571501 f160 1"/>
                <a:gd name="f245" fmla="*/ f162 1 f3"/>
                <a:gd name="f246" fmla="*/ f165 1 320"/>
                <a:gd name="f247" fmla="*/ f166 1 552"/>
                <a:gd name="f248" fmla="*/ f167 1 320"/>
                <a:gd name="f249" fmla="*/ f168 1 552"/>
                <a:gd name="f250" fmla="*/ f169 1 320"/>
                <a:gd name="f251" fmla="*/ f170 1 552"/>
                <a:gd name="f252" fmla="*/ f171 1 320"/>
                <a:gd name="f253" fmla="*/ f172 1 552"/>
                <a:gd name="f254" fmla="*/ f173 1 320"/>
                <a:gd name="f255" fmla="*/ f174 1 552"/>
                <a:gd name="f256" fmla="*/ f175 1 320"/>
                <a:gd name="f257" fmla="*/ f176 1 552"/>
                <a:gd name="f258" fmla="*/ f177 1 320"/>
                <a:gd name="f259" fmla="*/ f178 1 552"/>
                <a:gd name="f260" fmla="*/ f179 1 320"/>
                <a:gd name="f261" fmla="*/ f180 1 552"/>
                <a:gd name="f262" fmla="*/ f181 1 320"/>
                <a:gd name="f263" fmla="*/ f182 1 552"/>
                <a:gd name="f264" fmla="*/ f183 1 320"/>
                <a:gd name="f265" fmla="*/ f184 1 552"/>
                <a:gd name="f266" fmla="*/ f185 1 320"/>
                <a:gd name="f267" fmla="*/ f186 1 552"/>
                <a:gd name="f268" fmla="*/ f187 1 320"/>
                <a:gd name="f269" fmla="*/ f188 1 552"/>
                <a:gd name="f270" fmla="*/ f189 1 552"/>
                <a:gd name="f271" fmla="*/ f190 1 320"/>
                <a:gd name="f272" fmla="*/ f191 1 552"/>
                <a:gd name="f273" fmla="*/ f192 1 552"/>
                <a:gd name="f274" fmla="*/ f193 1 320"/>
                <a:gd name="f275" fmla="*/ f194 1 552"/>
                <a:gd name="f276" fmla="*/ f195 1 320"/>
                <a:gd name="f277" fmla="*/ f196 1 552"/>
                <a:gd name="f278" fmla="*/ f197 1 320"/>
                <a:gd name="f279" fmla="*/ f198 1 552"/>
                <a:gd name="f280" fmla="*/ f199 1 320"/>
                <a:gd name="f281" fmla="*/ f200 1 552"/>
                <a:gd name="f282" fmla="*/ f201 1 320"/>
                <a:gd name="f283" fmla="*/ f202 1 552"/>
                <a:gd name="f284" fmla="*/ f203 1 552"/>
                <a:gd name="f285" fmla="*/ f204 1 552"/>
                <a:gd name="f286" fmla="*/ f205 1 552"/>
                <a:gd name="f287" fmla="*/ f206 1 320"/>
                <a:gd name="f288" fmla="*/ f207 1 552"/>
                <a:gd name="f289" fmla="*/ f208 1 320"/>
                <a:gd name="f290" fmla="*/ f209 1 552"/>
                <a:gd name="f291" fmla="*/ f210 1 320"/>
                <a:gd name="f292" fmla="*/ f211 1 552"/>
                <a:gd name="f293" fmla="*/ f212 1 320"/>
                <a:gd name="f294" fmla="*/ f213 1 320"/>
                <a:gd name="f295" fmla="*/ f214 1 320"/>
                <a:gd name="f296" fmla="*/ f215 1 552"/>
                <a:gd name="f297" fmla="*/ f216 1 320"/>
                <a:gd name="f298" fmla="*/ f217 1 552"/>
                <a:gd name="f299" fmla="*/ f218 1 320"/>
                <a:gd name="f300" fmla="*/ f219 1 320"/>
                <a:gd name="f301" fmla="*/ f220 1 320"/>
                <a:gd name="f302" fmla="*/ f221 1 320"/>
                <a:gd name="f303" fmla="*/ f222 1 552"/>
                <a:gd name="f304" fmla="*/ f223 1 320"/>
                <a:gd name="f305" fmla="*/ f224 1 552"/>
                <a:gd name="f306" fmla="*/ f225 1 320"/>
                <a:gd name="f307" fmla="*/ f226 1 552"/>
                <a:gd name="f308" fmla="*/ f227 1 320"/>
                <a:gd name="f309" fmla="*/ f228 1 552"/>
                <a:gd name="f310" fmla="*/ f229 1 552"/>
                <a:gd name="f311" fmla="*/ f230 1 320"/>
                <a:gd name="f312" fmla="*/ f231 1 320"/>
                <a:gd name="f313" fmla="*/ f232 1 320"/>
                <a:gd name="f314" fmla="*/ f233 1 552"/>
                <a:gd name="f315" fmla="*/ f234 1 320"/>
                <a:gd name="f316" fmla="*/ f235 1 320"/>
                <a:gd name="f317" fmla="*/ f236 1 552"/>
                <a:gd name="f318" fmla="*/ f237 1 320"/>
                <a:gd name="f319" fmla="*/ f238 1 552"/>
                <a:gd name="f320" fmla="*/ f239 1 552"/>
                <a:gd name="f321" fmla="*/ f240 1 320"/>
                <a:gd name="f322" fmla="*/ f241 1 552"/>
                <a:gd name="f323" fmla="*/ f242 1 552"/>
                <a:gd name="f324" fmla="*/ f243 1 320"/>
                <a:gd name="f325" fmla="*/ f244 1 552"/>
                <a:gd name="f326" fmla="*/ 0 1 f163"/>
                <a:gd name="f327" fmla="*/ f7 1 f163"/>
                <a:gd name="f328" fmla="*/ 0 1 f164"/>
                <a:gd name="f329" fmla="*/ f8 1 f164"/>
                <a:gd name="f330" fmla="+- f245 0 f1"/>
                <a:gd name="f331" fmla="*/ f246 1 f163"/>
                <a:gd name="f332" fmla="*/ f247 1 f164"/>
                <a:gd name="f333" fmla="*/ f248 1 f163"/>
                <a:gd name="f334" fmla="*/ f249 1 f164"/>
                <a:gd name="f335" fmla="*/ f250 1 f163"/>
                <a:gd name="f336" fmla="*/ f251 1 f164"/>
                <a:gd name="f337" fmla="*/ f252 1 f163"/>
                <a:gd name="f338" fmla="*/ f253 1 f164"/>
                <a:gd name="f339" fmla="*/ f254 1 f163"/>
                <a:gd name="f340" fmla="*/ f255 1 f164"/>
                <a:gd name="f341" fmla="*/ f256 1 f163"/>
                <a:gd name="f342" fmla="*/ f257 1 f164"/>
                <a:gd name="f343" fmla="*/ f258 1 f163"/>
                <a:gd name="f344" fmla="*/ f259 1 f164"/>
                <a:gd name="f345" fmla="*/ f260 1 f163"/>
                <a:gd name="f346" fmla="*/ f261 1 f164"/>
                <a:gd name="f347" fmla="*/ f262 1 f163"/>
                <a:gd name="f348" fmla="*/ f263 1 f164"/>
                <a:gd name="f349" fmla="*/ f264 1 f163"/>
                <a:gd name="f350" fmla="*/ f265 1 f164"/>
                <a:gd name="f351" fmla="*/ f266 1 f163"/>
                <a:gd name="f352" fmla="*/ f267 1 f164"/>
                <a:gd name="f353" fmla="*/ f268 1 f163"/>
                <a:gd name="f354" fmla="*/ f269 1 f164"/>
                <a:gd name="f355" fmla="*/ f270 1 f164"/>
                <a:gd name="f356" fmla="*/ f271 1 f163"/>
                <a:gd name="f357" fmla="*/ f272 1 f164"/>
                <a:gd name="f358" fmla="*/ f273 1 f164"/>
                <a:gd name="f359" fmla="*/ f274 1 f163"/>
                <a:gd name="f360" fmla="*/ f275 1 f164"/>
                <a:gd name="f361" fmla="*/ f276 1 f163"/>
                <a:gd name="f362" fmla="*/ f277 1 f164"/>
                <a:gd name="f363" fmla="*/ f278 1 f163"/>
                <a:gd name="f364" fmla="*/ f279 1 f164"/>
                <a:gd name="f365" fmla="*/ f280 1 f163"/>
                <a:gd name="f366" fmla="*/ f281 1 f164"/>
                <a:gd name="f367" fmla="*/ f282 1 f163"/>
                <a:gd name="f368" fmla="*/ f283 1 f164"/>
                <a:gd name="f369" fmla="*/ f284 1 f164"/>
                <a:gd name="f370" fmla="*/ f285 1 f164"/>
                <a:gd name="f371" fmla="*/ f286 1 f164"/>
                <a:gd name="f372" fmla="*/ f287 1 f163"/>
                <a:gd name="f373" fmla="*/ f288 1 f164"/>
                <a:gd name="f374" fmla="*/ f289 1 f163"/>
                <a:gd name="f375" fmla="*/ f290 1 f164"/>
                <a:gd name="f376" fmla="*/ f291 1 f163"/>
                <a:gd name="f377" fmla="*/ f292 1 f164"/>
                <a:gd name="f378" fmla="*/ f293 1 f163"/>
                <a:gd name="f379" fmla="*/ f294 1 f163"/>
                <a:gd name="f380" fmla="*/ f295 1 f163"/>
                <a:gd name="f381" fmla="*/ f296 1 f164"/>
                <a:gd name="f382" fmla="*/ f297 1 f163"/>
                <a:gd name="f383" fmla="*/ f298 1 f164"/>
                <a:gd name="f384" fmla="*/ f299 1 f163"/>
                <a:gd name="f385" fmla="*/ f300 1 f163"/>
                <a:gd name="f386" fmla="*/ f301 1 f163"/>
                <a:gd name="f387" fmla="*/ f302 1 f163"/>
                <a:gd name="f388" fmla="*/ f303 1 f164"/>
                <a:gd name="f389" fmla="*/ f304 1 f163"/>
                <a:gd name="f390" fmla="*/ f305 1 f164"/>
                <a:gd name="f391" fmla="*/ f306 1 f163"/>
                <a:gd name="f392" fmla="*/ f307 1 f164"/>
                <a:gd name="f393" fmla="*/ f308 1 f163"/>
                <a:gd name="f394" fmla="*/ f309 1 f164"/>
                <a:gd name="f395" fmla="*/ f310 1 f164"/>
                <a:gd name="f396" fmla="*/ f311 1 f163"/>
                <a:gd name="f397" fmla="*/ f312 1 f163"/>
                <a:gd name="f398" fmla="*/ f313 1 f163"/>
                <a:gd name="f399" fmla="*/ f314 1 f164"/>
                <a:gd name="f400" fmla="*/ f315 1 f163"/>
                <a:gd name="f401" fmla="*/ f316 1 f163"/>
                <a:gd name="f402" fmla="*/ f317 1 f164"/>
                <a:gd name="f403" fmla="*/ f318 1 f163"/>
                <a:gd name="f404" fmla="*/ f319 1 f164"/>
                <a:gd name="f405" fmla="*/ f320 1 f164"/>
                <a:gd name="f406" fmla="*/ f321 1 f163"/>
                <a:gd name="f407" fmla="*/ f322 1 f164"/>
                <a:gd name="f408" fmla="*/ f323 1 f164"/>
                <a:gd name="f409" fmla="*/ f324 1 f163"/>
                <a:gd name="f410" fmla="*/ f325 1 f164"/>
                <a:gd name="f411" fmla="*/ f326 f158 1"/>
                <a:gd name="f412" fmla="*/ f327 f158 1"/>
                <a:gd name="f413" fmla="*/ f329 f159 1"/>
                <a:gd name="f414" fmla="*/ f328 f159 1"/>
                <a:gd name="f415" fmla="*/ f331 f158 1"/>
                <a:gd name="f416" fmla="*/ f332 f159 1"/>
                <a:gd name="f417" fmla="*/ f333 f158 1"/>
                <a:gd name="f418" fmla="*/ f334 f159 1"/>
                <a:gd name="f419" fmla="*/ f335 f158 1"/>
                <a:gd name="f420" fmla="*/ f336 f159 1"/>
                <a:gd name="f421" fmla="*/ f337 f158 1"/>
                <a:gd name="f422" fmla="*/ f338 f159 1"/>
                <a:gd name="f423" fmla="*/ f339 f158 1"/>
                <a:gd name="f424" fmla="*/ f340 f159 1"/>
                <a:gd name="f425" fmla="*/ f341 f158 1"/>
                <a:gd name="f426" fmla="*/ f342 f159 1"/>
                <a:gd name="f427" fmla="*/ f343 f158 1"/>
                <a:gd name="f428" fmla="*/ f344 f159 1"/>
                <a:gd name="f429" fmla="*/ f345 f158 1"/>
                <a:gd name="f430" fmla="*/ f346 f159 1"/>
                <a:gd name="f431" fmla="*/ f347 f158 1"/>
                <a:gd name="f432" fmla="*/ f348 f159 1"/>
                <a:gd name="f433" fmla="*/ f349 f158 1"/>
                <a:gd name="f434" fmla="*/ f350 f159 1"/>
                <a:gd name="f435" fmla="*/ f351 f158 1"/>
                <a:gd name="f436" fmla="*/ f352 f159 1"/>
                <a:gd name="f437" fmla="*/ f353 f158 1"/>
                <a:gd name="f438" fmla="*/ f354 f159 1"/>
                <a:gd name="f439" fmla="*/ f355 f159 1"/>
                <a:gd name="f440" fmla="*/ f356 f158 1"/>
                <a:gd name="f441" fmla="*/ f357 f159 1"/>
                <a:gd name="f442" fmla="*/ f358 f159 1"/>
                <a:gd name="f443" fmla="*/ f359 f158 1"/>
                <a:gd name="f444" fmla="*/ f360 f159 1"/>
                <a:gd name="f445" fmla="*/ f361 f158 1"/>
                <a:gd name="f446" fmla="*/ f362 f159 1"/>
                <a:gd name="f447" fmla="*/ f363 f158 1"/>
                <a:gd name="f448" fmla="*/ f364 f159 1"/>
                <a:gd name="f449" fmla="*/ f365 f158 1"/>
                <a:gd name="f450" fmla="*/ f366 f159 1"/>
                <a:gd name="f451" fmla="*/ f367 f158 1"/>
                <a:gd name="f452" fmla="*/ f368 f159 1"/>
                <a:gd name="f453" fmla="*/ f369 f159 1"/>
                <a:gd name="f454" fmla="*/ f370 f159 1"/>
                <a:gd name="f455" fmla="*/ f371 f159 1"/>
                <a:gd name="f456" fmla="*/ f372 f158 1"/>
                <a:gd name="f457" fmla="*/ f373 f159 1"/>
                <a:gd name="f458" fmla="*/ f374 f158 1"/>
                <a:gd name="f459" fmla="*/ f375 f159 1"/>
                <a:gd name="f460" fmla="*/ f376 f158 1"/>
                <a:gd name="f461" fmla="*/ f377 f159 1"/>
                <a:gd name="f462" fmla="*/ f378 f158 1"/>
                <a:gd name="f463" fmla="*/ f379 f158 1"/>
                <a:gd name="f464" fmla="*/ f380 f158 1"/>
                <a:gd name="f465" fmla="*/ f381 f159 1"/>
                <a:gd name="f466" fmla="*/ f382 f158 1"/>
                <a:gd name="f467" fmla="*/ f383 f159 1"/>
                <a:gd name="f468" fmla="*/ f384 f158 1"/>
                <a:gd name="f469" fmla="*/ f385 f158 1"/>
                <a:gd name="f470" fmla="*/ f386 f158 1"/>
                <a:gd name="f471" fmla="*/ f387 f158 1"/>
                <a:gd name="f472" fmla="*/ f388 f159 1"/>
                <a:gd name="f473" fmla="*/ f389 f158 1"/>
                <a:gd name="f474" fmla="*/ f390 f159 1"/>
                <a:gd name="f475" fmla="*/ f391 f158 1"/>
                <a:gd name="f476" fmla="*/ f392 f159 1"/>
                <a:gd name="f477" fmla="*/ f393 f158 1"/>
                <a:gd name="f478" fmla="*/ f394 f159 1"/>
                <a:gd name="f479" fmla="*/ f395 f159 1"/>
                <a:gd name="f480" fmla="*/ f396 f158 1"/>
                <a:gd name="f481" fmla="*/ f397 f158 1"/>
                <a:gd name="f482" fmla="*/ f398 f158 1"/>
                <a:gd name="f483" fmla="*/ f399 f159 1"/>
                <a:gd name="f484" fmla="*/ f400 f158 1"/>
                <a:gd name="f485" fmla="*/ f401 f158 1"/>
                <a:gd name="f486" fmla="*/ f402 f159 1"/>
                <a:gd name="f487" fmla="*/ f403 f158 1"/>
                <a:gd name="f488" fmla="*/ f404 f159 1"/>
                <a:gd name="f489" fmla="*/ f405 f159 1"/>
                <a:gd name="f490" fmla="*/ f406 f158 1"/>
                <a:gd name="f491" fmla="*/ f407 f159 1"/>
                <a:gd name="f492" fmla="*/ f408 f159 1"/>
                <a:gd name="f493" fmla="*/ f409 f158 1"/>
                <a:gd name="f494" fmla="*/ f410 f159 1"/>
              </a:gdLst>
              <a:ahLst/>
              <a:cxnLst>
                <a:cxn ang="3cd4">
                  <a:pos x="hc" y="t"/>
                </a:cxn>
                <a:cxn ang="0">
                  <a:pos x="r" y="vc"/>
                </a:cxn>
                <a:cxn ang="cd4">
                  <a:pos x="hc" y="b"/>
                </a:cxn>
                <a:cxn ang="cd2">
                  <a:pos x="l" y="vc"/>
                </a:cxn>
                <a:cxn ang="f330">
                  <a:pos x="f415" y="f416"/>
                </a:cxn>
                <a:cxn ang="f330">
                  <a:pos x="f417" y="f418"/>
                </a:cxn>
                <a:cxn ang="f330">
                  <a:pos x="f419" y="f420"/>
                </a:cxn>
                <a:cxn ang="f330">
                  <a:pos x="f421" y="f422"/>
                </a:cxn>
                <a:cxn ang="f330">
                  <a:pos x="f423" y="f424"/>
                </a:cxn>
                <a:cxn ang="f330">
                  <a:pos x="f425" y="f426"/>
                </a:cxn>
                <a:cxn ang="f330">
                  <a:pos x="f427" y="f428"/>
                </a:cxn>
                <a:cxn ang="f330">
                  <a:pos x="f429" y="f430"/>
                </a:cxn>
                <a:cxn ang="f330">
                  <a:pos x="f431" y="f432"/>
                </a:cxn>
                <a:cxn ang="f330">
                  <a:pos x="f433" y="f434"/>
                </a:cxn>
                <a:cxn ang="f330">
                  <a:pos x="f435" y="f430"/>
                </a:cxn>
                <a:cxn ang="f330">
                  <a:pos x="f431" y="f436"/>
                </a:cxn>
                <a:cxn ang="f330">
                  <a:pos x="f437" y="f438"/>
                </a:cxn>
                <a:cxn ang="f330">
                  <a:pos x="f429" y="f439"/>
                </a:cxn>
                <a:cxn ang="f330">
                  <a:pos x="f440" y="f441"/>
                </a:cxn>
                <a:cxn ang="f330">
                  <a:pos x="f440" y="f442"/>
                </a:cxn>
                <a:cxn ang="f330">
                  <a:pos x="f443" y="f444"/>
                </a:cxn>
                <a:cxn ang="f330">
                  <a:pos x="f445" y="f446"/>
                </a:cxn>
                <a:cxn ang="f330">
                  <a:pos x="f447" y="f448"/>
                </a:cxn>
                <a:cxn ang="f330">
                  <a:pos x="f449" y="f450"/>
                </a:cxn>
                <a:cxn ang="f330">
                  <a:pos x="f451" y="f452"/>
                </a:cxn>
                <a:cxn ang="f330">
                  <a:pos x="f451" y="f453"/>
                </a:cxn>
                <a:cxn ang="f330">
                  <a:pos x="f451" y="f454"/>
                </a:cxn>
                <a:cxn ang="f330">
                  <a:pos x="f431" y="f455"/>
                </a:cxn>
                <a:cxn ang="f330">
                  <a:pos x="f456" y="f457"/>
                </a:cxn>
                <a:cxn ang="f330">
                  <a:pos x="f458" y="f459"/>
                </a:cxn>
                <a:cxn ang="f330">
                  <a:pos x="f460" y="f457"/>
                </a:cxn>
                <a:cxn ang="f330">
                  <a:pos x="f460" y="f461"/>
                </a:cxn>
                <a:cxn ang="f330">
                  <a:pos x="f462" y="f455"/>
                </a:cxn>
                <a:cxn ang="f330">
                  <a:pos x="f463" y="f457"/>
                </a:cxn>
                <a:cxn ang="f330">
                  <a:pos x="f464" y="f465"/>
                </a:cxn>
                <a:cxn ang="f330">
                  <a:pos x="f466" y="f467"/>
                </a:cxn>
                <a:cxn ang="f330">
                  <a:pos x="f468" y="f465"/>
                </a:cxn>
                <a:cxn ang="f330">
                  <a:pos x="f469" y="f461"/>
                </a:cxn>
                <a:cxn ang="f330">
                  <a:pos x="f470" y="f453"/>
                </a:cxn>
                <a:cxn ang="f330">
                  <a:pos x="f471" y="f472"/>
                </a:cxn>
                <a:cxn ang="f330">
                  <a:pos x="f473" y="f474"/>
                </a:cxn>
                <a:cxn ang="f330">
                  <a:pos x="f475" y="f476"/>
                </a:cxn>
                <a:cxn ang="f330">
                  <a:pos x="f477" y="f478"/>
                </a:cxn>
                <a:cxn ang="f330">
                  <a:pos x="f477" y="f479"/>
                </a:cxn>
                <a:cxn ang="f330">
                  <a:pos x="f480" y="f478"/>
                </a:cxn>
                <a:cxn ang="f330">
                  <a:pos x="f481" y="f452"/>
                </a:cxn>
                <a:cxn ang="f330">
                  <a:pos x="f482" y="f483"/>
                </a:cxn>
                <a:cxn ang="f330">
                  <a:pos x="f484" y="f446"/>
                </a:cxn>
                <a:cxn ang="f330">
                  <a:pos x="f485" y="f486"/>
                </a:cxn>
                <a:cxn ang="f330">
                  <a:pos x="f487" y="f488"/>
                </a:cxn>
                <a:cxn ang="f330">
                  <a:pos x="f421" y="f489"/>
                </a:cxn>
                <a:cxn ang="f330">
                  <a:pos x="f490" y="f491"/>
                </a:cxn>
                <a:cxn ang="f330">
                  <a:pos x="f417" y="f492"/>
                </a:cxn>
                <a:cxn ang="f330">
                  <a:pos x="f493" y="f494"/>
                </a:cxn>
              </a:cxnLst>
              <a:rect l="f411" t="f414" r="f412" b="f413"/>
              <a:pathLst>
                <a:path w="320" h="552">
                  <a:moveTo>
                    <a:pt x="f9" y="f2"/>
                  </a:moveTo>
                  <a:lnTo>
                    <a:pt x="f10" y="f11"/>
                  </a:lnTo>
                  <a:lnTo>
                    <a:pt x="f9" y="f12"/>
                  </a:lnTo>
                  <a:lnTo>
                    <a:pt x="f9" y="f13"/>
                  </a:lnTo>
                  <a:lnTo>
                    <a:pt x="f14" y="f15"/>
                  </a:lnTo>
                  <a:lnTo>
                    <a:pt x="f10" y="f16"/>
                  </a:lnTo>
                  <a:lnTo>
                    <a:pt x="f10" y="f17"/>
                  </a:lnTo>
                  <a:lnTo>
                    <a:pt x="f18" y="f19"/>
                  </a:lnTo>
                  <a:lnTo>
                    <a:pt x="f20" y="f21"/>
                  </a:lnTo>
                  <a:lnTo>
                    <a:pt x="f22" y="f23"/>
                  </a:lnTo>
                  <a:lnTo>
                    <a:pt x="f24" y="f25"/>
                  </a:lnTo>
                  <a:lnTo>
                    <a:pt x="f26" y="f27"/>
                  </a:lnTo>
                  <a:lnTo>
                    <a:pt x="f28" y="f29"/>
                  </a:lnTo>
                  <a:lnTo>
                    <a:pt x="f30" y="f31"/>
                  </a:lnTo>
                  <a:lnTo>
                    <a:pt x="f32" y="f33"/>
                  </a:lnTo>
                  <a:lnTo>
                    <a:pt x="f21" y="f6"/>
                  </a:lnTo>
                  <a:lnTo>
                    <a:pt x="f34" y="f35"/>
                  </a:lnTo>
                  <a:lnTo>
                    <a:pt x="f36" y="f37"/>
                  </a:lnTo>
                  <a:lnTo>
                    <a:pt x="f38" y="f39"/>
                  </a:lnTo>
                  <a:lnTo>
                    <a:pt x="f40" y="f41"/>
                  </a:lnTo>
                  <a:lnTo>
                    <a:pt x="f42" y="f43"/>
                  </a:lnTo>
                  <a:lnTo>
                    <a:pt x="f44" y="f45"/>
                  </a:lnTo>
                  <a:lnTo>
                    <a:pt x="f46" y="f47"/>
                  </a:lnTo>
                  <a:lnTo>
                    <a:pt x="f48" y="f31"/>
                  </a:lnTo>
                  <a:lnTo>
                    <a:pt x="f49" y="f50"/>
                  </a:lnTo>
                  <a:lnTo>
                    <a:pt x="f43" y="f51"/>
                  </a:lnTo>
                  <a:lnTo>
                    <a:pt x="f52" y="f53"/>
                  </a:lnTo>
                  <a:lnTo>
                    <a:pt x="f54" y="f51"/>
                  </a:lnTo>
                  <a:lnTo>
                    <a:pt x="f55" y="f50"/>
                  </a:lnTo>
                  <a:lnTo>
                    <a:pt x="f33" y="f50"/>
                  </a:lnTo>
                  <a:lnTo>
                    <a:pt x="f35" y="f50"/>
                  </a:lnTo>
                  <a:lnTo>
                    <a:pt x="f6" y="f31"/>
                  </a:lnTo>
                  <a:lnTo>
                    <a:pt x="f35" y="f56"/>
                  </a:lnTo>
                  <a:lnTo>
                    <a:pt x="f55" y="f57"/>
                  </a:lnTo>
                  <a:lnTo>
                    <a:pt x="f52" y="f58"/>
                  </a:lnTo>
                  <a:lnTo>
                    <a:pt x="f59" y="f60"/>
                  </a:lnTo>
                  <a:lnTo>
                    <a:pt x="f43" y="f61"/>
                  </a:lnTo>
                  <a:lnTo>
                    <a:pt x="f45" y="f28"/>
                  </a:lnTo>
                  <a:lnTo>
                    <a:pt x="f62" y="f14"/>
                  </a:lnTo>
                  <a:lnTo>
                    <a:pt x="f48" y="f15"/>
                  </a:lnTo>
                  <a:lnTo>
                    <a:pt x="f48" y="f63"/>
                  </a:lnTo>
                  <a:lnTo>
                    <a:pt x="f62" y="f64"/>
                  </a:lnTo>
                  <a:lnTo>
                    <a:pt x="f49" y="f11"/>
                  </a:lnTo>
                  <a:lnTo>
                    <a:pt x="f62" y="f65"/>
                  </a:lnTo>
                  <a:lnTo>
                    <a:pt x="f62" y="f66"/>
                  </a:lnTo>
                  <a:lnTo>
                    <a:pt x="f49" y="f67"/>
                  </a:lnTo>
                  <a:lnTo>
                    <a:pt x="f62" y="f68"/>
                  </a:lnTo>
                  <a:lnTo>
                    <a:pt x="f69" y="f70"/>
                  </a:lnTo>
                  <a:lnTo>
                    <a:pt x="f71" y="f72"/>
                  </a:lnTo>
                  <a:lnTo>
                    <a:pt x="f73" y="f74"/>
                  </a:lnTo>
                  <a:lnTo>
                    <a:pt x="f73" y="f75"/>
                  </a:lnTo>
                  <a:lnTo>
                    <a:pt x="f71" y="f76"/>
                  </a:lnTo>
                  <a:lnTo>
                    <a:pt x="f77" y="f78"/>
                  </a:lnTo>
                  <a:lnTo>
                    <a:pt x="f48" y="f79"/>
                  </a:lnTo>
                  <a:lnTo>
                    <a:pt x="f62" y="f80"/>
                  </a:lnTo>
                  <a:lnTo>
                    <a:pt x="f49" y="f81"/>
                  </a:lnTo>
                  <a:lnTo>
                    <a:pt x="f45" y="f82"/>
                  </a:lnTo>
                  <a:lnTo>
                    <a:pt x="f83" y="f84"/>
                  </a:lnTo>
                  <a:lnTo>
                    <a:pt x="f85" y="f84"/>
                  </a:lnTo>
                  <a:lnTo>
                    <a:pt x="f86" y="f87"/>
                  </a:lnTo>
                  <a:lnTo>
                    <a:pt x="f86" y="f88"/>
                  </a:lnTo>
                  <a:lnTo>
                    <a:pt x="f86" y="f89"/>
                  </a:lnTo>
                  <a:lnTo>
                    <a:pt x="f59" y="f90"/>
                  </a:lnTo>
                  <a:lnTo>
                    <a:pt x="f59" y="f91"/>
                  </a:lnTo>
                  <a:lnTo>
                    <a:pt x="f86" y="f92"/>
                  </a:lnTo>
                  <a:lnTo>
                    <a:pt x="f86" y="f93"/>
                  </a:lnTo>
                  <a:lnTo>
                    <a:pt x="f86" y="f94"/>
                  </a:lnTo>
                  <a:lnTo>
                    <a:pt x="f52" y="f95"/>
                  </a:lnTo>
                  <a:lnTo>
                    <a:pt x="f52" y="f96"/>
                  </a:lnTo>
                  <a:lnTo>
                    <a:pt x="f52" y="f97"/>
                  </a:lnTo>
                  <a:lnTo>
                    <a:pt x="f52" y="f98"/>
                  </a:lnTo>
                  <a:lnTo>
                    <a:pt x="f99" y="f98"/>
                  </a:lnTo>
                  <a:lnTo>
                    <a:pt x="f99" y="f100"/>
                  </a:lnTo>
                  <a:lnTo>
                    <a:pt x="f86" y="f8"/>
                  </a:lnTo>
                  <a:lnTo>
                    <a:pt x="f59" y="f8"/>
                  </a:lnTo>
                  <a:lnTo>
                    <a:pt x="f43" y="f8"/>
                  </a:lnTo>
                  <a:lnTo>
                    <a:pt x="f45" y="f101"/>
                  </a:lnTo>
                  <a:lnTo>
                    <a:pt x="f47" y="f102"/>
                  </a:lnTo>
                  <a:lnTo>
                    <a:pt x="f47" y="f100"/>
                  </a:lnTo>
                  <a:lnTo>
                    <a:pt x="f45" y="f103"/>
                  </a:lnTo>
                  <a:lnTo>
                    <a:pt x="f47" y="f103"/>
                  </a:lnTo>
                  <a:lnTo>
                    <a:pt x="f104" y="f105"/>
                  </a:lnTo>
                  <a:lnTo>
                    <a:pt x="f69" y="f105"/>
                  </a:lnTo>
                  <a:lnTo>
                    <a:pt x="f71" y="f97"/>
                  </a:lnTo>
                  <a:lnTo>
                    <a:pt x="f73" y="f103"/>
                  </a:lnTo>
                  <a:lnTo>
                    <a:pt x="f53" y="f98"/>
                  </a:lnTo>
                  <a:lnTo>
                    <a:pt x="f106" y="f100"/>
                  </a:lnTo>
                  <a:lnTo>
                    <a:pt x="f46" y="f98"/>
                  </a:lnTo>
                  <a:lnTo>
                    <a:pt x="f46" y="f97"/>
                  </a:lnTo>
                  <a:lnTo>
                    <a:pt x="f46" y="f107"/>
                  </a:lnTo>
                  <a:lnTo>
                    <a:pt x="f108" y="f107"/>
                  </a:lnTo>
                  <a:lnTo>
                    <a:pt x="f109" y="f110"/>
                  </a:lnTo>
                  <a:lnTo>
                    <a:pt x="f111" y="f110"/>
                  </a:lnTo>
                  <a:lnTo>
                    <a:pt x="f112" y="f107"/>
                  </a:lnTo>
                  <a:lnTo>
                    <a:pt x="f44" y="f107"/>
                  </a:lnTo>
                  <a:lnTo>
                    <a:pt x="f113" y="f97"/>
                  </a:lnTo>
                  <a:lnTo>
                    <a:pt x="f114" y="f105"/>
                  </a:lnTo>
                  <a:lnTo>
                    <a:pt x="f115" y="f103"/>
                  </a:lnTo>
                  <a:lnTo>
                    <a:pt x="f57" y="f107"/>
                  </a:lnTo>
                  <a:lnTo>
                    <a:pt x="f116" y="f95"/>
                  </a:lnTo>
                  <a:lnTo>
                    <a:pt x="f117" y="f92"/>
                  </a:lnTo>
                  <a:lnTo>
                    <a:pt x="f118" y="f92"/>
                  </a:lnTo>
                  <a:lnTo>
                    <a:pt x="f119" y="f95"/>
                  </a:lnTo>
                  <a:lnTo>
                    <a:pt x="f120" y="f95"/>
                  </a:lnTo>
                  <a:lnTo>
                    <a:pt x="f121" y="f93"/>
                  </a:lnTo>
                  <a:lnTo>
                    <a:pt x="f38" y="f91"/>
                  </a:lnTo>
                  <a:lnTo>
                    <a:pt x="f121" y="f122"/>
                  </a:lnTo>
                  <a:lnTo>
                    <a:pt x="f38" y="f89"/>
                  </a:lnTo>
                  <a:lnTo>
                    <a:pt x="f123" y="f124"/>
                  </a:lnTo>
                  <a:lnTo>
                    <a:pt x="f125" y="f87"/>
                  </a:lnTo>
                  <a:lnTo>
                    <a:pt x="f123" y="f84"/>
                  </a:lnTo>
                  <a:lnTo>
                    <a:pt x="f125" y="f126"/>
                  </a:lnTo>
                  <a:lnTo>
                    <a:pt x="f3" y="f126"/>
                  </a:lnTo>
                  <a:lnTo>
                    <a:pt x="f3" y="f82"/>
                  </a:lnTo>
                  <a:lnTo>
                    <a:pt x="f3" y="f127"/>
                  </a:lnTo>
                  <a:lnTo>
                    <a:pt x="f128" y="f127"/>
                  </a:lnTo>
                  <a:lnTo>
                    <a:pt x="f129" y="f126"/>
                  </a:lnTo>
                  <a:lnTo>
                    <a:pt x="f130" y="f131"/>
                  </a:lnTo>
                  <a:lnTo>
                    <a:pt x="f36" y="f88"/>
                  </a:lnTo>
                  <a:lnTo>
                    <a:pt x="f132" y="f89"/>
                  </a:lnTo>
                  <a:lnTo>
                    <a:pt x="f133" y="f89"/>
                  </a:lnTo>
                  <a:lnTo>
                    <a:pt x="f134" y="f88"/>
                  </a:lnTo>
                  <a:lnTo>
                    <a:pt x="f34" y="f82"/>
                  </a:lnTo>
                  <a:lnTo>
                    <a:pt x="f135" y="f136"/>
                  </a:lnTo>
                  <a:lnTo>
                    <a:pt x="f137" y="f138"/>
                  </a:lnTo>
                  <a:lnTo>
                    <a:pt x="f139" y="f78"/>
                  </a:lnTo>
                  <a:lnTo>
                    <a:pt x="f140" y="f141"/>
                  </a:lnTo>
                  <a:lnTo>
                    <a:pt x="f142" y="f76"/>
                  </a:lnTo>
                  <a:lnTo>
                    <a:pt x="f21" y="f143"/>
                  </a:lnTo>
                  <a:lnTo>
                    <a:pt x="f144" y="f145"/>
                  </a:lnTo>
                  <a:lnTo>
                    <a:pt x="f30" y="f146"/>
                  </a:lnTo>
                  <a:lnTo>
                    <a:pt x="f147" y="f148"/>
                  </a:lnTo>
                  <a:lnTo>
                    <a:pt x="f30" y="f149"/>
                  </a:lnTo>
                  <a:lnTo>
                    <a:pt x="f150" y="f151"/>
                  </a:lnTo>
                  <a:lnTo>
                    <a:pt x="f26" y="f70"/>
                  </a:lnTo>
                  <a:lnTo>
                    <a:pt x="f152" y="f70"/>
                  </a:lnTo>
                  <a:lnTo>
                    <a:pt x="f24" y="f149"/>
                  </a:lnTo>
                  <a:lnTo>
                    <a:pt x="f153" y="f149"/>
                  </a:lnTo>
                  <a:lnTo>
                    <a:pt x="f22" y="f70"/>
                  </a:lnTo>
                  <a:lnTo>
                    <a:pt x="f154" y="f151"/>
                  </a:lnTo>
                  <a:lnTo>
                    <a:pt x="f10" y="f155"/>
                  </a:lnTo>
                  <a:lnTo>
                    <a:pt x="f7" y="f66"/>
                  </a:lnTo>
                  <a:lnTo>
                    <a:pt x="f7" y="f65"/>
                  </a:lnTo>
                  <a:lnTo>
                    <a:pt x="f156" y="f2"/>
                  </a:lnTo>
                  <a:lnTo>
                    <a:pt x="f9" y="f2"/>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3" name="Freeform 17">
              <a:extLst>
                <a:ext uri="{FF2B5EF4-FFF2-40B4-BE49-F238E27FC236}">
                  <a16:creationId xmlns:a16="http://schemas.microsoft.com/office/drawing/2014/main" id="{48EC7AC2-9708-DC94-B8A7-C6E39703131A}"/>
                </a:ext>
              </a:extLst>
            </p:cNvPr>
            <p:cNvSpPr/>
            <p:nvPr/>
          </p:nvSpPr>
          <p:spPr>
            <a:xfrm>
              <a:off x="4360700" y="2586279"/>
              <a:ext cx="1050773" cy="536451"/>
            </a:xfrm>
            <a:custGeom>
              <a:avLst/>
              <a:gdLst>
                <a:gd name="f0" fmla="val 10800000"/>
                <a:gd name="f1" fmla="val 5400000"/>
                <a:gd name="f2" fmla="val 180"/>
                <a:gd name="f3" fmla="val w"/>
                <a:gd name="f4" fmla="val h"/>
                <a:gd name="f5" fmla="val 0"/>
                <a:gd name="f6" fmla="val 752"/>
                <a:gd name="f7" fmla="val 393"/>
                <a:gd name="f8" fmla="val 681"/>
                <a:gd name="f9" fmla="val 14"/>
                <a:gd name="f10" fmla="val 685"/>
                <a:gd name="f11" fmla="val 693"/>
                <a:gd name="f12" fmla="val 11"/>
                <a:gd name="f13" fmla="val 700"/>
                <a:gd name="f14" fmla="val 702"/>
                <a:gd name="f15" fmla="val 23"/>
                <a:gd name="f16" fmla="val 28"/>
                <a:gd name="f17" fmla="val 697"/>
                <a:gd name="f18" fmla="val 30"/>
                <a:gd name="f19" fmla="val 35"/>
                <a:gd name="f20" fmla="val 49"/>
                <a:gd name="f21" fmla="val 688"/>
                <a:gd name="f22" fmla="val 59"/>
                <a:gd name="f23" fmla="val 68"/>
                <a:gd name="f24" fmla="val 707"/>
                <a:gd name="f25" fmla="val 80"/>
                <a:gd name="f26" fmla="val 712"/>
                <a:gd name="f27" fmla="val 90"/>
                <a:gd name="f28" fmla="val 719"/>
                <a:gd name="f29" fmla="val 97"/>
                <a:gd name="f30" fmla="val 735"/>
                <a:gd name="f31" fmla="val 106"/>
                <a:gd name="f32" fmla="val 111"/>
                <a:gd name="f33" fmla="val 127"/>
                <a:gd name="f34" fmla="val 738"/>
                <a:gd name="f35" fmla="val 144"/>
                <a:gd name="f36" fmla="val 161"/>
                <a:gd name="f37" fmla="val 740"/>
                <a:gd name="f38" fmla="val 177"/>
                <a:gd name="f39" fmla="val 194"/>
                <a:gd name="f40" fmla="val 210"/>
                <a:gd name="f41" fmla="val 742"/>
                <a:gd name="f42" fmla="val 227"/>
                <a:gd name="f43" fmla="val 243"/>
                <a:gd name="f44" fmla="val 745"/>
                <a:gd name="f45" fmla="val 260"/>
                <a:gd name="f46" fmla="val 277"/>
                <a:gd name="f47" fmla="val 747"/>
                <a:gd name="f48" fmla="val 293"/>
                <a:gd name="f49" fmla="val 310"/>
                <a:gd name="f50" fmla="val 749"/>
                <a:gd name="f51" fmla="val 326"/>
                <a:gd name="f52" fmla="val 343"/>
                <a:gd name="f53" fmla="val 359"/>
                <a:gd name="f54" fmla="val 376"/>
                <a:gd name="f55" fmla="val 728"/>
                <a:gd name="f56" fmla="val 704"/>
                <a:gd name="f57" fmla="val 378"/>
                <a:gd name="f58" fmla="val 657"/>
                <a:gd name="f59" fmla="val 381"/>
                <a:gd name="f60" fmla="val 633"/>
                <a:gd name="f61" fmla="val 610"/>
                <a:gd name="f62" fmla="val 383"/>
                <a:gd name="f63" fmla="val 586"/>
                <a:gd name="f64" fmla="val 562"/>
                <a:gd name="f65" fmla="val 385"/>
                <a:gd name="f66" fmla="val 539"/>
                <a:gd name="f67" fmla="val 518"/>
                <a:gd name="f68" fmla="val 388"/>
                <a:gd name="f69" fmla="val 494"/>
                <a:gd name="f70" fmla="val 470"/>
                <a:gd name="f71" fmla="val 447"/>
                <a:gd name="f72" fmla="val 390"/>
                <a:gd name="f73" fmla="val 423"/>
                <a:gd name="f74" fmla="val 399"/>
                <a:gd name="f75" fmla="val 352"/>
                <a:gd name="f76" fmla="val 328"/>
                <a:gd name="f77" fmla="val 305"/>
                <a:gd name="f78" fmla="val 281"/>
                <a:gd name="f79" fmla="val 257"/>
                <a:gd name="f80" fmla="val 234"/>
                <a:gd name="f81" fmla="val 186"/>
                <a:gd name="f82" fmla="val 163"/>
                <a:gd name="f83" fmla="val 139"/>
                <a:gd name="f84" fmla="val 115"/>
                <a:gd name="f85" fmla="val 92"/>
                <a:gd name="f86" fmla="val 71"/>
                <a:gd name="f87" fmla="val 47"/>
                <a:gd name="f88" fmla="val 367"/>
                <a:gd name="f89" fmla="val 319"/>
                <a:gd name="f90" fmla="val 295"/>
                <a:gd name="f91" fmla="val 2"/>
                <a:gd name="f92" fmla="val 272"/>
                <a:gd name="f93" fmla="val 248"/>
                <a:gd name="f94" fmla="val 224"/>
                <a:gd name="f95" fmla="val 198"/>
                <a:gd name="f96" fmla="val 175"/>
                <a:gd name="f97" fmla="val 4"/>
                <a:gd name="f98" fmla="val 151"/>
                <a:gd name="f99" fmla="val 104"/>
                <a:gd name="f100" fmla="val 56"/>
                <a:gd name="f101" fmla="val 7"/>
                <a:gd name="f102" fmla="val 33"/>
                <a:gd name="f103" fmla="val 9"/>
                <a:gd name="f104" fmla="val 26"/>
                <a:gd name="f105" fmla="val 87"/>
                <a:gd name="f106" fmla="val 108"/>
                <a:gd name="f107" fmla="val 130"/>
                <a:gd name="f108" fmla="val 149"/>
                <a:gd name="f109" fmla="val 170"/>
                <a:gd name="f110" fmla="val 191"/>
                <a:gd name="f111" fmla="val 231"/>
                <a:gd name="f112" fmla="val 253"/>
                <a:gd name="f113" fmla="val 312"/>
                <a:gd name="f114" fmla="val 333"/>
                <a:gd name="f115" fmla="val 354"/>
                <a:gd name="f116" fmla="val 373"/>
                <a:gd name="f117" fmla="val 395"/>
                <a:gd name="f118" fmla="val 416"/>
                <a:gd name="f119" fmla="val 435"/>
                <a:gd name="f120" fmla="val 456"/>
                <a:gd name="f121" fmla="val 477"/>
                <a:gd name="f122" fmla="val 496"/>
                <a:gd name="f123" fmla="val 558"/>
                <a:gd name="f124" fmla="val 579"/>
                <a:gd name="f125" fmla="val 598"/>
                <a:gd name="f126" fmla="val 619"/>
                <a:gd name="f127" fmla="val 641"/>
                <a:gd name="f128" fmla="+- 0 0 -90"/>
                <a:gd name="f129" fmla="*/ f3 1 752"/>
                <a:gd name="f130" fmla="*/ f4 1 393"/>
                <a:gd name="f131" fmla="+- f7 0 f5"/>
                <a:gd name="f132" fmla="+- f6 0 f5"/>
                <a:gd name="f133" fmla="*/ f128 f0 1"/>
                <a:gd name="f134" fmla="*/ f132 1 752"/>
                <a:gd name="f135" fmla="*/ f131 1 393"/>
                <a:gd name="f136" fmla="*/ 1087438 f132 1"/>
                <a:gd name="f137" fmla="*/ 22225 f131 1"/>
                <a:gd name="f138" fmla="*/ 1111250 f132 1"/>
                <a:gd name="f139" fmla="*/ 1114425 f132 1"/>
                <a:gd name="f140" fmla="*/ 44450 f131 1"/>
                <a:gd name="f141" fmla="*/ 1100138 f132 1"/>
                <a:gd name="f142" fmla="*/ 55562 f131 1"/>
                <a:gd name="f143" fmla="*/ 1092200 f132 1"/>
                <a:gd name="f144" fmla="*/ 93662 f131 1"/>
                <a:gd name="f145" fmla="*/ 1122363 f132 1"/>
                <a:gd name="f146" fmla="*/ 127000 f131 1"/>
                <a:gd name="f147" fmla="*/ 1141413 f132 1"/>
                <a:gd name="f148" fmla="*/ 153987 f131 1"/>
                <a:gd name="f149" fmla="*/ 1166813 f132 1"/>
                <a:gd name="f150" fmla="*/ 176212 f131 1"/>
                <a:gd name="f151" fmla="*/ 1171575 f132 1"/>
                <a:gd name="f152" fmla="*/ 228600 f131 1"/>
                <a:gd name="f153" fmla="*/ 1174750 f132 1"/>
                <a:gd name="f154" fmla="*/ 280987 f131 1"/>
                <a:gd name="f155" fmla="*/ 333375 f131 1"/>
                <a:gd name="f156" fmla="*/ 1177925 f132 1"/>
                <a:gd name="f157" fmla="*/ 385762 f131 1"/>
                <a:gd name="f158" fmla="*/ 1182688 f132 1"/>
                <a:gd name="f159" fmla="*/ 439737 f131 1"/>
                <a:gd name="f160" fmla="*/ 1185863 f132 1"/>
                <a:gd name="f161" fmla="*/ 492125 f131 1"/>
                <a:gd name="f162" fmla="*/ 1189038 f132 1"/>
                <a:gd name="f163" fmla="*/ 544512 f131 1"/>
                <a:gd name="f164" fmla="*/ 1193800 f132 1"/>
                <a:gd name="f165" fmla="*/ 596900 f131 1"/>
                <a:gd name="f166" fmla="*/ 1117600 f132 1"/>
                <a:gd name="f167" fmla="*/ 600075 f131 1"/>
                <a:gd name="f168" fmla="*/ 1042988 f132 1"/>
                <a:gd name="f169" fmla="*/ 604837 f131 1"/>
                <a:gd name="f170" fmla="*/ 968375 f132 1"/>
                <a:gd name="f171" fmla="*/ 608012 f131 1"/>
                <a:gd name="f172" fmla="*/ 892175 f132 1"/>
                <a:gd name="f173" fmla="*/ 611187 f131 1"/>
                <a:gd name="f174" fmla="*/ 822325 f132 1"/>
                <a:gd name="f175" fmla="*/ 615950 f131 1"/>
                <a:gd name="f176" fmla="*/ 746125 f132 1"/>
                <a:gd name="f177" fmla="*/ 671513 f132 1"/>
                <a:gd name="f178" fmla="*/ 619125 f131 1"/>
                <a:gd name="f179" fmla="*/ 596900 f132 1"/>
                <a:gd name="f180" fmla="*/ 520700 f132 1"/>
                <a:gd name="f181" fmla="*/ 623887 f131 1"/>
                <a:gd name="f182" fmla="*/ 446088 f132 1"/>
                <a:gd name="f183" fmla="*/ 371475 f132 1"/>
                <a:gd name="f184" fmla="*/ 295275 f132 1"/>
                <a:gd name="f185" fmla="*/ 220663 f132 1"/>
                <a:gd name="f186" fmla="*/ 146050 f132 1"/>
                <a:gd name="f187" fmla="*/ 74613 f132 1"/>
                <a:gd name="f188" fmla="*/ 0 f132 1"/>
                <a:gd name="f189" fmla="*/ 468312 f131 1"/>
                <a:gd name="f190" fmla="*/ 3175 f132 1"/>
                <a:gd name="f191" fmla="*/ 393700 f131 1"/>
                <a:gd name="f192" fmla="*/ 314325 f131 1"/>
                <a:gd name="f193" fmla="*/ 6350 f132 1"/>
                <a:gd name="f194" fmla="*/ 239712 f131 1"/>
                <a:gd name="f195" fmla="*/ 165100 f131 1"/>
                <a:gd name="f196" fmla="*/ 88900 f131 1"/>
                <a:gd name="f197" fmla="*/ 11113 f132 1"/>
                <a:gd name="f198" fmla="*/ 14287 f131 1"/>
                <a:gd name="f199" fmla="*/ 138113 f132 1"/>
                <a:gd name="f200" fmla="*/ 17462 f131 1"/>
                <a:gd name="f201" fmla="*/ 206375 f132 1"/>
                <a:gd name="f202" fmla="*/ 269875 f132 1"/>
                <a:gd name="f203" fmla="*/ 333375 f132 1"/>
                <a:gd name="f204" fmla="*/ 401638 f132 1"/>
                <a:gd name="f205" fmla="*/ 465138 f132 1"/>
                <a:gd name="f206" fmla="*/ 528638 f132 1"/>
                <a:gd name="f207" fmla="*/ 592138 f132 1"/>
                <a:gd name="f208" fmla="*/ 660400 f132 1"/>
                <a:gd name="f209" fmla="*/ 723900 f132 1"/>
                <a:gd name="f210" fmla="*/ 11112 f131 1"/>
                <a:gd name="f211" fmla="*/ 787400 f132 1"/>
                <a:gd name="f212" fmla="*/ 855663 f132 1"/>
                <a:gd name="f213" fmla="*/ 6350 f131 1"/>
                <a:gd name="f214" fmla="*/ 919163 f132 1"/>
                <a:gd name="f215" fmla="*/ 3175 f131 1"/>
                <a:gd name="f216" fmla="*/ 982663 f132 1"/>
                <a:gd name="f217" fmla="*/ 0 f131 1"/>
                <a:gd name="f218" fmla="*/ f133 1 f2"/>
                <a:gd name="f219" fmla="*/ f136 1 752"/>
                <a:gd name="f220" fmla="*/ f137 1 393"/>
                <a:gd name="f221" fmla="*/ f138 1 752"/>
                <a:gd name="f222" fmla="*/ f139 1 752"/>
                <a:gd name="f223" fmla="*/ f140 1 393"/>
                <a:gd name="f224" fmla="*/ f141 1 752"/>
                <a:gd name="f225" fmla="*/ f142 1 393"/>
                <a:gd name="f226" fmla="*/ f143 1 752"/>
                <a:gd name="f227" fmla="*/ f144 1 393"/>
                <a:gd name="f228" fmla="*/ f145 1 752"/>
                <a:gd name="f229" fmla="*/ f146 1 393"/>
                <a:gd name="f230" fmla="*/ f147 1 752"/>
                <a:gd name="f231" fmla="*/ f148 1 393"/>
                <a:gd name="f232" fmla="*/ f149 1 752"/>
                <a:gd name="f233" fmla="*/ f150 1 393"/>
                <a:gd name="f234" fmla="*/ f151 1 752"/>
                <a:gd name="f235" fmla="*/ f152 1 393"/>
                <a:gd name="f236" fmla="*/ f153 1 752"/>
                <a:gd name="f237" fmla="*/ f154 1 393"/>
                <a:gd name="f238" fmla="*/ f155 1 393"/>
                <a:gd name="f239" fmla="*/ f156 1 752"/>
                <a:gd name="f240" fmla="*/ f157 1 393"/>
                <a:gd name="f241" fmla="*/ f158 1 752"/>
                <a:gd name="f242" fmla="*/ f159 1 393"/>
                <a:gd name="f243" fmla="*/ f160 1 752"/>
                <a:gd name="f244" fmla="*/ f161 1 393"/>
                <a:gd name="f245" fmla="*/ f162 1 752"/>
                <a:gd name="f246" fmla="*/ f163 1 393"/>
                <a:gd name="f247" fmla="*/ f164 1 752"/>
                <a:gd name="f248" fmla="*/ f165 1 393"/>
                <a:gd name="f249" fmla="*/ f166 1 752"/>
                <a:gd name="f250" fmla="*/ f167 1 393"/>
                <a:gd name="f251" fmla="*/ f168 1 752"/>
                <a:gd name="f252" fmla="*/ f169 1 393"/>
                <a:gd name="f253" fmla="*/ f170 1 752"/>
                <a:gd name="f254" fmla="*/ f171 1 393"/>
                <a:gd name="f255" fmla="*/ f172 1 752"/>
                <a:gd name="f256" fmla="*/ f173 1 393"/>
                <a:gd name="f257" fmla="*/ f174 1 752"/>
                <a:gd name="f258" fmla="*/ f175 1 393"/>
                <a:gd name="f259" fmla="*/ f176 1 752"/>
                <a:gd name="f260" fmla="*/ f177 1 752"/>
                <a:gd name="f261" fmla="*/ f178 1 393"/>
                <a:gd name="f262" fmla="*/ f179 1 752"/>
                <a:gd name="f263" fmla="*/ f180 1 752"/>
                <a:gd name="f264" fmla="*/ f181 1 393"/>
                <a:gd name="f265" fmla="*/ f182 1 752"/>
                <a:gd name="f266" fmla="*/ f183 1 752"/>
                <a:gd name="f267" fmla="*/ f184 1 752"/>
                <a:gd name="f268" fmla="*/ f185 1 752"/>
                <a:gd name="f269" fmla="*/ f186 1 752"/>
                <a:gd name="f270" fmla="*/ f187 1 752"/>
                <a:gd name="f271" fmla="*/ f188 1 752"/>
                <a:gd name="f272" fmla="*/ f189 1 393"/>
                <a:gd name="f273" fmla="*/ f190 1 752"/>
                <a:gd name="f274" fmla="*/ f191 1 393"/>
                <a:gd name="f275" fmla="*/ f192 1 393"/>
                <a:gd name="f276" fmla="*/ f193 1 752"/>
                <a:gd name="f277" fmla="*/ f194 1 393"/>
                <a:gd name="f278" fmla="*/ f195 1 393"/>
                <a:gd name="f279" fmla="*/ f196 1 393"/>
                <a:gd name="f280" fmla="*/ f197 1 752"/>
                <a:gd name="f281" fmla="*/ f198 1 393"/>
                <a:gd name="f282" fmla="*/ f199 1 752"/>
                <a:gd name="f283" fmla="*/ f200 1 393"/>
                <a:gd name="f284" fmla="*/ f201 1 752"/>
                <a:gd name="f285" fmla="*/ f202 1 752"/>
                <a:gd name="f286" fmla="*/ f203 1 752"/>
                <a:gd name="f287" fmla="*/ f204 1 752"/>
                <a:gd name="f288" fmla="*/ f205 1 752"/>
                <a:gd name="f289" fmla="*/ f206 1 752"/>
                <a:gd name="f290" fmla="*/ f207 1 752"/>
                <a:gd name="f291" fmla="*/ f208 1 752"/>
                <a:gd name="f292" fmla="*/ f209 1 752"/>
                <a:gd name="f293" fmla="*/ f210 1 393"/>
                <a:gd name="f294" fmla="*/ f211 1 752"/>
                <a:gd name="f295" fmla="*/ f212 1 752"/>
                <a:gd name="f296" fmla="*/ f213 1 393"/>
                <a:gd name="f297" fmla="*/ f214 1 752"/>
                <a:gd name="f298" fmla="*/ f215 1 393"/>
                <a:gd name="f299" fmla="*/ f216 1 752"/>
                <a:gd name="f300" fmla="*/ f217 1 393"/>
                <a:gd name="f301" fmla="*/ 0 1 f134"/>
                <a:gd name="f302" fmla="*/ f6 1 f134"/>
                <a:gd name="f303" fmla="*/ 0 1 f135"/>
                <a:gd name="f304" fmla="*/ f7 1 f135"/>
                <a:gd name="f305" fmla="+- f218 0 f1"/>
                <a:gd name="f306" fmla="*/ f219 1 f134"/>
                <a:gd name="f307" fmla="*/ f220 1 f135"/>
                <a:gd name="f308" fmla="*/ f221 1 f134"/>
                <a:gd name="f309" fmla="*/ f222 1 f134"/>
                <a:gd name="f310" fmla="*/ f223 1 f135"/>
                <a:gd name="f311" fmla="*/ f224 1 f134"/>
                <a:gd name="f312" fmla="*/ f225 1 f135"/>
                <a:gd name="f313" fmla="*/ f226 1 f134"/>
                <a:gd name="f314" fmla="*/ f227 1 f135"/>
                <a:gd name="f315" fmla="*/ f228 1 f134"/>
                <a:gd name="f316" fmla="*/ f229 1 f135"/>
                <a:gd name="f317" fmla="*/ f230 1 f134"/>
                <a:gd name="f318" fmla="*/ f231 1 f135"/>
                <a:gd name="f319" fmla="*/ f232 1 f134"/>
                <a:gd name="f320" fmla="*/ f233 1 f135"/>
                <a:gd name="f321" fmla="*/ f234 1 f134"/>
                <a:gd name="f322" fmla="*/ f235 1 f135"/>
                <a:gd name="f323" fmla="*/ f236 1 f134"/>
                <a:gd name="f324" fmla="*/ f237 1 f135"/>
                <a:gd name="f325" fmla="*/ f238 1 f135"/>
                <a:gd name="f326" fmla="*/ f239 1 f134"/>
                <a:gd name="f327" fmla="*/ f240 1 f135"/>
                <a:gd name="f328" fmla="*/ f241 1 f134"/>
                <a:gd name="f329" fmla="*/ f242 1 f135"/>
                <a:gd name="f330" fmla="*/ f243 1 f134"/>
                <a:gd name="f331" fmla="*/ f244 1 f135"/>
                <a:gd name="f332" fmla="*/ f245 1 f134"/>
                <a:gd name="f333" fmla="*/ f246 1 f135"/>
                <a:gd name="f334" fmla="*/ f247 1 f134"/>
                <a:gd name="f335" fmla="*/ f248 1 f135"/>
                <a:gd name="f336" fmla="*/ f249 1 f134"/>
                <a:gd name="f337" fmla="*/ f250 1 f135"/>
                <a:gd name="f338" fmla="*/ f251 1 f134"/>
                <a:gd name="f339" fmla="*/ f252 1 f135"/>
                <a:gd name="f340" fmla="*/ f253 1 f134"/>
                <a:gd name="f341" fmla="*/ f254 1 f135"/>
                <a:gd name="f342" fmla="*/ f255 1 f134"/>
                <a:gd name="f343" fmla="*/ f256 1 f135"/>
                <a:gd name="f344" fmla="*/ f257 1 f134"/>
                <a:gd name="f345" fmla="*/ f258 1 f135"/>
                <a:gd name="f346" fmla="*/ f259 1 f134"/>
                <a:gd name="f347" fmla="*/ f260 1 f134"/>
                <a:gd name="f348" fmla="*/ f261 1 f135"/>
                <a:gd name="f349" fmla="*/ f262 1 f134"/>
                <a:gd name="f350" fmla="*/ f263 1 f134"/>
                <a:gd name="f351" fmla="*/ f264 1 f135"/>
                <a:gd name="f352" fmla="*/ f265 1 f134"/>
                <a:gd name="f353" fmla="*/ f266 1 f134"/>
                <a:gd name="f354" fmla="*/ f267 1 f134"/>
                <a:gd name="f355" fmla="*/ f268 1 f134"/>
                <a:gd name="f356" fmla="*/ f269 1 f134"/>
                <a:gd name="f357" fmla="*/ f270 1 f134"/>
                <a:gd name="f358" fmla="*/ f271 1 f134"/>
                <a:gd name="f359" fmla="*/ f272 1 f135"/>
                <a:gd name="f360" fmla="*/ f273 1 f134"/>
                <a:gd name="f361" fmla="*/ f274 1 f135"/>
                <a:gd name="f362" fmla="*/ f275 1 f135"/>
                <a:gd name="f363" fmla="*/ f276 1 f134"/>
                <a:gd name="f364" fmla="*/ f277 1 f135"/>
                <a:gd name="f365" fmla="*/ f278 1 f135"/>
                <a:gd name="f366" fmla="*/ f279 1 f135"/>
                <a:gd name="f367" fmla="*/ f280 1 f134"/>
                <a:gd name="f368" fmla="*/ f281 1 f135"/>
                <a:gd name="f369" fmla="*/ f282 1 f134"/>
                <a:gd name="f370" fmla="*/ f283 1 f135"/>
                <a:gd name="f371" fmla="*/ f284 1 f134"/>
                <a:gd name="f372" fmla="*/ f285 1 f134"/>
                <a:gd name="f373" fmla="*/ f286 1 f134"/>
                <a:gd name="f374" fmla="*/ f287 1 f134"/>
                <a:gd name="f375" fmla="*/ f288 1 f134"/>
                <a:gd name="f376" fmla="*/ f289 1 f134"/>
                <a:gd name="f377" fmla="*/ f290 1 f134"/>
                <a:gd name="f378" fmla="*/ f291 1 f134"/>
                <a:gd name="f379" fmla="*/ f292 1 f134"/>
                <a:gd name="f380" fmla="*/ f293 1 f135"/>
                <a:gd name="f381" fmla="*/ f294 1 f134"/>
                <a:gd name="f382" fmla="*/ f295 1 f134"/>
                <a:gd name="f383" fmla="*/ f296 1 f135"/>
                <a:gd name="f384" fmla="*/ f297 1 f134"/>
                <a:gd name="f385" fmla="*/ f298 1 f135"/>
                <a:gd name="f386" fmla="*/ f299 1 f134"/>
                <a:gd name="f387" fmla="*/ f300 1 f135"/>
                <a:gd name="f388" fmla="*/ f301 f129 1"/>
                <a:gd name="f389" fmla="*/ f302 f129 1"/>
                <a:gd name="f390" fmla="*/ f304 f130 1"/>
                <a:gd name="f391" fmla="*/ f303 f130 1"/>
                <a:gd name="f392" fmla="*/ f306 f129 1"/>
                <a:gd name="f393" fmla="*/ f307 f130 1"/>
                <a:gd name="f394" fmla="*/ f308 f129 1"/>
                <a:gd name="f395" fmla="*/ f309 f129 1"/>
                <a:gd name="f396" fmla="*/ f310 f130 1"/>
                <a:gd name="f397" fmla="*/ f311 f129 1"/>
                <a:gd name="f398" fmla="*/ f312 f130 1"/>
                <a:gd name="f399" fmla="*/ f313 f129 1"/>
                <a:gd name="f400" fmla="*/ f314 f130 1"/>
                <a:gd name="f401" fmla="*/ f315 f129 1"/>
                <a:gd name="f402" fmla="*/ f316 f130 1"/>
                <a:gd name="f403" fmla="*/ f317 f129 1"/>
                <a:gd name="f404" fmla="*/ f318 f130 1"/>
                <a:gd name="f405" fmla="*/ f319 f129 1"/>
                <a:gd name="f406" fmla="*/ f320 f130 1"/>
                <a:gd name="f407" fmla="*/ f321 f129 1"/>
                <a:gd name="f408" fmla="*/ f322 f130 1"/>
                <a:gd name="f409" fmla="*/ f323 f129 1"/>
                <a:gd name="f410" fmla="*/ f324 f130 1"/>
                <a:gd name="f411" fmla="*/ f325 f130 1"/>
                <a:gd name="f412" fmla="*/ f326 f129 1"/>
                <a:gd name="f413" fmla="*/ f327 f130 1"/>
                <a:gd name="f414" fmla="*/ f328 f129 1"/>
                <a:gd name="f415" fmla="*/ f329 f130 1"/>
                <a:gd name="f416" fmla="*/ f330 f129 1"/>
                <a:gd name="f417" fmla="*/ f331 f130 1"/>
                <a:gd name="f418" fmla="*/ f332 f129 1"/>
                <a:gd name="f419" fmla="*/ f333 f130 1"/>
                <a:gd name="f420" fmla="*/ f334 f129 1"/>
                <a:gd name="f421" fmla="*/ f335 f130 1"/>
                <a:gd name="f422" fmla="*/ f336 f129 1"/>
                <a:gd name="f423" fmla="*/ f337 f130 1"/>
                <a:gd name="f424" fmla="*/ f338 f129 1"/>
                <a:gd name="f425" fmla="*/ f339 f130 1"/>
                <a:gd name="f426" fmla="*/ f340 f129 1"/>
                <a:gd name="f427" fmla="*/ f341 f130 1"/>
                <a:gd name="f428" fmla="*/ f342 f129 1"/>
                <a:gd name="f429" fmla="*/ f343 f130 1"/>
                <a:gd name="f430" fmla="*/ f344 f129 1"/>
                <a:gd name="f431" fmla="*/ f345 f130 1"/>
                <a:gd name="f432" fmla="*/ f346 f129 1"/>
                <a:gd name="f433" fmla="*/ f347 f129 1"/>
                <a:gd name="f434" fmla="*/ f348 f130 1"/>
                <a:gd name="f435" fmla="*/ f349 f129 1"/>
                <a:gd name="f436" fmla="*/ f350 f129 1"/>
                <a:gd name="f437" fmla="*/ f351 f130 1"/>
                <a:gd name="f438" fmla="*/ f352 f129 1"/>
                <a:gd name="f439" fmla="*/ f353 f129 1"/>
                <a:gd name="f440" fmla="*/ f354 f129 1"/>
                <a:gd name="f441" fmla="*/ f355 f129 1"/>
                <a:gd name="f442" fmla="*/ f356 f129 1"/>
                <a:gd name="f443" fmla="*/ f357 f129 1"/>
                <a:gd name="f444" fmla="*/ f358 f129 1"/>
                <a:gd name="f445" fmla="*/ f359 f130 1"/>
                <a:gd name="f446" fmla="*/ f360 f129 1"/>
                <a:gd name="f447" fmla="*/ f361 f130 1"/>
                <a:gd name="f448" fmla="*/ f362 f130 1"/>
                <a:gd name="f449" fmla="*/ f363 f129 1"/>
                <a:gd name="f450" fmla="*/ f364 f130 1"/>
                <a:gd name="f451" fmla="*/ f365 f130 1"/>
                <a:gd name="f452" fmla="*/ f366 f130 1"/>
                <a:gd name="f453" fmla="*/ f367 f129 1"/>
                <a:gd name="f454" fmla="*/ f368 f130 1"/>
                <a:gd name="f455" fmla="*/ f369 f129 1"/>
                <a:gd name="f456" fmla="*/ f370 f130 1"/>
                <a:gd name="f457" fmla="*/ f371 f129 1"/>
                <a:gd name="f458" fmla="*/ f372 f129 1"/>
                <a:gd name="f459" fmla="*/ f373 f129 1"/>
                <a:gd name="f460" fmla="*/ f374 f129 1"/>
                <a:gd name="f461" fmla="*/ f375 f129 1"/>
                <a:gd name="f462" fmla="*/ f376 f129 1"/>
                <a:gd name="f463" fmla="*/ f377 f129 1"/>
                <a:gd name="f464" fmla="*/ f378 f129 1"/>
                <a:gd name="f465" fmla="*/ f379 f129 1"/>
                <a:gd name="f466" fmla="*/ f380 f130 1"/>
                <a:gd name="f467" fmla="*/ f381 f129 1"/>
                <a:gd name="f468" fmla="*/ f382 f129 1"/>
                <a:gd name="f469" fmla="*/ f383 f130 1"/>
                <a:gd name="f470" fmla="*/ f384 f129 1"/>
                <a:gd name="f471" fmla="*/ f385 f130 1"/>
                <a:gd name="f472" fmla="*/ f386 f129 1"/>
                <a:gd name="f473" fmla="*/ f387 f130 1"/>
              </a:gdLst>
              <a:ahLst/>
              <a:cxnLst>
                <a:cxn ang="3cd4">
                  <a:pos x="hc" y="t"/>
                </a:cxn>
                <a:cxn ang="0">
                  <a:pos x="r" y="vc"/>
                </a:cxn>
                <a:cxn ang="cd4">
                  <a:pos x="hc" y="b"/>
                </a:cxn>
                <a:cxn ang="cd2">
                  <a:pos x="l" y="vc"/>
                </a:cxn>
                <a:cxn ang="f305">
                  <a:pos x="f392" y="f393"/>
                </a:cxn>
                <a:cxn ang="f305">
                  <a:pos x="f394" y="f393"/>
                </a:cxn>
                <a:cxn ang="f305">
                  <a:pos x="f395" y="f396"/>
                </a:cxn>
                <a:cxn ang="f305">
                  <a:pos x="f397" y="f398"/>
                </a:cxn>
                <a:cxn ang="f305">
                  <a:pos x="f399" y="f400"/>
                </a:cxn>
                <a:cxn ang="f305">
                  <a:pos x="f401" y="f402"/>
                </a:cxn>
                <a:cxn ang="f305">
                  <a:pos x="f403" y="f404"/>
                </a:cxn>
                <a:cxn ang="f305">
                  <a:pos x="f405" y="f406"/>
                </a:cxn>
                <a:cxn ang="f305">
                  <a:pos x="f407" y="f408"/>
                </a:cxn>
                <a:cxn ang="f305">
                  <a:pos x="f409" y="f410"/>
                </a:cxn>
                <a:cxn ang="f305">
                  <a:pos x="f409" y="f411"/>
                </a:cxn>
                <a:cxn ang="f305">
                  <a:pos x="f412" y="f413"/>
                </a:cxn>
                <a:cxn ang="f305">
                  <a:pos x="f414" y="f415"/>
                </a:cxn>
                <a:cxn ang="f305">
                  <a:pos x="f416" y="f417"/>
                </a:cxn>
                <a:cxn ang="f305">
                  <a:pos x="f418" y="f419"/>
                </a:cxn>
                <a:cxn ang="f305">
                  <a:pos x="f420" y="f421"/>
                </a:cxn>
                <a:cxn ang="f305">
                  <a:pos x="f422" y="f423"/>
                </a:cxn>
                <a:cxn ang="f305">
                  <a:pos x="f424" y="f425"/>
                </a:cxn>
                <a:cxn ang="f305">
                  <a:pos x="f426" y="f427"/>
                </a:cxn>
                <a:cxn ang="f305">
                  <a:pos x="f428" y="f429"/>
                </a:cxn>
                <a:cxn ang="f305">
                  <a:pos x="f430" y="f431"/>
                </a:cxn>
                <a:cxn ang="f305">
                  <a:pos x="f432" y="f431"/>
                </a:cxn>
                <a:cxn ang="f305">
                  <a:pos x="f433" y="f434"/>
                </a:cxn>
                <a:cxn ang="f305">
                  <a:pos x="f435" y="f434"/>
                </a:cxn>
                <a:cxn ang="f305">
                  <a:pos x="f436" y="f437"/>
                </a:cxn>
                <a:cxn ang="f305">
                  <a:pos x="f438" y="f437"/>
                </a:cxn>
                <a:cxn ang="f305">
                  <a:pos x="f439" y="f437"/>
                </a:cxn>
                <a:cxn ang="f305">
                  <a:pos x="f440" y="f437"/>
                </a:cxn>
                <a:cxn ang="f305">
                  <a:pos x="f441" y="f437"/>
                </a:cxn>
                <a:cxn ang="f305">
                  <a:pos x="f442" y="f437"/>
                </a:cxn>
                <a:cxn ang="f305">
                  <a:pos x="f443" y="f434"/>
                </a:cxn>
                <a:cxn ang="f305">
                  <a:pos x="f444" y="f434"/>
                </a:cxn>
                <a:cxn ang="f305">
                  <a:pos x="f444" y="f419"/>
                </a:cxn>
                <a:cxn ang="f305">
                  <a:pos x="f444" y="f445"/>
                </a:cxn>
                <a:cxn ang="f305">
                  <a:pos x="f446" y="f447"/>
                </a:cxn>
                <a:cxn ang="f305">
                  <a:pos x="f446" y="f448"/>
                </a:cxn>
                <a:cxn ang="f305">
                  <a:pos x="f449" y="f450"/>
                </a:cxn>
                <a:cxn ang="f305">
                  <a:pos x="f449" y="f451"/>
                </a:cxn>
                <a:cxn ang="f305">
                  <a:pos x="f449" y="f452"/>
                </a:cxn>
                <a:cxn ang="f305">
                  <a:pos x="f453" y="f454"/>
                </a:cxn>
                <a:cxn ang="f305">
                  <a:pos x="f443" y="f454"/>
                </a:cxn>
                <a:cxn ang="f305">
                  <a:pos x="f455" y="f456"/>
                </a:cxn>
                <a:cxn ang="f305">
                  <a:pos x="f457" y="f456"/>
                </a:cxn>
                <a:cxn ang="f305">
                  <a:pos x="f458" y="f456"/>
                </a:cxn>
                <a:cxn ang="f305">
                  <a:pos x="f459" y="f456"/>
                </a:cxn>
                <a:cxn ang="f305">
                  <a:pos x="f460" y="f456"/>
                </a:cxn>
                <a:cxn ang="f305">
                  <a:pos x="f461" y="f456"/>
                </a:cxn>
                <a:cxn ang="f305">
                  <a:pos x="f462" y="f454"/>
                </a:cxn>
                <a:cxn ang="f305">
                  <a:pos x="f463" y="f454"/>
                </a:cxn>
                <a:cxn ang="f305">
                  <a:pos x="f464" y="f454"/>
                </a:cxn>
                <a:cxn ang="f305">
                  <a:pos x="f465" y="f466"/>
                </a:cxn>
                <a:cxn ang="f305">
                  <a:pos x="f467" y="f466"/>
                </a:cxn>
                <a:cxn ang="f305">
                  <a:pos x="f468" y="f469"/>
                </a:cxn>
                <a:cxn ang="f305">
                  <a:pos x="f470" y="f471"/>
                </a:cxn>
                <a:cxn ang="f305">
                  <a:pos x="f472" y="f473"/>
                </a:cxn>
                <a:cxn ang="f305">
                  <a:pos x="f424" y="f473"/>
                </a:cxn>
              </a:cxnLst>
              <a:rect l="f388" t="f391" r="f389" b="f390"/>
              <a:pathLst>
                <a:path w="752" h="393">
                  <a:moveTo>
                    <a:pt x="f8" y="f9"/>
                  </a:moveTo>
                  <a:lnTo>
                    <a:pt x="f10" y="f9"/>
                  </a:lnTo>
                  <a:lnTo>
                    <a:pt x="f11" y="f12"/>
                  </a:lnTo>
                  <a:lnTo>
                    <a:pt x="f13" y="f9"/>
                  </a:lnTo>
                  <a:lnTo>
                    <a:pt x="f14" y="f15"/>
                  </a:lnTo>
                  <a:lnTo>
                    <a:pt x="f14" y="f16"/>
                  </a:lnTo>
                  <a:lnTo>
                    <a:pt x="f17" y="f18"/>
                  </a:lnTo>
                  <a:lnTo>
                    <a:pt x="f11" y="f19"/>
                  </a:lnTo>
                  <a:lnTo>
                    <a:pt x="f10" y="f20"/>
                  </a:lnTo>
                  <a:lnTo>
                    <a:pt x="f21" y="f22"/>
                  </a:lnTo>
                  <a:lnTo>
                    <a:pt x="f13" y="f23"/>
                  </a:lnTo>
                  <a:lnTo>
                    <a:pt x="f24" y="f25"/>
                  </a:lnTo>
                  <a:lnTo>
                    <a:pt x="f26" y="f27"/>
                  </a:lnTo>
                  <a:lnTo>
                    <a:pt x="f28" y="f29"/>
                  </a:lnTo>
                  <a:lnTo>
                    <a:pt x="f30" y="f31"/>
                  </a:lnTo>
                  <a:lnTo>
                    <a:pt x="f30" y="f32"/>
                  </a:lnTo>
                  <a:lnTo>
                    <a:pt x="f30" y="f33"/>
                  </a:lnTo>
                  <a:lnTo>
                    <a:pt x="f34" y="f35"/>
                  </a:lnTo>
                  <a:lnTo>
                    <a:pt x="f34" y="f36"/>
                  </a:lnTo>
                  <a:lnTo>
                    <a:pt x="f37" y="f38"/>
                  </a:lnTo>
                  <a:lnTo>
                    <a:pt x="f37" y="f39"/>
                  </a:lnTo>
                  <a:lnTo>
                    <a:pt x="f37" y="f40"/>
                  </a:lnTo>
                  <a:lnTo>
                    <a:pt x="f41" y="f42"/>
                  </a:lnTo>
                  <a:lnTo>
                    <a:pt x="f41" y="f43"/>
                  </a:lnTo>
                  <a:lnTo>
                    <a:pt x="f44" y="f45"/>
                  </a:lnTo>
                  <a:lnTo>
                    <a:pt x="f44" y="f46"/>
                  </a:lnTo>
                  <a:lnTo>
                    <a:pt x="f47" y="f48"/>
                  </a:lnTo>
                  <a:lnTo>
                    <a:pt x="f47" y="f49"/>
                  </a:lnTo>
                  <a:lnTo>
                    <a:pt x="f50" y="f51"/>
                  </a:lnTo>
                  <a:lnTo>
                    <a:pt x="f50" y="f52"/>
                  </a:lnTo>
                  <a:lnTo>
                    <a:pt x="f50" y="f53"/>
                  </a:lnTo>
                  <a:lnTo>
                    <a:pt x="f6" y="f54"/>
                  </a:lnTo>
                  <a:lnTo>
                    <a:pt x="f55" y="f54"/>
                  </a:lnTo>
                  <a:lnTo>
                    <a:pt x="f56" y="f57"/>
                  </a:lnTo>
                  <a:lnTo>
                    <a:pt x="f8" y="f57"/>
                  </a:lnTo>
                  <a:lnTo>
                    <a:pt x="f58" y="f59"/>
                  </a:lnTo>
                  <a:lnTo>
                    <a:pt x="f60" y="f59"/>
                  </a:lnTo>
                  <a:lnTo>
                    <a:pt x="f61" y="f62"/>
                  </a:lnTo>
                  <a:lnTo>
                    <a:pt x="f63" y="f62"/>
                  </a:lnTo>
                  <a:lnTo>
                    <a:pt x="f64" y="f65"/>
                  </a:lnTo>
                  <a:lnTo>
                    <a:pt x="f66" y="f65"/>
                  </a:lnTo>
                  <a:lnTo>
                    <a:pt x="f67" y="f68"/>
                  </a:lnTo>
                  <a:lnTo>
                    <a:pt x="f69" y="f68"/>
                  </a:lnTo>
                  <a:lnTo>
                    <a:pt x="f70" y="f68"/>
                  </a:lnTo>
                  <a:lnTo>
                    <a:pt x="f71" y="f72"/>
                  </a:lnTo>
                  <a:lnTo>
                    <a:pt x="f73" y="f72"/>
                  </a:lnTo>
                  <a:lnTo>
                    <a:pt x="f74" y="f72"/>
                  </a:lnTo>
                  <a:lnTo>
                    <a:pt x="f54" y="f72"/>
                  </a:lnTo>
                  <a:lnTo>
                    <a:pt x="f75" y="f72"/>
                  </a:lnTo>
                  <a:lnTo>
                    <a:pt x="f76" y="f7"/>
                  </a:lnTo>
                  <a:lnTo>
                    <a:pt x="f77" y="f7"/>
                  </a:lnTo>
                  <a:lnTo>
                    <a:pt x="f78" y="f7"/>
                  </a:lnTo>
                  <a:lnTo>
                    <a:pt x="f79" y="f7"/>
                  </a:lnTo>
                  <a:lnTo>
                    <a:pt x="f80" y="f7"/>
                  </a:lnTo>
                  <a:lnTo>
                    <a:pt x="f40" y="f7"/>
                  </a:lnTo>
                  <a:lnTo>
                    <a:pt x="f81" y="f7"/>
                  </a:lnTo>
                  <a:lnTo>
                    <a:pt x="f82" y="f7"/>
                  </a:lnTo>
                  <a:lnTo>
                    <a:pt x="f83" y="f7"/>
                  </a:lnTo>
                  <a:lnTo>
                    <a:pt x="f84" y="f7"/>
                  </a:lnTo>
                  <a:lnTo>
                    <a:pt x="f85" y="f7"/>
                  </a:lnTo>
                  <a:lnTo>
                    <a:pt x="f86" y="f7"/>
                  </a:lnTo>
                  <a:lnTo>
                    <a:pt x="f87" y="f72"/>
                  </a:lnTo>
                  <a:lnTo>
                    <a:pt x="f15" y="f72"/>
                  </a:lnTo>
                  <a:lnTo>
                    <a:pt x="f5" y="f72"/>
                  </a:lnTo>
                  <a:lnTo>
                    <a:pt x="f5" y="f88"/>
                  </a:lnTo>
                  <a:lnTo>
                    <a:pt x="f5" y="f52"/>
                  </a:lnTo>
                  <a:lnTo>
                    <a:pt x="f5" y="f89"/>
                  </a:lnTo>
                  <a:lnTo>
                    <a:pt x="f5" y="f90"/>
                  </a:lnTo>
                  <a:lnTo>
                    <a:pt x="f91" y="f92"/>
                  </a:lnTo>
                  <a:lnTo>
                    <a:pt x="f91" y="f93"/>
                  </a:lnTo>
                  <a:lnTo>
                    <a:pt x="f91" y="f94"/>
                  </a:lnTo>
                  <a:lnTo>
                    <a:pt x="f91" y="f95"/>
                  </a:lnTo>
                  <a:lnTo>
                    <a:pt x="f91" y="f96"/>
                  </a:lnTo>
                  <a:lnTo>
                    <a:pt x="f97" y="f98"/>
                  </a:lnTo>
                  <a:lnTo>
                    <a:pt x="f97" y="f33"/>
                  </a:lnTo>
                  <a:lnTo>
                    <a:pt x="f97" y="f99"/>
                  </a:lnTo>
                  <a:lnTo>
                    <a:pt x="f97" y="f25"/>
                  </a:lnTo>
                  <a:lnTo>
                    <a:pt x="f97" y="f100"/>
                  </a:lnTo>
                  <a:lnTo>
                    <a:pt x="f101" y="f102"/>
                  </a:lnTo>
                  <a:lnTo>
                    <a:pt x="f101" y="f103"/>
                  </a:lnTo>
                  <a:lnTo>
                    <a:pt x="f104" y="f103"/>
                  </a:lnTo>
                  <a:lnTo>
                    <a:pt x="f87" y="f103"/>
                  </a:lnTo>
                  <a:lnTo>
                    <a:pt x="f23" y="f103"/>
                  </a:lnTo>
                  <a:lnTo>
                    <a:pt x="f105" y="f12"/>
                  </a:lnTo>
                  <a:lnTo>
                    <a:pt x="f106" y="f12"/>
                  </a:lnTo>
                  <a:lnTo>
                    <a:pt x="f107" y="f12"/>
                  </a:lnTo>
                  <a:lnTo>
                    <a:pt x="f108" y="f12"/>
                  </a:lnTo>
                  <a:lnTo>
                    <a:pt x="f109" y="f12"/>
                  </a:lnTo>
                  <a:lnTo>
                    <a:pt x="f110" y="f12"/>
                  </a:lnTo>
                  <a:lnTo>
                    <a:pt x="f40" y="f12"/>
                  </a:lnTo>
                  <a:lnTo>
                    <a:pt x="f111" y="f12"/>
                  </a:lnTo>
                  <a:lnTo>
                    <a:pt x="f112" y="f12"/>
                  </a:lnTo>
                  <a:lnTo>
                    <a:pt x="f92" y="f12"/>
                  </a:lnTo>
                  <a:lnTo>
                    <a:pt x="f48" y="f12"/>
                  </a:lnTo>
                  <a:lnTo>
                    <a:pt x="f113" y="f12"/>
                  </a:lnTo>
                  <a:lnTo>
                    <a:pt x="f114" y="f103"/>
                  </a:lnTo>
                  <a:lnTo>
                    <a:pt x="f115" y="f103"/>
                  </a:lnTo>
                  <a:lnTo>
                    <a:pt x="f116" y="f103"/>
                  </a:lnTo>
                  <a:lnTo>
                    <a:pt x="f117" y="f103"/>
                  </a:lnTo>
                  <a:lnTo>
                    <a:pt x="f118" y="f103"/>
                  </a:lnTo>
                  <a:lnTo>
                    <a:pt x="f119" y="f103"/>
                  </a:lnTo>
                  <a:lnTo>
                    <a:pt x="f120" y="f101"/>
                  </a:lnTo>
                  <a:lnTo>
                    <a:pt x="f121" y="f101"/>
                  </a:lnTo>
                  <a:lnTo>
                    <a:pt x="f122" y="f101"/>
                  </a:lnTo>
                  <a:lnTo>
                    <a:pt x="f67" y="f97"/>
                  </a:lnTo>
                  <a:lnTo>
                    <a:pt x="f66" y="f97"/>
                  </a:lnTo>
                  <a:lnTo>
                    <a:pt x="f123" y="f97"/>
                  </a:lnTo>
                  <a:lnTo>
                    <a:pt x="f124" y="f91"/>
                  </a:lnTo>
                  <a:lnTo>
                    <a:pt x="f125" y="f91"/>
                  </a:lnTo>
                  <a:lnTo>
                    <a:pt x="f126" y="f5"/>
                  </a:lnTo>
                  <a:lnTo>
                    <a:pt x="f127" y="f5"/>
                  </a:lnTo>
                  <a:lnTo>
                    <a:pt x="f58" y="f5"/>
                  </a:lnTo>
                  <a:lnTo>
                    <a:pt x="f8" y="f9"/>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4" name="Freeform 18">
              <a:extLst>
                <a:ext uri="{FF2B5EF4-FFF2-40B4-BE49-F238E27FC236}">
                  <a16:creationId xmlns:a16="http://schemas.microsoft.com/office/drawing/2014/main" id="{A8208E4B-6FD0-81A1-AD58-A326D632AFA0}"/>
                </a:ext>
              </a:extLst>
            </p:cNvPr>
            <p:cNvSpPr/>
            <p:nvPr/>
          </p:nvSpPr>
          <p:spPr>
            <a:xfrm>
              <a:off x="6152037" y="2563072"/>
              <a:ext cx="1017233" cy="552837"/>
            </a:xfrm>
            <a:custGeom>
              <a:avLst/>
              <a:gdLst>
                <a:gd name="f0" fmla="val 10800000"/>
                <a:gd name="f1" fmla="val 5400000"/>
                <a:gd name="f2" fmla="val 360"/>
                <a:gd name="f3" fmla="val 180"/>
                <a:gd name="f4" fmla="val w"/>
                <a:gd name="f5" fmla="val h"/>
                <a:gd name="f6" fmla="val 0"/>
                <a:gd name="f7" fmla="val 728"/>
                <a:gd name="f8" fmla="val 405"/>
                <a:gd name="f9" fmla="val 428"/>
                <a:gd name="f10" fmla="val 5"/>
                <a:gd name="f11" fmla="val 435"/>
                <a:gd name="f12" fmla="val 442"/>
                <a:gd name="f13" fmla="val 449"/>
                <a:gd name="f14" fmla="val 458"/>
                <a:gd name="f15" fmla="val 465"/>
                <a:gd name="f16" fmla="val 12"/>
                <a:gd name="f17" fmla="val 475"/>
                <a:gd name="f18" fmla="val 24"/>
                <a:gd name="f19" fmla="val 487"/>
                <a:gd name="f20" fmla="val 31"/>
                <a:gd name="f21" fmla="val 503"/>
                <a:gd name="f22" fmla="val 515"/>
                <a:gd name="f23" fmla="val 33"/>
                <a:gd name="f24" fmla="val 525"/>
                <a:gd name="f25" fmla="val 40"/>
                <a:gd name="f26" fmla="val 532"/>
                <a:gd name="f27" fmla="val 539"/>
                <a:gd name="f28" fmla="val 35"/>
                <a:gd name="f29" fmla="val 546"/>
                <a:gd name="f30" fmla="val 553"/>
                <a:gd name="f31" fmla="val 565"/>
                <a:gd name="f32" fmla="val 38"/>
                <a:gd name="f33" fmla="val 579"/>
                <a:gd name="f34" fmla="val 598"/>
                <a:gd name="f35" fmla="val 19"/>
                <a:gd name="f36" fmla="val 610"/>
                <a:gd name="f37" fmla="val 17"/>
                <a:gd name="f38" fmla="val 614"/>
                <a:gd name="f39" fmla="val 26"/>
                <a:gd name="f40" fmla="val 624"/>
                <a:gd name="f41" fmla="val 640"/>
                <a:gd name="f42" fmla="val 45"/>
                <a:gd name="f43" fmla="val 643"/>
                <a:gd name="f44" fmla="val 47"/>
                <a:gd name="f45" fmla="val 648"/>
                <a:gd name="f46" fmla="val 66"/>
                <a:gd name="f47" fmla="val 71"/>
                <a:gd name="f48" fmla="val 78"/>
                <a:gd name="f49" fmla="val 83"/>
                <a:gd name="f50" fmla="val 652"/>
                <a:gd name="f51" fmla="val 88"/>
                <a:gd name="f52" fmla="val 664"/>
                <a:gd name="f53" fmla="val 99"/>
                <a:gd name="f54" fmla="val 667"/>
                <a:gd name="f55" fmla="val 107"/>
                <a:gd name="f56" fmla="val 674"/>
                <a:gd name="f57" fmla="val 111"/>
                <a:gd name="f58" fmla="val 678"/>
                <a:gd name="f59" fmla="val 118"/>
                <a:gd name="f60" fmla="val 693"/>
                <a:gd name="f61" fmla="val 133"/>
                <a:gd name="f62" fmla="val 714"/>
                <a:gd name="f63" fmla="val 144"/>
                <a:gd name="f64" fmla="val 695"/>
                <a:gd name="f65" fmla="val 185"/>
                <a:gd name="f66" fmla="val 681"/>
                <a:gd name="f67" fmla="val 199"/>
                <a:gd name="f68" fmla="val 211"/>
                <a:gd name="f69" fmla="val 213"/>
                <a:gd name="f70" fmla="val 223"/>
                <a:gd name="f71" fmla="val 655"/>
                <a:gd name="f72" fmla="val 234"/>
                <a:gd name="f73" fmla="val 650"/>
                <a:gd name="f74" fmla="val 244"/>
                <a:gd name="f75" fmla="val 638"/>
                <a:gd name="f76" fmla="val 256"/>
                <a:gd name="f77" fmla="val 629"/>
                <a:gd name="f78" fmla="val 268"/>
                <a:gd name="f79" fmla="val 605"/>
                <a:gd name="f80" fmla="val 284"/>
                <a:gd name="f81" fmla="val 591"/>
                <a:gd name="f82" fmla="val 289"/>
                <a:gd name="f83" fmla="val 581"/>
                <a:gd name="f84" fmla="val 298"/>
                <a:gd name="f85" fmla="val 577"/>
                <a:gd name="f86" fmla="val 301"/>
                <a:gd name="f87" fmla="val 574"/>
                <a:gd name="f88" fmla="val 541"/>
                <a:gd name="f89" fmla="val 308"/>
                <a:gd name="f90" fmla="val 506"/>
                <a:gd name="f91" fmla="val 312"/>
                <a:gd name="f92" fmla="val 470"/>
                <a:gd name="f93" fmla="val 317"/>
                <a:gd name="f94" fmla="val 322"/>
                <a:gd name="f95" fmla="val 399"/>
                <a:gd name="f96" fmla="val 327"/>
                <a:gd name="f97" fmla="val 364"/>
                <a:gd name="f98" fmla="val 331"/>
                <a:gd name="f99" fmla="val 336"/>
                <a:gd name="f100" fmla="val 295"/>
                <a:gd name="f101" fmla="val 341"/>
                <a:gd name="f102" fmla="val 262"/>
                <a:gd name="f103" fmla="val 348"/>
                <a:gd name="f104" fmla="val 227"/>
                <a:gd name="f105" fmla="val 353"/>
                <a:gd name="f106" fmla="val 193"/>
                <a:gd name="f107" fmla="val 160"/>
                <a:gd name="f108" fmla="val 365"/>
                <a:gd name="f109" fmla="val 158"/>
                <a:gd name="f110" fmla="val 362"/>
                <a:gd name="f111" fmla="val 149"/>
                <a:gd name="f112" fmla="val 134"/>
                <a:gd name="f113" fmla="val 139"/>
                <a:gd name="f114" fmla="val 374"/>
                <a:gd name="f115" fmla="val 141"/>
                <a:gd name="f116" fmla="val 386"/>
                <a:gd name="f117" fmla="val 125"/>
                <a:gd name="f118" fmla="val 388"/>
                <a:gd name="f119" fmla="val 108"/>
                <a:gd name="f120" fmla="val 391"/>
                <a:gd name="f121" fmla="val 89"/>
                <a:gd name="f122" fmla="val 393"/>
                <a:gd name="f123" fmla="val 73"/>
                <a:gd name="f124" fmla="val 395"/>
                <a:gd name="f125" fmla="val 54"/>
                <a:gd name="f126" fmla="val 398"/>
                <a:gd name="f127" fmla="val 37"/>
                <a:gd name="f128" fmla="val 400"/>
                <a:gd name="f129" fmla="val 21"/>
                <a:gd name="f130" fmla="val 402"/>
                <a:gd name="f131" fmla="val 4"/>
                <a:gd name="f132" fmla="val 9"/>
                <a:gd name="f133" fmla="val 11"/>
                <a:gd name="f134" fmla="val 16"/>
                <a:gd name="f135" fmla="val 18"/>
                <a:gd name="f136" fmla="val 23"/>
                <a:gd name="f137" fmla="val 28"/>
                <a:gd name="f138" fmla="val 339"/>
                <a:gd name="f139" fmla="val 334"/>
                <a:gd name="f140" fmla="val 324"/>
                <a:gd name="f141" fmla="val 30"/>
                <a:gd name="f142" fmla="val 315"/>
                <a:gd name="f143" fmla="val 310"/>
                <a:gd name="f144" fmla="val 75"/>
                <a:gd name="f145" fmla="val 92"/>
                <a:gd name="f146" fmla="val 305"/>
                <a:gd name="f147" fmla="val 85"/>
                <a:gd name="f148" fmla="val 296"/>
                <a:gd name="f149" fmla="val 82"/>
                <a:gd name="f150" fmla="val 277"/>
                <a:gd name="f151" fmla="val 113"/>
                <a:gd name="f152" fmla="val 246"/>
                <a:gd name="f153" fmla="val 237"/>
                <a:gd name="f154" fmla="val 225"/>
                <a:gd name="f155" fmla="val 120"/>
                <a:gd name="f156" fmla="val 123"/>
                <a:gd name="f157" fmla="val 127"/>
                <a:gd name="f158" fmla="val 132"/>
                <a:gd name="f159" fmla="val 220"/>
                <a:gd name="f160" fmla="val 218"/>
                <a:gd name="f161" fmla="val 206"/>
                <a:gd name="f162" fmla="val 208"/>
                <a:gd name="f163" fmla="val 146"/>
                <a:gd name="f164" fmla="val 151"/>
                <a:gd name="f165" fmla="val 204"/>
                <a:gd name="f166" fmla="val 156"/>
                <a:gd name="f167" fmla="val 163"/>
                <a:gd name="f168" fmla="val 196"/>
                <a:gd name="f169" fmla="val 165"/>
                <a:gd name="f170" fmla="val 167"/>
                <a:gd name="f171" fmla="val 170"/>
                <a:gd name="f172" fmla="val 177"/>
                <a:gd name="f173" fmla="val 184"/>
                <a:gd name="f174" fmla="val 203"/>
                <a:gd name="f175" fmla="val 210"/>
                <a:gd name="f176" fmla="val 215"/>
                <a:gd name="f177" fmla="val 219"/>
                <a:gd name="f178" fmla="val 224"/>
                <a:gd name="f179" fmla="val 189"/>
                <a:gd name="f180" fmla="val 182"/>
                <a:gd name="f181" fmla="val 243"/>
                <a:gd name="f182" fmla="val 255"/>
                <a:gd name="f183" fmla="val 267"/>
                <a:gd name="f184" fmla="val 269"/>
                <a:gd name="f185" fmla="val 178"/>
                <a:gd name="f186" fmla="val 168"/>
                <a:gd name="f187" fmla="val 272"/>
                <a:gd name="f188" fmla="val 166"/>
                <a:gd name="f189" fmla="val 274"/>
                <a:gd name="f190" fmla="val 161"/>
                <a:gd name="f191" fmla="val 154"/>
                <a:gd name="f192" fmla="val 281"/>
                <a:gd name="f193" fmla="val 286"/>
                <a:gd name="f194" fmla="val 288"/>
                <a:gd name="f195" fmla="val 290"/>
                <a:gd name="f196" fmla="val 159"/>
                <a:gd name="f197" fmla="val 309"/>
                <a:gd name="f198" fmla="val 316"/>
                <a:gd name="f199" fmla="val 326"/>
                <a:gd name="f200" fmla="val 328"/>
                <a:gd name="f201" fmla="val 135"/>
                <a:gd name="f202" fmla="val 335"/>
                <a:gd name="f203" fmla="val 342"/>
                <a:gd name="f204" fmla="val 347"/>
                <a:gd name="f205" fmla="val 116"/>
                <a:gd name="f206" fmla="val 350"/>
                <a:gd name="f207" fmla="val 104"/>
                <a:gd name="f208" fmla="val 354"/>
                <a:gd name="f209" fmla="val 97"/>
                <a:gd name="f210" fmla="val 361"/>
                <a:gd name="f211" fmla="val 90"/>
                <a:gd name="f212" fmla="val 80"/>
                <a:gd name="f213" fmla="val 359"/>
                <a:gd name="f214" fmla="val 69"/>
                <a:gd name="f215" fmla="val 64"/>
                <a:gd name="f216" fmla="val 373"/>
                <a:gd name="f217" fmla="val 59"/>
                <a:gd name="f218" fmla="val 378"/>
                <a:gd name="f219" fmla="val 62"/>
                <a:gd name="f220" fmla="val 383"/>
                <a:gd name="f221" fmla="val 385"/>
                <a:gd name="f222" fmla="val 387"/>
                <a:gd name="f223" fmla="val 390"/>
                <a:gd name="f224" fmla="val 411"/>
                <a:gd name="f225" fmla="val 50"/>
                <a:gd name="f226" fmla="val 421"/>
                <a:gd name="f227" fmla="val 418"/>
                <a:gd name="f228" fmla="val 413"/>
                <a:gd name="f229" fmla="val 409"/>
                <a:gd name="f230" fmla="val 14"/>
                <a:gd name="f231" fmla="val 7"/>
                <a:gd name="f232" fmla="val 416"/>
                <a:gd name="f233" fmla="val 2"/>
                <a:gd name="f234" fmla="val 423"/>
                <a:gd name="f235" fmla="+- 0 0 -90"/>
                <a:gd name="f236" fmla="*/ f4 1 728"/>
                <a:gd name="f237" fmla="*/ f5 1 405"/>
                <a:gd name="f238" fmla="+- f8 0 f6"/>
                <a:gd name="f239" fmla="+- f7 0 f6"/>
                <a:gd name="f240" fmla="*/ f235 f0 1"/>
                <a:gd name="f241" fmla="*/ f239 1 728"/>
                <a:gd name="f242" fmla="*/ f238 1 405"/>
                <a:gd name="f243" fmla="*/ 712788 f239 1"/>
                <a:gd name="f244" fmla="*/ 0 f238 1"/>
                <a:gd name="f245" fmla="*/ 773113 f239 1"/>
                <a:gd name="f246" fmla="*/ 49213 f238 1"/>
                <a:gd name="f247" fmla="*/ 844550 f239 1"/>
                <a:gd name="f248" fmla="*/ 63500 f238 1"/>
                <a:gd name="f249" fmla="*/ 896938 f239 1"/>
                <a:gd name="f250" fmla="*/ 60325 f238 1"/>
                <a:gd name="f251" fmla="*/ 974725 f239 1"/>
                <a:gd name="f252" fmla="*/ 41275 f238 1"/>
                <a:gd name="f253" fmla="*/ 1020763 f239 1"/>
                <a:gd name="f254" fmla="*/ 74613 f238 1"/>
                <a:gd name="f255" fmla="*/ 1028700 f239 1"/>
                <a:gd name="f256" fmla="*/ 131763 f238 1"/>
                <a:gd name="f257" fmla="*/ 1069975 f239 1"/>
                <a:gd name="f258" fmla="*/ 176213 f238 1"/>
                <a:gd name="f259" fmla="*/ 1155700 f239 1"/>
                <a:gd name="f260" fmla="*/ 228600 f238 1"/>
                <a:gd name="f261" fmla="*/ 1058863 f239 1"/>
                <a:gd name="f262" fmla="*/ 338138 f238 1"/>
                <a:gd name="f263" fmla="*/ 1012825 f239 1"/>
                <a:gd name="f264" fmla="*/ 406400 f238 1"/>
                <a:gd name="f265" fmla="*/ 922338 f239 1"/>
                <a:gd name="f266" fmla="*/ 473075 f238 1"/>
                <a:gd name="f267" fmla="*/ 919163 f239 1"/>
                <a:gd name="f268" fmla="*/ 911225 f239 1"/>
                <a:gd name="f269" fmla="*/ 477838 f238 1"/>
                <a:gd name="f270" fmla="*/ 690563 f239 1"/>
                <a:gd name="f271" fmla="*/ 511175 f238 1"/>
                <a:gd name="f272" fmla="*/ 468313 f239 1"/>
                <a:gd name="f273" fmla="*/ 541338 f238 1"/>
                <a:gd name="f274" fmla="*/ 254000 f239 1"/>
                <a:gd name="f275" fmla="*/ 579438 f238 1"/>
                <a:gd name="f276" fmla="*/ 212725 f239 1"/>
                <a:gd name="f277" fmla="*/ 574675 f238 1"/>
                <a:gd name="f278" fmla="*/ 198438 f239 1"/>
                <a:gd name="f279" fmla="*/ 615950 f238 1"/>
                <a:gd name="f280" fmla="*/ 85725 f239 1"/>
                <a:gd name="f281" fmla="*/ 631825 f238 1"/>
                <a:gd name="f282" fmla="*/ 6350 f239 1"/>
                <a:gd name="f283" fmla="*/ 623888 f238 1"/>
                <a:gd name="f284" fmla="*/ 28575 f239 1"/>
                <a:gd name="f285" fmla="*/ 620713 f238 1"/>
                <a:gd name="f286" fmla="*/ 44450 f239 1"/>
                <a:gd name="f287" fmla="*/ 552450 f238 1"/>
                <a:gd name="f288" fmla="*/ 47625 f239 1"/>
                <a:gd name="f289" fmla="*/ 500063 f238 1"/>
                <a:gd name="f290" fmla="*/ 146050 f239 1"/>
                <a:gd name="f291" fmla="*/ 495300 f238 1"/>
                <a:gd name="f292" fmla="*/ 130175 f239 1"/>
                <a:gd name="f293" fmla="*/ 450850 f238 1"/>
                <a:gd name="f294" fmla="*/ 179388 f239 1"/>
                <a:gd name="f295" fmla="*/ 390525 f238 1"/>
                <a:gd name="f296" fmla="*/ 195263 f239 1"/>
                <a:gd name="f297" fmla="*/ 354013 f238 1"/>
                <a:gd name="f298" fmla="*/ 223838 f239 1"/>
                <a:gd name="f299" fmla="*/ 330200 f238 1"/>
                <a:gd name="f300" fmla="*/ 250825 f239 1"/>
                <a:gd name="f301" fmla="*/ 334963 f238 1"/>
                <a:gd name="f302" fmla="*/ 258763 f239 1"/>
                <a:gd name="f303" fmla="*/ 311150 f238 1"/>
                <a:gd name="f304" fmla="*/ 269875 f239 1"/>
                <a:gd name="f305" fmla="*/ 315913 f238 1"/>
                <a:gd name="f306" fmla="*/ 333375 f239 1"/>
                <a:gd name="f307" fmla="*/ 371475 f239 1"/>
                <a:gd name="f308" fmla="*/ 288925 f238 1"/>
                <a:gd name="f309" fmla="*/ 423863 f239 1"/>
                <a:gd name="f310" fmla="*/ 293688 f238 1"/>
                <a:gd name="f311" fmla="*/ 431800 f239 1"/>
                <a:gd name="f312" fmla="*/ 263525 f238 1"/>
                <a:gd name="f313" fmla="*/ 446088 f239 1"/>
                <a:gd name="f314" fmla="*/ 244475 f238 1"/>
                <a:gd name="f315" fmla="*/ 236538 f238 1"/>
                <a:gd name="f316" fmla="*/ 473075 f239 1"/>
                <a:gd name="f317" fmla="*/ 258763 f238 1"/>
                <a:gd name="f318" fmla="*/ 517525 f239 1"/>
                <a:gd name="f319" fmla="*/ 239713 f238 1"/>
                <a:gd name="f320" fmla="*/ 550863 f239 1"/>
                <a:gd name="f321" fmla="*/ 184150 f238 1"/>
                <a:gd name="f322" fmla="*/ 577850 f239 1"/>
                <a:gd name="f323" fmla="*/ 127000 f238 1"/>
                <a:gd name="f324" fmla="*/ 600075 f239 1"/>
                <a:gd name="f325" fmla="*/ 98425 f238 1"/>
                <a:gd name="f326" fmla="*/ 614363 f239 1"/>
                <a:gd name="f327" fmla="*/ 101600 f238 1"/>
                <a:gd name="f328" fmla="*/ 668338 f239 1"/>
                <a:gd name="f329" fmla="*/ 652463 f239 1"/>
                <a:gd name="f330" fmla="*/ 44450 f238 1"/>
                <a:gd name="f331" fmla="*/ 14288 f238 1"/>
                <a:gd name="f332" fmla="*/ 679450 f239 1"/>
                <a:gd name="f333" fmla="*/ 7938 f238 1"/>
                <a:gd name="f334" fmla="*/ f240 1 f3"/>
                <a:gd name="f335" fmla="*/ f243 1 728"/>
                <a:gd name="f336" fmla="*/ f244 1 405"/>
                <a:gd name="f337" fmla="*/ f245 1 728"/>
                <a:gd name="f338" fmla="*/ f246 1 405"/>
                <a:gd name="f339" fmla="*/ f247 1 728"/>
                <a:gd name="f340" fmla="*/ f248 1 405"/>
                <a:gd name="f341" fmla="*/ f249 1 728"/>
                <a:gd name="f342" fmla="*/ f250 1 405"/>
                <a:gd name="f343" fmla="*/ f251 1 728"/>
                <a:gd name="f344" fmla="*/ f252 1 405"/>
                <a:gd name="f345" fmla="*/ f253 1 728"/>
                <a:gd name="f346" fmla="*/ f254 1 405"/>
                <a:gd name="f347" fmla="*/ f255 1 728"/>
                <a:gd name="f348" fmla="*/ f256 1 405"/>
                <a:gd name="f349" fmla="*/ f257 1 728"/>
                <a:gd name="f350" fmla="*/ f258 1 405"/>
                <a:gd name="f351" fmla="*/ f259 1 728"/>
                <a:gd name="f352" fmla="*/ f260 1 405"/>
                <a:gd name="f353" fmla="*/ f261 1 728"/>
                <a:gd name="f354" fmla="*/ f262 1 405"/>
                <a:gd name="f355" fmla="*/ f263 1 728"/>
                <a:gd name="f356" fmla="*/ f264 1 405"/>
                <a:gd name="f357" fmla="*/ f265 1 728"/>
                <a:gd name="f358" fmla="*/ f266 1 405"/>
                <a:gd name="f359" fmla="*/ f267 1 728"/>
                <a:gd name="f360" fmla="*/ f268 1 728"/>
                <a:gd name="f361" fmla="*/ f269 1 405"/>
                <a:gd name="f362" fmla="*/ f270 1 728"/>
                <a:gd name="f363" fmla="*/ f271 1 405"/>
                <a:gd name="f364" fmla="*/ f272 1 728"/>
                <a:gd name="f365" fmla="*/ f273 1 405"/>
                <a:gd name="f366" fmla="*/ f274 1 728"/>
                <a:gd name="f367" fmla="*/ f275 1 405"/>
                <a:gd name="f368" fmla="*/ f276 1 728"/>
                <a:gd name="f369" fmla="*/ f277 1 405"/>
                <a:gd name="f370" fmla="*/ f278 1 728"/>
                <a:gd name="f371" fmla="*/ f279 1 405"/>
                <a:gd name="f372" fmla="*/ f280 1 728"/>
                <a:gd name="f373" fmla="*/ f281 1 405"/>
                <a:gd name="f374" fmla="*/ f282 1 728"/>
                <a:gd name="f375" fmla="*/ f283 1 405"/>
                <a:gd name="f376" fmla="*/ f284 1 728"/>
                <a:gd name="f377" fmla="*/ f285 1 405"/>
                <a:gd name="f378" fmla="*/ f286 1 728"/>
                <a:gd name="f379" fmla="*/ f287 1 405"/>
                <a:gd name="f380" fmla="*/ f288 1 728"/>
                <a:gd name="f381" fmla="*/ f289 1 405"/>
                <a:gd name="f382" fmla="*/ f290 1 728"/>
                <a:gd name="f383" fmla="*/ f291 1 405"/>
                <a:gd name="f384" fmla="*/ f292 1 728"/>
                <a:gd name="f385" fmla="*/ f293 1 405"/>
                <a:gd name="f386" fmla="*/ f294 1 728"/>
                <a:gd name="f387" fmla="*/ f295 1 405"/>
                <a:gd name="f388" fmla="*/ f296 1 728"/>
                <a:gd name="f389" fmla="*/ f297 1 405"/>
                <a:gd name="f390" fmla="*/ f298 1 728"/>
                <a:gd name="f391" fmla="*/ f299 1 405"/>
                <a:gd name="f392" fmla="*/ f300 1 728"/>
                <a:gd name="f393" fmla="*/ f301 1 405"/>
                <a:gd name="f394" fmla="*/ f302 1 728"/>
                <a:gd name="f395" fmla="*/ f303 1 405"/>
                <a:gd name="f396" fmla="*/ f304 1 728"/>
                <a:gd name="f397" fmla="*/ f305 1 405"/>
                <a:gd name="f398" fmla="*/ f306 1 728"/>
                <a:gd name="f399" fmla="*/ f307 1 728"/>
                <a:gd name="f400" fmla="*/ f308 1 405"/>
                <a:gd name="f401" fmla="*/ f309 1 728"/>
                <a:gd name="f402" fmla="*/ f310 1 405"/>
                <a:gd name="f403" fmla="*/ f311 1 728"/>
                <a:gd name="f404" fmla="*/ f312 1 405"/>
                <a:gd name="f405" fmla="*/ f313 1 728"/>
                <a:gd name="f406" fmla="*/ f314 1 405"/>
                <a:gd name="f407" fmla="*/ f315 1 405"/>
                <a:gd name="f408" fmla="*/ f316 1 728"/>
                <a:gd name="f409" fmla="*/ f317 1 405"/>
                <a:gd name="f410" fmla="*/ f318 1 728"/>
                <a:gd name="f411" fmla="*/ f319 1 405"/>
                <a:gd name="f412" fmla="*/ f320 1 728"/>
                <a:gd name="f413" fmla="*/ f321 1 405"/>
                <a:gd name="f414" fmla="*/ f322 1 728"/>
                <a:gd name="f415" fmla="*/ f323 1 405"/>
                <a:gd name="f416" fmla="*/ f324 1 728"/>
                <a:gd name="f417" fmla="*/ f325 1 405"/>
                <a:gd name="f418" fmla="*/ f326 1 728"/>
                <a:gd name="f419" fmla="*/ f327 1 405"/>
                <a:gd name="f420" fmla="*/ f328 1 728"/>
                <a:gd name="f421" fmla="*/ f329 1 728"/>
                <a:gd name="f422" fmla="*/ f330 1 405"/>
                <a:gd name="f423" fmla="*/ f331 1 405"/>
                <a:gd name="f424" fmla="*/ f332 1 728"/>
                <a:gd name="f425" fmla="*/ f333 1 405"/>
                <a:gd name="f426" fmla="*/ 0 1 f241"/>
                <a:gd name="f427" fmla="*/ f7 1 f241"/>
                <a:gd name="f428" fmla="*/ 0 1 f242"/>
                <a:gd name="f429" fmla="*/ f8 1 f242"/>
                <a:gd name="f430" fmla="+- f334 0 f1"/>
                <a:gd name="f431" fmla="*/ f335 1 f241"/>
                <a:gd name="f432" fmla="*/ f336 1 f242"/>
                <a:gd name="f433" fmla="*/ f337 1 f241"/>
                <a:gd name="f434" fmla="*/ f338 1 f242"/>
                <a:gd name="f435" fmla="*/ f339 1 f241"/>
                <a:gd name="f436" fmla="*/ f340 1 f242"/>
                <a:gd name="f437" fmla="*/ f341 1 f241"/>
                <a:gd name="f438" fmla="*/ f342 1 f242"/>
                <a:gd name="f439" fmla="*/ f343 1 f241"/>
                <a:gd name="f440" fmla="*/ f344 1 f242"/>
                <a:gd name="f441" fmla="*/ f345 1 f241"/>
                <a:gd name="f442" fmla="*/ f346 1 f242"/>
                <a:gd name="f443" fmla="*/ f347 1 f241"/>
                <a:gd name="f444" fmla="*/ f348 1 f242"/>
                <a:gd name="f445" fmla="*/ f349 1 f241"/>
                <a:gd name="f446" fmla="*/ f350 1 f242"/>
                <a:gd name="f447" fmla="*/ f351 1 f241"/>
                <a:gd name="f448" fmla="*/ f352 1 f242"/>
                <a:gd name="f449" fmla="*/ f353 1 f241"/>
                <a:gd name="f450" fmla="*/ f354 1 f242"/>
                <a:gd name="f451" fmla="*/ f355 1 f241"/>
                <a:gd name="f452" fmla="*/ f356 1 f242"/>
                <a:gd name="f453" fmla="*/ f357 1 f241"/>
                <a:gd name="f454" fmla="*/ f358 1 f242"/>
                <a:gd name="f455" fmla="*/ f359 1 f241"/>
                <a:gd name="f456" fmla="*/ f360 1 f241"/>
                <a:gd name="f457" fmla="*/ f361 1 f242"/>
                <a:gd name="f458" fmla="*/ f362 1 f241"/>
                <a:gd name="f459" fmla="*/ f363 1 f242"/>
                <a:gd name="f460" fmla="*/ f364 1 f241"/>
                <a:gd name="f461" fmla="*/ f365 1 f242"/>
                <a:gd name="f462" fmla="*/ f366 1 f241"/>
                <a:gd name="f463" fmla="*/ f367 1 f242"/>
                <a:gd name="f464" fmla="*/ f368 1 f241"/>
                <a:gd name="f465" fmla="*/ f369 1 f242"/>
                <a:gd name="f466" fmla="*/ f370 1 f241"/>
                <a:gd name="f467" fmla="*/ f371 1 f242"/>
                <a:gd name="f468" fmla="*/ f372 1 f241"/>
                <a:gd name="f469" fmla="*/ f373 1 f242"/>
                <a:gd name="f470" fmla="*/ f374 1 f241"/>
                <a:gd name="f471" fmla="*/ f375 1 f242"/>
                <a:gd name="f472" fmla="*/ f376 1 f241"/>
                <a:gd name="f473" fmla="*/ f377 1 f242"/>
                <a:gd name="f474" fmla="*/ f378 1 f241"/>
                <a:gd name="f475" fmla="*/ f379 1 f242"/>
                <a:gd name="f476" fmla="*/ f380 1 f241"/>
                <a:gd name="f477" fmla="*/ f381 1 f242"/>
                <a:gd name="f478" fmla="*/ f382 1 f241"/>
                <a:gd name="f479" fmla="*/ f383 1 f242"/>
                <a:gd name="f480" fmla="*/ f384 1 f241"/>
                <a:gd name="f481" fmla="*/ f385 1 f242"/>
                <a:gd name="f482" fmla="*/ f386 1 f241"/>
                <a:gd name="f483" fmla="*/ f387 1 f242"/>
                <a:gd name="f484" fmla="*/ f388 1 f241"/>
                <a:gd name="f485" fmla="*/ f389 1 f242"/>
                <a:gd name="f486" fmla="*/ f390 1 f241"/>
                <a:gd name="f487" fmla="*/ f391 1 f242"/>
                <a:gd name="f488" fmla="*/ f392 1 f241"/>
                <a:gd name="f489" fmla="*/ f393 1 f242"/>
                <a:gd name="f490" fmla="*/ f394 1 f241"/>
                <a:gd name="f491" fmla="*/ f395 1 f242"/>
                <a:gd name="f492" fmla="*/ f396 1 f241"/>
                <a:gd name="f493" fmla="*/ f397 1 f242"/>
                <a:gd name="f494" fmla="*/ f398 1 f241"/>
                <a:gd name="f495" fmla="*/ f399 1 f241"/>
                <a:gd name="f496" fmla="*/ f400 1 f242"/>
                <a:gd name="f497" fmla="*/ f401 1 f241"/>
                <a:gd name="f498" fmla="*/ f402 1 f242"/>
                <a:gd name="f499" fmla="*/ f403 1 f241"/>
                <a:gd name="f500" fmla="*/ f404 1 f242"/>
                <a:gd name="f501" fmla="*/ f405 1 f241"/>
                <a:gd name="f502" fmla="*/ f406 1 f242"/>
                <a:gd name="f503" fmla="*/ f407 1 f242"/>
                <a:gd name="f504" fmla="*/ f408 1 f241"/>
                <a:gd name="f505" fmla="*/ f409 1 f242"/>
                <a:gd name="f506" fmla="*/ f410 1 f241"/>
                <a:gd name="f507" fmla="*/ f411 1 f242"/>
                <a:gd name="f508" fmla="*/ f412 1 f241"/>
                <a:gd name="f509" fmla="*/ f413 1 f242"/>
                <a:gd name="f510" fmla="*/ f414 1 f241"/>
                <a:gd name="f511" fmla="*/ f415 1 f242"/>
                <a:gd name="f512" fmla="*/ f416 1 f241"/>
                <a:gd name="f513" fmla="*/ f417 1 f242"/>
                <a:gd name="f514" fmla="*/ f418 1 f241"/>
                <a:gd name="f515" fmla="*/ f419 1 f242"/>
                <a:gd name="f516" fmla="*/ f420 1 f241"/>
                <a:gd name="f517" fmla="*/ f421 1 f241"/>
                <a:gd name="f518" fmla="*/ f422 1 f242"/>
                <a:gd name="f519" fmla="*/ f423 1 f242"/>
                <a:gd name="f520" fmla="*/ f424 1 f241"/>
                <a:gd name="f521" fmla="*/ f425 1 f242"/>
                <a:gd name="f522" fmla="*/ f426 f236 1"/>
                <a:gd name="f523" fmla="*/ f427 f236 1"/>
                <a:gd name="f524" fmla="*/ f429 f237 1"/>
                <a:gd name="f525" fmla="*/ f428 f237 1"/>
                <a:gd name="f526" fmla="*/ f431 f236 1"/>
                <a:gd name="f527" fmla="*/ f432 f237 1"/>
                <a:gd name="f528" fmla="*/ f433 f236 1"/>
                <a:gd name="f529" fmla="*/ f434 f237 1"/>
                <a:gd name="f530" fmla="*/ f435 f236 1"/>
                <a:gd name="f531" fmla="*/ f436 f237 1"/>
                <a:gd name="f532" fmla="*/ f437 f236 1"/>
                <a:gd name="f533" fmla="*/ f438 f237 1"/>
                <a:gd name="f534" fmla="*/ f439 f236 1"/>
                <a:gd name="f535" fmla="*/ f440 f237 1"/>
                <a:gd name="f536" fmla="*/ f441 f236 1"/>
                <a:gd name="f537" fmla="*/ f442 f237 1"/>
                <a:gd name="f538" fmla="*/ f443 f236 1"/>
                <a:gd name="f539" fmla="*/ f444 f237 1"/>
                <a:gd name="f540" fmla="*/ f445 f236 1"/>
                <a:gd name="f541" fmla="*/ f446 f237 1"/>
                <a:gd name="f542" fmla="*/ f447 f236 1"/>
                <a:gd name="f543" fmla="*/ f448 f237 1"/>
                <a:gd name="f544" fmla="*/ f449 f236 1"/>
                <a:gd name="f545" fmla="*/ f450 f237 1"/>
                <a:gd name="f546" fmla="*/ f451 f236 1"/>
                <a:gd name="f547" fmla="*/ f452 f237 1"/>
                <a:gd name="f548" fmla="*/ f453 f236 1"/>
                <a:gd name="f549" fmla="*/ f454 f237 1"/>
                <a:gd name="f550" fmla="*/ f455 f236 1"/>
                <a:gd name="f551" fmla="*/ f456 f236 1"/>
                <a:gd name="f552" fmla="*/ f457 f237 1"/>
                <a:gd name="f553" fmla="*/ f458 f236 1"/>
                <a:gd name="f554" fmla="*/ f459 f237 1"/>
                <a:gd name="f555" fmla="*/ f460 f236 1"/>
                <a:gd name="f556" fmla="*/ f461 f237 1"/>
                <a:gd name="f557" fmla="*/ f462 f236 1"/>
                <a:gd name="f558" fmla="*/ f463 f237 1"/>
                <a:gd name="f559" fmla="*/ f464 f236 1"/>
                <a:gd name="f560" fmla="*/ f465 f237 1"/>
                <a:gd name="f561" fmla="*/ f466 f236 1"/>
                <a:gd name="f562" fmla="*/ f467 f237 1"/>
                <a:gd name="f563" fmla="*/ f468 f236 1"/>
                <a:gd name="f564" fmla="*/ f469 f237 1"/>
                <a:gd name="f565" fmla="*/ f470 f236 1"/>
                <a:gd name="f566" fmla="*/ f471 f237 1"/>
                <a:gd name="f567" fmla="*/ f472 f236 1"/>
                <a:gd name="f568" fmla="*/ f473 f237 1"/>
                <a:gd name="f569" fmla="*/ f474 f236 1"/>
                <a:gd name="f570" fmla="*/ f475 f237 1"/>
                <a:gd name="f571" fmla="*/ f476 f236 1"/>
                <a:gd name="f572" fmla="*/ f477 f237 1"/>
                <a:gd name="f573" fmla="*/ f478 f236 1"/>
                <a:gd name="f574" fmla="*/ f479 f237 1"/>
                <a:gd name="f575" fmla="*/ f480 f236 1"/>
                <a:gd name="f576" fmla="*/ f481 f237 1"/>
                <a:gd name="f577" fmla="*/ f482 f236 1"/>
                <a:gd name="f578" fmla="*/ f483 f237 1"/>
                <a:gd name="f579" fmla="*/ f484 f236 1"/>
                <a:gd name="f580" fmla="*/ f485 f237 1"/>
                <a:gd name="f581" fmla="*/ f486 f236 1"/>
                <a:gd name="f582" fmla="*/ f487 f237 1"/>
                <a:gd name="f583" fmla="*/ f488 f236 1"/>
                <a:gd name="f584" fmla="*/ f489 f237 1"/>
                <a:gd name="f585" fmla="*/ f490 f236 1"/>
                <a:gd name="f586" fmla="*/ f491 f237 1"/>
                <a:gd name="f587" fmla="*/ f492 f236 1"/>
                <a:gd name="f588" fmla="*/ f493 f237 1"/>
                <a:gd name="f589" fmla="*/ f494 f236 1"/>
                <a:gd name="f590" fmla="*/ f495 f236 1"/>
                <a:gd name="f591" fmla="*/ f496 f237 1"/>
                <a:gd name="f592" fmla="*/ f497 f236 1"/>
                <a:gd name="f593" fmla="*/ f498 f237 1"/>
                <a:gd name="f594" fmla="*/ f499 f236 1"/>
                <a:gd name="f595" fmla="*/ f500 f237 1"/>
                <a:gd name="f596" fmla="*/ f501 f236 1"/>
                <a:gd name="f597" fmla="*/ f502 f237 1"/>
                <a:gd name="f598" fmla="*/ f503 f237 1"/>
                <a:gd name="f599" fmla="*/ f504 f236 1"/>
                <a:gd name="f600" fmla="*/ f505 f237 1"/>
                <a:gd name="f601" fmla="*/ f506 f236 1"/>
                <a:gd name="f602" fmla="*/ f507 f237 1"/>
                <a:gd name="f603" fmla="*/ f508 f236 1"/>
                <a:gd name="f604" fmla="*/ f509 f237 1"/>
                <a:gd name="f605" fmla="*/ f510 f236 1"/>
                <a:gd name="f606" fmla="*/ f511 f237 1"/>
                <a:gd name="f607" fmla="*/ f512 f236 1"/>
                <a:gd name="f608" fmla="*/ f513 f237 1"/>
                <a:gd name="f609" fmla="*/ f514 f236 1"/>
                <a:gd name="f610" fmla="*/ f515 f237 1"/>
                <a:gd name="f611" fmla="*/ f516 f236 1"/>
                <a:gd name="f612" fmla="*/ f517 f236 1"/>
                <a:gd name="f613" fmla="*/ f518 f237 1"/>
                <a:gd name="f614" fmla="*/ f519 f237 1"/>
                <a:gd name="f615" fmla="*/ f520 f236 1"/>
                <a:gd name="f616" fmla="*/ f521 f237 1"/>
              </a:gdLst>
              <a:ahLst/>
              <a:cxnLst>
                <a:cxn ang="3cd4">
                  <a:pos x="hc" y="t"/>
                </a:cxn>
                <a:cxn ang="0">
                  <a:pos x="r" y="vc"/>
                </a:cxn>
                <a:cxn ang="cd4">
                  <a:pos x="hc" y="b"/>
                </a:cxn>
                <a:cxn ang="cd2">
                  <a:pos x="l" y="vc"/>
                </a:cxn>
                <a:cxn ang="f430">
                  <a:pos x="f526" y="f527"/>
                </a:cxn>
                <a:cxn ang="f430">
                  <a:pos x="f528" y="f529"/>
                </a:cxn>
                <a:cxn ang="f430">
                  <a:pos x="f530" y="f531"/>
                </a:cxn>
                <a:cxn ang="f430">
                  <a:pos x="f532" y="f533"/>
                </a:cxn>
                <a:cxn ang="f430">
                  <a:pos x="f534" y="f535"/>
                </a:cxn>
                <a:cxn ang="f430">
                  <a:pos x="f536" y="f537"/>
                </a:cxn>
                <a:cxn ang="f430">
                  <a:pos x="f538" y="f539"/>
                </a:cxn>
                <a:cxn ang="f430">
                  <a:pos x="f540" y="f541"/>
                </a:cxn>
                <a:cxn ang="f430">
                  <a:pos x="f542" y="f543"/>
                </a:cxn>
                <a:cxn ang="f430">
                  <a:pos x="f544" y="f545"/>
                </a:cxn>
                <a:cxn ang="f430">
                  <a:pos x="f546" y="f547"/>
                </a:cxn>
                <a:cxn ang="f430">
                  <a:pos x="f548" y="f549"/>
                </a:cxn>
                <a:cxn ang="f430">
                  <a:pos x="f550" y="f549"/>
                </a:cxn>
                <a:cxn ang="f430">
                  <a:pos x="f551" y="f552"/>
                </a:cxn>
                <a:cxn ang="f430">
                  <a:pos x="f553" y="f554"/>
                </a:cxn>
                <a:cxn ang="f430">
                  <a:pos x="f555" y="f556"/>
                </a:cxn>
                <a:cxn ang="f430">
                  <a:pos x="f557" y="f558"/>
                </a:cxn>
                <a:cxn ang="f430">
                  <a:pos x="f559" y="f560"/>
                </a:cxn>
                <a:cxn ang="f430">
                  <a:pos x="f561" y="f562"/>
                </a:cxn>
                <a:cxn ang="f430">
                  <a:pos x="f563" y="f564"/>
                </a:cxn>
                <a:cxn ang="f430">
                  <a:pos x="f565" y="f566"/>
                </a:cxn>
                <a:cxn ang="f430">
                  <a:pos x="f567" y="f568"/>
                </a:cxn>
                <a:cxn ang="f430">
                  <a:pos x="f569" y="f570"/>
                </a:cxn>
                <a:cxn ang="f430">
                  <a:pos x="f571" y="f572"/>
                </a:cxn>
                <a:cxn ang="f430">
                  <a:pos x="f573" y="f574"/>
                </a:cxn>
                <a:cxn ang="f430">
                  <a:pos x="f575" y="f576"/>
                </a:cxn>
                <a:cxn ang="f430">
                  <a:pos x="f577" y="f578"/>
                </a:cxn>
                <a:cxn ang="f430">
                  <a:pos x="f579" y="f580"/>
                </a:cxn>
                <a:cxn ang="f430">
                  <a:pos x="f559" y="f545"/>
                </a:cxn>
                <a:cxn ang="f430">
                  <a:pos x="f581" y="f582"/>
                </a:cxn>
                <a:cxn ang="f430">
                  <a:pos x="f583" y="f584"/>
                </a:cxn>
                <a:cxn ang="f430">
                  <a:pos x="f585" y="f586"/>
                </a:cxn>
                <a:cxn ang="f430">
                  <a:pos x="f587" y="f588"/>
                </a:cxn>
                <a:cxn ang="f430">
                  <a:pos x="f589" y="f582"/>
                </a:cxn>
                <a:cxn ang="f430">
                  <a:pos x="f590" y="f591"/>
                </a:cxn>
                <a:cxn ang="f430">
                  <a:pos x="f592" y="f593"/>
                </a:cxn>
                <a:cxn ang="f430">
                  <a:pos x="f594" y="f595"/>
                </a:cxn>
                <a:cxn ang="f430">
                  <a:pos x="f596" y="f597"/>
                </a:cxn>
                <a:cxn ang="f430">
                  <a:pos x="f596" y="f598"/>
                </a:cxn>
                <a:cxn ang="f430">
                  <a:pos x="f599" y="f600"/>
                </a:cxn>
                <a:cxn ang="f430">
                  <a:pos x="f601" y="f602"/>
                </a:cxn>
                <a:cxn ang="f430">
                  <a:pos x="f603" y="f604"/>
                </a:cxn>
                <a:cxn ang="f430">
                  <a:pos x="f605" y="f606"/>
                </a:cxn>
                <a:cxn ang="f430">
                  <a:pos x="f607" y="f608"/>
                </a:cxn>
                <a:cxn ang="f430">
                  <a:pos x="f609" y="f610"/>
                </a:cxn>
                <a:cxn ang="f430">
                  <a:pos x="f611" y="f531"/>
                </a:cxn>
                <a:cxn ang="f430">
                  <a:pos x="f612" y="f613"/>
                </a:cxn>
                <a:cxn ang="f430">
                  <a:pos x="f612" y="f614"/>
                </a:cxn>
                <a:cxn ang="f430">
                  <a:pos x="f615" y="f616"/>
                </a:cxn>
              </a:cxnLst>
              <a:rect l="f522" t="f525" r="f523" b="f524"/>
              <a:pathLst>
                <a:path w="728" h="405">
                  <a:moveTo>
                    <a:pt x="f9" y="f10"/>
                  </a:moveTo>
                  <a:lnTo>
                    <a:pt x="f11" y="f10"/>
                  </a:lnTo>
                  <a:lnTo>
                    <a:pt x="f12" y="f6"/>
                  </a:lnTo>
                  <a:lnTo>
                    <a:pt x="f13" y="f6"/>
                  </a:lnTo>
                  <a:lnTo>
                    <a:pt x="f14" y="f10"/>
                  </a:lnTo>
                  <a:lnTo>
                    <a:pt x="f15" y="f16"/>
                  </a:lnTo>
                  <a:lnTo>
                    <a:pt x="f17" y="f18"/>
                  </a:lnTo>
                  <a:lnTo>
                    <a:pt x="f19" y="f20"/>
                  </a:lnTo>
                  <a:lnTo>
                    <a:pt x="f21" y="f20"/>
                  </a:lnTo>
                  <a:lnTo>
                    <a:pt x="f22" y="f23"/>
                  </a:lnTo>
                  <a:lnTo>
                    <a:pt x="f24" y="f25"/>
                  </a:lnTo>
                  <a:lnTo>
                    <a:pt x="f26" y="f25"/>
                  </a:lnTo>
                  <a:lnTo>
                    <a:pt x="f27" y="f28"/>
                  </a:lnTo>
                  <a:lnTo>
                    <a:pt x="f29" y="f23"/>
                  </a:lnTo>
                  <a:lnTo>
                    <a:pt x="f30" y="f23"/>
                  </a:lnTo>
                  <a:lnTo>
                    <a:pt x="f31" y="f32"/>
                  </a:lnTo>
                  <a:lnTo>
                    <a:pt x="f33" y="f23"/>
                  </a:lnTo>
                  <a:lnTo>
                    <a:pt x="f34" y="f35"/>
                  </a:lnTo>
                  <a:lnTo>
                    <a:pt x="f36" y="f37"/>
                  </a:lnTo>
                  <a:lnTo>
                    <a:pt x="f38" y="f39"/>
                  </a:lnTo>
                  <a:lnTo>
                    <a:pt x="f40" y="f28"/>
                  </a:lnTo>
                  <a:lnTo>
                    <a:pt x="f41" y="f42"/>
                  </a:lnTo>
                  <a:lnTo>
                    <a:pt x="f43" y="f44"/>
                  </a:lnTo>
                  <a:lnTo>
                    <a:pt x="f45" y="f46"/>
                  </a:lnTo>
                  <a:lnTo>
                    <a:pt x="f45" y="f47"/>
                  </a:lnTo>
                  <a:lnTo>
                    <a:pt x="f45" y="f48"/>
                  </a:lnTo>
                  <a:lnTo>
                    <a:pt x="f45" y="f49"/>
                  </a:lnTo>
                  <a:lnTo>
                    <a:pt x="f50" y="f51"/>
                  </a:lnTo>
                  <a:lnTo>
                    <a:pt x="f52" y="f53"/>
                  </a:lnTo>
                  <a:lnTo>
                    <a:pt x="f54" y="f55"/>
                  </a:lnTo>
                  <a:lnTo>
                    <a:pt x="f56" y="f57"/>
                  </a:lnTo>
                  <a:lnTo>
                    <a:pt x="f58" y="f59"/>
                  </a:lnTo>
                  <a:lnTo>
                    <a:pt x="f60" y="f61"/>
                  </a:lnTo>
                  <a:lnTo>
                    <a:pt x="f62" y="f63"/>
                  </a:lnTo>
                  <a:lnTo>
                    <a:pt x="f7" y="f63"/>
                  </a:lnTo>
                  <a:lnTo>
                    <a:pt x="f64" y="f65"/>
                  </a:lnTo>
                  <a:lnTo>
                    <a:pt x="f66" y="f67"/>
                  </a:lnTo>
                  <a:lnTo>
                    <a:pt x="f54" y="f68"/>
                  </a:lnTo>
                  <a:lnTo>
                    <a:pt x="f54" y="f69"/>
                  </a:lnTo>
                  <a:lnTo>
                    <a:pt x="f52" y="f70"/>
                  </a:lnTo>
                  <a:lnTo>
                    <a:pt x="f71" y="f72"/>
                  </a:lnTo>
                  <a:lnTo>
                    <a:pt x="f73" y="f74"/>
                  </a:lnTo>
                  <a:lnTo>
                    <a:pt x="f75" y="f76"/>
                  </a:lnTo>
                  <a:lnTo>
                    <a:pt x="f77" y="f78"/>
                  </a:lnTo>
                  <a:lnTo>
                    <a:pt x="f79" y="f80"/>
                  </a:lnTo>
                  <a:lnTo>
                    <a:pt x="f81" y="f82"/>
                  </a:lnTo>
                  <a:lnTo>
                    <a:pt x="f83" y="f84"/>
                  </a:lnTo>
                  <a:lnTo>
                    <a:pt x="f33" y="f84"/>
                  </a:lnTo>
                  <a:lnTo>
                    <a:pt x="f85" y="f86"/>
                  </a:lnTo>
                  <a:lnTo>
                    <a:pt x="f87" y="f86"/>
                  </a:lnTo>
                  <a:lnTo>
                    <a:pt x="f88" y="f89"/>
                  </a:lnTo>
                  <a:lnTo>
                    <a:pt x="f90" y="f91"/>
                  </a:lnTo>
                  <a:lnTo>
                    <a:pt x="f92" y="f93"/>
                  </a:lnTo>
                  <a:lnTo>
                    <a:pt x="f11" y="f94"/>
                  </a:lnTo>
                  <a:lnTo>
                    <a:pt x="f95" y="f96"/>
                  </a:lnTo>
                  <a:lnTo>
                    <a:pt x="f97" y="f98"/>
                  </a:lnTo>
                  <a:lnTo>
                    <a:pt x="f98" y="f99"/>
                  </a:lnTo>
                  <a:lnTo>
                    <a:pt x="f100" y="f101"/>
                  </a:lnTo>
                  <a:lnTo>
                    <a:pt x="f102" y="f103"/>
                  </a:lnTo>
                  <a:lnTo>
                    <a:pt x="f104" y="f105"/>
                  </a:lnTo>
                  <a:lnTo>
                    <a:pt x="f106" y="f2"/>
                  </a:lnTo>
                  <a:lnTo>
                    <a:pt x="f107" y="f108"/>
                  </a:lnTo>
                  <a:lnTo>
                    <a:pt x="f109" y="f110"/>
                  </a:lnTo>
                  <a:lnTo>
                    <a:pt x="f111" y="f110"/>
                  </a:lnTo>
                  <a:lnTo>
                    <a:pt x="f112" y="f110"/>
                  </a:lnTo>
                  <a:lnTo>
                    <a:pt x="f113" y="f114"/>
                  </a:lnTo>
                  <a:lnTo>
                    <a:pt x="f115" y="f116"/>
                  </a:lnTo>
                  <a:lnTo>
                    <a:pt x="f117" y="f118"/>
                  </a:lnTo>
                  <a:lnTo>
                    <a:pt x="f119" y="f120"/>
                  </a:lnTo>
                  <a:lnTo>
                    <a:pt x="f121" y="f122"/>
                  </a:lnTo>
                  <a:lnTo>
                    <a:pt x="f123" y="f124"/>
                  </a:lnTo>
                  <a:lnTo>
                    <a:pt x="f125" y="f126"/>
                  </a:lnTo>
                  <a:lnTo>
                    <a:pt x="f127" y="f128"/>
                  </a:lnTo>
                  <a:lnTo>
                    <a:pt x="f129" y="f130"/>
                  </a:lnTo>
                  <a:lnTo>
                    <a:pt x="f6" y="f8"/>
                  </a:lnTo>
                  <a:lnTo>
                    <a:pt x="f131" y="f122"/>
                  </a:lnTo>
                  <a:lnTo>
                    <a:pt x="f132" y="f120"/>
                  </a:lnTo>
                  <a:lnTo>
                    <a:pt x="f133" y="f118"/>
                  </a:lnTo>
                  <a:lnTo>
                    <a:pt x="f134" y="f120"/>
                  </a:lnTo>
                  <a:lnTo>
                    <a:pt x="f135" y="f120"/>
                  </a:lnTo>
                  <a:lnTo>
                    <a:pt x="f136" y="f116"/>
                  </a:lnTo>
                  <a:lnTo>
                    <a:pt x="f39" y="f114"/>
                  </a:lnTo>
                  <a:lnTo>
                    <a:pt x="f137" y="f110"/>
                  </a:lnTo>
                  <a:lnTo>
                    <a:pt x="f137" y="f103"/>
                  </a:lnTo>
                  <a:lnTo>
                    <a:pt x="f136" y="f138"/>
                  </a:lnTo>
                  <a:lnTo>
                    <a:pt x="f129" y="f139"/>
                  </a:lnTo>
                  <a:lnTo>
                    <a:pt x="f136" y="f140"/>
                  </a:lnTo>
                  <a:lnTo>
                    <a:pt x="f141" y="f142"/>
                  </a:lnTo>
                  <a:lnTo>
                    <a:pt x="f44" y="f143"/>
                  </a:lnTo>
                  <a:lnTo>
                    <a:pt x="f144" y="f93"/>
                  </a:lnTo>
                  <a:lnTo>
                    <a:pt x="f121" y="f93"/>
                  </a:lnTo>
                  <a:lnTo>
                    <a:pt x="f145" y="f91"/>
                  </a:lnTo>
                  <a:lnTo>
                    <a:pt x="f121" y="f146"/>
                  </a:lnTo>
                  <a:lnTo>
                    <a:pt x="f147" y="f148"/>
                  </a:lnTo>
                  <a:lnTo>
                    <a:pt x="f149" y="f82"/>
                  </a:lnTo>
                  <a:lnTo>
                    <a:pt x="f149" y="f80"/>
                  </a:lnTo>
                  <a:lnTo>
                    <a:pt x="f145" y="f150"/>
                  </a:lnTo>
                  <a:lnTo>
                    <a:pt x="f57" y="f78"/>
                  </a:lnTo>
                  <a:lnTo>
                    <a:pt x="f59" y="f76"/>
                  </a:lnTo>
                  <a:lnTo>
                    <a:pt x="f151" y="f152"/>
                  </a:lnTo>
                  <a:lnTo>
                    <a:pt x="f151" y="f153"/>
                  </a:lnTo>
                  <a:lnTo>
                    <a:pt x="f59" y="f154"/>
                  </a:lnTo>
                  <a:lnTo>
                    <a:pt x="f155" y="f70"/>
                  </a:lnTo>
                  <a:lnTo>
                    <a:pt x="f156" y="f70"/>
                  </a:lnTo>
                  <a:lnTo>
                    <a:pt x="f157" y="f70"/>
                  </a:lnTo>
                  <a:lnTo>
                    <a:pt x="f158" y="f159"/>
                  </a:lnTo>
                  <a:lnTo>
                    <a:pt x="f112" y="f160"/>
                  </a:lnTo>
                  <a:lnTo>
                    <a:pt x="f112" y="f69"/>
                  </a:lnTo>
                  <a:lnTo>
                    <a:pt x="f158" y="f161"/>
                  </a:lnTo>
                  <a:lnTo>
                    <a:pt x="f112" y="f161"/>
                  </a:lnTo>
                  <a:lnTo>
                    <a:pt x="f115" y="f162"/>
                  </a:lnTo>
                  <a:lnTo>
                    <a:pt x="f163" y="f162"/>
                  </a:lnTo>
                  <a:lnTo>
                    <a:pt x="f164" y="f165"/>
                  </a:lnTo>
                  <a:lnTo>
                    <a:pt x="f166" y="f161"/>
                  </a:lnTo>
                  <a:lnTo>
                    <a:pt x="f109" y="f68"/>
                  </a:lnTo>
                  <a:lnTo>
                    <a:pt x="f107" y="f69"/>
                  </a:lnTo>
                  <a:lnTo>
                    <a:pt x="f167" y="f68"/>
                  </a:lnTo>
                  <a:lnTo>
                    <a:pt x="f167" y="f165"/>
                  </a:lnTo>
                  <a:lnTo>
                    <a:pt x="f167" y="f168"/>
                  </a:lnTo>
                  <a:lnTo>
                    <a:pt x="f169" y="f168"/>
                  </a:lnTo>
                  <a:lnTo>
                    <a:pt x="f170" y="f67"/>
                  </a:lnTo>
                  <a:lnTo>
                    <a:pt x="f171" y="f67"/>
                  </a:lnTo>
                  <a:lnTo>
                    <a:pt x="f172" y="f168"/>
                  </a:lnTo>
                  <a:lnTo>
                    <a:pt x="f173" y="f168"/>
                  </a:lnTo>
                  <a:lnTo>
                    <a:pt x="f174" y="f165"/>
                  </a:lnTo>
                  <a:lnTo>
                    <a:pt x="f175" y="f162"/>
                  </a:lnTo>
                  <a:lnTo>
                    <a:pt x="f176" y="f161"/>
                  </a:lnTo>
                  <a:lnTo>
                    <a:pt x="f177" y="f168"/>
                  </a:lnTo>
                  <a:lnTo>
                    <a:pt x="f178" y="f179"/>
                  </a:lnTo>
                  <a:lnTo>
                    <a:pt x="f72" y="f180"/>
                  </a:lnTo>
                  <a:lnTo>
                    <a:pt x="f181" y="f180"/>
                  </a:lnTo>
                  <a:lnTo>
                    <a:pt x="f182" y="f179"/>
                  </a:lnTo>
                  <a:lnTo>
                    <a:pt x="f102" y="f179"/>
                  </a:lnTo>
                  <a:lnTo>
                    <a:pt x="f183" y="f65"/>
                  </a:lnTo>
                  <a:lnTo>
                    <a:pt x="f184" y="f185"/>
                  </a:lnTo>
                  <a:lnTo>
                    <a:pt x="f183" y="f171"/>
                  </a:lnTo>
                  <a:lnTo>
                    <a:pt x="f184" y="f186"/>
                  </a:lnTo>
                  <a:lnTo>
                    <a:pt x="f187" y="f188"/>
                  </a:lnTo>
                  <a:lnTo>
                    <a:pt x="f189" y="f190"/>
                  </a:lnTo>
                  <a:lnTo>
                    <a:pt x="f187" y="f166"/>
                  </a:lnTo>
                  <a:lnTo>
                    <a:pt x="f189" y="f191"/>
                  </a:lnTo>
                  <a:lnTo>
                    <a:pt x="f192" y="f191"/>
                  </a:lnTo>
                  <a:lnTo>
                    <a:pt x="f192" y="f164"/>
                  </a:lnTo>
                  <a:lnTo>
                    <a:pt x="f192" y="f111"/>
                  </a:lnTo>
                  <a:lnTo>
                    <a:pt x="f193" y="f111"/>
                  </a:lnTo>
                  <a:lnTo>
                    <a:pt x="f194" y="f191"/>
                  </a:lnTo>
                  <a:lnTo>
                    <a:pt x="f195" y="f196"/>
                  </a:lnTo>
                  <a:lnTo>
                    <a:pt x="f84" y="f167"/>
                  </a:lnTo>
                  <a:lnTo>
                    <a:pt x="f197" y="f186"/>
                  </a:lnTo>
                  <a:lnTo>
                    <a:pt x="f198" y="f186"/>
                  </a:lnTo>
                  <a:lnTo>
                    <a:pt x="f140" y="f167"/>
                  </a:lnTo>
                  <a:lnTo>
                    <a:pt x="f199" y="f164"/>
                  </a:lnTo>
                  <a:lnTo>
                    <a:pt x="f200" y="f201"/>
                  </a:lnTo>
                  <a:lnTo>
                    <a:pt x="f202" y="f117"/>
                  </a:lnTo>
                  <a:lnTo>
                    <a:pt x="f203" y="f156"/>
                  </a:lnTo>
                  <a:lnTo>
                    <a:pt x="f204" y="f205"/>
                  </a:lnTo>
                  <a:lnTo>
                    <a:pt x="f206" y="f207"/>
                  </a:lnTo>
                  <a:lnTo>
                    <a:pt x="f208" y="f209"/>
                  </a:lnTo>
                  <a:lnTo>
                    <a:pt x="f210" y="f211"/>
                  </a:lnTo>
                  <a:lnTo>
                    <a:pt x="f97" y="f212"/>
                  </a:lnTo>
                  <a:lnTo>
                    <a:pt x="f213" y="f214"/>
                  </a:lnTo>
                  <a:lnTo>
                    <a:pt x="f97" y="f215"/>
                  </a:lnTo>
                  <a:lnTo>
                    <a:pt x="f216" y="f217"/>
                  </a:lnTo>
                  <a:lnTo>
                    <a:pt x="f218" y="f219"/>
                  </a:lnTo>
                  <a:lnTo>
                    <a:pt x="f220" y="f219"/>
                  </a:lnTo>
                  <a:lnTo>
                    <a:pt x="f221" y="f215"/>
                  </a:lnTo>
                  <a:lnTo>
                    <a:pt x="f222" y="f215"/>
                  </a:lnTo>
                  <a:lnTo>
                    <a:pt x="f223" y="f219"/>
                  </a:lnTo>
                  <a:lnTo>
                    <a:pt x="f124" y="f217"/>
                  </a:lnTo>
                  <a:lnTo>
                    <a:pt x="f224" y="f225"/>
                  </a:lnTo>
                  <a:lnTo>
                    <a:pt x="f226" y="f25"/>
                  </a:lnTo>
                  <a:lnTo>
                    <a:pt x="f226" y="f28"/>
                  </a:lnTo>
                  <a:lnTo>
                    <a:pt x="f227" y="f20"/>
                  </a:lnTo>
                  <a:lnTo>
                    <a:pt x="f228" y="f20"/>
                  </a:lnTo>
                  <a:lnTo>
                    <a:pt x="f224" y="f137"/>
                  </a:lnTo>
                  <a:lnTo>
                    <a:pt x="f228" y="f18"/>
                  </a:lnTo>
                  <a:lnTo>
                    <a:pt x="f228" y="f35"/>
                  </a:lnTo>
                  <a:lnTo>
                    <a:pt x="f229" y="f230"/>
                  </a:lnTo>
                  <a:lnTo>
                    <a:pt x="f224" y="f132"/>
                  </a:lnTo>
                  <a:lnTo>
                    <a:pt x="f224" y="f231"/>
                  </a:lnTo>
                  <a:lnTo>
                    <a:pt x="f232" y="f233"/>
                  </a:lnTo>
                  <a:lnTo>
                    <a:pt x="f234" y="f6"/>
                  </a:lnTo>
                  <a:lnTo>
                    <a:pt x="f9" y="f10"/>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5" name="Freeform 19">
              <a:extLst>
                <a:ext uri="{FF2B5EF4-FFF2-40B4-BE49-F238E27FC236}">
                  <a16:creationId xmlns:a16="http://schemas.microsoft.com/office/drawing/2014/main" id="{2BED6677-0051-6904-5F6B-97B5679721B5}"/>
                </a:ext>
              </a:extLst>
            </p:cNvPr>
            <p:cNvSpPr/>
            <p:nvPr/>
          </p:nvSpPr>
          <p:spPr>
            <a:xfrm>
              <a:off x="6135267" y="3109088"/>
              <a:ext cx="12573" cy="9555"/>
            </a:xfrm>
            <a:custGeom>
              <a:avLst/>
              <a:gdLst>
                <a:gd name="f0" fmla="val 10800000"/>
                <a:gd name="f1" fmla="val 5400000"/>
                <a:gd name="f2" fmla="val 180"/>
                <a:gd name="f3" fmla="val w"/>
                <a:gd name="f4" fmla="val h"/>
                <a:gd name="f5" fmla="val 0"/>
                <a:gd name="f6" fmla="val 9"/>
                <a:gd name="f7" fmla="val 7"/>
                <a:gd name="f8" fmla="val 5"/>
                <a:gd name="f9" fmla="val 2"/>
                <a:gd name="f10" fmla="val 4"/>
                <a:gd name="f11" fmla="+- 0 0 -90"/>
                <a:gd name="f12" fmla="*/ f3 1 9"/>
                <a:gd name="f13" fmla="*/ f4 1 7"/>
                <a:gd name="f14" fmla="+- f7 0 f5"/>
                <a:gd name="f15" fmla="+- f6 0 f5"/>
                <a:gd name="f16" fmla="*/ f11 f0 1"/>
                <a:gd name="f17" fmla="*/ f15 1 9"/>
                <a:gd name="f18" fmla="*/ f14 1 7"/>
                <a:gd name="f19" fmla="*/ f16 1 f2"/>
                <a:gd name="f20" fmla="*/ 9 1 f17"/>
                <a:gd name="f21" fmla="*/ 5 1 f18"/>
                <a:gd name="f22" fmla="*/ 2 1 f17"/>
                <a:gd name="f23" fmla="*/ 7 1 f18"/>
                <a:gd name="f24" fmla="*/ 0 1 f17"/>
                <a:gd name="f25" fmla="*/ 2 1 f18"/>
                <a:gd name="f26" fmla="*/ 0 1 f18"/>
                <a:gd name="f27" fmla="*/ 4 1 f17"/>
                <a:gd name="f28" fmla="*/ 7 1 f17"/>
                <a:gd name="f29" fmla="*/ f6 1 f17"/>
                <a:gd name="f30" fmla="*/ f7 1 f18"/>
                <a:gd name="f31" fmla="+- f19 0 f1"/>
                <a:gd name="f32" fmla="*/ f24 f12 1"/>
                <a:gd name="f33" fmla="*/ f29 f12 1"/>
                <a:gd name="f34" fmla="*/ f30 f13 1"/>
                <a:gd name="f35" fmla="*/ f26 f13 1"/>
                <a:gd name="f36" fmla="*/ f20 f12 1"/>
                <a:gd name="f37" fmla="*/ f21 f13 1"/>
                <a:gd name="f38" fmla="*/ f22 f12 1"/>
                <a:gd name="f39" fmla="*/ f23 f13 1"/>
                <a:gd name="f40" fmla="*/ f25 f13 1"/>
                <a:gd name="f41" fmla="*/ f27 f12 1"/>
                <a:gd name="f42" fmla="*/ f28 f12 1"/>
              </a:gdLst>
              <a:ahLst/>
              <a:cxnLst>
                <a:cxn ang="3cd4">
                  <a:pos x="hc" y="t"/>
                </a:cxn>
                <a:cxn ang="0">
                  <a:pos x="r" y="vc"/>
                </a:cxn>
                <a:cxn ang="cd4">
                  <a:pos x="hc" y="b"/>
                </a:cxn>
                <a:cxn ang="cd2">
                  <a:pos x="l" y="vc"/>
                </a:cxn>
                <a:cxn ang="f31">
                  <a:pos x="f36" y="f37"/>
                </a:cxn>
                <a:cxn ang="f31">
                  <a:pos x="f38" y="f39"/>
                </a:cxn>
                <a:cxn ang="f31">
                  <a:pos x="f32" y="f37"/>
                </a:cxn>
                <a:cxn ang="f31">
                  <a:pos x="f32" y="f40"/>
                </a:cxn>
                <a:cxn ang="f31">
                  <a:pos x="f38" y="f35"/>
                </a:cxn>
                <a:cxn ang="f31">
                  <a:pos x="f38" y="f35"/>
                </a:cxn>
                <a:cxn ang="f31">
                  <a:pos x="f41" y="f35"/>
                </a:cxn>
                <a:cxn ang="f31">
                  <a:pos x="f42" y="f40"/>
                </a:cxn>
                <a:cxn ang="f31">
                  <a:pos x="f36" y="f37"/>
                </a:cxn>
              </a:cxnLst>
              <a:rect l="f32" t="f35" r="f33" b="f34"/>
              <a:pathLst>
                <a:path w="9" h="7">
                  <a:moveTo>
                    <a:pt x="f6" y="f8"/>
                  </a:moveTo>
                  <a:lnTo>
                    <a:pt x="f9" y="f7"/>
                  </a:lnTo>
                  <a:lnTo>
                    <a:pt x="f5" y="f8"/>
                  </a:lnTo>
                  <a:lnTo>
                    <a:pt x="f5" y="f9"/>
                  </a:lnTo>
                  <a:lnTo>
                    <a:pt x="f9" y="f5"/>
                  </a:lnTo>
                  <a:lnTo>
                    <a:pt x="f9" y="f5"/>
                  </a:lnTo>
                  <a:lnTo>
                    <a:pt x="f10" y="f5"/>
                  </a:lnTo>
                  <a:lnTo>
                    <a:pt x="f7" y="f9"/>
                  </a:lnTo>
                  <a:lnTo>
                    <a:pt x="f6" y="f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a typeface="ＭＳ Ｐゴシック"/>
              </a:endParaRPr>
            </a:p>
          </p:txBody>
        </p:sp>
        <p:sp>
          <p:nvSpPr>
            <p:cNvPr id="106" name="Freeform 20">
              <a:extLst>
                <a:ext uri="{FF2B5EF4-FFF2-40B4-BE49-F238E27FC236}">
                  <a16:creationId xmlns:a16="http://schemas.microsoft.com/office/drawing/2014/main" id="{E00AA670-6BA9-9088-F26C-776BB42F312B}"/>
                </a:ext>
              </a:extLst>
            </p:cNvPr>
            <p:cNvSpPr/>
            <p:nvPr/>
          </p:nvSpPr>
          <p:spPr>
            <a:xfrm>
              <a:off x="5215847" y="2440222"/>
              <a:ext cx="975317" cy="779434"/>
            </a:xfrm>
            <a:custGeom>
              <a:avLst/>
              <a:gdLst>
                <a:gd name="f0" fmla="val 10800000"/>
                <a:gd name="f1" fmla="val 5400000"/>
                <a:gd name="f2" fmla="val 360"/>
                <a:gd name="f3" fmla="val 180"/>
                <a:gd name="f4" fmla="val w"/>
                <a:gd name="f5" fmla="val h"/>
                <a:gd name="f6" fmla="val 0"/>
                <a:gd name="f7" fmla="val 698"/>
                <a:gd name="f8" fmla="val 571"/>
                <a:gd name="f9" fmla="val 424"/>
                <a:gd name="f10" fmla="val 83"/>
                <a:gd name="f11" fmla="val 428"/>
                <a:gd name="f12" fmla="val 97"/>
                <a:gd name="f13" fmla="val 433"/>
                <a:gd name="f14" fmla="val 107"/>
                <a:gd name="f15" fmla="val 452"/>
                <a:gd name="f16" fmla="val 123"/>
                <a:gd name="f17" fmla="val 483"/>
                <a:gd name="f18" fmla="val 147"/>
                <a:gd name="f19" fmla="val 504"/>
                <a:gd name="f20" fmla="val 170"/>
                <a:gd name="f21" fmla="val 513"/>
                <a:gd name="f22" fmla="val 194"/>
                <a:gd name="f23" fmla="val 523"/>
                <a:gd name="f24" fmla="val 204"/>
                <a:gd name="f25" fmla="val 532"/>
                <a:gd name="f26" fmla="val 199"/>
                <a:gd name="f27" fmla="val 544"/>
                <a:gd name="f28" fmla="val 558"/>
                <a:gd name="f29" fmla="val 201"/>
                <a:gd name="f30" fmla="val 565"/>
                <a:gd name="f31" fmla="val 206"/>
                <a:gd name="f32" fmla="val 568"/>
                <a:gd name="f33" fmla="val 208"/>
                <a:gd name="f34" fmla="val 211"/>
                <a:gd name="f35" fmla="val 215"/>
                <a:gd name="f36" fmla="val 556"/>
                <a:gd name="f37" fmla="val 258"/>
                <a:gd name="f38" fmla="val 551"/>
                <a:gd name="f39" fmla="val 277"/>
                <a:gd name="f40" fmla="val 554"/>
                <a:gd name="f41" fmla="val 284"/>
                <a:gd name="f42" fmla="val 561"/>
                <a:gd name="f43" fmla="val 294"/>
                <a:gd name="f44" fmla="val 575"/>
                <a:gd name="f45" fmla="val 305"/>
                <a:gd name="f46" fmla="val 587"/>
                <a:gd name="f47" fmla="val 313"/>
                <a:gd name="f48" fmla="val 596"/>
                <a:gd name="f49" fmla="val 317"/>
                <a:gd name="f50" fmla="val 613"/>
                <a:gd name="f51" fmla="val 324"/>
                <a:gd name="f52" fmla="val 634"/>
                <a:gd name="f53" fmla="val 341"/>
                <a:gd name="f54" fmla="val 646"/>
                <a:gd name="f55" fmla="val 350"/>
                <a:gd name="f56" fmla="val 651"/>
                <a:gd name="f57" fmla="val 369"/>
                <a:gd name="f58" fmla="val 655"/>
                <a:gd name="f59" fmla="val 376"/>
                <a:gd name="f60" fmla="val 386"/>
                <a:gd name="f61" fmla="val 653"/>
                <a:gd name="f62" fmla="val 395"/>
                <a:gd name="f63" fmla="val 405"/>
                <a:gd name="f64" fmla="val 665"/>
                <a:gd name="f65" fmla="val 419"/>
                <a:gd name="f66" fmla="val 672"/>
                <a:gd name="f67" fmla="val 426"/>
                <a:gd name="f68" fmla="val 677"/>
                <a:gd name="f69" fmla="val 429"/>
                <a:gd name="f70" fmla="val 679"/>
                <a:gd name="f71" fmla="val 421"/>
                <a:gd name="f72" fmla="val 684"/>
                <a:gd name="f73" fmla="val 693"/>
                <a:gd name="f74" fmla="val 438"/>
                <a:gd name="f75" fmla="val 696"/>
                <a:gd name="f76" fmla="val 464"/>
                <a:gd name="f77" fmla="val 476"/>
                <a:gd name="f78" fmla="val 688"/>
                <a:gd name="f79" fmla="val 481"/>
                <a:gd name="f80" fmla="val 686"/>
                <a:gd name="f81" fmla="val 681"/>
                <a:gd name="f82" fmla="val 478"/>
                <a:gd name="f83" fmla="val 674"/>
                <a:gd name="f84" fmla="val 670"/>
                <a:gd name="f85" fmla="val 495"/>
                <a:gd name="f86" fmla="val 667"/>
                <a:gd name="f87" fmla="val 497"/>
                <a:gd name="f88" fmla="val 492"/>
                <a:gd name="f89" fmla="val 662"/>
                <a:gd name="f90" fmla="val 490"/>
                <a:gd name="f91" fmla="val 660"/>
                <a:gd name="f92" fmla="val 658"/>
                <a:gd name="f93" fmla="val 507"/>
                <a:gd name="f94" fmla="val 514"/>
                <a:gd name="f95" fmla="val 516"/>
                <a:gd name="f96" fmla="val 521"/>
                <a:gd name="f97" fmla="val 526"/>
                <a:gd name="f98" fmla="val 528"/>
                <a:gd name="f99" fmla="val 530"/>
                <a:gd name="f100" fmla="val 533"/>
                <a:gd name="f101" fmla="val 540"/>
                <a:gd name="f102" fmla="val 547"/>
                <a:gd name="f103" fmla="val 559"/>
                <a:gd name="f104" fmla="val 632"/>
                <a:gd name="f105" fmla="val 563"/>
                <a:gd name="f106" fmla="val 615"/>
                <a:gd name="f107" fmla="val 566"/>
                <a:gd name="f108" fmla="val 599"/>
                <a:gd name="f109" fmla="val 582"/>
                <a:gd name="f110" fmla="val 589"/>
                <a:gd name="f111" fmla="val 594"/>
                <a:gd name="f112" fmla="val 552"/>
                <a:gd name="f113" fmla="val 545"/>
                <a:gd name="f114" fmla="val 603"/>
                <a:gd name="f115" fmla="val 608"/>
                <a:gd name="f116" fmla="val 610"/>
                <a:gd name="f117" fmla="val 518"/>
                <a:gd name="f118" fmla="val 570"/>
                <a:gd name="f119" fmla="val 542"/>
                <a:gd name="f120" fmla="val 511"/>
                <a:gd name="f121" fmla="val 485"/>
                <a:gd name="f122" fmla="val 457"/>
                <a:gd name="f123" fmla="val 400"/>
                <a:gd name="f124" fmla="val 372"/>
                <a:gd name="f125" fmla="val 343"/>
                <a:gd name="f126" fmla="val 315"/>
                <a:gd name="f127" fmla="val 286"/>
                <a:gd name="f128" fmla="val 535"/>
                <a:gd name="f129" fmla="val 537"/>
                <a:gd name="f130" fmla="val 230"/>
                <a:gd name="f131" fmla="val 142"/>
                <a:gd name="f132" fmla="val 140"/>
                <a:gd name="f133" fmla="val 137"/>
                <a:gd name="f134" fmla="val 466"/>
                <a:gd name="f135" fmla="val 450"/>
                <a:gd name="f136" fmla="val 135"/>
                <a:gd name="f137" fmla="val 417"/>
                <a:gd name="f138" fmla="val 133"/>
                <a:gd name="f139" fmla="val 384"/>
                <a:gd name="f140" fmla="val 367"/>
                <a:gd name="f141" fmla="val 130"/>
                <a:gd name="f142" fmla="val 334"/>
                <a:gd name="f143" fmla="val 128"/>
                <a:gd name="f144" fmla="val 301"/>
                <a:gd name="f145" fmla="val 126"/>
                <a:gd name="f146" fmla="val 268"/>
                <a:gd name="f147" fmla="val 251"/>
                <a:gd name="f148" fmla="val 234"/>
                <a:gd name="f149" fmla="val 218"/>
                <a:gd name="f150" fmla="val 213"/>
                <a:gd name="f151" fmla="val 100"/>
                <a:gd name="f152" fmla="val 197"/>
                <a:gd name="f153" fmla="val 95"/>
                <a:gd name="f154" fmla="val 187"/>
                <a:gd name="f155" fmla="val 88"/>
                <a:gd name="f156" fmla="val 175"/>
                <a:gd name="f157" fmla="val 76"/>
                <a:gd name="f158" fmla="val 166"/>
                <a:gd name="f159" fmla="val 73"/>
                <a:gd name="f160" fmla="val 156"/>
                <a:gd name="f161" fmla="val 81"/>
                <a:gd name="f162" fmla="val 85"/>
                <a:gd name="f163" fmla="val 90"/>
                <a:gd name="f164" fmla="val 121"/>
                <a:gd name="f165" fmla="val 118"/>
                <a:gd name="f166" fmla="val 69"/>
                <a:gd name="f167" fmla="val 45"/>
                <a:gd name="f168" fmla="val 43"/>
                <a:gd name="f169" fmla="val 104"/>
                <a:gd name="f170" fmla="val 36"/>
                <a:gd name="f171" fmla="val 33"/>
                <a:gd name="f172" fmla="val 26"/>
                <a:gd name="f173" fmla="val 19"/>
                <a:gd name="f174" fmla="val 12"/>
                <a:gd name="f175" fmla="val 62"/>
                <a:gd name="f176" fmla="val 10"/>
                <a:gd name="f177" fmla="val 47"/>
                <a:gd name="f178" fmla="val 3"/>
                <a:gd name="f179" fmla="val 31"/>
                <a:gd name="f180" fmla="val 24"/>
                <a:gd name="f181" fmla="val 50"/>
                <a:gd name="f182" fmla="val 28"/>
                <a:gd name="f183" fmla="val 21"/>
                <a:gd name="f184" fmla="val 17"/>
                <a:gd name="f185" fmla="val 220"/>
                <a:gd name="f186" fmla="val 244"/>
                <a:gd name="f187" fmla="val 14"/>
                <a:gd name="f188" fmla="val 267"/>
                <a:gd name="f189" fmla="val 291"/>
                <a:gd name="f190" fmla="val 9"/>
                <a:gd name="f191" fmla="val 7"/>
                <a:gd name="f192" fmla="val 5"/>
                <a:gd name="f193" fmla="val 364"/>
                <a:gd name="f194" fmla="val 2"/>
                <a:gd name="f195" fmla="val 388"/>
                <a:gd name="f196" fmla="val 402"/>
                <a:gd name="f197" fmla="val 409"/>
                <a:gd name="f198" fmla="val 412"/>
                <a:gd name="f199" fmla="val 416"/>
                <a:gd name="f200" fmla="val 64"/>
                <a:gd name="f201" fmla="+- 0 0 -90"/>
                <a:gd name="f202" fmla="*/ f4 1 698"/>
                <a:gd name="f203" fmla="*/ f5 1 571"/>
                <a:gd name="f204" fmla="+- f8 0 f6"/>
                <a:gd name="f205" fmla="+- f7 0 f6"/>
                <a:gd name="f206" fmla="*/ f201 f0 1"/>
                <a:gd name="f207" fmla="*/ f205 1 698"/>
                <a:gd name="f208" fmla="*/ f204 1 571"/>
                <a:gd name="f209" fmla="*/ 687388 f205 1"/>
                <a:gd name="f210" fmla="*/ 169863 f204 1"/>
                <a:gd name="f211" fmla="*/ 800100 f205 1"/>
                <a:gd name="f212" fmla="*/ 269875 f204 1"/>
                <a:gd name="f213" fmla="*/ 844550 f205 1"/>
                <a:gd name="f214" fmla="*/ 315913 f204 1"/>
                <a:gd name="f215" fmla="*/ 896938 f205 1"/>
                <a:gd name="f216" fmla="*/ 327025 f204 1"/>
                <a:gd name="f217" fmla="*/ 901700 f205 1"/>
                <a:gd name="f218" fmla="*/ 334963 f204 1"/>
                <a:gd name="f219" fmla="*/ 874713 f205 1"/>
                <a:gd name="f220" fmla="*/ 439738 f204 1"/>
                <a:gd name="f221" fmla="*/ 912813 f205 1"/>
                <a:gd name="f222" fmla="*/ 484188 f204 1"/>
                <a:gd name="f223" fmla="*/ 973138 f205 1"/>
                <a:gd name="f224" fmla="*/ 514350 f204 1"/>
                <a:gd name="f225" fmla="*/ 1025525 f205 1"/>
                <a:gd name="f226" fmla="*/ 571500 f204 1"/>
                <a:gd name="f227" fmla="*/ 1039813 f205 1"/>
                <a:gd name="f228" fmla="*/ 612775 f204 1"/>
                <a:gd name="f229" fmla="*/ 1055688 f205 1"/>
                <a:gd name="f230" fmla="*/ 665163 f204 1"/>
                <a:gd name="f231" fmla="*/ 1077913 f205 1"/>
                <a:gd name="f232" fmla="*/ 681038 f204 1"/>
                <a:gd name="f233" fmla="*/ 1074738 f205 1"/>
                <a:gd name="f234" fmla="*/ 673100 f204 1"/>
                <a:gd name="f235" fmla="*/ 1108075 f205 1"/>
                <a:gd name="f236" fmla="*/ 695325 f204 1"/>
                <a:gd name="f237" fmla="*/ 1100138 f205 1"/>
                <a:gd name="f238" fmla="*/ 755650 f204 1"/>
                <a:gd name="f239" fmla="*/ 1081088 f205 1"/>
                <a:gd name="f240" fmla="*/ 758825 f204 1"/>
                <a:gd name="f241" fmla="*/ 1063625 f205 1"/>
                <a:gd name="f242" fmla="*/ 785813 f204 1"/>
                <a:gd name="f243" fmla="*/ 1058863 f205 1"/>
                <a:gd name="f244" fmla="*/ 1050925 f205 1"/>
                <a:gd name="f245" fmla="*/ 777875 f204 1"/>
                <a:gd name="f246" fmla="*/ 1044575 f205 1"/>
                <a:gd name="f247" fmla="*/ 781050 f204 1"/>
                <a:gd name="f248" fmla="*/ 804863 f204 1"/>
                <a:gd name="f249" fmla="*/ 827088 f204 1"/>
                <a:gd name="f250" fmla="*/ 838200 f204 1"/>
                <a:gd name="f251" fmla="*/ 1033463 f205 1"/>
                <a:gd name="f252" fmla="*/ 846138 f204 1"/>
                <a:gd name="f253" fmla="*/ 887413 f204 1"/>
                <a:gd name="f254" fmla="*/ 976313 f205 1"/>
                <a:gd name="f255" fmla="*/ 898525 f204 1"/>
                <a:gd name="f256" fmla="*/ 935038 f205 1"/>
                <a:gd name="f257" fmla="*/ 882650 f204 1"/>
                <a:gd name="f258" fmla="*/ 957263 f205 1"/>
                <a:gd name="f259" fmla="*/ 857250 f204 1"/>
                <a:gd name="f260" fmla="*/ 965200 f205 1"/>
                <a:gd name="f261" fmla="*/ 822325 f204 1"/>
                <a:gd name="f262" fmla="*/ 904875 f205 1"/>
                <a:gd name="f263" fmla="*/ 769938 f205 1"/>
                <a:gd name="f264" fmla="*/ 819150 f204 1"/>
                <a:gd name="f265" fmla="*/ 635000 f205 1"/>
                <a:gd name="f266" fmla="*/ 835025 f204 1"/>
                <a:gd name="f267" fmla="*/ 500063 f205 1"/>
                <a:gd name="f268" fmla="*/ 365125 f205 1"/>
                <a:gd name="f269" fmla="*/ 225425 f205 1"/>
                <a:gd name="f270" fmla="*/ 865188 f204 1"/>
                <a:gd name="f271" fmla="*/ 222250 f205 1"/>
                <a:gd name="f272" fmla="*/ 788988 f204 1"/>
                <a:gd name="f273" fmla="*/ 217488 f205 1"/>
                <a:gd name="f274" fmla="*/ 714375 f204 1"/>
                <a:gd name="f275" fmla="*/ 214313 f205 1"/>
                <a:gd name="f276" fmla="*/ 635000 f204 1"/>
                <a:gd name="f277" fmla="*/ 206375 f205 1"/>
                <a:gd name="f278" fmla="*/ 555625 f204 1"/>
                <a:gd name="f279" fmla="*/ 203200 f205 1"/>
                <a:gd name="f280" fmla="*/ 477838 f204 1"/>
                <a:gd name="f281" fmla="*/ 200025 f205 1"/>
                <a:gd name="f282" fmla="*/ 398463 f204 1"/>
                <a:gd name="f283" fmla="*/ 195263 f205 1"/>
                <a:gd name="f284" fmla="*/ 338138 f204 1"/>
                <a:gd name="f285" fmla="*/ 150813 f205 1"/>
                <a:gd name="f286" fmla="*/ 296863 f204 1"/>
                <a:gd name="f287" fmla="*/ 115888 f205 1"/>
                <a:gd name="f288" fmla="*/ 247650 f204 1"/>
                <a:gd name="f289" fmla="*/ 142875 f205 1"/>
                <a:gd name="f290" fmla="*/ 214313 f204 1"/>
                <a:gd name="f291" fmla="*/ 128588 f205 1"/>
                <a:gd name="f292" fmla="*/ 187325 f204 1"/>
                <a:gd name="f293" fmla="*/ 71438 f205 1"/>
                <a:gd name="f294" fmla="*/ 52388 f205 1"/>
                <a:gd name="f295" fmla="*/ 128588 f204 1"/>
                <a:gd name="f296" fmla="*/ 19050 f205 1"/>
                <a:gd name="f297" fmla="*/ 98425 f204 1"/>
                <a:gd name="f298" fmla="*/ 0 f205 1"/>
                <a:gd name="f299" fmla="*/ 49213 f204 1"/>
                <a:gd name="f300" fmla="*/ 41275 f204 1"/>
                <a:gd name="f301" fmla="*/ 233363 f205 1"/>
                <a:gd name="f302" fmla="*/ 33338 f204 1"/>
                <a:gd name="f303" fmla="*/ 349250 f205 1"/>
                <a:gd name="f304" fmla="*/ 26988 f204 1"/>
                <a:gd name="f305" fmla="*/ 461963 f205 1"/>
                <a:gd name="f306" fmla="*/ 14288 f204 1"/>
                <a:gd name="f307" fmla="*/ 577850 f205 1"/>
                <a:gd name="f308" fmla="*/ 3175 f204 1"/>
                <a:gd name="f309" fmla="*/ 654050 f205 1"/>
                <a:gd name="f310" fmla="*/ 660400 f205 1"/>
                <a:gd name="f311" fmla="*/ 101600 f204 1"/>
                <a:gd name="f312" fmla="*/ f206 1 f3"/>
                <a:gd name="f313" fmla="*/ f209 1 698"/>
                <a:gd name="f314" fmla="*/ f210 1 571"/>
                <a:gd name="f315" fmla="*/ f211 1 698"/>
                <a:gd name="f316" fmla="*/ f212 1 571"/>
                <a:gd name="f317" fmla="*/ f213 1 698"/>
                <a:gd name="f318" fmla="*/ f214 1 571"/>
                <a:gd name="f319" fmla="*/ f215 1 698"/>
                <a:gd name="f320" fmla="*/ f216 1 571"/>
                <a:gd name="f321" fmla="*/ f217 1 698"/>
                <a:gd name="f322" fmla="*/ f218 1 571"/>
                <a:gd name="f323" fmla="*/ f219 1 698"/>
                <a:gd name="f324" fmla="*/ f220 1 571"/>
                <a:gd name="f325" fmla="*/ f221 1 698"/>
                <a:gd name="f326" fmla="*/ f222 1 571"/>
                <a:gd name="f327" fmla="*/ f223 1 698"/>
                <a:gd name="f328" fmla="*/ f224 1 571"/>
                <a:gd name="f329" fmla="*/ f225 1 698"/>
                <a:gd name="f330" fmla="*/ f226 1 571"/>
                <a:gd name="f331" fmla="*/ f227 1 698"/>
                <a:gd name="f332" fmla="*/ f228 1 571"/>
                <a:gd name="f333" fmla="*/ f229 1 698"/>
                <a:gd name="f334" fmla="*/ f230 1 571"/>
                <a:gd name="f335" fmla="*/ f231 1 698"/>
                <a:gd name="f336" fmla="*/ f232 1 571"/>
                <a:gd name="f337" fmla="*/ f233 1 698"/>
                <a:gd name="f338" fmla="*/ f234 1 571"/>
                <a:gd name="f339" fmla="*/ f235 1 698"/>
                <a:gd name="f340" fmla="*/ f236 1 571"/>
                <a:gd name="f341" fmla="*/ f237 1 698"/>
                <a:gd name="f342" fmla="*/ f238 1 571"/>
                <a:gd name="f343" fmla="*/ f239 1 698"/>
                <a:gd name="f344" fmla="*/ f240 1 571"/>
                <a:gd name="f345" fmla="*/ f241 1 698"/>
                <a:gd name="f346" fmla="*/ f242 1 571"/>
                <a:gd name="f347" fmla="*/ f243 1 698"/>
                <a:gd name="f348" fmla="*/ f244 1 698"/>
                <a:gd name="f349" fmla="*/ f245 1 571"/>
                <a:gd name="f350" fmla="*/ f246 1 698"/>
                <a:gd name="f351" fmla="*/ f247 1 571"/>
                <a:gd name="f352" fmla="*/ f248 1 571"/>
                <a:gd name="f353" fmla="*/ f249 1 571"/>
                <a:gd name="f354" fmla="*/ f250 1 571"/>
                <a:gd name="f355" fmla="*/ f251 1 698"/>
                <a:gd name="f356" fmla="*/ f252 1 571"/>
                <a:gd name="f357" fmla="*/ f253 1 571"/>
                <a:gd name="f358" fmla="*/ f254 1 698"/>
                <a:gd name="f359" fmla="*/ f255 1 571"/>
                <a:gd name="f360" fmla="*/ f256 1 698"/>
                <a:gd name="f361" fmla="*/ f257 1 571"/>
                <a:gd name="f362" fmla="*/ f258 1 698"/>
                <a:gd name="f363" fmla="*/ f259 1 571"/>
                <a:gd name="f364" fmla="*/ f260 1 698"/>
                <a:gd name="f365" fmla="*/ f261 1 571"/>
                <a:gd name="f366" fmla="*/ f262 1 698"/>
                <a:gd name="f367" fmla="*/ f263 1 698"/>
                <a:gd name="f368" fmla="*/ f264 1 571"/>
                <a:gd name="f369" fmla="*/ f265 1 698"/>
                <a:gd name="f370" fmla="*/ f266 1 571"/>
                <a:gd name="f371" fmla="*/ f267 1 698"/>
                <a:gd name="f372" fmla="*/ f268 1 698"/>
                <a:gd name="f373" fmla="*/ f269 1 698"/>
                <a:gd name="f374" fmla="*/ f270 1 571"/>
                <a:gd name="f375" fmla="*/ f271 1 698"/>
                <a:gd name="f376" fmla="*/ f272 1 571"/>
                <a:gd name="f377" fmla="*/ f273 1 698"/>
                <a:gd name="f378" fmla="*/ f274 1 571"/>
                <a:gd name="f379" fmla="*/ f275 1 698"/>
                <a:gd name="f380" fmla="*/ f276 1 571"/>
                <a:gd name="f381" fmla="*/ f277 1 698"/>
                <a:gd name="f382" fmla="*/ f278 1 571"/>
                <a:gd name="f383" fmla="*/ f279 1 698"/>
                <a:gd name="f384" fmla="*/ f280 1 571"/>
                <a:gd name="f385" fmla="*/ f281 1 698"/>
                <a:gd name="f386" fmla="*/ f282 1 571"/>
                <a:gd name="f387" fmla="*/ f283 1 698"/>
                <a:gd name="f388" fmla="*/ f284 1 571"/>
                <a:gd name="f389" fmla="*/ f285 1 698"/>
                <a:gd name="f390" fmla="*/ f286 1 571"/>
                <a:gd name="f391" fmla="*/ f287 1 698"/>
                <a:gd name="f392" fmla="*/ f288 1 571"/>
                <a:gd name="f393" fmla="*/ f289 1 698"/>
                <a:gd name="f394" fmla="*/ f290 1 571"/>
                <a:gd name="f395" fmla="*/ f291 1 698"/>
                <a:gd name="f396" fmla="*/ f292 1 571"/>
                <a:gd name="f397" fmla="*/ f293 1 698"/>
                <a:gd name="f398" fmla="*/ f294 1 698"/>
                <a:gd name="f399" fmla="*/ f295 1 571"/>
                <a:gd name="f400" fmla="*/ f296 1 698"/>
                <a:gd name="f401" fmla="*/ f297 1 571"/>
                <a:gd name="f402" fmla="*/ f298 1 698"/>
                <a:gd name="f403" fmla="*/ f299 1 571"/>
                <a:gd name="f404" fmla="*/ f300 1 571"/>
                <a:gd name="f405" fmla="*/ f301 1 698"/>
                <a:gd name="f406" fmla="*/ f302 1 571"/>
                <a:gd name="f407" fmla="*/ f303 1 698"/>
                <a:gd name="f408" fmla="*/ f304 1 571"/>
                <a:gd name="f409" fmla="*/ f305 1 698"/>
                <a:gd name="f410" fmla="*/ f306 1 571"/>
                <a:gd name="f411" fmla="*/ f307 1 698"/>
                <a:gd name="f412" fmla="*/ f308 1 571"/>
                <a:gd name="f413" fmla="*/ f309 1 698"/>
                <a:gd name="f414" fmla="*/ f310 1 698"/>
                <a:gd name="f415" fmla="*/ f311 1 571"/>
                <a:gd name="f416" fmla="*/ 0 1 f207"/>
                <a:gd name="f417" fmla="*/ f7 1 f207"/>
                <a:gd name="f418" fmla="*/ 0 1 f208"/>
                <a:gd name="f419" fmla="*/ f8 1 f208"/>
                <a:gd name="f420" fmla="+- f312 0 f1"/>
                <a:gd name="f421" fmla="*/ f313 1 f207"/>
                <a:gd name="f422" fmla="*/ f314 1 f208"/>
                <a:gd name="f423" fmla="*/ f315 1 f207"/>
                <a:gd name="f424" fmla="*/ f316 1 f208"/>
                <a:gd name="f425" fmla="*/ f317 1 f207"/>
                <a:gd name="f426" fmla="*/ f318 1 f208"/>
                <a:gd name="f427" fmla="*/ f319 1 f207"/>
                <a:gd name="f428" fmla="*/ f320 1 f208"/>
                <a:gd name="f429" fmla="*/ f321 1 f207"/>
                <a:gd name="f430" fmla="*/ f322 1 f208"/>
                <a:gd name="f431" fmla="*/ f323 1 f207"/>
                <a:gd name="f432" fmla="*/ f324 1 f208"/>
                <a:gd name="f433" fmla="*/ f325 1 f207"/>
                <a:gd name="f434" fmla="*/ f326 1 f208"/>
                <a:gd name="f435" fmla="*/ f327 1 f207"/>
                <a:gd name="f436" fmla="*/ f328 1 f208"/>
                <a:gd name="f437" fmla="*/ f329 1 f207"/>
                <a:gd name="f438" fmla="*/ f330 1 f208"/>
                <a:gd name="f439" fmla="*/ f331 1 f207"/>
                <a:gd name="f440" fmla="*/ f332 1 f208"/>
                <a:gd name="f441" fmla="*/ f333 1 f207"/>
                <a:gd name="f442" fmla="*/ f334 1 f208"/>
                <a:gd name="f443" fmla="*/ f335 1 f207"/>
                <a:gd name="f444" fmla="*/ f336 1 f208"/>
                <a:gd name="f445" fmla="*/ f337 1 f207"/>
                <a:gd name="f446" fmla="*/ f338 1 f208"/>
                <a:gd name="f447" fmla="*/ f339 1 f207"/>
                <a:gd name="f448" fmla="*/ f340 1 f208"/>
                <a:gd name="f449" fmla="*/ f341 1 f207"/>
                <a:gd name="f450" fmla="*/ f342 1 f208"/>
                <a:gd name="f451" fmla="*/ f343 1 f207"/>
                <a:gd name="f452" fmla="*/ f344 1 f208"/>
                <a:gd name="f453" fmla="*/ f345 1 f207"/>
                <a:gd name="f454" fmla="*/ f346 1 f208"/>
                <a:gd name="f455" fmla="*/ f347 1 f207"/>
                <a:gd name="f456" fmla="*/ f348 1 f207"/>
                <a:gd name="f457" fmla="*/ f349 1 f208"/>
                <a:gd name="f458" fmla="*/ f350 1 f207"/>
                <a:gd name="f459" fmla="*/ f351 1 f208"/>
                <a:gd name="f460" fmla="*/ f352 1 f208"/>
                <a:gd name="f461" fmla="*/ f353 1 f208"/>
                <a:gd name="f462" fmla="*/ f354 1 f208"/>
                <a:gd name="f463" fmla="*/ f355 1 f207"/>
                <a:gd name="f464" fmla="*/ f356 1 f208"/>
                <a:gd name="f465" fmla="*/ f357 1 f208"/>
                <a:gd name="f466" fmla="*/ f358 1 f207"/>
                <a:gd name="f467" fmla="*/ f359 1 f208"/>
                <a:gd name="f468" fmla="*/ f360 1 f207"/>
                <a:gd name="f469" fmla="*/ f361 1 f208"/>
                <a:gd name="f470" fmla="*/ f362 1 f207"/>
                <a:gd name="f471" fmla="*/ f363 1 f208"/>
                <a:gd name="f472" fmla="*/ f364 1 f207"/>
                <a:gd name="f473" fmla="*/ f365 1 f208"/>
                <a:gd name="f474" fmla="*/ f366 1 f207"/>
                <a:gd name="f475" fmla="*/ f367 1 f207"/>
                <a:gd name="f476" fmla="*/ f368 1 f208"/>
                <a:gd name="f477" fmla="*/ f369 1 f207"/>
                <a:gd name="f478" fmla="*/ f370 1 f208"/>
                <a:gd name="f479" fmla="*/ f371 1 f207"/>
                <a:gd name="f480" fmla="*/ f372 1 f207"/>
                <a:gd name="f481" fmla="*/ f373 1 f207"/>
                <a:gd name="f482" fmla="*/ f374 1 f208"/>
                <a:gd name="f483" fmla="*/ f375 1 f207"/>
                <a:gd name="f484" fmla="*/ f376 1 f208"/>
                <a:gd name="f485" fmla="*/ f377 1 f207"/>
                <a:gd name="f486" fmla="*/ f378 1 f208"/>
                <a:gd name="f487" fmla="*/ f379 1 f207"/>
                <a:gd name="f488" fmla="*/ f380 1 f208"/>
                <a:gd name="f489" fmla="*/ f381 1 f207"/>
                <a:gd name="f490" fmla="*/ f382 1 f208"/>
                <a:gd name="f491" fmla="*/ f383 1 f207"/>
                <a:gd name="f492" fmla="*/ f384 1 f208"/>
                <a:gd name="f493" fmla="*/ f385 1 f207"/>
                <a:gd name="f494" fmla="*/ f386 1 f208"/>
                <a:gd name="f495" fmla="*/ f387 1 f207"/>
                <a:gd name="f496" fmla="*/ f388 1 f208"/>
                <a:gd name="f497" fmla="*/ f389 1 f207"/>
                <a:gd name="f498" fmla="*/ f390 1 f208"/>
                <a:gd name="f499" fmla="*/ f391 1 f207"/>
                <a:gd name="f500" fmla="*/ f392 1 f208"/>
                <a:gd name="f501" fmla="*/ f393 1 f207"/>
                <a:gd name="f502" fmla="*/ f394 1 f208"/>
                <a:gd name="f503" fmla="*/ f395 1 f207"/>
                <a:gd name="f504" fmla="*/ f396 1 f208"/>
                <a:gd name="f505" fmla="*/ f397 1 f207"/>
                <a:gd name="f506" fmla="*/ f398 1 f207"/>
                <a:gd name="f507" fmla="*/ f399 1 f208"/>
                <a:gd name="f508" fmla="*/ f400 1 f207"/>
                <a:gd name="f509" fmla="*/ f401 1 f208"/>
                <a:gd name="f510" fmla="*/ f402 1 f207"/>
                <a:gd name="f511" fmla="*/ f403 1 f208"/>
                <a:gd name="f512" fmla="*/ f404 1 f208"/>
                <a:gd name="f513" fmla="*/ f405 1 f207"/>
                <a:gd name="f514" fmla="*/ f406 1 f208"/>
                <a:gd name="f515" fmla="*/ f407 1 f207"/>
                <a:gd name="f516" fmla="*/ f408 1 f208"/>
                <a:gd name="f517" fmla="*/ f409 1 f207"/>
                <a:gd name="f518" fmla="*/ f410 1 f208"/>
                <a:gd name="f519" fmla="*/ f411 1 f207"/>
                <a:gd name="f520" fmla="*/ f412 1 f208"/>
                <a:gd name="f521" fmla="*/ f413 1 f207"/>
                <a:gd name="f522" fmla="*/ f414 1 f207"/>
                <a:gd name="f523" fmla="*/ f415 1 f208"/>
                <a:gd name="f524" fmla="*/ f416 f202 1"/>
                <a:gd name="f525" fmla="*/ f417 f202 1"/>
                <a:gd name="f526" fmla="*/ f419 f203 1"/>
                <a:gd name="f527" fmla="*/ f418 f203 1"/>
                <a:gd name="f528" fmla="*/ f421 f202 1"/>
                <a:gd name="f529" fmla="*/ f422 f203 1"/>
                <a:gd name="f530" fmla="*/ f423 f202 1"/>
                <a:gd name="f531" fmla="*/ f424 f203 1"/>
                <a:gd name="f532" fmla="*/ f425 f202 1"/>
                <a:gd name="f533" fmla="*/ f426 f203 1"/>
                <a:gd name="f534" fmla="*/ f427 f202 1"/>
                <a:gd name="f535" fmla="*/ f428 f203 1"/>
                <a:gd name="f536" fmla="*/ f429 f202 1"/>
                <a:gd name="f537" fmla="*/ f430 f203 1"/>
                <a:gd name="f538" fmla="*/ f431 f202 1"/>
                <a:gd name="f539" fmla="*/ f432 f203 1"/>
                <a:gd name="f540" fmla="*/ f433 f202 1"/>
                <a:gd name="f541" fmla="*/ f434 f203 1"/>
                <a:gd name="f542" fmla="*/ f435 f202 1"/>
                <a:gd name="f543" fmla="*/ f436 f203 1"/>
                <a:gd name="f544" fmla="*/ f437 f202 1"/>
                <a:gd name="f545" fmla="*/ f438 f203 1"/>
                <a:gd name="f546" fmla="*/ f439 f202 1"/>
                <a:gd name="f547" fmla="*/ f440 f203 1"/>
                <a:gd name="f548" fmla="*/ f441 f202 1"/>
                <a:gd name="f549" fmla="*/ f442 f203 1"/>
                <a:gd name="f550" fmla="*/ f443 f202 1"/>
                <a:gd name="f551" fmla="*/ f444 f203 1"/>
                <a:gd name="f552" fmla="*/ f445 f202 1"/>
                <a:gd name="f553" fmla="*/ f446 f203 1"/>
                <a:gd name="f554" fmla="*/ f447 f202 1"/>
                <a:gd name="f555" fmla="*/ f448 f203 1"/>
                <a:gd name="f556" fmla="*/ f449 f202 1"/>
                <a:gd name="f557" fmla="*/ f450 f203 1"/>
                <a:gd name="f558" fmla="*/ f451 f202 1"/>
                <a:gd name="f559" fmla="*/ f452 f203 1"/>
                <a:gd name="f560" fmla="*/ f453 f202 1"/>
                <a:gd name="f561" fmla="*/ f454 f203 1"/>
                <a:gd name="f562" fmla="*/ f455 f202 1"/>
                <a:gd name="f563" fmla="*/ f456 f202 1"/>
                <a:gd name="f564" fmla="*/ f457 f203 1"/>
                <a:gd name="f565" fmla="*/ f458 f202 1"/>
                <a:gd name="f566" fmla="*/ f459 f203 1"/>
                <a:gd name="f567" fmla="*/ f460 f203 1"/>
                <a:gd name="f568" fmla="*/ f461 f203 1"/>
                <a:gd name="f569" fmla="*/ f462 f203 1"/>
                <a:gd name="f570" fmla="*/ f463 f202 1"/>
                <a:gd name="f571" fmla="*/ f464 f203 1"/>
                <a:gd name="f572" fmla="*/ f465 f203 1"/>
                <a:gd name="f573" fmla="*/ f466 f202 1"/>
                <a:gd name="f574" fmla="*/ f467 f203 1"/>
                <a:gd name="f575" fmla="*/ f468 f202 1"/>
                <a:gd name="f576" fmla="*/ f469 f203 1"/>
                <a:gd name="f577" fmla="*/ f470 f202 1"/>
                <a:gd name="f578" fmla="*/ f471 f203 1"/>
                <a:gd name="f579" fmla="*/ f472 f202 1"/>
                <a:gd name="f580" fmla="*/ f473 f203 1"/>
                <a:gd name="f581" fmla="*/ f474 f202 1"/>
                <a:gd name="f582" fmla="*/ f475 f202 1"/>
                <a:gd name="f583" fmla="*/ f476 f203 1"/>
                <a:gd name="f584" fmla="*/ f477 f202 1"/>
                <a:gd name="f585" fmla="*/ f478 f203 1"/>
                <a:gd name="f586" fmla="*/ f479 f202 1"/>
                <a:gd name="f587" fmla="*/ f480 f202 1"/>
                <a:gd name="f588" fmla="*/ f481 f202 1"/>
                <a:gd name="f589" fmla="*/ f482 f203 1"/>
                <a:gd name="f590" fmla="*/ f483 f202 1"/>
                <a:gd name="f591" fmla="*/ f484 f203 1"/>
                <a:gd name="f592" fmla="*/ f485 f202 1"/>
                <a:gd name="f593" fmla="*/ f486 f203 1"/>
                <a:gd name="f594" fmla="*/ f487 f202 1"/>
                <a:gd name="f595" fmla="*/ f488 f203 1"/>
                <a:gd name="f596" fmla="*/ f489 f202 1"/>
                <a:gd name="f597" fmla="*/ f490 f203 1"/>
                <a:gd name="f598" fmla="*/ f491 f202 1"/>
                <a:gd name="f599" fmla="*/ f492 f203 1"/>
                <a:gd name="f600" fmla="*/ f493 f202 1"/>
                <a:gd name="f601" fmla="*/ f494 f203 1"/>
                <a:gd name="f602" fmla="*/ f495 f202 1"/>
                <a:gd name="f603" fmla="*/ f496 f203 1"/>
                <a:gd name="f604" fmla="*/ f497 f202 1"/>
                <a:gd name="f605" fmla="*/ f498 f203 1"/>
                <a:gd name="f606" fmla="*/ f499 f202 1"/>
                <a:gd name="f607" fmla="*/ f500 f203 1"/>
                <a:gd name="f608" fmla="*/ f501 f202 1"/>
                <a:gd name="f609" fmla="*/ f502 f203 1"/>
                <a:gd name="f610" fmla="*/ f503 f202 1"/>
                <a:gd name="f611" fmla="*/ f504 f203 1"/>
                <a:gd name="f612" fmla="*/ f505 f202 1"/>
                <a:gd name="f613" fmla="*/ f506 f202 1"/>
                <a:gd name="f614" fmla="*/ f507 f203 1"/>
                <a:gd name="f615" fmla="*/ f508 f202 1"/>
                <a:gd name="f616" fmla="*/ f509 f203 1"/>
                <a:gd name="f617" fmla="*/ f510 f202 1"/>
                <a:gd name="f618" fmla="*/ f511 f203 1"/>
                <a:gd name="f619" fmla="*/ f512 f203 1"/>
                <a:gd name="f620" fmla="*/ f513 f202 1"/>
                <a:gd name="f621" fmla="*/ f514 f203 1"/>
                <a:gd name="f622" fmla="*/ f515 f202 1"/>
                <a:gd name="f623" fmla="*/ f516 f203 1"/>
                <a:gd name="f624" fmla="*/ f517 f202 1"/>
                <a:gd name="f625" fmla="*/ f518 f203 1"/>
                <a:gd name="f626" fmla="*/ f519 f202 1"/>
                <a:gd name="f627" fmla="*/ f520 f203 1"/>
                <a:gd name="f628" fmla="*/ f521 f202 1"/>
                <a:gd name="f629" fmla="*/ f522 f202 1"/>
                <a:gd name="f630" fmla="*/ f523 f203 1"/>
              </a:gdLst>
              <a:ahLst/>
              <a:cxnLst>
                <a:cxn ang="3cd4">
                  <a:pos x="hc" y="t"/>
                </a:cxn>
                <a:cxn ang="0">
                  <a:pos x="r" y="vc"/>
                </a:cxn>
                <a:cxn ang="cd4">
                  <a:pos x="hc" y="b"/>
                </a:cxn>
                <a:cxn ang="cd2">
                  <a:pos x="l" y="vc"/>
                </a:cxn>
                <a:cxn ang="f420">
                  <a:pos x="f528" y="f529"/>
                </a:cxn>
                <a:cxn ang="f420">
                  <a:pos x="f530" y="f531"/>
                </a:cxn>
                <a:cxn ang="f420">
                  <a:pos x="f532" y="f533"/>
                </a:cxn>
                <a:cxn ang="f420">
                  <a:pos x="f534" y="f535"/>
                </a:cxn>
                <a:cxn ang="f420">
                  <a:pos x="f536" y="f537"/>
                </a:cxn>
                <a:cxn ang="f420">
                  <a:pos x="f538" y="f539"/>
                </a:cxn>
                <a:cxn ang="f420">
                  <a:pos x="f540" y="f541"/>
                </a:cxn>
                <a:cxn ang="f420">
                  <a:pos x="f542" y="f543"/>
                </a:cxn>
                <a:cxn ang="f420">
                  <a:pos x="f544" y="f545"/>
                </a:cxn>
                <a:cxn ang="f420">
                  <a:pos x="f546" y="f547"/>
                </a:cxn>
                <a:cxn ang="f420">
                  <a:pos x="f548" y="f549"/>
                </a:cxn>
                <a:cxn ang="f420">
                  <a:pos x="f550" y="f551"/>
                </a:cxn>
                <a:cxn ang="f420">
                  <a:pos x="f552" y="f553"/>
                </a:cxn>
                <a:cxn ang="f420">
                  <a:pos x="f550" y="f549"/>
                </a:cxn>
                <a:cxn ang="f420">
                  <a:pos x="f554" y="f555"/>
                </a:cxn>
                <a:cxn ang="f420">
                  <a:pos x="f556" y="f557"/>
                </a:cxn>
                <a:cxn ang="f420">
                  <a:pos x="f558" y="f559"/>
                </a:cxn>
                <a:cxn ang="f420">
                  <a:pos x="f560" y="f561"/>
                </a:cxn>
                <a:cxn ang="f420">
                  <a:pos x="f562" y="f561"/>
                </a:cxn>
                <a:cxn ang="f420">
                  <a:pos x="f563" y="f564"/>
                </a:cxn>
                <a:cxn ang="f420">
                  <a:pos x="f565" y="f566"/>
                </a:cxn>
                <a:cxn ang="f420">
                  <a:pos x="f563" y="f567"/>
                </a:cxn>
                <a:cxn ang="f420">
                  <a:pos x="f546" y="f568"/>
                </a:cxn>
                <a:cxn ang="f420">
                  <a:pos x="f565" y="f569"/>
                </a:cxn>
                <a:cxn ang="f420">
                  <a:pos x="f570" y="f571"/>
                </a:cxn>
                <a:cxn ang="f420">
                  <a:pos x="f570" y="f572"/>
                </a:cxn>
                <a:cxn ang="f420">
                  <a:pos x="f573" y="f574"/>
                </a:cxn>
                <a:cxn ang="f420">
                  <a:pos x="f575" y="f576"/>
                </a:cxn>
                <a:cxn ang="f420">
                  <a:pos x="f577" y="f578"/>
                </a:cxn>
                <a:cxn ang="f420">
                  <a:pos x="f579" y="f580"/>
                </a:cxn>
                <a:cxn ang="f420">
                  <a:pos x="f581" y="f567"/>
                </a:cxn>
                <a:cxn ang="f420">
                  <a:pos x="f582" y="f583"/>
                </a:cxn>
                <a:cxn ang="f420">
                  <a:pos x="f584" y="f585"/>
                </a:cxn>
                <a:cxn ang="f420">
                  <a:pos x="f586" y="f571"/>
                </a:cxn>
                <a:cxn ang="f420">
                  <a:pos x="f587" y="f578"/>
                </a:cxn>
                <a:cxn ang="f420">
                  <a:pos x="f588" y="f589"/>
                </a:cxn>
                <a:cxn ang="f420">
                  <a:pos x="f590" y="f591"/>
                </a:cxn>
                <a:cxn ang="f420">
                  <a:pos x="f592" y="f593"/>
                </a:cxn>
                <a:cxn ang="f420">
                  <a:pos x="f594" y="f595"/>
                </a:cxn>
                <a:cxn ang="f420">
                  <a:pos x="f596" y="f597"/>
                </a:cxn>
                <a:cxn ang="f420">
                  <a:pos x="f598" y="f599"/>
                </a:cxn>
                <a:cxn ang="f420">
                  <a:pos x="f600" y="f601"/>
                </a:cxn>
                <a:cxn ang="f420">
                  <a:pos x="f602" y="f603"/>
                </a:cxn>
                <a:cxn ang="f420">
                  <a:pos x="f604" y="f605"/>
                </a:cxn>
                <a:cxn ang="f420">
                  <a:pos x="f606" y="f607"/>
                </a:cxn>
                <a:cxn ang="f420">
                  <a:pos x="f608" y="f609"/>
                </a:cxn>
                <a:cxn ang="f420">
                  <a:pos x="f610" y="f611"/>
                </a:cxn>
                <a:cxn ang="f420">
                  <a:pos x="f612" y="f529"/>
                </a:cxn>
                <a:cxn ang="f420">
                  <a:pos x="f613" y="f614"/>
                </a:cxn>
                <a:cxn ang="f420">
                  <a:pos x="f615" y="f616"/>
                </a:cxn>
                <a:cxn ang="f420">
                  <a:pos x="f617" y="f618"/>
                </a:cxn>
                <a:cxn ang="f420">
                  <a:pos x="f606" y="f619"/>
                </a:cxn>
                <a:cxn ang="f420">
                  <a:pos x="f620" y="f621"/>
                </a:cxn>
                <a:cxn ang="f420">
                  <a:pos x="f622" y="f623"/>
                </a:cxn>
                <a:cxn ang="f420">
                  <a:pos x="f624" y="f625"/>
                </a:cxn>
                <a:cxn ang="f420">
                  <a:pos x="f626" y="f627"/>
                </a:cxn>
                <a:cxn ang="f420">
                  <a:pos x="f584" y="f625"/>
                </a:cxn>
                <a:cxn ang="f420">
                  <a:pos x="f628" y="f621"/>
                </a:cxn>
                <a:cxn ang="f420">
                  <a:pos x="f629" y="f630"/>
                </a:cxn>
              </a:cxnLst>
              <a:rect l="f524" t="f527" r="f525" b="f526"/>
              <a:pathLst>
                <a:path w="698" h="571">
                  <a:moveTo>
                    <a:pt x="f9" y="f10"/>
                  </a:moveTo>
                  <a:lnTo>
                    <a:pt x="f11" y="f12"/>
                  </a:lnTo>
                  <a:lnTo>
                    <a:pt x="f13" y="f14"/>
                  </a:lnTo>
                  <a:lnTo>
                    <a:pt x="f15" y="f16"/>
                  </a:lnTo>
                  <a:lnTo>
                    <a:pt x="f17" y="f18"/>
                  </a:lnTo>
                  <a:lnTo>
                    <a:pt x="f19" y="f20"/>
                  </a:lnTo>
                  <a:lnTo>
                    <a:pt x="f21" y="f22"/>
                  </a:lnTo>
                  <a:lnTo>
                    <a:pt x="f23" y="f24"/>
                  </a:lnTo>
                  <a:lnTo>
                    <a:pt x="f25" y="f26"/>
                  </a:lnTo>
                  <a:lnTo>
                    <a:pt x="f27" y="f26"/>
                  </a:lnTo>
                  <a:lnTo>
                    <a:pt x="f28" y="f29"/>
                  </a:lnTo>
                  <a:lnTo>
                    <a:pt x="f30" y="f31"/>
                  </a:lnTo>
                  <a:lnTo>
                    <a:pt x="f32" y="f31"/>
                  </a:lnTo>
                  <a:lnTo>
                    <a:pt x="f32" y="f33"/>
                  </a:lnTo>
                  <a:lnTo>
                    <a:pt x="f32" y="f34"/>
                  </a:lnTo>
                  <a:lnTo>
                    <a:pt x="f32"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4" y="f2"/>
                  </a:lnTo>
                  <a:lnTo>
                    <a:pt x="f56" y="f57"/>
                  </a:lnTo>
                  <a:lnTo>
                    <a:pt x="f58" y="f59"/>
                  </a:lnTo>
                  <a:lnTo>
                    <a:pt x="f58" y="f60"/>
                  </a:lnTo>
                  <a:lnTo>
                    <a:pt x="f61" y="f62"/>
                  </a:lnTo>
                  <a:lnTo>
                    <a:pt x="f58" y="f63"/>
                  </a:lnTo>
                  <a:lnTo>
                    <a:pt x="f64" y="f65"/>
                  </a:lnTo>
                  <a:lnTo>
                    <a:pt x="f66" y="f67"/>
                  </a:lnTo>
                  <a:lnTo>
                    <a:pt x="f68" y="f69"/>
                  </a:lnTo>
                  <a:lnTo>
                    <a:pt x="f70" y="f69"/>
                  </a:lnTo>
                  <a:lnTo>
                    <a:pt x="f70" y="f67"/>
                  </a:lnTo>
                  <a:lnTo>
                    <a:pt x="f68" y="f67"/>
                  </a:lnTo>
                  <a:lnTo>
                    <a:pt x="f68" y="f9"/>
                  </a:lnTo>
                  <a:lnTo>
                    <a:pt x="f68" y="f71"/>
                  </a:lnTo>
                  <a:lnTo>
                    <a:pt x="f70" y="f65"/>
                  </a:lnTo>
                  <a:lnTo>
                    <a:pt x="f72" y="f71"/>
                  </a:lnTo>
                  <a:lnTo>
                    <a:pt x="f73" y="f69"/>
                  </a:lnTo>
                  <a:lnTo>
                    <a:pt x="f7" y="f74"/>
                  </a:lnTo>
                  <a:lnTo>
                    <a:pt x="f7" y="f15"/>
                  </a:lnTo>
                  <a:lnTo>
                    <a:pt x="f75" y="f76"/>
                  </a:lnTo>
                  <a:lnTo>
                    <a:pt x="f73" y="f77"/>
                  </a:lnTo>
                  <a:lnTo>
                    <a:pt x="f78" y="f79"/>
                  </a:lnTo>
                  <a:lnTo>
                    <a:pt x="f80" y="f79"/>
                  </a:lnTo>
                  <a:lnTo>
                    <a:pt x="f81" y="f82"/>
                  </a:lnTo>
                  <a:lnTo>
                    <a:pt x="f70" y="f79"/>
                  </a:lnTo>
                  <a:lnTo>
                    <a:pt x="f83" y="f17"/>
                  </a:lnTo>
                  <a:lnTo>
                    <a:pt x="f84" y="f85"/>
                  </a:lnTo>
                  <a:lnTo>
                    <a:pt x="f86" y="f87"/>
                  </a:lnTo>
                  <a:lnTo>
                    <a:pt x="f86" y="f85"/>
                  </a:lnTo>
                  <a:lnTo>
                    <a:pt x="f64" y="f88"/>
                  </a:lnTo>
                  <a:lnTo>
                    <a:pt x="f89" y="f90"/>
                  </a:lnTo>
                  <a:lnTo>
                    <a:pt x="f91" y="f90"/>
                  </a:lnTo>
                  <a:lnTo>
                    <a:pt x="f92" y="f88"/>
                  </a:lnTo>
                  <a:lnTo>
                    <a:pt x="f92" y="f85"/>
                  </a:lnTo>
                  <a:lnTo>
                    <a:pt x="f91" y="f87"/>
                  </a:lnTo>
                  <a:lnTo>
                    <a:pt x="f89" y="f93"/>
                  </a:lnTo>
                  <a:lnTo>
                    <a:pt x="f91" y="f94"/>
                  </a:lnTo>
                  <a:lnTo>
                    <a:pt x="f58" y="f95"/>
                  </a:lnTo>
                  <a:lnTo>
                    <a:pt x="f58" y="f96"/>
                  </a:lnTo>
                  <a:lnTo>
                    <a:pt x="f91" y="f23"/>
                  </a:lnTo>
                  <a:lnTo>
                    <a:pt x="f91" y="f97"/>
                  </a:lnTo>
                  <a:lnTo>
                    <a:pt x="f92" y="f98"/>
                  </a:lnTo>
                  <a:lnTo>
                    <a:pt x="f58" y="f98"/>
                  </a:lnTo>
                  <a:lnTo>
                    <a:pt x="f61" y="f99"/>
                  </a:lnTo>
                  <a:lnTo>
                    <a:pt x="f56" y="f100"/>
                  </a:lnTo>
                  <a:lnTo>
                    <a:pt x="f58" y="f101"/>
                  </a:lnTo>
                  <a:lnTo>
                    <a:pt x="f58" y="f102"/>
                  </a:lnTo>
                  <a:lnTo>
                    <a:pt x="f56" y="f103"/>
                  </a:lnTo>
                  <a:lnTo>
                    <a:pt x="f56" y="f42"/>
                  </a:lnTo>
                  <a:lnTo>
                    <a:pt x="f104" y="f105"/>
                  </a:lnTo>
                  <a:lnTo>
                    <a:pt x="f106" y="f107"/>
                  </a:lnTo>
                  <a:lnTo>
                    <a:pt x="f108" y="f32"/>
                  </a:lnTo>
                  <a:lnTo>
                    <a:pt x="f109" y="f8"/>
                  </a:lnTo>
                  <a:lnTo>
                    <a:pt x="f110" y="f36"/>
                  </a:lnTo>
                  <a:lnTo>
                    <a:pt x="f111" y="f112"/>
                  </a:lnTo>
                  <a:lnTo>
                    <a:pt x="f48" y="f113"/>
                  </a:lnTo>
                  <a:lnTo>
                    <a:pt x="f114" y="f101"/>
                  </a:lnTo>
                  <a:lnTo>
                    <a:pt x="f115" y="f98"/>
                  </a:lnTo>
                  <a:lnTo>
                    <a:pt x="f116" y="f23"/>
                  </a:lnTo>
                  <a:lnTo>
                    <a:pt x="f115" y="f117"/>
                  </a:lnTo>
                  <a:lnTo>
                    <a:pt x="f114" y="f94"/>
                  </a:lnTo>
                  <a:lnTo>
                    <a:pt x="f108" y="f19"/>
                  </a:lnTo>
                  <a:lnTo>
                    <a:pt x="f118" y="f93"/>
                  </a:lnTo>
                  <a:lnTo>
                    <a:pt x="f119" y="f120"/>
                  </a:lnTo>
                  <a:lnTo>
                    <a:pt x="f21" y="f94"/>
                  </a:lnTo>
                  <a:lnTo>
                    <a:pt x="f121" y="f95"/>
                  </a:lnTo>
                  <a:lnTo>
                    <a:pt x="f122" y="f117"/>
                  </a:lnTo>
                  <a:lnTo>
                    <a:pt x="f11" y="f23"/>
                  </a:lnTo>
                  <a:lnTo>
                    <a:pt x="f123" y="f97"/>
                  </a:lnTo>
                  <a:lnTo>
                    <a:pt x="f124" y="f98"/>
                  </a:lnTo>
                  <a:lnTo>
                    <a:pt x="f125" y="f99"/>
                  </a:lnTo>
                  <a:lnTo>
                    <a:pt x="f126" y="f100"/>
                  </a:lnTo>
                  <a:lnTo>
                    <a:pt x="f127" y="f128"/>
                  </a:lnTo>
                  <a:lnTo>
                    <a:pt x="f37" y="f129"/>
                  </a:lnTo>
                  <a:lnTo>
                    <a:pt x="f130" y="f101"/>
                  </a:lnTo>
                  <a:lnTo>
                    <a:pt x="f26" y="f119"/>
                  </a:lnTo>
                  <a:lnTo>
                    <a:pt x="f20" y="f113"/>
                  </a:lnTo>
                  <a:lnTo>
                    <a:pt x="f131" y="f113"/>
                  </a:lnTo>
                  <a:lnTo>
                    <a:pt x="f131" y="f99"/>
                  </a:lnTo>
                  <a:lnTo>
                    <a:pt x="f131" y="f94"/>
                  </a:lnTo>
                  <a:lnTo>
                    <a:pt x="f132" y="f87"/>
                  </a:lnTo>
                  <a:lnTo>
                    <a:pt x="f132" y="f17"/>
                  </a:lnTo>
                  <a:lnTo>
                    <a:pt x="f133" y="f134"/>
                  </a:lnTo>
                  <a:lnTo>
                    <a:pt x="f133" y="f135"/>
                  </a:lnTo>
                  <a:lnTo>
                    <a:pt x="f133" y="f13"/>
                  </a:lnTo>
                  <a:lnTo>
                    <a:pt x="f136" y="f137"/>
                  </a:lnTo>
                  <a:lnTo>
                    <a:pt x="f136" y="f123"/>
                  </a:lnTo>
                  <a:lnTo>
                    <a:pt x="f138" y="f139"/>
                  </a:lnTo>
                  <a:lnTo>
                    <a:pt x="f138" y="f140"/>
                  </a:lnTo>
                  <a:lnTo>
                    <a:pt x="f141" y="f55"/>
                  </a:lnTo>
                  <a:lnTo>
                    <a:pt x="f141" y="f142"/>
                  </a:lnTo>
                  <a:lnTo>
                    <a:pt x="f143" y="f49"/>
                  </a:lnTo>
                  <a:lnTo>
                    <a:pt x="f143" y="f144"/>
                  </a:lnTo>
                  <a:lnTo>
                    <a:pt x="f143" y="f41"/>
                  </a:lnTo>
                  <a:lnTo>
                    <a:pt x="f145" y="f146"/>
                  </a:lnTo>
                  <a:lnTo>
                    <a:pt x="f145" y="f147"/>
                  </a:lnTo>
                  <a:lnTo>
                    <a:pt x="f16" y="f148"/>
                  </a:lnTo>
                  <a:lnTo>
                    <a:pt x="f16" y="f149"/>
                  </a:lnTo>
                  <a:lnTo>
                    <a:pt x="f16" y="f150"/>
                  </a:lnTo>
                  <a:lnTo>
                    <a:pt x="f14" y="f24"/>
                  </a:lnTo>
                  <a:lnTo>
                    <a:pt x="f151" y="f152"/>
                  </a:lnTo>
                  <a:lnTo>
                    <a:pt x="f153" y="f154"/>
                  </a:lnTo>
                  <a:lnTo>
                    <a:pt x="f155" y="f156"/>
                  </a:lnTo>
                  <a:lnTo>
                    <a:pt x="f157" y="f158"/>
                  </a:lnTo>
                  <a:lnTo>
                    <a:pt x="f159" y="f160"/>
                  </a:lnTo>
                  <a:lnTo>
                    <a:pt x="f161" y="f131"/>
                  </a:lnTo>
                  <a:lnTo>
                    <a:pt x="f162" y="f133"/>
                  </a:lnTo>
                  <a:lnTo>
                    <a:pt x="f163" y="f136"/>
                  </a:lnTo>
                  <a:lnTo>
                    <a:pt x="f163" y="f141"/>
                  </a:lnTo>
                  <a:lnTo>
                    <a:pt x="f155" y="f164"/>
                  </a:lnTo>
                  <a:lnTo>
                    <a:pt x="f161" y="f165"/>
                  </a:lnTo>
                  <a:lnTo>
                    <a:pt x="f159" y="f164"/>
                  </a:lnTo>
                  <a:lnTo>
                    <a:pt x="f166" y="f164"/>
                  </a:lnTo>
                  <a:lnTo>
                    <a:pt x="f167" y="f14"/>
                  </a:lnTo>
                  <a:lnTo>
                    <a:pt x="f168" y="f169"/>
                  </a:lnTo>
                  <a:lnTo>
                    <a:pt x="f170" y="f153"/>
                  </a:lnTo>
                  <a:lnTo>
                    <a:pt x="f171" y="f161"/>
                  </a:lnTo>
                  <a:lnTo>
                    <a:pt x="f172" y="f159"/>
                  </a:lnTo>
                  <a:lnTo>
                    <a:pt x="f173" y="f166"/>
                  </a:lnTo>
                  <a:lnTo>
                    <a:pt x="f174" y="f175"/>
                  </a:lnTo>
                  <a:lnTo>
                    <a:pt x="f176" y="f177"/>
                  </a:lnTo>
                  <a:lnTo>
                    <a:pt x="f178" y="f170"/>
                  </a:lnTo>
                  <a:lnTo>
                    <a:pt x="f6" y="f179"/>
                  </a:lnTo>
                  <a:lnTo>
                    <a:pt x="f180" y="f179"/>
                  </a:lnTo>
                  <a:lnTo>
                    <a:pt x="f181" y="f182"/>
                  </a:lnTo>
                  <a:lnTo>
                    <a:pt x="f159" y="f172"/>
                  </a:lnTo>
                  <a:lnTo>
                    <a:pt x="f12" y="f172"/>
                  </a:lnTo>
                  <a:lnTo>
                    <a:pt x="f16" y="f180"/>
                  </a:lnTo>
                  <a:lnTo>
                    <a:pt x="f18" y="f183"/>
                  </a:lnTo>
                  <a:lnTo>
                    <a:pt x="f20" y="f173"/>
                  </a:lnTo>
                  <a:lnTo>
                    <a:pt x="f22" y="f184"/>
                  </a:lnTo>
                  <a:lnTo>
                    <a:pt x="f185" y="f184"/>
                  </a:lnTo>
                  <a:lnTo>
                    <a:pt x="f186" y="f187"/>
                  </a:lnTo>
                  <a:lnTo>
                    <a:pt x="f188" y="f174"/>
                  </a:lnTo>
                  <a:lnTo>
                    <a:pt x="f189" y="f190"/>
                  </a:lnTo>
                  <a:lnTo>
                    <a:pt x="f49" y="f191"/>
                  </a:lnTo>
                  <a:lnTo>
                    <a:pt x="f53" y="f192"/>
                  </a:lnTo>
                  <a:lnTo>
                    <a:pt x="f193" y="f194"/>
                  </a:lnTo>
                  <a:lnTo>
                    <a:pt x="f195" y="f6"/>
                  </a:lnTo>
                  <a:lnTo>
                    <a:pt x="f62" y="f191"/>
                  </a:lnTo>
                  <a:lnTo>
                    <a:pt x="f123" y="f190"/>
                  </a:lnTo>
                  <a:lnTo>
                    <a:pt x="f196" y="f174"/>
                  </a:lnTo>
                  <a:lnTo>
                    <a:pt x="f197" y="f184"/>
                  </a:lnTo>
                  <a:lnTo>
                    <a:pt x="f198" y="f183"/>
                  </a:lnTo>
                  <a:lnTo>
                    <a:pt x="f65" y="f172"/>
                  </a:lnTo>
                  <a:lnTo>
                    <a:pt x="f199" y="f177"/>
                  </a:lnTo>
                  <a:lnTo>
                    <a:pt x="f199" y="f200"/>
                  </a:lnTo>
                  <a:lnTo>
                    <a:pt x="f9" y="f10"/>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7" name="Freeform 21">
              <a:extLst>
                <a:ext uri="{FF2B5EF4-FFF2-40B4-BE49-F238E27FC236}">
                  <a16:creationId xmlns:a16="http://schemas.microsoft.com/office/drawing/2014/main" id="{CC767E40-4A1B-BB89-91A5-39E827080DDC}"/>
                </a:ext>
              </a:extLst>
            </p:cNvPr>
            <p:cNvSpPr/>
            <p:nvPr/>
          </p:nvSpPr>
          <p:spPr>
            <a:xfrm>
              <a:off x="2753797" y="856792"/>
              <a:ext cx="1421050" cy="869521"/>
            </a:xfrm>
            <a:custGeom>
              <a:avLst/>
              <a:gdLst>
                <a:gd name="f0" fmla="val 10800000"/>
                <a:gd name="f1" fmla="val 5400000"/>
                <a:gd name="f2" fmla="val 360"/>
                <a:gd name="f3" fmla="val 180"/>
                <a:gd name="f4" fmla="val w"/>
                <a:gd name="f5" fmla="val h"/>
                <a:gd name="f6" fmla="val 0"/>
                <a:gd name="f7" fmla="val 1017"/>
                <a:gd name="f8" fmla="val 637"/>
                <a:gd name="f9" fmla="val 1005"/>
                <a:gd name="f10" fmla="val 393"/>
                <a:gd name="f11" fmla="val 1003"/>
                <a:gd name="f12" fmla="val 417"/>
                <a:gd name="f13" fmla="val 440"/>
                <a:gd name="f14" fmla="val 1001"/>
                <a:gd name="f15" fmla="val 464"/>
                <a:gd name="f16" fmla="val 488"/>
                <a:gd name="f17" fmla="val 998"/>
                <a:gd name="f18" fmla="val 514"/>
                <a:gd name="f19" fmla="val 542"/>
                <a:gd name="f20" fmla="val 996"/>
                <a:gd name="f21" fmla="val 573"/>
                <a:gd name="f22" fmla="val 601"/>
                <a:gd name="f23" fmla="val 993"/>
                <a:gd name="f24" fmla="val 632"/>
                <a:gd name="f25" fmla="val 991"/>
                <a:gd name="f26" fmla="val 972"/>
                <a:gd name="f27" fmla="val 951"/>
                <a:gd name="f28" fmla="val 630"/>
                <a:gd name="f29" fmla="val 932"/>
                <a:gd name="f30" fmla="val 913"/>
                <a:gd name="f31" fmla="val 627"/>
                <a:gd name="f32" fmla="val 892"/>
                <a:gd name="f33" fmla="val 873"/>
                <a:gd name="f34" fmla="val 625"/>
                <a:gd name="f35" fmla="val 854"/>
                <a:gd name="f36" fmla="val 833"/>
                <a:gd name="f37" fmla="val 623"/>
                <a:gd name="f38" fmla="val 814"/>
                <a:gd name="f39" fmla="val 795"/>
                <a:gd name="f40" fmla="val 620"/>
                <a:gd name="f41" fmla="val 774"/>
                <a:gd name="f42" fmla="val 618"/>
                <a:gd name="f43" fmla="val 755"/>
                <a:gd name="f44" fmla="val 736"/>
                <a:gd name="f45" fmla="val 616"/>
                <a:gd name="f46" fmla="val 717"/>
                <a:gd name="f47" fmla="val 613"/>
                <a:gd name="f48" fmla="val 695"/>
                <a:gd name="f49" fmla="val 677"/>
                <a:gd name="f50" fmla="val 611"/>
                <a:gd name="f51" fmla="val 658"/>
                <a:gd name="f52" fmla="val 608"/>
                <a:gd name="f53" fmla="val 636"/>
                <a:gd name="f54" fmla="val 606"/>
                <a:gd name="f55" fmla="val 617"/>
                <a:gd name="f56" fmla="val 604"/>
                <a:gd name="f57" fmla="val 598"/>
                <a:gd name="f58" fmla="val 580"/>
                <a:gd name="f59" fmla="val 558"/>
                <a:gd name="f60" fmla="val 599"/>
                <a:gd name="f61" fmla="val 539"/>
                <a:gd name="f62" fmla="val 597"/>
                <a:gd name="f63" fmla="val 520"/>
                <a:gd name="f64" fmla="val 594"/>
                <a:gd name="f65" fmla="val 502"/>
                <a:gd name="f66" fmla="val 592"/>
                <a:gd name="f67" fmla="val 480"/>
                <a:gd name="f68" fmla="val 589"/>
                <a:gd name="f69" fmla="val 461"/>
                <a:gd name="f70" fmla="val 587"/>
                <a:gd name="f71" fmla="val 442"/>
                <a:gd name="f72" fmla="val 585"/>
                <a:gd name="f73" fmla="val 421"/>
                <a:gd name="f74" fmla="val 582"/>
                <a:gd name="f75" fmla="val 402"/>
                <a:gd name="f76" fmla="val 383"/>
                <a:gd name="f77" fmla="val 578"/>
                <a:gd name="f78" fmla="val 364"/>
                <a:gd name="f79" fmla="val 362"/>
                <a:gd name="f80" fmla="val 357"/>
                <a:gd name="f81" fmla="val 355"/>
                <a:gd name="f82" fmla="val 350"/>
                <a:gd name="f83" fmla="val 634"/>
                <a:gd name="f84" fmla="val 345"/>
                <a:gd name="f85" fmla="val 343"/>
                <a:gd name="f86" fmla="val 338"/>
                <a:gd name="f87" fmla="val 336"/>
                <a:gd name="f88" fmla="val 334"/>
                <a:gd name="f89" fmla="val 331"/>
                <a:gd name="f90" fmla="val 326"/>
                <a:gd name="f91" fmla="val 324"/>
                <a:gd name="f92" fmla="val 322"/>
                <a:gd name="f93" fmla="val 317"/>
                <a:gd name="f94" fmla="val 319"/>
                <a:gd name="f95" fmla="val 315"/>
                <a:gd name="f96" fmla="val 303"/>
                <a:gd name="f97" fmla="val 289"/>
                <a:gd name="f98" fmla="val 282"/>
                <a:gd name="f99" fmla="val 265"/>
                <a:gd name="f100" fmla="val 251"/>
                <a:gd name="f101" fmla="val 246"/>
                <a:gd name="f102" fmla="val 241"/>
                <a:gd name="f103" fmla="val 237"/>
                <a:gd name="f104" fmla="val 234"/>
                <a:gd name="f105" fmla="val 213"/>
                <a:gd name="f106" fmla="val 206"/>
                <a:gd name="f107" fmla="val 199"/>
                <a:gd name="f108" fmla="val 196"/>
                <a:gd name="f109" fmla="val 194"/>
                <a:gd name="f110" fmla="val 192"/>
                <a:gd name="f111" fmla="val 187"/>
                <a:gd name="f112" fmla="val 182"/>
                <a:gd name="f113" fmla="val 177"/>
                <a:gd name="f114" fmla="val 173"/>
                <a:gd name="f115" fmla="val 575"/>
                <a:gd name="f116" fmla="val 170"/>
                <a:gd name="f117" fmla="val 571"/>
                <a:gd name="f118" fmla="val 166"/>
                <a:gd name="f119" fmla="val 568"/>
                <a:gd name="f120" fmla="val 159"/>
                <a:gd name="f121" fmla="val 156"/>
                <a:gd name="f122" fmla="val 149"/>
                <a:gd name="f123" fmla="val 559"/>
                <a:gd name="f124" fmla="val 554"/>
                <a:gd name="f125" fmla="val 147"/>
                <a:gd name="f126" fmla="val 549"/>
                <a:gd name="f127" fmla="val 151"/>
                <a:gd name="f128" fmla="val 537"/>
                <a:gd name="f129" fmla="val 533"/>
                <a:gd name="f130" fmla="val 528"/>
                <a:gd name="f131" fmla="val 144"/>
                <a:gd name="f132" fmla="val 523"/>
                <a:gd name="f133" fmla="val 142"/>
                <a:gd name="f134" fmla="val 135"/>
                <a:gd name="f135" fmla="val 500"/>
                <a:gd name="f136" fmla="val 490"/>
                <a:gd name="f137" fmla="val 133"/>
                <a:gd name="f138" fmla="val 481"/>
                <a:gd name="f139" fmla="val 473"/>
                <a:gd name="f140" fmla="val 469"/>
                <a:gd name="f141" fmla="val 462"/>
                <a:gd name="f142" fmla="val 459"/>
                <a:gd name="f143" fmla="val 128"/>
                <a:gd name="f144" fmla="val 455"/>
                <a:gd name="f145" fmla="val 123"/>
                <a:gd name="f146" fmla="val 447"/>
                <a:gd name="f147" fmla="val 121"/>
                <a:gd name="f148" fmla="val 118"/>
                <a:gd name="f149" fmla="val 445"/>
                <a:gd name="f150" fmla="val 116"/>
                <a:gd name="f151" fmla="val 450"/>
                <a:gd name="f152" fmla="val 104"/>
                <a:gd name="f153" fmla="val 97"/>
                <a:gd name="f154" fmla="val 92"/>
                <a:gd name="f155" fmla="val 466"/>
                <a:gd name="f156" fmla="val 88"/>
                <a:gd name="f157" fmla="val 85"/>
                <a:gd name="f158" fmla="val 83"/>
                <a:gd name="f159" fmla="val 76"/>
                <a:gd name="f160" fmla="val 457"/>
                <a:gd name="f161" fmla="val 69"/>
                <a:gd name="f162" fmla="val 452"/>
                <a:gd name="f163" fmla="val 71"/>
                <a:gd name="f164" fmla="val 73"/>
                <a:gd name="f165" fmla="val 426"/>
                <a:gd name="f166" fmla="val 78"/>
                <a:gd name="f167" fmla="val 419"/>
                <a:gd name="f168" fmla="val 414"/>
                <a:gd name="f169" fmla="val 398"/>
                <a:gd name="f170" fmla="val 395"/>
                <a:gd name="f171" fmla="val 386"/>
                <a:gd name="f172" fmla="val 379"/>
                <a:gd name="f173" fmla="val 90"/>
                <a:gd name="f174" fmla="val 376"/>
                <a:gd name="f175" fmla="val 367"/>
                <a:gd name="f176" fmla="val 102"/>
                <a:gd name="f177" fmla="val 346"/>
                <a:gd name="f178" fmla="val 339"/>
                <a:gd name="f179" fmla="val 107"/>
                <a:gd name="f180" fmla="val 109"/>
                <a:gd name="f181" fmla="val 327"/>
                <a:gd name="f182" fmla="val 111"/>
                <a:gd name="f183" fmla="val 320"/>
                <a:gd name="f184" fmla="val 95"/>
                <a:gd name="f185" fmla="val 312"/>
                <a:gd name="f186" fmla="val 308"/>
                <a:gd name="f187" fmla="val 298"/>
                <a:gd name="f188" fmla="val 286"/>
                <a:gd name="f189" fmla="val 66"/>
                <a:gd name="f190" fmla="val 277"/>
                <a:gd name="f191" fmla="val 59"/>
                <a:gd name="f192" fmla="val 268"/>
                <a:gd name="f193" fmla="val 52"/>
                <a:gd name="f194" fmla="val 253"/>
                <a:gd name="f195" fmla="val 43"/>
                <a:gd name="f196" fmla="val 232"/>
                <a:gd name="f197" fmla="val 38"/>
                <a:gd name="f198" fmla="val 227"/>
                <a:gd name="f199" fmla="val 28"/>
                <a:gd name="f200" fmla="val 218"/>
                <a:gd name="f201" fmla="val 21"/>
                <a:gd name="f202" fmla="val 208"/>
                <a:gd name="f203" fmla="val 14"/>
                <a:gd name="f204" fmla="val 12"/>
                <a:gd name="f205" fmla="val 17"/>
                <a:gd name="f206" fmla="val 185"/>
                <a:gd name="f207" fmla="val 19"/>
                <a:gd name="f208" fmla="val 178"/>
                <a:gd name="f209" fmla="val 168"/>
                <a:gd name="f210" fmla="val 10"/>
                <a:gd name="f211" fmla="val 5"/>
                <a:gd name="f212" fmla="val 137"/>
                <a:gd name="f213" fmla="val 62"/>
                <a:gd name="f214" fmla="val 31"/>
                <a:gd name="f215" fmla="val 26"/>
                <a:gd name="f216" fmla="val 40"/>
                <a:gd name="f217" fmla="val 2"/>
                <a:gd name="f218" fmla="val 9"/>
                <a:gd name="f219" fmla="val 215"/>
                <a:gd name="f220" fmla="val 35"/>
                <a:gd name="f221" fmla="val 248"/>
                <a:gd name="f222" fmla="val 284"/>
                <a:gd name="f223" fmla="val 47"/>
                <a:gd name="f224" fmla="val 57"/>
                <a:gd name="f225" fmla="val 390"/>
                <a:gd name="f226" fmla="val 64"/>
                <a:gd name="f227" fmla="val 423"/>
                <a:gd name="f228" fmla="val 494"/>
                <a:gd name="f229" fmla="val 80"/>
                <a:gd name="f230" fmla="val 530"/>
                <a:gd name="f231" fmla="val 565"/>
                <a:gd name="f232" fmla="val 672"/>
                <a:gd name="f233" fmla="val 99"/>
                <a:gd name="f234" fmla="val 707"/>
                <a:gd name="f235" fmla="val 743"/>
                <a:gd name="f236" fmla="val 778"/>
                <a:gd name="f237" fmla="val 849"/>
                <a:gd name="f238" fmla="val 114"/>
                <a:gd name="f239" fmla="val 885"/>
                <a:gd name="f240" fmla="val 920"/>
                <a:gd name="f241" fmla="val 956"/>
                <a:gd name="f242" fmla="val 125"/>
                <a:gd name="f243" fmla="val 1015"/>
                <a:gd name="f244" fmla="val 1012"/>
                <a:gd name="f245" fmla="val 223"/>
                <a:gd name="f246" fmla="val 1010"/>
                <a:gd name="f247" fmla="val 270"/>
                <a:gd name="f248" fmla="val 296"/>
                <a:gd name="f249" fmla="val 1008"/>
                <a:gd name="f250" fmla="+- 0 0 -90"/>
                <a:gd name="f251" fmla="*/ f4 1 1017"/>
                <a:gd name="f252" fmla="*/ f5 1 637"/>
                <a:gd name="f253" fmla="+- f8 0 f6"/>
                <a:gd name="f254" fmla="+- f7 0 f6"/>
                <a:gd name="f255" fmla="*/ f250 f0 1"/>
                <a:gd name="f256" fmla="*/ f254 1 1017"/>
                <a:gd name="f257" fmla="*/ f253 1 637"/>
                <a:gd name="f258" fmla="*/ 1589087 f254 1"/>
                <a:gd name="f259" fmla="*/ 736600 f253 1"/>
                <a:gd name="f260" fmla="*/ 1581150 f254 1"/>
                <a:gd name="f261" fmla="*/ 909638 f253 1"/>
                <a:gd name="f262" fmla="*/ 1576387 f254 1"/>
                <a:gd name="f263" fmla="*/ 1003300 f253 1"/>
                <a:gd name="f264" fmla="*/ 1573212 f254 1"/>
                <a:gd name="f265" fmla="*/ 1509712 f254 1"/>
                <a:gd name="f266" fmla="*/ 1000125 f253 1"/>
                <a:gd name="f267" fmla="*/ 1385887 f254 1"/>
                <a:gd name="f268" fmla="*/ 992188 f253 1"/>
                <a:gd name="f269" fmla="*/ 1262062 f254 1"/>
                <a:gd name="f270" fmla="*/ 984250 f253 1"/>
                <a:gd name="f271" fmla="*/ 1138237 f254 1"/>
                <a:gd name="f272" fmla="*/ 973138 f253 1"/>
                <a:gd name="f273" fmla="*/ 1009650 f254 1"/>
                <a:gd name="f274" fmla="*/ 962025 f253 1"/>
                <a:gd name="f275" fmla="*/ 885825 f254 1"/>
                <a:gd name="f276" fmla="*/ 950913 f253 1"/>
                <a:gd name="f277" fmla="*/ 762000 f254 1"/>
                <a:gd name="f278" fmla="*/ 935038 f253 1"/>
                <a:gd name="f279" fmla="*/ 638175 f254 1"/>
                <a:gd name="f280" fmla="*/ 920750 f253 1"/>
                <a:gd name="f281" fmla="*/ 571500 f254 1"/>
                <a:gd name="f282" fmla="*/ 547687 f254 1"/>
                <a:gd name="f283" fmla="*/ 530225 f254 1"/>
                <a:gd name="f284" fmla="*/ 958850 f253 1"/>
                <a:gd name="f285" fmla="*/ 511175 f254 1"/>
                <a:gd name="f286" fmla="*/ 969963 f253 1"/>
                <a:gd name="f287" fmla="*/ 503237 f254 1"/>
                <a:gd name="f288" fmla="*/ 447675 f254 1"/>
                <a:gd name="f289" fmla="*/ 382587 f254 1"/>
                <a:gd name="f290" fmla="*/ 977900 f253 1"/>
                <a:gd name="f291" fmla="*/ 338137 f254 1"/>
                <a:gd name="f292" fmla="*/ 311150 f254 1"/>
                <a:gd name="f293" fmla="*/ 288925 f254 1"/>
                <a:gd name="f294" fmla="*/ 981075 f253 1"/>
                <a:gd name="f295" fmla="*/ 280987 f254 1"/>
                <a:gd name="f296" fmla="*/ 263525 f254 1"/>
                <a:gd name="f297" fmla="*/ 901700 f253 1"/>
                <a:gd name="f298" fmla="*/ 236537 f254 1"/>
                <a:gd name="f299" fmla="*/ 879475 f253 1"/>
                <a:gd name="f300" fmla="*/ 239712 f254 1"/>
                <a:gd name="f301" fmla="*/ 846138 f253 1"/>
                <a:gd name="f302" fmla="*/ 214312 f254 1"/>
                <a:gd name="f303" fmla="*/ 793750 f253 1"/>
                <a:gd name="f304" fmla="*/ 211137 f254 1"/>
                <a:gd name="f305" fmla="*/ 744538 f253 1"/>
                <a:gd name="f306" fmla="*/ 203200 f254 1"/>
                <a:gd name="f307" fmla="*/ 722313 f253 1"/>
                <a:gd name="f308" fmla="*/ 187325 f254 1"/>
                <a:gd name="f309" fmla="*/ 709613 f253 1"/>
                <a:gd name="f310" fmla="*/ 146050 f254 1"/>
                <a:gd name="f311" fmla="*/ 739775 f253 1"/>
                <a:gd name="f312" fmla="*/ 120650 f254 1"/>
                <a:gd name="f313" fmla="*/ 725488 f253 1"/>
                <a:gd name="f314" fmla="*/ 115887 f254 1"/>
                <a:gd name="f315" fmla="*/ 698500 f253 1"/>
                <a:gd name="f316" fmla="*/ 139700 f254 1"/>
                <a:gd name="f317" fmla="*/ 661988 f253 1"/>
                <a:gd name="f318" fmla="*/ 131762 f254 1"/>
                <a:gd name="f319" fmla="*/ 627063 f253 1"/>
                <a:gd name="f320" fmla="*/ 582613 f253 1"/>
                <a:gd name="f321" fmla="*/ 169862 f254 1"/>
                <a:gd name="f322" fmla="*/ 530225 f253 1"/>
                <a:gd name="f323" fmla="*/ 173037 f254 1"/>
                <a:gd name="f324" fmla="*/ 503238 f253 1"/>
                <a:gd name="f325" fmla="*/ 500063 f253 1"/>
                <a:gd name="f326" fmla="*/ 481013 f253 1"/>
                <a:gd name="f327" fmla="*/ 473075 f253 1"/>
                <a:gd name="f328" fmla="*/ 82550 f254 1"/>
                <a:gd name="f329" fmla="*/ 401638 f253 1"/>
                <a:gd name="f330" fmla="*/ 33337 f254 1"/>
                <a:gd name="f331" fmla="*/ 330200 f253 1"/>
                <a:gd name="f332" fmla="*/ 22225 f254 1"/>
                <a:gd name="f333" fmla="*/ 311150 f253 1"/>
                <a:gd name="f334" fmla="*/ 30162 f254 1"/>
                <a:gd name="f335" fmla="*/ 282575 f253 1"/>
                <a:gd name="f336" fmla="*/ 15875 f254 1"/>
                <a:gd name="f337" fmla="*/ 233363 f253 1"/>
                <a:gd name="f338" fmla="*/ 19050 f254 1"/>
                <a:gd name="f339" fmla="*/ 98425 f253 1"/>
                <a:gd name="f340" fmla="*/ 14288 f253 1"/>
                <a:gd name="f341" fmla="*/ 296862 f254 1"/>
                <a:gd name="f342" fmla="*/ 49213 f253 1"/>
                <a:gd name="f343" fmla="*/ 506412 f254 1"/>
                <a:gd name="f344" fmla="*/ 82550 f253 1"/>
                <a:gd name="f345" fmla="*/ 728662 f254 1"/>
                <a:gd name="f346" fmla="*/ 115888 f253 1"/>
                <a:gd name="f347" fmla="*/ 896937 f254 1"/>
                <a:gd name="f348" fmla="*/ 139700 f253 1"/>
                <a:gd name="f349" fmla="*/ 1122362 f254 1"/>
                <a:gd name="f350" fmla="*/ 161925 f253 1"/>
                <a:gd name="f351" fmla="*/ 1347787 f254 1"/>
                <a:gd name="f352" fmla="*/ 180975 f253 1"/>
                <a:gd name="f353" fmla="*/ 195263 f253 1"/>
                <a:gd name="f354" fmla="*/ 1611312 f254 1"/>
                <a:gd name="f355" fmla="*/ 315913 f253 1"/>
                <a:gd name="f356" fmla="*/ 1603375 f254 1"/>
                <a:gd name="f357" fmla="*/ 469900 f253 1"/>
                <a:gd name="f358" fmla="*/ 1595437 f254 1"/>
                <a:gd name="f359" fmla="*/ 623888 f253 1"/>
                <a:gd name="f360" fmla="*/ f255 1 f3"/>
                <a:gd name="f361" fmla="*/ f258 1 1017"/>
                <a:gd name="f362" fmla="*/ f259 1 637"/>
                <a:gd name="f363" fmla="*/ f260 1 1017"/>
                <a:gd name="f364" fmla="*/ f261 1 637"/>
                <a:gd name="f365" fmla="*/ f262 1 1017"/>
                <a:gd name="f366" fmla="*/ f263 1 637"/>
                <a:gd name="f367" fmla="*/ f264 1 1017"/>
                <a:gd name="f368" fmla="*/ f265 1 1017"/>
                <a:gd name="f369" fmla="*/ f266 1 637"/>
                <a:gd name="f370" fmla="*/ f267 1 1017"/>
                <a:gd name="f371" fmla="*/ f268 1 637"/>
                <a:gd name="f372" fmla="*/ f269 1 1017"/>
                <a:gd name="f373" fmla="*/ f270 1 637"/>
                <a:gd name="f374" fmla="*/ f271 1 1017"/>
                <a:gd name="f375" fmla="*/ f272 1 637"/>
                <a:gd name="f376" fmla="*/ f273 1 1017"/>
                <a:gd name="f377" fmla="*/ f274 1 637"/>
                <a:gd name="f378" fmla="*/ f275 1 1017"/>
                <a:gd name="f379" fmla="*/ f276 1 637"/>
                <a:gd name="f380" fmla="*/ f277 1 1017"/>
                <a:gd name="f381" fmla="*/ f278 1 637"/>
                <a:gd name="f382" fmla="*/ f279 1 1017"/>
                <a:gd name="f383" fmla="*/ f280 1 637"/>
                <a:gd name="f384" fmla="*/ f281 1 1017"/>
                <a:gd name="f385" fmla="*/ f282 1 1017"/>
                <a:gd name="f386" fmla="*/ f283 1 1017"/>
                <a:gd name="f387" fmla="*/ f284 1 637"/>
                <a:gd name="f388" fmla="*/ f285 1 1017"/>
                <a:gd name="f389" fmla="*/ f286 1 637"/>
                <a:gd name="f390" fmla="*/ f287 1 1017"/>
                <a:gd name="f391" fmla="*/ f288 1 1017"/>
                <a:gd name="f392" fmla="*/ f289 1 1017"/>
                <a:gd name="f393" fmla="*/ f290 1 637"/>
                <a:gd name="f394" fmla="*/ f291 1 1017"/>
                <a:gd name="f395" fmla="*/ f292 1 1017"/>
                <a:gd name="f396" fmla="*/ f293 1 1017"/>
                <a:gd name="f397" fmla="*/ f294 1 637"/>
                <a:gd name="f398" fmla="*/ f295 1 1017"/>
                <a:gd name="f399" fmla="*/ f296 1 1017"/>
                <a:gd name="f400" fmla="*/ f297 1 637"/>
                <a:gd name="f401" fmla="*/ f298 1 1017"/>
                <a:gd name="f402" fmla="*/ f299 1 637"/>
                <a:gd name="f403" fmla="*/ f300 1 1017"/>
                <a:gd name="f404" fmla="*/ f301 1 637"/>
                <a:gd name="f405" fmla="*/ f302 1 1017"/>
                <a:gd name="f406" fmla="*/ f303 1 637"/>
                <a:gd name="f407" fmla="*/ f304 1 1017"/>
                <a:gd name="f408" fmla="*/ f305 1 637"/>
                <a:gd name="f409" fmla="*/ f306 1 1017"/>
                <a:gd name="f410" fmla="*/ f307 1 637"/>
                <a:gd name="f411" fmla="*/ f308 1 1017"/>
                <a:gd name="f412" fmla="*/ f309 1 637"/>
                <a:gd name="f413" fmla="*/ f310 1 1017"/>
                <a:gd name="f414" fmla="*/ f311 1 637"/>
                <a:gd name="f415" fmla="*/ f312 1 1017"/>
                <a:gd name="f416" fmla="*/ f313 1 637"/>
                <a:gd name="f417" fmla="*/ f314 1 1017"/>
                <a:gd name="f418" fmla="*/ f315 1 637"/>
                <a:gd name="f419" fmla="*/ f316 1 1017"/>
                <a:gd name="f420" fmla="*/ f317 1 637"/>
                <a:gd name="f421" fmla="*/ f318 1 1017"/>
                <a:gd name="f422" fmla="*/ f319 1 637"/>
                <a:gd name="f423" fmla="*/ f320 1 637"/>
                <a:gd name="f424" fmla="*/ f321 1 1017"/>
                <a:gd name="f425" fmla="*/ f322 1 637"/>
                <a:gd name="f426" fmla="*/ f323 1 1017"/>
                <a:gd name="f427" fmla="*/ f324 1 637"/>
                <a:gd name="f428" fmla="*/ f325 1 637"/>
                <a:gd name="f429" fmla="*/ f326 1 637"/>
                <a:gd name="f430" fmla="*/ f327 1 637"/>
                <a:gd name="f431" fmla="*/ f328 1 1017"/>
                <a:gd name="f432" fmla="*/ f329 1 637"/>
                <a:gd name="f433" fmla="*/ f330 1 1017"/>
                <a:gd name="f434" fmla="*/ f331 1 637"/>
                <a:gd name="f435" fmla="*/ f332 1 1017"/>
                <a:gd name="f436" fmla="*/ f333 1 637"/>
                <a:gd name="f437" fmla="*/ f334 1 1017"/>
                <a:gd name="f438" fmla="*/ f335 1 637"/>
                <a:gd name="f439" fmla="*/ f336 1 1017"/>
                <a:gd name="f440" fmla="*/ f337 1 637"/>
                <a:gd name="f441" fmla="*/ f338 1 1017"/>
                <a:gd name="f442" fmla="*/ f339 1 637"/>
                <a:gd name="f443" fmla="*/ f340 1 637"/>
                <a:gd name="f444" fmla="*/ f341 1 1017"/>
                <a:gd name="f445" fmla="*/ f342 1 637"/>
                <a:gd name="f446" fmla="*/ f343 1 1017"/>
                <a:gd name="f447" fmla="*/ f344 1 637"/>
                <a:gd name="f448" fmla="*/ f345 1 1017"/>
                <a:gd name="f449" fmla="*/ f346 1 637"/>
                <a:gd name="f450" fmla="*/ f347 1 1017"/>
                <a:gd name="f451" fmla="*/ f348 1 637"/>
                <a:gd name="f452" fmla="*/ f349 1 1017"/>
                <a:gd name="f453" fmla="*/ f350 1 637"/>
                <a:gd name="f454" fmla="*/ f351 1 1017"/>
                <a:gd name="f455" fmla="*/ f352 1 637"/>
                <a:gd name="f456" fmla="*/ f353 1 637"/>
                <a:gd name="f457" fmla="*/ f354 1 1017"/>
                <a:gd name="f458" fmla="*/ f355 1 637"/>
                <a:gd name="f459" fmla="*/ f356 1 1017"/>
                <a:gd name="f460" fmla="*/ f357 1 637"/>
                <a:gd name="f461" fmla="*/ f358 1 1017"/>
                <a:gd name="f462" fmla="*/ f359 1 637"/>
                <a:gd name="f463" fmla="*/ 0 1 f256"/>
                <a:gd name="f464" fmla="*/ f7 1 f256"/>
                <a:gd name="f465" fmla="*/ 0 1 f257"/>
                <a:gd name="f466" fmla="*/ f8 1 f257"/>
                <a:gd name="f467" fmla="+- f360 0 f1"/>
                <a:gd name="f468" fmla="*/ f361 1 f256"/>
                <a:gd name="f469" fmla="*/ f362 1 f257"/>
                <a:gd name="f470" fmla="*/ f363 1 f256"/>
                <a:gd name="f471" fmla="*/ f364 1 f257"/>
                <a:gd name="f472" fmla="*/ f365 1 f256"/>
                <a:gd name="f473" fmla="*/ f366 1 f257"/>
                <a:gd name="f474" fmla="*/ f367 1 f256"/>
                <a:gd name="f475" fmla="*/ f368 1 f256"/>
                <a:gd name="f476" fmla="*/ f369 1 f257"/>
                <a:gd name="f477" fmla="*/ f370 1 f256"/>
                <a:gd name="f478" fmla="*/ f371 1 f257"/>
                <a:gd name="f479" fmla="*/ f372 1 f256"/>
                <a:gd name="f480" fmla="*/ f373 1 f257"/>
                <a:gd name="f481" fmla="*/ f374 1 f256"/>
                <a:gd name="f482" fmla="*/ f375 1 f257"/>
                <a:gd name="f483" fmla="*/ f376 1 f256"/>
                <a:gd name="f484" fmla="*/ f377 1 f257"/>
                <a:gd name="f485" fmla="*/ f378 1 f256"/>
                <a:gd name="f486" fmla="*/ f379 1 f257"/>
                <a:gd name="f487" fmla="*/ f380 1 f256"/>
                <a:gd name="f488" fmla="*/ f381 1 f257"/>
                <a:gd name="f489" fmla="*/ f382 1 f256"/>
                <a:gd name="f490" fmla="*/ f383 1 f257"/>
                <a:gd name="f491" fmla="*/ f384 1 f256"/>
                <a:gd name="f492" fmla="*/ f385 1 f256"/>
                <a:gd name="f493" fmla="*/ f386 1 f256"/>
                <a:gd name="f494" fmla="*/ f387 1 f257"/>
                <a:gd name="f495" fmla="*/ f388 1 f256"/>
                <a:gd name="f496" fmla="*/ f389 1 f257"/>
                <a:gd name="f497" fmla="*/ f390 1 f256"/>
                <a:gd name="f498" fmla="*/ f391 1 f256"/>
                <a:gd name="f499" fmla="*/ f392 1 f256"/>
                <a:gd name="f500" fmla="*/ f393 1 f257"/>
                <a:gd name="f501" fmla="*/ f394 1 f256"/>
                <a:gd name="f502" fmla="*/ f395 1 f256"/>
                <a:gd name="f503" fmla="*/ f396 1 f256"/>
                <a:gd name="f504" fmla="*/ f397 1 f257"/>
                <a:gd name="f505" fmla="*/ f398 1 f256"/>
                <a:gd name="f506" fmla="*/ f399 1 f256"/>
                <a:gd name="f507" fmla="*/ f400 1 f257"/>
                <a:gd name="f508" fmla="*/ f401 1 f256"/>
                <a:gd name="f509" fmla="*/ f402 1 f257"/>
                <a:gd name="f510" fmla="*/ f403 1 f256"/>
                <a:gd name="f511" fmla="*/ f404 1 f257"/>
                <a:gd name="f512" fmla="*/ f405 1 f256"/>
                <a:gd name="f513" fmla="*/ f406 1 f257"/>
                <a:gd name="f514" fmla="*/ f407 1 f256"/>
                <a:gd name="f515" fmla="*/ f408 1 f257"/>
                <a:gd name="f516" fmla="*/ f409 1 f256"/>
                <a:gd name="f517" fmla="*/ f410 1 f257"/>
                <a:gd name="f518" fmla="*/ f411 1 f256"/>
                <a:gd name="f519" fmla="*/ f412 1 f257"/>
                <a:gd name="f520" fmla="*/ f413 1 f256"/>
                <a:gd name="f521" fmla="*/ f414 1 f257"/>
                <a:gd name="f522" fmla="*/ f415 1 f256"/>
                <a:gd name="f523" fmla="*/ f416 1 f257"/>
                <a:gd name="f524" fmla="*/ f417 1 f256"/>
                <a:gd name="f525" fmla="*/ f418 1 f257"/>
                <a:gd name="f526" fmla="*/ f419 1 f256"/>
                <a:gd name="f527" fmla="*/ f420 1 f257"/>
                <a:gd name="f528" fmla="*/ f421 1 f256"/>
                <a:gd name="f529" fmla="*/ f422 1 f257"/>
                <a:gd name="f530" fmla="*/ f423 1 f257"/>
                <a:gd name="f531" fmla="*/ f424 1 f256"/>
                <a:gd name="f532" fmla="*/ f425 1 f257"/>
                <a:gd name="f533" fmla="*/ f426 1 f256"/>
                <a:gd name="f534" fmla="*/ f427 1 f257"/>
                <a:gd name="f535" fmla="*/ f428 1 f257"/>
                <a:gd name="f536" fmla="*/ f429 1 f257"/>
                <a:gd name="f537" fmla="*/ f430 1 f257"/>
                <a:gd name="f538" fmla="*/ f431 1 f256"/>
                <a:gd name="f539" fmla="*/ f432 1 f257"/>
                <a:gd name="f540" fmla="*/ f433 1 f256"/>
                <a:gd name="f541" fmla="*/ f434 1 f257"/>
                <a:gd name="f542" fmla="*/ f435 1 f256"/>
                <a:gd name="f543" fmla="*/ f436 1 f257"/>
                <a:gd name="f544" fmla="*/ f437 1 f256"/>
                <a:gd name="f545" fmla="*/ f438 1 f257"/>
                <a:gd name="f546" fmla="*/ f439 1 f256"/>
                <a:gd name="f547" fmla="*/ f440 1 f257"/>
                <a:gd name="f548" fmla="*/ f441 1 f256"/>
                <a:gd name="f549" fmla="*/ f442 1 f257"/>
                <a:gd name="f550" fmla="*/ f443 1 f257"/>
                <a:gd name="f551" fmla="*/ f444 1 f256"/>
                <a:gd name="f552" fmla="*/ f445 1 f257"/>
                <a:gd name="f553" fmla="*/ f446 1 f256"/>
                <a:gd name="f554" fmla="*/ f447 1 f257"/>
                <a:gd name="f555" fmla="*/ f448 1 f256"/>
                <a:gd name="f556" fmla="*/ f449 1 f257"/>
                <a:gd name="f557" fmla="*/ f450 1 f256"/>
                <a:gd name="f558" fmla="*/ f451 1 f257"/>
                <a:gd name="f559" fmla="*/ f452 1 f256"/>
                <a:gd name="f560" fmla="*/ f453 1 f257"/>
                <a:gd name="f561" fmla="*/ f454 1 f256"/>
                <a:gd name="f562" fmla="*/ f455 1 f257"/>
                <a:gd name="f563" fmla="*/ f456 1 f257"/>
                <a:gd name="f564" fmla="*/ f457 1 f256"/>
                <a:gd name="f565" fmla="*/ f458 1 f257"/>
                <a:gd name="f566" fmla="*/ f459 1 f256"/>
                <a:gd name="f567" fmla="*/ f460 1 f257"/>
                <a:gd name="f568" fmla="*/ f461 1 f256"/>
                <a:gd name="f569" fmla="*/ f462 1 f257"/>
                <a:gd name="f570" fmla="*/ f463 f251 1"/>
                <a:gd name="f571" fmla="*/ f464 f251 1"/>
                <a:gd name="f572" fmla="*/ f466 f252 1"/>
                <a:gd name="f573" fmla="*/ f465 f252 1"/>
                <a:gd name="f574" fmla="*/ f468 f251 1"/>
                <a:gd name="f575" fmla="*/ f469 f252 1"/>
                <a:gd name="f576" fmla="*/ f470 f251 1"/>
                <a:gd name="f577" fmla="*/ f471 f252 1"/>
                <a:gd name="f578" fmla="*/ f472 f251 1"/>
                <a:gd name="f579" fmla="*/ f473 f252 1"/>
                <a:gd name="f580" fmla="*/ f474 f251 1"/>
                <a:gd name="f581" fmla="*/ f475 f251 1"/>
                <a:gd name="f582" fmla="*/ f476 f252 1"/>
                <a:gd name="f583" fmla="*/ f477 f251 1"/>
                <a:gd name="f584" fmla="*/ f478 f252 1"/>
                <a:gd name="f585" fmla="*/ f479 f251 1"/>
                <a:gd name="f586" fmla="*/ f480 f252 1"/>
                <a:gd name="f587" fmla="*/ f481 f251 1"/>
                <a:gd name="f588" fmla="*/ f482 f252 1"/>
                <a:gd name="f589" fmla="*/ f483 f251 1"/>
                <a:gd name="f590" fmla="*/ f484 f252 1"/>
                <a:gd name="f591" fmla="*/ f485 f251 1"/>
                <a:gd name="f592" fmla="*/ f486 f252 1"/>
                <a:gd name="f593" fmla="*/ f487 f251 1"/>
                <a:gd name="f594" fmla="*/ f488 f252 1"/>
                <a:gd name="f595" fmla="*/ f489 f251 1"/>
                <a:gd name="f596" fmla="*/ f490 f252 1"/>
                <a:gd name="f597" fmla="*/ f491 f251 1"/>
                <a:gd name="f598" fmla="*/ f492 f251 1"/>
                <a:gd name="f599" fmla="*/ f493 f251 1"/>
                <a:gd name="f600" fmla="*/ f494 f252 1"/>
                <a:gd name="f601" fmla="*/ f495 f251 1"/>
                <a:gd name="f602" fmla="*/ f496 f252 1"/>
                <a:gd name="f603" fmla="*/ f497 f251 1"/>
                <a:gd name="f604" fmla="*/ f498 f251 1"/>
                <a:gd name="f605" fmla="*/ f499 f251 1"/>
                <a:gd name="f606" fmla="*/ f500 f252 1"/>
                <a:gd name="f607" fmla="*/ f501 f251 1"/>
                <a:gd name="f608" fmla="*/ f502 f251 1"/>
                <a:gd name="f609" fmla="*/ f503 f251 1"/>
                <a:gd name="f610" fmla="*/ f504 f252 1"/>
                <a:gd name="f611" fmla="*/ f505 f251 1"/>
                <a:gd name="f612" fmla="*/ f506 f251 1"/>
                <a:gd name="f613" fmla="*/ f507 f252 1"/>
                <a:gd name="f614" fmla="*/ f508 f251 1"/>
                <a:gd name="f615" fmla="*/ f509 f252 1"/>
                <a:gd name="f616" fmla="*/ f510 f251 1"/>
                <a:gd name="f617" fmla="*/ f511 f252 1"/>
                <a:gd name="f618" fmla="*/ f512 f251 1"/>
                <a:gd name="f619" fmla="*/ f513 f252 1"/>
                <a:gd name="f620" fmla="*/ f514 f251 1"/>
                <a:gd name="f621" fmla="*/ f515 f252 1"/>
                <a:gd name="f622" fmla="*/ f516 f251 1"/>
                <a:gd name="f623" fmla="*/ f517 f252 1"/>
                <a:gd name="f624" fmla="*/ f518 f251 1"/>
                <a:gd name="f625" fmla="*/ f519 f252 1"/>
                <a:gd name="f626" fmla="*/ f520 f251 1"/>
                <a:gd name="f627" fmla="*/ f521 f252 1"/>
                <a:gd name="f628" fmla="*/ f522 f251 1"/>
                <a:gd name="f629" fmla="*/ f523 f252 1"/>
                <a:gd name="f630" fmla="*/ f524 f251 1"/>
                <a:gd name="f631" fmla="*/ f525 f252 1"/>
                <a:gd name="f632" fmla="*/ f526 f251 1"/>
                <a:gd name="f633" fmla="*/ f527 f252 1"/>
                <a:gd name="f634" fmla="*/ f528 f251 1"/>
                <a:gd name="f635" fmla="*/ f529 f252 1"/>
                <a:gd name="f636" fmla="*/ f530 f252 1"/>
                <a:gd name="f637" fmla="*/ f531 f251 1"/>
                <a:gd name="f638" fmla="*/ f532 f252 1"/>
                <a:gd name="f639" fmla="*/ f533 f251 1"/>
                <a:gd name="f640" fmla="*/ f534 f252 1"/>
                <a:gd name="f641" fmla="*/ f535 f252 1"/>
                <a:gd name="f642" fmla="*/ f536 f252 1"/>
                <a:gd name="f643" fmla="*/ f537 f252 1"/>
                <a:gd name="f644" fmla="*/ f538 f251 1"/>
                <a:gd name="f645" fmla="*/ f539 f252 1"/>
                <a:gd name="f646" fmla="*/ f540 f251 1"/>
                <a:gd name="f647" fmla="*/ f541 f252 1"/>
                <a:gd name="f648" fmla="*/ f542 f251 1"/>
                <a:gd name="f649" fmla="*/ f543 f252 1"/>
                <a:gd name="f650" fmla="*/ f544 f251 1"/>
                <a:gd name="f651" fmla="*/ f545 f252 1"/>
                <a:gd name="f652" fmla="*/ f546 f251 1"/>
                <a:gd name="f653" fmla="*/ f547 f252 1"/>
                <a:gd name="f654" fmla="*/ f548 f251 1"/>
                <a:gd name="f655" fmla="*/ f549 f252 1"/>
                <a:gd name="f656" fmla="*/ f550 f252 1"/>
                <a:gd name="f657" fmla="*/ f551 f251 1"/>
                <a:gd name="f658" fmla="*/ f552 f252 1"/>
                <a:gd name="f659" fmla="*/ f553 f251 1"/>
                <a:gd name="f660" fmla="*/ f554 f252 1"/>
                <a:gd name="f661" fmla="*/ f555 f251 1"/>
                <a:gd name="f662" fmla="*/ f556 f252 1"/>
                <a:gd name="f663" fmla="*/ f557 f251 1"/>
                <a:gd name="f664" fmla="*/ f558 f252 1"/>
                <a:gd name="f665" fmla="*/ f559 f251 1"/>
                <a:gd name="f666" fmla="*/ f560 f252 1"/>
                <a:gd name="f667" fmla="*/ f561 f251 1"/>
                <a:gd name="f668" fmla="*/ f562 f252 1"/>
                <a:gd name="f669" fmla="*/ f563 f252 1"/>
                <a:gd name="f670" fmla="*/ f564 f251 1"/>
                <a:gd name="f671" fmla="*/ f565 f252 1"/>
                <a:gd name="f672" fmla="*/ f566 f251 1"/>
                <a:gd name="f673" fmla="*/ f567 f252 1"/>
                <a:gd name="f674" fmla="*/ f568 f251 1"/>
                <a:gd name="f675" fmla="*/ f569 f252 1"/>
              </a:gdLst>
              <a:ahLst/>
              <a:cxnLst>
                <a:cxn ang="3cd4">
                  <a:pos x="hc" y="t"/>
                </a:cxn>
                <a:cxn ang="0">
                  <a:pos x="r" y="vc"/>
                </a:cxn>
                <a:cxn ang="cd4">
                  <a:pos x="hc" y="b"/>
                </a:cxn>
                <a:cxn ang="cd2">
                  <a:pos x="l" y="vc"/>
                </a:cxn>
                <a:cxn ang="f467">
                  <a:pos x="f574" y="f575"/>
                </a:cxn>
                <a:cxn ang="f467">
                  <a:pos x="f576" y="f577"/>
                </a:cxn>
                <a:cxn ang="f467">
                  <a:pos x="f578" y="f579"/>
                </a:cxn>
                <a:cxn ang="f467">
                  <a:pos x="f580" y="f579"/>
                </a:cxn>
                <a:cxn ang="f467">
                  <a:pos x="f581" y="f582"/>
                </a:cxn>
                <a:cxn ang="f467">
                  <a:pos x="f583" y="f584"/>
                </a:cxn>
                <a:cxn ang="f467">
                  <a:pos x="f585" y="f586"/>
                </a:cxn>
                <a:cxn ang="f467">
                  <a:pos x="f587" y="f588"/>
                </a:cxn>
                <a:cxn ang="f467">
                  <a:pos x="f589" y="f590"/>
                </a:cxn>
                <a:cxn ang="f467">
                  <a:pos x="f591" y="f592"/>
                </a:cxn>
                <a:cxn ang="f467">
                  <a:pos x="f593" y="f594"/>
                </a:cxn>
                <a:cxn ang="f467">
                  <a:pos x="f595" y="f596"/>
                </a:cxn>
                <a:cxn ang="f467">
                  <a:pos x="f597" y="f590"/>
                </a:cxn>
                <a:cxn ang="f467">
                  <a:pos x="f598" y="f582"/>
                </a:cxn>
                <a:cxn ang="f467">
                  <a:pos x="f599" y="f600"/>
                </a:cxn>
                <a:cxn ang="f467">
                  <a:pos x="f601" y="f602"/>
                </a:cxn>
                <a:cxn ang="f467">
                  <a:pos x="f603" y="f584"/>
                </a:cxn>
                <a:cxn ang="f467">
                  <a:pos x="f604" y="f586"/>
                </a:cxn>
                <a:cxn ang="f467">
                  <a:pos x="f605" y="f606"/>
                </a:cxn>
                <a:cxn ang="f467">
                  <a:pos x="f607" y="f606"/>
                </a:cxn>
                <a:cxn ang="f467">
                  <a:pos x="f608" y="f584"/>
                </a:cxn>
                <a:cxn ang="f467">
                  <a:pos x="f609" y="f610"/>
                </a:cxn>
                <a:cxn ang="f467">
                  <a:pos x="f611" y="f594"/>
                </a:cxn>
                <a:cxn ang="f467">
                  <a:pos x="f612" y="f613"/>
                </a:cxn>
                <a:cxn ang="f467">
                  <a:pos x="f614" y="f615"/>
                </a:cxn>
                <a:cxn ang="f467">
                  <a:pos x="f616" y="f617"/>
                </a:cxn>
                <a:cxn ang="f467">
                  <a:pos x="f618" y="f619"/>
                </a:cxn>
                <a:cxn ang="f467">
                  <a:pos x="f620" y="f621"/>
                </a:cxn>
                <a:cxn ang="f467">
                  <a:pos x="f622" y="f623"/>
                </a:cxn>
                <a:cxn ang="f467">
                  <a:pos x="f624" y="f625"/>
                </a:cxn>
                <a:cxn ang="f467">
                  <a:pos x="f626" y="f627"/>
                </a:cxn>
                <a:cxn ang="f467">
                  <a:pos x="f628" y="f629"/>
                </a:cxn>
                <a:cxn ang="f467">
                  <a:pos x="f630" y="f631"/>
                </a:cxn>
                <a:cxn ang="f467">
                  <a:pos x="f632" y="f633"/>
                </a:cxn>
                <a:cxn ang="f467">
                  <a:pos x="f634" y="f635"/>
                </a:cxn>
                <a:cxn ang="f467">
                  <a:pos x="f626" y="f636"/>
                </a:cxn>
                <a:cxn ang="f467">
                  <a:pos x="f637" y="f638"/>
                </a:cxn>
                <a:cxn ang="f467">
                  <a:pos x="f639" y="f640"/>
                </a:cxn>
                <a:cxn ang="f467">
                  <a:pos x="f632" y="f641"/>
                </a:cxn>
                <a:cxn ang="f467">
                  <a:pos x="f634" y="f642"/>
                </a:cxn>
                <a:cxn ang="f467">
                  <a:pos x="f628" y="f643"/>
                </a:cxn>
                <a:cxn ang="f467">
                  <a:pos x="f644" y="f645"/>
                </a:cxn>
                <a:cxn ang="f467">
                  <a:pos x="f646" y="f647"/>
                </a:cxn>
                <a:cxn ang="f467">
                  <a:pos x="f648" y="f649"/>
                </a:cxn>
                <a:cxn ang="f467">
                  <a:pos x="f650" y="f651"/>
                </a:cxn>
                <a:cxn ang="f467">
                  <a:pos x="f652" y="f653"/>
                </a:cxn>
                <a:cxn ang="f467">
                  <a:pos x="f654" y="f655"/>
                </a:cxn>
                <a:cxn ang="f467">
                  <a:pos x="f628" y="f656"/>
                </a:cxn>
                <a:cxn ang="f467">
                  <a:pos x="f657" y="f658"/>
                </a:cxn>
                <a:cxn ang="f467">
                  <a:pos x="f659" y="f660"/>
                </a:cxn>
                <a:cxn ang="f467">
                  <a:pos x="f661" y="f662"/>
                </a:cxn>
                <a:cxn ang="f467">
                  <a:pos x="f663" y="f664"/>
                </a:cxn>
                <a:cxn ang="f467">
                  <a:pos x="f665" y="f666"/>
                </a:cxn>
                <a:cxn ang="f467">
                  <a:pos x="f667" y="f668"/>
                </a:cxn>
                <a:cxn ang="f467">
                  <a:pos x="f580" y="f669"/>
                </a:cxn>
                <a:cxn ang="f467">
                  <a:pos x="f670" y="f671"/>
                </a:cxn>
                <a:cxn ang="f467">
                  <a:pos x="f672" y="f673"/>
                </a:cxn>
                <a:cxn ang="f467">
                  <a:pos x="f674" y="f675"/>
                </a:cxn>
              </a:cxnLst>
              <a:rect l="f570" t="f573" r="f571" b="f572"/>
              <a:pathLst>
                <a:path w="1017" h="637">
                  <a:moveTo>
                    <a:pt x="f9" y="f10"/>
                  </a:moveTo>
                  <a:lnTo>
                    <a:pt x="f11" y="f12"/>
                  </a:lnTo>
                  <a:lnTo>
                    <a:pt x="f11" y="f13"/>
                  </a:lnTo>
                  <a:lnTo>
                    <a:pt x="f14" y="f15"/>
                  </a:lnTo>
                  <a:lnTo>
                    <a:pt x="f14" y="f16"/>
                  </a:lnTo>
                  <a:lnTo>
                    <a:pt x="f17" y="f18"/>
                  </a:lnTo>
                  <a:lnTo>
                    <a:pt x="f17" y="f19"/>
                  </a:lnTo>
                  <a:lnTo>
                    <a:pt x="f20" y="f21"/>
                  </a:lnTo>
                  <a:lnTo>
                    <a:pt x="f20" y="f22"/>
                  </a:lnTo>
                  <a:lnTo>
                    <a:pt x="f23" y="f24"/>
                  </a:lnTo>
                  <a:lnTo>
                    <a:pt x="f25" y="f24"/>
                  </a:lnTo>
                  <a:lnTo>
                    <a:pt x="f26" y="f24"/>
                  </a:lnTo>
                  <a:lnTo>
                    <a:pt x="f27" y="f28"/>
                  </a:lnTo>
                  <a:lnTo>
                    <a:pt x="f29" y="f28"/>
                  </a:lnTo>
                  <a:lnTo>
                    <a:pt x="f30" y="f31"/>
                  </a:lnTo>
                  <a:lnTo>
                    <a:pt x="f32" y="f31"/>
                  </a:lnTo>
                  <a:lnTo>
                    <a:pt x="f33" y="f34"/>
                  </a:lnTo>
                  <a:lnTo>
                    <a:pt x="f35" y="f34"/>
                  </a:lnTo>
                  <a:lnTo>
                    <a:pt x="f36" y="f37"/>
                  </a:lnTo>
                  <a:lnTo>
                    <a:pt x="f38" y="f37"/>
                  </a:lnTo>
                  <a:lnTo>
                    <a:pt x="f39" y="f40"/>
                  </a:lnTo>
                  <a:lnTo>
                    <a:pt x="f41" y="f42"/>
                  </a:lnTo>
                  <a:lnTo>
                    <a:pt x="f43" y="f42"/>
                  </a:lnTo>
                  <a:lnTo>
                    <a:pt x="f44" y="f45"/>
                  </a:lnTo>
                  <a:lnTo>
                    <a:pt x="f46" y="f47"/>
                  </a:lnTo>
                  <a:lnTo>
                    <a:pt x="f48" y="f47"/>
                  </a:lnTo>
                  <a:lnTo>
                    <a:pt x="f49" y="f50"/>
                  </a:lnTo>
                  <a:lnTo>
                    <a:pt x="f51" y="f52"/>
                  </a:lnTo>
                  <a:lnTo>
                    <a:pt x="f53" y="f54"/>
                  </a:lnTo>
                  <a:lnTo>
                    <a:pt x="f55" y="f56"/>
                  </a:lnTo>
                  <a:lnTo>
                    <a:pt x="f57" y="f22"/>
                  </a:lnTo>
                  <a:lnTo>
                    <a:pt x="f58" y="f22"/>
                  </a:lnTo>
                  <a:lnTo>
                    <a:pt x="f59" y="f60"/>
                  </a:lnTo>
                  <a:lnTo>
                    <a:pt x="f61" y="f62"/>
                  </a:lnTo>
                  <a:lnTo>
                    <a:pt x="f63" y="f64"/>
                  </a:lnTo>
                  <a:lnTo>
                    <a:pt x="f65" y="f66"/>
                  </a:lnTo>
                  <a:lnTo>
                    <a:pt x="f67" y="f68"/>
                  </a:lnTo>
                  <a:lnTo>
                    <a:pt x="f69" y="f70"/>
                  </a:lnTo>
                  <a:lnTo>
                    <a:pt x="f71" y="f72"/>
                  </a:lnTo>
                  <a:lnTo>
                    <a:pt x="f73" y="f74"/>
                  </a:lnTo>
                  <a:lnTo>
                    <a:pt x="f75" y="f58"/>
                  </a:lnTo>
                  <a:lnTo>
                    <a:pt x="f76" y="f77"/>
                  </a:lnTo>
                  <a:lnTo>
                    <a:pt x="f78" y="f21"/>
                  </a:lnTo>
                  <a:lnTo>
                    <a:pt x="f79" y="f68"/>
                  </a:lnTo>
                  <a:lnTo>
                    <a:pt x="f2" y="f54"/>
                  </a:lnTo>
                  <a:lnTo>
                    <a:pt x="f80" y="f37"/>
                  </a:lnTo>
                  <a:lnTo>
                    <a:pt x="f81" y="f8"/>
                  </a:lnTo>
                  <a:lnTo>
                    <a:pt x="f82" y="f83"/>
                  </a:lnTo>
                  <a:lnTo>
                    <a:pt x="f84" y="f28"/>
                  </a:lnTo>
                  <a:lnTo>
                    <a:pt x="f85" y="f34"/>
                  </a:lnTo>
                  <a:lnTo>
                    <a:pt x="f86" y="f50"/>
                  </a:lnTo>
                  <a:lnTo>
                    <a:pt x="f87" y="f54"/>
                  </a:lnTo>
                  <a:lnTo>
                    <a:pt x="f88" y="f56"/>
                  </a:lnTo>
                  <a:lnTo>
                    <a:pt x="f89" y="f22"/>
                  </a:lnTo>
                  <a:lnTo>
                    <a:pt x="f90" y="f56"/>
                  </a:lnTo>
                  <a:lnTo>
                    <a:pt x="f91" y="f54"/>
                  </a:lnTo>
                  <a:lnTo>
                    <a:pt x="f92" y="f50"/>
                  </a:lnTo>
                  <a:lnTo>
                    <a:pt x="f93" y="f45"/>
                  </a:lnTo>
                  <a:lnTo>
                    <a:pt x="f93" y="f40"/>
                  </a:lnTo>
                  <a:lnTo>
                    <a:pt x="f94" y="f34"/>
                  </a:lnTo>
                  <a:lnTo>
                    <a:pt x="f93" y="f34"/>
                  </a:lnTo>
                  <a:lnTo>
                    <a:pt x="f95" y="f34"/>
                  </a:lnTo>
                  <a:lnTo>
                    <a:pt x="f96" y="f37"/>
                  </a:lnTo>
                  <a:lnTo>
                    <a:pt x="f97" y="f37"/>
                  </a:lnTo>
                  <a:lnTo>
                    <a:pt x="f98" y="f40"/>
                  </a:lnTo>
                  <a:lnTo>
                    <a:pt x="f99" y="f42"/>
                  </a:lnTo>
                  <a:lnTo>
                    <a:pt x="f100" y="f45"/>
                  </a:lnTo>
                  <a:lnTo>
                    <a:pt x="f101" y="f45"/>
                  </a:lnTo>
                  <a:lnTo>
                    <a:pt x="f102" y="f45"/>
                  </a:lnTo>
                  <a:lnTo>
                    <a:pt x="f103" y="f37"/>
                  </a:lnTo>
                  <a:lnTo>
                    <a:pt x="f103" y="f34"/>
                  </a:lnTo>
                  <a:lnTo>
                    <a:pt x="f104" y="f34"/>
                  </a:lnTo>
                  <a:lnTo>
                    <a:pt x="f105" y="f45"/>
                  </a:lnTo>
                  <a:lnTo>
                    <a:pt x="f106" y="f45"/>
                  </a:lnTo>
                  <a:lnTo>
                    <a:pt x="f107" y="f42"/>
                  </a:lnTo>
                  <a:lnTo>
                    <a:pt x="f108" y="f37"/>
                  </a:lnTo>
                  <a:lnTo>
                    <a:pt x="f108" y="f34"/>
                  </a:lnTo>
                  <a:lnTo>
                    <a:pt x="f109" y="f31"/>
                  </a:lnTo>
                  <a:lnTo>
                    <a:pt x="f110" y="f31"/>
                  </a:lnTo>
                  <a:lnTo>
                    <a:pt x="f111" y="f37"/>
                  </a:lnTo>
                  <a:lnTo>
                    <a:pt x="f112" y="f42"/>
                  </a:lnTo>
                  <a:lnTo>
                    <a:pt x="f3" y="f47"/>
                  </a:lnTo>
                  <a:lnTo>
                    <a:pt x="f3" y="f54"/>
                  </a:lnTo>
                  <a:lnTo>
                    <a:pt x="f113" y="f62"/>
                  </a:lnTo>
                  <a:lnTo>
                    <a:pt x="f113" y="f68"/>
                  </a:lnTo>
                  <a:lnTo>
                    <a:pt x="f113" y="f74"/>
                  </a:lnTo>
                  <a:lnTo>
                    <a:pt x="f114" y="f115"/>
                  </a:lnTo>
                  <a:lnTo>
                    <a:pt x="f116" y="f117"/>
                  </a:lnTo>
                  <a:lnTo>
                    <a:pt x="f118" y="f119"/>
                  </a:lnTo>
                  <a:lnTo>
                    <a:pt x="f120" y="f119"/>
                  </a:lnTo>
                  <a:lnTo>
                    <a:pt x="f121" y="f119"/>
                  </a:lnTo>
                  <a:lnTo>
                    <a:pt x="f122" y="f123"/>
                  </a:lnTo>
                  <a:lnTo>
                    <a:pt x="f122" y="f124"/>
                  </a:lnTo>
                  <a:lnTo>
                    <a:pt x="f125" y="f126"/>
                  </a:lnTo>
                  <a:lnTo>
                    <a:pt x="f127" y="f19"/>
                  </a:lnTo>
                  <a:lnTo>
                    <a:pt x="f127" y="f128"/>
                  </a:lnTo>
                  <a:lnTo>
                    <a:pt x="f127" y="f129"/>
                  </a:lnTo>
                  <a:lnTo>
                    <a:pt x="f122" y="f130"/>
                  </a:lnTo>
                  <a:lnTo>
                    <a:pt x="f131" y="f132"/>
                  </a:lnTo>
                  <a:lnTo>
                    <a:pt x="f133" y="f18"/>
                  </a:lnTo>
                  <a:lnTo>
                    <a:pt x="f134" y="f135"/>
                  </a:lnTo>
                  <a:lnTo>
                    <a:pt x="f134" y="f136"/>
                  </a:lnTo>
                  <a:lnTo>
                    <a:pt x="f137" y="f138"/>
                  </a:lnTo>
                  <a:lnTo>
                    <a:pt x="f134" y="f139"/>
                  </a:lnTo>
                  <a:lnTo>
                    <a:pt x="f137" y="f140"/>
                  </a:lnTo>
                  <a:lnTo>
                    <a:pt x="f137" y="f141"/>
                  </a:lnTo>
                  <a:lnTo>
                    <a:pt x="f137" y="f142"/>
                  </a:lnTo>
                  <a:lnTo>
                    <a:pt x="f143" y="f144"/>
                  </a:lnTo>
                  <a:lnTo>
                    <a:pt x="f145" y="f146"/>
                  </a:lnTo>
                  <a:lnTo>
                    <a:pt x="f147" y="f146"/>
                  </a:lnTo>
                  <a:lnTo>
                    <a:pt x="f148" y="f149"/>
                  </a:lnTo>
                  <a:lnTo>
                    <a:pt x="f148" y="f146"/>
                  </a:lnTo>
                  <a:lnTo>
                    <a:pt x="f150" y="f151"/>
                  </a:lnTo>
                  <a:lnTo>
                    <a:pt x="f152" y="f142"/>
                  </a:lnTo>
                  <a:lnTo>
                    <a:pt x="f153" y="f141"/>
                  </a:lnTo>
                  <a:lnTo>
                    <a:pt x="f154" y="f155"/>
                  </a:lnTo>
                  <a:lnTo>
                    <a:pt x="f156" y="f155"/>
                  </a:lnTo>
                  <a:lnTo>
                    <a:pt x="f157" y="f155"/>
                  </a:lnTo>
                  <a:lnTo>
                    <a:pt x="f158" y="f155"/>
                  </a:lnTo>
                  <a:lnTo>
                    <a:pt x="f159" y="f160"/>
                  </a:lnTo>
                  <a:lnTo>
                    <a:pt x="f161" y="f162"/>
                  </a:lnTo>
                  <a:lnTo>
                    <a:pt x="f161" y="f151"/>
                  </a:lnTo>
                  <a:lnTo>
                    <a:pt x="f163" y="f149"/>
                  </a:lnTo>
                  <a:lnTo>
                    <a:pt x="f164" y="f13"/>
                  </a:lnTo>
                  <a:lnTo>
                    <a:pt x="f164" y="f165"/>
                  </a:lnTo>
                  <a:lnTo>
                    <a:pt x="f159" y="f73"/>
                  </a:lnTo>
                  <a:lnTo>
                    <a:pt x="f166" y="f167"/>
                  </a:lnTo>
                  <a:lnTo>
                    <a:pt x="f156" y="f12"/>
                  </a:lnTo>
                  <a:lnTo>
                    <a:pt x="f156" y="f168"/>
                  </a:lnTo>
                  <a:lnTo>
                    <a:pt x="f156" y="f75"/>
                  </a:lnTo>
                  <a:lnTo>
                    <a:pt x="f157" y="f169"/>
                  </a:lnTo>
                  <a:lnTo>
                    <a:pt x="f158" y="f170"/>
                  </a:lnTo>
                  <a:lnTo>
                    <a:pt x="f156" y="f171"/>
                  </a:lnTo>
                  <a:lnTo>
                    <a:pt x="f157" y="f172"/>
                  </a:lnTo>
                  <a:lnTo>
                    <a:pt x="f173" y="f174"/>
                  </a:lnTo>
                  <a:lnTo>
                    <a:pt x="f154" y="f175"/>
                  </a:lnTo>
                  <a:lnTo>
                    <a:pt x="f153" y="f80"/>
                  </a:lnTo>
                  <a:lnTo>
                    <a:pt x="f176" y="f177"/>
                  </a:lnTo>
                  <a:lnTo>
                    <a:pt x="f176" y="f178"/>
                  </a:lnTo>
                  <a:lnTo>
                    <a:pt x="f179" y="f88"/>
                  </a:lnTo>
                  <a:lnTo>
                    <a:pt x="f180" y="f181"/>
                  </a:lnTo>
                  <a:lnTo>
                    <a:pt x="f182" y="f92"/>
                  </a:lnTo>
                  <a:lnTo>
                    <a:pt x="f182" y="f183"/>
                  </a:lnTo>
                  <a:lnTo>
                    <a:pt x="f180" y="f93"/>
                  </a:lnTo>
                  <a:lnTo>
                    <a:pt x="f179" y="f93"/>
                  </a:lnTo>
                  <a:lnTo>
                    <a:pt x="f184" y="f93"/>
                  </a:lnTo>
                  <a:lnTo>
                    <a:pt x="f173" y="f93"/>
                  </a:lnTo>
                  <a:lnTo>
                    <a:pt x="f156" y="f95"/>
                  </a:lnTo>
                  <a:lnTo>
                    <a:pt x="f157" y="f185"/>
                  </a:lnTo>
                  <a:lnTo>
                    <a:pt x="f156" y="f186"/>
                  </a:lnTo>
                  <a:lnTo>
                    <a:pt x="f157" y="f96"/>
                  </a:lnTo>
                  <a:lnTo>
                    <a:pt x="f158" y="f96"/>
                  </a:lnTo>
                  <a:lnTo>
                    <a:pt x="f166" y="f96"/>
                  </a:lnTo>
                  <a:lnTo>
                    <a:pt x="f159" y="f96"/>
                  </a:lnTo>
                  <a:lnTo>
                    <a:pt x="f159" y="f187"/>
                  </a:lnTo>
                  <a:lnTo>
                    <a:pt x="f161" y="f188"/>
                  </a:lnTo>
                  <a:lnTo>
                    <a:pt x="f189" y="f190"/>
                  </a:lnTo>
                  <a:lnTo>
                    <a:pt x="f191" y="f192"/>
                  </a:lnTo>
                  <a:lnTo>
                    <a:pt x="f193" y="f194"/>
                  </a:lnTo>
                  <a:lnTo>
                    <a:pt x="f195" y="f196"/>
                  </a:lnTo>
                  <a:lnTo>
                    <a:pt x="f197" y="f198"/>
                  </a:lnTo>
                  <a:lnTo>
                    <a:pt x="f199" y="f200"/>
                  </a:lnTo>
                  <a:lnTo>
                    <a:pt x="f201" y="f202"/>
                  </a:lnTo>
                  <a:lnTo>
                    <a:pt x="f203" y="f107"/>
                  </a:lnTo>
                  <a:lnTo>
                    <a:pt x="f204" y="f107"/>
                  </a:lnTo>
                  <a:lnTo>
                    <a:pt x="f204" y="f108"/>
                  </a:lnTo>
                  <a:lnTo>
                    <a:pt x="f203" y="f108"/>
                  </a:lnTo>
                  <a:lnTo>
                    <a:pt x="f205" y="f108"/>
                  </a:lnTo>
                  <a:lnTo>
                    <a:pt x="f205" y="f110"/>
                  </a:lnTo>
                  <a:lnTo>
                    <a:pt x="f205" y="f206"/>
                  </a:lnTo>
                  <a:lnTo>
                    <a:pt x="f207" y="f208"/>
                  </a:lnTo>
                  <a:lnTo>
                    <a:pt x="f207" y="f209"/>
                  </a:lnTo>
                  <a:lnTo>
                    <a:pt x="f205" y="f118"/>
                  </a:lnTo>
                  <a:lnTo>
                    <a:pt x="f204" y="f121"/>
                  </a:lnTo>
                  <a:lnTo>
                    <a:pt x="f210" y="f125"/>
                  </a:lnTo>
                  <a:lnTo>
                    <a:pt x="f211" y="f212"/>
                  </a:lnTo>
                  <a:lnTo>
                    <a:pt x="f6" y="f145"/>
                  </a:lnTo>
                  <a:lnTo>
                    <a:pt x="f211" y="f154"/>
                  </a:lnTo>
                  <a:lnTo>
                    <a:pt x="f204" y="f213"/>
                  </a:lnTo>
                  <a:lnTo>
                    <a:pt x="f207" y="f214"/>
                  </a:lnTo>
                  <a:lnTo>
                    <a:pt x="f215" y="f6"/>
                  </a:lnTo>
                  <a:lnTo>
                    <a:pt x="f216" y="f217"/>
                  </a:lnTo>
                  <a:lnTo>
                    <a:pt x="f159" y="f218"/>
                  </a:lnTo>
                  <a:lnTo>
                    <a:pt x="f180" y="f205"/>
                  </a:lnTo>
                  <a:lnTo>
                    <a:pt x="f131" y="f201"/>
                  </a:lnTo>
                  <a:lnTo>
                    <a:pt x="f3" y="f199"/>
                  </a:lnTo>
                  <a:lnTo>
                    <a:pt x="f111" y="f214"/>
                  </a:lnTo>
                  <a:lnTo>
                    <a:pt x="f219" y="f220"/>
                  </a:lnTo>
                  <a:lnTo>
                    <a:pt x="f221" y="f216"/>
                  </a:lnTo>
                  <a:lnTo>
                    <a:pt x="f222" y="f223"/>
                  </a:lnTo>
                  <a:lnTo>
                    <a:pt x="f94" y="f193"/>
                  </a:lnTo>
                  <a:lnTo>
                    <a:pt x="f81" y="f224"/>
                  </a:lnTo>
                  <a:lnTo>
                    <a:pt x="f225" y="f226"/>
                  </a:lnTo>
                  <a:lnTo>
                    <a:pt x="f227" y="f161"/>
                  </a:lnTo>
                  <a:lnTo>
                    <a:pt x="f142" y="f164"/>
                  </a:lnTo>
                  <a:lnTo>
                    <a:pt x="f228" y="f166"/>
                  </a:lnTo>
                  <a:lnTo>
                    <a:pt x="f63" y="f229"/>
                  </a:lnTo>
                  <a:lnTo>
                    <a:pt x="f230" y="f158"/>
                  </a:lnTo>
                  <a:lnTo>
                    <a:pt x="f231" y="f156"/>
                  </a:lnTo>
                  <a:lnTo>
                    <a:pt x="f22" y="f173"/>
                  </a:lnTo>
                  <a:lnTo>
                    <a:pt x="f53" y="f184"/>
                  </a:lnTo>
                  <a:lnTo>
                    <a:pt x="f232" y="f233"/>
                  </a:lnTo>
                  <a:lnTo>
                    <a:pt x="f234" y="f176"/>
                  </a:lnTo>
                  <a:lnTo>
                    <a:pt x="f235" y="f179"/>
                  </a:lnTo>
                  <a:lnTo>
                    <a:pt x="f236" y="f180"/>
                  </a:lnTo>
                  <a:lnTo>
                    <a:pt x="f38" y="f182"/>
                  </a:lnTo>
                  <a:lnTo>
                    <a:pt x="f237" y="f238"/>
                  </a:lnTo>
                  <a:lnTo>
                    <a:pt x="f239" y="f150"/>
                  </a:lnTo>
                  <a:lnTo>
                    <a:pt x="f240" y="f148"/>
                  </a:lnTo>
                  <a:lnTo>
                    <a:pt x="f241" y="f147"/>
                  </a:lnTo>
                  <a:lnTo>
                    <a:pt x="f25" y="f145"/>
                  </a:lnTo>
                  <a:lnTo>
                    <a:pt x="f7" y="f242"/>
                  </a:lnTo>
                  <a:lnTo>
                    <a:pt x="f7" y="f122"/>
                  </a:lnTo>
                  <a:lnTo>
                    <a:pt x="f243" y="f114"/>
                  </a:lnTo>
                  <a:lnTo>
                    <a:pt x="f243" y="f107"/>
                  </a:lnTo>
                  <a:lnTo>
                    <a:pt x="f244" y="f245"/>
                  </a:lnTo>
                  <a:lnTo>
                    <a:pt x="f244" y="f101"/>
                  </a:lnTo>
                  <a:lnTo>
                    <a:pt x="f246" y="f247"/>
                  </a:lnTo>
                  <a:lnTo>
                    <a:pt x="f246" y="f248"/>
                  </a:lnTo>
                  <a:lnTo>
                    <a:pt x="f249" y="f183"/>
                  </a:lnTo>
                  <a:lnTo>
                    <a:pt x="f249" y="f85"/>
                  </a:lnTo>
                  <a:lnTo>
                    <a:pt x="f9" y="f175"/>
                  </a:lnTo>
                  <a:lnTo>
                    <a:pt x="f9" y="f10"/>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8" name="Freeform 22">
              <a:extLst>
                <a:ext uri="{FF2B5EF4-FFF2-40B4-BE49-F238E27FC236}">
                  <a16:creationId xmlns:a16="http://schemas.microsoft.com/office/drawing/2014/main" id="{062B035E-7F51-E863-47B6-7C86D9A2B1A4}"/>
                </a:ext>
              </a:extLst>
            </p:cNvPr>
            <p:cNvSpPr/>
            <p:nvPr/>
          </p:nvSpPr>
          <p:spPr>
            <a:xfrm>
              <a:off x="4148303" y="1027419"/>
              <a:ext cx="922218" cy="540547"/>
            </a:xfrm>
            <a:custGeom>
              <a:avLst/>
              <a:gdLst>
                <a:gd name="f0" fmla="val 10800000"/>
                <a:gd name="f1" fmla="val 5400000"/>
                <a:gd name="f2" fmla="val 180"/>
                <a:gd name="f3" fmla="val w"/>
                <a:gd name="f4" fmla="val h"/>
                <a:gd name="f5" fmla="val 0"/>
                <a:gd name="f6" fmla="val 660"/>
                <a:gd name="f7" fmla="val 396"/>
                <a:gd name="f8" fmla="val 658"/>
                <a:gd name="f9" fmla="val 382"/>
                <a:gd name="f10" fmla="val 391"/>
                <a:gd name="f11" fmla="val 639"/>
                <a:gd name="f12" fmla="val 620"/>
                <a:gd name="f13" fmla="val 599"/>
                <a:gd name="f14" fmla="val 393"/>
                <a:gd name="f15" fmla="val 577"/>
                <a:gd name="f16" fmla="val 558"/>
                <a:gd name="f17" fmla="val 537"/>
                <a:gd name="f18" fmla="val 516"/>
                <a:gd name="f19" fmla="val 495"/>
                <a:gd name="f20" fmla="val 476"/>
                <a:gd name="f21" fmla="val 454"/>
                <a:gd name="f22" fmla="val 433"/>
                <a:gd name="f23" fmla="val 414"/>
                <a:gd name="f24" fmla="val 372"/>
                <a:gd name="f25" fmla="val 350"/>
                <a:gd name="f26" fmla="val 331"/>
                <a:gd name="f27" fmla="val 310"/>
                <a:gd name="f28" fmla="val 289"/>
                <a:gd name="f29" fmla="val 270"/>
                <a:gd name="f30" fmla="val 249"/>
                <a:gd name="f31" fmla="val 227"/>
                <a:gd name="f32" fmla="val 206"/>
                <a:gd name="f33" fmla="val 187"/>
                <a:gd name="f34" fmla="val 166"/>
                <a:gd name="f35" fmla="val 144"/>
                <a:gd name="f36" fmla="val 126"/>
                <a:gd name="f37" fmla="val 104"/>
                <a:gd name="f38" fmla="val 83"/>
                <a:gd name="f39" fmla="val 64"/>
                <a:gd name="f40" fmla="val 43"/>
                <a:gd name="f41" fmla="val 21"/>
                <a:gd name="f42" fmla="val 389"/>
                <a:gd name="f43" fmla="val 3"/>
                <a:gd name="f44" fmla="val 363"/>
                <a:gd name="f45" fmla="val 339"/>
                <a:gd name="f46" fmla="val 5"/>
                <a:gd name="f47" fmla="val 315"/>
                <a:gd name="f48" fmla="val 292"/>
                <a:gd name="f49" fmla="val 7"/>
                <a:gd name="f50" fmla="val 268"/>
                <a:gd name="f51" fmla="val 242"/>
                <a:gd name="f52" fmla="val 10"/>
                <a:gd name="f53" fmla="val 218"/>
                <a:gd name="f54" fmla="val 195"/>
                <a:gd name="f55" fmla="val 12"/>
                <a:gd name="f56" fmla="val 171"/>
                <a:gd name="f57" fmla="val 145"/>
                <a:gd name="f58" fmla="val 14"/>
                <a:gd name="f59" fmla="val 121"/>
                <a:gd name="f60" fmla="val 98"/>
                <a:gd name="f61" fmla="val 17"/>
                <a:gd name="f62" fmla="val 74"/>
                <a:gd name="f63" fmla="val 48"/>
                <a:gd name="f64" fmla="val 19"/>
                <a:gd name="f65" fmla="val 24"/>
                <a:gd name="f66" fmla="val 29"/>
                <a:gd name="f67" fmla="val 100"/>
                <a:gd name="f68" fmla="val 135"/>
                <a:gd name="f69" fmla="val 8"/>
                <a:gd name="f70" fmla="val 241"/>
                <a:gd name="f71" fmla="val 277"/>
                <a:gd name="f72" fmla="val 312"/>
                <a:gd name="f73" fmla="val 348"/>
                <a:gd name="f74" fmla="val 383"/>
                <a:gd name="f75" fmla="val 419"/>
                <a:gd name="f76" fmla="val 490"/>
                <a:gd name="f77" fmla="val 525"/>
                <a:gd name="f78" fmla="val 563"/>
                <a:gd name="f79" fmla="val 587"/>
                <a:gd name="f80" fmla="val 596"/>
                <a:gd name="f81" fmla="val 55"/>
                <a:gd name="f82" fmla="val 62"/>
                <a:gd name="f83" fmla="val 76"/>
                <a:gd name="f84" fmla="val 95"/>
                <a:gd name="f85" fmla="val 109"/>
                <a:gd name="f86" fmla="val 603"/>
                <a:gd name="f87" fmla="val 610"/>
                <a:gd name="f88" fmla="val 140"/>
                <a:gd name="f89" fmla="val 613"/>
                <a:gd name="f90" fmla="val 152"/>
                <a:gd name="f91" fmla="val 618"/>
                <a:gd name="f92" fmla="val 161"/>
                <a:gd name="f93" fmla="val 625"/>
                <a:gd name="f94" fmla="val 183"/>
                <a:gd name="f95" fmla="val 204"/>
                <a:gd name="f96" fmla="val 627"/>
                <a:gd name="f97" fmla="val 209"/>
                <a:gd name="f98" fmla="val 632"/>
                <a:gd name="f99" fmla="val 254"/>
                <a:gd name="f100" fmla="val 261"/>
                <a:gd name="f101" fmla="val 636"/>
                <a:gd name="f102" fmla="val 634"/>
                <a:gd name="f103" fmla="val 282"/>
                <a:gd name="f104" fmla="val 301"/>
                <a:gd name="f105" fmla="val 308"/>
                <a:gd name="f106" fmla="val 641"/>
                <a:gd name="f107" fmla="val 325"/>
                <a:gd name="f108" fmla="val 653"/>
                <a:gd name="f109" fmla="val 341"/>
                <a:gd name="f110" fmla="val 655"/>
                <a:gd name="f111" fmla="val 353"/>
                <a:gd name="f112" fmla="val 365"/>
                <a:gd name="f113" fmla="+- 0 0 -90"/>
                <a:gd name="f114" fmla="*/ f3 1 660"/>
                <a:gd name="f115" fmla="*/ f4 1 396"/>
                <a:gd name="f116" fmla="+- f7 0 f5"/>
                <a:gd name="f117" fmla="+- f6 0 f5"/>
                <a:gd name="f118" fmla="*/ f113 f0 1"/>
                <a:gd name="f119" fmla="*/ f117 1 660"/>
                <a:gd name="f120" fmla="*/ f116 1 396"/>
                <a:gd name="f121" fmla="*/ 1047750 f117 1"/>
                <a:gd name="f122" fmla="*/ 620713 f116 1"/>
                <a:gd name="f123" fmla="*/ 984250 f117 1"/>
                <a:gd name="f124" fmla="*/ 915988 f117 1"/>
                <a:gd name="f125" fmla="*/ 623888 f116 1"/>
                <a:gd name="f126" fmla="*/ 852488 f117 1"/>
                <a:gd name="f127" fmla="*/ 628650 f116 1"/>
                <a:gd name="f128" fmla="*/ 785813 f117 1"/>
                <a:gd name="f129" fmla="*/ 720725 f117 1"/>
                <a:gd name="f130" fmla="*/ 657225 f117 1"/>
                <a:gd name="f131" fmla="*/ 590550 f117 1"/>
                <a:gd name="f132" fmla="*/ 525463 f117 1"/>
                <a:gd name="f133" fmla="*/ 458788 f117 1"/>
                <a:gd name="f134" fmla="*/ 395288 f117 1"/>
                <a:gd name="f135" fmla="*/ 327025 f117 1"/>
                <a:gd name="f136" fmla="*/ 263525 f117 1"/>
                <a:gd name="f137" fmla="*/ 200025 f117 1"/>
                <a:gd name="f138" fmla="*/ 131763 f117 1"/>
                <a:gd name="f139" fmla="*/ 68263 f117 1"/>
                <a:gd name="f140" fmla="*/ 0 f117 1"/>
                <a:gd name="f141" fmla="*/ 617538 f116 1"/>
                <a:gd name="f142" fmla="*/ 4763 f117 1"/>
                <a:gd name="f143" fmla="*/ 538163 f116 1"/>
                <a:gd name="f144" fmla="*/ 7938 f117 1"/>
                <a:gd name="f145" fmla="*/ 463550 f116 1"/>
                <a:gd name="f146" fmla="*/ 11113 f117 1"/>
                <a:gd name="f147" fmla="*/ 384175 f116 1"/>
                <a:gd name="f148" fmla="*/ 15875 f117 1"/>
                <a:gd name="f149" fmla="*/ 309563 f116 1"/>
                <a:gd name="f150" fmla="*/ 19050 f117 1"/>
                <a:gd name="f151" fmla="*/ 230188 f116 1"/>
                <a:gd name="f152" fmla="*/ 22225 f117 1"/>
                <a:gd name="f153" fmla="*/ 155575 f116 1"/>
                <a:gd name="f154" fmla="*/ 26988 f117 1"/>
                <a:gd name="f155" fmla="*/ 76200 f116 1"/>
                <a:gd name="f156" fmla="*/ 30163 f117 1"/>
                <a:gd name="f157" fmla="*/ 0 f116 1"/>
                <a:gd name="f158" fmla="*/ 101600 f117 1"/>
                <a:gd name="f159" fmla="*/ 4763 f116 1"/>
                <a:gd name="f160" fmla="*/ 214313 f117 1"/>
                <a:gd name="f161" fmla="*/ 7938 f116 1"/>
                <a:gd name="f162" fmla="*/ 12700 f116 1"/>
                <a:gd name="f163" fmla="*/ 439738 f117 1"/>
                <a:gd name="f164" fmla="*/ 552450 f117 1"/>
                <a:gd name="f165" fmla="*/ 665163 f117 1"/>
                <a:gd name="f166" fmla="*/ 777875 f117 1"/>
                <a:gd name="f167" fmla="*/ 893763 f117 1"/>
                <a:gd name="f168" fmla="*/ 946150 f117 1"/>
                <a:gd name="f169" fmla="*/ 68263 f116 1"/>
                <a:gd name="f170" fmla="*/ 98425 f116 1"/>
                <a:gd name="f171" fmla="*/ 950913 f117 1"/>
                <a:gd name="f172" fmla="*/ 131763 f116 1"/>
                <a:gd name="f173" fmla="*/ 173038 f116 1"/>
                <a:gd name="f174" fmla="*/ 968375 f117 1"/>
                <a:gd name="f175" fmla="*/ 222250 f116 1"/>
                <a:gd name="f176" fmla="*/ 973138 f117 1"/>
                <a:gd name="f177" fmla="*/ 241300 f116 1"/>
                <a:gd name="f178" fmla="*/ 992188 f117 1"/>
                <a:gd name="f179" fmla="*/ 290513 f116 1"/>
                <a:gd name="f180" fmla="*/ 995363 f117 1"/>
                <a:gd name="f181" fmla="*/ 331788 f116 1"/>
                <a:gd name="f182" fmla="*/ 1003300 f117 1"/>
                <a:gd name="f183" fmla="*/ 414338 f116 1"/>
                <a:gd name="f184" fmla="*/ 1006475 f117 1"/>
                <a:gd name="f185" fmla="*/ 439738 f116 1"/>
                <a:gd name="f186" fmla="*/ 1009650 f117 1"/>
                <a:gd name="f187" fmla="*/ 477838 f116 1"/>
                <a:gd name="f188" fmla="*/ 1017588 f117 1"/>
                <a:gd name="f189" fmla="*/ 515938 f116 1"/>
                <a:gd name="f190" fmla="*/ 1039813 f117 1"/>
                <a:gd name="f191" fmla="*/ 552450 f116 1"/>
                <a:gd name="f192" fmla="*/ 1044575 f117 1"/>
                <a:gd name="f193" fmla="*/ 579438 f116 1"/>
                <a:gd name="f194" fmla="*/ f118 1 f2"/>
                <a:gd name="f195" fmla="*/ f121 1 660"/>
                <a:gd name="f196" fmla="*/ f122 1 396"/>
                <a:gd name="f197" fmla="*/ f123 1 660"/>
                <a:gd name="f198" fmla="*/ f124 1 660"/>
                <a:gd name="f199" fmla="*/ f125 1 396"/>
                <a:gd name="f200" fmla="*/ f126 1 660"/>
                <a:gd name="f201" fmla="*/ f127 1 396"/>
                <a:gd name="f202" fmla="*/ f128 1 660"/>
                <a:gd name="f203" fmla="*/ f129 1 660"/>
                <a:gd name="f204" fmla="*/ f130 1 660"/>
                <a:gd name="f205" fmla="*/ f131 1 660"/>
                <a:gd name="f206" fmla="*/ f132 1 660"/>
                <a:gd name="f207" fmla="*/ f133 1 660"/>
                <a:gd name="f208" fmla="*/ f134 1 660"/>
                <a:gd name="f209" fmla="*/ f135 1 660"/>
                <a:gd name="f210" fmla="*/ f136 1 660"/>
                <a:gd name="f211" fmla="*/ f137 1 660"/>
                <a:gd name="f212" fmla="*/ f138 1 660"/>
                <a:gd name="f213" fmla="*/ f139 1 660"/>
                <a:gd name="f214" fmla="*/ f140 1 660"/>
                <a:gd name="f215" fmla="*/ f141 1 396"/>
                <a:gd name="f216" fmla="*/ f142 1 660"/>
                <a:gd name="f217" fmla="*/ f143 1 396"/>
                <a:gd name="f218" fmla="*/ f144 1 660"/>
                <a:gd name="f219" fmla="*/ f145 1 396"/>
                <a:gd name="f220" fmla="*/ f146 1 660"/>
                <a:gd name="f221" fmla="*/ f147 1 396"/>
                <a:gd name="f222" fmla="*/ f148 1 660"/>
                <a:gd name="f223" fmla="*/ f149 1 396"/>
                <a:gd name="f224" fmla="*/ f150 1 660"/>
                <a:gd name="f225" fmla="*/ f151 1 396"/>
                <a:gd name="f226" fmla="*/ f152 1 660"/>
                <a:gd name="f227" fmla="*/ f153 1 396"/>
                <a:gd name="f228" fmla="*/ f154 1 660"/>
                <a:gd name="f229" fmla="*/ f155 1 396"/>
                <a:gd name="f230" fmla="*/ f156 1 660"/>
                <a:gd name="f231" fmla="*/ f157 1 396"/>
                <a:gd name="f232" fmla="*/ f158 1 660"/>
                <a:gd name="f233" fmla="*/ f159 1 396"/>
                <a:gd name="f234" fmla="*/ f160 1 660"/>
                <a:gd name="f235" fmla="*/ f161 1 396"/>
                <a:gd name="f236" fmla="*/ f162 1 396"/>
                <a:gd name="f237" fmla="*/ f163 1 660"/>
                <a:gd name="f238" fmla="*/ f164 1 660"/>
                <a:gd name="f239" fmla="*/ f165 1 660"/>
                <a:gd name="f240" fmla="*/ f166 1 660"/>
                <a:gd name="f241" fmla="*/ f167 1 660"/>
                <a:gd name="f242" fmla="*/ f168 1 660"/>
                <a:gd name="f243" fmla="*/ f169 1 396"/>
                <a:gd name="f244" fmla="*/ f170 1 396"/>
                <a:gd name="f245" fmla="*/ f171 1 660"/>
                <a:gd name="f246" fmla="*/ f172 1 396"/>
                <a:gd name="f247" fmla="*/ f173 1 396"/>
                <a:gd name="f248" fmla="*/ f174 1 660"/>
                <a:gd name="f249" fmla="*/ f175 1 396"/>
                <a:gd name="f250" fmla="*/ f176 1 660"/>
                <a:gd name="f251" fmla="*/ f177 1 396"/>
                <a:gd name="f252" fmla="*/ f178 1 660"/>
                <a:gd name="f253" fmla="*/ f179 1 396"/>
                <a:gd name="f254" fmla="*/ f180 1 660"/>
                <a:gd name="f255" fmla="*/ f181 1 396"/>
                <a:gd name="f256" fmla="*/ f182 1 660"/>
                <a:gd name="f257" fmla="*/ f183 1 396"/>
                <a:gd name="f258" fmla="*/ f184 1 660"/>
                <a:gd name="f259" fmla="*/ f185 1 396"/>
                <a:gd name="f260" fmla="*/ f186 1 660"/>
                <a:gd name="f261" fmla="*/ f187 1 396"/>
                <a:gd name="f262" fmla="*/ f188 1 660"/>
                <a:gd name="f263" fmla="*/ f189 1 396"/>
                <a:gd name="f264" fmla="*/ f190 1 660"/>
                <a:gd name="f265" fmla="*/ f191 1 396"/>
                <a:gd name="f266" fmla="*/ f192 1 660"/>
                <a:gd name="f267" fmla="*/ f193 1 396"/>
                <a:gd name="f268" fmla="*/ 0 1 f119"/>
                <a:gd name="f269" fmla="*/ f6 1 f119"/>
                <a:gd name="f270" fmla="*/ 0 1 f120"/>
                <a:gd name="f271" fmla="*/ f7 1 f120"/>
                <a:gd name="f272" fmla="+- f194 0 f1"/>
                <a:gd name="f273" fmla="*/ f195 1 f119"/>
                <a:gd name="f274" fmla="*/ f196 1 f120"/>
                <a:gd name="f275" fmla="*/ f197 1 f119"/>
                <a:gd name="f276" fmla="*/ f198 1 f119"/>
                <a:gd name="f277" fmla="*/ f199 1 f120"/>
                <a:gd name="f278" fmla="*/ f200 1 f119"/>
                <a:gd name="f279" fmla="*/ f201 1 f120"/>
                <a:gd name="f280" fmla="*/ f202 1 f119"/>
                <a:gd name="f281" fmla="*/ f203 1 f119"/>
                <a:gd name="f282" fmla="*/ f204 1 f119"/>
                <a:gd name="f283" fmla="*/ f205 1 f119"/>
                <a:gd name="f284" fmla="*/ f206 1 f119"/>
                <a:gd name="f285" fmla="*/ f207 1 f119"/>
                <a:gd name="f286" fmla="*/ f208 1 f119"/>
                <a:gd name="f287" fmla="*/ f209 1 f119"/>
                <a:gd name="f288" fmla="*/ f210 1 f119"/>
                <a:gd name="f289" fmla="*/ f211 1 f119"/>
                <a:gd name="f290" fmla="*/ f212 1 f119"/>
                <a:gd name="f291" fmla="*/ f213 1 f119"/>
                <a:gd name="f292" fmla="*/ f214 1 f119"/>
                <a:gd name="f293" fmla="*/ f215 1 f120"/>
                <a:gd name="f294" fmla="*/ f216 1 f119"/>
                <a:gd name="f295" fmla="*/ f217 1 f120"/>
                <a:gd name="f296" fmla="*/ f218 1 f119"/>
                <a:gd name="f297" fmla="*/ f219 1 f120"/>
                <a:gd name="f298" fmla="*/ f220 1 f119"/>
                <a:gd name="f299" fmla="*/ f221 1 f120"/>
                <a:gd name="f300" fmla="*/ f222 1 f119"/>
                <a:gd name="f301" fmla="*/ f223 1 f120"/>
                <a:gd name="f302" fmla="*/ f224 1 f119"/>
                <a:gd name="f303" fmla="*/ f225 1 f120"/>
                <a:gd name="f304" fmla="*/ f226 1 f119"/>
                <a:gd name="f305" fmla="*/ f227 1 f120"/>
                <a:gd name="f306" fmla="*/ f228 1 f119"/>
                <a:gd name="f307" fmla="*/ f229 1 f120"/>
                <a:gd name="f308" fmla="*/ f230 1 f119"/>
                <a:gd name="f309" fmla="*/ f231 1 f120"/>
                <a:gd name="f310" fmla="*/ f232 1 f119"/>
                <a:gd name="f311" fmla="*/ f233 1 f120"/>
                <a:gd name="f312" fmla="*/ f234 1 f119"/>
                <a:gd name="f313" fmla="*/ f235 1 f120"/>
                <a:gd name="f314" fmla="*/ f236 1 f120"/>
                <a:gd name="f315" fmla="*/ f237 1 f119"/>
                <a:gd name="f316" fmla="*/ f238 1 f119"/>
                <a:gd name="f317" fmla="*/ f239 1 f119"/>
                <a:gd name="f318" fmla="*/ f240 1 f119"/>
                <a:gd name="f319" fmla="*/ f241 1 f119"/>
                <a:gd name="f320" fmla="*/ f242 1 f119"/>
                <a:gd name="f321" fmla="*/ f243 1 f120"/>
                <a:gd name="f322" fmla="*/ f244 1 f120"/>
                <a:gd name="f323" fmla="*/ f245 1 f119"/>
                <a:gd name="f324" fmla="*/ f246 1 f120"/>
                <a:gd name="f325" fmla="*/ f247 1 f120"/>
                <a:gd name="f326" fmla="*/ f248 1 f119"/>
                <a:gd name="f327" fmla="*/ f249 1 f120"/>
                <a:gd name="f328" fmla="*/ f250 1 f119"/>
                <a:gd name="f329" fmla="*/ f251 1 f120"/>
                <a:gd name="f330" fmla="*/ f252 1 f119"/>
                <a:gd name="f331" fmla="*/ f253 1 f120"/>
                <a:gd name="f332" fmla="*/ f254 1 f119"/>
                <a:gd name="f333" fmla="*/ f255 1 f120"/>
                <a:gd name="f334" fmla="*/ f256 1 f119"/>
                <a:gd name="f335" fmla="*/ f257 1 f120"/>
                <a:gd name="f336" fmla="*/ f258 1 f119"/>
                <a:gd name="f337" fmla="*/ f259 1 f120"/>
                <a:gd name="f338" fmla="*/ f260 1 f119"/>
                <a:gd name="f339" fmla="*/ f261 1 f120"/>
                <a:gd name="f340" fmla="*/ f262 1 f119"/>
                <a:gd name="f341" fmla="*/ f263 1 f120"/>
                <a:gd name="f342" fmla="*/ f264 1 f119"/>
                <a:gd name="f343" fmla="*/ f265 1 f120"/>
                <a:gd name="f344" fmla="*/ f266 1 f119"/>
                <a:gd name="f345" fmla="*/ f267 1 f120"/>
                <a:gd name="f346" fmla="*/ f268 f114 1"/>
                <a:gd name="f347" fmla="*/ f269 f114 1"/>
                <a:gd name="f348" fmla="*/ f271 f115 1"/>
                <a:gd name="f349" fmla="*/ f270 f115 1"/>
                <a:gd name="f350" fmla="*/ f273 f114 1"/>
                <a:gd name="f351" fmla="*/ f274 f115 1"/>
                <a:gd name="f352" fmla="*/ f275 f114 1"/>
                <a:gd name="f353" fmla="*/ f276 f114 1"/>
                <a:gd name="f354" fmla="*/ f277 f115 1"/>
                <a:gd name="f355" fmla="*/ f278 f114 1"/>
                <a:gd name="f356" fmla="*/ f279 f115 1"/>
                <a:gd name="f357" fmla="*/ f280 f114 1"/>
                <a:gd name="f358" fmla="*/ f281 f114 1"/>
                <a:gd name="f359" fmla="*/ f282 f114 1"/>
                <a:gd name="f360" fmla="*/ f283 f114 1"/>
                <a:gd name="f361" fmla="*/ f284 f114 1"/>
                <a:gd name="f362" fmla="*/ f285 f114 1"/>
                <a:gd name="f363" fmla="*/ f286 f114 1"/>
                <a:gd name="f364" fmla="*/ f287 f114 1"/>
                <a:gd name="f365" fmla="*/ f288 f114 1"/>
                <a:gd name="f366" fmla="*/ f289 f114 1"/>
                <a:gd name="f367" fmla="*/ f290 f114 1"/>
                <a:gd name="f368" fmla="*/ f291 f114 1"/>
                <a:gd name="f369" fmla="*/ f292 f114 1"/>
                <a:gd name="f370" fmla="*/ f293 f115 1"/>
                <a:gd name="f371" fmla="*/ f294 f114 1"/>
                <a:gd name="f372" fmla="*/ f295 f115 1"/>
                <a:gd name="f373" fmla="*/ f296 f114 1"/>
                <a:gd name="f374" fmla="*/ f297 f115 1"/>
                <a:gd name="f375" fmla="*/ f298 f114 1"/>
                <a:gd name="f376" fmla="*/ f299 f115 1"/>
                <a:gd name="f377" fmla="*/ f300 f114 1"/>
                <a:gd name="f378" fmla="*/ f301 f115 1"/>
                <a:gd name="f379" fmla="*/ f302 f114 1"/>
                <a:gd name="f380" fmla="*/ f303 f115 1"/>
                <a:gd name="f381" fmla="*/ f304 f114 1"/>
                <a:gd name="f382" fmla="*/ f305 f115 1"/>
                <a:gd name="f383" fmla="*/ f306 f114 1"/>
                <a:gd name="f384" fmla="*/ f307 f115 1"/>
                <a:gd name="f385" fmla="*/ f308 f114 1"/>
                <a:gd name="f386" fmla="*/ f309 f115 1"/>
                <a:gd name="f387" fmla="*/ f310 f114 1"/>
                <a:gd name="f388" fmla="*/ f311 f115 1"/>
                <a:gd name="f389" fmla="*/ f312 f114 1"/>
                <a:gd name="f390" fmla="*/ f313 f115 1"/>
                <a:gd name="f391" fmla="*/ f314 f115 1"/>
                <a:gd name="f392" fmla="*/ f315 f114 1"/>
                <a:gd name="f393" fmla="*/ f316 f114 1"/>
                <a:gd name="f394" fmla="*/ f317 f114 1"/>
                <a:gd name="f395" fmla="*/ f318 f114 1"/>
                <a:gd name="f396" fmla="*/ f319 f114 1"/>
                <a:gd name="f397" fmla="*/ f320 f114 1"/>
                <a:gd name="f398" fmla="*/ f321 f115 1"/>
                <a:gd name="f399" fmla="*/ f322 f115 1"/>
                <a:gd name="f400" fmla="*/ f323 f114 1"/>
                <a:gd name="f401" fmla="*/ f324 f115 1"/>
                <a:gd name="f402" fmla="*/ f325 f115 1"/>
                <a:gd name="f403" fmla="*/ f326 f114 1"/>
                <a:gd name="f404" fmla="*/ f327 f115 1"/>
                <a:gd name="f405" fmla="*/ f328 f114 1"/>
                <a:gd name="f406" fmla="*/ f329 f115 1"/>
                <a:gd name="f407" fmla="*/ f330 f114 1"/>
                <a:gd name="f408" fmla="*/ f331 f115 1"/>
                <a:gd name="f409" fmla="*/ f332 f114 1"/>
                <a:gd name="f410" fmla="*/ f333 f115 1"/>
                <a:gd name="f411" fmla="*/ f334 f114 1"/>
                <a:gd name="f412" fmla="*/ f335 f115 1"/>
                <a:gd name="f413" fmla="*/ f336 f114 1"/>
                <a:gd name="f414" fmla="*/ f337 f115 1"/>
                <a:gd name="f415" fmla="*/ f338 f114 1"/>
                <a:gd name="f416" fmla="*/ f339 f115 1"/>
                <a:gd name="f417" fmla="*/ f340 f114 1"/>
                <a:gd name="f418" fmla="*/ f341 f115 1"/>
                <a:gd name="f419" fmla="*/ f342 f114 1"/>
                <a:gd name="f420" fmla="*/ f343 f115 1"/>
                <a:gd name="f421" fmla="*/ f344 f114 1"/>
                <a:gd name="f422" fmla="*/ f345 f115 1"/>
              </a:gdLst>
              <a:ahLst/>
              <a:cxnLst>
                <a:cxn ang="3cd4">
                  <a:pos x="hc" y="t"/>
                </a:cxn>
                <a:cxn ang="0">
                  <a:pos x="r" y="vc"/>
                </a:cxn>
                <a:cxn ang="cd4">
                  <a:pos x="hc" y="b"/>
                </a:cxn>
                <a:cxn ang="cd2">
                  <a:pos x="l" y="vc"/>
                </a:cxn>
                <a:cxn ang="f272">
                  <a:pos x="f350" y="f351"/>
                </a:cxn>
                <a:cxn ang="f272">
                  <a:pos x="f352" y="f351"/>
                </a:cxn>
                <a:cxn ang="f272">
                  <a:pos x="f353" y="f354"/>
                </a:cxn>
                <a:cxn ang="f272">
                  <a:pos x="f355" y="f356"/>
                </a:cxn>
                <a:cxn ang="f272">
                  <a:pos x="f357" y="f356"/>
                </a:cxn>
                <a:cxn ang="f272">
                  <a:pos x="f358" y="f356"/>
                </a:cxn>
                <a:cxn ang="f272">
                  <a:pos x="f359" y="f356"/>
                </a:cxn>
                <a:cxn ang="f272">
                  <a:pos x="f360" y="f356"/>
                </a:cxn>
                <a:cxn ang="f272">
                  <a:pos x="f361" y="f356"/>
                </a:cxn>
                <a:cxn ang="f272">
                  <a:pos x="f362" y="f356"/>
                </a:cxn>
                <a:cxn ang="f272">
                  <a:pos x="f363" y="f356"/>
                </a:cxn>
                <a:cxn ang="f272">
                  <a:pos x="f364" y="f356"/>
                </a:cxn>
                <a:cxn ang="f272">
                  <a:pos x="f365" y="f354"/>
                </a:cxn>
                <a:cxn ang="f272">
                  <a:pos x="f366" y="f354"/>
                </a:cxn>
                <a:cxn ang="f272">
                  <a:pos x="f367" y="f351"/>
                </a:cxn>
                <a:cxn ang="f272">
                  <a:pos x="f368" y="f351"/>
                </a:cxn>
                <a:cxn ang="f272">
                  <a:pos x="f369" y="f370"/>
                </a:cxn>
                <a:cxn ang="f272">
                  <a:pos x="f371" y="f372"/>
                </a:cxn>
                <a:cxn ang="f272">
                  <a:pos x="f373" y="f374"/>
                </a:cxn>
                <a:cxn ang="f272">
                  <a:pos x="f375" y="f376"/>
                </a:cxn>
                <a:cxn ang="f272">
                  <a:pos x="f377" y="f378"/>
                </a:cxn>
                <a:cxn ang="f272">
                  <a:pos x="f379" y="f380"/>
                </a:cxn>
                <a:cxn ang="f272">
                  <a:pos x="f381" y="f382"/>
                </a:cxn>
                <a:cxn ang="f272">
                  <a:pos x="f383" y="f384"/>
                </a:cxn>
                <a:cxn ang="f272">
                  <a:pos x="f385" y="f386"/>
                </a:cxn>
                <a:cxn ang="f272">
                  <a:pos x="f387" y="f388"/>
                </a:cxn>
                <a:cxn ang="f272">
                  <a:pos x="f389" y="f390"/>
                </a:cxn>
                <a:cxn ang="f272">
                  <a:pos x="f364" y="f391"/>
                </a:cxn>
                <a:cxn ang="f272">
                  <a:pos x="f392" y="f391"/>
                </a:cxn>
                <a:cxn ang="f272">
                  <a:pos x="f393" y="f391"/>
                </a:cxn>
                <a:cxn ang="f272">
                  <a:pos x="f394" y="f391"/>
                </a:cxn>
                <a:cxn ang="f272">
                  <a:pos x="f395" y="f391"/>
                </a:cxn>
                <a:cxn ang="f272">
                  <a:pos x="f396" y="f390"/>
                </a:cxn>
                <a:cxn ang="f272">
                  <a:pos x="f397" y="f398"/>
                </a:cxn>
                <a:cxn ang="f272">
                  <a:pos x="f397" y="f399"/>
                </a:cxn>
                <a:cxn ang="f272">
                  <a:pos x="f400" y="f401"/>
                </a:cxn>
                <a:cxn ang="f272">
                  <a:pos x="f400" y="f402"/>
                </a:cxn>
                <a:cxn ang="f272">
                  <a:pos x="f403" y="f404"/>
                </a:cxn>
                <a:cxn ang="f272">
                  <a:pos x="f405" y="f406"/>
                </a:cxn>
                <a:cxn ang="f272">
                  <a:pos x="f407" y="f408"/>
                </a:cxn>
                <a:cxn ang="f272">
                  <a:pos x="f409" y="f410"/>
                </a:cxn>
                <a:cxn ang="f272">
                  <a:pos x="f411" y="f412"/>
                </a:cxn>
                <a:cxn ang="f272">
                  <a:pos x="f413" y="f414"/>
                </a:cxn>
                <a:cxn ang="f272">
                  <a:pos x="f415" y="f416"/>
                </a:cxn>
                <a:cxn ang="f272">
                  <a:pos x="f417" y="f418"/>
                </a:cxn>
                <a:cxn ang="f272">
                  <a:pos x="f419" y="f420"/>
                </a:cxn>
                <a:cxn ang="f272">
                  <a:pos x="f421" y="f422"/>
                </a:cxn>
              </a:cxnLst>
              <a:rect l="f346" t="f349" r="f347" b="f348"/>
              <a:pathLst>
                <a:path w="660" h="396">
                  <a:moveTo>
                    <a:pt x="f8" y="f9"/>
                  </a:moveTo>
                  <a:lnTo>
                    <a:pt x="f6" y="f10"/>
                  </a:lnTo>
                  <a:lnTo>
                    <a:pt x="f11" y="f10"/>
                  </a:lnTo>
                  <a:lnTo>
                    <a:pt x="f12" y="f10"/>
                  </a:lnTo>
                  <a:lnTo>
                    <a:pt x="f13" y="f14"/>
                  </a:lnTo>
                  <a:lnTo>
                    <a:pt x="f15" y="f14"/>
                  </a:lnTo>
                  <a:lnTo>
                    <a:pt x="f16" y="f14"/>
                  </a:lnTo>
                  <a:lnTo>
                    <a:pt x="f17" y="f7"/>
                  </a:lnTo>
                  <a:lnTo>
                    <a:pt x="f18" y="f7"/>
                  </a:lnTo>
                  <a:lnTo>
                    <a:pt x="f19" y="f7"/>
                  </a:lnTo>
                  <a:lnTo>
                    <a:pt x="f20" y="f7"/>
                  </a:lnTo>
                  <a:lnTo>
                    <a:pt x="f21" y="f7"/>
                  </a:lnTo>
                  <a:lnTo>
                    <a:pt x="f22" y="f7"/>
                  </a:lnTo>
                  <a:lnTo>
                    <a:pt x="f23" y="f7"/>
                  </a:lnTo>
                  <a:lnTo>
                    <a:pt x="f14" y="f7"/>
                  </a:lnTo>
                  <a:lnTo>
                    <a:pt x="f24" y="f7"/>
                  </a:lnTo>
                  <a:lnTo>
                    <a:pt x="f25" y="f7"/>
                  </a:lnTo>
                  <a:lnTo>
                    <a:pt x="f26" y="f7"/>
                  </a:lnTo>
                  <a:lnTo>
                    <a:pt x="f27" y="f7"/>
                  </a:lnTo>
                  <a:lnTo>
                    <a:pt x="f28" y="f7"/>
                  </a:lnTo>
                  <a:lnTo>
                    <a:pt x="f29" y="f7"/>
                  </a:lnTo>
                  <a:lnTo>
                    <a:pt x="f30" y="f7"/>
                  </a:lnTo>
                  <a:lnTo>
                    <a:pt x="f31" y="f7"/>
                  </a:lnTo>
                  <a:lnTo>
                    <a:pt x="f32" y="f7"/>
                  </a:lnTo>
                  <a:lnTo>
                    <a:pt x="f33" y="f7"/>
                  </a:lnTo>
                  <a:lnTo>
                    <a:pt x="f34" y="f14"/>
                  </a:lnTo>
                  <a:lnTo>
                    <a:pt x="f35" y="f14"/>
                  </a:lnTo>
                  <a:lnTo>
                    <a:pt x="f36" y="f14"/>
                  </a:lnTo>
                  <a:lnTo>
                    <a:pt x="f37" y="f14"/>
                  </a:lnTo>
                  <a:lnTo>
                    <a:pt x="f38" y="f10"/>
                  </a:lnTo>
                  <a:lnTo>
                    <a:pt x="f39" y="f10"/>
                  </a:lnTo>
                  <a:lnTo>
                    <a:pt x="f40" y="f10"/>
                  </a:lnTo>
                  <a:lnTo>
                    <a:pt x="f41" y="f42"/>
                  </a:lnTo>
                  <a:lnTo>
                    <a:pt x="f5" y="f42"/>
                  </a:lnTo>
                  <a:lnTo>
                    <a:pt x="f43" y="f44"/>
                  </a:lnTo>
                  <a:lnTo>
                    <a:pt x="f43" y="f45"/>
                  </a:lnTo>
                  <a:lnTo>
                    <a:pt x="f46" y="f47"/>
                  </a:lnTo>
                  <a:lnTo>
                    <a:pt x="f46" y="f48"/>
                  </a:lnTo>
                  <a:lnTo>
                    <a:pt x="f49" y="f50"/>
                  </a:lnTo>
                  <a:lnTo>
                    <a:pt x="f49" y="f51"/>
                  </a:lnTo>
                  <a:lnTo>
                    <a:pt x="f52" y="f53"/>
                  </a:lnTo>
                  <a:lnTo>
                    <a:pt x="f52" y="f54"/>
                  </a:lnTo>
                  <a:lnTo>
                    <a:pt x="f55" y="f56"/>
                  </a:lnTo>
                  <a:lnTo>
                    <a:pt x="f55" y="f57"/>
                  </a:lnTo>
                  <a:lnTo>
                    <a:pt x="f58" y="f59"/>
                  </a:lnTo>
                  <a:lnTo>
                    <a:pt x="f58" y="f60"/>
                  </a:lnTo>
                  <a:lnTo>
                    <a:pt x="f61" y="f62"/>
                  </a:lnTo>
                  <a:lnTo>
                    <a:pt x="f61" y="f63"/>
                  </a:lnTo>
                  <a:lnTo>
                    <a:pt x="f64" y="f65"/>
                  </a:lnTo>
                  <a:lnTo>
                    <a:pt x="f64" y="f5"/>
                  </a:lnTo>
                  <a:lnTo>
                    <a:pt x="f66" y="f5"/>
                  </a:lnTo>
                  <a:lnTo>
                    <a:pt x="f39" y="f43"/>
                  </a:lnTo>
                  <a:lnTo>
                    <a:pt x="f67" y="f43"/>
                  </a:lnTo>
                  <a:lnTo>
                    <a:pt x="f68" y="f46"/>
                  </a:lnTo>
                  <a:lnTo>
                    <a:pt x="f56" y="f46"/>
                  </a:lnTo>
                  <a:lnTo>
                    <a:pt x="f32" y="f69"/>
                  </a:lnTo>
                  <a:lnTo>
                    <a:pt x="f70" y="f69"/>
                  </a:lnTo>
                  <a:lnTo>
                    <a:pt x="f71" y="f69"/>
                  </a:lnTo>
                  <a:lnTo>
                    <a:pt x="f72" y="f69"/>
                  </a:lnTo>
                  <a:lnTo>
                    <a:pt x="f73" y="f69"/>
                  </a:lnTo>
                  <a:lnTo>
                    <a:pt x="f74" y="f69"/>
                  </a:lnTo>
                  <a:lnTo>
                    <a:pt x="f75" y="f69"/>
                  </a:lnTo>
                  <a:lnTo>
                    <a:pt x="f21" y="f69"/>
                  </a:lnTo>
                  <a:lnTo>
                    <a:pt x="f76" y="f69"/>
                  </a:lnTo>
                  <a:lnTo>
                    <a:pt x="f77" y="f69"/>
                  </a:lnTo>
                  <a:lnTo>
                    <a:pt x="f78" y="f46"/>
                  </a:lnTo>
                  <a:lnTo>
                    <a:pt x="f79" y="f46"/>
                  </a:lnTo>
                  <a:lnTo>
                    <a:pt x="f80" y="f40"/>
                  </a:lnTo>
                  <a:lnTo>
                    <a:pt x="f80" y="f81"/>
                  </a:lnTo>
                  <a:lnTo>
                    <a:pt x="f80" y="f82"/>
                  </a:lnTo>
                  <a:lnTo>
                    <a:pt x="f13" y="f83"/>
                  </a:lnTo>
                  <a:lnTo>
                    <a:pt x="f13" y="f38"/>
                  </a:lnTo>
                  <a:lnTo>
                    <a:pt x="f13" y="f84"/>
                  </a:lnTo>
                  <a:lnTo>
                    <a:pt x="f13" y="f85"/>
                  </a:lnTo>
                  <a:lnTo>
                    <a:pt x="f86" y="f36"/>
                  </a:lnTo>
                  <a:lnTo>
                    <a:pt x="f87" y="f88"/>
                  </a:lnTo>
                  <a:lnTo>
                    <a:pt x="f87" y="f57"/>
                  </a:lnTo>
                  <a:lnTo>
                    <a:pt x="f89" y="f90"/>
                  </a:lnTo>
                  <a:lnTo>
                    <a:pt x="f91" y="f92"/>
                  </a:lnTo>
                  <a:lnTo>
                    <a:pt x="f93" y="f94"/>
                  </a:lnTo>
                  <a:lnTo>
                    <a:pt x="f93" y="f95"/>
                  </a:lnTo>
                  <a:lnTo>
                    <a:pt x="f96" y="f97"/>
                  </a:lnTo>
                  <a:lnTo>
                    <a:pt x="f98" y="f99"/>
                  </a:lnTo>
                  <a:lnTo>
                    <a:pt x="f98" y="f100"/>
                  </a:lnTo>
                  <a:lnTo>
                    <a:pt x="f101" y="f50"/>
                  </a:lnTo>
                  <a:lnTo>
                    <a:pt x="f102" y="f71"/>
                  </a:lnTo>
                  <a:lnTo>
                    <a:pt x="f102" y="f103"/>
                  </a:lnTo>
                  <a:lnTo>
                    <a:pt x="f101" y="f104"/>
                  </a:lnTo>
                  <a:lnTo>
                    <a:pt x="f11" y="f105"/>
                  </a:lnTo>
                  <a:lnTo>
                    <a:pt x="f106" y="f107"/>
                  </a:lnTo>
                  <a:lnTo>
                    <a:pt x="f108" y="f109"/>
                  </a:lnTo>
                  <a:lnTo>
                    <a:pt x="f110" y="f73"/>
                  </a:lnTo>
                  <a:lnTo>
                    <a:pt x="f110" y="f111"/>
                  </a:lnTo>
                  <a:lnTo>
                    <a:pt x="f8" y="f112"/>
                  </a:lnTo>
                  <a:lnTo>
                    <a:pt x="f8" y="f9"/>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09" name="Freeform 23">
              <a:extLst>
                <a:ext uri="{FF2B5EF4-FFF2-40B4-BE49-F238E27FC236}">
                  <a16:creationId xmlns:a16="http://schemas.microsoft.com/office/drawing/2014/main" id="{1D130DF3-69FB-D78A-24E2-DAF9100B1E8A}"/>
                </a:ext>
              </a:extLst>
            </p:cNvPr>
            <p:cNvSpPr/>
            <p:nvPr/>
          </p:nvSpPr>
          <p:spPr>
            <a:xfrm>
              <a:off x="4104988" y="2068930"/>
              <a:ext cx="1173732" cy="532363"/>
            </a:xfrm>
            <a:custGeom>
              <a:avLst/>
              <a:gdLst>
                <a:gd name="f0" fmla="val 10800000"/>
                <a:gd name="f1" fmla="val 5400000"/>
                <a:gd name="f2" fmla="val 180"/>
                <a:gd name="f3" fmla="val w"/>
                <a:gd name="f4" fmla="val h"/>
                <a:gd name="f5" fmla="val 0"/>
                <a:gd name="f6" fmla="val 840"/>
                <a:gd name="f7" fmla="val 390"/>
                <a:gd name="f8" fmla="val 76"/>
                <a:gd name="f9" fmla="val 2"/>
                <a:gd name="f10" fmla="val 109"/>
                <a:gd name="f11" fmla="val 5"/>
                <a:gd name="f12" fmla="val 140"/>
                <a:gd name="f13" fmla="val 173"/>
                <a:gd name="f14" fmla="val 206"/>
                <a:gd name="f15" fmla="val 7"/>
                <a:gd name="f16" fmla="val 237"/>
                <a:gd name="f17" fmla="val 270"/>
                <a:gd name="f18" fmla="val 301"/>
                <a:gd name="f19" fmla="val 334"/>
                <a:gd name="f20" fmla="val 9"/>
                <a:gd name="f21" fmla="val 367"/>
                <a:gd name="f22" fmla="val 398"/>
                <a:gd name="f23" fmla="val 431"/>
                <a:gd name="f24" fmla="val 462"/>
                <a:gd name="f25" fmla="val 495"/>
                <a:gd name="f26" fmla="val 533"/>
                <a:gd name="f27" fmla="val 561"/>
                <a:gd name="f28" fmla="val 26"/>
                <a:gd name="f29" fmla="val 578"/>
                <a:gd name="f30" fmla="val 31"/>
                <a:gd name="f31" fmla="val 585"/>
                <a:gd name="f32" fmla="val 601"/>
                <a:gd name="f33" fmla="val 21"/>
                <a:gd name="f34" fmla="val 627"/>
                <a:gd name="f35" fmla="val 644"/>
                <a:gd name="f36" fmla="val 651"/>
                <a:gd name="f37" fmla="val 28"/>
                <a:gd name="f38" fmla="val 665"/>
                <a:gd name="f39" fmla="val 33"/>
                <a:gd name="f40" fmla="val 686"/>
                <a:gd name="f41" fmla="val 40"/>
                <a:gd name="f42" fmla="val 698"/>
                <a:gd name="f43" fmla="val 49"/>
                <a:gd name="f44" fmla="val 703"/>
                <a:gd name="f45" fmla="val 57"/>
                <a:gd name="f46" fmla="val 710"/>
                <a:gd name="f47" fmla="val 61"/>
                <a:gd name="f48" fmla="val 717"/>
                <a:gd name="f49" fmla="val 64"/>
                <a:gd name="f50" fmla="val 719"/>
                <a:gd name="f51" fmla="val 727"/>
                <a:gd name="f52" fmla="val 729"/>
                <a:gd name="f53" fmla="val 94"/>
                <a:gd name="f54" fmla="val 736"/>
                <a:gd name="f55" fmla="val 111"/>
                <a:gd name="f56" fmla="val 745"/>
                <a:gd name="f57" fmla="val 123"/>
                <a:gd name="f58" fmla="val 750"/>
                <a:gd name="f59" fmla="val 132"/>
                <a:gd name="f60" fmla="val 137"/>
                <a:gd name="f61" fmla="val 753"/>
                <a:gd name="f62" fmla="val 144"/>
                <a:gd name="f63" fmla="val 757"/>
                <a:gd name="f64" fmla="val 149"/>
                <a:gd name="f65" fmla="val 760"/>
                <a:gd name="f66" fmla="val 161"/>
                <a:gd name="f67" fmla="val 177"/>
                <a:gd name="f68" fmla="val 762"/>
                <a:gd name="f69" fmla="val 184"/>
                <a:gd name="f70" fmla="val 767"/>
                <a:gd name="f71" fmla="val 769"/>
                <a:gd name="f72" fmla="val 187"/>
                <a:gd name="f73" fmla="val 192"/>
                <a:gd name="f74" fmla="val 194"/>
                <a:gd name="f75" fmla="val 774"/>
                <a:gd name="f76" fmla="val 199"/>
                <a:gd name="f77" fmla="val 210"/>
                <a:gd name="f78" fmla="val 779"/>
                <a:gd name="f79" fmla="val 213"/>
                <a:gd name="f80" fmla="val 781"/>
                <a:gd name="f81" fmla="val 218"/>
                <a:gd name="f82" fmla="val 222"/>
                <a:gd name="f83" fmla="val 227"/>
                <a:gd name="f84" fmla="val 229"/>
                <a:gd name="f85" fmla="val 786"/>
                <a:gd name="f86" fmla="val 244"/>
                <a:gd name="f87" fmla="val 788"/>
                <a:gd name="f88" fmla="val 267"/>
                <a:gd name="f89" fmla="val 281"/>
                <a:gd name="f90" fmla="val 286"/>
                <a:gd name="f91" fmla="val 790"/>
                <a:gd name="f92" fmla="val 293"/>
                <a:gd name="f93" fmla="val 795"/>
                <a:gd name="f94" fmla="val 303"/>
                <a:gd name="f95" fmla="val 798"/>
                <a:gd name="f96" fmla="val 308"/>
                <a:gd name="f97" fmla="val 805"/>
                <a:gd name="f98" fmla="val 319"/>
                <a:gd name="f99" fmla="val 807"/>
                <a:gd name="f100" fmla="val 814"/>
                <a:gd name="f101" fmla="val 341"/>
                <a:gd name="f102" fmla="val 821"/>
                <a:gd name="f103" fmla="val 345"/>
                <a:gd name="f104" fmla="val 828"/>
                <a:gd name="f105" fmla="val 353"/>
                <a:gd name="f106" fmla="val 831"/>
                <a:gd name="f107" fmla="val 838"/>
                <a:gd name="f108" fmla="val 376"/>
                <a:gd name="f109" fmla="val 379"/>
                <a:gd name="f110" fmla="val 824"/>
                <a:gd name="f111" fmla="val 802"/>
                <a:gd name="f112" fmla="val 381"/>
                <a:gd name="f113" fmla="val 741"/>
                <a:gd name="f114" fmla="val 383"/>
                <a:gd name="f115" fmla="val 722"/>
                <a:gd name="f116" fmla="val 701"/>
                <a:gd name="f117" fmla="val 679"/>
                <a:gd name="f118" fmla="val 386"/>
                <a:gd name="f119" fmla="val 660"/>
                <a:gd name="f120" fmla="val 639"/>
                <a:gd name="f121" fmla="val 618"/>
                <a:gd name="f122" fmla="val 388"/>
                <a:gd name="f123" fmla="val 599"/>
                <a:gd name="f124" fmla="val 556"/>
                <a:gd name="f125" fmla="val 537"/>
                <a:gd name="f126" fmla="val 516"/>
                <a:gd name="f127" fmla="val 476"/>
                <a:gd name="f128" fmla="val 455"/>
                <a:gd name="f129" fmla="val 436"/>
                <a:gd name="f130" fmla="val 414"/>
                <a:gd name="f131" fmla="val 393"/>
                <a:gd name="f132" fmla="val 374"/>
                <a:gd name="f133" fmla="val 332"/>
                <a:gd name="f134" fmla="val 313"/>
                <a:gd name="f135" fmla="val 291"/>
                <a:gd name="f136" fmla="val 251"/>
                <a:gd name="f137" fmla="val 230"/>
                <a:gd name="f138" fmla="val 209"/>
                <a:gd name="f139" fmla="val 190"/>
                <a:gd name="f140" fmla="val 371"/>
                <a:gd name="f141" fmla="val 355"/>
                <a:gd name="f142" fmla="val 324"/>
                <a:gd name="f143" fmla="val 277"/>
                <a:gd name="f144" fmla="val 260"/>
                <a:gd name="f145" fmla="val 168"/>
                <a:gd name="f146" fmla="val 145"/>
                <a:gd name="f147" fmla="val 121"/>
                <a:gd name="f148" fmla="val 258"/>
                <a:gd name="f149" fmla="val 97"/>
                <a:gd name="f150" fmla="val 71"/>
                <a:gd name="f151" fmla="val 48"/>
                <a:gd name="f152" fmla="val 255"/>
                <a:gd name="f153" fmla="val 24"/>
                <a:gd name="f154" fmla="val 253"/>
                <a:gd name="f155" fmla="val 3"/>
                <a:gd name="f156" fmla="val 189"/>
                <a:gd name="f157" fmla="val 158"/>
                <a:gd name="f158" fmla="val 125"/>
                <a:gd name="f159" fmla="val 8"/>
                <a:gd name="f160" fmla="val 10"/>
                <a:gd name="f161" fmla="val 12"/>
                <a:gd name="f162" fmla="val 45"/>
                <a:gd name="f163" fmla="+- 0 0 -90"/>
                <a:gd name="f164" fmla="*/ f3 1 840"/>
                <a:gd name="f165" fmla="*/ f4 1 390"/>
                <a:gd name="f166" fmla="+- f7 0 f5"/>
                <a:gd name="f167" fmla="+- f6 0 f5"/>
                <a:gd name="f168" fmla="*/ f163 f0 1"/>
                <a:gd name="f169" fmla="*/ f167 1 840"/>
                <a:gd name="f170" fmla="*/ f166 1 390"/>
                <a:gd name="f171" fmla="*/ 173038 f167 1"/>
                <a:gd name="f172" fmla="*/ 7938 f166 1"/>
                <a:gd name="f173" fmla="*/ 274638 f167 1"/>
                <a:gd name="f174" fmla="*/ 376238 f167 1"/>
                <a:gd name="f175" fmla="*/ 11113 f166 1"/>
                <a:gd name="f176" fmla="*/ 477838 f167 1"/>
                <a:gd name="f177" fmla="*/ 582613 f167 1"/>
                <a:gd name="f178" fmla="*/ 14288 f166 1"/>
                <a:gd name="f179" fmla="*/ 684213 f167 1"/>
                <a:gd name="f180" fmla="*/ 785813 f167 1"/>
                <a:gd name="f181" fmla="*/ 890588 f167 1"/>
                <a:gd name="f182" fmla="*/ 41275 f166 1"/>
                <a:gd name="f183" fmla="*/ 928688 f167 1"/>
                <a:gd name="f184" fmla="*/ 995363 f167 1"/>
                <a:gd name="f185" fmla="*/ 33338 f166 1"/>
                <a:gd name="f186" fmla="*/ 1033463 f167 1"/>
                <a:gd name="f187" fmla="*/ 44450 f166 1"/>
                <a:gd name="f188" fmla="*/ 1089025 f167 1"/>
                <a:gd name="f189" fmla="*/ 63500 f166 1"/>
                <a:gd name="f190" fmla="*/ 1116013 f167 1"/>
                <a:gd name="f191" fmla="*/ 90488 f166 1"/>
                <a:gd name="f192" fmla="*/ 1138238 f167 1"/>
                <a:gd name="f193" fmla="*/ 101600 f166 1"/>
                <a:gd name="f194" fmla="*/ 1154113 f167 1"/>
                <a:gd name="f195" fmla="*/ 120650 f166 1"/>
                <a:gd name="f196" fmla="*/ 1168400 f167 1"/>
                <a:gd name="f197" fmla="*/ 176213 f166 1"/>
                <a:gd name="f198" fmla="*/ 1190625 f167 1"/>
                <a:gd name="f199" fmla="*/ 209550 f166 1"/>
                <a:gd name="f200" fmla="*/ 1195388 f167 1"/>
                <a:gd name="f201" fmla="*/ 228600 f166 1"/>
                <a:gd name="f202" fmla="*/ 1206500 f167 1"/>
                <a:gd name="f203" fmla="*/ 255588 f166 1"/>
                <a:gd name="f204" fmla="*/ 1209675 f167 1"/>
                <a:gd name="f205" fmla="*/ 292100 f166 1"/>
                <a:gd name="f206" fmla="*/ 1220788 f167 1"/>
                <a:gd name="f207" fmla="*/ 296863 f166 1"/>
                <a:gd name="f208" fmla="*/ 307975 f166 1"/>
                <a:gd name="f209" fmla="*/ 1228725 f167 1"/>
                <a:gd name="f210" fmla="*/ 315913 f166 1"/>
                <a:gd name="f211" fmla="*/ 333375 f166 1"/>
                <a:gd name="f212" fmla="*/ 1239838 f167 1"/>
                <a:gd name="f213" fmla="*/ 346075 f166 1"/>
                <a:gd name="f214" fmla="*/ 1236663 f167 1"/>
                <a:gd name="f215" fmla="*/ 360363 f166 1"/>
                <a:gd name="f216" fmla="*/ 1247775 f167 1"/>
                <a:gd name="f217" fmla="*/ 387350 f166 1"/>
                <a:gd name="f218" fmla="*/ 1250950 f167 1"/>
                <a:gd name="f219" fmla="*/ 446088 f166 1"/>
                <a:gd name="f220" fmla="*/ 1254125 f167 1"/>
                <a:gd name="f221" fmla="*/ 465138 f166 1"/>
                <a:gd name="f222" fmla="*/ 1266825 f167 1"/>
                <a:gd name="f223" fmla="*/ 488950 f166 1"/>
                <a:gd name="f224" fmla="*/ 1281113 f167 1"/>
                <a:gd name="f225" fmla="*/ 530225 f166 1"/>
                <a:gd name="f226" fmla="*/ 1303338 f167 1"/>
                <a:gd name="f227" fmla="*/ 547688 f166 1"/>
                <a:gd name="f228" fmla="*/ 1319213 f167 1"/>
                <a:gd name="f229" fmla="*/ 582613 f166 1"/>
                <a:gd name="f230" fmla="*/ 1333500 f167 1"/>
                <a:gd name="f231" fmla="*/ 601663 f166 1"/>
                <a:gd name="f232" fmla="*/ 1273175 f167 1"/>
                <a:gd name="f233" fmla="*/ 604838 f166 1"/>
                <a:gd name="f234" fmla="*/ 1146175 f167 1"/>
                <a:gd name="f235" fmla="*/ 608013 f166 1"/>
                <a:gd name="f236" fmla="*/ 1077913 f167 1"/>
                <a:gd name="f237" fmla="*/ 612775 f166 1"/>
                <a:gd name="f238" fmla="*/ 1014413 f167 1"/>
                <a:gd name="f239" fmla="*/ 950913 f167 1"/>
                <a:gd name="f240" fmla="*/ 615950 f166 1"/>
                <a:gd name="f241" fmla="*/ 882650 f167 1"/>
                <a:gd name="f242" fmla="*/ 819150 f167 1"/>
                <a:gd name="f243" fmla="*/ 755650 f167 1"/>
                <a:gd name="f244" fmla="*/ 619125 f166 1"/>
                <a:gd name="f245" fmla="*/ 692150 f167 1"/>
                <a:gd name="f246" fmla="*/ 623888 f167 1"/>
                <a:gd name="f247" fmla="*/ 560388 f167 1"/>
                <a:gd name="f248" fmla="*/ 496888 f167 1"/>
                <a:gd name="f249" fmla="*/ 428625 f167 1"/>
                <a:gd name="f250" fmla="*/ 365125 f167 1"/>
                <a:gd name="f251" fmla="*/ 301625 f167 1"/>
                <a:gd name="f252" fmla="*/ 563563 f166 1"/>
                <a:gd name="f253" fmla="*/ 514350 f166 1"/>
                <a:gd name="f254" fmla="*/ 304800 f167 1"/>
                <a:gd name="f255" fmla="*/ 412750 f166 1"/>
                <a:gd name="f256" fmla="*/ 230188 f167 1"/>
                <a:gd name="f257" fmla="*/ 153988 f167 1"/>
                <a:gd name="f258" fmla="*/ 409575 f166 1"/>
                <a:gd name="f259" fmla="*/ 76200 f167 1"/>
                <a:gd name="f260" fmla="*/ 404813 f166 1"/>
                <a:gd name="f261" fmla="*/ 0 f167 1"/>
                <a:gd name="f262" fmla="*/ 401638 f166 1"/>
                <a:gd name="f263" fmla="*/ 4763 f167 1"/>
                <a:gd name="f264" fmla="*/ 300038 f166 1"/>
                <a:gd name="f265" fmla="*/ 7938 f167 1"/>
                <a:gd name="f266" fmla="*/ 198438 f166 1"/>
                <a:gd name="f267" fmla="*/ 15875 f167 1"/>
                <a:gd name="f268" fmla="*/ 19050 f167 1"/>
                <a:gd name="f269" fmla="*/ 0 f166 1"/>
                <a:gd name="f270" fmla="*/ 120650 f167 1"/>
                <a:gd name="f271" fmla="*/ 3175 f166 1"/>
                <a:gd name="f272" fmla="*/ f168 1 f2"/>
                <a:gd name="f273" fmla="*/ f171 1 840"/>
                <a:gd name="f274" fmla="*/ f172 1 390"/>
                <a:gd name="f275" fmla="*/ f173 1 840"/>
                <a:gd name="f276" fmla="*/ f174 1 840"/>
                <a:gd name="f277" fmla="*/ f175 1 390"/>
                <a:gd name="f278" fmla="*/ f176 1 840"/>
                <a:gd name="f279" fmla="*/ f177 1 840"/>
                <a:gd name="f280" fmla="*/ f178 1 390"/>
                <a:gd name="f281" fmla="*/ f179 1 840"/>
                <a:gd name="f282" fmla="*/ f180 1 840"/>
                <a:gd name="f283" fmla="*/ f181 1 840"/>
                <a:gd name="f284" fmla="*/ f182 1 390"/>
                <a:gd name="f285" fmla="*/ f183 1 840"/>
                <a:gd name="f286" fmla="*/ f184 1 840"/>
                <a:gd name="f287" fmla="*/ f185 1 390"/>
                <a:gd name="f288" fmla="*/ f186 1 840"/>
                <a:gd name="f289" fmla="*/ f187 1 390"/>
                <a:gd name="f290" fmla="*/ f188 1 840"/>
                <a:gd name="f291" fmla="*/ f189 1 390"/>
                <a:gd name="f292" fmla="*/ f190 1 840"/>
                <a:gd name="f293" fmla="*/ f191 1 390"/>
                <a:gd name="f294" fmla="*/ f192 1 840"/>
                <a:gd name="f295" fmla="*/ f193 1 390"/>
                <a:gd name="f296" fmla="*/ f194 1 840"/>
                <a:gd name="f297" fmla="*/ f195 1 390"/>
                <a:gd name="f298" fmla="*/ f196 1 840"/>
                <a:gd name="f299" fmla="*/ f197 1 390"/>
                <a:gd name="f300" fmla="*/ f198 1 840"/>
                <a:gd name="f301" fmla="*/ f199 1 390"/>
                <a:gd name="f302" fmla="*/ f200 1 840"/>
                <a:gd name="f303" fmla="*/ f201 1 390"/>
                <a:gd name="f304" fmla="*/ f202 1 840"/>
                <a:gd name="f305" fmla="*/ f203 1 390"/>
                <a:gd name="f306" fmla="*/ f204 1 840"/>
                <a:gd name="f307" fmla="*/ f205 1 390"/>
                <a:gd name="f308" fmla="*/ f206 1 840"/>
                <a:gd name="f309" fmla="*/ f207 1 390"/>
                <a:gd name="f310" fmla="*/ f208 1 390"/>
                <a:gd name="f311" fmla="*/ f209 1 840"/>
                <a:gd name="f312" fmla="*/ f210 1 390"/>
                <a:gd name="f313" fmla="*/ f211 1 390"/>
                <a:gd name="f314" fmla="*/ f212 1 840"/>
                <a:gd name="f315" fmla="*/ f213 1 390"/>
                <a:gd name="f316" fmla="*/ f214 1 840"/>
                <a:gd name="f317" fmla="*/ f215 1 390"/>
                <a:gd name="f318" fmla="*/ f216 1 840"/>
                <a:gd name="f319" fmla="*/ f217 1 390"/>
                <a:gd name="f320" fmla="*/ f218 1 840"/>
                <a:gd name="f321" fmla="*/ f219 1 390"/>
                <a:gd name="f322" fmla="*/ f220 1 840"/>
                <a:gd name="f323" fmla="*/ f221 1 390"/>
                <a:gd name="f324" fmla="*/ f222 1 840"/>
                <a:gd name="f325" fmla="*/ f223 1 390"/>
                <a:gd name="f326" fmla="*/ f224 1 840"/>
                <a:gd name="f327" fmla="*/ f225 1 390"/>
                <a:gd name="f328" fmla="*/ f226 1 840"/>
                <a:gd name="f329" fmla="*/ f227 1 390"/>
                <a:gd name="f330" fmla="*/ f228 1 840"/>
                <a:gd name="f331" fmla="*/ f229 1 390"/>
                <a:gd name="f332" fmla="*/ f230 1 840"/>
                <a:gd name="f333" fmla="*/ f231 1 390"/>
                <a:gd name="f334" fmla="*/ f232 1 840"/>
                <a:gd name="f335" fmla="*/ f233 1 390"/>
                <a:gd name="f336" fmla="*/ f234 1 840"/>
                <a:gd name="f337" fmla="*/ f235 1 390"/>
                <a:gd name="f338" fmla="*/ f236 1 840"/>
                <a:gd name="f339" fmla="*/ f237 1 390"/>
                <a:gd name="f340" fmla="*/ f238 1 840"/>
                <a:gd name="f341" fmla="*/ f239 1 840"/>
                <a:gd name="f342" fmla="*/ f240 1 390"/>
                <a:gd name="f343" fmla="*/ f241 1 840"/>
                <a:gd name="f344" fmla="*/ f242 1 840"/>
                <a:gd name="f345" fmla="*/ f243 1 840"/>
                <a:gd name="f346" fmla="*/ f244 1 390"/>
                <a:gd name="f347" fmla="*/ f245 1 840"/>
                <a:gd name="f348" fmla="*/ f246 1 840"/>
                <a:gd name="f349" fmla="*/ f247 1 840"/>
                <a:gd name="f350" fmla="*/ f248 1 840"/>
                <a:gd name="f351" fmla="*/ f249 1 840"/>
                <a:gd name="f352" fmla="*/ f250 1 840"/>
                <a:gd name="f353" fmla="*/ f251 1 840"/>
                <a:gd name="f354" fmla="*/ f252 1 390"/>
                <a:gd name="f355" fmla="*/ f253 1 390"/>
                <a:gd name="f356" fmla="*/ f254 1 840"/>
                <a:gd name="f357" fmla="*/ f255 1 390"/>
                <a:gd name="f358" fmla="*/ f256 1 840"/>
                <a:gd name="f359" fmla="*/ f257 1 840"/>
                <a:gd name="f360" fmla="*/ f258 1 390"/>
                <a:gd name="f361" fmla="*/ f259 1 840"/>
                <a:gd name="f362" fmla="*/ f260 1 390"/>
                <a:gd name="f363" fmla="*/ f261 1 840"/>
                <a:gd name="f364" fmla="*/ f262 1 390"/>
                <a:gd name="f365" fmla="*/ f263 1 840"/>
                <a:gd name="f366" fmla="*/ f264 1 390"/>
                <a:gd name="f367" fmla="*/ f265 1 840"/>
                <a:gd name="f368" fmla="*/ f266 1 390"/>
                <a:gd name="f369" fmla="*/ f267 1 840"/>
                <a:gd name="f370" fmla="*/ f268 1 840"/>
                <a:gd name="f371" fmla="*/ f269 1 390"/>
                <a:gd name="f372" fmla="*/ f270 1 840"/>
                <a:gd name="f373" fmla="*/ f271 1 390"/>
                <a:gd name="f374" fmla="*/ 0 1 f169"/>
                <a:gd name="f375" fmla="*/ f6 1 f169"/>
                <a:gd name="f376" fmla="*/ 0 1 f170"/>
                <a:gd name="f377" fmla="*/ f7 1 f170"/>
                <a:gd name="f378" fmla="+- f272 0 f1"/>
                <a:gd name="f379" fmla="*/ f273 1 f169"/>
                <a:gd name="f380" fmla="*/ f274 1 f170"/>
                <a:gd name="f381" fmla="*/ f275 1 f169"/>
                <a:gd name="f382" fmla="*/ f276 1 f169"/>
                <a:gd name="f383" fmla="*/ f277 1 f170"/>
                <a:gd name="f384" fmla="*/ f278 1 f169"/>
                <a:gd name="f385" fmla="*/ f279 1 f169"/>
                <a:gd name="f386" fmla="*/ f280 1 f170"/>
                <a:gd name="f387" fmla="*/ f281 1 f169"/>
                <a:gd name="f388" fmla="*/ f282 1 f169"/>
                <a:gd name="f389" fmla="*/ f283 1 f169"/>
                <a:gd name="f390" fmla="*/ f284 1 f170"/>
                <a:gd name="f391" fmla="*/ f285 1 f169"/>
                <a:gd name="f392" fmla="*/ f286 1 f169"/>
                <a:gd name="f393" fmla="*/ f287 1 f170"/>
                <a:gd name="f394" fmla="*/ f288 1 f169"/>
                <a:gd name="f395" fmla="*/ f289 1 f170"/>
                <a:gd name="f396" fmla="*/ f290 1 f169"/>
                <a:gd name="f397" fmla="*/ f291 1 f170"/>
                <a:gd name="f398" fmla="*/ f292 1 f169"/>
                <a:gd name="f399" fmla="*/ f293 1 f170"/>
                <a:gd name="f400" fmla="*/ f294 1 f169"/>
                <a:gd name="f401" fmla="*/ f295 1 f170"/>
                <a:gd name="f402" fmla="*/ f296 1 f169"/>
                <a:gd name="f403" fmla="*/ f297 1 f170"/>
                <a:gd name="f404" fmla="*/ f298 1 f169"/>
                <a:gd name="f405" fmla="*/ f299 1 f170"/>
                <a:gd name="f406" fmla="*/ f300 1 f169"/>
                <a:gd name="f407" fmla="*/ f301 1 f170"/>
                <a:gd name="f408" fmla="*/ f302 1 f169"/>
                <a:gd name="f409" fmla="*/ f303 1 f170"/>
                <a:gd name="f410" fmla="*/ f304 1 f169"/>
                <a:gd name="f411" fmla="*/ f305 1 f170"/>
                <a:gd name="f412" fmla="*/ f306 1 f169"/>
                <a:gd name="f413" fmla="*/ f307 1 f170"/>
                <a:gd name="f414" fmla="*/ f308 1 f169"/>
                <a:gd name="f415" fmla="*/ f309 1 f170"/>
                <a:gd name="f416" fmla="*/ f310 1 f170"/>
                <a:gd name="f417" fmla="*/ f311 1 f169"/>
                <a:gd name="f418" fmla="*/ f312 1 f170"/>
                <a:gd name="f419" fmla="*/ f313 1 f170"/>
                <a:gd name="f420" fmla="*/ f314 1 f169"/>
                <a:gd name="f421" fmla="*/ f315 1 f170"/>
                <a:gd name="f422" fmla="*/ f316 1 f169"/>
                <a:gd name="f423" fmla="*/ f317 1 f170"/>
                <a:gd name="f424" fmla="*/ f318 1 f169"/>
                <a:gd name="f425" fmla="*/ f319 1 f170"/>
                <a:gd name="f426" fmla="*/ f320 1 f169"/>
                <a:gd name="f427" fmla="*/ f321 1 f170"/>
                <a:gd name="f428" fmla="*/ f322 1 f169"/>
                <a:gd name="f429" fmla="*/ f323 1 f170"/>
                <a:gd name="f430" fmla="*/ f324 1 f169"/>
                <a:gd name="f431" fmla="*/ f325 1 f170"/>
                <a:gd name="f432" fmla="*/ f326 1 f169"/>
                <a:gd name="f433" fmla="*/ f327 1 f170"/>
                <a:gd name="f434" fmla="*/ f328 1 f169"/>
                <a:gd name="f435" fmla="*/ f329 1 f170"/>
                <a:gd name="f436" fmla="*/ f330 1 f169"/>
                <a:gd name="f437" fmla="*/ f331 1 f170"/>
                <a:gd name="f438" fmla="*/ f332 1 f169"/>
                <a:gd name="f439" fmla="*/ f333 1 f170"/>
                <a:gd name="f440" fmla="*/ f334 1 f169"/>
                <a:gd name="f441" fmla="*/ f335 1 f170"/>
                <a:gd name="f442" fmla="*/ f336 1 f169"/>
                <a:gd name="f443" fmla="*/ f337 1 f170"/>
                <a:gd name="f444" fmla="*/ f338 1 f169"/>
                <a:gd name="f445" fmla="*/ f339 1 f170"/>
                <a:gd name="f446" fmla="*/ f340 1 f169"/>
                <a:gd name="f447" fmla="*/ f341 1 f169"/>
                <a:gd name="f448" fmla="*/ f342 1 f170"/>
                <a:gd name="f449" fmla="*/ f343 1 f169"/>
                <a:gd name="f450" fmla="*/ f344 1 f169"/>
                <a:gd name="f451" fmla="*/ f345 1 f169"/>
                <a:gd name="f452" fmla="*/ f346 1 f170"/>
                <a:gd name="f453" fmla="*/ f347 1 f169"/>
                <a:gd name="f454" fmla="*/ f348 1 f169"/>
                <a:gd name="f455" fmla="*/ f349 1 f169"/>
                <a:gd name="f456" fmla="*/ f350 1 f169"/>
                <a:gd name="f457" fmla="*/ f351 1 f169"/>
                <a:gd name="f458" fmla="*/ f352 1 f169"/>
                <a:gd name="f459" fmla="*/ f353 1 f169"/>
                <a:gd name="f460" fmla="*/ f354 1 f170"/>
                <a:gd name="f461" fmla="*/ f355 1 f170"/>
                <a:gd name="f462" fmla="*/ f356 1 f169"/>
                <a:gd name="f463" fmla="*/ f357 1 f170"/>
                <a:gd name="f464" fmla="*/ f358 1 f169"/>
                <a:gd name="f465" fmla="*/ f359 1 f169"/>
                <a:gd name="f466" fmla="*/ f360 1 f170"/>
                <a:gd name="f467" fmla="*/ f361 1 f169"/>
                <a:gd name="f468" fmla="*/ f362 1 f170"/>
                <a:gd name="f469" fmla="*/ f363 1 f169"/>
                <a:gd name="f470" fmla="*/ f364 1 f170"/>
                <a:gd name="f471" fmla="*/ f365 1 f169"/>
                <a:gd name="f472" fmla="*/ f366 1 f170"/>
                <a:gd name="f473" fmla="*/ f367 1 f169"/>
                <a:gd name="f474" fmla="*/ f368 1 f170"/>
                <a:gd name="f475" fmla="*/ f369 1 f169"/>
                <a:gd name="f476" fmla="*/ f370 1 f169"/>
                <a:gd name="f477" fmla="*/ f371 1 f170"/>
                <a:gd name="f478" fmla="*/ f372 1 f169"/>
                <a:gd name="f479" fmla="*/ f373 1 f170"/>
                <a:gd name="f480" fmla="*/ f374 f164 1"/>
                <a:gd name="f481" fmla="*/ f375 f164 1"/>
                <a:gd name="f482" fmla="*/ f377 f165 1"/>
                <a:gd name="f483" fmla="*/ f376 f165 1"/>
                <a:gd name="f484" fmla="*/ f379 f164 1"/>
                <a:gd name="f485" fmla="*/ f380 f165 1"/>
                <a:gd name="f486" fmla="*/ f381 f164 1"/>
                <a:gd name="f487" fmla="*/ f382 f164 1"/>
                <a:gd name="f488" fmla="*/ f383 f165 1"/>
                <a:gd name="f489" fmla="*/ f384 f164 1"/>
                <a:gd name="f490" fmla="*/ f385 f164 1"/>
                <a:gd name="f491" fmla="*/ f386 f165 1"/>
                <a:gd name="f492" fmla="*/ f387 f164 1"/>
                <a:gd name="f493" fmla="*/ f388 f164 1"/>
                <a:gd name="f494" fmla="*/ f389 f164 1"/>
                <a:gd name="f495" fmla="*/ f390 f165 1"/>
                <a:gd name="f496" fmla="*/ f391 f164 1"/>
                <a:gd name="f497" fmla="*/ f392 f164 1"/>
                <a:gd name="f498" fmla="*/ f393 f165 1"/>
                <a:gd name="f499" fmla="*/ f394 f164 1"/>
                <a:gd name="f500" fmla="*/ f395 f165 1"/>
                <a:gd name="f501" fmla="*/ f396 f164 1"/>
                <a:gd name="f502" fmla="*/ f397 f165 1"/>
                <a:gd name="f503" fmla="*/ f398 f164 1"/>
                <a:gd name="f504" fmla="*/ f399 f165 1"/>
                <a:gd name="f505" fmla="*/ f400 f164 1"/>
                <a:gd name="f506" fmla="*/ f401 f165 1"/>
                <a:gd name="f507" fmla="*/ f402 f164 1"/>
                <a:gd name="f508" fmla="*/ f403 f165 1"/>
                <a:gd name="f509" fmla="*/ f404 f164 1"/>
                <a:gd name="f510" fmla="*/ f405 f165 1"/>
                <a:gd name="f511" fmla="*/ f406 f164 1"/>
                <a:gd name="f512" fmla="*/ f407 f165 1"/>
                <a:gd name="f513" fmla="*/ f408 f164 1"/>
                <a:gd name="f514" fmla="*/ f409 f165 1"/>
                <a:gd name="f515" fmla="*/ f410 f164 1"/>
                <a:gd name="f516" fmla="*/ f411 f165 1"/>
                <a:gd name="f517" fmla="*/ f412 f164 1"/>
                <a:gd name="f518" fmla="*/ f413 f165 1"/>
                <a:gd name="f519" fmla="*/ f414 f164 1"/>
                <a:gd name="f520" fmla="*/ f415 f165 1"/>
                <a:gd name="f521" fmla="*/ f416 f165 1"/>
                <a:gd name="f522" fmla="*/ f417 f164 1"/>
                <a:gd name="f523" fmla="*/ f418 f165 1"/>
                <a:gd name="f524" fmla="*/ f419 f165 1"/>
                <a:gd name="f525" fmla="*/ f420 f164 1"/>
                <a:gd name="f526" fmla="*/ f421 f165 1"/>
                <a:gd name="f527" fmla="*/ f422 f164 1"/>
                <a:gd name="f528" fmla="*/ f423 f165 1"/>
                <a:gd name="f529" fmla="*/ f424 f164 1"/>
                <a:gd name="f530" fmla="*/ f425 f165 1"/>
                <a:gd name="f531" fmla="*/ f426 f164 1"/>
                <a:gd name="f532" fmla="*/ f427 f165 1"/>
                <a:gd name="f533" fmla="*/ f428 f164 1"/>
                <a:gd name="f534" fmla="*/ f429 f165 1"/>
                <a:gd name="f535" fmla="*/ f430 f164 1"/>
                <a:gd name="f536" fmla="*/ f431 f165 1"/>
                <a:gd name="f537" fmla="*/ f432 f164 1"/>
                <a:gd name="f538" fmla="*/ f433 f165 1"/>
                <a:gd name="f539" fmla="*/ f434 f164 1"/>
                <a:gd name="f540" fmla="*/ f435 f165 1"/>
                <a:gd name="f541" fmla="*/ f436 f164 1"/>
                <a:gd name="f542" fmla="*/ f437 f165 1"/>
                <a:gd name="f543" fmla="*/ f438 f164 1"/>
                <a:gd name="f544" fmla="*/ f439 f165 1"/>
                <a:gd name="f545" fmla="*/ f440 f164 1"/>
                <a:gd name="f546" fmla="*/ f441 f165 1"/>
                <a:gd name="f547" fmla="*/ f442 f164 1"/>
                <a:gd name="f548" fmla="*/ f443 f165 1"/>
                <a:gd name="f549" fmla="*/ f444 f164 1"/>
                <a:gd name="f550" fmla="*/ f445 f165 1"/>
                <a:gd name="f551" fmla="*/ f446 f164 1"/>
                <a:gd name="f552" fmla="*/ f447 f164 1"/>
                <a:gd name="f553" fmla="*/ f448 f165 1"/>
                <a:gd name="f554" fmla="*/ f449 f164 1"/>
                <a:gd name="f555" fmla="*/ f450 f164 1"/>
                <a:gd name="f556" fmla="*/ f451 f164 1"/>
                <a:gd name="f557" fmla="*/ f452 f165 1"/>
                <a:gd name="f558" fmla="*/ f453 f164 1"/>
                <a:gd name="f559" fmla="*/ f454 f164 1"/>
                <a:gd name="f560" fmla="*/ f455 f164 1"/>
                <a:gd name="f561" fmla="*/ f456 f164 1"/>
                <a:gd name="f562" fmla="*/ f457 f164 1"/>
                <a:gd name="f563" fmla="*/ f458 f164 1"/>
                <a:gd name="f564" fmla="*/ f459 f164 1"/>
                <a:gd name="f565" fmla="*/ f460 f165 1"/>
                <a:gd name="f566" fmla="*/ f461 f165 1"/>
                <a:gd name="f567" fmla="*/ f462 f164 1"/>
                <a:gd name="f568" fmla="*/ f463 f165 1"/>
                <a:gd name="f569" fmla="*/ f464 f164 1"/>
                <a:gd name="f570" fmla="*/ f465 f164 1"/>
                <a:gd name="f571" fmla="*/ f466 f165 1"/>
                <a:gd name="f572" fmla="*/ f467 f164 1"/>
                <a:gd name="f573" fmla="*/ f468 f165 1"/>
                <a:gd name="f574" fmla="*/ f469 f164 1"/>
                <a:gd name="f575" fmla="*/ f470 f165 1"/>
                <a:gd name="f576" fmla="*/ f471 f164 1"/>
                <a:gd name="f577" fmla="*/ f472 f165 1"/>
                <a:gd name="f578" fmla="*/ f473 f164 1"/>
                <a:gd name="f579" fmla="*/ f474 f165 1"/>
                <a:gd name="f580" fmla="*/ f475 f164 1"/>
                <a:gd name="f581" fmla="*/ f476 f164 1"/>
                <a:gd name="f582" fmla="*/ f477 f165 1"/>
                <a:gd name="f583" fmla="*/ f478 f164 1"/>
                <a:gd name="f584" fmla="*/ f479 f165 1"/>
              </a:gdLst>
              <a:ahLst/>
              <a:cxnLst>
                <a:cxn ang="3cd4">
                  <a:pos x="hc" y="t"/>
                </a:cxn>
                <a:cxn ang="0">
                  <a:pos x="r" y="vc"/>
                </a:cxn>
                <a:cxn ang="cd4">
                  <a:pos x="hc" y="b"/>
                </a:cxn>
                <a:cxn ang="cd2">
                  <a:pos x="l" y="vc"/>
                </a:cxn>
                <a:cxn ang="f378">
                  <a:pos x="f484" y="f485"/>
                </a:cxn>
                <a:cxn ang="f378">
                  <a:pos x="f486" y="f485"/>
                </a:cxn>
                <a:cxn ang="f378">
                  <a:pos x="f487" y="f488"/>
                </a:cxn>
                <a:cxn ang="f378">
                  <a:pos x="f489" y="f488"/>
                </a:cxn>
                <a:cxn ang="f378">
                  <a:pos x="f490" y="f491"/>
                </a:cxn>
                <a:cxn ang="f378">
                  <a:pos x="f492" y="f491"/>
                </a:cxn>
                <a:cxn ang="f378">
                  <a:pos x="f493" y="f488"/>
                </a:cxn>
                <a:cxn ang="f378">
                  <a:pos x="f494" y="f495"/>
                </a:cxn>
                <a:cxn ang="f378">
                  <a:pos x="f496" y="f495"/>
                </a:cxn>
                <a:cxn ang="f378">
                  <a:pos x="f497" y="f498"/>
                </a:cxn>
                <a:cxn ang="f378">
                  <a:pos x="f499" y="f500"/>
                </a:cxn>
                <a:cxn ang="f378">
                  <a:pos x="f501" y="f502"/>
                </a:cxn>
                <a:cxn ang="f378">
                  <a:pos x="f503" y="f504"/>
                </a:cxn>
                <a:cxn ang="f378">
                  <a:pos x="f505" y="f506"/>
                </a:cxn>
                <a:cxn ang="f378">
                  <a:pos x="f507" y="f508"/>
                </a:cxn>
                <a:cxn ang="f378">
                  <a:pos x="f509" y="f510"/>
                </a:cxn>
                <a:cxn ang="f378">
                  <a:pos x="f511" y="f512"/>
                </a:cxn>
                <a:cxn ang="f378">
                  <a:pos x="f513" y="f514"/>
                </a:cxn>
                <a:cxn ang="f378">
                  <a:pos x="f515" y="f516"/>
                </a:cxn>
                <a:cxn ang="f378">
                  <a:pos x="f517" y="f518"/>
                </a:cxn>
                <a:cxn ang="f378">
                  <a:pos x="f519" y="f520"/>
                </a:cxn>
                <a:cxn ang="f378">
                  <a:pos x="f519" y="f521"/>
                </a:cxn>
                <a:cxn ang="f378">
                  <a:pos x="f522" y="f523"/>
                </a:cxn>
                <a:cxn ang="f378">
                  <a:pos x="f522" y="f524"/>
                </a:cxn>
                <a:cxn ang="f378">
                  <a:pos x="f525" y="f526"/>
                </a:cxn>
                <a:cxn ang="f378">
                  <a:pos x="f527" y="f528"/>
                </a:cxn>
                <a:cxn ang="f378">
                  <a:pos x="f529" y="f530"/>
                </a:cxn>
                <a:cxn ang="f378">
                  <a:pos x="f531" y="f532"/>
                </a:cxn>
                <a:cxn ang="f378">
                  <a:pos x="f533" y="f534"/>
                </a:cxn>
                <a:cxn ang="f378">
                  <a:pos x="f535" y="f536"/>
                </a:cxn>
                <a:cxn ang="f378">
                  <a:pos x="f537" y="f538"/>
                </a:cxn>
                <a:cxn ang="f378">
                  <a:pos x="f539" y="f540"/>
                </a:cxn>
                <a:cxn ang="f378">
                  <a:pos x="f541" y="f542"/>
                </a:cxn>
                <a:cxn ang="f378">
                  <a:pos x="f543" y="f544"/>
                </a:cxn>
                <a:cxn ang="f378">
                  <a:pos x="f545" y="f544"/>
                </a:cxn>
                <a:cxn ang="f378">
                  <a:pos x="f517" y="f546"/>
                </a:cxn>
                <a:cxn ang="f378">
                  <a:pos x="f547" y="f548"/>
                </a:cxn>
                <a:cxn ang="f378">
                  <a:pos x="f549" y="f550"/>
                </a:cxn>
                <a:cxn ang="f378">
                  <a:pos x="f551" y="f550"/>
                </a:cxn>
                <a:cxn ang="f378">
                  <a:pos x="f552" y="f553"/>
                </a:cxn>
                <a:cxn ang="f378">
                  <a:pos x="f554" y="f553"/>
                </a:cxn>
                <a:cxn ang="f378">
                  <a:pos x="f555" y="f553"/>
                </a:cxn>
                <a:cxn ang="f378">
                  <a:pos x="f556" y="f557"/>
                </a:cxn>
                <a:cxn ang="f378">
                  <a:pos x="f558" y="f557"/>
                </a:cxn>
                <a:cxn ang="f378">
                  <a:pos x="f559" y="f557"/>
                </a:cxn>
                <a:cxn ang="f378">
                  <a:pos x="f560" y="f557"/>
                </a:cxn>
                <a:cxn ang="f378">
                  <a:pos x="f561" y="f557"/>
                </a:cxn>
                <a:cxn ang="f378">
                  <a:pos x="f562" y="f557"/>
                </a:cxn>
                <a:cxn ang="f378">
                  <a:pos x="f563" y="f553"/>
                </a:cxn>
                <a:cxn ang="f378">
                  <a:pos x="f564" y="f553"/>
                </a:cxn>
                <a:cxn ang="f378">
                  <a:pos x="f564" y="f565"/>
                </a:cxn>
                <a:cxn ang="f378">
                  <a:pos x="f564" y="f566"/>
                </a:cxn>
                <a:cxn ang="f378">
                  <a:pos x="f567" y="f534"/>
                </a:cxn>
                <a:cxn ang="f378">
                  <a:pos x="f567" y="f568"/>
                </a:cxn>
                <a:cxn ang="f378">
                  <a:pos x="f569" y="f568"/>
                </a:cxn>
                <a:cxn ang="f378">
                  <a:pos x="f570" y="f571"/>
                </a:cxn>
                <a:cxn ang="f378">
                  <a:pos x="f572" y="f573"/>
                </a:cxn>
                <a:cxn ang="f378">
                  <a:pos x="f574" y="f575"/>
                </a:cxn>
                <a:cxn ang="f378">
                  <a:pos x="f576" y="f577"/>
                </a:cxn>
                <a:cxn ang="f378">
                  <a:pos x="f578" y="f579"/>
                </a:cxn>
                <a:cxn ang="f378">
                  <a:pos x="f580" y="f506"/>
                </a:cxn>
                <a:cxn ang="f378">
                  <a:pos x="f581" y="f582"/>
                </a:cxn>
                <a:cxn ang="f378">
                  <a:pos x="f583" y="f584"/>
                </a:cxn>
              </a:cxnLst>
              <a:rect l="f480" t="f483" r="f481" b="f482"/>
              <a:pathLst>
                <a:path w="840" h="390">
                  <a:moveTo>
                    <a:pt x="f8" y="f9"/>
                  </a:moveTo>
                  <a:lnTo>
                    <a:pt x="f10" y="f11"/>
                  </a:lnTo>
                  <a:lnTo>
                    <a:pt x="f12" y="f11"/>
                  </a:lnTo>
                  <a:lnTo>
                    <a:pt x="f13" y="f11"/>
                  </a:lnTo>
                  <a:lnTo>
                    <a:pt x="f14" y="f15"/>
                  </a:lnTo>
                  <a:lnTo>
                    <a:pt x="f16" y="f15"/>
                  </a:lnTo>
                  <a:lnTo>
                    <a:pt x="f17" y="f15"/>
                  </a:lnTo>
                  <a:lnTo>
                    <a:pt x="f18" y="f15"/>
                  </a:lnTo>
                  <a:lnTo>
                    <a:pt x="f19" y="f20"/>
                  </a:lnTo>
                  <a:lnTo>
                    <a:pt x="f21" y="f20"/>
                  </a:lnTo>
                  <a:lnTo>
                    <a:pt x="f22" y="f20"/>
                  </a:lnTo>
                  <a:lnTo>
                    <a:pt x="f23" y="f20"/>
                  </a:lnTo>
                  <a:lnTo>
                    <a:pt x="f24" y="f15"/>
                  </a:lnTo>
                  <a:lnTo>
                    <a:pt x="f25" y="f15"/>
                  </a:lnTo>
                  <a:lnTo>
                    <a:pt x="f26" y="f15"/>
                  </a:lnTo>
                  <a:lnTo>
                    <a:pt x="f27" y="f28"/>
                  </a:lnTo>
                  <a:lnTo>
                    <a:pt x="f29" y="f30"/>
                  </a:lnTo>
                  <a:lnTo>
                    <a:pt x="f31" y="f28"/>
                  </a:lnTo>
                  <a:lnTo>
                    <a:pt x="f32" y="f33"/>
                  </a:lnTo>
                  <a:lnTo>
                    <a:pt x="f34" y="f33"/>
                  </a:lnTo>
                  <a:lnTo>
                    <a:pt x="f35" y="f33"/>
                  </a:lnTo>
                  <a:lnTo>
                    <a:pt x="f36" y="f37"/>
                  </a:lnTo>
                  <a:lnTo>
                    <a:pt x="f38" y="f39"/>
                  </a:lnTo>
                  <a:lnTo>
                    <a:pt x="f40" y="f41"/>
                  </a:lnTo>
                  <a:lnTo>
                    <a:pt x="f42" y="f43"/>
                  </a:lnTo>
                  <a:lnTo>
                    <a:pt x="f44" y="f45"/>
                  </a:lnTo>
                  <a:lnTo>
                    <a:pt x="f46" y="f47"/>
                  </a:lnTo>
                  <a:lnTo>
                    <a:pt x="f48" y="f49"/>
                  </a:lnTo>
                  <a:lnTo>
                    <a:pt x="f50" y="f49"/>
                  </a:lnTo>
                  <a:lnTo>
                    <a:pt x="f51" y="f8"/>
                  </a:lnTo>
                  <a:lnTo>
                    <a:pt x="f52" y="f53"/>
                  </a:lnTo>
                  <a:lnTo>
                    <a:pt x="f54" y="f55"/>
                  </a:lnTo>
                  <a:lnTo>
                    <a:pt x="f56" y="f57"/>
                  </a:lnTo>
                  <a:lnTo>
                    <a:pt x="f58" y="f59"/>
                  </a:lnTo>
                  <a:lnTo>
                    <a:pt x="f58" y="f60"/>
                  </a:lnTo>
                  <a:lnTo>
                    <a:pt x="f61" y="f62"/>
                  </a:lnTo>
                  <a:lnTo>
                    <a:pt x="f63" y="f64"/>
                  </a:lnTo>
                  <a:lnTo>
                    <a:pt x="f65" y="f66"/>
                  </a:lnTo>
                  <a:lnTo>
                    <a:pt x="f65" y="f67"/>
                  </a:lnTo>
                  <a:lnTo>
                    <a:pt x="f68" y="f69"/>
                  </a:lnTo>
                  <a:lnTo>
                    <a:pt x="f70" y="f69"/>
                  </a:lnTo>
                  <a:lnTo>
                    <a:pt x="f71" y="f72"/>
                  </a:lnTo>
                  <a:lnTo>
                    <a:pt x="f71" y="f73"/>
                  </a:lnTo>
                  <a:lnTo>
                    <a:pt x="f71" y="f74"/>
                  </a:lnTo>
                  <a:lnTo>
                    <a:pt x="f75" y="f74"/>
                  </a:lnTo>
                  <a:lnTo>
                    <a:pt x="f75" y="f76"/>
                  </a:lnTo>
                  <a:lnTo>
                    <a:pt x="f75" y="f14"/>
                  </a:lnTo>
                  <a:lnTo>
                    <a:pt x="f75" y="f77"/>
                  </a:lnTo>
                  <a:lnTo>
                    <a:pt x="f78" y="f79"/>
                  </a:lnTo>
                  <a:lnTo>
                    <a:pt x="f80" y="f81"/>
                  </a:lnTo>
                  <a:lnTo>
                    <a:pt x="f78" y="f82"/>
                  </a:lnTo>
                  <a:lnTo>
                    <a:pt x="f78" y="f83"/>
                  </a:lnTo>
                  <a:lnTo>
                    <a:pt x="f80" y="f84"/>
                  </a:lnTo>
                  <a:lnTo>
                    <a:pt x="f85" y="f86"/>
                  </a:lnTo>
                  <a:lnTo>
                    <a:pt x="f87" y="f88"/>
                  </a:lnTo>
                  <a:lnTo>
                    <a:pt x="f87" y="f89"/>
                  </a:lnTo>
                  <a:lnTo>
                    <a:pt x="f85" y="f90"/>
                  </a:lnTo>
                  <a:lnTo>
                    <a:pt x="f91" y="f92"/>
                  </a:lnTo>
                  <a:lnTo>
                    <a:pt x="f93" y="f94"/>
                  </a:lnTo>
                  <a:lnTo>
                    <a:pt x="f95" y="f96"/>
                  </a:lnTo>
                  <a:lnTo>
                    <a:pt x="f97" y="f98"/>
                  </a:lnTo>
                  <a:lnTo>
                    <a:pt x="f99" y="f19"/>
                  </a:lnTo>
                  <a:lnTo>
                    <a:pt x="f100" y="f101"/>
                  </a:lnTo>
                  <a:lnTo>
                    <a:pt x="f102" y="f103"/>
                  </a:lnTo>
                  <a:lnTo>
                    <a:pt x="f104" y="f105"/>
                  </a:lnTo>
                  <a:lnTo>
                    <a:pt x="f106" y="f21"/>
                  </a:lnTo>
                  <a:lnTo>
                    <a:pt x="f107" y="f108"/>
                  </a:lnTo>
                  <a:lnTo>
                    <a:pt x="f6" y="f109"/>
                  </a:lnTo>
                  <a:lnTo>
                    <a:pt x="f110" y="f109"/>
                  </a:lnTo>
                  <a:lnTo>
                    <a:pt x="f111" y="f109"/>
                  </a:lnTo>
                  <a:lnTo>
                    <a:pt x="f80" y="f112"/>
                  </a:lnTo>
                  <a:lnTo>
                    <a:pt x="f68" y="f112"/>
                  </a:lnTo>
                  <a:lnTo>
                    <a:pt x="f113" y="f114"/>
                  </a:lnTo>
                  <a:lnTo>
                    <a:pt x="f115" y="f114"/>
                  </a:lnTo>
                  <a:lnTo>
                    <a:pt x="f116" y="f114"/>
                  </a:lnTo>
                  <a:lnTo>
                    <a:pt x="f117" y="f118"/>
                  </a:lnTo>
                  <a:lnTo>
                    <a:pt x="f119" y="f118"/>
                  </a:lnTo>
                  <a:lnTo>
                    <a:pt x="f120" y="f118"/>
                  </a:lnTo>
                  <a:lnTo>
                    <a:pt x="f121" y="f122"/>
                  </a:lnTo>
                  <a:lnTo>
                    <a:pt x="f123" y="f122"/>
                  </a:lnTo>
                  <a:lnTo>
                    <a:pt x="f29" y="f122"/>
                  </a:lnTo>
                  <a:lnTo>
                    <a:pt x="f124" y="f122"/>
                  </a:lnTo>
                  <a:lnTo>
                    <a:pt x="f125" y="f122"/>
                  </a:lnTo>
                  <a:lnTo>
                    <a:pt x="f126" y="f122"/>
                  </a:lnTo>
                  <a:lnTo>
                    <a:pt x="f25" y="f7"/>
                  </a:lnTo>
                  <a:lnTo>
                    <a:pt x="f127" y="f7"/>
                  </a:lnTo>
                  <a:lnTo>
                    <a:pt x="f128" y="f7"/>
                  </a:lnTo>
                  <a:lnTo>
                    <a:pt x="f129" y="f7"/>
                  </a:lnTo>
                  <a:lnTo>
                    <a:pt x="f130" y="f7"/>
                  </a:lnTo>
                  <a:lnTo>
                    <a:pt x="f131" y="f7"/>
                  </a:lnTo>
                  <a:lnTo>
                    <a:pt x="f132" y="f7"/>
                  </a:lnTo>
                  <a:lnTo>
                    <a:pt x="f105" y="f7"/>
                  </a:lnTo>
                  <a:lnTo>
                    <a:pt x="f133" y="f7"/>
                  </a:lnTo>
                  <a:lnTo>
                    <a:pt x="f134" y="f7"/>
                  </a:lnTo>
                  <a:lnTo>
                    <a:pt x="f135" y="f7"/>
                  </a:lnTo>
                  <a:lnTo>
                    <a:pt x="f17" y="f7"/>
                  </a:lnTo>
                  <a:lnTo>
                    <a:pt x="f136" y="f122"/>
                  </a:lnTo>
                  <a:lnTo>
                    <a:pt x="f137" y="f122"/>
                  </a:lnTo>
                  <a:lnTo>
                    <a:pt x="f138" y="f122"/>
                  </a:lnTo>
                  <a:lnTo>
                    <a:pt x="f139" y="f122"/>
                  </a:lnTo>
                  <a:lnTo>
                    <a:pt x="f139" y="f140"/>
                  </a:lnTo>
                  <a:lnTo>
                    <a:pt x="f139" y="f141"/>
                  </a:lnTo>
                  <a:lnTo>
                    <a:pt x="f139" y="f101"/>
                  </a:lnTo>
                  <a:lnTo>
                    <a:pt x="f139" y="f142"/>
                  </a:lnTo>
                  <a:lnTo>
                    <a:pt x="f73" y="f96"/>
                  </a:lnTo>
                  <a:lnTo>
                    <a:pt x="f73" y="f92"/>
                  </a:lnTo>
                  <a:lnTo>
                    <a:pt x="f73" y="f143"/>
                  </a:lnTo>
                  <a:lnTo>
                    <a:pt x="f73" y="f144"/>
                  </a:lnTo>
                  <a:lnTo>
                    <a:pt x="f145" y="f144"/>
                  </a:lnTo>
                  <a:lnTo>
                    <a:pt x="f146" y="f144"/>
                  </a:lnTo>
                  <a:lnTo>
                    <a:pt x="f147" y="f148"/>
                  </a:lnTo>
                  <a:lnTo>
                    <a:pt x="f149" y="f148"/>
                  </a:lnTo>
                  <a:lnTo>
                    <a:pt x="f150" y="f148"/>
                  </a:lnTo>
                  <a:lnTo>
                    <a:pt x="f151" y="f152"/>
                  </a:lnTo>
                  <a:lnTo>
                    <a:pt x="f153" y="f152"/>
                  </a:lnTo>
                  <a:lnTo>
                    <a:pt x="f5" y="f154"/>
                  </a:lnTo>
                  <a:lnTo>
                    <a:pt x="f155" y="f82"/>
                  </a:lnTo>
                  <a:lnTo>
                    <a:pt x="f155" y="f156"/>
                  </a:lnTo>
                  <a:lnTo>
                    <a:pt x="f11" y="f157"/>
                  </a:lnTo>
                  <a:lnTo>
                    <a:pt x="f11" y="f158"/>
                  </a:lnTo>
                  <a:lnTo>
                    <a:pt x="f159" y="f53"/>
                  </a:lnTo>
                  <a:lnTo>
                    <a:pt x="f160" y="f49"/>
                  </a:lnTo>
                  <a:lnTo>
                    <a:pt x="f160" y="f30"/>
                  </a:lnTo>
                  <a:lnTo>
                    <a:pt x="f161" y="f5"/>
                  </a:lnTo>
                  <a:lnTo>
                    <a:pt x="f162" y="f5"/>
                  </a:lnTo>
                  <a:lnTo>
                    <a:pt x="f8" y="f9"/>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0" name="Freeform 24">
              <a:extLst>
                <a:ext uri="{FF2B5EF4-FFF2-40B4-BE49-F238E27FC236}">
                  <a16:creationId xmlns:a16="http://schemas.microsoft.com/office/drawing/2014/main" id="{329EB72F-30E5-F75D-5625-6D4224D0E3F7}"/>
                </a:ext>
              </a:extLst>
            </p:cNvPr>
            <p:cNvSpPr/>
            <p:nvPr/>
          </p:nvSpPr>
          <p:spPr>
            <a:xfrm>
              <a:off x="8113846" y="1053352"/>
              <a:ext cx="231946" cy="485948"/>
            </a:xfrm>
            <a:custGeom>
              <a:avLst/>
              <a:gdLst>
                <a:gd name="f0" fmla="val 10800000"/>
                <a:gd name="f1" fmla="val 5400000"/>
                <a:gd name="f2" fmla="val 180"/>
                <a:gd name="f3" fmla="val w"/>
                <a:gd name="f4" fmla="val h"/>
                <a:gd name="f5" fmla="val 0"/>
                <a:gd name="f6" fmla="val 166"/>
                <a:gd name="f7" fmla="val 356"/>
                <a:gd name="f8" fmla="val 36"/>
                <a:gd name="f9" fmla="val 41"/>
                <a:gd name="f10" fmla="val 12"/>
                <a:gd name="f11" fmla="val 45"/>
                <a:gd name="f12" fmla="val 26"/>
                <a:gd name="f13" fmla="val 52"/>
                <a:gd name="f14" fmla="val 38"/>
                <a:gd name="f15" fmla="val 57"/>
                <a:gd name="f16" fmla="val 64"/>
                <a:gd name="f17" fmla="val 69"/>
                <a:gd name="f18" fmla="val 79"/>
                <a:gd name="f19" fmla="val 74"/>
                <a:gd name="f20" fmla="val 90"/>
                <a:gd name="f21" fmla="val 81"/>
                <a:gd name="f22" fmla="val 105"/>
                <a:gd name="f23" fmla="val 86"/>
                <a:gd name="f24" fmla="val 119"/>
                <a:gd name="f25" fmla="val 131"/>
                <a:gd name="f26" fmla="val 97"/>
                <a:gd name="f27" fmla="val 145"/>
                <a:gd name="f28" fmla="val 102"/>
                <a:gd name="f29" fmla="val 157"/>
                <a:gd name="f30" fmla="val 107"/>
                <a:gd name="f31" fmla="val 171"/>
                <a:gd name="f32" fmla="val 114"/>
                <a:gd name="f33" fmla="val 183"/>
                <a:gd name="f34" fmla="val 197"/>
                <a:gd name="f35" fmla="val 126"/>
                <a:gd name="f36" fmla="val 211"/>
                <a:gd name="f37" fmla="val 128"/>
                <a:gd name="f38" fmla="val 218"/>
                <a:gd name="f39" fmla="val 228"/>
                <a:gd name="f40" fmla="val 138"/>
                <a:gd name="f41" fmla="val 232"/>
                <a:gd name="f42" fmla="val 149"/>
                <a:gd name="f43" fmla="val 242"/>
                <a:gd name="f44" fmla="val 154"/>
                <a:gd name="f45" fmla="val 249"/>
                <a:gd name="f46" fmla="val 164"/>
                <a:gd name="f47" fmla="val 258"/>
                <a:gd name="f48" fmla="val 275"/>
                <a:gd name="f49" fmla="val 284"/>
                <a:gd name="f50" fmla="val 287"/>
                <a:gd name="f51" fmla="val 152"/>
                <a:gd name="f52" fmla="val 292"/>
                <a:gd name="f53" fmla="val 147"/>
                <a:gd name="f54" fmla="val 299"/>
                <a:gd name="f55" fmla="val 142"/>
                <a:gd name="f56" fmla="val 303"/>
                <a:gd name="f57" fmla="val 135"/>
                <a:gd name="f58" fmla="val 318"/>
                <a:gd name="f59" fmla="val 322"/>
                <a:gd name="f60" fmla="val 116"/>
                <a:gd name="f61" fmla="val 327"/>
                <a:gd name="f62" fmla="val 332"/>
                <a:gd name="f63" fmla="val 93"/>
                <a:gd name="f64" fmla="val 334"/>
                <a:gd name="f65" fmla="val 339"/>
                <a:gd name="f66" fmla="val 67"/>
                <a:gd name="f67" fmla="val 344"/>
                <a:gd name="f68" fmla="val 55"/>
                <a:gd name="f69" fmla="val 348"/>
                <a:gd name="f70" fmla="val 43"/>
                <a:gd name="f71" fmla="val 351"/>
                <a:gd name="f72" fmla="val 29"/>
                <a:gd name="f73" fmla="val 19"/>
                <a:gd name="f74" fmla="val 346"/>
                <a:gd name="f75" fmla="val 17"/>
                <a:gd name="f76" fmla="val 15"/>
                <a:gd name="f77" fmla="val 329"/>
                <a:gd name="f78" fmla="val 325"/>
                <a:gd name="f79" fmla="val 294"/>
                <a:gd name="f80" fmla="val 10"/>
                <a:gd name="f81" fmla="val 280"/>
                <a:gd name="f82" fmla="val 3"/>
                <a:gd name="f83" fmla="val 256"/>
                <a:gd name="f84" fmla="val 230"/>
                <a:gd name="f85" fmla="val 8"/>
                <a:gd name="f86" fmla="val 206"/>
                <a:gd name="f87" fmla="val 195"/>
                <a:gd name="f88" fmla="val 187"/>
                <a:gd name="f89" fmla="val 5"/>
                <a:gd name="f90" fmla="val 173"/>
                <a:gd name="f91" fmla="val 150"/>
                <a:gd name="f92" fmla="val 140"/>
                <a:gd name="f93" fmla="val 24"/>
                <a:gd name="f94" fmla="val 121"/>
                <a:gd name="f95" fmla="val 112"/>
                <a:gd name="f96" fmla="val 100"/>
                <a:gd name="f97" fmla="val 60"/>
                <a:gd name="f98" fmla="val 48"/>
                <a:gd name="f99" fmla="val 22"/>
                <a:gd name="f100" fmla="val 7"/>
                <a:gd name="f101" fmla="val 34"/>
                <a:gd name="f102" fmla="+- 0 0 -90"/>
                <a:gd name="f103" fmla="*/ f3 1 166"/>
                <a:gd name="f104" fmla="*/ f4 1 356"/>
                <a:gd name="f105" fmla="+- f7 0 f5"/>
                <a:gd name="f106" fmla="+- f6 0 f5"/>
                <a:gd name="f107" fmla="*/ f102 f0 1"/>
                <a:gd name="f108" fmla="*/ f106 1 166"/>
                <a:gd name="f109" fmla="*/ f105 1 356"/>
                <a:gd name="f110" fmla="*/ 65088 f106 1"/>
                <a:gd name="f111" fmla="*/ 19050 f105 1"/>
                <a:gd name="f112" fmla="*/ 82550 f106 1"/>
                <a:gd name="f113" fmla="*/ 60325 f105 1"/>
                <a:gd name="f114" fmla="*/ 101600 f106 1"/>
                <a:gd name="f115" fmla="*/ 101600 f105 1"/>
                <a:gd name="f116" fmla="*/ 117475 f106 1"/>
                <a:gd name="f117" fmla="*/ 142875 f105 1"/>
                <a:gd name="f118" fmla="*/ 136525 f106 1"/>
                <a:gd name="f119" fmla="*/ 188913 f105 1"/>
                <a:gd name="f120" fmla="*/ 153988 f106 1"/>
                <a:gd name="f121" fmla="*/ 230188 f105 1"/>
                <a:gd name="f122" fmla="*/ 169863 f106 1"/>
                <a:gd name="f123" fmla="*/ 271463 f105 1"/>
                <a:gd name="f124" fmla="*/ 188913 f106 1"/>
                <a:gd name="f125" fmla="*/ 312738 f105 1"/>
                <a:gd name="f126" fmla="*/ 203200 f106 1"/>
                <a:gd name="f127" fmla="*/ 346075 f105 1"/>
                <a:gd name="f128" fmla="*/ 219075 f106 1"/>
                <a:gd name="f129" fmla="*/ 368300 f105 1"/>
                <a:gd name="f130" fmla="*/ 244475 f106 1"/>
                <a:gd name="f131" fmla="*/ 395288 f105 1"/>
                <a:gd name="f132" fmla="*/ 263525 f106 1"/>
                <a:gd name="f133" fmla="*/ 436563 f105 1"/>
                <a:gd name="f134" fmla="*/ 249238 f106 1"/>
                <a:gd name="f135" fmla="*/ 455613 f105 1"/>
                <a:gd name="f136" fmla="*/ 233363 f106 1"/>
                <a:gd name="f137" fmla="*/ 474663 f105 1"/>
                <a:gd name="f138" fmla="*/ 214313 f106 1"/>
                <a:gd name="f139" fmla="*/ 504825 f105 1"/>
                <a:gd name="f140" fmla="*/ 184150 f106 1"/>
                <a:gd name="f141" fmla="*/ 519113 f105 1"/>
                <a:gd name="f142" fmla="*/ 147638 f106 1"/>
                <a:gd name="f143" fmla="*/ 530225 f105 1"/>
                <a:gd name="f144" fmla="*/ 106363 f106 1"/>
                <a:gd name="f145" fmla="*/ 546100 f105 1"/>
                <a:gd name="f146" fmla="*/ 68263 f106 1"/>
                <a:gd name="f147" fmla="*/ 557213 f105 1"/>
                <a:gd name="f148" fmla="*/ 41275 f106 1"/>
                <a:gd name="f149" fmla="*/ 26988 f106 1"/>
                <a:gd name="f150" fmla="*/ 23813 f106 1"/>
                <a:gd name="f151" fmla="*/ 522288 f105 1"/>
                <a:gd name="f152" fmla="*/ 15875 f106 1"/>
                <a:gd name="f153" fmla="*/ 444500 f105 1"/>
                <a:gd name="f154" fmla="*/ 4763 f106 1"/>
                <a:gd name="f155" fmla="*/ 365125 f105 1"/>
                <a:gd name="f156" fmla="*/ 12700 f106 1"/>
                <a:gd name="f157" fmla="*/ 327025 f105 1"/>
                <a:gd name="f158" fmla="*/ 296863 f105 1"/>
                <a:gd name="f159" fmla="*/ 0 f106 1"/>
                <a:gd name="f160" fmla="*/ 238125 f105 1"/>
                <a:gd name="f161" fmla="*/ 19050 f106 1"/>
                <a:gd name="f162" fmla="*/ 222250 f105 1"/>
                <a:gd name="f163" fmla="*/ 38100 f106 1"/>
                <a:gd name="f164" fmla="*/ 192088 f105 1"/>
                <a:gd name="f165" fmla="*/ 177800 f105 1"/>
                <a:gd name="f166" fmla="*/ 161925 f105 1"/>
                <a:gd name="f167" fmla="*/ 136525 f105 1"/>
                <a:gd name="f168" fmla="*/ 95250 f105 1"/>
                <a:gd name="f169" fmla="*/ 76200 f105 1"/>
                <a:gd name="f170" fmla="*/ 11113 f105 1"/>
                <a:gd name="f171" fmla="*/ 53975 f106 1"/>
                <a:gd name="f172" fmla="*/ 7938 f105 1"/>
                <a:gd name="f173" fmla="*/ f107 1 f2"/>
                <a:gd name="f174" fmla="*/ f110 1 166"/>
                <a:gd name="f175" fmla="*/ f111 1 356"/>
                <a:gd name="f176" fmla="*/ f112 1 166"/>
                <a:gd name="f177" fmla="*/ f113 1 356"/>
                <a:gd name="f178" fmla="*/ f114 1 166"/>
                <a:gd name="f179" fmla="*/ f115 1 356"/>
                <a:gd name="f180" fmla="*/ f116 1 166"/>
                <a:gd name="f181" fmla="*/ f117 1 356"/>
                <a:gd name="f182" fmla="*/ f118 1 166"/>
                <a:gd name="f183" fmla="*/ f119 1 356"/>
                <a:gd name="f184" fmla="*/ f120 1 166"/>
                <a:gd name="f185" fmla="*/ f121 1 356"/>
                <a:gd name="f186" fmla="*/ f122 1 166"/>
                <a:gd name="f187" fmla="*/ f123 1 356"/>
                <a:gd name="f188" fmla="*/ f124 1 166"/>
                <a:gd name="f189" fmla="*/ f125 1 356"/>
                <a:gd name="f190" fmla="*/ f126 1 166"/>
                <a:gd name="f191" fmla="*/ f127 1 356"/>
                <a:gd name="f192" fmla="*/ f128 1 166"/>
                <a:gd name="f193" fmla="*/ f129 1 356"/>
                <a:gd name="f194" fmla="*/ f130 1 166"/>
                <a:gd name="f195" fmla="*/ f131 1 356"/>
                <a:gd name="f196" fmla="*/ f132 1 166"/>
                <a:gd name="f197" fmla="*/ f133 1 356"/>
                <a:gd name="f198" fmla="*/ f134 1 166"/>
                <a:gd name="f199" fmla="*/ f135 1 356"/>
                <a:gd name="f200" fmla="*/ f136 1 166"/>
                <a:gd name="f201" fmla="*/ f137 1 356"/>
                <a:gd name="f202" fmla="*/ f138 1 166"/>
                <a:gd name="f203" fmla="*/ f139 1 356"/>
                <a:gd name="f204" fmla="*/ f140 1 166"/>
                <a:gd name="f205" fmla="*/ f141 1 356"/>
                <a:gd name="f206" fmla="*/ f142 1 166"/>
                <a:gd name="f207" fmla="*/ f143 1 356"/>
                <a:gd name="f208" fmla="*/ f144 1 166"/>
                <a:gd name="f209" fmla="*/ f145 1 356"/>
                <a:gd name="f210" fmla="*/ f146 1 166"/>
                <a:gd name="f211" fmla="*/ f147 1 356"/>
                <a:gd name="f212" fmla="*/ f148 1 166"/>
                <a:gd name="f213" fmla="*/ f149 1 166"/>
                <a:gd name="f214" fmla="*/ f150 1 166"/>
                <a:gd name="f215" fmla="*/ f151 1 356"/>
                <a:gd name="f216" fmla="*/ f152 1 166"/>
                <a:gd name="f217" fmla="*/ f153 1 356"/>
                <a:gd name="f218" fmla="*/ f154 1 166"/>
                <a:gd name="f219" fmla="*/ f155 1 356"/>
                <a:gd name="f220" fmla="*/ f156 1 166"/>
                <a:gd name="f221" fmla="*/ f157 1 356"/>
                <a:gd name="f222" fmla="*/ f158 1 356"/>
                <a:gd name="f223" fmla="*/ f159 1 166"/>
                <a:gd name="f224" fmla="*/ f160 1 356"/>
                <a:gd name="f225" fmla="*/ f161 1 166"/>
                <a:gd name="f226" fmla="*/ f162 1 356"/>
                <a:gd name="f227" fmla="*/ f163 1 166"/>
                <a:gd name="f228" fmla="*/ f164 1 356"/>
                <a:gd name="f229" fmla="*/ f165 1 356"/>
                <a:gd name="f230" fmla="*/ f166 1 356"/>
                <a:gd name="f231" fmla="*/ f167 1 356"/>
                <a:gd name="f232" fmla="*/ f168 1 356"/>
                <a:gd name="f233" fmla="*/ f169 1 356"/>
                <a:gd name="f234" fmla="*/ f170 1 356"/>
                <a:gd name="f235" fmla="*/ f171 1 166"/>
                <a:gd name="f236" fmla="*/ f172 1 356"/>
                <a:gd name="f237" fmla="*/ 0 1 f108"/>
                <a:gd name="f238" fmla="*/ f6 1 f108"/>
                <a:gd name="f239" fmla="*/ 0 1 f109"/>
                <a:gd name="f240" fmla="*/ f7 1 f109"/>
                <a:gd name="f241" fmla="+- f173 0 f1"/>
                <a:gd name="f242" fmla="*/ f174 1 f108"/>
                <a:gd name="f243" fmla="*/ f175 1 f109"/>
                <a:gd name="f244" fmla="*/ f176 1 f108"/>
                <a:gd name="f245" fmla="*/ f177 1 f109"/>
                <a:gd name="f246" fmla="*/ f178 1 f108"/>
                <a:gd name="f247" fmla="*/ f179 1 f109"/>
                <a:gd name="f248" fmla="*/ f180 1 f108"/>
                <a:gd name="f249" fmla="*/ f181 1 f109"/>
                <a:gd name="f250" fmla="*/ f182 1 f108"/>
                <a:gd name="f251" fmla="*/ f183 1 f109"/>
                <a:gd name="f252" fmla="*/ f184 1 f108"/>
                <a:gd name="f253" fmla="*/ f185 1 f109"/>
                <a:gd name="f254" fmla="*/ f186 1 f108"/>
                <a:gd name="f255" fmla="*/ f187 1 f109"/>
                <a:gd name="f256" fmla="*/ f188 1 f108"/>
                <a:gd name="f257" fmla="*/ f189 1 f109"/>
                <a:gd name="f258" fmla="*/ f190 1 f108"/>
                <a:gd name="f259" fmla="*/ f191 1 f109"/>
                <a:gd name="f260" fmla="*/ f192 1 f108"/>
                <a:gd name="f261" fmla="*/ f193 1 f109"/>
                <a:gd name="f262" fmla="*/ f194 1 f108"/>
                <a:gd name="f263" fmla="*/ f195 1 f109"/>
                <a:gd name="f264" fmla="*/ f196 1 f108"/>
                <a:gd name="f265" fmla="*/ f197 1 f109"/>
                <a:gd name="f266" fmla="*/ f198 1 f108"/>
                <a:gd name="f267" fmla="*/ f199 1 f109"/>
                <a:gd name="f268" fmla="*/ f200 1 f108"/>
                <a:gd name="f269" fmla="*/ f201 1 f109"/>
                <a:gd name="f270" fmla="*/ f202 1 f108"/>
                <a:gd name="f271" fmla="*/ f203 1 f109"/>
                <a:gd name="f272" fmla="*/ f204 1 f108"/>
                <a:gd name="f273" fmla="*/ f205 1 f109"/>
                <a:gd name="f274" fmla="*/ f206 1 f108"/>
                <a:gd name="f275" fmla="*/ f207 1 f109"/>
                <a:gd name="f276" fmla="*/ f208 1 f108"/>
                <a:gd name="f277" fmla="*/ f209 1 f109"/>
                <a:gd name="f278" fmla="*/ f210 1 f108"/>
                <a:gd name="f279" fmla="*/ f211 1 f109"/>
                <a:gd name="f280" fmla="*/ f212 1 f108"/>
                <a:gd name="f281" fmla="*/ f213 1 f108"/>
                <a:gd name="f282" fmla="*/ f214 1 f108"/>
                <a:gd name="f283" fmla="*/ f215 1 f109"/>
                <a:gd name="f284" fmla="*/ f216 1 f108"/>
                <a:gd name="f285" fmla="*/ f217 1 f109"/>
                <a:gd name="f286" fmla="*/ f218 1 f108"/>
                <a:gd name="f287" fmla="*/ f219 1 f109"/>
                <a:gd name="f288" fmla="*/ f220 1 f108"/>
                <a:gd name="f289" fmla="*/ f221 1 f109"/>
                <a:gd name="f290" fmla="*/ f222 1 f109"/>
                <a:gd name="f291" fmla="*/ f223 1 f108"/>
                <a:gd name="f292" fmla="*/ f224 1 f109"/>
                <a:gd name="f293" fmla="*/ f225 1 f108"/>
                <a:gd name="f294" fmla="*/ f226 1 f109"/>
                <a:gd name="f295" fmla="*/ f227 1 f108"/>
                <a:gd name="f296" fmla="*/ f228 1 f109"/>
                <a:gd name="f297" fmla="*/ f229 1 f109"/>
                <a:gd name="f298" fmla="*/ f230 1 f109"/>
                <a:gd name="f299" fmla="*/ f231 1 f109"/>
                <a:gd name="f300" fmla="*/ f232 1 f109"/>
                <a:gd name="f301" fmla="*/ f233 1 f109"/>
                <a:gd name="f302" fmla="*/ f234 1 f109"/>
                <a:gd name="f303" fmla="*/ f235 1 f108"/>
                <a:gd name="f304" fmla="*/ f236 1 f109"/>
                <a:gd name="f305" fmla="*/ f237 f103 1"/>
                <a:gd name="f306" fmla="*/ f238 f103 1"/>
                <a:gd name="f307" fmla="*/ f240 f104 1"/>
                <a:gd name="f308" fmla="*/ f239 f104 1"/>
                <a:gd name="f309" fmla="*/ f242 f103 1"/>
                <a:gd name="f310" fmla="*/ f243 f104 1"/>
                <a:gd name="f311" fmla="*/ f244 f103 1"/>
                <a:gd name="f312" fmla="*/ f245 f104 1"/>
                <a:gd name="f313" fmla="*/ f246 f103 1"/>
                <a:gd name="f314" fmla="*/ f247 f104 1"/>
                <a:gd name="f315" fmla="*/ f248 f103 1"/>
                <a:gd name="f316" fmla="*/ f249 f104 1"/>
                <a:gd name="f317" fmla="*/ f250 f103 1"/>
                <a:gd name="f318" fmla="*/ f251 f104 1"/>
                <a:gd name="f319" fmla="*/ f252 f103 1"/>
                <a:gd name="f320" fmla="*/ f253 f104 1"/>
                <a:gd name="f321" fmla="*/ f254 f103 1"/>
                <a:gd name="f322" fmla="*/ f255 f104 1"/>
                <a:gd name="f323" fmla="*/ f256 f103 1"/>
                <a:gd name="f324" fmla="*/ f257 f104 1"/>
                <a:gd name="f325" fmla="*/ f258 f103 1"/>
                <a:gd name="f326" fmla="*/ f259 f104 1"/>
                <a:gd name="f327" fmla="*/ f260 f103 1"/>
                <a:gd name="f328" fmla="*/ f261 f104 1"/>
                <a:gd name="f329" fmla="*/ f262 f103 1"/>
                <a:gd name="f330" fmla="*/ f263 f104 1"/>
                <a:gd name="f331" fmla="*/ f264 f103 1"/>
                <a:gd name="f332" fmla="*/ f265 f104 1"/>
                <a:gd name="f333" fmla="*/ f266 f103 1"/>
                <a:gd name="f334" fmla="*/ f267 f104 1"/>
                <a:gd name="f335" fmla="*/ f268 f103 1"/>
                <a:gd name="f336" fmla="*/ f269 f104 1"/>
                <a:gd name="f337" fmla="*/ f270 f103 1"/>
                <a:gd name="f338" fmla="*/ f271 f104 1"/>
                <a:gd name="f339" fmla="*/ f272 f103 1"/>
                <a:gd name="f340" fmla="*/ f273 f104 1"/>
                <a:gd name="f341" fmla="*/ f274 f103 1"/>
                <a:gd name="f342" fmla="*/ f275 f104 1"/>
                <a:gd name="f343" fmla="*/ f276 f103 1"/>
                <a:gd name="f344" fmla="*/ f277 f104 1"/>
                <a:gd name="f345" fmla="*/ f278 f103 1"/>
                <a:gd name="f346" fmla="*/ f279 f104 1"/>
                <a:gd name="f347" fmla="*/ f280 f103 1"/>
                <a:gd name="f348" fmla="*/ f281 f103 1"/>
                <a:gd name="f349" fmla="*/ f282 f103 1"/>
                <a:gd name="f350" fmla="*/ f283 f104 1"/>
                <a:gd name="f351" fmla="*/ f284 f103 1"/>
                <a:gd name="f352" fmla="*/ f285 f104 1"/>
                <a:gd name="f353" fmla="*/ f286 f103 1"/>
                <a:gd name="f354" fmla="*/ f287 f104 1"/>
                <a:gd name="f355" fmla="*/ f288 f103 1"/>
                <a:gd name="f356" fmla="*/ f289 f104 1"/>
                <a:gd name="f357" fmla="*/ f290 f104 1"/>
                <a:gd name="f358" fmla="*/ f291 f103 1"/>
                <a:gd name="f359" fmla="*/ f292 f104 1"/>
                <a:gd name="f360" fmla="*/ f293 f103 1"/>
                <a:gd name="f361" fmla="*/ f294 f104 1"/>
                <a:gd name="f362" fmla="*/ f295 f103 1"/>
                <a:gd name="f363" fmla="*/ f296 f104 1"/>
                <a:gd name="f364" fmla="*/ f297 f104 1"/>
                <a:gd name="f365" fmla="*/ f298 f104 1"/>
                <a:gd name="f366" fmla="*/ f299 f104 1"/>
                <a:gd name="f367" fmla="*/ f300 f104 1"/>
                <a:gd name="f368" fmla="*/ f301 f104 1"/>
                <a:gd name="f369" fmla="*/ f302 f104 1"/>
                <a:gd name="f370" fmla="*/ f303 f103 1"/>
                <a:gd name="f371" fmla="*/ f304 f104 1"/>
              </a:gdLst>
              <a:ahLst/>
              <a:cxnLst>
                <a:cxn ang="3cd4">
                  <a:pos x="hc" y="t"/>
                </a:cxn>
                <a:cxn ang="0">
                  <a:pos x="r" y="vc"/>
                </a:cxn>
                <a:cxn ang="cd4">
                  <a:pos x="hc" y="b"/>
                </a:cxn>
                <a:cxn ang="cd2">
                  <a:pos x="l" y="vc"/>
                </a:cxn>
                <a:cxn ang="f241">
                  <a:pos x="f309" y="f310"/>
                </a:cxn>
                <a:cxn ang="f241">
                  <a:pos x="f311" y="f312"/>
                </a:cxn>
                <a:cxn ang="f241">
                  <a:pos x="f313" y="f314"/>
                </a:cxn>
                <a:cxn ang="f241">
                  <a:pos x="f315" y="f316"/>
                </a:cxn>
                <a:cxn ang="f241">
                  <a:pos x="f317" y="f318"/>
                </a:cxn>
                <a:cxn ang="f241">
                  <a:pos x="f319" y="f320"/>
                </a:cxn>
                <a:cxn ang="f241">
                  <a:pos x="f321" y="f322"/>
                </a:cxn>
                <a:cxn ang="f241">
                  <a:pos x="f323" y="f324"/>
                </a:cxn>
                <a:cxn ang="f241">
                  <a:pos x="f325" y="f326"/>
                </a:cxn>
                <a:cxn ang="f241">
                  <a:pos x="f327" y="f328"/>
                </a:cxn>
                <a:cxn ang="f241">
                  <a:pos x="f329" y="f330"/>
                </a:cxn>
                <a:cxn ang="f241">
                  <a:pos x="f331" y="f332"/>
                </a:cxn>
                <a:cxn ang="f241">
                  <a:pos x="f333" y="f334"/>
                </a:cxn>
                <a:cxn ang="f241">
                  <a:pos x="f335" y="f336"/>
                </a:cxn>
                <a:cxn ang="f241">
                  <a:pos x="f337" y="f338"/>
                </a:cxn>
                <a:cxn ang="f241">
                  <a:pos x="f339" y="f340"/>
                </a:cxn>
                <a:cxn ang="f241">
                  <a:pos x="f341" y="f342"/>
                </a:cxn>
                <a:cxn ang="f241">
                  <a:pos x="f343" y="f344"/>
                </a:cxn>
                <a:cxn ang="f241">
                  <a:pos x="f345" y="f346"/>
                </a:cxn>
                <a:cxn ang="f241">
                  <a:pos x="f347" y="f346"/>
                </a:cxn>
                <a:cxn ang="f241">
                  <a:pos x="f348" y="f344"/>
                </a:cxn>
                <a:cxn ang="f241">
                  <a:pos x="f349" y="f350"/>
                </a:cxn>
                <a:cxn ang="f241">
                  <a:pos x="f348" y="f338"/>
                </a:cxn>
                <a:cxn ang="f241">
                  <a:pos x="f351" y="f352"/>
                </a:cxn>
                <a:cxn ang="f241">
                  <a:pos x="f353" y="f330"/>
                </a:cxn>
                <a:cxn ang="f241">
                  <a:pos x="f353" y="f354"/>
                </a:cxn>
                <a:cxn ang="f241">
                  <a:pos x="f355" y="f356"/>
                </a:cxn>
                <a:cxn ang="f241">
                  <a:pos x="f355" y="f357"/>
                </a:cxn>
                <a:cxn ang="f241">
                  <a:pos x="f358" y="f359"/>
                </a:cxn>
                <a:cxn ang="f241">
                  <a:pos x="f360" y="f361"/>
                </a:cxn>
                <a:cxn ang="f241">
                  <a:pos x="f362" y="f363"/>
                </a:cxn>
                <a:cxn ang="f241">
                  <a:pos x="f347" y="f364"/>
                </a:cxn>
                <a:cxn ang="f241">
                  <a:pos x="f347" y="f365"/>
                </a:cxn>
                <a:cxn ang="f241">
                  <a:pos x="f348" y="f366"/>
                </a:cxn>
                <a:cxn ang="f241">
                  <a:pos x="f348" y="f367"/>
                </a:cxn>
                <a:cxn ang="f241">
                  <a:pos x="f360" y="f368"/>
                </a:cxn>
                <a:cxn ang="f241">
                  <a:pos x="f348" y="f369"/>
                </a:cxn>
                <a:cxn ang="f241">
                  <a:pos x="f370" y="f371"/>
                </a:cxn>
              </a:cxnLst>
              <a:rect l="f305" t="f308" r="f306" b="f307"/>
              <a:pathLst>
                <a:path w="166" h="356">
                  <a:moveTo>
                    <a:pt x="f8" y="f5"/>
                  </a:moveTo>
                  <a:lnTo>
                    <a:pt x="f9" y="f10"/>
                  </a:lnTo>
                  <a:lnTo>
                    <a:pt x="f11" y="f12"/>
                  </a:lnTo>
                  <a:lnTo>
                    <a:pt x="f13" y="f14"/>
                  </a:lnTo>
                  <a:lnTo>
                    <a:pt x="f15" y="f13"/>
                  </a:lnTo>
                  <a:lnTo>
                    <a:pt x="f16" y="f16"/>
                  </a:lnTo>
                  <a:lnTo>
                    <a:pt x="f17" y="f18"/>
                  </a:lnTo>
                  <a:lnTo>
                    <a:pt x="f19" y="f20"/>
                  </a:lnTo>
                  <a:lnTo>
                    <a:pt x="f21" y="f22"/>
                  </a:lnTo>
                  <a:lnTo>
                    <a:pt x="f23" y="f24"/>
                  </a:lnTo>
                  <a:lnTo>
                    <a:pt x="f20" y="f25"/>
                  </a:lnTo>
                  <a:lnTo>
                    <a:pt x="f26" y="f27"/>
                  </a:lnTo>
                  <a:lnTo>
                    <a:pt x="f28" y="f29"/>
                  </a:lnTo>
                  <a:lnTo>
                    <a:pt x="f30" y="f31"/>
                  </a:lnTo>
                  <a:lnTo>
                    <a:pt x="f32" y="f33"/>
                  </a:lnTo>
                  <a:lnTo>
                    <a:pt x="f24" y="f34"/>
                  </a:lnTo>
                  <a:lnTo>
                    <a:pt x="f35" y="f36"/>
                  </a:lnTo>
                  <a:lnTo>
                    <a:pt x="f37" y="f38"/>
                  </a:lnTo>
                  <a:lnTo>
                    <a:pt x="f25" y="f39"/>
                  </a:lnTo>
                  <a:lnTo>
                    <a:pt x="f40" y="f41"/>
                  </a:lnTo>
                  <a:lnTo>
                    <a:pt x="f42" y="f43"/>
                  </a:lnTo>
                  <a:lnTo>
                    <a:pt x="f44" y="f45"/>
                  </a:lnTo>
                  <a:lnTo>
                    <a:pt x="f46" y="f47"/>
                  </a:lnTo>
                  <a:lnTo>
                    <a:pt x="f6" y="f48"/>
                  </a:lnTo>
                  <a:lnTo>
                    <a:pt x="f6" y="f49"/>
                  </a:lnTo>
                  <a:lnTo>
                    <a:pt x="f29" y="f50"/>
                  </a:lnTo>
                  <a:lnTo>
                    <a:pt x="f51" y="f52"/>
                  </a:lnTo>
                  <a:lnTo>
                    <a:pt x="f53" y="f54"/>
                  </a:lnTo>
                  <a:lnTo>
                    <a:pt x="f55" y="f56"/>
                  </a:lnTo>
                  <a:lnTo>
                    <a:pt x="f57" y="f58"/>
                  </a:lnTo>
                  <a:lnTo>
                    <a:pt x="f25" y="f59"/>
                  </a:lnTo>
                  <a:lnTo>
                    <a:pt x="f60" y="f61"/>
                  </a:lnTo>
                  <a:lnTo>
                    <a:pt x="f22" y="f62"/>
                  </a:lnTo>
                  <a:lnTo>
                    <a:pt x="f63" y="f64"/>
                  </a:lnTo>
                  <a:lnTo>
                    <a:pt x="f21" y="f65"/>
                  </a:lnTo>
                  <a:lnTo>
                    <a:pt x="f66" y="f67"/>
                  </a:lnTo>
                  <a:lnTo>
                    <a:pt x="f68" y="f69"/>
                  </a:lnTo>
                  <a:lnTo>
                    <a:pt x="f70" y="f71"/>
                  </a:lnTo>
                  <a:lnTo>
                    <a:pt x="f72" y="f7"/>
                  </a:lnTo>
                  <a:lnTo>
                    <a:pt x="f12" y="f71"/>
                  </a:lnTo>
                  <a:lnTo>
                    <a:pt x="f73" y="f74"/>
                  </a:lnTo>
                  <a:lnTo>
                    <a:pt x="f75" y="f67"/>
                  </a:lnTo>
                  <a:lnTo>
                    <a:pt x="f75" y="f65"/>
                  </a:lnTo>
                  <a:lnTo>
                    <a:pt x="f76" y="f77"/>
                  </a:lnTo>
                  <a:lnTo>
                    <a:pt x="f75" y="f78"/>
                  </a:lnTo>
                  <a:lnTo>
                    <a:pt x="f75" y="f58"/>
                  </a:lnTo>
                  <a:lnTo>
                    <a:pt x="f10" y="f79"/>
                  </a:lnTo>
                  <a:lnTo>
                    <a:pt x="f80" y="f81"/>
                  </a:lnTo>
                  <a:lnTo>
                    <a:pt x="f82" y="f83"/>
                  </a:lnTo>
                  <a:lnTo>
                    <a:pt x="f82" y="f45"/>
                  </a:lnTo>
                  <a:lnTo>
                    <a:pt x="f82" y="f43"/>
                  </a:lnTo>
                  <a:lnTo>
                    <a:pt x="f82" y="f84"/>
                  </a:lnTo>
                  <a:lnTo>
                    <a:pt x="f85" y="f38"/>
                  </a:lnTo>
                  <a:lnTo>
                    <a:pt x="f85" y="f86"/>
                  </a:lnTo>
                  <a:lnTo>
                    <a:pt x="f85" y="f87"/>
                  </a:lnTo>
                  <a:lnTo>
                    <a:pt x="f85" y="f88"/>
                  </a:lnTo>
                  <a:lnTo>
                    <a:pt x="f89" y="f90"/>
                  </a:lnTo>
                  <a:lnTo>
                    <a:pt x="f5" y="f91"/>
                  </a:lnTo>
                  <a:lnTo>
                    <a:pt x="f82" y="f53"/>
                  </a:lnTo>
                  <a:lnTo>
                    <a:pt x="f10" y="f92"/>
                  </a:lnTo>
                  <a:lnTo>
                    <a:pt x="f76" y="f57"/>
                  </a:lnTo>
                  <a:lnTo>
                    <a:pt x="f93" y="f94"/>
                  </a:lnTo>
                  <a:lnTo>
                    <a:pt x="f12" y="f60"/>
                  </a:lnTo>
                  <a:lnTo>
                    <a:pt x="f12" y="f95"/>
                  </a:lnTo>
                  <a:lnTo>
                    <a:pt x="f12" y="f22"/>
                  </a:lnTo>
                  <a:lnTo>
                    <a:pt x="f12" y="f28"/>
                  </a:lnTo>
                  <a:lnTo>
                    <a:pt x="f12" y="f96"/>
                  </a:lnTo>
                  <a:lnTo>
                    <a:pt x="f75" y="f23"/>
                  </a:lnTo>
                  <a:lnTo>
                    <a:pt x="f76" y="f21"/>
                  </a:lnTo>
                  <a:lnTo>
                    <a:pt x="f75" y="f97"/>
                  </a:lnTo>
                  <a:lnTo>
                    <a:pt x="f10" y="f13"/>
                  </a:lnTo>
                  <a:lnTo>
                    <a:pt x="f10" y="f98"/>
                  </a:lnTo>
                  <a:lnTo>
                    <a:pt x="f10" y="f99"/>
                  </a:lnTo>
                  <a:lnTo>
                    <a:pt x="f75" y="f100"/>
                  </a:lnTo>
                  <a:lnTo>
                    <a:pt x="f72" y="f100"/>
                  </a:lnTo>
                  <a:lnTo>
                    <a:pt x="f101" y="f89"/>
                  </a:lnTo>
                  <a:lnTo>
                    <a:pt x="f8" y="f5"/>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1" name="Freeform 25">
              <a:extLst>
                <a:ext uri="{FF2B5EF4-FFF2-40B4-BE49-F238E27FC236}">
                  <a16:creationId xmlns:a16="http://schemas.microsoft.com/office/drawing/2014/main" id="{18DBAE89-078C-D45C-0245-F32988680DED}"/>
                </a:ext>
              </a:extLst>
            </p:cNvPr>
            <p:cNvSpPr/>
            <p:nvPr/>
          </p:nvSpPr>
          <p:spPr>
            <a:xfrm>
              <a:off x="3266611" y="3054480"/>
              <a:ext cx="951561" cy="988283"/>
            </a:xfrm>
            <a:custGeom>
              <a:avLst/>
              <a:gdLst>
                <a:gd name="f0" fmla="val 10800000"/>
                <a:gd name="f1" fmla="val 5400000"/>
                <a:gd name="f2" fmla="val 180"/>
                <a:gd name="f3" fmla="val w"/>
                <a:gd name="f4" fmla="val h"/>
                <a:gd name="f5" fmla="val 0"/>
                <a:gd name="f6" fmla="val 681"/>
                <a:gd name="f7" fmla="val 724"/>
                <a:gd name="f8" fmla="val 274"/>
                <a:gd name="f9" fmla="val 679"/>
                <a:gd name="f10" fmla="val 286"/>
                <a:gd name="f11" fmla="val 686"/>
                <a:gd name="f12" fmla="val 262"/>
                <a:gd name="f13" fmla="val 684"/>
                <a:gd name="f14" fmla="val 239"/>
                <a:gd name="f15" fmla="val 682"/>
                <a:gd name="f16" fmla="val 213"/>
                <a:gd name="f17" fmla="val 189"/>
                <a:gd name="f18" fmla="val 677"/>
                <a:gd name="f19" fmla="val 165"/>
                <a:gd name="f20" fmla="val 675"/>
                <a:gd name="f21" fmla="val 142"/>
                <a:gd name="f22" fmla="val 118"/>
                <a:gd name="f23" fmla="val 672"/>
                <a:gd name="f24" fmla="val 94"/>
                <a:gd name="f25" fmla="val 670"/>
                <a:gd name="f26" fmla="val 92"/>
                <a:gd name="f27" fmla="val 696"/>
                <a:gd name="f28" fmla="val 710"/>
                <a:gd name="f29" fmla="val 90"/>
                <a:gd name="f30" fmla="val 52"/>
                <a:gd name="f31" fmla="val 722"/>
                <a:gd name="f32" fmla="val 12"/>
                <a:gd name="f33" fmla="val 717"/>
                <a:gd name="f34" fmla="val 2"/>
                <a:gd name="f35" fmla="val 7"/>
                <a:gd name="f36" fmla="val 627"/>
                <a:gd name="f37" fmla="val 582"/>
                <a:gd name="f38" fmla="val 16"/>
                <a:gd name="f39" fmla="val 537"/>
                <a:gd name="f40" fmla="val 19"/>
                <a:gd name="f41" fmla="val 492"/>
                <a:gd name="f42" fmla="val 23"/>
                <a:gd name="f43" fmla="val 447"/>
                <a:gd name="f44" fmla="val 28"/>
                <a:gd name="f45" fmla="val 402"/>
                <a:gd name="f46" fmla="val 33"/>
                <a:gd name="f47" fmla="val 357"/>
                <a:gd name="f48" fmla="val 38"/>
                <a:gd name="f49" fmla="val 315"/>
                <a:gd name="f50" fmla="val 42"/>
                <a:gd name="f51" fmla="val 270"/>
                <a:gd name="f52" fmla="val 45"/>
                <a:gd name="f53" fmla="val 225"/>
                <a:gd name="f54" fmla="val 49"/>
                <a:gd name="f55" fmla="val 54"/>
                <a:gd name="f56" fmla="val 135"/>
                <a:gd name="f57" fmla="val 59"/>
                <a:gd name="f58" fmla="val 64"/>
                <a:gd name="f59" fmla="val 68"/>
                <a:gd name="f60" fmla="val 106"/>
                <a:gd name="f61" fmla="val 5"/>
                <a:gd name="f62" fmla="val 144"/>
                <a:gd name="f63" fmla="val 182"/>
                <a:gd name="f64" fmla="val 220"/>
                <a:gd name="f65" fmla="val 14"/>
                <a:gd name="f66" fmla="val 260"/>
                <a:gd name="f67" fmla="val 298"/>
                <a:gd name="f68" fmla="val 21"/>
                <a:gd name="f69" fmla="val 336"/>
                <a:gd name="f70" fmla="val 24"/>
                <a:gd name="f71" fmla="val 373"/>
                <a:gd name="f72" fmla="val 411"/>
                <a:gd name="f73" fmla="val 31"/>
                <a:gd name="f74" fmla="val 451"/>
                <a:gd name="f75" fmla="val 489"/>
                <a:gd name="f76" fmla="val 35"/>
                <a:gd name="f77" fmla="val 527"/>
                <a:gd name="f78" fmla="val 565"/>
                <a:gd name="f79" fmla="val 40"/>
                <a:gd name="f80" fmla="val 605"/>
                <a:gd name="f81" fmla="val 643"/>
                <a:gd name="f82" fmla="val 76"/>
                <a:gd name="f83" fmla="val 674"/>
                <a:gd name="f84" fmla="val 671"/>
                <a:gd name="f85" fmla="val 215"/>
                <a:gd name="f86" fmla="val 669"/>
                <a:gd name="f87" fmla="val 251"/>
                <a:gd name="f88" fmla="val 667"/>
                <a:gd name="f89" fmla="val 322"/>
                <a:gd name="f90" fmla="val 664"/>
                <a:gd name="f91" fmla="val 393"/>
                <a:gd name="f92" fmla="val 662"/>
                <a:gd name="f93" fmla="val 428"/>
                <a:gd name="f94" fmla="val 464"/>
                <a:gd name="f95" fmla="val 660"/>
                <a:gd name="f96" fmla="val 499"/>
                <a:gd name="f97" fmla="val 535"/>
                <a:gd name="f98" fmla="val 657"/>
                <a:gd name="f99" fmla="val 570"/>
                <a:gd name="f100" fmla="val 606"/>
                <a:gd name="f101" fmla="val 655"/>
                <a:gd name="f102" fmla="val 641"/>
                <a:gd name="f103" fmla="val 629"/>
                <a:gd name="f104" fmla="val 556"/>
                <a:gd name="f105" fmla="val 532"/>
                <a:gd name="f106" fmla="val 508"/>
                <a:gd name="f107" fmla="val 485"/>
                <a:gd name="f108" fmla="val 459"/>
                <a:gd name="f109" fmla="val 435"/>
                <a:gd name="f110" fmla="val 665"/>
                <a:gd name="f111" fmla="val 385"/>
                <a:gd name="f112" fmla="val 663"/>
                <a:gd name="f113" fmla="val 362"/>
                <a:gd name="f114" fmla="val 338"/>
                <a:gd name="f115" fmla="val 312"/>
                <a:gd name="f116" fmla="val 658"/>
                <a:gd name="f117" fmla="val 288"/>
                <a:gd name="f118" fmla="val 265"/>
                <a:gd name="f119" fmla="val 656"/>
                <a:gd name="f120" fmla="+- 0 0 -90"/>
                <a:gd name="f121" fmla="*/ f3 1 681"/>
                <a:gd name="f122" fmla="*/ f4 1 724"/>
                <a:gd name="f123" fmla="+- f7 0 f5"/>
                <a:gd name="f124" fmla="+- f6 0 f5"/>
                <a:gd name="f125" fmla="*/ f120 f0 1"/>
                <a:gd name="f126" fmla="*/ f124 1 681"/>
                <a:gd name="f127" fmla="*/ f123 1 724"/>
                <a:gd name="f128" fmla="*/ 454025 f124 1"/>
                <a:gd name="f129" fmla="*/ 1089025 f123 1"/>
                <a:gd name="f130" fmla="*/ 415925 f124 1"/>
                <a:gd name="f131" fmla="*/ 1085850 f123 1"/>
                <a:gd name="f132" fmla="*/ 338138 f124 1"/>
                <a:gd name="f133" fmla="*/ 1077913 f123 1"/>
                <a:gd name="f134" fmla="*/ 261938 f124 1"/>
                <a:gd name="f135" fmla="*/ 1071563 f123 1"/>
                <a:gd name="f136" fmla="*/ 187325 f124 1"/>
                <a:gd name="f137" fmla="*/ 1066800 f123 1"/>
                <a:gd name="f138" fmla="*/ 149225 f124 1"/>
                <a:gd name="f139" fmla="*/ 146050 f124 1"/>
                <a:gd name="f140" fmla="*/ 1127125 f123 1"/>
                <a:gd name="f141" fmla="*/ 82550 f124 1"/>
                <a:gd name="f142" fmla="*/ 1146175 f123 1"/>
                <a:gd name="f143" fmla="*/ 0 f124 1"/>
                <a:gd name="f144" fmla="*/ 1138238 f123 1"/>
                <a:gd name="f145" fmla="*/ 11113 f124 1"/>
                <a:gd name="f146" fmla="*/ 995363 f123 1"/>
                <a:gd name="f147" fmla="*/ 25400 f124 1"/>
                <a:gd name="f148" fmla="*/ 852488 f123 1"/>
                <a:gd name="f149" fmla="*/ 36513 f124 1"/>
                <a:gd name="f150" fmla="*/ 709613 f123 1"/>
                <a:gd name="f151" fmla="*/ 52388 f124 1"/>
                <a:gd name="f152" fmla="*/ 566738 f123 1"/>
                <a:gd name="f153" fmla="*/ 66675 f124 1"/>
                <a:gd name="f154" fmla="*/ 428625 f123 1"/>
                <a:gd name="f155" fmla="*/ 77788 f124 1"/>
                <a:gd name="f156" fmla="*/ 285750 f123 1"/>
                <a:gd name="f157" fmla="*/ 93663 f124 1"/>
                <a:gd name="f158" fmla="*/ 142875 f123 1"/>
                <a:gd name="f159" fmla="*/ 107950 f124 1"/>
                <a:gd name="f160" fmla="*/ 0 f123 1"/>
                <a:gd name="f161" fmla="*/ 228600 f124 1"/>
                <a:gd name="f162" fmla="*/ 11113 f123 1"/>
                <a:gd name="f163" fmla="*/ 349250 f124 1"/>
                <a:gd name="f164" fmla="*/ 22225 f123 1"/>
                <a:gd name="f165" fmla="*/ 473075 f124 1"/>
                <a:gd name="f166" fmla="*/ 33338 f123 1"/>
                <a:gd name="f167" fmla="*/ 592138 f124 1"/>
                <a:gd name="f168" fmla="*/ 44450 f123 1"/>
                <a:gd name="f169" fmla="*/ 715963 f124 1"/>
                <a:gd name="f170" fmla="*/ 52388 f123 1"/>
                <a:gd name="f171" fmla="*/ 836613 f124 1"/>
                <a:gd name="f172" fmla="*/ 60325 f123 1"/>
                <a:gd name="f173" fmla="*/ 960438 f124 1"/>
                <a:gd name="f174" fmla="*/ 63500 f123 1"/>
                <a:gd name="f175" fmla="*/ 1081088 f124 1"/>
                <a:gd name="f176" fmla="*/ 71438 f123 1"/>
                <a:gd name="f177" fmla="*/ 120650 f123 1"/>
                <a:gd name="f178" fmla="*/ 1077913 f124 1"/>
                <a:gd name="f179" fmla="*/ 168275 f123 1"/>
                <a:gd name="f180" fmla="*/ 1069975 f124 1"/>
                <a:gd name="f181" fmla="*/ 228600 f123 1"/>
                <a:gd name="f182" fmla="*/ 1065213 f124 1"/>
                <a:gd name="f183" fmla="*/ 341313 f123 1"/>
                <a:gd name="f184" fmla="*/ 1062038 f124 1"/>
                <a:gd name="f185" fmla="*/ 454025 f123 1"/>
                <a:gd name="f186" fmla="*/ 1058863 f124 1"/>
                <a:gd name="f187" fmla="*/ 1050925 f124 1"/>
                <a:gd name="f188" fmla="*/ 679450 f123 1"/>
                <a:gd name="f189" fmla="*/ 1047750 f124 1"/>
                <a:gd name="f190" fmla="*/ 792163 f123 1"/>
                <a:gd name="f191" fmla="*/ 1042988 f124 1"/>
                <a:gd name="f192" fmla="*/ 904875 f123 1"/>
                <a:gd name="f193" fmla="*/ 1039813 f124 1"/>
                <a:gd name="f194" fmla="*/ 1017588 f123 1"/>
                <a:gd name="f195" fmla="*/ 998538 f124 1"/>
                <a:gd name="f196" fmla="*/ 1074738 f123 1"/>
                <a:gd name="f197" fmla="*/ 923925 f124 1"/>
                <a:gd name="f198" fmla="*/ 844550 f124 1"/>
                <a:gd name="f199" fmla="*/ 769938 f124 1"/>
                <a:gd name="f200" fmla="*/ 1063625 f123 1"/>
                <a:gd name="f201" fmla="*/ 690563 f124 1"/>
                <a:gd name="f202" fmla="*/ 1058863 f123 1"/>
                <a:gd name="f203" fmla="*/ 611188 f124 1"/>
                <a:gd name="f204" fmla="*/ 1052513 f123 1"/>
                <a:gd name="f205" fmla="*/ 536575 f124 1"/>
                <a:gd name="f206" fmla="*/ 1047750 f123 1"/>
                <a:gd name="f207" fmla="*/ 457200 f124 1"/>
                <a:gd name="f208" fmla="*/ 1044575 f123 1"/>
                <a:gd name="f209" fmla="*/ 420688 f124 1"/>
                <a:gd name="f210" fmla="*/ 1041400 f123 1"/>
                <a:gd name="f211" fmla="*/ 434975 f124 1"/>
                <a:gd name="f212" fmla="*/ f125 1 f2"/>
                <a:gd name="f213" fmla="*/ f128 1 681"/>
                <a:gd name="f214" fmla="*/ f129 1 724"/>
                <a:gd name="f215" fmla="*/ f130 1 681"/>
                <a:gd name="f216" fmla="*/ f131 1 724"/>
                <a:gd name="f217" fmla="*/ f132 1 681"/>
                <a:gd name="f218" fmla="*/ f133 1 724"/>
                <a:gd name="f219" fmla="*/ f134 1 681"/>
                <a:gd name="f220" fmla="*/ f135 1 724"/>
                <a:gd name="f221" fmla="*/ f136 1 681"/>
                <a:gd name="f222" fmla="*/ f137 1 724"/>
                <a:gd name="f223" fmla="*/ f138 1 681"/>
                <a:gd name="f224" fmla="*/ f139 1 681"/>
                <a:gd name="f225" fmla="*/ f140 1 724"/>
                <a:gd name="f226" fmla="*/ f141 1 681"/>
                <a:gd name="f227" fmla="*/ f142 1 724"/>
                <a:gd name="f228" fmla="*/ f143 1 681"/>
                <a:gd name="f229" fmla="*/ f144 1 724"/>
                <a:gd name="f230" fmla="*/ f145 1 681"/>
                <a:gd name="f231" fmla="*/ f146 1 724"/>
                <a:gd name="f232" fmla="*/ f147 1 681"/>
                <a:gd name="f233" fmla="*/ f148 1 724"/>
                <a:gd name="f234" fmla="*/ f149 1 681"/>
                <a:gd name="f235" fmla="*/ f150 1 724"/>
                <a:gd name="f236" fmla="*/ f151 1 681"/>
                <a:gd name="f237" fmla="*/ f152 1 724"/>
                <a:gd name="f238" fmla="*/ f153 1 681"/>
                <a:gd name="f239" fmla="*/ f154 1 724"/>
                <a:gd name="f240" fmla="*/ f155 1 681"/>
                <a:gd name="f241" fmla="*/ f156 1 724"/>
                <a:gd name="f242" fmla="*/ f157 1 681"/>
                <a:gd name="f243" fmla="*/ f158 1 724"/>
                <a:gd name="f244" fmla="*/ f159 1 681"/>
                <a:gd name="f245" fmla="*/ f160 1 724"/>
                <a:gd name="f246" fmla="*/ f161 1 681"/>
                <a:gd name="f247" fmla="*/ f162 1 724"/>
                <a:gd name="f248" fmla="*/ f163 1 681"/>
                <a:gd name="f249" fmla="*/ f164 1 724"/>
                <a:gd name="f250" fmla="*/ f165 1 681"/>
                <a:gd name="f251" fmla="*/ f166 1 724"/>
                <a:gd name="f252" fmla="*/ f167 1 681"/>
                <a:gd name="f253" fmla="*/ f168 1 724"/>
                <a:gd name="f254" fmla="*/ f169 1 681"/>
                <a:gd name="f255" fmla="*/ f170 1 724"/>
                <a:gd name="f256" fmla="*/ f171 1 681"/>
                <a:gd name="f257" fmla="*/ f172 1 724"/>
                <a:gd name="f258" fmla="*/ f173 1 681"/>
                <a:gd name="f259" fmla="*/ f174 1 724"/>
                <a:gd name="f260" fmla="*/ f175 1 681"/>
                <a:gd name="f261" fmla="*/ f176 1 724"/>
                <a:gd name="f262" fmla="*/ f177 1 724"/>
                <a:gd name="f263" fmla="*/ f178 1 681"/>
                <a:gd name="f264" fmla="*/ f179 1 724"/>
                <a:gd name="f265" fmla="*/ f180 1 681"/>
                <a:gd name="f266" fmla="*/ f181 1 724"/>
                <a:gd name="f267" fmla="*/ f182 1 681"/>
                <a:gd name="f268" fmla="*/ f183 1 724"/>
                <a:gd name="f269" fmla="*/ f184 1 681"/>
                <a:gd name="f270" fmla="*/ f185 1 724"/>
                <a:gd name="f271" fmla="*/ f186 1 681"/>
                <a:gd name="f272" fmla="*/ f187 1 681"/>
                <a:gd name="f273" fmla="*/ f188 1 724"/>
                <a:gd name="f274" fmla="*/ f189 1 681"/>
                <a:gd name="f275" fmla="*/ f190 1 724"/>
                <a:gd name="f276" fmla="*/ f191 1 681"/>
                <a:gd name="f277" fmla="*/ f192 1 724"/>
                <a:gd name="f278" fmla="*/ f193 1 681"/>
                <a:gd name="f279" fmla="*/ f194 1 724"/>
                <a:gd name="f280" fmla="*/ f195 1 681"/>
                <a:gd name="f281" fmla="*/ f196 1 724"/>
                <a:gd name="f282" fmla="*/ f197 1 681"/>
                <a:gd name="f283" fmla="*/ f198 1 681"/>
                <a:gd name="f284" fmla="*/ f199 1 681"/>
                <a:gd name="f285" fmla="*/ f200 1 724"/>
                <a:gd name="f286" fmla="*/ f201 1 681"/>
                <a:gd name="f287" fmla="*/ f202 1 724"/>
                <a:gd name="f288" fmla="*/ f203 1 681"/>
                <a:gd name="f289" fmla="*/ f204 1 724"/>
                <a:gd name="f290" fmla="*/ f205 1 681"/>
                <a:gd name="f291" fmla="*/ f206 1 724"/>
                <a:gd name="f292" fmla="*/ f207 1 681"/>
                <a:gd name="f293" fmla="*/ f208 1 724"/>
                <a:gd name="f294" fmla="*/ f209 1 681"/>
                <a:gd name="f295" fmla="*/ f210 1 724"/>
                <a:gd name="f296" fmla="*/ f211 1 681"/>
                <a:gd name="f297" fmla="*/ 0 1 f126"/>
                <a:gd name="f298" fmla="*/ f6 1 f126"/>
                <a:gd name="f299" fmla="*/ 0 1 f127"/>
                <a:gd name="f300" fmla="*/ f7 1 f127"/>
                <a:gd name="f301" fmla="+- f212 0 f1"/>
                <a:gd name="f302" fmla="*/ f213 1 f126"/>
                <a:gd name="f303" fmla="*/ f214 1 f127"/>
                <a:gd name="f304" fmla="*/ f215 1 f126"/>
                <a:gd name="f305" fmla="*/ f216 1 f127"/>
                <a:gd name="f306" fmla="*/ f217 1 f126"/>
                <a:gd name="f307" fmla="*/ f218 1 f127"/>
                <a:gd name="f308" fmla="*/ f219 1 f126"/>
                <a:gd name="f309" fmla="*/ f220 1 f127"/>
                <a:gd name="f310" fmla="*/ f221 1 f126"/>
                <a:gd name="f311" fmla="*/ f222 1 f127"/>
                <a:gd name="f312" fmla="*/ f223 1 f126"/>
                <a:gd name="f313" fmla="*/ f224 1 f126"/>
                <a:gd name="f314" fmla="*/ f225 1 f127"/>
                <a:gd name="f315" fmla="*/ f226 1 f126"/>
                <a:gd name="f316" fmla="*/ f227 1 f127"/>
                <a:gd name="f317" fmla="*/ f228 1 f126"/>
                <a:gd name="f318" fmla="*/ f229 1 f127"/>
                <a:gd name="f319" fmla="*/ f230 1 f126"/>
                <a:gd name="f320" fmla="*/ f231 1 f127"/>
                <a:gd name="f321" fmla="*/ f232 1 f126"/>
                <a:gd name="f322" fmla="*/ f233 1 f127"/>
                <a:gd name="f323" fmla="*/ f234 1 f126"/>
                <a:gd name="f324" fmla="*/ f235 1 f127"/>
                <a:gd name="f325" fmla="*/ f236 1 f126"/>
                <a:gd name="f326" fmla="*/ f237 1 f127"/>
                <a:gd name="f327" fmla="*/ f238 1 f126"/>
                <a:gd name="f328" fmla="*/ f239 1 f127"/>
                <a:gd name="f329" fmla="*/ f240 1 f126"/>
                <a:gd name="f330" fmla="*/ f241 1 f127"/>
                <a:gd name="f331" fmla="*/ f242 1 f126"/>
                <a:gd name="f332" fmla="*/ f243 1 f127"/>
                <a:gd name="f333" fmla="*/ f244 1 f126"/>
                <a:gd name="f334" fmla="*/ f245 1 f127"/>
                <a:gd name="f335" fmla="*/ f246 1 f126"/>
                <a:gd name="f336" fmla="*/ f247 1 f127"/>
                <a:gd name="f337" fmla="*/ f248 1 f126"/>
                <a:gd name="f338" fmla="*/ f249 1 f127"/>
                <a:gd name="f339" fmla="*/ f250 1 f126"/>
                <a:gd name="f340" fmla="*/ f251 1 f127"/>
                <a:gd name="f341" fmla="*/ f252 1 f126"/>
                <a:gd name="f342" fmla="*/ f253 1 f127"/>
                <a:gd name="f343" fmla="*/ f254 1 f126"/>
                <a:gd name="f344" fmla="*/ f255 1 f127"/>
                <a:gd name="f345" fmla="*/ f256 1 f126"/>
                <a:gd name="f346" fmla="*/ f257 1 f127"/>
                <a:gd name="f347" fmla="*/ f258 1 f126"/>
                <a:gd name="f348" fmla="*/ f259 1 f127"/>
                <a:gd name="f349" fmla="*/ f260 1 f126"/>
                <a:gd name="f350" fmla="*/ f261 1 f127"/>
                <a:gd name="f351" fmla="*/ f262 1 f127"/>
                <a:gd name="f352" fmla="*/ f263 1 f126"/>
                <a:gd name="f353" fmla="*/ f264 1 f127"/>
                <a:gd name="f354" fmla="*/ f265 1 f126"/>
                <a:gd name="f355" fmla="*/ f266 1 f127"/>
                <a:gd name="f356" fmla="*/ f267 1 f126"/>
                <a:gd name="f357" fmla="*/ f268 1 f127"/>
                <a:gd name="f358" fmla="*/ f269 1 f126"/>
                <a:gd name="f359" fmla="*/ f270 1 f127"/>
                <a:gd name="f360" fmla="*/ f271 1 f126"/>
                <a:gd name="f361" fmla="*/ f272 1 f126"/>
                <a:gd name="f362" fmla="*/ f273 1 f127"/>
                <a:gd name="f363" fmla="*/ f274 1 f126"/>
                <a:gd name="f364" fmla="*/ f275 1 f127"/>
                <a:gd name="f365" fmla="*/ f276 1 f126"/>
                <a:gd name="f366" fmla="*/ f277 1 f127"/>
                <a:gd name="f367" fmla="*/ f278 1 f126"/>
                <a:gd name="f368" fmla="*/ f279 1 f127"/>
                <a:gd name="f369" fmla="*/ f280 1 f126"/>
                <a:gd name="f370" fmla="*/ f281 1 f127"/>
                <a:gd name="f371" fmla="*/ f282 1 f126"/>
                <a:gd name="f372" fmla="*/ f283 1 f126"/>
                <a:gd name="f373" fmla="*/ f284 1 f126"/>
                <a:gd name="f374" fmla="*/ f285 1 f127"/>
                <a:gd name="f375" fmla="*/ f286 1 f126"/>
                <a:gd name="f376" fmla="*/ f287 1 f127"/>
                <a:gd name="f377" fmla="*/ f288 1 f126"/>
                <a:gd name="f378" fmla="*/ f289 1 f127"/>
                <a:gd name="f379" fmla="*/ f290 1 f126"/>
                <a:gd name="f380" fmla="*/ f291 1 f127"/>
                <a:gd name="f381" fmla="*/ f292 1 f126"/>
                <a:gd name="f382" fmla="*/ f293 1 f127"/>
                <a:gd name="f383" fmla="*/ f294 1 f126"/>
                <a:gd name="f384" fmla="*/ f295 1 f127"/>
                <a:gd name="f385" fmla="*/ f296 1 f126"/>
                <a:gd name="f386" fmla="*/ f297 f121 1"/>
                <a:gd name="f387" fmla="*/ f298 f121 1"/>
                <a:gd name="f388" fmla="*/ f300 f122 1"/>
                <a:gd name="f389" fmla="*/ f299 f122 1"/>
                <a:gd name="f390" fmla="*/ f302 f121 1"/>
                <a:gd name="f391" fmla="*/ f303 f122 1"/>
                <a:gd name="f392" fmla="*/ f304 f121 1"/>
                <a:gd name="f393" fmla="*/ f305 f122 1"/>
                <a:gd name="f394" fmla="*/ f306 f121 1"/>
                <a:gd name="f395" fmla="*/ f307 f122 1"/>
                <a:gd name="f396" fmla="*/ f308 f121 1"/>
                <a:gd name="f397" fmla="*/ f309 f122 1"/>
                <a:gd name="f398" fmla="*/ f310 f121 1"/>
                <a:gd name="f399" fmla="*/ f311 f122 1"/>
                <a:gd name="f400" fmla="*/ f312 f121 1"/>
                <a:gd name="f401" fmla="*/ f313 f121 1"/>
                <a:gd name="f402" fmla="*/ f314 f122 1"/>
                <a:gd name="f403" fmla="*/ f315 f121 1"/>
                <a:gd name="f404" fmla="*/ f316 f122 1"/>
                <a:gd name="f405" fmla="*/ f317 f121 1"/>
                <a:gd name="f406" fmla="*/ f318 f122 1"/>
                <a:gd name="f407" fmla="*/ f319 f121 1"/>
                <a:gd name="f408" fmla="*/ f320 f122 1"/>
                <a:gd name="f409" fmla="*/ f321 f121 1"/>
                <a:gd name="f410" fmla="*/ f322 f122 1"/>
                <a:gd name="f411" fmla="*/ f323 f121 1"/>
                <a:gd name="f412" fmla="*/ f324 f122 1"/>
                <a:gd name="f413" fmla="*/ f325 f121 1"/>
                <a:gd name="f414" fmla="*/ f326 f122 1"/>
                <a:gd name="f415" fmla="*/ f327 f121 1"/>
                <a:gd name="f416" fmla="*/ f328 f122 1"/>
                <a:gd name="f417" fmla="*/ f329 f121 1"/>
                <a:gd name="f418" fmla="*/ f330 f122 1"/>
                <a:gd name="f419" fmla="*/ f331 f121 1"/>
                <a:gd name="f420" fmla="*/ f332 f122 1"/>
                <a:gd name="f421" fmla="*/ f333 f121 1"/>
                <a:gd name="f422" fmla="*/ f334 f122 1"/>
                <a:gd name="f423" fmla="*/ f335 f121 1"/>
                <a:gd name="f424" fmla="*/ f336 f122 1"/>
                <a:gd name="f425" fmla="*/ f337 f121 1"/>
                <a:gd name="f426" fmla="*/ f338 f122 1"/>
                <a:gd name="f427" fmla="*/ f339 f121 1"/>
                <a:gd name="f428" fmla="*/ f340 f122 1"/>
                <a:gd name="f429" fmla="*/ f341 f121 1"/>
                <a:gd name="f430" fmla="*/ f342 f122 1"/>
                <a:gd name="f431" fmla="*/ f343 f121 1"/>
                <a:gd name="f432" fmla="*/ f344 f122 1"/>
                <a:gd name="f433" fmla="*/ f345 f121 1"/>
                <a:gd name="f434" fmla="*/ f346 f122 1"/>
                <a:gd name="f435" fmla="*/ f347 f121 1"/>
                <a:gd name="f436" fmla="*/ f348 f122 1"/>
                <a:gd name="f437" fmla="*/ f349 f121 1"/>
                <a:gd name="f438" fmla="*/ f350 f122 1"/>
                <a:gd name="f439" fmla="*/ f351 f122 1"/>
                <a:gd name="f440" fmla="*/ f352 f121 1"/>
                <a:gd name="f441" fmla="*/ f353 f122 1"/>
                <a:gd name="f442" fmla="*/ f354 f121 1"/>
                <a:gd name="f443" fmla="*/ f355 f122 1"/>
                <a:gd name="f444" fmla="*/ f356 f121 1"/>
                <a:gd name="f445" fmla="*/ f357 f122 1"/>
                <a:gd name="f446" fmla="*/ f358 f121 1"/>
                <a:gd name="f447" fmla="*/ f359 f122 1"/>
                <a:gd name="f448" fmla="*/ f360 f121 1"/>
                <a:gd name="f449" fmla="*/ f361 f121 1"/>
                <a:gd name="f450" fmla="*/ f362 f122 1"/>
                <a:gd name="f451" fmla="*/ f363 f121 1"/>
                <a:gd name="f452" fmla="*/ f364 f122 1"/>
                <a:gd name="f453" fmla="*/ f365 f121 1"/>
                <a:gd name="f454" fmla="*/ f366 f122 1"/>
                <a:gd name="f455" fmla="*/ f367 f121 1"/>
                <a:gd name="f456" fmla="*/ f368 f122 1"/>
                <a:gd name="f457" fmla="*/ f369 f121 1"/>
                <a:gd name="f458" fmla="*/ f370 f122 1"/>
                <a:gd name="f459" fmla="*/ f371 f121 1"/>
                <a:gd name="f460" fmla="*/ f372 f121 1"/>
                <a:gd name="f461" fmla="*/ f373 f121 1"/>
                <a:gd name="f462" fmla="*/ f374 f122 1"/>
                <a:gd name="f463" fmla="*/ f375 f121 1"/>
                <a:gd name="f464" fmla="*/ f376 f122 1"/>
                <a:gd name="f465" fmla="*/ f377 f121 1"/>
                <a:gd name="f466" fmla="*/ f378 f122 1"/>
                <a:gd name="f467" fmla="*/ f379 f121 1"/>
                <a:gd name="f468" fmla="*/ f380 f122 1"/>
                <a:gd name="f469" fmla="*/ f381 f121 1"/>
                <a:gd name="f470" fmla="*/ f382 f122 1"/>
                <a:gd name="f471" fmla="*/ f383 f121 1"/>
                <a:gd name="f472" fmla="*/ f384 f122 1"/>
                <a:gd name="f473" fmla="*/ f385 f121 1"/>
              </a:gdLst>
              <a:ahLst/>
              <a:cxnLst>
                <a:cxn ang="3cd4">
                  <a:pos x="hc" y="t"/>
                </a:cxn>
                <a:cxn ang="0">
                  <a:pos x="r" y="vc"/>
                </a:cxn>
                <a:cxn ang="cd4">
                  <a:pos x="hc" y="b"/>
                </a:cxn>
                <a:cxn ang="cd2">
                  <a:pos x="l" y="vc"/>
                </a:cxn>
                <a:cxn ang="f301">
                  <a:pos x="f390" y="f391"/>
                </a:cxn>
                <a:cxn ang="f301">
                  <a:pos x="f392" y="f393"/>
                </a:cxn>
                <a:cxn ang="f301">
                  <a:pos x="f394" y="f395"/>
                </a:cxn>
                <a:cxn ang="f301">
                  <a:pos x="f396" y="f397"/>
                </a:cxn>
                <a:cxn ang="f301">
                  <a:pos x="f398" y="f399"/>
                </a:cxn>
                <a:cxn ang="f301">
                  <a:pos x="f400" y="f393"/>
                </a:cxn>
                <a:cxn ang="f301">
                  <a:pos x="f401" y="f402"/>
                </a:cxn>
                <a:cxn ang="f301">
                  <a:pos x="f403" y="f404"/>
                </a:cxn>
                <a:cxn ang="f301">
                  <a:pos x="f405" y="f406"/>
                </a:cxn>
                <a:cxn ang="f301">
                  <a:pos x="f407" y="f408"/>
                </a:cxn>
                <a:cxn ang="f301">
                  <a:pos x="f409" y="f410"/>
                </a:cxn>
                <a:cxn ang="f301">
                  <a:pos x="f411" y="f412"/>
                </a:cxn>
                <a:cxn ang="f301">
                  <a:pos x="f413" y="f414"/>
                </a:cxn>
                <a:cxn ang="f301">
                  <a:pos x="f415" y="f416"/>
                </a:cxn>
                <a:cxn ang="f301">
                  <a:pos x="f417" y="f418"/>
                </a:cxn>
                <a:cxn ang="f301">
                  <a:pos x="f419" y="f420"/>
                </a:cxn>
                <a:cxn ang="f301">
                  <a:pos x="f421" y="f422"/>
                </a:cxn>
                <a:cxn ang="f301">
                  <a:pos x="f423" y="f424"/>
                </a:cxn>
                <a:cxn ang="f301">
                  <a:pos x="f425" y="f426"/>
                </a:cxn>
                <a:cxn ang="f301">
                  <a:pos x="f427" y="f428"/>
                </a:cxn>
                <a:cxn ang="f301">
                  <a:pos x="f429" y="f430"/>
                </a:cxn>
                <a:cxn ang="f301">
                  <a:pos x="f431" y="f432"/>
                </a:cxn>
                <a:cxn ang="f301">
                  <a:pos x="f433" y="f434"/>
                </a:cxn>
                <a:cxn ang="f301">
                  <a:pos x="f435" y="f436"/>
                </a:cxn>
                <a:cxn ang="f301">
                  <a:pos x="f437" y="f438"/>
                </a:cxn>
                <a:cxn ang="f301">
                  <a:pos x="f437" y="f439"/>
                </a:cxn>
                <a:cxn ang="f301">
                  <a:pos x="f440" y="f441"/>
                </a:cxn>
                <a:cxn ang="f301">
                  <a:pos x="f442" y="f443"/>
                </a:cxn>
                <a:cxn ang="f301">
                  <a:pos x="f444" y="f445"/>
                </a:cxn>
                <a:cxn ang="f301">
                  <a:pos x="f446" y="f447"/>
                </a:cxn>
                <a:cxn ang="f301">
                  <a:pos x="f448" y="f414"/>
                </a:cxn>
                <a:cxn ang="f301">
                  <a:pos x="f449" y="f450"/>
                </a:cxn>
                <a:cxn ang="f301">
                  <a:pos x="f451" y="f452"/>
                </a:cxn>
                <a:cxn ang="f301">
                  <a:pos x="f453" y="f454"/>
                </a:cxn>
                <a:cxn ang="f301">
                  <a:pos x="f455" y="f456"/>
                </a:cxn>
                <a:cxn ang="f301">
                  <a:pos x="f457" y="f458"/>
                </a:cxn>
                <a:cxn ang="f301">
                  <a:pos x="f459" y="f397"/>
                </a:cxn>
                <a:cxn ang="f301">
                  <a:pos x="f460" y="f399"/>
                </a:cxn>
                <a:cxn ang="f301">
                  <a:pos x="f461" y="f462"/>
                </a:cxn>
                <a:cxn ang="f301">
                  <a:pos x="f463" y="f464"/>
                </a:cxn>
                <a:cxn ang="f301">
                  <a:pos x="f465" y="f466"/>
                </a:cxn>
                <a:cxn ang="f301">
                  <a:pos x="f467" y="f468"/>
                </a:cxn>
                <a:cxn ang="f301">
                  <a:pos x="f469" y="f470"/>
                </a:cxn>
                <a:cxn ang="f301">
                  <a:pos x="f471" y="f472"/>
                </a:cxn>
                <a:cxn ang="f301">
                  <a:pos x="f473" y="f395"/>
                </a:cxn>
              </a:cxnLst>
              <a:rect l="f386" t="f389" r="f387" b="f388"/>
              <a:pathLst>
                <a:path w="681" h="724">
                  <a:moveTo>
                    <a:pt x="f8" y="f9"/>
                  </a:moveTo>
                  <a:lnTo>
                    <a:pt x="f10" y="f11"/>
                  </a:lnTo>
                  <a:lnTo>
                    <a:pt x="f12" y="f13"/>
                  </a:lnTo>
                  <a:lnTo>
                    <a:pt x="f14" y="f15"/>
                  </a:lnTo>
                  <a:lnTo>
                    <a:pt x="f16" y="f9"/>
                  </a:lnTo>
                  <a:lnTo>
                    <a:pt x="f17" y="f18"/>
                  </a:lnTo>
                  <a:lnTo>
                    <a:pt x="f19" y="f20"/>
                  </a:lnTo>
                  <a:lnTo>
                    <a:pt x="f21" y="f20"/>
                  </a:lnTo>
                  <a:lnTo>
                    <a:pt x="f22" y="f23"/>
                  </a:lnTo>
                  <a:lnTo>
                    <a:pt x="f24" y="f25"/>
                  </a:lnTo>
                  <a:lnTo>
                    <a:pt x="f24" y="f13"/>
                  </a:lnTo>
                  <a:lnTo>
                    <a:pt x="f26" y="f27"/>
                  </a:lnTo>
                  <a:lnTo>
                    <a:pt x="f26" y="f28"/>
                  </a:lnTo>
                  <a:lnTo>
                    <a:pt x="f29" y="f7"/>
                  </a:lnTo>
                  <a:lnTo>
                    <a:pt x="f30" y="f31"/>
                  </a:lnTo>
                  <a:lnTo>
                    <a:pt x="f32" y="f33"/>
                  </a:lnTo>
                  <a:lnTo>
                    <a:pt x="f5" y="f33"/>
                  </a:lnTo>
                  <a:lnTo>
                    <a:pt x="f34" y="f23"/>
                  </a:lnTo>
                  <a:lnTo>
                    <a:pt x="f35" y="f36"/>
                  </a:lnTo>
                  <a:lnTo>
                    <a:pt x="f32" y="f37"/>
                  </a:lnTo>
                  <a:lnTo>
                    <a:pt x="f38" y="f39"/>
                  </a:lnTo>
                  <a:lnTo>
                    <a:pt x="f40" y="f41"/>
                  </a:lnTo>
                  <a:lnTo>
                    <a:pt x="f42" y="f43"/>
                  </a:lnTo>
                  <a:lnTo>
                    <a:pt x="f44" y="f45"/>
                  </a:lnTo>
                  <a:lnTo>
                    <a:pt x="f46" y="f47"/>
                  </a:lnTo>
                  <a:lnTo>
                    <a:pt x="f48" y="f49"/>
                  </a:lnTo>
                  <a:lnTo>
                    <a:pt x="f50" y="f51"/>
                  </a:lnTo>
                  <a:lnTo>
                    <a:pt x="f52" y="f53"/>
                  </a:lnTo>
                  <a:lnTo>
                    <a:pt x="f54" y="f2"/>
                  </a:lnTo>
                  <a:lnTo>
                    <a:pt x="f55" y="f56"/>
                  </a:lnTo>
                  <a:lnTo>
                    <a:pt x="f57" y="f29"/>
                  </a:lnTo>
                  <a:lnTo>
                    <a:pt x="f58" y="f52"/>
                  </a:lnTo>
                  <a:lnTo>
                    <a:pt x="f59" y="f5"/>
                  </a:lnTo>
                  <a:lnTo>
                    <a:pt x="f60" y="f61"/>
                  </a:lnTo>
                  <a:lnTo>
                    <a:pt x="f62" y="f35"/>
                  </a:lnTo>
                  <a:lnTo>
                    <a:pt x="f63" y="f32"/>
                  </a:lnTo>
                  <a:lnTo>
                    <a:pt x="f64" y="f65"/>
                  </a:lnTo>
                  <a:lnTo>
                    <a:pt x="f66" y="f40"/>
                  </a:lnTo>
                  <a:lnTo>
                    <a:pt x="f67" y="f68"/>
                  </a:lnTo>
                  <a:lnTo>
                    <a:pt x="f69" y="f70"/>
                  </a:lnTo>
                  <a:lnTo>
                    <a:pt x="f71" y="f44"/>
                  </a:lnTo>
                  <a:lnTo>
                    <a:pt x="f72" y="f73"/>
                  </a:lnTo>
                  <a:lnTo>
                    <a:pt x="f74" y="f46"/>
                  </a:lnTo>
                  <a:lnTo>
                    <a:pt x="f75" y="f76"/>
                  </a:lnTo>
                  <a:lnTo>
                    <a:pt x="f77" y="f48"/>
                  </a:lnTo>
                  <a:lnTo>
                    <a:pt x="f78" y="f79"/>
                  </a:lnTo>
                  <a:lnTo>
                    <a:pt x="f80" y="f79"/>
                  </a:lnTo>
                  <a:lnTo>
                    <a:pt x="f81" y="f50"/>
                  </a:lnTo>
                  <a:lnTo>
                    <a:pt x="f6" y="f52"/>
                  </a:lnTo>
                  <a:lnTo>
                    <a:pt x="f6" y="f57"/>
                  </a:lnTo>
                  <a:lnTo>
                    <a:pt x="f6" y="f82"/>
                  </a:lnTo>
                  <a:lnTo>
                    <a:pt x="f6" y="f26"/>
                  </a:lnTo>
                  <a:lnTo>
                    <a:pt x="f9" y="f60"/>
                  </a:lnTo>
                  <a:lnTo>
                    <a:pt x="f83" y="f60"/>
                  </a:lnTo>
                  <a:lnTo>
                    <a:pt x="f83" y="f62"/>
                  </a:lnTo>
                  <a:lnTo>
                    <a:pt x="f84" y="f2"/>
                  </a:lnTo>
                  <a:lnTo>
                    <a:pt x="f84" y="f85"/>
                  </a:lnTo>
                  <a:lnTo>
                    <a:pt x="f86" y="f87"/>
                  </a:lnTo>
                  <a:lnTo>
                    <a:pt x="f86" y="f10"/>
                  </a:lnTo>
                  <a:lnTo>
                    <a:pt x="f88" y="f89"/>
                  </a:lnTo>
                  <a:lnTo>
                    <a:pt x="f88" y="f47"/>
                  </a:lnTo>
                  <a:lnTo>
                    <a:pt x="f90" y="f91"/>
                  </a:lnTo>
                  <a:lnTo>
                    <a:pt x="f92" y="f93"/>
                  </a:lnTo>
                  <a:lnTo>
                    <a:pt x="f92" y="f94"/>
                  </a:lnTo>
                  <a:lnTo>
                    <a:pt x="f95" y="f96"/>
                  </a:lnTo>
                  <a:lnTo>
                    <a:pt x="f95" y="f97"/>
                  </a:lnTo>
                  <a:lnTo>
                    <a:pt x="f98" y="f99"/>
                  </a:lnTo>
                  <a:lnTo>
                    <a:pt x="f98" y="f100"/>
                  </a:lnTo>
                  <a:lnTo>
                    <a:pt x="f101" y="f102"/>
                  </a:lnTo>
                  <a:lnTo>
                    <a:pt x="f101" y="f18"/>
                  </a:lnTo>
                  <a:lnTo>
                    <a:pt x="f103" y="f18"/>
                  </a:lnTo>
                  <a:lnTo>
                    <a:pt x="f80" y="f20"/>
                  </a:lnTo>
                  <a:lnTo>
                    <a:pt x="f37" y="f20"/>
                  </a:lnTo>
                  <a:lnTo>
                    <a:pt x="f104" y="f23"/>
                  </a:lnTo>
                  <a:lnTo>
                    <a:pt x="f105" y="f23"/>
                  </a:lnTo>
                  <a:lnTo>
                    <a:pt x="f106" y="f25"/>
                  </a:lnTo>
                  <a:lnTo>
                    <a:pt x="f107" y="f25"/>
                  </a:lnTo>
                  <a:lnTo>
                    <a:pt x="f108" y="f88"/>
                  </a:lnTo>
                  <a:lnTo>
                    <a:pt x="f109" y="f88"/>
                  </a:lnTo>
                  <a:lnTo>
                    <a:pt x="f72" y="f110"/>
                  </a:lnTo>
                  <a:lnTo>
                    <a:pt x="f111" y="f112"/>
                  </a:lnTo>
                  <a:lnTo>
                    <a:pt x="f113" y="f112"/>
                  </a:lnTo>
                  <a:lnTo>
                    <a:pt x="f114" y="f95"/>
                  </a:lnTo>
                  <a:lnTo>
                    <a:pt x="f115" y="f116"/>
                  </a:lnTo>
                  <a:lnTo>
                    <a:pt x="f117" y="f116"/>
                  </a:lnTo>
                  <a:lnTo>
                    <a:pt x="f118" y="f119"/>
                  </a:lnTo>
                  <a:lnTo>
                    <a:pt x="f8" y="f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2" name="Freeform 26">
              <a:extLst>
                <a:ext uri="{FF2B5EF4-FFF2-40B4-BE49-F238E27FC236}">
                  <a16:creationId xmlns:a16="http://schemas.microsoft.com/office/drawing/2014/main" id="{E785B476-049B-0BD7-3F81-079C6AE83147}"/>
                </a:ext>
              </a:extLst>
            </p:cNvPr>
            <p:cNvSpPr/>
            <p:nvPr/>
          </p:nvSpPr>
          <p:spPr>
            <a:xfrm>
              <a:off x="1911224" y="1939259"/>
              <a:ext cx="888687" cy="1351373"/>
            </a:xfrm>
            <a:custGeom>
              <a:avLst/>
              <a:gdLst>
                <a:gd name="f0" fmla="val 10800000"/>
                <a:gd name="f1" fmla="val 5400000"/>
                <a:gd name="f2" fmla="val 180"/>
                <a:gd name="f3" fmla="val w"/>
                <a:gd name="f4" fmla="val h"/>
                <a:gd name="f5" fmla="val 0"/>
                <a:gd name="f6" fmla="val 636"/>
                <a:gd name="f7" fmla="val 990"/>
                <a:gd name="f8" fmla="val 518"/>
                <a:gd name="f9" fmla="val 850"/>
                <a:gd name="f10" fmla="val 508"/>
                <a:gd name="f11" fmla="val 862"/>
                <a:gd name="f12" fmla="val 501"/>
                <a:gd name="f13" fmla="val 867"/>
                <a:gd name="f14" fmla="val 497"/>
                <a:gd name="f15" fmla="val 492"/>
                <a:gd name="f16" fmla="val 490"/>
                <a:gd name="f17" fmla="val 852"/>
                <a:gd name="f18" fmla="val 482"/>
                <a:gd name="f19" fmla="val 848"/>
                <a:gd name="f20" fmla="val 471"/>
                <a:gd name="f21" fmla="val 845"/>
                <a:gd name="f22" fmla="val 464"/>
                <a:gd name="f23" fmla="val 454"/>
                <a:gd name="f24" fmla="val 449"/>
                <a:gd name="f25" fmla="val 445"/>
                <a:gd name="f26" fmla="val 859"/>
                <a:gd name="f27" fmla="val 871"/>
                <a:gd name="f28" fmla="val 447"/>
                <a:gd name="f29" fmla="val 885"/>
                <a:gd name="f30" fmla="val 895"/>
                <a:gd name="f31" fmla="val 902"/>
                <a:gd name="f32" fmla="val 909"/>
                <a:gd name="f33" fmla="val 919"/>
                <a:gd name="f34" fmla="val 928"/>
                <a:gd name="f35" fmla="val 945"/>
                <a:gd name="f36" fmla="val 438"/>
                <a:gd name="f37" fmla="val 414"/>
                <a:gd name="f38" fmla="val 959"/>
                <a:gd name="f39" fmla="val 393"/>
                <a:gd name="f40" fmla="val 371"/>
                <a:gd name="f41" fmla="val 900"/>
                <a:gd name="f42" fmla="val 350"/>
                <a:gd name="f43" fmla="val 869"/>
                <a:gd name="f44" fmla="val 329"/>
                <a:gd name="f45" fmla="val 841"/>
                <a:gd name="f46" fmla="val 307"/>
                <a:gd name="f47" fmla="val 810"/>
                <a:gd name="f48" fmla="val 286"/>
                <a:gd name="f49" fmla="val 779"/>
                <a:gd name="f50" fmla="val 265"/>
                <a:gd name="f51" fmla="val 751"/>
                <a:gd name="f52" fmla="val 251"/>
                <a:gd name="f53" fmla="val 729"/>
                <a:gd name="f54" fmla="val 234"/>
                <a:gd name="f55" fmla="val 708"/>
                <a:gd name="f56" fmla="val 220"/>
                <a:gd name="f57" fmla="val 687"/>
                <a:gd name="f58" fmla="val 206"/>
                <a:gd name="f59" fmla="val 665"/>
                <a:gd name="f60" fmla="val 189"/>
                <a:gd name="f61" fmla="val 644"/>
                <a:gd name="f62" fmla="val 175"/>
                <a:gd name="f63" fmla="val 623"/>
                <a:gd name="f64" fmla="val 161"/>
                <a:gd name="f65" fmla="val 601"/>
                <a:gd name="f66" fmla="val 147"/>
                <a:gd name="f67" fmla="val 580"/>
                <a:gd name="f68" fmla="val 128"/>
                <a:gd name="f69" fmla="val 556"/>
                <a:gd name="f70" fmla="val 109"/>
                <a:gd name="f71" fmla="val 530"/>
                <a:gd name="f72" fmla="val 90"/>
                <a:gd name="f73" fmla="val 504"/>
                <a:gd name="f74" fmla="val 73"/>
                <a:gd name="f75" fmla="val 478"/>
                <a:gd name="f76" fmla="val 54"/>
                <a:gd name="f77" fmla="val 452"/>
                <a:gd name="f78" fmla="val 35"/>
                <a:gd name="f79" fmla="val 426"/>
                <a:gd name="f80" fmla="val 19"/>
                <a:gd name="f81" fmla="val 400"/>
                <a:gd name="f82" fmla="val 374"/>
                <a:gd name="f83" fmla="val 7"/>
                <a:gd name="f84" fmla="val 12"/>
                <a:gd name="f85" fmla="val 17"/>
                <a:gd name="f86" fmla="val 305"/>
                <a:gd name="f87" fmla="val 24"/>
                <a:gd name="f88" fmla="val 282"/>
                <a:gd name="f89" fmla="val 28"/>
                <a:gd name="f90" fmla="val 258"/>
                <a:gd name="f91" fmla="val 33"/>
                <a:gd name="f92" fmla="val 38"/>
                <a:gd name="f93" fmla="val 211"/>
                <a:gd name="f94" fmla="val 45"/>
                <a:gd name="f95" fmla="val 187"/>
                <a:gd name="f96" fmla="val 50"/>
                <a:gd name="f97" fmla="val 163"/>
                <a:gd name="f98" fmla="val 142"/>
                <a:gd name="f99" fmla="val 61"/>
                <a:gd name="f100" fmla="val 118"/>
                <a:gd name="f101" fmla="val 66"/>
                <a:gd name="f102" fmla="val 95"/>
                <a:gd name="f103" fmla="val 71"/>
                <a:gd name="f104" fmla="val 78"/>
                <a:gd name="f105" fmla="val 47"/>
                <a:gd name="f106" fmla="val 83"/>
                <a:gd name="f107" fmla="val 123"/>
                <a:gd name="f108" fmla="val 10"/>
                <a:gd name="f109" fmla="val 156"/>
                <a:gd name="f110" fmla="val 192"/>
                <a:gd name="f111" fmla="val 26"/>
                <a:gd name="f112" fmla="val 225"/>
                <a:gd name="f113" fmla="val 260"/>
                <a:gd name="f114" fmla="val 43"/>
                <a:gd name="f115" fmla="val 293"/>
                <a:gd name="f116" fmla="val 57"/>
                <a:gd name="f117" fmla="val 362"/>
                <a:gd name="f118" fmla="val 64"/>
                <a:gd name="f119" fmla="val 397"/>
                <a:gd name="f120" fmla="val 430"/>
                <a:gd name="f121" fmla="val 466"/>
                <a:gd name="f122" fmla="val 85"/>
                <a:gd name="f123" fmla="val 499"/>
                <a:gd name="f124" fmla="val 92"/>
                <a:gd name="f125" fmla="val 534"/>
                <a:gd name="f126" fmla="val 100"/>
                <a:gd name="f127" fmla="val 568"/>
                <a:gd name="f128" fmla="val 104"/>
                <a:gd name="f129" fmla="val 603"/>
                <a:gd name="f130" fmla="val 111"/>
                <a:gd name="f131" fmla="val 116"/>
                <a:gd name="f132" fmla="val 634"/>
                <a:gd name="f133" fmla="val 137"/>
                <a:gd name="f134" fmla="val 631"/>
                <a:gd name="f135" fmla="val 627"/>
                <a:gd name="f136" fmla="val 624"/>
                <a:gd name="f137" fmla="val 197"/>
                <a:gd name="f138" fmla="val 620"/>
                <a:gd name="f139" fmla="val 216"/>
                <a:gd name="f140" fmla="val 617"/>
                <a:gd name="f141" fmla="val 615"/>
                <a:gd name="f142" fmla="val 256"/>
                <a:gd name="f143" fmla="val 610"/>
                <a:gd name="f144" fmla="val 275"/>
                <a:gd name="f145" fmla="val 608"/>
                <a:gd name="f146" fmla="val 294"/>
                <a:gd name="f147" fmla="val 605"/>
                <a:gd name="f148" fmla="val 315"/>
                <a:gd name="f149" fmla="val 334"/>
                <a:gd name="f150" fmla="val 598"/>
                <a:gd name="f151" fmla="val 353"/>
                <a:gd name="f152" fmla="val 596"/>
                <a:gd name="f153" fmla="val 372"/>
                <a:gd name="f154" fmla="val 591"/>
                <a:gd name="f155" fmla="val 589"/>
                <a:gd name="f156" fmla="val 412"/>
                <a:gd name="f157" fmla="val 584"/>
                <a:gd name="f158" fmla="val 431"/>
                <a:gd name="f159" fmla="val 582"/>
                <a:gd name="f160" fmla="val 579"/>
                <a:gd name="f161" fmla="val 575"/>
                <a:gd name="f162" fmla="val 572"/>
                <a:gd name="f163" fmla="val 511"/>
                <a:gd name="f164" fmla="val 570"/>
                <a:gd name="f165" fmla="val 565"/>
                <a:gd name="f166" fmla="val 549"/>
                <a:gd name="f167" fmla="val 563"/>
                <a:gd name="f168" fmla="val 571"/>
                <a:gd name="f169" fmla="val 561"/>
                <a:gd name="f170" fmla="val 590"/>
                <a:gd name="f171" fmla="val 558"/>
                <a:gd name="f172" fmla="val 553"/>
                <a:gd name="f173" fmla="val 551"/>
                <a:gd name="f174" fmla="val 649"/>
                <a:gd name="f175" fmla="val 668"/>
                <a:gd name="f176" fmla="val 544"/>
                <a:gd name="f177" fmla="val 542"/>
                <a:gd name="f178" fmla="val 539"/>
                <a:gd name="f179" fmla="val 727"/>
                <a:gd name="f180" fmla="val 746"/>
                <a:gd name="f181" fmla="val 527"/>
                <a:gd name="f182" fmla="val 796"/>
                <a:gd name="f183" fmla="+- 0 0 -90"/>
                <a:gd name="f184" fmla="*/ f3 1 636"/>
                <a:gd name="f185" fmla="*/ f4 1 990"/>
                <a:gd name="f186" fmla="+- f7 0 f5"/>
                <a:gd name="f187" fmla="+- f6 0 f5"/>
                <a:gd name="f188" fmla="*/ f183 f0 1"/>
                <a:gd name="f189" fmla="*/ f187 1 636"/>
                <a:gd name="f190" fmla="*/ f186 1 990"/>
                <a:gd name="f191" fmla="*/ 806450 f187 1"/>
                <a:gd name="f192" fmla="*/ 1368425 f186 1"/>
                <a:gd name="f193" fmla="*/ 788988 f187 1"/>
                <a:gd name="f194" fmla="*/ 1376363 f186 1"/>
                <a:gd name="f195" fmla="*/ 777875 f187 1"/>
                <a:gd name="f196" fmla="*/ 1352550 f186 1"/>
                <a:gd name="f197" fmla="*/ 747713 f187 1"/>
                <a:gd name="f198" fmla="*/ 1341438 f186 1"/>
                <a:gd name="f199" fmla="*/ 720725 f187 1"/>
                <a:gd name="f200" fmla="*/ 1346200 f186 1"/>
                <a:gd name="f201" fmla="*/ 706438 f187 1"/>
                <a:gd name="f202" fmla="*/ 1363663 f186 1"/>
                <a:gd name="f203" fmla="*/ 712788 f187 1"/>
                <a:gd name="f204" fmla="*/ 1382713 f186 1"/>
                <a:gd name="f205" fmla="*/ 709613 f187 1"/>
                <a:gd name="f206" fmla="*/ 1420813 f186 1"/>
                <a:gd name="f207" fmla="*/ 1443038 f186 1"/>
                <a:gd name="f208" fmla="*/ 1473200 f186 1"/>
                <a:gd name="f209" fmla="*/ 695325 f187 1"/>
                <a:gd name="f210" fmla="*/ 1571625 f186 1"/>
                <a:gd name="f211" fmla="*/ 657225 f187 1"/>
                <a:gd name="f212" fmla="*/ 1522413 f186 1"/>
                <a:gd name="f213" fmla="*/ 588963 f187 1"/>
                <a:gd name="f214" fmla="*/ 1428750 f186 1"/>
                <a:gd name="f215" fmla="*/ 522288 f187 1"/>
                <a:gd name="f216" fmla="*/ 1335088 f186 1"/>
                <a:gd name="f217" fmla="*/ 454025 f187 1"/>
                <a:gd name="f218" fmla="*/ 1236663 f186 1"/>
                <a:gd name="f219" fmla="*/ 398463 f187 1"/>
                <a:gd name="f220" fmla="*/ 1157288 f186 1"/>
                <a:gd name="f221" fmla="*/ 349250 f187 1"/>
                <a:gd name="f222" fmla="*/ 1090613 f186 1"/>
                <a:gd name="f223" fmla="*/ 300038 f187 1"/>
                <a:gd name="f224" fmla="*/ 1022350 f186 1"/>
                <a:gd name="f225" fmla="*/ 255588 f187 1"/>
                <a:gd name="f226" fmla="*/ 954088 f186 1"/>
                <a:gd name="f227" fmla="*/ 203200 f187 1"/>
                <a:gd name="f228" fmla="*/ 882650 f186 1"/>
                <a:gd name="f229" fmla="*/ 142875 f187 1"/>
                <a:gd name="f230" fmla="*/ 800100 f186 1"/>
                <a:gd name="f231" fmla="*/ 85725 f187 1"/>
                <a:gd name="f232" fmla="*/ 717550 f186 1"/>
                <a:gd name="f233" fmla="*/ 30163 f187 1"/>
                <a:gd name="f234" fmla="*/ 635000 f186 1"/>
                <a:gd name="f235" fmla="*/ 11113 f187 1"/>
                <a:gd name="f236" fmla="*/ 555625 f186 1"/>
                <a:gd name="f237" fmla="*/ 26988 f187 1"/>
                <a:gd name="f238" fmla="*/ 484188 f186 1"/>
                <a:gd name="f239" fmla="*/ 44450 f187 1"/>
                <a:gd name="f240" fmla="*/ 409575 f186 1"/>
                <a:gd name="f241" fmla="*/ 60325 f187 1"/>
                <a:gd name="f242" fmla="*/ 334963 f186 1"/>
                <a:gd name="f243" fmla="*/ 79375 f187 1"/>
                <a:gd name="f244" fmla="*/ 258763 f186 1"/>
                <a:gd name="f245" fmla="*/ 96838 f187 1"/>
                <a:gd name="f246" fmla="*/ 187325 f186 1"/>
                <a:gd name="f247" fmla="*/ 115888 f187 1"/>
                <a:gd name="f248" fmla="*/ 112713 f186 1"/>
                <a:gd name="f249" fmla="*/ 131763 f187 1"/>
                <a:gd name="f250" fmla="*/ 38100 f186 1"/>
                <a:gd name="f251" fmla="*/ 195263 f187 1"/>
                <a:gd name="f252" fmla="*/ 15875 f186 1"/>
                <a:gd name="f253" fmla="*/ 304800 f187 1"/>
                <a:gd name="f254" fmla="*/ 41275 f186 1"/>
                <a:gd name="f255" fmla="*/ 412750 f187 1"/>
                <a:gd name="f256" fmla="*/ 68263 f186 1"/>
                <a:gd name="f257" fmla="*/ 90488 f186 1"/>
                <a:gd name="f258" fmla="*/ 630238 f187 1"/>
                <a:gd name="f259" fmla="*/ 739775 f187 1"/>
                <a:gd name="f260" fmla="*/ 134938 f186 1"/>
                <a:gd name="f261" fmla="*/ 847725 f187 1"/>
                <a:gd name="f262" fmla="*/ 158750 f186 1"/>
                <a:gd name="f263" fmla="*/ 957263 f187 1"/>
                <a:gd name="f264" fmla="*/ 176213 f186 1"/>
                <a:gd name="f265" fmla="*/ 1006475 f187 1"/>
                <a:gd name="f266" fmla="*/ 217488 f186 1"/>
                <a:gd name="f267" fmla="*/ 995363 f187 1"/>
                <a:gd name="f268" fmla="*/ 277813 f186 1"/>
                <a:gd name="f269" fmla="*/ 984250 f187 1"/>
                <a:gd name="f270" fmla="*/ 342900 f186 1"/>
                <a:gd name="f271" fmla="*/ 976313 f187 1"/>
                <a:gd name="f272" fmla="*/ 406400 f186 1"/>
                <a:gd name="f273" fmla="*/ 965200 f187 1"/>
                <a:gd name="f274" fmla="*/ 466725 f186 1"/>
                <a:gd name="f275" fmla="*/ 954088 f187 1"/>
                <a:gd name="f276" fmla="*/ 530225 f186 1"/>
                <a:gd name="f277" fmla="*/ 946150 f187 1"/>
                <a:gd name="f278" fmla="*/ 590550 f186 1"/>
                <a:gd name="f279" fmla="*/ 935038 f187 1"/>
                <a:gd name="f280" fmla="*/ 654050 f186 1"/>
                <a:gd name="f281" fmla="*/ 923925 f187 1"/>
                <a:gd name="f282" fmla="*/ 912813 f187 1"/>
                <a:gd name="f283" fmla="*/ 777875 f186 1"/>
                <a:gd name="f284" fmla="*/ 904875 f187 1"/>
                <a:gd name="f285" fmla="*/ 841375 f186 1"/>
                <a:gd name="f286" fmla="*/ 893763 f187 1"/>
                <a:gd name="f287" fmla="*/ 906463 f186 1"/>
                <a:gd name="f288" fmla="*/ 885825 f187 1"/>
                <a:gd name="f289" fmla="*/ 965200 f186 1"/>
                <a:gd name="f290" fmla="*/ 874713 f187 1"/>
                <a:gd name="f291" fmla="*/ 1030288 f186 1"/>
                <a:gd name="f292" fmla="*/ 863600 f187 1"/>
                <a:gd name="f293" fmla="*/ 855663 f187 1"/>
                <a:gd name="f294" fmla="*/ 1154113 f186 1"/>
                <a:gd name="f295" fmla="*/ 836613 f187 1"/>
                <a:gd name="f296" fmla="*/ 1263650 f186 1"/>
                <a:gd name="f297" fmla="*/ 822325 f187 1"/>
                <a:gd name="f298" fmla="*/ 1349375 f186 1"/>
                <a:gd name="f299" fmla="*/ f188 1 f2"/>
                <a:gd name="f300" fmla="*/ f191 1 636"/>
                <a:gd name="f301" fmla="*/ f192 1 990"/>
                <a:gd name="f302" fmla="*/ f193 1 636"/>
                <a:gd name="f303" fmla="*/ f194 1 990"/>
                <a:gd name="f304" fmla="*/ f195 1 636"/>
                <a:gd name="f305" fmla="*/ f196 1 990"/>
                <a:gd name="f306" fmla="*/ f197 1 636"/>
                <a:gd name="f307" fmla="*/ f198 1 990"/>
                <a:gd name="f308" fmla="*/ f199 1 636"/>
                <a:gd name="f309" fmla="*/ f200 1 990"/>
                <a:gd name="f310" fmla="*/ f201 1 636"/>
                <a:gd name="f311" fmla="*/ f202 1 990"/>
                <a:gd name="f312" fmla="*/ f203 1 636"/>
                <a:gd name="f313" fmla="*/ f204 1 990"/>
                <a:gd name="f314" fmla="*/ f205 1 636"/>
                <a:gd name="f315" fmla="*/ f206 1 990"/>
                <a:gd name="f316" fmla="*/ f207 1 990"/>
                <a:gd name="f317" fmla="*/ f208 1 990"/>
                <a:gd name="f318" fmla="*/ f209 1 636"/>
                <a:gd name="f319" fmla="*/ f210 1 990"/>
                <a:gd name="f320" fmla="*/ f211 1 636"/>
                <a:gd name="f321" fmla="*/ f212 1 990"/>
                <a:gd name="f322" fmla="*/ f213 1 636"/>
                <a:gd name="f323" fmla="*/ f214 1 990"/>
                <a:gd name="f324" fmla="*/ f215 1 636"/>
                <a:gd name="f325" fmla="*/ f216 1 990"/>
                <a:gd name="f326" fmla="*/ f217 1 636"/>
                <a:gd name="f327" fmla="*/ f218 1 990"/>
                <a:gd name="f328" fmla="*/ f219 1 636"/>
                <a:gd name="f329" fmla="*/ f220 1 990"/>
                <a:gd name="f330" fmla="*/ f221 1 636"/>
                <a:gd name="f331" fmla="*/ f222 1 990"/>
                <a:gd name="f332" fmla="*/ f223 1 636"/>
                <a:gd name="f333" fmla="*/ f224 1 990"/>
                <a:gd name="f334" fmla="*/ f225 1 636"/>
                <a:gd name="f335" fmla="*/ f226 1 990"/>
                <a:gd name="f336" fmla="*/ f227 1 636"/>
                <a:gd name="f337" fmla="*/ f228 1 990"/>
                <a:gd name="f338" fmla="*/ f229 1 636"/>
                <a:gd name="f339" fmla="*/ f230 1 990"/>
                <a:gd name="f340" fmla="*/ f231 1 636"/>
                <a:gd name="f341" fmla="*/ f232 1 990"/>
                <a:gd name="f342" fmla="*/ f233 1 636"/>
                <a:gd name="f343" fmla="*/ f234 1 990"/>
                <a:gd name="f344" fmla="*/ f235 1 636"/>
                <a:gd name="f345" fmla="*/ f236 1 990"/>
                <a:gd name="f346" fmla="*/ f237 1 636"/>
                <a:gd name="f347" fmla="*/ f238 1 990"/>
                <a:gd name="f348" fmla="*/ f239 1 636"/>
                <a:gd name="f349" fmla="*/ f240 1 990"/>
                <a:gd name="f350" fmla="*/ f241 1 636"/>
                <a:gd name="f351" fmla="*/ f242 1 990"/>
                <a:gd name="f352" fmla="*/ f243 1 636"/>
                <a:gd name="f353" fmla="*/ f244 1 990"/>
                <a:gd name="f354" fmla="*/ f245 1 636"/>
                <a:gd name="f355" fmla="*/ f246 1 990"/>
                <a:gd name="f356" fmla="*/ f247 1 636"/>
                <a:gd name="f357" fmla="*/ f248 1 990"/>
                <a:gd name="f358" fmla="*/ f249 1 636"/>
                <a:gd name="f359" fmla="*/ f250 1 990"/>
                <a:gd name="f360" fmla="*/ f251 1 636"/>
                <a:gd name="f361" fmla="*/ f252 1 990"/>
                <a:gd name="f362" fmla="*/ f253 1 636"/>
                <a:gd name="f363" fmla="*/ f254 1 990"/>
                <a:gd name="f364" fmla="*/ f255 1 636"/>
                <a:gd name="f365" fmla="*/ f256 1 990"/>
                <a:gd name="f366" fmla="*/ f257 1 990"/>
                <a:gd name="f367" fmla="*/ f258 1 636"/>
                <a:gd name="f368" fmla="*/ f259 1 636"/>
                <a:gd name="f369" fmla="*/ f260 1 990"/>
                <a:gd name="f370" fmla="*/ f261 1 636"/>
                <a:gd name="f371" fmla="*/ f262 1 990"/>
                <a:gd name="f372" fmla="*/ f263 1 636"/>
                <a:gd name="f373" fmla="*/ f264 1 990"/>
                <a:gd name="f374" fmla="*/ f265 1 636"/>
                <a:gd name="f375" fmla="*/ f266 1 990"/>
                <a:gd name="f376" fmla="*/ f267 1 636"/>
                <a:gd name="f377" fmla="*/ f268 1 990"/>
                <a:gd name="f378" fmla="*/ f269 1 636"/>
                <a:gd name="f379" fmla="*/ f270 1 990"/>
                <a:gd name="f380" fmla="*/ f271 1 636"/>
                <a:gd name="f381" fmla="*/ f272 1 990"/>
                <a:gd name="f382" fmla="*/ f273 1 636"/>
                <a:gd name="f383" fmla="*/ f274 1 990"/>
                <a:gd name="f384" fmla="*/ f275 1 636"/>
                <a:gd name="f385" fmla="*/ f276 1 990"/>
                <a:gd name="f386" fmla="*/ f277 1 636"/>
                <a:gd name="f387" fmla="*/ f278 1 990"/>
                <a:gd name="f388" fmla="*/ f279 1 636"/>
                <a:gd name="f389" fmla="*/ f280 1 990"/>
                <a:gd name="f390" fmla="*/ f281 1 636"/>
                <a:gd name="f391" fmla="*/ f282 1 636"/>
                <a:gd name="f392" fmla="*/ f283 1 990"/>
                <a:gd name="f393" fmla="*/ f284 1 636"/>
                <a:gd name="f394" fmla="*/ f285 1 990"/>
                <a:gd name="f395" fmla="*/ f286 1 636"/>
                <a:gd name="f396" fmla="*/ f287 1 990"/>
                <a:gd name="f397" fmla="*/ f288 1 636"/>
                <a:gd name="f398" fmla="*/ f289 1 990"/>
                <a:gd name="f399" fmla="*/ f290 1 636"/>
                <a:gd name="f400" fmla="*/ f291 1 990"/>
                <a:gd name="f401" fmla="*/ f292 1 636"/>
                <a:gd name="f402" fmla="*/ f293 1 636"/>
                <a:gd name="f403" fmla="*/ f294 1 990"/>
                <a:gd name="f404" fmla="*/ f295 1 636"/>
                <a:gd name="f405" fmla="*/ f296 1 990"/>
                <a:gd name="f406" fmla="*/ f297 1 636"/>
                <a:gd name="f407" fmla="*/ f298 1 990"/>
                <a:gd name="f408" fmla="*/ 0 1 f189"/>
                <a:gd name="f409" fmla="*/ f6 1 f189"/>
                <a:gd name="f410" fmla="*/ 0 1 f190"/>
                <a:gd name="f411" fmla="*/ f7 1 f190"/>
                <a:gd name="f412" fmla="+- f299 0 f1"/>
                <a:gd name="f413" fmla="*/ f300 1 f189"/>
                <a:gd name="f414" fmla="*/ f301 1 f190"/>
                <a:gd name="f415" fmla="*/ f302 1 f189"/>
                <a:gd name="f416" fmla="*/ f303 1 f190"/>
                <a:gd name="f417" fmla="*/ f304 1 f189"/>
                <a:gd name="f418" fmla="*/ f305 1 f190"/>
                <a:gd name="f419" fmla="*/ f306 1 f189"/>
                <a:gd name="f420" fmla="*/ f307 1 f190"/>
                <a:gd name="f421" fmla="*/ f308 1 f189"/>
                <a:gd name="f422" fmla="*/ f309 1 f190"/>
                <a:gd name="f423" fmla="*/ f310 1 f189"/>
                <a:gd name="f424" fmla="*/ f311 1 f190"/>
                <a:gd name="f425" fmla="*/ f312 1 f189"/>
                <a:gd name="f426" fmla="*/ f313 1 f190"/>
                <a:gd name="f427" fmla="*/ f314 1 f189"/>
                <a:gd name="f428" fmla="*/ f315 1 f190"/>
                <a:gd name="f429" fmla="*/ f316 1 f190"/>
                <a:gd name="f430" fmla="*/ f317 1 f190"/>
                <a:gd name="f431" fmla="*/ f318 1 f189"/>
                <a:gd name="f432" fmla="*/ f319 1 f190"/>
                <a:gd name="f433" fmla="*/ f320 1 f189"/>
                <a:gd name="f434" fmla="*/ f321 1 f190"/>
                <a:gd name="f435" fmla="*/ f322 1 f189"/>
                <a:gd name="f436" fmla="*/ f323 1 f190"/>
                <a:gd name="f437" fmla="*/ f324 1 f189"/>
                <a:gd name="f438" fmla="*/ f325 1 f190"/>
                <a:gd name="f439" fmla="*/ f326 1 f189"/>
                <a:gd name="f440" fmla="*/ f327 1 f190"/>
                <a:gd name="f441" fmla="*/ f328 1 f189"/>
                <a:gd name="f442" fmla="*/ f329 1 f190"/>
                <a:gd name="f443" fmla="*/ f330 1 f189"/>
                <a:gd name="f444" fmla="*/ f331 1 f190"/>
                <a:gd name="f445" fmla="*/ f332 1 f189"/>
                <a:gd name="f446" fmla="*/ f333 1 f190"/>
                <a:gd name="f447" fmla="*/ f334 1 f189"/>
                <a:gd name="f448" fmla="*/ f335 1 f190"/>
                <a:gd name="f449" fmla="*/ f336 1 f189"/>
                <a:gd name="f450" fmla="*/ f337 1 f190"/>
                <a:gd name="f451" fmla="*/ f338 1 f189"/>
                <a:gd name="f452" fmla="*/ f339 1 f190"/>
                <a:gd name="f453" fmla="*/ f340 1 f189"/>
                <a:gd name="f454" fmla="*/ f341 1 f190"/>
                <a:gd name="f455" fmla="*/ f342 1 f189"/>
                <a:gd name="f456" fmla="*/ f343 1 f190"/>
                <a:gd name="f457" fmla="*/ f344 1 f189"/>
                <a:gd name="f458" fmla="*/ f345 1 f190"/>
                <a:gd name="f459" fmla="*/ f346 1 f189"/>
                <a:gd name="f460" fmla="*/ f347 1 f190"/>
                <a:gd name="f461" fmla="*/ f348 1 f189"/>
                <a:gd name="f462" fmla="*/ f349 1 f190"/>
                <a:gd name="f463" fmla="*/ f350 1 f189"/>
                <a:gd name="f464" fmla="*/ f351 1 f190"/>
                <a:gd name="f465" fmla="*/ f352 1 f189"/>
                <a:gd name="f466" fmla="*/ f353 1 f190"/>
                <a:gd name="f467" fmla="*/ f354 1 f189"/>
                <a:gd name="f468" fmla="*/ f355 1 f190"/>
                <a:gd name="f469" fmla="*/ f356 1 f189"/>
                <a:gd name="f470" fmla="*/ f357 1 f190"/>
                <a:gd name="f471" fmla="*/ f358 1 f189"/>
                <a:gd name="f472" fmla="*/ f359 1 f190"/>
                <a:gd name="f473" fmla="*/ f360 1 f189"/>
                <a:gd name="f474" fmla="*/ f361 1 f190"/>
                <a:gd name="f475" fmla="*/ f362 1 f189"/>
                <a:gd name="f476" fmla="*/ f363 1 f190"/>
                <a:gd name="f477" fmla="*/ f364 1 f189"/>
                <a:gd name="f478" fmla="*/ f365 1 f190"/>
                <a:gd name="f479" fmla="*/ f366 1 f190"/>
                <a:gd name="f480" fmla="*/ f367 1 f189"/>
                <a:gd name="f481" fmla="*/ f368 1 f189"/>
                <a:gd name="f482" fmla="*/ f369 1 f190"/>
                <a:gd name="f483" fmla="*/ f370 1 f189"/>
                <a:gd name="f484" fmla="*/ f371 1 f190"/>
                <a:gd name="f485" fmla="*/ f372 1 f189"/>
                <a:gd name="f486" fmla="*/ f373 1 f190"/>
                <a:gd name="f487" fmla="*/ f374 1 f189"/>
                <a:gd name="f488" fmla="*/ f375 1 f190"/>
                <a:gd name="f489" fmla="*/ f376 1 f189"/>
                <a:gd name="f490" fmla="*/ f377 1 f190"/>
                <a:gd name="f491" fmla="*/ f378 1 f189"/>
                <a:gd name="f492" fmla="*/ f379 1 f190"/>
                <a:gd name="f493" fmla="*/ f380 1 f189"/>
                <a:gd name="f494" fmla="*/ f381 1 f190"/>
                <a:gd name="f495" fmla="*/ f382 1 f189"/>
                <a:gd name="f496" fmla="*/ f383 1 f190"/>
                <a:gd name="f497" fmla="*/ f384 1 f189"/>
                <a:gd name="f498" fmla="*/ f385 1 f190"/>
                <a:gd name="f499" fmla="*/ f386 1 f189"/>
                <a:gd name="f500" fmla="*/ f387 1 f190"/>
                <a:gd name="f501" fmla="*/ f388 1 f189"/>
                <a:gd name="f502" fmla="*/ f389 1 f190"/>
                <a:gd name="f503" fmla="*/ f390 1 f189"/>
                <a:gd name="f504" fmla="*/ f391 1 f189"/>
                <a:gd name="f505" fmla="*/ f392 1 f190"/>
                <a:gd name="f506" fmla="*/ f393 1 f189"/>
                <a:gd name="f507" fmla="*/ f394 1 f190"/>
                <a:gd name="f508" fmla="*/ f395 1 f189"/>
                <a:gd name="f509" fmla="*/ f396 1 f190"/>
                <a:gd name="f510" fmla="*/ f397 1 f189"/>
                <a:gd name="f511" fmla="*/ f398 1 f190"/>
                <a:gd name="f512" fmla="*/ f399 1 f189"/>
                <a:gd name="f513" fmla="*/ f400 1 f190"/>
                <a:gd name="f514" fmla="*/ f401 1 f189"/>
                <a:gd name="f515" fmla="*/ f402 1 f189"/>
                <a:gd name="f516" fmla="*/ f403 1 f190"/>
                <a:gd name="f517" fmla="*/ f404 1 f189"/>
                <a:gd name="f518" fmla="*/ f405 1 f190"/>
                <a:gd name="f519" fmla="*/ f406 1 f189"/>
                <a:gd name="f520" fmla="*/ f407 1 f190"/>
                <a:gd name="f521" fmla="*/ f408 f184 1"/>
                <a:gd name="f522" fmla="*/ f409 f184 1"/>
                <a:gd name="f523" fmla="*/ f411 f185 1"/>
                <a:gd name="f524" fmla="*/ f410 f185 1"/>
                <a:gd name="f525" fmla="*/ f413 f184 1"/>
                <a:gd name="f526" fmla="*/ f414 f185 1"/>
                <a:gd name="f527" fmla="*/ f415 f184 1"/>
                <a:gd name="f528" fmla="*/ f416 f185 1"/>
                <a:gd name="f529" fmla="*/ f417 f184 1"/>
                <a:gd name="f530" fmla="*/ f418 f185 1"/>
                <a:gd name="f531" fmla="*/ f419 f184 1"/>
                <a:gd name="f532" fmla="*/ f420 f185 1"/>
                <a:gd name="f533" fmla="*/ f421 f184 1"/>
                <a:gd name="f534" fmla="*/ f422 f185 1"/>
                <a:gd name="f535" fmla="*/ f423 f184 1"/>
                <a:gd name="f536" fmla="*/ f424 f185 1"/>
                <a:gd name="f537" fmla="*/ f425 f184 1"/>
                <a:gd name="f538" fmla="*/ f426 f185 1"/>
                <a:gd name="f539" fmla="*/ f427 f184 1"/>
                <a:gd name="f540" fmla="*/ f428 f185 1"/>
                <a:gd name="f541" fmla="*/ f429 f185 1"/>
                <a:gd name="f542" fmla="*/ f430 f185 1"/>
                <a:gd name="f543" fmla="*/ f431 f184 1"/>
                <a:gd name="f544" fmla="*/ f432 f185 1"/>
                <a:gd name="f545" fmla="*/ f433 f184 1"/>
                <a:gd name="f546" fmla="*/ f434 f185 1"/>
                <a:gd name="f547" fmla="*/ f435 f184 1"/>
                <a:gd name="f548" fmla="*/ f436 f185 1"/>
                <a:gd name="f549" fmla="*/ f437 f184 1"/>
                <a:gd name="f550" fmla="*/ f438 f185 1"/>
                <a:gd name="f551" fmla="*/ f439 f184 1"/>
                <a:gd name="f552" fmla="*/ f440 f185 1"/>
                <a:gd name="f553" fmla="*/ f441 f184 1"/>
                <a:gd name="f554" fmla="*/ f442 f185 1"/>
                <a:gd name="f555" fmla="*/ f443 f184 1"/>
                <a:gd name="f556" fmla="*/ f444 f185 1"/>
                <a:gd name="f557" fmla="*/ f445 f184 1"/>
                <a:gd name="f558" fmla="*/ f446 f185 1"/>
                <a:gd name="f559" fmla="*/ f447 f184 1"/>
                <a:gd name="f560" fmla="*/ f448 f185 1"/>
                <a:gd name="f561" fmla="*/ f449 f184 1"/>
                <a:gd name="f562" fmla="*/ f450 f185 1"/>
                <a:gd name="f563" fmla="*/ f451 f184 1"/>
                <a:gd name="f564" fmla="*/ f452 f185 1"/>
                <a:gd name="f565" fmla="*/ f453 f184 1"/>
                <a:gd name="f566" fmla="*/ f454 f185 1"/>
                <a:gd name="f567" fmla="*/ f455 f184 1"/>
                <a:gd name="f568" fmla="*/ f456 f185 1"/>
                <a:gd name="f569" fmla="*/ f457 f184 1"/>
                <a:gd name="f570" fmla="*/ f458 f185 1"/>
                <a:gd name="f571" fmla="*/ f459 f184 1"/>
                <a:gd name="f572" fmla="*/ f460 f185 1"/>
                <a:gd name="f573" fmla="*/ f461 f184 1"/>
                <a:gd name="f574" fmla="*/ f462 f185 1"/>
                <a:gd name="f575" fmla="*/ f463 f184 1"/>
                <a:gd name="f576" fmla="*/ f464 f185 1"/>
                <a:gd name="f577" fmla="*/ f465 f184 1"/>
                <a:gd name="f578" fmla="*/ f466 f185 1"/>
                <a:gd name="f579" fmla="*/ f467 f184 1"/>
                <a:gd name="f580" fmla="*/ f468 f185 1"/>
                <a:gd name="f581" fmla="*/ f469 f184 1"/>
                <a:gd name="f582" fmla="*/ f470 f185 1"/>
                <a:gd name="f583" fmla="*/ f471 f184 1"/>
                <a:gd name="f584" fmla="*/ f472 f185 1"/>
                <a:gd name="f585" fmla="*/ f473 f184 1"/>
                <a:gd name="f586" fmla="*/ f474 f185 1"/>
                <a:gd name="f587" fmla="*/ f475 f184 1"/>
                <a:gd name="f588" fmla="*/ f476 f185 1"/>
                <a:gd name="f589" fmla="*/ f477 f184 1"/>
                <a:gd name="f590" fmla="*/ f478 f185 1"/>
                <a:gd name="f591" fmla="*/ f479 f185 1"/>
                <a:gd name="f592" fmla="*/ f480 f184 1"/>
                <a:gd name="f593" fmla="*/ f481 f184 1"/>
                <a:gd name="f594" fmla="*/ f482 f185 1"/>
                <a:gd name="f595" fmla="*/ f483 f184 1"/>
                <a:gd name="f596" fmla="*/ f484 f185 1"/>
                <a:gd name="f597" fmla="*/ f485 f184 1"/>
                <a:gd name="f598" fmla="*/ f486 f185 1"/>
                <a:gd name="f599" fmla="*/ f487 f184 1"/>
                <a:gd name="f600" fmla="*/ f488 f185 1"/>
                <a:gd name="f601" fmla="*/ f489 f184 1"/>
                <a:gd name="f602" fmla="*/ f490 f185 1"/>
                <a:gd name="f603" fmla="*/ f491 f184 1"/>
                <a:gd name="f604" fmla="*/ f492 f185 1"/>
                <a:gd name="f605" fmla="*/ f493 f184 1"/>
                <a:gd name="f606" fmla="*/ f494 f185 1"/>
                <a:gd name="f607" fmla="*/ f495 f184 1"/>
                <a:gd name="f608" fmla="*/ f496 f185 1"/>
                <a:gd name="f609" fmla="*/ f497 f184 1"/>
                <a:gd name="f610" fmla="*/ f498 f185 1"/>
                <a:gd name="f611" fmla="*/ f499 f184 1"/>
                <a:gd name="f612" fmla="*/ f500 f185 1"/>
                <a:gd name="f613" fmla="*/ f501 f184 1"/>
                <a:gd name="f614" fmla="*/ f502 f185 1"/>
                <a:gd name="f615" fmla="*/ f503 f184 1"/>
                <a:gd name="f616" fmla="*/ f504 f184 1"/>
                <a:gd name="f617" fmla="*/ f505 f185 1"/>
                <a:gd name="f618" fmla="*/ f506 f184 1"/>
                <a:gd name="f619" fmla="*/ f507 f185 1"/>
                <a:gd name="f620" fmla="*/ f508 f184 1"/>
                <a:gd name="f621" fmla="*/ f509 f185 1"/>
                <a:gd name="f622" fmla="*/ f510 f184 1"/>
                <a:gd name="f623" fmla="*/ f511 f185 1"/>
                <a:gd name="f624" fmla="*/ f512 f184 1"/>
                <a:gd name="f625" fmla="*/ f513 f185 1"/>
                <a:gd name="f626" fmla="*/ f514 f184 1"/>
                <a:gd name="f627" fmla="*/ f515 f184 1"/>
                <a:gd name="f628" fmla="*/ f516 f185 1"/>
                <a:gd name="f629" fmla="*/ f517 f184 1"/>
                <a:gd name="f630" fmla="*/ f518 f185 1"/>
                <a:gd name="f631" fmla="*/ f519 f184 1"/>
                <a:gd name="f632" fmla="*/ f520 f185 1"/>
              </a:gdLst>
              <a:ahLst/>
              <a:cxnLst>
                <a:cxn ang="3cd4">
                  <a:pos x="hc" y="t"/>
                </a:cxn>
                <a:cxn ang="0">
                  <a:pos x="r" y="vc"/>
                </a:cxn>
                <a:cxn ang="cd4">
                  <a:pos x="hc" y="b"/>
                </a:cxn>
                <a:cxn ang="cd2">
                  <a:pos x="l" y="vc"/>
                </a:cxn>
                <a:cxn ang="f412">
                  <a:pos x="f525" y="f526"/>
                </a:cxn>
                <a:cxn ang="f412">
                  <a:pos x="f527" y="f528"/>
                </a:cxn>
                <a:cxn ang="f412">
                  <a:pos x="f529" y="f530"/>
                </a:cxn>
                <a:cxn ang="f412">
                  <a:pos x="f531" y="f532"/>
                </a:cxn>
                <a:cxn ang="f412">
                  <a:pos x="f533" y="f534"/>
                </a:cxn>
                <a:cxn ang="f412">
                  <a:pos x="f535" y="f536"/>
                </a:cxn>
                <a:cxn ang="f412">
                  <a:pos x="f537" y="f538"/>
                </a:cxn>
                <a:cxn ang="f412">
                  <a:pos x="f539" y="f540"/>
                </a:cxn>
                <a:cxn ang="f412">
                  <a:pos x="f539" y="f541"/>
                </a:cxn>
                <a:cxn ang="f412">
                  <a:pos x="f535" y="f542"/>
                </a:cxn>
                <a:cxn ang="f412">
                  <a:pos x="f543" y="f544"/>
                </a:cxn>
                <a:cxn ang="f412">
                  <a:pos x="f545" y="f546"/>
                </a:cxn>
                <a:cxn ang="f412">
                  <a:pos x="f547" y="f548"/>
                </a:cxn>
                <a:cxn ang="f412">
                  <a:pos x="f549" y="f550"/>
                </a:cxn>
                <a:cxn ang="f412">
                  <a:pos x="f551" y="f552"/>
                </a:cxn>
                <a:cxn ang="f412">
                  <a:pos x="f553" y="f554"/>
                </a:cxn>
                <a:cxn ang="f412">
                  <a:pos x="f555" y="f556"/>
                </a:cxn>
                <a:cxn ang="f412">
                  <a:pos x="f557" y="f558"/>
                </a:cxn>
                <a:cxn ang="f412">
                  <a:pos x="f559" y="f560"/>
                </a:cxn>
                <a:cxn ang="f412">
                  <a:pos x="f561" y="f562"/>
                </a:cxn>
                <a:cxn ang="f412">
                  <a:pos x="f563" y="f564"/>
                </a:cxn>
                <a:cxn ang="f412">
                  <a:pos x="f565" y="f566"/>
                </a:cxn>
                <a:cxn ang="f412">
                  <a:pos x="f567" y="f568"/>
                </a:cxn>
                <a:cxn ang="f412">
                  <a:pos x="f569" y="f570"/>
                </a:cxn>
                <a:cxn ang="f412">
                  <a:pos x="f571" y="f572"/>
                </a:cxn>
                <a:cxn ang="f412">
                  <a:pos x="f573" y="f574"/>
                </a:cxn>
                <a:cxn ang="f412">
                  <a:pos x="f575" y="f576"/>
                </a:cxn>
                <a:cxn ang="f412">
                  <a:pos x="f577" y="f578"/>
                </a:cxn>
                <a:cxn ang="f412">
                  <a:pos x="f579" y="f580"/>
                </a:cxn>
                <a:cxn ang="f412">
                  <a:pos x="f581" y="f582"/>
                </a:cxn>
                <a:cxn ang="f412">
                  <a:pos x="f583" y="f584"/>
                </a:cxn>
                <a:cxn ang="f412">
                  <a:pos x="f585" y="f586"/>
                </a:cxn>
                <a:cxn ang="f412">
                  <a:pos x="f587" y="f588"/>
                </a:cxn>
                <a:cxn ang="f412">
                  <a:pos x="f589" y="f590"/>
                </a:cxn>
                <a:cxn ang="f412">
                  <a:pos x="f549" y="f591"/>
                </a:cxn>
                <a:cxn ang="f412">
                  <a:pos x="f592" y="f582"/>
                </a:cxn>
                <a:cxn ang="f412">
                  <a:pos x="f593" y="f594"/>
                </a:cxn>
                <a:cxn ang="f412">
                  <a:pos x="f595" y="f596"/>
                </a:cxn>
                <a:cxn ang="f412">
                  <a:pos x="f597" y="f598"/>
                </a:cxn>
                <a:cxn ang="f412">
                  <a:pos x="f599" y="f600"/>
                </a:cxn>
                <a:cxn ang="f412">
                  <a:pos x="f601" y="f602"/>
                </a:cxn>
                <a:cxn ang="f412">
                  <a:pos x="f603" y="f604"/>
                </a:cxn>
                <a:cxn ang="f412">
                  <a:pos x="f605" y="f606"/>
                </a:cxn>
                <a:cxn ang="f412">
                  <a:pos x="f607" y="f608"/>
                </a:cxn>
                <a:cxn ang="f412">
                  <a:pos x="f609" y="f610"/>
                </a:cxn>
                <a:cxn ang="f412">
                  <a:pos x="f611" y="f612"/>
                </a:cxn>
                <a:cxn ang="f412">
                  <a:pos x="f613" y="f614"/>
                </a:cxn>
                <a:cxn ang="f412">
                  <a:pos x="f615" y="f566"/>
                </a:cxn>
                <a:cxn ang="f412">
                  <a:pos x="f616" y="f617"/>
                </a:cxn>
                <a:cxn ang="f412">
                  <a:pos x="f618" y="f619"/>
                </a:cxn>
                <a:cxn ang="f412">
                  <a:pos x="f620" y="f621"/>
                </a:cxn>
                <a:cxn ang="f412">
                  <a:pos x="f622" y="f623"/>
                </a:cxn>
                <a:cxn ang="f412">
                  <a:pos x="f624" y="f625"/>
                </a:cxn>
                <a:cxn ang="f412">
                  <a:pos x="f626" y="f556"/>
                </a:cxn>
                <a:cxn ang="f412">
                  <a:pos x="f627" y="f628"/>
                </a:cxn>
                <a:cxn ang="f412">
                  <a:pos x="f629" y="f630"/>
                </a:cxn>
                <a:cxn ang="f412">
                  <a:pos x="f631" y="f632"/>
                </a:cxn>
              </a:cxnLst>
              <a:rect l="f521" t="f524" r="f522" b="f523"/>
              <a:pathLst>
                <a:path w="636" h="990">
                  <a:moveTo>
                    <a:pt x="f8" y="f9"/>
                  </a:moveTo>
                  <a:lnTo>
                    <a:pt x="f10" y="f11"/>
                  </a:lnTo>
                  <a:lnTo>
                    <a:pt x="f12" y="f13"/>
                  </a:lnTo>
                  <a:lnTo>
                    <a:pt x="f14" y="f13"/>
                  </a:lnTo>
                  <a:lnTo>
                    <a:pt x="f15" y="f11"/>
                  </a:lnTo>
                  <a:lnTo>
                    <a:pt x="f16" y="f17"/>
                  </a:lnTo>
                  <a:lnTo>
                    <a:pt x="f18" y="f19"/>
                  </a:lnTo>
                  <a:lnTo>
                    <a:pt x="f20" y="f21"/>
                  </a:lnTo>
                  <a:lnTo>
                    <a:pt x="f22" y="f21"/>
                  </a:lnTo>
                  <a:lnTo>
                    <a:pt x="f23" y="f19"/>
                  </a:lnTo>
                  <a:lnTo>
                    <a:pt x="f24" y="f9"/>
                  </a:lnTo>
                  <a:lnTo>
                    <a:pt x="f25" y="f26"/>
                  </a:lnTo>
                  <a:lnTo>
                    <a:pt x="f25" y="f11"/>
                  </a:lnTo>
                  <a:lnTo>
                    <a:pt x="f24" y="f27"/>
                  </a:lnTo>
                  <a:lnTo>
                    <a:pt x="f28" y="f29"/>
                  </a:lnTo>
                  <a:lnTo>
                    <a:pt x="f28" y="f30"/>
                  </a:lnTo>
                  <a:lnTo>
                    <a:pt x="f28" y="f31"/>
                  </a:lnTo>
                  <a:lnTo>
                    <a:pt x="f28" y="f32"/>
                  </a:lnTo>
                  <a:lnTo>
                    <a:pt x="f25" y="f33"/>
                  </a:lnTo>
                  <a:lnTo>
                    <a:pt x="f25" y="f34"/>
                  </a:lnTo>
                  <a:lnTo>
                    <a:pt x="f28" y="f35"/>
                  </a:lnTo>
                  <a:lnTo>
                    <a:pt x="f36" y="f7"/>
                  </a:lnTo>
                  <a:lnTo>
                    <a:pt x="f37" y="f38"/>
                  </a:lnTo>
                  <a:lnTo>
                    <a:pt x="f39" y="f34"/>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5" y="f82"/>
                  </a:lnTo>
                  <a:lnTo>
                    <a:pt x="f83" y="f42"/>
                  </a:lnTo>
                  <a:lnTo>
                    <a:pt x="f84" y="f44"/>
                  </a:lnTo>
                  <a:lnTo>
                    <a:pt x="f85" y="f86"/>
                  </a:lnTo>
                  <a:lnTo>
                    <a:pt x="f87" y="f88"/>
                  </a:lnTo>
                  <a:lnTo>
                    <a:pt x="f89" y="f90"/>
                  </a:lnTo>
                  <a:lnTo>
                    <a:pt x="f91" y="f54"/>
                  </a:lnTo>
                  <a:lnTo>
                    <a:pt x="f92" y="f93"/>
                  </a:lnTo>
                  <a:lnTo>
                    <a:pt x="f94" y="f95"/>
                  </a:lnTo>
                  <a:lnTo>
                    <a:pt x="f96" y="f97"/>
                  </a:lnTo>
                  <a:lnTo>
                    <a:pt x="f76" y="f98"/>
                  </a:lnTo>
                  <a:lnTo>
                    <a:pt x="f99" y="f100"/>
                  </a:lnTo>
                  <a:lnTo>
                    <a:pt x="f101" y="f102"/>
                  </a:lnTo>
                  <a:lnTo>
                    <a:pt x="f74" y="f103"/>
                  </a:lnTo>
                  <a:lnTo>
                    <a:pt x="f104" y="f105"/>
                  </a:lnTo>
                  <a:lnTo>
                    <a:pt x="f106" y="f87"/>
                  </a:lnTo>
                  <a:lnTo>
                    <a:pt x="f72" y="f5"/>
                  </a:lnTo>
                  <a:lnTo>
                    <a:pt x="f107" y="f108"/>
                  </a:lnTo>
                  <a:lnTo>
                    <a:pt x="f109" y="f85"/>
                  </a:lnTo>
                  <a:lnTo>
                    <a:pt x="f110" y="f111"/>
                  </a:lnTo>
                  <a:lnTo>
                    <a:pt x="f112" y="f91"/>
                  </a:lnTo>
                  <a:lnTo>
                    <a:pt x="f113" y="f114"/>
                  </a:lnTo>
                  <a:lnTo>
                    <a:pt x="f115" y="f96"/>
                  </a:lnTo>
                  <a:lnTo>
                    <a:pt x="f44" y="f116"/>
                  </a:lnTo>
                  <a:lnTo>
                    <a:pt x="f117" y="f118"/>
                  </a:lnTo>
                  <a:lnTo>
                    <a:pt x="f119" y="f103"/>
                  </a:lnTo>
                  <a:lnTo>
                    <a:pt x="f120" y="f104"/>
                  </a:lnTo>
                  <a:lnTo>
                    <a:pt x="f121" y="f122"/>
                  </a:lnTo>
                  <a:lnTo>
                    <a:pt x="f123" y="f124"/>
                  </a:lnTo>
                  <a:lnTo>
                    <a:pt x="f125" y="f126"/>
                  </a:lnTo>
                  <a:lnTo>
                    <a:pt x="f127" y="f128"/>
                  </a:lnTo>
                  <a:lnTo>
                    <a:pt x="f129" y="f130"/>
                  </a:lnTo>
                  <a:lnTo>
                    <a:pt x="f6" y="f131"/>
                  </a:lnTo>
                  <a:lnTo>
                    <a:pt x="f132" y="f133"/>
                  </a:lnTo>
                  <a:lnTo>
                    <a:pt x="f134" y="f109"/>
                  </a:lnTo>
                  <a:lnTo>
                    <a:pt x="f135" y="f62"/>
                  </a:lnTo>
                  <a:lnTo>
                    <a:pt x="f136" y="f137"/>
                  </a:lnTo>
                  <a:lnTo>
                    <a:pt x="f138" y="f139"/>
                  </a:lnTo>
                  <a:lnTo>
                    <a:pt x="f140" y="f54"/>
                  </a:lnTo>
                  <a:lnTo>
                    <a:pt x="f141" y="f142"/>
                  </a:lnTo>
                  <a:lnTo>
                    <a:pt x="f143" y="f144"/>
                  </a:lnTo>
                  <a:lnTo>
                    <a:pt x="f145" y="f146"/>
                  </a:lnTo>
                  <a:lnTo>
                    <a:pt x="f147" y="f148"/>
                  </a:lnTo>
                  <a:lnTo>
                    <a:pt x="f65" y="f149"/>
                  </a:lnTo>
                  <a:lnTo>
                    <a:pt x="f150" y="f151"/>
                  </a:lnTo>
                  <a:lnTo>
                    <a:pt x="f152" y="f153"/>
                  </a:lnTo>
                  <a:lnTo>
                    <a:pt x="f154" y="f39"/>
                  </a:lnTo>
                  <a:lnTo>
                    <a:pt x="f155" y="f156"/>
                  </a:lnTo>
                  <a:lnTo>
                    <a:pt x="f157" y="f158"/>
                  </a:lnTo>
                  <a:lnTo>
                    <a:pt x="f159" y="f77"/>
                  </a:lnTo>
                  <a:lnTo>
                    <a:pt x="f160" y="f20"/>
                  </a:lnTo>
                  <a:lnTo>
                    <a:pt x="f161" y="f16"/>
                  </a:lnTo>
                  <a:lnTo>
                    <a:pt x="f162" y="f163"/>
                  </a:lnTo>
                  <a:lnTo>
                    <a:pt x="f164" y="f71"/>
                  </a:lnTo>
                  <a:lnTo>
                    <a:pt x="f165" y="f166"/>
                  </a:lnTo>
                  <a:lnTo>
                    <a:pt x="f167" y="f168"/>
                  </a:lnTo>
                  <a:lnTo>
                    <a:pt x="f169" y="f170"/>
                  </a:lnTo>
                  <a:lnTo>
                    <a:pt x="f171" y="f145"/>
                  </a:lnTo>
                  <a:lnTo>
                    <a:pt x="f172" y="f135"/>
                  </a:lnTo>
                  <a:lnTo>
                    <a:pt x="f173" y="f174"/>
                  </a:lnTo>
                  <a:lnTo>
                    <a:pt x="f166" y="f175"/>
                  </a:lnTo>
                  <a:lnTo>
                    <a:pt x="f176" y="f57"/>
                  </a:lnTo>
                  <a:lnTo>
                    <a:pt x="f177" y="f55"/>
                  </a:lnTo>
                  <a:lnTo>
                    <a:pt x="f178" y="f179"/>
                  </a:lnTo>
                  <a:lnTo>
                    <a:pt x="f125" y="f180"/>
                  </a:lnTo>
                  <a:lnTo>
                    <a:pt x="f181" y="f182"/>
                  </a:lnTo>
                  <a:lnTo>
                    <a:pt x="f8" y="f9"/>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3" name="Freeform 27">
              <a:extLst>
                <a:ext uri="{FF2B5EF4-FFF2-40B4-BE49-F238E27FC236}">
                  <a16:creationId xmlns:a16="http://schemas.microsoft.com/office/drawing/2014/main" id="{5899C662-13F4-3143-A81B-0C71D027F8BD}"/>
                </a:ext>
              </a:extLst>
            </p:cNvPr>
            <p:cNvSpPr/>
            <p:nvPr/>
          </p:nvSpPr>
          <p:spPr>
            <a:xfrm>
              <a:off x="4215374" y="3099532"/>
              <a:ext cx="1249189" cy="581503"/>
            </a:xfrm>
            <a:custGeom>
              <a:avLst/>
              <a:gdLst>
                <a:gd name="f0" fmla="val 10800000"/>
                <a:gd name="f1" fmla="val 5400000"/>
                <a:gd name="f2" fmla="val 180"/>
                <a:gd name="f3" fmla="val w"/>
                <a:gd name="f4" fmla="val h"/>
                <a:gd name="f5" fmla="val 0"/>
                <a:gd name="f6" fmla="val 894"/>
                <a:gd name="f7" fmla="val 426"/>
                <a:gd name="f8" fmla="val 858"/>
                <a:gd name="f9" fmla="val 47"/>
                <a:gd name="f10" fmla="val 62"/>
                <a:gd name="f11" fmla="val 863"/>
                <a:gd name="f12" fmla="val 80"/>
                <a:gd name="f13" fmla="val 865"/>
                <a:gd name="f14" fmla="val 97"/>
                <a:gd name="f15" fmla="val 870"/>
                <a:gd name="f16" fmla="val 116"/>
                <a:gd name="f17" fmla="val 872"/>
                <a:gd name="f18" fmla="val 133"/>
                <a:gd name="f19" fmla="val 875"/>
                <a:gd name="f20" fmla="val 149"/>
                <a:gd name="f21" fmla="val 879"/>
                <a:gd name="f22" fmla="val 168"/>
                <a:gd name="f23" fmla="val 882"/>
                <a:gd name="f24" fmla="val 185"/>
                <a:gd name="f25" fmla="val 886"/>
                <a:gd name="f26" fmla="val 201"/>
                <a:gd name="f27" fmla="val 215"/>
                <a:gd name="f28" fmla="val 230"/>
                <a:gd name="f29" fmla="val 244"/>
                <a:gd name="f30" fmla="val 889"/>
                <a:gd name="f31" fmla="val 258"/>
                <a:gd name="f32" fmla="val 272"/>
                <a:gd name="f33" fmla="val 284"/>
                <a:gd name="f34" fmla="val 298"/>
                <a:gd name="f35" fmla="val 891"/>
                <a:gd name="f36" fmla="val 312"/>
                <a:gd name="f37" fmla="val 327"/>
                <a:gd name="f38" fmla="val 341"/>
                <a:gd name="f39" fmla="val 355"/>
                <a:gd name="f40" fmla="val 367"/>
                <a:gd name="f41" fmla="val 381"/>
                <a:gd name="f42" fmla="val 395"/>
                <a:gd name="f43" fmla="val 410"/>
                <a:gd name="f44" fmla="val 424"/>
                <a:gd name="f45" fmla="val 419"/>
                <a:gd name="f46" fmla="val 414"/>
                <a:gd name="f47" fmla="val 853"/>
                <a:gd name="f48" fmla="val 842"/>
                <a:gd name="f49" fmla="val 400"/>
                <a:gd name="f50" fmla="val 823"/>
                <a:gd name="f51" fmla="val 391"/>
                <a:gd name="f52" fmla="val 816"/>
                <a:gd name="f53" fmla="val 388"/>
                <a:gd name="f54" fmla="val 813"/>
                <a:gd name="f55" fmla="val 808"/>
                <a:gd name="f56" fmla="val 799"/>
                <a:gd name="f57" fmla="val 792"/>
                <a:gd name="f58" fmla="val 782"/>
                <a:gd name="f59" fmla="val 780"/>
                <a:gd name="f60" fmla="val 398"/>
                <a:gd name="f61" fmla="val 778"/>
                <a:gd name="f62" fmla="val 775"/>
                <a:gd name="f63" fmla="val 393"/>
                <a:gd name="f64" fmla="val 771"/>
                <a:gd name="f65" fmla="val 756"/>
                <a:gd name="f66" fmla="val 754"/>
                <a:gd name="f67" fmla="val 402"/>
                <a:gd name="f68" fmla="val 747"/>
                <a:gd name="f69" fmla="val 405"/>
                <a:gd name="f70" fmla="val 737"/>
                <a:gd name="f71" fmla="val 719"/>
                <a:gd name="f72" fmla="val 711"/>
                <a:gd name="f73" fmla="val 417"/>
                <a:gd name="f74" fmla="val 702"/>
                <a:gd name="f75" fmla="val 700"/>
                <a:gd name="f76" fmla="val 697"/>
                <a:gd name="f77" fmla="val 688"/>
                <a:gd name="f78" fmla="val 681"/>
                <a:gd name="f79" fmla="val 669"/>
                <a:gd name="f80" fmla="val 666"/>
                <a:gd name="f81" fmla="val 664"/>
                <a:gd name="f82" fmla="val 659"/>
                <a:gd name="f83" fmla="val 407"/>
                <a:gd name="f84" fmla="val 655"/>
                <a:gd name="f85" fmla="val 652"/>
                <a:gd name="f86" fmla="val 643"/>
                <a:gd name="f87" fmla="val 638"/>
                <a:gd name="f88" fmla="val 636"/>
                <a:gd name="f89" fmla="val 633"/>
                <a:gd name="f90" fmla="val 629"/>
                <a:gd name="f91" fmla="val 626"/>
                <a:gd name="f92" fmla="val 624"/>
                <a:gd name="f93" fmla="val 619"/>
                <a:gd name="f94" fmla="val 617"/>
                <a:gd name="f95" fmla="val 614"/>
                <a:gd name="f96" fmla="val 612"/>
                <a:gd name="f97" fmla="val 607"/>
                <a:gd name="f98" fmla="val 605"/>
                <a:gd name="f99" fmla="val 603"/>
                <a:gd name="f100" fmla="val 598"/>
                <a:gd name="f101" fmla="val 593"/>
                <a:gd name="f102" fmla="val 588"/>
                <a:gd name="f103" fmla="val 584"/>
                <a:gd name="f104" fmla="val 581"/>
                <a:gd name="f105" fmla="val 574"/>
                <a:gd name="f106" fmla="val 565"/>
                <a:gd name="f107" fmla="val 562"/>
                <a:gd name="f108" fmla="val 560"/>
                <a:gd name="f109" fmla="val 558"/>
                <a:gd name="f110" fmla="val 555"/>
                <a:gd name="f111" fmla="val 553"/>
                <a:gd name="f112" fmla="val 541"/>
                <a:gd name="f113" fmla="val 536"/>
                <a:gd name="f114" fmla="val 532"/>
                <a:gd name="f115" fmla="val 412"/>
                <a:gd name="f116" fmla="val 529"/>
                <a:gd name="f117" fmla="val 525"/>
                <a:gd name="f118" fmla="val 522"/>
                <a:gd name="f119" fmla="val 513"/>
                <a:gd name="f120" fmla="val 510"/>
                <a:gd name="f121" fmla="val 383"/>
                <a:gd name="f122" fmla="val 508"/>
                <a:gd name="f123" fmla="val 376"/>
                <a:gd name="f124" fmla="val 496"/>
                <a:gd name="f125" fmla="val 379"/>
                <a:gd name="f126" fmla="val 482"/>
                <a:gd name="f127" fmla="val 475"/>
                <a:gd name="f128" fmla="val 473"/>
                <a:gd name="f129" fmla="val 386"/>
                <a:gd name="f130" fmla="val 468"/>
                <a:gd name="f131" fmla="val 456"/>
                <a:gd name="f132" fmla="val 442"/>
                <a:gd name="f133" fmla="val 435"/>
                <a:gd name="f134" fmla="val 416"/>
                <a:gd name="f135" fmla="val 369"/>
                <a:gd name="f136" fmla="val 397"/>
                <a:gd name="f137" fmla="val 394"/>
                <a:gd name="f138" fmla="val 392"/>
                <a:gd name="f139" fmla="val 357"/>
                <a:gd name="f140" fmla="val 387"/>
                <a:gd name="f141" fmla="val 348"/>
                <a:gd name="f142" fmla="val 385"/>
                <a:gd name="f143" fmla="val 346"/>
                <a:gd name="f144" fmla="val 339"/>
                <a:gd name="f145" fmla="val 373"/>
                <a:gd name="f146" fmla="val 371"/>
                <a:gd name="f147" fmla="val 368"/>
                <a:gd name="f148" fmla="val 347"/>
                <a:gd name="f149" fmla="val 340"/>
                <a:gd name="f150" fmla="val 321"/>
                <a:gd name="f151" fmla="val 329"/>
                <a:gd name="f152" fmla="val 314"/>
                <a:gd name="f153" fmla="val 324"/>
                <a:gd name="f154" fmla="val 307"/>
                <a:gd name="f155" fmla="val 322"/>
                <a:gd name="f156" fmla="val 308"/>
                <a:gd name="f157" fmla="val 294"/>
                <a:gd name="f158" fmla="val 277"/>
                <a:gd name="f159" fmla="val 263"/>
                <a:gd name="f160" fmla="val 246"/>
                <a:gd name="f161" fmla="val 232"/>
                <a:gd name="f162" fmla="val 218"/>
                <a:gd name="f163" fmla="val 187"/>
                <a:gd name="f164" fmla="val 170"/>
                <a:gd name="f165" fmla="val 156"/>
                <a:gd name="f166" fmla="val 140"/>
                <a:gd name="f167" fmla="val 125"/>
                <a:gd name="f168" fmla="val 111"/>
                <a:gd name="f169" fmla="val 95"/>
                <a:gd name="f170" fmla="val 288"/>
                <a:gd name="f171" fmla="val 269"/>
                <a:gd name="f172" fmla="val 250"/>
                <a:gd name="f173" fmla="val 231"/>
                <a:gd name="f174" fmla="val 212"/>
                <a:gd name="f175" fmla="val 191"/>
                <a:gd name="f176" fmla="val 78"/>
                <a:gd name="f177" fmla="val 172"/>
                <a:gd name="f178" fmla="val 153"/>
                <a:gd name="f179" fmla="val 134"/>
                <a:gd name="f180" fmla="val 115"/>
                <a:gd name="f181" fmla="val 96"/>
                <a:gd name="f182" fmla="val 76"/>
                <a:gd name="f183" fmla="val 59"/>
                <a:gd name="f184" fmla="val 40"/>
                <a:gd name="f185" fmla="val 18"/>
                <a:gd name="f186" fmla="val 73"/>
                <a:gd name="f187" fmla="val 2"/>
                <a:gd name="f188" fmla="val 43"/>
                <a:gd name="f189" fmla="val 26"/>
                <a:gd name="f190" fmla="val 12"/>
                <a:gd name="f191" fmla="val 28"/>
                <a:gd name="f192" fmla="val 52"/>
                <a:gd name="f193" fmla="val 14"/>
                <a:gd name="f194" fmla="val 104"/>
                <a:gd name="f195" fmla="val 127"/>
                <a:gd name="f196" fmla="val 151"/>
                <a:gd name="f197" fmla="val 175"/>
                <a:gd name="f198" fmla="val 17"/>
                <a:gd name="f199" fmla="val 196"/>
                <a:gd name="f200" fmla="val 219"/>
                <a:gd name="f201" fmla="val 243"/>
                <a:gd name="f202" fmla="val 267"/>
                <a:gd name="f203" fmla="val 290"/>
                <a:gd name="f204" fmla="val 338"/>
                <a:gd name="f205" fmla="val 361"/>
                <a:gd name="f206" fmla="val 409"/>
                <a:gd name="f207" fmla="val 432"/>
                <a:gd name="f208" fmla="val 480"/>
                <a:gd name="f209" fmla="val 503"/>
                <a:gd name="f210" fmla="val 527"/>
                <a:gd name="f211" fmla="val 551"/>
                <a:gd name="f212" fmla="val 622"/>
                <a:gd name="f213" fmla="val 9"/>
                <a:gd name="f214" fmla="val 690"/>
                <a:gd name="f215" fmla="val 7"/>
                <a:gd name="f216" fmla="val 714"/>
                <a:gd name="f217" fmla="val 5"/>
                <a:gd name="f218" fmla="val 761"/>
                <a:gd name="f219" fmla="val 785"/>
                <a:gd name="f220" fmla="val 832"/>
                <a:gd name="f221" fmla="val 856"/>
                <a:gd name="f222" fmla="val 31"/>
                <a:gd name="f223" fmla="+- 0 0 -90"/>
                <a:gd name="f224" fmla="*/ f3 1 894"/>
                <a:gd name="f225" fmla="*/ f4 1 426"/>
                <a:gd name="f226" fmla="+- f7 0 f5"/>
                <a:gd name="f227" fmla="+- f6 0 f5"/>
                <a:gd name="f228" fmla="*/ f223 f0 1"/>
                <a:gd name="f229" fmla="*/ f227 1 894"/>
                <a:gd name="f230" fmla="*/ f226 1 426"/>
                <a:gd name="f231" fmla="*/ 1373188 f227 1"/>
                <a:gd name="f232" fmla="*/ 153988 f226 1"/>
                <a:gd name="f233" fmla="*/ 1395413 f227 1"/>
                <a:gd name="f234" fmla="*/ 266700 f226 1"/>
                <a:gd name="f235" fmla="*/ 1406525 f227 1"/>
                <a:gd name="f236" fmla="*/ 365126 f226 1"/>
                <a:gd name="f237" fmla="*/ 1411288 f227 1"/>
                <a:gd name="f238" fmla="*/ 450851 f226 1"/>
                <a:gd name="f239" fmla="*/ 1414463 f227 1"/>
                <a:gd name="f240" fmla="*/ 541338 f226 1"/>
                <a:gd name="f241" fmla="*/ 1419225 f227 1"/>
                <a:gd name="f242" fmla="*/ 627063 f226 1"/>
                <a:gd name="f243" fmla="*/ 1370013 f227 1"/>
                <a:gd name="f244" fmla="*/ 657226 f226 1"/>
                <a:gd name="f245" fmla="*/ 1295400 f227 1"/>
                <a:gd name="f246" fmla="*/ 615951 f226 1"/>
                <a:gd name="f247" fmla="*/ 1257300 f227 1"/>
                <a:gd name="f248" fmla="*/ 635001 f226 1"/>
                <a:gd name="f249" fmla="*/ 1230313 f227 1"/>
                <a:gd name="f250" fmla="*/ 623888 f226 1"/>
                <a:gd name="f251" fmla="*/ 1185863 f227 1"/>
                <a:gd name="f252" fmla="*/ 642938 f226 1"/>
                <a:gd name="f253" fmla="*/ 1114425 f227 1"/>
                <a:gd name="f254" fmla="*/ 665163 f226 1"/>
                <a:gd name="f255" fmla="*/ 1081088 f227 1"/>
                <a:gd name="f256" fmla="*/ 661988 f226 1"/>
                <a:gd name="f257" fmla="*/ 1057275 f227 1"/>
                <a:gd name="f258" fmla="*/ 638176 f226 1"/>
                <a:gd name="f259" fmla="*/ 1035050 f227 1"/>
                <a:gd name="f260" fmla="*/ 650876 f226 1"/>
                <a:gd name="f261" fmla="*/ 1004888 f227 1"/>
                <a:gd name="f262" fmla="*/ 631826 f226 1"/>
                <a:gd name="f263" fmla="*/ 982663 f227 1"/>
                <a:gd name="f264" fmla="*/ 971550 f227 1"/>
                <a:gd name="f265" fmla="*/ 676276 f226 1"/>
                <a:gd name="f266" fmla="*/ 963613 f227 1"/>
                <a:gd name="f267" fmla="*/ 941388 f227 1"/>
                <a:gd name="f268" fmla="*/ 911225 f227 1"/>
                <a:gd name="f269" fmla="*/ 646113 f226 1"/>
                <a:gd name="f270" fmla="*/ 885825 f227 1"/>
                <a:gd name="f271" fmla="*/ 850900 f227 1"/>
                <a:gd name="f272" fmla="*/ 833438 f227 1"/>
                <a:gd name="f273" fmla="*/ 806450 f227 1"/>
                <a:gd name="f274" fmla="*/ 596901 f226 1"/>
                <a:gd name="f275" fmla="*/ 750888 f227 1"/>
                <a:gd name="f276" fmla="*/ 612776 f226 1"/>
                <a:gd name="f277" fmla="*/ 690563 f227 1"/>
                <a:gd name="f278" fmla="*/ 625475 f227 1"/>
                <a:gd name="f279" fmla="*/ 582613 f226 1"/>
                <a:gd name="f280" fmla="*/ 596900 f227 1"/>
                <a:gd name="f281" fmla="*/ 538163 f226 1"/>
                <a:gd name="f282" fmla="*/ 584200 f227 1"/>
                <a:gd name="f283" fmla="*/ 552451 f226 1"/>
                <a:gd name="f284" fmla="*/ 509588 f227 1"/>
                <a:gd name="f285" fmla="*/ 522288 f226 1"/>
                <a:gd name="f286" fmla="*/ 487363 f227 1"/>
                <a:gd name="f287" fmla="*/ 466726 f226 1"/>
                <a:gd name="f288" fmla="*/ 368301 f226 1"/>
                <a:gd name="f289" fmla="*/ 269875 f226 1"/>
                <a:gd name="f290" fmla="*/ 176213 f226 1"/>
                <a:gd name="f291" fmla="*/ 427038 f227 1"/>
                <a:gd name="f292" fmla="*/ 127000 f226 1"/>
                <a:gd name="f293" fmla="*/ 303213 f227 1"/>
                <a:gd name="f294" fmla="*/ 123825 f226 1"/>
                <a:gd name="f295" fmla="*/ 182563 f227 1"/>
                <a:gd name="f296" fmla="*/ 63500 f227 1"/>
                <a:gd name="f297" fmla="*/ 120650 f226 1"/>
                <a:gd name="f298" fmla="*/ 3175 f227 1"/>
                <a:gd name="f299" fmla="*/ 68263 f226 1"/>
                <a:gd name="f300" fmla="*/ 82550 f227 1"/>
                <a:gd name="f301" fmla="*/ 19050 f226 1"/>
                <a:gd name="f302" fmla="*/ 239713 f227 1"/>
                <a:gd name="f303" fmla="*/ 22225 f226 1"/>
                <a:gd name="f304" fmla="*/ 385763 f227 1"/>
                <a:gd name="f305" fmla="*/ 26988 f226 1"/>
                <a:gd name="f306" fmla="*/ 536575 f227 1"/>
                <a:gd name="f307" fmla="*/ 685800 f227 1"/>
                <a:gd name="f308" fmla="*/ 836613 f227 1"/>
                <a:gd name="f309" fmla="*/ 987425 f227 1"/>
                <a:gd name="f310" fmla="*/ 1133475 f227 1"/>
                <a:gd name="f311" fmla="*/ 11113 f226 1"/>
                <a:gd name="f312" fmla="*/ 1282700 f227 1"/>
                <a:gd name="f313" fmla="*/ 3175 f226 1"/>
                <a:gd name="f314" fmla="*/ 1362075 f227 1"/>
                <a:gd name="f315" fmla="*/ 49213 f226 1"/>
                <a:gd name="f316" fmla="*/ f228 1 f2"/>
                <a:gd name="f317" fmla="*/ f231 1 894"/>
                <a:gd name="f318" fmla="*/ f232 1 426"/>
                <a:gd name="f319" fmla="*/ f233 1 894"/>
                <a:gd name="f320" fmla="*/ f234 1 426"/>
                <a:gd name="f321" fmla="*/ f235 1 894"/>
                <a:gd name="f322" fmla="*/ f236 1 426"/>
                <a:gd name="f323" fmla="*/ f237 1 894"/>
                <a:gd name="f324" fmla="*/ f238 1 426"/>
                <a:gd name="f325" fmla="*/ f239 1 894"/>
                <a:gd name="f326" fmla="*/ f240 1 426"/>
                <a:gd name="f327" fmla="*/ f241 1 894"/>
                <a:gd name="f328" fmla="*/ f242 1 426"/>
                <a:gd name="f329" fmla="*/ f243 1 894"/>
                <a:gd name="f330" fmla="*/ f244 1 426"/>
                <a:gd name="f331" fmla="*/ f245 1 894"/>
                <a:gd name="f332" fmla="*/ f246 1 426"/>
                <a:gd name="f333" fmla="*/ f247 1 894"/>
                <a:gd name="f334" fmla="*/ f248 1 426"/>
                <a:gd name="f335" fmla="*/ f249 1 894"/>
                <a:gd name="f336" fmla="*/ f250 1 426"/>
                <a:gd name="f337" fmla="*/ f251 1 894"/>
                <a:gd name="f338" fmla="*/ f252 1 426"/>
                <a:gd name="f339" fmla="*/ f253 1 894"/>
                <a:gd name="f340" fmla="*/ f254 1 426"/>
                <a:gd name="f341" fmla="*/ f255 1 894"/>
                <a:gd name="f342" fmla="*/ f256 1 426"/>
                <a:gd name="f343" fmla="*/ f257 1 894"/>
                <a:gd name="f344" fmla="*/ f258 1 426"/>
                <a:gd name="f345" fmla="*/ f259 1 894"/>
                <a:gd name="f346" fmla="*/ f260 1 426"/>
                <a:gd name="f347" fmla="*/ f261 1 894"/>
                <a:gd name="f348" fmla="*/ f262 1 426"/>
                <a:gd name="f349" fmla="*/ f263 1 894"/>
                <a:gd name="f350" fmla="*/ f264 1 894"/>
                <a:gd name="f351" fmla="*/ f265 1 426"/>
                <a:gd name="f352" fmla="*/ f266 1 894"/>
                <a:gd name="f353" fmla="*/ f267 1 894"/>
                <a:gd name="f354" fmla="*/ f268 1 894"/>
                <a:gd name="f355" fmla="*/ f269 1 426"/>
                <a:gd name="f356" fmla="*/ f270 1 894"/>
                <a:gd name="f357" fmla="*/ f271 1 894"/>
                <a:gd name="f358" fmla="*/ f272 1 894"/>
                <a:gd name="f359" fmla="*/ f273 1 894"/>
                <a:gd name="f360" fmla="*/ f274 1 426"/>
                <a:gd name="f361" fmla="*/ f275 1 894"/>
                <a:gd name="f362" fmla="*/ f276 1 426"/>
                <a:gd name="f363" fmla="*/ f277 1 894"/>
                <a:gd name="f364" fmla="*/ f278 1 894"/>
                <a:gd name="f365" fmla="*/ f279 1 426"/>
                <a:gd name="f366" fmla="*/ f280 1 894"/>
                <a:gd name="f367" fmla="*/ f281 1 426"/>
                <a:gd name="f368" fmla="*/ f282 1 894"/>
                <a:gd name="f369" fmla="*/ f283 1 426"/>
                <a:gd name="f370" fmla="*/ f284 1 894"/>
                <a:gd name="f371" fmla="*/ f285 1 426"/>
                <a:gd name="f372" fmla="*/ f286 1 894"/>
                <a:gd name="f373" fmla="*/ f287 1 426"/>
                <a:gd name="f374" fmla="*/ f288 1 426"/>
                <a:gd name="f375" fmla="*/ f289 1 426"/>
                <a:gd name="f376" fmla="*/ f290 1 426"/>
                <a:gd name="f377" fmla="*/ f291 1 894"/>
                <a:gd name="f378" fmla="*/ f292 1 426"/>
                <a:gd name="f379" fmla="*/ f293 1 894"/>
                <a:gd name="f380" fmla="*/ f294 1 426"/>
                <a:gd name="f381" fmla="*/ f295 1 894"/>
                <a:gd name="f382" fmla="*/ f296 1 894"/>
                <a:gd name="f383" fmla="*/ f297 1 426"/>
                <a:gd name="f384" fmla="*/ f298 1 894"/>
                <a:gd name="f385" fmla="*/ f299 1 426"/>
                <a:gd name="f386" fmla="*/ f300 1 894"/>
                <a:gd name="f387" fmla="*/ f301 1 426"/>
                <a:gd name="f388" fmla="*/ f302 1 894"/>
                <a:gd name="f389" fmla="*/ f303 1 426"/>
                <a:gd name="f390" fmla="*/ f304 1 894"/>
                <a:gd name="f391" fmla="*/ f305 1 426"/>
                <a:gd name="f392" fmla="*/ f306 1 894"/>
                <a:gd name="f393" fmla="*/ f307 1 894"/>
                <a:gd name="f394" fmla="*/ f308 1 894"/>
                <a:gd name="f395" fmla="*/ f309 1 894"/>
                <a:gd name="f396" fmla="*/ f310 1 894"/>
                <a:gd name="f397" fmla="*/ f311 1 426"/>
                <a:gd name="f398" fmla="*/ f312 1 894"/>
                <a:gd name="f399" fmla="*/ f313 1 426"/>
                <a:gd name="f400" fmla="*/ f314 1 894"/>
                <a:gd name="f401" fmla="*/ f315 1 426"/>
                <a:gd name="f402" fmla="*/ 0 1 f229"/>
                <a:gd name="f403" fmla="*/ f6 1 f229"/>
                <a:gd name="f404" fmla="*/ 0 1 f230"/>
                <a:gd name="f405" fmla="*/ f7 1 f230"/>
                <a:gd name="f406" fmla="+- f316 0 f1"/>
                <a:gd name="f407" fmla="*/ f317 1 f229"/>
                <a:gd name="f408" fmla="*/ f318 1 f230"/>
                <a:gd name="f409" fmla="*/ f319 1 f229"/>
                <a:gd name="f410" fmla="*/ f320 1 f230"/>
                <a:gd name="f411" fmla="*/ f321 1 f229"/>
                <a:gd name="f412" fmla="*/ f322 1 f230"/>
                <a:gd name="f413" fmla="*/ f323 1 f229"/>
                <a:gd name="f414" fmla="*/ f324 1 f230"/>
                <a:gd name="f415" fmla="*/ f325 1 f229"/>
                <a:gd name="f416" fmla="*/ f326 1 f230"/>
                <a:gd name="f417" fmla="*/ f327 1 f229"/>
                <a:gd name="f418" fmla="*/ f328 1 f230"/>
                <a:gd name="f419" fmla="*/ f329 1 f229"/>
                <a:gd name="f420" fmla="*/ f330 1 f230"/>
                <a:gd name="f421" fmla="*/ f331 1 f229"/>
                <a:gd name="f422" fmla="*/ f332 1 f230"/>
                <a:gd name="f423" fmla="*/ f333 1 f229"/>
                <a:gd name="f424" fmla="*/ f334 1 f230"/>
                <a:gd name="f425" fmla="*/ f335 1 f229"/>
                <a:gd name="f426" fmla="*/ f336 1 f230"/>
                <a:gd name="f427" fmla="*/ f337 1 f229"/>
                <a:gd name="f428" fmla="*/ f338 1 f230"/>
                <a:gd name="f429" fmla="*/ f339 1 f229"/>
                <a:gd name="f430" fmla="*/ f340 1 f230"/>
                <a:gd name="f431" fmla="*/ f341 1 f229"/>
                <a:gd name="f432" fmla="*/ f342 1 f230"/>
                <a:gd name="f433" fmla="*/ f343 1 f229"/>
                <a:gd name="f434" fmla="*/ f344 1 f230"/>
                <a:gd name="f435" fmla="*/ f345 1 f229"/>
                <a:gd name="f436" fmla="*/ f346 1 f230"/>
                <a:gd name="f437" fmla="*/ f347 1 f229"/>
                <a:gd name="f438" fmla="*/ f348 1 f230"/>
                <a:gd name="f439" fmla="*/ f349 1 f229"/>
                <a:gd name="f440" fmla="*/ f350 1 f229"/>
                <a:gd name="f441" fmla="*/ f351 1 f230"/>
                <a:gd name="f442" fmla="*/ f352 1 f229"/>
                <a:gd name="f443" fmla="*/ f353 1 f229"/>
                <a:gd name="f444" fmla="*/ f354 1 f229"/>
                <a:gd name="f445" fmla="*/ f355 1 f230"/>
                <a:gd name="f446" fmla="*/ f356 1 f229"/>
                <a:gd name="f447" fmla="*/ f357 1 f229"/>
                <a:gd name="f448" fmla="*/ f358 1 f229"/>
                <a:gd name="f449" fmla="*/ f359 1 f229"/>
                <a:gd name="f450" fmla="*/ f360 1 f230"/>
                <a:gd name="f451" fmla="*/ f361 1 f229"/>
                <a:gd name="f452" fmla="*/ f362 1 f230"/>
                <a:gd name="f453" fmla="*/ f363 1 f229"/>
                <a:gd name="f454" fmla="*/ f364 1 f229"/>
                <a:gd name="f455" fmla="*/ f365 1 f230"/>
                <a:gd name="f456" fmla="*/ f366 1 f229"/>
                <a:gd name="f457" fmla="*/ f367 1 f230"/>
                <a:gd name="f458" fmla="*/ f368 1 f229"/>
                <a:gd name="f459" fmla="*/ f369 1 f230"/>
                <a:gd name="f460" fmla="*/ f370 1 f229"/>
                <a:gd name="f461" fmla="*/ f371 1 f230"/>
                <a:gd name="f462" fmla="*/ f372 1 f229"/>
                <a:gd name="f463" fmla="*/ f373 1 f230"/>
                <a:gd name="f464" fmla="*/ f374 1 f230"/>
                <a:gd name="f465" fmla="*/ f375 1 f230"/>
                <a:gd name="f466" fmla="*/ f376 1 f230"/>
                <a:gd name="f467" fmla="*/ f377 1 f229"/>
                <a:gd name="f468" fmla="*/ f378 1 f230"/>
                <a:gd name="f469" fmla="*/ f379 1 f229"/>
                <a:gd name="f470" fmla="*/ f380 1 f230"/>
                <a:gd name="f471" fmla="*/ f381 1 f229"/>
                <a:gd name="f472" fmla="*/ f382 1 f229"/>
                <a:gd name="f473" fmla="*/ f383 1 f230"/>
                <a:gd name="f474" fmla="*/ f384 1 f229"/>
                <a:gd name="f475" fmla="*/ f385 1 f230"/>
                <a:gd name="f476" fmla="*/ f386 1 f229"/>
                <a:gd name="f477" fmla="*/ f387 1 f230"/>
                <a:gd name="f478" fmla="*/ f388 1 f229"/>
                <a:gd name="f479" fmla="*/ f389 1 f230"/>
                <a:gd name="f480" fmla="*/ f390 1 f229"/>
                <a:gd name="f481" fmla="*/ f391 1 f230"/>
                <a:gd name="f482" fmla="*/ f392 1 f229"/>
                <a:gd name="f483" fmla="*/ f393 1 f229"/>
                <a:gd name="f484" fmla="*/ f394 1 f229"/>
                <a:gd name="f485" fmla="*/ f395 1 f229"/>
                <a:gd name="f486" fmla="*/ f396 1 f229"/>
                <a:gd name="f487" fmla="*/ f397 1 f230"/>
                <a:gd name="f488" fmla="*/ f398 1 f229"/>
                <a:gd name="f489" fmla="*/ f399 1 f230"/>
                <a:gd name="f490" fmla="*/ f400 1 f229"/>
                <a:gd name="f491" fmla="*/ f401 1 f230"/>
                <a:gd name="f492" fmla="*/ f402 f224 1"/>
                <a:gd name="f493" fmla="*/ f403 f224 1"/>
                <a:gd name="f494" fmla="*/ f405 f225 1"/>
                <a:gd name="f495" fmla="*/ f404 f225 1"/>
                <a:gd name="f496" fmla="*/ f407 f224 1"/>
                <a:gd name="f497" fmla="*/ f408 f225 1"/>
                <a:gd name="f498" fmla="*/ f409 f224 1"/>
                <a:gd name="f499" fmla="*/ f410 f225 1"/>
                <a:gd name="f500" fmla="*/ f411 f224 1"/>
                <a:gd name="f501" fmla="*/ f412 f225 1"/>
                <a:gd name="f502" fmla="*/ f413 f224 1"/>
                <a:gd name="f503" fmla="*/ f414 f225 1"/>
                <a:gd name="f504" fmla="*/ f415 f224 1"/>
                <a:gd name="f505" fmla="*/ f416 f225 1"/>
                <a:gd name="f506" fmla="*/ f417 f224 1"/>
                <a:gd name="f507" fmla="*/ f418 f225 1"/>
                <a:gd name="f508" fmla="*/ f419 f224 1"/>
                <a:gd name="f509" fmla="*/ f420 f225 1"/>
                <a:gd name="f510" fmla="*/ f421 f224 1"/>
                <a:gd name="f511" fmla="*/ f422 f225 1"/>
                <a:gd name="f512" fmla="*/ f423 f224 1"/>
                <a:gd name="f513" fmla="*/ f424 f225 1"/>
                <a:gd name="f514" fmla="*/ f425 f224 1"/>
                <a:gd name="f515" fmla="*/ f426 f225 1"/>
                <a:gd name="f516" fmla="*/ f427 f224 1"/>
                <a:gd name="f517" fmla="*/ f428 f225 1"/>
                <a:gd name="f518" fmla="*/ f429 f224 1"/>
                <a:gd name="f519" fmla="*/ f430 f225 1"/>
                <a:gd name="f520" fmla="*/ f431 f224 1"/>
                <a:gd name="f521" fmla="*/ f432 f225 1"/>
                <a:gd name="f522" fmla="*/ f433 f224 1"/>
                <a:gd name="f523" fmla="*/ f434 f225 1"/>
                <a:gd name="f524" fmla="*/ f435 f224 1"/>
                <a:gd name="f525" fmla="*/ f436 f225 1"/>
                <a:gd name="f526" fmla="*/ f437 f224 1"/>
                <a:gd name="f527" fmla="*/ f438 f225 1"/>
                <a:gd name="f528" fmla="*/ f439 f224 1"/>
                <a:gd name="f529" fmla="*/ f440 f224 1"/>
                <a:gd name="f530" fmla="*/ f441 f225 1"/>
                <a:gd name="f531" fmla="*/ f442 f224 1"/>
                <a:gd name="f532" fmla="*/ f443 f224 1"/>
                <a:gd name="f533" fmla="*/ f444 f224 1"/>
                <a:gd name="f534" fmla="*/ f445 f225 1"/>
                <a:gd name="f535" fmla="*/ f446 f224 1"/>
                <a:gd name="f536" fmla="*/ f447 f224 1"/>
                <a:gd name="f537" fmla="*/ f448 f224 1"/>
                <a:gd name="f538" fmla="*/ f449 f224 1"/>
                <a:gd name="f539" fmla="*/ f450 f225 1"/>
                <a:gd name="f540" fmla="*/ f451 f224 1"/>
                <a:gd name="f541" fmla="*/ f452 f225 1"/>
                <a:gd name="f542" fmla="*/ f453 f224 1"/>
                <a:gd name="f543" fmla="*/ f454 f224 1"/>
                <a:gd name="f544" fmla="*/ f455 f225 1"/>
                <a:gd name="f545" fmla="*/ f456 f224 1"/>
                <a:gd name="f546" fmla="*/ f457 f225 1"/>
                <a:gd name="f547" fmla="*/ f458 f224 1"/>
                <a:gd name="f548" fmla="*/ f459 f225 1"/>
                <a:gd name="f549" fmla="*/ f460 f224 1"/>
                <a:gd name="f550" fmla="*/ f461 f225 1"/>
                <a:gd name="f551" fmla="*/ f462 f224 1"/>
                <a:gd name="f552" fmla="*/ f463 f225 1"/>
                <a:gd name="f553" fmla="*/ f464 f225 1"/>
                <a:gd name="f554" fmla="*/ f465 f225 1"/>
                <a:gd name="f555" fmla="*/ f466 f225 1"/>
                <a:gd name="f556" fmla="*/ f467 f224 1"/>
                <a:gd name="f557" fmla="*/ f468 f225 1"/>
                <a:gd name="f558" fmla="*/ f469 f224 1"/>
                <a:gd name="f559" fmla="*/ f470 f225 1"/>
                <a:gd name="f560" fmla="*/ f471 f224 1"/>
                <a:gd name="f561" fmla="*/ f472 f224 1"/>
                <a:gd name="f562" fmla="*/ f473 f225 1"/>
                <a:gd name="f563" fmla="*/ f474 f224 1"/>
                <a:gd name="f564" fmla="*/ f475 f225 1"/>
                <a:gd name="f565" fmla="*/ f476 f224 1"/>
                <a:gd name="f566" fmla="*/ f477 f225 1"/>
                <a:gd name="f567" fmla="*/ f478 f224 1"/>
                <a:gd name="f568" fmla="*/ f479 f225 1"/>
                <a:gd name="f569" fmla="*/ f480 f224 1"/>
                <a:gd name="f570" fmla="*/ f481 f225 1"/>
                <a:gd name="f571" fmla="*/ f482 f224 1"/>
                <a:gd name="f572" fmla="*/ f483 f224 1"/>
                <a:gd name="f573" fmla="*/ f484 f224 1"/>
                <a:gd name="f574" fmla="*/ f485 f224 1"/>
                <a:gd name="f575" fmla="*/ f486 f224 1"/>
                <a:gd name="f576" fmla="*/ f487 f225 1"/>
                <a:gd name="f577" fmla="*/ f488 f224 1"/>
                <a:gd name="f578" fmla="*/ f489 f225 1"/>
                <a:gd name="f579" fmla="*/ f490 f224 1"/>
                <a:gd name="f580" fmla="*/ f491 f225 1"/>
              </a:gdLst>
              <a:ahLst/>
              <a:cxnLst>
                <a:cxn ang="3cd4">
                  <a:pos x="hc" y="t"/>
                </a:cxn>
                <a:cxn ang="0">
                  <a:pos x="r" y="vc"/>
                </a:cxn>
                <a:cxn ang="cd4">
                  <a:pos x="hc" y="b"/>
                </a:cxn>
                <a:cxn ang="cd2">
                  <a:pos x="l" y="vc"/>
                </a:cxn>
                <a:cxn ang="f406">
                  <a:pos x="f496" y="f497"/>
                </a:cxn>
                <a:cxn ang="f406">
                  <a:pos x="f498" y="f499"/>
                </a:cxn>
                <a:cxn ang="f406">
                  <a:pos x="f500" y="f501"/>
                </a:cxn>
                <a:cxn ang="f406">
                  <a:pos x="f502" y="f503"/>
                </a:cxn>
                <a:cxn ang="f406">
                  <a:pos x="f504" y="f505"/>
                </a:cxn>
                <a:cxn ang="f406">
                  <a:pos x="f506" y="f507"/>
                </a:cxn>
                <a:cxn ang="f406">
                  <a:pos x="f508" y="f509"/>
                </a:cxn>
                <a:cxn ang="f406">
                  <a:pos x="f510" y="f511"/>
                </a:cxn>
                <a:cxn ang="f406">
                  <a:pos x="f512" y="f513"/>
                </a:cxn>
                <a:cxn ang="f406">
                  <a:pos x="f514" y="f515"/>
                </a:cxn>
                <a:cxn ang="f406">
                  <a:pos x="f516" y="f517"/>
                </a:cxn>
                <a:cxn ang="f406">
                  <a:pos x="f518" y="f519"/>
                </a:cxn>
                <a:cxn ang="f406">
                  <a:pos x="f520" y="f521"/>
                </a:cxn>
                <a:cxn ang="f406">
                  <a:pos x="f522" y="f523"/>
                </a:cxn>
                <a:cxn ang="f406">
                  <a:pos x="f524" y="f525"/>
                </a:cxn>
                <a:cxn ang="f406">
                  <a:pos x="f526" y="f527"/>
                </a:cxn>
                <a:cxn ang="f406">
                  <a:pos x="f528" y="f525"/>
                </a:cxn>
                <a:cxn ang="f406">
                  <a:pos x="f529" y="f530"/>
                </a:cxn>
                <a:cxn ang="f406">
                  <a:pos x="f531" y="f525"/>
                </a:cxn>
                <a:cxn ang="f406">
                  <a:pos x="f532" y="f525"/>
                </a:cxn>
                <a:cxn ang="f406">
                  <a:pos x="f533" y="f534"/>
                </a:cxn>
                <a:cxn ang="f406">
                  <a:pos x="f535" y="f507"/>
                </a:cxn>
                <a:cxn ang="f406">
                  <a:pos x="f536" y="f525"/>
                </a:cxn>
                <a:cxn ang="f406">
                  <a:pos x="f537" y="f527"/>
                </a:cxn>
                <a:cxn ang="f406">
                  <a:pos x="f538" y="f539"/>
                </a:cxn>
                <a:cxn ang="f406">
                  <a:pos x="f540" y="f541"/>
                </a:cxn>
                <a:cxn ang="f406">
                  <a:pos x="f542" y="f539"/>
                </a:cxn>
                <a:cxn ang="f406">
                  <a:pos x="f543" y="f544"/>
                </a:cxn>
                <a:cxn ang="f406">
                  <a:pos x="f545" y="f546"/>
                </a:cxn>
                <a:cxn ang="f406">
                  <a:pos x="f547" y="f548"/>
                </a:cxn>
                <a:cxn ang="f406">
                  <a:pos x="f549" y="f550"/>
                </a:cxn>
                <a:cxn ang="f406">
                  <a:pos x="f551" y="f552"/>
                </a:cxn>
                <a:cxn ang="f406">
                  <a:pos x="f551" y="f553"/>
                </a:cxn>
                <a:cxn ang="f406">
                  <a:pos x="f551" y="f554"/>
                </a:cxn>
                <a:cxn ang="f406">
                  <a:pos x="f551" y="f555"/>
                </a:cxn>
                <a:cxn ang="f406">
                  <a:pos x="f556" y="f557"/>
                </a:cxn>
                <a:cxn ang="f406">
                  <a:pos x="f558" y="f559"/>
                </a:cxn>
                <a:cxn ang="f406">
                  <a:pos x="f560" y="f559"/>
                </a:cxn>
                <a:cxn ang="f406">
                  <a:pos x="f561" y="f562"/>
                </a:cxn>
                <a:cxn ang="f406">
                  <a:pos x="f563" y="f564"/>
                </a:cxn>
                <a:cxn ang="f406">
                  <a:pos x="f565" y="f566"/>
                </a:cxn>
                <a:cxn ang="f406">
                  <a:pos x="f567" y="f568"/>
                </a:cxn>
                <a:cxn ang="f406">
                  <a:pos x="f569" y="f570"/>
                </a:cxn>
                <a:cxn ang="f406">
                  <a:pos x="f571" y="f570"/>
                </a:cxn>
                <a:cxn ang="f406">
                  <a:pos x="f572" y="f570"/>
                </a:cxn>
                <a:cxn ang="f406">
                  <a:pos x="f573" y="f568"/>
                </a:cxn>
                <a:cxn ang="f406">
                  <a:pos x="f574" y="f566"/>
                </a:cxn>
                <a:cxn ang="f406">
                  <a:pos x="f575" y="f576"/>
                </a:cxn>
                <a:cxn ang="f406">
                  <a:pos x="f577" y="f578"/>
                </a:cxn>
                <a:cxn ang="f406">
                  <a:pos x="f579" y="f580"/>
                </a:cxn>
              </a:cxnLst>
              <a:rect l="f492" t="f495" r="f493" b="f494"/>
              <a:pathLst>
                <a:path w="894" h="426">
                  <a:moveTo>
                    <a:pt x="f8" y="f9"/>
                  </a:moveTo>
                  <a:lnTo>
                    <a:pt x="f8" y="f10"/>
                  </a:lnTo>
                  <a:lnTo>
                    <a:pt x="f11" y="f12"/>
                  </a:lnTo>
                  <a:lnTo>
                    <a:pt x="f13" y="f14"/>
                  </a:lnTo>
                  <a:lnTo>
                    <a:pt x="f15" y="f16"/>
                  </a:lnTo>
                  <a:lnTo>
                    <a:pt x="f17" y="f18"/>
                  </a:lnTo>
                  <a:lnTo>
                    <a:pt x="f19" y="f20"/>
                  </a:lnTo>
                  <a:lnTo>
                    <a:pt x="f21" y="f22"/>
                  </a:lnTo>
                  <a:lnTo>
                    <a:pt x="f23" y="f24"/>
                  </a:lnTo>
                  <a:lnTo>
                    <a:pt x="f25" y="f26"/>
                  </a:lnTo>
                  <a:lnTo>
                    <a:pt x="f25" y="f27"/>
                  </a:lnTo>
                  <a:lnTo>
                    <a:pt x="f25" y="f28"/>
                  </a:lnTo>
                  <a:lnTo>
                    <a:pt x="f25" y="f29"/>
                  </a:lnTo>
                  <a:lnTo>
                    <a:pt x="f30" y="f31"/>
                  </a:lnTo>
                  <a:lnTo>
                    <a:pt x="f30" y="f32"/>
                  </a:lnTo>
                  <a:lnTo>
                    <a:pt x="f30" y="f33"/>
                  </a:lnTo>
                  <a:lnTo>
                    <a:pt x="f30" y="f34"/>
                  </a:lnTo>
                  <a:lnTo>
                    <a:pt x="f35" y="f36"/>
                  </a:lnTo>
                  <a:lnTo>
                    <a:pt x="f35" y="f37"/>
                  </a:lnTo>
                  <a:lnTo>
                    <a:pt x="f35" y="f38"/>
                  </a:lnTo>
                  <a:lnTo>
                    <a:pt x="f35" y="f39"/>
                  </a:lnTo>
                  <a:lnTo>
                    <a:pt x="f35" y="f40"/>
                  </a:lnTo>
                  <a:lnTo>
                    <a:pt x="f6" y="f41"/>
                  </a:lnTo>
                  <a:lnTo>
                    <a:pt x="f6" y="f42"/>
                  </a:lnTo>
                  <a:lnTo>
                    <a:pt x="f6" y="f43"/>
                  </a:lnTo>
                  <a:lnTo>
                    <a:pt x="f6" y="f44"/>
                  </a:lnTo>
                  <a:lnTo>
                    <a:pt x="f15" y="f45"/>
                  </a:lnTo>
                  <a:lnTo>
                    <a:pt x="f11" y="f46"/>
                  </a:lnTo>
                  <a:lnTo>
                    <a:pt x="f47" y="f43"/>
                  </a:lnTo>
                  <a:lnTo>
                    <a:pt x="f48" y="f49"/>
                  </a:lnTo>
                  <a:lnTo>
                    <a:pt x="f50" y="f51"/>
                  </a:lnTo>
                  <a:lnTo>
                    <a:pt x="f52" y="f53"/>
                  </a:lnTo>
                  <a:lnTo>
                    <a:pt x="f54" y="f53"/>
                  </a:lnTo>
                  <a:lnTo>
                    <a:pt x="f55" y="f42"/>
                  </a:lnTo>
                  <a:lnTo>
                    <a:pt x="f56" y="f49"/>
                  </a:lnTo>
                  <a:lnTo>
                    <a:pt x="f57" y="f49"/>
                  </a:lnTo>
                  <a:lnTo>
                    <a:pt x="f58" y="f49"/>
                  </a:lnTo>
                  <a:lnTo>
                    <a:pt x="f59" y="f60"/>
                  </a:lnTo>
                  <a:lnTo>
                    <a:pt x="f61" y="f42"/>
                  </a:lnTo>
                  <a:lnTo>
                    <a:pt x="f62" y="f63"/>
                  </a:lnTo>
                  <a:lnTo>
                    <a:pt x="f64" y="f63"/>
                  </a:lnTo>
                  <a:lnTo>
                    <a:pt x="f65" y="f49"/>
                  </a:lnTo>
                  <a:lnTo>
                    <a:pt x="f66" y="f67"/>
                  </a:lnTo>
                  <a:lnTo>
                    <a:pt x="f68" y="f69"/>
                  </a:lnTo>
                  <a:lnTo>
                    <a:pt x="f70" y="f67"/>
                  </a:lnTo>
                  <a:lnTo>
                    <a:pt x="f71" y="f43"/>
                  </a:lnTo>
                  <a:lnTo>
                    <a:pt x="f72" y="f73"/>
                  </a:lnTo>
                  <a:lnTo>
                    <a:pt x="f74" y="f45"/>
                  </a:lnTo>
                  <a:lnTo>
                    <a:pt x="f75" y="f7"/>
                  </a:lnTo>
                  <a:lnTo>
                    <a:pt x="f76" y="f44"/>
                  </a:lnTo>
                  <a:lnTo>
                    <a:pt x="f77" y="f73"/>
                  </a:lnTo>
                  <a:lnTo>
                    <a:pt x="f78" y="f73"/>
                  </a:lnTo>
                  <a:lnTo>
                    <a:pt x="f79" y="f43"/>
                  </a:lnTo>
                  <a:lnTo>
                    <a:pt x="f79" y="f67"/>
                  </a:lnTo>
                  <a:lnTo>
                    <a:pt x="f80" y="f67"/>
                  </a:lnTo>
                  <a:lnTo>
                    <a:pt x="f81" y="f67"/>
                  </a:lnTo>
                  <a:lnTo>
                    <a:pt x="f82" y="f83"/>
                  </a:lnTo>
                  <a:lnTo>
                    <a:pt x="f84" y="f43"/>
                  </a:lnTo>
                  <a:lnTo>
                    <a:pt x="f85" y="f43"/>
                  </a:lnTo>
                  <a:lnTo>
                    <a:pt x="f86" y="f69"/>
                  </a:lnTo>
                  <a:lnTo>
                    <a:pt x="f87" y="f49"/>
                  </a:lnTo>
                  <a:lnTo>
                    <a:pt x="f88" y="f60"/>
                  </a:lnTo>
                  <a:lnTo>
                    <a:pt x="f89" y="f60"/>
                  </a:lnTo>
                  <a:lnTo>
                    <a:pt x="f90" y="f49"/>
                  </a:lnTo>
                  <a:lnTo>
                    <a:pt x="f91" y="f83"/>
                  </a:lnTo>
                  <a:lnTo>
                    <a:pt x="f92" y="f43"/>
                  </a:lnTo>
                  <a:lnTo>
                    <a:pt x="f93" y="f43"/>
                  </a:lnTo>
                  <a:lnTo>
                    <a:pt x="f93" y="f46"/>
                  </a:lnTo>
                  <a:lnTo>
                    <a:pt x="f94" y="f44"/>
                  </a:lnTo>
                  <a:lnTo>
                    <a:pt x="f95" y="f7"/>
                  </a:lnTo>
                  <a:lnTo>
                    <a:pt x="f96" y="f7"/>
                  </a:lnTo>
                  <a:lnTo>
                    <a:pt x="f97" y="f44"/>
                  </a:lnTo>
                  <a:lnTo>
                    <a:pt x="f98" y="f45"/>
                  </a:lnTo>
                  <a:lnTo>
                    <a:pt x="f98" y="f73"/>
                  </a:lnTo>
                  <a:lnTo>
                    <a:pt x="f97" y="f43"/>
                  </a:lnTo>
                  <a:lnTo>
                    <a:pt x="f98" y="f83"/>
                  </a:lnTo>
                  <a:lnTo>
                    <a:pt x="f99" y="f69"/>
                  </a:lnTo>
                  <a:lnTo>
                    <a:pt x="f100" y="f43"/>
                  </a:lnTo>
                  <a:lnTo>
                    <a:pt x="f101" y="f43"/>
                  </a:lnTo>
                  <a:lnTo>
                    <a:pt x="f102" y="f46"/>
                  </a:lnTo>
                  <a:lnTo>
                    <a:pt x="f103" y="f46"/>
                  </a:lnTo>
                  <a:lnTo>
                    <a:pt x="f104" y="f46"/>
                  </a:lnTo>
                  <a:lnTo>
                    <a:pt x="f105" y="f83"/>
                  </a:lnTo>
                  <a:lnTo>
                    <a:pt x="f106" y="f69"/>
                  </a:lnTo>
                  <a:lnTo>
                    <a:pt x="f107" y="f60"/>
                  </a:lnTo>
                  <a:lnTo>
                    <a:pt x="f108" y="f42"/>
                  </a:lnTo>
                  <a:lnTo>
                    <a:pt x="f109" y="f42"/>
                  </a:lnTo>
                  <a:lnTo>
                    <a:pt x="f110" y="f42"/>
                  </a:lnTo>
                  <a:lnTo>
                    <a:pt x="f111" y="f60"/>
                  </a:lnTo>
                  <a:lnTo>
                    <a:pt x="f112" y="f83"/>
                  </a:lnTo>
                  <a:lnTo>
                    <a:pt x="f113" y="f43"/>
                  </a:lnTo>
                  <a:lnTo>
                    <a:pt x="f114" y="f115"/>
                  </a:lnTo>
                  <a:lnTo>
                    <a:pt x="f116" y="f43"/>
                  </a:lnTo>
                  <a:lnTo>
                    <a:pt x="f117" y="f83"/>
                  </a:lnTo>
                  <a:lnTo>
                    <a:pt x="f117" y="f60"/>
                  </a:lnTo>
                  <a:lnTo>
                    <a:pt x="f118" y="f42"/>
                  </a:lnTo>
                  <a:lnTo>
                    <a:pt x="f119" y="f51"/>
                  </a:lnTo>
                  <a:lnTo>
                    <a:pt x="f120" y="f121"/>
                  </a:lnTo>
                  <a:lnTo>
                    <a:pt x="f122" y="f123"/>
                  </a:lnTo>
                  <a:lnTo>
                    <a:pt x="f124" y="f125"/>
                  </a:lnTo>
                  <a:lnTo>
                    <a:pt x="f126" y="f125"/>
                  </a:lnTo>
                  <a:lnTo>
                    <a:pt x="f127" y="f121"/>
                  </a:lnTo>
                  <a:lnTo>
                    <a:pt x="f128" y="f129"/>
                  </a:lnTo>
                  <a:lnTo>
                    <a:pt x="f130" y="f121"/>
                  </a:lnTo>
                  <a:lnTo>
                    <a:pt x="f131" y="f123"/>
                  </a:lnTo>
                  <a:lnTo>
                    <a:pt x="f132" y="f125"/>
                  </a:lnTo>
                  <a:lnTo>
                    <a:pt x="f133" y="f123"/>
                  </a:lnTo>
                  <a:lnTo>
                    <a:pt x="f134" y="f135"/>
                  </a:lnTo>
                  <a:lnTo>
                    <a:pt x="f67" y="f135"/>
                  </a:lnTo>
                  <a:lnTo>
                    <a:pt x="f136" y="f135"/>
                  </a:lnTo>
                  <a:lnTo>
                    <a:pt x="f137" y="f40"/>
                  </a:lnTo>
                  <a:lnTo>
                    <a:pt x="f138" y="f139"/>
                  </a:lnTo>
                  <a:lnTo>
                    <a:pt x="f140" y="f141"/>
                  </a:lnTo>
                  <a:lnTo>
                    <a:pt x="f142" y="f143"/>
                  </a:lnTo>
                  <a:lnTo>
                    <a:pt x="f123" y="f144"/>
                  </a:lnTo>
                  <a:lnTo>
                    <a:pt x="f145" y="f144"/>
                  </a:lnTo>
                  <a:lnTo>
                    <a:pt x="f145" y="f38"/>
                  </a:lnTo>
                  <a:lnTo>
                    <a:pt x="f146" y="f141"/>
                  </a:lnTo>
                  <a:lnTo>
                    <a:pt x="f147" y="f141"/>
                  </a:lnTo>
                  <a:lnTo>
                    <a:pt x="f139" y="f143"/>
                  </a:lnTo>
                  <a:lnTo>
                    <a:pt x="f148" y="f141"/>
                  </a:lnTo>
                  <a:lnTo>
                    <a:pt x="f149" y="f143"/>
                  </a:lnTo>
                  <a:lnTo>
                    <a:pt x="f150" y="f151"/>
                  </a:lnTo>
                  <a:lnTo>
                    <a:pt x="f152" y="f153"/>
                  </a:lnTo>
                  <a:lnTo>
                    <a:pt x="f154" y="f155"/>
                  </a:lnTo>
                  <a:lnTo>
                    <a:pt x="f154" y="f156"/>
                  </a:lnTo>
                  <a:lnTo>
                    <a:pt x="f154" y="f157"/>
                  </a:lnTo>
                  <a:lnTo>
                    <a:pt x="f154" y="f158"/>
                  </a:lnTo>
                  <a:lnTo>
                    <a:pt x="f154" y="f159"/>
                  </a:lnTo>
                  <a:lnTo>
                    <a:pt x="f154" y="f160"/>
                  </a:lnTo>
                  <a:lnTo>
                    <a:pt x="f154" y="f161"/>
                  </a:lnTo>
                  <a:lnTo>
                    <a:pt x="f154" y="f162"/>
                  </a:lnTo>
                  <a:lnTo>
                    <a:pt x="f154" y="f26"/>
                  </a:lnTo>
                  <a:lnTo>
                    <a:pt x="f154" y="f163"/>
                  </a:lnTo>
                  <a:lnTo>
                    <a:pt x="f154" y="f164"/>
                  </a:lnTo>
                  <a:lnTo>
                    <a:pt x="f154" y="f165"/>
                  </a:lnTo>
                  <a:lnTo>
                    <a:pt x="f154" y="f166"/>
                  </a:lnTo>
                  <a:lnTo>
                    <a:pt x="f154" y="f167"/>
                  </a:lnTo>
                  <a:lnTo>
                    <a:pt x="f154" y="f168"/>
                  </a:lnTo>
                  <a:lnTo>
                    <a:pt x="f154" y="f169"/>
                  </a:lnTo>
                  <a:lnTo>
                    <a:pt x="f154" y="f12"/>
                  </a:lnTo>
                  <a:lnTo>
                    <a:pt x="f170" y="f12"/>
                  </a:lnTo>
                  <a:lnTo>
                    <a:pt x="f171" y="f12"/>
                  </a:lnTo>
                  <a:lnTo>
                    <a:pt x="f172" y="f12"/>
                  </a:lnTo>
                  <a:lnTo>
                    <a:pt x="f173" y="f12"/>
                  </a:lnTo>
                  <a:lnTo>
                    <a:pt x="f174" y="f12"/>
                  </a:lnTo>
                  <a:lnTo>
                    <a:pt x="f175" y="f176"/>
                  </a:lnTo>
                  <a:lnTo>
                    <a:pt x="f177" y="f176"/>
                  </a:lnTo>
                  <a:lnTo>
                    <a:pt x="f178" y="f176"/>
                  </a:lnTo>
                  <a:lnTo>
                    <a:pt x="f179" y="f176"/>
                  </a:lnTo>
                  <a:lnTo>
                    <a:pt x="f180" y="f176"/>
                  </a:lnTo>
                  <a:lnTo>
                    <a:pt x="f181" y="f176"/>
                  </a:lnTo>
                  <a:lnTo>
                    <a:pt x="f176" y="f182"/>
                  </a:lnTo>
                  <a:lnTo>
                    <a:pt x="f183" y="f182"/>
                  </a:lnTo>
                  <a:lnTo>
                    <a:pt x="f184" y="f182"/>
                  </a:lnTo>
                  <a:lnTo>
                    <a:pt x="f185" y="f182"/>
                  </a:lnTo>
                  <a:lnTo>
                    <a:pt x="f5" y="f186"/>
                  </a:lnTo>
                  <a:lnTo>
                    <a:pt x="f187" y="f183"/>
                  </a:lnTo>
                  <a:lnTo>
                    <a:pt x="f187" y="f188"/>
                  </a:lnTo>
                  <a:lnTo>
                    <a:pt x="f187" y="f189"/>
                  </a:lnTo>
                  <a:lnTo>
                    <a:pt x="f187" y="f190"/>
                  </a:lnTo>
                  <a:lnTo>
                    <a:pt x="f191" y="f190"/>
                  </a:lnTo>
                  <a:lnTo>
                    <a:pt x="f192" y="f190"/>
                  </a:lnTo>
                  <a:lnTo>
                    <a:pt x="f176" y="f193"/>
                  </a:lnTo>
                  <a:lnTo>
                    <a:pt x="f194" y="f193"/>
                  </a:lnTo>
                  <a:lnTo>
                    <a:pt x="f195" y="f193"/>
                  </a:lnTo>
                  <a:lnTo>
                    <a:pt x="f196" y="f193"/>
                  </a:lnTo>
                  <a:lnTo>
                    <a:pt x="f197" y="f198"/>
                  </a:lnTo>
                  <a:lnTo>
                    <a:pt x="f199" y="f198"/>
                  </a:lnTo>
                  <a:lnTo>
                    <a:pt x="f200" y="f198"/>
                  </a:lnTo>
                  <a:lnTo>
                    <a:pt x="f201" y="f198"/>
                  </a:lnTo>
                  <a:lnTo>
                    <a:pt x="f202" y="f198"/>
                  </a:lnTo>
                  <a:lnTo>
                    <a:pt x="f203" y="f198"/>
                  </a:lnTo>
                  <a:lnTo>
                    <a:pt x="f152" y="f198"/>
                  </a:lnTo>
                  <a:lnTo>
                    <a:pt x="f204" y="f198"/>
                  </a:lnTo>
                  <a:lnTo>
                    <a:pt x="f205" y="f198"/>
                  </a:lnTo>
                  <a:lnTo>
                    <a:pt x="f142" y="f198"/>
                  </a:lnTo>
                  <a:lnTo>
                    <a:pt x="f206" y="f198"/>
                  </a:lnTo>
                  <a:lnTo>
                    <a:pt x="f207" y="f198"/>
                  </a:lnTo>
                  <a:lnTo>
                    <a:pt x="f131" y="f193"/>
                  </a:lnTo>
                  <a:lnTo>
                    <a:pt x="f208" y="f193"/>
                  </a:lnTo>
                  <a:lnTo>
                    <a:pt x="f209" y="f193"/>
                  </a:lnTo>
                  <a:lnTo>
                    <a:pt x="f210" y="f193"/>
                  </a:lnTo>
                  <a:lnTo>
                    <a:pt x="f211" y="f193"/>
                  </a:lnTo>
                  <a:lnTo>
                    <a:pt x="f105" y="f190"/>
                  </a:lnTo>
                  <a:lnTo>
                    <a:pt x="f100" y="f190"/>
                  </a:lnTo>
                  <a:lnTo>
                    <a:pt x="f212" y="f190"/>
                  </a:lnTo>
                  <a:lnTo>
                    <a:pt x="f86" y="f213"/>
                  </a:lnTo>
                  <a:lnTo>
                    <a:pt x="f80" y="f213"/>
                  </a:lnTo>
                  <a:lnTo>
                    <a:pt x="f214" y="f215"/>
                  </a:lnTo>
                  <a:lnTo>
                    <a:pt x="f216" y="f215"/>
                  </a:lnTo>
                  <a:lnTo>
                    <a:pt x="f70" y="f217"/>
                  </a:lnTo>
                  <a:lnTo>
                    <a:pt x="f218" y="f217"/>
                  </a:lnTo>
                  <a:lnTo>
                    <a:pt x="f219" y="f187"/>
                  </a:lnTo>
                  <a:lnTo>
                    <a:pt x="f55" y="f187"/>
                  </a:lnTo>
                  <a:lnTo>
                    <a:pt x="f220" y="f5"/>
                  </a:lnTo>
                  <a:lnTo>
                    <a:pt x="f221" y="f5"/>
                  </a:lnTo>
                  <a:lnTo>
                    <a:pt x="f221" y="f193"/>
                  </a:lnTo>
                  <a:lnTo>
                    <a:pt x="f8" y="f222"/>
                  </a:lnTo>
                  <a:lnTo>
                    <a:pt x="f8" y="f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4" name="Freeform 28">
              <a:extLst>
                <a:ext uri="{FF2B5EF4-FFF2-40B4-BE49-F238E27FC236}">
                  <a16:creationId xmlns:a16="http://schemas.microsoft.com/office/drawing/2014/main" id="{0C67445A-F902-9EDC-922C-086CA8A573D3}"/>
                </a:ext>
              </a:extLst>
            </p:cNvPr>
            <p:cNvSpPr/>
            <p:nvPr/>
          </p:nvSpPr>
          <p:spPr>
            <a:xfrm>
              <a:off x="1492035" y="1092945"/>
              <a:ext cx="1123431" cy="933675"/>
            </a:xfrm>
            <a:custGeom>
              <a:avLst/>
              <a:gdLst>
                <a:gd name="f0" fmla="val 10800000"/>
                <a:gd name="f1" fmla="val 5400000"/>
                <a:gd name="f2" fmla="val 360"/>
                <a:gd name="f3" fmla="val 180"/>
                <a:gd name="f4" fmla="val w"/>
                <a:gd name="f5" fmla="val h"/>
                <a:gd name="f6" fmla="val 0"/>
                <a:gd name="f7" fmla="val 804"/>
                <a:gd name="f8" fmla="val 684"/>
                <a:gd name="f9" fmla="val 186"/>
                <a:gd name="f10" fmla="val 189"/>
                <a:gd name="f11" fmla="val 7"/>
                <a:gd name="f12" fmla="val 210"/>
                <a:gd name="f13" fmla="val 14"/>
                <a:gd name="f14" fmla="val 224"/>
                <a:gd name="f15" fmla="val 12"/>
                <a:gd name="f16" fmla="val 227"/>
                <a:gd name="f17" fmla="val 231"/>
                <a:gd name="f18" fmla="val 23"/>
                <a:gd name="f19" fmla="val 238"/>
                <a:gd name="f20" fmla="val 26"/>
                <a:gd name="f21" fmla="val 246"/>
                <a:gd name="f22" fmla="val 28"/>
                <a:gd name="f23" fmla="val 255"/>
                <a:gd name="f24" fmla="val 262"/>
                <a:gd name="f25" fmla="val 33"/>
                <a:gd name="f26" fmla="val 269"/>
                <a:gd name="f27" fmla="val 40"/>
                <a:gd name="f28" fmla="val 272"/>
                <a:gd name="f29" fmla="val 59"/>
                <a:gd name="f30" fmla="val 90"/>
                <a:gd name="f31" fmla="val 99"/>
                <a:gd name="f32" fmla="val 276"/>
                <a:gd name="f33" fmla="val 106"/>
                <a:gd name="f34" fmla="val 283"/>
                <a:gd name="f35" fmla="val 111"/>
                <a:gd name="f36" fmla="val 312"/>
                <a:gd name="f37" fmla="val 123"/>
                <a:gd name="f38" fmla="val 317"/>
                <a:gd name="f39" fmla="val 321"/>
                <a:gd name="f40" fmla="val 125"/>
                <a:gd name="f41" fmla="val 343"/>
                <a:gd name="f42" fmla="val 118"/>
                <a:gd name="f43" fmla="val 361"/>
                <a:gd name="f44" fmla="val 121"/>
                <a:gd name="f45" fmla="val 383"/>
                <a:gd name="f46" fmla="val 128"/>
                <a:gd name="f47" fmla="val 397"/>
                <a:gd name="f48" fmla="val 135"/>
                <a:gd name="f49" fmla="val 399"/>
                <a:gd name="f50" fmla="val 139"/>
                <a:gd name="f51" fmla="val 411"/>
                <a:gd name="f52" fmla="val 144"/>
                <a:gd name="f53" fmla="val 442"/>
                <a:gd name="f54" fmla="val 147"/>
                <a:gd name="f55" fmla="val 473"/>
                <a:gd name="f56" fmla="val 149"/>
                <a:gd name="f57" fmla="val 492"/>
                <a:gd name="f58" fmla="val 513"/>
                <a:gd name="f59" fmla="val 558"/>
                <a:gd name="f60" fmla="val 581"/>
                <a:gd name="f61" fmla="val 593"/>
                <a:gd name="f62" fmla="val 596"/>
                <a:gd name="f63" fmla="val 598"/>
                <a:gd name="f64" fmla="val 619"/>
                <a:gd name="f65" fmla="val 643"/>
                <a:gd name="f66" fmla="val 156"/>
                <a:gd name="f67" fmla="val 664"/>
                <a:gd name="f68" fmla="val 161"/>
                <a:gd name="f69" fmla="val 688"/>
                <a:gd name="f70" fmla="val 166"/>
                <a:gd name="f71" fmla="val 712"/>
                <a:gd name="f72" fmla="val 170"/>
                <a:gd name="f73" fmla="val 733"/>
                <a:gd name="f74" fmla="val 175"/>
                <a:gd name="f75" fmla="val 756"/>
                <a:gd name="f76" fmla="val 778"/>
                <a:gd name="f77" fmla="val 184"/>
                <a:gd name="f78" fmla="val 192"/>
                <a:gd name="f79" fmla="val 785"/>
                <a:gd name="f80" fmla="val 203"/>
                <a:gd name="f81" fmla="val 797"/>
                <a:gd name="f82" fmla="val 215"/>
                <a:gd name="f83" fmla="val 801"/>
                <a:gd name="f84" fmla="val 239"/>
                <a:gd name="f85" fmla="val 794"/>
                <a:gd name="f86" fmla="val 260"/>
                <a:gd name="f87" fmla="val 768"/>
                <a:gd name="f88" fmla="val 293"/>
                <a:gd name="f89" fmla="val 315"/>
                <a:gd name="f90" fmla="val 752"/>
                <a:gd name="f91" fmla="val 324"/>
                <a:gd name="f92" fmla="val 740"/>
                <a:gd name="f93" fmla="val 338"/>
                <a:gd name="f94" fmla="val 721"/>
                <a:gd name="f95" fmla="val 709"/>
                <a:gd name="f96" fmla="val 376"/>
                <a:gd name="f97" fmla="val 707"/>
                <a:gd name="f98" fmla="val 388"/>
                <a:gd name="f99" fmla="val 395"/>
                <a:gd name="f100" fmla="val 400"/>
                <a:gd name="f101" fmla="val 726"/>
                <a:gd name="f102" fmla="val 405"/>
                <a:gd name="f103" fmla="val 728"/>
                <a:gd name="f104" fmla="val 412"/>
                <a:gd name="f105" fmla="val 416"/>
                <a:gd name="f106" fmla="val 723"/>
                <a:gd name="f107" fmla="val 419"/>
                <a:gd name="f108" fmla="val 426"/>
                <a:gd name="f109" fmla="val 431"/>
                <a:gd name="f110" fmla="val 719"/>
                <a:gd name="f111" fmla="val 440"/>
                <a:gd name="f112" fmla="val 457"/>
                <a:gd name="f113" fmla="val 702"/>
                <a:gd name="f114" fmla="val 487"/>
                <a:gd name="f115" fmla="val 697"/>
                <a:gd name="f116" fmla="val 516"/>
                <a:gd name="f117" fmla="val 690"/>
                <a:gd name="f118" fmla="val 544"/>
                <a:gd name="f119" fmla="val 685"/>
                <a:gd name="f120" fmla="val 573"/>
                <a:gd name="f121" fmla="val 678"/>
                <a:gd name="f122" fmla="val 601"/>
                <a:gd name="f123" fmla="val 674"/>
                <a:gd name="f124" fmla="val 627"/>
                <a:gd name="f125" fmla="val 669"/>
                <a:gd name="f126" fmla="val 656"/>
                <a:gd name="f127" fmla="val 662"/>
                <a:gd name="f128" fmla="val 629"/>
                <a:gd name="f129" fmla="val 677"/>
                <a:gd name="f130" fmla="val 670"/>
                <a:gd name="f131" fmla="val 560"/>
                <a:gd name="f132" fmla="val 663"/>
                <a:gd name="f133" fmla="val 525"/>
                <a:gd name="f134" fmla="val 653"/>
                <a:gd name="f135" fmla="val 646"/>
                <a:gd name="f136" fmla="val 456"/>
                <a:gd name="f137" fmla="val 637"/>
                <a:gd name="f138" fmla="val 423"/>
                <a:gd name="f139" fmla="val 630"/>
                <a:gd name="f140" fmla="val 390"/>
                <a:gd name="f141" fmla="val 620"/>
                <a:gd name="f142" fmla="val 364"/>
                <a:gd name="f143" fmla="val 615"/>
                <a:gd name="f144" fmla="val 340"/>
                <a:gd name="f145" fmla="val 608"/>
                <a:gd name="f146" fmla="val 589"/>
                <a:gd name="f147" fmla="val 582"/>
                <a:gd name="f148" fmla="val 222"/>
                <a:gd name="f149" fmla="val 577"/>
                <a:gd name="f150" fmla="val 198"/>
                <a:gd name="f151" fmla="val 570"/>
                <a:gd name="f152" fmla="val 563"/>
                <a:gd name="f153" fmla="val 151"/>
                <a:gd name="f154" fmla="val 556"/>
                <a:gd name="f155" fmla="val 127"/>
                <a:gd name="f156" fmla="val 549"/>
                <a:gd name="f157" fmla="val 104"/>
                <a:gd name="f158" fmla="val 542"/>
                <a:gd name="f159" fmla="val 80"/>
                <a:gd name="f160" fmla="val 535"/>
                <a:gd name="f161" fmla="val 56"/>
                <a:gd name="f162" fmla="val 528"/>
                <a:gd name="f163" fmla="val 521"/>
                <a:gd name="f164" fmla="val 514"/>
                <a:gd name="f165" fmla="val 495"/>
                <a:gd name="f166" fmla="val 2"/>
                <a:gd name="f167" fmla="val 471"/>
                <a:gd name="f168" fmla="val 4"/>
                <a:gd name="f169" fmla="val 461"/>
                <a:gd name="f170" fmla="val 438"/>
                <a:gd name="f171" fmla="val 9"/>
                <a:gd name="f172" fmla="val 18"/>
                <a:gd name="f173" fmla="val 47"/>
                <a:gd name="f174" fmla="val 345"/>
                <a:gd name="f175" fmla="val 49"/>
                <a:gd name="f176" fmla="val 54"/>
                <a:gd name="f177" fmla="val 63"/>
                <a:gd name="f178" fmla="val 336"/>
                <a:gd name="f179" fmla="val 73"/>
                <a:gd name="f180" fmla="val 75"/>
                <a:gd name="f181" fmla="val 308"/>
                <a:gd name="f182" fmla="val 92"/>
                <a:gd name="f183" fmla="val 263"/>
                <a:gd name="f184" fmla="val 229"/>
                <a:gd name="f185" fmla="val 113"/>
                <a:gd name="f186" fmla="val 220"/>
                <a:gd name="f187" fmla="val 115"/>
                <a:gd name="f188" fmla="val 208"/>
                <a:gd name="f189" fmla="val 120"/>
                <a:gd name="f190" fmla="val 158"/>
                <a:gd name="f191" fmla="val 102"/>
                <a:gd name="f192" fmla="val 165"/>
                <a:gd name="f193" fmla="val 172"/>
                <a:gd name="f194" fmla="+- 0 0 -90"/>
                <a:gd name="f195" fmla="*/ f4 1 804"/>
                <a:gd name="f196" fmla="*/ f5 1 684"/>
                <a:gd name="f197" fmla="+- f8 0 f6"/>
                <a:gd name="f198" fmla="+- f7 0 f6"/>
                <a:gd name="f199" fmla="*/ f194 f0 1"/>
                <a:gd name="f200" fmla="*/ f198 1 804"/>
                <a:gd name="f201" fmla="*/ f197 1 684"/>
                <a:gd name="f202" fmla="*/ 333375 f198 1"/>
                <a:gd name="f203" fmla="*/ 22225 f197 1"/>
                <a:gd name="f204" fmla="*/ 366713 f198 1"/>
                <a:gd name="f205" fmla="*/ 36513 f197 1"/>
                <a:gd name="f206" fmla="*/ 404813 f198 1"/>
                <a:gd name="f207" fmla="*/ 44450 f197 1"/>
                <a:gd name="f208" fmla="*/ 431800 f198 1"/>
                <a:gd name="f209" fmla="*/ 93663 f197 1"/>
                <a:gd name="f210" fmla="*/ 438150 f198 1"/>
                <a:gd name="f211" fmla="*/ 168275 f197 1"/>
                <a:gd name="f212" fmla="*/ 503238 f198 1"/>
                <a:gd name="f213" fmla="*/ 195263 f197 1"/>
                <a:gd name="f214" fmla="*/ 544513 f198 1"/>
                <a:gd name="f215" fmla="*/ 187325 f197 1"/>
                <a:gd name="f216" fmla="*/ 630238 f198 1"/>
                <a:gd name="f217" fmla="*/ 214313 f197 1"/>
                <a:gd name="f218" fmla="*/ 701675 f198 1"/>
                <a:gd name="f219" fmla="*/ 233363 f197 1"/>
                <a:gd name="f220" fmla="*/ 814388 f198 1"/>
                <a:gd name="f221" fmla="*/ 228600 f197 1"/>
                <a:gd name="f222" fmla="*/ 941388 f198 1"/>
                <a:gd name="f223" fmla="*/ 982663 f198 1"/>
                <a:gd name="f224" fmla="*/ 236538 f197 1"/>
                <a:gd name="f225" fmla="*/ 1092200 f198 1"/>
                <a:gd name="f226" fmla="*/ 263525 f197 1"/>
                <a:gd name="f227" fmla="*/ 1200150 f198 1"/>
                <a:gd name="f228" fmla="*/ 285750 f197 1"/>
                <a:gd name="f229" fmla="*/ 1246188 f198 1"/>
                <a:gd name="f230" fmla="*/ 322263 f197 1"/>
                <a:gd name="f231" fmla="*/ 1276350 f198 1"/>
                <a:gd name="f232" fmla="*/ 379413 f197 1"/>
                <a:gd name="f233" fmla="*/ 500063 f197 1"/>
                <a:gd name="f234" fmla="*/ 1144588 f198 1"/>
                <a:gd name="f235" fmla="*/ 571500 f197 1"/>
                <a:gd name="f236" fmla="*/ 1130300 f198 1"/>
                <a:gd name="f237" fmla="*/ 627063 f197 1"/>
                <a:gd name="f238" fmla="*/ 1155700 f198 1"/>
                <a:gd name="f239" fmla="*/ 654050 f197 1"/>
                <a:gd name="f240" fmla="*/ 676275 f197 1"/>
                <a:gd name="f241" fmla="*/ 1125538 f198 1"/>
                <a:gd name="f242" fmla="*/ 725488 f197 1"/>
                <a:gd name="f243" fmla="*/ 1106488 f198 1"/>
                <a:gd name="f244" fmla="*/ 819150 f197 1"/>
                <a:gd name="f245" fmla="*/ 1076325 f198 1"/>
                <a:gd name="f246" fmla="*/ 954088 f197 1"/>
                <a:gd name="f247" fmla="*/ 1050925 f198 1"/>
                <a:gd name="f248" fmla="*/ 1085850 f197 1"/>
                <a:gd name="f249" fmla="*/ 889000 f198 1"/>
                <a:gd name="f250" fmla="*/ 1052513 f197 1"/>
                <a:gd name="f251" fmla="*/ 723900 f198 1"/>
                <a:gd name="f252" fmla="*/ 1011238 f197 1"/>
                <a:gd name="f253" fmla="*/ 577850 f198 1"/>
                <a:gd name="f254" fmla="*/ 976313 f197 1"/>
                <a:gd name="f255" fmla="*/ 465138 f198 1"/>
                <a:gd name="f256" fmla="*/ 946150 f197 1"/>
                <a:gd name="f257" fmla="*/ 352425 f198 1"/>
                <a:gd name="f258" fmla="*/ 915988 f197 1"/>
                <a:gd name="f259" fmla="*/ 239713 f198 1"/>
                <a:gd name="f260" fmla="*/ 882650 f197 1"/>
                <a:gd name="f261" fmla="*/ 127000 f198 1"/>
                <a:gd name="f262" fmla="*/ 849313 f197 1"/>
                <a:gd name="f263" fmla="*/ 11113 f198 1"/>
                <a:gd name="f264" fmla="*/ 815975 f197 1"/>
                <a:gd name="f265" fmla="*/ 6350 f198 1"/>
                <a:gd name="f266" fmla="*/ 731838 f197 1"/>
                <a:gd name="f267" fmla="*/ 14288 f198 1"/>
                <a:gd name="f268" fmla="*/ 642938 f197 1"/>
                <a:gd name="f269" fmla="*/ 74613 f198 1"/>
                <a:gd name="f270" fmla="*/ 547688 f197 1"/>
                <a:gd name="f271" fmla="*/ 100013 f198 1"/>
                <a:gd name="f272" fmla="*/ 536575 f197 1"/>
                <a:gd name="f273" fmla="*/ 514350 f197 1"/>
                <a:gd name="f274" fmla="*/ 146050 f198 1"/>
                <a:gd name="f275" fmla="*/ 417513 f197 1"/>
                <a:gd name="f276" fmla="*/ 182563 f198 1"/>
                <a:gd name="f277" fmla="*/ 330200 f197 1"/>
                <a:gd name="f278" fmla="*/ 250825 f198 1"/>
                <a:gd name="f279" fmla="*/ 161925 f197 1"/>
                <a:gd name="f280" fmla="*/ 273050 f198 1"/>
                <a:gd name="f281" fmla="*/ 74613 f197 1"/>
                <a:gd name="f282" fmla="*/ 292100 f198 1"/>
                <a:gd name="f283" fmla="*/ 0 f197 1"/>
                <a:gd name="f284" fmla="*/ f199 1 f3"/>
                <a:gd name="f285" fmla="*/ f202 1 804"/>
                <a:gd name="f286" fmla="*/ f203 1 684"/>
                <a:gd name="f287" fmla="*/ f204 1 804"/>
                <a:gd name="f288" fmla="*/ f205 1 684"/>
                <a:gd name="f289" fmla="*/ f206 1 804"/>
                <a:gd name="f290" fmla="*/ f207 1 684"/>
                <a:gd name="f291" fmla="*/ f208 1 804"/>
                <a:gd name="f292" fmla="*/ f209 1 684"/>
                <a:gd name="f293" fmla="*/ f210 1 804"/>
                <a:gd name="f294" fmla="*/ f211 1 684"/>
                <a:gd name="f295" fmla="*/ f212 1 804"/>
                <a:gd name="f296" fmla="*/ f213 1 684"/>
                <a:gd name="f297" fmla="*/ f214 1 804"/>
                <a:gd name="f298" fmla="*/ f215 1 684"/>
                <a:gd name="f299" fmla="*/ f216 1 804"/>
                <a:gd name="f300" fmla="*/ f217 1 684"/>
                <a:gd name="f301" fmla="*/ f218 1 804"/>
                <a:gd name="f302" fmla="*/ f219 1 684"/>
                <a:gd name="f303" fmla="*/ f220 1 804"/>
                <a:gd name="f304" fmla="*/ f221 1 684"/>
                <a:gd name="f305" fmla="*/ f222 1 804"/>
                <a:gd name="f306" fmla="*/ f223 1 804"/>
                <a:gd name="f307" fmla="*/ f224 1 684"/>
                <a:gd name="f308" fmla="*/ f225 1 804"/>
                <a:gd name="f309" fmla="*/ f226 1 684"/>
                <a:gd name="f310" fmla="*/ f227 1 804"/>
                <a:gd name="f311" fmla="*/ f228 1 684"/>
                <a:gd name="f312" fmla="*/ f229 1 804"/>
                <a:gd name="f313" fmla="*/ f230 1 684"/>
                <a:gd name="f314" fmla="*/ f231 1 804"/>
                <a:gd name="f315" fmla="*/ f232 1 684"/>
                <a:gd name="f316" fmla="*/ f233 1 684"/>
                <a:gd name="f317" fmla="*/ f234 1 804"/>
                <a:gd name="f318" fmla="*/ f235 1 684"/>
                <a:gd name="f319" fmla="*/ f236 1 804"/>
                <a:gd name="f320" fmla="*/ f237 1 684"/>
                <a:gd name="f321" fmla="*/ f238 1 804"/>
                <a:gd name="f322" fmla="*/ f239 1 684"/>
                <a:gd name="f323" fmla="*/ f240 1 684"/>
                <a:gd name="f324" fmla="*/ f241 1 804"/>
                <a:gd name="f325" fmla="*/ f242 1 684"/>
                <a:gd name="f326" fmla="*/ f243 1 804"/>
                <a:gd name="f327" fmla="*/ f244 1 684"/>
                <a:gd name="f328" fmla="*/ f245 1 804"/>
                <a:gd name="f329" fmla="*/ f246 1 684"/>
                <a:gd name="f330" fmla="*/ f247 1 804"/>
                <a:gd name="f331" fmla="*/ f248 1 684"/>
                <a:gd name="f332" fmla="*/ f249 1 804"/>
                <a:gd name="f333" fmla="*/ f250 1 684"/>
                <a:gd name="f334" fmla="*/ f251 1 804"/>
                <a:gd name="f335" fmla="*/ f252 1 684"/>
                <a:gd name="f336" fmla="*/ f253 1 804"/>
                <a:gd name="f337" fmla="*/ f254 1 684"/>
                <a:gd name="f338" fmla="*/ f255 1 804"/>
                <a:gd name="f339" fmla="*/ f256 1 684"/>
                <a:gd name="f340" fmla="*/ f257 1 804"/>
                <a:gd name="f341" fmla="*/ f258 1 684"/>
                <a:gd name="f342" fmla="*/ f259 1 804"/>
                <a:gd name="f343" fmla="*/ f260 1 684"/>
                <a:gd name="f344" fmla="*/ f261 1 804"/>
                <a:gd name="f345" fmla="*/ f262 1 684"/>
                <a:gd name="f346" fmla="*/ f263 1 804"/>
                <a:gd name="f347" fmla="*/ f264 1 684"/>
                <a:gd name="f348" fmla="*/ f265 1 804"/>
                <a:gd name="f349" fmla="*/ f266 1 684"/>
                <a:gd name="f350" fmla="*/ f267 1 804"/>
                <a:gd name="f351" fmla="*/ f268 1 684"/>
                <a:gd name="f352" fmla="*/ f269 1 804"/>
                <a:gd name="f353" fmla="*/ f270 1 684"/>
                <a:gd name="f354" fmla="*/ f271 1 804"/>
                <a:gd name="f355" fmla="*/ f272 1 684"/>
                <a:gd name="f356" fmla="*/ f273 1 684"/>
                <a:gd name="f357" fmla="*/ f274 1 804"/>
                <a:gd name="f358" fmla="*/ f275 1 684"/>
                <a:gd name="f359" fmla="*/ f276 1 804"/>
                <a:gd name="f360" fmla="*/ f277 1 684"/>
                <a:gd name="f361" fmla="*/ f278 1 804"/>
                <a:gd name="f362" fmla="*/ f279 1 684"/>
                <a:gd name="f363" fmla="*/ f280 1 804"/>
                <a:gd name="f364" fmla="*/ f281 1 684"/>
                <a:gd name="f365" fmla="*/ f282 1 804"/>
                <a:gd name="f366" fmla="*/ f283 1 684"/>
                <a:gd name="f367" fmla="*/ 0 1 f200"/>
                <a:gd name="f368" fmla="*/ f7 1 f200"/>
                <a:gd name="f369" fmla="*/ 0 1 f201"/>
                <a:gd name="f370" fmla="*/ f8 1 f201"/>
                <a:gd name="f371" fmla="+- f284 0 f1"/>
                <a:gd name="f372" fmla="*/ f285 1 f200"/>
                <a:gd name="f373" fmla="*/ f286 1 f201"/>
                <a:gd name="f374" fmla="*/ f287 1 f200"/>
                <a:gd name="f375" fmla="*/ f288 1 f201"/>
                <a:gd name="f376" fmla="*/ f289 1 f200"/>
                <a:gd name="f377" fmla="*/ f290 1 f201"/>
                <a:gd name="f378" fmla="*/ f291 1 f200"/>
                <a:gd name="f379" fmla="*/ f292 1 f201"/>
                <a:gd name="f380" fmla="*/ f293 1 f200"/>
                <a:gd name="f381" fmla="*/ f294 1 f201"/>
                <a:gd name="f382" fmla="*/ f295 1 f200"/>
                <a:gd name="f383" fmla="*/ f296 1 f201"/>
                <a:gd name="f384" fmla="*/ f297 1 f200"/>
                <a:gd name="f385" fmla="*/ f298 1 f201"/>
                <a:gd name="f386" fmla="*/ f299 1 f200"/>
                <a:gd name="f387" fmla="*/ f300 1 f201"/>
                <a:gd name="f388" fmla="*/ f301 1 f200"/>
                <a:gd name="f389" fmla="*/ f302 1 f201"/>
                <a:gd name="f390" fmla="*/ f303 1 f200"/>
                <a:gd name="f391" fmla="*/ f304 1 f201"/>
                <a:gd name="f392" fmla="*/ f305 1 f200"/>
                <a:gd name="f393" fmla="*/ f306 1 f200"/>
                <a:gd name="f394" fmla="*/ f307 1 f201"/>
                <a:gd name="f395" fmla="*/ f308 1 f200"/>
                <a:gd name="f396" fmla="*/ f309 1 f201"/>
                <a:gd name="f397" fmla="*/ f310 1 f200"/>
                <a:gd name="f398" fmla="*/ f311 1 f201"/>
                <a:gd name="f399" fmla="*/ f312 1 f200"/>
                <a:gd name="f400" fmla="*/ f313 1 f201"/>
                <a:gd name="f401" fmla="*/ f314 1 f200"/>
                <a:gd name="f402" fmla="*/ f315 1 f201"/>
                <a:gd name="f403" fmla="*/ f316 1 f201"/>
                <a:gd name="f404" fmla="*/ f317 1 f200"/>
                <a:gd name="f405" fmla="*/ f318 1 f201"/>
                <a:gd name="f406" fmla="*/ f319 1 f200"/>
                <a:gd name="f407" fmla="*/ f320 1 f201"/>
                <a:gd name="f408" fmla="*/ f321 1 f200"/>
                <a:gd name="f409" fmla="*/ f322 1 f201"/>
                <a:gd name="f410" fmla="*/ f323 1 f201"/>
                <a:gd name="f411" fmla="*/ f324 1 f200"/>
                <a:gd name="f412" fmla="*/ f325 1 f201"/>
                <a:gd name="f413" fmla="*/ f326 1 f200"/>
                <a:gd name="f414" fmla="*/ f327 1 f201"/>
                <a:gd name="f415" fmla="*/ f328 1 f200"/>
                <a:gd name="f416" fmla="*/ f329 1 f201"/>
                <a:gd name="f417" fmla="*/ f330 1 f200"/>
                <a:gd name="f418" fmla="*/ f331 1 f201"/>
                <a:gd name="f419" fmla="*/ f332 1 f200"/>
                <a:gd name="f420" fmla="*/ f333 1 f201"/>
                <a:gd name="f421" fmla="*/ f334 1 f200"/>
                <a:gd name="f422" fmla="*/ f335 1 f201"/>
                <a:gd name="f423" fmla="*/ f336 1 f200"/>
                <a:gd name="f424" fmla="*/ f337 1 f201"/>
                <a:gd name="f425" fmla="*/ f338 1 f200"/>
                <a:gd name="f426" fmla="*/ f339 1 f201"/>
                <a:gd name="f427" fmla="*/ f340 1 f200"/>
                <a:gd name="f428" fmla="*/ f341 1 f201"/>
                <a:gd name="f429" fmla="*/ f342 1 f200"/>
                <a:gd name="f430" fmla="*/ f343 1 f201"/>
                <a:gd name="f431" fmla="*/ f344 1 f200"/>
                <a:gd name="f432" fmla="*/ f345 1 f201"/>
                <a:gd name="f433" fmla="*/ f346 1 f200"/>
                <a:gd name="f434" fmla="*/ f347 1 f201"/>
                <a:gd name="f435" fmla="*/ f348 1 f200"/>
                <a:gd name="f436" fmla="*/ f349 1 f201"/>
                <a:gd name="f437" fmla="*/ f350 1 f200"/>
                <a:gd name="f438" fmla="*/ f351 1 f201"/>
                <a:gd name="f439" fmla="*/ f352 1 f200"/>
                <a:gd name="f440" fmla="*/ f353 1 f201"/>
                <a:gd name="f441" fmla="*/ f354 1 f200"/>
                <a:gd name="f442" fmla="*/ f355 1 f201"/>
                <a:gd name="f443" fmla="*/ f356 1 f201"/>
                <a:gd name="f444" fmla="*/ f357 1 f200"/>
                <a:gd name="f445" fmla="*/ f358 1 f201"/>
                <a:gd name="f446" fmla="*/ f359 1 f200"/>
                <a:gd name="f447" fmla="*/ f360 1 f201"/>
                <a:gd name="f448" fmla="*/ f361 1 f200"/>
                <a:gd name="f449" fmla="*/ f362 1 f201"/>
                <a:gd name="f450" fmla="*/ f363 1 f200"/>
                <a:gd name="f451" fmla="*/ f364 1 f201"/>
                <a:gd name="f452" fmla="*/ f365 1 f200"/>
                <a:gd name="f453" fmla="*/ f366 1 f201"/>
                <a:gd name="f454" fmla="*/ f367 f195 1"/>
                <a:gd name="f455" fmla="*/ f368 f195 1"/>
                <a:gd name="f456" fmla="*/ f370 f196 1"/>
                <a:gd name="f457" fmla="*/ f369 f196 1"/>
                <a:gd name="f458" fmla="*/ f372 f195 1"/>
                <a:gd name="f459" fmla="*/ f373 f196 1"/>
                <a:gd name="f460" fmla="*/ f374 f195 1"/>
                <a:gd name="f461" fmla="*/ f375 f196 1"/>
                <a:gd name="f462" fmla="*/ f376 f195 1"/>
                <a:gd name="f463" fmla="*/ f377 f196 1"/>
                <a:gd name="f464" fmla="*/ f378 f195 1"/>
                <a:gd name="f465" fmla="*/ f379 f196 1"/>
                <a:gd name="f466" fmla="*/ f380 f195 1"/>
                <a:gd name="f467" fmla="*/ f381 f196 1"/>
                <a:gd name="f468" fmla="*/ f382 f195 1"/>
                <a:gd name="f469" fmla="*/ f383 f196 1"/>
                <a:gd name="f470" fmla="*/ f384 f195 1"/>
                <a:gd name="f471" fmla="*/ f385 f196 1"/>
                <a:gd name="f472" fmla="*/ f386 f195 1"/>
                <a:gd name="f473" fmla="*/ f387 f196 1"/>
                <a:gd name="f474" fmla="*/ f388 f195 1"/>
                <a:gd name="f475" fmla="*/ f389 f196 1"/>
                <a:gd name="f476" fmla="*/ f390 f195 1"/>
                <a:gd name="f477" fmla="*/ f391 f196 1"/>
                <a:gd name="f478" fmla="*/ f392 f195 1"/>
                <a:gd name="f479" fmla="*/ f393 f195 1"/>
                <a:gd name="f480" fmla="*/ f394 f196 1"/>
                <a:gd name="f481" fmla="*/ f395 f195 1"/>
                <a:gd name="f482" fmla="*/ f396 f196 1"/>
                <a:gd name="f483" fmla="*/ f397 f195 1"/>
                <a:gd name="f484" fmla="*/ f398 f196 1"/>
                <a:gd name="f485" fmla="*/ f399 f195 1"/>
                <a:gd name="f486" fmla="*/ f400 f196 1"/>
                <a:gd name="f487" fmla="*/ f401 f195 1"/>
                <a:gd name="f488" fmla="*/ f402 f196 1"/>
                <a:gd name="f489" fmla="*/ f403 f196 1"/>
                <a:gd name="f490" fmla="*/ f404 f195 1"/>
                <a:gd name="f491" fmla="*/ f405 f196 1"/>
                <a:gd name="f492" fmla="*/ f406 f195 1"/>
                <a:gd name="f493" fmla="*/ f407 f196 1"/>
                <a:gd name="f494" fmla="*/ f408 f195 1"/>
                <a:gd name="f495" fmla="*/ f409 f196 1"/>
                <a:gd name="f496" fmla="*/ f410 f196 1"/>
                <a:gd name="f497" fmla="*/ f411 f195 1"/>
                <a:gd name="f498" fmla="*/ f412 f196 1"/>
                <a:gd name="f499" fmla="*/ f413 f195 1"/>
                <a:gd name="f500" fmla="*/ f414 f196 1"/>
                <a:gd name="f501" fmla="*/ f415 f195 1"/>
                <a:gd name="f502" fmla="*/ f416 f196 1"/>
                <a:gd name="f503" fmla="*/ f417 f195 1"/>
                <a:gd name="f504" fmla="*/ f418 f196 1"/>
                <a:gd name="f505" fmla="*/ f419 f195 1"/>
                <a:gd name="f506" fmla="*/ f420 f196 1"/>
                <a:gd name="f507" fmla="*/ f421 f195 1"/>
                <a:gd name="f508" fmla="*/ f422 f196 1"/>
                <a:gd name="f509" fmla="*/ f423 f195 1"/>
                <a:gd name="f510" fmla="*/ f424 f196 1"/>
                <a:gd name="f511" fmla="*/ f425 f195 1"/>
                <a:gd name="f512" fmla="*/ f426 f196 1"/>
                <a:gd name="f513" fmla="*/ f427 f195 1"/>
                <a:gd name="f514" fmla="*/ f428 f196 1"/>
                <a:gd name="f515" fmla="*/ f429 f195 1"/>
                <a:gd name="f516" fmla="*/ f430 f196 1"/>
                <a:gd name="f517" fmla="*/ f431 f195 1"/>
                <a:gd name="f518" fmla="*/ f432 f196 1"/>
                <a:gd name="f519" fmla="*/ f433 f195 1"/>
                <a:gd name="f520" fmla="*/ f434 f196 1"/>
                <a:gd name="f521" fmla="*/ f435 f195 1"/>
                <a:gd name="f522" fmla="*/ f436 f196 1"/>
                <a:gd name="f523" fmla="*/ f437 f195 1"/>
                <a:gd name="f524" fmla="*/ f438 f196 1"/>
                <a:gd name="f525" fmla="*/ f439 f195 1"/>
                <a:gd name="f526" fmla="*/ f440 f196 1"/>
                <a:gd name="f527" fmla="*/ f441 f195 1"/>
                <a:gd name="f528" fmla="*/ f442 f196 1"/>
                <a:gd name="f529" fmla="*/ f443 f196 1"/>
                <a:gd name="f530" fmla="*/ f444 f195 1"/>
                <a:gd name="f531" fmla="*/ f445 f196 1"/>
                <a:gd name="f532" fmla="*/ f446 f195 1"/>
                <a:gd name="f533" fmla="*/ f447 f196 1"/>
                <a:gd name="f534" fmla="*/ f448 f195 1"/>
                <a:gd name="f535" fmla="*/ f449 f196 1"/>
                <a:gd name="f536" fmla="*/ f450 f195 1"/>
                <a:gd name="f537" fmla="*/ f451 f196 1"/>
                <a:gd name="f538" fmla="*/ f452 f195 1"/>
                <a:gd name="f539" fmla="*/ f453 f196 1"/>
              </a:gdLst>
              <a:ahLst/>
              <a:cxnLst>
                <a:cxn ang="3cd4">
                  <a:pos x="hc" y="t"/>
                </a:cxn>
                <a:cxn ang="0">
                  <a:pos x="r" y="vc"/>
                </a:cxn>
                <a:cxn ang="cd4">
                  <a:pos x="hc" y="b"/>
                </a:cxn>
                <a:cxn ang="cd2">
                  <a:pos x="l" y="vc"/>
                </a:cxn>
                <a:cxn ang="f371">
                  <a:pos x="f458" y="f459"/>
                </a:cxn>
                <a:cxn ang="f371">
                  <a:pos x="f460" y="f461"/>
                </a:cxn>
                <a:cxn ang="f371">
                  <a:pos x="f462" y="f463"/>
                </a:cxn>
                <a:cxn ang="f371">
                  <a:pos x="f464" y="f465"/>
                </a:cxn>
                <a:cxn ang="f371">
                  <a:pos x="f466" y="f467"/>
                </a:cxn>
                <a:cxn ang="f371">
                  <a:pos x="f468" y="f469"/>
                </a:cxn>
                <a:cxn ang="f371">
                  <a:pos x="f470" y="f471"/>
                </a:cxn>
                <a:cxn ang="f371">
                  <a:pos x="f472" y="f473"/>
                </a:cxn>
                <a:cxn ang="f371">
                  <a:pos x="f474" y="f475"/>
                </a:cxn>
                <a:cxn ang="f371">
                  <a:pos x="f476" y="f477"/>
                </a:cxn>
                <a:cxn ang="f371">
                  <a:pos x="f478" y="f475"/>
                </a:cxn>
                <a:cxn ang="f371">
                  <a:pos x="f479" y="f480"/>
                </a:cxn>
                <a:cxn ang="f371">
                  <a:pos x="f481" y="f482"/>
                </a:cxn>
                <a:cxn ang="f371">
                  <a:pos x="f483" y="f484"/>
                </a:cxn>
                <a:cxn ang="f371">
                  <a:pos x="f485" y="f486"/>
                </a:cxn>
                <a:cxn ang="f371">
                  <a:pos x="f487" y="f488"/>
                </a:cxn>
                <a:cxn ang="f371">
                  <a:pos x="f483" y="f489"/>
                </a:cxn>
                <a:cxn ang="f371">
                  <a:pos x="f490" y="f491"/>
                </a:cxn>
                <a:cxn ang="f371">
                  <a:pos x="f492" y="f493"/>
                </a:cxn>
                <a:cxn ang="f371">
                  <a:pos x="f494" y="f495"/>
                </a:cxn>
                <a:cxn ang="f371">
                  <a:pos x="f490" y="f496"/>
                </a:cxn>
                <a:cxn ang="f371">
                  <a:pos x="f497" y="f498"/>
                </a:cxn>
                <a:cxn ang="f371">
                  <a:pos x="f499" y="f500"/>
                </a:cxn>
                <a:cxn ang="f371">
                  <a:pos x="f501" y="f502"/>
                </a:cxn>
                <a:cxn ang="f371">
                  <a:pos x="f503" y="f504"/>
                </a:cxn>
                <a:cxn ang="f371">
                  <a:pos x="f505" y="f506"/>
                </a:cxn>
                <a:cxn ang="f371">
                  <a:pos x="f507" y="f508"/>
                </a:cxn>
                <a:cxn ang="f371">
                  <a:pos x="f509" y="f510"/>
                </a:cxn>
                <a:cxn ang="f371">
                  <a:pos x="f511" y="f512"/>
                </a:cxn>
                <a:cxn ang="f371">
                  <a:pos x="f513" y="f514"/>
                </a:cxn>
                <a:cxn ang="f371">
                  <a:pos x="f515" y="f516"/>
                </a:cxn>
                <a:cxn ang="f371">
                  <a:pos x="f517" y="f518"/>
                </a:cxn>
                <a:cxn ang="f371">
                  <a:pos x="f519" y="f520"/>
                </a:cxn>
                <a:cxn ang="f371">
                  <a:pos x="f521" y="f522"/>
                </a:cxn>
                <a:cxn ang="f371">
                  <a:pos x="f523" y="f524"/>
                </a:cxn>
                <a:cxn ang="f371">
                  <a:pos x="f525" y="f526"/>
                </a:cxn>
                <a:cxn ang="f371">
                  <a:pos x="f527" y="f528"/>
                </a:cxn>
                <a:cxn ang="f371">
                  <a:pos x="f527" y="f529"/>
                </a:cxn>
                <a:cxn ang="f371">
                  <a:pos x="f530" y="f531"/>
                </a:cxn>
                <a:cxn ang="f371">
                  <a:pos x="f532" y="f533"/>
                </a:cxn>
                <a:cxn ang="f371">
                  <a:pos x="f534" y="f535"/>
                </a:cxn>
                <a:cxn ang="f371">
                  <a:pos x="f536" y="f537"/>
                </a:cxn>
                <a:cxn ang="f371">
                  <a:pos x="f538" y="f539"/>
                </a:cxn>
              </a:cxnLst>
              <a:rect l="f454" t="f457" r="f455" b="f456"/>
              <a:pathLst>
                <a:path w="804" h="684">
                  <a:moveTo>
                    <a:pt x="f9" y="f6"/>
                  </a:moveTo>
                  <a:lnTo>
                    <a:pt x="f10" y="f11"/>
                  </a:lnTo>
                  <a:lnTo>
                    <a:pt x="f12" y="f13"/>
                  </a:lnTo>
                  <a:lnTo>
                    <a:pt x="f14" y="f15"/>
                  </a:lnTo>
                  <a:lnTo>
                    <a:pt x="f16" y="f13"/>
                  </a:lnTo>
                  <a:lnTo>
                    <a:pt x="f17" y="f18"/>
                  </a:lnTo>
                  <a:lnTo>
                    <a:pt x="f19" y="f20"/>
                  </a:lnTo>
                  <a:lnTo>
                    <a:pt x="f21" y="f22"/>
                  </a:lnTo>
                  <a:lnTo>
                    <a:pt x="f23" y="f22"/>
                  </a:lnTo>
                  <a:lnTo>
                    <a:pt x="f24" y="f25"/>
                  </a:lnTo>
                  <a:lnTo>
                    <a:pt x="f26" y="f27"/>
                  </a:lnTo>
                  <a:lnTo>
                    <a:pt x="f28" y="f29"/>
                  </a:lnTo>
                  <a:lnTo>
                    <a:pt x="f28" y="f30"/>
                  </a:lnTo>
                  <a:lnTo>
                    <a:pt x="f28" y="f31"/>
                  </a:lnTo>
                  <a:lnTo>
                    <a:pt x="f32" y="f33"/>
                  </a:lnTo>
                  <a:lnTo>
                    <a:pt x="f34" y="f35"/>
                  </a:lnTo>
                  <a:lnTo>
                    <a:pt x="f36" y="f37"/>
                  </a:lnTo>
                  <a:lnTo>
                    <a:pt x="f38" y="f37"/>
                  </a:lnTo>
                  <a:lnTo>
                    <a:pt x="f39" y="f40"/>
                  </a:lnTo>
                  <a:lnTo>
                    <a:pt x="f41" y="f42"/>
                  </a:lnTo>
                  <a:lnTo>
                    <a:pt x="f43" y="f44"/>
                  </a:lnTo>
                  <a:lnTo>
                    <a:pt x="f45" y="f46"/>
                  </a:lnTo>
                  <a:lnTo>
                    <a:pt x="f47" y="f48"/>
                  </a:lnTo>
                  <a:lnTo>
                    <a:pt x="f49" y="f50"/>
                  </a:lnTo>
                  <a:lnTo>
                    <a:pt x="f51" y="f52"/>
                  </a:lnTo>
                  <a:lnTo>
                    <a:pt x="f53" y="f54"/>
                  </a:lnTo>
                  <a:lnTo>
                    <a:pt x="f55" y="f56"/>
                  </a:lnTo>
                  <a:lnTo>
                    <a:pt x="f57" y="f56"/>
                  </a:lnTo>
                  <a:lnTo>
                    <a:pt x="f58" y="f52"/>
                  </a:lnTo>
                  <a:lnTo>
                    <a:pt x="f59" y="f52"/>
                  </a:lnTo>
                  <a:lnTo>
                    <a:pt x="f60" y="f54"/>
                  </a:lnTo>
                  <a:lnTo>
                    <a:pt x="f61" y="f54"/>
                  </a:lnTo>
                  <a:lnTo>
                    <a:pt x="f62" y="f52"/>
                  </a:lnTo>
                  <a:lnTo>
                    <a:pt x="f63" y="f52"/>
                  </a:lnTo>
                  <a:lnTo>
                    <a:pt x="f64" y="f56"/>
                  </a:lnTo>
                  <a:lnTo>
                    <a:pt x="f65" y="f66"/>
                  </a:lnTo>
                  <a:lnTo>
                    <a:pt x="f67" y="f68"/>
                  </a:lnTo>
                  <a:lnTo>
                    <a:pt x="f69" y="f70"/>
                  </a:lnTo>
                  <a:lnTo>
                    <a:pt x="f71" y="f72"/>
                  </a:lnTo>
                  <a:lnTo>
                    <a:pt x="f73" y="f74"/>
                  </a:lnTo>
                  <a:lnTo>
                    <a:pt x="f75" y="f3"/>
                  </a:lnTo>
                  <a:lnTo>
                    <a:pt x="f76" y="f77"/>
                  </a:lnTo>
                  <a:lnTo>
                    <a:pt x="f76" y="f78"/>
                  </a:lnTo>
                  <a:lnTo>
                    <a:pt x="f79" y="f80"/>
                  </a:lnTo>
                  <a:lnTo>
                    <a:pt x="f81" y="f82"/>
                  </a:lnTo>
                  <a:lnTo>
                    <a:pt x="f83" y="f16"/>
                  </a:lnTo>
                  <a:lnTo>
                    <a:pt x="f7" y="f84"/>
                  </a:lnTo>
                  <a:lnTo>
                    <a:pt x="f85" y="f86"/>
                  </a:lnTo>
                  <a:lnTo>
                    <a:pt x="f87" y="f88"/>
                  </a:lnTo>
                  <a:lnTo>
                    <a:pt x="f75" y="f89"/>
                  </a:lnTo>
                  <a:lnTo>
                    <a:pt x="f90" y="f91"/>
                  </a:lnTo>
                  <a:lnTo>
                    <a:pt x="f92" y="f93"/>
                  </a:lnTo>
                  <a:lnTo>
                    <a:pt x="f94" y="f2"/>
                  </a:lnTo>
                  <a:lnTo>
                    <a:pt x="f95" y="f96"/>
                  </a:lnTo>
                  <a:lnTo>
                    <a:pt x="f97" y="f98"/>
                  </a:lnTo>
                  <a:lnTo>
                    <a:pt x="f71" y="f99"/>
                  </a:lnTo>
                  <a:lnTo>
                    <a:pt x="f94" y="f100"/>
                  </a:lnTo>
                  <a:lnTo>
                    <a:pt x="f101" y="f102"/>
                  </a:lnTo>
                  <a:lnTo>
                    <a:pt x="f103" y="f104"/>
                  </a:lnTo>
                  <a:lnTo>
                    <a:pt x="f103" y="f105"/>
                  </a:lnTo>
                  <a:lnTo>
                    <a:pt x="f106" y="f107"/>
                  </a:lnTo>
                  <a:lnTo>
                    <a:pt x="f94" y="f108"/>
                  </a:lnTo>
                  <a:lnTo>
                    <a:pt x="f94" y="f109"/>
                  </a:lnTo>
                  <a:lnTo>
                    <a:pt x="f110" y="f111"/>
                  </a:lnTo>
                  <a:lnTo>
                    <a:pt x="f95" y="f112"/>
                  </a:lnTo>
                  <a:lnTo>
                    <a:pt x="f113" y="f114"/>
                  </a:lnTo>
                  <a:lnTo>
                    <a:pt x="f115" y="f116"/>
                  </a:lnTo>
                  <a:lnTo>
                    <a:pt x="f117" y="f118"/>
                  </a:lnTo>
                  <a:lnTo>
                    <a:pt x="f119" y="f120"/>
                  </a:lnTo>
                  <a:lnTo>
                    <a:pt x="f121" y="f122"/>
                  </a:lnTo>
                  <a:lnTo>
                    <a:pt x="f123" y="f124"/>
                  </a:lnTo>
                  <a:lnTo>
                    <a:pt x="f125" y="f126"/>
                  </a:lnTo>
                  <a:lnTo>
                    <a:pt x="f127" y="f8"/>
                  </a:lnTo>
                  <a:lnTo>
                    <a:pt x="f128" y="f129"/>
                  </a:lnTo>
                  <a:lnTo>
                    <a:pt x="f61" y="f130"/>
                  </a:lnTo>
                  <a:lnTo>
                    <a:pt x="f131" y="f132"/>
                  </a:lnTo>
                  <a:lnTo>
                    <a:pt x="f133" y="f134"/>
                  </a:lnTo>
                  <a:lnTo>
                    <a:pt x="f57" y="f135"/>
                  </a:lnTo>
                  <a:lnTo>
                    <a:pt x="f136" y="f137"/>
                  </a:lnTo>
                  <a:lnTo>
                    <a:pt x="f138" y="f139"/>
                  </a:lnTo>
                  <a:lnTo>
                    <a:pt x="f140" y="f141"/>
                  </a:lnTo>
                  <a:lnTo>
                    <a:pt x="f142" y="f143"/>
                  </a:lnTo>
                  <a:lnTo>
                    <a:pt x="f144" y="f145"/>
                  </a:lnTo>
                  <a:lnTo>
                    <a:pt x="f38" y="f122"/>
                  </a:lnTo>
                  <a:lnTo>
                    <a:pt x="f88" y="f62"/>
                  </a:lnTo>
                  <a:lnTo>
                    <a:pt x="f26" y="f146"/>
                  </a:lnTo>
                  <a:lnTo>
                    <a:pt x="f21" y="f147"/>
                  </a:lnTo>
                  <a:lnTo>
                    <a:pt x="f148" y="f149"/>
                  </a:lnTo>
                  <a:lnTo>
                    <a:pt x="f150" y="f151"/>
                  </a:lnTo>
                  <a:lnTo>
                    <a:pt x="f74" y="f152"/>
                  </a:lnTo>
                  <a:lnTo>
                    <a:pt x="f153" y="f154"/>
                  </a:lnTo>
                  <a:lnTo>
                    <a:pt x="f155" y="f156"/>
                  </a:lnTo>
                  <a:lnTo>
                    <a:pt x="f157" y="f158"/>
                  </a:lnTo>
                  <a:lnTo>
                    <a:pt x="f159" y="f160"/>
                  </a:lnTo>
                  <a:lnTo>
                    <a:pt x="f161" y="f162"/>
                  </a:lnTo>
                  <a:lnTo>
                    <a:pt x="f25" y="f163"/>
                  </a:lnTo>
                  <a:lnTo>
                    <a:pt x="f11" y="f164"/>
                  </a:lnTo>
                  <a:lnTo>
                    <a:pt x="f6" y="f165"/>
                  </a:lnTo>
                  <a:lnTo>
                    <a:pt x="f166" y="f167"/>
                  </a:lnTo>
                  <a:lnTo>
                    <a:pt x="f168" y="f169"/>
                  </a:lnTo>
                  <a:lnTo>
                    <a:pt x="f13" y="f170"/>
                  </a:lnTo>
                  <a:lnTo>
                    <a:pt x="f13" y="f108"/>
                  </a:lnTo>
                  <a:lnTo>
                    <a:pt x="f171" y="f102"/>
                  </a:lnTo>
                  <a:lnTo>
                    <a:pt x="f172" y="f140"/>
                  </a:lnTo>
                  <a:lnTo>
                    <a:pt x="f20" y="f45"/>
                  </a:lnTo>
                  <a:lnTo>
                    <a:pt x="f173" y="f174"/>
                  </a:lnTo>
                  <a:lnTo>
                    <a:pt x="f175" y="f41"/>
                  </a:lnTo>
                  <a:lnTo>
                    <a:pt x="f176" y="f41"/>
                  </a:lnTo>
                  <a:lnTo>
                    <a:pt x="f177" y="f93"/>
                  </a:lnTo>
                  <a:lnTo>
                    <a:pt x="f29" y="f178"/>
                  </a:lnTo>
                  <a:lnTo>
                    <a:pt x="f176" y="f93"/>
                  </a:lnTo>
                  <a:lnTo>
                    <a:pt x="f177" y="f91"/>
                  </a:lnTo>
                  <a:lnTo>
                    <a:pt x="f179" y="f36"/>
                  </a:lnTo>
                  <a:lnTo>
                    <a:pt x="f180" y="f181"/>
                  </a:lnTo>
                  <a:lnTo>
                    <a:pt x="f182" y="f183"/>
                  </a:lnTo>
                  <a:lnTo>
                    <a:pt x="f157" y="f184"/>
                  </a:lnTo>
                  <a:lnTo>
                    <a:pt x="f185" y="f186"/>
                  </a:lnTo>
                  <a:lnTo>
                    <a:pt x="f187" y="f188"/>
                  </a:lnTo>
                  <a:lnTo>
                    <a:pt x="f189" y="f78"/>
                  </a:lnTo>
                  <a:lnTo>
                    <a:pt x="f40" y="f74"/>
                  </a:lnTo>
                  <a:lnTo>
                    <a:pt x="f190" y="f191"/>
                  </a:lnTo>
                  <a:lnTo>
                    <a:pt x="f190" y="f182"/>
                  </a:lnTo>
                  <a:lnTo>
                    <a:pt x="f192" y="f159"/>
                  </a:lnTo>
                  <a:lnTo>
                    <a:pt x="f193" y="f173"/>
                  </a:lnTo>
                  <a:lnTo>
                    <a:pt x="f77" y="f15"/>
                  </a:lnTo>
                  <a:lnTo>
                    <a:pt x="f77" y="f11"/>
                  </a:lnTo>
                  <a:lnTo>
                    <a:pt x="f77" y="f6"/>
                  </a:lnTo>
                  <a:lnTo>
                    <a:pt x="f9" y="f6"/>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5" name="Freeform 29">
              <a:extLst>
                <a:ext uri="{FF2B5EF4-FFF2-40B4-BE49-F238E27FC236}">
                  <a16:creationId xmlns:a16="http://schemas.microsoft.com/office/drawing/2014/main" id="{F8E3F147-40F2-034F-C2A6-C68618707928}"/>
                </a:ext>
              </a:extLst>
            </p:cNvPr>
            <p:cNvSpPr/>
            <p:nvPr/>
          </p:nvSpPr>
          <p:spPr>
            <a:xfrm>
              <a:off x="7188839" y="1778187"/>
              <a:ext cx="827202" cy="565117"/>
            </a:xfrm>
            <a:custGeom>
              <a:avLst/>
              <a:gdLst>
                <a:gd name="f0" fmla="val 10800000"/>
                <a:gd name="f1" fmla="val 5400000"/>
                <a:gd name="f2" fmla="val 360"/>
                <a:gd name="f3" fmla="val 180"/>
                <a:gd name="f4" fmla="val w"/>
                <a:gd name="f5" fmla="val h"/>
                <a:gd name="f6" fmla="val 0"/>
                <a:gd name="f7" fmla="val 592"/>
                <a:gd name="f8" fmla="val 414"/>
                <a:gd name="f9" fmla="val 558"/>
                <a:gd name="f10" fmla="val 184"/>
                <a:gd name="f11" fmla="val 554"/>
                <a:gd name="f12" fmla="val 544"/>
                <a:gd name="f13" fmla="val 173"/>
                <a:gd name="f14" fmla="val 535"/>
                <a:gd name="f15" fmla="val 170"/>
                <a:gd name="f16" fmla="val 532"/>
                <a:gd name="f17" fmla="val 168"/>
                <a:gd name="f18" fmla="val 530"/>
                <a:gd name="f19" fmla="val 156"/>
                <a:gd name="f20" fmla="val 528"/>
                <a:gd name="f21" fmla="val 149"/>
                <a:gd name="f22" fmla="val 146"/>
                <a:gd name="f23" fmla="val 142"/>
                <a:gd name="f24" fmla="val 132"/>
                <a:gd name="f25" fmla="val 130"/>
                <a:gd name="f26" fmla="val 525"/>
                <a:gd name="f27" fmla="val 120"/>
                <a:gd name="f28" fmla="val 116"/>
                <a:gd name="f29" fmla="val 109"/>
                <a:gd name="f30" fmla="val 537"/>
                <a:gd name="f31" fmla="val 92"/>
                <a:gd name="f32" fmla="val 539"/>
                <a:gd name="f33" fmla="val 75"/>
                <a:gd name="f34" fmla="val 542"/>
                <a:gd name="f35" fmla="val 71"/>
                <a:gd name="f36" fmla="val 66"/>
                <a:gd name="f37" fmla="val 549"/>
                <a:gd name="f38" fmla="val 61"/>
                <a:gd name="f39" fmla="val 547"/>
                <a:gd name="f40" fmla="val 57"/>
                <a:gd name="f41" fmla="val 54"/>
                <a:gd name="f42" fmla="val 523"/>
                <a:gd name="f43" fmla="val 52"/>
                <a:gd name="f44" fmla="val 518"/>
                <a:gd name="f45" fmla="val 49"/>
                <a:gd name="f46" fmla="val 513"/>
                <a:gd name="f47" fmla="val 45"/>
                <a:gd name="f48" fmla="val 509"/>
                <a:gd name="f49" fmla="val 40"/>
                <a:gd name="f50" fmla="val 504"/>
                <a:gd name="f51" fmla="val 33"/>
                <a:gd name="f52" fmla="val 502"/>
                <a:gd name="f53" fmla="val 28"/>
                <a:gd name="f54" fmla="val 21"/>
                <a:gd name="f55" fmla="val 497"/>
                <a:gd name="f56" fmla="val 16"/>
                <a:gd name="f57" fmla="val 14"/>
                <a:gd name="f58" fmla="val 492"/>
                <a:gd name="f59" fmla="val 12"/>
                <a:gd name="f60" fmla="val 480"/>
                <a:gd name="f61" fmla="val 9"/>
                <a:gd name="f62" fmla="val 476"/>
                <a:gd name="f63" fmla="val 4"/>
                <a:gd name="f64" fmla="val 466"/>
                <a:gd name="f65" fmla="val 454"/>
                <a:gd name="f66" fmla="val 442"/>
                <a:gd name="f67" fmla="val 7"/>
                <a:gd name="f68" fmla="val 431"/>
                <a:gd name="f69" fmla="val 416"/>
                <a:gd name="f70" fmla="val 405"/>
                <a:gd name="f71" fmla="val 19"/>
                <a:gd name="f72" fmla="val 393"/>
                <a:gd name="f73" fmla="val 23"/>
                <a:gd name="f74" fmla="val 381"/>
                <a:gd name="f75" fmla="val 26"/>
                <a:gd name="f76" fmla="val 369"/>
                <a:gd name="f77" fmla="val 30"/>
                <a:gd name="f78" fmla="val 355"/>
                <a:gd name="f79" fmla="val 35"/>
                <a:gd name="f80" fmla="val 343"/>
                <a:gd name="f81" fmla="val 38"/>
                <a:gd name="f82" fmla="val 331"/>
                <a:gd name="f83" fmla="val 42"/>
                <a:gd name="f84" fmla="val 320"/>
                <a:gd name="f85" fmla="val 305"/>
                <a:gd name="f86" fmla="val 293"/>
                <a:gd name="f87" fmla="val 282"/>
                <a:gd name="f88" fmla="val 270"/>
                <a:gd name="f89" fmla="val 59"/>
                <a:gd name="f90" fmla="val 256"/>
                <a:gd name="f91" fmla="val 64"/>
                <a:gd name="f92" fmla="val 244"/>
                <a:gd name="f93" fmla="val 232"/>
                <a:gd name="f94" fmla="val 220"/>
                <a:gd name="f95" fmla="val 73"/>
                <a:gd name="f96" fmla="val 206"/>
                <a:gd name="f97" fmla="val 78"/>
                <a:gd name="f98" fmla="val 194"/>
                <a:gd name="f99" fmla="val 80"/>
                <a:gd name="f100" fmla="val 182"/>
                <a:gd name="f101" fmla="val 83"/>
                <a:gd name="f102" fmla="val 87"/>
                <a:gd name="f103" fmla="val 90"/>
                <a:gd name="f104" fmla="val 144"/>
                <a:gd name="f105" fmla="val 94"/>
                <a:gd name="f106" fmla="val 133"/>
                <a:gd name="f107" fmla="val 97"/>
                <a:gd name="f108" fmla="val 118"/>
                <a:gd name="f109" fmla="val 101"/>
                <a:gd name="f110" fmla="val 107"/>
                <a:gd name="f111" fmla="val 104"/>
                <a:gd name="f112" fmla="val 95"/>
                <a:gd name="f113" fmla="val 106"/>
                <a:gd name="f114" fmla="val 81"/>
                <a:gd name="f115" fmla="val 111"/>
                <a:gd name="f116" fmla="val 69"/>
                <a:gd name="f117" fmla="val 113"/>
                <a:gd name="f118" fmla="val 62"/>
                <a:gd name="f119" fmla="val 36"/>
                <a:gd name="f120" fmla="val 29"/>
                <a:gd name="f121" fmla="val 17"/>
                <a:gd name="f122" fmla="val 3"/>
                <a:gd name="f123" fmla="val 10"/>
                <a:gd name="f124" fmla="val 31"/>
                <a:gd name="f125" fmla="val 260"/>
                <a:gd name="f126" fmla="val 274"/>
                <a:gd name="f127" fmla="val 286"/>
                <a:gd name="f128" fmla="val 300"/>
                <a:gd name="f129" fmla="val 43"/>
                <a:gd name="f130" fmla="val 315"/>
                <a:gd name="f131" fmla="val 329"/>
                <a:gd name="f132" fmla="val 50"/>
                <a:gd name="f133" fmla="val 371"/>
                <a:gd name="f134" fmla="val 386"/>
                <a:gd name="f135" fmla="val 400"/>
                <a:gd name="f136" fmla="val 412"/>
                <a:gd name="f137" fmla="val 409"/>
                <a:gd name="f138" fmla="val 102"/>
                <a:gd name="f139" fmla="val 407"/>
                <a:gd name="f140" fmla="val 402"/>
                <a:gd name="f141" fmla="val 128"/>
                <a:gd name="f142" fmla="val 140"/>
                <a:gd name="f143" fmla="val 397"/>
                <a:gd name="f144" fmla="val 152"/>
                <a:gd name="f145" fmla="val 163"/>
                <a:gd name="f146" fmla="val 390"/>
                <a:gd name="f147" fmla="val 185"/>
                <a:gd name="f148" fmla="val 208"/>
                <a:gd name="f149" fmla="val 378"/>
                <a:gd name="f150" fmla="val 230"/>
                <a:gd name="f151" fmla="val 374"/>
                <a:gd name="f152" fmla="val 251"/>
                <a:gd name="f153" fmla="val 367"/>
                <a:gd name="f154" fmla="val 272"/>
                <a:gd name="f155" fmla="val 362"/>
                <a:gd name="f156" fmla="val 350"/>
                <a:gd name="f157" fmla="val 338"/>
                <a:gd name="f158" fmla="val 324"/>
                <a:gd name="f159" fmla="val 424"/>
                <a:gd name="f160" fmla="val 319"/>
                <a:gd name="f161" fmla="val 445"/>
                <a:gd name="f162" fmla="val 312"/>
                <a:gd name="f163" fmla="val 487"/>
                <a:gd name="f164" fmla="val 281"/>
                <a:gd name="f165" fmla="val 516"/>
                <a:gd name="f166" fmla="val 277"/>
                <a:gd name="f167" fmla="val 262"/>
                <a:gd name="f168" fmla="val 561"/>
                <a:gd name="f169" fmla="val 255"/>
                <a:gd name="f170" fmla="val 565"/>
                <a:gd name="f171" fmla="val 241"/>
                <a:gd name="f172" fmla="val 570"/>
                <a:gd name="f173" fmla="val 234"/>
                <a:gd name="f174" fmla="val 577"/>
                <a:gd name="f175" fmla="val 225"/>
                <a:gd name="f176" fmla="val 210"/>
                <a:gd name="f177" fmla="+- 0 0 -90"/>
                <a:gd name="f178" fmla="*/ f4 1 592"/>
                <a:gd name="f179" fmla="*/ f5 1 414"/>
                <a:gd name="f180" fmla="+- f8 0 f6"/>
                <a:gd name="f181" fmla="+- f7 0 f6"/>
                <a:gd name="f182" fmla="*/ f177 f0 1"/>
                <a:gd name="f183" fmla="*/ f181 1 592"/>
                <a:gd name="f184" fmla="*/ f180 1 414"/>
                <a:gd name="f185" fmla="*/ 863600 f181 1"/>
                <a:gd name="f186" fmla="*/ 274638 f180 1"/>
                <a:gd name="f187" fmla="*/ 841375 f181 1"/>
                <a:gd name="f188" fmla="*/ 247650 f180 1"/>
                <a:gd name="f189" fmla="*/ 844550 f181 1"/>
                <a:gd name="f190" fmla="*/ 225425 f180 1"/>
                <a:gd name="f191" fmla="*/ 833438 f181 1"/>
                <a:gd name="f192" fmla="*/ 190500 f180 1"/>
                <a:gd name="f193" fmla="*/ 852488 f181 1"/>
                <a:gd name="f194" fmla="*/ 146050 f180 1"/>
                <a:gd name="f195" fmla="*/ 104775 f180 1"/>
                <a:gd name="f196" fmla="*/ 860425 f181 1"/>
                <a:gd name="f197" fmla="*/ 85725 f180 1"/>
                <a:gd name="f198" fmla="*/ 814388 f181 1"/>
                <a:gd name="f199" fmla="*/ 71438 f180 1"/>
                <a:gd name="f200" fmla="*/ 796925 f181 1"/>
                <a:gd name="f201" fmla="*/ 44450 f180 1"/>
                <a:gd name="f202" fmla="*/ 788988 f181 1"/>
                <a:gd name="f203" fmla="*/ 22225 f180 1"/>
                <a:gd name="f204" fmla="*/ 755650 f181 1"/>
                <a:gd name="f205" fmla="*/ 6350 f180 1"/>
                <a:gd name="f206" fmla="*/ 701675 f181 1"/>
                <a:gd name="f207" fmla="*/ 11113 f180 1"/>
                <a:gd name="f208" fmla="*/ 642938 f181 1"/>
                <a:gd name="f209" fmla="*/ 30163 f180 1"/>
                <a:gd name="f210" fmla="*/ 585788 f181 1"/>
                <a:gd name="f211" fmla="*/ 47625 f180 1"/>
                <a:gd name="f212" fmla="*/ 525463 f181 1"/>
                <a:gd name="f213" fmla="*/ 66675 f180 1"/>
                <a:gd name="f214" fmla="*/ 465138 f181 1"/>
                <a:gd name="f215" fmla="*/ 82550 f180 1"/>
                <a:gd name="f216" fmla="*/ 406400 f181 1"/>
                <a:gd name="f217" fmla="*/ 101600 f180 1"/>
                <a:gd name="f218" fmla="*/ 349250 f181 1"/>
                <a:gd name="f219" fmla="*/ 115888 f180 1"/>
                <a:gd name="f220" fmla="*/ 288925 f181 1"/>
                <a:gd name="f221" fmla="*/ 131763 f180 1"/>
                <a:gd name="f222" fmla="*/ 228600 f181 1"/>
                <a:gd name="f223" fmla="*/ 149225 f180 1"/>
                <a:gd name="f224" fmla="*/ 169863 f181 1"/>
                <a:gd name="f225" fmla="*/ 165100 f180 1"/>
                <a:gd name="f226" fmla="*/ 109538 f181 1"/>
                <a:gd name="f227" fmla="*/ 179388 f180 1"/>
                <a:gd name="f228" fmla="*/ 98425 f181 1"/>
                <a:gd name="f229" fmla="*/ 127000 f180 1"/>
                <a:gd name="f230" fmla="*/ 46038 f181 1"/>
                <a:gd name="f231" fmla="*/ 173038 f180 1"/>
                <a:gd name="f232" fmla="*/ 0 f181 1"/>
                <a:gd name="f233" fmla="*/ 209550 f180 1"/>
                <a:gd name="f234" fmla="*/ 19050 f181 1"/>
                <a:gd name="f235" fmla="*/ 288925 f180 1"/>
                <a:gd name="f236" fmla="*/ 49213 f181 1"/>
                <a:gd name="f237" fmla="*/ 412750 f180 1"/>
                <a:gd name="f238" fmla="*/ 63500 f181 1"/>
                <a:gd name="f239" fmla="*/ 476250 f180 1"/>
                <a:gd name="f240" fmla="*/ 79375 f181 1"/>
                <a:gd name="f241" fmla="*/ 544513 f180 1"/>
                <a:gd name="f242" fmla="*/ 635000 f180 1"/>
                <a:gd name="f243" fmla="*/ 142875 f181 1"/>
                <a:gd name="f244" fmla="*/ 649288 f180 1"/>
                <a:gd name="f245" fmla="*/ 203200 f181 1"/>
                <a:gd name="f246" fmla="*/ 258763 f181 1"/>
                <a:gd name="f247" fmla="*/ 619125 f180 1"/>
                <a:gd name="f248" fmla="*/ 365125 f181 1"/>
                <a:gd name="f249" fmla="*/ 593725 f180 1"/>
                <a:gd name="f250" fmla="*/ 563563 f180 1"/>
                <a:gd name="f251" fmla="*/ 571500 f181 1"/>
                <a:gd name="f252" fmla="*/ 536575 f180 1"/>
                <a:gd name="f253" fmla="*/ 673100 f181 1"/>
                <a:gd name="f254" fmla="*/ 506413 f180 1"/>
                <a:gd name="f255" fmla="*/ 773113 f181 1"/>
                <a:gd name="f256" fmla="*/ 819150 f181 1"/>
                <a:gd name="f257" fmla="*/ 439738 f180 1"/>
                <a:gd name="f258" fmla="*/ 855663 f181 1"/>
                <a:gd name="f259" fmla="*/ 431800 f180 1"/>
                <a:gd name="f260" fmla="*/ 890588 f181 1"/>
                <a:gd name="f261" fmla="*/ 404813 f180 1"/>
                <a:gd name="f262" fmla="*/ 915988 f181 1"/>
                <a:gd name="f263" fmla="*/ 357188 f180 1"/>
                <a:gd name="f264" fmla="*/ f182 1 f3"/>
                <a:gd name="f265" fmla="*/ f185 1 592"/>
                <a:gd name="f266" fmla="*/ f186 1 414"/>
                <a:gd name="f267" fmla="*/ f187 1 592"/>
                <a:gd name="f268" fmla="*/ f188 1 414"/>
                <a:gd name="f269" fmla="*/ f189 1 592"/>
                <a:gd name="f270" fmla="*/ f190 1 414"/>
                <a:gd name="f271" fmla="*/ f191 1 592"/>
                <a:gd name="f272" fmla="*/ f192 1 414"/>
                <a:gd name="f273" fmla="*/ f193 1 592"/>
                <a:gd name="f274" fmla="*/ f194 1 414"/>
                <a:gd name="f275" fmla="*/ f195 1 414"/>
                <a:gd name="f276" fmla="*/ f196 1 592"/>
                <a:gd name="f277" fmla="*/ f197 1 414"/>
                <a:gd name="f278" fmla="*/ f198 1 592"/>
                <a:gd name="f279" fmla="*/ f199 1 414"/>
                <a:gd name="f280" fmla="*/ f200 1 592"/>
                <a:gd name="f281" fmla="*/ f201 1 414"/>
                <a:gd name="f282" fmla="*/ f202 1 592"/>
                <a:gd name="f283" fmla="*/ f203 1 414"/>
                <a:gd name="f284" fmla="*/ f204 1 592"/>
                <a:gd name="f285" fmla="*/ f205 1 414"/>
                <a:gd name="f286" fmla="*/ f206 1 592"/>
                <a:gd name="f287" fmla="*/ f207 1 414"/>
                <a:gd name="f288" fmla="*/ f208 1 592"/>
                <a:gd name="f289" fmla="*/ f209 1 414"/>
                <a:gd name="f290" fmla="*/ f210 1 592"/>
                <a:gd name="f291" fmla="*/ f211 1 414"/>
                <a:gd name="f292" fmla="*/ f212 1 592"/>
                <a:gd name="f293" fmla="*/ f213 1 414"/>
                <a:gd name="f294" fmla="*/ f214 1 592"/>
                <a:gd name="f295" fmla="*/ f215 1 414"/>
                <a:gd name="f296" fmla="*/ f216 1 592"/>
                <a:gd name="f297" fmla="*/ f217 1 414"/>
                <a:gd name="f298" fmla="*/ f218 1 592"/>
                <a:gd name="f299" fmla="*/ f219 1 414"/>
                <a:gd name="f300" fmla="*/ f220 1 592"/>
                <a:gd name="f301" fmla="*/ f221 1 414"/>
                <a:gd name="f302" fmla="*/ f222 1 592"/>
                <a:gd name="f303" fmla="*/ f223 1 414"/>
                <a:gd name="f304" fmla="*/ f224 1 592"/>
                <a:gd name="f305" fmla="*/ f225 1 414"/>
                <a:gd name="f306" fmla="*/ f226 1 592"/>
                <a:gd name="f307" fmla="*/ f227 1 414"/>
                <a:gd name="f308" fmla="*/ f228 1 592"/>
                <a:gd name="f309" fmla="*/ f229 1 414"/>
                <a:gd name="f310" fmla="*/ f230 1 592"/>
                <a:gd name="f311" fmla="*/ f231 1 414"/>
                <a:gd name="f312" fmla="*/ f232 1 592"/>
                <a:gd name="f313" fmla="*/ f233 1 414"/>
                <a:gd name="f314" fmla="*/ f234 1 592"/>
                <a:gd name="f315" fmla="*/ f235 1 414"/>
                <a:gd name="f316" fmla="*/ f236 1 592"/>
                <a:gd name="f317" fmla="*/ f237 1 414"/>
                <a:gd name="f318" fmla="*/ f238 1 592"/>
                <a:gd name="f319" fmla="*/ f239 1 414"/>
                <a:gd name="f320" fmla="*/ f240 1 592"/>
                <a:gd name="f321" fmla="*/ f241 1 414"/>
                <a:gd name="f322" fmla="*/ f242 1 414"/>
                <a:gd name="f323" fmla="*/ f243 1 592"/>
                <a:gd name="f324" fmla="*/ f244 1 414"/>
                <a:gd name="f325" fmla="*/ f245 1 592"/>
                <a:gd name="f326" fmla="*/ f246 1 592"/>
                <a:gd name="f327" fmla="*/ f247 1 414"/>
                <a:gd name="f328" fmla="*/ f248 1 592"/>
                <a:gd name="f329" fmla="*/ f249 1 414"/>
                <a:gd name="f330" fmla="*/ f250 1 414"/>
                <a:gd name="f331" fmla="*/ f251 1 592"/>
                <a:gd name="f332" fmla="*/ f252 1 414"/>
                <a:gd name="f333" fmla="*/ f253 1 592"/>
                <a:gd name="f334" fmla="*/ f254 1 414"/>
                <a:gd name="f335" fmla="*/ f255 1 592"/>
                <a:gd name="f336" fmla="*/ f256 1 592"/>
                <a:gd name="f337" fmla="*/ f257 1 414"/>
                <a:gd name="f338" fmla="*/ f258 1 592"/>
                <a:gd name="f339" fmla="*/ f259 1 414"/>
                <a:gd name="f340" fmla="*/ f260 1 592"/>
                <a:gd name="f341" fmla="*/ f261 1 414"/>
                <a:gd name="f342" fmla="*/ f262 1 592"/>
                <a:gd name="f343" fmla="*/ f263 1 414"/>
                <a:gd name="f344" fmla="*/ 0 1 f183"/>
                <a:gd name="f345" fmla="*/ f7 1 f183"/>
                <a:gd name="f346" fmla="*/ 0 1 f184"/>
                <a:gd name="f347" fmla="*/ f8 1 f184"/>
                <a:gd name="f348" fmla="+- f264 0 f1"/>
                <a:gd name="f349" fmla="*/ f265 1 f183"/>
                <a:gd name="f350" fmla="*/ f266 1 f184"/>
                <a:gd name="f351" fmla="*/ f267 1 f183"/>
                <a:gd name="f352" fmla="*/ f268 1 f184"/>
                <a:gd name="f353" fmla="*/ f269 1 f183"/>
                <a:gd name="f354" fmla="*/ f270 1 f184"/>
                <a:gd name="f355" fmla="*/ f271 1 f183"/>
                <a:gd name="f356" fmla="*/ f272 1 f184"/>
                <a:gd name="f357" fmla="*/ f273 1 f183"/>
                <a:gd name="f358" fmla="*/ f274 1 f184"/>
                <a:gd name="f359" fmla="*/ f275 1 f184"/>
                <a:gd name="f360" fmla="*/ f276 1 f183"/>
                <a:gd name="f361" fmla="*/ f277 1 f184"/>
                <a:gd name="f362" fmla="*/ f278 1 f183"/>
                <a:gd name="f363" fmla="*/ f279 1 f184"/>
                <a:gd name="f364" fmla="*/ f280 1 f183"/>
                <a:gd name="f365" fmla="*/ f281 1 f184"/>
                <a:gd name="f366" fmla="*/ f282 1 f183"/>
                <a:gd name="f367" fmla="*/ f283 1 f184"/>
                <a:gd name="f368" fmla="*/ f284 1 f183"/>
                <a:gd name="f369" fmla="*/ f285 1 f184"/>
                <a:gd name="f370" fmla="*/ f286 1 f183"/>
                <a:gd name="f371" fmla="*/ f287 1 f184"/>
                <a:gd name="f372" fmla="*/ f288 1 f183"/>
                <a:gd name="f373" fmla="*/ f289 1 f184"/>
                <a:gd name="f374" fmla="*/ f290 1 f183"/>
                <a:gd name="f375" fmla="*/ f291 1 f184"/>
                <a:gd name="f376" fmla="*/ f292 1 f183"/>
                <a:gd name="f377" fmla="*/ f293 1 f184"/>
                <a:gd name="f378" fmla="*/ f294 1 f183"/>
                <a:gd name="f379" fmla="*/ f295 1 f184"/>
                <a:gd name="f380" fmla="*/ f296 1 f183"/>
                <a:gd name="f381" fmla="*/ f297 1 f184"/>
                <a:gd name="f382" fmla="*/ f298 1 f183"/>
                <a:gd name="f383" fmla="*/ f299 1 f184"/>
                <a:gd name="f384" fmla="*/ f300 1 f183"/>
                <a:gd name="f385" fmla="*/ f301 1 f184"/>
                <a:gd name="f386" fmla="*/ f302 1 f183"/>
                <a:gd name="f387" fmla="*/ f303 1 f184"/>
                <a:gd name="f388" fmla="*/ f304 1 f183"/>
                <a:gd name="f389" fmla="*/ f305 1 f184"/>
                <a:gd name="f390" fmla="*/ f306 1 f183"/>
                <a:gd name="f391" fmla="*/ f307 1 f184"/>
                <a:gd name="f392" fmla="*/ f308 1 f183"/>
                <a:gd name="f393" fmla="*/ f309 1 f184"/>
                <a:gd name="f394" fmla="*/ f310 1 f183"/>
                <a:gd name="f395" fmla="*/ f311 1 f184"/>
                <a:gd name="f396" fmla="*/ f312 1 f183"/>
                <a:gd name="f397" fmla="*/ f313 1 f184"/>
                <a:gd name="f398" fmla="*/ f314 1 f183"/>
                <a:gd name="f399" fmla="*/ f315 1 f184"/>
                <a:gd name="f400" fmla="*/ f316 1 f183"/>
                <a:gd name="f401" fmla="*/ f317 1 f184"/>
                <a:gd name="f402" fmla="*/ f318 1 f183"/>
                <a:gd name="f403" fmla="*/ f319 1 f184"/>
                <a:gd name="f404" fmla="*/ f320 1 f183"/>
                <a:gd name="f405" fmla="*/ f321 1 f184"/>
                <a:gd name="f406" fmla="*/ f322 1 f184"/>
                <a:gd name="f407" fmla="*/ f323 1 f183"/>
                <a:gd name="f408" fmla="*/ f324 1 f184"/>
                <a:gd name="f409" fmla="*/ f325 1 f183"/>
                <a:gd name="f410" fmla="*/ f326 1 f183"/>
                <a:gd name="f411" fmla="*/ f327 1 f184"/>
                <a:gd name="f412" fmla="*/ f328 1 f183"/>
                <a:gd name="f413" fmla="*/ f329 1 f184"/>
                <a:gd name="f414" fmla="*/ f330 1 f184"/>
                <a:gd name="f415" fmla="*/ f331 1 f183"/>
                <a:gd name="f416" fmla="*/ f332 1 f184"/>
                <a:gd name="f417" fmla="*/ f333 1 f183"/>
                <a:gd name="f418" fmla="*/ f334 1 f184"/>
                <a:gd name="f419" fmla="*/ f335 1 f183"/>
                <a:gd name="f420" fmla="*/ f336 1 f183"/>
                <a:gd name="f421" fmla="*/ f337 1 f184"/>
                <a:gd name="f422" fmla="*/ f338 1 f183"/>
                <a:gd name="f423" fmla="*/ f339 1 f184"/>
                <a:gd name="f424" fmla="*/ f340 1 f183"/>
                <a:gd name="f425" fmla="*/ f341 1 f184"/>
                <a:gd name="f426" fmla="*/ f342 1 f183"/>
                <a:gd name="f427" fmla="*/ f343 1 f184"/>
                <a:gd name="f428" fmla="*/ f344 f178 1"/>
                <a:gd name="f429" fmla="*/ f345 f178 1"/>
                <a:gd name="f430" fmla="*/ f347 f179 1"/>
                <a:gd name="f431" fmla="*/ f346 f179 1"/>
                <a:gd name="f432" fmla="*/ f349 f178 1"/>
                <a:gd name="f433" fmla="*/ f350 f179 1"/>
                <a:gd name="f434" fmla="*/ f351 f178 1"/>
                <a:gd name="f435" fmla="*/ f352 f179 1"/>
                <a:gd name="f436" fmla="*/ f353 f178 1"/>
                <a:gd name="f437" fmla="*/ f354 f179 1"/>
                <a:gd name="f438" fmla="*/ f355 f178 1"/>
                <a:gd name="f439" fmla="*/ f356 f179 1"/>
                <a:gd name="f440" fmla="*/ f357 f178 1"/>
                <a:gd name="f441" fmla="*/ f358 f179 1"/>
                <a:gd name="f442" fmla="*/ f359 f179 1"/>
                <a:gd name="f443" fmla="*/ f360 f178 1"/>
                <a:gd name="f444" fmla="*/ f361 f179 1"/>
                <a:gd name="f445" fmla="*/ f362 f178 1"/>
                <a:gd name="f446" fmla="*/ f363 f179 1"/>
                <a:gd name="f447" fmla="*/ f364 f178 1"/>
                <a:gd name="f448" fmla="*/ f365 f179 1"/>
                <a:gd name="f449" fmla="*/ f366 f178 1"/>
                <a:gd name="f450" fmla="*/ f367 f179 1"/>
                <a:gd name="f451" fmla="*/ f368 f178 1"/>
                <a:gd name="f452" fmla="*/ f369 f179 1"/>
                <a:gd name="f453" fmla="*/ f370 f178 1"/>
                <a:gd name="f454" fmla="*/ f371 f179 1"/>
                <a:gd name="f455" fmla="*/ f372 f178 1"/>
                <a:gd name="f456" fmla="*/ f373 f179 1"/>
                <a:gd name="f457" fmla="*/ f374 f178 1"/>
                <a:gd name="f458" fmla="*/ f375 f179 1"/>
                <a:gd name="f459" fmla="*/ f376 f178 1"/>
                <a:gd name="f460" fmla="*/ f377 f179 1"/>
                <a:gd name="f461" fmla="*/ f378 f178 1"/>
                <a:gd name="f462" fmla="*/ f379 f179 1"/>
                <a:gd name="f463" fmla="*/ f380 f178 1"/>
                <a:gd name="f464" fmla="*/ f381 f179 1"/>
                <a:gd name="f465" fmla="*/ f382 f178 1"/>
                <a:gd name="f466" fmla="*/ f383 f179 1"/>
                <a:gd name="f467" fmla="*/ f384 f178 1"/>
                <a:gd name="f468" fmla="*/ f385 f179 1"/>
                <a:gd name="f469" fmla="*/ f386 f178 1"/>
                <a:gd name="f470" fmla="*/ f387 f179 1"/>
                <a:gd name="f471" fmla="*/ f388 f178 1"/>
                <a:gd name="f472" fmla="*/ f389 f179 1"/>
                <a:gd name="f473" fmla="*/ f390 f178 1"/>
                <a:gd name="f474" fmla="*/ f391 f179 1"/>
                <a:gd name="f475" fmla="*/ f392 f178 1"/>
                <a:gd name="f476" fmla="*/ f393 f179 1"/>
                <a:gd name="f477" fmla="*/ f394 f178 1"/>
                <a:gd name="f478" fmla="*/ f395 f179 1"/>
                <a:gd name="f479" fmla="*/ f396 f178 1"/>
                <a:gd name="f480" fmla="*/ f397 f179 1"/>
                <a:gd name="f481" fmla="*/ f398 f178 1"/>
                <a:gd name="f482" fmla="*/ f399 f179 1"/>
                <a:gd name="f483" fmla="*/ f400 f178 1"/>
                <a:gd name="f484" fmla="*/ f401 f179 1"/>
                <a:gd name="f485" fmla="*/ f402 f178 1"/>
                <a:gd name="f486" fmla="*/ f403 f179 1"/>
                <a:gd name="f487" fmla="*/ f404 f178 1"/>
                <a:gd name="f488" fmla="*/ f405 f179 1"/>
                <a:gd name="f489" fmla="*/ f406 f179 1"/>
                <a:gd name="f490" fmla="*/ f407 f178 1"/>
                <a:gd name="f491" fmla="*/ f408 f179 1"/>
                <a:gd name="f492" fmla="*/ f409 f178 1"/>
                <a:gd name="f493" fmla="*/ f410 f178 1"/>
                <a:gd name="f494" fmla="*/ f411 f179 1"/>
                <a:gd name="f495" fmla="*/ f412 f178 1"/>
                <a:gd name="f496" fmla="*/ f413 f179 1"/>
                <a:gd name="f497" fmla="*/ f414 f179 1"/>
                <a:gd name="f498" fmla="*/ f415 f178 1"/>
                <a:gd name="f499" fmla="*/ f416 f179 1"/>
                <a:gd name="f500" fmla="*/ f417 f178 1"/>
                <a:gd name="f501" fmla="*/ f418 f179 1"/>
                <a:gd name="f502" fmla="*/ f419 f178 1"/>
                <a:gd name="f503" fmla="*/ f420 f178 1"/>
                <a:gd name="f504" fmla="*/ f421 f179 1"/>
                <a:gd name="f505" fmla="*/ f422 f178 1"/>
                <a:gd name="f506" fmla="*/ f423 f179 1"/>
                <a:gd name="f507" fmla="*/ f424 f178 1"/>
                <a:gd name="f508" fmla="*/ f425 f179 1"/>
                <a:gd name="f509" fmla="*/ f426 f178 1"/>
                <a:gd name="f510" fmla="*/ f427 f179 1"/>
              </a:gdLst>
              <a:ahLst/>
              <a:cxnLst>
                <a:cxn ang="3cd4">
                  <a:pos x="hc" y="t"/>
                </a:cxn>
                <a:cxn ang="0">
                  <a:pos x="r" y="vc"/>
                </a:cxn>
                <a:cxn ang="cd4">
                  <a:pos x="hc" y="b"/>
                </a:cxn>
                <a:cxn ang="cd2">
                  <a:pos x="l" y="vc"/>
                </a:cxn>
                <a:cxn ang="f348">
                  <a:pos x="f432" y="f433"/>
                </a:cxn>
                <a:cxn ang="f348">
                  <a:pos x="f434" y="f435"/>
                </a:cxn>
                <a:cxn ang="f348">
                  <a:pos x="f436" y="f437"/>
                </a:cxn>
                <a:cxn ang="f348">
                  <a:pos x="f438" y="f439"/>
                </a:cxn>
                <a:cxn ang="f348">
                  <a:pos x="f440" y="f441"/>
                </a:cxn>
                <a:cxn ang="f348">
                  <a:pos x="f432" y="f442"/>
                </a:cxn>
                <a:cxn ang="f348">
                  <a:pos x="f443" y="f444"/>
                </a:cxn>
                <a:cxn ang="f348">
                  <a:pos x="f445" y="f446"/>
                </a:cxn>
                <a:cxn ang="f348">
                  <a:pos x="f447" y="f448"/>
                </a:cxn>
                <a:cxn ang="f348">
                  <a:pos x="f449" y="f450"/>
                </a:cxn>
                <a:cxn ang="f348">
                  <a:pos x="f451" y="f452"/>
                </a:cxn>
                <a:cxn ang="f348">
                  <a:pos x="f453" y="f454"/>
                </a:cxn>
                <a:cxn ang="f348">
                  <a:pos x="f455" y="f456"/>
                </a:cxn>
                <a:cxn ang="f348">
                  <a:pos x="f457" y="f458"/>
                </a:cxn>
                <a:cxn ang="f348">
                  <a:pos x="f459" y="f460"/>
                </a:cxn>
                <a:cxn ang="f348">
                  <a:pos x="f461" y="f462"/>
                </a:cxn>
                <a:cxn ang="f348">
                  <a:pos x="f463" y="f464"/>
                </a:cxn>
                <a:cxn ang="f348">
                  <a:pos x="f465" y="f466"/>
                </a:cxn>
                <a:cxn ang="f348">
                  <a:pos x="f467" y="f468"/>
                </a:cxn>
                <a:cxn ang="f348">
                  <a:pos x="f469" y="f470"/>
                </a:cxn>
                <a:cxn ang="f348">
                  <a:pos x="f471" y="f472"/>
                </a:cxn>
                <a:cxn ang="f348">
                  <a:pos x="f473" y="f474"/>
                </a:cxn>
                <a:cxn ang="f348">
                  <a:pos x="f475" y="f476"/>
                </a:cxn>
                <a:cxn ang="f348">
                  <a:pos x="f477" y="f478"/>
                </a:cxn>
                <a:cxn ang="f348">
                  <a:pos x="f479" y="f480"/>
                </a:cxn>
                <a:cxn ang="f348">
                  <a:pos x="f481" y="f482"/>
                </a:cxn>
                <a:cxn ang="f348">
                  <a:pos x="f483" y="f484"/>
                </a:cxn>
                <a:cxn ang="f348">
                  <a:pos x="f485" y="f486"/>
                </a:cxn>
                <a:cxn ang="f348">
                  <a:pos x="f487" y="f488"/>
                </a:cxn>
                <a:cxn ang="f348">
                  <a:pos x="f475" y="f489"/>
                </a:cxn>
                <a:cxn ang="f348">
                  <a:pos x="f490" y="f491"/>
                </a:cxn>
                <a:cxn ang="f348">
                  <a:pos x="f492" y="f489"/>
                </a:cxn>
                <a:cxn ang="f348">
                  <a:pos x="f493" y="f494"/>
                </a:cxn>
                <a:cxn ang="f348">
                  <a:pos x="f495" y="f496"/>
                </a:cxn>
                <a:cxn ang="f348">
                  <a:pos x="f461" y="f497"/>
                </a:cxn>
                <a:cxn ang="f348">
                  <a:pos x="f498" y="f499"/>
                </a:cxn>
                <a:cxn ang="f348">
                  <a:pos x="f500" y="f501"/>
                </a:cxn>
                <a:cxn ang="f348">
                  <a:pos x="f502" y="f486"/>
                </a:cxn>
                <a:cxn ang="f348">
                  <a:pos x="f503" y="f504"/>
                </a:cxn>
                <a:cxn ang="f348">
                  <a:pos x="f505" y="f506"/>
                </a:cxn>
                <a:cxn ang="f348">
                  <a:pos x="f507" y="f508"/>
                </a:cxn>
                <a:cxn ang="f348">
                  <a:pos x="f509" y="f510"/>
                </a:cxn>
              </a:cxnLst>
              <a:rect l="f428" t="f431" r="f429" b="f430"/>
              <a:pathLst>
                <a:path w="592" h="414">
                  <a:moveTo>
                    <a:pt x="f9" y="f10"/>
                  </a:moveTo>
                  <a:lnTo>
                    <a:pt x="f11" y="f10"/>
                  </a:lnTo>
                  <a:lnTo>
                    <a:pt x="f12" y="f13"/>
                  </a:lnTo>
                  <a:lnTo>
                    <a:pt x="f14" y="f15"/>
                  </a:lnTo>
                  <a:lnTo>
                    <a:pt x="f16" y="f17"/>
                  </a:lnTo>
                  <a:lnTo>
                    <a:pt x="f18" y="f19"/>
                  </a:lnTo>
                  <a:lnTo>
                    <a:pt x="f20" y="f21"/>
                  </a:lnTo>
                  <a:lnTo>
                    <a:pt x="f20" y="f22"/>
                  </a:lnTo>
                  <a:lnTo>
                    <a:pt x="f16" y="f23"/>
                  </a:lnTo>
                  <a:lnTo>
                    <a:pt x="f14" y="f24"/>
                  </a:lnTo>
                  <a:lnTo>
                    <a:pt x="f16" y="f25"/>
                  </a:lnTo>
                  <a:lnTo>
                    <a:pt x="f26" y="f27"/>
                  </a:lnTo>
                  <a:lnTo>
                    <a:pt x="f26" y="f28"/>
                  </a:lnTo>
                  <a:lnTo>
                    <a:pt x="f18" y="f29"/>
                  </a:lnTo>
                  <a:lnTo>
                    <a:pt x="f30" y="f31"/>
                  </a:lnTo>
                  <a:lnTo>
                    <a:pt x="f32" y="f33"/>
                  </a:lnTo>
                  <a:lnTo>
                    <a:pt x="f34" y="f35"/>
                  </a:lnTo>
                  <a:lnTo>
                    <a:pt x="f12" y="f36"/>
                  </a:lnTo>
                  <a:lnTo>
                    <a:pt x="f37" y="f38"/>
                  </a:lnTo>
                  <a:lnTo>
                    <a:pt x="f39" y="f40"/>
                  </a:lnTo>
                  <a:lnTo>
                    <a:pt x="f34" y="f41"/>
                  </a:lnTo>
                  <a:lnTo>
                    <a:pt x="f42" y="f43"/>
                  </a:lnTo>
                  <a:lnTo>
                    <a:pt x="f44" y="f45"/>
                  </a:lnTo>
                  <a:lnTo>
                    <a:pt x="f46" y="f47"/>
                  </a:lnTo>
                  <a:lnTo>
                    <a:pt x="f48" y="f49"/>
                  </a:lnTo>
                  <a:lnTo>
                    <a:pt x="f50" y="f51"/>
                  </a:lnTo>
                  <a:lnTo>
                    <a:pt x="f52" y="f53"/>
                  </a:lnTo>
                  <a:lnTo>
                    <a:pt x="f52" y="f54"/>
                  </a:lnTo>
                  <a:lnTo>
                    <a:pt x="f55" y="f56"/>
                  </a:lnTo>
                  <a:lnTo>
                    <a:pt x="f55" y="f57"/>
                  </a:lnTo>
                  <a:lnTo>
                    <a:pt x="f58" y="f59"/>
                  </a:lnTo>
                  <a:lnTo>
                    <a:pt x="f60" y="f61"/>
                  </a:lnTo>
                  <a:lnTo>
                    <a:pt x="f62" y="f63"/>
                  </a:lnTo>
                  <a:lnTo>
                    <a:pt x="f64" y="f6"/>
                  </a:lnTo>
                  <a:lnTo>
                    <a:pt x="f65" y="f63"/>
                  </a:lnTo>
                  <a:lnTo>
                    <a:pt x="f66" y="f67"/>
                  </a:lnTo>
                  <a:lnTo>
                    <a:pt x="f68" y="f59"/>
                  </a:lnTo>
                  <a:lnTo>
                    <a:pt x="f69" y="f56"/>
                  </a:lnTo>
                  <a:lnTo>
                    <a:pt x="f70" y="f71"/>
                  </a:lnTo>
                  <a:lnTo>
                    <a:pt x="f72" y="f73"/>
                  </a:lnTo>
                  <a:lnTo>
                    <a:pt x="f74" y="f75"/>
                  </a:lnTo>
                  <a:lnTo>
                    <a:pt x="f76" y="f77"/>
                  </a:lnTo>
                  <a:lnTo>
                    <a:pt x="f78" y="f79"/>
                  </a:lnTo>
                  <a:lnTo>
                    <a:pt x="f80" y="f81"/>
                  </a:lnTo>
                  <a:lnTo>
                    <a:pt x="f82" y="f83"/>
                  </a:lnTo>
                  <a:lnTo>
                    <a:pt x="f84" y="f47"/>
                  </a:lnTo>
                  <a:lnTo>
                    <a:pt x="f85" y="f45"/>
                  </a:lnTo>
                  <a:lnTo>
                    <a:pt x="f86" y="f43"/>
                  </a:lnTo>
                  <a:lnTo>
                    <a:pt x="f87" y="f40"/>
                  </a:lnTo>
                  <a:lnTo>
                    <a:pt x="f88" y="f89"/>
                  </a:lnTo>
                  <a:lnTo>
                    <a:pt x="f90" y="f91"/>
                  </a:lnTo>
                  <a:lnTo>
                    <a:pt x="f92" y="f36"/>
                  </a:lnTo>
                  <a:lnTo>
                    <a:pt x="f93" y="f35"/>
                  </a:lnTo>
                  <a:lnTo>
                    <a:pt x="f94" y="f95"/>
                  </a:lnTo>
                  <a:lnTo>
                    <a:pt x="f96" y="f97"/>
                  </a:lnTo>
                  <a:lnTo>
                    <a:pt x="f98" y="f99"/>
                  </a:lnTo>
                  <a:lnTo>
                    <a:pt x="f100" y="f101"/>
                  </a:lnTo>
                  <a:lnTo>
                    <a:pt x="f17" y="f102"/>
                  </a:lnTo>
                  <a:lnTo>
                    <a:pt x="f19" y="f103"/>
                  </a:lnTo>
                  <a:lnTo>
                    <a:pt x="f104" y="f105"/>
                  </a:lnTo>
                  <a:lnTo>
                    <a:pt x="f106" y="f107"/>
                  </a:lnTo>
                  <a:lnTo>
                    <a:pt x="f108" y="f109"/>
                  </a:lnTo>
                  <a:lnTo>
                    <a:pt x="f110" y="f111"/>
                  </a:lnTo>
                  <a:lnTo>
                    <a:pt x="f112" y="f113"/>
                  </a:lnTo>
                  <a:lnTo>
                    <a:pt x="f114" y="f115"/>
                  </a:lnTo>
                  <a:lnTo>
                    <a:pt x="f116" y="f117"/>
                  </a:lnTo>
                  <a:lnTo>
                    <a:pt x="f91" y="f107"/>
                  </a:lnTo>
                  <a:lnTo>
                    <a:pt x="f118" y="f99"/>
                  </a:lnTo>
                  <a:lnTo>
                    <a:pt x="f119" y="f109"/>
                  </a:lnTo>
                  <a:lnTo>
                    <a:pt x="f51" y="f113"/>
                  </a:lnTo>
                  <a:lnTo>
                    <a:pt x="f120" y="f29"/>
                  </a:lnTo>
                  <a:lnTo>
                    <a:pt x="f54" y="f28"/>
                  </a:lnTo>
                  <a:lnTo>
                    <a:pt x="f121" y="f27"/>
                  </a:lnTo>
                  <a:lnTo>
                    <a:pt x="f6" y="f24"/>
                  </a:lnTo>
                  <a:lnTo>
                    <a:pt x="f122" y="f23"/>
                  </a:lnTo>
                  <a:lnTo>
                    <a:pt x="f123" y="f17"/>
                  </a:lnTo>
                  <a:lnTo>
                    <a:pt x="f59" y="f100"/>
                  </a:lnTo>
                  <a:lnTo>
                    <a:pt x="f57" y="f98"/>
                  </a:lnTo>
                  <a:lnTo>
                    <a:pt x="f54" y="f94"/>
                  </a:lnTo>
                  <a:lnTo>
                    <a:pt x="f124" y="f125"/>
                  </a:lnTo>
                  <a:lnTo>
                    <a:pt x="f51" y="f126"/>
                  </a:lnTo>
                  <a:lnTo>
                    <a:pt x="f119" y="f127"/>
                  </a:lnTo>
                  <a:lnTo>
                    <a:pt x="f49" y="f128"/>
                  </a:lnTo>
                  <a:lnTo>
                    <a:pt x="f129" y="f130"/>
                  </a:lnTo>
                  <a:lnTo>
                    <a:pt x="f47" y="f131"/>
                  </a:lnTo>
                  <a:lnTo>
                    <a:pt x="f132" y="f80"/>
                  </a:lnTo>
                  <a:lnTo>
                    <a:pt x="f40" y="f133"/>
                  </a:lnTo>
                  <a:lnTo>
                    <a:pt x="f89" y="f134"/>
                  </a:lnTo>
                  <a:lnTo>
                    <a:pt x="f118" y="f135"/>
                  </a:lnTo>
                  <a:lnTo>
                    <a:pt x="f36" y="f8"/>
                  </a:lnTo>
                  <a:lnTo>
                    <a:pt x="f97" y="f136"/>
                  </a:lnTo>
                  <a:lnTo>
                    <a:pt x="f103" y="f137"/>
                  </a:lnTo>
                  <a:lnTo>
                    <a:pt x="f138" y="f139"/>
                  </a:lnTo>
                  <a:lnTo>
                    <a:pt x="f28" y="f140"/>
                  </a:lnTo>
                  <a:lnTo>
                    <a:pt x="f141" y="f135"/>
                  </a:lnTo>
                  <a:lnTo>
                    <a:pt x="f142" y="f143"/>
                  </a:lnTo>
                  <a:lnTo>
                    <a:pt x="f144" y="f72"/>
                  </a:lnTo>
                  <a:lnTo>
                    <a:pt x="f145" y="f146"/>
                  </a:lnTo>
                  <a:lnTo>
                    <a:pt x="f147" y="f134"/>
                  </a:lnTo>
                  <a:lnTo>
                    <a:pt x="f148" y="f149"/>
                  </a:lnTo>
                  <a:lnTo>
                    <a:pt x="f150" y="f151"/>
                  </a:lnTo>
                  <a:lnTo>
                    <a:pt x="f152" y="f153"/>
                  </a:lnTo>
                  <a:lnTo>
                    <a:pt x="f154" y="f155"/>
                  </a:lnTo>
                  <a:lnTo>
                    <a:pt x="f86" y="f78"/>
                  </a:lnTo>
                  <a:lnTo>
                    <a:pt x="f130" y="f156"/>
                  </a:lnTo>
                  <a:lnTo>
                    <a:pt x="f157" y="f80"/>
                  </a:lnTo>
                  <a:lnTo>
                    <a:pt x="f2" y="f157"/>
                  </a:lnTo>
                  <a:lnTo>
                    <a:pt x="f74" y="f82"/>
                  </a:lnTo>
                  <a:lnTo>
                    <a:pt x="f140" y="f158"/>
                  </a:lnTo>
                  <a:lnTo>
                    <a:pt x="f159" y="f160"/>
                  </a:lnTo>
                  <a:lnTo>
                    <a:pt x="f161" y="f162"/>
                  </a:lnTo>
                  <a:lnTo>
                    <a:pt x="f64" y="f85"/>
                  </a:lnTo>
                  <a:lnTo>
                    <a:pt x="f163" y="f128"/>
                  </a:lnTo>
                  <a:lnTo>
                    <a:pt x="f48" y="f86"/>
                  </a:lnTo>
                  <a:lnTo>
                    <a:pt x="f46" y="f164"/>
                  </a:lnTo>
                  <a:lnTo>
                    <a:pt x="f165" y="f166"/>
                  </a:lnTo>
                  <a:lnTo>
                    <a:pt x="f44" y="f126"/>
                  </a:lnTo>
                  <a:lnTo>
                    <a:pt x="f18" y="f88"/>
                  </a:lnTo>
                  <a:lnTo>
                    <a:pt x="f32" y="f154"/>
                  </a:lnTo>
                  <a:lnTo>
                    <a:pt x="f34" y="f88"/>
                  </a:lnTo>
                  <a:lnTo>
                    <a:pt x="f39" y="f167"/>
                  </a:lnTo>
                  <a:lnTo>
                    <a:pt x="f168" y="f169"/>
                  </a:lnTo>
                  <a:lnTo>
                    <a:pt x="f170" y="f171"/>
                  </a:lnTo>
                  <a:lnTo>
                    <a:pt x="f172" y="f173"/>
                  </a:lnTo>
                  <a:lnTo>
                    <a:pt x="f174" y="f175"/>
                  </a:lnTo>
                  <a:lnTo>
                    <a:pt x="f7" y="f176"/>
                  </a:lnTo>
                  <a:lnTo>
                    <a:pt x="f9" y="f10"/>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6" name="Freeform 30">
              <a:extLst>
                <a:ext uri="{FF2B5EF4-FFF2-40B4-BE49-F238E27FC236}">
                  <a16:creationId xmlns:a16="http://schemas.microsoft.com/office/drawing/2014/main" id="{4D0D6B4E-5218-7665-1951-A589595702D5}"/>
                </a:ext>
              </a:extLst>
            </p:cNvPr>
            <p:cNvSpPr/>
            <p:nvPr/>
          </p:nvSpPr>
          <p:spPr>
            <a:xfrm>
              <a:off x="7067269" y="3141841"/>
              <a:ext cx="714018" cy="526895"/>
            </a:xfrm>
            <a:custGeom>
              <a:avLst/>
              <a:gdLst>
                <a:gd name="f0" fmla="val 10800000"/>
                <a:gd name="f1" fmla="val 5400000"/>
                <a:gd name="f2" fmla="val 360"/>
                <a:gd name="f3" fmla="val 180"/>
                <a:gd name="f4" fmla="val w"/>
                <a:gd name="f5" fmla="val h"/>
                <a:gd name="f6" fmla="val 0"/>
                <a:gd name="f7" fmla="val 511"/>
                <a:gd name="f8" fmla="val 386"/>
                <a:gd name="f9" fmla="val 227"/>
                <a:gd name="f10" fmla="val 7"/>
                <a:gd name="f11" fmla="val 9"/>
                <a:gd name="f12" fmla="val 236"/>
                <a:gd name="f13" fmla="val 2"/>
                <a:gd name="f14" fmla="val 243"/>
                <a:gd name="f15" fmla="val 255"/>
                <a:gd name="f16" fmla="val 16"/>
                <a:gd name="f17" fmla="val 257"/>
                <a:gd name="f18" fmla="val 23"/>
                <a:gd name="f19" fmla="val 260"/>
                <a:gd name="f20" fmla="val 33"/>
                <a:gd name="f21" fmla="val 274"/>
                <a:gd name="f22" fmla="val 31"/>
                <a:gd name="f23" fmla="val 288"/>
                <a:gd name="f24" fmla="val 28"/>
                <a:gd name="f25" fmla="val 302"/>
                <a:gd name="f26" fmla="val 317"/>
                <a:gd name="f27" fmla="val 21"/>
                <a:gd name="f28" fmla="val 331"/>
                <a:gd name="f29" fmla="val 19"/>
                <a:gd name="f30" fmla="val 347"/>
                <a:gd name="f31" fmla="val 362"/>
                <a:gd name="f32" fmla="val 12"/>
                <a:gd name="f33" fmla="val 376"/>
                <a:gd name="f34" fmla="val 392"/>
                <a:gd name="f35" fmla="val 409"/>
                <a:gd name="f36" fmla="val 425"/>
                <a:gd name="f37" fmla="val 42"/>
                <a:gd name="f38" fmla="val 442"/>
                <a:gd name="f39" fmla="val 52"/>
                <a:gd name="f40" fmla="val 459"/>
                <a:gd name="f41" fmla="val 64"/>
                <a:gd name="f42" fmla="val 477"/>
                <a:gd name="f43" fmla="val 73"/>
                <a:gd name="f44" fmla="val 494"/>
                <a:gd name="f45" fmla="val 85"/>
                <a:gd name="f46" fmla="val 97"/>
                <a:gd name="f47" fmla="val 487"/>
                <a:gd name="f48" fmla="val 123"/>
                <a:gd name="f49" fmla="val 482"/>
                <a:gd name="f50" fmla="val 132"/>
                <a:gd name="f51" fmla="val 466"/>
                <a:gd name="f52" fmla="val 170"/>
                <a:gd name="f53" fmla="val 192"/>
                <a:gd name="f54" fmla="val 184"/>
                <a:gd name="f55" fmla="val 177"/>
                <a:gd name="f56" fmla="val 456"/>
                <a:gd name="f57" fmla="val 173"/>
                <a:gd name="f58" fmla="val 454"/>
                <a:gd name="f59" fmla="val 463"/>
                <a:gd name="f60" fmla="val 199"/>
                <a:gd name="f61" fmla="val 206"/>
                <a:gd name="f62" fmla="val 447"/>
                <a:gd name="f63" fmla="val 222"/>
                <a:gd name="f64" fmla="val 440"/>
                <a:gd name="f65" fmla="val 430"/>
                <a:gd name="f66" fmla="val 232"/>
                <a:gd name="f67" fmla="val 244"/>
                <a:gd name="f68" fmla="val 421"/>
                <a:gd name="f69" fmla="val 258"/>
                <a:gd name="f70" fmla="val 414"/>
                <a:gd name="f71" fmla="val 265"/>
                <a:gd name="f72" fmla="val 399"/>
                <a:gd name="f73" fmla="val 407"/>
                <a:gd name="f74" fmla="val 402"/>
                <a:gd name="f75" fmla="val 281"/>
                <a:gd name="f76" fmla="val 395"/>
                <a:gd name="f77" fmla="val 291"/>
                <a:gd name="f78" fmla="val 385"/>
                <a:gd name="f79" fmla="val 296"/>
                <a:gd name="f80" fmla="val 380"/>
                <a:gd name="f81" fmla="val 298"/>
                <a:gd name="f82" fmla="val 300"/>
                <a:gd name="f83" fmla="val 371"/>
                <a:gd name="f84" fmla="val 308"/>
                <a:gd name="f85" fmla="val 364"/>
                <a:gd name="f86" fmla="val 315"/>
                <a:gd name="f87" fmla="val 352"/>
                <a:gd name="f88" fmla="val 312"/>
                <a:gd name="f89" fmla="val 340"/>
                <a:gd name="f90" fmla="val 336"/>
                <a:gd name="f91" fmla="val 319"/>
                <a:gd name="f92" fmla="val 322"/>
                <a:gd name="f93" fmla="val 354"/>
                <a:gd name="f94" fmla="val 326"/>
                <a:gd name="f95" fmla="val 338"/>
                <a:gd name="f96" fmla="val 345"/>
                <a:gd name="f97" fmla="val 343"/>
                <a:gd name="f98" fmla="val 341"/>
                <a:gd name="f99" fmla="val 334"/>
                <a:gd name="f100" fmla="val 333"/>
                <a:gd name="f101" fmla="val 321"/>
                <a:gd name="f102" fmla="val 348"/>
                <a:gd name="f103" fmla="val 357"/>
                <a:gd name="f104" fmla="val 367"/>
                <a:gd name="f105" fmla="val 328"/>
                <a:gd name="f106" fmla="val 374"/>
                <a:gd name="f107" fmla="val 381"/>
                <a:gd name="f108" fmla="val 379"/>
                <a:gd name="f109" fmla="val 329"/>
                <a:gd name="f110" fmla="val 324"/>
                <a:gd name="f111" fmla="val 246"/>
                <a:gd name="f112" fmla="val 310"/>
                <a:gd name="f113" fmla="val 234"/>
                <a:gd name="f114" fmla="val 286"/>
                <a:gd name="f115" fmla="val 272"/>
                <a:gd name="f116" fmla="val 208"/>
                <a:gd name="f117" fmla="val 267"/>
                <a:gd name="f118" fmla="val 198"/>
                <a:gd name="f119" fmla="val 191"/>
                <a:gd name="f120" fmla="val 251"/>
                <a:gd name="f121" fmla="val 187"/>
                <a:gd name="f122" fmla="val 182"/>
                <a:gd name="f123" fmla="val 239"/>
                <a:gd name="f124" fmla="val 175"/>
                <a:gd name="f125" fmla="val 168"/>
                <a:gd name="f126" fmla="val 225"/>
                <a:gd name="f127" fmla="val 142"/>
                <a:gd name="f128" fmla="val 210"/>
                <a:gd name="f129" fmla="val 135"/>
                <a:gd name="f130" fmla="val 201"/>
                <a:gd name="f131" fmla="val 194"/>
                <a:gd name="f132" fmla="val 94"/>
                <a:gd name="f133" fmla="val 137"/>
                <a:gd name="f134" fmla="val 59"/>
                <a:gd name="f135" fmla="val 128"/>
                <a:gd name="f136" fmla="val 125"/>
                <a:gd name="f137" fmla="val 45"/>
                <a:gd name="f138" fmla="val 35"/>
                <a:gd name="f139" fmla="val 116"/>
                <a:gd name="f140" fmla="val 104"/>
                <a:gd name="f141" fmla="val 92"/>
                <a:gd name="f142" fmla="val 14"/>
                <a:gd name="f143" fmla="val 54"/>
                <a:gd name="f144" fmla="val 38"/>
                <a:gd name="f145" fmla="val 80"/>
                <a:gd name="f146" fmla="val 87"/>
                <a:gd name="f147" fmla="val 106"/>
                <a:gd name="f148" fmla="val 139"/>
                <a:gd name="f149" fmla="val 156"/>
                <a:gd name="f150" fmla="val 172"/>
                <a:gd name="f151" fmla="val 189"/>
                <a:gd name="f152" fmla="val 4"/>
                <a:gd name="f153" fmla="val 205"/>
                <a:gd name="f154" fmla="val 220"/>
                <a:gd name="f155" fmla="val 224"/>
                <a:gd name="f156" fmla="+- 0 0 -90"/>
                <a:gd name="f157" fmla="*/ f4 1 511"/>
                <a:gd name="f158" fmla="*/ f5 1 386"/>
                <a:gd name="f159" fmla="+- f8 0 f6"/>
                <a:gd name="f160" fmla="+- f7 0 f6"/>
                <a:gd name="f161" fmla="*/ f156 f0 1"/>
                <a:gd name="f162" fmla="*/ f160 1 511"/>
                <a:gd name="f163" fmla="*/ f159 1 386"/>
                <a:gd name="f164" fmla="*/ 374650 f160 1"/>
                <a:gd name="f165" fmla="*/ 3175 f159 1"/>
                <a:gd name="f166" fmla="*/ 407988 f160 1"/>
                <a:gd name="f167" fmla="*/ 36513 f159 1"/>
                <a:gd name="f168" fmla="*/ 457200 f160 1"/>
                <a:gd name="f169" fmla="*/ 44450 f159 1"/>
                <a:gd name="f170" fmla="*/ 525463 f160 1"/>
                <a:gd name="f171" fmla="*/ 30163 f159 1"/>
                <a:gd name="f172" fmla="*/ 596900 f160 1"/>
                <a:gd name="f173" fmla="*/ 14288 f159 1"/>
                <a:gd name="f174" fmla="*/ 674688 f160 1"/>
                <a:gd name="f175" fmla="*/ 66675 f159 1"/>
                <a:gd name="f176" fmla="*/ 757238 f160 1"/>
                <a:gd name="f177" fmla="*/ 115888 f159 1"/>
                <a:gd name="f178" fmla="*/ 811213 f160 1"/>
                <a:gd name="f179" fmla="*/ 153988 f159 1"/>
                <a:gd name="f180" fmla="*/ 739775 f160 1"/>
                <a:gd name="f181" fmla="*/ 269875 f159 1"/>
                <a:gd name="f182" fmla="*/ 728663 f160 1"/>
                <a:gd name="f183" fmla="*/ 280988 f159 1"/>
                <a:gd name="f184" fmla="*/ 735013 f160 1"/>
                <a:gd name="f185" fmla="*/ 315913 f159 1"/>
                <a:gd name="f186" fmla="*/ 698500 f160 1"/>
                <a:gd name="f187" fmla="*/ 360363 f159 1"/>
                <a:gd name="f188" fmla="*/ 668338 f160 1"/>
                <a:gd name="f189" fmla="*/ 409575 f159 1"/>
                <a:gd name="f190" fmla="*/ 646113 f160 1"/>
                <a:gd name="f191" fmla="*/ 434975 f159 1"/>
                <a:gd name="f192" fmla="*/ 611188 f160 1"/>
                <a:gd name="f193" fmla="*/ 469900 f159 1"/>
                <a:gd name="f194" fmla="*/ 588963 f160 1"/>
                <a:gd name="f195" fmla="*/ 488950 f159 1"/>
                <a:gd name="f196" fmla="*/ 539750 f160 1"/>
                <a:gd name="f197" fmla="*/ 500063 f159 1"/>
                <a:gd name="f198" fmla="*/ 561975 f160 1"/>
                <a:gd name="f199" fmla="*/ 517525 f159 1"/>
                <a:gd name="f200" fmla="*/ 547688 f160 1"/>
                <a:gd name="f201" fmla="*/ 547688 f159 1"/>
                <a:gd name="f202" fmla="*/ 533400 f160 1"/>
                <a:gd name="f203" fmla="*/ 530225 f159 1"/>
                <a:gd name="f204" fmla="*/ 544513 f159 1"/>
                <a:gd name="f205" fmla="*/ 517525 f160 1"/>
                <a:gd name="f206" fmla="*/ 552450 f159 1"/>
                <a:gd name="f207" fmla="*/ 566738 f159 1"/>
                <a:gd name="f208" fmla="*/ 509588 f160 1"/>
                <a:gd name="f209" fmla="*/ 593725 f159 1"/>
                <a:gd name="f210" fmla="*/ 473075 f160 1"/>
                <a:gd name="f211" fmla="*/ 601663 f159 1"/>
                <a:gd name="f212" fmla="*/ 446088 f160 1"/>
                <a:gd name="f213" fmla="*/ 390525 f160 1"/>
                <a:gd name="f214" fmla="*/ 492125 f159 1"/>
                <a:gd name="f215" fmla="*/ 330200 f160 1"/>
                <a:gd name="f216" fmla="*/ 423863 f159 1"/>
                <a:gd name="f217" fmla="*/ 296863 f160 1"/>
                <a:gd name="f218" fmla="*/ 390525 f159 1"/>
                <a:gd name="f219" fmla="*/ 277813 f160 1"/>
                <a:gd name="f220" fmla="*/ 368300 f159 1"/>
                <a:gd name="f221" fmla="*/ 214313 f160 1"/>
                <a:gd name="f222" fmla="*/ 319088 f159 1"/>
                <a:gd name="f223" fmla="*/ 149225 f160 1"/>
                <a:gd name="f224" fmla="*/ 277813 f159 1"/>
                <a:gd name="f225" fmla="*/ 93663 f160 1"/>
                <a:gd name="f226" fmla="*/ 203200 f159 1"/>
                <a:gd name="f227" fmla="*/ 55563 f160 1"/>
                <a:gd name="f228" fmla="*/ 195263 f159 1"/>
                <a:gd name="f229" fmla="*/ 0 f160 1"/>
                <a:gd name="f230" fmla="*/ 165100 f159 1"/>
                <a:gd name="f231" fmla="*/ 30163 f160 1"/>
                <a:gd name="f232" fmla="*/ 101600 f159 1"/>
                <a:gd name="f233" fmla="*/ 85725 f159 1"/>
                <a:gd name="f234" fmla="*/ 101600 f160 1"/>
                <a:gd name="f235" fmla="*/ 60325 f159 1"/>
                <a:gd name="f236" fmla="*/ 146050 f160 1"/>
                <a:gd name="f237" fmla="*/ 33338 f159 1"/>
                <a:gd name="f238" fmla="*/ 220663 f160 1"/>
                <a:gd name="f239" fmla="*/ 22225 f159 1"/>
                <a:gd name="f240" fmla="*/ 300038 f160 1"/>
                <a:gd name="f241" fmla="*/ 6350 f159 1"/>
                <a:gd name="f242" fmla="*/ 355600 f160 1"/>
                <a:gd name="f243" fmla="*/ 0 f159 1"/>
                <a:gd name="f244" fmla="*/ f161 1 f3"/>
                <a:gd name="f245" fmla="*/ f164 1 511"/>
                <a:gd name="f246" fmla="*/ f165 1 386"/>
                <a:gd name="f247" fmla="*/ f166 1 511"/>
                <a:gd name="f248" fmla="*/ f167 1 386"/>
                <a:gd name="f249" fmla="*/ f168 1 511"/>
                <a:gd name="f250" fmla="*/ f169 1 386"/>
                <a:gd name="f251" fmla="*/ f170 1 511"/>
                <a:gd name="f252" fmla="*/ f171 1 386"/>
                <a:gd name="f253" fmla="*/ f172 1 511"/>
                <a:gd name="f254" fmla="*/ f173 1 386"/>
                <a:gd name="f255" fmla="*/ f174 1 511"/>
                <a:gd name="f256" fmla="*/ f175 1 386"/>
                <a:gd name="f257" fmla="*/ f176 1 511"/>
                <a:gd name="f258" fmla="*/ f177 1 386"/>
                <a:gd name="f259" fmla="*/ f178 1 511"/>
                <a:gd name="f260" fmla="*/ f179 1 386"/>
                <a:gd name="f261" fmla="*/ f180 1 511"/>
                <a:gd name="f262" fmla="*/ f181 1 386"/>
                <a:gd name="f263" fmla="*/ f182 1 511"/>
                <a:gd name="f264" fmla="*/ f183 1 386"/>
                <a:gd name="f265" fmla="*/ f184 1 511"/>
                <a:gd name="f266" fmla="*/ f185 1 386"/>
                <a:gd name="f267" fmla="*/ f186 1 511"/>
                <a:gd name="f268" fmla="*/ f187 1 386"/>
                <a:gd name="f269" fmla="*/ f188 1 511"/>
                <a:gd name="f270" fmla="*/ f189 1 386"/>
                <a:gd name="f271" fmla="*/ f190 1 511"/>
                <a:gd name="f272" fmla="*/ f191 1 386"/>
                <a:gd name="f273" fmla="*/ f192 1 511"/>
                <a:gd name="f274" fmla="*/ f193 1 386"/>
                <a:gd name="f275" fmla="*/ f194 1 511"/>
                <a:gd name="f276" fmla="*/ f195 1 386"/>
                <a:gd name="f277" fmla="*/ f196 1 511"/>
                <a:gd name="f278" fmla="*/ f197 1 386"/>
                <a:gd name="f279" fmla="*/ f198 1 511"/>
                <a:gd name="f280" fmla="*/ f199 1 386"/>
                <a:gd name="f281" fmla="*/ f200 1 511"/>
                <a:gd name="f282" fmla="*/ f201 1 386"/>
                <a:gd name="f283" fmla="*/ f202 1 511"/>
                <a:gd name="f284" fmla="*/ f203 1 386"/>
                <a:gd name="f285" fmla="*/ f204 1 386"/>
                <a:gd name="f286" fmla="*/ f205 1 511"/>
                <a:gd name="f287" fmla="*/ f206 1 386"/>
                <a:gd name="f288" fmla="*/ f207 1 386"/>
                <a:gd name="f289" fmla="*/ f208 1 511"/>
                <a:gd name="f290" fmla="*/ f209 1 386"/>
                <a:gd name="f291" fmla="*/ f210 1 511"/>
                <a:gd name="f292" fmla="*/ f211 1 386"/>
                <a:gd name="f293" fmla="*/ f212 1 511"/>
                <a:gd name="f294" fmla="*/ f213 1 511"/>
                <a:gd name="f295" fmla="*/ f214 1 386"/>
                <a:gd name="f296" fmla="*/ f215 1 511"/>
                <a:gd name="f297" fmla="*/ f216 1 386"/>
                <a:gd name="f298" fmla="*/ f217 1 511"/>
                <a:gd name="f299" fmla="*/ f218 1 386"/>
                <a:gd name="f300" fmla="*/ f219 1 511"/>
                <a:gd name="f301" fmla="*/ f220 1 386"/>
                <a:gd name="f302" fmla="*/ f221 1 511"/>
                <a:gd name="f303" fmla="*/ f222 1 386"/>
                <a:gd name="f304" fmla="*/ f223 1 511"/>
                <a:gd name="f305" fmla="*/ f224 1 386"/>
                <a:gd name="f306" fmla="*/ f225 1 511"/>
                <a:gd name="f307" fmla="*/ f226 1 386"/>
                <a:gd name="f308" fmla="*/ f227 1 511"/>
                <a:gd name="f309" fmla="*/ f228 1 386"/>
                <a:gd name="f310" fmla="*/ f229 1 511"/>
                <a:gd name="f311" fmla="*/ f230 1 386"/>
                <a:gd name="f312" fmla="*/ f231 1 511"/>
                <a:gd name="f313" fmla="*/ f232 1 386"/>
                <a:gd name="f314" fmla="*/ f233 1 386"/>
                <a:gd name="f315" fmla="*/ f234 1 511"/>
                <a:gd name="f316" fmla="*/ f235 1 386"/>
                <a:gd name="f317" fmla="*/ f236 1 511"/>
                <a:gd name="f318" fmla="*/ f237 1 386"/>
                <a:gd name="f319" fmla="*/ f238 1 511"/>
                <a:gd name="f320" fmla="*/ f239 1 386"/>
                <a:gd name="f321" fmla="*/ f240 1 511"/>
                <a:gd name="f322" fmla="*/ f241 1 386"/>
                <a:gd name="f323" fmla="*/ f242 1 511"/>
                <a:gd name="f324" fmla="*/ f243 1 386"/>
                <a:gd name="f325" fmla="*/ 0 1 f162"/>
                <a:gd name="f326" fmla="*/ f7 1 f162"/>
                <a:gd name="f327" fmla="*/ 0 1 f163"/>
                <a:gd name="f328" fmla="*/ f8 1 f163"/>
                <a:gd name="f329" fmla="+- f244 0 f1"/>
                <a:gd name="f330" fmla="*/ f245 1 f162"/>
                <a:gd name="f331" fmla="*/ f246 1 f163"/>
                <a:gd name="f332" fmla="*/ f247 1 f162"/>
                <a:gd name="f333" fmla="*/ f248 1 f163"/>
                <a:gd name="f334" fmla="*/ f249 1 f162"/>
                <a:gd name="f335" fmla="*/ f250 1 f163"/>
                <a:gd name="f336" fmla="*/ f251 1 f162"/>
                <a:gd name="f337" fmla="*/ f252 1 f163"/>
                <a:gd name="f338" fmla="*/ f253 1 f162"/>
                <a:gd name="f339" fmla="*/ f254 1 f163"/>
                <a:gd name="f340" fmla="*/ f255 1 f162"/>
                <a:gd name="f341" fmla="*/ f256 1 f163"/>
                <a:gd name="f342" fmla="*/ f257 1 f162"/>
                <a:gd name="f343" fmla="*/ f258 1 f163"/>
                <a:gd name="f344" fmla="*/ f259 1 f162"/>
                <a:gd name="f345" fmla="*/ f260 1 f163"/>
                <a:gd name="f346" fmla="*/ f261 1 f162"/>
                <a:gd name="f347" fmla="*/ f262 1 f163"/>
                <a:gd name="f348" fmla="*/ f263 1 f162"/>
                <a:gd name="f349" fmla="*/ f264 1 f163"/>
                <a:gd name="f350" fmla="*/ f265 1 f162"/>
                <a:gd name="f351" fmla="*/ f266 1 f163"/>
                <a:gd name="f352" fmla="*/ f267 1 f162"/>
                <a:gd name="f353" fmla="*/ f268 1 f163"/>
                <a:gd name="f354" fmla="*/ f269 1 f162"/>
                <a:gd name="f355" fmla="*/ f270 1 f163"/>
                <a:gd name="f356" fmla="*/ f271 1 f162"/>
                <a:gd name="f357" fmla="*/ f272 1 f163"/>
                <a:gd name="f358" fmla="*/ f273 1 f162"/>
                <a:gd name="f359" fmla="*/ f274 1 f163"/>
                <a:gd name="f360" fmla="*/ f275 1 f162"/>
                <a:gd name="f361" fmla="*/ f276 1 f163"/>
                <a:gd name="f362" fmla="*/ f277 1 f162"/>
                <a:gd name="f363" fmla="*/ f278 1 f163"/>
                <a:gd name="f364" fmla="*/ f279 1 f162"/>
                <a:gd name="f365" fmla="*/ f280 1 f163"/>
                <a:gd name="f366" fmla="*/ f281 1 f162"/>
                <a:gd name="f367" fmla="*/ f282 1 f163"/>
                <a:gd name="f368" fmla="*/ f283 1 f162"/>
                <a:gd name="f369" fmla="*/ f284 1 f163"/>
                <a:gd name="f370" fmla="*/ f285 1 f163"/>
                <a:gd name="f371" fmla="*/ f286 1 f162"/>
                <a:gd name="f372" fmla="*/ f287 1 f163"/>
                <a:gd name="f373" fmla="*/ f288 1 f163"/>
                <a:gd name="f374" fmla="*/ f289 1 f162"/>
                <a:gd name="f375" fmla="*/ f290 1 f163"/>
                <a:gd name="f376" fmla="*/ f291 1 f162"/>
                <a:gd name="f377" fmla="*/ f292 1 f163"/>
                <a:gd name="f378" fmla="*/ f293 1 f162"/>
                <a:gd name="f379" fmla="*/ f294 1 f162"/>
                <a:gd name="f380" fmla="*/ f295 1 f163"/>
                <a:gd name="f381" fmla="*/ f296 1 f162"/>
                <a:gd name="f382" fmla="*/ f297 1 f163"/>
                <a:gd name="f383" fmla="*/ f298 1 f162"/>
                <a:gd name="f384" fmla="*/ f299 1 f163"/>
                <a:gd name="f385" fmla="*/ f300 1 f162"/>
                <a:gd name="f386" fmla="*/ f301 1 f163"/>
                <a:gd name="f387" fmla="*/ f302 1 f162"/>
                <a:gd name="f388" fmla="*/ f303 1 f163"/>
                <a:gd name="f389" fmla="*/ f304 1 f162"/>
                <a:gd name="f390" fmla="*/ f305 1 f163"/>
                <a:gd name="f391" fmla="*/ f306 1 f162"/>
                <a:gd name="f392" fmla="*/ f307 1 f163"/>
                <a:gd name="f393" fmla="*/ f308 1 f162"/>
                <a:gd name="f394" fmla="*/ f309 1 f163"/>
                <a:gd name="f395" fmla="*/ f310 1 f162"/>
                <a:gd name="f396" fmla="*/ f311 1 f163"/>
                <a:gd name="f397" fmla="*/ f312 1 f162"/>
                <a:gd name="f398" fmla="*/ f313 1 f163"/>
                <a:gd name="f399" fmla="*/ f314 1 f163"/>
                <a:gd name="f400" fmla="*/ f315 1 f162"/>
                <a:gd name="f401" fmla="*/ f316 1 f163"/>
                <a:gd name="f402" fmla="*/ f317 1 f162"/>
                <a:gd name="f403" fmla="*/ f318 1 f163"/>
                <a:gd name="f404" fmla="*/ f319 1 f162"/>
                <a:gd name="f405" fmla="*/ f320 1 f163"/>
                <a:gd name="f406" fmla="*/ f321 1 f162"/>
                <a:gd name="f407" fmla="*/ f322 1 f163"/>
                <a:gd name="f408" fmla="*/ f323 1 f162"/>
                <a:gd name="f409" fmla="*/ f324 1 f163"/>
                <a:gd name="f410" fmla="*/ f325 f157 1"/>
                <a:gd name="f411" fmla="*/ f326 f157 1"/>
                <a:gd name="f412" fmla="*/ f328 f158 1"/>
                <a:gd name="f413" fmla="*/ f327 f158 1"/>
                <a:gd name="f414" fmla="*/ f330 f157 1"/>
                <a:gd name="f415" fmla="*/ f331 f158 1"/>
                <a:gd name="f416" fmla="*/ f332 f157 1"/>
                <a:gd name="f417" fmla="*/ f333 f158 1"/>
                <a:gd name="f418" fmla="*/ f334 f157 1"/>
                <a:gd name="f419" fmla="*/ f335 f158 1"/>
                <a:gd name="f420" fmla="*/ f336 f157 1"/>
                <a:gd name="f421" fmla="*/ f337 f158 1"/>
                <a:gd name="f422" fmla="*/ f338 f157 1"/>
                <a:gd name="f423" fmla="*/ f339 f158 1"/>
                <a:gd name="f424" fmla="*/ f340 f157 1"/>
                <a:gd name="f425" fmla="*/ f341 f158 1"/>
                <a:gd name="f426" fmla="*/ f342 f157 1"/>
                <a:gd name="f427" fmla="*/ f343 f158 1"/>
                <a:gd name="f428" fmla="*/ f344 f157 1"/>
                <a:gd name="f429" fmla="*/ f345 f158 1"/>
                <a:gd name="f430" fmla="*/ f346 f157 1"/>
                <a:gd name="f431" fmla="*/ f347 f158 1"/>
                <a:gd name="f432" fmla="*/ f348 f157 1"/>
                <a:gd name="f433" fmla="*/ f349 f158 1"/>
                <a:gd name="f434" fmla="*/ f350 f157 1"/>
                <a:gd name="f435" fmla="*/ f351 f158 1"/>
                <a:gd name="f436" fmla="*/ f352 f157 1"/>
                <a:gd name="f437" fmla="*/ f353 f158 1"/>
                <a:gd name="f438" fmla="*/ f354 f157 1"/>
                <a:gd name="f439" fmla="*/ f355 f158 1"/>
                <a:gd name="f440" fmla="*/ f356 f157 1"/>
                <a:gd name="f441" fmla="*/ f357 f158 1"/>
                <a:gd name="f442" fmla="*/ f358 f157 1"/>
                <a:gd name="f443" fmla="*/ f359 f158 1"/>
                <a:gd name="f444" fmla="*/ f360 f157 1"/>
                <a:gd name="f445" fmla="*/ f361 f158 1"/>
                <a:gd name="f446" fmla="*/ f362 f157 1"/>
                <a:gd name="f447" fmla="*/ f363 f158 1"/>
                <a:gd name="f448" fmla="*/ f364 f157 1"/>
                <a:gd name="f449" fmla="*/ f365 f158 1"/>
                <a:gd name="f450" fmla="*/ f366 f157 1"/>
                <a:gd name="f451" fmla="*/ f367 f158 1"/>
                <a:gd name="f452" fmla="*/ f368 f157 1"/>
                <a:gd name="f453" fmla="*/ f369 f158 1"/>
                <a:gd name="f454" fmla="*/ f370 f158 1"/>
                <a:gd name="f455" fmla="*/ f371 f157 1"/>
                <a:gd name="f456" fmla="*/ f372 f158 1"/>
                <a:gd name="f457" fmla="*/ f373 f158 1"/>
                <a:gd name="f458" fmla="*/ f374 f157 1"/>
                <a:gd name="f459" fmla="*/ f375 f158 1"/>
                <a:gd name="f460" fmla="*/ f376 f157 1"/>
                <a:gd name="f461" fmla="*/ f377 f158 1"/>
                <a:gd name="f462" fmla="*/ f378 f157 1"/>
                <a:gd name="f463" fmla="*/ f379 f157 1"/>
                <a:gd name="f464" fmla="*/ f380 f158 1"/>
                <a:gd name="f465" fmla="*/ f381 f157 1"/>
                <a:gd name="f466" fmla="*/ f382 f158 1"/>
                <a:gd name="f467" fmla="*/ f383 f157 1"/>
                <a:gd name="f468" fmla="*/ f384 f158 1"/>
                <a:gd name="f469" fmla="*/ f385 f157 1"/>
                <a:gd name="f470" fmla="*/ f386 f158 1"/>
                <a:gd name="f471" fmla="*/ f387 f157 1"/>
                <a:gd name="f472" fmla="*/ f388 f158 1"/>
                <a:gd name="f473" fmla="*/ f389 f157 1"/>
                <a:gd name="f474" fmla="*/ f390 f158 1"/>
                <a:gd name="f475" fmla="*/ f391 f157 1"/>
                <a:gd name="f476" fmla="*/ f392 f158 1"/>
                <a:gd name="f477" fmla="*/ f393 f157 1"/>
                <a:gd name="f478" fmla="*/ f394 f158 1"/>
                <a:gd name="f479" fmla="*/ f395 f157 1"/>
                <a:gd name="f480" fmla="*/ f396 f158 1"/>
                <a:gd name="f481" fmla="*/ f397 f157 1"/>
                <a:gd name="f482" fmla="*/ f398 f158 1"/>
                <a:gd name="f483" fmla="*/ f399 f158 1"/>
                <a:gd name="f484" fmla="*/ f400 f157 1"/>
                <a:gd name="f485" fmla="*/ f401 f158 1"/>
                <a:gd name="f486" fmla="*/ f402 f157 1"/>
                <a:gd name="f487" fmla="*/ f403 f158 1"/>
                <a:gd name="f488" fmla="*/ f404 f157 1"/>
                <a:gd name="f489" fmla="*/ f405 f158 1"/>
                <a:gd name="f490" fmla="*/ f406 f157 1"/>
                <a:gd name="f491" fmla="*/ f407 f158 1"/>
                <a:gd name="f492" fmla="*/ f408 f157 1"/>
                <a:gd name="f493" fmla="*/ f409 f158 1"/>
              </a:gdLst>
              <a:ahLst/>
              <a:cxnLst>
                <a:cxn ang="3cd4">
                  <a:pos x="hc" y="t"/>
                </a:cxn>
                <a:cxn ang="0">
                  <a:pos x="r" y="vc"/>
                </a:cxn>
                <a:cxn ang="cd4">
                  <a:pos x="hc" y="b"/>
                </a:cxn>
                <a:cxn ang="cd2">
                  <a:pos x="l" y="vc"/>
                </a:cxn>
                <a:cxn ang="f329">
                  <a:pos x="f414" y="f415"/>
                </a:cxn>
                <a:cxn ang="f329">
                  <a:pos x="f416" y="f417"/>
                </a:cxn>
                <a:cxn ang="f329">
                  <a:pos x="f418" y="f419"/>
                </a:cxn>
                <a:cxn ang="f329">
                  <a:pos x="f420" y="f421"/>
                </a:cxn>
                <a:cxn ang="f329">
                  <a:pos x="f422" y="f423"/>
                </a:cxn>
                <a:cxn ang="f329">
                  <a:pos x="f424" y="f425"/>
                </a:cxn>
                <a:cxn ang="f329">
                  <a:pos x="f426" y="f427"/>
                </a:cxn>
                <a:cxn ang="f329">
                  <a:pos x="f428" y="f429"/>
                </a:cxn>
                <a:cxn ang="f329">
                  <a:pos x="f430" y="f431"/>
                </a:cxn>
                <a:cxn ang="f329">
                  <a:pos x="f432" y="f433"/>
                </a:cxn>
                <a:cxn ang="f329">
                  <a:pos x="f434" y="f435"/>
                </a:cxn>
                <a:cxn ang="f329">
                  <a:pos x="f436" y="f437"/>
                </a:cxn>
                <a:cxn ang="f329">
                  <a:pos x="f438" y="f439"/>
                </a:cxn>
                <a:cxn ang="f329">
                  <a:pos x="f440" y="f441"/>
                </a:cxn>
                <a:cxn ang="f329">
                  <a:pos x="f442" y="f443"/>
                </a:cxn>
                <a:cxn ang="f329">
                  <a:pos x="f444" y="f445"/>
                </a:cxn>
                <a:cxn ang="f329">
                  <a:pos x="f446" y="f447"/>
                </a:cxn>
                <a:cxn ang="f329">
                  <a:pos x="f448" y="f449"/>
                </a:cxn>
                <a:cxn ang="f329">
                  <a:pos x="f450" y="f451"/>
                </a:cxn>
                <a:cxn ang="f329">
                  <a:pos x="f452" y="f453"/>
                </a:cxn>
                <a:cxn ang="f329">
                  <a:pos x="f420" y="f454"/>
                </a:cxn>
                <a:cxn ang="f329">
                  <a:pos x="f455" y="f456"/>
                </a:cxn>
                <a:cxn ang="f329">
                  <a:pos x="f452" y="f457"/>
                </a:cxn>
                <a:cxn ang="f329">
                  <a:pos x="f458" y="f459"/>
                </a:cxn>
                <a:cxn ang="f329">
                  <a:pos x="f460" y="f461"/>
                </a:cxn>
                <a:cxn ang="f329">
                  <a:pos x="f462" y="f456"/>
                </a:cxn>
                <a:cxn ang="f329">
                  <a:pos x="f463" y="f464"/>
                </a:cxn>
                <a:cxn ang="f329">
                  <a:pos x="f465" y="f466"/>
                </a:cxn>
                <a:cxn ang="f329">
                  <a:pos x="f467" y="f468"/>
                </a:cxn>
                <a:cxn ang="f329">
                  <a:pos x="f469" y="f470"/>
                </a:cxn>
                <a:cxn ang="f329">
                  <a:pos x="f471" y="f472"/>
                </a:cxn>
                <a:cxn ang="f329">
                  <a:pos x="f473" y="f474"/>
                </a:cxn>
                <a:cxn ang="f329">
                  <a:pos x="f475" y="f476"/>
                </a:cxn>
                <a:cxn ang="f329">
                  <a:pos x="f477" y="f478"/>
                </a:cxn>
                <a:cxn ang="f329">
                  <a:pos x="f479" y="f480"/>
                </a:cxn>
                <a:cxn ang="f329">
                  <a:pos x="f481" y="f482"/>
                </a:cxn>
                <a:cxn ang="f329">
                  <a:pos x="f477" y="f483"/>
                </a:cxn>
                <a:cxn ang="f329">
                  <a:pos x="f484" y="f485"/>
                </a:cxn>
                <a:cxn ang="f329">
                  <a:pos x="f486" y="f487"/>
                </a:cxn>
                <a:cxn ang="f329">
                  <a:pos x="f488" y="f489"/>
                </a:cxn>
                <a:cxn ang="f329">
                  <a:pos x="f490" y="f491"/>
                </a:cxn>
                <a:cxn ang="f329">
                  <a:pos x="f492" y="f493"/>
                </a:cxn>
              </a:cxnLst>
              <a:rect l="f410" t="f413" r="f411" b="f412"/>
              <a:pathLst>
                <a:path w="511" h="386">
                  <a:moveTo>
                    <a:pt x="f9" y="f10"/>
                  </a:moveTo>
                  <a:lnTo>
                    <a:pt x="f9" y="f11"/>
                  </a:lnTo>
                  <a:lnTo>
                    <a:pt x="f12" y="f13"/>
                  </a:lnTo>
                  <a:lnTo>
                    <a:pt x="f14" y="f10"/>
                  </a:lnTo>
                  <a:lnTo>
                    <a:pt x="f15" y="f16"/>
                  </a:lnTo>
                  <a:lnTo>
                    <a:pt x="f17" y="f18"/>
                  </a:lnTo>
                  <a:lnTo>
                    <a:pt x="f19" y="f20"/>
                  </a:lnTo>
                  <a:lnTo>
                    <a:pt x="f21" y="f22"/>
                  </a:lnTo>
                  <a:lnTo>
                    <a:pt x="f23" y="f24"/>
                  </a:lnTo>
                  <a:lnTo>
                    <a:pt x="f25" y="f18"/>
                  </a:lnTo>
                  <a:lnTo>
                    <a:pt x="f26" y="f27"/>
                  </a:lnTo>
                  <a:lnTo>
                    <a:pt x="f28" y="f29"/>
                  </a:lnTo>
                  <a:lnTo>
                    <a:pt x="f30" y="f16"/>
                  </a:lnTo>
                  <a:lnTo>
                    <a:pt x="f31" y="f32"/>
                  </a:lnTo>
                  <a:lnTo>
                    <a:pt x="f33" y="f11"/>
                  </a:lnTo>
                  <a:lnTo>
                    <a:pt x="f34" y="f27"/>
                  </a:lnTo>
                  <a:lnTo>
                    <a:pt x="f35" y="f22"/>
                  </a:lnTo>
                  <a:lnTo>
                    <a:pt x="f36" y="f37"/>
                  </a:lnTo>
                  <a:lnTo>
                    <a:pt x="f38" y="f39"/>
                  </a:lnTo>
                  <a:lnTo>
                    <a:pt x="f40" y="f41"/>
                  </a:lnTo>
                  <a:lnTo>
                    <a:pt x="f42" y="f43"/>
                  </a:lnTo>
                  <a:lnTo>
                    <a:pt x="f44" y="f45"/>
                  </a:lnTo>
                  <a:lnTo>
                    <a:pt x="f7" y="f46"/>
                  </a:lnTo>
                  <a:lnTo>
                    <a:pt x="f47" y="f48"/>
                  </a:lnTo>
                  <a:lnTo>
                    <a:pt x="f49" y="f50"/>
                  </a:lnTo>
                  <a:lnTo>
                    <a:pt x="f51" y="f52"/>
                  </a:lnTo>
                  <a:lnTo>
                    <a:pt x="f51" y="f53"/>
                  </a:lnTo>
                  <a:lnTo>
                    <a:pt x="f40" y="f54"/>
                  </a:lnTo>
                  <a:lnTo>
                    <a:pt x="f40" y="f55"/>
                  </a:lnTo>
                  <a:lnTo>
                    <a:pt x="f56" y="f57"/>
                  </a:lnTo>
                  <a:lnTo>
                    <a:pt x="f58" y="f54"/>
                  </a:lnTo>
                  <a:lnTo>
                    <a:pt x="f59" y="f60"/>
                  </a:lnTo>
                  <a:lnTo>
                    <a:pt x="f40" y="f61"/>
                  </a:lnTo>
                  <a:lnTo>
                    <a:pt x="f62" y="f63"/>
                  </a:lnTo>
                  <a:lnTo>
                    <a:pt x="f64" y="f9"/>
                  </a:lnTo>
                  <a:lnTo>
                    <a:pt x="f65" y="f66"/>
                  </a:lnTo>
                  <a:lnTo>
                    <a:pt x="f65" y="f67"/>
                  </a:lnTo>
                  <a:lnTo>
                    <a:pt x="f68" y="f69"/>
                  </a:lnTo>
                  <a:lnTo>
                    <a:pt x="f70" y="f71"/>
                  </a:lnTo>
                  <a:lnTo>
                    <a:pt x="f72" y="f71"/>
                  </a:lnTo>
                  <a:lnTo>
                    <a:pt x="f73" y="f21"/>
                  </a:lnTo>
                  <a:lnTo>
                    <a:pt x="f74" y="f75"/>
                  </a:lnTo>
                  <a:lnTo>
                    <a:pt x="f76" y="f77"/>
                  </a:lnTo>
                  <a:lnTo>
                    <a:pt x="f78" y="f79"/>
                  </a:lnTo>
                  <a:lnTo>
                    <a:pt x="f80" y="f81"/>
                  </a:lnTo>
                  <a:lnTo>
                    <a:pt x="f33" y="f82"/>
                  </a:lnTo>
                  <a:lnTo>
                    <a:pt x="f83" y="f84"/>
                  </a:lnTo>
                  <a:lnTo>
                    <a:pt x="f85" y="f86"/>
                  </a:lnTo>
                  <a:lnTo>
                    <a:pt x="f87" y="f88"/>
                  </a:lnTo>
                  <a:lnTo>
                    <a:pt x="f89" y="f86"/>
                  </a:lnTo>
                  <a:lnTo>
                    <a:pt x="f90" y="f91"/>
                  </a:lnTo>
                  <a:lnTo>
                    <a:pt x="f30" y="f92"/>
                  </a:lnTo>
                  <a:lnTo>
                    <a:pt x="f93" y="f94"/>
                  </a:lnTo>
                  <a:lnTo>
                    <a:pt x="f93" y="f90"/>
                  </a:lnTo>
                  <a:lnTo>
                    <a:pt x="f87" y="f95"/>
                  </a:lnTo>
                  <a:lnTo>
                    <a:pt x="f96" y="f96"/>
                  </a:lnTo>
                  <a:lnTo>
                    <a:pt x="f97" y="f96"/>
                  </a:lnTo>
                  <a:lnTo>
                    <a:pt x="f89" y="f98"/>
                  </a:lnTo>
                  <a:lnTo>
                    <a:pt x="f90" y="f99"/>
                  </a:lnTo>
                  <a:lnTo>
                    <a:pt x="f100" y="f90"/>
                  </a:lnTo>
                  <a:lnTo>
                    <a:pt x="f100" y="f98"/>
                  </a:lnTo>
                  <a:lnTo>
                    <a:pt x="f28" y="f97"/>
                  </a:lnTo>
                  <a:lnTo>
                    <a:pt x="f91" y="f28"/>
                  </a:lnTo>
                  <a:lnTo>
                    <a:pt x="f101" y="f98"/>
                  </a:lnTo>
                  <a:lnTo>
                    <a:pt x="f94" y="f102"/>
                  </a:lnTo>
                  <a:lnTo>
                    <a:pt x="f28" y="f87"/>
                  </a:lnTo>
                  <a:lnTo>
                    <a:pt x="f100" y="f87"/>
                  </a:lnTo>
                  <a:lnTo>
                    <a:pt x="f90" y="f103"/>
                  </a:lnTo>
                  <a:lnTo>
                    <a:pt x="f28" y="f104"/>
                  </a:lnTo>
                  <a:lnTo>
                    <a:pt x="f105" y="f83"/>
                  </a:lnTo>
                  <a:lnTo>
                    <a:pt x="f101" y="f106"/>
                  </a:lnTo>
                  <a:lnTo>
                    <a:pt x="f91" y="f107"/>
                  </a:lnTo>
                  <a:lnTo>
                    <a:pt x="f101" y="f8"/>
                  </a:lnTo>
                  <a:lnTo>
                    <a:pt x="f81" y="f108"/>
                  </a:lnTo>
                  <a:lnTo>
                    <a:pt x="f77" y="f83"/>
                  </a:lnTo>
                  <a:lnTo>
                    <a:pt x="f23" y="f2"/>
                  </a:lnTo>
                  <a:lnTo>
                    <a:pt x="f75" y="f102"/>
                  </a:lnTo>
                  <a:lnTo>
                    <a:pt x="f71" y="f109"/>
                  </a:lnTo>
                  <a:lnTo>
                    <a:pt x="f15" y="f110"/>
                  </a:lnTo>
                  <a:lnTo>
                    <a:pt x="f111" y="f112"/>
                  </a:lnTo>
                  <a:lnTo>
                    <a:pt x="f113" y="f114"/>
                  </a:lnTo>
                  <a:lnTo>
                    <a:pt x="f63" y="f115"/>
                  </a:lnTo>
                  <a:lnTo>
                    <a:pt x="f116" y="f117"/>
                  </a:lnTo>
                  <a:lnTo>
                    <a:pt x="f118" y="f19"/>
                  </a:lnTo>
                  <a:lnTo>
                    <a:pt x="f119" y="f120"/>
                  </a:lnTo>
                  <a:lnTo>
                    <a:pt x="f121" y="f111"/>
                  </a:lnTo>
                  <a:lnTo>
                    <a:pt x="f122" y="f67"/>
                  </a:lnTo>
                  <a:lnTo>
                    <a:pt x="f55" y="f123"/>
                  </a:lnTo>
                  <a:lnTo>
                    <a:pt x="f124" y="f66"/>
                  </a:lnTo>
                  <a:lnTo>
                    <a:pt x="f125" y="f126"/>
                  </a:lnTo>
                  <a:lnTo>
                    <a:pt x="f127" y="f128"/>
                  </a:lnTo>
                  <a:lnTo>
                    <a:pt x="f129" y="f130"/>
                  </a:lnTo>
                  <a:lnTo>
                    <a:pt x="f48" y="f131"/>
                  </a:lnTo>
                  <a:lnTo>
                    <a:pt x="f132" y="f124"/>
                  </a:lnTo>
                  <a:lnTo>
                    <a:pt x="f41" y="f133"/>
                  </a:lnTo>
                  <a:lnTo>
                    <a:pt x="f134" y="f135"/>
                  </a:lnTo>
                  <a:lnTo>
                    <a:pt x="f39" y="f136"/>
                  </a:lnTo>
                  <a:lnTo>
                    <a:pt x="f137" y="f136"/>
                  </a:lnTo>
                  <a:lnTo>
                    <a:pt x="f138" y="f48"/>
                  </a:lnTo>
                  <a:lnTo>
                    <a:pt x="f18" y="f139"/>
                  </a:lnTo>
                  <a:lnTo>
                    <a:pt x="f27" y="f139"/>
                  </a:lnTo>
                  <a:lnTo>
                    <a:pt x="f6" y="f140"/>
                  </a:lnTo>
                  <a:lnTo>
                    <a:pt x="f13" y="f141"/>
                  </a:lnTo>
                  <a:lnTo>
                    <a:pt x="f142" y="f43"/>
                  </a:lnTo>
                  <a:lnTo>
                    <a:pt x="f29" y="f41"/>
                  </a:lnTo>
                  <a:lnTo>
                    <a:pt x="f27" y="f41"/>
                  </a:lnTo>
                  <a:lnTo>
                    <a:pt x="f138" y="f143"/>
                  </a:lnTo>
                  <a:lnTo>
                    <a:pt x="f39" y="f137"/>
                  </a:lnTo>
                  <a:lnTo>
                    <a:pt x="f143" y="f137"/>
                  </a:lnTo>
                  <a:lnTo>
                    <a:pt x="f41" y="f144"/>
                  </a:lnTo>
                  <a:lnTo>
                    <a:pt x="f145" y="f24"/>
                  </a:lnTo>
                  <a:lnTo>
                    <a:pt x="f146" y="f27"/>
                  </a:lnTo>
                  <a:lnTo>
                    <a:pt x="f141" y="f27"/>
                  </a:lnTo>
                  <a:lnTo>
                    <a:pt x="f147" y="f29"/>
                  </a:lnTo>
                  <a:lnTo>
                    <a:pt x="f48" y="f16"/>
                  </a:lnTo>
                  <a:lnTo>
                    <a:pt x="f148" y="f142"/>
                  </a:lnTo>
                  <a:lnTo>
                    <a:pt x="f149" y="f32"/>
                  </a:lnTo>
                  <a:lnTo>
                    <a:pt x="f150" y="f11"/>
                  </a:lnTo>
                  <a:lnTo>
                    <a:pt x="f151" y="f152"/>
                  </a:lnTo>
                  <a:lnTo>
                    <a:pt x="f153" y="f13"/>
                  </a:lnTo>
                  <a:lnTo>
                    <a:pt x="f154" y="f6"/>
                  </a:lnTo>
                  <a:lnTo>
                    <a:pt x="f155" y="f6"/>
                  </a:lnTo>
                  <a:lnTo>
                    <a:pt x="f155" y="f13"/>
                  </a:lnTo>
                  <a:lnTo>
                    <a:pt x="f9" y="f10"/>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7" name="Freeform 31">
              <a:extLst>
                <a:ext uri="{FF2B5EF4-FFF2-40B4-BE49-F238E27FC236}">
                  <a16:creationId xmlns:a16="http://schemas.microsoft.com/office/drawing/2014/main" id="{9189AE47-ECB1-0953-E1C3-92CEAC8A8898}"/>
                </a:ext>
              </a:extLst>
            </p:cNvPr>
            <p:cNvSpPr/>
            <p:nvPr/>
          </p:nvSpPr>
          <p:spPr>
            <a:xfrm>
              <a:off x="4121758" y="1558411"/>
              <a:ext cx="985101" cy="597880"/>
            </a:xfrm>
            <a:custGeom>
              <a:avLst/>
              <a:gdLst>
                <a:gd name="f0" fmla="val 10800000"/>
                <a:gd name="f1" fmla="val 5400000"/>
                <a:gd name="f2" fmla="val 360"/>
                <a:gd name="f3" fmla="val 180"/>
                <a:gd name="f4" fmla="val w"/>
                <a:gd name="f5" fmla="val h"/>
                <a:gd name="f6" fmla="val 0"/>
                <a:gd name="f7" fmla="val 705"/>
                <a:gd name="f8" fmla="val 438"/>
                <a:gd name="f9" fmla="val 19"/>
                <a:gd name="f10" fmla="val 40"/>
                <a:gd name="f11" fmla="val 62"/>
                <a:gd name="f12" fmla="val 2"/>
                <a:gd name="f13" fmla="val 83"/>
                <a:gd name="f14" fmla="val 102"/>
                <a:gd name="f15" fmla="val 123"/>
                <a:gd name="f16" fmla="val 4"/>
                <a:gd name="f17" fmla="val 145"/>
                <a:gd name="f18" fmla="val 163"/>
                <a:gd name="f19" fmla="val 185"/>
                <a:gd name="f20" fmla="val 206"/>
                <a:gd name="f21" fmla="val 7"/>
                <a:gd name="f22" fmla="val 225"/>
                <a:gd name="f23" fmla="val 246"/>
                <a:gd name="f24" fmla="val 268"/>
                <a:gd name="f25" fmla="val 289"/>
                <a:gd name="f26" fmla="val 308"/>
                <a:gd name="f27" fmla="val 329"/>
                <a:gd name="f28" fmla="val 350"/>
                <a:gd name="f29" fmla="val 369"/>
                <a:gd name="f30" fmla="val 391"/>
                <a:gd name="f31" fmla="val 412"/>
                <a:gd name="f32" fmla="val 433"/>
                <a:gd name="f33" fmla="val 452"/>
                <a:gd name="f34" fmla="val 473"/>
                <a:gd name="f35" fmla="val 495"/>
                <a:gd name="f36" fmla="val 514"/>
                <a:gd name="f37" fmla="val 535"/>
                <a:gd name="f38" fmla="val 556"/>
                <a:gd name="f39" fmla="val 577"/>
                <a:gd name="f40" fmla="val 596"/>
                <a:gd name="f41" fmla="val 618"/>
                <a:gd name="f42" fmla="val 639"/>
                <a:gd name="f43" fmla="val 658"/>
                <a:gd name="f44" fmla="val 679"/>
                <a:gd name="f45" fmla="val 677"/>
                <a:gd name="f46" fmla="val 14"/>
                <a:gd name="f47" fmla="val 674"/>
                <a:gd name="f48" fmla="val 21"/>
                <a:gd name="f49" fmla="val 672"/>
                <a:gd name="f50" fmla="val 26"/>
                <a:gd name="f51" fmla="val 38"/>
                <a:gd name="f52" fmla="val 655"/>
                <a:gd name="f53" fmla="val 42"/>
                <a:gd name="f54" fmla="val 47"/>
                <a:gd name="f55" fmla="val 52"/>
                <a:gd name="f56" fmla="val 665"/>
                <a:gd name="f57" fmla="val 64"/>
                <a:gd name="f58" fmla="val 670"/>
                <a:gd name="f59" fmla="val 66"/>
                <a:gd name="f60" fmla="val 684"/>
                <a:gd name="f61" fmla="val 73"/>
                <a:gd name="f62" fmla="val 691"/>
                <a:gd name="f63" fmla="val 693"/>
                <a:gd name="f64" fmla="val 111"/>
                <a:gd name="f65" fmla="val 139"/>
                <a:gd name="f66" fmla="val 696"/>
                <a:gd name="f67" fmla="val 168"/>
                <a:gd name="f68" fmla="val 698"/>
                <a:gd name="f69" fmla="val 199"/>
                <a:gd name="f70" fmla="val 227"/>
                <a:gd name="f71" fmla="val 700"/>
                <a:gd name="f72" fmla="val 255"/>
                <a:gd name="f73" fmla="val 284"/>
                <a:gd name="f74" fmla="val 703"/>
                <a:gd name="f75" fmla="val 312"/>
                <a:gd name="f76" fmla="val 689"/>
                <a:gd name="f77" fmla="val 322"/>
                <a:gd name="f78" fmla="val 334"/>
                <a:gd name="f79" fmla="val 336"/>
                <a:gd name="f80" fmla="val 341"/>
                <a:gd name="f81" fmla="val 345"/>
                <a:gd name="f82" fmla="val 355"/>
                <a:gd name="f83" fmla="val 362"/>
                <a:gd name="f84" fmla="val 379"/>
                <a:gd name="f85" fmla="val 393"/>
                <a:gd name="f86" fmla="val 402"/>
                <a:gd name="f87" fmla="val 407"/>
                <a:gd name="f88" fmla="val 419"/>
                <a:gd name="f89" fmla="val 423"/>
                <a:gd name="f90" fmla="val 428"/>
                <a:gd name="f91" fmla="val 435"/>
                <a:gd name="f92" fmla="val 431"/>
                <a:gd name="f93" fmla="val 686"/>
                <a:gd name="f94" fmla="val 414"/>
                <a:gd name="f95" fmla="val 653"/>
                <a:gd name="f96" fmla="val 632"/>
                <a:gd name="f97" fmla="val 395"/>
                <a:gd name="f98" fmla="val 615"/>
                <a:gd name="f99" fmla="val 589"/>
                <a:gd name="f100" fmla="val 573"/>
                <a:gd name="f101" fmla="val 400"/>
                <a:gd name="f102" fmla="val 566"/>
                <a:gd name="f103" fmla="val 405"/>
                <a:gd name="f104" fmla="val 549"/>
                <a:gd name="f105" fmla="val 521"/>
                <a:gd name="f106" fmla="val 381"/>
                <a:gd name="f107" fmla="val 483"/>
                <a:gd name="f108" fmla="val 450"/>
                <a:gd name="f109" fmla="val 383"/>
                <a:gd name="f110" fmla="val 386"/>
                <a:gd name="f111" fmla="val 258"/>
                <a:gd name="f112" fmla="val 194"/>
                <a:gd name="f113" fmla="val 161"/>
                <a:gd name="f114" fmla="val 128"/>
                <a:gd name="f115" fmla="val 97"/>
                <a:gd name="f116" fmla="val 376"/>
                <a:gd name="f117" fmla="val 33"/>
                <a:gd name="f118" fmla="val 374"/>
                <a:gd name="f119" fmla="val 3"/>
                <a:gd name="f120" fmla="val 310"/>
                <a:gd name="f121" fmla="val 5"/>
                <a:gd name="f122" fmla="val 277"/>
                <a:gd name="f123" fmla="val 215"/>
                <a:gd name="f124" fmla="val 10"/>
                <a:gd name="f125" fmla="val 182"/>
                <a:gd name="f126" fmla="val 151"/>
                <a:gd name="f127" fmla="val 12"/>
                <a:gd name="f128" fmla="val 118"/>
                <a:gd name="f129" fmla="val 17"/>
                <a:gd name="f130" fmla="val 87"/>
                <a:gd name="f131" fmla="val 59"/>
                <a:gd name="f132" fmla="val 28"/>
                <a:gd name="f133" fmla="+- 0 0 -90"/>
                <a:gd name="f134" fmla="*/ f4 1 705"/>
                <a:gd name="f135" fmla="*/ f5 1 438"/>
                <a:gd name="f136" fmla="+- f8 0 f6"/>
                <a:gd name="f137" fmla="+- f7 0 f6"/>
                <a:gd name="f138" fmla="*/ f133 f0 1"/>
                <a:gd name="f139" fmla="*/ f137 1 705"/>
                <a:gd name="f140" fmla="*/ f136 1 438"/>
                <a:gd name="f141" fmla="*/ 63500 f137 1"/>
                <a:gd name="f142" fmla="*/ 0 f136 1"/>
                <a:gd name="f143" fmla="*/ 131763 f137 1"/>
                <a:gd name="f144" fmla="*/ 3175 f136 1"/>
                <a:gd name="f145" fmla="*/ 195263 f137 1"/>
                <a:gd name="f146" fmla="*/ 6350 f136 1"/>
                <a:gd name="f147" fmla="*/ 258763 f137 1"/>
                <a:gd name="f148" fmla="*/ 327025 f137 1"/>
                <a:gd name="f149" fmla="*/ 11113 f136 1"/>
                <a:gd name="f150" fmla="*/ 390525 f137 1"/>
                <a:gd name="f151" fmla="*/ 458788 f137 1"/>
                <a:gd name="f152" fmla="*/ 522288 f137 1"/>
                <a:gd name="f153" fmla="*/ 585788 f137 1"/>
                <a:gd name="f154" fmla="*/ 654050 f137 1"/>
                <a:gd name="f155" fmla="*/ 717550 f137 1"/>
                <a:gd name="f156" fmla="*/ 785813 f137 1"/>
                <a:gd name="f157" fmla="*/ 849313 f137 1"/>
                <a:gd name="f158" fmla="*/ 915988 f137 1"/>
                <a:gd name="f159" fmla="*/ 981075 f137 1"/>
                <a:gd name="f160" fmla="*/ 1044575 f137 1"/>
                <a:gd name="f161" fmla="*/ 1074738 f137 1"/>
                <a:gd name="f162" fmla="*/ 22225 f136 1"/>
                <a:gd name="f163" fmla="*/ 1066800 f137 1"/>
                <a:gd name="f164" fmla="*/ 41275 f136 1"/>
                <a:gd name="f165" fmla="*/ 1039813 f137 1"/>
                <a:gd name="f166" fmla="*/ 66675 f136 1"/>
                <a:gd name="f167" fmla="*/ 82550 f136 1"/>
                <a:gd name="f168" fmla="*/ 1063625 f137 1"/>
                <a:gd name="f169" fmla="*/ 104775 f136 1"/>
                <a:gd name="f170" fmla="*/ 1096963 f137 1"/>
                <a:gd name="f171" fmla="*/ 131763 f136 1"/>
                <a:gd name="f172" fmla="*/ 1100138 f137 1"/>
                <a:gd name="f173" fmla="*/ 220663 f136 1"/>
                <a:gd name="f174" fmla="*/ 1108075 f137 1"/>
                <a:gd name="f175" fmla="*/ 315913 f136 1"/>
                <a:gd name="f176" fmla="*/ 1111250 f137 1"/>
                <a:gd name="f177" fmla="*/ 404813 f136 1"/>
                <a:gd name="f178" fmla="*/ 1116013 f137 1"/>
                <a:gd name="f179" fmla="*/ 495300 f136 1"/>
                <a:gd name="f180" fmla="*/ 511175 f136 1"/>
                <a:gd name="f181" fmla="*/ 1104900 f137 1"/>
                <a:gd name="f182" fmla="*/ 530225 f136 1"/>
                <a:gd name="f183" fmla="*/ 541338 f136 1"/>
                <a:gd name="f184" fmla="*/ 547688 f136 1"/>
                <a:gd name="f185" fmla="*/ 563563 f136 1"/>
                <a:gd name="f186" fmla="*/ 574675 f136 1"/>
                <a:gd name="f187" fmla="*/ 601663 f136 1"/>
                <a:gd name="f188" fmla="*/ 638175 f136 1"/>
                <a:gd name="f189" fmla="*/ 654050 f136 1"/>
                <a:gd name="f190" fmla="*/ 671513 f136 1"/>
                <a:gd name="f191" fmla="*/ 1119188 f137 1"/>
                <a:gd name="f192" fmla="*/ 695325 f136 1"/>
                <a:gd name="f193" fmla="*/ 684213 f136 1"/>
                <a:gd name="f194" fmla="*/ 1069975 f137 1"/>
                <a:gd name="f195" fmla="*/ 657225 f136 1"/>
                <a:gd name="f196" fmla="*/ 1014413 f137 1"/>
                <a:gd name="f197" fmla="*/ 976313 f137 1"/>
                <a:gd name="f198" fmla="*/ 627063 f136 1"/>
                <a:gd name="f199" fmla="*/ 909638 f137 1"/>
                <a:gd name="f200" fmla="*/ 635000 f136 1"/>
                <a:gd name="f201" fmla="*/ 871538 f137 1"/>
                <a:gd name="f202" fmla="*/ 766763 f137 1"/>
                <a:gd name="f203" fmla="*/ 604838 f136 1"/>
                <a:gd name="f204" fmla="*/ 665163 f137 1"/>
                <a:gd name="f205" fmla="*/ 608013 f136 1"/>
                <a:gd name="f206" fmla="*/ 563563 f137 1"/>
                <a:gd name="f207" fmla="*/ 357188 f137 1"/>
                <a:gd name="f208" fmla="*/ 255588 f137 1"/>
                <a:gd name="f209" fmla="*/ 153988 f137 1"/>
                <a:gd name="f210" fmla="*/ 52388 f137 1"/>
                <a:gd name="f211" fmla="*/ 593725 f136 1"/>
                <a:gd name="f212" fmla="*/ 4763 f137 1"/>
                <a:gd name="f213" fmla="*/ 7938 f137 1"/>
                <a:gd name="f214" fmla="*/ 439738 f136 1"/>
                <a:gd name="f215" fmla="*/ 11113 f137 1"/>
                <a:gd name="f216" fmla="*/ 341313 f136 1"/>
                <a:gd name="f217" fmla="*/ 15875 f137 1"/>
                <a:gd name="f218" fmla="*/ 239713 f136 1"/>
                <a:gd name="f219" fmla="*/ 19050 f137 1"/>
                <a:gd name="f220" fmla="*/ 187325 f136 1"/>
                <a:gd name="f221" fmla="*/ 22225 f137 1"/>
                <a:gd name="f222" fmla="*/ 26988 f137 1"/>
                <a:gd name="f223" fmla="*/ 138113 f136 1"/>
                <a:gd name="f224" fmla="*/ 30163 f137 1"/>
                <a:gd name="f225" fmla="*/ 44450 f136 1"/>
                <a:gd name="f226" fmla="*/ f138 1 f3"/>
                <a:gd name="f227" fmla="*/ f141 1 705"/>
                <a:gd name="f228" fmla="*/ f142 1 438"/>
                <a:gd name="f229" fmla="*/ f143 1 705"/>
                <a:gd name="f230" fmla="*/ f144 1 438"/>
                <a:gd name="f231" fmla="*/ f145 1 705"/>
                <a:gd name="f232" fmla="*/ f146 1 438"/>
                <a:gd name="f233" fmla="*/ f147 1 705"/>
                <a:gd name="f234" fmla="*/ f148 1 705"/>
                <a:gd name="f235" fmla="*/ f149 1 438"/>
                <a:gd name="f236" fmla="*/ f150 1 705"/>
                <a:gd name="f237" fmla="*/ f151 1 705"/>
                <a:gd name="f238" fmla="*/ f152 1 705"/>
                <a:gd name="f239" fmla="*/ f153 1 705"/>
                <a:gd name="f240" fmla="*/ f154 1 705"/>
                <a:gd name="f241" fmla="*/ f155 1 705"/>
                <a:gd name="f242" fmla="*/ f156 1 705"/>
                <a:gd name="f243" fmla="*/ f157 1 705"/>
                <a:gd name="f244" fmla="*/ f158 1 705"/>
                <a:gd name="f245" fmla="*/ f159 1 705"/>
                <a:gd name="f246" fmla="*/ f160 1 705"/>
                <a:gd name="f247" fmla="*/ f161 1 705"/>
                <a:gd name="f248" fmla="*/ f162 1 438"/>
                <a:gd name="f249" fmla="*/ f163 1 705"/>
                <a:gd name="f250" fmla="*/ f164 1 438"/>
                <a:gd name="f251" fmla="*/ f165 1 705"/>
                <a:gd name="f252" fmla="*/ f166 1 438"/>
                <a:gd name="f253" fmla="*/ f167 1 438"/>
                <a:gd name="f254" fmla="*/ f168 1 705"/>
                <a:gd name="f255" fmla="*/ f169 1 438"/>
                <a:gd name="f256" fmla="*/ f170 1 705"/>
                <a:gd name="f257" fmla="*/ f171 1 438"/>
                <a:gd name="f258" fmla="*/ f172 1 705"/>
                <a:gd name="f259" fmla="*/ f173 1 438"/>
                <a:gd name="f260" fmla="*/ f174 1 705"/>
                <a:gd name="f261" fmla="*/ f175 1 438"/>
                <a:gd name="f262" fmla="*/ f176 1 705"/>
                <a:gd name="f263" fmla="*/ f177 1 438"/>
                <a:gd name="f264" fmla="*/ f178 1 705"/>
                <a:gd name="f265" fmla="*/ f179 1 438"/>
                <a:gd name="f266" fmla="*/ f180 1 438"/>
                <a:gd name="f267" fmla="*/ f181 1 705"/>
                <a:gd name="f268" fmla="*/ f182 1 438"/>
                <a:gd name="f269" fmla="*/ f183 1 438"/>
                <a:gd name="f270" fmla="*/ f184 1 438"/>
                <a:gd name="f271" fmla="*/ f185 1 438"/>
                <a:gd name="f272" fmla="*/ f186 1 438"/>
                <a:gd name="f273" fmla="*/ f187 1 438"/>
                <a:gd name="f274" fmla="*/ f188 1 438"/>
                <a:gd name="f275" fmla="*/ f189 1 438"/>
                <a:gd name="f276" fmla="*/ f190 1 438"/>
                <a:gd name="f277" fmla="*/ f191 1 705"/>
                <a:gd name="f278" fmla="*/ f192 1 438"/>
                <a:gd name="f279" fmla="*/ f193 1 438"/>
                <a:gd name="f280" fmla="*/ f194 1 705"/>
                <a:gd name="f281" fmla="*/ f195 1 438"/>
                <a:gd name="f282" fmla="*/ f196 1 705"/>
                <a:gd name="f283" fmla="*/ f197 1 705"/>
                <a:gd name="f284" fmla="*/ f198 1 438"/>
                <a:gd name="f285" fmla="*/ f199 1 705"/>
                <a:gd name="f286" fmla="*/ f200 1 438"/>
                <a:gd name="f287" fmla="*/ f201 1 705"/>
                <a:gd name="f288" fmla="*/ f202 1 705"/>
                <a:gd name="f289" fmla="*/ f203 1 438"/>
                <a:gd name="f290" fmla="*/ f204 1 705"/>
                <a:gd name="f291" fmla="*/ f205 1 438"/>
                <a:gd name="f292" fmla="*/ f206 1 705"/>
                <a:gd name="f293" fmla="*/ f207 1 705"/>
                <a:gd name="f294" fmla="*/ f208 1 705"/>
                <a:gd name="f295" fmla="*/ f209 1 705"/>
                <a:gd name="f296" fmla="*/ f210 1 705"/>
                <a:gd name="f297" fmla="*/ f211 1 438"/>
                <a:gd name="f298" fmla="*/ f212 1 705"/>
                <a:gd name="f299" fmla="*/ f213 1 705"/>
                <a:gd name="f300" fmla="*/ f214 1 438"/>
                <a:gd name="f301" fmla="*/ f215 1 705"/>
                <a:gd name="f302" fmla="*/ f216 1 438"/>
                <a:gd name="f303" fmla="*/ f217 1 705"/>
                <a:gd name="f304" fmla="*/ f218 1 438"/>
                <a:gd name="f305" fmla="*/ f219 1 705"/>
                <a:gd name="f306" fmla="*/ f220 1 438"/>
                <a:gd name="f307" fmla="*/ f221 1 705"/>
                <a:gd name="f308" fmla="*/ f222 1 705"/>
                <a:gd name="f309" fmla="*/ f223 1 438"/>
                <a:gd name="f310" fmla="*/ f224 1 705"/>
                <a:gd name="f311" fmla="*/ f225 1 438"/>
                <a:gd name="f312" fmla="*/ 0 1 f139"/>
                <a:gd name="f313" fmla="*/ f7 1 f139"/>
                <a:gd name="f314" fmla="*/ 0 1 f140"/>
                <a:gd name="f315" fmla="*/ f8 1 f140"/>
                <a:gd name="f316" fmla="+- f226 0 f1"/>
                <a:gd name="f317" fmla="*/ f227 1 f139"/>
                <a:gd name="f318" fmla="*/ f228 1 f140"/>
                <a:gd name="f319" fmla="*/ f229 1 f139"/>
                <a:gd name="f320" fmla="*/ f230 1 f140"/>
                <a:gd name="f321" fmla="*/ f231 1 f139"/>
                <a:gd name="f322" fmla="*/ f232 1 f140"/>
                <a:gd name="f323" fmla="*/ f233 1 f139"/>
                <a:gd name="f324" fmla="*/ f234 1 f139"/>
                <a:gd name="f325" fmla="*/ f235 1 f140"/>
                <a:gd name="f326" fmla="*/ f236 1 f139"/>
                <a:gd name="f327" fmla="*/ f237 1 f139"/>
                <a:gd name="f328" fmla="*/ f238 1 f139"/>
                <a:gd name="f329" fmla="*/ f239 1 f139"/>
                <a:gd name="f330" fmla="*/ f240 1 f139"/>
                <a:gd name="f331" fmla="*/ f241 1 f139"/>
                <a:gd name="f332" fmla="*/ f242 1 f139"/>
                <a:gd name="f333" fmla="*/ f243 1 f139"/>
                <a:gd name="f334" fmla="*/ f244 1 f139"/>
                <a:gd name="f335" fmla="*/ f245 1 f139"/>
                <a:gd name="f336" fmla="*/ f246 1 f139"/>
                <a:gd name="f337" fmla="*/ f247 1 f139"/>
                <a:gd name="f338" fmla="*/ f248 1 f140"/>
                <a:gd name="f339" fmla="*/ f249 1 f139"/>
                <a:gd name="f340" fmla="*/ f250 1 f140"/>
                <a:gd name="f341" fmla="*/ f251 1 f139"/>
                <a:gd name="f342" fmla="*/ f252 1 f140"/>
                <a:gd name="f343" fmla="*/ f253 1 f140"/>
                <a:gd name="f344" fmla="*/ f254 1 f139"/>
                <a:gd name="f345" fmla="*/ f255 1 f140"/>
                <a:gd name="f346" fmla="*/ f256 1 f139"/>
                <a:gd name="f347" fmla="*/ f257 1 f140"/>
                <a:gd name="f348" fmla="*/ f258 1 f139"/>
                <a:gd name="f349" fmla="*/ f259 1 f140"/>
                <a:gd name="f350" fmla="*/ f260 1 f139"/>
                <a:gd name="f351" fmla="*/ f261 1 f140"/>
                <a:gd name="f352" fmla="*/ f262 1 f139"/>
                <a:gd name="f353" fmla="*/ f263 1 f140"/>
                <a:gd name="f354" fmla="*/ f264 1 f139"/>
                <a:gd name="f355" fmla="*/ f265 1 f140"/>
                <a:gd name="f356" fmla="*/ f266 1 f140"/>
                <a:gd name="f357" fmla="*/ f267 1 f139"/>
                <a:gd name="f358" fmla="*/ f268 1 f140"/>
                <a:gd name="f359" fmla="*/ f269 1 f140"/>
                <a:gd name="f360" fmla="*/ f270 1 f140"/>
                <a:gd name="f361" fmla="*/ f271 1 f140"/>
                <a:gd name="f362" fmla="*/ f272 1 f140"/>
                <a:gd name="f363" fmla="*/ f273 1 f140"/>
                <a:gd name="f364" fmla="*/ f274 1 f140"/>
                <a:gd name="f365" fmla="*/ f275 1 f140"/>
                <a:gd name="f366" fmla="*/ f276 1 f140"/>
                <a:gd name="f367" fmla="*/ f277 1 f139"/>
                <a:gd name="f368" fmla="*/ f278 1 f140"/>
                <a:gd name="f369" fmla="*/ f279 1 f140"/>
                <a:gd name="f370" fmla="*/ f280 1 f139"/>
                <a:gd name="f371" fmla="*/ f281 1 f140"/>
                <a:gd name="f372" fmla="*/ f282 1 f139"/>
                <a:gd name="f373" fmla="*/ f283 1 f139"/>
                <a:gd name="f374" fmla="*/ f284 1 f140"/>
                <a:gd name="f375" fmla="*/ f285 1 f139"/>
                <a:gd name="f376" fmla="*/ f286 1 f140"/>
                <a:gd name="f377" fmla="*/ f287 1 f139"/>
                <a:gd name="f378" fmla="*/ f288 1 f139"/>
                <a:gd name="f379" fmla="*/ f289 1 f140"/>
                <a:gd name="f380" fmla="*/ f290 1 f139"/>
                <a:gd name="f381" fmla="*/ f291 1 f140"/>
                <a:gd name="f382" fmla="*/ f292 1 f139"/>
                <a:gd name="f383" fmla="*/ f293 1 f139"/>
                <a:gd name="f384" fmla="*/ f294 1 f139"/>
                <a:gd name="f385" fmla="*/ f295 1 f139"/>
                <a:gd name="f386" fmla="*/ f296 1 f139"/>
                <a:gd name="f387" fmla="*/ f297 1 f140"/>
                <a:gd name="f388" fmla="*/ f298 1 f139"/>
                <a:gd name="f389" fmla="*/ f299 1 f139"/>
                <a:gd name="f390" fmla="*/ f300 1 f140"/>
                <a:gd name="f391" fmla="*/ f301 1 f139"/>
                <a:gd name="f392" fmla="*/ f302 1 f140"/>
                <a:gd name="f393" fmla="*/ f303 1 f139"/>
                <a:gd name="f394" fmla="*/ f304 1 f140"/>
                <a:gd name="f395" fmla="*/ f305 1 f139"/>
                <a:gd name="f396" fmla="*/ f306 1 f140"/>
                <a:gd name="f397" fmla="*/ f307 1 f139"/>
                <a:gd name="f398" fmla="*/ f308 1 f139"/>
                <a:gd name="f399" fmla="*/ f309 1 f140"/>
                <a:gd name="f400" fmla="*/ f310 1 f139"/>
                <a:gd name="f401" fmla="*/ f311 1 f140"/>
                <a:gd name="f402" fmla="*/ f312 f134 1"/>
                <a:gd name="f403" fmla="*/ f313 f134 1"/>
                <a:gd name="f404" fmla="*/ f315 f135 1"/>
                <a:gd name="f405" fmla="*/ f314 f135 1"/>
                <a:gd name="f406" fmla="*/ f317 f134 1"/>
                <a:gd name="f407" fmla="*/ f318 f135 1"/>
                <a:gd name="f408" fmla="*/ f319 f134 1"/>
                <a:gd name="f409" fmla="*/ f320 f135 1"/>
                <a:gd name="f410" fmla="*/ f321 f134 1"/>
                <a:gd name="f411" fmla="*/ f322 f135 1"/>
                <a:gd name="f412" fmla="*/ f323 f134 1"/>
                <a:gd name="f413" fmla="*/ f324 f134 1"/>
                <a:gd name="f414" fmla="*/ f325 f135 1"/>
                <a:gd name="f415" fmla="*/ f326 f134 1"/>
                <a:gd name="f416" fmla="*/ f327 f134 1"/>
                <a:gd name="f417" fmla="*/ f328 f134 1"/>
                <a:gd name="f418" fmla="*/ f329 f134 1"/>
                <a:gd name="f419" fmla="*/ f330 f134 1"/>
                <a:gd name="f420" fmla="*/ f331 f134 1"/>
                <a:gd name="f421" fmla="*/ f332 f134 1"/>
                <a:gd name="f422" fmla="*/ f333 f134 1"/>
                <a:gd name="f423" fmla="*/ f334 f134 1"/>
                <a:gd name="f424" fmla="*/ f335 f134 1"/>
                <a:gd name="f425" fmla="*/ f336 f134 1"/>
                <a:gd name="f426" fmla="*/ f337 f134 1"/>
                <a:gd name="f427" fmla="*/ f338 f135 1"/>
                <a:gd name="f428" fmla="*/ f339 f134 1"/>
                <a:gd name="f429" fmla="*/ f340 f135 1"/>
                <a:gd name="f430" fmla="*/ f341 f134 1"/>
                <a:gd name="f431" fmla="*/ f342 f135 1"/>
                <a:gd name="f432" fmla="*/ f343 f135 1"/>
                <a:gd name="f433" fmla="*/ f344 f134 1"/>
                <a:gd name="f434" fmla="*/ f345 f135 1"/>
                <a:gd name="f435" fmla="*/ f346 f134 1"/>
                <a:gd name="f436" fmla="*/ f347 f135 1"/>
                <a:gd name="f437" fmla="*/ f348 f134 1"/>
                <a:gd name="f438" fmla="*/ f349 f135 1"/>
                <a:gd name="f439" fmla="*/ f350 f134 1"/>
                <a:gd name="f440" fmla="*/ f351 f135 1"/>
                <a:gd name="f441" fmla="*/ f352 f134 1"/>
                <a:gd name="f442" fmla="*/ f353 f135 1"/>
                <a:gd name="f443" fmla="*/ f354 f134 1"/>
                <a:gd name="f444" fmla="*/ f355 f135 1"/>
                <a:gd name="f445" fmla="*/ f356 f135 1"/>
                <a:gd name="f446" fmla="*/ f357 f134 1"/>
                <a:gd name="f447" fmla="*/ f358 f135 1"/>
                <a:gd name="f448" fmla="*/ f359 f135 1"/>
                <a:gd name="f449" fmla="*/ f360 f135 1"/>
                <a:gd name="f450" fmla="*/ f361 f135 1"/>
                <a:gd name="f451" fmla="*/ f362 f135 1"/>
                <a:gd name="f452" fmla="*/ f363 f135 1"/>
                <a:gd name="f453" fmla="*/ f364 f135 1"/>
                <a:gd name="f454" fmla="*/ f365 f135 1"/>
                <a:gd name="f455" fmla="*/ f366 f135 1"/>
                <a:gd name="f456" fmla="*/ f367 f134 1"/>
                <a:gd name="f457" fmla="*/ f368 f135 1"/>
                <a:gd name="f458" fmla="*/ f369 f135 1"/>
                <a:gd name="f459" fmla="*/ f370 f134 1"/>
                <a:gd name="f460" fmla="*/ f371 f135 1"/>
                <a:gd name="f461" fmla="*/ f372 f134 1"/>
                <a:gd name="f462" fmla="*/ f373 f134 1"/>
                <a:gd name="f463" fmla="*/ f374 f135 1"/>
                <a:gd name="f464" fmla="*/ f375 f134 1"/>
                <a:gd name="f465" fmla="*/ f376 f135 1"/>
                <a:gd name="f466" fmla="*/ f377 f134 1"/>
                <a:gd name="f467" fmla="*/ f378 f134 1"/>
                <a:gd name="f468" fmla="*/ f379 f135 1"/>
                <a:gd name="f469" fmla="*/ f380 f134 1"/>
                <a:gd name="f470" fmla="*/ f381 f135 1"/>
                <a:gd name="f471" fmla="*/ f382 f134 1"/>
                <a:gd name="f472" fmla="*/ f383 f134 1"/>
                <a:gd name="f473" fmla="*/ f384 f134 1"/>
                <a:gd name="f474" fmla="*/ f385 f134 1"/>
                <a:gd name="f475" fmla="*/ f386 f134 1"/>
                <a:gd name="f476" fmla="*/ f387 f135 1"/>
                <a:gd name="f477" fmla="*/ f388 f134 1"/>
                <a:gd name="f478" fmla="*/ f389 f134 1"/>
                <a:gd name="f479" fmla="*/ f390 f135 1"/>
                <a:gd name="f480" fmla="*/ f391 f134 1"/>
                <a:gd name="f481" fmla="*/ f392 f135 1"/>
                <a:gd name="f482" fmla="*/ f393 f134 1"/>
                <a:gd name="f483" fmla="*/ f394 f135 1"/>
                <a:gd name="f484" fmla="*/ f395 f134 1"/>
                <a:gd name="f485" fmla="*/ f396 f135 1"/>
                <a:gd name="f486" fmla="*/ f397 f134 1"/>
                <a:gd name="f487" fmla="*/ f398 f134 1"/>
                <a:gd name="f488" fmla="*/ f399 f135 1"/>
                <a:gd name="f489" fmla="*/ f400 f134 1"/>
                <a:gd name="f490" fmla="*/ f401 f135 1"/>
              </a:gdLst>
              <a:ahLst/>
              <a:cxnLst>
                <a:cxn ang="3cd4">
                  <a:pos x="hc" y="t"/>
                </a:cxn>
                <a:cxn ang="0">
                  <a:pos x="r" y="vc"/>
                </a:cxn>
                <a:cxn ang="cd4">
                  <a:pos x="hc" y="b"/>
                </a:cxn>
                <a:cxn ang="cd2">
                  <a:pos x="l" y="vc"/>
                </a:cxn>
                <a:cxn ang="f316">
                  <a:pos x="f406" y="f407"/>
                </a:cxn>
                <a:cxn ang="f316">
                  <a:pos x="f408" y="f409"/>
                </a:cxn>
                <a:cxn ang="f316">
                  <a:pos x="f410" y="f411"/>
                </a:cxn>
                <a:cxn ang="f316">
                  <a:pos x="f412" y="f411"/>
                </a:cxn>
                <a:cxn ang="f316">
                  <a:pos x="f413" y="f414"/>
                </a:cxn>
                <a:cxn ang="f316">
                  <a:pos x="f415" y="f414"/>
                </a:cxn>
                <a:cxn ang="f316">
                  <a:pos x="f416" y="f414"/>
                </a:cxn>
                <a:cxn ang="f316">
                  <a:pos x="f417" y="f414"/>
                </a:cxn>
                <a:cxn ang="f316">
                  <a:pos x="f418" y="f414"/>
                </a:cxn>
                <a:cxn ang="f316">
                  <a:pos x="f419" y="f414"/>
                </a:cxn>
                <a:cxn ang="f316">
                  <a:pos x="f420" y="f414"/>
                </a:cxn>
                <a:cxn ang="f316">
                  <a:pos x="f421" y="f414"/>
                </a:cxn>
                <a:cxn ang="f316">
                  <a:pos x="f422" y="f414"/>
                </a:cxn>
                <a:cxn ang="f316">
                  <a:pos x="f423" y="f411"/>
                </a:cxn>
                <a:cxn ang="f316">
                  <a:pos x="f424" y="f411"/>
                </a:cxn>
                <a:cxn ang="f316">
                  <a:pos x="f425" y="f409"/>
                </a:cxn>
                <a:cxn ang="f316">
                  <a:pos x="f426" y="f427"/>
                </a:cxn>
                <a:cxn ang="f316">
                  <a:pos x="f428" y="f429"/>
                </a:cxn>
                <a:cxn ang="f316">
                  <a:pos x="f430" y="f431"/>
                </a:cxn>
                <a:cxn ang="f316">
                  <a:pos x="f425" y="f432"/>
                </a:cxn>
                <a:cxn ang="f316">
                  <a:pos x="f433" y="f434"/>
                </a:cxn>
                <a:cxn ang="f316">
                  <a:pos x="f435" y="f436"/>
                </a:cxn>
                <a:cxn ang="f316">
                  <a:pos x="f437" y="f438"/>
                </a:cxn>
                <a:cxn ang="f316">
                  <a:pos x="f439" y="f440"/>
                </a:cxn>
                <a:cxn ang="f316">
                  <a:pos x="f441" y="f442"/>
                </a:cxn>
                <a:cxn ang="f316">
                  <a:pos x="f443" y="f444"/>
                </a:cxn>
                <a:cxn ang="f316">
                  <a:pos x="f435" y="f445"/>
                </a:cxn>
                <a:cxn ang="f316">
                  <a:pos x="f446" y="f447"/>
                </a:cxn>
                <a:cxn ang="f316">
                  <a:pos x="f437" y="f448"/>
                </a:cxn>
                <a:cxn ang="f316">
                  <a:pos x="f437" y="f449"/>
                </a:cxn>
                <a:cxn ang="f316">
                  <a:pos x="f443" y="f450"/>
                </a:cxn>
                <a:cxn ang="f316">
                  <a:pos x="f443" y="f451"/>
                </a:cxn>
                <a:cxn ang="f316">
                  <a:pos x="f439" y="f452"/>
                </a:cxn>
                <a:cxn ang="f316">
                  <a:pos x="f435" y="f453"/>
                </a:cxn>
                <a:cxn ang="f316">
                  <a:pos x="f435" y="f454"/>
                </a:cxn>
                <a:cxn ang="f316">
                  <a:pos x="f439" y="f455"/>
                </a:cxn>
                <a:cxn ang="f316">
                  <a:pos x="f456" y="f457"/>
                </a:cxn>
                <a:cxn ang="f316">
                  <a:pos x="f435" y="f458"/>
                </a:cxn>
                <a:cxn ang="f316">
                  <a:pos x="f459" y="f460"/>
                </a:cxn>
                <a:cxn ang="f316">
                  <a:pos x="f461" y="f453"/>
                </a:cxn>
                <a:cxn ang="f316">
                  <a:pos x="f462" y="f463"/>
                </a:cxn>
                <a:cxn ang="f316">
                  <a:pos x="f464" y="f465"/>
                </a:cxn>
                <a:cxn ang="f316">
                  <a:pos x="f466" y="f465"/>
                </a:cxn>
                <a:cxn ang="f316">
                  <a:pos x="f467" y="f468"/>
                </a:cxn>
                <a:cxn ang="f316">
                  <a:pos x="f469" y="f470"/>
                </a:cxn>
                <a:cxn ang="f316">
                  <a:pos x="f471" y="f470"/>
                </a:cxn>
                <a:cxn ang="f316">
                  <a:pos x="f416" y="f468"/>
                </a:cxn>
                <a:cxn ang="f316">
                  <a:pos x="f472" y="f468"/>
                </a:cxn>
                <a:cxn ang="f316">
                  <a:pos x="f473" y="f452"/>
                </a:cxn>
                <a:cxn ang="f316">
                  <a:pos x="f474" y="f452"/>
                </a:cxn>
                <a:cxn ang="f316">
                  <a:pos x="f475" y="f476"/>
                </a:cxn>
                <a:cxn ang="f316">
                  <a:pos x="f477" y="f448"/>
                </a:cxn>
                <a:cxn ang="f316">
                  <a:pos x="f478" y="f479"/>
                </a:cxn>
                <a:cxn ang="f316">
                  <a:pos x="f480" y="f481"/>
                </a:cxn>
                <a:cxn ang="f316">
                  <a:pos x="f482" y="f483"/>
                </a:cxn>
                <a:cxn ang="f316">
                  <a:pos x="f484" y="f485"/>
                </a:cxn>
                <a:cxn ang="f316">
                  <a:pos x="f486" y="f485"/>
                </a:cxn>
                <a:cxn ang="f316">
                  <a:pos x="f486" y="f485"/>
                </a:cxn>
                <a:cxn ang="f316">
                  <a:pos x="f486" y="f485"/>
                </a:cxn>
                <a:cxn ang="f316">
                  <a:pos x="f487" y="f488"/>
                </a:cxn>
                <a:cxn ang="f316">
                  <a:pos x="f489" y="f490"/>
                </a:cxn>
              </a:cxnLst>
              <a:rect l="f402" t="f405" r="f403" b="f404"/>
              <a:pathLst>
                <a:path w="705" h="438">
                  <a:moveTo>
                    <a:pt x="f9" y="f6"/>
                  </a:moveTo>
                  <a:lnTo>
                    <a:pt x="f10" y="f6"/>
                  </a:lnTo>
                  <a:lnTo>
                    <a:pt x="f11" y="f12"/>
                  </a:lnTo>
                  <a:lnTo>
                    <a:pt x="f13" y="f12"/>
                  </a:lnTo>
                  <a:lnTo>
                    <a:pt x="f14" y="f12"/>
                  </a:lnTo>
                  <a:lnTo>
                    <a:pt x="f15" y="f16"/>
                  </a:lnTo>
                  <a:lnTo>
                    <a:pt x="f17" y="f16"/>
                  </a:lnTo>
                  <a:lnTo>
                    <a:pt x="f18" y="f16"/>
                  </a:lnTo>
                  <a:lnTo>
                    <a:pt x="f19" y="f16"/>
                  </a:lnTo>
                  <a:lnTo>
                    <a:pt x="f20" y="f21"/>
                  </a:lnTo>
                  <a:lnTo>
                    <a:pt x="f22" y="f21"/>
                  </a:lnTo>
                  <a:lnTo>
                    <a:pt x="f23" y="f21"/>
                  </a:lnTo>
                  <a:lnTo>
                    <a:pt x="f24" y="f21"/>
                  </a:lnTo>
                  <a:lnTo>
                    <a:pt x="f25" y="f21"/>
                  </a:lnTo>
                  <a:lnTo>
                    <a:pt x="f26" y="f21"/>
                  </a:lnTo>
                  <a:lnTo>
                    <a:pt x="f27" y="f21"/>
                  </a:lnTo>
                  <a:lnTo>
                    <a:pt x="f28" y="f21"/>
                  </a:lnTo>
                  <a:lnTo>
                    <a:pt x="f29" y="f21"/>
                  </a:lnTo>
                  <a:lnTo>
                    <a:pt x="f30" y="f21"/>
                  </a:lnTo>
                  <a:lnTo>
                    <a:pt x="f31" y="f21"/>
                  </a:lnTo>
                  <a:lnTo>
                    <a:pt x="f32" y="f21"/>
                  </a:lnTo>
                  <a:lnTo>
                    <a:pt x="f33" y="f21"/>
                  </a:lnTo>
                  <a:lnTo>
                    <a:pt x="f34" y="f21"/>
                  </a:lnTo>
                  <a:lnTo>
                    <a:pt x="f35" y="f21"/>
                  </a:lnTo>
                  <a:lnTo>
                    <a:pt x="f36" y="f21"/>
                  </a:lnTo>
                  <a:lnTo>
                    <a:pt x="f37" y="f21"/>
                  </a:lnTo>
                  <a:lnTo>
                    <a:pt x="f38" y="f21"/>
                  </a:lnTo>
                  <a:lnTo>
                    <a:pt x="f39" y="f16"/>
                  </a:lnTo>
                  <a:lnTo>
                    <a:pt x="f40" y="f16"/>
                  </a:lnTo>
                  <a:lnTo>
                    <a:pt x="f41" y="f16"/>
                  </a:lnTo>
                  <a:lnTo>
                    <a:pt x="f42" y="f12"/>
                  </a:lnTo>
                  <a:lnTo>
                    <a:pt x="f43" y="f12"/>
                  </a:lnTo>
                  <a:lnTo>
                    <a:pt x="f44" y="f12"/>
                  </a:lnTo>
                  <a:lnTo>
                    <a:pt x="f45" y="f46"/>
                  </a:lnTo>
                  <a:lnTo>
                    <a:pt x="f47" y="f48"/>
                  </a:lnTo>
                  <a:lnTo>
                    <a:pt x="f49" y="f50"/>
                  </a:lnTo>
                  <a:lnTo>
                    <a:pt x="f43" y="f51"/>
                  </a:lnTo>
                  <a:lnTo>
                    <a:pt x="f52" y="f53"/>
                  </a:lnTo>
                  <a:lnTo>
                    <a:pt x="f52" y="f54"/>
                  </a:lnTo>
                  <a:lnTo>
                    <a:pt x="f43" y="f55"/>
                  </a:lnTo>
                  <a:lnTo>
                    <a:pt x="f56" y="f57"/>
                  </a:lnTo>
                  <a:lnTo>
                    <a:pt x="f58" y="f59"/>
                  </a:lnTo>
                  <a:lnTo>
                    <a:pt x="f60" y="f61"/>
                  </a:lnTo>
                  <a:lnTo>
                    <a:pt x="f62" y="f13"/>
                  </a:lnTo>
                  <a:lnTo>
                    <a:pt x="f63" y="f64"/>
                  </a:lnTo>
                  <a:lnTo>
                    <a:pt x="f63" y="f65"/>
                  </a:lnTo>
                  <a:lnTo>
                    <a:pt x="f66" y="f67"/>
                  </a:lnTo>
                  <a:lnTo>
                    <a:pt x="f68" y="f69"/>
                  </a:lnTo>
                  <a:lnTo>
                    <a:pt x="f68" y="f70"/>
                  </a:lnTo>
                  <a:lnTo>
                    <a:pt x="f71" y="f72"/>
                  </a:lnTo>
                  <a:lnTo>
                    <a:pt x="f71" y="f73"/>
                  </a:lnTo>
                  <a:lnTo>
                    <a:pt x="f74" y="f75"/>
                  </a:lnTo>
                  <a:lnTo>
                    <a:pt x="f76" y="f75"/>
                  </a:lnTo>
                  <a:lnTo>
                    <a:pt x="f62" y="f77"/>
                  </a:lnTo>
                  <a:lnTo>
                    <a:pt x="f63" y="f27"/>
                  </a:lnTo>
                  <a:lnTo>
                    <a:pt x="f66" y="f78"/>
                  </a:lnTo>
                  <a:lnTo>
                    <a:pt x="f66" y="f79"/>
                  </a:lnTo>
                  <a:lnTo>
                    <a:pt x="f63" y="f80"/>
                  </a:lnTo>
                  <a:lnTo>
                    <a:pt x="f63" y="f81"/>
                  </a:lnTo>
                  <a:lnTo>
                    <a:pt x="f71" y="f28"/>
                  </a:lnTo>
                  <a:lnTo>
                    <a:pt x="f74" y="f82"/>
                  </a:lnTo>
                  <a:lnTo>
                    <a:pt x="f74" y="f2"/>
                  </a:lnTo>
                  <a:lnTo>
                    <a:pt x="f74" y="f83"/>
                  </a:lnTo>
                  <a:lnTo>
                    <a:pt x="f71" y="f29"/>
                  </a:lnTo>
                  <a:lnTo>
                    <a:pt x="f68" y="f84"/>
                  </a:lnTo>
                  <a:lnTo>
                    <a:pt x="f66" y="f85"/>
                  </a:lnTo>
                  <a:lnTo>
                    <a:pt x="f62" y="f86"/>
                  </a:lnTo>
                  <a:lnTo>
                    <a:pt x="f76" y="f87"/>
                  </a:lnTo>
                  <a:lnTo>
                    <a:pt x="f62" y="f31"/>
                  </a:lnTo>
                  <a:lnTo>
                    <a:pt x="f68" y="f88"/>
                  </a:lnTo>
                  <a:lnTo>
                    <a:pt x="f68" y="f89"/>
                  </a:lnTo>
                  <a:lnTo>
                    <a:pt x="f74" y="f90"/>
                  </a:lnTo>
                  <a:lnTo>
                    <a:pt x="f7" y="f8"/>
                  </a:lnTo>
                  <a:lnTo>
                    <a:pt x="f68" y="f91"/>
                  </a:lnTo>
                  <a:lnTo>
                    <a:pt x="f62" y="f92"/>
                  </a:lnTo>
                  <a:lnTo>
                    <a:pt x="f93" y="f89"/>
                  </a:lnTo>
                  <a:lnTo>
                    <a:pt x="f47" y="f94"/>
                  </a:lnTo>
                  <a:lnTo>
                    <a:pt x="f95" y="f87"/>
                  </a:lnTo>
                  <a:lnTo>
                    <a:pt x="f42" y="f86"/>
                  </a:lnTo>
                  <a:lnTo>
                    <a:pt x="f96" y="f97"/>
                  </a:lnTo>
                  <a:lnTo>
                    <a:pt x="f98" y="f97"/>
                  </a:lnTo>
                  <a:lnTo>
                    <a:pt x="f99" y="f97"/>
                  </a:lnTo>
                  <a:lnTo>
                    <a:pt x="f100" y="f101"/>
                  </a:lnTo>
                  <a:lnTo>
                    <a:pt x="f102" y="f103"/>
                  </a:lnTo>
                  <a:lnTo>
                    <a:pt x="f104" y="f101"/>
                  </a:lnTo>
                  <a:lnTo>
                    <a:pt x="f105" y="f106"/>
                  </a:lnTo>
                  <a:lnTo>
                    <a:pt x="f107" y="f106"/>
                  </a:lnTo>
                  <a:lnTo>
                    <a:pt x="f108" y="f106"/>
                  </a:lnTo>
                  <a:lnTo>
                    <a:pt x="f88" y="f109"/>
                  </a:lnTo>
                  <a:lnTo>
                    <a:pt x="f110" y="f109"/>
                  </a:lnTo>
                  <a:lnTo>
                    <a:pt x="f82" y="f109"/>
                  </a:lnTo>
                  <a:lnTo>
                    <a:pt x="f77" y="f109"/>
                  </a:lnTo>
                  <a:lnTo>
                    <a:pt x="f25" y="f106"/>
                  </a:lnTo>
                  <a:lnTo>
                    <a:pt x="f111" y="f106"/>
                  </a:lnTo>
                  <a:lnTo>
                    <a:pt x="f22" y="f106"/>
                  </a:lnTo>
                  <a:lnTo>
                    <a:pt x="f112" y="f106"/>
                  </a:lnTo>
                  <a:lnTo>
                    <a:pt x="f113" y="f84"/>
                  </a:lnTo>
                  <a:lnTo>
                    <a:pt x="f114" y="f84"/>
                  </a:lnTo>
                  <a:lnTo>
                    <a:pt x="f115" y="f84"/>
                  </a:lnTo>
                  <a:lnTo>
                    <a:pt x="f57" y="f116"/>
                  </a:lnTo>
                  <a:lnTo>
                    <a:pt x="f117" y="f118"/>
                  </a:lnTo>
                  <a:lnTo>
                    <a:pt x="f6" y="f118"/>
                  </a:lnTo>
                  <a:lnTo>
                    <a:pt x="f119" y="f80"/>
                  </a:lnTo>
                  <a:lnTo>
                    <a:pt x="f119" y="f120"/>
                  </a:lnTo>
                  <a:lnTo>
                    <a:pt x="f121" y="f122"/>
                  </a:lnTo>
                  <a:lnTo>
                    <a:pt x="f121" y="f23"/>
                  </a:lnTo>
                  <a:lnTo>
                    <a:pt x="f21" y="f123"/>
                  </a:lnTo>
                  <a:lnTo>
                    <a:pt x="f124" y="f125"/>
                  </a:lnTo>
                  <a:lnTo>
                    <a:pt x="f124" y="f126"/>
                  </a:lnTo>
                  <a:lnTo>
                    <a:pt x="f127" y="f128"/>
                  </a:lnTo>
                  <a:lnTo>
                    <a:pt x="f46" y="f128"/>
                  </a:lnTo>
                  <a:lnTo>
                    <a:pt x="f129" y="f130"/>
                  </a:lnTo>
                  <a:lnTo>
                    <a:pt x="f129" y="f131"/>
                  </a:lnTo>
                  <a:lnTo>
                    <a:pt x="f9" y="f132"/>
                  </a:lnTo>
                  <a:lnTo>
                    <a:pt x="f9" y="f6"/>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8" name="Freeform 32">
              <a:extLst>
                <a:ext uri="{FF2B5EF4-FFF2-40B4-BE49-F238E27FC236}">
                  <a16:creationId xmlns:a16="http://schemas.microsoft.com/office/drawing/2014/main" id="{EED495E2-F192-4E4B-1C0E-9C1EB0EF5743}"/>
                </a:ext>
              </a:extLst>
            </p:cNvPr>
            <p:cNvSpPr/>
            <p:nvPr/>
          </p:nvSpPr>
          <p:spPr>
            <a:xfrm>
              <a:off x="6058421" y="2908422"/>
              <a:ext cx="1183517" cy="481852"/>
            </a:xfrm>
            <a:custGeom>
              <a:avLst/>
              <a:gdLst>
                <a:gd name="f0" fmla="val 10800000"/>
                <a:gd name="f1" fmla="val 5400000"/>
                <a:gd name="f2" fmla="val 180"/>
                <a:gd name="f3" fmla="val w"/>
                <a:gd name="f4" fmla="val h"/>
                <a:gd name="f5" fmla="val 0"/>
                <a:gd name="f6" fmla="val 847"/>
                <a:gd name="f7" fmla="val 353"/>
                <a:gd name="f8" fmla="val 225"/>
                <a:gd name="f9" fmla="val 109"/>
                <a:gd name="f10" fmla="val 227"/>
                <a:gd name="f11" fmla="val 112"/>
                <a:gd name="f12" fmla="val 260"/>
                <a:gd name="f13" fmla="val 107"/>
                <a:gd name="f14" fmla="val 294"/>
                <a:gd name="f15" fmla="val 100"/>
                <a:gd name="f16" fmla="val 329"/>
                <a:gd name="f17" fmla="val 95"/>
                <a:gd name="f18" fmla="val 362"/>
                <a:gd name="f19" fmla="val 88"/>
                <a:gd name="f20" fmla="val 398"/>
                <a:gd name="f21" fmla="val 83"/>
                <a:gd name="f22" fmla="val 431"/>
                <a:gd name="f23" fmla="val 78"/>
                <a:gd name="f24" fmla="val 466"/>
                <a:gd name="f25" fmla="val 74"/>
                <a:gd name="f26" fmla="val 502"/>
                <a:gd name="f27" fmla="val 69"/>
                <a:gd name="f28" fmla="val 537"/>
                <a:gd name="f29" fmla="val 64"/>
                <a:gd name="f30" fmla="val 573"/>
                <a:gd name="f31" fmla="val 59"/>
                <a:gd name="f32" fmla="val 608"/>
                <a:gd name="f33" fmla="val 55"/>
                <a:gd name="f34" fmla="val 641"/>
                <a:gd name="f35" fmla="val 48"/>
                <a:gd name="f36" fmla="val 644"/>
                <a:gd name="f37" fmla="val 646"/>
                <a:gd name="f38" fmla="val 45"/>
                <a:gd name="f39" fmla="val 648"/>
                <a:gd name="f40" fmla="val 670"/>
                <a:gd name="f41" fmla="val 41"/>
                <a:gd name="f42" fmla="val 719"/>
                <a:gd name="f43" fmla="val 31"/>
                <a:gd name="f44" fmla="val 752"/>
                <a:gd name="f45" fmla="val 24"/>
                <a:gd name="f46" fmla="val 781"/>
                <a:gd name="f47" fmla="val 17"/>
                <a:gd name="f48" fmla="val 797"/>
                <a:gd name="f49" fmla="val 15"/>
                <a:gd name="f50" fmla="val 819"/>
                <a:gd name="f51" fmla="val 10"/>
                <a:gd name="f52" fmla="val 823"/>
                <a:gd name="f53" fmla="val 5"/>
                <a:gd name="f54" fmla="val 833"/>
                <a:gd name="f55" fmla="val 845"/>
                <a:gd name="f56" fmla="val 12"/>
                <a:gd name="f57" fmla="val 19"/>
                <a:gd name="f58" fmla="val 29"/>
                <a:gd name="f59" fmla="val 36"/>
                <a:gd name="f60" fmla="val 840"/>
                <a:gd name="f61" fmla="val 38"/>
                <a:gd name="f62" fmla="val 835"/>
                <a:gd name="f63" fmla="val 830"/>
                <a:gd name="f64" fmla="val 821"/>
                <a:gd name="f65" fmla="val 71"/>
                <a:gd name="f66" fmla="val 816"/>
                <a:gd name="f67" fmla="val 807"/>
                <a:gd name="f68" fmla="val 76"/>
                <a:gd name="f69" fmla="val 790"/>
                <a:gd name="f70" fmla="val 81"/>
                <a:gd name="f71" fmla="val 778"/>
                <a:gd name="f72" fmla="val 774"/>
                <a:gd name="f73" fmla="val 102"/>
                <a:gd name="f74" fmla="val 771"/>
                <a:gd name="f75" fmla="val 769"/>
                <a:gd name="f76" fmla="val 767"/>
                <a:gd name="f77" fmla="val 93"/>
                <a:gd name="f78" fmla="val 764"/>
                <a:gd name="f79" fmla="val 757"/>
                <a:gd name="f80" fmla="val 97"/>
                <a:gd name="f81" fmla="val 748"/>
                <a:gd name="f82" fmla="val 741"/>
                <a:gd name="f83" fmla="val 121"/>
                <a:gd name="f84" fmla="val 738"/>
                <a:gd name="f85" fmla="val 126"/>
                <a:gd name="f86" fmla="val 734"/>
                <a:gd name="f87" fmla="val 131"/>
                <a:gd name="f88" fmla="val 722"/>
                <a:gd name="f89" fmla="val 138"/>
                <a:gd name="f90" fmla="val 707"/>
                <a:gd name="f91" fmla="val 152"/>
                <a:gd name="f92" fmla="val 686"/>
                <a:gd name="f93" fmla="val 168"/>
                <a:gd name="f94" fmla="val 665"/>
                <a:gd name="f95" fmla="val 178"/>
                <a:gd name="f96" fmla="val 658"/>
                <a:gd name="f97" fmla="val 651"/>
                <a:gd name="f98" fmla="val 185"/>
                <a:gd name="f99" fmla="val 202"/>
                <a:gd name="f100" fmla="val 637"/>
                <a:gd name="f101" fmla="val 218"/>
                <a:gd name="f102" fmla="val 632"/>
                <a:gd name="f103" fmla="val 223"/>
                <a:gd name="f104" fmla="val 620"/>
                <a:gd name="f105" fmla="val 618"/>
                <a:gd name="f106" fmla="val 615"/>
                <a:gd name="f107" fmla="val 232"/>
                <a:gd name="f108" fmla="val 261"/>
                <a:gd name="f109" fmla="val 585"/>
                <a:gd name="f110" fmla="val 265"/>
                <a:gd name="f111" fmla="val 551"/>
                <a:gd name="f112" fmla="val 273"/>
                <a:gd name="f113" fmla="val 516"/>
                <a:gd name="f114" fmla="val 277"/>
                <a:gd name="f115" fmla="val 483"/>
                <a:gd name="f116" fmla="val 282"/>
                <a:gd name="f117" fmla="val 284"/>
                <a:gd name="f118" fmla="val 450"/>
                <a:gd name="f119" fmla="val 289"/>
                <a:gd name="f120" fmla="val 433"/>
                <a:gd name="f121" fmla="val 291"/>
                <a:gd name="f122" fmla="val 417"/>
                <a:gd name="f123" fmla="val 400"/>
                <a:gd name="f124" fmla="val 296"/>
                <a:gd name="f125" fmla="val 383"/>
                <a:gd name="f126" fmla="val 299"/>
                <a:gd name="f127" fmla="val 367"/>
                <a:gd name="f128" fmla="val 301"/>
                <a:gd name="f129" fmla="val 350"/>
                <a:gd name="f130" fmla="val 303"/>
                <a:gd name="f131" fmla="val 334"/>
                <a:gd name="f132" fmla="val 306"/>
                <a:gd name="f133" fmla="val 317"/>
                <a:gd name="f134" fmla="val 308"/>
                <a:gd name="f135" fmla="val 310"/>
                <a:gd name="f136" fmla="val 313"/>
                <a:gd name="f137" fmla="val 268"/>
                <a:gd name="f138" fmla="val 315"/>
                <a:gd name="f139" fmla="val 251"/>
                <a:gd name="f140" fmla="val 318"/>
                <a:gd name="f141" fmla="val 234"/>
                <a:gd name="f142" fmla="val 320"/>
                <a:gd name="f143" fmla="val 322"/>
                <a:gd name="f144" fmla="val 220"/>
                <a:gd name="f145" fmla="val 325"/>
                <a:gd name="f146" fmla="val 192"/>
                <a:gd name="f147" fmla="val 327"/>
                <a:gd name="f148" fmla="val 166"/>
                <a:gd name="f149" fmla="val 332"/>
                <a:gd name="f150" fmla="val 137"/>
                <a:gd name="f151" fmla="val 336"/>
                <a:gd name="f152" fmla="val 339"/>
                <a:gd name="f153" fmla="val 344"/>
                <a:gd name="f154" fmla="val 346"/>
                <a:gd name="f155" fmla="val 348"/>
                <a:gd name="f156" fmla="val 351"/>
                <a:gd name="f157" fmla="val 14"/>
                <a:gd name="f158" fmla="val 263"/>
                <a:gd name="f159" fmla="val 254"/>
                <a:gd name="f160" fmla="val 43"/>
                <a:gd name="f161" fmla="val 244"/>
                <a:gd name="f162" fmla="val 242"/>
                <a:gd name="f163" fmla="val 239"/>
                <a:gd name="f164" fmla="val 237"/>
                <a:gd name="f165" fmla="val 235"/>
                <a:gd name="f166" fmla="val 50"/>
                <a:gd name="f167" fmla="val 230"/>
                <a:gd name="f168" fmla="val 228"/>
                <a:gd name="f169" fmla="val 216"/>
                <a:gd name="f170" fmla="val 52"/>
                <a:gd name="f171" fmla="val 204"/>
                <a:gd name="f172" fmla="val 197"/>
                <a:gd name="f173" fmla="val 190"/>
                <a:gd name="f174" fmla="val 187"/>
                <a:gd name="f175" fmla="val 57"/>
                <a:gd name="f176" fmla="val 183"/>
                <a:gd name="f177" fmla="val 173"/>
                <a:gd name="f178" fmla="val 171"/>
                <a:gd name="f179" fmla="val 164"/>
                <a:gd name="f180" fmla="val 154"/>
                <a:gd name="f181" fmla="val 67"/>
                <a:gd name="f182" fmla="val 149"/>
                <a:gd name="f183" fmla="val 104"/>
                <a:gd name="f184" fmla="val 147"/>
                <a:gd name="f185" fmla="val 145"/>
                <a:gd name="f186" fmla="val 140"/>
                <a:gd name="f187" fmla="val 142"/>
                <a:gd name="f188" fmla="val 156"/>
                <a:gd name="f189" fmla="val 175"/>
                <a:gd name="f190" fmla="val 135"/>
                <a:gd name="f191" fmla="val 208"/>
                <a:gd name="f192" fmla="val 133"/>
                <a:gd name="f193" fmla="val 206"/>
                <a:gd name="f194" fmla="val 201"/>
                <a:gd name="f195" fmla="+- 0 0 -90"/>
                <a:gd name="f196" fmla="*/ f3 1 847"/>
                <a:gd name="f197" fmla="*/ f4 1 353"/>
                <a:gd name="f198" fmla="+- f7 0 f5"/>
                <a:gd name="f199" fmla="+- f6 0 f5"/>
                <a:gd name="f200" fmla="*/ f195 f0 1"/>
                <a:gd name="f201" fmla="*/ f199 1 847"/>
                <a:gd name="f202" fmla="*/ f198 1 353"/>
                <a:gd name="f203" fmla="*/ 412750 f199 1"/>
                <a:gd name="f204" fmla="*/ 169862 f198 1"/>
                <a:gd name="f205" fmla="*/ 574675 f199 1"/>
                <a:gd name="f206" fmla="*/ 139700 f198 1"/>
                <a:gd name="f207" fmla="*/ 739775 f199 1"/>
                <a:gd name="f208" fmla="*/ 117475 f198 1"/>
                <a:gd name="f209" fmla="*/ 909638 f199 1"/>
                <a:gd name="f210" fmla="*/ 93662 f198 1"/>
                <a:gd name="f211" fmla="*/ 1022350 f199 1"/>
                <a:gd name="f212" fmla="*/ 76200 f198 1"/>
                <a:gd name="f213" fmla="*/ 1025525 f199 1"/>
                <a:gd name="f214" fmla="*/ 71437 f198 1"/>
                <a:gd name="f215" fmla="*/ 1141413 f199 1"/>
                <a:gd name="f216" fmla="*/ 49212 f198 1"/>
                <a:gd name="f217" fmla="*/ 1265238 f199 1"/>
                <a:gd name="f218" fmla="*/ 23812 f198 1"/>
                <a:gd name="f219" fmla="*/ 1322388 f199 1"/>
                <a:gd name="f220" fmla="*/ 7937 f198 1"/>
                <a:gd name="f221" fmla="*/ 1344613 f199 1"/>
                <a:gd name="f222" fmla="*/ 30162 f198 1"/>
                <a:gd name="f223" fmla="*/ 1333500 f199 1"/>
                <a:gd name="f224" fmla="*/ 60325 f198 1"/>
                <a:gd name="f225" fmla="*/ 1303338 f199 1"/>
                <a:gd name="f226" fmla="*/ 112712 f198 1"/>
                <a:gd name="f227" fmla="*/ 120650 f198 1"/>
                <a:gd name="f228" fmla="*/ 1235075 f199 1"/>
                <a:gd name="f229" fmla="*/ 158750 f198 1"/>
                <a:gd name="f230" fmla="*/ 1223963 f199 1"/>
                <a:gd name="f231" fmla="*/ 1212850 f199 1"/>
                <a:gd name="f232" fmla="*/ 147637 f198 1"/>
                <a:gd name="f233" fmla="*/ 1187450 f199 1"/>
                <a:gd name="f234" fmla="*/ 173037 f198 1"/>
                <a:gd name="f235" fmla="*/ 1176338 f199 1"/>
                <a:gd name="f236" fmla="*/ 192087 f198 1"/>
                <a:gd name="f237" fmla="*/ 1146175 f199 1"/>
                <a:gd name="f238" fmla="*/ 219075 f198 1"/>
                <a:gd name="f239" fmla="*/ 1055688 f199 1"/>
                <a:gd name="f240" fmla="*/ 282575 f198 1"/>
                <a:gd name="f241" fmla="*/ 1017588 f199 1"/>
                <a:gd name="f242" fmla="*/ 320675 f198 1"/>
                <a:gd name="f243" fmla="*/ 984250 f199 1"/>
                <a:gd name="f244" fmla="*/ 357187 f198 1"/>
                <a:gd name="f245" fmla="*/ 981075 f199 1"/>
                <a:gd name="f246" fmla="*/ 414337 f198 1"/>
                <a:gd name="f247" fmla="*/ 819150 f199 1"/>
                <a:gd name="f248" fmla="*/ 439737 f198 1"/>
                <a:gd name="f249" fmla="*/ 714375 f199 1"/>
                <a:gd name="f250" fmla="*/ 458787 f198 1"/>
                <a:gd name="f251" fmla="*/ 635000 f199 1"/>
                <a:gd name="f252" fmla="*/ 469900 f198 1"/>
                <a:gd name="f253" fmla="*/ 555625 f199 1"/>
                <a:gd name="f254" fmla="*/ 481012 f198 1"/>
                <a:gd name="f255" fmla="*/ 477838 f199 1"/>
                <a:gd name="f256" fmla="*/ 492125 f198 1"/>
                <a:gd name="f257" fmla="*/ 398463 f199 1"/>
                <a:gd name="f258" fmla="*/ 504825 f198 1"/>
                <a:gd name="f259" fmla="*/ 346075 f199 1"/>
                <a:gd name="f260" fmla="*/ 511175 f198 1"/>
                <a:gd name="f261" fmla="*/ 304800 f199 1"/>
                <a:gd name="f262" fmla="*/ 519112 f198 1"/>
                <a:gd name="f263" fmla="*/ 173038 f199 1"/>
                <a:gd name="f264" fmla="*/ 538162 f198 1"/>
                <a:gd name="f265" fmla="*/ 46038 f199 1"/>
                <a:gd name="f266" fmla="*/ 552450 f198 1"/>
                <a:gd name="f267" fmla="*/ 7938 f199 1"/>
                <a:gd name="f268" fmla="*/ 549275 f198 1"/>
                <a:gd name="f269" fmla="*/ 26988 f199 1"/>
                <a:gd name="f270" fmla="*/ 49213 f199 1"/>
                <a:gd name="f271" fmla="*/ 433387 f198 1"/>
                <a:gd name="f272" fmla="*/ 68263 f199 1"/>
                <a:gd name="f273" fmla="*/ 387350 f198 1"/>
                <a:gd name="f274" fmla="*/ 376237 f198 1"/>
                <a:gd name="f275" fmla="*/ 71438 f199 1"/>
                <a:gd name="f276" fmla="*/ 368300 f198 1"/>
                <a:gd name="f277" fmla="*/ 79375 f199 1"/>
                <a:gd name="f278" fmla="*/ 76200 f199 1"/>
                <a:gd name="f279" fmla="*/ 342900 f198 1"/>
                <a:gd name="f280" fmla="*/ 301625 f198 1"/>
                <a:gd name="f281" fmla="*/ 87313 f199 1"/>
                <a:gd name="f282" fmla="*/ 293687 f198 1"/>
                <a:gd name="f283" fmla="*/ 82550 f199 1"/>
                <a:gd name="f284" fmla="*/ 93663 f199 1"/>
                <a:gd name="f285" fmla="*/ 260350 f198 1"/>
                <a:gd name="f286" fmla="*/ 101600 f199 1"/>
                <a:gd name="f287" fmla="*/ 241300 f198 1"/>
                <a:gd name="f288" fmla="*/ 106363 f199 1"/>
                <a:gd name="f289" fmla="*/ 192088 f199 1"/>
                <a:gd name="f290" fmla="*/ 230187 f198 1"/>
                <a:gd name="f291" fmla="*/ 277813 f199 1"/>
                <a:gd name="f292" fmla="*/ 330200 f199 1"/>
                <a:gd name="f293" fmla="*/ 211137 f198 1"/>
                <a:gd name="f294" fmla="*/ 319088 f199 1"/>
                <a:gd name="f295" fmla="*/ f200 1 f2"/>
                <a:gd name="f296" fmla="*/ f203 1 847"/>
                <a:gd name="f297" fmla="*/ f204 1 353"/>
                <a:gd name="f298" fmla="*/ f205 1 847"/>
                <a:gd name="f299" fmla="*/ f206 1 353"/>
                <a:gd name="f300" fmla="*/ f207 1 847"/>
                <a:gd name="f301" fmla="*/ f208 1 353"/>
                <a:gd name="f302" fmla="*/ f209 1 847"/>
                <a:gd name="f303" fmla="*/ f210 1 353"/>
                <a:gd name="f304" fmla="*/ f211 1 847"/>
                <a:gd name="f305" fmla="*/ f212 1 353"/>
                <a:gd name="f306" fmla="*/ f213 1 847"/>
                <a:gd name="f307" fmla="*/ f214 1 353"/>
                <a:gd name="f308" fmla="*/ f215 1 847"/>
                <a:gd name="f309" fmla="*/ f216 1 353"/>
                <a:gd name="f310" fmla="*/ f217 1 847"/>
                <a:gd name="f311" fmla="*/ f218 1 353"/>
                <a:gd name="f312" fmla="*/ f219 1 847"/>
                <a:gd name="f313" fmla="*/ f220 1 353"/>
                <a:gd name="f314" fmla="*/ f221 1 847"/>
                <a:gd name="f315" fmla="*/ f222 1 353"/>
                <a:gd name="f316" fmla="*/ f223 1 847"/>
                <a:gd name="f317" fmla="*/ f224 1 353"/>
                <a:gd name="f318" fmla="*/ f225 1 847"/>
                <a:gd name="f319" fmla="*/ f226 1 353"/>
                <a:gd name="f320" fmla="*/ f227 1 353"/>
                <a:gd name="f321" fmla="*/ f228 1 847"/>
                <a:gd name="f322" fmla="*/ f229 1 353"/>
                <a:gd name="f323" fmla="*/ f230 1 847"/>
                <a:gd name="f324" fmla="*/ f231 1 847"/>
                <a:gd name="f325" fmla="*/ f232 1 353"/>
                <a:gd name="f326" fmla="*/ f233 1 847"/>
                <a:gd name="f327" fmla="*/ f234 1 353"/>
                <a:gd name="f328" fmla="*/ f235 1 847"/>
                <a:gd name="f329" fmla="*/ f236 1 353"/>
                <a:gd name="f330" fmla="*/ f237 1 847"/>
                <a:gd name="f331" fmla="*/ f238 1 353"/>
                <a:gd name="f332" fmla="*/ f239 1 847"/>
                <a:gd name="f333" fmla="*/ f240 1 353"/>
                <a:gd name="f334" fmla="*/ f241 1 847"/>
                <a:gd name="f335" fmla="*/ f242 1 353"/>
                <a:gd name="f336" fmla="*/ f243 1 847"/>
                <a:gd name="f337" fmla="*/ f244 1 353"/>
                <a:gd name="f338" fmla="*/ f245 1 847"/>
                <a:gd name="f339" fmla="*/ f246 1 353"/>
                <a:gd name="f340" fmla="*/ f247 1 847"/>
                <a:gd name="f341" fmla="*/ f248 1 353"/>
                <a:gd name="f342" fmla="*/ f249 1 847"/>
                <a:gd name="f343" fmla="*/ f250 1 353"/>
                <a:gd name="f344" fmla="*/ f251 1 847"/>
                <a:gd name="f345" fmla="*/ f252 1 353"/>
                <a:gd name="f346" fmla="*/ f253 1 847"/>
                <a:gd name="f347" fmla="*/ f254 1 353"/>
                <a:gd name="f348" fmla="*/ f255 1 847"/>
                <a:gd name="f349" fmla="*/ f256 1 353"/>
                <a:gd name="f350" fmla="*/ f257 1 847"/>
                <a:gd name="f351" fmla="*/ f258 1 353"/>
                <a:gd name="f352" fmla="*/ f259 1 847"/>
                <a:gd name="f353" fmla="*/ f260 1 353"/>
                <a:gd name="f354" fmla="*/ f261 1 847"/>
                <a:gd name="f355" fmla="*/ f262 1 353"/>
                <a:gd name="f356" fmla="*/ f263 1 847"/>
                <a:gd name="f357" fmla="*/ f264 1 353"/>
                <a:gd name="f358" fmla="*/ f265 1 847"/>
                <a:gd name="f359" fmla="*/ f266 1 353"/>
                <a:gd name="f360" fmla="*/ f267 1 847"/>
                <a:gd name="f361" fmla="*/ f268 1 353"/>
                <a:gd name="f362" fmla="*/ f269 1 847"/>
                <a:gd name="f363" fmla="*/ f270 1 847"/>
                <a:gd name="f364" fmla="*/ f271 1 353"/>
                <a:gd name="f365" fmla="*/ f272 1 847"/>
                <a:gd name="f366" fmla="*/ f273 1 353"/>
                <a:gd name="f367" fmla="*/ f274 1 353"/>
                <a:gd name="f368" fmla="*/ f275 1 847"/>
                <a:gd name="f369" fmla="*/ f276 1 353"/>
                <a:gd name="f370" fmla="*/ f277 1 847"/>
                <a:gd name="f371" fmla="*/ f278 1 847"/>
                <a:gd name="f372" fmla="*/ f279 1 353"/>
                <a:gd name="f373" fmla="*/ f280 1 353"/>
                <a:gd name="f374" fmla="*/ f281 1 847"/>
                <a:gd name="f375" fmla="*/ f282 1 353"/>
                <a:gd name="f376" fmla="*/ f283 1 847"/>
                <a:gd name="f377" fmla="*/ f284 1 847"/>
                <a:gd name="f378" fmla="*/ f285 1 353"/>
                <a:gd name="f379" fmla="*/ f286 1 847"/>
                <a:gd name="f380" fmla="*/ f287 1 353"/>
                <a:gd name="f381" fmla="*/ f288 1 847"/>
                <a:gd name="f382" fmla="*/ f289 1 847"/>
                <a:gd name="f383" fmla="*/ f290 1 353"/>
                <a:gd name="f384" fmla="*/ f291 1 847"/>
                <a:gd name="f385" fmla="*/ f292 1 847"/>
                <a:gd name="f386" fmla="*/ f293 1 353"/>
                <a:gd name="f387" fmla="*/ f294 1 847"/>
                <a:gd name="f388" fmla="*/ 0 1 f201"/>
                <a:gd name="f389" fmla="*/ f6 1 f201"/>
                <a:gd name="f390" fmla="*/ 0 1 f202"/>
                <a:gd name="f391" fmla="*/ f7 1 f202"/>
                <a:gd name="f392" fmla="+- f295 0 f1"/>
                <a:gd name="f393" fmla="*/ f296 1 f201"/>
                <a:gd name="f394" fmla="*/ f297 1 f202"/>
                <a:gd name="f395" fmla="*/ f298 1 f201"/>
                <a:gd name="f396" fmla="*/ f299 1 f202"/>
                <a:gd name="f397" fmla="*/ f300 1 f201"/>
                <a:gd name="f398" fmla="*/ f301 1 f202"/>
                <a:gd name="f399" fmla="*/ f302 1 f201"/>
                <a:gd name="f400" fmla="*/ f303 1 f202"/>
                <a:gd name="f401" fmla="*/ f304 1 f201"/>
                <a:gd name="f402" fmla="*/ f305 1 f202"/>
                <a:gd name="f403" fmla="*/ f306 1 f201"/>
                <a:gd name="f404" fmla="*/ f307 1 f202"/>
                <a:gd name="f405" fmla="*/ f308 1 f201"/>
                <a:gd name="f406" fmla="*/ f309 1 f202"/>
                <a:gd name="f407" fmla="*/ f310 1 f201"/>
                <a:gd name="f408" fmla="*/ f311 1 f202"/>
                <a:gd name="f409" fmla="*/ f312 1 f201"/>
                <a:gd name="f410" fmla="*/ f313 1 f202"/>
                <a:gd name="f411" fmla="*/ f314 1 f201"/>
                <a:gd name="f412" fmla="*/ f315 1 f202"/>
                <a:gd name="f413" fmla="*/ f316 1 f201"/>
                <a:gd name="f414" fmla="*/ f317 1 f202"/>
                <a:gd name="f415" fmla="*/ f318 1 f201"/>
                <a:gd name="f416" fmla="*/ f319 1 f202"/>
                <a:gd name="f417" fmla="*/ f320 1 f202"/>
                <a:gd name="f418" fmla="*/ f321 1 f201"/>
                <a:gd name="f419" fmla="*/ f322 1 f202"/>
                <a:gd name="f420" fmla="*/ f323 1 f201"/>
                <a:gd name="f421" fmla="*/ f324 1 f201"/>
                <a:gd name="f422" fmla="*/ f325 1 f202"/>
                <a:gd name="f423" fmla="*/ f326 1 f201"/>
                <a:gd name="f424" fmla="*/ f327 1 f202"/>
                <a:gd name="f425" fmla="*/ f328 1 f201"/>
                <a:gd name="f426" fmla="*/ f329 1 f202"/>
                <a:gd name="f427" fmla="*/ f330 1 f201"/>
                <a:gd name="f428" fmla="*/ f331 1 f202"/>
                <a:gd name="f429" fmla="*/ f332 1 f201"/>
                <a:gd name="f430" fmla="*/ f333 1 f202"/>
                <a:gd name="f431" fmla="*/ f334 1 f201"/>
                <a:gd name="f432" fmla="*/ f335 1 f202"/>
                <a:gd name="f433" fmla="*/ f336 1 f201"/>
                <a:gd name="f434" fmla="*/ f337 1 f202"/>
                <a:gd name="f435" fmla="*/ f338 1 f201"/>
                <a:gd name="f436" fmla="*/ f339 1 f202"/>
                <a:gd name="f437" fmla="*/ f340 1 f201"/>
                <a:gd name="f438" fmla="*/ f341 1 f202"/>
                <a:gd name="f439" fmla="*/ f342 1 f201"/>
                <a:gd name="f440" fmla="*/ f343 1 f202"/>
                <a:gd name="f441" fmla="*/ f344 1 f201"/>
                <a:gd name="f442" fmla="*/ f345 1 f202"/>
                <a:gd name="f443" fmla="*/ f346 1 f201"/>
                <a:gd name="f444" fmla="*/ f347 1 f202"/>
                <a:gd name="f445" fmla="*/ f348 1 f201"/>
                <a:gd name="f446" fmla="*/ f349 1 f202"/>
                <a:gd name="f447" fmla="*/ f350 1 f201"/>
                <a:gd name="f448" fmla="*/ f351 1 f202"/>
                <a:gd name="f449" fmla="*/ f352 1 f201"/>
                <a:gd name="f450" fmla="*/ f353 1 f202"/>
                <a:gd name="f451" fmla="*/ f354 1 f201"/>
                <a:gd name="f452" fmla="*/ f355 1 f202"/>
                <a:gd name="f453" fmla="*/ f356 1 f201"/>
                <a:gd name="f454" fmla="*/ f357 1 f202"/>
                <a:gd name="f455" fmla="*/ f358 1 f201"/>
                <a:gd name="f456" fmla="*/ f359 1 f202"/>
                <a:gd name="f457" fmla="*/ f360 1 f201"/>
                <a:gd name="f458" fmla="*/ f361 1 f202"/>
                <a:gd name="f459" fmla="*/ f362 1 f201"/>
                <a:gd name="f460" fmla="*/ f363 1 f201"/>
                <a:gd name="f461" fmla="*/ f364 1 f202"/>
                <a:gd name="f462" fmla="*/ f365 1 f201"/>
                <a:gd name="f463" fmla="*/ f366 1 f202"/>
                <a:gd name="f464" fmla="*/ f367 1 f202"/>
                <a:gd name="f465" fmla="*/ f368 1 f201"/>
                <a:gd name="f466" fmla="*/ f369 1 f202"/>
                <a:gd name="f467" fmla="*/ f370 1 f201"/>
                <a:gd name="f468" fmla="*/ f371 1 f201"/>
                <a:gd name="f469" fmla="*/ f372 1 f202"/>
                <a:gd name="f470" fmla="*/ f373 1 f202"/>
                <a:gd name="f471" fmla="*/ f374 1 f201"/>
                <a:gd name="f472" fmla="*/ f375 1 f202"/>
                <a:gd name="f473" fmla="*/ f376 1 f201"/>
                <a:gd name="f474" fmla="*/ f377 1 f201"/>
                <a:gd name="f475" fmla="*/ f378 1 f202"/>
                <a:gd name="f476" fmla="*/ f379 1 f201"/>
                <a:gd name="f477" fmla="*/ f380 1 f202"/>
                <a:gd name="f478" fmla="*/ f381 1 f201"/>
                <a:gd name="f479" fmla="*/ f382 1 f201"/>
                <a:gd name="f480" fmla="*/ f383 1 f202"/>
                <a:gd name="f481" fmla="*/ f384 1 f201"/>
                <a:gd name="f482" fmla="*/ f385 1 f201"/>
                <a:gd name="f483" fmla="*/ f386 1 f202"/>
                <a:gd name="f484" fmla="*/ f387 1 f201"/>
                <a:gd name="f485" fmla="*/ f388 f196 1"/>
                <a:gd name="f486" fmla="*/ f389 f196 1"/>
                <a:gd name="f487" fmla="*/ f391 f197 1"/>
                <a:gd name="f488" fmla="*/ f390 f197 1"/>
                <a:gd name="f489" fmla="*/ f393 f196 1"/>
                <a:gd name="f490" fmla="*/ f394 f197 1"/>
                <a:gd name="f491" fmla="*/ f395 f196 1"/>
                <a:gd name="f492" fmla="*/ f396 f197 1"/>
                <a:gd name="f493" fmla="*/ f397 f196 1"/>
                <a:gd name="f494" fmla="*/ f398 f197 1"/>
                <a:gd name="f495" fmla="*/ f399 f196 1"/>
                <a:gd name="f496" fmla="*/ f400 f197 1"/>
                <a:gd name="f497" fmla="*/ f401 f196 1"/>
                <a:gd name="f498" fmla="*/ f402 f197 1"/>
                <a:gd name="f499" fmla="*/ f403 f196 1"/>
                <a:gd name="f500" fmla="*/ f404 f197 1"/>
                <a:gd name="f501" fmla="*/ f405 f196 1"/>
                <a:gd name="f502" fmla="*/ f406 f197 1"/>
                <a:gd name="f503" fmla="*/ f407 f196 1"/>
                <a:gd name="f504" fmla="*/ f408 f197 1"/>
                <a:gd name="f505" fmla="*/ f409 f196 1"/>
                <a:gd name="f506" fmla="*/ f410 f197 1"/>
                <a:gd name="f507" fmla="*/ f411 f196 1"/>
                <a:gd name="f508" fmla="*/ f412 f197 1"/>
                <a:gd name="f509" fmla="*/ f413 f196 1"/>
                <a:gd name="f510" fmla="*/ f414 f197 1"/>
                <a:gd name="f511" fmla="*/ f415 f196 1"/>
                <a:gd name="f512" fmla="*/ f416 f197 1"/>
                <a:gd name="f513" fmla="*/ f417 f197 1"/>
                <a:gd name="f514" fmla="*/ f418 f196 1"/>
                <a:gd name="f515" fmla="*/ f419 f197 1"/>
                <a:gd name="f516" fmla="*/ f420 f196 1"/>
                <a:gd name="f517" fmla="*/ f421 f196 1"/>
                <a:gd name="f518" fmla="*/ f422 f197 1"/>
                <a:gd name="f519" fmla="*/ f423 f196 1"/>
                <a:gd name="f520" fmla="*/ f424 f197 1"/>
                <a:gd name="f521" fmla="*/ f425 f196 1"/>
                <a:gd name="f522" fmla="*/ f426 f197 1"/>
                <a:gd name="f523" fmla="*/ f427 f196 1"/>
                <a:gd name="f524" fmla="*/ f428 f197 1"/>
                <a:gd name="f525" fmla="*/ f429 f196 1"/>
                <a:gd name="f526" fmla="*/ f430 f197 1"/>
                <a:gd name="f527" fmla="*/ f431 f196 1"/>
                <a:gd name="f528" fmla="*/ f432 f197 1"/>
                <a:gd name="f529" fmla="*/ f433 f196 1"/>
                <a:gd name="f530" fmla="*/ f434 f197 1"/>
                <a:gd name="f531" fmla="*/ f435 f196 1"/>
                <a:gd name="f532" fmla="*/ f436 f197 1"/>
                <a:gd name="f533" fmla="*/ f437 f196 1"/>
                <a:gd name="f534" fmla="*/ f438 f197 1"/>
                <a:gd name="f535" fmla="*/ f439 f196 1"/>
                <a:gd name="f536" fmla="*/ f440 f197 1"/>
                <a:gd name="f537" fmla="*/ f441 f196 1"/>
                <a:gd name="f538" fmla="*/ f442 f197 1"/>
                <a:gd name="f539" fmla="*/ f443 f196 1"/>
                <a:gd name="f540" fmla="*/ f444 f197 1"/>
                <a:gd name="f541" fmla="*/ f445 f196 1"/>
                <a:gd name="f542" fmla="*/ f446 f197 1"/>
                <a:gd name="f543" fmla="*/ f447 f196 1"/>
                <a:gd name="f544" fmla="*/ f448 f197 1"/>
                <a:gd name="f545" fmla="*/ f449 f196 1"/>
                <a:gd name="f546" fmla="*/ f450 f197 1"/>
                <a:gd name="f547" fmla="*/ f451 f196 1"/>
                <a:gd name="f548" fmla="*/ f452 f197 1"/>
                <a:gd name="f549" fmla="*/ f453 f196 1"/>
                <a:gd name="f550" fmla="*/ f454 f197 1"/>
                <a:gd name="f551" fmla="*/ f455 f196 1"/>
                <a:gd name="f552" fmla="*/ f456 f197 1"/>
                <a:gd name="f553" fmla="*/ f457 f196 1"/>
                <a:gd name="f554" fmla="*/ f458 f197 1"/>
                <a:gd name="f555" fmla="*/ f459 f196 1"/>
                <a:gd name="f556" fmla="*/ f460 f196 1"/>
                <a:gd name="f557" fmla="*/ f461 f197 1"/>
                <a:gd name="f558" fmla="*/ f462 f196 1"/>
                <a:gd name="f559" fmla="*/ f463 f197 1"/>
                <a:gd name="f560" fmla="*/ f464 f197 1"/>
                <a:gd name="f561" fmla="*/ f465 f196 1"/>
                <a:gd name="f562" fmla="*/ f466 f197 1"/>
                <a:gd name="f563" fmla="*/ f467 f196 1"/>
                <a:gd name="f564" fmla="*/ f468 f196 1"/>
                <a:gd name="f565" fmla="*/ f469 f197 1"/>
                <a:gd name="f566" fmla="*/ f470 f197 1"/>
                <a:gd name="f567" fmla="*/ f471 f196 1"/>
                <a:gd name="f568" fmla="*/ f472 f197 1"/>
                <a:gd name="f569" fmla="*/ f473 f196 1"/>
                <a:gd name="f570" fmla="*/ f474 f196 1"/>
                <a:gd name="f571" fmla="*/ f475 f197 1"/>
                <a:gd name="f572" fmla="*/ f476 f196 1"/>
                <a:gd name="f573" fmla="*/ f477 f197 1"/>
                <a:gd name="f574" fmla="*/ f478 f196 1"/>
                <a:gd name="f575" fmla="*/ f479 f196 1"/>
                <a:gd name="f576" fmla="*/ f480 f197 1"/>
                <a:gd name="f577" fmla="*/ f481 f196 1"/>
                <a:gd name="f578" fmla="*/ f482 f196 1"/>
                <a:gd name="f579" fmla="*/ f483 f197 1"/>
                <a:gd name="f580" fmla="*/ f484 f196 1"/>
              </a:gdLst>
              <a:ahLst/>
              <a:cxnLst>
                <a:cxn ang="3cd4">
                  <a:pos x="hc" y="t"/>
                </a:cxn>
                <a:cxn ang="0">
                  <a:pos x="r" y="vc"/>
                </a:cxn>
                <a:cxn ang="cd4">
                  <a:pos x="hc" y="b"/>
                </a:cxn>
                <a:cxn ang="cd2">
                  <a:pos x="l" y="vc"/>
                </a:cxn>
                <a:cxn ang="f392">
                  <a:pos x="f489" y="f490"/>
                </a:cxn>
                <a:cxn ang="f392">
                  <a:pos x="f491" y="f492"/>
                </a:cxn>
                <a:cxn ang="f392">
                  <a:pos x="f493" y="f494"/>
                </a:cxn>
                <a:cxn ang="f392">
                  <a:pos x="f495" y="f496"/>
                </a:cxn>
                <a:cxn ang="f392">
                  <a:pos x="f497" y="f498"/>
                </a:cxn>
                <a:cxn ang="f392">
                  <a:pos x="f499" y="f500"/>
                </a:cxn>
                <a:cxn ang="f392">
                  <a:pos x="f499" y="f500"/>
                </a:cxn>
                <a:cxn ang="f392">
                  <a:pos x="f501" y="f502"/>
                </a:cxn>
                <a:cxn ang="f392">
                  <a:pos x="f503" y="f504"/>
                </a:cxn>
                <a:cxn ang="f392">
                  <a:pos x="f505" y="f506"/>
                </a:cxn>
                <a:cxn ang="f392">
                  <a:pos x="f507" y="f508"/>
                </a:cxn>
                <a:cxn ang="f392">
                  <a:pos x="f509" y="f510"/>
                </a:cxn>
                <a:cxn ang="f392">
                  <a:pos x="f511" y="f512"/>
                </a:cxn>
                <a:cxn ang="f392">
                  <a:pos x="f503" y="f513"/>
                </a:cxn>
                <a:cxn ang="f392">
                  <a:pos x="f514" y="f515"/>
                </a:cxn>
                <a:cxn ang="f392">
                  <a:pos x="f516" y="f515"/>
                </a:cxn>
                <a:cxn ang="f392">
                  <a:pos x="f517" y="f518"/>
                </a:cxn>
                <a:cxn ang="f392">
                  <a:pos x="f519" y="f520"/>
                </a:cxn>
                <a:cxn ang="f392">
                  <a:pos x="f521" y="f522"/>
                </a:cxn>
                <a:cxn ang="f392">
                  <a:pos x="f523" y="f524"/>
                </a:cxn>
                <a:cxn ang="f392">
                  <a:pos x="f525" y="f526"/>
                </a:cxn>
                <a:cxn ang="f392">
                  <a:pos x="f527" y="f528"/>
                </a:cxn>
                <a:cxn ang="f392">
                  <a:pos x="f529" y="f530"/>
                </a:cxn>
                <a:cxn ang="f392">
                  <a:pos x="f531" y="f532"/>
                </a:cxn>
                <a:cxn ang="f392">
                  <a:pos x="f533" y="f534"/>
                </a:cxn>
                <a:cxn ang="f392">
                  <a:pos x="f535" y="f536"/>
                </a:cxn>
                <a:cxn ang="f392">
                  <a:pos x="f537" y="f538"/>
                </a:cxn>
                <a:cxn ang="f392">
                  <a:pos x="f539" y="f540"/>
                </a:cxn>
                <a:cxn ang="f392">
                  <a:pos x="f541" y="f542"/>
                </a:cxn>
                <a:cxn ang="f392">
                  <a:pos x="f543" y="f544"/>
                </a:cxn>
                <a:cxn ang="f392">
                  <a:pos x="f545" y="f546"/>
                </a:cxn>
                <a:cxn ang="f392">
                  <a:pos x="f547" y="f548"/>
                </a:cxn>
                <a:cxn ang="f392">
                  <a:pos x="f549" y="f550"/>
                </a:cxn>
                <a:cxn ang="f392">
                  <a:pos x="f551" y="f552"/>
                </a:cxn>
                <a:cxn ang="f392">
                  <a:pos x="f553" y="f554"/>
                </a:cxn>
                <a:cxn ang="f392">
                  <a:pos x="f555" y="f542"/>
                </a:cxn>
                <a:cxn ang="f392">
                  <a:pos x="f556" y="f557"/>
                </a:cxn>
                <a:cxn ang="f392">
                  <a:pos x="f558" y="f559"/>
                </a:cxn>
                <a:cxn ang="f392">
                  <a:pos x="f558" y="f560"/>
                </a:cxn>
                <a:cxn ang="f392">
                  <a:pos x="f561" y="f562"/>
                </a:cxn>
                <a:cxn ang="f392">
                  <a:pos x="f563" y="f530"/>
                </a:cxn>
                <a:cxn ang="f392">
                  <a:pos x="f564" y="f565"/>
                </a:cxn>
                <a:cxn ang="f392">
                  <a:pos x="f564" y="f566"/>
                </a:cxn>
                <a:cxn ang="f392">
                  <a:pos x="f567" y="f568"/>
                </a:cxn>
                <a:cxn ang="f392">
                  <a:pos x="f569" y="f526"/>
                </a:cxn>
                <a:cxn ang="f392">
                  <a:pos x="f570" y="f571"/>
                </a:cxn>
                <a:cxn ang="f392">
                  <a:pos x="f572" y="f573"/>
                </a:cxn>
                <a:cxn ang="f392">
                  <a:pos x="f574" y="f573"/>
                </a:cxn>
                <a:cxn ang="f392">
                  <a:pos x="f575" y="f576"/>
                </a:cxn>
                <a:cxn ang="f392">
                  <a:pos x="f577" y="f524"/>
                </a:cxn>
                <a:cxn ang="f392">
                  <a:pos x="f578" y="f579"/>
                </a:cxn>
                <a:cxn ang="f392">
                  <a:pos x="f580" y="f520"/>
                </a:cxn>
              </a:cxnLst>
              <a:rect l="f485" t="f488" r="f486" b="f487"/>
              <a:pathLst>
                <a:path w="847" h="35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5"/>
                  </a:lnTo>
                  <a:lnTo>
                    <a:pt x="f37" y="f38"/>
                  </a:lnTo>
                  <a:lnTo>
                    <a:pt x="f39" y="f38"/>
                  </a:lnTo>
                  <a:lnTo>
                    <a:pt x="f40" y="f41"/>
                  </a:lnTo>
                  <a:lnTo>
                    <a:pt x="f42" y="f43"/>
                  </a:lnTo>
                  <a:lnTo>
                    <a:pt x="f44" y="f45"/>
                  </a:lnTo>
                  <a:lnTo>
                    <a:pt x="f46" y="f47"/>
                  </a:lnTo>
                  <a:lnTo>
                    <a:pt x="f48" y="f49"/>
                  </a:lnTo>
                  <a:lnTo>
                    <a:pt x="f50" y="f51"/>
                  </a:lnTo>
                  <a:lnTo>
                    <a:pt x="f52" y="f53"/>
                  </a:lnTo>
                  <a:lnTo>
                    <a:pt x="f54" y="f53"/>
                  </a:lnTo>
                  <a:lnTo>
                    <a:pt x="f6" y="f5"/>
                  </a:lnTo>
                  <a:lnTo>
                    <a:pt x="f55" y="f56"/>
                  </a:lnTo>
                  <a:lnTo>
                    <a:pt x="f6" y="f57"/>
                  </a:lnTo>
                  <a:lnTo>
                    <a:pt x="f55" y="f58"/>
                  </a:lnTo>
                  <a:lnTo>
                    <a:pt x="f6" y="f59"/>
                  </a:lnTo>
                  <a:lnTo>
                    <a:pt x="f60" y="f61"/>
                  </a:lnTo>
                  <a:lnTo>
                    <a:pt x="f62" y="f41"/>
                  </a:lnTo>
                  <a:lnTo>
                    <a:pt x="f63" y="f38"/>
                  </a:lnTo>
                  <a:lnTo>
                    <a:pt x="f64" y="f65"/>
                  </a:lnTo>
                  <a:lnTo>
                    <a:pt x="f66" y="f25"/>
                  </a:lnTo>
                  <a:lnTo>
                    <a:pt x="f67" y="f65"/>
                  </a:lnTo>
                  <a:lnTo>
                    <a:pt x="f48" y="f68"/>
                  </a:lnTo>
                  <a:lnTo>
                    <a:pt x="f69" y="f70"/>
                  </a:lnTo>
                  <a:lnTo>
                    <a:pt x="f46" y="f17"/>
                  </a:lnTo>
                  <a:lnTo>
                    <a:pt x="f71" y="f15"/>
                  </a:lnTo>
                  <a:lnTo>
                    <a:pt x="f72" y="f73"/>
                  </a:lnTo>
                  <a:lnTo>
                    <a:pt x="f74" y="f73"/>
                  </a:lnTo>
                  <a:lnTo>
                    <a:pt x="f74" y="f15"/>
                  </a:lnTo>
                  <a:lnTo>
                    <a:pt x="f75" y="f17"/>
                  </a:lnTo>
                  <a:lnTo>
                    <a:pt x="f76" y="f77"/>
                  </a:lnTo>
                  <a:lnTo>
                    <a:pt x="f78" y="f77"/>
                  </a:lnTo>
                  <a:lnTo>
                    <a:pt x="f79" y="f80"/>
                  </a:lnTo>
                  <a:lnTo>
                    <a:pt x="f44" y="f73"/>
                  </a:lnTo>
                  <a:lnTo>
                    <a:pt x="f81" y="f9"/>
                  </a:lnTo>
                  <a:lnTo>
                    <a:pt x="f82" y="f11"/>
                  </a:lnTo>
                  <a:lnTo>
                    <a:pt x="f82" y="f83"/>
                  </a:lnTo>
                  <a:lnTo>
                    <a:pt x="f84" y="f85"/>
                  </a:lnTo>
                  <a:lnTo>
                    <a:pt x="f86" y="f87"/>
                  </a:lnTo>
                  <a:lnTo>
                    <a:pt x="f88" y="f89"/>
                  </a:lnTo>
                  <a:lnTo>
                    <a:pt x="f90" y="f91"/>
                  </a:lnTo>
                  <a:lnTo>
                    <a:pt x="f92" y="f93"/>
                  </a:lnTo>
                  <a:lnTo>
                    <a:pt x="f94" y="f95"/>
                  </a:lnTo>
                  <a:lnTo>
                    <a:pt x="f96" y="f2"/>
                  </a:lnTo>
                  <a:lnTo>
                    <a:pt x="f97" y="f98"/>
                  </a:lnTo>
                  <a:lnTo>
                    <a:pt x="f34" y="f99"/>
                  </a:lnTo>
                  <a:lnTo>
                    <a:pt x="f100" y="f101"/>
                  </a:lnTo>
                  <a:lnTo>
                    <a:pt x="f102" y="f103"/>
                  </a:lnTo>
                  <a:lnTo>
                    <a:pt x="f104" y="f8"/>
                  </a:lnTo>
                  <a:lnTo>
                    <a:pt x="f105" y="f8"/>
                  </a:lnTo>
                  <a:lnTo>
                    <a:pt x="f106" y="f107"/>
                  </a:lnTo>
                  <a:lnTo>
                    <a:pt x="f105" y="f108"/>
                  </a:lnTo>
                  <a:lnTo>
                    <a:pt x="f109" y="f110"/>
                  </a:lnTo>
                  <a:lnTo>
                    <a:pt x="f111" y="f112"/>
                  </a:lnTo>
                  <a:lnTo>
                    <a:pt x="f113" y="f114"/>
                  </a:lnTo>
                  <a:lnTo>
                    <a:pt x="f115" y="f116"/>
                  </a:lnTo>
                  <a:lnTo>
                    <a:pt x="f24" y="f117"/>
                  </a:lnTo>
                  <a:lnTo>
                    <a:pt x="f118" y="f119"/>
                  </a:lnTo>
                  <a:lnTo>
                    <a:pt x="f120" y="f121"/>
                  </a:lnTo>
                  <a:lnTo>
                    <a:pt x="f122" y="f14"/>
                  </a:lnTo>
                  <a:lnTo>
                    <a:pt x="f123" y="f124"/>
                  </a:lnTo>
                  <a:lnTo>
                    <a:pt x="f125" y="f126"/>
                  </a:lnTo>
                  <a:lnTo>
                    <a:pt x="f127" y="f128"/>
                  </a:lnTo>
                  <a:lnTo>
                    <a:pt x="f129" y="f130"/>
                  </a:lnTo>
                  <a:lnTo>
                    <a:pt x="f131" y="f132"/>
                  </a:lnTo>
                  <a:lnTo>
                    <a:pt x="f133" y="f134"/>
                  </a:lnTo>
                  <a:lnTo>
                    <a:pt x="f128" y="f135"/>
                  </a:lnTo>
                  <a:lnTo>
                    <a:pt x="f117" y="f136"/>
                  </a:lnTo>
                  <a:lnTo>
                    <a:pt x="f137" y="f138"/>
                  </a:lnTo>
                  <a:lnTo>
                    <a:pt x="f139" y="f140"/>
                  </a:lnTo>
                  <a:lnTo>
                    <a:pt x="f141" y="f142"/>
                  </a:lnTo>
                  <a:lnTo>
                    <a:pt x="f101" y="f143"/>
                  </a:lnTo>
                  <a:lnTo>
                    <a:pt x="f144" y="f145"/>
                  </a:lnTo>
                  <a:lnTo>
                    <a:pt x="f146" y="f147"/>
                  </a:lnTo>
                  <a:lnTo>
                    <a:pt x="f148" y="f149"/>
                  </a:lnTo>
                  <a:lnTo>
                    <a:pt x="f150" y="f151"/>
                  </a:lnTo>
                  <a:lnTo>
                    <a:pt x="f9" y="f152"/>
                  </a:lnTo>
                  <a:lnTo>
                    <a:pt x="f21" y="f153"/>
                  </a:lnTo>
                  <a:lnTo>
                    <a:pt x="f33" y="f154"/>
                  </a:lnTo>
                  <a:lnTo>
                    <a:pt x="f58" y="f155"/>
                  </a:lnTo>
                  <a:lnTo>
                    <a:pt x="f5" y="f7"/>
                  </a:lnTo>
                  <a:lnTo>
                    <a:pt x="f5" y="f156"/>
                  </a:lnTo>
                  <a:lnTo>
                    <a:pt x="f53" y="f154"/>
                  </a:lnTo>
                  <a:lnTo>
                    <a:pt x="f157" y="f151"/>
                  </a:lnTo>
                  <a:lnTo>
                    <a:pt x="f57" y="f145"/>
                  </a:lnTo>
                  <a:lnTo>
                    <a:pt x="f47" y="f135"/>
                  </a:lnTo>
                  <a:lnTo>
                    <a:pt x="f57" y="f124"/>
                  </a:lnTo>
                  <a:lnTo>
                    <a:pt x="f58" y="f117"/>
                  </a:lnTo>
                  <a:lnTo>
                    <a:pt x="f43" y="f112"/>
                  </a:lnTo>
                  <a:lnTo>
                    <a:pt x="f58" y="f158"/>
                  </a:lnTo>
                  <a:lnTo>
                    <a:pt x="f43" y="f159"/>
                  </a:lnTo>
                  <a:lnTo>
                    <a:pt x="f160" y="f161"/>
                  </a:lnTo>
                  <a:lnTo>
                    <a:pt x="f38" y="f162"/>
                  </a:lnTo>
                  <a:lnTo>
                    <a:pt x="f160" y="f163"/>
                  </a:lnTo>
                  <a:lnTo>
                    <a:pt x="f160" y="f164"/>
                  </a:lnTo>
                  <a:lnTo>
                    <a:pt x="f160" y="f165"/>
                  </a:lnTo>
                  <a:lnTo>
                    <a:pt x="f38" y="f107"/>
                  </a:lnTo>
                  <a:lnTo>
                    <a:pt x="f166" y="f167"/>
                  </a:lnTo>
                  <a:lnTo>
                    <a:pt x="f166" y="f168"/>
                  </a:lnTo>
                  <a:lnTo>
                    <a:pt x="f166" y="f8"/>
                  </a:lnTo>
                  <a:lnTo>
                    <a:pt x="f35" y="f144"/>
                  </a:lnTo>
                  <a:lnTo>
                    <a:pt x="f35" y="f101"/>
                  </a:lnTo>
                  <a:lnTo>
                    <a:pt x="f35" y="f169"/>
                  </a:lnTo>
                  <a:lnTo>
                    <a:pt x="f170" y="f171"/>
                  </a:lnTo>
                  <a:lnTo>
                    <a:pt x="f170" y="f172"/>
                  </a:lnTo>
                  <a:lnTo>
                    <a:pt x="f35" y="f173"/>
                  </a:lnTo>
                  <a:lnTo>
                    <a:pt x="f166" y="f174"/>
                  </a:lnTo>
                  <a:lnTo>
                    <a:pt x="f170" y="f98"/>
                  </a:lnTo>
                  <a:lnTo>
                    <a:pt x="f33" y="f98"/>
                  </a:lnTo>
                  <a:lnTo>
                    <a:pt x="f175" y="f176"/>
                  </a:lnTo>
                  <a:lnTo>
                    <a:pt x="f175" y="f2"/>
                  </a:lnTo>
                  <a:lnTo>
                    <a:pt x="f170" y="f95"/>
                  </a:lnTo>
                  <a:lnTo>
                    <a:pt x="f170" y="f177"/>
                  </a:lnTo>
                  <a:lnTo>
                    <a:pt x="f175" y="f178"/>
                  </a:lnTo>
                  <a:lnTo>
                    <a:pt x="f31" y="f179"/>
                  </a:lnTo>
                  <a:lnTo>
                    <a:pt x="f175" y="f180"/>
                  </a:lnTo>
                  <a:lnTo>
                    <a:pt x="f29" y="f91"/>
                  </a:lnTo>
                  <a:lnTo>
                    <a:pt x="f29" y="f180"/>
                  </a:lnTo>
                  <a:lnTo>
                    <a:pt x="f181" y="f91"/>
                  </a:lnTo>
                  <a:lnTo>
                    <a:pt x="f19" y="f182"/>
                  </a:lnTo>
                  <a:lnTo>
                    <a:pt x="f183" y="f184"/>
                  </a:lnTo>
                  <a:lnTo>
                    <a:pt x="f83" y="f185"/>
                  </a:lnTo>
                  <a:lnTo>
                    <a:pt x="f186" y="f187"/>
                  </a:lnTo>
                  <a:lnTo>
                    <a:pt x="f188" y="f186"/>
                  </a:lnTo>
                  <a:lnTo>
                    <a:pt x="f189" y="f89"/>
                  </a:lnTo>
                  <a:lnTo>
                    <a:pt x="f146" y="f190"/>
                  </a:lnTo>
                  <a:lnTo>
                    <a:pt x="f191" y="f192"/>
                  </a:lnTo>
                  <a:lnTo>
                    <a:pt x="f193" y="f83"/>
                  </a:lnTo>
                  <a:lnTo>
                    <a:pt x="f194" y="f9"/>
                  </a:lnTo>
                  <a:lnTo>
                    <a:pt x="f169" y="f9"/>
                  </a:lnTo>
                  <a:lnTo>
                    <a:pt x="f8" y="f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19" name="Freeform 33">
              <a:extLst>
                <a:ext uri="{FF2B5EF4-FFF2-40B4-BE49-F238E27FC236}">
                  <a16:creationId xmlns:a16="http://schemas.microsoft.com/office/drawing/2014/main" id="{8A4E798B-4E76-3602-0568-4A261C109669}"/>
                </a:ext>
              </a:extLst>
            </p:cNvPr>
            <p:cNvSpPr/>
            <p:nvPr/>
          </p:nvSpPr>
          <p:spPr>
            <a:xfrm>
              <a:off x="2657383" y="2097597"/>
              <a:ext cx="776901" cy="956883"/>
            </a:xfrm>
            <a:custGeom>
              <a:avLst/>
              <a:gdLst>
                <a:gd name="f0" fmla="val 10800000"/>
                <a:gd name="f1" fmla="val 5400000"/>
                <a:gd name="f2" fmla="val 180"/>
                <a:gd name="f3" fmla="val w"/>
                <a:gd name="f4" fmla="val h"/>
                <a:gd name="f5" fmla="val 0"/>
                <a:gd name="f6" fmla="val 556"/>
                <a:gd name="f7" fmla="val 701"/>
                <a:gd name="f8" fmla="val 138"/>
                <a:gd name="f9" fmla="val 7"/>
                <a:gd name="f10" fmla="val 154"/>
                <a:gd name="f11" fmla="val 10"/>
                <a:gd name="f12" fmla="val 173"/>
                <a:gd name="f13" fmla="val 12"/>
                <a:gd name="f14" fmla="val 190"/>
                <a:gd name="f15" fmla="val 17"/>
                <a:gd name="f16" fmla="val 206"/>
                <a:gd name="f17" fmla="val 19"/>
                <a:gd name="f18" fmla="val 225"/>
                <a:gd name="f19" fmla="val 21"/>
                <a:gd name="f20" fmla="val 242"/>
                <a:gd name="f21" fmla="val 24"/>
                <a:gd name="f22" fmla="val 261"/>
                <a:gd name="f23" fmla="val 26"/>
                <a:gd name="f24" fmla="val 277"/>
                <a:gd name="f25" fmla="val 28"/>
                <a:gd name="f26" fmla="val 294"/>
                <a:gd name="f27" fmla="val 31"/>
                <a:gd name="f28" fmla="val 313"/>
                <a:gd name="f29" fmla="val 36"/>
                <a:gd name="f30" fmla="val 329"/>
                <a:gd name="f31" fmla="val 38"/>
                <a:gd name="f32" fmla="val 346"/>
                <a:gd name="f33" fmla="val 40"/>
                <a:gd name="f34" fmla="val 365"/>
                <a:gd name="f35" fmla="val 43"/>
                <a:gd name="f36" fmla="val 381"/>
                <a:gd name="f37" fmla="val 45"/>
                <a:gd name="f38" fmla="val 379"/>
                <a:gd name="f39" fmla="val 59"/>
                <a:gd name="f40" fmla="val 377"/>
                <a:gd name="f41" fmla="val 76"/>
                <a:gd name="f42" fmla="val 92"/>
                <a:gd name="f43" fmla="val 374"/>
                <a:gd name="f44" fmla="val 107"/>
                <a:gd name="f45" fmla="val 372"/>
                <a:gd name="f46" fmla="val 123"/>
                <a:gd name="f47" fmla="val 369"/>
                <a:gd name="f48" fmla="val 140"/>
                <a:gd name="f49" fmla="val 367"/>
                <a:gd name="f50" fmla="val 171"/>
                <a:gd name="f51" fmla="val 388"/>
                <a:gd name="f52" fmla="val 412"/>
                <a:gd name="f53" fmla="val 178"/>
                <a:gd name="f54" fmla="val 436"/>
                <a:gd name="f55" fmla="val 462"/>
                <a:gd name="f56" fmla="val 182"/>
                <a:gd name="f57" fmla="val 485"/>
                <a:gd name="f58" fmla="val 187"/>
                <a:gd name="f59" fmla="val 509"/>
                <a:gd name="f60" fmla="val 189"/>
                <a:gd name="f61" fmla="val 533"/>
                <a:gd name="f62" fmla="val 192"/>
                <a:gd name="f63" fmla="val 194"/>
                <a:gd name="f64" fmla="val 552"/>
                <a:gd name="f65" fmla="val 549"/>
                <a:gd name="f66" fmla="val 258"/>
                <a:gd name="f67" fmla="val 547"/>
                <a:gd name="f68" fmla="val 289"/>
                <a:gd name="f69" fmla="val 542"/>
                <a:gd name="f70" fmla="val 322"/>
                <a:gd name="f71" fmla="val 540"/>
                <a:gd name="f72" fmla="val 353"/>
                <a:gd name="f73" fmla="val 535"/>
                <a:gd name="f74" fmla="val 384"/>
                <a:gd name="f75" fmla="val 417"/>
                <a:gd name="f76" fmla="val 530"/>
                <a:gd name="f77" fmla="val 448"/>
                <a:gd name="f78" fmla="val 526"/>
                <a:gd name="f79" fmla="val 478"/>
                <a:gd name="f80" fmla="val 523"/>
                <a:gd name="f81" fmla="val 511"/>
                <a:gd name="f82" fmla="val 521"/>
                <a:gd name="f83" fmla="val 516"/>
                <a:gd name="f84" fmla="val 575"/>
                <a:gd name="f85" fmla="val 514"/>
                <a:gd name="f86" fmla="val 606"/>
                <a:gd name="f87" fmla="val 637"/>
                <a:gd name="f88" fmla="val 507"/>
                <a:gd name="f89" fmla="val 670"/>
                <a:gd name="f90" fmla="val 504"/>
                <a:gd name="f91" fmla="val 471"/>
                <a:gd name="f92" fmla="val 698"/>
                <a:gd name="f93" fmla="val 440"/>
                <a:gd name="f94" fmla="val 694"/>
                <a:gd name="f95" fmla="val 410"/>
                <a:gd name="f96" fmla="val 689"/>
                <a:gd name="f97" fmla="val 687"/>
                <a:gd name="f98" fmla="val 682"/>
                <a:gd name="f99" fmla="val 315"/>
                <a:gd name="f100" fmla="val 677"/>
                <a:gd name="f101" fmla="val 284"/>
                <a:gd name="f102" fmla="val 675"/>
                <a:gd name="f103" fmla="val 251"/>
                <a:gd name="f104" fmla="val 220"/>
                <a:gd name="f105" fmla="val 665"/>
                <a:gd name="f106" fmla="val 661"/>
                <a:gd name="f107" fmla="val 159"/>
                <a:gd name="f108" fmla="val 656"/>
                <a:gd name="f109" fmla="val 126"/>
                <a:gd name="f110" fmla="val 651"/>
                <a:gd name="f111" fmla="val 95"/>
                <a:gd name="f112" fmla="val 646"/>
                <a:gd name="f113" fmla="val 64"/>
                <a:gd name="f114" fmla="val 642"/>
                <a:gd name="f115" fmla="val 34"/>
                <a:gd name="f116" fmla="val 630"/>
                <a:gd name="f117" fmla="val 5"/>
                <a:gd name="f118" fmla="val 611"/>
                <a:gd name="f119" fmla="val 8"/>
                <a:gd name="f120" fmla="val 592"/>
                <a:gd name="f121" fmla="val 571"/>
                <a:gd name="f122" fmla="val 15"/>
                <a:gd name="f123" fmla="val 492"/>
                <a:gd name="f124" fmla="val 27"/>
                <a:gd name="f125" fmla="val 474"/>
                <a:gd name="f126" fmla="val 29"/>
                <a:gd name="f127" fmla="val 455"/>
                <a:gd name="f128" fmla="val 433"/>
                <a:gd name="f129" fmla="val 414"/>
                <a:gd name="f130" fmla="val 395"/>
                <a:gd name="f131" fmla="val 41"/>
                <a:gd name="f132" fmla="val 355"/>
                <a:gd name="f133" fmla="val 48"/>
                <a:gd name="f134" fmla="val 336"/>
                <a:gd name="f135" fmla="val 50"/>
                <a:gd name="f136" fmla="val 55"/>
                <a:gd name="f137" fmla="val 296"/>
                <a:gd name="f138" fmla="val 57"/>
                <a:gd name="f139" fmla="val 62"/>
                <a:gd name="f140" fmla="val 256"/>
                <a:gd name="f141" fmla="val 237"/>
                <a:gd name="f142" fmla="val 67"/>
                <a:gd name="f143" fmla="val 218"/>
                <a:gd name="f144" fmla="val 71"/>
                <a:gd name="f145" fmla="val 199"/>
                <a:gd name="f146" fmla="val 74"/>
                <a:gd name="f147" fmla="val 81"/>
                <a:gd name="f148" fmla="val 83"/>
                <a:gd name="f149" fmla="val 118"/>
                <a:gd name="f150" fmla="val 86"/>
                <a:gd name="f151" fmla="val 100"/>
                <a:gd name="f152" fmla="val 90"/>
                <a:gd name="f153" fmla="val 93"/>
                <a:gd name="f154" fmla="val 97"/>
                <a:gd name="f155" fmla="val 102"/>
                <a:gd name="f156" fmla="val 121"/>
                <a:gd name="f157" fmla="+- 0 0 -90"/>
                <a:gd name="f158" fmla="*/ f3 1 556"/>
                <a:gd name="f159" fmla="*/ f4 1 701"/>
                <a:gd name="f160" fmla="+- f7 0 f5"/>
                <a:gd name="f161" fmla="+- f6 0 f5"/>
                <a:gd name="f162" fmla="*/ f157 f0 1"/>
                <a:gd name="f163" fmla="*/ f161 1 556"/>
                <a:gd name="f164" fmla="*/ f160 1 701"/>
                <a:gd name="f165" fmla="*/ 244475 f161 1"/>
                <a:gd name="f166" fmla="*/ 15875 f160 1"/>
                <a:gd name="f167" fmla="*/ 301625 f161 1"/>
                <a:gd name="f168" fmla="*/ 26987 f160 1"/>
                <a:gd name="f169" fmla="*/ 357188 f161 1"/>
                <a:gd name="f170" fmla="*/ 33337 f160 1"/>
                <a:gd name="f171" fmla="*/ 414338 f161 1"/>
                <a:gd name="f172" fmla="*/ 41275 f160 1"/>
                <a:gd name="f173" fmla="*/ 466725 f161 1"/>
                <a:gd name="f174" fmla="*/ 49212 f160 1"/>
                <a:gd name="f175" fmla="*/ 522288 f161 1"/>
                <a:gd name="f176" fmla="*/ 60325 f160 1"/>
                <a:gd name="f177" fmla="*/ 579438 f161 1"/>
                <a:gd name="f178" fmla="*/ 68262 f160 1"/>
                <a:gd name="f179" fmla="*/ 601663 f161 1"/>
                <a:gd name="f180" fmla="*/ 93662 f160 1"/>
                <a:gd name="f181" fmla="*/ 598488 f161 1"/>
                <a:gd name="f182" fmla="*/ 146050 f160 1"/>
                <a:gd name="f183" fmla="*/ 590550 f161 1"/>
                <a:gd name="f184" fmla="*/ 195262 f160 1"/>
                <a:gd name="f185" fmla="*/ 582613 f161 1"/>
                <a:gd name="f186" fmla="*/ 244475 f160 1"/>
                <a:gd name="f187" fmla="*/ 615950 f161 1"/>
                <a:gd name="f188" fmla="*/ 274637 f160 1"/>
                <a:gd name="f189" fmla="*/ 692150 f161 1"/>
                <a:gd name="f190" fmla="*/ 285750 f160 1"/>
                <a:gd name="f191" fmla="*/ 769938 f161 1"/>
                <a:gd name="f192" fmla="*/ 296862 f160 1"/>
                <a:gd name="f193" fmla="*/ 846138 f161 1"/>
                <a:gd name="f194" fmla="*/ 304800 f160 1"/>
                <a:gd name="f195" fmla="*/ 876300 f161 1"/>
                <a:gd name="f196" fmla="*/ 357187 f160 1"/>
                <a:gd name="f197" fmla="*/ 868363 f161 1"/>
                <a:gd name="f198" fmla="*/ 458787 f160 1"/>
                <a:gd name="f199" fmla="*/ 857250 f161 1"/>
                <a:gd name="f200" fmla="*/ 560387 f160 1"/>
                <a:gd name="f201" fmla="*/ 661987 f160 1"/>
                <a:gd name="f202" fmla="*/ 835025 f161 1"/>
                <a:gd name="f203" fmla="*/ 758825 f160 1"/>
                <a:gd name="f204" fmla="*/ 827088 f161 1"/>
                <a:gd name="f205" fmla="*/ 860425 f160 1"/>
                <a:gd name="f206" fmla="*/ 815975 f161 1"/>
                <a:gd name="f207" fmla="*/ 962025 f160 1"/>
                <a:gd name="f208" fmla="*/ 804863 f161 1"/>
                <a:gd name="f209" fmla="*/ 1063625 f160 1"/>
                <a:gd name="f210" fmla="*/ 747713 f161 1"/>
                <a:gd name="f211" fmla="*/ 1108075 f160 1"/>
                <a:gd name="f212" fmla="*/ 650875 f161 1"/>
                <a:gd name="f213" fmla="*/ 1093787 f160 1"/>
                <a:gd name="f214" fmla="*/ 549275 f161 1"/>
                <a:gd name="f215" fmla="*/ 1082675 f160 1"/>
                <a:gd name="f216" fmla="*/ 450850 f161 1"/>
                <a:gd name="f217" fmla="*/ 1071562 f160 1"/>
                <a:gd name="f218" fmla="*/ 349250 f161 1"/>
                <a:gd name="f219" fmla="*/ 1055687 f160 1"/>
                <a:gd name="f220" fmla="*/ 252413 f161 1"/>
                <a:gd name="f221" fmla="*/ 1041400 f160 1"/>
                <a:gd name="f222" fmla="*/ 150813 f161 1"/>
                <a:gd name="f223" fmla="*/ 1025525 f160 1"/>
                <a:gd name="f224" fmla="*/ 53975 f161 1"/>
                <a:gd name="f225" fmla="*/ 1011237 f160 1"/>
                <a:gd name="f226" fmla="*/ 7938 f161 1"/>
                <a:gd name="f227" fmla="*/ 969962 f160 1"/>
                <a:gd name="f228" fmla="*/ 15875 f161 1"/>
                <a:gd name="f229" fmla="*/ 906462 f160 1"/>
                <a:gd name="f230" fmla="*/ 26988 f161 1"/>
                <a:gd name="f231" fmla="*/ 846137 f160 1"/>
                <a:gd name="f232" fmla="*/ 38100 f161 1"/>
                <a:gd name="f233" fmla="*/ 781050 f160 1"/>
                <a:gd name="f234" fmla="*/ 46038 f161 1"/>
                <a:gd name="f235" fmla="*/ 722312 f160 1"/>
                <a:gd name="f236" fmla="*/ 57150 f161 1"/>
                <a:gd name="f237" fmla="*/ 657225 f160 1"/>
                <a:gd name="f238" fmla="*/ 65088 f161 1"/>
                <a:gd name="f239" fmla="*/ 593725 f160 1"/>
                <a:gd name="f240" fmla="*/ 76200 f161 1"/>
                <a:gd name="f241" fmla="*/ 533400 f160 1"/>
                <a:gd name="f242" fmla="*/ 87313 f161 1"/>
                <a:gd name="f243" fmla="*/ 469900 f160 1"/>
                <a:gd name="f244" fmla="*/ 98425 f161 1"/>
                <a:gd name="f245" fmla="*/ 406400 f160 1"/>
                <a:gd name="f246" fmla="*/ 106363 f161 1"/>
                <a:gd name="f247" fmla="*/ 346075 f160 1"/>
                <a:gd name="f248" fmla="*/ 117475 f161 1"/>
                <a:gd name="f249" fmla="*/ 282575 f160 1"/>
                <a:gd name="f250" fmla="*/ 128588 f161 1"/>
                <a:gd name="f251" fmla="*/ 222250 f160 1"/>
                <a:gd name="f252" fmla="*/ 136525 f161 1"/>
                <a:gd name="f253" fmla="*/ 158750 f160 1"/>
                <a:gd name="f254" fmla="*/ 147638 f161 1"/>
                <a:gd name="f255" fmla="*/ 158750 f161 1"/>
                <a:gd name="f256" fmla="*/ 192088 f161 1"/>
                <a:gd name="f257" fmla="*/ 7937 f160 1"/>
                <a:gd name="f258" fmla="*/ f162 1 f2"/>
                <a:gd name="f259" fmla="*/ f165 1 556"/>
                <a:gd name="f260" fmla="*/ f166 1 701"/>
                <a:gd name="f261" fmla="*/ f167 1 556"/>
                <a:gd name="f262" fmla="*/ f168 1 701"/>
                <a:gd name="f263" fmla="*/ f169 1 556"/>
                <a:gd name="f264" fmla="*/ f170 1 701"/>
                <a:gd name="f265" fmla="*/ f171 1 556"/>
                <a:gd name="f266" fmla="*/ f172 1 701"/>
                <a:gd name="f267" fmla="*/ f173 1 556"/>
                <a:gd name="f268" fmla="*/ f174 1 701"/>
                <a:gd name="f269" fmla="*/ f175 1 556"/>
                <a:gd name="f270" fmla="*/ f176 1 701"/>
                <a:gd name="f271" fmla="*/ f177 1 556"/>
                <a:gd name="f272" fmla="*/ f178 1 701"/>
                <a:gd name="f273" fmla="*/ f179 1 556"/>
                <a:gd name="f274" fmla="*/ f180 1 701"/>
                <a:gd name="f275" fmla="*/ f181 1 556"/>
                <a:gd name="f276" fmla="*/ f182 1 701"/>
                <a:gd name="f277" fmla="*/ f183 1 556"/>
                <a:gd name="f278" fmla="*/ f184 1 701"/>
                <a:gd name="f279" fmla="*/ f185 1 556"/>
                <a:gd name="f280" fmla="*/ f186 1 701"/>
                <a:gd name="f281" fmla="*/ f187 1 556"/>
                <a:gd name="f282" fmla="*/ f188 1 701"/>
                <a:gd name="f283" fmla="*/ f189 1 556"/>
                <a:gd name="f284" fmla="*/ f190 1 701"/>
                <a:gd name="f285" fmla="*/ f191 1 556"/>
                <a:gd name="f286" fmla="*/ f192 1 701"/>
                <a:gd name="f287" fmla="*/ f193 1 556"/>
                <a:gd name="f288" fmla="*/ f194 1 701"/>
                <a:gd name="f289" fmla="*/ f195 1 556"/>
                <a:gd name="f290" fmla="*/ f196 1 701"/>
                <a:gd name="f291" fmla="*/ f197 1 556"/>
                <a:gd name="f292" fmla="*/ f198 1 701"/>
                <a:gd name="f293" fmla="*/ f199 1 556"/>
                <a:gd name="f294" fmla="*/ f200 1 701"/>
                <a:gd name="f295" fmla="*/ f201 1 701"/>
                <a:gd name="f296" fmla="*/ f202 1 556"/>
                <a:gd name="f297" fmla="*/ f203 1 701"/>
                <a:gd name="f298" fmla="*/ f204 1 556"/>
                <a:gd name="f299" fmla="*/ f205 1 701"/>
                <a:gd name="f300" fmla="*/ f206 1 556"/>
                <a:gd name="f301" fmla="*/ f207 1 701"/>
                <a:gd name="f302" fmla="*/ f208 1 556"/>
                <a:gd name="f303" fmla="*/ f209 1 701"/>
                <a:gd name="f304" fmla="*/ f210 1 556"/>
                <a:gd name="f305" fmla="*/ f211 1 701"/>
                <a:gd name="f306" fmla="*/ f212 1 556"/>
                <a:gd name="f307" fmla="*/ f213 1 701"/>
                <a:gd name="f308" fmla="*/ f214 1 556"/>
                <a:gd name="f309" fmla="*/ f215 1 701"/>
                <a:gd name="f310" fmla="*/ f216 1 556"/>
                <a:gd name="f311" fmla="*/ f217 1 701"/>
                <a:gd name="f312" fmla="*/ f218 1 556"/>
                <a:gd name="f313" fmla="*/ f219 1 701"/>
                <a:gd name="f314" fmla="*/ f220 1 556"/>
                <a:gd name="f315" fmla="*/ f221 1 701"/>
                <a:gd name="f316" fmla="*/ f222 1 556"/>
                <a:gd name="f317" fmla="*/ f223 1 701"/>
                <a:gd name="f318" fmla="*/ f224 1 556"/>
                <a:gd name="f319" fmla="*/ f225 1 701"/>
                <a:gd name="f320" fmla="*/ f226 1 556"/>
                <a:gd name="f321" fmla="*/ f227 1 701"/>
                <a:gd name="f322" fmla="*/ f228 1 556"/>
                <a:gd name="f323" fmla="*/ f229 1 701"/>
                <a:gd name="f324" fmla="*/ f230 1 556"/>
                <a:gd name="f325" fmla="*/ f231 1 701"/>
                <a:gd name="f326" fmla="*/ f232 1 556"/>
                <a:gd name="f327" fmla="*/ f233 1 701"/>
                <a:gd name="f328" fmla="*/ f234 1 556"/>
                <a:gd name="f329" fmla="*/ f235 1 701"/>
                <a:gd name="f330" fmla="*/ f236 1 556"/>
                <a:gd name="f331" fmla="*/ f237 1 701"/>
                <a:gd name="f332" fmla="*/ f238 1 556"/>
                <a:gd name="f333" fmla="*/ f239 1 701"/>
                <a:gd name="f334" fmla="*/ f240 1 556"/>
                <a:gd name="f335" fmla="*/ f241 1 701"/>
                <a:gd name="f336" fmla="*/ f242 1 556"/>
                <a:gd name="f337" fmla="*/ f243 1 701"/>
                <a:gd name="f338" fmla="*/ f244 1 556"/>
                <a:gd name="f339" fmla="*/ f245 1 701"/>
                <a:gd name="f340" fmla="*/ f246 1 556"/>
                <a:gd name="f341" fmla="*/ f247 1 701"/>
                <a:gd name="f342" fmla="*/ f248 1 556"/>
                <a:gd name="f343" fmla="*/ f249 1 701"/>
                <a:gd name="f344" fmla="*/ f250 1 556"/>
                <a:gd name="f345" fmla="*/ f251 1 701"/>
                <a:gd name="f346" fmla="*/ f252 1 556"/>
                <a:gd name="f347" fmla="*/ f253 1 701"/>
                <a:gd name="f348" fmla="*/ f254 1 556"/>
                <a:gd name="f349" fmla="*/ f255 1 556"/>
                <a:gd name="f350" fmla="*/ f256 1 556"/>
                <a:gd name="f351" fmla="*/ f257 1 701"/>
                <a:gd name="f352" fmla="*/ 0 1 f163"/>
                <a:gd name="f353" fmla="*/ f6 1 f163"/>
                <a:gd name="f354" fmla="*/ 0 1 f164"/>
                <a:gd name="f355" fmla="*/ f7 1 f164"/>
                <a:gd name="f356" fmla="+- f258 0 f1"/>
                <a:gd name="f357" fmla="*/ f259 1 f163"/>
                <a:gd name="f358" fmla="*/ f260 1 f164"/>
                <a:gd name="f359" fmla="*/ f261 1 f163"/>
                <a:gd name="f360" fmla="*/ f262 1 f164"/>
                <a:gd name="f361" fmla="*/ f263 1 f163"/>
                <a:gd name="f362" fmla="*/ f264 1 f164"/>
                <a:gd name="f363" fmla="*/ f265 1 f163"/>
                <a:gd name="f364" fmla="*/ f266 1 f164"/>
                <a:gd name="f365" fmla="*/ f267 1 f163"/>
                <a:gd name="f366" fmla="*/ f268 1 f164"/>
                <a:gd name="f367" fmla="*/ f269 1 f163"/>
                <a:gd name="f368" fmla="*/ f270 1 f164"/>
                <a:gd name="f369" fmla="*/ f271 1 f163"/>
                <a:gd name="f370" fmla="*/ f272 1 f164"/>
                <a:gd name="f371" fmla="*/ f273 1 f163"/>
                <a:gd name="f372" fmla="*/ f274 1 f164"/>
                <a:gd name="f373" fmla="*/ f275 1 f163"/>
                <a:gd name="f374" fmla="*/ f276 1 f164"/>
                <a:gd name="f375" fmla="*/ f277 1 f163"/>
                <a:gd name="f376" fmla="*/ f278 1 f164"/>
                <a:gd name="f377" fmla="*/ f279 1 f163"/>
                <a:gd name="f378" fmla="*/ f280 1 f164"/>
                <a:gd name="f379" fmla="*/ f281 1 f163"/>
                <a:gd name="f380" fmla="*/ f282 1 f164"/>
                <a:gd name="f381" fmla="*/ f283 1 f163"/>
                <a:gd name="f382" fmla="*/ f284 1 f164"/>
                <a:gd name="f383" fmla="*/ f285 1 f163"/>
                <a:gd name="f384" fmla="*/ f286 1 f164"/>
                <a:gd name="f385" fmla="*/ f287 1 f163"/>
                <a:gd name="f386" fmla="*/ f288 1 f164"/>
                <a:gd name="f387" fmla="*/ f289 1 f163"/>
                <a:gd name="f388" fmla="*/ f290 1 f164"/>
                <a:gd name="f389" fmla="*/ f291 1 f163"/>
                <a:gd name="f390" fmla="*/ f292 1 f164"/>
                <a:gd name="f391" fmla="*/ f293 1 f163"/>
                <a:gd name="f392" fmla="*/ f294 1 f164"/>
                <a:gd name="f393" fmla="*/ f295 1 f164"/>
                <a:gd name="f394" fmla="*/ f296 1 f163"/>
                <a:gd name="f395" fmla="*/ f297 1 f164"/>
                <a:gd name="f396" fmla="*/ f298 1 f163"/>
                <a:gd name="f397" fmla="*/ f299 1 f164"/>
                <a:gd name="f398" fmla="*/ f300 1 f163"/>
                <a:gd name="f399" fmla="*/ f301 1 f164"/>
                <a:gd name="f400" fmla="*/ f302 1 f163"/>
                <a:gd name="f401" fmla="*/ f303 1 f164"/>
                <a:gd name="f402" fmla="*/ f304 1 f163"/>
                <a:gd name="f403" fmla="*/ f305 1 f164"/>
                <a:gd name="f404" fmla="*/ f306 1 f163"/>
                <a:gd name="f405" fmla="*/ f307 1 f164"/>
                <a:gd name="f406" fmla="*/ f308 1 f163"/>
                <a:gd name="f407" fmla="*/ f309 1 f164"/>
                <a:gd name="f408" fmla="*/ f310 1 f163"/>
                <a:gd name="f409" fmla="*/ f311 1 f164"/>
                <a:gd name="f410" fmla="*/ f312 1 f163"/>
                <a:gd name="f411" fmla="*/ f313 1 f164"/>
                <a:gd name="f412" fmla="*/ f314 1 f163"/>
                <a:gd name="f413" fmla="*/ f315 1 f164"/>
                <a:gd name="f414" fmla="*/ f316 1 f163"/>
                <a:gd name="f415" fmla="*/ f317 1 f164"/>
                <a:gd name="f416" fmla="*/ f318 1 f163"/>
                <a:gd name="f417" fmla="*/ f319 1 f164"/>
                <a:gd name="f418" fmla="*/ f320 1 f163"/>
                <a:gd name="f419" fmla="*/ f321 1 f164"/>
                <a:gd name="f420" fmla="*/ f322 1 f163"/>
                <a:gd name="f421" fmla="*/ f323 1 f164"/>
                <a:gd name="f422" fmla="*/ f324 1 f163"/>
                <a:gd name="f423" fmla="*/ f325 1 f164"/>
                <a:gd name="f424" fmla="*/ f326 1 f163"/>
                <a:gd name="f425" fmla="*/ f327 1 f164"/>
                <a:gd name="f426" fmla="*/ f328 1 f163"/>
                <a:gd name="f427" fmla="*/ f329 1 f164"/>
                <a:gd name="f428" fmla="*/ f330 1 f163"/>
                <a:gd name="f429" fmla="*/ f331 1 f164"/>
                <a:gd name="f430" fmla="*/ f332 1 f163"/>
                <a:gd name="f431" fmla="*/ f333 1 f164"/>
                <a:gd name="f432" fmla="*/ f334 1 f163"/>
                <a:gd name="f433" fmla="*/ f335 1 f164"/>
                <a:gd name="f434" fmla="*/ f336 1 f163"/>
                <a:gd name="f435" fmla="*/ f337 1 f164"/>
                <a:gd name="f436" fmla="*/ f338 1 f163"/>
                <a:gd name="f437" fmla="*/ f339 1 f164"/>
                <a:gd name="f438" fmla="*/ f340 1 f163"/>
                <a:gd name="f439" fmla="*/ f341 1 f164"/>
                <a:gd name="f440" fmla="*/ f342 1 f163"/>
                <a:gd name="f441" fmla="*/ f343 1 f164"/>
                <a:gd name="f442" fmla="*/ f344 1 f163"/>
                <a:gd name="f443" fmla="*/ f345 1 f164"/>
                <a:gd name="f444" fmla="*/ f346 1 f163"/>
                <a:gd name="f445" fmla="*/ f347 1 f164"/>
                <a:gd name="f446" fmla="*/ f348 1 f163"/>
                <a:gd name="f447" fmla="*/ f349 1 f163"/>
                <a:gd name="f448" fmla="*/ f350 1 f163"/>
                <a:gd name="f449" fmla="*/ f351 1 f164"/>
                <a:gd name="f450" fmla="*/ f352 f158 1"/>
                <a:gd name="f451" fmla="*/ f353 f158 1"/>
                <a:gd name="f452" fmla="*/ f355 f159 1"/>
                <a:gd name="f453" fmla="*/ f354 f159 1"/>
                <a:gd name="f454" fmla="*/ f357 f158 1"/>
                <a:gd name="f455" fmla="*/ f358 f159 1"/>
                <a:gd name="f456" fmla="*/ f359 f158 1"/>
                <a:gd name="f457" fmla="*/ f360 f159 1"/>
                <a:gd name="f458" fmla="*/ f361 f158 1"/>
                <a:gd name="f459" fmla="*/ f362 f159 1"/>
                <a:gd name="f460" fmla="*/ f363 f158 1"/>
                <a:gd name="f461" fmla="*/ f364 f159 1"/>
                <a:gd name="f462" fmla="*/ f365 f158 1"/>
                <a:gd name="f463" fmla="*/ f366 f159 1"/>
                <a:gd name="f464" fmla="*/ f367 f158 1"/>
                <a:gd name="f465" fmla="*/ f368 f159 1"/>
                <a:gd name="f466" fmla="*/ f369 f158 1"/>
                <a:gd name="f467" fmla="*/ f370 f159 1"/>
                <a:gd name="f468" fmla="*/ f371 f158 1"/>
                <a:gd name="f469" fmla="*/ f372 f159 1"/>
                <a:gd name="f470" fmla="*/ f373 f158 1"/>
                <a:gd name="f471" fmla="*/ f374 f159 1"/>
                <a:gd name="f472" fmla="*/ f375 f158 1"/>
                <a:gd name="f473" fmla="*/ f376 f159 1"/>
                <a:gd name="f474" fmla="*/ f377 f158 1"/>
                <a:gd name="f475" fmla="*/ f378 f159 1"/>
                <a:gd name="f476" fmla="*/ f379 f158 1"/>
                <a:gd name="f477" fmla="*/ f380 f159 1"/>
                <a:gd name="f478" fmla="*/ f381 f158 1"/>
                <a:gd name="f479" fmla="*/ f382 f159 1"/>
                <a:gd name="f480" fmla="*/ f383 f158 1"/>
                <a:gd name="f481" fmla="*/ f384 f159 1"/>
                <a:gd name="f482" fmla="*/ f385 f158 1"/>
                <a:gd name="f483" fmla="*/ f386 f159 1"/>
                <a:gd name="f484" fmla="*/ f387 f158 1"/>
                <a:gd name="f485" fmla="*/ f388 f159 1"/>
                <a:gd name="f486" fmla="*/ f389 f158 1"/>
                <a:gd name="f487" fmla="*/ f390 f159 1"/>
                <a:gd name="f488" fmla="*/ f391 f158 1"/>
                <a:gd name="f489" fmla="*/ f392 f159 1"/>
                <a:gd name="f490" fmla="*/ f393 f159 1"/>
                <a:gd name="f491" fmla="*/ f394 f158 1"/>
                <a:gd name="f492" fmla="*/ f395 f159 1"/>
                <a:gd name="f493" fmla="*/ f396 f158 1"/>
                <a:gd name="f494" fmla="*/ f397 f159 1"/>
                <a:gd name="f495" fmla="*/ f398 f158 1"/>
                <a:gd name="f496" fmla="*/ f399 f159 1"/>
                <a:gd name="f497" fmla="*/ f400 f158 1"/>
                <a:gd name="f498" fmla="*/ f401 f159 1"/>
                <a:gd name="f499" fmla="*/ f402 f158 1"/>
                <a:gd name="f500" fmla="*/ f403 f159 1"/>
                <a:gd name="f501" fmla="*/ f404 f158 1"/>
                <a:gd name="f502" fmla="*/ f405 f159 1"/>
                <a:gd name="f503" fmla="*/ f406 f158 1"/>
                <a:gd name="f504" fmla="*/ f407 f159 1"/>
                <a:gd name="f505" fmla="*/ f408 f158 1"/>
                <a:gd name="f506" fmla="*/ f409 f159 1"/>
                <a:gd name="f507" fmla="*/ f410 f158 1"/>
                <a:gd name="f508" fmla="*/ f411 f159 1"/>
                <a:gd name="f509" fmla="*/ f412 f158 1"/>
                <a:gd name="f510" fmla="*/ f413 f159 1"/>
                <a:gd name="f511" fmla="*/ f414 f158 1"/>
                <a:gd name="f512" fmla="*/ f415 f159 1"/>
                <a:gd name="f513" fmla="*/ f416 f158 1"/>
                <a:gd name="f514" fmla="*/ f417 f159 1"/>
                <a:gd name="f515" fmla="*/ f418 f158 1"/>
                <a:gd name="f516" fmla="*/ f419 f159 1"/>
                <a:gd name="f517" fmla="*/ f420 f158 1"/>
                <a:gd name="f518" fmla="*/ f421 f159 1"/>
                <a:gd name="f519" fmla="*/ f422 f158 1"/>
                <a:gd name="f520" fmla="*/ f423 f159 1"/>
                <a:gd name="f521" fmla="*/ f424 f158 1"/>
                <a:gd name="f522" fmla="*/ f425 f159 1"/>
                <a:gd name="f523" fmla="*/ f426 f158 1"/>
                <a:gd name="f524" fmla="*/ f427 f159 1"/>
                <a:gd name="f525" fmla="*/ f428 f158 1"/>
                <a:gd name="f526" fmla="*/ f429 f159 1"/>
                <a:gd name="f527" fmla="*/ f430 f158 1"/>
                <a:gd name="f528" fmla="*/ f431 f159 1"/>
                <a:gd name="f529" fmla="*/ f432 f158 1"/>
                <a:gd name="f530" fmla="*/ f433 f159 1"/>
                <a:gd name="f531" fmla="*/ f434 f158 1"/>
                <a:gd name="f532" fmla="*/ f435 f159 1"/>
                <a:gd name="f533" fmla="*/ f436 f158 1"/>
                <a:gd name="f534" fmla="*/ f437 f159 1"/>
                <a:gd name="f535" fmla="*/ f438 f158 1"/>
                <a:gd name="f536" fmla="*/ f439 f159 1"/>
                <a:gd name="f537" fmla="*/ f440 f158 1"/>
                <a:gd name="f538" fmla="*/ f441 f159 1"/>
                <a:gd name="f539" fmla="*/ f442 f158 1"/>
                <a:gd name="f540" fmla="*/ f443 f159 1"/>
                <a:gd name="f541" fmla="*/ f444 f158 1"/>
                <a:gd name="f542" fmla="*/ f445 f159 1"/>
                <a:gd name="f543" fmla="*/ f446 f158 1"/>
                <a:gd name="f544" fmla="*/ f447 f158 1"/>
                <a:gd name="f545" fmla="*/ f448 f158 1"/>
                <a:gd name="f546" fmla="*/ f449 f159 1"/>
              </a:gdLst>
              <a:ahLst/>
              <a:cxnLst>
                <a:cxn ang="3cd4">
                  <a:pos x="hc" y="t"/>
                </a:cxn>
                <a:cxn ang="0">
                  <a:pos x="r" y="vc"/>
                </a:cxn>
                <a:cxn ang="cd4">
                  <a:pos x="hc" y="b"/>
                </a:cxn>
                <a:cxn ang="cd2">
                  <a:pos x="l" y="vc"/>
                </a:cxn>
                <a:cxn ang="f356">
                  <a:pos x="f454" y="f455"/>
                </a:cxn>
                <a:cxn ang="f356">
                  <a:pos x="f456" y="f457"/>
                </a:cxn>
                <a:cxn ang="f356">
                  <a:pos x="f458" y="f459"/>
                </a:cxn>
                <a:cxn ang="f356">
                  <a:pos x="f460" y="f461"/>
                </a:cxn>
                <a:cxn ang="f356">
                  <a:pos x="f462" y="f463"/>
                </a:cxn>
                <a:cxn ang="f356">
                  <a:pos x="f464" y="f465"/>
                </a:cxn>
                <a:cxn ang="f356">
                  <a:pos x="f466" y="f467"/>
                </a:cxn>
                <a:cxn ang="f356">
                  <a:pos x="f468" y="f469"/>
                </a:cxn>
                <a:cxn ang="f356">
                  <a:pos x="f470" y="f471"/>
                </a:cxn>
                <a:cxn ang="f356">
                  <a:pos x="f472" y="f473"/>
                </a:cxn>
                <a:cxn ang="f356">
                  <a:pos x="f474" y="f475"/>
                </a:cxn>
                <a:cxn ang="f356">
                  <a:pos x="f476" y="f477"/>
                </a:cxn>
                <a:cxn ang="f356">
                  <a:pos x="f478" y="f479"/>
                </a:cxn>
                <a:cxn ang="f356">
                  <a:pos x="f480" y="f481"/>
                </a:cxn>
                <a:cxn ang="f356">
                  <a:pos x="f482" y="f483"/>
                </a:cxn>
                <a:cxn ang="f356">
                  <a:pos x="f484" y="f485"/>
                </a:cxn>
                <a:cxn ang="f356">
                  <a:pos x="f486" y="f487"/>
                </a:cxn>
                <a:cxn ang="f356">
                  <a:pos x="f488" y="f489"/>
                </a:cxn>
                <a:cxn ang="f356">
                  <a:pos x="f482" y="f490"/>
                </a:cxn>
                <a:cxn ang="f356">
                  <a:pos x="f491" y="f492"/>
                </a:cxn>
                <a:cxn ang="f356">
                  <a:pos x="f493" y="f494"/>
                </a:cxn>
                <a:cxn ang="f356">
                  <a:pos x="f495" y="f496"/>
                </a:cxn>
                <a:cxn ang="f356">
                  <a:pos x="f497" y="f498"/>
                </a:cxn>
                <a:cxn ang="f356">
                  <a:pos x="f499" y="f500"/>
                </a:cxn>
                <a:cxn ang="f356">
                  <a:pos x="f501" y="f502"/>
                </a:cxn>
                <a:cxn ang="f356">
                  <a:pos x="f503" y="f504"/>
                </a:cxn>
                <a:cxn ang="f356">
                  <a:pos x="f505" y="f506"/>
                </a:cxn>
                <a:cxn ang="f356">
                  <a:pos x="f507" y="f508"/>
                </a:cxn>
                <a:cxn ang="f356">
                  <a:pos x="f509" y="f510"/>
                </a:cxn>
                <a:cxn ang="f356">
                  <a:pos x="f511" y="f512"/>
                </a:cxn>
                <a:cxn ang="f356">
                  <a:pos x="f513" y="f514"/>
                </a:cxn>
                <a:cxn ang="f356">
                  <a:pos x="f515" y="f516"/>
                </a:cxn>
                <a:cxn ang="f356">
                  <a:pos x="f517" y="f518"/>
                </a:cxn>
                <a:cxn ang="f356">
                  <a:pos x="f519" y="f520"/>
                </a:cxn>
                <a:cxn ang="f356">
                  <a:pos x="f521" y="f522"/>
                </a:cxn>
                <a:cxn ang="f356">
                  <a:pos x="f523" y="f524"/>
                </a:cxn>
                <a:cxn ang="f356">
                  <a:pos x="f525" y="f526"/>
                </a:cxn>
                <a:cxn ang="f356">
                  <a:pos x="f527" y="f528"/>
                </a:cxn>
                <a:cxn ang="f356">
                  <a:pos x="f529" y="f530"/>
                </a:cxn>
                <a:cxn ang="f356">
                  <a:pos x="f531" y="f532"/>
                </a:cxn>
                <a:cxn ang="f356">
                  <a:pos x="f533" y="f534"/>
                </a:cxn>
                <a:cxn ang="f356">
                  <a:pos x="f535" y="f536"/>
                </a:cxn>
                <a:cxn ang="f356">
                  <a:pos x="f537" y="f538"/>
                </a:cxn>
                <a:cxn ang="f356">
                  <a:pos x="f539" y="f540"/>
                </a:cxn>
                <a:cxn ang="f356">
                  <a:pos x="f541" y="f542"/>
                </a:cxn>
                <a:cxn ang="f356">
                  <a:pos x="f543" y="f469"/>
                </a:cxn>
                <a:cxn ang="f356">
                  <a:pos x="f544" y="f459"/>
                </a:cxn>
                <a:cxn ang="f356">
                  <a:pos x="f545" y="f546"/>
                </a:cxn>
              </a:cxnLst>
              <a:rect l="f450" t="f453" r="f451" b="f452"/>
              <a:pathLst>
                <a:path w="556" h="701">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0" y="f42"/>
                  </a:lnTo>
                  <a:lnTo>
                    <a:pt x="f43" y="f44"/>
                  </a:lnTo>
                  <a:lnTo>
                    <a:pt x="f45" y="f46"/>
                  </a:lnTo>
                  <a:lnTo>
                    <a:pt x="f47" y="f48"/>
                  </a:lnTo>
                  <a:lnTo>
                    <a:pt x="f49" y="f10"/>
                  </a:lnTo>
                  <a:lnTo>
                    <a:pt x="f34" y="f50"/>
                  </a:lnTo>
                  <a:lnTo>
                    <a:pt x="f51" y="f12"/>
                  </a:lnTo>
                  <a:lnTo>
                    <a:pt x="f52" y="f53"/>
                  </a:lnTo>
                  <a:lnTo>
                    <a:pt x="f54" y="f2"/>
                  </a:lnTo>
                  <a:lnTo>
                    <a:pt x="f55" y="f56"/>
                  </a:lnTo>
                  <a:lnTo>
                    <a:pt x="f57" y="f58"/>
                  </a:lnTo>
                  <a:lnTo>
                    <a:pt x="f59" y="f60"/>
                  </a:lnTo>
                  <a:lnTo>
                    <a:pt x="f61" y="f62"/>
                  </a:lnTo>
                  <a:lnTo>
                    <a:pt x="f6" y="f63"/>
                  </a:lnTo>
                  <a:lnTo>
                    <a:pt x="f64" y="f18"/>
                  </a:lnTo>
                  <a:lnTo>
                    <a:pt x="f65" y="f66"/>
                  </a:lnTo>
                  <a:lnTo>
                    <a:pt x="f67" y="f68"/>
                  </a:lnTo>
                  <a:lnTo>
                    <a:pt x="f69" y="f70"/>
                  </a:lnTo>
                  <a:lnTo>
                    <a:pt x="f71" y="f72"/>
                  </a:lnTo>
                  <a:lnTo>
                    <a:pt x="f73" y="f74"/>
                  </a:lnTo>
                  <a:lnTo>
                    <a:pt x="f61" y="f75"/>
                  </a:lnTo>
                  <a:lnTo>
                    <a:pt x="f76" y="f77"/>
                  </a:lnTo>
                  <a:lnTo>
                    <a:pt x="f78" y="f79"/>
                  </a:lnTo>
                  <a:lnTo>
                    <a:pt x="f80" y="f81"/>
                  </a:lnTo>
                  <a:lnTo>
                    <a:pt x="f82" y="f69"/>
                  </a:lnTo>
                  <a:lnTo>
                    <a:pt x="f83" y="f84"/>
                  </a:lnTo>
                  <a:lnTo>
                    <a:pt x="f85" y="f86"/>
                  </a:lnTo>
                  <a:lnTo>
                    <a:pt x="f59" y="f87"/>
                  </a:lnTo>
                  <a:lnTo>
                    <a:pt x="f88" y="f89"/>
                  </a:lnTo>
                  <a:lnTo>
                    <a:pt x="f90" y="f7"/>
                  </a:lnTo>
                  <a:lnTo>
                    <a:pt x="f91" y="f92"/>
                  </a:lnTo>
                  <a:lnTo>
                    <a:pt x="f93" y="f94"/>
                  </a:lnTo>
                  <a:lnTo>
                    <a:pt x="f95" y="f96"/>
                  </a:lnTo>
                  <a:lnTo>
                    <a:pt x="f40" y="f97"/>
                  </a:lnTo>
                  <a:lnTo>
                    <a:pt x="f32" y="f98"/>
                  </a:lnTo>
                  <a:lnTo>
                    <a:pt x="f99" y="f100"/>
                  </a:lnTo>
                  <a:lnTo>
                    <a:pt x="f101" y="f102"/>
                  </a:lnTo>
                  <a:lnTo>
                    <a:pt x="f103" y="f89"/>
                  </a:lnTo>
                  <a:lnTo>
                    <a:pt x="f104" y="f105"/>
                  </a:lnTo>
                  <a:lnTo>
                    <a:pt x="f14" y="f106"/>
                  </a:lnTo>
                  <a:lnTo>
                    <a:pt x="f107" y="f108"/>
                  </a:lnTo>
                  <a:lnTo>
                    <a:pt x="f109" y="f110"/>
                  </a:lnTo>
                  <a:lnTo>
                    <a:pt x="f111" y="f112"/>
                  </a:lnTo>
                  <a:lnTo>
                    <a:pt x="f113" y="f114"/>
                  </a:lnTo>
                  <a:lnTo>
                    <a:pt x="f115" y="f87"/>
                  </a:lnTo>
                  <a:lnTo>
                    <a:pt x="f5" y="f116"/>
                  </a:lnTo>
                  <a:lnTo>
                    <a:pt x="f117" y="f118"/>
                  </a:lnTo>
                  <a:lnTo>
                    <a:pt x="f119" y="f120"/>
                  </a:lnTo>
                  <a:lnTo>
                    <a:pt x="f11" y="f121"/>
                  </a:lnTo>
                  <a:lnTo>
                    <a:pt x="f122" y="f64"/>
                  </a:lnTo>
                  <a:lnTo>
                    <a:pt x="f15" y="f61"/>
                  </a:lnTo>
                  <a:lnTo>
                    <a:pt x="f17" y="f81"/>
                  </a:lnTo>
                  <a:lnTo>
                    <a:pt x="f21" y="f123"/>
                  </a:lnTo>
                  <a:lnTo>
                    <a:pt x="f124" y="f125"/>
                  </a:lnTo>
                  <a:lnTo>
                    <a:pt x="f126" y="f127"/>
                  </a:lnTo>
                  <a:lnTo>
                    <a:pt x="f27" y="f128"/>
                  </a:lnTo>
                  <a:lnTo>
                    <a:pt x="f29" y="f129"/>
                  </a:lnTo>
                  <a:lnTo>
                    <a:pt x="f31" y="f130"/>
                  </a:lnTo>
                  <a:lnTo>
                    <a:pt x="f131" y="f43"/>
                  </a:lnTo>
                  <a:lnTo>
                    <a:pt x="f37" y="f132"/>
                  </a:lnTo>
                  <a:lnTo>
                    <a:pt x="f133" y="f134"/>
                  </a:lnTo>
                  <a:lnTo>
                    <a:pt x="f135" y="f99"/>
                  </a:lnTo>
                  <a:lnTo>
                    <a:pt x="f136" y="f137"/>
                  </a:lnTo>
                  <a:lnTo>
                    <a:pt x="f138" y="f24"/>
                  </a:lnTo>
                  <a:lnTo>
                    <a:pt x="f139" y="f140"/>
                  </a:lnTo>
                  <a:lnTo>
                    <a:pt x="f113" y="f141"/>
                  </a:lnTo>
                  <a:lnTo>
                    <a:pt x="f142" y="f143"/>
                  </a:lnTo>
                  <a:lnTo>
                    <a:pt x="f144" y="f145"/>
                  </a:lnTo>
                  <a:lnTo>
                    <a:pt x="f146" y="f53"/>
                  </a:lnTo>
                  <a:lnTo>
                    <a:pt x="f41" y="f107"/>
                  </a:lnTo>
                  <a:lnTo>
                    <a:pt x="f147" y="f48"/>
                  </a:lnTo>
                  <a:lnTo>
                    <a:pt x="f148" y="f149"/>
                  </a:lnTo>
                  <a:lnTo>
                    <a:pt x="f150" y="f151"/>
                  </a:lnTo>
                  <a:lnTo>
                    <a:pt x="f152" y="f147"/>
                  </a:lnTo>
                  <a:lnTo>
                    <a:pt x="f153" y="f39"/>
                  </a:lnTo>
                  <a:lnTo>
                    <a:pt x="f154" y="f33"/>
                  </a:lnTo>
                  <a:lnTo>
                    <a:pt x="f151" y="f19"/>
                  </a:lnTo>
                  <a:lnTo>
                    <a:pt x="f155" y="f5"/>
                  </a:lnTo>
                  <a:lnTo>
                    <a:pt x="f156" y="f117"/>
                  </a:lnTo>
                  <a:lnTo>
                    <a:pt x="f8" y="f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0" name="Freeform 34">
              <a:extLst>
                <a:ext uri="{FF2B5EF4-FFF2-40B4-BE49-F238E27FC236}">
                  <a16:creationId xmlns:a16="http://schemas.microsoft.com/office/drawing/2014/main" id="{AE09492B-A87B-4473-F944-E922750CC24F}"/>
                </a:ext>
              </a:extLst>
            </p:cNvPr>
            <p:cNvSpPr/>
            <p:nvPr/>
          </p:nvSpPr>
          <p:spPr>
            <a:xfrm>
              <a:off x="7927564" y="1128424"/>
              <a:ext cx="234744" cy="449098"/>
            </a:xfrm>
            <a:custGeom>
              <a:avLst/>
              <a:gdLst>
                <a:gd name="f0" fmla="val 10800000"/>
                <a:gd name="f1" fmla="val 5400000"/>
                <a:gd name="f2" fmla="val 180"/>
                <a:gd name="f3" fmla="val w"/>
                <a:gd name="f4" fmla="val h"/>
                <a:gd name="f5" fmla="val 0"/>
                <a:gd name="f6" fmla="val 168"/>
                <a:gd name="f7" fmla="val 329"/>
                <a:gd name="f8" fmla="val 142"/>
                <a:gd name="f9" fmla="val 182"/>
                <a:gd name="f10" fmla="val 194"/>
                <a:gd name="f11" fmla="val 201"/>
                <a:gd name="f12" fmla="val 208"/>
                <a:gd name="f13" fmla="val 149"/>
                <a:gd name="f14" fmla="val 232"/>
                <a:gd name="f15" fmla="val 151"/>
                <a:gd name="f16" fmla="val 246"/>
                <a:gd name="f17" fmla="val 156"/>
                <a:gd name="f18" fmla="val 270"/>
                <a:gd name="f19" fmla="val 277"/>
                <a:gd name="f20" fmla="val 154"/>
                <a:gd name="f21" fmla="val 281"/>
                <a:gd name="f22" fmla="val 291"/>
                <a:gd name="f23" fmla="val 296"/>
                <a:gd name="f24" fmla="val 158"/>
                <a:gd name="f25" fmla="val 298"/>
                <a:gd name="f26" fmla="val 165"/>
                <a:gd name="f27" fmla="val 303"/>
                <a:gd name="f28" fmla="val 308"/>
                <a:gd name="f29" fmla="val 161"/>
                <a:gd name="f30" fmla="val 310"/>
                <a:gd name="f31" fmla="val 312"/>
                <a:gd name="f32" fmla="val 144"/>
                <a:gd name="f33" fmla="val 315"/>
                <a:gd name="f34" fmla="val 135"/>
                <a:gd name="f35" fmla="val 319"/>
                <a:gd name="f36" fmla="val 125"/>
                <a:gd name="f37" fmla="val 322"/>
                <a:gd name="f38" fmla="val 118"/>
                <a:gd name="f39" fmla="val 324"/>
                <a:gd name="f40" fmla="val 109"/>
                <a:gd name="f41" fmla="val 326"/>
                <a:gd name="f42" fmla="val 99"/>
                <a:gd name="f43" fmla="val 95"/>
                <a:gd name="f44" fmla="val 92"/>
                <a:gd name="f45" fmla="val 87"/>
                <a:gd name="f46" fmla="val 85"/>
                <a:gd name="f47" fmla="val 284"/>
                <a:gd name="f48" fmla="val 78"/>
                <a:gd name="f49" fmla="val 267"/>
                <a:gd name="f50" fmla="val 76"/>
                <a:gd name="f51" fmla="val 255"/>
                <a:gd name="f52" fmla="val 71"/>
                <a:gd name="f53" fmla="val 69"/>
                <a:gd name="f54" fmla="val 59"/>
                <a:gd name="f55" fmla="val 225"/>
                <a:gd name="f56" fmla="val 57"/>
                <a:gd name="f57" fmla="val 54"/>
                <a:gd name="f58" fmla="val 52"/>
                <a:gd name="f59" fmla="val 50"/>
                <a:gd name="f60" fmla="val 227"/>
                <a:gd name="f61" fmla="val 47"/>
                <a:gd name="f62" fmla="val 210"/>
                <a:gd name="f63" fmla="val 203"/>
                <a:gd name="f64" fmla="val 42"/>
                <a:gd name="f65" fmla="val 196"/>
                <a:gd name="f66" fmla="val 33"/>
                <a:gd name="f67" fmla="val 177"/>
                <a:gd name="f68" fmla="val 31"/>
                <a:gd name="f69" fmla="val 173"/>
                <a:gd name="f70" fmla="val 147"/>
                <a:gd name="f71" fmla="val 28"/>
                <a:gd name="f72" fmla="val 26"/>
                <a:gd name="f73" fmla="val 123"/>
                <a:gd name="f74" fmla="val 14"/>
                <a:gd name="f75" fmla="val 106"/>
                <a:gd name="f76" fmla="val 9"/>
                <a:gd name="f77" fmla="val 5"/>
                <a:gd name="f78" fmla="val 2"/>
                <a:gd name="f79" fmla="val 64"/>
                <a:gd name="f80" fmla="val 40"/>
                <a:gd name="f81" fmla="val 83"/>
                <a:gd name="f82" fmla="val 4"/>
                <a:gd name="f83" fmla="val 12"/>
                <a:gd name="f84" fmla="val 38"/>
                <a:gd name="f85" fmla="val 68"/>
                <a:gd name="f86" fmla="val 163"/>
                <a:gd name="f87" fmla="val 73"/>
                <a:gd name="f88" fmla="val 139"/>
                <a:gd name="f89" fmla="val 102"/>
                <a:gd name="f90" fmla="val 170"/>
                <a:gd name="f91" fmla="+- 0 0 -90"/>
                <a:gd name="f92" fmla="*/ f3 1 168"/>
                <a:gd name="f93" fmla="*/ f4 1 329"/>
                <a:gd name="f94" fmla="+- f7 0 f5"/>
                <a:gd name="f95" fmla="+- f6 0 f5"/>
                <a:gd name="f96" fmla="*/ f91 f0 1"/>
                <a:gd name="f97" fmla="*/ f95 1 168"/>
                <a:gd name="f98" fmla="*/ f94 1 329"/>
                <a:gd name="f99" fmla="*/ 225425 f95 1"/>
                <a:gd name="f100" fmla="*/ 307975 f94 1"/>
                <a:gd name="f101" fmla="*/ 330200 f94 1"/>
                <a:gd name="f102" fmla="*/ 239713 f95 1"/>
                <a:gd name="f103" fmla="*/ 390525 f94 1"/>
                <a:gd name="f104" fmla="*/ 247650 f95 1"/>
                <a:gd name="f105" fmla="*/ 439738 f94 1"/>
                <a:gd name="f106" fmla="*/ 461963 f94 1"/>
                <a:gd name="f107" fmla="*/ 250825 f95 1"/>
                <a:gd name="f108" fmla="*/ 473075 f94 1"/>
                <a:gd name="f109" fmla="*/ 266700 f95 1"/>
                <a:gd name="f110" fmla="*/ 488950 f94 1"/>
                <a:gd name="f111" fmla="*/ 495300 f94 1"/>
                <a:gd name="f112" fmla="*/ 214313 f95 1"/>
                <a:gd name="f113" fmla="*/ 506413 f94 1"/>
                <a:gd name="f114" fmla="*/ 187325 f95 1"/>
                <a:gd name="f115" fmla="*/ 514350 f94 1"/>
                <a:gd name="f116" fmla="*/ 157163 f95 1"/>
                <a:gd name="f117" fmla="*/ 522288 f94 1"/>
                <a:gd name="f118" fmla="*/ 150813 f95 1"/>
                <a:gd name="f119" fmla="*/ 500063 f94 1"/>
                <a:gd name="f120" fmla="*/ 138113 f95 1"/>
                <a:gd name="f121" fmla="*/ 469900 f94 1"/>
                <a:gd name="f122" fmla="*/ 123825 f95 1"/>
                <a:gd name="f123" fmla="*/ 423863 f94 1"/>
                <a:gd name="f124" fmla="*/ 112713 f95 1"/>
                <a:gd name="f125" fmla="*/ 93663 f95 1"/>
                <a:gd name="f126" fmla="*/ 357188 f94 1"/>
                <a:gd name="f127" fmla="*/ 90488 f95 1"/>
                <a:gd name="f128" fmla="*/ 82550 f95 1"/>
                <a:gd name="f129" fmla="*/ 368300 f94 1"/>
                <a:gd name="f130" fmla="*/ 79375 f95 1"/>
                <a:gd name="f131" fmla="*/ 360363 f94 1"/>
                <a:gd name="f132" fmla="*/ 74613 f95 1"/>
                <a:gd name="f133" fmla="*/ 322263 f94 1"/>
                <a:gd name="f134" fmla="*/ 52388 f95 1"/>
                <a:gd name="f135" fmla="*/ 280988 f94 1"/>
                <a:gd name="f136" fmla="*/ 49213 f95 1"/>
                <a:gd name="f137" fmla="*/ 261938 f94 1"/>
                <a:gd name="f138" fmla="*/ 236538 f94 1"/>
                <a:gd name="f139" fmla="*/ 44450 f95 1"/>
                <a:gd name="f140" fmla="*/ 214313 f94 1"/>
                <a:gd name="f141" fmla="*/ 22225 f95 1"/>
                <a:gd name="f142" fmla="*/ 168275 f94 1"/>
                <a:gd name="f143" fmla="*/ 7938 f95 1"/>
                <a:gd name="f144" fmla="*/ 120650 f94 1"/>
                <a:gd name="f145" fmla="*/ 0 f95 1"/>
                <a:gd name="f146" fmla="*/ 90488 f94 1"/>
                <a:gd name="f147" fmla="*/ 63500 f94 1"/>
                <a:gd name="f148" fmla="*/ 22225 f94 1"/>
                <a:gd name="f149" fmla="*/ 6350 f94 1"/>
                <a:gd name="f150" fmla="*/ 244475 f95 1"/>
                <a:gd name="f151" fmla="*/ 52388 f94 1"/>
                <a:gd name="f152" fmla="*/ 261938 f95 1"/>
                <a:gd name="f153" fmla="*/ 82550 f94 1"/>
                <a:gd name="f154" fmla="*/ 107950 f94 1"/>
                <a:gd name="f155" fmla="*/ 138113 f94 1"/>
                <a:gd name="f156" fmla="*/ 157163 f94 1"/>
                <a:gd name="f157" fmla="*/ 228600 f95 1"/>
                <a:gd name="f158" fmla="*/ 198438 f94 1"/>
                <a:gd name="f159" fmla="*/ 233363 f95 1"/>
                <a:gd name="f160" fmla="*/ 233363 f94 1"/>
                <a:gd name="f161" fmla="*/ 269875 f94 1"/>
                <a:gd name="f162" fmla="*/ f96 1 f2"/>
                <a:gd name="f163" fmla="*/ f99 1 168"/>
                <a:gd name="f164" fmla="*/ f100 1 329"/>
                <a:gd name="f165" fmla="*/ f101 1 329"/>
                <a:gd name="f166" fmla="*/ f102 1 168"/>
                <a:gd name="f167" fmla="*/ f103 1 329"/>
                <a:gd name="f168" fmla="*/ f104 1 168"/>
                <a:gd name="f169" fmla="*/ f105 1 329"/>
                <a:gd name="f170" fmla="*/ f106 1 329"/>
                <a:gd name="f171" fmla="*/ f107 1 168"/>
                <a:gd name="f172" fmla="*/ f108 1 329"/>
                <a:gd name="f173" fmla="*/ f109 1 168"/>
                <a:gd name="f174" fmla="*/ f110 1 329"/>
                <a:gd name="f175" fmla="*/ f111 1 329"/>
                <a:gd name="f176" fmla="*/ f112 1 168"/>
                <a:gd name="f177" fmla="*/ f113 1 329"/>
                <a:gd name="f178" fmla="*/ f114 1 168"/>
                <a:gd name="f179" fmla="*/ f115 1 329"/>
                <a:gd name="f180" fmla="*/ f116 1 168"/>
                <a:gd name="f181" fmla="*/ f117 1 329"/>
                <a:gd name="f182" fmla="*/ f118 1 168"/>
                <a:gd name="f183" fmla="*/ f119 1 329"/>
                <a:gd name="f184" fmla="*/ f120 1 168"/>
                <a:gd name="f185" fmla="*/ f121 1 329"/>
                <a:gd name="f186" fmla="*/ f122 1 168"/>
                <a:gd name="f187" fmla="*/ f123 1 329"/>
                <a:gd name="f188" fmla="*/ f124 1 168"/>
                <a:gd name="f189" fmla="*/ f125 1 168"/>
                <a:gd name="f190" fmla="*/ f126 1 329"/>
                <a:gd name="f191" fmla="*/ f127 1 168"/>
                <a:gd name="f192" fmla="*/ f128 1 168"/>
                <a:gd name="f193" fmla="*/ f129 1 329"/>
                <a:gd name="f194" fmla="*/ f130 1 168"/>
                <a:gd name="f195" fmla="*/ f131 1 329"/>
                <a:gd name="f196" fmla="*/ f132 1 168"/>
                <a:gd name="f197" fmla="*/ f133 1 329"/>
                <a:gd name="f198" fmla="*/ f134 1 168"/>
                <a:gd name="f199" fmla="*/ f135 1 329"/>
                <a:gd name="f200" fmla="*/ f136 1 168"/>
                <a:gd name="f201" fmla="*/ f137 1 329"/>
                <a:gd name="f202" fmla="*/ f138 1 329"/>
                <a:gd name="f203" fmla="*/ f139 1 168"/>
                <a:gd name="f204" fmla="*/ f140 1 329"/>
                <a:gd name="f205" fmla="*/ f141 1 168"/>
                <a:gd name="f206" fmla="*/ f142 1 329"/>
                <a:gd name="f207" fmla="*/ f143 1 168"/>
                <a:gd name="f208" fmla="*/ f144 1 329"/>
                <a:gd name="f209" fmla="*/ f145 1 168"/>
                <a:gd name="f210" fmla="*/ f146 1 329"/>
                <a:gd name="f211" fmla="*/ f147 1 329"/>
                <a:gd name="f212" fmla="*/ f148 1 329"/>
                <a:gd name="f213" fmla="*/ f149 1 329"/>
                <a:gd name="f214" fmla="*/ f150 1 168"/>
                <a:gd name="f215" fmla="*/ f151 1 329"/>
                <a:gd name="f216" fmla="*/ f152 1 168"/>
                <a:gd name="f217" fmla="*/ f153 1 329"/>
                <a:gd name="f218" fmla="*/ f154 1 329"/>
                <a:gd name="f219" fmla="*/ f155 1 329"/>
                <a:gd name="f220" fmla="*/ f156 1 329"/>
                <a:gd name="f221" fmla="*/ f157 1 168"/>
                <a:gd name="f222" fmla="*/ f158 1 329"/>
                <a:gd name="f223" fmla="*/ f159 1 168"/>
                <a:gd name="f224" fmla="*/ f160 1 329"/>
                <a:gd name="f225" fmla="*/ f161 1 329"/>
                <a:gd name="f226" fmla="*/ 0 1 f97"/>
                <a:gd name="f227" fmla="*/ f6 1 f97"/>
                <a:gd name="f228" fmla="*/ 0 1 f98"/>
                <a:gd name="f229" fmla="*/ f7 1 f98"/>
                <a:gd name="f230" fmla="+- f162 0 f1"/>
                <a:gd name="f231" fmla="*/ f163 1 f97"/>
                <a:gd name="f232" fmla="*/ f164 1 f98"/>
                <a:gd name="f233" fmla="*/ f165 1 f98"/>
                <a:gd name="f234" fmla="*/ f166 1 f97"/>
                <a:gd name="f235" fmla="*/ f167 1 f98"/>
                <a:gd name="f236" fmla="*/ f168 1 f97"/>
                <a:gd name="f237" fmla="*/ f169 1 f98"/>
                <a:gd name="f238" fmla="*/ f170 1 f98"/>
                <a:gd name="f239" fmla="*/ f171 1 f97"/>
                <a:gd name="f240" fmla="*/ f172 1 f98"/>
                <a:gd name="f241" fmla="*/ f173 1 f97"/>
                <a:gd name="f242" fmla="*/ f174 1 f98"/>
                <a:gd name="f243" fmla="*/ f175 1 f98"/>
                <a:gd name="f244" fmla="*/ f176 1 f97"/>
                <a:gd name="f245" fmla="*/ f177 1 f98"/>
                <a:gd name="f246" fmla="*/ f178 1 f97"/>
                <a:gd name="f247" fmla="*/ f179 1 f98"/>
                <a:gd name="f248" fmla="*/ f180 1 f97"/>
                <a:gd name="f249" fmla="*/ f181 1 f98"/>
                <a:gd name="f250" fmla="*/ f182 1 f97"/>
                <a:gd name="f251" fmla="*/ f183 1 f98"/>
                <a:gd name="f252" fmla="*/ f184 1 f97"/>
                <a:gd name="f253" fmla="*/ f185 1 f98"/>
                <a:gd name="f254" fmla="*/ f186 1 f97"/>
                <a:gd name="f255" fmla="*/ f187 1 f98"/>
                <a:gd name="f256" fmla="*/ f188 1 f97"/>
                <a:gd name="f257" fmla="*/ f189 1 f97"/>
                <a:gd name="f258" fmla="*/ f190 1 f98"/>
                <a:gd name="f259" fmla="*/ f191 1 f97"/>
                <a:gd name="f260" fmla="*/ f192 1 f97"/>
                <a:gd name="f261" fmla="*/ f193 1 f98"/>
                <a:gd name="f262" fmla="*/ f194 1 f97"/>
                <a:gd name="f263" fmla="*/ f195 1 f98"/>
                <a:gd name="f264" fmla="*/ f196 1 f97"/>
                <a:gd name="f265" fmla="*/ f197 1 f98"/>
                <a:gd name="f266" fmla="*/ f198 1 f97"/>
                <a:gd name="f267" fmla="*/ f199 1 f98"/>
                <a:gd name="f268" fmla="*/ f200 1 f97"/>
                <a:gd name="f269" fmla="*/ f201 1 f98"/>
                <a:gd name="f270" fmla="*/ f202 1 f98"/>
                <a:gd name="f271" fmla="*/ f203 1 f97"/>
                <a:gd name="f272" fmla="*/ f204 1 f98"/>
                <a:gd name="f273" fmla="*/ f205 1 f97"/>
                <a:gd name="f274" fmla="*/ f206 1 f98"/>
                <a:gd name="f275" fmla="*/ f207 1 f97"/>
                <a:gd name="f276" fmla="*/ f208 1 f98"/>
                <a:gd name="f277" fmla="*/ f209 1 f97"/>
                <a:gd name="f278" fmla="*/ f210 1 f98"/>
                <a:gd name="f279" fmla="*/ f211 1 f98"/>
                <a:gd name="f280" fmla="*/ f212 1 f98"/>
                <a:gd name="f281" fmla="*/ f213 1 f98"/>
                <a:gd name="f282" fmla="*/ f214 1 f97"/>
                <a:gd name="f283" fmla="*/ f215 1 f98"/>
                <a:gd name="f284" fmla="*/ f216 1 f97"/>
                <a:gd name="f285" fmla="*/ f217 1 f98"/>
                <a:gd name="f286" fmla="*/ f218 1 f98"/>
                <a:gd name="f287" fmla="*/ f219 1 f98"/>
                <a:gd name="f288" fmla="*/ f220 1 f98"/>
                <a:gd name="f289" fmla="*/ f221 1 f97"/>
                <a:gd name="f290" fmla="*/ f222 1 f98"/>
                <a:gd name="f291" fmla="*/ f223 1 f97"/>
                <a:gd name="f292" fmla="*/ f224 1 f98"/>
                <a:gd name="f293" fmla="*/ f225 1 f98"/>
                <a:gd name="f294" fmla="*/ f226 f92 1"/>
                <a:gd name="f295" fmla="*/ f227 f92 1"/>
                <a:gd name="f296" fmla="*/ f229 f93 1"/>
                <a:gd name="f297" fmla="*/ f228 f93 1"/>
                <a:gd name="f298" fmla="*/ f231 f92 1"/>
                <a:gd name="f299" fmla="*/ f232 f93 1"/>
                <a:gd name="f300" fmla="*/ f233 f93 1"/>
                <a:gd name="f301" fmla="*/ f234 f92 1"/>
                <a:gd name="f302" fmla="*/ f235 f93 1"/>
                <a:gd name="f303" fmla="*/ f236 f92 1"/>
                <a:gd name="f304" fmla="*/ f237 f93 1"/>
                <a:gd name="f305" fmla="*/ f238 f93 1"/>
                <a:gd name="f306" fmla="*/ f239 f92 1"/>
                <a:gd name="f307" fmla="*/ f240 f93 1"/>
                <a:gd name="f308" fmla="*/ f241 f92 1"/>
                <a:gd name="f309" fmla="*/ f242 f93 1"/>
                <a:gd name="f310" fmla="*/ f243 f93 1"/>
                <a:gd name="f311" fmla="*/ f244 f92 1"/>
                <a:gd name="f312" fmla="*/ f245 f93 1"/>
                <a:gd name="f313" fmla="*/ f246 f92 1"/>
                <a:gd name="f314" fmla="*/ f247 f93 1"/>
                <a:gd name="f315" fmla="*/ f248 f92 1"/>
                <a:gd name="f316" fmla="*/ f249 f93 1"/>
                <a:gd name="f317" fmla="*/ f250 f92 1"/>
                <a:gd name="f318" fmla="*/ f251 f93 1"/>
                <a:gd name="f319" fmla="*/ f252 f92 1"/>
                <a:gd name="f320" fmla="*/ f253 f93 1"/>
                <a:gd name="f321" fmla="*/ f254 f92 1"/>
                <a:gd name="f322" fmla="*/ f255 f93 1"/>
                <a:gd name="f323" fmla="*/ f256 f92 1"/>
                <a:gd name="f324" fmla="*/ f257 f92 1"/>
                <a:gd name="f325" fmla="*/ f258 f93 1"/>
                <a:gd name="f326" fmla="*/ f259 f92 1"/>
                <a:gd name="f327" fmla="*/ f260 f92 1"/>
                <a:gd name="f328" fmla="*/ f261 f93 1"/>
                <a:gd name="f329" fmla="*/ f262 f92 1"/>
                <a:gd name="f330" fmla="*/ f263 f93 1"/>
                <a:gd name="f331" fmla="*/ f264 f92 1"/>
                <a:gd name="f332" fmla="*/ f265 f93 1"/>
                <a:gd name="f333" fmla="*/ f266 f92 1"/>
                <a:gd name="f334" fmla="*/ f267 f93 1"/>
                <a:gd name="f335" fmla="*/ f268 f92 1"/>
                <a:gd name="f336" fmla="*/ f269 f93 1"/>
                <a:gd name="f337" fmla="*/ f270 f93 1"/>
                <a:gd name="f338" fmla="*/ f271 f92 1"/>
                <a:gd name="f339" fmla="*/ f272 f93 1"/>
                <a:gd name="f340" fmla="*/ f273 f92 1"/>
                <a:gd name="f341" fmla="*/ f274 f93 1"/>
                <a:gd name="f342" fmla="*/ f275 f92 1"/>
                <a:gd name="f343" fmla="*/ f276 f93 1"/>
                <a:gd name="f344" fmla="*/ f277 f92 1"/>
                <a:gd name="f345" fmla="*/ f278 f93 1"/>
                <a:gd name="f346" fmla="*/ f279 f93 1"/>
                <a:gd name="f347" fmla="*/ f280 f93 1"/>
                <a:gd name="f348" fmla="*/ f281 f93 1"/>
                <a:gd name="f349" fmla="*/ f282 f92 1"/>
                <a:gd name="f350" fmla="*/ f283 f93 1"/>
                <a:gd name="f351" fmla="*/ f284 f92 1"/>
                <a:gd name="f352" fmla="*/ f285 f93 1"/>
                <a:gd name="f353" fmla="*/ f286 f93 1"/>
                <a:gd name="f354" fmla="*/ f287 f93 1"/>
                <a:gd name="f355" fmla="*/ f288 f93 1"/>
                <a:gd name="f356" fmla="*/ f289 f92 1"/>
                <a:gd name="f357" fmla="*/ f290 f93 1"/>
                <a:gd name="f358" fmla="*/ f291 f92 1"/>
                <a:gd name="f359" fmla="*/ f292 f93 1"/>
                <a:gd name="f360" fmla="*/ f293 f93 1"/>
              </a:gdLst>
              <a:ahLst/>
              <a:cxnLst>
                <a:cxn ang="3cd4">
                  <a:pos x="hc" y="t"/>
                </a:cxn>
                <a:cxn ang="0">
                  <a:pos x="r" y="vc"/>
                </a:cxn>
                <a:cxn ang="cd4">
                  <a:pos x="hc" y="b"/>
                </a:cxn>
                <a:cxn ang="cd2">
                  <a:pos x="l" y="vc"/>
                </a:cxn>
                <a:cxn ang="f230">
                  <a:pos x="f298" y="f299"/>
                </a:cxn>
                <a:cxn ang="f230">
                  <a:pos x="f298" y="f300"/>
                </a:cxn>
                <a:cxn ang="f230">
                  <a:pos x="f301" y="f302"/>
                </a:cxn>
                <a:cxn ang="f230">
                  <a:pos x="f303" y="f304"/>
                </a:cxn>
                <a:cxn ang="f230">
                  <a:pos x="f303" y="f305"/>
                </a:cxn>
                <a:cxn ang="f230">
                  <a:pos x="f306" y="f307"/>
                </a:cxn>
                <a:cxn ang="f230">
                  <a:pos x="f308" y="f309"/>
                </a:cxn>
                <a:cxn ang="f230">
                  <a:pos x="f301" y="f310"/>
                </a:cxn>
                <a:cxn ang="f230">
                  <a:pos x="f311" y="f312"/>
                </a:cxn>
                <a:cxn ang="f230">
                  <a:pos x="f313" y="f314"/>
                </a:cxn>
                <a:cxn ang="f230">
                  <a:pos x="f315" y="f316"/>
                </a:cxn>
                <a:cxn ang="f230">
                  <a:pos x="f317" y="f318"/>
                </a:cxn>
                <a:cxn ang="f230">
                  <a:pos x="f319" y="f320"/>
                </a:cxn>
                <a:cxn ang="f230">
                  <a:pos x="f321" y="f322"/>
                </a:cxn>
                <a:cxn ang="f230">
                  <a:pos x="f323" y="f302"/>
                </a:cxn>
                <a:cxn ang="f230">
                  <a:pos x="f324" y="f325"/>
                </a:cxn>
                <a:cxn ang="f230">
                  <a:pos x="f326" y="f325"/>
                </a:cxn>
                <a:cxn ang="f230">
                  <a:pos x="f327" y="f328"/>
                </a:cxn>
                <a:cxn ang="f230">
                  <a:pos x="f329" y="f330"/>
                </a:cxn>
                <a:cxn ang="f230">
                  <a:pos x="f331" y="f332"/>
                </a:cxn>
                <a:cxn ang="f230">
                  <a:pos x="f333" y="f334"/>
                </a:cxn>
                <a:cxn ang="f230">
                  <a:pos x="f335" y="f336"/>
                </a:cxn>
                <a:cxn ang="f230">
                  <a:pos x="f333" y="f337"/>
                </a:cxn>
                <a:cxn ang="f230">
                  <a:pos x="f338" y="f339"/>
                </a:cxn>
                <a:cxn ang="f230">
                  <a:pos x="f340" y="f341"/>
                </a:cxn>
                <a:cxn ang="f230">
                  <a:pos x="f342" y="f343"/>
                </a:cxn>
                <a:cxn ang="f230">
                  <a:pos x="f344" y="f345"/>
                </a:cxn>
                <a:cxn ang="f230">
                  <a:pos x="f331" y="f346"/>
                </a:cxn>
                <a:cxn ang="f230">
                  <a:pos x="f313" y="f347"/>
                </a:cxn>
                <a:cxn ang="f230">
                  <a:pos x="f301" y="f348"/>
                </a:cxn>
                <a:cxn ang="f230">
                  <a:pos x="f349" y="f350"/>
                </a:cxn>
                <a:cxn ang="f230">
                  <a:pos x="f351" y="f352"/>
                </a:cxn>
                <a:cxn ang="f230">
                  <a:pos x="f351" y="f345"/>
                </a:cxn>
                <a:cxn ang="f230">
                  <a:pos x="f351" y="f353"/>
                </a:cxn>
                <a:cxn ang="f230">
                  <a:pos x="f349" y="f354"/>
                </a:cxn>
                <a:cxn ang="f230">
                  <a:pos x="f298" y="f355"/>
                </a:cxn>
                <a:cxn ang="f230">
                  <a:pos x="f356" y="f357"/>
                </a:cxn>
                <a:cxn ang="f230">
                  <a:pos x="f358" y="f359"/>
                </a:cxn>
                <a:cxn ang="f230">
                  <a:pos x="f358" y="f360"/>
                </a:cxn>
              </a:cxnLst>
              <a:rect l="f294" t="f297" r="f295" b="f296"/>
              <a:pathLst>
                <a:path w="168" h="329">
                  <a:moveTo>
                    <a:pt x="f8" y="f9"/>
                  </a:moveTo>
                  <a:lnTo>
                    <a:pt x="f8" y="f10"/>
                  </a:lnTo>
                  <a:lnTo>
                    <a:pt x="f8" y="f11"/>
                  </a:lnTo>
                  <a:lnTo>
                    <a:pt x="f8" y="f12"/>
                  </a:lnTo>
                  <a:lnTo>
                    <a:pt x="f13" y="f14"/>
                  </a:lnTo>
                  <a:lnTo>
                    <a:pt x="f15" y="f16"/>
                  </a:lnTo>
                  <a:lnTo>
                    <a:pt x="f17" y="f18"/>
                  </a:lnTo>
                  <a:lnTo>
                    <a:pt x="f17" y="f19"/>
                  </a:lnTo>
                  <a:lnTo>
                    <a:pt x="f20" y="f21"/>
                  </a:lnTo>
                  <a:lnTo>
                    <a:pt x="f17" y="f22"/>
                  </a:lnTo>
                  <a:lnTo>
                    <a:pt x="f17" y="f23"/>
                  </a:lnTo>
                  <a:lnTo>
                    <a:pt x="f24" y="f25"/>
                  </a:lnTo>
                  <a:lnTo>
                    <a:pt x="f26" y="f27"/>
                  </a:lnTo>
                  <a:lnTo>
                    <a:pt x="f6" y="f28"/>
                  </a:lnTo>
                  <a:lnTo>
                    <a:pt x="f29" y="f30"/>
                  </a:lnTo>
                  <a:lnTo>
                    <a:pt x="f15" y="f31"/>
                  </a:lnTo>
                  <a:lnTo>
                    <a:pt x="f32" y="f33"/>
                  </a:lnTo>
                  <a:lnTo>
                    <a:pt x="f34" y="f35"/>
                  </a:lnTo>
                  <a:lnTo>
                    <a:pt x="f36" y="f37"/>
                  </a:lnTo>
                  <a:lnTo>
                    <a:pt x="f38" y="f39"/>
                  </a:lnTo>
                  <a:lnTo>
                    <a:pt x="f40" y="f41"/>
                  </a:lnTo>
                  <a:lnTo>
                    <a:pt x="f42" y="f7"/>
                  </a:lnTo>
                  <a:lnTo>
                    <a:pt x="f43" y="f37"/>
                  </a:lnTo>
                  <a:lnTo>
                    <a:pt x="f43" y="f33"/>
                  </a:lnTo>
                  <a:lnTo>
                    <a:pt x="f44" y="f28"/>
                  </a:lnTo>
                  <a:lnTo>
                    <a:pt x="f45" y="f23"/>
                  </a:lnTo>
                  <a:lnTo>
                    <a:pt x="f46" y="f47"/>
                  </a:lnTo>
                  <a:lnTo>
                    <a:pt x="f48" y="f49"/>
                  </a:lnTo>
                  <a:lnTo>
                    <a:pt x="f50" y="f51"/>
                  </a:lnTo>
                  <a:lnTo>
                    <a:pt x="f52" y="f16"/>
                  </a:lnTo>
                  <a:lnTo>
                    <a:pt x="f53" y="f14"/>
                  </a:lnTo>
                  <a:lnTo>
                    <a:pt x="f54" y="f55"/>
                  </a:lnTo>
                  <a:lnTo>
                    <a:pt x="f56" y="f55"/>
                  </a:lnTo>
                  <a:lnTo>
                    <a:pt x="f57" y="f14"/>
                  </a:lnTo>
                  <a:lnTo>
                    <a:pt x="f58" y="f14"/>
                  </a:lnTo>
                  <a:lnTo>
                    <a:pt x="f59" y="f60"/>
                  </a:lnTo>
                  <a:lnTo>
                    <a:pt x="f61" y="f62"/>
                  </a:lnTo>
                  <a:lnTo>
                    <a:pt x="f61" y="f63"/>
                  </a:lnTo>
                  <a:lnTo>
                    <a:pt x="f64" y="f65"/>
                  </a:lnTo>
                  <a:lnTo>
                    <a:pt x="f66" y="f67"/>
                  </a:lnTo>
                  <a:lnTo>
                    <a:pt x="f68" y="f69"/>
                  </a:lnTo>
                  <a:lnTo>
                    <a:pt x="f68" y="f26"/>
                  </a:lnTo>
                  <a:lnTo>
                    <a:pt x="f68" y="f24"/>
                  </a:lnTo>
                  <a:lnTo>
                    <a:pt x="f66" y="f13"/>
                  </a:lnTo>
                  <a:lnTo>
                    <a:pt x="f66" y="f70"/>
                  </a:lnTo>
                  <a:lnTo>
                    <a:pt x="f71" y="f34"/>
                  </a:lnTo>
                  <a:lnTo>
                    <a:pt x="f72" y="f73"/>
                  </a:lnTo>
                  <a:lnTo>
                    <a:pt x="f74" y="f75"/>
                  </a:lnTo>
                  <a:lnTo>
                    <a:pt x="f76" y="f46"/>
                  </a:lnTo>
                  <a:lnTo>
                    <a:pt x="f77" y="f50"/>
                  </a:lnTo>
                  <a:lnTo>
                    <a:pt x="f78" y="f79"/>
                  </a:lnTo>
                  <a:lnTo>
                    <a:pt x="f5" y="f56"/>
                  </a:lnTo>
                  <a:lnTo>
                    <a:pt x="f74" y="f58"/>
                  </a:lnTo>
                  <a:lnTo>
                    <a:pt x="f61" y="f80"/>
                  </a:lnTo>
                  <a:lnTo>
                    <a:pt x="f81" y="f72"/>
                  </a:lnTo>
                  <a:lnTo>
                    <a:pt x="f38" y="f74"/>
                  </a:lnTo>
                  <a:lnTo>
                    <a:pt x="f15" y="f5"/>
                  </a:lnTo>
                  <a:lnTo>
                    <a:pt x="f15" y="f82"/>
                  </a:lnTo>
                  <a:lnTo>
                    <a:pt x="f17" y="f83"/>
                  </a:lnTo>
                  <a:lnTo>
                    <a:pt x="f20" y="f66"/>
                  </a:lnTo>
                  <a:lnTo>
                    <a:pt x="f17" y="f84"/>
                  </a:lnTo>
                  <a:lnTo>
                    <a:pt x="f26" y="f58"/>
                  </a:lnTo>
                  <a:lnTo>
                    <a:pt x="f26" y="f57"/>
                  </a:lnTo>
                  <a:lnTo>
                    <a:pt x="f26" y="f56"/>
                  </a:lnTo>
                  <a:lnTo>
                    <a:pt x="f26" y="f79"/>
                  </a:lnTo>
                  <a:lnTo>
                    <a:pt x="f26" y="f85"/>
                  </a:lnTo>
                  <a:lnTo>
                    <a:pt x="f86" y="f87"/>
                  </a:lnTo>
                  <a:lnTo>
                    <a:pt x="f20" y="f45"/>
                  </a:lnTo>
                  <a:lnTo>
                    <a:pt x="f15" y="f44"/>
                  </a:lnTo>
                  <a:lnTo>
                    <a:pt x="f8" y="f42"/>
                  </a:lnTo>
                  <a:lnTo>
                    <a:pt x="f88" y="f89"/>
                  </a:lnTo>
                  <a:lnTo>
                    <a:pt x="f32" y="f36"/>
                  </a:lnTo>
                  <a:lnTo>
                    <a:pt x="f70" y="f88"/>
                  </a:lnTo>
                  <a:lnTo>
                    <a:pt x="f70" y="f70"/>
                  </a:lnTo>
                  <a:lnTo>
                    <a:pt x="f70" y="f24"/>
                  </a:lnTo>
                  <a:lnTo>
                    <a:pt x="f70" y="f90"/>
                  </a:lnTo>
                  <a:lnTo>
                    <a:pt x="f8" y="f9"/>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1" name="Freeform 35">
              <a:extLst>
                <a:ext uri="{FF2B5EF4-FFF2-40B4-BE49-F238E27FC236}">
                  <a16:creationId xmlns:a16="http://schemas.microsoft.com/office/drawing/2014/main" id="{EE5A0528-3FE4-6264-7314-CD1C430617F2}"/>
                </a:ext>
              </a:extLst>
            </p:cNvPr>
            <p:cNvSpPr/>
            <p:nvPr/>
          </p:nvSpPr>
          <p:spPr>
            <a:xfrm>
              <a:off x="7046311" y="2187692"/>
              <a:ext cx="619003" cy="618353"/>
            </a:xfrm>
            <a:custGeom>
              <a:avLst/>
              <a:gdLst>
                <a:gd name="f0" fmla="val 10800000"/>
                <a:gd name="f1" fmla="val 5400000"/>
                <a:gd name="f2" fmla="val 360"/>
                <a:gd name="f3" fmla="val 180"/>
                <a:gd name="f4" fmla="val w"/>
                <a:gd name="f5" fmla="val h"/>
                <a:gd name="f6" fmla="val 0"/>
                <a:gd name="f7" fmla="val 443"/>
                <a:gd name="f8" fmla="val 453"/>
                <a:gd name="f9" fmla="val 164"/>
                <a:gd name="f10" fmla="val 100"/>
                <a:gd name="f11" fmla="val 168"/>
                <a:gd name="f12" fmla="val 114"/>
                <a:gd name="f13" fmla="val 112"/>
                <a:gd name="f14" fmla="val 192"/>
                <a:gd name="f15" fmla="val 109"/>
                <a:gd name="f16" fmla="val 204"/>
                <a:gd name="f17" fmla="val 107"/>
                <a:gd name="f18" fmla="val 218"/>
                <a:gd name="f19" fmla="val 102"/>
                <a:gd name="f20" fmla="val 230"/>
                <a:gd name="f21" fmla="val 242"/>
                <a:gd name="f22" fmla="val 97"/>
                <a:gd name="f23" fmla="val 254"/>
                <a:gd name="f24" fmla="val 93"/>
                <a:gd name="f25" fmla="val 265"/>
                <a:gd name="f26" fmla="val 90"/>
                <a:gd name="f27" fmla="val 270"/>
                <a:gd name="f28" fmla="val 272"/>
                <a:gd name="f29" fmla="val 121"/>
                <a:gd name="f30" fmla="val 277"/>
                <a:gd name="f31" fmla="val 138"/>
                <a:gd name="f32" fmla="val 280"/>
                <a:gd name="f33" fmla="val 154"/>
                <a:gd name="f34" fmla="val 291"/>
                <a:gd name="f35" fmla="val 142"/>
                <a:gd name="f36" fmla="val 296"/>
                <a:gd name="f37" fmla="val 310"/>
                <a:gd name="f38" fmla="val 315"/>
                <a:gd name="f39" fmla="val 322"/>
                <a:gd name="f40" fmla="val 334"/>
                <a:gd name="f41" fmla="val 88"/>
                <a:gd name="f42" fmla="val 86"/>
                <a:gd name="f43" fmla="val 336"/>
                <a:gd name="f44" fmla="val 339"/>
                <a:gd name="f45" fmla="val 346"/>
                <a:gd name="f46" fmla="val 355"/>
                <a:gd name="f47" fmla="val 358"/>
                <a:gd name="f48" fmla="val 365"/>
                <a:gd name="f49" fmla="val 367"/>
                <a:gd name="f50" fmla="val 81"/>
                <a:gd name="f51" fmla="val 369"/>
                <a:gd name="f52" fmla="val 76"/>
                <a:gd name="f53" fmla="val 377"/>
                <a:gd name="f54" fmla="val 71"/>
                <a:gd name="f55" fmla="val 388"/>
                <a:gd name="f56" fmla="val 62"/>
                <a:gd name="f57" fmla="val 398"/>
                <a:gd name="f58" fmla="val 405"/>
                <a:gd name="f59" fmla="val 64"/>
                <a:gd name="f60" fmla="val 412"/>
                <a:gd name="f61" fmla="val 67"/>
                <a:gd name="f62" fmla="val 419"/>
                <a:gd name="f63" fmla="val 422"/>
                <a:gd name="f64" fmla="val 69"/>
                <a:gd name="f65" fmla="val 424"/>
                <a:gd name="f66" fmla="val 431"/>
                <a:gd name="f67" fmla="val 74"/>
                <a:gd name="f68" fmla="val 433"/>
                <a:gd name="f69" fmla="val 83"/>
                <a:gd name="f70" fmla="val 436"/>
                <a:gd name="f71" fmla="val 438"/>
                <a:gd name="f72" fmla="val 440"/>
                <a:gd name="f73" fmla="val 426"/>
                <a:gd name="f74" fmla="val 407"/>
                <a:gd name="f75" fmla="val 384"/>
                <a:gd name="f76" fmla="val 95"/>
                <a:gd name="f77" fmla="val 381"/>
                <a:gd name="f78" fmla="val 135"/>
                <a:gd name="f79" fmla="val 372"/>
                <a:gd name="f80" fmla="val 159"/>
                <a:gd name="f81" fmla="val 171"/>
                <a:gd name="f82" fmla="val 362"/>
                <a:gd name="f83" fmla="val 173"/>
                <a:gd name="f84" fmla="val 351"/>
                <a:gd name="f85" fmla="val 187"/>
                <a:gd name="f86" fmla="val 190"/>
                <a:gd name="f87" fmla="val 197"/>
                <a:gd name="f88" fmla="val 202"/>
                <a:gd name="f89" fmla="val 211"/>
                <a:gd name="f90" fmla="val 329"/>
                <a:gd name="f91" fmla="val 221"/>
                <a:gd name="f92" fmla="val 327"/>
                <a:gd name="f93" fmla="val 232"/>
                <a:gd name="f94" fmla="val 325"/>
                <a:gd name="f95" fmla="val 239"/>
                <a:gd name="f96" fmla="val 320"/>
                <a:gd name="f97" fmla="val 244"/>
                <a:gd name="f98" fmla="val 247"/>
                <a:gd name="f99" fmla="val 301"/>
                <a:gd name="f100" fmla="val 294"/>
                <a:gd name="f101" fmla="val 237"/>
                <a:gd name="f102" fmla="val 289"/>
                <a:gd name="f103" fmla="val 235"/>
                <a:gd name="f104" fmla="val 284"/>
                <a:gd name="f105" fmla="val 282"/>
                <a:gd name="f106" fmla="val 261"/>
                <a:gd name="f107" fmla="val 292"/>
                <a:gd name="f108" fmla="val 268"/>
                <a:gd name="f109" fmla="val 344"/>
                <a:gd name="f110" fmla="val 249"/>
                <a:gd name="f111" fmla="val 251"/>
                <a:gd name="f112" fmla="val 370"/>
                <a:gd name="f113" fmla="val 379"/>
                <a:gd name="f114" fmla="val 386"/>
                <a:gd name="f115" fmla="val 393"/>
                <a:gd name="f116" fmla="val 400"/>
                <a:gd name="f117" fmla="val 396"/>
                <a:gd name="f118" fmla="val 213"/>
                <a:gd name="f119" fmla="val 410"/>
                <a:gd name="f120" fmla="val 209"/>
                <a:gd name="f121" fmla="val 199"/>
                <a:gd name="f122" fmla="val 194"/>
                <a:gd name="f123" fmla="val 183"/>
                <a:gd name="f124" fmla="val 166"/>
                <a:gd name="f125" fmla="val 152"/>
                <a:gd name="f126" fmla="val 147"/>
                <a:gd name="f127" fmla="val 441"/>
                <a:gd name="f128" fmla="val 445"/>
                <a:gd name="f129" fmla="val 133"/>
                <a:gd name="f130" fmla="val 126"/>
                <a:gd name="f131" fmla="val 448"/>
                <a:gd name="f132" fmla="val 434"/>
                <a:gd name="f133" fmla="val 429"/>
                <a:gd name="f134" fmla="val 53"/>
                <a:gd name="f135" fmla="val 408"/>
                <a:gd name="f136" fmla="val 38"/>
                <a:gd name="f137" fmla="val 34"/>
                <a:gd name="f138" fmla="val 27"/>
                <a:gd name="f139" fmla="val 382"/>
                <a:gd name="f140" fmla="val 24"/>
                <a:gd name="f141" fmla="val 374"/>
                <a:gd name="f142" fmla="val 12"/>
                <a:gd name="f143" fmla="val 363"/>
                <a:gd name="f144" fmla="val 8"/>
                <a:gd name="f145" fmla="val 353"/>
                <a:gd name="f146" fmla="val 341"/>
                <a:gd name="f147" fmla="val 3"/>
                <a:gd name="f148" fmla="val 318"/>
                <a:gd name="f149" fmla="val 29"/>
                <a:gd name="f150" fmla="val 31"/>
                <a:gd name="f151" fmla="val 36"/>
                <a:gd name="f152" fmla="val 287"/>
                <a:gd name="f153" fmla="val 41"/>
                <a:gd name="f154" fmla="val 45"/>
                <a:gd name="f155" fmla="val 50"/>
                <a:gd name="f156" fmla="val 55"/>
                <a:gd name="f157" fmla="val 57"/>
                <a:gd name="f158" fmla="val 60"/>
                <a:gd name="f159" fmla="val 228"/>
                <a:gd name="f160" fmla="val 223"/>
                <a:gd name="f161" fmla="val 176"/>
                <a:gd name="f162" fmla="val 178"/>
                <a:gd name="f163" fmla="val 116"/>
                <a:gd name="f164" fmla="val 161"/>
                <a:gd name="f165" fmla="val 131"/>
                <a:gd name="f166" fmla="val 145"/>
                <a:gd name="f167" fmla="val 140"/>
                <a:gd name="f168" fmla="val 26"/>
                <a:gd name="f169" fmla="val 19"/>
                <a:gd name="f170" fmla="val 7"/>
                <a:gd name="f171" fmla="val 15"/>
                <a:gd name="f172" fmla="val 43"/>
                <a:gd name="f173" fmla="+- 0 0 -90"/>
                <a:gd name="f174" fmla="*/ f4 1 443"/>
                <a:gd name="f175" fmla="*/ f5 1 453"/>
                <a:gd name="f176" fmla="+- f8 0 f6"/>
                <a:gd name="f177" fmla="+- f7 0 f6"/>
                <a:gd name="f178" fmla="*/ f173 f0 1"/>
                <a:gd name="f179" fmla="*/ f177 1 443"/>
                <a:gd name="f180" fmla="*/ f176 1 453"/>
                <a:gd name="f181" fmla="*/ 285750 f177 1"/>
                <a:gd name="f182" fmla="*/ 177800 f176 1"/>
                <a:gd name="f183" fmla="*/ 346075 f177 1"/>
                <a:gd name="f184" fmla="*/ 161925 f176 1"/>
                <a:gd name="f185" fmla="*/ 403225 f177 1"/>
                <a:gd name="f186" fmla="*/ 147637 f176 1"/>
                <a:gd name="f187" fmla="*/ 431800 f177 1"/>
                <a:gd name="f188" fmla="*/ 192087 f176 1"/>
                <a:gd name="f189" fmla="*/ 461962 f177 1"/>
                <a:gd name="f190" fmla="*/ 225425 f176 1"/>
                <a:gd name="f191" fmla="*/ 500062 f177 1"/>
                <a:gd name="f192" fmla="*/ 173037 f176 1"/>
                <a:gd name="f193" fmla="*/ 530225 f177 1"/>
                <a:gd name="f194" fmla="*/ 139700 f176 1"/>
                <a:gd name="f195" fmla="*/ 538162 f177 1"/>
                <a:gd name="f196" fmla="*/ 136525 f176 1"/>
                <a:gd name="f197" fmla="*/ 549275 f177 1"/>
                <a:gd name="f198" fmla="*/ 579437 f177 1"/>
                <a:gd name="f199" fmla="*/ 142875 f176 1"/>
                <a:gd name="f200" fmla="*/ 585787 f177 1"/>
                <a:gd name="f201" fmla="*/ 120650 f176 1"/>
                <a:gd name="f202" fmla="*/ 631825 f177 1"/>
                <a:gd name="f203" fmla="*/ 98425 f176 1"/>
                <a:gd name="f204" fmla="*/ 665162 f177 1"/>
                <a:gd name="f205" fmla="*/ 101600 f176 1"/>
                <a:gd name="f206" fmla="*/ 673100 f177 1"/>
                <a:gd name="f207" fmla="*/ 112712 f176 1"/>
                <a:gd name="f208" fmla="*/ 687387 f177 1"/>
                <a:gd name="f209" fmla="*/ 128587 f176 1"/>
                <a:gd name="f210" fmla="*/ 695325 f177 1"/>
                <a:gd name="f211" fmla="*/ 698500 f177 1"/>
                <a:gd name="f212" fmla="*/ 646112 f177 1"/>
                <a:gd name="f213" fmla="*/ 169862 f176 1"/>
                <a:gd name="f214" fmla="*/ 604837 f177 1"/>
                <a:gd name="f215" fmla="*/ 214312 f176 1"/>
                <a:gd name="f216" fmla="*/ 574675 f177 1"/>
                <a:gd name="f217" fmla="*/ 271462 f176 1"/>
                <a:gd name="f218" fmla="*/ 557212 f177 1"/>
                <a:gd name="f219" fmla="*/ 296862 f176 1"/>
                <a:gd name="f220" fmla="*/ 320675 f176 1"/>
                <a:gd name="f221" fmla="*/ 519112 f177 1"/>
                <a:gd name="f222" fmla="*/ 368300 f176 1"/>
                <a:gd name="f223" fmla="*/ 492125 f177 1"/>
                <a:gd name="f224" fmla="*/ 392112 f176 1"/>
                <a:gd name="f225" fmla="*/ 466725 f177 1"/>
                <a:gd name="f226" fmla="*/ 376237 f176 1"/>
                <a:gd name="f227" fmla="*/ 447675 f177 1"/>
                <a:gd name="f228" fmla="*/ 384175 f176 1"/>
                <a:gd name="f229" fmla="*/ 439737 f177 1"/>
                <a:gd name="f230" fmla="*/ 444500 f176 1"/>
                <a:gd name="f231" fmla="*/ 546100 f176 1"/>
                <a:gd name="f232" fmla="*/ 398462 f177 1"/>
                <a:gd name="f233" fmla="*/ 582612 f176 1"/>
                <a:gd name="f234" fmla="*/ 395287 f177 1"/>
                <a:gd name="f235" fmla="*/ 612775 f176 1"/>
                <a:gd name="f236" fmla="*/ 368300 f177 1"/>
                <a:gd name="f237" fmla="*/ 628650 f176 1"/>
                <a:gd name="f238" fmla="*/ 331787 f177 1"/>
                <a:gd name="f239" fmla="*/ 650875 f176 1"/>
                <a:gd name="f240" fmla="*/ 315912 f177 1"/>
                <a:gd name="f241" fmla="*/ 312737 f177 1"/>
                <a:gd name="f242" fmla="*/ 673100 f176 1"/>
                <a:gd name="f243" fmla="*/ 271462 f177 1"/>
                <a:gd name="f244" fmla="*/ 692150 f176 1"/>
                <a:gd name="f245" fmla="*/ 233362 f177 1"/>
                <a:gd name="f246" fmla="*/ 700087 f176 1"/>
                <a:gd name="f247" fmla="*/ 211137 f177 1"/>
                <a:gd name="f248" fmla="*/ 719137 f176 1"/>
                <a:gd name="f249" fmla="*/ 169862 f177 1"/>
                <a:gd name="f250" fmla="*/ 711200 f176 1"/>
                <a:gd name="f251" fmla="*/ 147637 f177 1"/>
                <a:gd name="f252" fmla="*/ 688975 f176 1"/>
                <a:gd name="f253" fmla="*/ 139700 f177 1"/>
                <a:gd name="f254" fmla="*/ 665162 f176 1"/>
                <a:gd name="f255" fmla="*/ 60325 f177 1"/>
                <a:gd name="f256" fmla="*/ 623887 f176 1"/>
                <a:gd name="f257" fmla="*/ 38100 f177 1"/>
                <a:gd name="f258" fmla="*/ 593725 f176 1"/>
                <a:gd name="f259" fmla="*/ 12700 f177 1"/>
                <a:gd name="f260" fmla="*/ 560387 f176 1"/>
                <a:gd name="f261" fmla="*/ 4762 f177 1"/>
                <a:gd name="f262" fmla="*/ 511175 f176 1"/>
                <a:gd name="f263" fmla="*/ 504825 f176 1"/>
                <a:gd name="f264" fmla="*/ 49212 f177 1"/>
                <a:gd name="f265" fmla="*/ 466725 f176 1"/>
                <a:gd name="f266" fmla="*/ 57150 f177 1"/>
                <a:gd name="f267" fmla="*/ 439737 f176 1"/>
                <a:gd name="f268" fmla="*/ 65087 f177 1"/>
                <a:gd name="f269" fmla="*/ 387350 f176 1"/>
                <a:gd name="f270" fmla="*/ 87312 f177 1"/>
                <a:gd name="f271" fmla="*/ 95250 f177 1"/>
                <a:gd name="f272" fmla="*/ 395287 f176 1"/>
                <a:gd name="f273" fmla="*/ 106362 f177 1"/>
                <a:gd name="f274" fmla="*/ 379412 f176 1"/>
                <a:gd name="f275" fmla="*/ 101600 f177 1"/>
                <a:gd name="f276" fmla="*/ 361950 f176 1"/>
                <a:gd name="f277" fmla="*/ 338137 f176 1"/>
                <a:gd name="f278" fmla="*/ 120650 f177 1"/>
                <a:gd name="f279" fmla="*/ 307975 f176 1"/>
                <a:gd name="f280" fmla="*/ 142875 f177 1"/>
                <a:gd name="f281" fmla="*/ 279400 f176 1"/>
                <a:gd name="f282" fmla="*/ 274637 f176 1"/>
                <a:gd name="f283" fmla="*/ 214312 f177 1"/>
                <a:gd name="f284" fmla="*/ 207962 f176 1"/>
                <a:gd name="f285" fmla="*/ 222250 f177 1"/>
                <a:gd name="f286" fmla="*/ 95250 f176 1"/>
                <a:gd name="f287" fmla="*/ 30162 f176 1"/>
                <a:gd name="f288" fmla="*/ 225425 f177 1"/>
                <a:gd name="f289" fmla="*/ 0 f176 1"/>
                <a:gd name="f290" fmla="*/ 241300 f177 1"/>
                <a:gd name="f291" fmla="*/ 68262 f176 1"/>
                <a:gd name="f292" fmla="*/ 255587 f177 1"/>
                <a:gd name="f293" fmla="*/ f178 1 f3"/>
                <a:gd name="f294" fmla="*/ f181 1 443"/>
                <a:gd name="f295" fmla="*/ f182 1 453"/>
                <a:gd name="f296" fmla="*/ f183 1 443"/>
                <a:gd name="f297" fmla="*/ f184 1 453"/>
                <a:gd name="f298" fmla="*/ f185 1 443"/>
                <a:gd name="f299" fmla="*/ f186 1 453"/>
                <a:gd name="f300" fmla="*/ f187 1 443"/>
                <a:gd name="f301" fmla="*/ f188 1 453"/>
                <a:gd name="f302" fmla="*/ f189 1 443"/>
                <a:gd name="f303" fmla="*/ f190 1 453"/>
                <a:gd name="f304" fmla="*/ f191 1 443"/>
                <a:gd name="f305" fmla="*/ f192 1 453"/>
                <a:gd name="f306" fmla="*/ f193 1 443"/>
                <a:gd name="f307" fmla="*/ f194 1 453"/>
                <a:gd name="f308" fmla="*/ f195 1 443"/>
                <a:gd name="f309" fmla="*/ f196 1 453"/>
                <a:gd name="f310" fmla="*/ f197 1 443"/>
                <a:gd name="f311" fmla="*/ f198 1 443"/>
                <a:gd name="f312" fmla="*/ f199 1 453"/>
                <a:gd name="f313" fmla="*/ f200 1 443"/>
                <a:gd name="f314" fmla="*/ f201 1 453"/>
                <a:gd name="f315" fmla="*/ f202 1 443"/>
                <a:gd name="f316" fmla="*/ f203 1 453"/>
                <a:gd name="f317" fmla="*/ f204 1 443"/>
                <a:gd name="f318" fmla="*/ f205 1 453"/>
                <a:gd name="f319" fmla="*/ f206 1 443"/>
                <a:gd name="f320" fmla="*/ f207 1 453"/>
                <a:gd name="f321" fmla="*/ f208 1 443"/>
                <a:gd name="f322" fmla="*/ f209 1 453"/>
                <a:gd name="f323" fmla="*/ f210 1 443"/>
                <a:gd name="f324" fmla="*/ f211 1 443"/>
                <a:gd name="f325" fmla="*/ f212 1 443"/>
                <a:gd name="f326" fmla="*/ f213 1 453"/>
                <a:gd name="f327" fmla="*/ f214 1 443"/>
                <a:gd name="f328" fmla="*/ f215 1 453"/>
                <a:gd name="f329" fmla="*/ f216 1 443"/>
                <a:gd name="f330" fmla="*/ f217 1 453"/>
                <a:gd name="f331" fmla="*/ f218 1 443"/>
                <a:gd name="f332" fmla="*/ f219 1 453"/>
                <a:gd name="f333" fmla="*/ f220 1 453"/>
                <a:gd name="f334" fmla="*/ f221 1 443"/>
                <a:gd name="f335" fmla="*/ f222 1 453"/>
                <a:gd name="f336" fmla="*/ f223 1 443"/>
                <a:gd name="f337" fmla="*/ f224 1 453"/>
                <a:gd name="f338" fmla="*/ f225 1 443"/>
                <a:gd name="f339" fmla="*/ f226 1 453"/>
                <a:gd name="f340" fmla="*/ f227 1 443"/>
                <a:gd name="f341" fmla="*/ f228 1 453"/>
                <a:gd name="f342" fmla="*/ f229 1 443"/>
                <a:gd name="f343" fmla="*/ f230 1 453"/>
                <a:gd name="f344" fmla="*/ f231 1 453"/>
                <a:gd name="f345" fmla="*/ f232 1 443"/>
                <a:gd name="f346" fmla="*/ f233 1 453"/>
                <a:gd name="f347" fmla="*/ f234 1 443"/>
                <a:gd name="f348" fmla="*/ f235 1 453"/>
                <a:gd name="f349" fmla="*/ f236 1 443"/>
                <a:gd name="f350" fmla="*/ f237 1 453"/>
                <a:gd name="f351" fmla="*/ f238 1 443"/>
                <a:gd name="f352" fmla="*/ f239 1 453"/>
                <a:gd name="f353" fmla="*/ f240 1 443"/>
                <a:gd name="f354" fmla="*/ f241 1 443"/>
                <a:gd name="f355" fmla="*/ f242 1 453"/>
                <a:gd name="f356" fmla="*/ f243 1 443"/>
                <a:gd name="f357" fmla="*/ f244 1 453"/>
                <a:gd name="f358" fmla="*/ f245 1 443"/>
                <a:gd name="f359" fmla="*/ f246 1 453"/>
                <a:gd name="f360" fmla="*/ f247 1 443"/>
                <a:gd name="f361" fmla="*/ f248 1 453"/>
                <a:gd name="f362" fmla="*/ f249 1 443"/>
                <a:gd name="f363" fmla="*/ f250 1 453"/>
                <a:gd name="f364" fmla="*/ f251 1 443"/>
                <a:gd name="f365" fmla="*/ f252 1 453"/>
                <a:gd name="f366" fmla="*/ f253 1 443"/>
                <a:gd name="f367" fmla="*/ f254 1 453"/>
                <a:gd name="f368" fmla="*/ f255 1 443"/>
                <a:gd name="f369" fmla="*/ f256 1 453"/>
                <a:gd name="f370" fmla="*/ f257 1 443"/>
                <a:gd name="f371" fmla="*/ f258 1 453"/>
                <a:gd name="f372" fmla="*/ f259 1 443"/>
                <a:gd name="f373" fmla="*/ f260 1 453"/>
                <a:gd name="f374" fmla="*/ f261 1 443"/>
                <a:gd name="f375" fmla="*/ f262 1 453"/>
                <a:gd name="f376" fmla="*/ f263 1 453"/>
                <a:gd name="f377" fmla="*/ f264 1 443"/>
                <a:gd name="f378" fmla="*/ f265 1 453"/>
                <a:gd name="f379" fmla="*/ f266 1 443"/>
                <a:gd name="f380" fmla="*/ f267 1 453"/>
                <a:gd name="f381" fmla="*/ f268 1 443"/>
                <a:gd name="f382" fmla="*/ f269 1 453"/>
                <a:gd name="f383" fmla="*/ f270 1 443"/>
                <a:gd name="f384" fmla="*/ f271 1 443"/>
                <a:gd name="f385" fmla="*/ f272 1 453"/>
                <a:gd name="f386" fmla="*/ f273 1 443"/>
                <a:gd name="f387" fmla="*/ f274 1 453"/>
                <a:gd name="f388" fmla="*/ f275 1 443"/>
                <a:gd name="f389" fmla="*/ f276 1 453"/>
                <a:gd name="f390" fmla="*/ f277 1 453"/>
                <a:gd name="f391" fmla="*/ f278 1 443"/>
                <a:gd name="f392" fmla="*/ f279 1 453"/>
                <a:gd name="f393" fmla="*/ f280 1 443"/>
                <a:gd name="f394" fmla="*/ f281 1 453"/>
                <a:gd name="f395" fmla="*/ f282 1 453"/>
                <a:gd name="f396" fmla="*/ f283 1 443"/>
                <a:gd name="f397" fmla="*/ f284 1 453"/>
                <a:gd name="f398" fmla="*/ f285 1 443"/>
                <a:gd name="f399" fmla="*/ f286 1 453"/>
                <a:gd name="f400" fmla="*/ f287 1 453"/>
                <a:gd name="f401" fmla="*/ f288 1 443"/>
                <a:gd name="f402" fmla="*/ f289 1 453"/>
                <a:gd name="f403" fmla="*/ f290 1 443"/>
                <a:gd name="f404" fmla="*/ f291 1 453"/>
                <a:gd name="f405" fmla="*/ f292 1 443"/>
                <a:gd name="f406" fmla="*/ 0 1 f179"/>
                <a:gd name="f407" fmla="*/ f7 1 f179"/>
                <a:gd name="f408" fmla="*/ 0 1 f180"/>
                <a:gd name="f409" fmla="*/ f8 1 f180"/>
                <a:gd name="f410" fmla="+- f293 0 f1"/>
                <a:gd name="f411" fmla="*/ f294 1 f179"/>
                <a:gd name="f412" fmla="*/ f295 1 f180"/>
                <a:gd name="f413" fmla="*/ f296 1 f179"/>
                <a:gd name="f414" fmla="*/ f297 1 f180"/>
                <a:gd name="f415" fmla="*/ f298 1 f179"/>
                <a:gd name="f416" fmla="*/ f299 1 f180"/>
                <a:gd name="f417" fmla="*/ f300 1 f179"/>
                <a:gd name="f418" fmla="*/ f301 1 f180"/>
                <a:gd name="f419" fmla="*/ f302 1 f179"/>
                <a:gd name="f420" fmla="*/ f303 1 f180"/>
                <a:gd name="f421" fmla="*/ f304 1 f179"/>
                <a:gd name="f422" fmla="*/ f305 1 f180"/>
                <a:gd name="f423" fmla="*/ f306 1 f179"/>
                <a:gd name="f424" fmla="*/ f307 1 f180"/>
                <a:gd name="f425" fmla="*/ f308 1 f179"/>
                <a:gd name="f426" fmla="*/ f309 1 f180"/>
                <a:gd name="f427" fmla="*/ f310 1 f179"/>
                <a:gd name="f428" fmla="*/ f311 1 f179"/>
                <a:gd name="f429" fmla="*/ f312 1 f180"/>
                <a:gd name="f430" fmla="*/ f313 1 f179"/>
                <a:gd name="f431" fmla="*/ f314 1 f180"/>
                <a:gd name="f432" fmla="*/ f315 1 f179"/>
                <a:gd name="f433" fmla="*/ f316 1 f180"/>
                <a:gd name="f434" fmla="*/ f317 1 f179"/>
                <a:gd name="f435" fmla="*/ f318 1 f180"/>
                <a:gd name="f436" fmla="*/ f319 1 f179"/>
                <a:gd name="f437" fmla="*/ f320 1 f180"/>
                <a:gd name="f438" fmla="*/ f321 1 f179"/>
                <a:gd name="f439" fmla="*/ f322 1 f180"/>
                <a:gd name="f440" fmla="*/ f323 1 f179"/>
                <a:gd name="f441" fmla="*/ f324 1 f179"/>
                <a:gd name="f442" fmla="*/ f325 1 f179"/>
                <a:gd name="f443" fmla="*/ f326 1 f180"/>
                <a:gd name="f444" fmla="*/ f327 1 f179"/>
                <a:gd name="f445" fmla="*/ f328 1 f180"/>
                <a:gd name="f446" fmla="*/ f329 1 f179"/>
                <a:gd name="f447" fmla="*/ f330 1 f180"/>
                <a:gd name="f448" fmla="*/ f331 1 f179"/>
                <a:gd name="f449" fmla="*/ f332 1 f180"/>
                <a:gd name="f450" fmla="*/ f333 1 f180"/>
                <a:gd name="f451" fmla="*/ f334 1 f179"/>
                <a:gd name="f452" fmla="*/ f335 1 f180"/>
                <a:gd name="f453" fmla="*/ f336 1 f179"/>
                <a:gd name="f454" fmla="*/ f337 1 f180"/>
                <a:gd name="f455" fmla="*/ f338 1 f179"/>
                <a:gd name="f456" fmla="*/ f339 1 f180"/>
                <a:gd name="f457" fmla="*/ f340 1 f179"/>
                <a:gd name="f458" fmla="*/ f341 1 f180"/>
                <a:gd name="f459" fmla="*/ f342 1 f179"/>
                <a:gd name="f460" fmla="*/ f343 1 f180"/>
                <a:gd name="f461" fmla="*/ f344 1 f180"/>
                <a:gd name="f462" fmla="*/ f345 1 f179"/>
                <a:gd name="f463" fmla="*/ f346 1 f180"/>
                <a:gd name="f464" fmla="*/ f347 1 f179"/>
                <a:gd name="f465" fmla="*/ f348 1 f180"/>
                <a:gd name="f466" fmla="*/ f349 1 f179"/>
                <a:gd name="f467" fmla="*/ f350 1 f180"/>
                <a:gd name="f468" fmla="*/ f351 1 f179"/>
                <a:gd name="f469" fmla="*/ f352 1 f180"/>
                <a:gd name="f470" fmla="*/ f353 1 f179"/>
                <a:gd name="f471" fmla="*/ f354 1 f179"/>
                <a:gd name="f472" fmla="*/ f355 1 f180"/>
                <a:gd name="f473" fmla="*/ f356 1 f179"/>
                <a:gd name="f474" fmla="*/ f357 1 f180"/>
                <a:gd name="f475" fmla="*/ f358 1 f179"/>
                <a:gd name="f476" fmla="*/ f359 1 f180"/>
                <a:gd name="f477" fmla="*/ f360 1 f179"/>
                <a:gd name="f478" fmla="*/ f361 1 f180"/>
                <a:gd name="f479" fmla="*/ f362 1 f179"/>
                <a:gd name="f480" fmla="*/ f363 1 f180"/>
                <a:gd name="f481" fmla="*/ f364 1 f179"/>
                <a:gd name="f482" fmla="*/ f365 1 f180"/>
                <a:gd name="f483" fmla="*/ f366 1 f179"/>
                <a:gd name="f484" fmla="*/ f367 1 f180"/>
                <a:gd name="f485" fmla="*/ f368 1 f179"/>
                <a:gd name="f486" fmla="*/ f369 1 f180"/>
                <a:gd name="f487" fmla="*/ f370 1 f179"/>
                <a:gd name="f488" fmla="*/ f371 1 f180"/>
                <a:gd name="f489" fmla="*/ f372 1 f179"/>
                <a:gd name="f490" fmla="*/ f373 1 f180"/>
                <a:gd name="f491" fmla="*/ f374 1 f179"/>
                <a:gd name="f492" fmla="*/ f375 1 f180"/>
                <a:gd name="f493" fmla="*/ f376 1 f180"/>
                <a:gd name="f494" fmla="*/ f377 1 f179"/>
                <a:gd name="f495" fmla="*/ f378 1 f180"/>
                <a:gd name="f496" fmla="*/ f379 1 f179"/>
                <a:gd name="f497" fmla="*/ f380 1 f180"/>
                <a:gd name="f498" fmla="*/ f381 1 f179"/>
                <a:gd name="f499" fmla="*/ f382 1 f180"/>
                <a:gd name="f500" fmla="*/ f383 1 f179"/>
                <a:gd name="f501" fmla="*/ f384 1 f179"/>
                <a:gd name="f502" fmla="*/ f385 1 f180"/>
                <a:gd name="f503" fmla="*/ f386 1 f179"/>
                <a:gd name="f504" fmla="*/ f387 1 f180"/>
                <a:gd name="f505" fmla="*/ f388 1 f179"/>
                <a:gd name="f506" fmla="*/ f389 1 f180"/>
                <a:gd name="f507" fmla="*/ f390 1 f180"/>
                <a:gd name="f508" fmla="*/ f391 1 f179"/>
                <a:gd name="f509" fmla="*/ f392 1 f180"/>
                <a:gd name="f510" fmla="*/ f393 1 f179"/>
                <a:gd name="f511" fmla="*/ f394 1 f180"/>
                <a:gd name="f512" fmla="*/ f395 1 f180"/>
                <a:gd name="f513" fmla="*/ f396 1 f179"/>
                <a:gd name="f514" fmla="*/ f397 1 f180"/>
                <a:gd name="f515" fmla="*/ f398 1 f179"/>
                <a:gd name="f516" fmla="*/ f399 1 f180"/>
                <a:gd name="f517" fmla="*/ f400 1 f180"/>
                <a:gd name="f518" fmla="*/ f401 1 f179"/>
                <a:gd name="f519" fmla="*/ f402 1 f180"/>
                <a:gd name="f520" fmla="*/ f403 1 f179"/>
                <a:gd name="f521" fmla="*/ f404 1 f180"/>
                <a:gd name="f522" fmla="*/ f405 1 f179"/>
                <a:gd name="f523" fmla="*/ f406 f174 1"/>
                <a:gd name="f524" fmla="*/ f407 f174 1"/>
                <a:gd name="f525" fmla="*/ f409 f175 1"/>
                <a:gd name="f526" fmla="*/ f408 f175 1"/>
                <a:gd name="f527" fmla="*/ f411 f174 1"/>
                <a:gd name="f528" fmla="*/ f412 f175 1"/>
                <a:gd name="f529" fmla="*/ f413 f174 1"/>
                <a:gd name="f530" fmla="*/ f414 f175 1"/>
                <a:gd name="f531" fmla="*/ f415 f174 1"/>
                <a:gd name="f532" fmla="*/ f416 f175 1"/>
                <a:gd name="f533" fmla="*/ f417 f174 1"/>
                <a:gd name="f534" fmla="*/ f418 f175 1"/>
                <a:gd name="f535" fmla="*/ f419 f174 1"/>
                <a:gd name="f536" fmla="*/ f420 f175 1"/>
                <a:gd name="f537" fmla="*/ f421 f174 1"/>
                <a:gd name="f538" fmla="*/ f422 f175 1"/>
                <a:gd name="f539" fmla="*/ f423 f174 1"/>
                <a:gd name="f540" fmla="*/ f424 f175 1"/>
                <a:gd name="f541" fmla="*/ f425 f174 1"/>
                <a:gd name="f542" fmla="*/ f426 f175 1"/>
                <a:gd name="f543" fmla="*/ f427 f174 1"/>
                <a:gd name="f544" fmla="*/ f428 f174 1"/>
                <a:gd name="f545" fmla="*/ f429 f175 1"/>
                <a:gd name="f546" fmla="*/ f430 f174 1"/>
                <a:gd name="f547" fmla="*/ f431 f175 1"/>
                <a:gd name="f548" fmla="*/ f432 f174 1"/>
                <a:gd name="f549" fmla="*/ f433 f175 1"/>
                <a:gd name="f550" fmla="*/ f434 f174 1"/>
                <a:gd name="f551" fmla="*/ f435 f175 1"/>
                <a:gd name="f552" fmla="*/ f436 f174 1"/>
                <a:gd name="f553" fmla="*/ f437 f175 1"/>
                <a:gd name="f554" fmla="*/ f438 f174 1"/>
                <a:gd name="f555" fmla="*/ f439 f175 1"/>
                <a:gd name="f556" fmla="*/ f440 f174 1"/>
                <a:gd name="f557" fmla="*/ f441 f174 1"/>
                <a:gd name="f558" fmla="*/ f442 f174 1"/>
                <a:gd name="f559" fmla="*/ f443 f175 1"/>
                <a:gd name="f560" fmla="*/ f444 f174 1"/>
                <a:gd name="f561" fmla="*/ f445 f175 1"/>
                <a:gd name="f562" fmla="*/ f446 f174 1"/>
                <a:gd name="f563" fmla="*/ f447 f175 1"/>
                <a:gd name="f564" fmla="*/ f448 f174 1"/>
                <a:gd name="f565" fmla="*/ f449 f175 1"/>
                <a:gd name="f566" fmla="*/ f450 f175 1"/>
                <a:gd name="f567" fmla="*/ f451 f174 1"/>
                <a:gd name="f568" fmla="*/ f452 f175 1"/>
                <a:gd name="f569" fmla="*/ f453 f174 1"/>
                <a:gd name="f570" fmla="*/ f454 f175 1"/>
                <a:gd name="f571" fmla="*/ f455 f174 1"/>
                <a:gd name="f572" fmla="*/ f456 f175 1"/>
                <a:gd name="f573" fmla="*/ f457 f174 1"/>
                <a:gd name="f574" fmla="*/ f458 f175 1"/>
                <a:gd name="f575" fmla="*/ f459 f174 1"/>
                <a:gd name="f576" fmla="*/ f460 f175 1"/>
                <a:gd name="f577" fmla="*/ f461 f175 1"/>
                <a:gd name="f578" fmla="*/ f462 f174 1"/>
                <a:gd name="f579" fmla="*/ f463 f175 1"/>
                <a:gd name="f580" fmla="*/ f464 f174 1"/>
                <a:gd name="f581" fmla="*/ f465 f175 1"/>
                <a:gd name="f582" fmla="*/ f466 f174 1"/>
                <a:gd name="f583" fmla="*/ f467 f175 1"/>
                <a:gd name="f584" fmla="*/ f468 f174 1"/>
                <a:gd name="f585" fmla="*/ f469 f175 1"/>
                <a:gd name="f586" fmla="*/ f470 f174 1"/>
                <a:gd name="f587" fmla="*/ f471 f174 1"/>
                <a:gd name="f588" fmla="*/ f472 f175 1"/>
                <a:gd name="f589" fmla="*/ f473 f174 1"/>
                <a:gd name="f590" fmla="*/ f474 f175 1"/>
                <a:gd name="f591" fmla="*/ f475 f174 1"/>
                <a:gd name="f592" fmla="*/ f476 f175 1"/>
                <a:gd name="f593" fmla="*/ f477 f174 1"/>
                <a:gd name="f594" fmla="*/ f478 f175 1"/>
                <a:gd name="f595" fmla="*/ f479 f174 1"/>
                <a:gd name="f596" fmla="*/ f480 f175 1"/>
                <a:gd name="f597" fmla="*/ f481 f174 1"/>
                <a:gd name="f598" fmla="*/ f482 f175 1"/>
                <a:gd name="f599" fmla="*/ f483 f174 1"/>
                <a:gd name="f600" fmla="*/ f484 f175 1"/>
                <a:gd name="f601" fmla="*/ f485 f174 1"/>
                <a:gd name="f602" fmla="*/ f486 f175 1"/>
                <a:gd name="f603" fmla="*/ f487 f174 1"/>
                <a:gd name="f604" fmla="*/ f488 f175 1"/>
                <a:gd name="f605" fmla="*/ f489 f174 1"/>
                <a:gd name="f606" fmla="*/ f490 f175 1"/>
                <a:gd name="f607" fmla="*/ f491 f174 1"/>
                <a:gd name="f608" fmla="*/ f492 f175 1"/>
                <a:gd name="f609" fmla="*/ f493 f175 1"/>
                <a:gd name="f610" fmla="*/ f494 f174 1"/>
                <a:gd name="f611" fmla="*/ f495 f175 1"/>
                <a:gd name="f612" fmla="*/ f496 f174 1"/>
                <a:gd name="f613" fmla="*/ f497 f175 1"/>
                <a:gd name="f614" fmla="*/ f498 f174 1"/>
                <a:gd name="f615" fmla="*/ f499 f175 1"/>
                <a:gd name="f616" fmla="*/ f500 f174 1"/>
                <a:gd name="f617" fmla="*/ f501 f174 1"/>
                <a:gd name="f618" fmla="*/ f502 f175 1"/>
                <a:gd name="f619" fmla="*/ f503 f174 1"/>
                <a:gd name="f620" fmla="*/ f504 f175 1"/>
                <a:gd name="f621" fmla="*/ f505 f174 1"/>
                <a:gd name="f622" fmla="*/ f506 f175 1"/>
                <a:gd name="f623" fmla="*/ f507 f175 1"/>
                <a:gd name="f624" fmla="*/ f508 f174 1"/>
                <a:gd name="f625" fmla="*/ f509 f175 1"/>
                <a:gd name="f626" fmla="*/ f510 f174 1"/>
                <a:gd name="f627" fmla="*/ f511 f175 1"/>
                <a:gd name="f628" fmla="*/ f512 f175 1"/>
                <a:gd name="f629" fmla="*/ f513 f174 1"/>
                <a:gd name="f630" fmla="*/ f514 f175 1"/>
                <a:gd name="f631" fmla="*/ f515 f174 1"/>
                <a:gd name="f632" fmla="*/ f516 f175 1"/>
                <a:gd name="f633" fmla="*/ f517 f175 1"/>
                <a:gd name="f634" fmla="*/ f518 f174 1"/>
                <a:gd name="f635" fmla="*/ f519 f175 1"/>
                <a:gd name="f636" fmla="*/ f520 f174 1"/>
                <a:gd name="f637" fmla="*/ f521 f175 1"/>
                <a:gd name="f638" fmla="*/ f522 f174 1"/>
              </a:gdLst>
              <a:ahLst/>
              <a:cxnLst>
                <a:cxn ang="3cd4">
                  <a:pos x="hc" y="t"/>
                </a:cxn>
                <a:cxn ang="0">
                  <a:pos x="r" y="vc"/>
                </a:cxn>
                <a:cxn ang="cd4">
                  <a:pos x="hc" y="b"/>
                </a:cxn>
                <a:cxn ang="cd2">
                  <a:pos x="l" y="vc"/>
                </a:cxn>
                <a:cxn ang="f410">
                  <a:pos x="f527" y="f528"/>
                </a:cxn>
                <a:cxn ang="f410">
                  <a:pos x="f529" y="f530"/>
                </a:cxn>
                <a:cxn ang="f410">
                  <a:pos x="f531" y="f532"/>
                </a:cxn>
                <a:cxn ang="f410">
                  <a:pos x="f533" y="f534"/>
                </a:cxn>
                <a:cxn ang="f410">
                  <a:pos x="f535" y="f536"/>
                </a:cxn>
                <a:cxn ang="f410">
                  <a:pos x="f537" y="f538"/>
                </a:cxn>
                <a:cxn ang="f410">
                  <a:pos x="f539" y="f540"/>
                </a:cxn>
                <a:cxn ang="f410">
                  <a:pos x="f541" y="f542"/>
                </a:cxn>
                <a:cxn ang="f410">
                  <a:pos x="f543" y="f532"/>
                </a:cxn>
                <a:cxn ang="f410">
                  <a:pos x="f544" y="f545"/>
                </a:cxn>
                <a:cxn ang="f410">
                  <a:pos x="f546" y="f547"/>
                </a:cxn>
                <a:cxn ang="f410">
                  <a:pos x="f548" y="f549"/>
                </a:cxn>
                <a:cxn ang="f410">
                  <a:pos x="f550" y="f551"/>
                </a:cxn>
                <a:cxn ang="f410">
                  <a:pos x="f552" y="f553"/>
                </a:cxn>
                <a:cxn ang="f410">
                  <a:pos x="f554" y="f555"/>
                </a:cxn>
                <a:cxn ang="f410">
                  <a:pos x="f556" y="f542"/>
                </a:cxn>
                <a:cxn ang="f410">
                  <a:pos x="f557" y="f538"/>
                </a:cxn>
                <a:cxn ang="f410">
                  <a:pos x="f558" y="f559"/>
                </a:cxn>
                <a:cxn ang="f410">
                  <a:pos x="f560" y="f530"/>
                </a:cxn>
                <a:cxn ang="f410">
                  <a:pos x="f560" y="f561"/>
                </a:cxn>
                <a:cxn ang="f410">
                  <a:pos x="f562" y="f563"/>
                </a:cxn>
                <a:cxn ang="f410">
                  <a:pos x="f564" y="f565"/>
                </a:cxn>
                <a:cxn ang="f410">
                  <a:pos x="f539" y="f566"/>
                </a:cxn>
                <a:cxn ang="f410">
                  <a:pos x="f567" y="f568"/>
                </a:cxn>
                <a:cxn ang="f410">
                  <a:pos x="f569" y="f570"/>
                </a:cxn>
                <a:cxn ang="f410">
                  <a:pos x="f571" y="f572"/>
                </a:cxn>
                <a:cxn ang="f410">
                  <a:pos x="f573" y="f574"/>
                </a:cxn>
                <a:cxn ang="f410">
                  <a:pos x="f575" y="f576"/>
                </a:cxn>
                <a:cxn ang="f410">
                  <a:pos x="f531" y="f577"/>
                </a:cxn>
                <a:cxn ang="f410">
                  <a:pos x="f578" y="f579"/>
                </a:cxn>
                <a:cxn ang="f410">
                  <a:pos x="f580" y="f581"/>
                </a:cxn>
                <a:cxn ang="f410">
                  <a:pos x="f582" y="f583"/>
                </a:cxn>
                <a:cxn ang="f410">
                  <a:pos x="f584" y="f585"/>
                </a:cxn>
                <a:cxn ang="f410">
                  <a:pos x="f586" y="f585"/>
                </a:cxn>
                <a:cxn ang="f410">
                  <a:pos x="f587" y="f588"/>
                </a:cxn>
                <a:cxn ang="f410">
                  <a:pos x="f589" y="f590"/>
                </a:cxn>
                <a:cxn ang="f410">
                  <a:pos x="f591" y="f592"/>
                </a:cxn>
                <a:cxn ang="f410">
                  <a:pos x="f593" y="f594"/>
                </a:cxn>
                <a:cxn ang="f410">
                  <a:pos x="f595" y="f596"/>
                </a:cxn>
                <a:cxn ang="f410">
                  <a:pos x="f597" y="f598"/>
                </a:cxn>
                <a:cxn ang="f410">
                  <a:pos x="f599" y="f600"/>
                </a:cxn>
                <a:cxn ang="f410">
                  <a:pos x="f601" y="f602"/>
                </a:cxn>
                <a:cxn ang="f410">
                  <a:pos x="f603" y="f604"/>
                </a:cxn>
                <a:cxn ang="f410">
                  <a:pos x="f605" y="f606"/>
                </a:cxn>
                <a:cxn ang="f410">
                  <a:pos x="f607" y="f608"/>
                </a:cxn>
                <a:cxn ang="f410">
                  <a:pos x="f603" y="f609"/>
                </a:cxn>
                <a:cxn ang="f410">
                  <a:pos x="f610" y="f611"/>
                </a:cxn>
                <a:cxn ang="f410">
                  <a:pos x="f612" y="f613"/>
                </a:cxn>
                <a:cxn ang="f410">
                  <a:pos x="f614" y="f615"/>
                </a:cxn>
                <a:cxn ang="f410">
                  <a:pos x="f616" y="f574"/>
                </a:cxn>
                <a:cxn ang="f410">
                  <a:pos x="f617" y="f618"/>
                </a:cxn>
                <a:cxn ang="f410">
                  <a:pos x="f619" y="f620"/>
                </a:cxn>
                <a:cxn ang="f410">
                  <a:pos x="f621" y="f622"/>
                </a:cxn>
                <a:cxn ang="f410">
                  <a:pos x="f619" y="f623"/>
                </a:cxn>
                <a:cxn ang="f410">
                  <a:pos x="f624" y="f625"/>
                </a:cxn>
                <a:cxn ang="f410">
                  <a:pos x="f626" y="f627"/>
                </a:cxn>
                <a:cxn ang="f410">
                  <a:pos x="f595" y="f628"/>
                </a:cxn>
                <a:cxn ang="f410">
                  <a:pos x="f629" y="f630"/>
                </a:cxn>
                <a:cxn ang="f410">
                  <a:pos x="f631" y="f632"/>
                </a:cxn>
                <a:cxn ang="f410">
                  <a:pos x="f629" y="f633"/>
                </a:cxn>
                <a:cxn ang="f410">
                  <a:pos x="f634" y="f635"/>
                </a:cxn>
                <a:cxn ang="f410">
                  <a:pos x="f636" y="f637"/>
                </a:cxn>
                <a:cxn ang="f410">
                  <a:pos x="f638" y="f542"/>
                </a:cxn>
              </a:cxnLst>
              <a:rect l="f523" t="f526" r="f524" b="f525"/>
              <a:pathLst>
                <a:path w="443" h="453">
                  <a:moveTo>
                    <a:pt x="f9" y="f10"/>
                  </a:moveTo>
                  <a:lnTo>
                    <a:pt x="f11" y="f12"/>
                  </a:lnTo>
                  <a:lnTo>
                    <a:pt x="f3" y="f13"/>
                  </a:lnTo>
                  <a:lnTo>
                    <a:pt x="f14" y="f15"/>
                  </a:lnTo>
                  <a:lnTo>
                    <a:pt x="f16" y="f17"/>
                  </a:lnTo>
                  <a:lnTo>
                    <a:pt x="f18" y="f19"/>
                  </a:lnTo>
                  <a:lnTo>
                    <a:pt x="f20" y="f10"/>
                  </a:lnTo>
                  <a:lnTo>
                    <a:pt x="f21" y="f22"/>
                  </a:lnTo>
                  <a:lnTo>
                    <a:pt x="f23" y="f24"/>
                  </a:lnTo>
                  <a:lnTo>
                    <a:pt x="f25" y="f26"/>
                  </a:lnTo>
                  <a:lnTo>
                    <a:pt x="f27" y="f17"/>
                  </a:lnTo>
                  <a:lnTo>
                    <a:pt x="f28" y="f29"/>
                  </a:lnTo>
                  <a:lnTo>
                    <a:pt x="f30" y="f31"/>
                  </a:lnTo>
                  <a:lnTo>
                    <a:pt x="f32" y="f33"/>
                  </a:lnTo>
                  <a:lnTo>
                    <a:pt x="f34" y="f35"/>
                  </a:lnTo>
                  <a:lnTo>
                    <a:pt x="f36" y="f31"/>
                  </a:lnTo>
                  <a:lnTo>
                    <a:pt x="f37" y="f13"/>
                  </a:lnTo>
                  <a:lnTo>
                    <a:pt x="f38" y="f15"/>
                  </a:lnTo>
                  <a:lnTo>
                    <a:pt x="f39" y="f13"/>
                  </a:lnTo>
                  <a:lnTo>
                    <a:pt x="f40" y="f24"/>
                  </a:lnTo>
                  <a:lnTo>
                    <a:pt x="f40" y="f41"/>
                  </a:lnTo>
                  <a:lnTo>
                    <a:pt x="f40" y="f42"/>
                  </a:lnTo>
                  <a:lnTo>
                    <a:pt x="f43" y="f42"/>
                  </a:lnTo>
                  <a:lnTo>
                    <a:pt x="f44" y="f42"/>
                  </a:lnTo>
                  <a:lnTo>
                    <a:pt x="f44" y="f41"/>
                  </a:lnTo>
                  <a:lnTo>
                    <a:pt x="f44" y="f26"/>
                  </a:lnTo>
                  <a:lnTo>
                    <a:pt x="f45" y="f24"/>
                  </a:lnTo>
                  <a:lnTo>
                    <a:pt x="f46" y="f24"/>
                  </a:lnTo>
                  <a:lnTo>
                    <a:pt x="f47" y="f24"/>
                  </a:lnTo>
                  <a:lnTo>
                    <a:pt x="f48" y="f26"/>
                  </a:lnTo>
                  <a:lnTo>
                    <a:pt x="f49" y="f42"/>
                  </a:lnTo>
                  <a:lnTo>
                    <a:pt x="f49" y="f50"/>
                  </a:lnTo>
                  <a:lnTo>
                    <a:pt x="f51" y="f52"/>
                  </a:lnTo>
                  <a:lnTo>
                    <a:pt x="f53" y="f54"/>
                  </a:lnTo>
                  <a:lnTo>
                    <a:pt x="f55" y="f56"/>
                  </a:lnTo>
                  <a:lnTo>
                    <a:pt x="f57" y="f56"/>
                  </a:lnTo>
                  <a:lnTo>
                    <a:pt x="f58" y="f59"/>
                  </a:lnTo>
                  <a:lnTo>
                    <a:pt x="f60" y="f61"/>
                  </a:lnTo>
                  <a:lnTo>
                    <a:pt x="f62" y="f59"/>
                  </a:lnTo>
                  <a:lnTo>
                    <a:pt x="f63" y="f59"/>
                  </a:lnTo>
                  <a:lnTo>
                    <a:pt x="f63" y="f64"/>
                  </a:lnTo>
                  <a:lnTo>
                    <a:pt x="f65" y="f54"/>
                  </a:lnTo>
                  <a:lnTo>
                    <a:pt x="f66" y="f67"/>
                  </a:lnTo>
                  <a:lnTo>
                    <a:pt x="f68" y="f52"/>
                  </a:lnTo>
                  <a:lnTo>
                    <a:pt x="f68" y="f50"/>
                  </a:lnTo>
                  <a:lnTo>
                    <a:pt x="f68" y="f69"/>
                  </a:lnTo>
                  <a:lnTo>
                    <a:pt x="f70" y="f69"/>
                  </a:lnTo>
                  <a:lnTo>
                    <a:pt x="f71" y="f42"/>
                  </a:lnTo>
                  <a:lnTo>
                    <a:pt x="f72" y="f24"/>
                  </a:lnTo>
                  <a:lnTo>
                    <a:pt x="f7" y="f24"/>
                  </a:lnTo>
                  <a:lnTo>
                    <a:pt x="f72" y="f15"/>
                  </a:lnTo>
                  <a:lnTo>
                    <a:pt x="f71" y="f29"/>
                  </a:lnTo>
                  <a:lnTo>
                    <a:pt x="f73" y="f12"/>
                  </a:lnTo>
                  <a:lnTo>
                    <a:pt x="f74" y="f17"/>
                  </a:lnTo>
                  <a:lnTo>
                    <a:pt x="f57" y="f19"/>
                  </a:lnTo>
                  <a:lnTo>
                    <a:pt x="f75" y="f76"/>
                  </a:lnTo>
                  <a:lnTo>
                    <a:pt x="f77" y="f19"/>
                  </a:lnTo>
                  <a:lnTo>
                    <a:pt x="f75" y="f13"/>
                  </a:lnTo>
                  <a:lnTo>
                    <a:pt x="f77" y="f29"/>
                  </a:lnTo>
                  <a:lnTo>
                    <a:pt x="f77" y="f78"/>
                  </a:lnTo>
                  <a:lnTo>
                    <a:pt x="f79" y="f80"/>
                  </a:lnTo>
                  <a:lnTo>
                    <a:pt x="f48" y="f81"/>
                  </a:lnTo>
                  <a:lnTo>
                    <a:pt x="f82" y="f81"/>
                  </a:lnTo>
                  <a:lnTo>
                    <a:pt x="f2" y="f83"/>
                  </a:lnTo>
                  <a:lnTo>
                    <a:pt x="f46" y="f3"/>
                  </a:lnTo>
                  <a:lnTo>
                    <a:pt x="f84" y="f85"/>
                  </a:lnTo>
                  <a:lnTo>
                    <a:pt x="f44" y="f86"/>
                  </a:lnTo>
                  <a:lnTo>
                    <a:pt x="f43" y="f87"/>
                  </a:lnTo>
                  <a:lnTo>
                    <a:pt x="f40" y="f88"/>
                  </a:lnTo>
                  <a:lnTo>
                    <a:pt x="f40" y="f89"/>
                  </a:lnTo>
                  <a:lnTo>
                    <a:pt x="f90" y="f91"/>
                  </a:lnTo>
                  <a:lnTo>
                    <a:pt x="f92" y="f93"/>
                  </a:lnTo>
                  <a:lnTo>
                    <a:pt x="f94" y="f95"/>
                  </a:lnTo>
                  <a:lnTo>
                    <a:pt x="f96" y="f97"/>
                  </a:lnTo>
                  <a:lnTo>
                    <a:pt x="f37" y="f98"/>
                  </a:lnTo>
                  <a:lnTo>
                    <a:pt x="f99" y="f97"/>
                  </a:lnTo>
                  <a:lnTo>
                    <a:pt x="f36" y="f95"/>
                  </a:lnTo>
                  <a:lnTo>
                    <a:pt x="f100" y="f101"/>
                  </a:lnTo>
                  <a:lnTo>
                    <a:pt x="f102" y="f103"/>
                  </a:lnTo>
                  <a:lnTo>
                    <a:pt x="f104" y="f101"/>
                  </a:lnTo>
                  <a:lnTo>
                    <a:pt x="f105" y="f21"/>
                  </a:lnTo>
                  <a:lnTo>
                    <a:pt x="f105" y="f106"/>
                  </a:lnTo>
                  <a:lnTo>
                    <a:pt x="f30" y="f27"/>
                  </a:lnTo>
                  <a:lnTo>
                    <a:pt x="f30" y="f32"/>
                  </a:lnTo>
                  <a:lnTo>
                    <a:pt x="f27" y="f107"/>
                  </a:lnTo>
                  <a:lnTo>
                    <a:pt x="f108" y="f37"/>
                  </a:lnTo>
                  <a:lnTo>
                    <a:pt x="f23" y="f109"/>
                  </a:lnTo>
                  <a:lnTo>
                    <a:pt x="f110" y="f46"/>
                  </a:lnTo>
                  <a:lnTo>
                    <a:pt x="f110" y="f48"/>
                  </a:lnTo>
                  <a:lnTo>
                    <a:pt x="f111" y="f49"/>
                  </a:lnTo>
                  <a:lnTo>
                    <a:pt x="f23" y="f112"/>
                  </a:lnTo>
                  <a:lnTo>
                    <a:pt x="f111" y="f113"/>
                  </a:lnTo>
                  <a:lnTo>
                    <a:pt x="f110" y="f114"/>
                  </a:lnTo>
                  <a:lnTo>
                    <a:pt x="f97" y="f115"/>
                  </a:lnTo>
                  <a:lnTo>
                    <a:pt x="f101" y="f116"/>
                  </a:lnTo>
                  <a:lnTo>
                    <a:pt x="f93" y="f117"/>
                  </a:lnTo>
                  <a:lnTo>
                    <a:pt x="f118" y="f119"/>
                  </a:lnTo>
                  <a:lnTo>
                    <a:pt x="f120" y="f119"/>
                  </a:lnTo>
                  <a:lnTo>
                    <a:pt x="f88" y="f119"/>
                  </a:lnTo>
                  <a:lnTo>
                    <a:pt x="f121" y="f119"/>
                  </a:lnTo>
                  <a:lnTo>
                    <a:pt x="f87" y="f60"/>
                  </a:lnTo>
                  <a:lnTo>
                    <a:pt x="f121" y="f62"/>
                  </a:lnTo>
                  <a:lnTo>
                    <a:pt x="f87" y="f65"/>
                  </a:lnTo>
                  <a:lnTo>
                    <a:pt x="f122" y="f73"/>
                  </a:lnTo>
                  <a:lnTo>
                    <a:pt x="f123" y="f66"/>
                  </a:lnTo>
                  <a:lnTo>
                    <a:pt x="f81" y="f70"/>
                  </a:lnTo>
                  <a:lnTo>
                    <a:pt x="f124" y="f71"/>
                  </a:lnTo>
                  <a:lnTo>
                    <a:pt x="f125" y="f66"/>
                  </a:lnTo>
                  <a:lnTo>
                    <a:pt x="f126" y="f127"/>
                  </a:lnTo>
                  <a:lnTo>
                    <a:pt x="f35" y="f128"/>
                  </a:lnTo>
                  <a:lnTo>
                    <a:pt x="f78" y="f8"/>
                  </a:lnTo>
                  <a:lnTo>
                    <a:pt x="f129" y="f8"/>
                  </a:lnTo>
                  <a:lnTo>
                    <a:pt x="f130" y="f8"/>
                  </a:lnTo>
                  <a:lnTo>
                    <a:pt x="f12" y="f131"/>
                  </a:lnTo>
                  <a:lnTo>
                    <a:pt x="f17" y="f131"/>
                  </a:lnTo>
                  <a:lnTo>
                    <a:pt x="f19" y="f128"/>
                  </a:lnTo>
                  <a:lnTo>
                    <a:pt x="f22" y="f127"/>
                  </a:lnTo>
                  <a:lnTo>
                    <a:pt x="f24" y="f132"/>
                  </a:lnTo>
                  <a:lnTo>
                    <a:pt x="f41" y="f133"/>
                  </a:lnTo>
                  <a:lnTo>
                    <a:pt x="f41" y="f65"/>
                  </a:lnTo>
                  <a:lnTo>
                    <a:pt x="f41" y="f62"/>
                  </a:lnTo>
                  <a:lnTo>
                    <a:pt x="f67" y="f62"/>
                  </a:lnTo>
                  <a:lnTo>
                    <a:pt x="f134" y="f135"/>
                  </a:lnTo>
                  <a:lnTo>
                    <a:pt x="f136" y="f115"/>
                  </a:lnTo>
                  <a:lnTo>
                    <a:pt x="f137" y="f114"/>
                  </a:lnTo>
                  <a:lnTo>
                    <a:pt x="f138" y="f139"/>
                  </a:lnTo>
                  <a:lnTo>
                    <a:pt x="f140" y="f141"/>
                  </a:lnTo>
                  <a:lnTo>
                    <a:pt x="f142" y="f143"/>
                  </a:lnTo>
                  <a:lnTo>
                    <a:pt x="f144" y="f47"/>
                  </a:lnTo>
                  <a:lnTo>
                    <a:pt x="f144" y="f145"/>
                  </a:lnTo>
                  <a:lnTo>
                    <a:pt x="f144" y="f45"/>
                  </a:lnTo>
                  <a:lnTo>
                    <a:pt x="f144" y="f146"/>
                  </a:lnTo>
                  <a:lnTo>
                    <a:pt x="f147" y="f39"/>
                  </a:lnTo>
                  <a:lnTo>
                    <a:pt x="f6" y="f96"/>
                  </a:lnTo>
                  <a:lnTo>
                    <a:pt x="f142" y="f39"/>
                  </a:lnTo>
                  <a:lnTo>
                    <a:pt x="f140" y="f148"/>
                  </a:lnTo>
                  <a:lnTo>
                    <a:pt x="f149" y="f37"/>
                  </a:lnTo>
                  <a:lnTo>
                    <a:pt x="f149" y="f99"/>
                  </a:lnTo>
                  <a:lnTo>
                    <a:pt x="f150" y="f100"/>
                  </a:lnTo>
                  <a:lnTo>
                    <a:pt x="f151" y="f107"/>
                  </a:lnTo>
                  <a:lnTo>
                    <a:pt x="f136" y="f152"/>
                  </a:lnTo>
                  <a:lnTo>
                    <a:pt x="f151" y="f30"/>
                  </a:lnTo>
                  <a:lnTo>
                    <a:pt x="f137" y="f27"/>
                  </a:lnTo>
                  <a:lnTo>
                    <a:pt x="f137" y="f106"/>
                  </a:lnTo>
                  <a:lnTo>
                    <a:pt x="f153" y="f97"/>
                  </a:lnTo>
                  <a:lnTo>
                    <a:pt x="f154" y="f101"/>
                  </a:lnTo>
                  <a:lnTo>
                    <a:pt x="f155" y="f101"/>
                  </a:lnTo>
                  <a:lnTo>
                    <a:pt x="f156" y="f21"/>
                  </a:lnTo>
                  <a:lnTo>
                    <a:pt x="f157" y="f110"/>
                  </a:lnTo>
                  <a:lnTo>
                    <a:pt x="f158" y="f110"/>
                  </a:lnTo>
                  <a:lnTo>
                    <a:pt x="f56" y="f21"/>
                  </a:lnTo>
                  <a:lnTo>
                    <a:pt x="f61" y="f95"/>
                  </a:lnTo>
                  <a:lnTo>
                    <a:pt x="f64" y="f95"/>
                  </a:lnTo>
                  <a:lnTo>
                    <a:pt x="f64" y="f101"/>
                  </a:lnTo>
                  <a:lnTo>
                    <a:pt x="f59" y="f159"/>
                  </a:lnTo>
                  <a:lnTo>
                    <a:pt x="f56" y="f160"/>
                  </a:lnTo>
                  <a:lnTo>
                    <a:pt x="f61" y="f91"/>
                  </a:lnTo>
                  <a:lnTo>
                    <a:pt x="f61" y="f118"/>
                  </a:lnTo>
                  <a:lnTo>
                    <a:pt x="f64" y="f88"/>
                  </a:lnTo>
                  <a:lnTo>
                    <a:pt x="f54" y="f87"/>
                  </a:lnTo>
                  <a:lnTo>
                    <a:pt x="f52" y="f122"/>
                  </a:lnTo>
                  <a:lnTo>
                    <a:pt x="f50" y="f86"/>
                  </a:lnTo>
                  <a:lnTo>
                    <a:pt x="f42" y="f3"/>
                  </a:lnTo>
                  <a:lnTo>
                    <a:pt x="f26" y="f161"/>
                  </a:lnTo>
                  <a:lnTo>
                    <a:pt x="f76" y="f162"/>
                  </a:lnTo>
                  <a:lnTo>
                    <a:pt x="f10" y="f162"/>
                  </a:lnTo>
                  <a:lnTo>
                    <a:pt x="f17" y="f83"/>
                  </a:lnTo>
                  <a:lnTo>
                    <a:pt x="f163" y="f164"/>
                  </a:lnTo>
                  <a:lnTo>
                    <a:pt x="f165" y="f166"/>
                  </a:lnTo>
                  <a:lnTo>
                    <a:pt x="f78" y="f165"/>
                  </a:lnTo>
                  <a:lnTo>
                    <a:pt x="f129" y="f29"/>
                  </a:lnTo>
                  <a:lnTo>
                    <a:pt x="f78" y="f22"/>
                  </a:lnTo>
                  <a:lnTo>
                    <a:pt x="f167" y="f158"/>
                  </a:lnTo>
                  <a:lnTo>
                    <a:pt x="f35" y="f151"/>
                  </a:lnTo>
                  <a:lnTo>
                    <a:pt x="f167" y="f168"/>
                  </a:lnTo>
                  <a:lnTo>
                    <a:pt x="f78" y="f169"/>
                  </a:lnTo>
                  <a:lnTo>
                    <a:pt x="f165" y="f142"/>
                  </a:lnTo>
                  <a:lnTo>
                    <a:pt x="f165" y="f170"/>
                  </a:lnTo>
                  <a:lnTo>
                    <a:pt x="f35" y="f6"/>
                  </a:lnTo>
                  <a:lnTo>
                    <a:pt x="f166" y="f171"/>
                  </a:lnTo>
                  <a:lnTo>
                    <a:pt x="f126" y="f149"/>
                  </a:lnTo>
                  <a:lnTo>
                    <a:pt x="f125" y="f172"/>
                  </a:lnTo>
                  <a:lnTo>
                    <a:pt x="f33" y="f157"/>
                  </a:lnTo>
                  <a:lnTo>
                    <a:pt x="f80" y="f54"/>
                  </a:lnTo>
                  <a:lnTo>
                    <a:pt x="f164" y="f42"/>
                  </a:lnTo>
                  <a:lnTo>
                    <a:pt x="f9" y="f10"/>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3" name="Freeform 37">
              <a:extLst>
                <a:ext uri="{FF2B5EF4-FFF2-40B4-BE49-F238E27FC236}">
                  <a16:creationId xmlns:a16="http://schemas.microsoft.com/office/drawing/2014/main" id="{7F82F02C-01FE-DBE8-9A30-AE04D42F18F5}"/>
                </a:ext>
              </a:extLst>
            </p:cNvPr>
            <p:cNvSpPr/>
            <p:nvPr/>
          </p:nvSpPr>
          <p:spPr>
            <a:xfrm>
              <a:off x="8280129" y="1610285"/>
              <a:ext cx="99212" cy="135139"/>
            </a:xfrm>
            <a:custGeom>
              <a:avLst/>
              <a:gdLst>
                <a:gd name="f0" fmla="val 10800000"/>
                <a:gd name="f1" fmla="val 5400000"/>
                <a:gd name="f2" fmla="val 180"/>
                <a:gd name="f3" fmla="val w"/>
                <a:gd name="f4" fmla="val h"/>
                <a:gd name="f5" fmla="val 0"/>
                <a:gd name="f6" fmla="val 71"/>
                <a:gd name="f7" fmla="val 99"/>
                <a:gd name="f8" fmla="val 49"/>
                <a:gd name="f9" fmla="val 37"/>
                <a:gd name="f10" fmla="val 45"/>
                <a:gd name="f11" fmla="val 28"/>
                <a:gd name="f12" fmla="val 47"/>
                <a:gd name="f13" fmla="val 52"/>
                <a:gd name="f14" fmla="val 30"/>
                <a:gd name="f15" fmla="val 54"/>
                <a:gd name="f16" fmla="val 33"/>
                <a:gd name="f17" fmla="val 59"/>
                <a:gd name="f18" fmla="val 61"/>
                <a:gd name="f19" fmla="val 56"/>
                <a:gd name="f20" fmla="val 26"/>
                <a:gd name="f21" fmla="val 21"/>
                <a:gd name="f22" fmla="val 14"/>
                <a:gd name="f23" fmla="val 40"/>
                <a:gd name="f24" fmla="val 38"/>
                <a:gd name="f25" fmla="val 7"/>
                <a:gd name="f26" fmla="val 35"/>
                <a:gd name="f27" fmla="val 2"/>
                <a:gd name="f28" fmla="val 23"/>
                <a:gd name="f29" fmla="val 4"/>
                <a:gd name="f30" fmla="val 9"/>
                <a:gd name="f31" fmla="val 11"/>
                <a:gd name="f32" fmla="val 16"/>
                <a:gd name="f33" fmla="val 66"/>
                <a:gd name="f34" fmla="val 73"/>
                <a:gd name="f35" fmla="val 80"/>
                <a:gd name="f36" fmla="val 87"/>
                <a:gd name="f37" fmla="val 90"/>
                <a:gd name="f38" fmla="val 97"/>
                <a:gd name="f39" fmla="val 82"/>
                <a:gd name="f40" fmla="val 64"/>
                <a:gd name="f41" fmla="val 42"/>
                <a:gd name="f42" fmla="val 68"/>
                <a:gd name="f43" fmla="+- 0 0 -90"/>
                <a:gd name="f44" fmla="*/ f3 1 71"/>
                <a:gd name="f45" fmla="*/ f4 1 99"/>
                <a:gd name="f46" fmla="+- f7 0 f5"/>
                <a:gd name="f47" fmla="+- f6 0 f5"/>
                <a:gd name="f48" fmla="*/ f43 f0 1"/>
                <a:gd name="f49" fmla="*/ f47 1 71"/>
                <a:gd name="f50" fmla="*/ f46 1 99"/>
                <a:gd name="f51" fmla="*/ 77788 f47 1"/>
                <a:gd name="f52" fmla="*/ 58738 f46 1"/>
                <a:gd name="f53" fmla="*/ 71438 f47 1"/>
                <a:gd name="f54" fmla="*/ 44450 f46 1"/>
                <a:gd name="f55" fmla="*/ 74613 f47 1"/>
                <a:gd name="f56" fmla="*/ 82550 f47 1"/>
                <a:gd name="f57" fmla="*/ 47625 f46 1"/>
                <a:gd name="f58" fmla="*/ 85725 f47 1"/>
                <a:gd name="f59" fmla="*/ 52388 f46 1"/>
                <a:gd name="f60" fmla="*/ 93663 f47 1"/>
                <a:gd name="f61" fmla="*/ 96838 f47 1"/>
                <a:gd name="f62" fmla="*/ 88900 f47 1"/>
                <a:gd name="f63" fmla="*/ 41275 f46 1"/>
                <a:gd name="f64" fmla="*/ 33338 f46 1"/>
                <a:gd name="f65" fmla="*/ 22225 f46 1"/>
                <a:gd name="f66" fmla="*/ 63500 f47 1"/>
                <a:gd name="f67" fmla="*/ 60325 f47 1"/>
                <a:gd name="f68" fmla="*/ 11113 f46 1"/>
                <a:gd name="f69" fmla="*/ 55563 f47 1"/>
                <a:gd name="f70" fmla="*/ 0 f46 1"/>
                <a:gd name="f71" fmla="*/ 44450 f47 1"/>
                <a:gd name="f72" fmla="*/ 3175 f46 1"/>
                <a:gd name="f73" fmla="*/ 36513 f47 1"/>
                <a:gd name="f74" fmla="*/ 6350 f46 1"/>
                <a:gd name="f75" fmla="*/ 22225 f47 1"/>
                <a:gd name="f76" fmla="*/ 14288 f46 1"/>
                <a:gd name="f77" fmla="*/ 11113 f47 1"/>
                <a:gd name="f78" fmla="*/ 17463 f46 1"/>
                <a:gd name="f79" fmla="*/ 0 f47 1"/>
                <a:gd name="f80" fmla="*/ 3175 f47 1"/>
                <a:gd name="f81" fmla="*/ 6350 f47 1"/>
                <a:gd name="f82" fmla="*/ 14288 f47 1"/>
                <a:gd name="f83" fmla="*/ 71438 f46 1"/>
                <a:gd name="f84" fmla="*/ 88900 f46 1"/>
                <a:gd name="f85" fmla="*/ 25400 f47 1"/>
                <a:gd name="f86" fmla="*/ 104775 f46 1"/>
                <a:gd name="f87" fmla="*/ 33338 f47 1"/>
                <a:gd name="f88" fmla="*/ 115888 f46 1"/>
                <a:gd name="f89" fmla="*/ 127000 f46 1"/>
                <a:gd name="f90" fmla="*/ 138113 f46 1"/>
                <a:gd name="f91" fmla="*/ 142875 f46 1"/>
                <a:gd name="f92" fmla="*/ 157163 f46 1"/>
                <a:gd name="f93" fmla="*/ 47625 f47 1"/>
                <a:gd name="f94" fmla="*/ 153988 f46 1"/>
                <a:gd name="f95" fmla="*/ 130175 f46 1"/>
                <a:gd name="f96" fmla="*/ 112713 f46 1"/>
                <a:gd name="f97" fmla="*/ 77788 f46 1"/>
                <a:gd name="f98" fmla="*/ 101600 f47 1"/>
                <a:gd name="f99" fmla="*/ 63500 f46 1"/>
                <a:gd name="f100" fmla="*/ 66675 f46 1"/>
                <a:gd name="f101" fmla="*/ 85725 f46 1"/>
                <a:gd name="f102" fmla="*/ 96838 f46 1"/>
                <a:gd name="f103" fmla="*/ 104775 f47 1"/>
                <a:gd name="f104" fmla="*/ 101600 f46 1"/>
                <a:gd name="f105" fmla="*/ 112713 f47 1"/>
                <a:gd name="f106" fmla="*/ 93663 f46 1"/>
                <a:gd name="f107" fmla="*/ 107950 f46 1"/>
                <a:gd name="f108" fmla="*/ f48 1 f2"/>
                <a:gd name="f109" fmla="*/ f51 1 71"/>
                <a:gd name="f110" fmla="*/ f52 1 99"/>
                <a:gd name="f111" fmla="*/ f53 1 71"/>
                <a:gd name="f112" fmla="*/ f54 1 99"/>
                <a:gd name="f113" fmla="*/ f55 1 71"/>
                <a:gd name="f114" fmla="*/ f56 1 71"/>
                <a:gd name="f115" fmla="*/ f57 1 99"/>
                <a:gd name="f116" fmla="*/ f58 1 71"/>
                <a:gd name="f117" fmla="*/ f59 1 99"/>
                <a:gd name="f118" fmla="*/ f60 1 71"/>
                <a:gd name="f119" fmla="*/ f61 1 71"/>
                <a:gd name="f120" fmla="*/ f62 1 71"/>
                <a:gd name="f121" fmla="*/ f63 1 99"/>
                <a:gd name="f122" fmla="*/ f64 1 99"/>
                <a:gd name="f123" fmla="*/ f65 1 99"/>
                <a:gd name="f124" fmla="*/ f66 1 71"/>
                <a:gd name="f125" fmla="*/ f67 1 71"/>
                <a:gd name="f126" fmla="*/ f68 1 99"/>
                <a:gd name="f127" fmla="*/ f69 1 71"/>
                <a:gd name="f128" fmla="*/ f70 1 99"/>
                <a:gd name="f129" fmla="*/ f71 1 71"/>
                <a:gd name="f130" fmla="*/ f72 1 99"/>
                <a:gd name="f131" fmla="*/ f73 1 71"/>
                <a:gd name="f132" fmla="*/ f74 1 99"/>
                <a:gd name="f133" fmla="*/ f75 1 71"/>
                <a:gd name="f134" fmla="*/ f76 1 99"/>
                <a:gd name="f135" fmla="*/ f77 1 71"/>
                <a:gd name="f136" fmla="*/ f78 1 99"/>
                <a:gd name="f137" fmla="*/ f79 1 71"/>
                <a:gd name="f138" fmla="*/ f80 1 71"/>
                <a:gd name="f139" fmla="*/ f81 1 71"/>
                <a:gd name="f140" fmla="*/ f82 1 71"/>
                <a:gd name="f141" fmla="*/ f83 1 99"/>
                <a:gd name="f142" fmla="*/ f84 1 99"/>
                <a:gd name="f143" fmla="*/ f85 1 71"/>
                <a:gd name="f144" fmla="*/ f86 1 99"/>
                <a:gd name="f145" fmla="*/ f87 1 71"/>
                <a:gd name="f146" fmla="*/ f88 1 99"/>
                <a:gd name="f147" fmla="*/ f89 1 99"/>
                <a:gd name="f148" fmla="*/ f90 1 99"/>
                <a:gd name="f149" fmla="*/ f91 1 99"/>
                <a:gd name="f150" fmla="*/ f92 1 99"/>
                <a:gd name="f151" fmla="*/ f93 1 71"/>
                <a:gd name="f152" fmla="*/ f94 1 99"/>
                <a:gd name="f153" fmla="*/ f95 1 99"/>
                <a:gd name="f154" fmla="*/ f96 1 99"/>
                <a:gd name="f155" fmla="*/ f97 1 99"/>
                <a:gd name="f156" fmla="*/ f98 1 71"/>
                <a:gd name="f157" fmla="*/ f99 1 99"/>
                <a:gd name="f158" fmla="*/ f100 1 99"/>
                <a:gd name="f159" fmla="*/ f101 1 99"/>
                <a:gd name="f160" fmla="*/ f102 1 99"/>
                <a:gd name="f161" fmla="*/ f103 1 71"/>
                <a:gd name="f162" fmla="*/ f104 1 99"/>
                <a:gd name="f163" fmla="*/ f105 1 71"/>
                <a:gd name="f164" fmla="*/ f106 1 99"/>
                <a:gd name="f165" fmla="*/ f107 1 99"/>
                <a:gd name="f166" fmla="*/ 0 1 f49"/>
                <a:gd name="f167" fmla="*/ f6 1 f49"/>
                <a:gd name="f168" fmla="*/ 0 1 f50"/>
                <a:gd name="f169" fmla="*/ f7 1 f50"/>
                <a:gd name="f170" fmla="+- f108 0 f1"/>
                <a:gd name="f171" fmla="*/ f109 1 f49"/>
                <a:gd name="f172" fmla="*/ f110 1 f50"/>
                <a:gd name="f173" fmla="*/ f111 1 f49"/>
                <a:gd name="f174" fmla="*/ f112 1 f50"/>
                <a:gd name="f175" fmla="*/ f113 1 f49"/>
                <a:gd name="f176" fmla="*/ f114 1 f49"/>
                <a:gd name="f177" fmla="*/ f115 1 f50"/>
                <a:gd name="f178" fmla="*/ f116 1 f49"/>
                <a:gd name="f179" fmla="*/ f117 1 f50"/>
                <a:gd name="f180" fmla="*/ f118 1 f49"/>
                <a:gd name="f181" fmla="*/ f119 1 f49"/>
                <a:gd name="f182" fmla="*/ f120 1 f49"/>
                <a:gd name="f183" fmla="*/ f121 1 f50"/>
                <a:gd name="f184" fmla="*/ f122 1 f50"/>
                <a:gd name="f185" fmla="*/ f123 1 f50"/>
                <a:gd name="f186" fmla="*/ f124 1 f49"/>
                <a:gd name="f187" fmla="*/ f125 1 f49"/>
                <a:gd name="f188" fmla="*/ f126 1 f50"/>
                <a:gd name="f189" fmla="*/ f127 1 f49"/>
                <a:gd name="f190" fmla="*/ f128 1 f50"/>
                <a:gd name="f191" fmla="*/ f129 1 f49"/>
                <a:gd name="f192" fmla="*/ f130 1 f50"/>
                <a:gd name="f193" fmla="*/ f131 1 f49"/>
                <a:gd name="f194" fmla="*/ f132 1 f50"/>
                <a:gd name="f195" fmla="*/ f133 1 f49"/>
                <a:gd name="f196" fmla="*/ f134 1 f50"/>
                <a:gd name="f197" fmla="*/ f135 1 f49"/>
                <a:gd name="f198" fmla="*/ f136 1 f50"/>
                <a:gd name="f199" fmla="*/ f137 1 f49"/>
                <a:gd name="f200" fmla="*/ f138 1 f49"/>
                <a:gd name="f201" fmla="*/ f139 1 f49"/>
                <a:gd name="f202" fmla="*/ f140 1 f49"/>
                <a:gd name="f203" fmla="*/ f141 1 f50"/>
                <a:gd name="f204" fmla="*/ f142 1 f50"/>
                <a:gd name="f205" fmla="*/ f143 1 f49"/>
                <a:gd name="f206" fmla="*/ f144 1 f50"/>
                <a:gd name="f207" fmla="*/ f145 1 f49"/>
                <a:gd name="f208" fmla="*/ f146 1 f50"/>
                <a:gd name="f209" fmla="*/ f147 1 f50"/>
                <a:gd name="f210" fmla="*/ f148 1 f50"/>
                <a:gd name="f211" fmla="*/ f149 1 f50"/>
                <a:gd name="f212" fmla="*/ f150 1 f50"/>
                <a:gd name="f213" fmla="*/ f151 1 f49"/>
                <a:gd name="f214" fmla="*/ f152 1 f50"/>
                <a:gd name="f215" fmla="*/ f153 1 f50"/>
                <a:gd name="f216" fmla="*/ f154 1 f50"/>
                <a:gd name="f217" fmla="*/ f155 1 f50"/>
                <a:gd name="f218" fmla="*/ f156 1 f49"/>
                <a:gd name="f219" fmla="*/ f157 1 f50"/>
                <a:gd name="f220" fmla="*/ f158 1 f50"/>
                <a:gd name="f221" fmla="*/ f159 1 f50"/>
                <a:gd name="f222" fmla="*/ f160 1 f50"/>
                <a:gd name="f223" fmla="*/ f161 1 f49"/>
                <a:gd name="f224" fmla="*/ f162 1 f50"/>
                <a:gd name="f225" fmla="*/ f163 1 f49"/>
                <a:gd name="f226" fmla="*/ f164 1 f50"/>
                <a:gd name="f227" fmla="*/ f165 1 f50"/>
                <a:gd name="f228" fmla="*/ f166 f44 1"/>
                <a:gd name="f229" fmla="*/ f167 f44 1"/>
                <a:gd name="f230" fmla="*/ f169 f45 1"/>
                <a:gd name="f231" fmla="*/ f168 f45 1"/>
                <a:gd name="f232" fmla="*/ f171 f44 1"/>
                <a:gd name="f233" fmla="*/ f172 f45 1"/>
                <a:gd name="f234" fmla="*/ f173 f44 1"/>
                <a:gd name="f235" fmla="*/ f174 f45 1"/>
                <a:gd name="f236" fmla="*/ f175 f44 1"/>
                <a:gd name="f237" fmla="*/ f176 f44 1"/>
                <a:gd name="f238" fmla="*/ f177 f45 1"/>
                <a:gd name="f239" fmla="*/ f178 f44 1"/>
                <a:gd name="f240" fmla="*/ f179 f45 1"/>
                <a:gd name="f241" fmla="*/ f180 f44 1"/>
                <a:gd name="f242" fmla="*/ f181 f44 1"/>
                <a:gd name="f243" fmla="*/ f182 f44 1"/>
                <a:gd name="f244" fmla="*/ f183 f45 1"/>
                <a:gd name="f245" fmla="*/ f184 f45 1"/>
                <a:gd name="f246" fmla="*/ f185 f45 1"/>
                <a:gd name="f247" fmla="*/ f186 f44 1"/>
                <a:gd name="f248" fmla="*/ f187 f44 1"/>
                <a:gd name="f249" fmla="*/ f188 f45 1"/>
                <a:gd name="f250" fmla="*/ f189 f44 1"/>
                <a:gd name="f251" fmla="*/ f190 f45 1"/>
                <a:gd name="f252" fmla="*/ f191 f44 1"/>
                <a:gd name="f253" fmla="*/ f192 f45 1"/>
                <a:gd name="f254" fmla="*/ f193 f44 1"/>
                <a:gd name="f255" fmla="*/ f194 f45 1"/>
                <a:gd name="f256" fmla="*/ f195 f44 1"/>
                <a:gd name="f257" fmla="*/ f196 f45 1"/>
                <a:gd name="f258" fmla="*/ f197 f44 1"/>
                <a:gd name="f259" fmla="*/ f198 f45 1"/>
                <a:gd name="f260" fmla="*/ f199 f44 1"/>
                <a:gd name="f261" fmla="*/ f200 f44 1"/>
                <a:gd name="f262" fmla="*/ f201 f44 1"/>
                <a:gd name="f263" fmla="*/ f202 f44 1"/>
                <a:gd name="f264" fmla="*/ f203 f45 1"/>
                <a:gd name="f265" fmla="*/ f204 f45 1"/>
                <a:gd name="f266" fmla="*/ f205 f44 1"/>
                <a:gd name="f267" fmla="*/ f206 f45 1"/>
                <a:gd name="f268" fmla="*/ f207 f44 1"/>
                <a:gd name="f269" fmla="*/ f208 f45 1"/>
                <a:gd name="f270" fmla="*/ f209 f45 1"/>
                <a:gd name="f271" fmla="*/ f210 f45 1"/>
                <a:gd name="f272" fmla="*/ f211 f45 1"/>
                <a:gd name="f273" fmla="*/ f212 f45 1"/>
                <a:gd name="f274" fmla="*/ f213 f44 1"/>
                <a:gd name="f275" fmla="*/ f214 f45 1"/>
                <a:gd name="f276" fmla="*/ f215 f45 1"/>
                <a:gd name="f277" fmla="*/ f216 f45 1"/>
                <a:gd name="f278" fmla="*/ f217 f45 1"/>
                <a:gd name="f279" fmla="*/ f218 f44 1"/>
                <a:gd name="f280" fmla="*/ f219 f45 1"/>
                <a:gd name="f281" fmla="*/ f220 f45 1"/>
                <a:gd name="f282" fmla="*/ f221 f45 1"/>
                <a:gd name="f283" fmla="*/ f222 f45 1"/>
                <a:gd name="f284" fmla="*/ f223 f44 1"/>
                <a:gd name="f285" fmla="*/ f224 f45 1"/>
                <a:gd name="f286" fmla="*/ f225 f44 1"/>
                <a:gd name="f287" fmla="*/ f226 f45 1"/>
                <a:gd name="f288" fmla="*/ f227 f45 1"/>
              </a:gdLst>
              <a:ahLst/>
              <a:cxnLst>
                <a:cxn ang="3cd4">
                  <a:pos x="hc" y="t"/>
                </a:cxn>
                <a:cxn ang="0">
                  <a:pos x="r" y="vc"/>
                </a:cxn>
                <a:cxn ang="cd4">
                  <a:pos x="hc" y="b"/>
                </a:cxn>
                <a:cxn ang="cd2">
                  <a:pos x="l" y="vc"/>
                </a:cxn>
                <a:cxn ang="f170">
                  <a:pos x="f232" y="f233"/>
                </a:cxn>
                <a:cxn ang="f170">
                  <a:pos x="f234" y="f235"/>
                </a:cxn>
                <a:cxn ang="f170">
                  <a:pos x="f236" y="f235"/>
                </a:cxn>
                <a:cxn ang="f170">
                  <a:pos x="f237" y="f238"/>
                </a:cxn>
                <a:cxn ang="f170">
                  <a:pos x="f239" y="f240"/>
                </a:cxn>
                <a:cxn ang="f170">
                  <a:pos x="f241" y="f233"/>
                </a:cxn>
                <a:cxn ang="f170">
                  <a:pos x="f242" y="f240"/>
                </a:cxn>
                <a:cxn ang="f170">
                  <a:pos x="f243" y="f235"/>
                </a:cxn>
                <a:cxn ang="f170">
                  <a:pos x="f237" y="f235"/>
                </a:cxn>
                <a:cxn ang="f170">
                  <a:pos x="f232" y="f244"/>
                </a:cxn>
                <a:cxn ang="f170">
                  <a:pos x="f236" y="f245"/>
                </a:cxn>
                <a:cxn ang="f170">
                  <a:pos x="f234" y="f246"/>
                </a:cxn>
                <a:cxn ang="f170">
                  <a:pos x="f247" y="f246"/>
                </a:cxn>
                <a:cxn ang="f170">
                  <a:pos x="f248" y="f249"/>
                </a:cxn>
                <a:cxn ang="f170">
                  <a:pos x="f250" y="f251"/>
                </a:cxn>
                <a:cxn ang="f170">
                  <a:pos x="f252" y="f253"/>
                </a:cxn>
                <a:cxn ang="f170">
                  <a:pos x="f254" y="f255"/>
                </a:cxn>
                <a:cxn ang="f170">
                  <a:pos x="f256" y="f257"/>
                </a:cxn>
                <a:cxn ang="f170">
                  <a:pos x="f258" y="f259"/>
                </a:cxn>
                <a:cxn ang="f170">
                  <a:pos x="f260" y="f246"/>
                </a:cxn>
                <a:cxn ang="f170">
                  <a:pos x="f261" y="f245"/>
                </a:cxn>
                <a:cxn ang="f170">
                  <a:pos x="f262" y="f238"/>
                </a:cxn>
                <a:cxn ang="f170">
                  <a:pos x="f258" y="f233"/>
                </a:cxn>
                <a:cxn ang="f170">
                  <a:pos x="f263" y="f264"/>
                </a:cxn>
                <a:cxn ang="f170">
                  <a:pos x="f256" y="f265"/>
                </a:cxn>
                <a:cxn ang="f170">
                  <a:pos x="f266" y="f267"/>
                </a:cxn>
                <a:cxn ang="f170">
                  <a:pos x="f268" y="f269"/>
                </a:cxn>
                <a:cxn ang="f170">
                  <a:pos x="f268" y="f270"/>
                </a:cxn>
                <a:cxn ang="f170">
                  <a:pos x="f254" y="f271"/>
                </a:cxn>
                <a:cxn ang="f170">
                  <a:pos x="f254" y="f272"/>
                </a:cxn>
                <a:cxn ang="f170">
                  <a:pos x="f254" y="f273"/>
                </a:cxn>
                <a:cxn ang="f170">
                  <a:pos x="f274" y="f275"/>
                </a:cxn>
                <a:cxn ang="f170">
                  <a:pos x="f232" y="f276"/>
                </a:cxn>
                <a:cxn ang="f170">
                  <a:pos x="f239" y="f277"/>
                </a:cxn>
                <a:cxn ang="f170">
                  <a:pos x="f236" y="f278"/>
                </a:cxn>
                <a:cxn ang="f170">
                  <a:pos x="f232" y="f233"/>
                </a:cxn>
                <a:cxn ang="f170">
                  <a:pos x="f279" y="f280"/>
                </a:cxn>
                <a:cxn ang="f170">
                  <a:pos x="f242" y="f281"/>
                </a:cxn>
                <a:cxn ang="f170">
                  <a:pos x="f242" y="f264"/>
                </a:cxn>
                <a:cxn ang="f170">
                  <a:pos x="f242" y="f282"/>
                </a:cxn>
                <a:cxn ang="f170">
                  <a:pos x="f279" y="f283"/>
                </a:cxn>
                <a:cxn ang="f170">
                  <a:pos x="f242" y="f267"/>
                </a:cxn>
                <a:cxn ang="f170">
                  <a:pos x="f284" y="f285"/>
                </a:cxn>
                <a:cxn ang="f170">
                  <a:pos x="f286" y="f287"/>
                </a:cxn>
                <a:cxn ang="f170">
                  <a:pos x="f279" y="f280"/>
                </a:cxn>
                <a:cxn ang="f170">
                  <a:pos x="f243" y="f282"/>
                </a:cxn>
                <a:cxn ang="f170">
                  <a:pos x="f239" y="f282"/>
                </a:cxn>
                <a:cxn ang="f170">
                  <a:pos x="f239" y="f283"/>
                </a:cxn>
                <a:cxn ang="f170">
                  <a:pos x="f241" y="f288"/>
                </a:cxn>
                <a:cxn ang="f170">
                  <a:pos x="f241" y="f285"/>
                </a:cxn>
                <a:cxn ang="f170">
                  <a:pos x="f241" y="f265"/>
                </a:cxn>
                <a:cxn ang="f170">
                  <a:pos x="f243" y="f282"/>
                </a:cxn>
              </a:cxnLst>
              <a:rect l="f228" t="f231" r="f229" b="f230"/>
              <a:pathLst>
                <a:path w="71" h="99">
                  <a:moveTo>
                    <a:pt x="f8" y="f9"/>
                  </a:moveTo>
                  <a:lnTo>
                    <a:pt x="f10" y="f11"/>
                  </a:lnTo>
                  <a:lnTo>
                    <a:pt x="f12" y="f11"/>
                  </a:lnTo>
                  <a:lnTo>
                    <a:pt x="f13" y="f14"/>
                  </a:lnTo>
                  <a:lnTo>
                    <a:pt x="f15" y="f16"/>
                  </a:lnTo>
                  <a:lnTo>
                    <a:pt x="f17" y="f9"/>
                  </a:lnTo>
                  <a:lnTo>
                    <a:pt x="f18" y="f16"/>
                  </a:lnTo>
                  <a:lnTo>
                    <a:pt x="f19" y="f11"/>
                  </a:lnTo>
                  <a:lnTo>
                    <a:pt x="f13" y="f11"/>
                  </a:lnTo>
                  <a:lnTo>
                    <a:pt x="f8" y="f20"/>
                  </a:lnTo>
                  <a:lnTo>
                    <a:pt x="f12" y="f21"/>
                  </a:lnTo>
                  <a:lnTo>
                    <a:pt x="f10" y="f22"/>
                  </a:lnTo>
                  <a:lnTo>
                    <a:pt x="f23" y="f22"/>
                  </a:lnTo>
                  <a:lnTo>
                    <a:pt x="f24" y="f25"/>
                  </a:lnTo>
                  <a:lnTo>
                    <a:pt x="f26" y="f5"/>
                  </a:lnTo>
                  <a:lnTo>
                    <a:pt x="f11" y="f27"/>
                  </a:lnTo>
                  <a:lnTo>
                    <a:pt x="f28" y="f29"/>
                  </a:lnTo>
                  <a:lnTo>
                    <a:pt x="f22" y="f30"/>
                  </a:lnTo>
                  <a:lnTo>
                    <a:pt x="f25" y="f31"/>
                  </a:lnTo>
                  <a:lnTo>
                    <a:pt x="f5" y="f22"/>
                  </a:lnTo>
                  <a:lnTo>
                    <a:pt x="f27" y="f21"/>
                  </a:lnTo>
                  <a:lnTo>
                    <a:pt x="f29" y="f14"/>
                  </a:lnTo>
                  <a:lnTo>
                    <a:pt x="f25" y="f9"/>
                  </a:lnTo>
                  <a:lnTo>
                    <a:pt x="f30" y="f10"/>
                  </a:lnTo>
                  <a:lnTo>
                    <a:pt x="f22" y="f19"/>
                  </a:lnTo>
                  <a:lnTo>
                    <a:pt x="f32" y="f33"/>
                  </a:lnTo>
                  <a:lnTo>
                    <a:pt x="f21" y="f34"/>
                  </a:lnTo>
                  <a:lnTo>
                    <a:pt x="f21" y="f35"/>
                  </a:lnTo>
                  <a:lnTo>
                    <a:pt x="f28" y="f36"/>
                  </a:lnTo>
                  <a:lnTo>
                    <a:pt x="f28" y="f37"/>
                  </a:lnTo>
                  <a:lnTo>
                    <a:pt x="f28" y="f7"/>
                  </a:lnTo>
                  <a:lnTo>
                    <a:pt x="f14" y="f38"/>
                  </a:lnTo>
                  <a:lnTo>
                    <a:pt x="f8" y="f39"/>
                  </a:lnTo>
                  <a:lnTo>
                    <a:pt x="f15" y="f6"/>
                  </a:lnTo>
                  <a:lnTo>
                    <a:pt x="f12" y="f8"/>
                  </a:lnTo>
                  <a:lnTo>
                    <a:pt x="f8" y="f9"/>
                  </a:lnTo>
                  <a:close/>
                  <a:moveTo>
                    <a:pt x="f40" y="f23"/>
                  </a:moveTo>
                  <a:lnTo>
                    <a:pt x="f18" y="f41"/>
                  </a:lnTo>
                  <a:lnTo>
                    <a:pt x="f18" y="f10"/>
                  </a:lnTo>
                  <a:lnTo>
                    <a:pt x="f18" y="f15"/>
                  </a:lnTo>
                  <a:lnTo>
                    <a:pt x="f40" y="f18"/>
                  </a:lnTo>
                  <a:lnTo>
                    <a:pt x="f18" y="f33"/>
                  </a:lnTo>
                  <a:lnTo>
                    <a:pt x="f33" y="f40"/>
                  </a:lnTo>
                  <a:lnTo>
                    <a:pt x="f6" y="f17"/>
                  </a:lnTo>
                  <a:lnTo>
                    <a:pt x="f40" y="f23"/>
                  </a:lnTo>
                  <a:close/>
                  <a:moveTo>
                    <a:pt x="f19" y="f15"/>
                  </a:moveTo>
                  <a:lnTo>
                    <a:pt x="f15" y="f15"/>
                  </a:lnTo>
                  <a:lnTo>
                    <a:pt x="f15" y="f18"/>
                  </a:lnTo>
                  <a:lnTo>
                    <a:pt x="f17" y="f42"/>
                  </a:lnTo>
                  <a:lnTo>
                    <a:pt x="f17" y="f40"/>
                  </a:lnTo>
                  <a:lnTo>
                    <a:pt x="f17" y="f19"/>
                  </a:lnTo>
                  <a:lnTo>
                    <a:pt x="f19" y="f15"/>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4" name="Freeform 39">
              <a:extLst>
                <a:ext uri="{FF2B5EF4-FFF2-40B4-BE49-F238E27FC236}">
                  <a16:creationId xmlns:a16="http://schemas.microsoft.com/office/drawing/2014/main" id="{883C87EE-14E0-44F4-F9CB-3DF2F6BF0A74}"/>
                </a:ext>
              </a:extLst>
            </p:cNvPr>
            <p:cNvSpPr/>
            <p:nvPr/>
          </p:nvSpPr>
          <p:spPr>
            <a:xfrm>
              <a:off x="6650870" y="1958370"/>
              <a:ext cx="593857" cy="668865"/>
            </a:xfrm>
            <a:custGeom>
              <a:avLst/>
              <a:gdLst>
                <a:gd name="f0" fmla="val 10800000"/>
                <a:gd name="f1" fmla="val 5400000"/>
                <a:gd name="f2" fmla="val 180"/>
                <a:gd name="f3" fmla="val w"/>
                <a:gd name="f4" fmla="val h"/>
                <a:gd name="f5" fmla="val 0"/>
                <a:gd name="f6" fmla="val 425"/>
                <a:gd name="f7" fmla="val 490"/>
                <a:gd name="f8" fmla="val 418"/>
                <a:gd name="f9" fmla="val 187"/>
                <a:gd name="f10" fmla="val 414"/>
                <a:gd name="f11" fmla="val 175"/>
                <a:gd name="f12" fmla="val 168"/>
                <a:gd name="f13" fmla="val 421"/>
                <a:gd name="f14" fmla="val 154"/>
                <a:gd name="f15" fmla="val 142"/>
                <a:gd name="f16" fmla="val 416"/>
                <a:gd name="f17" fmla="val 128"/>
                <a:gd name="f18" fmla="val 406"/>
                <a:gd name="f19" fmla="val 88"/>
                <a:gd name="f20" fmla="val 399"/>
                <a:gd name="f21" fmla="val 62"/>
                <a:gd name="f22" fmla="val 397"/>
                <a:gd name="f23" fmla="val 50"/>
                <a:gd name="f24" fmla="val 395"/>
                <a:gd name="f25" fmla="val 36"/>
                <a:gd name="f26" fmla="val 388"/>
                <a:gd name="f27" fmla="val 10"/>
                <a:gd name="f28" fmla="val 385"/>
                <a:gd name="f29" fmla="val 357"/>
                <a:gd name="f30" fmla="val 19"/>
                <a:gd name="f31" fmla="val 326"/>
                <a:gd name="f32" fmla="val 43"/>
                <a:gd name="f33" fmla="val 310"/>
                <a:gd name="f34" fmla="val 59"/>
                <a:gd name="f35" fmla="val 295"/>
                <a:gd name="f36" fmla="val 78"/>
                <a:gd name="f37" fmla="val 288"/>
                <a:gd name="f38" fmla="val 86"/>
                <a:gd name="f39" fmla="val 281"/>
                <a:gd name="f40" fmla="val 90"/>
                <a:gd name="f41" fmla="val 267"/>
                <a:gd name="f42" fmla="val 253"/>
                <a:gd name="f43" fmla="val 97"/>
                <a:gd name="f44" fmla="val 239"/>
                <a:gd name="f45" fmla="val 104"/>
                <a:gd name="f46" fmla="val 229"/>
                <a:gd name="f47" fmla="val 109"/>
                <a:gd name="f48" fmla="val 224"/>
                <a:gd name="f49" fmla="val 114"/>
                <a:gd name="f50" fmla="val 222"/>
                <a:gd name="f51" fmla="val 116"/>
                <a:gd name="f52" fmla="val 217"/>
                <a:gd name="f53" fmla="val 205"/>
                <a:gd name="f54" fmla="val 203"/>
                <a:gd name="f55" fmla="val 112"/>
                <a:gd name="f56" fmla="val 196"/>
                <a:gd name="f57" fmla="val 189"/>
                <a:gd name="f58" fmla="val 182"/>
                <a:gd name="f59" fmla="val 119"/>
                <a:gd name="f60" fmla="val 121"/>
                <a:gd name="f61" fmla="val 170"/>
                <a:gd name="f62" fmla="val 198"/>
                <a:gd name="f63" fmla="val 102"/>
                <a:gd name="f64" fmla="val 184"/>
                <a:gd name="f65" fmla="val 100"/>
                <a:gd name="f66" fmla="val 177"/>
                <a:gd name="f67" fmla="val 107"/>
                <a:gd name="f68" fmla="val 172"/>
                <a:gd name="f69" fmla="val 161"/>
                <a:gd name="f70" fmla="val 144"/>
                <a:gd name="f71" fmla="val 139"/>
                <a:gd name="f72" fmla="val 95"/>
                <a:gd name="f73" fmla="val 132"/>
                <a:gd name="f74" fmla="val 93"/>
                <a:gd name="f75" fmla="val 125"/>
                <a:gd name="f76" fmla="val 123"/>
                <a:gd name="f77" fmla="val 92"/>
                <a:gd name="f78" fmla="val 61"/>
                <a:gd name="f79" fmla="val 30"/>
                <a:gd name="f80" fmla="val 7"/>
                <a:gd name="f81" fmla="val 14"/>
                <a:gd name="f82" fmla="val 204"/>
                <a:gd name="f83" fmla="val 21"/>
                <a:gd name="f84" fmla="val 244"/>
                <a:gd name="f85" fmla="val 28"/>
                <a:gd name="f86" fmla="val 284"/>
                <a:gd name="f87" fmla="val 33"/>
                <a:gd name="f88" fmla="val 327"/>
                <a:gd name="f89" fmla="val 40"/>
                <a:gd name="f90" fmla="val 367"/>
                <a:gd name="f91" fmla="val 47"/>
                <a:gd name="f92" fmla="val 407"/>
                <a:gd name="f93" fmla="val 54"/>
                <a:gd name="f94" fmla="val 450"/>
                <a:gd name="f95" fmla="val 445"/>
                <a:gd name="f96" fmla="val 66"/>
                <a:gd name="f97" fmla="val 443"/>
                <a:gd name="f98" fmla="val 71"/>
                <a:gd name="f99" fmla="val 448"/>
                <a:gd name="f100" fmla="val 85"/>
                <a:gd name="f101" fmla="val 101"/>
                <a:gd name="f102" fmla="val 108"/>
                <a:gd name="f103" fmla="val 455"/>
                <a:gd name="f104" fmla="val 118"/>
                <a:gd name="f105" fmla="val 467"/>
                <a:gd name="f106" fmla="val 130"/>
                <a:gd name="f107" fmla="val 474"/>
                <a:gd name="f108" fmla="val 146"/>
                <a:gd name="f109" fmla="val 158"/>
                <a:gd name="f110" fmla="val 476"/>
                <a:gd name="f111" fmla="val 483"/>
                <a:gd name="f112" fmla="val 478"/>
                <a:gd name="f113" fmla="val 208"/>
                <a:gd name="f114" fmla="val 481"/>
                <a:gd name="f115" fmla="val 241"/>
                <a:gd name="f116" fmla="val 462"/>
                <a:gd name="f117" fmla="val 460"/>
                <a:gd name="f118" fmla="val 257"/>
                <a:gd name="f119" fmla="val 469"/>
                <a:gd name="f120" fmla="val 283"/>
                <a:gd name="f121" fmla="val 488"/>
                <a:gd name="f122" fmla="val 307"/>
                <a:gd name="f123" fmla="val 486"/>
                <a:gd name="f124" fmla="val 312"/>
                <a:gd name="f125" fmla="val 314"/>
                <a:gd name="f126" fmla="val 319"/>
                <a:gd name="f127" fmla="val 321"/>
                <a:gd name="f128" fmla="val 317"/>
                <a:gd name="f129" fmla="val 438"/>
                <a:gd name="f130" fmla="val 429"/>
                <a:gd name="f131" fmla="val 324"/>
                <a:gd name="f132" fmla="val 412"/>
                <a:gd name="f133" fmla="val 328"/>
                <a:gd name="f134" fmla="val 405"/>
                <a:gd name="f135" fmla="val 333"/>
                <a:gd name="f136" fmla="val 338"/>
                <a:gd name="f137" fmla="val 410"/>
                <a:gd name="f138" fmla="val 340"/>
                <a:gd name="f139" fmla="val 417"/>
                <a:gd name="f140" fmla="val 343"/>
                <a:gd name="f141" fmla="val 345"/>
                <a:gd name="f142" fmla="val 350"/>
                <a:gd name="f143" fmla="val 352"/>
                <a:gd name="f144" fmla="val 347"/>
                <a:gd name="f145" fmla="val 396"/>
                <a:gd name="f146" fmla="val 391"/>
                <a:gd name="f147" fmla="val 389"/>
                <a:gd name="f148" fmla="val 381"/>
                <a:gd name="f149" fmla="val 370"/>
                <a:gd name="f150" fmla="val 354"/>
                <a:gd name="f151" fmla="val 365"/>
                <a:gd name="f152" fmla="val 359"/>
                <a:gd name="f153" fmla="val 362"/>
                <a:gd name="f154" fmla="val 364"/>
                <a:gd name="f155" fmla="val 358"/>
                <a:gd name="f156" fmla="val 369"/>
                <a:gd name="f157" fmla="val 348"/>
                <a:gd name="f158" fmla="val 373"/>
                <a:gd name="f159" fmla="val 344"/>
                <a:gd name="f160" fmla="val 378"/>
                <a:gd name="f161" fmla="val 346"/>
                <a:gd name="f162" fmla="val 383"/>
                <a:gd name="f163" fmla="val 390"/>
                <a:gd name="f164" fmla="val 341"/>
                <a:gd name="f165" fmla="val 329"/>
                <a:gd name="f166" fmla="val 313"/>
                <a:gd name="f167" fmla="val 299"/>
                <a:gd name="f168" fmla="val 289"/>
                <a:gd name="f169" fmla="val 265"/>
                <a:gd name="f170" fmla="val 423"/>
                <a:gd name="f171" fmla="val 228"/>
                <a:gd name="f172" fmla="val 194"/>
                <a:gd name="f173" fmla="+- 0 0 -90"/>
                <a:gd name="f174" fmla="*/ f3 1 425"/>
                <a:gd name="f175" fmla="*/ f4 1 490"/>
                <a:gd name="f176" fmla="+- f7 0 f5"/>
                <a:gd name="f177" fmla="+- f6 0 f5"/>
                <a:gd name="f178" fmla="*/ f173 f0 1"/>
                <a:gd name="f179" fmla="*/ f177 1 425"/>
                <a:gd name="f180" fmla="*/ f176 1 490"/>
                <a:gd name="f181" fmla="*/ 657225 f177 1"/>
                <a:gd name="f182" fmla="*/ 277813 f176 1"/>
                <a:gd name="f183" fmla="*/ 663575 f177 1"/>
                <a:gd name="f184" fmla="*/ 225425 f176 1"/>
                <a:gd name="f185" fmla="*/ 633413 f177 1"/>
                <a:gd name="f186" fmla="*/ 98425 f176 1"/>
                <a:gd name="f187" fmla="*/ 615950 f177 1"/>
                <a:gd name="f188" fmla="*/ 15875 f176 1"/>
                <a:gd name="f189" fmla="*/ 517525 f177 1"/>
                <a:gd name="f190" fmla="*/ 68263 f176 1"/>
                <a:gd name="f191" fmla="*/ 457200 f177 1"/>
                <a:gd name="f192" fmla="*/ 136525 f176 1"/>
                <a:gd name="f193" fmla="*/ 401638 f177 1"/>
                <a:gd name="f194" fmla="*/ 153988 f176 1"/>
                <a:gd name="f195" fmla="*/ 355600 f177 1"/>
                <a:gd name="f196" fmla="*/ 180975 f176 1"/>
                <a:gd name="f197" fmla="*/ 325438 f177 1"/>
                <a:gd name="f198" fmla="*/ 173038 f176 1"/>
                <a:gd name="f199" fmla="*/ 311150 f177 1"/>
                <a:gd name="f200" fmla="*/ 177800 f176 1"/>
                <a:gd name="f201" fmla="*/ 277813 f177 1"/>
                <a:gd name="f202" fmla="*/ 192088 f176 1"/>
                <a:gd name="f203" fmla="*/ 314325 f177 1"/>
                <a:gd name="f204" fmla="*/ 165100 f176 1"/>
                <a:gd name="f205" fmla="*/ 292100 f177 1"/>
                <a:gd name="f206" fmla="*/ 158750 f176 1"/>
                <a:gd name="f207" fmla="*/ 280988 f177 1"/>
                <a:gd name="f208" fmla="*/ 169863 f176 1"/>
                <a:gd name="f209" fmla="*/ 255588 f177 1"/>
                <a:gd name="f210" fmla="*/ 161925 f176 1"/>
                <a:gd name="f211" fmla="*/ 209550 f177 1"/>
                <a:gd name="f212" fmla="*/ 147638 f176 1"/>
                <a:gd name="f213" fmla="*/ 195263 f177 1"/>
                <a:gd name="f214" fmla="*/ 142875 f176 1"/>
                <a:gd name="f215" fmla="*/ 96838 f177 1"/>
                <a:gd name="f216" fmla="*/ 11113 f177 1"/>
                <a:gd name="f217" fmla="*/ 255588 f176 1"/>
                <a:gd name="f218" fmla="*/ 44450 f177 1"/>
                <a:gd name="f219" fmla="*/ 450850 f176 1"/>
                <a:gd name="f220" fmla="*/ 74613 f177 1"/>
                <a:gd name="f221" fmla="*/ 646113 f176 1"/>
                <a:gd name="f222" fmla="*/ 104775 f177 1"/>
                <a:gd name="f223" fmla="*/ 703263 f176 1"/>
                <a:gd name="f224" fmla="*/ 134938 f177 1"/>
                <a:gd name="f225" fmla="*/ 171450 f177 1"/>
                <a:gd name="f226" fmla="*/ 722313 f176 1"/>
                <a:gd name="f227" fmla="*/ 231775 f177 1"/>
                <a:gd name="f228" fmla="*/ 752475 f176 1"/>
                <a:gd name="f229" fmla="*/ 766763 f176 1"/>
                <a:gd name="f230" fmla="*/ 755650 f176 1"/>
                <a:gd name="f231" fmla="*/ 382588 f177 1"/>
                <a:gd name="f232" fmla="*/ 733425 f176 1"/>
                <a:gd name="f233" fmla="*/ 423863 f177 1"/>
                <a:gd name="f234" fmla="*/ 758825 f176 1"/>
                <a:gd name="f235" fmla="*/ 468313 f177 1"/>
                <a:gd name="f236" fmla="*/ 777875 f176 1"/>
                <a:gd name="f237" fmla="*/ 495300 f177 1"/>
                <a:gd name="f238" fmla="*/ 744538 f176 1"/>
                <a:gd name="f239" fmla="*/ 509588 f177 1"/>
                <a:gd name="f240" fmla="*/ 503238 f177 1"/>
                <a:gd name="f241" fmla="*/ 681038 f176 1"/>
                <a:gd name="f242" fmla="*/ 528638 f177 1"/>
                <a:gd name="f243" fmla="*/ 642938 f176 1"/>
                <a:gd name="f244" fmla="*/ 544513 f177 1"/>
                <a:gd name="f245" fmla="*/ 661988 f176 1"/>
                <a:gd name="f246" fmla="*/ 555625 f177 1"/>
                <a:gd name="f247" fmla="*/ 558800 f177 1"/>
                <a:gd name="f248" fmla="*/ 617538 f176 1"/>
                <a:gd name="f249" fmla="*/ 561975 f177 1"/>
                <a:gd name="f250" fmla="*/ 579438 f176 1"/>
                <a:gd name="f251" fmla="*/ 585788 f177 1"/>
                <a:gd name="f252" fmla="*/ 552450 f176 1"/>
                <a:gd name="f253" fmla="*/ 608013 f177 1"/>
                <a:gd name="f254" fmla="*/ 549275 f176 1"/>
                <a:gd name="f255" fmla="*/ 496888 f176 1"/>
                <a:gd name="f256" fmla="*/ 420688 f176 1"/>
                <a:gd name="f257" fmla="*/ 671513 f177 1"/>
                <a:gd name="f258" fmla="*/ 307975 f176 1"/>
                <a:gd name="f259" fmla="*/ f178 1 f2"/>
                <a:gd name="f260" fmla="*/ f181 1 425"/>
                <a:gd name="f261" fmla="*/ f182 1 490"/>
                <a:gd name="f262" fmla="*/ f183 1 425"/>
                <a:gd name="f263" fmla="*/ f184 1 490"/>
                <a:gd name="f264" fmla="*/ f185 1 425"/>
                <a:gd name="f265" fmla="*/ f186 1 490"/>
                <a:gd name="f266" fmla="*/ f187 1 425"/>
                <a:gd name="f267" fmla="*/ f188 1 490"/>
                <a:gd name="f268" fmla="*/ f189 1 425"/>
                <a:gd name="f269" fmla="*/ f190 1 490"/>
                <a:gd name="f270" fmla="*/ f191 1 425"/>
                <a:gd name="f271" fmla="*/ f192 1 490"/>
                <a:gd name="f272" fmla="*/ f193 1 425"/>
                <a:gd name="f273" fmla="*/ f194 1 490"/>
                <a:gd name="f274" fmla="*/ f195 1 425"/>
                <a:gd name="f275" fmla="*/ f196 1 490"/>
                <a:gd name="f276" fmla="*/ f197 1 425"/>
                <a:gd name="f277" fmla="*/ f198 1 490"/>
                <a:gd name="f278" fmla="*/ f199 1 425"/>
                <a:gd name="f279" fmla="*/ f200 1 490"/>
                <a:gd name="f280" fmla="*/ f201 1 425"/>
                <a:gd name="f281" fmla="*/ f202 1 490"/>
                <a:gd name="f282" fmla="*/ f203 1 425"/>
                <a:gd name="f283" fmla="*/ f204 1 490"/>
                <a:gd name="f284" fmla="*/ f205 1 425"/>
                <a:gd name="f285" fmla="*/ f206 1 490"/>
                <a:gd name="f286" fmla="*/ f207 1 425"/>
                <a:gd name="f287" fmla="*/ f208 1 490"/>
                <a:gd name="f288" fmla="*/ f209 1 425"/>
                <a:gd name="f289" fmla="*/ f210 1 490"/>
                <a:gd name="f290" fmla="*/ f211 1 425"/>
                <a:gd name="f291" fmla="*/ f212 1 490"/>
                <a:gd name="f292" fmla="*/ f213 1 425"/>
                <a:gd name="f293" fmla="*/ f214 1 490"/>
                <a:gd name="f294" fmla="*/ f215 1 425"/>
                <a:gd name="f295" fmla="*/ f216 1 425"/>
                <a:gd name="f296" fmla="*/ f217 1 490"/>
                <a:gd name="f297" fmla="*/ f218 1 425"/>
                <a:gd name="f298" fmla="*/ f219 1 490"/>
                <a:gd name="f299" fmla="*/ f220 1 425"/>
                <a:gd name="f300" fmla="*/ f221 1 490"/>
                <a:gd name="f301" fmla="*/ f222 1 425"/>
                <a:gd name="f302" fmla="*/ f223 1 490"/>
                <a:gd name="f303" fmla="*/ f224 1 425"/>
                <a:gd name="f304" fmla="*/ f225 1 425"/>
                <a:gd name="f305" fmla="*/ f226 1 490"/>
                <a:gd name="f306" fmla="*/ f227 1 425"/>
                <a:gd name="f307" fmla="*/ f228 1 490"/>
                <a:gd name="f308" fmla="*/ f229 1 490"/>
                <a:gd name="f309" fmla="*/ f230 1 490"/>
                <a:gd name="f310" fmla="*/ f231 1 425"/>
                <a:gd name="f311" fmla="*/ f232 1 490"/>
                <a:gd name="f312" fmla="*/ f233 1 425"/>
                <a:gd name="f313" fmla="*/ f234 1 490"/>
                <a:gd name="f314" fmla="*/ f235 1 425"/>
                <a:gd name="f315" fmla="*/ f236 1 490"/>
                <a:gd name="f316" fmla="*/ f237 1 425"/>
                <a:gd name="f317" fmla="*/ f238 1 490"/>
                <a:gd name="f318" fmla="*/ f239 1 425"/>
                <a:gd name="f319" fmla="*/ f240 1 425"/>
                <a:gd name="f320" fmla="*/ f241 1 490"/>
                <a:gd name="f321" fmla="*/ f242 1 425"/>
                <a:gd name="f322" fmla="*/ f243 1 490"/>
                <a:gd name="f323" fmla="*/ f244 1 425"/>
                <a:gd name="f324" fmla="*/ f245 1 490"/>
                <a:gd name="f325" fmla="*/ f246 1 425"/>
                <a:gd name="f326" fmla="*/ f247 1 425"/>
                <a:gd name="f327" fmla="*/ f248 1 490"/>
                <a:gd name="f328" fmla="*/ f249 1 425"/>
                <a:gd name="f329" fmla="*/ f250 1 490"/>
                <a:gd name="f330" fmla="*/ f251 1 425"/>
                <a:gd name="f331" fmla="*/ f252 1 490"/>
                <a:gd name="f332" fmla="*/ f253 1 425"/>
                <a:gd name="f333" fmla="*/ f254 1 490"/>
                <a:gd name="f334" fmla="*/ f255 1 490"/>
                <a:gd name="f335" fmla="*/ f256 1 490"/>
                <a:gd name="f336" fmla="*/ f257 1 425"/>
                <a:gd name="f337" fmla="*/ f258 1 490"/>
                <a:gd name="f338" fmla="*/ 0 1 f179"/>
                <a:gd name="f339" fmla="*/ f6 1 f179"/>
                <a:gd name="f340" fmla="*/ 0 1 f180"/>
                <a:gd name="f341" fmla="*/ f7 1 f180"/>
                <a:gd name="f342" fmla="+- f259 0 f1"/>
                <a:gd name="f343" fmla="*/ f260 1 f179"/>
                <a:gd name="f344" fmla="*/ f261 1 f180"/>
                <a:gd name="f345" fmla="*/ f262 1 f179"/>
                <a:gd name="f346" fmla="*/ f263 1 f180"/>
                <a:gd name="f347" fmla="*/ f264 1 f179"/>
                <a:gd name="f348" fmla="*/ f265 1 f180"/>
                <a:gd name="f349" fmla="*/ f266 1 f179"/>
                <a:gd name="f350" fmla="*/ f267 1 f180"/>
                <a:gd name="f351" fmla="*/ f268 1 f179"/>
                <a:gd name="f352" fmla="*/ f269 1 f180"/>
                <a:gd name="f353" fmla="*/ f270 1 f179"/>
                <a:gd name="f354" fmla="*/ f271 1 f180"/>
                <a:gd name="f355" fmla="*/ f272 1 f179"/>
                <a:gd name="f356" fmla="*/ f273 1 f180"/>
                <a:gd name="f357" fmla="*/ f274 1 f179"/>
                <a:gd name="f358" fmla="*/ f275 1 f180"/>
                <a:gd name="f359" fmla="*/ f276 1 f179"/>
                <a:gd name="f360" fmla="*/ f277 1 f180"/>
                <a:gd name="f361" fmla="*/ f278 1 f179"/>
                <a:gd name="f362" fmla="*/ f279 1 f180"/>
                <a:gd name="f363" fmla="*/ f280 1 f179"/>
                <a:gd name="f364" fmla="*/ f281 1 f180"/>
                <a:gd name="f365" fmla="*/ f282 1 f179"/>
                <a:gd name="f366" fmla="*/ f283 1 f180"/>
                <a:gd name="f367" fmla="*/ f284 1 f179"/>
                <a:gd name="f368" fmla="*/ f285 1 f180"/>
                <a:gd name="f369" fmla="*/ f286 1 f179"/>
                <a:gd name="f370" fmla="*/ f287 1 f180"/>
                <a:gd name="f371" fmla="*/ f288 1 f179"/>
                <a:gd name="f372" fmla="*/ f289 1 f180"/>
                <a:gd name="f373" fmla="*/ f290 1 f179"/>
                <a:gd name="f374" fmla="*/ f291 1 f180"/>
                <a:gd name="f375" fmla="*/ f292 1 f179"/>
                <a:gd name="f376" fmla="*/ f293 1 f180"/>
                <a:gd name="f377" fmla="*/ f294 1 f179"/>
                <a:gd name="f378" fmla="*/ f295 1 f179"/>
                <a:gd name="f379" fmla="*/ f296 1 f180"/>
                <a:gd name="f380" fmla="*/ f297 1 f179"/>
                <a:gd name="f381" fmla="*/ f298 1 f180"/>
                <a:gd name="f382" fmla="*/ f299 1 f179"/>
                <a:gd name="f383" fmla="*/ f300 1 f180"/>
                <a:gd name="f384" fmla="*/ f301 1 f179"/>
                <a:gd name="f385" fmla="*/ f302 1 f180"/>
                <a:gd name="f386" fmla="*/ f303 1 f179"/>
                <a:gd name="f387" fmla="*/ f304 1 f179"/>
                <a:gd name="f388" fmla="*/ f305 1 f180"/>
                <a:gd name="f389" fmla="*/ f306 1 f179"/>
                <a:gd name="f390" fmla="*/ f307 1 f180"/>
                <a:gd name="f391" fmla="*/ f308 1 f180"/>
                <a:gd name="f392" fmla="*/ f309 1 f180"/>
                <a:gd name="f393" fmla="*/ f310 1 f179"/>
                <a:gd name="f394" fmla="*/ f311 1 f180"/>
                <a:gd name="f395" fmla="*/ f312 1 f179"/>
                <a:gd name="f396" fmla="*/ f313 1 f180"/>
                <a:gd name="f397" fmla="*/ f314 1 f179"/>
                <a:gd name="f398" fmla="*/ f315 1 f180"/>
                <a:gd name="f399" fmla="*/ f316 1 f179"/>
                <a:gd name="f400" fmla="*/ f317 1 f180"/>
                <a:gd name="f401" fmla="*/ f318 1 f179"/>
                <a:gd name="f402" fmla="*/ f319 1 f179"/>
                <a:gd name="f403" fmla="*/ f320 1 f180"/>
                <a:gd name="f404" fmla="*/ f321 1 f179"/>
                <a:gd name="f405" fmla="*/ f322 1 f180"/>
                <a:gd name="f406" fmla="*/ f323 1 f179"/>
                <a:gd name="f407" fmla="*/ f324 1 f180"/>
                <a:gd name="f408" fmla="*/ f325 1 f179"/>
                <a:gd name="f409" fmla="*/ f326 1 f179"/>
                <a:gd name="f410" fmla="*/ f327 1 f180"/>
                <a:gd name="f411" fmla="*/ f328 1 f179"/>
                <a:gd name="f412" fmla="*/ f329 1 f180"/>
                <a:gd name="f413" fmla="*/ f330 1 f179"/>
                <a:gd name="f414" fmla="*/ f331 1 f180"/>
                <a:gd name="f415" fmla="*/ f332 1 f179"/>
                <a:gd name="f416" fmla="*/ f333 1 f180"/>
                <a:gd name="f417" fmla="*/ f334 1 f180"/>
                <a:gd name="f418" fmla="*/ f335 1 f180"/>
                <a:gd name="f419" fmla="*/ f336 1 f179"/>
                <a:gd name="f420" fmla="*/ f337 1 f180"/>
                <a:gd name="f421" fmla="*/ f338 f174 1"/>
                <a:gd name="f422" fmla="*/ f339 f174 1"/>
                <a:gd name="f423" fmla="*/ f341 f175 1"/>
                <a:gd name="f424" fmla="*/ f340 f175 1"/>
                <a:gd name="f425" fmla="*/ f343 f174 1"/>
                <a:gd name="f426" fmla="*/ f344 f175 1"/>
                <a:gd name="f427" fmla="*/ f345 f174 1"/>
                <a:gd name="f428" fmla="*/ f346 f175 1"/>
                <a:gd name="f429" fmla="*/ f347 f174 1"/>
                <a:gd name="f430" fmla="*/ f348 f175 1"/>
                <a:gd name="f431" fmla="*/ f349 f174 1"/>
                <a:gd name="f432" fmla="*/ f350 f175 1"/>
                <a:gd name="f433" fmla="*/ f351 f174 1"/>
                <a:gd name="f434" fmla="*/ f352 f175 1"/>
                <a:gd name="f435" fmla="*/ f353 f174 1"/>
                <a:gd name="f436" fmla="*/ f354 f175 1"/>
                <a:gd name="f437" fmla="*/ f355 f174 1"/>
                <a:gd name="f438" fmla="*/ f356 f175 1"/>
                <a:gd name="f439" fmla="*/ f357 f174 1"/>
                <a:gd name="f440" fmla="*/ f358 f175 1"/>
                <a:gd name="f441" fmla="*/ f359 f174 1"/>
                <a:gd name="f442" fmla="*/ f360 f175 1"/>
                <a:gd name="f443" fmla="*/ f361 f174 1"/>
                <a:gd name="f444" fmla="*/ f362 f175 1"/>
                <a:gd name="f445" fmla="*/ f363 f174 1"/>
                <a:gd name="f446" fmla="*/ f364 f175 1"/>
                <a:gd name="f447" fmla="*/ f365 f174 1"/>
                <a:gd name="f448" fmla="*/ f366 f175 1"/>
                <a:gd name="f449" fmla="*/ f367 f174 1"/>
                <a:gd name="f450" fmla="*/ f368 f175 1"/>
                <a:gd name="f451" fmla="*/ f369 f174 1"/>
                <a:gd name="f452" fmla="*/ f370 f175 1"/>
                <a:gd name="f453" fmla="*/ f371 f174 1"/>
                <a:gd name="f454" fmla="*/ f372 f175 1"/>
                <a:gd name="f455" fmla="*/ f373 f174 1"/>
                <a:gd name="f456" fmla="*/ f374 f175 1"/>
                <a:gd name="f457" fmla="*/ f375 f174 1"/>
                <a:gd name="f458" fmla="*/ f376 f175 1"/>
                <a:gd name="f459" fmla="*/ f377 f174 1"/>
                <a:gd name="f460" fmla="*/ f378 f174 1"/>
                <a:gd name="f461" fmla="*/ f379 f175 1"/>
                <a:gd name="f462" fmla="*/ f380 f174 1"/>
                <a:gd name="f463" fmla="*/ f381 f175 1"/>
                <a:gd name="f464" fmla="*/ f382 f174 1"/>
                <a:gd name="f465" fmla="*/ f383 f175 1"/>
                <a:gd name="f466" fmla="*/ f384 f174 1"/>
                <a:gd name="f467" fmla="*/ f385 f175 1"/>
                <a:gd name="f468" fmla="*/ f386 f174 1"/>
                <a:gd name="f469" fmla="*/ f387 f174 1"/>
                <a:gd name="f470" fmla="*/ f388 f175 1"/>
                <a:gd name="f471" fmla="*/ f389 f174 1"/>
                <a:gd name="f472" fmla="*/ f390 f175 1"/>
                <a:gd name="f473" fmla="*/ f391 f175 1"/>
                <a:gd name="f474" fmla="*/ f392 f175 1"/>
                <a:gd name="f475" fmla="*/ f393 f174 1"/>
                <a:gd name="f476" fmla="*/ f394 f175 1"/>
                <a:gd name="f477" fmla="*/ f395 f174 1"/>
                <a:gd name="f478" fmla="*/ f396 f175 1"/>
                <a:gd name="f479" fmla="*/ f397 f174 1"/>
                <a:gd name="f480" fmla="*/ f398 f175 1"/>
                <a:gd name="f481" fmla="*/ f399 f174 1"/>
                <a:gd name="f482" fmla="*/ f400 f175 1"/>
                <a:gd name="f483" fmla="*/ f401 f174 1"/>
                <a:gd name="f484" fmla="*/ f402 f174 1"/>
                <a:gd name="f485" fmla="*/ f403 f175 1"/>
                <a:gd name="f486" fmla="*/ f404 f174 1"/>
                <a:gd name="f487" fmla="*/ f405 f175 1"/>
                <a:gd name="f488" fmla="*/ f406 f174 1"/>
                <a:gd name="f489" fmla="*/ f407 f175 1"/>
                <a:gd name="f490" fmla="*/ f408 f174 1"/>
                <a:gd name="f491" fmla="*/ f409 f174 1"/>
                <a:gd name="f492" fmla="*/ f410 f175 1"/>
                <a:gd name="f493" fmla="*/ f411 f174 1"/>
                <a:gd name="f494" fmla="*/ f412 f175 1"/>
                <a:gd name="f495" fmla="*/ f413 f174 1"/>
                <a:gd name="f496" fmla="*/ f414 f175 1"/>
                <a:gd name="f497" fmla="*/ f415 f174 1"/>
                <a:gd name="f498" fmla="*/ f416 f175 1"/>
                <a:gd name="f499" fmla="*/ f417 f175 1"/>
                <a:gd name="f500" fmla="*/ f418 f175 1"/>
                <a:gd name="f501" fmla="*/ f419 f174 1"/>
                <a:gd name="f502" fmla="*/ f420 f175 1"/>
              </a:gdLst>
              <a:ahLst/>
              <a:cxnLst>
                <a:cxn ang="3cd4">
                  <a:pos x="hc" y="t"/>
                </a:cxn>
                <a:cxn ang="0">
                  <a:pos x="r" y="vc"/>
                </a:cxn>
                <a:cxn ang="cd4">
                  <a:pos x="hc" y="b"/>
                </a:cxn>
                <a:cxn ang="cd2">
                  <a:pos x="l" y="vc"/>
                </a:cxn>
                <a:cxn ang="f342">
                  <a:pos x="f425" y="f426"/>
                </a:cxn>
                <a:cxn ang="f342">
                  <a:pos x="f427" y="f428"/>
                </a:cxn>
                <a:cxn ang="f342">
                  <a:pos x="f429" y="f430"/>
                </a:cxn>
                <a:cxn ang="f342">
                  <a:pos x="f431" y="f432"/>
                </a:cxn>
                <a:cxn ang="f342">
                  <a:pos x="f433" y="f434"/>
                </a:cxn>
                <a:cxn ang="f342">
                  <a:pos x="f435" y="f436"/>
                </a:cxn>
                <a:cxn ang="f342">
                  <a:pos x="f437" y="f438"/>
                </a:cxn>
                <a:cxn ang="f342">
                  <a:pos x="f439" y="f440"/>
                </a:cxn>
                <a:cxn ang="f342">
                  <a:pos x="f441" y="f442"/>
                </a:cxn>
                <a:cxn ang="f342">
                  <a:pos x="f443" y="f444"/>
                </a:cxn>
                <a:cxn ang="f342">
                  <a:pos x="f445" y="f446"/>
                </a:cxn>
                <a:cxn ang="f342">
                  <a:pos x="f447" y="f448"/>
                </a:cxn>
                <a:cxn ang="f342">
                  <a:pos x="f449" y="f450"/>
                </a:cxn>
                <a:cxn ang="f342">
                  <a:pos x="f451" y="f452"/>
                </a:cxn>
                <a:cxn ang="f342">
                  <a:pos x="f453" y="f454"/>
                </a:cxn>
                <a:cxn ang="f342">
                  <a:pos x="f455" y="f456"/>
                </a:cxn>
                <a:cxn ang="f342">
                  <a:pos x="f457" y="f458"/>
                </a:cxn>
                <a:cxn ang="f342">
                  <a:pos x="f459" y="f452"/>
                </a:cxn>
                <a:cxn ang="f342">
                  <a:pos x="f460" y="f461"/>
                </a:cxn>
                <a:cxn ang="f342">
                  <a:pos x="f462" y="f463"/>
                </a:cxn>
                <a:cxn ang="f342">
                  <a:pos x="f464" y="f465"/>
                </a:cxn>
                <a:cxn ang="f342">
                  <a:pos x="f466" y="f467"/>
                </a:cxn>
                <a:cxn ang="f342">
                  <a:pos x="f468" y="f467"/>
                </a:cxn>
                <a:cxn ang="f342">
                  <a:pos x="f469" y="f470"/>
                </a:cxn>
                <a:cxn ang="f342">
                  <a:pos x="f471" y="f472"/>
                </a:cxn>
                <a:cxn ang="f342">
                  <a:pos x="f445" y="f473"/>
                </a:cxn>
                <a:cxn ang="f342">
                  <a:pos x="f443" y="f474"/>
                </a:cxn>
                <a:cxn ang="f342">
                  <a:pos x="f475" y="f476"/>
                </a:cxn>
                <a:cxn ang="f342">
                  <a:pos x="f477" y="f478"/>
                </a:cxn>
                <a:cxn ang="f342">
                  <a:pos x="f479" y="f480"/>
                </a:cxn>
                <a:cxn ang="f342">
                  <a:pos x="f481" y="f482"/>
                </a:cxn>
                <a:cxn ang="f342">
                  <a:pos x="f483" y="f470"/>
                </a:cxn>
                <a:cxn ang="f342">
                  <a:pos x="f484" y="f485"/>
                </a:cxn>
                <a:cxn ang="f342">
                  <a:pos x="f486" y="f487"/>
                </a:cxn>
                <a:cxn ang="f342">
                  <a:pos x="f488" y="f489"/>
                </a:cxn>
                <a:cxn ang="f342">
                  <a:pos x="f490" y="f465"/>
                </a:cxn>
                <a:cxn ang="f342">
                  <a:pos x="f491" y="f487"/>
                </a:cxn>
                <a:cxn ang="f342">
                  <a:pos x="f490" y="f492"/>
                </a:cxn>
                <a:cxn ang="f342">
                  <a:pos x="f493" y="f494"/>
                </a:cxn>
                <a:cxn ang="f342">
                  <a:pos x="f495" y="f496"/>
                </a:cxn>
                <a:cxn ang="f342">
                  <a:pos x="f497" y="f498"/>
                </a:cxn>
                <a:cxn ang="f342">
                  <a:pos x="f425" y="f499"/>
                </a:cxn>
                <a:cxn ang="f342">
                  <a:pos x="f427" y="f500"/>
                </a:cxn>
                <a:cxn ang="f342">
                  <a:pos x="f501" y="f502"/>
                </a:cxn>
              </a:cxnLst>
              <a:rect l="f421" t="f424" r="f422" b="f423"/>
              <a:pathLst>
                <a:path w="425" h="490">
                  <a:moveTo>
                    <a:pt x="f8" y="f9"/>
                  </a:moveTo>
                  <a:lnTo>
                    <a:pt x="f10" y="f2"/>
                  </a:lnTo>
                  <a:lnTo>
                    <a:pt x="f10" y="f11"/>
                  </a:lnTo>
                  <a:lnTo>
                    <a:pt x="f6" y="f12"/>
                  </a:lnTo>
                  <a:lnTo>
                    <a:pt x="f13" y="f14"/>
                  </a:lnTo>
                  <a:lnTo>
                    <a:pt x="f8" y="f15"/>
                  </a:lnTo>
                  <a:lnTo>
                    <a:pt x="f16" y="f17"/>
                  </a:lnTo>
                  <a:lnTo>
                    <a:pt x="f18" y="f19"/>
                  </a:lnTo>
                  <a:lnTo>
                    <a:pt x="f20" y="f21"/>
                  </a:lnTo>
                  <a:lnTo>
                    <a:pt x="f22" y="f23"/>
                  </a:lnTo>
                  <a:lnTo>
                    <a:pt x="f24" y="f25"/>
                  </a:lnTo>
                  <a:lnTo>
                    <a:pt x="f26" y="f27"/>
                  </a:lnTo>
                  <a:lnTo>
                    <a:pt x="f28" y="f5"/>
                  </a:lnTo>
                  <a:lnTo>
                    <a:pt x="f29" y="f30"/>
                  </a:lnTo>
                  <a:lnTo>
                    <a:pt x="f31" y="f32"/>
                  </a:lnTo>
                  <a:lnTo>
                    <a:pt x="f33" y="f34"/>
                  </a:lnTo>
                  <a:lnTo>
                    <a:pt x="f35" y="f36"/>
                  </a:lnTo>
                  <a:lnTo>
                    <a:pt x="f37" y="f38"/>
                  </a:lnTo>
                  <a:lnTo>
                    <a:pt x="f39" y="f40"/>
                  </a:lnTo>
                  <a:lnTo>
                    <a:pt x="f41" y="f40"/>
                  </a:lnTo>
                  <a:lnTo>
                    <a:pt x="f42" y="f43"/>
                  </a:lnTo>
                  <a:lnTo>
                    <a:pt x="f44" y="f45"/>
                  </a:lnTo>
                  <a:lnTo>
                    <a:pt x="f46" y="f47"/>
                  </a:lnTo>
                  <a:lnTo>
                    <a:pt x="f48" y="f49"/>
                  </a:lnTo>
                  <a:lnTo>
                    <a:pt x="f50" y="f51"/>
                  </a:lnTo>
                  <a:lnTo>
                    <a:pt x="f52" y="f51"/>
                  </a:lnTo>
                  <a:lnTo>
                    <a:pt x="f53" y="f47"/>
                  </a:lnTo>
                  <a:lnTo>
                    <a:pt x="f54" y="f55"/>
                  </a:lnTo>
                  <a:lnTo>
                    <a:pt x="f56" y="f55"/>
                  </a:lnTo>
                  <a:lnTo>
                    <a:pt x="f57" y="f49"/>
                  </a:lnTo>
                  <a:lnTo>
                    <a:pt x="f58" y="f59"/>
                  </a:lnTo>
                  <a:lnTo>
                    <a:pt x="f11" y="f60"/>
                  </a:lnTo>
                  <a:lnTo>
                    <a:pt x="f61" y="f59"/>
                  </a:lnTo>
                  <a:lnTo>
                    <a:pt x="f11" y="f51"/>
                  </a:lnTo>
                  <a:lnTo>
                    <a:pt x="f62" y="f45"/>
                  </a:lnTo>
                  <a:lnTo>
                    <a:pt x="f9" y="f63"/>
                  </a:lnTo>
                  <a:lnTo>
                    <a:pt x="f64" y="f65"/>
                  </a:lnTo>
                  <a:lnTo>
                    <a:pt x="f58" y="f65"/>
                  </a:lnTo>
                  <a:lnTo>
                    <a:pt x="f58" y="f45"/>
                  </a:lnTo>
                  <a:lnTo>
                    <a:pt x="f66" y="f67"/>
                  </a:lnTo>
                  <a:lnTo>
                    <a:pt x="f68" y="f67"/>
                  </a:lnTo>
                  <a:lnTo>
                    <a:pt x="f12" y="f67"/>
                  </a:lnTo>
                  <a:lnTo>
                    <a:pt x="f69" y="f63"/>
                  </a:lnTo>
                  <a:lnTo>
                    <a:pt x="f70" y="f43"/>
                  </a:lnTo>
                  <a:lnTo>
                    <a:pt x="f71" y="f72"/>
                  </a:lnTo>
                  <a:lnTo>
                    <a:pt x="f73" y="f74"/>
                  </a:lnTo>
                  <a:lnTo>
                    <a:pt x="f75" y="f74"/>
                  </a:lnTo>
                  <a:lnTo>
                    <a:pt x="f76" y="f74"/>
                  </a:lnTo>
                  <a:lnTo>
                    <a:pt x="f76" y="f40"/>
                  </a:lnTo>
                  <a:lnTo>
                    <a:pt x="f76" y="f74"/>
                  </a:lnTo>
                  <a:lnTo>
                    <a:pt x="f77" y="f65"/>
                  </a:lnTo>
                  <a:lnTo>
                    <a:pt x="f78" y="f67"/>
                  </a:lnTo>
                  <a:lnTo>
                    <a:pt x="f79" y="f49"/>
                  </a:lnTo>
                  <a:lnTo>
                    <a:pt x="f5" y="f60"/>
                  </a:lnTo>
                  <a:lnTo>
                    <a:pt x="f80" y="f69"/>
                  </a:lnTo>
                  <a:lnTo>
                    <a:pt x="f81" y="f82"/>
                  </a:lnTo>
                  <a:lnTo>
                    <a:pt x="f83" y="f84"/>
                  </a:lnTo>
                  <a:lnTo>
                    <a:pt x="f85" y="f86"/>
                  </a:lnTo>
                  <a:lnTo>
                    <a:pt x="f87" y="f88"/>
                  </a:lnTo>
                  <a:lnTo>
                    <a:pt x="f89" y="f90"/>
                  </a:lnTo>
                  <a:lnTo>
                    <a:pt x="f91" y="f92"/>
                  </a:lnTo>
                  <a:lnTo>
                    <a:pt x="f93" y="f94"/>
                  </a:lnTo>
                  <a:lnTo>
                    <a:pt x="f34" y="f95"/>
                  </a:lnTo>
                  <a:lnTo>
                    <a:pt x="f96" y="f97"/>
                  </a:lnTo>
                  <a:lnTo>
                    <a:pt x="f98" y="f99"/>
                  </a:lnTo>
                  <a:lnTo>
                    <a:pt x="f36" y="f99"/>
                  </a:lnTo>
                  <a:lnTo>
                    <a:pt x="f100" y="f97"/>
                  </a:lnTo>
                  <a:lnTo>
                    <a:pt x="f77" y="f97"/>
                  </a:lnTo>
                  <a:lnTo>
                    <a:pt x="f101" y="f99"/>
                  </a:lnTo>
                  <a:lnTo>
                    <a:pt x="f102" y="f103"/>
                  </a:lnTo>
                  <a:lnTo>
                    <a:pt x="f104" y="f105"/>
                  </a:lnTo>
                  <a:lnTo>
                    <a:pt x="f106" y="f107"/>
                  </a:lnTo>
                  <a:lnTo>
                    <a:pt x="f108" y="f107"/>
                  </a:lnTo>
                  <a:lnTo>
                    <a:pt x="f109" y="f110"/>
                  </a:lnTo>
                  <a:lnTo>
                    <a:pt x="f12" y="f111"/>
                  </a:lnTo>
                  <a:lnTo>
                    <a:pt x="f11" y="f111"/>
                  </a:lnTo>
                  <a:lnTo>
                    <a:pt x="f58" y="f112"/>
                  </a:lnTo>
                  <a:lnTo>
                    <a:pt x="f57" y="f110"/>
                  </a:lnTo>
                  <a:lnTo>
                    <a:pt x="f56" y="f110"/>
                  </a:lnTo>
                  <a:lnTo>
                    <a:pt x="f113" y="f114"/>
                  </a:lnTo>
                  <a:lnTo>
                    <a:pt x="f50" y="f110"/>
                  </a:lnTo>
                  <a:lnTo>
                    <a:pt x="f115" y="f116"/>
                  </a:lnTo>
                  <a:lnTo>
                    <a:pt x="f42" y="f117"/>
                  </a:lnTo>
                  <a:lnTo>
                    <a:pt x="f118" y="f119"/>
                  </a:lnTo>
                  <a:lnTo>
                    <a:pt x="f41" y="f112"/>
                  </a:lnTo>
                  <a:lnTo>
                    <a:pt x="f120" y="f121"/>
                  </a:lnTo>
                  <a:lnTo>
                    <a:pt x="f35" y="f7"/>
                  </a:lnTo>
                  <a:lnTo>
                    <a:pt x="f122" y="f123"/>
                  </a:lnTo>
                  <a:lnTo>
                    <a:pt x="f124" y="f112"/>
                  </a:lnTo>
                  <a:lnTo>
                    <a:pt x="f124" y="f119"/>
                  </a:lnTo>
                  <a:lnTo>
                    <a:pt x="f125" y="f116"/>
                  </a:lnTo>
                  <a:lnTo>
                    <a:pt x="f126" y="f117"/>
                  </a:lnTo>
                  <a:lnTo>
                    <a:pt x="f127" y="f103"/>
                  </a:lnTo>
                  <a:lnTo>
                    <a:pt x="f126" y="f95"/>
                  </a:lnTo>
                  <a:lnTo>
                    <a:pt x="f128" y="f129"/>
                  </a:lnTo>
                  <a:lnTo>
                    <a:pt x="f128" y="f130"/>
                  </a:lnTo>
                  <a:lnTo>
                    <a:pt x="f131" y="f132"/>
                  </a:lnTo>
                  <a:lnTo>
                    <a:pt x="f133" y="f134"/>
                  </a:lnTo>
                  <a:lnTo>
                    <a:pt x="f135" y="f134"/>
                  </a:lnTo>
                  <a:lnTo>
                    <a:pt x="f136" y="f137"/>
                  </a:lnTo>
                  <a:lnTo>
                    <a:pt x="f138" y="f139"/>
                  </a:lnTo>
                  <a:lnTo>
                    <a:pt x="f140" y="f139"/>
                  </a:lnTo>
                  <a:lnTo>
                    <a:pt x="f141" y="f137"/>
                  </a:lnTo>
                  <a:lnTo>
                    <a:pt x="f142" y="f92"/>
                  </a:lnTo>
                  <a:lnTo>
                    <a:pt x="f143" y="f92"/>
                  </a:lnTo>
                  <a:lnTo>
                    <a:pt x="f143" y="f134"/>
                  </a:lnTo>
                  <a:lnTo>
                    <a:pt x="f144" y="f145"/>
                  </a:lnTo>
                  <a:lnTo>
                    <a:pt x="f141" y="f146"/>
                  </a:lnTo>
                  <a:lnTo>
                    <a:pt x="f142" y="f147"/>
                  </a:lnTo>
                  <a:lnTo>
                    <a:pt x="f142" y="f148"/>
                  </a:lnTo>
                  <a:lnTo>
                    <a:pt x="f143" y="f149"/>
                  </a:lnTo>
                  <a:lnTo>
                    <a:pt x="f150" y="f151"/>
                  </a:lnTo>
                  <a:lnTo>
                    <a:pt x="f152" y="f153"/>
                  </a:lnTo>
                  <a:lnTo>
                    <a:pt x="f154" y="f155"/>
                  </a:lnTo>
                  <a:lnTo>
                    <a:pt x="f156" y="f157"/>
                  </a:lnTo>
                  <a:lnTo>
                    <a:pt x="f158" y="f159"/>
                  </a:lnTo>
                  <a:lnTo>
                    <a:pt x="f160" y="f161"/>
                  </a:lnTo>
                  <a:lnTo>
                    <a:pt x="f162" y="f161"/>
                  </a:lnTo>
                  <a:lnTo>
                    <a:pt x="f163" y="f164"/>
                  </a:lnTo>
                  <a:lnTo>
                    <a:pt x="f20" y="f165"/>
                  </a:lnTo>
                  <a:lnTo>
                    <a:pt x="f10" y="f166"/>
                  </a:lnTo>
                  <a:lnTo>
                    <a:pt x="f8" y="f167"/>
                  </a:lnTo>
                  <a:lnTo>
                    <a:pt x="f16" y="f168"/>
                  </a:lnTo>
                  <a:lnTo>
                    <a:pt x="f8" y="f169"/>
                  </a:lnTo>
                  <a:lnTo>
                    <a:pt x="f170" y="f171"/>
                  </a:lnTo>
                  <a:lnTo>
                    <a:pt x="f6" y="f82"/>
                  </a:lnTo>
                  <a:lnTo>
                    <a:pt x="f170" y="f172"/>
                  </a:lnTo>
                  <a:lnTo>
                    <a:pt x="f8" y="f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5" name="Freeform 40">
              <a:extLst>
                <a:ext uri="{FF2B5EF4-FFF2-40B4-BE49-F238E27FC236}">
                  <a16:creationId xmlns:a16="http://schemas.microsoft.com/office/drawing/2014/main" id="{3631303E-8A53-E8F5-2A8E-6F3E5C2784EE}"/>
                </a:ext>
              </a:extLst>
            </p:cNvPr>
            <p:cNvSpPr/>
            <p:nvPr/>
          </p:nvSpPr>
          <p:spPr>
            <a:xfrm>
              <a:off x="5813892" y="1086115"/>
              <a:ext cx="1098276" cy="1072911"/>
            </a:xfrm>
            <a:custGeom>
              <a:avLst/>
              <a:gdLst>
                <a:gd name="f0" fmla="val 10800000"/>
                <a:gd name="f1" fmla="val 5400000"/>
                <a:gd name="f2" fmla="val 360"/>
                <a:gd name="f3" fmla="val 180"/>
                <a:gd name="f4" fmla="val w"/>
                <a:gd name="f5" fmla="val h"/>
                <a:gd name="f6" fmla="val 0"/>
                <a:gd name="f7" fmla="val 786"/>
                <a:gd name="f8" fmla="val 537"/>
                <a:gd name="f9" fmla="val 161"/>
                <a:gd name="f10" fmla="val 540"/>
                <a:gd name="f11" fmla="val 166"/>
                <a:gd name="f12" fmla="val 542"/>
                <a:gd name="f13" fmla="val 547"/>
                <a:gd name="f14" fmla="val 544"/>
                <a:gd name="f15" fmla="val 163"/>
                <a:gd name="f16" fmla="val 159"/>
                <a:gd name="f17" fmla="val 152"/>
                <a:gd name="f18" fmla="val 147"/>
                <a:gd name="f19" fmla="val 142"/>
                <a:gd name="f20" fmla="val 535"/>
                <a:gd name="f21" fmla="val 530"/>
                <a:gd name="f22" fmla="val 149"/>
                <a:gd name="f23" fmla="val 154"/>
                <a:gd name="f24" fmla="val 168"/>
                <a:gd name="f25" fmla="val 173"/>
                <a:gd name="f26" fmla="val 175"/>
                <a:gd name="f27" fmla="val 549"/>
                <a:gd name="f28" fmla="val 178"/>
                <a:gd name="f29" fmla="val 171"/>
                <a:gd name="f30" fmla="val 83"/>
                <a:gd name="f31" fmla="val 43"/>
                <a:gd name="f32" fmla="val 45"/>
                <a:gd name="f33" fmla="val 50"/>
                <a:gd name="f34" fmla="val 85"/>
                <a:gd name="f35" fmla="val 93"/>
                <a:gd name="f36" fmla="val 47"/>
                <a:gd name="f37" fmla="val 102"/>
                <a:gd name="f38" fmla="val 104"/>
                <a:gd name="f39" fmla="val 40"/>
                <a:gd name="f40" fmla="val 38"/>
                <a:gd name="f41" fmla="val 36"/>
                <a:gd name="f42" fmla="val 128"/>
                <a:gd name="f43" fmla="val 19"/>
                <a:gd name="f44" fmla="val 130"/>
                <a:gd name="f45" fmla="val 14"/>
                <a:gd name="f46" fmla="val 12"/>
                <a:gd name="f47" fmla="val 10"/>
                <a:gd name="f48" fmla="val 137"/>
                <a:gd name="f49" fmla="val 135"/>
                <a:gd name="f50" fmla="val 2"/>
                <a:gd name="f51" fmla="val 116"/>
                <a:gd name="f52" fmla="val 81"/>
                <a:gd name="f53" fmla="val 133"/>
                <a:gd name="f54" fmla="val 123"/>
                <a:gd name="f55" fmla="val 126"/>
                <a:gd name="f56" fmla="val 144"/>
                <a:gd name="f57" fmla="val 118"/>
                <a:gd name="f58" fmla="val 192"/>
                <a:gd name="f59" fmla="val 194"/>
                <a:gd name="f60" fmla="val 97"/>
                <a:gd name="f61" fmla="val 95"/>
                <a:gd name="f62" fmla="val 189"/>
                <a:gd name="f63" fmla="val 92"/>
                <a:gd name="f64" fmla="val 211"/>
                <a:gd name="f65" fmla="val 88"/>
                <a:gd name="f66" fmla="val 213"/>
                <a:gd name="f67" fmla="val 208"/>
                <a:gd name="f68" fmla="val 201"/>
                <a:gd name="f69" fmla="val 78"/>
                <a:gd name="f70" fmla="val 182"/>
                <a:gd name="f71" fmla="val 114"/>
                <a:gd name="f72" fmla="val 145"/>
                <a:gd name="f73" fmla="val 121"/>
                <a:gd name="f74" fmla="val 577"/>
                <a:gd name="f75" fmla="val 206"/>
                <a:gd name="f76" fmla="val 582"/>
                <a:gd name="f77" fmla="val 592"/>
                <a:gd name="f78" fmla="val 603"/>
                <a:gd name="f79" fmla="val 608"/>
                <a:gd name="f80" fmla="val 204"/>
                <a:gd name="f81" fmla="val 610"/>
                <a:gd name="f82" fmla="val 199"/>
                <a:gd name="f83" fmla="val 197"/>
                <a:gd name="f84" fmla="val 606"/>
                <a:gd name="f85" fmla="val 601"/>
                <a:gd name="f86" fmla="val 596"/>
                <a:gd name="f87" fmla="val 187"/>
                <a:gd name="f88" fmla="val 589"/>
                <a:gd name="f89" fmla="val 584"/>
                <a:gd name="f90" fmla="val 398"/>
                <a:gd name="f91" fmla="val 246"/>
                <a:gd name="f92" fmla="val 402"/>
                <a:gd name="f93" fmla="val 242"/>
                <a:gd name="f94" fmla="val 407"/>
                <a:gd name="f95" fmla="val 239"/>
                <a:gd name="f96" fmla="val 419"/>
                <a:gd name="f97" fmla="val 237"/>
                <a:gd name="f98" fmla="val 426"/>
                <a:gd name="f99" fmla="val 230"/>
                <a:gd name="f100" fmla="val 431"/>
                <a:gd name="f101" fmla="val 223"/>
                <a:gd name="f102" fmla="val 435"/>
                <a:gd name="f103" fmla="val 218"/>
                <a:gd name="f104" fmla="val 443"/>
                <a:gd name="f105" fmla="val 216"/>
                <a:gd name="f106" fmla="val 454"/>
                <a:gd name="f107" fmla="val 469"/>
                <a:gd name="f108" fmla="val 220"/>
                <a:gd name="f109" fmla="val 483"/>
                <a:gd name="f110" fmla="val 225"/>
                <a:gd name="f111" fmla="val 499"/>
                <a:gd name="f112" fmla="val 504"/>
                <a:gd name="f113" fmla="val 506"/>
                <a:gd name="f114" fmla="val 234"/>
                <a:gd name="f115" fmla="val 232"/>
                <a:gd name="f116" fmla="val 511"/>
                <a:gd name="f117" fmla="val 514"/>
                <a:gd name="f118" fmla="val 518"/>
                <a:gd name="f119" fmla="val 521"/>
                <a:gd name="f120" fmla="val 523"/>
                <a:gd name="f121" fmla="val 525"/>
                <a:gd name="f122" fmla="val 528"/>
                <a:gd name="f123" fmla="val 568"/>
                <a:gd name="f124" fmla="val 573"/>
                <a:gd name="f125" fmla="val 575"/>
                <a:gd name="f126" fmla="val 563"/>
                <a:gd name="f127" fmla="val 561"/>
                <a:gd name="f128" fmla="val 558"/>
                <a:gd name="f129" fmla="val 556"/>
                <a:gd name="f130" fmla="val 551"/>
                <a:gd name="f131" fmla="val 185"/>
                <a:gd name="f132" fmla="val 156"/>
                <a:gd name="f133" fmla="val 509"/>
                <a:gd name="f134" fmla="val 495"/>
                <a:gd name="f135" fmla="val 488"/>
                <a:gd name="f136" fmla="val 480"/>
                <a:gd name="f137" fmla="val 476"/>
                <a:gd name="f138" fmla="val 464"/>
                <a:gd name="f139" fmla="val 461"/>
                <a:gd name="f140" fmla="val 459"/>
                <a:gd name="f141" fmla="val 450"/>
                <a:gd name="f142" fmla="val 438"/>
                <a:gd name="f143" fmla="val 409"/>
                <a:gd name="f144" fmla="val 393"/>
                <a:gd name="f145" fmla="val 381"/>
                <a:gd name="f146" fmla="val 369"/>
                <a:gd name="f147" fmla="val 367"/>
                <a:gd name="f148" fmla="val 357"/>
                <a:gd name="f149" fmla="val 346"/>
                <a:gd name="f150" fmla="val 336"/>
                <a:gd name="f151" fmla="val 329"/>
                <a:gd name="f152" fmla="val 327"/>
                <a:gd name="f153" fmla="val 324"/>
                <a:gd name="f154" fmla="val 320"/>
                <a:gd name="f155" fmla="val 315"/>
                <a:gd name="f156" fmla="val 310"/>
                <a:gd name="f157" fmla="val 303"/>
                <a:gd name="f158" fmla="val 298"/>
                <a:gd name="f159" fmla="val 291"/>
                <a:gd name="f160" fmla="val 289"/>
                <a:gd name="f161" fmla="val 282"/>
                <a:gd name="f162" fmla="val 265"/>
                <a:gd name="f163" fmla="val 263"/>
                <a:gd name="f164" fmla="val 260"/>
                <a:gd name="f165" fmla="val 258"/>
                <a:gd name="f166" fmla="val 253"/>
                <a:gd name="f167" fmla="val 249"/>
                <a:gd name="f168" fmla="val 140"/>
                <a:gd name="f169" fmla="val 119"/>
                <a:gd name="f170" fmla="val 107"/>
                <a:gd name="f171" fmla="val 74"/>
                <a:gd name="f172" fmla="val 57"/>
                <a:gd name="f173" fmla="val 33"/>
                <a:gd name="f174" fmla="val 22"/>
                <a:gd name="f175" fmla="val 5"/>
                <a:gd name="f176" fmla="val 3"/>
                <a:gd name="f177" fmla="val 227"/>
                <a:gd name="f178" fmla="val 7"/>
                <a:gd name="f179" fmla="val 17"/>
                <a:gd name="f180" fmla="val 26"/>
                <a:gd name="f181" fmla="val 244"/>
                <a:gd name="f182" fmla="val 29"/>
                <a:gd name="f183" fmla="val 251"/>
                <a:gd name="f184" fmla="val 52"/>
                <a:gd name="f185" fmla="val 62"/>
                <a:gd name="f186" fmla="val 256"/>
                <a:gd name="f187" fmla="val 268"/>
                <a:gd name="f188" fmla="val 270"/>
                <a:gd name="f189" fmla="val 275"/>
                <a:gd name="f190" fmla="val 272"/>
                <a:gd name="f191" fmla="val 277"/>
                <a:gd name="f192" fmla="val 284"/>
                <a:gd name="f193" fmla="val 294"/>
                <a:gd name="f194" fmla="val 296"/>
                <a:gd name="f195" fmla="val 301"/>
                <a:gd name="f196" fmla="val 305"/>
                <a:gd name="f197" fmla="val 308"/>
                <a:gd name="f198" fmla="val 341"/>
                <a:gd name="f199" fmla="val 343"/>
                <a:gd name="f200" fmla="val 365"/>
                <a:gd name="f201" fmla="val 374"/>
                <a:gd name="f202" fmla="val 355"/>
                <a:gd name="f203" fmla="val 279"/>
                <a:gd name="f204" fmla="val 317"/>
                <a:gd name="f205" fmla="val 322"/>
                <a:gd name="f206" fmla="val 287"/>
                <a:gd name="f207" fmla="val 331"/>
                <a:gd name="f208" fmla="val 338"/>
                <a:gd name="f209" fmla="val 348"/>
                <a:gd name="f210" fmla="val 353"/>
                <a:gd name="f211" fmla="val 362"/>
                <a:gd name="f212" fmla="val 372"/>
                <a:gd name="f213" fmla="val 376"/>
                <a:gd name="f214" fmla="val 383"/>
                <a:gd name="f215" fmla="val 391"/>
                <a:gd name="f216" fmla="val 532"/>
                <a:gd name="f217" fmla="val 412"/>
                <a:gd name="f218" fmla="val 414"/>
                <a:gd name="f219" fmla="val 783"/>
                <a:gd name="f220" fmla="val 552"/>
                <a:gd name="f221" fmla="val 781"/>
                <a:gd name="f222" fmla="val 778"/>
                <a:gd name="f223" fmla="val 545"/>
                <a:gd name="f224" fmla="val 767"/>
                <a:gd name="f225" fmla="val 750"/>
                <a:gd name="f226" fmla="val 738"/>
                <a:gd name="f227" fmla="val 731"/>
                <a:gd name="f228" fmla="val 440"/>
                <a:gd name="f229" fmla="val 724"/>
                <a:gd name="f230" fmla="val 433"/>
                <a:gd name="f231" fmla="val 715"/>
                <a:gd name="f232" fmla="val 707"/>
                <a:gd name="f233" fmla="val 429"/>
                <a:gd name="f234" fmla="val 705"/>
                <a:gd name="f235" fmla="val 698"/>
                <a:gd name="f236" fmla="val 686"/>
                <a:gd name="f237" fmla="val 681"/>
                <a:gd name="f238" fmla="val 448"/>
                <a:gd name="f239" fmla="val 679"/>
                <a:gd name="f240" fmla="val 452"/>
                <a:gd name="f241" fmla="val 677"/>
                <a:gd name="f242" fmla="val 455"/>
                <a:gd name="f243" fmla="val 672"/>
                <a:gd name="f244" fmla="val 457"/>
                <a:gd name="f245" fmla="val 462"/>
                <a:gd name="f246" fmla="val 478"/>
                <a:gd name="f247" fmla="val 670"/>
                <a:gd name="f248" fmla="val 481"/>
                <a:gd name="f249" fmla="val 665"/>
                <a:gd name="f250" fmla="val 663"/>
                <a:gd name="f251" fmla="val 658"/>
                <a:gd name="f252" fmla="val 497"/>
                <a:gd name="f253" fmla="val 655"/>
                <a:gd name="f254" fmla="val 500"/>
                <a:gd name="f255" fmla="val 648"/>
                <a:gd name="f256" fmla="val 639"/>
                <a:gd name="f257" fmla="val 632"/>
                <a:gd name="f258" fmla="val 492"/>
                <a:gd name="f259" fmla="val 627"/>
                <a:gd name="f260" fmla="val 490"/>
                <a:gd name="f261" fmla="val 471"/>
                <a:gd name="f262" fmla="val 644"/>
                <a:gd name="f263" fmla="val 646"/>
                <a:gd name="f264" fmla="val 445"/>
                <a:gd name="f265" fmla="val 651"/>
                <a:gd name="f266" fmla="val 436"/>
                <a:gd name="f267" fmla="val 421"/>
                <a:gd name="f268" fmla="val 653"/>
                <a:gd name="f269" fmla="val 405"/>
                <a:gd name="f270" fmla="val 660"/>
                <a:gd name="f271" fmla="val 641"/>
                <a:gd name="f272" fmla="val 313"/>
                <a:gd name="f273" fmla="val 637"/>
                <a:gd name="f274" fmla="val 634"/>
                <a:gd name="f275" fmla="val 618"/>
                <a:gd name="f276" fmla="val 587"/>
                <a:gd name="f277" fmla="val 580"/>
                <a:gd name="f278" fmla="val 566"/>
                <a:gd name="f279" fmla="val 554"/>
                <a:gd name="f280" fmla="val 502"/>
                <a:gd name="f281" fmla="val 332"/>
                <a:gd name="f282" fmla="val 350"/>
                <a:gd name="f283" fmla="val 466"/>
                <a:gd name="f284" fmla="val 386"/>
                <a:gd name="f285" fmla="val 358"/>
                <a:gd name="f286" fmla="val 384"/>
                <a:gd name="f287" fmla="val 447"/>
                <a:gd name="f288" fmla="val 339"/>
                <a:gd name="f289" fmla="val 334"/>
                <a:gd name="f290" fmla="val 428"/>
                <a:gd name="f291" fmla="val 424"/>
                <a:gd name="f292" fmla="val 400"/>
                <a:gd name="f293" fmla="val 417"/>
                <a:gd name="f294" fmla="val 395"/>
                <a:gd name="f295" fmla="val 388"/>
                <a:gd name="f296" fmla="val 507"/>
                <a:gd name="f297" fmla="val 594"/>
                <a:gd name="f298" fmla="val 649"/>
                <a:gd name="f299" fmla="val 680"/>
                <a:gd name="f300" fmla="val 696"/>
                <a:gd name="f301" fmla="val 710"/>
                <a:gd name="f302" fmla="val 722"/>
                <a:gd name="f303" fmla="val 741"/>
                <a:gd name="f304" fmla="val 753"/>
                <a:gd name="f305" fmla="val 765"/>
                <a:gd name="f306" fmla="val 772"/>
                <a:gd name="f307" fmla="val 784"/>
                <a:gd name="f308" fmla="val 779"/>
                <a:gd name="f309" fmla="val 774"/>
                <a:gd name="f310" fmla="val 769"/>
                <a:gd name="f311" fmla="val 762"/>
                <a:gd name="f312" fmla="val 758"/>
                <a:gd name="f313" fmla="val 599"/>
                <a:gd name="f314" fmla="val 760"/>
                <a:gd name="f315" fmla="val 629"/>
                <a:gd name="f316" fmla="val 746"/>
                <a:gd name="f317" fmla="val 691"/>
                <a:gd name="f318" fmla="val 739"/>
                <a:gd name="f319" fmla="val 732"/>
                <a:gd name="f320" fmla="val 729"/>
                <a:gd name="f321" fmla="val 727"/>
                <a:gd name="f322" fmla="val 726"/>
                <a:gd name="f323" fmla="val 713"/>
                <a:gd name="f324" fmla="val 706"/>
                <a:gd name="f325" fmla="val 703"/>
                <a:gd name="f326" fmla="val 733"/>
                <a:gd name="f327" fmla="val 701"/>
                <a:gd name="f328" fmla="val 689"/>
                <a:gd name="f329" fmla="val 687"/>
                <a:gd name="f330" fmla="val 682"/>
                <a:gd name="f331" fmla="val 736"/>
                <a:gd name="f332" fmla="val 675"/>
                <a:gd name="f333" fmla="val 656"/>
                <a:gd name="f334" fmla="val 743"/>
                <a:gd name="f335" fmla="val 745"/>
                <a:gd name="f336" fmla="val 755"/>
                <a:gd name="f337" fmla="val 642"/>
                <a:gd name="f338" fmla="val 757"/>
                <a:gd name="f339" fmla="val 623"/>
                <a:gd name="f340" fmla="val 616"/>
                <a:gd name="f341" fmla="val 611"/>
                <a:gd name="f342" fmla="val 764"/>
                <a:gd name="f343" fmla="val 597"/>
                <a:gd name="f344" fmla="val 771"/>
                <a:gd name="f345" fmla="val 776"/>
                <a:gd name="f346" fmla="val 613"/>
                <a:gd name="f347" fmla="+- 0 0 -90"/>
                <a:gd name="f348" fmla="*/ f4 1 786"/>
                <a:gd name="f349" fmla="*/ f5 1 786"/>
                <a:gd name="f350" fmla="+- f7 0 f6"/>
                <a:gd name="f351" fmla="*/ f347 f0 1"/>
                <a:gd name="f352" fmla="*/ f350 1 786"/>
                <a:gd name="f353" fmla="*/ 852488 f350 1"/>
                <a:gd name="f354" fmla="*/ 225425 f350 1"/>
                <a:gd name="f355" fmla="*/ 871538 f350 1"/>
                <a:gd name="f356" fmla="*/ 277813 f350 1"/>
                <a:gd name="f357" fmla="*/ 161925 f350 1"/>
                <a:gd name="f358" fmla="*/ 68263 f350 1"/>
                <a:gd name="f359" fmla="*/ 217488 f350 1"/>
                <a:gd name="f360" fmla="*/ 0 f350 1"/>
                <a:gd name="f361" fmla="*/ 255588 f350 1"/>
                <a:gd name="f362" fmla="*/ 211138 f350 1"/>
                <a:gd name="f363" fmla="*/ 233363 f350 1"/>
                <a:gd name="f364" fmla="*/ 300038 f350 1"/>
                <a:gd name="f365" fmla="*/ 146050 f350 1"/>
                <a:gd name="f366" fmla="*/ 230188 f350 1"/>
                <a:gd name="f367" fmla="*/ 192088 f350 1"/>
                <a:gd name="f368" fmla="*/ 962025 f350 1"/>
                <a:gd name="f369" fmla="*/ 307975 f350 1"/>
                <a:gd name="f370" fmla="*/ 915988 f350 1"/>
                <a:gd name="f371" fmla="*/ 319088 f350 1"/>
                <a:gd name="f372" fmla="*/ 684213 f350 1"/>
                <a:gd name="f373" fmla="*/ 354013 f350 1"/>
                <a:gd name="f374" fmla="*/ 803275 f350 1"/>
                <a:gd name="f375" fmla="*/ 371475 f350 1"/>
                <a:gd name="f376" fmla="*/ 830263 f350 1"/>
                <a:gd name="f377" fmla="*/ 342900 f350 1"/>
                <a:gd name="f378" fmla="*/ 893763 f350 1"/>
                <a:gd name="f379" fmla="*/ 315913 f350 1"/>
                <a:gd name="f380" fmla="*/ 860425 f350 1"/>
                <a:gd name="f381" fmla="*/ 808038 f350 1"/>
                <a:gd name="f382" fmla="*/ 736600 f350 1"/>
                <a:gd name="f383" fmla="*/ 244475 f350 1"/>
                <a:gd name="f384" fmla="*/ 623888 f350 1"/>
                <a:gd name="f385" fmla="*/ 508000 f350 1"/>
                <a:gd name="f386" fmla="*/ 412750 f350 1"/>
                <a:gd name="f387" fmla="*/ 293688 f350 1"/>
                <a:gd name="f388" fmla="*/ 288925 f350 1"/>
                <a:gd name="f389" fmla="*/ 241300 f350 1"/>
                <a:gd name="f390" fmla="*/ 252413 f350 1"/>
                <a:gd name="f391" fmla="*/ 214313 f350 1"/>
                <a:gd name="f392" fmla="*/ 200025 f350 1"/>
                <a:gd name="f393" fmla="*/ 90488 f350 1"/>
                <a:gd name="f394" fmla="*/ 19050 f350 1"/>
                <a:gd name="f395" fmla="*/ 360363 f350 1"/>
                <a:gd name="f396" fmla="*/ 153988 f350 1"/>
                <a:gd name="f397" fmla="*/ 431800 f350 1"/>
                <a:gd name="f398" fmla="*/ 387350 f350 1"/>
                <a:gd name="f399" fmla="*/ 544513 f350 1"/>
                <a:gd name="f400" fmla="*/ 439738 f350 1"/>
                <a:gd name="f401" fmla="*/ 563563 f350 1"/>
                <a:gd name="f402" fmla="*/ 492125 f350 1"/>
                <a:gd name="f403" fmla="*/ 420688 f350 1"/>
                <a:gd name="f404" fmla="*/ 536575 f350 1"/>
                <a:gd name="f405" fmla="*/ 425450 f350 1"/>
                <a:gd name="f406" fmla="*/ 549275 f350 1"/>
                <a:gd name="f407" fmla="*/ 469900 f350 1"/>
                <a:gd name="f408" fmla="*/ 596900 f350 1"/>
                <a:gd name="f409" fmla="*/ 395288 f350 1"/>
                <a:gd name="f410" fmla="*/ 857250 f350 1"/>
                <a:gd name="f411" fmla="*/ 390525 f350 1"/>
                <a:gd name="f412" fmla="*/ 657225 f350 1"/>
                <a:gd name="f413" fmla="*/ 560388 f350 1"/>
                <a:gd name="f414" fmla="*/ 1190625 f350 1"/>
                <a:gd name="f415" fmla="*/ 755650 f350 1"/>
                <a:gd name="f416" fmla="*/ 1077913 f350 1"/>
                <a:gd name="f417" fmla="*/ 717550 f350 1"/>
                <a:gd name="f418" fmla="*/ 1044575 f350 1"/>
                <a:gd name="f419" fmla="*/ 788988 f350 1"/>
                <a:gd name="f420" fmla="*/ 1003300 f350 1"/>
                <a:gd name="f421" fmla="*/ 722313 f350 1"/>
                <a:gd name="f422" fmla="*/ 654050 f350 1"/>
                <a:gd name="f423" fmla="*/ 1017588 f350 1"/>
                <a:gd name="f424" fmla="*/ 519113 f350 1"/>
                <a:gd name="f425" fmla="*/ 1025525 f350 1"/>
                <a:gd name="f426" fmla="*/ 473075 f350 1"/>
                <a:gd name="f427" fmla="*/ 920750 f350 1"/>
                <a:gd name="f428" fmla="*/ 800100 f350 1"/>
                <a:gd name="f429" fmla="*/ 766763 f350 1"/>
                <a:gd name="f430" fmla="*/ 455613 f350 1"/>
                <a:gd name="f431" fmla="*/ 731838 f350 1"/>
                <a:gd name="f432" fmla="*/ 582613 f350 1"/>
                <a:gd name="f433" fmla="*/ 609600 f350 1"/>
                <a:gd name="f434" fmla="*/ 714375 f350 1"/>
                <a:gd name="f435" fmla="*/ 527050 f350 1"/>
                <a:gd name="f436" fmla="*/ 604838 f350 1"/>
                <a:gd name="f437" fmla="*/ 635000 f350 1"/>
                <a:gd name="f438" fmla="*/ 739775 f350 1"/>
                <a:gd name="f439" fmla="*/ 649288 f350 1"/>
                <a:gd name="f440" fmla="*/ 909638 f350 1"/>
                <a:gd name="f441" fmla="*/ 698500 f350 1"/>
                <a:gd name="f442" fmla="*/ 1127125 f350 1"/>
                <a:gd name="f443" fmla="*/ 1228725 f350 1"/>
                <a:gd name="f444" fmla="*/ 1146175 f350 1"/>
                <a:gd name="f445" fmla="*/ 1157288 f350 1"/>
                <a:gd name="f446" fmla="*/ 1171575 f350 1"/>
                <a:gd name="f447" fmla="*/ 1090613 f350 1"/>
                <a:gd name="f448" fmla="*/ 1198563 f350 1"/>
                <a:gd name="f449" fmla="*/ 989013 f350 1"/>
                <a:gd name="f450" fmla="*/ 1231900 f350 1"/>
                <a:gd name="f451" fmla="*/ 965200 f350 1"/>
                <a:gd name="f452" fmla="*/ 695325 f350 1"/>
                <a:gd name="f453" fmla="*/ 450850 f350 1"/>
                <a:gd name="f454" fmla="*/ f351 1 f3"/>
                <a:gd name="f455" fmla="*/ f353 1 786"/>
                <a:gd name="f456" fmla="*/ f354 1 786"/>
                <a:gd name="f457" fmla="*/ f355 1 786"/>
                <a:gd name="f458" fmla="*/ f356 1 786"/>
                <a:gd name="f459" fmla="*/ f357 1 786"/>
                <a:gd name="f460" fmla="*/ f358 1 786"/>
                <a:gd name="f461" fmla="*/ f359 1 786"/>
                <a:gd name="f462" fmla="*/ f360 1 786"/>
                <a:gd name="f463" fmla="*/ f361 1 786"/>
                <a:gd name="f464" fmla="*/ f362 1 786"/>
                <a:gd name="f465" fmla="*/ f363 1 786"/>
                <a:gd name="f466" fmla="*/ f364 1 786"/>
                <a:gd name="f467" fmla="*/ f365 1 786"/>
                <a:gd name="f468" fmla="*/ f366 1 786"/>
                <a:gd name="f469" fmla="*/ f367 1 786"/>
                <a:gd name="f470" fmla="*/ f368 1 786"/>
                <a:gd name="f471" fmla="*/ f369 1 786"/>
                <a:gd name="f472" fmla="*/ f370 1 786"/>
                <a:gd name="f473" fmla="*/ f371 1 786"/>
                <a:gd name="f474" fmla="*/ f372 1 786"/>
                <a:gd name="f475" fmla="*/ f373 1 786"/>
                <a:gd name="f476" fmla="*/ f374 1 786"/>
                <a:gd name="f477" fmla="*/ f375 1 786"/>
                <a:gd name="f478" fmla="*/ f376 1 786"/>
                <a:gd name="f479" fmla="*/ f377 1 786"/>
                <a:gd name="f480" fmla="*/ f378 1 786"/>
                <a:gd name="f481" fmla="*/ f379 1 786"/>
                <a:gd name="f482" fmla="*/ f380 1 786"/>
                <a:gd name="f483" fmla="*/ f381 1 786"/>
                <a:gd name="f484" fmla="*/ f382 1 786"/>
                <a:gd name="f485" fmla="*/ f383 1 786"/>
                <a:gd name="f486" fmla="*/ f384 1 786"/>
                <a:gd name="f487" fmla="*/ f385 1 786"/>
                <a:gd name="f488" fmla="*/ f386 1 786"/>
                <a:gd name="f489" fmla="*/ f387 1 786"/>
                <a:gd name="f490" fmla="*/ f388 1 786"/>
                <a:gd name="f491" fmla="*/ f389 1 786"/>
                <a:gd name="f492" fmla="*/ f390 1 786"/>
                <a:gd name="f493" fmla="*/ f391 1 786"/>
                <a:gd name="f494" fmla="*/ f392 1 786"/>
                <a:gd name="f495" fmla="*/ f393 1 786"/>
                <a:gd name="f496" fmla="*/ f394 1 786"/>
                <a:gd name="f497" fmla="*/ f395 1 786"/>
                <a:gd name="f498" fmla="*/ f396 1 786"/>
                <a:gd name="f499" fmla="*/ f397 1 786"/>
                <a:gd name="f500" fmla="*/ f398 1 786"/>
                <a:gd name="f501" fmla="*/ f399 1 786"/>
                <a:gd name="f502" fmla="*/ f400 1 786"/>
                <a:gd name="f503" fmla="*/ f401 1 786"/>
                <a:gd name="f504" fmla="*/ f402 1 786"/>
                <a:gd name="f505" fmla="*/ f403 1 786"/>
                <a:gd name="f506" fmla="*/ f404 1 786"/>
                <a:gd name="f507" fmla="*/ f405 1 786"/>
                <a:gd name="f508" fmla="*/ f406 1 786"/>
                <a:gd name="f509" fmla="*/ f407 1 786"/>
                <a:gd name="f510" fmla="*/ f408 1 786"/>
                <a:gd name="f511" fmla="*/ f409 1 786"/>
                <a:gd name="f512" fmla="*/ f410 1 786"/>
                <a:gd name="f513" fmla="*/ f411 1 786"/>
                <a:gd name="f514" fmla="*/ f412 1 786"/>
                <a:gd name="f515" fmla="*/ f413 1 786"/>
                <a:gd name="f516" fmla="*/ f414 1 786"/>
                <a:gd name="f517" fmla="*/ f415 1 786"/>
                <a:gd name="f518" fmla="*/ f416 1 786"/>
                <a:gd name="f519" fmla="*/ f417 1 786"/>
                <a:gd name="f520" fmla="*/ f418 1 786"/>
                <a:gd name="f521" fmla="*/ f419 1 786"/>
                <a:gd name="f522" fmla="*/ f420 1 786"/>
                <a:gd name="f523" fmla="*/ f421 1 786"/>
                <a:gd name="f524" fmla="*/ f422 1 786"/>
                <a:gd name="f525" fmla="*/ f423 1 786"/>
                <a:gd name="f526" fmla="*/ f424 1 786"/>
                <a:gd name="f527" fmla="*/ f425 1 786"/>
                <a:gd name="f528" fmla="*/ f426 1 786"/>
                <a:gd name="f529" fmla="*/ f427 1 786"/>
                <a:gd name="f530" fmla="*/ f428 1 786"/>
                <a:gd name="f531" fmla="*/ f429 1 786"/>
                <a:gd name="f532" fmla="*/ f430 1 786"/>
                <a:gd name="f533" fmla="*/ f431 1 786"/>
                <a:gd name="f534" fmla="*/ f432 1 786"/>
                <a:gd name="f535" fmla="*/ f433 1 786"/>
                <a:gd name="f536" fmla="*/ f434 1 786"/>
                <a:gd name="f537" fmla="*/ f435 1 786"/>
                <a:gd name="f538" fmla="*/ f436 1 786"/>
                <a:gd name="f539" fmla="*/ f437 1 786"/>
                <a:gd name="f540" fmla="*/ f438 1 786"/>
                <a:gd name="f541" fmla="*/ f439 1 786"/>
                <a:gd name="f542" fmla="*/ f440 1 786"/>
                <a:gd name="f543" fmla="*/ f441 1 786"/>
                <a:gd name="f544" fmla="*/ f442 1 786"/>
                <a:gd name="f545" fmla="*/ f443 1 786"/>
                <a:gd name="f546" fmla="*/ f444 1 786"/>
                <a:gd name="f547" fmla="*/ f445 1 786"/>
                <a:gd name="f548" fmla="*/ f446 1 786"/>
                <a:gd name="f549" fmla="*/ f447 1 786"/>
                <a:gd name="f550" fmla="*/ f448 1 786"/>
                <a:gd name="f551" fmla="*/ f449 1 786"/>
                <a:gd name="f552" fmla="*/ f450 1 786"/>
                <a:gd name="f553" fmla="*/ f451 1 786"/>
                <a:gd name="f554" fmla="*/ f452 1 786"/>
                <a:gd name="f555" fmla="*/ f453 1 786"/>
                <a:gd name="f556" fmla="*/ 0 1 f352"/>
                <a:gd name="f557" fmla="*/ f7 1 f352"/>
                <a:gd name="f558" fmla="+- f454 0 f1"/>
                <a:gd name="f559" fmla="*/ f455 1 f352"/>
                <a:gd name="f560" fmla="*/ f456 1 f352"/>
                <a:gd name="f561" fmla="*/ f457 1 f352"/>
                <a:gd name="f562" fmla="*/ f458 1 f352"/>
                <a:gd name="f563" fmla="*/ f459 1 f352"/>
                <a:gd name="f564" fmla="*/ f460 1 f352"/>
                <a:gd name="f565" fmla="*/ f461 1 f352"/>
                <a:gd name="f566" fmla="*/ f462 1 f352"/>
                <a:gd name="f567" fmla="*/ f463 1 f352"/>
                <a:gd name="f568" fmla="*/ f464 1 f352"/>
                <a:gd name="f569" fmla="*/ f465 1 f352"/>
                <a:gd name="f570" fmla="*/ f466 1 f352"/>
                <a:gd name="f571" fmla="*/ f467 1 f352"/>
                <a:gd name="f572" fmla="*/ f468 1 f352"/>
                <a:gd name="f573" fmla="*/ f469 1 f352"/>
                <a:gd name="f574" fmla="*/ f470 1 f352"/>
                <a:gd name="f575" fmla="*/ f471 1 f352"/>
                <a:gd name="f576" fmla="*/ f472 1 f352"/>
                <a:gd name="f577" fmla="*/ f473 1 f352"/>
                <a:gd name="f578" fmla="*/ f474 1 f352"/>
                <a:gd name="f579" fmla="*/ f475 1 f352"/>
                <a:gd name="f580" fmla="*/ f476 1 f352"/>
                <a:gd name="f581" fmla="*/ f477 1 f352"/>
                <a:gd name="f582" fmla="*/ f478 1 f352"/>
                <a:gd name="f583" fmla="*/ f479 1 f352"/>
                <a:gd name="f584" fmla="*/ f480 1 f352"/>
                <a:gd name="f585" fmla="*/ f481 1 f352"/>
                <a:gd name="f586" fmla="*/ f482 1 f352"/>
                <a:gd name="f587" fmla="*/ f483 1 f352"/>
                <a:gd name="f588" fmla="*/ f484 1 f352"/>
                <a:gd name="f589" fmla="*/ f485 1 f352"/>
                <a:gd name="f590" fmla="*/ f486 1 f352"/>
                <a:gd name="f591" fmla="*/ f487 1 f352"/>
                <a:gd name="f592" fmla="*/ f488 1 f352"/>
                <a:gd name="f593" fmla="*/ f489 1 f352"/>
                <a:gd name="f594" fmla="*/ f490 1 f352"/>
                <a:gd name="f595" fmla="*/ f491 1 f352"/>
                <a:gd name="f596" fmla="*/ f492 1 f352"/>
                <a:gd name="f597" fmla="*/ f493 1 f352"/>
                <a:gd name="f598" fmla="*/ f494 1 f352"/>
                <a:gd name="f599" fmla="*/ f495 1 f352"/>
                <a:gd name="f600" fmla="*/ f496 1 f352"/>
                <a:gd name="f601" fmla="*/ f497 1 f352"/>
                <a:gd name="f602" fmla="*/ f498 1 f352"/>
                <a:gd name="f603" fmla="*/ f499 1 f352"/>
                <a:gd name="f604" fmla="*/ f500 1 f352"/>
                <a:gd name="f605" fmla="*/ f501 1 f352"/>
                <a:gd name="f606" fmla="*/ f502 1 f352"/>
                <a:gd name="f607" fmla="*/ f503 1 f352"/>
                <a:gd name="f608" fmla="*/ f504 1 f352"/>
                <a:gd name="f609" fmla="*/ f505 1 f352"/>
                <a:gd name="f610" fmla="*/ f506 1 f352"/>
                <a:gd name="f611" fmla="*/ f507 1 f352"/>
                <a:gd name="f612" fmla="*/ f508 1 f352"/>
                <a:gd name="f613" fmla="*/ f509 1 f352"/>
                <a:gd name="f614" fmla="*/ f510 1 f352"/>
                <a:gd name="f615" fmla="*/ f511 1 f352"/>
                <a:gd name="f616" fmla="*/ f512 1 f352"/>
                <a:gd name="f617" fmla="*/ f513 1 f352"/>
                <a:gd name="f618" fmla="*/ f514 1 f352"/>
                <a:gd name="f619" fmla="*/ f515 1 f352"/>
                <a:gd name="f620" fmla="*/ f516 1 f352"/>
                <a:gd name="f621" fmla="*/ f517 1 f352"/>
                <a:gd name="f622" fmla="*/ f518 1 f352"/>
                <a:gd name="f623" fmla="*/ f519 1 f352"/>
                <a:gd name="f624" fmla="*/ f520 1 f352"/>
                <a:gd name="f625" fmla="*/ f521 1 f352"/>
                <a:gd name="f626" fmla="*/ f522 1 f352"/>
                <a:gd name="f627" fmla="*/ f523 1 f352"/>
                <a:gd name="f628" fmla="*/ f524 1 f352"/>
                <a:gd name="f629" fmla="*/ f525 1 f352"/>
                <a:gd name="f630" fmla="*/ f526 1 f352"/>
                <a:gd name="f631" fmla="*/ f527 1 f352"/>
                <a:gd name="f632" fmla="*/ f528 1 f352"/>
                <a:gd name="f633" fmla="*/ f529 1 f352"/>
                <a:gd name="f634" fmla="*/ f530 1 f352"/>
                <a:gd name="f635" fmla="*/ f531 1 f352"/>
                <a:gd name="f636" fmla="*/ f532 1 f352"/>
                <a:gd name="f637" fmla="*/ f533 1 f352"/>
                <a:gd name="f638" fmla="*/ f534 1 f352"/>
                <a:gd name="f639" fmla="*/ f535 1 f352"/>
                <a:gd name="f640" fmla="*/ f536 1 f352"/>
                <a:gd name="f641" fmla="*/ f537 1 f352"/>
                <a:gd name="f642" fmla="*/ f538 1 f352"/>
                <a:gd name="f643" fmla="*/ f539 1 f352"/>
                <a:gd name="f644" fmla="*/ f540 1 f352"/>
                <a:gd name="f645" fmla="*/ f541 1 f352"/>
                <a:gd name="f646" fmla="*/ f542 1 f352"/>
                <a:gd name="f647" fmla="*/ f543 1 f352"/>
                <a:gd name="f648" fmla="*/ f544 1 f352"/>
                <a:gd name="f649" fmla="*/ f545 1 f352"/>
                <a:gd name="f650" fmla="*/ f546 1 f352"/>
                <a:gd name="f651" fmla="*/ f547 1 f352"/>
                <a:gd name="f652" fmla="*/ f548 1 f352"/>
                <a:gd name="f653" fmla="*/ f549 1 f352"/>
                <a:gd name="f654" fmla="*/ f550 1 f352"/>
                <a:gd name="f655" fmla="*/ f551 1 f352"/>
                <a:gd name="f656" fmla="*/ f552 1 f352"/>
                <a:gd name="f657" fmla="*/ f553 1 f352"/>
                <a:gd name="f658" fmla="*/ f554 1 f352"/>
                <a:gd name="f659" fmla="*/ f555 1 f352"/>
                <a:gd name="f660" fmla="*/ f556 f348 1"/>
                <a:gd name="f661" fmla="*/ f557 f348 1"/>
                <a:gd name="f662" fmla="*/ f557 f349 1"/>
                <a:gd name="f663" fmla="*/ f556 f349 1"/>
                <a:gd name="f664" fmla="*/ f559 f348 1"/>
                <a:gd name="f665" fmla="*/ f560 f349 1"/>
                <a:gd name="f666" fmla="*/ f561 f348 1"/>
                <a:gd name="f667" fmla="*/ f562 f349 1"/>
                <a:gd name="f668" fmla="*/ f563 f348 1"/>
                <a:gd name="f669" fmla="*/ f564 f349 1"/>
                <a:gd name="f670" fmla="*/ f565 f348 1"/>
                <a:gd name="f671" fmla="*/ f566 f349 1"/>
                <a:gd name="f672" fmla="*/ f567 f348 1"/>
                <a:gd name="f673" fmla="*/ f568 f349 1"/>
                <a:gd name="f674" fmla="*/ f569 f349 1"/>
                <a:gd name="f675" fmla="*/ f570 f348 1"/>
                <a:gd name="f676" fmla="*/ f571 f349 1"/>
                <a:gd name="f677" fmla="*/ f572 f348 1"/>
                <a:gd name="f678" fmla="*/ f573 f349 1"/>
                <a:gd name="f679" fmla="*/ f574 f348 1"/>
                <a:gd name="f680" fmla="*/ f575 f349 1"/>
                <a:gd name="f681" fmla="*/ f576 f348 1"/>
                <a:gd name="f682" fmla="*/ f577 f349 1"/>
                <a:gd name="f683" fmla="*/ f578 f348 1"/>
                <a:gd name="f684" fmla="*/ f579 f349 1"/>
                <a:gd name="f685" fmla="*/ f580 f348 1"/>
                <a:gd name="f686" fmla="*/ f581 f349 1"/>
                <a:gd name="f687" fmla="*/ f582 f348 1"/>
                <a:gd name="f688" fmla="*/ f583 f349 1"/>
                <a:gd name="f689" fmla="*/ f584 f348 1"/>
                <a:gd name="f690" fmla="*/ f585 f349 1"/>
                <a:gd name="f691" fmla="*/ f586 f348 1"/>
                <a:gd name="f692" fmla="*/ f587 f348 1"/>
                <a:gd name="f693" fmla="*/ f567 f349 1"/>
                <a:gd name="f694" fmla="*/ f588 f348 1"/>
                <a:gd name="f695" fmla="*/ f589 f349 1"/>
                <a:gd name="f696" fmla="*/ f590 f348 1"/>
                <a:gd name="f697" fmla="*/ f591 f348 1"/>
                <a:gd name="f698" fmla="*/ f570 f349 1"/>
                <a:gd name="f699" fmla="*/ f592 f348 1"/>
                <a:gd name="f700" fmla="*/ f593 f349 1"/>
                <a:gd name="f701" fmla="*/ f594 f348 1"/>
                <a:gd name="f702" fmla="*/ f595 f349 1"/>
                <a:gd name="f703" fmla="*/ f596 f348 1"/>
                <a:gd name="f704" fmla="*/ f597 f348 1"/>
                <a:gd name="f705" fmla="*/ f598 f349 1"/>
                <a:gd name="f706" fmla="*/ f599 f348 1"/>
                <a:gd name="f707" fmla="*/ f594 f349 1"/>
                <a:gd name="f708" fmla="*/ f600 f348 1"/>
                <a:gd name="f709" fmla="*/ f601 f349 1"/>
                <a:gd name="f710" fmla="*/ f602 f348 1"/>
                <a:gd name="f711" fmla="*/ f592 f349 1"/>
                <a:gd name="f712" fmla="*/ f603 f349 1"/>
                <a:gd name="f713" fmla="*/ f604 f348 1"/>
                <a:gd name="f714" fmla="*/ f591 f349 1"/>
                <a:gd name="f715" fmla="*/ f605 f349 1"/>
                <a:gd name="f716" fmla="*/ f606 f348 1"/>
                <a:gd name="f717" fmla="*/ f607 f349 1"/>
                <a:gd name="f718" fmla="*/ f608 f348 1"/>
                <a:gd name="f719" fmla="*/ f609 f349 1"/>
                <a:gd name="f720" fmla="*/ f610 f348 1"/>
                <a:gd name="f721" fmla="*/ f611 f349 1"/>
                <a:gd name="f722" fmla="*/ f612 f348 1"/>
                <a:gd name="f723" fmla="*/ f613 f349 1"/>
                <a:gd name="f724" fmla="*/ f614 f348 1"/>
                <a:gd name="f725" fmla="*/ f615 f349 1"/>
                <a:gd name="f726" fmla="*/ f616 f348 1"/>
                <a:gd name="f727" fmla="*/ f617 f349 1"/>
                <a:gd name="f728" fmla="*/ f618 f348 1"/>
                <a:gd name="f729" fmla="*/ f619 f349 1"/>
                <a:gd name="f730" fmla="*/ f620 f348 1"/>
                <a:gd name="f731" fmla="*/ f621 f349 1"/>
                <a:gd name="f732" fmla="*/ f622 f348 1"/>
                <a:gd name="f733" fmla="*/ f623 f349 1"/>
                <a:gd name="f734" fmla="*/ f624 f348 1"/>
                <a:gd name="f735" fmla="*/ f625 f349 1"/>
                <a:gd name="f736" fmla="*/ f626 f348 1"/>
                <a:gd name="f737" fmla="*/ f627 f349 1"/>
                <a:gd name="f738" fmla="*/ f628 f349 1"/>
                <a:gd name="f739" fmla="*/ f629 f348 1"/>
                <a:gd name="f740" fmla="*/ f630 f349 1"/>
                <a:gd name="f741" fmla="*/ f631 f348 1"/>
                <a:gd name="f742" fmla="*/ f632 f349 1"/>
                <a:gd name="f743" fmla="*/ f633 f348 1"/>
                <a:gd name="f744" fmla="*/ f634 f348 1"/>
                <a:gd name="f745" fmla="*/ f635 f348 1"/>
                <a:gd name="f746" fmla="*/ f636 f349 1"/>
                <a:gd name="f747" fmla="*/ f637 f348 1"/>
                <a:gd name="f748" fmla="*/ f638 f349 1"/>
                <a:gd name="f749" fmla="*/ f623 f348 1"/>
                <a:gd name="f750" fmla="*/ f639 f349 1"/>
                <a:gd name="f751" fmla="*/ f640 f348 1"/>
                <a:gd name="f752" fmla="*/ f641 f349 1"/>
                <a:gd name="f753" fmla="*/ f628 f348 1"/>
                <a:gd name="f754" fmla="*/ f642 f349 1"/>
                <a:gd name="f755" fmla="*/ f643 f348 1"/>
                <a:gd name="f756" fmla="*/ f644 f349 1"/>
                <a:gd name="f757" fmla="*/ f645 f348 1"/>
                <a:gd name="f758" fmla="*/ f646 f349 1"/>
                <a:gd name="f759" fmla="*/ f647 f348 1"/>
                <a:gd name="f760" fmla="*/ f648 f349 1"/>
                <a:gd name="f761" fmla="*/ f649 f349 1"/>
                <a:gd name="f762" fmla="*/ f650 f348 1"/>
                <a:gd name="f763" fmla="*/ f651 f349 1"/>
                <a:gd name="f764" fmla="*/ f652 f348 1"/>
                <a:gd name="f765" fmla="*/ f653 f349 1"/>
                <a:gd name="f766" fmla="*/ f654 f348 1"/>
                <a:gd name="f767" fmla="*/ f655 f349 1"/>
                <a:gd name="f768" fmla="*/ f656 f348 1"/>
                <a:gd name="f769" fmla="*/ f657 f349 1"/>
                <a:gd name="f770" fmla="*/ f658 f348 1"/>
                <a:gd name="f771" fmla="*/ f659 f349 1"/>
              </a:gdLst>
              <a:ahLst/>
              <a:cxnLst>
                <a:cxn ang="3cd4">
                  <a:pos x="hc" y="t"/>
                </a:cxn>
                <a:cxn ang="0">
                  <a:pos x="r" y="vc"/>
                </a:cxn>
                <a:cxn ang="cd4">
                  <a:pos x="hc" y="b"/>
                </a:cxn>
                <a:cxn ang="cd2">
                  <a:pos x="l" y="vc"/>
                </a:cxn>
                <a:cxn ang="f558">
                  <a:pos x="f664" y="f665"/>
                </a:cxn>
                <a:cxn ang="f558">
                  <a:pos x="f666" y="f667"/>
                </a:cxn>
                <a:cxn ang="f558">
                  <a:pos x="f668" y="f669"/>
                </a:cxn>
                <a:cxn ang="f558">
                  <a:pos x="f670" y="f671"/>
                </a:cxn>
                <a:cxn ang="f558">
                  <a:pos x="f672" y="f673"/>
                </a:cxn>
                <a:cxn ang="f558">
                  <a:pos x="f672" y="f674"/>
                </a:cxn>
                <a:cxn ang="f558">
                  <a:pos x="f675" y="f676"/>
                </a:cxn>
                <a:cxn ang="f558">
                  <a:pos x="f677" y="f678"/>
                </a:cxn>
                <a:cxn ang="f558">
                  <a:pos x="f679" y="f680"/>
                </a:cxn>
                <a:cxn ang="f558">
                  <a:pos x="f681" y="f682"/>
                </a:cxn>
                <a:cxn ang="f558">
                  <a:pos x="f683" y="f684"/>
                </a:cxn>
                <a:cxn ang="f558">
                  <a:pos x="f685" y="f686"/>
                </a:cxn>
                <a:cxn ang="f558">
                  <a:pos x="f687" y="f688"/>
                </a:cxn>
                <a:cxn ang="f558">
                  <a:pos x="f689" y="f690"/>
                </a:cxn>
                <a:cxn ang="f558">
                  <a:pos x="f691" y="f667"/>
                </a:cxn>
                <a:cxn ang="f558">
                  <a:pos x="f692" y="f693"/>
                </a:cxn>
                <a:cxn ang="f558">
                  <a:pos x="f694" y="f695"/>
                </a:cxn>
                <a:cxn ang="f558">
                  <a:pos x="f696" y="f674"/>
                </a:cxn>
                <a:cxn ang="f558">
                  <a:pos x="f697" y="f698"/>
                </a:cxn>
                <a:cxn ang="f558">
                  <a:pos x="f699" y="f700"/>
                </a:cxn>
                <a:cxn ang="f558">
                  <a:pos x="f701" y="f702"/>
                </a:cxn>
                <a:cxn ang="f558">
                  <a:pos x="f703" y="f674"/>
                </a:cxn>
                <a:cxn ang="f558">
                  <a:pos x="f704" y="f705"/>
                </a:cxn>
                <a:cxn ang="f558">
                  <a:pos x="f706" y="f707"/>
                </a:cxn>
                <a:cxn ang="f558">
                  <a:pos x="f708" y="f709"/>
                </a:cxn>
                <a:cxn ang="f558">
                  <a:pos x="f710" y="f711"/>
                </a:cxn>
                <a:cxn ang="f558">
                  <a:pos x="f675" y="f712"/>
                </a:cxn>
                <a:cxn ang="f558">
                  <a:pos x="f713" y="f714"/>
                </a:cxn>
                <a:cxn ang="f558">
                  <a:pos x="f699" y="f715"/>
                </a:cxn>
                <a:cxn ang="f558">
                  <a:pos x="f716" y="f717"/>
                </a:cxn>
                <a:cxn ang="f558">
                  <a:pos x="f718" y="f719"/>
                </a:cxn>
                <a:cxn ang="f558">
                  <a:pos x="f720" y="f721"/>
                </a:cxn>
                <a:cxn ang="f558">
                  <a:pos x="f722" y="f723"/>
                </a:cxn>
                <a:cxn ang="f558">
                  <a:pos x="f724" y="f725"/>
                </a:cxn>
                <a:cxn ang="f558">
                  <a:pos x="f726" y="f727"/>
                </a:cxn>
                <a:cxn ang="f558">
                  <a:pos x="f728" y="f729"/>
                </a:cxn>
                <a:cxn ang="f558">
                  <a:pos x="f730" y="f731"/>
                </a:cxn>
                <a:cxn ang="f558">
                  <a:pos x="f732" y="f733"/>
                </a:cxn>
                <a:cxn ang="f558">
                  <a:pos x="f734" y="f735"/>
                </a:cxn>
                <a:cxn ang="f558">
                  <a:pos x="f736" y="f737"/>
                </a:cxn>
                <a:cxn ang="f558">
                  <a:pos x="f734" y="f738"/>
                </a:cxn>
                <a:cxn ang="f558">
                  <a:pos x="f739" y="f740"/>
                </a:cxn>
                <a:cxn ang="f558">
                  <a:pos x="f741" y="f742"/>
                </a:cxn>
                <a:cxn ang="f558">
                  <a:pos x="f743" y="f721"/>
                </a:cxn>
                <a:cxn ang="f558">
                  <a:pos x="f744" y="f727"/>
                </a:cxn>
                <a:cxn ang="f558">
                  <a:pos x="f745" y="f746"/>
                </a:cxn>
                <a:cxn ang="f558">
                  <a:pos x="f694" y="f714"/>
                </a:cxn>
                <a:cxn ang="f558">
                  <a:pos x="f747" y="f748"/>
                </a:cxn>
                <a:cxn ang="f558">
                  <a:pos x="f749" y="f750"/>
                </a:cxn>
                <a:cxn ang="f558">
                  <a:pos x="f751" y="f752"/>
                </a:cxn>
                <a:cxn ang="f558">
                  <a:pos x="f753" y="f754"/>
                </a:cxn>
                <a:cxn ang="f558">
                  <a:pos x="f755" y="f756"/>
                </a:cxn>
                <a:cxn ang="f558">
                  <a:pos x="f757" y="f758"/>
                </a:cxn>
                <a:cxn ang="f558">
                  <a:pos x="f759" y="f760"/>
                </a:cxn>
                <a:cxn ang="f558">
                  <a:pos x="f745" y="f761"/>
                </a:cxn>
                <a:cxn ang="f558">
                  <a:pos x="f762" y="f763"/>
                </a:cxn>
                <a:cxn ang="f558">
                  <a:pos x="f764" y="f765"/>
                </a:cxn>
                <a:cxn ang="f558">
                  <a:pos x="f766" y="f767"/>
                </a:cxn>
                <a:cxn ang="f558">
                  <a:pos x="f768" y="f769"/>
                </a:cxn>
                <a:cxn ang="f558">
                  <a:pos x="f770" y="f771"/>
                </a:cxn>
              </a:cxnLst>
              <a:rect l="f660" t="f663" r="f661" b="f662"/>
              <a:pathLst>
                <a:path w="786" h="786">
                  <a:moveTo>
                    <a:pt x="f8" y="f9"/>
                  </a:moveTo>
                  <a:lnTo>
                    <a:pt x="f10" y="f11"/>
                  </a:lnTo>
                  <a:lnTo>
                    <a:pt x="f12" y="f11"/>
                  </a:lnTo>
                  <a:lnTo>
                    <a:pt x="f13" y="f11"/>
                  </a:lnTo>
                  <a:lnTo>
                    <a:pt x="f14" y="f15"/>
                  </a:lnTo>
                  <a:lnTo>
                    <a:pt x="f12" y="f16"/>
                  </a:lnTo>
                  <a:lnTo>
                    <a:pt x="f10" y="f17"/>
                  </a:lnTo>
                  <a:lnTo>
                    <a:pt x="f12" y="f18"/>
                  </a:lnTo>
                  <a:lnTo>
                    <a:pt x="f10" y="f19"/>
                  </a:lnTo>
                  <a:lnTo>
                    <a:pt x="f8" y="f19"/>
                  </a:lnTo>
                  <a:lnTo>
                    <a:pt x="f20" y="f19"/>
                  </a:lnTo>
                  <a:lnTo>
                    <a:pt x="f21" y="f22"/>
                  </a:lnTo>
                  <a:lnTo>
                    <a:pt x="f20" y="f23"/>
                  </a:lnTo>
                  <a:lnTo>
                    <a:pt x="f8" y="f9"/>
                  </a:lnTo>
                  <a:close/>
                  <a:moveTo>
                    <a:pt x="f12" y="f24"/>
                  </a:moveTo>
                  <a:lnTo>
                    <a:pt x="f12" y="f25"/>
                  </a:lnTo>
                  <a:lnTo>
                    <a:pt x="f12" y="f26"/>
                  </a:lnTo>
                  <a:lnTo>
                    <a:pt x="f27" y="f28"/>
                  </a:lnTo>
                  <a:lnTo>
                    <a:pt x="f27" y="f26"/>
                  </a:lnTo>
                  <a:lnTo>
                    <a:pt x="f27" y="f25"/>
                  </a:lnTo>
                  <a:lnTo>
                    <a:pt x="f13" y="f29"/>
                  </a:lnTo>
                  <a:lnTo>
                    <a:pt x="f14" y="f24"/>
                  </a:lnTo>
                  <a:lnTo>
                    <a:pt x="f12" y="f24"/>
                  </a:lnTo>
                  <a:close/>
                  <a:moveTo>
                    <a:pt x="f30" y="f31"/>
                  </a:moveTo>
                  <a:lnTo>
                    <a:pt x="f30" y="f32"/>
                  </a:lnTo>
                  <a:lnTo>
                    <a:pt x="f30" y="f33"/>
                  </a:lnTo>
                  <a:lnTo>
                    <a:pt x="f34" y="f33"/>
                  </a:lnTo>
                  <a:lnTo>
                    <a:pt x="f35" y="f36"/>
                  </a:lnTo>
                  <a:lnTo>
                    <a:pt x="f37" y="f31"/>
                  </a:lnTo>
                  <a:lnTo>
                    <a:pt x="f38" y="f39"/>
                  </a:lnTo>
                  <a:lnTo>
                    <a:pt x="f38" y="f40"/>
                  </a:lnTo>
                  <a:lnTo>
                    <a:pt x="f37" y="f40"/>
                  </a:lnTo>
                  <a:lnTo>
                    <a:pt x="f37" y="f41"/>
                  </a:lnTo>
                  <a:lnTo>
                    <a:pt x="f38" y="f41"/>
                  </a:lnTo>
                  <a:lnTo>
                    <a:pt x="f42" y="f43"/>
                  </a:lnTo>
                  <a:lnTo>
                    <a:pt x="f44" y="f45"/>
                  </a:lnTo>
                  <a:lnTo>
                    <a:pt x="f42" y="f46"/>
                  </a:lnTo>
                  <a:lnTo>
                    <a:pt x="f44" y="f47"/>
                  </a:lnTo>
                  <a:lnTo>
                    <a:pt x="f48" y="f6"/>
                  </a:lnTo>
                  <a:lnTo>
                    <a:pt x="f49" y="f6"/>
                  </a:lnTo>
                  <a:lnTo>
                    <a:pt x="f42" y="f50"/>
                  </a:lnTo>
                  <a:lnTo>
                    <a:pt x="f51" y="f46"/>
                  </a:lnTo>
                  <a:lnTo>
                    <a:pt x="f34" y="f41"/>
                  </a:lnTo>
                  <a:lnTo>
                    <a:pt x="f52" y="f40"/>
                  </a:lnTo>
                  <a:lnTo>
                    <a:pt x="f52" y="f39"/>
                  </a:lnTo>
                  <a:lnTo>
                    <a:pt x="f30" y="f39"/>
                  </a:lnTo>
                  <a:lnTo>
                    <a:pt x="f30" y="f31"/>
                  </a:lnTo>
                  <a:close/>
                  <a:moveTo>
                    <a:pt x="f22" y="f44"/>
                  </a:moveTo>
                  <a:lnTo>
                    <a:pt x="f9" y="f53"/>
                  </a:lnTo>
                  <a:lnTo>
                    <a:pt x="f9" y="f44"/>
                  </a:lnTo>
                  <a:lnTo>
                    <a:pt x="f9" y="f42"/>
                  </a:lnTo>
                  <a:lnTo>
                    <a:pt x="f16" y="f42"/>
                  </a:lnTo>
                  <a:lnTo>
                    <a:pt x="f9" y="f54"/>
                  </a:lnTo>
                  <a:lnTo>
                    <a:pt x="f9" y="f55"/>
                  </a:lnTo>
                  <a:lnTo>
                    <a:pt x="f15" y="f44"/>
                  </a:lnTo>
                  <a:lnTo>
                    <a:pt x="f9" y="f49"/>
                  </a:lnTo>
                  <a:lnTo>
                    <a:pt x="f16" y="f48"/>
                  </a:lnTo>
                  <a:lnTo>
                    <a:pt x="f16" y="f19"/>
                  </a:lnTo>
                  <a:lnTo>
                    <a:pt x="f9" y="f18"/>
                  </a:lnTo>
                  <a:lnTo>
                    <a:pt x="f11" y="f56"/>
                  </a:lnTo>
                  <a:lnTo>
                    <a:pt x="f24" y="f48"/>
                  </a:lnTo>
                  <a:lnTo>
                    <a:pt x="f28" y="f55"/>
                  </a:lnTo>
                  <a:lnTo>
                    <a:pt x="f26" y="f54"/>
                  </a:lnTo>
                  <a:lnTo>
                    <a:pt x="f28" y="f57"/>
                  </a:lnTo>
                  <a:lnTo>
                    <a:pt x="f58" y="f37"/>
                  </a:lnTo>
                  <a:lnTo>
                    <a:pt x="f59" y="f60"/>
                  </a:lnTo>
                  <a:lnTo>
                    <a:pt x="f59" y="f61"/>
                  </a:lnTo>
                  <a:lnTo>
                    <a:pt x="f62" y="f63"/>
                  </a:lnTo>
                  <a:lnTo>
                    <a:pt x="f64" y="f65"/>
                  </a:lnTo>
                  <a:lnTo>
                    <a:pt x="f66" y="f30"/>
                  </a:lnTo>
                  <a:lnTo>
                    <a:pt x="f67" y="f52"/>
                  </a:lnTo>
                  <a:lnTo>
                    <a:pt x="f68" y="f69"/>
                  </a:lnTo>
                  <a:lnTo>
                    <a:pt x="f58" y="f52"/>
                  </a:lnTo>
                  <a:lnTo>
                    <a:pt x="f70" y="f30"/>
                  </a:lnTo>
                  <a:lnTo>
                    <a:pt x="f15" y="f63"/>
                  </a:lnTo>
                  <a:lnTo>
                    <a:pt x="f16" y="f60"/>
                  </a:lnTo>
                  <a:lnTo>
                    <a:pt x="f18" y="f71"/>
                  </a:lnTo>
                  <a:lnTo>
                    <a:pt x="f72" y="f73"/>
                  </a:lnTo>
                  <a:lnTo>
                    <a:pt x="f72" y="f42"/>
                  </a:lnTo>
                  <a:lnTo>
                    <a:pt x="f22" y="f44"/>
                  </a:lnTo>
                  <a:close/>
                  <a:moveTo>
                    <a:pt x="f74" y="f75"/>
                  </a:moveTo>
                  <a:lnTo>
                    <a:pt x="f76" y="f67"/>
                  </a:lnTo>
                  <a:lnTo>
                    <a:pt x="f77" y="f67"/>
                  </a:lnTo>
                  <a:lnTo>
                    <a:pt x="f78" y="f75"/>
                  </a:lnTo>
                  <a:lnTo>
                    <a:pt x="f79" y="f80"/>
                  </a:lnTo>
                  <a:lnTo>
                    <a:pt x="f81" y="f82"/>
                  </a:lnTo>
                  <a:lnTo>
                    <a:pt x="f79" y="f83"/>
                  </a:lnTo>
                  <a:lnTo>
                    <a:pt x="f84" y="f59"/>
                  </a:lnTo>
                  <a:lnTo>
                    <a:pt x="f85" y="f62"/>
                  </a:lnTo>
                  <a:lnTo>
                    <a:pt x="f86" y="f87"/>
                  </a:lnTo>
                  <a:lnTo>
                    <a:pt x="f88" y="f87"/>
                  </a:lnTo>
                  <a:lnTo>
                    <a:pt x="f88" y="f62"/>
                  </a:lnTo>
                  <a:lnTo>
                    <a:pt x="f77" y="f58"/>
                  </a:lnTo>
                  <a:lnTo>
                    <a:pt x="f77" y="f59"/>
                  </a:lnTo>
                  <a:lnTo>
                    <a:pt x="f88" y="f83"/>
                  </a:lnTo>
                  <a:lnTo>
                    <a:pt x="f89" y="f68"/>
                  </a:lnTo>
                  <a:lnTo>
                    <a:pt x="f76" y="f80"/>
                  </a:lnTo>
                  <a:lnTo>
                    <a:pt x="f74" y="f68"/>
                  </a:lnTo>
                  <a:lnTo>
                    <a:pt x="f74" y="f75"/>
                  </a:lnTo>
                  <a:close/>
                  <a:moveTo>
                    <a:pt x="f90" y="f91"/>
                  </a:moveTo>
                  <a:lnTo>
                    <a:pt x="f92" y="f91"/>
                  </a:lnTo>
                  <a:lnTo>
                    <a:pt x="f92" y="f93"/>
                  </a:lnTo>
                  <a:lnTo>
                    <a:pt x="f94" y="f95"/>
                  </a:lnTo>
                  <a:lnTo>
                    <a:pt x="f96" y="f97"/>
                  </a:lnTo>
                  <a:lnTo>
                    <a:pt x="f98" y="f99"/>
                  </a:lnTo>
                  <a:lnTo>
                    <a:pt x="f100" y="f101"/>
                  </a:lnTo>
                  <a:lnTo>
                    <a:pt x="f102" y="f103"/>
                  </a:lnTo>
                  <a:lnTo>
                    <a:pt x="f104" y="f105"/>
                  </a:lnTo>
                  <a:lnTo>
                    <a:pt x="f106" y="f105"/>
                  </a:lnTo>
                  <a:lnTo>
                    <a:pt x="f107" y="f108"/>
                  </a:lnTo>
                  <a:lnTo>
                    <a:pt x="f109" y="f110"/>
                  </a:lnTo>
                  <a:lnTo>
                    <a:pt x="f111" y="f97"/>
                  </a:lnTo>
                  <a:lnTo>
                    <a:pt x="f112" y="f97"/>
                  </a:lnTo>
                  <a:lnTo>
                    <a:pt x="f113" y="f97"/>
                  </a:lnTo>
                  <a:lnTo>
                    <a:pt x="f113" y="f114"/>
                  </a:lnTo>
                  <a:lnTo>
                    <a:pt x="f113" y="f115"/>
                  </a:lnTo>
                  <a:lnTo>
                    <a:pt x="f113" y="f110"/>
                  </a:lnTo>
                  <a:lnTo>
                    <a:pt x="f112" y="f110"/>
                  </a:lnTo>
                  <a:lnTo>
                    <a:pt x="f113" y="f66"/>
                  </a:lnTo>
                  <a:lnTo>
                    <a:pt x="f116" y="f64"/>
                  </a:lnTo>
                  <a:lnTo>
                    <a:pt x="f117" y="f64"/>
                  </a:lnTo>
                  <a:lnTo>
                    <a:pt x="f118" y="f66"/>
                  </a:lnTo>
                  <a:lnTo>
                    <a:pt x="f119" y="f105"/>
                  </a:lnTo>
                  <a:lnTo>
                    <a:pt x="f120" y="f105"/>
                  </a:lnTo>
                  <a:lnTo>
                    <a:pt x="f121" y="f105"/>
                  </a:lnTo>
                  <a:lnTo>
                    <a:pt x="f122" y="f66"/>
                  </a:lnTo>
                  <a:lnTo>
                    <a:pt x="f8" y="f66"/>
                  </a:lnTo>
                  <a:lnTo>
                    <a:pt x="f123" y="f64"/>
                  </a:lnTo>
                  <a:lnTo>
                    <a:pt x="f124" y="f67"/>
                  </a:lnTo>
                  <a:lnTo>
                    <a:pt x="f125" y="f67"/>
                  </a:lnTo>
                  <a:lnTo>
                    <a:pt x="f125" y="f80"/>
                  </a:lnTo>
                  <a:lnTo>
                    <a:pt x="f124" y="f80"/>
                  </a:lnTo>
                  <a:lnTo>
                    <a:pt x="f126" y="f82"/>
                  </a:lnTo>
                  <a:lnTo>
                    <a:pt x="f127" y="f83"/>
                  </a:lnTo>
                  <a:lnTo>
                    <a:pt x="f128" y="f59"/>
                  </a:lnTo>
                  <a:lnTo>
                    <a:pt x="f128" y="f62"/>
                  </a:lnTo>
                  <a:lnTo>
                    <a:pt x="f129" y="f87"/>
                  </a:lnTo>
                  <a:lnTo>
                    <a:pt x="f130" y="f87"/>
                  </a:lnTo>
                  <a:lnTo>
                    <a:pt x="f12" y="f87"/>
                  </a:lnTo>
                  <a:lnTo>
                    <a:pt x="f10" y="f131"/>
                  </a:lnTo>
                  <a:lnTo>
                    <a:pt x="f10" y="f70"/>
                  </a:lnTo>
                  <a:lnTo>
                    <a:pt x="f12" y="f3"/>
                  </a:lnTo>
                  <a:lnTo>
                    <a:pt x="f12" y="f26"/>
                  </a:lnTo>
                  <a:lnTo>
                    <a:pt x="f10" y="f25"/>
                  </a:lnTo>
                  <a:lnTo>
                    <a:pt x="f8" y="f11"/>
                  </a:lnTo>
                  <a:lnTo>
                    <a:pt x="f20" y="f9"/>
                  </a:lnTo>
                  <a:lnTo>
                    <a:pt x="f122" y="f23"/>
                  </a:lnTo>
                  <a:lnTo>
                    <a:pt x="f121" y="f17"/>
                  </a:lnTo>
                  <a:lnTo>
                    <a:pt x="f120" y="f22"/>
                  </a:lnTo>
                  <a:lnTo>
                    <a:pt x="f119" y="f22"/>
                  </a:lnTo>
                  <a:lnTo>
                    <a:pt x="f118" y="f17"/>
                  </a:lnTo>
                  <a:lnTo>
                    <a:pt x="f117" y="f132"/>
                  </a:lnTo>
                  <a:lnTo>
                    <a:pt x="f133" y="f9"/>
                  </a:lnTo>
                  <a:lnTo>
                    <a:pt x="f112" y="f9"/>
                  </a:lnTo>
                  <a:lnTo>
                    <a:pt x="f111" y="f132"/>
                  </a:lnTo>
                  <a:lnTo>
                    <a:pt x="f134" y="f132"/>
                  </a:lnTo>
                  <a:lnTo>
                    <a:pt x="f135" y="f9"/>
                  </a:lnTo>
                  <a:lnTo>
                    <a:pt x="f136" y="f9"/>
                  </a:lnTo>
                  <a:lnTo>
                    <a:pt x="f137" y="f9"/>
                  </a:lnTo>
                  <a:lnTo>
                    <a:pt x="f138" y="f9"/>
                  </a:lnTo>
                  <a:lnTo>
                    <a:pt x="f138" y="f16"/>
                  </a:lnTo>
                  <a:lnTo>
                    <a:pt x="f139" y="f132"/>
                  </a:lnTo>
                  <a:lnTo>
                    <a:pt x="f138" y="f23"/>
                  </a:lnTo>
                  <a:lnTo>
                    <a:pt x="f138" y="f18"/>
                  </a:lnTo>
                  <a:lnTo>
                    <a:pt x="f139" y="f48"/>
                  </a:lnTo>
                  <a:lnTo>
                    <a:pt x="f139" y="f44"/>
                  </a:lnTo>
                  <a:lnTo>
                    <a:pt x="f138" y="f55"/>
                  </a:lnTo>
                  <a:lnTo>
                    <a:pt x="f140" y="f55"/>
                  </a:lnTo>
                  <a:lnTo>
                    <a:pt x="f141" y="f42"/>
                  </a:lnTo>
                  <a:lnTo>
                    <a:pt x="f142" y="f53"/>
                  </a:lnTo>
                  <a:lnTo>
                    <a:pt x="f98" y="f19"/>
                  </a:lnTo>
                  <a:lnTo>
                    <a:pt x="f143" y="f18"/>
                  </a:lnTo>
                  <a:lnTo>
                    <a:pt x="f144" y="f18"/>
                  </a:lnTo>
                  <a:lnTo>
                    <a:pt x="f145" y="f22"/>
                  </a:lnTo>
                  <a:lnTo>
                    <a:pt x="f146" y="f132"/>
                  </a:lnTo>
                  <a:lnTo>
                    <a:pt x="f147" y="f23"/>
                  </a:lnTo>
                  <a:lnTo>
                    <a:pt x="f148" y="f9"/>
                  </a:lnTo>
                  <a:lnTo>
                    <a:pt x="f149" y="f29"/>
                  </a:lnTo>
                  <a:lnTo>
                    <a:pt x="f150" y="f70"/>
                  </a:lnTo>
                  <a:lnTo>
                    <a:pt x="f151" y="f58"/>
                  </a:lnTo>
                  <a:lnTo>
                    <a:pt x="f152" y="f58"/>
                  </a:lnTo>
                  <a:lnTo>
                    <a:pt x="f153" y="f62"/>
                  </a:lnTo>
                  <a:lnTo>
                    <a:pt x="f154" y="f62"/>
                  </a:lnTo>
                  <a:lnTo>
                    <a:pt x="f155" y="f62"/>
                  </a:lnTo>
                  <a:lnTo>
                    <a:pt x="f156" y="f58"/>
                  </a:lnTo>
                  <a:lnTo>
                    <a:pt x="f157" y="f58"/>
                  </a:lnTo>
                  <a:lnTo>
                    <a:pt x="f158" y="f87"/>
                  </a:lnTo>
                  <a:lnTo>
                    <a:pt x="f159" y="f87"/>
                  </a:lnTo>
                  <a:lnTo>
                    <a:pt x="f160" y="f62"/>
                  </a:lnTo>
                  <a:lnTo>
                    <a:pt x="f161" y="f58"/>
                  </a:lnTo>
                  <a:lnTo>
                    <a:pt x="f162" y="f59"/>
                  </a:lnTo>
                  <a:lnTo>
                    <a:pt x="f163" y="f58"/>
                  </a:lnTo>
                  <a:lnTo>
                    <a:pt x="f164" y="f131"/>
                  </a:lnTo>
                  <a:lnTo>
                    <a:pt x="f165" y="f70"/>
                  </a:lnTo>
                  <a:lnTo>
                    <a:pt x="f166" y="f70"/>
                  </a:lnTo>
                  <a:lnTo>
                    <a:pt x="f167" y="f26"/>
                  </a:lnTo>
                  <a:lnTo>
                    <a:pt x="f114" y="f16"/>
                  </a:lnTo>
                  <a:lnTo>
                    <a:pt x="f115" y="f132"/>
                  </a:lnTo>
                  <a:lnTo>
                    <a:pt x="f108" y="f23"/>
                  </a:lnTo>
                  <a:lnTo>
                    <a:pt x="f66" y="f17"/>
                  </a:lnTo>
                  <a:lnTo>
                    <a:pt x="f62" y="f17"/>
                  </a:lnTo>
                  <a:lnTo>
                    <a:pt x="f131" y="f22"/>
                  </a:lnTo>
                  <a:lnTo>
                    <a:pt x="f70" y="f17"/>
                  </a:lnTo>
                  <a:lnTo>
                    <a:pt x="f29" y="f15"/>
                  </a:lnTo>
                  <a:lnTo>
                    <a:pt x="f24" y="f15"/>
                  </a:lnTo>
                  <a:lnTo>
                    <a:pt x="f24" y="f11"/>
                  </a:lnTo>
                  <a:lnTo>
                    <a:pt x="f11" y="f29"/>
                  </a:lnTo>
                  <a:lnTo>
                    <a:pt x="f11" y="f25"/>
                  </a:lnTo>
                  <a:lnTo>
                    <a:pt x="f15" y="f29"/>
                  </a:lnTo>
                  <a:lnTo>
                    <a:pt x="f9" y="f24"/>
                  </a:lnTo>
                  <a:lnTo>
                    <a:pt x="f9" y="f9"/>
                  </a:lnTo>
                  <a:lnTo>
                    <a:pt x="f9" y="f17"/>
                  </a:lnTo>
                  <a:lnTo>
                    <a:pt x="f16" y="f18"/>
                  </a:lnTo>
                  <a:lnTo>
                    <a:pt x="f132" y="f56"/>
                  </a:lnTo>
                  <a:lnTo>
                    <a:pt x="f23" y="f168"/>
                  </a:lnTo>
                  <a:lnTo>
                    <a:pt x="f23" y="f49"/>
                  </a:lnTo>
                  <a:lnTo>
                    <a:pt x="f17" y="f53"/>
                  </a:lnTo>
                  <a:lnTo>
                    <a:pt x="f72" y="f44"/>
                  </a:lnTo>
                  <a:lnTo>
                    <a:pt x="f19" y="f42"/>
                  </a:lnTo>
                  <a:lnTo>
                    <a:pt x="f19" y="f55"/>
                  </a:lnTo>
                  <a:lnTo>
                    <a:pt x="f19" y="f73"/>
                  </a:lnTo>
                  <a:lnTo>
                    <a:pt x="f168" y="f73"/>
                  </a:lnTo>
                  <a:lnTo>
                    <a:pt x="f49" y="f55"/>
                  </a:lnTo>
                  <a:lnTo>
                    <a:pt x="f55" y="f53"/>
                  </a:lnTo>
                  <a:lnTo>
                    <a:pt x="f73" y="f19"/>
                  </a:lnTo>
                  <a:lnTo>
                    <a:pt x="f169" y="f18"/>
                  </a:lnTo>
                  <a:lnTo>
                    <a:pt x="f71" y="f17"/>
                  </a:lnTo>
                  <a:lnTo>
                    <a:pt x="f170" y="f23"/>
                  </a:lnTo>
                  <a:lnTo>
                    <a:pt x="f37" y="f132"/>
                  </a:lnTo>
                  <a:lnTo>
                    <a:pt x="f35" y="f24"/>
                  </a:lnTo>
                  <a:lnTo>
                    <a:pt x="f34" y="f25"/>
                  </a:lnTo>
                  <a:lnTo>
                    <a:pt x="f171" y="f28"/>
                  </a:lnTo>
                  <a:lnTo>
                    <a:pt x="f172" y="f70"/>
                  </a:lnTo>
                  <a:lnTo>
                    <a:pt x="f31" y="f62"/>
                  </a:lnTo>
                  <a:lnTo>
                    <a:pt x="f173" y="f68"/>
                  </a:lnTo>
                  <a:lnTo>
                    <a:pt x="f174" y="f64"/>
                  </a:lnTo>
                  <a:lnTo>
                    <a:pt x="f175" y="f108"/>
                  </a:lnTo>
                  <a:lnTo>
                    <a:pt x="f6" y="f108"/>
                  </a:lnTo>
                  <a:lnTo>
                    <a:pt x="f6" y="f101"/>
                  </a:lnTo>
                  <a:lnTo>
                    <a:pt x="f176" y="f177"/>
                  </a:lnTo>
                  <a:lnTo>
                    <a:pt x="f175" y="f110"/>
                  </a:lnTo>
                  <a:lnTo>
                    <a:pt x="f178" y="f177"/>
                  </a:lnTo>
                  <a:lnTo>
                    <a:pt x="f46" y="f177"/>
                  </a:lnTo>
                  <a:lnTo>
                    <a:pt x="f179" y="f99"/>
                  </a:lnTo>
                  <a:lnTo>
                    <a:pt x="f174" y="f95"/>
                  </a:lnTo>
                  <a:lnTo>
                    <a:pt x="f180" y="f181"/>
                  </a:lnTo>
                  <a:lnTo>
                    <a:pt x="f182" y="f183"/>
                  </a:lnTo>
                  <a:lnTo>
                    <a:pt x="f39" y="f183"/>
                  </a:lnTo>
                  <a:lnTo>
                    <a:pt x="f184" y="f166"/>
                  </a:lnTo>
                  <a:lnTo>
                    <a:pt x="f185" y="f186"/>
                  </a:lnTo>
                  <a:lnTo>
                    <a:pt x="f171" y="f186"/>
                  </a:lnTo>
                  <a:lnTo>
                    <a:pt x="f34" y="f165"/>
                  </a:lnTo>
                  <a:lnTo>
                    <a:pt x="f60" y="f164"/>
                  </a:lnTo>
                  <a:lnTo>
                    <a:pt x="f170" y="f164"/>
                  </a:lnTo>
                  <a:lnTo>
                    <a:pt x="f169" y="f163"/>
                  </a:lnTo>
                  <a:lnTo>
                    <a:pt x="f55" y="f162"/>
                  </a:lnTo>
                  <a:lnTo>
                    <a:pt x="f53" y="f187"/>
                  </a:lnTo>
                  <a:lnTo>
                    <a:pt x="f168" y="f188"/>
                  </a:lnTo>
                  <a:lnTo>
                    <a:pt x="f72" y="f189"/>
                  </a:lnTo>
                  <a:lnTo>
                    <a:pt x="f23" y="f190"/>
                  </a:lnTo>
                  <a:lnTo>
                    <a:pt x="f15" y="f189"/>
                  </a:lnTo>
                  <a:lnTo>
                    <a:pt x="f26" y="f190"/>
                  </a:lnTo>
                  <a:lnTo>
                    <a:pt x="f62" y="f190"/>
                  </a:lnTo>
                  <a:lnTo>
                    <a:pt x="f75" y="f191"/>
                  </a:lnTo>
                  <a:lnTo>
                    <a:pt x="f64" y="f161"/>
                  </a:lnTo>
                  <a:lnTo>
                    <a:pt x="f66" y="f192"/>
                  </a:lnTo>
                  <a:lnTo>
                    <a:pt x="f66" y="f193"/>
                  </a:lnTo>
                  <a:lnTo>
                    <a:pt x="f99" y="f194"/>
                  </a:lnTo>
                  <a:lnTo>
                    <a:pt x="f95" y="f195"/>
                  </a:lnTo>
                  <a:lnTo>
                    <a:pt x="f93" y="f196"/>
                  </a:lnTo>
                  <a:lnTo>
                    <a:pt x="f93" y="f197"/>
                  </a:lnTo>
                  <a:lnTo>
                    <a:pt x="f181" y="f155"/>
                  </a:lnTo>
                  <a:lnTo>
                    <a:pt x="f181" y="f154"/>
                  </a:lnTo>
                  <a:lnTo>
                    <a:pt x="f181" y="f152"/>
                  </a:lnTo>
                  <a:lnTo>
                    <a:pt x="f93" y="f150"/>
                  </a:lnTo>
                  <a:lnTo>
                    <a:pt x="f93" y="f198"/>
                  </a:lnTo>
                  <a:lnTo>
                    <a:pt x="f93" y="f199"/>
                  </a:lnTo>
                  <a:lnTo>
                    <a:pt x="f181" y="f149"/>
                  </a:lnTo>
                  <a:lnTo>
                    <a:pt x="f91" y="f149"/>
                  </a:lnTo>
                  <a:lnTo>
                    <a:pt x="f183" y="f149"/>
                  </a:lnTo>
                  <a:lnTo>
                    <a:pt x="f165" y="f198"/>
                  </a:lnTo>
                  <a:lnTo>
                    <a:pt x="f164" y="f199"/>
                  </a:lnTo>
                  <a:lnTo>
                    <a:pt x="f164" y="f149"/>
                  </a:lnTo>
                  <a:lnTo>
                    <a:pt x="f165" y="f2"/>
                  </a:lnTo>
                  <a:lnTo>
                    <a:pt x="f165" y="f200"/>
                  </a:lnTo>
                  <a:lnTo>
                    <a:pt x="f163" y="f146"/>
                  </a:lnTo>
                  <a:lnTo>
                    <a:pt x="f187" y="f201"/>
                  </a:lnTo>
                  <a:lnTo>
                    <a:pt x="f188" y="f201"/>
                  </a:lnTo>
                  <a:lnTo>
                    <a:pt x="f188" y="f146"/>
                  </a:lnTo>
                  <a:lnTo>
                    <a:pt x="f188" y="f147"/>
                  </a:lnTo>
                  <a:lnTo>
                    <a:pt x="f190" y="f200"/>
                  </a:lnTo>
                  <a:lnTo>
                    <a:pt x="f191" y="f202"/>
                  </a:lnTo>
                  <a:lnTo>
                    <a:pt x="f192" y="f198"/>
                  </a:lnTo>
                  <a:lnTo>
                    <a:pt x="f159" y="f153"/>
                  </a:lnTo>
                  <a:lnTo>
                    <a:pt x="f194" y="f197"/>
                  </a:lnTo>
                  <a:lnTo>
                    <a:pt x="f158" y="f194"/>
                  </a:lnTo>
                  <a:lnTo>
                    <a:pt x="f157" y="f193"/>
                  </a:lnTo>
                  <a:lnTo>
                    <a:pt x="f196" y="f160"/>
                  </a:lnTo>
                  <a:lnTo>
                    <a:pt x="f196" y="f189"/>
                  </a:lnTo>
                  <a:lnTo>
                    <a:pt x="f197" y="f187"/>
                  </a:lnTo>
                  <a:lnTo>
                    <a:pt x="f156" y="f162"/>
                  </a:lnTo>
                  <a:lnTo>
                    <a:pt x="f156" y="f189"/>
                  </a:lnTo>
                  <a:lnTo>
                    <a:pt x="f156" y="f203"/>
                  </a:lnTo>
                  <a:lnTo>
                    <a:pt x="f155" y="f160"/>
                  </a:lnTo>
                  <a:lnTo>
                    <a:pt x="f204" y="f159"/>
                  </a:lnTo>
                  <a:lnTo>
                    <a:pt x="f205" y="f206"/>
                  </a:lnTo>
                  <a:lnTo>
                    <a:pt x="f153" y="f161"/>
                  </a:lnTo>
                  <a:lnTo>
                    <a:pt x="f152" y="f190"/>
                  </a:lnTo>
                  <a:lnTo>
                    <a:pt x="f207" y="f187"/>
                  </a:lnTo>
                  <a:lnTo>
                    <a:pt x="f150" y="f188"/>
                  </a:lnTo>
                  <a:lnTo>
                    <a:pt x="f208" y="f187"/>
                  </a:lnTo>
                  <a:lnTo>
                    <a:pt x="f198" y="f162"/>
                  </a:lnTo>
                  <a:lnTo>
                    <a:pt x="f149" y="f163"/>
                  </a:lnTo>
                  <a:lnTo>
                    <a:pt x="f209" y="f162"/>
                  </a:lnTo>
                  <a:lnTo>
                    <a:pt x="f209" y="f190"/>
                  </a:lnTo>
                  <a:lnTo>
                    <a:pt x="f209" y="f189"/>
                  </a:lnTo>
                  <a:lnTo>
                    <a:pt x="f149" y="f189"/>
                  </a:lnTo>
                  <a:lnTo>
                    <a:pt x="f198" y="f203"/>
                  </a:lnTo>
                  <a:lnTo>
                    <a:pt x="f208" y="f206"/>
                  </a:lnTo>
                  <a:lnTo>
                    <a:pt x="f198" y="f193"/>
                  </a:lnTo>
                  <a:lnTo>
                    <a:pt x="f149" y="f194"/>
                  </a:lnTo>
                  <a:lnTo>
                    <a:pt x="f209" y="f194"/>
                  </a:lnTo>
                  <a:lnTo>
                    <a:pt x="f149" y="f193"/>
                  </a:lnTo>
                  <a:lnTo>
                    <a:pt x="f209" y="f160"/>
                  </a:lnTo>
                  <a:lnTo>
                    <a:pt x="f210" y="f161"/>
                  </a:lnTo>
                  <a:lnTo>
                    <a:pt x="f210" y="f203"/>
                  </a:lnTo>
                  <a:lnTo>
                    <a:pt x="f211" y="f188"/>
                  </a:lnTo>
                  <a:lnTo>
                    <a:pt x="f147" y="f162"/>
                  </a:lnTo>
                  <a:lnTo>
                    <a:pt x="f147" y="f164"/>
                  </a:lnTo>
                  <a:lnTo>
                    <a:pt x="f212" y="f183"/>
                  </a:lnTo>
                  <a:lnTo>
                    <a:pt x="f213" y="f167"/>
                  </a:lnTo>
                  <a:lnTo>
                    <a:pt x="f214" y="f91"/>
                  </a:lnTo>
                  <a:lnTo>
                    <a:pt x="f215" y="f181"/>
                  </a:lnTo>
                  <a:lnTo>
                    <a:pt x="f90" y="f91"/>
                  </a:lnTo>
                  <a:close/>
                  <a:moveTo>
                    <a:pt x="f216" y="f95"/>
                  </a:moveTo>
                  <a:lnTo>
                    <a:pt x="f120" y="f95"/>
                  </a:lnTo>
                  <a:lnTo>
                    <a:pt x="f120" y="f93"/>
                  </a:lnTo>
                  <a:lnTo>
                    <a:pt x="f21" y="f91"/>
                  </a:lnTo>
                  <a:lnTo>
                    <a:pt x="f20" y="f167"/>
                  </a:lnTo>
                  <a:lnTo>
                    <a:pt x="f8" y="f91"/>
                  </a:lnTo>
                  <a:lnTo>
                    <a:pt x="f10" y="f91"/>
                  </a:lnTo>
                  <a:lnTo>
                    <a:pt x="f10" y="f93"/>
                  </a:lnTo>
                  <a:lnTo>
                    <a:pt x="f8" y="f95"/>
                  </a:lnTo>
                  <a:lnTo>
                    <a:pt x="f20" y="f97"/>
                  </a:lnTo>
                  <a:lnTo>
                    <a:pt x="f216" y="f95"/>
                  </a:lnTo>
                  <a:close/>
                  <a:moveTo>
                    <a:pt x="f94" y="f149"/>
                  </a:moveTo>
                  <a:lnTo>
                    <a:pt x="f94" y="f209"/>
                  </a:lnTo>
                  <a:lnTo>
                    <a:pt x="f143" y="f210"/>
                  </a:lnTo>
                  <a:lnTo>
                    <a:pt x="f217" y="f202"/>
                  </a:lnTo>
                  <a:lnTo>
                    <a:pt x="f218" y="f210"/>
                  </a:lnTo>
                  <a:lnTo>
                    <a:pt x="f218" y="f209"/>
                  </a:lnTo>
                  <a:lnTo>
                    <a:pt x="f217" y="f149"/>
                  </a:lnTo>
                  <a:lnTo>
                    <a:pt x="f94" y="f149"/>
                  </a:lnTo>
                  <a:close/>
                  <a:moveTo>
                    <a:pt x="f219" y="f220"/>
                  </a:moveTo>
                  <a:lnTo>
                    <a:pt x="f219" y="f220"/>
                  </a:lnTo>
                  <a:lnTo>
                    <a:pt x="f221" y="f27"/>
                  </a:lnTo>
                  <a:lnTo>
                    <a:pt x="f222" y="f223"/>
                  </a:lnTo>
                  <a:lnTo>
                    <a:pt x="f224" y="f119"/>
                  </a:lnTo>
                  <a:lnTo>
                    <a:pt x="f225" y="f137"/>
                  </a:lnTo>
                  <a:lnTo>
                    <a:pt x="f226" y="f141"/>
                  </a:lnTo>
                  <a:lnTo>
                    <a:pt x="f227" y="f228"/>
                  </a:lnTo>
                  <a:lnTo>
                    <a:pt x="f229" y="f230"/>
                  </a:lnTo>
                  <a:lnTo>
                    <a:pt x="f231" y="f100"/>
                  </a:lnTo>
                  <a:lnTo>
                    <a:pt x="f232" y="f233"/>
                  </a:lnTo>
                  <a:lnTo>
                    <a:pt x="f234" y="f100"/>
                  </a:lnTo>
                  <a:lnTo>
                    <a:pt x="f235" y="f142"/>
                  </a:lnTo>
                  <a:lnTo>
                    <a:pt x="f236" y="f104"/>
                  </a:lnTo>
                  <a:lnTo>
                    <a:pt x="f237" y="f238"/>
                  </a:lnTo>
                  <a:lnTo>
                    <a:pt x="f239" y="f240"/>
                  </a:lnTo>
                  <a:lnTo>
                    <a:pt x="f241" y="f242"/>
                  </a:lnTo>
                  <a:lnTo>
                    <a:pt x="f243" y="f242"/>
                  </a:lnTo>
                  <a:lnTo>
                    <a:pt x="f243" y="f244"/>
                  </a:lnTo>
                  <a:lnTo>
                    <a:pt x="f241" y="f244"/>
                  </a:lnTo>
                  <a:lnTo>
                    <a:pt x="f241" y="f245"/>
                  </a:lnTo>
                  <a:lnTo>
                    <a:pt x="f243" y="f246"/>
                  </a:lnTo>
                  <a:lnTo>
                    <a:pt x="f247" y="f248"/>
                  </a:lnTo>
                  <a:lnTo>
                    <a:pt x="f249" y="f109"/>
                  </a:lnTo>
                  <a:lnTo>
                    <a:pt x="f250" y="f135"/>
                  </a:lnTo>
                  <a:lnTo>
                    <a:pt x="f251" y="f252"/>
                  </a:lnTo>
                  <a:lnTo>
                    <a:pt x="f253" y="f254"/>
                  </a:lnTo>
                  <a:lnTo>
                    <a:pt x="f255" y="f254"/>
                  </a:lnTo>
                  <a:lnTo>
                    <a:pt x="f256" y="f252"/>
                  </a:lnTo>
                  <a:lnTo>
                    <a:pt x="f257" y="f258"/>
                  </a:lnTo>
                  <a:lnTo>
                    <a:pt x="f259" y="f260"/>
                  </a:lnTo>
                  <a:lnTo>
                    <a:pt x="f259" y="f109"/>
                  </a:lnTo>
                  <a:lnTo>
                    <a:pt x="f259" y="f137"/>
                  </a:lnTo>
                  <a:lnTo>
                    <a:pt x="f259" y="f261"/>
                  </a:lnTo>
                  <a:lnTo>
                    <a:pt x="f259" y="f140"/>
                  </a:lnTo>
                  <a:lnTo>
                    <a:pt x="f257" y="f242"/>
                  </a:lnTo>
                  <a:lnTo>
                    <a:pt x="f256" y="f240"/>
                  </a:lnTo>
                  <a:lnTo>
                    <a:pt x="f262" y="f141"/>
                  </a:lnTo>
                  <a:lnTo>
                    <a:pt x="f262" y="f238"/>
                  </a:lnTo>
                  <a:lnTo>
                    <a:pt x="f263" y="f264"/>
                  </a:lnTo>
                  <a:lnTo>
                    <a:pt x="f255" y="f104"/>
                  </a:lnTo>
                  <a:lnTo>
                    <a:pt x="f265" y="f266"/>
                  </a:lnTo>
                  <a:lnTo>
                    <a:pt x="f265" y="f267"/>
                  </a:lnTo>
                  <a:lnTo>
                    <a:pt x="f268" y="f218"/>
                  </a:lnTo>
                  <a:lnTo>
                    <a:pt x="f253" y="f217"/>
                  </a:lnTo>
                  <a:lnTo>
                    <a:pt x="f251" y="f217"/>
                  </a:lnTo>
                  <a:lnTo>
                    <a:pt x="f251" y="f218"/>
                  </a:lnTo>
                  <a:lnTo>
                    <a:pt x="f249" y="f269"/>
                  </a:lnTo>
                  <a:lnTo>
                    <a:pt x="f249" y="f90"/>
                  </a:lnTo>
                  <a:lnTo>
                    <a:pt x="f249" y="f144"/>
                  </a:lnTo>
                  <a:lnTo>
                    <a:pt x="f250" y="f201"/>
                  </a:lnTo>
                  <a:lnTo>
                    <a:pt x="f270" y="f200"/>
                  </a:lnTo>
                  <a:lnTo>
                    <a:pt x="f270" y="f2"/>
                  </a:lnTo>
                  <a:lnTo>
                    <a:pt x="f251" y="f149"/>
                  </a:lnTo>
                  <a:lnTo>
                    <a:pt x="f268" y="f150"/>
                  </a:lnTo>
                  <a:lnTo>
                    <a:pt x="f271" y="f152"/>
                  </a:lnTo>
                  <a:lnTo>
                    <a:pt x="f256" y="f205"/>
                  </a:lnTo>
                  <a:lnTo>
                    <a:pt x="f256" y="f154"/>
                  </a:lnTo>
                  <a:lnTo>
                    <a:pt x="f256" y="f155"/>
                  </a:lnTo>
                  <a:lnTo>
                    <a:pt x="f262" y="f272"/>
                  </a:lnTo>
                  <a:lnTo>
                    <a:pt x="f268" y="f155"/>
                  </a:lnTo>
                  <a:lnTo>
                    <a:pt x="f268" y="f272"/>
                  </a:lnTo>
                  <a:lnTo>
                    <a:pt x="f265" y="f272"/>
                  </a:lnTo>
                  <a:lnTo>
                    <a:pt x="f255" y="f197"/>
                  </a:lnTo>
                  <a:lnTo>
                    <a:pt x="f263" y="f157"/>
                  </a:lnTo>
                  <a:lnTo>
                    <a:pt x="f263" y="f158"/>
                  </a:lnTo>
                  <a:lnTo>
                    <a:pt x="f262" y="f158"/>
                  </a:lnTo>
                  <a:lnTo>
                    <a:pt x="f256" y="f193"/>
                  </a:lnTo>
                  <a:lnTo>
                    <a:pt x="f273" y="f159"/>
                  </a:lnTo>
                  <a:lnTo>
                    <a:pt x="f273" y="f206"/>
                  </a:lnTo>
                  <a:lnTo>
                    <a:pt x="f274" y="f192"/>
                  </a:lnTo>
                  <a:lnTo>
                    <a:pt x="f259" y="f203"/>
                  </a:lnTo>
                  <a:lnTo>
                    <a:pt x="f275" y="f191"/>
                  </a:lnTo>
                  <a:lnTo>
                    <a:pt x="f77" y="f190"/>
                  </a:lnTo>
                  <a:lnTo>
                    <a:pt x="f276" y="f188"/>
                  </a:lnTo>
                  <a:lnTo>
                    <a:pt x="f277" y="f187"/>
                  </a:lnTo>
                  <a:lnTo>
                    <a:pt x="f124" y="f188"/>
                  </a:lnTo>
                  <a:lnTo>
                    <a:pt x="f278" y="f187"/>
                  </a:lnTo>
                  <a:lnTo>
                    <a:pt x="f126" y="f163"/>
                  </a:lnTo>
                  <a:lnTo>
                    <a:pt x="f128" y="f165"/>
                  </a:lnTo>
                  <a:lnTo>
                    <a:pt x="f279" y="f186"/>
                  </a:lnTo>
                  <a:lnTo>
                    <a:pt x="f13" y="f166"/>
                  </a:lnTo>
                  <a:lnTo>
                    <a:pt x="f20" y="f186"/>
                  </a:lnTo>
                  <a:lnTo>
                    <a:pt x="f121" y="f166"/>
                  </a:lnTo>
                  <a:lnTo>
                    <a:pt x="f116" y="f91"/>
                  </a:lnTo>
                  <a:lnTo>
                    <a:pt x="f112" y="f91"/>
                  </a:lnTo>
                  <a:lnTo>
                    <a:pt x="f280" y="f167"/>
                  </a:lnTo>
                  <a:lnTo>
                    <a:pt x="f252" y="f183"/>
                  </a:lnTo>
                  <a:lnTo>
                    <a:pt x="f260" y="f183"/>
                  </a:lnTo>
                  <a:lnTo>
                    <a:pt x="f135" y="f166"/>
                  </a:lnTo>
                  <a:lnTo>
                    <a:pt x="f260" y="f186"/>
                  </a:lnTo>
                  <a:lnTo>
                    <a:pt x="f135" y="f164"/>
                  </a:lnTo>
                  <a:lnTo>
                    <a:pt x="f109" y="f187"/>
                  </a:lnTo>
                  <a:lnTo>
                    <a:pt x="f136" y="f189"/>
                  </a:lnTo>
                  <a:lnTo>
                    <a:pt x="f136" y="f161"/>
                  </a:lnTo>
                  <a:lnTo>
                    <a:pt x="f109" y="f206"/>
                  </a:lnTo>
                  <a:lnTo>
                    <a:pt x="f135" y="f159"/>
                  </a:lnTo>
                  <a:lnTo>
                    <a:pt x="f258" y="f193"/>
                  </a:lnTo>
                  <a:lnTo>
                    <a:pt x="f252" y="f193"/>
                  </a:lnTo>
                  <a:lnTo>
                    <a:pt x="f111" y="f194"/>
                  </a:lnTo>
                  <a:lnTo>
                    <a:pt x="f252" y="f158"/>
                  </a:lnTo>
                  <a:lnTo>
                    <a:pt x="f258" y="f195"/>
                  </a:lnTo>
                  <a:lnTo>
                    <a:pt x="f109" y="f157"/>
                  </a:lnTo>
                  <a:lnTo>
                    <a:pt x="f137" y="f197"/>
                  </a:lnTo>
                  <a:lnTo>
                    <a:pt x="f107" y="f155"/>
                  </a:lnTo>
                  <a:lnTo>
                    <a:pt x="f138" y="f154"/>
                  </a:lnTo>
                  <a:lnTo>
                    <a:pt x="f138" y="f153"/>
                  </a:lnTo>
                  <a:lnTo>
                    <a:pt x="f138" y="f281"/>
                  </a:lnTo>
                  <a:lnTo>
                    <a:pt x="f107" y="f149"/>
                  </a:lnTo>
                  <a:lnTo>
                    <a:pt x="f107" y="f282"/>
                  </a:lnTo>
                  <a:lnTo>
                    <a:pt x="f283" y="f211"/>
                  </a:lnTo>
                  <a:lnTo>
                    <a:pt x="f138" y="f213"/>
                  </a:lnTo>
                  <a:lnTo>
                    <a:pt x="f140" y="f284"/>
                  </a:lnTo>
                  <a:lnTo>
                    <a:pt x="f140" y="f145"/>
                  </a:lnTo>
                  <a:lnTo>
                    <a:pt x="f139" y="f147"/>
                  </a:lnTo>
                  <a:lnTo>
                    <a:pt x="f139" y="f2"/>
                  </a:lnTo>
                  <a:lnTo>
                    <a:pt x="f140" y="f285"/>
                  </a:lnTo>
                  <a:lnTo>
                    <a:pt x="f244" y="f2"/>
                  </a:lnTo>
                  <a:lnTo>
                    <a:pt x="f244" y="f147"/>
                  </a:lnTo>
                  <a:lnTo>
                    <a:pt x="f244" y="f146"/>
                  </a:lnTo>
                  <a:lnTo>
                    <a:pt x="f244" y="f201"/>
                  </a:lnTo>
                  <a:lnTo>
                    <a:pt x="f106" y="f145"/>
                  </a:lnTo>
                  <a:lnTo>
                    <a:pt x="f240" y="f286"/>
                  </a:lnTo>
                  <a:lnTo>
                    <a:pt x="f141" y="f145"/>
                  </a:lnTo>
                  <a:lnTo>
                    <a:pt x="f141" y="f201"/>
                  </a:lnTo>
                  <a:lnTo>
                    <a:pt x="f141" y="f211"/>
                  </a:lnTo>
                  <a:lnTo>
                    <a:pt x="f141" y="f2"/>
                  </a:lnTo>
                  <a:lnTo>
                    <a:pt x="f141" y="f210"/>
                  </a:lnTo>
                  <a:lnTo>
                    <a:pt x="f141" y="f209"/>
                  </a:lnTo>
                  <a:lnTo>
                    <a:pt x="f287" y="f199"/>
                  </a:lnTo>
                  <a:lnTo>
                    <a:pt x="f287" y="f288"/>
                  </a:lnTo>
                  <a:lnTo>
                    <a:pt x="f141" y="f289"/>
                  </a:lnTo>
                  <a:lnTo>
                    <a:pt x="f141" y="f281"/>
                  </a:lnTo>
                  <a:lnTo>
                    <a:pt x="f264" y="f289"/>
                  </a:lnTo>
                  <a:lnTo>
                    <a:pt x="f228" y="f199"/>
                  </a:lnTo>
                  <a:lnTo>
                    <a:pt x="f230" y="f2"/>
                  </a:lnTo>
                  <a:lnTo>
                    <a:pt x="f290" y="f147"/>
                  </a:lnTo>
                  <a:lnTo>
                    <a:pt x="f291" y="f147"/>
                  </a:lnTo>
                  <a:lnTo>
                    <a:pt x="f96" y="f146"/>
                  </a:lnTo>
                  <a:lnTo>
                    <a:pt x="f96" y="f201"/>
                  </a:lnTo>
                  <a:lnTo>
                    <a:pt x="f218" y="f213"/>
                  </a:lnTo>
                  <a:lnTo>
                    <a:pt x="f217" y="f213"/>
                  </a:lnTo>
                  <a:lnTo>
                    <a:pt x="f217" y="f145"/>
                  </a:lnTo>
                  <a:lnTo>
                    <a:pt x="f217" y="f144"/>
                  </a:lnTo>
                  <a:lnTo>
                    <a:pt x="f143" y="f90"/>
                  </a:lnTo>
                  <a:lnTo>
                    <a:pt x="f292" y="f269"/>
                  </a:lnTo>
                  <a:lnTo>
                    <a:pt x="f90" y="f94"/>
                  </a:lnTo>
                  <a:lnTo>
                    <a:pt x="f292" y="f217"/>
                  </a:lnTo>
                  <a:lnTo>
                    <a:pt x="f92" y="f293"/>
                  </a:lnTo>
                  <a:lnTo>
                    <a:pt x="f92" y="f98"/>
                  </a:lnTo>
                  <a:lnTo>
                    <a:pt x="f269" y="f228"/>
                  </a:lnTo>
                  <a:lnTo>
                    <a:pt x="f92" y="f242"/>
                  </a:lnTo>
                  <a:lnTo>
                    <a:pt x="f292" y="f283"/>
                  </a:lnTo>
                  <a:lnTo>
                    <a:pt x="f294" y="f137"/>
                  </a:lnTo>
                  <a:lnTo>
                    <a:pt x="f295" y="f260"/>
                  </a:lnTo>
                  <a:lnTo>
                    <a:pt x="f295" y="f258"/>
                  </a:lnTo>
                  <a:lnTo>
                    <a:pt x="f294" y="f280"/>
                  </a:lnTo>
                  <a:lnTo>
                    <a:pt x="f90" y="f296"/>
                  </a:lnTo>
                  <a:lnTo>
                    <a:pt x="f92" y="f119"/>
                  </a:lnTo>
                  <a:lnTo>
                    <a:pt x="f92" y="f120"/>
                  </a:lnTo>
                  <a:lnTo>
                    <a:pt x="f294" y="f12"/>
                  </a:lnTo>
                  <a:lnTo>
                    <a:pt x="f294" y="f223"/>
                  </a:lnTo>
                  <a:lnTo>
                    <a:pt x="f143" y="f124"/>
                  </a:lnTo>
                  <a:lnTo>
                    <a:pt x="f267" y="f77"/>
                  </a:lnTo>
                  <a:lnTo>
                    <a:pt x="f291" y="f297"/>
                  </a:lnTo>
                  <a:lnTo>
                    <a:pt x="f290" y="f85"/>
                  </a:lnTo>
                  <a:lnTo>
                    <a:pt x="f102" y="f275"/>
                  </a:lnTo>
                  <a:lnTo>
                    <a:pt x="f228" y="f257"/>
                  </a:lnTo>
                  <a:lnTo>
                    <a:pt x="f104" y="f298"/>
                  </a:lnTo>
                  <a:lnTo>
                    <a:pt x="f264" y="f249"/>
                  </a:lnTo>
                  <a:lnTo>
                    <a:pt x="f264" y="f299"/>
                  </a:lnTo>
                  <a:lnTo>
                    <a:pt x="f104" y="f300"/>
                  </a:lnTo>
                  <a:lnTo>
                    <a:pt x="f228" y="f301"/>
                  </a:lnTo>
                  <a:lnTo>
                    <a:pt x="f142" y="f302"/>
                  </a:lnTo>
                  <a:lnTo>
                    <a:pt x="f290" y="f303"/>
                  </a:lnTo>
                  <a:lnTo>
                    <a:pt x="f98" y="f304"/>
                  </a:lnTo>
                  <a:lnTo>
                    <a:pt x="f291" y="f305"/>
                  </a:lnTo>
                  <a:lnTo>
                    <a:pt x="f96" y="f306"/>
                  </a:lnTo>
                  <a:lnTo>
                    <a:pt x="f143" y="f221"/>
                  </a:lnTo>
                  <a:lnTo>
                    <a:pt x="f269" y="f7"/>
                  </a:lnTo>
                  <a:lnTo>
                    <a:pt x="f98" y="f307"/>
                  </a:lnTo>
                  <a:lnTo>
                    <a:pt x="f106" y="f308"/>
                  </a:lnTo>
                  <a:lnTo>
                    <a:pt x="f109" y="f309"/>
                  </a:lnTo>
                  <a:lnTo>
                    <a:pt x="f116" y="f310"/>
                  </a:lnTo>
                  <a:lnTo>
                    <a:pt x="f10" y="f311"/>
                  </a:lnTo>
                  <a:lnTo>
                    <a:pt x="f123" y="f312"/>
                  </a:lnTo>
                  <a:lnTo>
                    <a:pt x="f86" y="f304"/>
                  </a:lnTo>
                  <a:lnTo>
                    <a:pt x="f313" y="f314"/>
                  </a:lnTo>
                  <a:lnTo>
                    <a:pt x="f315" y="f304"/>
                  </a:lnTo>
                  <a:lnTo>
                    <a:pt x="f270" y="f316"/>
                  </a:lnTo>
                  <a:lnTo>
                    <a:pt x="f317" y="f318"/>
                  </a:lnTo>
                  <a:lnTo>
                    <a:pt x="f302" y="f319"/>
                  </a:lnTo>
                  <a:lnTo>
                    <a:pt x="f302" y="f320"/>
                  </a:lnTo>
                  <a:lnTo>
                    <a:pt x="f302" y="f321"/>
                  </a:lnTo>
                  <a:lnTo>
                    <a:pt x="f322" y="f323"/>
                  </a:lnTo>
                  <a:lnTo>
                    <a:pt x="f320" y="f324"/>
                  </a:lnTo>
                  <a:lnTo>
                    <a:pt x="f227" y="f325"/>
                  </a:lnTo>
                  <a:lnTo>
                    <a:pt x="f326" y="f325"/>
                  </a:lnTo>
                  <a:lnTo>
                    <a:pt x="f326" y="f327"/>
                  </a:lnTo>
                  <a:lnTo>
                    <a:pt x="f326" y="f235"/>
                  </a:lnTo>
                  <a:lnTo>
                    <a:pt x="f326" y="f300"/>
                  </a:lnTo>
                  <a:lnTo>
                    <a:pt x="f226" y="f328"/>
                  </a:lnTo>
                  <a:lnTo>
                    <a:pt x="f226" y="f329"/>
                  </a:lnTo>
                  <a:lnTo>
                    <a:pt x="f226" y="f330"/>
                  </a:lnTo>
                  <a:lnTo>
                    <a:pt x="f331" y="f332"/>
                  </a:lnTo>
                  <a:lnTo>
                    <a:pt x="f226" y="f250"/>
                  </a:lnTo>
                  <a:lnTo>
                    <a:pt x="f303" y="f333"/>
                  </a:lnTo>
                  <a:lnTo>
                    <a:pt x="f334" y="f265"/>
                  </a:lnTo>
                  <a:lnTo>
                    <a:pt x="f335" y="f263"/>
                  </a:lnTo>
                  <a:lnTo>
                    <a:pt x="f336" y="f337"/>
                  </a:lnTo>
                  <a:lnTo>
                    <a:pt x="f336" y="f256"/>
                  </a:lnTo>
                  <a:lnTo>
                    <a:pt x="f338" y="f257"/>
                  </a:lnTo>
                  <a:lnTo>
                    <a:pt x="f336" y="f339"/>
                  </a:lnTo>
                  <a:lnTo>
                    <a:pt x="f338" y="f340"/>
                  </a:lnTo>
                  <a:lnTo>
                    <a:pt x="f314" y="f341"/>
                  </a:lnTo>
                  <a:lnTo>
                    <a:pt x="f311" y="f79"/>
                  </a:lnTo>
                  <a:lnTo>
                    <a:pt x="f338" y="f84"/>
                  </a:lnTo>
                  <a:lnTo>
                    <a:pt x="f314" y="f85"/>
                  </a:lnTo>
                  <a:lnTo>
                    <a:pt x="f342" y="f313"/>
                  </a:lnTo>
                  <a:lnTo>
                    <a:pt x="f224" y="f343"/>
                  </a:lnTo>
                  <a:lnTo>
                    <a:pt x="f344" y="f343"/>
                  </a:lnTo>
                  <a:lnTo>
                    <a:pt x="f309" y="f313"/>
                  </a:lnTo>
                  <a:lnTo>
                    <a:pt x="f345" y="f79"/>
                  </a:lnTo>
                  <a:lnTo>
                    <a:pt x="f345" y="f341"/>
                  </a:lnTo>
                  <a:lnTo>
                    <a:pt x="f345" y="f346"/>
                  </a:lnTo>
                  <a:lnTo>
                    <a:pt x="f219" y="f85"/>
                  </a:lnTo>
                  <a:lnTo>
                    <a:pt x="f7" y="f276"/>
                  </a:lnTo>
                  <a:lnTo>
                    <a:pt x="f219" y="f220"/>
                  </a:lnTo>
                  <a:close/>
                  <a:moveTo>
                    <a:pt x="f142" y="f164"/>
                  </a:moveTo>
                  <a:lnTo>
                    <a:pt x="f102" y="f162"/>
                  </a:lnTo>
                  <a:lnTo>
                    <a:pt x="f102" y="f191"/>
                  </a:lnTo>
                  <a:lnTo>
                    <a:pt x="f102" y="f161"/>
                  </a:lnTo>
                  <a:lnTo>
                    <a:pt x="f142" y="f192"/>
                  </a:lnTo>
                  <a:lnTo>
                    <a:pt x="f228" y="f161"/>
                  </a:lnTo>
                  <a:lnTo>
                    <a:pt x="f264" y="f203"/>
                  </a:lnTo>
                  <a:lnTo>
                    <a:pt x="f264" y="f189"/>
                  </a:lnTo>
                  <a:lnTo>
                    <a:pt x="f104" y="f163"/>
                  </a:lnTo>
                  <a:lnTo>
                    <a:pt x="f104" y="f164"/>
                  </a:lnTo>
                  <a:lnTo>
                    <a:pt x="f142" y="f164"/>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6" name="Freeform 41">
              <a:extLst>
                <a:ext uri="{FF2B5EF4-FFF2-40B4-BE49-F238E27FC236}">
                  <a16:creationId xmlns:a16="http://schemas.microsoft.com/office/drawing/2014/main" id="{2EFAB978-D4E9-0425-C431-D14DF2BB71A5}"/>
                </a:ext>
              </a:extLst>
            </p:cNvPr>
            <p:cNvSpPr/>
            <p:nvPr/>
          </p:nvSpPr>
          <p:spPr>
            <a:xfrm>
              <a:off x="4968520" y="956434"/>
              <a:ext cx="912434" cy="1027867"/>
            </a:xfrm>
            <a:custGeom>
              <a:avLst/>
              <a:gdLst>
                <a:gd name="f0" fmla="val 10800000"/>
                <a:gd name="f1" fmla="val 5400000"/>
                <a:gd name="f2" fmla="val 360"/>
                <a:gd name="f3" fmla="val 180"/>
                <a:gd name="f4" fmla="val w"/>
                <a:gd name="f5" fmla="val h"/>
                <a:gd name="f6" fmla="val 0"/>
                <a:gd name="f7" fmla="val 653"/>
                <a:gd name="f8" fmla="val 753"/>
                <a:gd name="f9" fmla="val 563"/>
                <a:gd name="f10" fmla="val 661"/>
                <a:gd name="f11" fmla="val 556"/>
                <a:gd name="f12" fmla="val 656"/>
                <a:gd name="f13" fmla="val 544"/>
                <a:gd name="f14" fmla="val 649"/>
                <a:gd name="f15" fmla="val 522"/>
                <a:gd name="f16" fmla="val 642"/>
                <a:gd name="f17" fmla="val 511"/>
                <a:gd name="f18" fmla="val 635"/>
                <a:gd name="f19" fmla="val 504"/>
                <a:gd name="f20" fmla="val 623"/>
                <a:gd name="f21" fmla="val 489"/>
                <a:gd name="f22" fmla="val 611"/>
                <a:gd name="f23" fmla="val 480"/>
                <a:gd name="f24" fmla="val 604"/>
                <a:gd name="f25" fmla="val 473"/>
                <a:gd name="f26" fmla="val 466"/>
                <a:gd name="f27" fmla="val 599"/>
                <a:gd name="f28" fmla="val 459"/>
                <a:gd name="f29" fmla="val 595"/>
                <a:gd name="f30" fmla="val 452"/>
                <a:gd name="f31" fmla="val 590"/>
                <a:gd name="f32" fmla="val 444"/>
                <a:gd name="f33" fmla="val 433"/>
                <a:gd name="f34" fmla="val 585"/>
                <a:gd name="f35" fmla="val 421"/>
                <a:gd name="f36" fmla="val 576"/>
                <a:gd name="f37" fmla="val 573"/>
                <a:gd name="f38" fmla="val 418"/>
                <a:gd name="f39" fmla="val 566"/>
                <a:gd name="f40" fmla="val 561"/>
                <a:gd name="f41" fmla="val 547"/>
                <a:gd name="f42" fmla="val 545"/>
                <a:gd name="f43" fmla="val 416"/>
                <a:gd name="f44" fmla="val 531"/>
                <a:gd name="f45" fmla="val 526"/>
                <a:gd name="f46" fmla="val 509"/>
                <a:gd name="f47" fmla="val 505"/>
                <a:gd name="f48" fmla="val 490"/>
                <a:gd name="f49" fmla="val 483"/>
                <a:gd name="f50" fmla="val 476"/>
                <a:gd name="f51" fmla="val 414"/>
                <a:gd name="f52" fmla="val 471"/>
                <a:gd name="f53" fmla="val 399"/>
                <a:gd name="f54" fmla="val 464"/>
                <a:gd name="f55" fmla="val 457"/>
                <a:gd name="f56" fmla="val 450"/>
                <a:gd name="f57" fmla="val 407"/>
                <a:gd name="f58" fmla="val 438"/>
                <a:gd name="f59" fmla="val 411"/>
                <a:gd name="f60" fmla="val 429"/>
                <a:gd name="f61" fmla="val 424"/>
                <a:gd name="f62" fmla="val 437"/>
                <a:gd name="f63" fmla="val 408"/>
                <a:gd name="f64" fmla="val 442"/>
                <a:gd name="f65" fmla="val 405"/>
                <a:gd name="f66" fmla="val 400"/>
                <a:gd name="f67" fmla="val 447"/>
                <a:gd name="f68" fmla="val 398"/>
                <a:gd name="f69" fmla="val 379"/>
                <a:gd name="f70" fmla="val 363"/>
                <a:gd name="f71" fmla="val 440"/>
                <a:gd name="f72" fmla="val 325"/>
                <a:gd name="f73" fmla="val 322"/>
                <a:gd name="f74" fmla="val 449"/>
                <a:gd name="f75" fmla="val 318"/>
                <a:gd name="f76" fmla="val 454"/>
                <a:gd name="f77" fmla="val 311"/>
                <a:gd name="f78" fmla="val 456"/>
                <a:gd name="f79" fmla="val 308"/>
                <a:gd name="f80" fmla="val 303"/>
                <a:gd name="f81" fmla="val 492"/>
                <a:gd name="f82" fmla="val 270"/>
                <a:gd name="f83" fmla="val 247"/>
                <a:gd name="f84" fmla="val 204"/>
                <a:gd name="f85" fmla="val 553"/>
                <a:gd name="f86" fmla="val 195"/>
                <a:gd name="f87" fmla="val 572"/>
                <a:gd name="f88" fmla="val 605"/>
                <a:gd name="f89" fmla="val 164"/>
                <a:gd name="f90" fmla="val 619"/>
                <a:gd name="f91" fmla="val 154"/>
                <a:gd name="f92" fmla="val 634"/>
                <a:gd name="f93" fmla="val 145"/>
                <a:gd name="f94" fmla="val 641"/>
                <a:gd name="f95" fmla="val 138"/>
                <a:gd name="f96" fmla="val 645"/>
                <a:gd name="f97" fmla="val 133"/>
                <a:gd name="f98" fmla="val 648"/>
                <a:gd name="f99" fmla="val 131"/>
                <a:gd name="f100" fmla="val 650"/>
                <a:gd name="f101" fmla="val 128"/>
                <a:gd name="f102" fmla="val 636"/>
                <a:gd name="f103" fmla="val 627"/>
                <a:gd name="f104" fmla="val 617"/>
                <a:gd name="f105" fmla="val 612"/>
                <a:gd name="f106" fmla="val 123"/>
                <a:gd name="f107" fmla="val 608"/>
                <a:gd name="f108" fmla="val 119"/>
                <a:gd name="f109" fmla="val 589"/>
                <a:gd name="f110" fmla="val 126"/>
                <a:gd name="f111" fmla="val 565"/>
                <a:gd name="f112" fmla="val 549"/>
                <a:gd name="f113" fmla="val 116"/>
                <a:gd name="f114" fmla="val 537"/>
                <a:gd name="f115" fmla="val 527"/>
                <a:gd name="f116" fmla="val 513"/>
                <a:gd name="f117" fmla="val 499"/>
                <a:gd name="f118" fmla="val 140"/>
                <a:gd name="f119" fmla="val 142"/>
                <a:gd name="f120" fmla="val 478"/>
                <a:gd name="f121" fmla="val 114"/>
                <a:gd name="f122" fmla="val 430"/>
                <a:gd name="f123" fmla="val 112"/>
                <a:gd name="f124" fmla="val 121"/>
                <a:gd name="f125" fmla="val 409"/>
                <a:gd name="f126" fmla="val 404"/>
                <a:gd name="f127" fmla="val 109"/>
                <a:gd name="f128" fmla="val 402"/>
                <a:gd name="f129" fmla="val 102"/>
                <a:gd name="f130" fmla="val 392"/>
                <a:gd name="f131" fmla="val 100"/>
                <a:gd name="f132" fmla="val 381"/>
                <a:gd name="f133" fmla="val 93"/>
                <a:gd name="f134" fmla="val 371"/>
                <a:gd name="f135" fmla="val 88"/>
                <a:gd name="f136" fmla="val 357"/>
                <a:gd name="f137" fmla="val 83"/>
                <a:gd name="f138" fmla="val 352"/>
                <a:gd name="f139" fmla="val 343"/>
                <a:gd name="f140" fmla="val 336"/>
                <a:gd name="f141" fmla="val 326"/>
                <a:gd name="f142" fmla="val 86"/>
                <a:gd name="f143" fmla="val 319"/>
                <a:gd name="f144" fmla="val 310"/>
                <a:gd name="f145" fmla="val 97"/>
                <a:gd name="f146" fmla="val 298"/>
                <a:gd name="f147" fmla="val 291"/>
                <a:gd name="f148" fmla="val 286"/>
                <a:gd name="f149" fmla="val 90"/>
                <a:gd name="f150" fmla="val 267"/>
                <a:gd name="f151" fmla="val 236"/>
                <a:gd name="f152" fmla="val 81"/>
                <a:gd name="f153" fmla="val 220"/>
                <a:gd name="f154" fmla="val 78"/>
                <a:gd name="f155" fmla="val 215"/>
                <a:gd name="f156" fmla="val 74"/>
                <a:gd name="f157" fmla="val 213"/>
                <a:gd name="f158" fmla="val 69"/>
                <a:gd name="f159" fmla="val 210"/>
                <a:gd name="f160" fmla="val 62"/>
                <a:gd name="f161" fmla="val 203"/>
                <a:gd name="f162" fmla="val 45"/>
                <a:gd name="f163" fmla="val 198"/>
                <a:gd name="f164" fmla="val 31"/>
                <a:gd name="f165" fmla="val 196"/>
                <a:gd name="f166" fmla="val 12"/>
                <a:gd name="f167" fmla="val 7"/>
                <a:gd name="f168" fmla="val 194"/>
                <a:gd name="f169" fmla="val 5"/>
                <a:gd name="f170" fmla="val 189"/>
                <a:gd name="f171" fmla="val 3"/>
                <a:gd name="f172" fmla="val 170"/>
                <a:gd name="f173" fmla="val 22"/>
                <a:gd name="f174" fmla="val 172"/>
                <a:gd name="f175" fmla="val 48"/>
                <a:gd name="f176" fmla="val 50"/>
                <a:gd name="f177" fmla="val 118"/>
                <a:gd name="f178" fmla="val 52"/>
                <a:gd name="f179" fmla="val 47"/>
                <a:gd name="f180" fmla="val 55"/>
                <a:gd name="f181" fmla="val 57"/>
                <a:gd name="f182" fmla="val 9"/>
                <a:gd name="f183" fmla="val 95"/>
                <a:gd name="f184" fmla="val 107"/>
                <a:gd name="f185" fmla="val 135"/>
                <a:gd name="f186" fmla="val 147"/>
                <a:gd name="f187" fmla="val 161"/>
                <a:gd name="f188" fmla="val 16"/>
                <a:gd name="f189" fmla="val 178"/>
                <a:gd name="f190" fmla="val 23"/>
                <a:gd name="f191" fmla="val 192"/>
                <a:gd name="f192" fmla="val 197"/>
                <a:gd name="f193" fmla="val 26"/>
                <a:gd name="f194" fmla="val 38"/>
                <a:gd name="f195" fmla="val 235"/>
                <a:gd name="f196" fmla="val 256"/>
                <a:gd name="f197" fmla="val 40"/>
                <a:gd name="f198" fmla="val 261"/>
                <a:gd name="f199" fmla="val 306"/>
                <a:gd name="f200" fmla="val 313"/>
                <a:gd name="f201" fmla="val 49"/>
                <a:gd name="f202" fmla="val 320"/>
                <a:gd name="f203" fmla="val 329"/>
                <a:gd name="f204" fmla="val 334"/>
                <a:gd name="f205" fmla="val 353"/>
                <a:gd name="f206" fmla="val 54"/>
                <a:gd name="f207" fmla="val 377"/>
                <a:gd name="f208" fmla="val 66"/>
                <a:gd name="f209" fmla="val 393"/>
                <a:gd name="f210" fmla="val 68"/>
                <a:gd name="f211" fmla="val 71"/>
                <a:gd name="f212" fmla="val 417"/>
                <a:gd name="f213" fmla="val 434"/>
                <a:gd name="f214" fmla="val 73"/>
                <a:gd name="f215" fmla="val 443"/>
                <a:gd name="f216" fmla="val 455"/>
                <a:gd name="f217" fmla="val 462"/>
                <a:gd name="f218" fmla="val 467"/>
                <a:gd name="f219" fmla="val 479"/>
                <a:gd name="f220" fmla="val 488"/>
                <a:gd name="f221" fmla="val 493"/>
                <a:gd name="f222" fmla="val 59"/>
                <a:gd name="f223" fmla="val 64"/>
                <a:gd name="f224" fmla="val 507"/>
                <a:gd name="f225" fmla="val 514"/>
                <a:gd name="f226" fmla="val 85"/>
                <a:gd name="f227" fmla="val 524"/>
                <a:gd name="f228" fmla="val 87"/>
                <a:gd name="f229" fmla="val 552"/>
                <a:gd name="f230" fmla="val 609"/>
                <a:gd name="f231" fmla="val 92"/>
                <a:gd name="f232" fmla="val 640"/>
                <a:gd name="f233" fmla="val 668"/>
                <a:gd name="f234" fmla="val 94"/>
                <a:gd name="f235" fmla="val 696"/>
                <a:gd name="f236" fmla="val 125"/>
                <a:gd name="f237" fmla="val 751"/>
                <a:gd name="f238" fmla="val 156"/>
                <a:gd name="f239" fmla="val 187"/>
                <a:gd name="f240" fmla="val 748"/>
                <a:gd name="f241" fmla="val 746"/>
                <a:gd name="f242" fmla="val 246"/>
                <a:gd name="f243" fmla="val 744"/>
                <a:gd name="f244" fmla="val 277"/>
                <a:gd name="f245" fmla="val 305"/>
                <a:gd name="f246" fmla="val 741"/>
                <a:gd name="f247" fmla="val 739"/>
                <a:gd name="f248" fmla="val 366"/>
                <a:gd name="f249" fmla="val 737"/>
                <a:gd name="f250" fmla="val 395"/>
                <a:gd name="f251" fmla="val 734"/>
                <a:gd name="f252" fmla="val 426"/>
                <a:gd name="f253" fmla="val 732"/>
                <a:gd name="f254" fmla="val 727"/>
                <a:gd name="f255" fmla="val 485"/>
                <a:gd name="f256" fmla="val 725"/>
                <a:gd name="f257" fmla="val 515"/>
                <a:gd name="f258" fmla="val 722"/>
                <a:gd name="f259" fmla="val 720"/>
                <a:gd name="f260" fmla="val 575"/>
                <a:gd name="f261" fmla="val 715"/>
                <a:gd name="f262" fmla="val 567"/>
                <a:gd name="f263" fmla="val 680"/>
                <a:gd name="f264" fmla="+- 0 0 -90"/>
                <a:gd name="f265" fmla="*/ f4 1 653"/>
                <a:gd name="f266" fmla="*/ f5 1 753"/>
                <a:gd name="f267" fmla="+- f8 0 f6"/>
                <a:gd name="f268" fmla="+- f7 0 f6"/>
                <a:gd name="f269" fmla="*/ f264 f0 1"/>
                <a:gd name="f270" fmla="*/ f268 1 653"/>
                <a:gd name="f271" fmla="*/ f267 1 753"/>
                <a:gd name="f272" fmla="*/ 863600 f268 1"/>
                <a:gd name="f273" fmla="*/ 1030287 f267 1"/>
                <a:gd name="f274" fmla="*/ 800100 f268 1"/>
                <a:gd name="f275" fmla="*/ 989012 f267 1"/>
                <a:gd name="f276" fmla="*/ 750888 f268 1"/>
                <a:gd name="f277" fmla="*/ 958850 f267 1"/>
                <a:gd name="f278" fmla="*/ 717550 f268 1"/>
                <a:gd name="f279" fmla="*/ 936625 f267 1"/>
                <a:gd name="f280" fmla="*/ 668338 f268 1"/>
                <a:gd name="f281" fmla="*/ 914400 f267 1"/>
                <a:gd name="f282" fmla="*/ 663575 f268 1"/>
                <a:gd name="f283" fmla="*/ 890587 f267 1"/>
                <a:gd name="f284" fmla="*/ 660400 f268 1"/>
                <a:gd name="f285" fmla="*/ 842962 f267 1"/>
                <a:gd name="f286" fmla="*/ 801687 f267 1"/>
                <a:gd name="f287" fmla="*/ 755650 f267 1"/>
                <a:gd name="f288" fmla="*/ 633413 f268 1"/>
                <a:gd name="f289" fmla="*/ 725487 f267 1"/>
                <a:gd name="f290" fmla="*/ 652463 f268 1"/>
                <a:gd name="f291" fmla="*/ 681037 f267 1"/>
                <a:gd name="f292" fmla="*/ 701675 f268 1"/>
                <a:gd name="f293" fmla="*/ 642937 f267 1"/>
                <a:gd name="f294" fmla="*/ 709613 f268 1"/>
                <a:gd name="f295" fmla="*/ 601662 f267 1"/>
                <a:gd name="f296" fmla="*/ 511175 f267 1"/>
                <a:gd name="f297" fmla="*/ 723900 f268 1"/>
                <a:gd name="f298" fmla="*/ 493712 f267 1"/>
                <a:gd name="f299" fmla="*/ 781050 f268 1"/>
                <a:gd name="f300" fmla="*/ 428625 f267 1"/>
                <a:gd name="f301" fmla="*/ 877888 f268 1"/>
                <a:gd name="f302" fmla="*/ 309562 f267 1"/>
                <a:gd name="f303" fmla="*/ 982663 f268 1"/>
                <a:gd name="f304" fmla="*/ 244475 f267 1"/>
                <a:gd name="f305" fmla="*/ 1023938 f268 1"/>
                <a:gd name="f306" fmla="*/ 211137 f267 1"/>
                <a:gd name="f307" fmla="*/ 1036638 f268 1"/>
                <a:gd name="f308" fmla="*/ 203200 f267 1"/>
                <a:gd name="f309" fmla="*/ 979488 f268 1"/>
                <a:gd name="f310" fmla="*/ 935038 f268 1"/>
                <a:gd name="f311" fmla="*/ 200025 f267 1"/>
                <a:gd name="f312" fmla="*/ 871538 f268 1"/>
                <a:gd name="f313" fmla="*/ 836613 f268 1"/>
                <a:gd name="f314" fmla="*/ 188912 f267 1"/>
                <a:gd name="f315" fmla="*/ 776288 f268 1"/>
                <a:gd name="f316" fmla="*/ 225425 f267 1"/>
                <a:gd name="f317" fmla="*/ 704850 f268 1"/>
                <a:gd name="f318" fmla="*/ 180975 f267 1"/>
                <a:gd name="f319" fmla="*/ 192087 f267 1"/>
                <a:gd name="f320" fmla="*/ 638175 f268 1"/>
                <a:gd name="f321" fmla="*/ 161925 f267 1"/>
                <a:gd name="f322" fmla="*/ 588963 f268 1"/>
                <a:gd name="f323" fmla="*/ 139700 f267 1"/>
                <a:gd name="f324" fmla="*/ 544513 f268 1"/>
                <a:gd name="f325" fmla="*/ 131762 f267 1"/>
                <a:gd name="f326" fmla="*/ 506413 f268 1"/>
                <a:gd name="f327" fmla="*/ 147637 f267 1"/>
                <a:gd name="f328" fmla="*/ 461963 f268 1"/>
                <a:gd name="f329" fmla="*/ 153987 f267 1"/>
                <a:gd name="f330" fmla="*/ 374650 f268 1"/>
                <a:gd name="f331" fmla="*/ 128587 f267 1"/>
                <a:gd name="f332" fmla="*/ 338138 f268 1"/>
                <a:gd name="f333" fmla="*/ 109537 f267 1"/>
                <a:gd name="f334" fmla="*/ 322263 f268 1"/>
                <a:gd name="f335" fmla="*/ 71437 f267 1"/>
                <a:gd name="f336" fmla="*/ 311150 f268 1"/>
                <a:gd name="f337" fmla="*/ 11112 f267 1"/>
                <a:gd name="f338" fmla="*/ 269875 f268 1"/>
                <a:gd name="f339" fmla="*/ 0 f267 1"/>
                <a:gd name="f340" fmla="*/ 244475 f268 1"/>
                <a:gd name="f341" fmla="*/ 79375 f267 1"/>
                <a:gd name="f342" fmla="*/ 74613 f268 1"/>
                <a:gd name="f343" fmla="*/ 87312 f267 1"/>
                <a:gd name="f344" fmla="*/ 14288 f268 1"/>
                <a:gd name="f345" fmla="*/ 150812 f267 1"/>
                <a:gd name="f346" fmla="*/ 19050 f268 1"/>
                <a:gd name="f347" fmla="*/ 255587 f267 1"/>
                <a:gd name="f348" fmla="*/ 36513 f268 1"/>
                <a:gd name="f349" fmla="*/ 312737 f267 1"/>
                <a:gd name="f350" fmla="*/ 60325 f268 1"/>
                <a:gd name="f351" fmla="*/ 373062 f267 1"/>
                <a:gd name="f352" fmla="*/ 71438 f268 1"/>
                <a:gd name="f353" fmla="*/ 485775 f267 1"/>
                <a:gd name="f354" fmla="*/ 522287 f267 1"/>
                <a:gd name="f355" fmla="*/ 82550 f268 1"/>
                <a:gd name="f356" fmla="*/ 571500 f267 1"/>
                <a:gd name="f357" fmla="*/ 107950 f268 1"/>
                <a:gd name="f358" fmla="*/ 635000 f267 1"/>
                <a:gd name="f359" fmla="*/ 112713 f268 1"/>
                <a:gd name="f360" fmla="*/ 688975 f267 1"/>
                <a:gd name="f361" fmla="*/ 733425 f267 1"/>
                <a:gd name="f362" fmla="*/ 77788 f268 1"/>
                <a:gd name="f363" fmla="*/ 766762 f267 1"/>
                <a:gd name="f364" fmla="*/ 93663 f268 1"/>
                <a:gd name="f365" fmla="*/ 134938 f268 1"/>
                <a:gd name="f366" fmla="*/ 831850 f267 1"/>
                <a:gd name="f367" fmla="*/ 146050 f268 1"/>
                <a:gd name="f368" fmla="*/ 1016000 f267 1"/>
                <a:gd name="f369" fmla="*/ 153988 f268 1"/>
                <a:gd name="f370" fmla="*/ 1195387 f267 1"/>
                <a:gd name="f371" fmla="*/ 296863 f268 1"/>
                <a:gd name="f372" fmla="*/ 1187450 f267 1"/>
                <a:gd name="f373" fmla="*/ 439738 f268 1"/>
                <a:gd name="f374" fmla="*/ 1181100 f267 1"/>
                <a:gd name="f375" fmla="*/ 581025 f268 1"/>
                <a:gd name="f376" fmla="*/ 1169987 f267 1"/>
                <a:gd name="f377" fmla="*/ 720725 f268 1"/>
                <a:gd name="f378" fmla="*/ 1154112 f267 1"/>
                <a:gd name="f379" fmla="*/ 1143000 f267 1"/>
                <a:gd name="f380" fmla="*/ 893763 f268 1"/>
                <a:gd name="f381" fmla="*/ 1049337 f267 1"/>
                <a:gd name="f382" fmla="*/ f269 1 f3"/>
                <a:gd name="f383" fmla="*/ f272 1 653"/>
                <a:gd name="f384" fmla="*/ f273 1 753"/>
                <a:gd name="f385" fmla="*/ f274 1 653"/>
                <a:gd name="f386" fmla="*/ f275 1 753"/>
                <a:gd name="f387" fmla="*/ f276 1 653"/>
                <a:gd name="f388" fmla="*/ f277 1 753"/>
                <a:gd name="f389" fmla="*/ f278 1 653"/>
                <a:gd name="f390" fmla="*/ f279 1 753"/>
                <a:gd name="f391" fmla="*/ f280 1 653"/>
                <a:gd name="f392" fmla="*/ f281 1 753"/>
                <a:gd name="f393" fmla="*/ f282 1 653"/>
                <a:gd name="f394" fmla="*/ f283 1 753"/>
                <a:gd name="f395" fmla="*/ f284 1 653"/>
                <a:gd name="f396" fmla="*/ f285 1 753"/>
                <a:gd name="f397" fmla="*/ f286 1 753"/>
                <a:gd name="f398" fmla="*/ f287 1 753"/>
                <a:gd name="f399" fmla="*/ f288 1 653"/>
                <a:gd name="f400" fmla="*/ f289 1 753"/>
                <a:gd name="f401" fmla="*/ f290 1 653"/>
                <a:gd name="f402" fmla="*/ f291 1 753"/>
                <a:gd name="f403" fmla="*/ f292 1 653"/>
                <a:gd name="f404" fmla="*/ f293 1 753"/>
                <a:gd name="f405" fmla="*/ f294 1 653"/>
                <a:gd name="f406" fmla="*/ f295 1 753"/>
                <a:gd name="f407" fmla="*/ f296 1 753"/>
                <a:gd name="f408" fmla="*/ f297 1 653"/>
                <a:gd name="f409" fmla="*/ f298 1 753"/>
                <a:gd name="f410" fmla="*/ f299 1 653"/>
                <a:gd name="f411" fmla="*/ f300 1 753"/>
                <a:gd name="f412" fmla="*/ f301 1 653"/>
                <a:gd name="f413" fmla="*/ f302 1 753"/>
                <a:gd name="f414" fmla="*/ f303 1 653"/>
                <a:gd name="f415" fmla="*/ f304 1 753"/>
                <a:gd name="f416" fmla="*/ f305 1 653"/>
                <a:gd name="f417" fmla="*/ f306 1 753"/>
                <a:gd name="f418" fmla="*/ f307 1 653"/>
                <a:gd name="f419" fmla="*/ f308 1 753"/>
                <a:gd name="f420" fmla="*/ f309 1 653"/>
                <a:gd name="f421" fmla="*/ f310 1 653"/>
                <a:gd name="f422" fmla="*/ f311 1 753"/>
                <a:gd name="f423" fmla="*/ f312 1 653"/>
                <a:gd name="f424" fmla="*/ f313 1 653"/>
                <a:gd name="f425" fmla="*/ f314 1 753"/>
                <a:gd name="f426" fmla="*/ f315 1 653"/>
                <a:gd name="f427" fmla="*/ f316 1 753"/>
                <a:gd name="f428" fmla="*/ f317 1 653"/>
                <a:gd name="f429" fmla="*/ f318 1 753"/>
                <a:gd name="f430" fmla="*/ f319 1 753"/>
                <a:gd name="f431" fmla="*/ f320 1 653"/>
                <a:gd name="f432" fmla="*/ f321 1 753"/>
                <a:gd name="f433" fmla="*/ f322 1 653"/>
                <a:gd name="f434" fmla="*/ f323 1 753"/>
                <a:gd name="f435" fmla="*/ f324 1 653"/>
                <a:gd name="f436" fmla="*/ f325 1 753"/>
                <a:gd name="f437" fmla="*/ f326 1 653"/>
                <a:gd name="f438" fmla="*/ f327 1 753"/>
                <a:gd name="f439" fmla="*/ f328 1 653"/>
                <a:gd name="f440" fmla="*/ f329 1 753"/>
                <a:gd name="f441" fmla="*/ f330 1 653"/>
                <a:gd name="f442" fmla="*/ f331 1 753"/>
                <a:gd name="f443" fmla="*/ f332 1 653"/>
                <a:gd name="f444" fmla="*/ f333 1 753"/>
                <a:gd name="f445" fmla="*/ f334 1 653"/>
                <a:gd name="f446" fmla="*/ f335 1 753"/>
                <a:gd name="f447" fmla="*/ f336 1 653"/>
                <a:gd name="f448" fmla="*/ f337 1 753"/>
                <a:gd name="f449" fmla="*/ f338 1 653"/>
                <a:gd name="f450" fmla="*/ f339 1 753"/>
                <a:gd name="f451" fmla="*/ f340 1 653"/>
                <a:gd name="f452" fmla="*/ f341 1 753"/>
                <a:gd name="f453" fmla="*/ f342 1 653"/>
                <a:gd name="f454" fmla="*/ f343 1 753"/>
                <a:gd name="f455" fmla="*/ f344 1 653"/>
                <a:gd name="f456" fmla="*/ f345 1 753"/>
                <a:gd name="f457" fmla="*/ f346 1 653"/>
                <a:gd name="f458" fmla="*/ f347 1 753"/>
                <a:gd name="f459" fmla="*/ f348 1 653"/>
                <a:gd name="f460" fmla="*/ f349 1 753"/>
                <a:gd name="f461" fmla="*/ f350 1 653"/>
                <a:gd name="f462" fmla="*/ f351 1 753"/>
                <a:gd name="f463" fmla="*/ f352 1 653"/>
                <a:gd name="f464" fmla="*/ f353 1 753"/>
                <a:gd name="f465" fmla="*/ f354 1 753"/>
                <a:gd name="f466" fmla="*/ f355 1 653"/>
                <a:gd name="f467" fmla="*/ f356 1 753"/>
                <a:gd name="f468" fmla="*/ f357 1 653"/>
                <a:gd name="f469" fmla="*/ f358 1 753"/>
                <a:gd name="f470" fmla="*/ f359 1 653"/>
                <a:gd name="f471" fmla="*/ f360 1 753"/>
                <a:gd name="f472" fmla="*/ f361 1 753"/>
                <a:gd name="f473" fmla="*/ f362 1 653"/>
                <a:gd name="f474" fmla="*/ f363 1 753"/>
                <a:gd name="f475" fmla="*/ f364 1 653"/>
                <a:gd name="f476" fmla="*/ f365 1 653"/>
                <a:gd name="f477" fmla="*/ f366 1 753"/>
                <a:gd name="f478" fmla="*/ f367 1 653"/>
                <a:gd name="f479" fmla="*/ f368 1 753"/>
                <a:gd name="f480" fmla="*/ f369 1 653"/>
                <a:gd name="f481" fmla="*/ f370 1 753"/>
                <a:gd name="f482" fmla="*/ f371 1 653"/>
                <a:gd name="f483" fmla="*/ f372 1 753"/>
                <a:gd name="f484" fmla="*/ f373 1 653"/>
                <a:gd name="f485" fmla="*/ f374 1 753"/>
                <a:gd name="f486" fmla="*/ f375 1 653"/>
                <a:gd name="f487" fmla="*/ f376 1 753"/>
                <a:gd name="f488" fmla="*/ f377 1 653"/>
                <a:gd name="f489" fmla="*/ f378 1 753"/>
                <a:gd name="f490" fmla="*/ f379 1 753"/>
                <a:gd name="f491" fmla="*/ f380 1 653"/>
                <a:gd name="f492" fmla="*/ f381 1 753"/>
                <a:gd name="f493" fmla="*/ 0 1 f270"/>
                <a:gd name="f494" fmla="*/ f7 1 f270"/>
                <a:gd name="f495" fmla="*/ 0 1 f271"/>
                <a:gd name="f496" fmla="*/ f8 1 f271"/>
                <a:gd name="f497" fmla="+- f382 0 f1"/>
                <a:gd name="f498" fmla="*/ f383 1 f270"/>
                <a:gd name="f499" fmla="*/ f384 1 f271"/>
                <a:gd name="f500" fmla="*/ f385 1 f270"/>
                <a:gd name="f501" fmla="*/ f386 1 f271"/>
                <a:gd name="f502" fmla="*/ f387 1 f270"/>
                <a:gd name="f503" fmla="*/ f388 1 f271"/>
                <a:gd name="f504" fmla="*/ f389 1 f270"/>
                <a:gd name="f505" fmla="*/ f390 1 f271"/>
                <a:gd name="f506" fmla="*/ f391 1 f270"/>
                <a:gd name="f507" fmla="*/ f392 1 f271"/>
                <a:gd name="f508" fmla="*/ f393 1 f270"/>
                <a:gd name="f509" fmla="*/ f394 1 f271"/>
                <a:gd name="f510" fmla="*/ f395 1 f270"/>
                <a:gd name="f511" fmla="*/ f396 1 f271"/>
                <a:gd name="f512" fmla="*/ f397 1 f271"/>
                <a:gd name="f513" fmla="*/ f398 1 f271"/>
                <a:gd name="f514" fmla="*/ f399 1 f270"/>
                <a:gd name="f515" fmla="*/ f400 1 f271"/>
                <a:gd name="f516" fmla="*/ f401 1 f270"/>
                <a:gd name="f517" fmla="*/ f402 1 f271"/>
                <a:gd name="f518" fmla="*/ f403 1 f270"/>
                <a:gd name="f519" fmla="*/ f404 1 f271"/>
                <a:gd name="f520" fmla="*/ f405 1 f270"/>
                <a:gd name="f521" fmla="*/ f406 1 f271"/>
                <a:gd name="f522" fmla="*/ f407 1 f271"/>
                <a:gd name="f523" fmla="*/ f408 1 f270"/>
                <a:gd name="f524" fmla="*/ f409 1 f271"/>
                <a:gd name="f525" fmla="*/ f410 1 f270"/>
                <a:gd name="f526" fmla="*/ f411 1 f271"/>
                <a:gd name="f527" fmla="*/ f412 1 f270"/>
                <a:gd name="f528" fmla="*/ f413 1 f271"/>
                <a:gd name="f529" fmla="*/ f414 1 f270"/>
                <a:gd name="f530" fmla="*/ f415 1 f271"/>
                <a:gd name="f531" fmla="*/ f416 1 f270"/>
                <a:gd name="f532" fmla="*/ f417 1 f271"/>
                <a:gd name="f533" fmla="*/ f418 1 f270"/>
                <a:gd name="f534" fmla="*/ f419 1 f271"/>
                <a:gd name="f535" fmla="*/ f420 1 f270"/>
                <a:gd name="f536" fmla="*/ f421 1 f270"/>
                <a:gd name="f537" fmla="*/ f422 1 f271"/>
                <a:gd name="f538" fmla="*/ f423 1 f270"/>
                <a:gd name="f539" fmla="*/ f424 1 f270"/>
                <a:gd name="f540" fmla="*/ f425 1 f271"/>
                <a:gd name="f541" fmla="*/ f426 1 f270"/>
                <a:gd name="f542" fmla="*/ f427 1 f271"/>
                <a:gd name="f543" fmla="*/ f428 1 f270"/>
                <a:gd name="f544" fmla="*/ f429 1 f271"/>
                <a:gd name="f545" fmla="*/ f430 1 f271"/>
                <a:gd name="f546" fmla="*/ f431 1 f270"/>
                <a:gd name="f547" fmla="*/ f432 1 f271"/>
                <a:gd name="f548" fmla="*/ f433 1 f270"/>
                <a:gd name="f549" fmla="*/ f434 1 f271"/>
                <a:gd name="f550" fmla="*/ f435 1 f270"/>
                <a:gd name="f551" fmla="*/ f436 1 f271"/>
                <a:gd name="f552" fmla="*/ f437 1 f270"/>
                <a:gd name="f553" fmla="*/ f438 1 f271"/>
                <a:gd name="f554" fmla="*/ f439 1 f270"/>
                <a:gd name="f555" fmla="*/ f440 1 f271"/>
                <a:gd name="f556" fmla="*/ f441 1 f270"/>
                <a:gd name="f557" fmla="*/ f442 1 f271"/>
                <a:gd name="f558" fmla="*/ f443 1 f270"/>
                <a:gd name="f559" fmla="*/ f444 1 f271"/>
                <a:gd name="f560" fmla="*/ f445 1 f270"/>
                <a:gd name="f561" fmla="*/ f446 1 f271"/>
                <a:gd name="f562" fmla="*/ f447 1 f270"/>
                <a:gd name="f563" fmla="*/ f448 1 f271"/>
                <a:gd name="f564" fmla="*/ f449 1 f270"/>
                <a:gd name="f565" fmla="*/ f450 1 f271"/>
                <a:gd name="f566" fmla="*/ f451 1 f270"/>
                <a:gd name="f567" fmla="*/ f452 1 f271"/>
                <a:gd name="f568" fmla="*/ f453 1 f270"/>
                <a:gd name="f569" fmla="*/ f454 1 f271"/>
                <a:gd name="f570" fmla="*/ f455 1 f270"/>
                <a:gd name="f571" fmla="*/ f456 1 f271"/>
                <a:gd name="f572" fmla="*/ f457 1 f270"/>
                <a:gd name="f573" fmla="*/ f458 1 f271"/>
                <a:gd name="f574" fmla="*/ f459 1 f270"/>
                <a:gd name="f575" fmla="*/ f460 1 f271"/>
                <a:gd name="f576" fmla="*/ f461 1 f270"/>
                <a:gd name="f577" fmla="*/ f462 1 f271"/>
                <a:gd name="f578" fmla="*/ f463 1 f270"/>
                <a:gd name="f579" fmla="*/ f464 1 f271"/>
                <a:gd name="f580" fmla="*/ f465 1 f271"/>
                <a:gd name="f581" fmla="*/ f466 1 f270"/>
                <a:gd name="f582" fmla="*/ f467 1 f271"/>
                <a:gd name="f583" fmla="*/ f468 1 f270"/>
                <a:gd name="f584" fmla="*/ f469 1 f271"/>
                <a:gd name="f585" fmla="*/ f470 1 f270"/>
                <a:gd name="f586" fmla="*/ f471 1 f271"/>
                <a:gd name="f587" fmla="*/ f472 1 f271"/>
                <a:gd name="f588" fmla="*/ f473 1 f270"/>
                <a:gd name="f589" fmla="*/ f474 1 f271"/>
                <a:gd name="f590" fmla="*/ f475 1 f270"/>
                <a:gd name="f591" fmla="*/ f476 1 f270"/>
                <a:gd name="f592" fmla="*/ f477 1 f271"/>
                <a:gd name="f593" fmla="*/ f478 1 f270"/>
                <a:gd name="f594" fmla="*/ f479 1 f271"/>
                <a:gd name="f595" fmla="*/ f480 1 f270"/>
                <a:gd name="f596" fmla="*/ f481 1 f271"/>
                <a:gd name="f597" fmla="*/ f482 1 f270"/>
                <a:gd name="f598" fmla="*/ f483 1 f271"/>
                <a:gd name="f599" fmla="*/ f484 1 f270"/>
                <a:gd name="f600" fmla="*/ f485 1 f271"/>
                <a:gd name="f601" fmla="*/ f486 1 f270"/>
                <a:gd name="f602" fmla="*/ f487 1 f271"/>
                <a:gd name="f603" fmla="*/ f488 1 f270"/>
                <a:gd name="f604" fmla="*/ f489 1 f271"/>
                <a:gd name="f605" fmla="*/ f490 1 f271"/>
                <a:gd name="f606" fmla="*/ f491 1 f270"/>
                <a:gd name="f607" fmla="*/ f492 1 f271"/>
                <a:gd name="f608" fmla="*/ f493 f265 1"/>
                <a:gd name="f609" fmla="*/ f494 f265 1"/>
                <a:gd name="f610" fmla="*/ f496 f266 1"/>
                <a:gd name="f611" fmla="*/ f495 f266 1"/>
                <a:gd name="f612" fmla="*/ f498 f265 1"/>
                <a:gd name="f613" fmla="*/ f499 f266 1"/>
                <a:gd name="f614" fmla="*/ f500 f265 1"/>
                <a:gd name="f615" fmla="*/ f501 f266 1"/>
                <a:gd name="f616" fmla="*/ f502 f265 1"/>
                <a:gd name="f617" fmla="*/ f503 f266 1"/>
                <a:gd name="f618" fmla="*/ f504 f265 1"/>
                <a:gd name="f619" fmla="*/ f505 f266 1"/>
                <a:gd name="f620" fmla="*/ f506 f265 1"/>
                <a:gd name="f621" fmla="*/ f507 f266 1"/>
                <a:gd name="f622" fmla="*/ f508 f265 1"/>
                <a:gd name="f623" fmla="*/ f509 f266 1"/>
                <a:gd name="f624" fmla="*/ f510 f265 1"/>
                <a:gd name="f625" fmla="*/ f511 f266 1"/>
                <a:gd name="f626" fmla="*/ f512 f266 1"/>
                <a:gd name="f627" fmla="*/ f513 f266 1"/>
                <a:gd name="f628" fmla="*/ f514 f265 1"/>
                <a:gd name="f629" fmla="*/ f515 f266 1"/>
                <a:gd name="f630" fmla="*/ f516 f265 1"/>
                <a:gd name="f631" fmla="*/ f517 f266 1"/>
                <a:gd name="f632" fmla="*/ f518 f265 1"/>
                <a:gd name="f633" fmla="*/ f519 f266 1"/>
                <a:gd name="f634" fmla="*/ f520 f265 1"/>
                <a:gd name="f635" fmla="*/ f521 f266 1"/>
                <a:gd name="f636" fmla="*/ f522 f266 1"/>
                <a:gd name="f637" fmla="*/ f523 f265 1"/>
                <a:gd name="f638" fmla="*/ f524 f266 1"/>
                <a:gd name="f639" fmla="*/ f525 f265 1"/>
                <a:gd name="f640" fmla="*/ f526 f266 1"/>
                <a:gd name="f641" fmla="*/ f527 f265 1"/>
                <a:gd name="f642" fmla="*/ f528 f266 1"/>
                <a:gd name="f643" fmla="*/ f529 f265 1"/>
                <a:gd name="f644" fmla="*/ f530 f266 1"/>
                <a:gd name="f645" fmla="*/ f531 f265 1"/>
                <a:gd name="f646" fmla="*/ f532 f266 1"/>
                <a:gd name="f647" fmla="*/ f533 f265 1"/>
                <a:gd name="f648" fmla="*/ f534 f266 1"/>
                <a:gd name="f649" fmla="*/ f535 f265 1"/>
                <a:gd name="f650" fmla="*/ f536 f265 1"/>
                <a:gd name="f651" fmla="*/ f537 f266 1"/>
                <a:gd name="f652" fmla="*/ f538 f265 1"/>
                <a:gd name="f653" fmla="*/ f539 f265 1"/>
                <a:gd name="f654" fmla="*/ f540 f266 1"/>
                <a:gd name="f655" fmla="*/ f541 f265 1"/>
                <a:gd name="f656" fmla="*/ f542 f266 1"/>
                <a:gd name="f657" fmla="*/ f543 f265 1"/>
                <a:gd name="f658" fmla="*/ f544 f266 1"/>
                <a:gd name="f659" fmla="*/ f545 f266 1"/>
                <a:gd name="f660" fmla="*/ f546 f265 1"/>
                <a:gd name="f661" fmla="*/ f547 f266 1"/>
                <a:gd name="f662" fmla="*/ f548 f265 1"/>
                <a:gd name="f663" fmla="*/ f549 f266 1"/>
                <a:gd name="f664" fmla="*/ f550 f265 1"/>
                <a:gd name="f665" fmla="*/ f551 f266 1"/>
                <a:gd name="f666" fmla="*/ f552 f265 1"/>
                <a:gd name="f667" fmla="*/ f553 f266 1"/>
                <a:gd name="f668" fmla="*/ f554 f265 1"/>
                <a:gd name="f669" fmla="*/ f555 f266 1"/>
                <a:gd name="f670" fmla="*/ f556 f265 1"/>
                <a:gd name="f671" fmla="*/ f557 f266 1"/>
                <a:gd name="f672" fmla="*/ f558 f265 1"/>
                <a:gd name="f673" fmla="*/ f559 f266 1"/>
                <a:gd name="f674" fmla="*/ f560 f265 1"/>
                <a:gd name="f675" fmla="*/ f561 f266 1"/>
                <a:gd name="f676" fmla="*/ f562 f265 1"/>
                <a:gd name="f677" fmla="*/ f563 f266 1"/>
                <a:gd name="f678" fmla="*/ f564 f265 1"/>
                <a:gd name="f679" fmla="*/ f565 f266 1"/>
                <a:gd name="f680" fmla="*/ f566 f265 1"/>
                <a:gd name="f681" fmla="*/ f567 f266 1"/>
                <a:gd name="f682" fmla="*/ f568 f265 1"/>
                <a:gd name="f683" fmla="*/ f569 f266 1"/>
                <a:gd name="f684" fmla="*/ f570 f265 1"/>
                <a:gd name="f685" fmla="*/ f571 f266 1"/>
                <a:gd name="f686" fmla="*/ f572 f265 1"/>
                <a:gd name="f687" fmla="*/ f573 f266 1"/>
                <a:gd name="f688" fmla="*/ f574 f265 1"/>
                <a:gd name="f689" fmla="*/ f575 f266 1"/>
                <a:gd name="f690" fmla="*/ f576 f265 1"/>
                <a:gd name="f691" fmla="*/ f577 f266 1"/>
                <a:gd name="f692" fmla="*/ f578 f265 1"/>
                <a:gd name="f693" fmla="*/ f579 f266 1"/>
                <a:gd name="f694" fmla="*/ f580 f266 1"/>
                <a:gd name="f695" fmla="*/ f581 f265 1"/>
                <a:gd name="f696" fmla="*/ f582 f266 1"/>
                <a:gd name="f697" fmla="*/ f583 f265 1"/>
                <a:gd name="f698" fmla="*/ f584 f266 1"/>
                <a:gd name="f699" fmla="*/ f585 f265 1"/>
                <a:gd name="f700" fmla="*/ f586 f266 1"/>
                <a:gd name="f701" fmla="*/ f587 f266 1"/>
                <a:gd name="f702" fmla="*/ f588 f265 1"/>
                <a:gd name="f703" fmla="*/ f589 f266 1"/>
                <a:gd name="f704" fmla="*/ f590 f265 1"/>
                <a:gd name="f705" fmla="*/ f591 f265 1"/>
                <a:gd name="f706" fmla="*/ f592 f266 1"/>
                <a:gd name="f707" fmla="*/ f593 f265 1"/>
                <a:gd name="f708" fmla="*/ f594 f266 1"/>
                <a:gd name="f709" fmla="*/ f595 f265 1"/>
                <a:gd name="f710" fmla="*/ f596 f266 1"/>
                <a:gd name="f711" fmla="*/ f597 f265 1"/>
                <a:gd name="f712" fmla="*/ f598 f266 1"/>
                <a:gd name="f713" fmla="*/ f599 f265 1"/>
                <a:gd name="f714" fmla="*/ f600 f266 1"/>
                <a:gd name="f715" fmla="*/ f601 f265 1"/>
                <a:gd name="f716" fmla="*/ f602 f266 1"/>
                <a:gd name="f717" fmla="*/ f603 f265 1"/>
                <a:gd name="f718" fmla="*/ f604 f266 1"/>
                <a:gd name="f719" fmla="*/ f605 f266 1"/>
                <a:gd name="f720" fmla="*/ f606 f265 1"/>
                <a:gd name="f721" fmla="*/ f607 f266 1"/>
              </a:gdLst>
              <a:ahLst/>
              <a:cxnLst>
                <a:cxn ang="3cd4">
                  <a:pos x="hc" y="t"/>
                </a:cxn>
                <a:cxn ang="0">
                  <a:pos x="r" y="vc"/>
                </a:cxn>
                <a:cxn ang="cd4">
                  <a:pos x="hc" y="b"/>
                </a:cxn>
                <a:cxn ang="cd2">
                  <a:pos x="l" y="vc"/>
                </a:cxn>
                <a:cxn ang="f497">
                  <a:pos x="f612" y="f613"/>
                </a:cxn>
                <a:cxn ang="f497">
                  <a:pos x="f614" y="f615"/>
                </a:cxn>
                <a:cxn ang="f497">
                  <a:pos x="f616" y="f617"/>
                </a:cxn>
                <a:cxn ang="f497">
                  <a:pos x="f618" y="f619"/>
                </a:cxn>
                <a:cxn ang="f497">
                  <a:pos x="f620" y="f621"/>
                </a:cxn>
                <a:cxn ang="f497">
                  <a:pos x="f622" y="f623"/>
                </a:cxn>
                <a:cxn ang="f497">
                  <a:pos x="f624" y="f625"/>
                </a:cxn>
                <a:cxn ang="f497">
                  <a:pos x="f624" y="f626"/>
                </a:cxn>
                <a:cxn ang="f497">
                  <a:pos x="f622" y="f627"/>
                </a:cxn>
                <a:cxn ang="f497">
                  <a:pos x="f628" y="f629"/>
                </a:cxn>
                <a:cxn ang="f497">
                  <a:pos x="f630" y="f631"/>
                </a:cxn>
                <a:cxn ang="f497">
                  <a:pos x="f632" y="f633"/>
                </a:cxn>
                <a:cxn ang="f497">
                  <a:pos x="f634" y="f635"/>
                </a:cxn>
                <a:cxn ang="f497">
                  <a:pos x="f634" y="f636"/>
                </a:cxn>
                <a:cxn ang="f497">
                  <a:pos x="f637" y="f638"/>
                </a:cxn>
                <a:cxn ang="f497">
                  <a:pos x="f639" y="f640"/>
                </a:cxn>
                <a:cxn ang="f497">
                  <a:pos x="f641" y="f642"/>
                </a:cxn>
                <a:cxn ang="f497">
                  <a:pos x="f643" y="f644"/>
                </a:cxn>
                <a:cxn ang="f497">
                  <a:pos x="f645" y="f646"/>
                </a:cxn>
                <a:cxn ang="f497">
                  <a:pos x="f647" y="f648"/>
                </a:cxn>
                <a:cxn ang="f497">
                  <a:pos x="f649" y="f646"/>
                </a:cxn>
                <a:cxn ang="f497">
                  <a:pos x="f650" y="f651"/>
                </a:cxn>
                <a:cxn ang="f497">
                  <a:pos x="f652" y="f651"/>
                </a:cxn>
                <a:cxn ang="f497">
                  <a:pos x="f653" y="f654"/>
                </a:cxn>
                <a:cxn ang="f497">
                  <a:pos x="f655" y="f656"/>
                </a:cxn>
                <a:cxn ang="f497">
                  <a:pos x="f657" y="f658"/>
                </a:cxn>
                <a:cxn ang="f497">
                  <a:pos x="f624" y="f659"/>
                </a:cxn>
                <a:cxn ang="f497">
                  <a:pos x="f660" y="f661"/>
                </a:cxn>
                <a:cxn ang="f497">
                  <a:pos x="f662" y="f663"/>
                </a:cxn>
                <a:cxn ang="f497">
                  <a:pos x="f664" y="f665"/>
                </a:cxn>
                <a:cxn ang="f497">
                  <a:pos x="f666" y="f667"/>
                </a:cxn>
                <a:cxn ang="f497">
                  <a:pos x="f668" y="f669"/>
                </a:cxn>
                <a:cxn ang="f497">
                  <a:pos x="f670" y="f671"/>
                </a:cxn>
                <a:cxn ang="f497">
                  <a:pos x="f672" y="f673"/>
                </a:cxn>
                <a:cxn ang="f497">
                  <a:pos x="f674" y="f675"/>
                </a:cxn>
                <a:cxn ang="f497">
                  <a:pos x="f676" y="f677"/>
                </a:cxn>
                <a:cxn ang="f497">
                  <a:pos x="f678" y="f679"/>
                </a:cxn>
                <a:cxn ang="f497">
                  <a:pos x="f680" y="f681"/>
                </a:cxn>
                <a:cxn ang="f497">
                  <a:pos x="f682" y="f683"/>
                </a:cxn>
                <a:cxn ang="f497">
                  <a:pos x="f684" y="f685"/>
                </a:cxn>
                <a:cxn ang="f497">
                  <a:pos x="f686" y="f648"/>
                </a:cxn>
                <a:cxn ang="f497">
                  <a:pos x="f686" y="f687"/>
                </a:cxn>
                <a:cxn ang="f497">
                  <a:pos x="f688" y="f689"/>
                </a:cxn>
                <a:cxn ang="f497">
                  <a:pos x="f690" y="f691"/>
                </a:cxn>
                <a:cxn ang="f497">
                  <a:pos x="f692" y="f693"/>
                </a:cxn>
                <a:cxn ang="f497">
                  <a:pos x="f682" y="f694"/>
                </a:cxn>
                <a:cxn ang="f497">
                  <a:pos x="f695" y="f696"/>
                </a:cxn>
                <a:cxn ang="f497">
                  <a:pos x="f697" y="f698"/>
                </a:cxn>
                <a:cxn ang="f497">
                  <a:pos x="f699" y="f700"/>
                </a:cxn>
                <a:cxn ang="f497">
                  <a:pos x="f697" y="f701"/>
                </a:cxn>
                <a:cxn ang="f497">
                  <a:pos x="f702" y="f703"/>
                </a:cxn>
                <a:cxn ang="f497">
                  <a:pos x="f704" y="f626"/>
                </a:cxn>
                <a:cxn ang="f497">
                  <a:pos x="f705" y="f706"/>
                </a:cxn>
                <a:cxn ang="f497">
                  <a:pos x="f707" y="f708"/>
                </a:cxn>
                <a:cxn ang="f497">
                  <a:pos x="f709" y="f710"/>
                </a:cxn>
                <a:cxn ang="f497">
                  <a:pos x="f711" y="f712"/>
                </a:cxn>
                <a:cxn ang="f497">
                  <a:pos x="f713" y="f714"/>
                </a:cxn>
                <a:cxn ang="f497">
                  <a:pos x="f715" y="f716"/>
                </a:cxn>
                <a:cxn ang="f497">
                  <a:pos x="f717" y="f718"/>
                </a:cxn>
                <a:cxn ang="f497">
                  <a:pos x="f612" y="f719"/>
                </a:cxn>
                <a:cxn ang="f497">
                  <a:pos x="f720" y="f721"/>
                </a:cxn>
              </a:cxnLst>
              <a:rect l="f608" t="f611" r="f609" b="f610"/>
              <a:pathLst>
                <a:path w="653" h="753">
                  <a:moveTo>
                    <a:pt x="f9" y="f10"/>
                  </a:moveTo>
                  <a:lnTo>
                    <a:pt x="f11" y="f12"/>
                  </a:lnTo>
                  <a:lnTo>
                    <a:pt x="f13" y="f14"/>
                  </a:lnTo>
                  <a:lnTo>
                    <a:pt x="f15" y="f16"/>
                  </a:lnTo>
                  <a:lnTo>
                    <a:pt x="f17" y="f18"/>
                  </a:lnTo>
                  <a:lnTo>
                    <a:pt x="f19" y="f20"/>
                  </a:lnTo>
                  <a:lnTo>
                    <a:pt x="f21" y="f22"/>
                  </a:lnTo>
                  <a:lnTo>
                    <a:pt x="f23" y="f24"/>
                  </a:lnTo>
                  <a:lnTo>
                    <a:pt x="f25" y="f24"/>
                  </a:lnTo>
                  <a:lnTo>
                    <a:pt x="f26" y="f27"/>
                  </a:lnTo>
                  <a:lnTo>
                    <a:pt x="f28" y="f29"/>
                  </a:lnTo>
                  <a:lnTo>
                    <a:pt x="f30" y="f31"/>
                  </a:lnTo>
                  <a:lnTo>
                    <a:pt x="f32" y="f31"/>
                  </a:lnTo>
                  <a:lnTo>
                    <a:pt x="f33" y="f34"/>
                  </a:lnTo>
                  <a:lnTo>
                    <a:pt x="f35" y="f36"/>
                  </a:lnTo>
                  <a:lnTo>
                    <a:pt x="f35" y="f37"/>
                  </a:lnTo>
                  <a:lnTo>
                    <a:pt x="f38" y="f39"/>
                  </a:lnTo>
                  <a:lnTo>
                    <a:pt x="f38" y="f40"/>
                  </a:lnTo>
                  <a:lnTo>
                    <a:pt x="f38" y="f41"/>
                  </a:lnTo>
                  <a:lnTo>
                    <a:pt x="f38" y="f42"/>
                  </a:lnTo>
                  <a:lnTo>
                    <a:pt x="f43" y="f44"/>
                  </a:lnTo>
                  <a:lnTo>
                    <a:pt x="f38" y="f45"/>
                  </a:lnTo>
                  <a:lnTo>
                    <a:pt x="f43" y="f46"/>
                  </a:lnTo>
                  <a:lnTo>
                    <a:pt x="f43" y="f47"/>
                  </a:lnTo>
                  <a:lnTo>
                    <a:pt x="f35" y="f48"/>
                  </a:lnTo>
                  <a:lnTo>
                    <a:pt x="f35" y="f49"/>
                  </a:lnTo>
                  <a:lnTo>
                    <a:pt x="f38" y="f50"/>
                  </a:lnTo>
                  <a:lnTo>
                    <a:pt x="f51" y="f52"/>
                  </a:lnTo>
                  <a:lnTo>
                    <a:pt x="f53" y="f54"/>
                  </a:lnTo>
                  <a:lnTo>
                    <a:pt x="f53" y="f55"/>
                  </a:lnTo>
                  <a:lnTo>
                    <a:pt x="f53" y="f56"/>
                  </a:lnTo>
                  <a:lnTo>
                    <a:pt x="f57" y="f58"/>
                  </a:lnTo>
                  <a:lnTo>
                    <a:pt x="f59" y="f60"/>
                  </a:lnTo>
                  <a:lnTo>
                    <a:pt x="f51" y="f61"/>
                  </a:lnTo>
                  <a:lnTo>
                    <a:pt x="f62" y="f63"/>
                  </a:lnTo>
                  <a:lnTo>
                    <a:pt x="f64" y="f65"/>
                  </a:lnTo>
                  <a:lnTo>
                    <a:pt x="f32" y="f66"/>
                  </a:lnTo>
                  <a:lnTo>
                    <a:pt x="f67" y="f68"/>
                  </a:lnTo>
                  <a:lnTo>
                    <a:pt x="f67" y="f69"/>
                  </a:lnTo>
                  <a:lnTo>
                    <a:pt x="f32" y="f70"/>
                  </a:lnTo>
                  <a:lnTo>
                    <a:pt x="f71" y="f72"/>
                  </a:lnTo>
                  <a:lnTo>
                    <a:pt x="f67" y="f73"/>
                  </a:lnTo>
                  <a:lnTo>
                    <a:pt x="f74" y="f75"/>
                  </a:lnTo>
                  <a:lnTo>
                    <a:pt x="f76" y="f77"/>
                  </a:lnTo>
                  <a:lnTo>
                    <a:pt x="f78" y="f77"/>
                  </a:lnTo>
                  <a:lnTo>
                    <a:pt x="f76" y="f79"/>
                  </a:lnTo>
                  <a:lnTo>
                    <a:pt x="f28" y="f80"/>
                  </a:lnTo>
                  <a:lnTo>
                    <a:pt x="f81" y="f82"/>
                  </a:lnTo>
                  <a:lnTo>
                    <a:pt x="f17" y="f83"/>
                  </a:lnTo>
                  <a:lnTo>
                    <a:pt x="f13" y="f84"/>
                  </a:lnTo>
                  <a:lnTo>
                    <a:pt x="f85" y="f86"/>
                  </a:lnTo>
                  <a:lnTo>
                    <a:pt x="f87" y="f3"/>
                  </a:lnTo>
                  <a:lnTo>
                    <a:pt x="f88" y="f89"/>
                  </a:lnTo>
                  <a:lnTo>
                    <a:pt x="f90" y="f91"/>
                  </a:lnTo>
                  <a:lnTo>
                    <a:pt x="f92" y="f93"/>
                  </a:lnTo>
                  <a:lnTo>
                    <a:pt x="f94" y="f95"/>
                  </a:lnTo>
                  <a:lnTo>
                    <a:pt x="f96" y="f97"/>
                  </a:lnTo>
                  <a:lnTo>
                    <a:pt x="f98" y="f99"/>
                  </a:lnTo>
                  <a:lnTo>
                    <a:pt x="f100" y="f99"/>
                  </a:lnTo>
                  <a:lnTo>
                    <a:pt x="f7" y="f101"/>
                  </a:lnTo>
                  <a:lnTo>
                    <a:pt x="f102" y="f99"/>
                  </a:lnTo>
                  <a:lnTo>
                    <a:pt x="f103" y="f97"/>
                  </a:lnTo>
                  <a:lnTo>
                    <a:pt x="f104" y="f97"/>
                  </a:lnTo>
                  <a:lnTo>
                    <a:pt x="f105" y="f106"/>
                  </a:lnTo>
                  <a:lnTo>
                    <a:pt x="f107" y="f108"/>
                  </a:lnTo>
                  <a:lnTo>
                    <a:pt x="f109" y="f110"/>
                  </a:lnTo>
                  <a:lnTo>
                    <a:pt x="f111" y="f110"/>
                  </a:lnTo>
                  <a:lnTo>
                    <a:pt x="f85" y="f101"/>
                  </a:lnTo>
                  <a:lnTo>
                    <a:pt x="f112" y="f110"/>
                  </a:lnTo>
                  <a:lnTo>
                    <a:pt x="f13" y="f113"/>
                  </a:lnTo>
                  <a:lnTo>
                    <a:pt x="f114" y="f113"/>
                  </a:lnTo>
                  <a:lnTo>
                    <a:pt x="f115" y="f108"/>
                  </a:lnTo>
                  <a:lnTo>
                    <a:pt x="f116" y="f97"/>
                  </a:lnTo>
                  <a:lnTo>
                    <a:pt x="f117" y="f118"/>
                  </a:lnTo>
                  <a:lnTo>
                    <a:pt x="f21" y="f119"/>
                  </a:lnTo>
                  <a:lnTo>
                    <a:pt x="f120" y="f95"/>
                  </a:lnTo>
                  <a:lnTo>
                    <a:pt x="f28" y="f110"/>
                  </a:lnTo>
                  <a:lnTo>
                    <a:pt x="f32" y="f121"/>
                  </a:lnTo>
                  <a:lnTo>
                    <a:pt x="f122" y="f123"/>
                  </a:lnTo>
                  <a:lnTo>
                    <a:pt x="f38" y="f121"/>
                  </a:lnTo>
                  <a:lnTo>
                    <a:pt x="f43" y="f124"/>
                  </a:lnTo>
                  <a:lnTo>
                    <a:pt x="f125" y="f124"/>
                  </a:lnTo>
                  <a:lnTo>
                    <a:pt x="f126" y="f127"/>
                  </a:lnTo>
                  <a:lnTo>
                    <a:pt x="f128" y="f129"/>
                  </a:lnTo>
                  <a:lnTo>
                    <a:pt x="f130" y="f131"/>
                  </a:lnTo>
                  <a:lnTo>
                    <a:pt x="f132" y="f133"/>
                  </a:lnTo>
                  <a:lnTo>
                    <a:pt x="f134" y="f135"/>
                  </a:lnTo>
                  <a:lnTo>
                    <a:pt x="f136" y="f137"/>
                  </a:lnTo>
                  <a:lnTo>
                    <a:pt x="f138" y="f137"/>
                  </a:lnTo>
                  <a:lnTo>
                    <a:pt x="f139" y="f137"/>
                  </a:lnTo>
                  <a:lnTo>
                    <a:pt x="f140" y="f137"/>
                  </a:lnTo>
                  <a:lnTo>
                    <a:pt x="f141" y="f142"/>
                  </a:lnTo>
                  <a:lnTo>
                    <a:pt x="f143" y="f133"/>
                  </a:lnTo>
                  <a:lnTo>
                    <a:pt x="f144" y="f145"/>
                  </a:lnTo>
                  <a:lnTo>
                    <a:pt x="f146" y="f131"/>
                  </a:lnTo>
                  <a:lnTo>
                    <a:pt x="f147" y="f145"/>
                  </a:lnTo>
                  <a:lnTo>
                    <a:pt x="f148" y="f149"/>
                  </a:lnTo>
                  <a:lnTo>
                    <a:pt x="f150" y="f142"/>
                  </a:lnTo>
                  <a:lnTo>
                    <a:pt x="f151" y="f152"/>
                  </a:lnTo>
                  <a:lnTo>
                    <a:pt x="f153" y="f154"/>
                  </a:lnTo>
                  <a:lnTo>
                    <a:pt x="f155" y="f156"/>
                  </a:lnTo>
                  <a:lnTo>
                    <a:pt x="f157" y="f158"/>
                  </a:lnTo>
                  <a:lnTo>
                    <a:pt x="f159" y="f160"/>
                  </a:lnTo>
                  <a:lnTo>
                    <a:pt x="f161" y="f162"/>
                  </a:lnTo>
                  <a:lnTo>
                    <a:pt x="f163" y="f164"/>
                  </a:lnTo>
                  <a:lnTo>
                    <a:pt x="f165" y="f166"/>
                  </a:lnTo>
                  <a:lnTo>
                    <a:pt x="f165" y="f167"/>
                  </a:lnTo>
                  <a:lnTo>
                    <a:pt x="f168" y="f169"/>
                  </a:lnTo>
                  <a:lnTo>
                    <a:pt x="f170" y="f171"/>
                  </a:lnTo>
                  <a:lnTo>
                    <a:pt x="f172" y="f6"/>
                  </a:lnTo>
                  <a:lnTo>
                    <a:pt x="f172" y="f173"/>
                  </a:lnTo>
                  <a:lnTo>
                    <a:pt x="f174" y="f175"/>
                  </a:lnTo>
                  <a:lnTo>
                    <a:pt x="f91" y="f176"/>
                  </a:lnTo>
                  <a:lnTo>
                    <a:pt x="f177" y="f178"/>
                  </a:lnTo>
                  <a:lnTo>
                    <a:pt x="f137" y="f178"/>
                  </a:lnTo>
                  <a:lnTo>
                    <a:pt x="f179" y="f180"/>
                  </a:lnTo>
                  <a:lnTo>
                    <a:pt x="f166" y="f181"/>
                  </a:lnTo>
                  <a:lnTo>
                    <a:pt x="f6" y="f181"/>
                  </a:lnTo>
                  <a:lnTo>
                    <a:pt x="f182" y="f183"/>
                  </a:lnTo>
                  <a:lnTo>
                    <a:pt x="f182" y="f184"/>
                  </a:lnTo>
                  <a:lnTo>
                    <a:pt x="f182" y="f121"/>
                  </a:lnTo>
                  <a:lnTo>
                    <a:pt x="f166" y="f101"/>
                  </a:lnTo>
                  <a:lnTo>
                    <a:pt x="f166" y="f185"/>
                  </a:lnTo>
                  <a:lnTo>
                    <a:pt x="f166" y="f186"/>
                  </a:lnTo>
                  <a:lnTo>
                    <a:pt x="f166" y="f187"/>
                  </a:lnTo>
                  <a:lnTo>
                    <a:pt x="f188" y="f189"/>
                  </a:lnTo>
                  <a:lnTo>
                    <a:pt x="f190" y="f191"/>
                  </a:lnTo>
                  <a:lnTo>
                    <a:pt x="f190" y="f192"/>
                  </a:lnTo>
                  <a:lnTo>
                    <a:pt x="f193" y="f84"/>
                  </a:lnTo>
                  <a:lnTo>
                    <a:pt x="f164" y="f157"/>
                  </a:lnTo>
                  <a:lnTo>
                    <a:pt x="f194" y="f195"/>
                  </a:lnTo>
                  <a:lnTo>
                    <a:pt x="f194" y="f196"/>
                  </a:lnTo>
                  <a:lnTo>
                    <a:pt x="f197" y="f198"/>
                  </a:lnTo>
                  <a:lnTo>
                    <a:pt x="f162" y="f199"/>
                  </a:lnTo>
                  <a:lnTo>
                    <a:pt x="f162" y="f200"/>
                  </a:lnTo>
                  <a:lnTo>
                    <a:pt x="f201" y="f202"/>
                  </a:lnTo>
                  <a:lnTo>
                    <a:pt x="f179" y="f203"/>
                  </a:lnTo>
                  <a:lnTo>
                    <a:pt x="f179" y="f204"/>
                  </a:lnTo>
                  <a:lnTo>
                    <a:pt x="f201" y="f205"/>
                  </a:lnTo>
                  <a:lnTo>
                    <a:pt x="f178" y="f2"/>
                  </a:lnTo>
                  <a:lnTo>
                    <a:pt x="f206" y="f207"/>
                  </a:lnTo>
                  <a:lnTo>
                    <a:pt x="f208" y="f209"/>
                  </a:lnTo>
                  <a:lnTo>
                    <a:pt x="f210" y="f66"/>
                  </a:lnTo>
                  <a:lnTo>
                    <a:pt x="f210" y="f65"/>
                  </a:lnTo>
                  <a:lnTo>
                    <a:pt x="f211" y="f212"/>
                  </a:lnTo>
                  <a:lnTo>
                    <a:pt x="f211" y="f213"/>
                  </a:lnTo>
                  <a:lnTo>
                    <a:pt x="f214" y="f215"/>
                  </a:lnTo>
                  <a:lnTo>
                    <a:pt x="f211" y="f216"/>
                  </a:lnTo>
                  <a:lnTo>
                    <a:pt x="f210" y="f217"/>
                  </a:lnTo>
                  <a:lnTo>
                    <a:pt x="f208" y="f218"/>
                  </a:lnTo>
                  <a:lnTo>
                    <a:pt x="f178" y="f219"/>
                  </a:lnTo>
                  <a:lnTo>
                    <a:pt x="f201" y="f49"/>
                  </a:lnTo>
                  <a:lnTo>
                    <a:pt x="f201" y="f220"/>
                  </a:lnTo>
                  <a:lnTo>
                    <a:pt x="f178" y="f221"/>
                  </a:lnTo>
                  <a:lnTo>
                    <a:pt x="f222" y="f47"/>
                  </a:lnTo>
                  <a:lnTo>
                    <a:pt x="f223" y="f224"/>
                  </a:lnTo>
                  <a:lnTo>
                    <a:pt x="f154" y="f225"/>
                  </a:lnTo>
                  <a:lnTo>
                    <a:pt x="f226" y="f227"/>
                  </a:lnTo>
                  <a:lnTo>
                    <a:pt x="f228" y="f229"/>
                  </a:lnTo>
                  <a:lnTo>
                    <a:pt x="f149" y="f230"/>
                  </a:lnTo>
                  <a:lnTo>
                    <a:pt x="f231" y="f232"/>
                  </a:lnTo>
                  <a:lnTo>
                    <a:pt x="f231" y="f233"/>
                  </a:lnTo>
                  <a:lnTo>
                    <a:pt x="f234" y="f235"/>
                  </a:lnTo>
                  <a:lnTo>
                    <a:pt x="f145" y="f8"/>
                  </a:lnTo>
                  <a:lnTo>
                    <a:pt x="f236" y="f237"/>
                  </a:lnTo>
                  <a:lnTo>
                    <a:pt x="f238" y="f237"/>
                  </a:lnTo>
                  <a:lnTo>
                    <a:pt x="f239" y="f240"/>
                  </a:lnTo>
                  <a:lnTo>
                    <a:pt x="f155" y="f241"/>
                  </a:lnTo>
                  <a:lnTo>
                    <a:pt x="f242" y="f243"/>
                  </a:lnTo>
                  <a:lnTo>
                    <a:pt x="f244" y="f243"/>
                  </a:lnTo>
                  <a:lnTo>
                    <a:pt x="f245" y="f246"/>
                  </a:lnTo>
                  <a:lnTo>
                    <a:pt x="f140" y="f247"/>
                  </a:lnTo>
                  <a:lnTo>
                    <a:pt x="f248" y="f249"/>
                  </a:lnTo>
                  <a:lnTo>
                    <a:pt x="f250" y="f251"/>
                  </a:lnTo>
                  <a:lnTo>
                    <a:pt x="f252" y="f253"/>
                  </a:lnTo>
                  <a:lnTo>
                    <a:pt x="f76" y="f254"/>
                  </a:lnTo>
                  <a:lnTo>
                    <a:pt x="f255" y="f256"/>
                  </a:lnTo>
                  <a:lnTo>
                    <a:pt x="f257" y="f258"/>
                  </a:lnTo>
                  <a:lnTo>
                    <a:pt x="f13" y="f259"/>
                  </a:lnTo>
                  <a:lnTo>
                    <a:pt x="f260" y="f261"/>
                  </a:lnTo>
                  <a:lnTo>
                    <a:pt x="f262" y="f263"/>
                  </a:lnTo>
                  <a:lnTo>
                    <a:pt x="f9" y="f10"/>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7" name="Freeform 42">
              <a:extLst>
                <a:ext uri="{FF2B5EF4-FFF2-40B4-BE49-F238E27FC236}">
                  <a16:creationId xmlns:a16="http://schemas.microsoft.com/office/drawing/2014/main" id="{C0C73095-AEF4-0339-E247-8393B74C1CAC}"/>
                </a:ext>
              </a:extLst>
            </p:cNvPr>
            <p:cNvSpPr/>
            <p:nvPr/>
          </p:nvSpPr>
          <p:spPr>
            <a:xfrm>
              <a:off x="5526048" y="1305882"/>
              <a:ext cx="750347" cy="791714"/>
            </a:xfrm>
            <a:custGeom>
              <a:avLst/>
              <a:gdLst>
                <a:gd name="f0" fmla="val 10800000"/>
                <a:gd name="f1" fmla="val 5400000"/>
                <a:gd name="f2" fmla="val 360"/>
                <a:gd name="f3" fmla="val 180"/>
                <a:gd name="f4" fmla="val w"/>
                <a:gd name="f5" fmla="val h"/>
                <a:gd name="f6" fmla="val 0"/>
                <a:gd name="f7" fmla="val 537"/>
                <a:gd name="f8" fmla="val 580"/>
                <a:gd name="f9" fmla="val 183"/>
                <a:gd name="f10" fmla="val 28"/>
                <a:gd name="f11" fmla="val 173"/>
                <a:gd name="f12" fmla="val 36"/>
                <a:gd name="f13" fmla="val 171"/>
                <a:gd name="f14" fmla="val 38"/>
                <a:gd name="f15" fmla="val 40"/>
                <a:gd name="f16" fmla="val 43"/>
                <a:gd name="f17" fmla="val 176"/>
                <a:gd name="f18" fmla="val 178"/>
                <a:gd name="f19" fmla="val 33"/>
                <a:gd name="f20" fmla="val 185"/>
                <a:gd name="f21" fmla="val 26"/>
                <a:gd name="f22" fmla="val 21"/>
                <a:gd name="f23" fmla="val 190"/>
                <a:gd name="f24" fmla="val 17"/>
                <a:gd name="f25" fmla="val 187"/>
                <a:gd name="f26" fmla="val 14"/>
                <a:gd name="f27" fmla="val 19"/>
                <a:gd name="f28" fmla="val 197"/>
                <a:gd name="f29" fmla="val 5"/>
                <a:gd name="f30" fmla="val 199"/>
                <a:gd name="f31" fmla="val 2"/>
                <a:gd name="f32" fmla="val 194"/>
                <a:gd name="f33" fmla="val 7"/>
                <a:gd name="f34" fmla="val 168"/>
                <a:gd name="f35" fmla="val 504"/>
                <a:gd name="f36" fmla="val 523"/>
                <a:gd name="f37" fmla="val 507"/>
                <a:gd name="f38" fmla="val 514"/>
                <a:gd name="f39" fmla="val 500"/>
                <a:gd name="f40" fmla="val 502"/>
                <a:gd name="f41" fmla="val 497"/>
                <a:gd name="f42" fmla="val 490"/>
                <a:gd name="f43" fmla="val 495"/>
                <a:gd name="f44" fmla="val 485"/>
                <a:gd name="f45" fmla="val 483"/>
                <a:gd name="f46" fmla="val 478"/>
                <a:gd name="f47" fmla="val 474"/>
                <a:gd name="f48" fmla="val 471"/>
                <a:gd name="f49" fmla="val 488"/>
                <a:gd name="f50" fmla="val 469"/>
                <a:gd name="f51" fmla="val 466"/>
                <a:gd name="f52" fmla="val 464"/>
                <a:gd name="f53" fmla="val 452"/>
                <a:gd name="f54" fmla="val 447"/>
                <a:gd name="f55" fmla="val 440"/>
                <a:gd name="f56" fmla="val 426"/>
                <a:gd name="f57" fmla="val 421"/>
                <a:gd name="f58" fmla="val 414"/>
                <a:gd name="f59" fmla="val 407"/>
                <a:gd name="f60" fmla="val 391"/>
                <a:gd name="f61" fmla="val 386"/>
                <a:gd name="f62" fmla="val 492"/>
                <a:gd name="f63" fmla="val 379"/>
                <a:gd name="f64" fmla="val 374"/>
                <a:gd name="f65" fmla="val 367"/>
                <a:gd name="f66" fmla="val 358"/>
                <a:gd name="f67" fmla="val 348"/>
                <a:gd name="f68" fmla="val 339"/>
                <a:gd name="f69" fmla="val 331"/>
                <a:gd name="f70" fmla="val 324"/>
                <a:gd name="f71" fmla="val 315"/>
                <a:gd name="f72" fmla="val 303"/>
                <a:gd name="f73" fmla="val 289"/>
                <a:gd name="f74" fmla="val 275"/>
                <a:gd name="f75" fmla="val 268"/>
                <a:gd name="f76" fmla="val 260"/>
                <a:gd name="f77" fmla="val 253"/>
                <a:gd name="f78" fmla="val 249"/>
                <a:gd name="f79" fmla="val 246"/>
                <a:gd name="f80" fmla="val 242"/>
                <a:gd name="f81" fmla="val 476"/>
                <a:gd name="f82" fmla="val 256"/>
                <a:gd name="f83" fmla="val 279"/>
                <a:gd name="f84" fmla="val 462"/>
                <a:gd name="f85" fmla="val 284"/>
                <a:gd name="f86" fmla="val 459"/>
                <a:gd name="f87" fmla="val 455"/>
                <a:gd name="f88" fmla="val 450"/>
                <a:gd name="f89" fmla="val 287"/>
                <a:gd name="f90" fmla="val 282"/>
                <a:gd name="f91" fmla="val 272"/>
                <a:gd name="f92" fmla="val 263"/>
                <a:gd name="f93" fmla="val 239"/>
                <a:gd name="f94" fmla="val 230"/>
                <a:gd name="f95" fmla="val 225"/>
                <a:gd name="f96" fmla="val 218"/>
                <a:gd name="f97" fmla="val 213"/>
                <a:gd name="f98" fmla="val 208"/>
                <a:gd name="f99" fmla="val 204"/>
                <a:gd name="f100" fmla="val 182"/>
                <a:gd name="f101" fmla="val 457"/>
                <a:gd name="f102" fmla="val 448"/>
                <a:gd name="f103" fmla="val 175"/>
                <a:gd name="f104" fmla="val 166"/>
                <a:gd name="f105" fmla="val 159"/>
                <a:gd name="f106" fmla="val 154"/>
                <a:gd name="f107" fmla="val 147"/>
                <a:gd name="f108" fmla="val 144"/>
                <a:gd name="f109" fmla="val 445"/>
                <a:gd name="f110" fmla="val 140"/>
                <a:gd name="f111" fmla="val 436"/>
                <a:gd name="f112" fmla="val 135"/>
                <a:gd name="f113" fmla="val 419"/>
                <a:gd name="f114" fmla="val 133"/>
                <a:gd name="f115" fmla="val 123"/>
                <a:gd name="f116" fmla="val 417"/>
                <a:gd name="f117" fmla="val 121"/>
                <a:gd name="f118" fmla="val 412"/>
                <a:gd name="f119" fmla="val 116"/>
                <a:gd name="f120" fmla="val 395"/>
                <a:gd name="f121" fmla="val 111"/>
                <a:gd name="f122" fmla="val 381"/>
                <a:gd name="f123" fmla="val 369"/>
                <a:gd name="f124" fmla="val 114"/>
                <a:gd name="f125" fmla="val 351"/>
                <a:gd name="f126" fmla="val 346"/>
                <a:gd name="f127" fmla="val 109"/>
                <a:gd name="f128" fmla="val 107"/>
                <a:gd name="f129" fmla="val 332"/>
                <a:gd name="f130" fmla="val 104"/>
                <a:gd name="f131" fmla="val 325"/>
                <a:gd name="f132" fmla="val 102"/>
                <a:gd name="f133" fmla="val 313"/>
                <a:gd name="f134" fmla="val 99"/>
                <a:gd name="f135" fmla="val 291"/>
                <a:gd name="f136" fmla="val 97"/>
                <a:gd name="f137" fmla="val 280"/>
                <a:gd name="f138" fmla="val 95"/>
                <a:gd name="f139" fmla="val 258"/>
                <a:gd name="f140" fmla="val 92"/>
                <a:gd name="f141" fmla="val 90"/>
                <a:gd name="f142" fmla="val 235"/>
                <a:gd name="f143" fmla="val 232"/>
                <a:gd name="f144" fmla="val 83"/>
                <a:gd name="f145" fmla="val 228"/>
                <a:gd name="f146" fmla="val 78"/>
                <a:gd name="f147" fmla="val 223"/>
                <a:gd name="f148" fmla="val 69"/>
                <a:gd name="f149" fmla="val 66"/>
                <a:gd name="f150" fmla="val 211"/>
                <a:gd name="f151" fmla="val 64"/>
                <a:gd name="f152" fmla="val 209"/>
                <a:gd name="f153" fmla="val 206"/>
                <a:gd name="f154" fmla="val 62"/>
                <a:gd name="f155" fmla="val 59"/>
                <a:gd name="f156" fmla="val 202"/>
                <a:gd name="f157" fmla="val 57"/>
                <a:gd name="f158" fmla="val 52"/>
                <a:gd name="f159" fmla="val 55"/>
                <a:gd name="f160" fmla="val 161"/>
                <a:gd name="f161" fmla="val 164"/>
                <a:gd name="f162" fmla="val 50"/>
                <a:gd name="f163" fmla="val 24"/>
                <a:gd name="f164" fmla="val 138"/>
                <a:gd name="f165" fmla="val 31"/>
                <a:gd name="f166" fmla="val 131"/>
                <a:gd name="f167" fmla="val 81"/>
                <a:gd name="f168" fmla="val 74"/>
                <a:gd name="f169" fmla="val 67"/>
                <a:gd name="f170" fmla="val 60"/>
                <a:gd name="f171" fmla="val 48"/>
                <a:gd name="f172" fmla="val 41"/>
                <a:gd name="f173" fmla="val 45"/>
                <a:gd name="f174" fmla="val 142"/>
                <a:gd name="f175" fmla="val 149"/>
                <a:gd name="f176" fmla="val 152"/>
                <a:gd name="f177" fmla="val 15"/>
                <a:gd name="f178" fmla="val 12"/>
                <a:gd name="f179" fmla="val 8"/>
                <a:gd name="f180" fmla="val 201"/>
                <a:gd name="f181" fmla="val 215"/>
                <a:gd name="f182" fmla="val 220"/>
                <a:gd name="f183" fmla="val 22"/>
                <a:gd name="f184" fmla="val 227"/>
                <a:gd name="f185" fmla="val 234"/>
                <a:gd name="f186" fmla="val 270"/>
                <a:gd name="f187" fmla="val 305"/>
                <a:gd name="f188" fmla="val 310"/>
                <a:gd name="f189" fmla="val 317"/>
                <a:gd name="f190" fmla="val 320"/>
                <a:gd name="f191" fmla="val 34"/>
                <a:gd name="f192" fmla="val 329"/>
                <a:gd name="f193" fmla="val 334"/>
                <a:gd name="f194" fmla="val 53"/>
                <a:gd name="f195" fmla="val 343"/>
                <a:gd name="f196" fmla="val 355"/>
                <a:gd name="f197" fmla="val 105"/>
                <a:gd name="f198" fmla="val 112"/>
                <a:gd name="f199" fmla="val 145"/>
                <a:gd name="f200" fmla="val 393"/>
                <a:gd name="f201" fmla="val 157"/>
                <a:gd name="f202" fmla="val 400"/>
                <a:gd name="f203" fmla="val 405"/>
                <a:gd name="f204" fmla="val 424"/>
                <a:gd name="f205" fmla="val 481"/>
                <a:gd name="f206" fmla="val 192"/>
                <a:gd name="f207" fmla="val 509"/>
                <a:gd name="f208" fmla="val 526"/>
                <a:gd name="f209" fmla="val 549"/>
                <a:gd name="f210" fmla="val 556"/>
                <a:gd name="f211" fmla="val 561"/>
                <a:gd name="f212" fmla="val 568"/>
                <a:gd name="f213" fmla="val 244"/>
                <a:gd name="f214" fmla="val 578"/>
                <a:gd name="f215" fmla="val 575"/>
                <a:gd name="f216" fmla="val 571"/>
                <a:gd name="f217" fmla="val 566"/>
                <a:gd name="f218" fmla="val 559"/>
                <a:gd name="f219" fmla="val 554"/>
                <a:gd name="f220" fmla="val 547"/>
                <a:gd name="f221" fmla="val 540"/>
                <a:gd name="f222" fmla="val 518"/>
                <a:gd name="f223" fmla="val 237"/>
                <a:gd name="f224" fmla="val 511"/>
                <a:gd name="f225" fmla="val 516"/>
                <a:gd name="f226" fmla="val 521"/>
                <a:gd name="f227" fmla="val 189"/>
                <a:gd name="f228" fmla="val 528"/>
                <a:gd name="f229" fmla="val 535"/>
                <a:gd name="f230" fmla="val 530"/>
                <a:gd name="f231" fmla="+- 0 0 -90"/>
                <a:gd name="f232" fmla="*/ f4 1 537"/>
                <a:gd name="f233" fmla="*/ f5 1 580"/>
                <a:gd name="f234" fmla="+- f8 0 f6"/>
                <a:gd name="f235" fmla="+- f7 0 f6"/>
                <a:gd name="f236" fmla="*/ f231 f0 1"/>
                <a:gd name="f237" fmla="*/ f235 1 537"/>
                <a:gd name="f238" fmla="*/ f234 1 580"/>
                <a:gd name="f239" fmla="*/ 271462 f235 1"/>
                <a:gd name="f240" fmla="*/ 68263 f234 1"/>
                <a:gd name="f241" fmla="*/ 293687 f235 1"/>
                <a:gd name="f242" fmla="*/ 44450 f234 1"/>
                <a:gd name="f243" fmla="*/ 301625 f235 1"/>
                <a:gd name="f244" fmla="*/ 26988 f234 1"/>
                <a:gd name="f245" fmla="*/ 33338 f234 1"/>
                <a:gd name="f246" fmla="*/ 307975 f235 1"/>
                <a:gd name="f247" fmla="*/ 0 f234 1"/>
                <a:gd name="f248" fmla="*/ 274637 f235 1"/>
                <a:gd name="f249" fmla="*/ 266700 f235 1"/>
                <a:gd name="f250" fmla="*/ 30163 f234 1"/>
                <a:gd name="f251" fmla="*/ 800100 f235 1"/>
                <a:gd name="f252" fmla="*/ 804863 f234 1"/>
                <a:gd name="f253" fmla="*/ 777875 f235 1"/>
                <a:gd name="f254" fmla="*/ 766763 f234 1"/>
                <a:gd name="f255" fmla="*/ 774700 f235 1"/>
                <a:gd name="f256" fmla="*/ 739775 f234 1"/>
                <a:gd name="f257" fmla="*/ 676275 f234 1"/>
                <a:gd name="f258" fmla="*/ 785812 f235 1"/>
                <a:gd name="f259" fmla="*/ 612775 f234 1"/>
                <a:gd name="f260" fmla="*/ 781050 f235 1"/>
                <a:gd name="f261" fmla="*/ 552450 f234 1"/>
                <a:gd name="f262" fmla="*/ 788987 f235 1"/>
                <a:gd name="f263" fmla="*/ 481013 f234 1"/>
                <a:gd name="f264" fmla="*/ 804862 f235 1"/>
                <a:gd name="f265" fmla="*/ 401638 f234 1"/>
                <a:gd name="f266" fmla="*/ 769937 f235 1"/>
                <a:gd name="f267" fmla="*/ 390525 f234 1"/>
                <a:gd name="f268" fmla="*/ 744537 f235 1"/>
                <a:gd name="f269" fmla="*/ 436563 f234 1"/>
                <a:gd name="f270" fmla="*/ 714375 f235 1"/>
                <a:gd name="f271" fmla="*/ 455613 f234 1"/>
                <a:gd name="f272" fmla="*/ 728662 f235 1"/>
                <a:gd name="f273" fmla="*/ 384175 f234 1"/>
                <a:gd name="f274" fmla="*/ 755650 f235 1"/>
                <a:gd name="f275" fmla="*/ 338138 f234 1"/>
                <a:gd name="f276" fmla="*/ 739775 f235 1"/>
                <a:gd name="f277" fmla="*/ 293688 f234 1"/>
                <a:gd name="f278" fmla="*/ 717550 f235 1"/>
                <a:gd name="f279" fmla="*/ 263525 f234 1"/>
                <a:gd name="f280" fmla="*/ 706437 f235 1"/>
                <a:gd name="f281" fmla="*/ 222250 f234 1"/>
                <a:gd name="f282" fmla="*/ 654050 f235 1"/>
                <a:gd name="f283" fmla="*/ 184150 f234 1"/>
                <a:gd name="f284" fmla="*/ 557212 f235 1"/>
                <a:gd name="f285" fmla="*/ 180975 f234 1"/>
                <a:gd name="f286" fmla="*/ 496887 f235 1"/>
                <a:gd name="f287" fmla="*/ 157163 f234 1"/>
                <a:gd name="f288" fmla="*/ 409575 f235 1"/>
                <a:gd name="f289" fmla="*/ 146050 f234 1"/>
                <a:gd name="f290" fmla="*/ 354012 f235 1"/>
                <a:gd name="f291" fmla="*/ 109538 f234 1"/>
                <a:gd name="f292" fmla="*/ 327025 f235 1"/>
                <a:gd name="f293" fmla="*/ 98425 f234 1"/>
                <a:gd name="f294" fmla="*/ 279400 f235 1"/>
                <a:gd name="f295" fmla="*/ 82550 f234 1"/>
                <a:gd name="f296" fmla="*/ 255587 f235 1"/>
                <a:gd name="f297" fmla="*/ 101600 f234 1"/>
                <a:gd name="f298" fmla="*/ 263525 f235 1"/>
                <a:gd name="f299" fmla="*/ 60325 f234 1"/>
                <a:gd name="f300" fmla="*/ 252412 f235 1"/>
                <a:gd name="f301" fmla="*/ 207962 f235 1"/>
                <a:gd name="f302" fmla="*/ 49213 f234 1"/>
                <a:gd name="f303" fmla="*/ 106362 f235 1"/>
                <a:gd name="f304" fmla="*/ 79375 f235 1"/>
                <a:gd name="f305" fmla="*/ 76200 f235 1"/>
                <a:gd name="f306" fmla="*/ 225425 f234 1"/>
                <a:gd name="f307" fmla="*/ 19050 f235 1"/>
                <a:gd name="f308" fmla="*/ 274638 f234 1"/>
                <a:gd name="f309" fmla="*/ 23812 f235 1"/>
                <a:gd name="f310" fmla="*/ 341313 f234 1"/>
                <a:gd name="f311" fmla="*/ 26987 f235 1"/>
                <a:gd name="f312" fmla="*/ 30162 f235 1"/>
                <a:gd name="f313" fmla="*/ 484188 f234 1"/>
                <a:gd name="f314" fmla="*/ 71437 f235 1"/>
                <a:gd name="f315" fmla="*/ 530225 f234 1"/>
                <a:gd name="f316" fmla="*/ 128587 f235 1"/>
                <a:gd name="f317" fmla="*/ 230187 f235 1"/>
                <a:gd name="f318" fmla="*/ 623888 f234 1"/>
                <a:gd name="f319" fmla="*/ 282575 f235 1"/>
                <a:gd name="f320" fmla="*/ 744538 f234 1"/>
                <a:gd name="f321" fmla="*/ 788988 f234 1"/>
                <a:gd name="f322" fmla="*/ 338137 f235 1"/>
                <a:gd name="f323" fmla="*/ 882650 f234 1"/>
                <a:gd name="f324" fmla="*/ 455612 f235 1"/>
                <a:gd name="f325" fmla="*/ 912813 f234 1"/>
                <a:gd name="f326" fmla="*/ 871538 f234 1"/>
                <a:gd name="f327" fmla="*/ 830262 f235 1"/>
                <a:gd name="f328" fmla="*/ 288925 f234 1"/>
                <a:gd name="f329" fmla="*/ 327025 f234 1"/>
                <a:gd name="f330" fmla="*/ 793750 f235 1"/>
                <a:gd name="f331" fmla="*/ 376238 f234 1"/>
                <a:gd name="f332" fmla="*/ 822325 f235 1"/>
                <a:gd name="f333" fmla="*/ 368300 f234 1"/>
                <a:gd name="f334" fmla="*/ 827087 f235 1"/>
                <a:gd name="f335" fmla="*/ 319088 f234 1"/>
                <a:gd name="f336" fmla="*/ 300038 f234 1"/>
                <a:gd name="f337" fmla="*/ 852487 f235 1"/>
                <a:gd name="f338" fmla="*/ 266700 f234 1"/>
                <a:gd name="f339" fmla="*/ 838200 f235 1"/>
                <a:gd name="f340" fmla="*/ f236 1 f3"/>
                <a:gd name="f341" fmla="*/ f239 1 537"/>
                <a:gd name="f342" fmla="*/ f240 1 580"/>
                <a:gd name="f343" fmla="*/ f241 1 537"/>
                <a:gd name="f344" fmla="*/ f242 1 580"/>
                <a:gd name="f345" fmla="*/ f243 1 537"/>
                <a:gd name="f346" fmla="*/ f244 1 580"/>
                <a:gd name="f347" fmla="*/ f245 1 580"/>
                <a:gd name="f348" fmla="*/ f246 1 537"/>
                <a:gd name="f349" fmla="*/ f247 1 580"/>
                <a:gd name="f350" fmla="*/ f248 1 537"/>
                <a:gd name="f351" fmla="*/ f249 1 537"/>
                <a:gd name="f352" fmla="*/ f250 1 580"/>
                <a:gd name="f353" fmla="*/ f251 1 537"/>
                <a:gd name="f354" fmla="*/ f252 1 580"/>
                <a:gd name="f355" fmla="*/ f253 1 537"/>
                <a:gd name="f356" fmla="*/ f254 1 580"/>
                <a:gd name="f357" fmla="*/ f255 1 537"/>
                <a:gd name="f358" fmla="*/ f256 1 580"/>
                <a:gd name="f359" fmla="*/ f257 1 580"/>
                <a:gd name="f360" fmla="*/ f258 1 537"/>
                <a:gd name="f361" fmla="*/ f259 1 580"/>
                <a:gd name="f362" fmla="*/ f260 1 537"/>
                <a:gd name="f363" fmla="*/ f261 1 580"/>
                <a:gd name="f364" fmla="*/ f262 1 537"/>
                <a:gd name="f365" fmla="*/ f263 1 580"/>
                <a:gd name="f366" fmla="*/ f264 1 537"/>
                <a:gd name="f367" fmla="*/ f265 1 580"/>
                <a:gd name="f368" fmla="*/ f266 1 537"/>
                <a:gd name="f369" fmla="*/ f267 1 580"/>
                <a:gd name="f370" fmla="*/ f268 1 537"/>
                <a:gd name="f371" fmla="*/ f269 1 580"/>
                <a:gd name="f372" fmla="*/ f270 1 537"/>
                <a:gd name="f373" fmla="*/ f271 1 580"/>
                <a:gd name="f374" fmla="*/ f272 1 537"/>
                <a:gd name="f375" fmla="*/ f273 1 580"/>
                <a:gd name="f376" fmla="*/ f274 1 537"/>
                <a:gd name="f377" fmla="*/ f275 1 580"/>
                <a:gd name="f378" fmla="*/ f276 1 537"/>
                <a:gd name="f379" fmla="*/ f277 1 580"/>
                <a:gd name="f380" fmla="*/ f278 1 537"/>
                <a:gd name="f381" fmla="*/ f279 1 580"/>
                <a:gd name="f382" fmla="*/ f280 1 537"/>
                <a:gd name="f383" fmla="*/ f281 1 580"/>
                <a:gd name="f384" fmla="*/ f282 1 537"/>
                <a:gd name="f385" fmla="*/ f283 1 580"/>
                <a:gd name="f386" fmla="*/ f284 1 537"/>
                <a:gd name="f387" fmla="*/ f285 1 580"/>
                <a:gd name="f388" fmla="*/ f286 1 537"/>
                <a:gd name="f389" fmla="*/ f287 1 580"/>
                <a:gd name="f390" fmla="*/ f288 1 537"/>
                <a:gd name="f391" fmla="*/ f289 1 580"/>
                <a:gd name="f392" fmla="*/ f290 1 537"/>
                <a:gd name="f393" fmla="*/ f291 1 580"/>
                <a:gd name="f394" fmla="*/ f292 1 537"/>
                <a:gd name="f395" fmla="*/ f293 1 580"/>
                <a:gd name="f396" fmla="*/ f294 1 537"/>
                <a:gd name="f397" fmla="*/ f295 1 580"/>
                <a:gd name="f398" fmla="*/ f296 1 537"/>
                <a:gd name="f399" fmla="*/ f297 1 580"/>
                <a:gd name="f400" fmla="*/ f298 1 537"/>
                <a:gd name="f401" fmla="*/ f299 1 580"/>
                <a:gd name="f402" fmla="*/ f300 1 537"/>
                <a:gd name="f403" fmla="*/ f301 1 537"/>
                <a:gd name="f404" fmla="*/ f302 1 580"/>
                <a:gd name="f405" fmla="*/ f303 1 537"/>
                <a:gd name="f406" fmla="*/ f304 1 537"/>
                <a:gd name="f407" fmla="*/ f305 1 537"/>
                <a:gd name="f408" fmla="*/ f306 1 580"/>
                <a:gd name="f409" fmla="*/ f307 1 537"/>
                <a:gd name="f410" fmla="*/ f308 1 580"/>
                <a:gd name="f411" fmla="*/ f309 1 537"/>
                <a:gd name="f412" fmla="*/ f310 1 580"/>
                <a:gd name="f413" fmla="*/ f311 1 537"/>
                <a:gd name="f414" fmla="*/ f312 1 537"/>
                <a:gd name="f415" fmla="*/ f313 1 580"/>
                <a:gd name="f416" fmla="*/ f314 1 537"/>
                <a:gd name="f417" fmla="*/ f315 1 580"/>
                <a:gd name="f418" fmla="*/ f316 1 537"/>
                <a:gd name="f419" fmla="*/ f317 1 537"/>
                <a:gd name="f420" fmla="*/ f318 1 580"/>
                <a:gd name="f421" fmla="*/ f319 1 537"/>
                <a:gd name="f422" fmla="*/ f320 1 580"/>
                <a:gd name="f423" fmla="*/ f321 1 580"/>
                <a:gd name="f424" fmla="*/ f322 1 537"/>
                <a:gd name="f425" fmla="*/ f323 1 580"/>
                <a:gd name="f426" fmla="*/ f324 1 537"/>
                <a:gd name="f427" fmla="*/ f325 1 580"/>
                <a:gd name="f428" fmla="*/ f326 1 580"/>
                <a:gd name="f429" fmla="*/ f327 1 537"/>
                <a:gd name="f430" fmla="*/ f328 1 580"/>
                <a:gd name="f431" fmla="*/ f329 1 580"/>
                <a:gd name="f432" fmla="*/ f330 1 537"/>
                <a:gd name="f433" fmla="*/ f331 1 580"/>
                <a:gd name="f434" fmla="*/ f332 1 537"/>
                <a:gd name="f435" fmla="*/ f333 1 580"/>
                <a:gd name="f436" fmla="*/ f334 1 537"/>
                <a:gd name="f437" fmla="*/ f335 1 580"/>
                <a:gd name="f438" fmla="*/ f336 1 580"/>
                <a:gd name="f439" fmla="*/ f337 1 537"/>
                <a:gd name="f440" fmla="*/ f338 1 580"/>
                <a:gd name="f441" fmla="*/ f339 1 537"/>
                <a:gd name="f442" fmla="*/ 0 1 f237"/>
                <a:gd name="f443" fmla="*/ f7 1 f237"/>
                <a:gd name="f444" fmla="*/ 0 1 f238"/>
                <a:gd name="f445" fmla="*/ f8 1 f238"/>
                <a:gd name="f446" fmla="+- f340 0 f1"/>
                <a:gd name="f447" fmla="*/ f341 1 f237"/>
                <a:gd name="f448" fmla="*/ f342 1 f238"/>
                <a:gd name="f449" fmla="*/ f343 1 f237"/>
                <a:gd name="f450" fmla="*/ f344 1 f238"/>
                <a:gd name="f451" fmla="*/ f345 1 f237"/>
                <a:gd name="f452" fmla="*/ f346 1 f238"/>
                <a:gd name="f453" fmla="*/ f347 1 f238"/>
                <a:gd name="f454" fmla="*/ f348 1 f237"/>
                <a:gd name="f455" fmla="*/ f349 1 f238"/>
                <a:gd name="f456" fmla="*/ f350 1 f237"/>
                <a:gd name="f457" fmla="*/ f351 1 f237"/>
                <a:gd name="f458" fmla="*/ f352 1 f238"/>
                <a:gd name="f459" fmla="*/ f353 1 f237"/>
                <a:gd name="f460" fmla="*/ f354 1 f238"/>
                <a:gd name="f461" fmla="*/ f355 1 f237"/>
                <a:gd name="f462" fmla="*/ f356 1 f238"/>
                <a:gd name="f463" fmla="*/ f357 1 f237"/>
                <a:gd name="f464" fmla="*/ f358 1 f238"/>
                <a:gd name="f465" fmla="*/ f359 1 f238"/>
                <a:gd name="f466" fmla="*/ f360 1 f237"/>
                <a:gd name="f467" fmla="*/ f361 1 f238"/>
                <a:gd name="f468" fmla="*/ f362 1 f237"/>
                <a:gd name="f469" fmla="*/ f363 1 f238"/>
                <a:gd name="f470" fmla="*/ f364 1 f237"/>
                <a:gd name="f471" fmla="*/ f365 1 f238"/>
                <a:gd name="f472" fmla="*/ f366 1 f237"/>
                <a:gd name="f473" fmla="*/ f367 1 f238"/>
                <a:gd name="f474" fmla="*/ f368 1 f237"/>
                <a:gd name="f475" fmla="*/ f369 1 f238"/>
                <a:gd name="f476" fmla="*/ f370 1 f237"/>
                <a:gd name="f477" fmla="*/ f371 1 f238"/>
                <a:gd name="f478" fmla="*/ f372 1 f237"/>
                <a:gd name="f479" fmla="*/ f373 1 f238"/>
                <a:gd name="f480" fmla="*/ f374 1 f237"/>
                <a:gd name="f481" fmla="*/ f375 1 f238"/>
                <a:gd name="f482" fmla="*/ f376 1 f237"/>
                <a:gd name="f483" fmla="*/ f377 1 f238"/>
                <a:gd name="f484" fmla="*/ f378 1 f237"/>
                <a:gd name="f485" fmla="*/ f379 1 f238"/>
                <a:gd name="f486" fmla="*/ f380 1 f237"/>
                <a:gd name="f487" fmla="*/ f381 1 f238"/>
                <a:gd name="f488" fmla="*/ f382 1 f237"/>
                <a:gd name="f489" fmla="*/ f383 1 f238"/>
                <a:gd name="f490" fmla="*/ f384 1 f237"/>
                <a:gd name="f491" fmla="*/ f385 1 f238"/>
                <a:gd name="f492" fmla="*/ f386 1 f237"/>
                <a:gd name="f493" fmla="*/ f387 1 f238"/>
                <a:gd name="f494" fmla="*/ f388 1 f237"/>
                <a:gd name="f495" fmla="*/ f389 1 f238"/>
                <a:gd name="f496" fmla="*/ f390 1 f237"/>
                <a:gd name="f497" fmla="*/ f391 1 f238"/>
                <a:gd name="f498" fmla="*/ f392 1 f237"/>
                <a:gd name="f499" fmla="*/ f393 1 f238"/>
                <a:gd name="f500" fmla="*/ f394 1 f237"/>
                <a:gd name="f501" fmla="*/ f395 1 f238"/>
                <a:gd name="f502" fmla="*/ f396 1 f237"/>
                <a:gd name="f503" fmla="*/ f397 1 f238"/>
                <a:gd name="f504" fmla="*/ f398 1 f237"/>
                <a:gd name="f505" fmla="*/ f399 1 f238"/>
                <a:gd name="f506" fmla="*/ f400 1 f237"/>
                <a:gd name="f507" fmla="*/ f401 1 f238"/>
                <a:gd name="f508" fmla="*/ f402 1 f237"/>
                <a:gd name="f509" fmla="*/ f403 1 f237"/>
                <a:gd name="f510" fmla="*/ f404 1 f238"/>
                <a:gd name="f511" fmla="*/ f405 1 f237"/>
                <a:gd name="f512" fmla="*/ f406 1 f237"/>
                <a:gd name="f513" fmla="*/ f407 1 f237"/>
                <a:gd name="f514" fmla="*/ f408 1 f238"/>
                <a:gd name="f515" fmla="*/ f409 1 f237"/>
                <a:gd name="f516" fmla="*/ f410 1 f238"/>
                <a:gd name="f517" fmla="*/ f411 1 f237"/>
                <a:gd name="f518" fmla="*/ f412 1 f238"/>
                <a:gd name="f519" fmla="*/ f413 1 f237"/>
                <a:gd name="f520" fmla="*/ f414 1 f237"/>
                <a:gd name="f521" fmla="*/ f415 1 f238"/>
                <a:gd name="f522" fmla="*/ f416 1 f237"/>
                <a:gd name="f523" fmla="*/ f417 1 f238"/>
                <a:gd name="f524" fmla="*/ f418 1 f237"/>
                <a:gd name="f525" fmla="*/ f419 1 f237"/>
                <a:gd name="f526" fmla="*/ f420 1 f238"/>
                <a:gd name="f527" fmla="*/ f421 1 f237"/>
                <a:gd name="f528" fmla="*/ f422 1 f238"/>
                <a:gd name="f529" fmla="*/ f423 1 f238"/>
                <a:gd name="f530" fmla="*/ f424 1 f237"/>
                <a:gd name="f531" fmla="*/ f425 1 f238"/>
                <a:gd name="f532" fmla="*/ f426 1 f237"/>
                <a:gd name="f533" fmla="*/ f427 1 f238"/>
                <a:gd name="f534" fmla="*/ f428 1 f238"/>
                <a:gd name="f535" fmla="*/ f429 1 f237"/>
                <a:gd name="f536" fmla="*/ f430 1 f238"/>
                <a:gd name="f537" fmla="*/ f431 1 f238"/>
                <a:gd name="f538" fmla="*/ f432 1 f237"/>
                <a:gd name="f539" fmla="*/ f433 1 f238"/>
                <a:gd name="f540" fmla="*/ f434 1 f237"/>
                <a:gd name="f541" fmla="*/ f435 1 f238"/>
                <a:gd name="f542" fmla="*/ f436 1 f237"/>
                <a:gd name="f543" fmla="*/ f437 1 f238"/>
                <a:gd name="f544" fmla="*/ f438 1 f238"/>
                <a:gd name="f545" fmla="*/ f439 1 f237"/>
                <a:gd name="f546" fmla="*/ f440 1 f238"/>
                <a:gd name="f547" fmla="*/ f441 1 f237"/>
                <a:gd name="f548" fmla="*/ f442 f232 1"/>
                <a:gd name="f549" fmla="*/ f443 f232 1"/>
                <a:gd name="f550" fmla="*/ f445 f233 1"/>
                <a:gd name="f551" fmla="*/ f444 f233 1"/>
                <a:gd name="f552" fmla="*/ f447 f232 1"/>
                <a:gd name="f553" fmla="*/ f448 f233 1"/>
                <a:gd name="f554" fmla="*/ f449 f232 1"/>
                <a:gd name="f555" fmla="*/ f450 f233 1"/>
                <a:gd name="f556" fmla="*/ f451 f232 1"/>
                <a:gd name="f557" fmla="*/ f452 f233 1"/>
                <a:gd name="f558" fmla="*/ f453 f233 1"/>
                <a:gd name="f559" fmla="*/ f454 f232 1"/>
                <a:gd name="f560" fmla="*/ f455 f233 1"/>
                <a:gd name="f561" fmla="*/ f456 f232 1"/>
                <a:gd name="f562" fmla="*/ f457 f232 1"/>
                <a:gd name="f563" fmla="*/ f458 f233 1"/>
                <a:gd name="f564" fmla="*/ f459 f232 1"/>
                <a:gd name="f565" fmla="*/ f460 f233 1"/>
                <a:gd name="f566" fmla="*/ f461 f232 1"/>
                <a:gd name="f567" fmla="*/ f462 f233 1"/>
                <a:gd name="f568" fmla="*/ f463 f232 1"/>
                <a:gd name="f569" fmla="*/ f464 f233 1"/>
                <a:gd name="f570" fmla="*/ f465 f233 1"/>
                <a:gd name="f571" fmla="*/ f466 f232 1"/>
                <a:gd name="f572" fmla="*/ f467 f233 1"/>
                <a:gd name="f573" fmla="*/ f468 f232 1"/>
                <a:gd name="f574" fmla="*/ f469 f233 1"/>
                <a:gd name="f575" fmla="*/ f470 f232 1"/>
                <a:gd name="f576" fmla="*/ f471 f233 1"/>
                <a:gd name="f577" fmla="*/ f472 f232 1"/>
                <a:gd name="f578" fmla="*/ f473 f233 1"/>
                <a:gd name="f579" fmla="*/ f474 f232 1"/>
                <a:gd name="f580" fmla="*/ f475 f233 1"/>
                <a:gd name="f581" fmla="*/ f476 f232 1"/>
                <a:gd name="f582" fmla="*/ f477 f233 1"/>
                <a:gd name="f583" fmla="*/ f478 f232 1"/>
                <a:gd name="f584" fmla="*/ f479 f233 1"/>
                <a:gd name="f585" fmla="*/ f480 f232 1"/>
                <a:gd name="f586" fmla="*/ f481 f233 1"/>
                <a:gd name="f587" fmla="*/ f482 f232 1"/>
                <a:gd name="f588" fmla="*/ f483 f233 1"/>
                <a:gd name="f589" fmla="*/ f484 f232 1"/>
                <a:gd name="f590" fmla="*/ f485 f233 1"/>
                <a:gd name="f591" fmla="*/ f486 f232 1"/>
                <a:gd name="f592" fmla="*/ f487 f233 1"/>
                <a:gd name="f593" fmla="*/ f488 f232 1"/>
                <a:gd name="f594" fmla="*/ f489 f233 1"/>
                <a:gd name="f595" fmla="*/ f490 f232 1"/>
                <a:gd name="f596" fmla="*/ f491 f233 1"/>
                <a:gd name="f597" fmla="*/ f492 f232 1"/>
                <a:gd name="f598" fmla="*/ f493 f233 1"/>
                <a:gd name="f599" fmla="*/ f494 f232 1"/>
                <a:gd name="f600" fmla="*/ f495 f233 1"/>
                <a:gd name="f601" fmla="*/ f496 f232 1"/>
                <a:gd name="f602" fmla="*/ f497 f233 1"/>
                <a:gd name="f603" fmla="*/ f498 f232 1"/>
                <a:gd name="f604" fmla="*/ f499 f233 1"/>
                <a:gd name="f605" fmla="*/ f500 f232 1"/>
                <a:gd name="f606" fmla="*/ f501 f233 1"/>
                <a:gd name="f607" fmla="*/ f502 f232 1"/>
                <a:gd name="f608" fmla="*/ f503 f233 1"/>
                <a:gd name="f609" fmla="*/ f504 f232 1"/>
                <a:gd name="f610" fmla="*/ f505 f233 1"/>
                <a:gd name="f611" fmla="*/ f506 f232 1"/>
                <a:gd name="f612" fmla="*/ f507 f233 1"/>
                <a:gd name="f613" fmla="*/ f508 f232 1"/>
                <a:gd name="f614" fmla="*/ f509 f232 1"/>
                <a:gd name="f615" fmla="*/ f510 f233 1"/>
                <a:gd name="f616" fmla="*/ f511 f232 1"/>
                <a:gd name="f617" fmla="*/ f512 f232 1"/>
                <a:gd name="f618" fmla="*/ f513 f232 1"/>
                <a:gd name="f619" fmla="*/ f514 f233 1"/>
                <a:gd name="f620" fmla="*/ f515 f232 1"/>
                <a:gd name="f621" fmla="*/ f516 f233 1"/>
                <a:gd name="f622" fmla="*/ f517 f232 1"/>
                <a:gd name="f623" fmla="*/ f518 f233 1"/>
                <a:gd name="f624" fmla="*/ f519 f232 1"/>
                <a:gd name="f625" fmla="*/ f520 f232 1"/>
                <a:gd name="f626" fmla="*/ f521 f233 1"/>
                <a:gd name="f627" fmla="*/ f522 f232 1"/>
                <a:gd name="f628" fmla="*/ f523 f233 1"/>
                <a:gd name="f629" fmla="*/ f524 f232 1"/>
                <a:gd name="f630" fmla="*/ f525 f232 1"/>
                <a:gd name="f631" fmla="*/ f526 f233 1"/>
                <a:gd name="f632" fmla="*/ f527 f232 1"/>
                <a:gd name="f633" fmla="*/ f528 f233 1"/>
                <a:gd name="f634" fmla="*/ f529 f233 1"/>
                <a:gd name="f635" fmla="*/ f530 f232 1"/>
                <a:gd name="f636" fmla="*/ f531 f233 1"/>
                <a:gd name="f637" fmla="*/ f532 f232 1"/>
                <a:gd name="f638" fmla="*/ f533 f233 1"/>
                <a:gd name="f639" fmla="*/ f534 f233 1"/>
                <a:gd name="f640" fmla="*/ f535 f232 1"/>
                <a:gd name="f641" fmla="*/ f536 f233 1"/>
                <a:gd name="f642" fmla="*/ f537 f233 1"/>
                <a:gd name="f643" fmla="*/ f538 f232 1"/>
                <a:gd name="f644" fmla="*/ f539 f233 1"/>
                <a:gd name="f645" fmla="*/ f540 f232 1"/>
                <a:gd name="f646" fmla="*/ f541 f233 1"/>
                <a:gd name="f647" fmla="*/ f542 f232 1"/>
                <a:gd name="f648" fmla="*/ f543 f233 1"/>
                <a:gd name="f649" fmla="*/ f544 f233 1"/>
                <a:gd name="f650" fmla="*/ f545 f232 1"/>
                <a:gd name="f651" fmla="*/ f546 f233 1"/>
                <a:gd name="f652" fmla="*/ f547 f232 1"/>
              </a:gdLst>
              <a:ahLst/>
              <a:cxnLst>
                <a:cxn ang="3cd4">
                  <a:pos x="hc" y="t"/>
                </a:cxn>
                <a:cxn ang="0">
                  <a:pos x="r" y="vc"/>
                </a:cxn>
                <a:cxn ang="cd4">
                  <a:pos x="hc" y="b"/>
                </a:cxn>
                <a:cxn ang="cd2">
                  <a:pos x="l" y="vc"/>
                </a:cxn>
                <a:cxn ang="f446">
                  <a:pos x="f552" y="f553"/>
                </a:cxn>
                <a:cxn ang="f446">
                  <a:pos x="f554" y="f555"/>
                </a:cxn>
                <a:cxn ang="f446">
                  <a:pos x="f556" y="f557"/>
                </a:cxn>
                <a:cxn ang="f446">
                  <a:pos x="f554" y="f558"/>
                </a:cxn>
                <a:cxn ang="f446">
                  <a:pos x="f559" y="f560"/>
                </a:cxn>
                <a:cxn ang="f446">
                  <a:pos x="f561" y="f558"/>
                </a:cxn>
                <a:cxn ang="f446">
                  <a:pos x="f562" y="f563"/>
                </a:cxn>
                <a:cxn ang="f446">
                  <a:pos x="f564" y="f565"/>
                </a:cxn>
                <a:cxn ang="f446">
                  <a:pos x="f566" y="f567"/>
                </a:cxn>
                <a:cxn ang="f446">
                  <a:pos x="f568" y="f569"/>
                </a:cxn>
                <a:cxn ang="f446">
                  <a:pos x="f566" y="f570"/>
                </a:cxn>
                <a:cxn ang="f446">
                  <a:pos x="f571" y="f572"/>
                </a:cxn>
                <a:cxn ang="f446">
                  <a:pos x="f573" y="f574"/>
                </a:cxn>
                <a:cxn ang="f446">
                  <a:pos x="f575" y="f576"/>
                </a:cxn>
                <a:cxn ang="f446">
                  <a:pos x="f577" y="f578"/>
                </a:cxn>
                <a:cxn ang="f446">
                  <a:pos x="f579" y="f580"/>
                </a:cxn>
                <a:cxn ang="f446">
                  <a:pos x="f581" y="f582"/>
                </a:cxn>
                <a:cxn ang="f446">
                  <a:pos x="f583" y="f584"/>
                </a:cxn>
                <a:cxn ang="f446">
                  <a:pos x="f585" y="f586"/>
                </a:cxn>
                <a:cxn ang="f446">
                  <a:pos x="f587" y="f588"/>
                </a:cxn>
                <a:cxn ang="f446">
                  <a:pos x="f589" y="f590"/>
                </a:cxn>
                <a:cxn ang="f446">
                  <a:pos x="f591" y="f590"/>
                </a:cxn>
                <a:cxn ang="f446">
                  <a:pos x="f583" y="f592"/>
                </a:cxn>
                <a:cxn ang="f446">
                  <a:pos x="f593" y="f594"/>
                </a:cxn>
                <a:cxn ang="f446">
                  <a:pos x="f595" y="f596"/>
                </a:cxn>
                <a:cxn ang="f446">
                  <a:pos x="f597" y="f598"/>
                </a:cxn>
                <a:cxn ang="f446">
                  <a:pos x="f599" y="f600"/>
                </a:cxn>
                <a:cxn ang="f446">
                  <a:pos x="f601" y="f602"/>
                </a:cxn>
                <a:cxn ang="f446">
                  <a:pos x="f603" y="f604"/>
                </a:cxn>
                <a:cxn ang="f446">
                  <a:pos x="f605" y="f606"/>
                </a:cxn>
                <a:cxn ang="f446">
                  <a:pos x="f607" y="f608"/>
                </a:cxn>
                <a:cxn ang="f446">
                  <a:pos x="f609" y="f610"/>
                </a:cxn>
                <a:cxn ang="f446">
                  <a:pos x="f611" y="f612"/>
                </a:cxn>
                <a:cxn ang="f446">
                  <a:pos x="f613" y="f563"/>
                </a:cxn>
                <a:cxn ang="f446">
                  <a:pos x="f614" y="f615"/>
                </a:cxn>
                <a:cxn ang="f446">
                  <a:pos x="f616" y="f606"/>
                </a:cxn>
                <a:cxn ang="f446">
                  <a:pos x="f617" y="f606"/>
                </a:cxn>
                <a:cxn ang="f446">
                  <a:pos x="f618" y="f619"/>
                </a:cxn>
                <a:cxn ang="f446">
                  <a:pos x="f620" y="f621"/>
                </a:cxn>
                <a:cxn ang="f446">
                  <a:pos x="f622" y="f623"/>
                </a:cxn>
                <a:cxn ang="f446">
                  <a:pos x="f624" y="f578"/>
                </a:cxn>
                <a:cxn ang="f446">
                  <a:pos x="f625" y="f626"/>
                </a:cxn>
                <a:cxn ang="f446">
                  <a:pos x="f627" y="f628"/>
                </a:cxn>
                <a:cxn ang="f446">
                  <a:pos x="f629" y="f574"/>
                </a:cxn>
                <a:cxn ang="f446">
                  <a:pos x="f630" y="f631"/>
                </a:cxn>
                <a:cxn ang="f446">
                  <a:pos x="f632" y="f633"/>
                </a:cxn>
                <a:cxn ang="f446">
                  <a:pos x="f556" y="f634"/>
                </a:cxn>
                <a:cxn ang="f446">
                  <a:pos x="f635" y="f636"/>
                </a:cxn>
                <a:cxn ang="f446">
                  <a:pos x="f637" y="f638"/>
                </a:cxn>
                <a:cxn ang="f446">
                  <a:pos x="f571" y="f639"/>
                </a:cxn>
                <a:cxn ang="f446">
                  <a:pos x="f640" y="f641"/>
                </a:cxn>
                <a:cxn ang="f446">
                  <a:pos x="f577" y="f642"/>
                </a:cxn>
                <a:cxn ang="f446">
                  <a:pos x="f643" y="f644"/>
                </a:cxn>
                <a:cxn ang="f446">
                  <a:pos x="f645" y="f646"/>
                </a:cxn>
                <a:cxn ang="f446">
                  <a:pos x="f647" y="f588"/>
                </a:cxn>
                <a:cxn ang="f446">
                  <a:pos x="f640" y="f648"/>
                </a:cxn>
                <a:cxn ang="f446">
                  <a:pos x="f640" y="f649"/>
                </a:cxn>
                <a:cxn ang="f446">
                  <a:pos x="f650" y="f651"/>
                </a:cxn>
                <a:cxn ang="f446">
                  <a:pos x="f652" y="f621"/>
                </a:cxn>
              </a:cxnLst>
              <a:rect l="f548" t="f551" r="f549" b="f550"/>
              <a:pathLst>
                <a:path w="537" h="580">
                  <a:moveTo>
                    <a:pt x="f9" y="f10"/>
                  </a:moveTo>
                  <a:lnTo>
                    <a:pt x="f11" y="f12"/>
                  </a:lnTo>
                  <a:lnTo>
                    <a:pt x="f13" y="f14"/>
                  </a:lnTo>
                  <a:lnTo>
                    <a:pt x="f13" y="f15"/>
                  </a:lnTo>
                  <a:lnTo>
                    <a:pt x="f13" y="f16"/>
                  </a:lnTo>
                  <a:lnTo>
                    <a:pt x="f17" y="f15"/>
                  </a:lnTo>
                  <a:lnTo>
                    <a:pt x="f18" y="f14"/>
                  </a:lnTo>
                  <a:lnTo>
                    <a:pt x="f18" y="f12"/>
                  </a:lnTo>
                  <a:lnTo>
                    <a:pt x="f3" y="f19"/>
                  </a:lnTo>
                  <a:lnTo>
                    <a:pt x="f20" y="f10"/>
                  </a:lnTo>
                  <a:lnTo>
                    <a:pt x="f20" y="f21"/>
                  </a:lnTo>
                  <a:lnTo>
                    <a:pt x="f9" y="f10"/>
                  </a:lnTo>
                  <a:close/>
                  <a:moveTo>
                    <a:pt x="f20" y="f22"/>
                  </a:moveTo>
                  <a:lnTo>
                    <a:pt x="f23" y="f22"/>
                  </a:lnTo>
                  <a:lnTo>
                    <a:pt x="f23" y="f24"/>
                  </a:lnTo>
                  <a:lnTo>
                    <a:pt x="f25" y="f26"/>
                  </a:lnTo>
                  <a:lnTo>
                    <a:pt x="f20" y="f24"/>
                  </a:lnTo>
                  <a:lnTo>
                    <a:pt x="f3" y="f27"/>
                  </a:lnTo>
                  <a:lnTo>
                    <a:pt x="f3" y="f22"/>
                  </a:lnTo>
                  <a:lnTo>
                    <a:pt x="f20" y="f22"/>
                  </a:lnTo>
                  <a:close/>
                  <a:moveTo>
                    <a:pt x="f28" y="f29"/>
                  </a:moveTo>
                  <a:lnTo>
                    <a:pt x="f30" y="f31"/>
                  </a:lnTo>
                  <a:lnTo>
                    <a:pt x="f30" y="f6"/>
                  </a:lnTo>
                  <a:lnTo>
                    <a:pt x="f28" y="f6"/>
                  </a:lnTo>
                  <a:lnTo>
                    <a:pt x="f32" y="f6"/>
                  </a:lnTo>
                  <a:lnTo>
                    <a:pt x="f32" y="f31"/>
                  </a:lnTo>
                  <a:lnTo>
                    <a:pt x="f32" y="f33"/>
                  </a:lnTo>
                  <a:lnTo>
                    <a:pt x="f28" y="f29"/>
                  </a:lnTo>
                  <a:close/>
                  <a:moveTo>
                    <a:pt x="f11" y="f22"/>
                  </a:moveTo>
                  <a:lnTo>
                    <a:pt x="f17" y="f22"/>
                  </a:lnTo>
                  <a:lnTo>
                    <a:pt x="f11" y="f27"/>
                  </a:lnTo>
                  <a:lnTo>
                    <a:pt x="f13" y="f24"/>
                  </a:lnTo>
                  <a:lnTo>
                    <a:pt x="f34" y="f27"/>
                  </a:lnTo>
                  <a:lnTo>
                    <a:pt x="f13" y="f22"/>
                  </a:lnTo>
                  <a:lnTo>
                    <a:pt x="f11" y="f22"/>
                  </a:lnTo>
                  <a:close/>
                  <a:moveTo>
                    <a:pt x="f35" y="f36"/>
                  </a:moveTo>
                  <a:lnTo>
                    <a:pt x="f37" y="f38"/>
                  </a:lnTo>
                  <a:lnTo>
                    <a:pt x="f35" y="f37"/>
                  </a:lnTo>
                  <a:lnTo>
                    <a:pt x="f39" y="f40"/>
                  </a:lnTo>
                  <a:lnTo>
                    <a:pt x="f41" y="f41"/>
                  </a:lnTo>
                  <a:lnTo>
                    <a:pt x="f41" y="f42"/>
                  </a:lnTo>
                  <a:lnTo>
                    <a:pt x="f43" y="f44"/>
                  </a:lnTo>
                  <a:lnTo>
                    <a:pt x="f42" y="f45"/>
                  </a:lnTo>
                  <a:lnTo>
                    <a:pt x="f42" y="f46"/>
                  </a:lnTo>
                  <a:lnTo>
                    <a:pt x="f42" y="f47"/>
                  </a:lnTo>
                  <a:lnTo>
                    <a:pt x="f42" y="f48"/>
                  </a:lnTo>
                  <a:lnTo>
                    <a:pt x="f49" y="f50"/>
                  </a:lnTo>
                  <a:lnTo>
                    <a:pt x="f49" y="f51"/>
                  </a:lnTo>
                  <a:lnTo>
                    <a:pt x="f49" y="f52"/>
                  </a:lnTo>
                  <a:lnTo>
                    <a:pt x="f44" y="f53"/>
                  </a:lnTo>
                  <a:lnTo>
                    <a:pt x="f44" y="f54"/>
                  </a:lnTo>
                  <a:lnTo>
                    <a:pt x="f44" y="f55"/>
                  </a:lnTo>
                  <a:lnTo>
                    <a:pt x="f42" y="f56"/>
                  </a:lnTo>
                  <a:lnTo>
                    <a:pt x="f42" y="f57"/>
                  </a:lnTo>
                  <a:lnTo>
                    <a:pt x="f42" y="f58"/>
                  </a:lnTo>
                  <a:lnTo>
                    <a:pt x="f42" y="f59"/>
                  </a:lnTo>
                  <a:lnTo>
                    <a:pt x="f43" y="f60"/>
                  </a:lnTo>
                  <a:lnTo>
                    <a:pt x="f43" y="f61"/>
                  </a:lnTo>
                  <a:lnTo>
                    <a:pt x="f62" y="f63"/>
                  </a:lnTo>
                  <a:lnTo>
                    <a:pt x="f42" y="f64"/>
                  </a:lnTo>
                  <a:lnTo>
                    <a:pt x="f42" y="f65"/>
                  </a:lnTo>
                  <a:lnTo>
                    <a:pt x="f42" y="f66"/>
                  </a:lnTo>
                  <a:lnTo>
                    <a:pt x="f62" y="f67"/>
                  </a:lnTo>
                  <a:lnTo>
                    <a:pt x="f41" y="f68"/>
                  </a:lnTo>
                  <a:lnTo>
                    <a:pt x="f40" y="f69"/>
                  </a:lnTo>
                  <a:lnTo>
                    <a:pt x="f40" y="f70"/>
                  </a:lnTo>
                  <a:lnTo>
                    <a:pt x="f39" y="f71"/>
                  </a:lnTo>
                  <a:lnTo>
                    <a:pt x="f41" y="f72"/>
                  </a:lnTo>
                  <a:lnTo>
                    <a:pt x="f39" y="f73"/>
                  </a:lnTo>
                  <a:lnTo>
                    <a:pt x="f40" y="f74"/>
                  </a:lnTo>
                  <a:lnTo>
                    <a:pt x="f35" y="f75"/>
                  </a:lnTo>
                  <a:lnTo>
                    <a:pt x="f37" y="f76"/>
                  </a:lnTo>
                  <a:lnTo>
                    <a:pt x="f37" y="f77"/>
                  </a:lnTo>
                  <a:lnTo>
                    <a:pt x="f37" y="f78"/>
                  </a:lnTo>
                  <a:lnTo>
                    <a:pt x="f40" y="f79"/>
                  </a:lnTo>
                  <a:lnTo>
                    <a:pt x="f41" y="f80"/>
                  </a:lnTo>
                  <a:lnTo>
                    <a:pt x="f62" y="f80"/>
                  </a:lnTo>
                  <a:lnTo>
                    <a:pt x="f44" y="f79"/>
                  </a:lnTo>
                  <a:lnTo>
                    <a:pt x="f45" y="f79"/>
                  </a:lnTo>
                  <a:lnTo>
                    <a:pt x="f81" y="f82"/>
                  </a:lnTo>
                  <a:lnTo>
                    <a:pt x="f47" y="f75"/>
                  </a:lnTo>
                  <a:lnTo>
                    <a:pt x="f50" y="f74"/>
                  </a:lnTo>
                  <a:lnTo>
                    <a:pt x="f52" y="f83"/>
                  </a:lnTo>
                  <a:lnTo>
                    <a:pt x="f84" y="f85"/>
                  </a:lnTo>
                  <a:lnTo>
                    <a:pt x="f86" y="f73"/>
                  </a:lnTo>
                  <a:lnTo>
                    <a:pt x="f87" y="f73"/>
                  </a:lnTo>
                  <a:lnTo>
                    <a:pt x="f88" y="f89"/>
                  </a:lnTo>
                  <a:lnTo>
                    <a:pt x="f88" y="f90"/>
                  </a:lnTo>
                  <a:lnTo>
                    <a:pt x="f88" y="f91"/>
                  </a:lnTo>
                  <a:lnTo>
                    <a:pt x="f53" y="f92"/>
                  </a:lnTo>
                  <a:lnTo>
                    <a:pt x="f86" y="f79"/>
                  </a:lnTo>
                  <a:lnTo>
                    <a:pt x="f86" y="f80"/>
                  </a:lnTo>
                  <a:lnTo>
                    <a:pt x="f86" y="f93"/>
                  </a:lnTo>
                  <a:lnTo>
                    <a:pt x="f48" y="f94"/>
                  </a:lnTo>
                  <a:lnTo>
                    <a:pt x="f81" y="f95"/>
                  </a:lnTo>
                  <a:lnTo>
                    <a:pt x="f46" y="f96"/>
                  </a:lnTo>
                  <a:lnTo>
                    <a:pt x="f81" y="f97"/>
                  </a:lnTo>
                  <a:lnTo>
                    <a:pt x="f47" y="f97"/>
                  </a:lnTo>
                  <a:lnTo>
                    <a:pt x="f50" y="f98"/>
                  </a:lnTo>
                  <a:lnTo>
                    <a:pt x="f52" y="f99"/>
                  </a:lnTo>
                  <a:lnTo>
                    <a:pt x="f52" y="f30"/>
                  </a:lnTo>
                  <a:lnTo>
                    <a:pt x="f51" y="f20"/>
                  </a:lnTo>
                  <a:lnTo>
                    <a:pt x="f51" y="f100"/>
                  </a:lnTo>
                  <a:lnTo>
                    <a:pt x="f52" y="f3"/>
                  </a:lnTo>
                  <a:lnTo>
                    <a:pt x="f101" y="f20"/>
                  </a:lnTo>
                  <a:lnTo>
                    <a:pt x="f53" y="f20"/>
                  </a:lnTo>
                  <a:lnTo>
                    <a:pt x="f88" y="f20"/>
                  </a:lnTo>
                  <a:lnTo>
                    <a:pt x="f102" y="f100"/>
                  </a:lnTo>
                  <a:lnTo>
                    <a:pt x="f102" y="f3"/>
                  </a:lnTo>
                  <a:lnTo>
                    <a:pt x="f102" y="f103"/>
                  </a:lnTo>
                  <a:lnTo>
                    <a:pt x="f88" y="f104"/>
                  </a:lnTo>
                  <a:lnTo>
                    <a:pt x="f88" y="f105"/>
                  </a:lnTo>
                  <a:lnTo>
                    <a:pt x="f88" y="f106"/>
                  </a:lnTo>
                  <a:lnTo>
                    <a:pt x="f102" y="f107"/>
                  </a:lnTo>
                  <a:lnTo>
                    <a:pt x="f102" y="f108"/>
                  </a:lnTo>
                  <a:lnTo>
                    <a:pt x="f109" y="f110"/>
                  </a:lnTo>
                  <a:lnTo>
                    <a:pt x="f111" y="f112"/>
                  </a:lnTo>
                  <a:lnTo>
                    <a:pt x="f113" y="f114"/>
                  </a:lnTo>
                  <a:lnTo>
                    <a:pt x="f113" y="f115"/>
                  </a:lnTo>
                  <a:lnTo>
                    <a:pt x="f116" y="f117"/>
                  </a:lnTo>
                  <a:lnTo>
                    <a:pt x="f118" y="f119"/>
                  </a:lnTo>
                  <a:lnTo>
                    <a:pt x="f120" y="f121"/>
                  </a:lnTo>
                  <a:lnTo>
                    <a:pt x="f122" y="f121"/>
                  </a:lnTo>
                  <a:lnTo>
                    <a:pt x="f123" y="f124"/>
                  </a:lnTo>
                  <a:lnTo>
                    <a:pt x="f2" y="f121"/>
                  </a:lnTo>
                  <a:lnTo>
                    <a:pt x="f125" y="f124"/>
                  </a:lnTo>
                  <a:lnTo>
                    <a:pt x="f126" y="f127"/>
                  </a:lnTo>
                  <a:lnTo>
                    <a:pt x="f68" y="f128"/>
                  </a:lnTo>
                  <a:lnTo>
                    <a:pt x="f129" y="f130"/>
                  </a:lnTo>
                  <a:lnTo>
                    <a:pt x="f131" y="f132"/>
                  </a:lnTo>
                  <a:lnTo>
                    <a:pt x="f133" y="f134"/>
                  </a:lnTo>
                  <a:lnTo>
                    <a:pt x="f72" y="f134"/>
                  </a:lnTo>
                  <a:lnTo>
                    <a:pt x="f135" y="f136"/>
                  </a:lnTo>
                  <a:lnTo>
                    <a:pt x="f137" y="f138"/>
                  </a:lnTo>
                  <a:lnTo>
                    <a:pt x="f75" y="f138"/>
                  </a:lnTo>
                  <a:lnTo>
                    <a:pt x="f139" y="f140"/>
                  </a:lnTo>
                  <a:lnTo>
                    <a:pt x="f79" y="f141"/>
                  </a:lnTo>
                  <a:lnTo>
                    <a:pt x="f142" y="f141"/>
                  </a:lnTo>
                  <a:lnTo>
                    <a:pt x="f143" y="f144"/>
                  </a:lnTo>
                  <a:lnTo>
                    <a:pt x="f145" y="f146"/>
                  </a:lnTo>
                  <a:lnTo>
                    <a:pt x="f147" y="f148"/>
                  </a:lnTo>
                  <a:lnTo>
                    <a:pt x="f96" y="f149"/>
                  </a:lnTo>
                  <a:lnTo>
                    <a:pt x="f97" y="f149"/>
                  </a:lnTo>
                  <a:lnTo>
                    <a:pt x="f150" y="f151"/>
                  </a:lnTo>
                  <a:lnTo>
                    <a:pt x="f152" y="f149"/>
                  </a:lnTo>
                  <a:lnTo>
                    <a:pt x="f153" y="f154"/>
                  </a:lnTo>
                  <a:lnTo>
                    <a:pt x="f153" y="f155"/>
                  </a:lnTo>
                  <a:lnTo>
                    <a:pt x="f156" y="f154"/>
                  </a:lnTo>
                  <a:lnTo>
                    <a:pt x="f32" y="f154"/>
                  </a:lnTo>
                  <a:lnTo>
                    <a:pt x="f25" y="f157"/>
                  </a:lnTo>
                  <a:lnTo>
                    <a:pt x="f17" y="f158"/>
                  </a:lnTo>
                  <a:lnTo>
                    <a:pt x="f17" y="f159"/>
                  </a:lnTo>
                  <a:lnTo>
                    <a:pt x="f11" y="f157"/>
                  </a:lnTo>
                  <a:lnTo>
                    <a:pt x="f160" y="f151"/>
                  </a:lnTo>
                  <a:lnTo>
                    <a:pt x="f105" y="f154"/>
                  </a:lnTo>
                  <a:lnTo>
                    <a:pt x="f161" y="f159"/>
                  </a:lnTo>
                  <a:lnTo>
                    <a:pt x="f161" y="f162"/>
                  </a:lnTo>
                  <a:lnTo>
                    <a:pt x="f161" y="f16"/>
                  </a:lnTo>
                  <a:lnTo>
                    <a:pt x="f104" y="f14"/>
                  </a:lnTo>
                  <a:lnTo>
                    <a:pt x="f34" y="f10"/>
                  </a:lnTo>
                  <a:lnTo>
                    <a:pt x="f13" y="f163"/>
                  </a:lnTo>
                  <a:lnTo>
                    <a:pt x="f34" y="f22"/>
                  </a:lnTo>
                  <a:lnTo>
                    <a:pt x="f161" y="f24"/>
                  </a:lnTo>
                  <a:lnTo>
                    <a:pt x="f105" y="f27"/>
                  </a:lnTo>
                  <a:lnTo>
                    <a:pt x="f106" y="f27"/>
                  </a:lnTo>
                  <a:lnTo>
                    <a:pt x="f110" y="f19"/>
                  </a:lnTo>
                  <a:lnTo>
                    <a:pt x="f164" y="f165"/>
                  </a:lnTo>
                  <a:lnTo>
                    <a:pt x="f114" y="f165"/>
                  </a:lnTo>
                  <a:lnTo>
                    <a:pt x="f166" y="f165"/>
                  </a:lnTo>
                  <a:lnTo>
                    <a:pt x="f117" y="f16"/>
                  </a:lnTo>
                  <a:lnTo>
                    <a:pt x="f127" y="f162"/>
                  </a:lnTo>
                  <a:lnTo>
                    <a:pt x="f167" y="f155"/>
                  </a:lnTo>
                  <a:lnTo>
                    <a:pt x="f168" y="f154"/>
                  </a:lnTo>
                  <a:lnTo>
                    <a:pt x="f169" y="f154"/>
                  </a:lnTo>
                  <a:lnTo>
                    <a:pt x="f170" y="f157"/>
                  </a:lnTo>
                  <a:lnTo>
                    <a:pt x="f157" y="f159"/>
                  </a:lnTo>
                  <a:lnTo>
                    <a:pt x="f159" y="f159"/>
                  </a:lnTo>
                  <a:lnTo>
                    <a:pt x="f162" y="f154"/>
                  </a:lnTo>
                  <a:lnTo>
                    <a:pt x="f171" y="f149"/>
                  </a:lnTo>
                  <a:lnTo>
                    <a:pt x="f172" y="f148"/>
                  </a:lnTo>
                  <a:lnTo>
                    <a:pt x="f173" y="f128"/>
                  </a:lnTo>
                  <a:lnTo>
                    <a:pt x="f171" y="f115"/>
                  </a:lnTo>
                  <a:lnTo>
                    <a:pt x="f171" y="f174"/>
                  </a:lnTo>
                  <a:lnTo>
                    <a:pt x="f173" y="f108"/>
                  </a:lnTo>
                  <a:lnTo>
                    <a:pt x="f16" y="f175"/>
                  </a:lnTo>
                  <a:lnTo>
                    <a:pt x="f14" y="f176"/>
                  </a:lnTo>
                  <a:lnTo>
                    <a:pt x="f177" y="f34"/>
                  </a:lnTo>
                  <a:lnTo>
                    <a:pt x="f178" y="f11"/>
                  </a:lnTo>
                  <a:lnTo>
                    <a:pt x="f179" y="f100"/>
                  </a:lnTo>
                  <a:lnTo>
                    <a:pt x="f6" y="f32"/>
                  </a:lnTo>
                  <a:lnTo>
                    <a:pt x="f6" y="f180"/>
                  </a:lnTo>
                  <a:lnTo>
                    <a:pt x="f6" y="f98"/>
                  </a:lnTo>
                  <a:lnTo>
                    <a:pt x="f177" y="f181"/>
                  </a:lnTo>
                  <a:lnTo>
                    <a:pt x="f27" y="f182"/>
                  </a:lnTo>
                  <a:lnTo>
                    <a:pt x="f183" y="f184"/>
                  </a:lnTo>
                  <a:lnTo>
                    <a:pt x="f183" y="f185"/>
                  </a:lnTo>
                  <a:lnTo>
                    <a:pt x="f24" y="f78"/>
                  </a:lnTo>
                  <a:lnTo>
                    <a:pt x="f24" y="f77"/>
                  </a:lnTo>
                  <a:lnTo>
                    <a:pt x="f27" y="f186"/>
                  </a:lnTo>
                  <a:lnTo>
                    <a:pt x="f24" y="f74"/>
                  </a:lnTo>
                  <a:lnTo>
                    <a:pt x="f27" y="f73"/>
                  </a:lnTo>
                  <a:lnTo>
                    <a:pt x="f27" y="f135"/>
                  </a:lnTo>
                  <a:lnTo>
                    <a:pt x="f27" y="f187"/>
                  </a:lnTo>
                  <a:lnTo>
                    <a:pt x="f27" y="f188"/>
                  </a:lnTo>
                  <a:lnTo>
                    <a:pt x="f183" y="f189"/>
                  </a:lnTo>
                  <a:lnTo>
                    <a:pt x="f183" y="f190"/>
                  </a:lnTo>
                  <a:lnTo>
                    <a:pt x="f191" y="f192"/>
                  </a:lnTo>
                  <a:lnTo>
                    <a:pt x="f173" y="f193"/>
                  </a:lnTo>
                  <a:lnTo>
                    <a:pt x="f194" y="f193"/>
                  </a:lnTo>
                  <a:lnTo>
                    <a:pt x="f170" y="f68"/>
                  </a:lnTo>
                  <a:lnTo>
                    <a:pt x="f169" y="f195"/>
                  </a:lnTo>
                  <a:lnTo>
                    <a:pt x="f168" y="f67"/>
                  </a:lnTo>
                  <a:lnTo>
                    <a:pt x="f167" y="f67"/>
                  </a:lnTo>
                  <a:lnTo>
                    <a:pt x="f141" y="f196"/>
                  </a:lnTo>
                  <a:lnTo>
                    <a:pt x="f197" y="f65"/>
                  </a:lnTo>
                  <a:lnTo>
                    <a:pt x="f198" y="f63"/>
                  </a:lnTo>
                  <a:lnTo>
                    <a:pt x="f115" y="f61"/>
                  </a:lnTo>
                  <a:lnTo>
                    <a:pt x="f199" y="f200"/>
                  </a:lnTo>
                  <a:lnTo>
                    <a:pt x="f201" y="f202"/>
                  </a:lnTo>
                  <a:lnTo>
                    <a:pt x="f161" y="f203"/>
                  </a:lnTo>
                  <a:lnTo>
                    <a:pt x="f34" y="f204"/>
                  </a:lnTo>
                  <a:lnTo>
                    <a:pt x="f17" y="f86"/>
                  </a:lnTo>
                  <a:lnTo>
                    <a:pt x="f18" y="f50"/>
                  </a:lnTo>
                  <a:lnTo>
                    <a:pt x="f3" y="f47"/>
                  </a:lnTo>
                  <a:lnTo>
                    <a:pt x="f9" y="f46"/>
                  </a:lnTo>
                  <a:lnTo>
                    <a:pt x="f23" y="f205"/>
                  </a:lnTo>
                  <a:lnTo>
                    <a:pt x="f206" y="f49"/>
                  </a:lnTo>
                  <a:lnTo>
                    <a:pt x="f23" y="f41"/>
                  </a:lnTo>
                  <a:lnTo>
                    <a:pt x="f23" y="f207"/>
                  </a:lnTo>
                  <a:lnTo>
                    <a:pt x="f206" y="f208"/>
                  </a:lnTo>
                  <a:lnTo>
                    <a:pt x="f28" y="f7"/>
                  </a:lnTo>
                  <a:lnTo>
                    <a:pt x="f156" y="f209"/>
                  </a:lnTo>
                  <a:lnTo>
                    <a:pt x="f97" y="f210"/>
                  </a:lnTo>
                  <a:lnTo>
                    <a:pt x="f94" y="f211"/>
                  </a:lnTo>
                  <a:lnTo>
                    <a:pt x="f93" y="f212"/>
                  </a:lnTo>
                  <a:lnTo>
                    <a:pt x="f213" y="f214"/>
                  </a:lnTo>
                  <a:lnTo>
                    <a:pt x="f213" y="f8"/>
                  </a:lnTo>
                  <a:lnTo>
                    <a:pt x="f89" y="f215"/>
                  </a:lnTo>
                  <a:lnTo>
                    <a:pt x="f192" y="f216"/>
                  </a:lnTo>
                  <a:lnTo>
                    <a:pt x="f123" y="f217"/>
                  </a:lnTo>
                  <a:lnTo>
                    <a:pt x="f118" y="f218"/>
                  </a:lnTo>
                  <a:lnTo>
                    <a:pt x="f87" y="f219"/>
                  </a:lnTo>
                  <a:lnTo>
                    <a:pt x="f43" y="f209"/>
                  </a:lnTo>
                  <a:lnTo>
                    <a:pt x="f37" y="f220"/>
                  </a:lnTo>
                  <a:lnTo>
                    <a:pt x="f37" y="f221"/>
                  </a:lnTo>
                  <a:lnTo>
                    <a:pt x="f35" y="f36"/>
                  </a:lnTo>
                  <a:close/>
                  <a:moveTo>
                    <a:pt x="f208" y="f100"/>
                  </a:moveTo>
                  <a:lnTo>
                    <a:pt x="f36" y="f100"/>
                  </a:lnTo>
                  <a:lnTo>
                    <a:pt x="f222" y="f20"/>
                  </a:lnTo>
                  <a:lnTo>
                    <a:pt x="f222" y="f206"/>
                  </a:lnTo>
                  <a:lnTo>
                    <a:pt x="f38" y="f28"/>
                  </a:lnTo>
                  <a:lnTo>
                    <a:pt x="f207" y="f180"/>
                  </a:lnTo>
                  <a:lnTo>
                    <a:pt x="f37" y="f153"/>
                  </a:lnTo>
                  <a:lnTo>
                    <a:pt x="f37" y="f97"/>
                  </a:lnTo>
                  <a:lnTo>
                    <a:pt x="f35" y="f182"/>
                  </a:lnTo>
                  <a:lnTo>
                    <a:pt x="f39" y="f94"/>
                  </a:lnTo>
                  <a:lnTo>
                    <a:pt x="f41" y="f185"/>
                  </a:lnTo>
                  <a:lnTo>
                    <a:pt x="f39" y="f223"/>
                  </a:lnTo>
                  <a:lnTo>
                    <a:pt x="f40" y="f80"/>
                  </a:lnTo>
                  <a:lnTo>
                    <a:pt x="f35" y="f213"/>
                  </a:lnTo>
                  <a:lnTo>
                    <a:pt x="f207" y="f79"/>
                  </a:lnTo>
                  <a:lnTo>
                    <a:pt x="f224" y="f213"/>
                  </a:lnTo>
                  <a:lnTo>
                    <a:pt x="f222" y="f143"/>
                  </a:lnTo>
                  <a:lnTo>
                    <a:pt x="f222" y="f94"/>
                  </a:lnTo>
                  <a:lnTo>
                    <a:pt x="f225" y="f184"/>
                  </a:lnTo>
                  <a:lnTo>
                    <a:pt x="f225" y="f95"/>
                  </a:lnTo>
                  <a:lnTo>
                    <a:pt x="f222" y="f181"/>
                  </a:lnTo>
                  <a:lnTo>
                    <a:pt x="f226" y="f97"/>
                  </a:lnTo>
                  <a:lnTo>
                    <a:pt x="f36" y="f97"/>
                  </a:lnTo>
                  <a:lnTo>
                    <a:pt x="f36" y="f150"/>
                  </a:lnTo>
                  <a:lnTo>
                    <a:pt x="f208" y="f153"/>
                  </a:lnTo>
                  <a:lnTo>
                    <a:pt x="f208" y="f99"/>
                  </a:lnTo>
                  <a:lnTo>
                    <a:pt x="f36" y="f180"/>
                  </a:lnTo>
                  <a:lnTo>
                    <a:pt x="f208" y="f180"/>
                  </a:lnTo>
                  <a:lnTo>
                    <a:pt x="f208" y="f30"/>
                  </a:lnTo>
                  <a:lnTo>
                    <a:pt x="f36" y="f206"/>
                  </a:lnTo>
                  <a:lnTo>
                    <a:pt x="f36" y="f227"/>
                  </a:lnTo>
                  <a:lnTo>
                    <a:pt x="f228" y="f227"/>
                  </a:lnTo>
                  <a:lnTo>
                    <a:pt x="f228" y="f20"/>
                  </a:lnTo>
                  <a:lnTo>
                    <a:pt x="f208" y="f100"/>
                  </a:lnTo>
                  <a:close/>
                  <a:moveTo>
                    <a:pt x="f7" y="f34"/>
                  </a:moveTo>
                  <a:lnTo>
                    <a:pt x="f7" y="f104"/>
                  </a:lnTo>
                  <a:lnTo>
                    <a:pt x="f229" y="f104"/>
                  </a:lnTo>
                  <a:lnTo>
                    <a:pt x="f230" y="f104"/>
                  </a:lnTo>
                  <a:lnTo>
                    <a:pt x="f228" y="f11"/>
                  </a:lnTo>
                  <a:lnTo>
                    <a:pt x="f230" y="f103"/>
                  </a:lnTo>
                  <a:lnTo>
                    <a:pt x="f229" y="f103"/>
                  </a:lnTo>
                  <a:lnTo>
                    <a:pt x="f7" y="f11"/>
                  </a:lnTo>
                  <a:lnTo>
                    <a:pt x="f7" y="f34"/>
                  </a:lnTo>
                  <a:close/>
                </a:path>
              </a:pathLst>
            </a:custGeom>
            <a:solidFill>
              <a:srgbClr val="FF0000"/>
            </a:solidFill>
            <a:ln w="12700" cap="flat">
              <a:solidFill>
                <a:schemeClr val="tx1"/>
              </a:solidFill>
              <a:prstDash val="solid"/>
              <a:round/>
            </a:ln>
            <a:effectLst>
              <a:outerShdw blurRad="25400" dist="12700" dir="2700000" algn="tl" rotWithShape="0">
                <a:schemeClr val="tx1">
                  <a:alpha val="25000"/>
                </a:schemeClr>
              </a:outerShdw>
            </a:effectLst>
          </p:spPr>
          <p:txBody>
            <a:bodyPr vert="horz" wrap="square" lIns="91440" tIns="45720" rIns="91440" bIns="45720" anchor="t" anchorCtr="0" compatLnSpc="1">
              <a:noAutofit/>
            </a:bodyPr>
            <a:lstStyle/>
            <a:p>
              <a:endParaRPr lang="en-US" sz="1400">
                <a:solidFill>
                  <a:srgbClr val="000000"/>
                </a:solidFill>
                <a:latin typeface="Century Gothic"/>
              </a:endParaRPr>
            </a:p>
          </p:txBody>
        </p:sp>
        <p:sp>
          <p:nvSpPr>
            <p:cNvPr id="128" name="Freeform 43">
              <a:extLst>
                <a:ext uri="{FF2B5EF4-FFF2-40B4-BE49-F238E27FC236}">
                  <a16:creationId xmlns:a16="http://schemas.microsoft.com/office/drawing/2014/main" id="{9F809217-05DB-0660-8875-0B579AF8B037}"/>
                </a:ext>
              </a:extLst>
            </p:cNvPr>
            <p:cNvSpPr/>
            <p:nvPr/>
          </p:nvSpPr>
          <p:spPr>
            <a:xfrm>
              <a:off x="8164156" y="587886"/>
              <a:ext cx="498832" cy="817647"/>
            </a:xfrm>
            <a:custGeom>
              <a:avLst/>
              <a:gdLst>
                <a:gd name="f0" fmla="val 10800000"/>
                <a:gd name="f1" fmla="val 5400000"/>
                <a:gd name="f2" fmla="val 360"/>
                <a:gd name="f3" fmla="val 180"/>
                <a:gd name="f4" fmla="val w"/>
                <a:gd name="f5" fmla="val h"/>
                <a:gd name="f6" fmla="val 0"/>
                <a:gd name="f7" fmla="val 357"/>
                <a:gd name="f8" fmla="val 599"/>
                <a:gd name="f9" fmla="val 246"/>
                <a:gd name="f10" fmla="val 386"/>
                <a:gd name="f11" fmla="val 389"/>
                <a:gd name="f12" fmla="val 391"/>
                <a:gd name="f13" fmla="val 248"/>
                <a:gd name="f14" fmla="val 396"/>
                <a:gd name="f15" fmla="val 253"/>
                <a:gd name="f16" fmla="val 274"/>
                <a:gd name="f17" fmla="val 348"/>
                <a:gd name="f18" fmla="val 267"/>
                <a:gd name="f19" fmla="val 265"/>
                <a:gd name="f20" fmla="val 353"/>
                <a:gd name="f21" fmla="val 262"/>
                <a:gd name="f22" fmla="val 365"/>
                <a:gd name="f23" fmla="val 372"/>
                <a:gd name="f24" fmla="val 270"/>
                <a:gd name="f25" fmla="val 375"/>
                <a:gd name="f26" fmla="val 277"/>
                <a:gd name="f27" fmla="val 279"/>
                <a:gd name="f28" fmla="val 284"/>
                <a:gd name="f29" fmla="val 281"/>
                <a:gd name="f30" fmla="val 358"/>
                <a:gd name="f31" fmla="val 355"/>
                <a:gd name="f32" fmla="val 256"/>
                <a:gd name="f33" fmla="val 352"/>
                <a:gd name="f34" fmla="val 254"/>
                <a:gd name="f35" fmla="val 343"/>
                <a:gd name="f36" fmla="val 341"/>
                <a:gd name="f37" fmla="val 249"/>
                <a:gd name="f38" fmla="val 242"/>
                <a:gd name="f39" fmla="val 333"/>
                <a:gd name="f40" fmla="val 232"/>
                <a:gd name="f41" fmla="val 329"/>
                <a:gd name="f42" fmla="val 225"/>
                <a:gd name="f43" fmla="val 223"/>
                <a:gd name="f44" fmla="val 324"/>
                <a:gd name="f45" fmla="val 319"/>
                <a:gd name="f46" fmla="val 317"/>
                <a:gd name="f47" fmla="val 315"/>
                <a:gd name="f48" fmla="val 228"/>
                <a:gd name="f49" fmla="val 307"/>
                <a:gd name="f50" fmla="val 230"/>
                <a:gd name="f51" fmla="val 303"/>
                <a:gd name="f52" fmla="val 298"/>
                <a:gd name="f53" fmla="val 296"/>
                <a:gd name="f54" fmla="val 293"/>
                <a:gd name="f55" fmla="val 218"/>
                <a:gd name="f56" fmla="val 214"/>
                <a:gd name="f57" fmla="val 209"/>
                <a:gd name="f58" fmla="val 288"/>
                <a:gd name="f59" fmla="val 204"/>
                <a:gd name="f60" fmla="val 286"/>
                <a:gd name="f61" fmla="val 202"/>
                <a:gd name="f62" fmla="val 199"/>
                <a:gd name="f63" fmla="val 197"/>
                <a:gd name="f64" fmla="val 192"/>
                <a:gd name="f65" fmla="val 190"/>
                <a:gd name="f66" fmla="val 185"/>
                <a:gd name="f67" fmla="val 183"/>
                <a:gd name="f68" fmla="val 272"/>
                <a:gd name="f69" fmla="val 260"/>
                <a:gd name="f70" fmla="val 255"/>
                <a:gd name="f71" fmla="val 251"/>
                <a:gd name="f72" fmla="val 244"/>
                <a:gd name="f73" fmla="val 176"/>
                <a:gd name="f74" fmla="val 171"/>
                <a:gd name="f75" fmla="val 169"/>
                <a:gd name="f76" fmla="val 241"/>
                <a:gd name="f77" fmla="val 166"/>
                <a:gd name="f78" fmla="val 164"/>
                <a:gd name="f79" fmla="val 239"/>
                <a:gd name="f80" fmla="val 161"/>
                <a:gd name="f81" fmla="val 159"/>
                <a:gd name="f82" fmla="val 154"/>
                <a:gd name="f83" fmla="val 236"/>
                <a:gd name="f84" fmla="val 152"/>
                <a:gd name="f85" fmla="val 143"/>
                <a:gd name="f86" fmla="val 222"/>
                <a:gd name="f87" fmla="val 121"/>
                <a:gd name="f88" fmla="val 215"/>
                <a:gd name="f89" fmla="val 107"/>
                <a:gd name="f90" fmla="val 208"/>
                <a:gd name="f91" fmla="val 88"/>
                <a:gd name="f92" fmla="val 201"/>
                <a:gd name="f93" fmla="val 74"/>
                <a:gd name="f94" fmla="val 55"/>
                <a:gd name="f95" fmla="val 184"/>
                <a:gd name="f96" fmla="val 36"/>
                <a:gd name="f97" fmla="val 177"/>
                <a:gd name="f98" fmla="val 19"/>
                <a:gd name="f99" fmla="val 163"/>
                <a:gd name="f100" fmla="val 12"/>
                <a:gd name="f101" fmla="val 144"/>
                <a:gd name="f102" fmla="val 5"/>
                <a:gd name="f103" fmla="val 130"/>
                <a:gd name="f104" fmla="val 123"/>
                <a:gd name="f105" fmla="val 3"/>
                <a:gd name="f106" fmla="val 10"/>
                <a:gd name="f107" fmla="val 113"/>
                <a:gd name="f108" fmla="val 17"/>
                <a:gd name="f109" fmla="val 102"/>
                <a:gd name="f110" fmla="val 27"/>
                <a:gd name="f111" fmla="val 90"/>
                <a:gd name="f112" fmla="val 38"/>
                <a:gd name="f113" fmla="val 85"/>
                <a:gd name="f114" fmla="val 41"/>
                <a:gd name="f115" fmla="val 83"/>
                <a:gd name="f116" fmla="val 76"/>
                <a:gd name="f117" fmla="val 71"/>
                <a:gd name="f118" fmla="val 69"/>
                <a:gd name="f119" fmla="val 66"/>
                <a:gd name="f120" fmla="val 31"/>
                <a:gd name="f121" fmla="val 61"/>
                <a:gd name="f122" fmla="val 54"/>
                <a:gd name="f123" fmla="val 45"/>
                <a:gd name="f124" fmla="val 22"/>
                <a:gd name="f125" fmla="val 43"/>
                <a:gd name="f126" fmla="val 33"/>
                <a:gd name="f127" fmla="val 79"/>
                <a:gd name="f128" fmla="val 93"/>
                <a:gd name="f129" fmla="val 26"/>
                <a:gd name="f130" fmla="val 116"/>
                <a:gd name="f131" fmla="val 21"/>
                <a:gd name="f132" fmla="val 135"/>
                <a:gd name="f133" fmla="val 28"/>
                <a:gd name="f134" fmla="val 24"/>
                <a:gd name="f135" fmla="val 211"/>
                <a:gd name="f136" fmla="val 235"/>
                <a:gd name="f137" fmla="val 35"/>
                <a:gd name="f138" fmla="val 237"/>
                <a:gd name="f139" fmla="val 259"/>
                <a:gd name="f140" fmla="val 266"/>
                <a:gd name="f141" fmla="val 273"/>
                <a:gd name="f142" fmla="val 285"/>
                <a:gd name="f143" fmla="val 299"/>
                <a:gd name="f144" fmla="val 304"/>
                <a:gd name="f145" fmla="val 311"/>
                <a:gd name="f146" fmla="val 313"/>
                <a:gd name="f147" fmla="val 318"/>
                <a:gd name="f148" fmla="val 320"/>
                <a:gd name="f149" fmla="val 16"/>
                <a:gd name="f150" fmla="val 325"/>
                <a:gd name="f151" fmla="val 332"/>
                <a:gd name="f152" fmla="val 337"/>
                <a:gd name="f153" fmla="val 339"/>
                <a:gd name="f154" fmla="val 14"/>
                <a:gd name="f155" fmla="val 9"/>
                <a:gd name="f156" fmla="val 334"/>
                <a:gd name="f157" fmla="val 2"/>
                <a:gd name="f158" fmla="val 379"/>
                <a:gd name="f159" fmla="val 393"/>
                <a:gd name="f160" fmla="val 405"/>
                <a:gd name="f161" fmla="val 420"/>
                <a:gd name="f162" fmla="val 431"/>
                <a:gd name="f163" fmla="val 472"/>
                <a:gd name="f164" fmla="val 486"/>
                <a:gd name="f165" fmla="val 498"/>
                <a:gd name="f166" fmla="val 512"/>
                <a:gd name="f167" fmla="val 538"/>
                <a:gd name="f168" fmla="val 552"/>
                <a:gd name="f169" fmla="val 92"/>
                <a:gd name="f170" fmla="val 559"/>
                <a:gd name="f171" fmla="val 95"/>
                <a:gd name="f172" fmla="val 569"/>
                <a:gd name="f173" fmla="val 573"/>
                <a:gd name="f174" fmla="val 583"/>
                <a:gd name="f175" fmla="val 118"/>
                <a:gd name="f176" fmla="val 590"/>
                <a:gd name="f177" fmla="val 128"/>
                <a:gd name="f178" fmla="val 592"/>
                <a:gd name="f179" fmla="val 142"/>
                <a:gd name="f180" fmla="val 149"/>
                <a:gd name="f181" fmla="val 514"/>
                <a:gd name="f182" fmla="val 151"/>
                <a:gd name="f183" fmla="val 158"/>
                <a:gd name="f184" fmla="val 479"/>
                <a:gd name="f185" fmla="val 483"/>
                <a:gd name="f186" fmla="val 488"/>
                <a:gd name="f187" fmla="val 165"/>
                <a:gd name="f188" fmla="val 168"/>
                <a:gd name="f189" fmla="val 481"/>
                <a:gd name="f190" fmla="val 173"/>
                <a:gd name="f191" fmla="val 175"/>
                <a:gd name="f192" fmla="val 170"/>
                <a:gd name="f193" fmla="val 467"/>
                <a:gd name="f194" fmla="val 457"/>
                <a:gd name="f195" fmla="val 453"/>
                <a:gd name="f196" fmla="val 182"/>
                <a:gd name="f197" fmla="val 187"/>
                <a:gd name="f198" fmla="val 465"/>
                <a:gd name="f199" fmla="val 189"/>
                <a:gd name="f200" fmla="val 462"/>
                <a:gd name="f201" fmla="val 450"/>
                <a:gd name="f202" fmla="val 194"/>
                <a:gd name="f203" fmla="val 460"/>
                <a:gd name="f204" fmla="val 196"/>
                <a:gd name="f205" fmla="val 448"/>
                <a:gd name="f206" fmla="val 203"/>
                <a:gd name="f207" fmla="val 441"/>
                <a:gd name="f208" fmla="val 438"/>
                <a:gd name="f209" fmla="val 220"/>
                <a:gd name="f210" fmla="val 429"/>
                <a:gd name="f211" fmla="val 410"/>
                <a:gd name="f212" fmla="val 356"/>
                <a:gd name="f213" fmla="val 351"/>
                <a:gd name="f214" fmla="val 227"/>
                <a:gd name="f215" fmla="val 367"/>
                <a:gd name="f216" fmla="val 229"/>
                <a:gd name="f217" fmla="val 234"/>
                <a:gd name="f218" fmla="val 377"/>
                <a:gd name="f219" fmla="val 382"/>
                <a:gd name="f220" fmla="val 258"/>
                <a:gd name="f221" fmla="val 344"/>
                <a:gd name="f222" fmla="val 291"/>
                <a:gd name="f223" fmla="val 346"/>
                <a:gd name="f224" fmla="val 300"/>
                <a:gd name="f225" fmla="val 310"/>
                <a:gd name="f226" fmla="val 301"/>
                <a:gd name="f227" fmla="val 326"/>
                <a:gd name="f228" fmla="val 287"/>
                <a:gd name="f229" fmla="+- 0 0 -90"/>
                <a:gd name="f230" fmla="*/ f4 1 357"/>
                <a:gd name="f231" fmla="*/ f5 1 599"/>
                <a:gd name="f232" fmla="+- f8 0 f6"/>
                <a:gd name="f233" fmla="+- f7 0 f6"/>
                <a:gd name="f234" fmla="*/ f229 f0 1"/>
                <a:gd name="f235" fmla="*/ f233 1 357"/>
                <a:gd name="f236" fmla="*/ f232 1 599"/>
                <a:gd name="f237" fmla="*/ 393700 f233 1"/>
                <a:gd name="f238" fmla="*/ 628650 f232 1"/>
                <a:gd name="f239" fmla="*/ 390525 f233 1"/>
                <a:gd name="f240" fmla="*/ 612775 f232 1"/>
                <a:gd name="f241" fmla="*/ 415925 f233 1"/>
                <a:gd name="f242" fmla="*/ 579437 f232 1"/>
                <a:gd name="f243" fmla="*/ 439737 f233 1"/>
                <a:gd name="f244" fmla="*/ 590550 f232 1"/>
                <a:gd name="f245" fmla="*/ 446087 f233 1"/>
                <a:gd name="f246" fmla="*/ 568325 f232 1"/>
                <a:gd name="f247" fmla="*/ 544512 f233 1"/>
                <a:gd name="f248" fmla="*/ 406400 f232 1"/>
                <a:gd name="f249" fmla="*/ 522287 f233 1"/>
                <a:gd name="f250" fmla="*/ 357187 f232 1"/>
                <a:gd name="f251" fmla="*/ 503237 f233 1"/>
                <a:gd name="f252" fmla="*/ 354012 f232 1"/>
                <a:gd name="f253" fmla="*/ 487362 f233 1"/>
                <a:gd name="f254" fmla="*/ 365125 f232 1"/>
                <a:gd name="f255" fmla="*/ 465137 f233 1"/>
                <a:gd name="f256" fmla="*/ 346075 f232 1"/>
                <a:gd name="f257" fmla="*/ 454025 f233 1"/>
                <a:gd name="f258" fmla="*/ 320675 f232 1"/>
                <a:gd name="f259" fmla="*/ 301625 f232 1"/>
                <a:gd name="f260" fmla="*/ 431800 f233 1"/>
                <a:gd name="f261" fmla="*/ 293687 f232 1"/>
                <a:gd name="f262" fmla="*/ 401637 f233 1"/>
                <a:gd name="f263" fmla="*/ 290512 f232 1"/>
                <a:gd name="f264" fmla="*/ 387350 f233 1"/>
                <a:gd name="f265" fmla="*/ 279400 f232 1"/>
                <a:gd name="f266" fmla="*/ 382587 f233 1"/>
                <a:gd name="f267" fmla="*/ 260350 f232 1"/>
                <a:gd name="f268" fmla="*/ 374650 f233 1"/>
                <a:gd name="f269" fmla="*/ 241300 f232 1"/>
                <a:gd name="f270" fmla="*/ 330200 f233 1"/>
                <a:gd name="f271" fmla="*/ 139700 f232 1"/>
                <a:gd name="f272" fmla="*/ 280987 f233 1"/>
                <a:gd name="f273" fmla="*/ 30162 f232 1"/>
                <a:gd name="f274" fmla="*/ 195262 f233 1"/>
                <a:gd name="f275" fmla="*/ 4762 f232 1"/>
                <a:gd name="f276" fmla="*/ 161925 f233 1"/>
                <a:gd name="f277" fmla="*/ 42862 f232 1"/>
                <a:gd name="f278" fmla="*/ 120650 f233 1"/>
                <a:gd name="f279" fmla="*/ 65087 f232 1"/>
                <a:gd name="f280" fmla="*/ 96837 f233 1"/>
                <a:gd name="f281" fmla="*/ 68262 f233 1"/>
                <a:gd name="f282" fmla="*/ 60325 f232 1"/>
                <a:gd name="f283" fmla="*/ 41275 f233 1"/>
                <a:gd name="f284" fmla="*/ 184150 f232 1"/>
                <a:gd name="f285" fmla="*/ 52387 f233 1"/>
                <a:gd name="f286" fmla="*/ 373062 f232 1"/>
                <a:gd name="f287" fmla="*/ 411162 f232 1"/>
                <a:gd name="f288" fmla="*/ 30162 f233 1"/>
                <a:gd name="f289" fmla="*/ 474662 f232 1"/>
                <a:gd name="f290" fmla="*/ 500062 f232 1"/>
                <a:gd name="f291" fmla="*/ 527050 f232 1"/>
                <a:gd name="f292" fmla="*/ 14287 f233 1"/>
                <a:gd name="f293" fmla="*/ 7937 f233 1"/>
                <a:gd name="f294" fmla="*/ 560387 f232 1"/>
                <a:gd name="f295" fmla="*/ 666750 f232 1"/>
                <a:gd name="f296" fmla="*/ 104775 f233 1"/>
                <a:gd name="f297" fmla="*/ 790575 f232 1"/>
                <a:gd name="f298" fmla="*/ 146050 f233 1"/>
                <a:gd name="f299" fmla="*/ 887412 f232 1"/>
                <a:gd name="f300" fmla="*/ 187325 f233 1"/>
                <a:gd name="f301" fmla="*/ 936625 f232 1"/>
                <a:gd name="f302" fmla="*/ 214312 f233 1"/>
                <a:gd name="f303" fmla="*/ 225425 f233 1"/>
                <a:gd name="f304" fmla="*/ 812800 f232 1"/>
                <a:gd name="f305" fmla="*/ 250825 f233 1"/>
                <a:gd name="f306" fmla="*/ 766762 f232 1"/>
                <a:gd name="f307" fmla="*/ 274637 f233 1"/>
                <a:gd name="f308" fmla="*/ 269875 f233 1"/>
                <a:gd name="f309" fmla="*/ 741362 f232 1"/>
                <a:gd name="f310" fmla="*/ 277812 f233 1"/>
                <a:gd name="f311" fmla="*/ 725487 f232 1"/>
                <a:gd name="f312" fmla="*/ 300037 f233 1"/>
                <a:gd name="f313" fmla="*/ 733425 f232 1"/>
                <a:gd name="f314" fmla="*/ 311150 f233 1"/>
                <a:gd name="f315" fmla="*/ 349250 f233 1"/>
                <a:gd name="f316" fmla="*/ 681037 f232 1"/>
                <a:gd name="f317" fmla="*/ 341312 f233 1"/>
                <a:gd name="f318" fmla="*/ 595312 f232 1"/>
                <a:gd name="f319" fmla="*/ 360362 f233 1"/>
                <a:gd name="f320" fmla="*/ 571500 f232 1"/>
                <a:gd name="f321" fmla="*/ 371475 f233 1"/>
                <a:gd name="f322" fmla="*/ 398462 f233 1"/>
                <a:gd name="f323" fmla="*/ 598487 f232 1"/>
                <a:gd name="f324" fmla="*/ 582612 f232 1"/>
                <a:gd name="f325" fmla="*/ 434975 f233 1"/>
                <a:gd name="f326" fmla="*/ 538162 f232 1"/>
                <a:gd name="f327" fmla="*/ 461962 f233 1"/>
                <a:gd name="f328" fmla="*/ 557212 f232 1"/>
                <a:gd name="f329" fmla="*/ 476250 f233 1"/>
                <a:gd name="f330" fmla="*/ 534987 f232 1"/>
                <a:gd name="f331" fmla="*/ 496887 f232 1"/>
                <a:gd name="f332" fmla="*/ 528637 f233 1"/>
                <a:gd name="f333" fmla="*/ 455612 f232 1"/>
                <a:gd name="f334" fmla="*/ f234 1 f3"/>
                <a:gd name="f335" fmla="*/ f237 1 357"/>
                <a:gd name="f336" fmla="*/ f238 1 599"/>
                <a:gd name="f337" fmla="*/ f239 1 357"/>
                <a:gd name="f338" fmla="*/ f240 1 599"/>
                <a:gd name="f339" fmla="*/ f241 1 357"/>
                <a:gd name="f340" fmla="*/ f242 1 599"/>
                <a:gd name="f341" fmla="*/ f243 1 357"/>
                <a:gd name="f342" fmla="*/ f244 1 599"/>
                <a:gd name="f343" fmla="*/ f245 1 357"/>
                <a:gd name="f344" fmla="*/ f246 1 599"/>
                <a:gd name="f345" fmla="*/ f247 1 357"/>
                <a:gd name="f346" fmla="*/ f248 1 599"/>
                <a:gd name="f347" fmla="*/ f249 1 357"/>
                <a:gd name="f348" fmla="*/ f250 1 599"/>
                <a:gd name="f349" fmla="*/ f251 1 357"/>
                <a:gd name="f350" fmla="*/ f252 1 599"/>
                <a:gd name="f351" fmla="*/ f253 1 357"/>
                <a:gd name="f352" fmla="*/ f254 1 599"/>
                <a:gd name="f353" fmla="*/ f255 1 357"/>
                <a:gd name="f354" fmla="*/ f256 1 599"/>
                <a:gd name="f355" fmla="*/ f257 1 357"/>
                <a:gd name="f356" fmla="*/ f258 1 599"/>
                <a:gd name="f357" fmla="*/ f259 1 599"/>
                <a:gd name="f358" fmla="*/ f260 1 357"/>
                <a:gd name="f359" fmla="*/ f261 1 599"/>
                <a:gd name="f360" fmla="*/ f262 1 357"/>
                <a:gd name="f361" fmla="*/ f263 1 599"/>
                <a:gd name="f362" fmla="*/ f264 1 357"/>
                <a:gd name="f363" fmla="*/ f265 1 599"/>
                <a:gd name="f364" fmla="*/ f266 1 357"/>
                <a:gd name="f365" fmla="*/ f267 1 599"/>
                <a:gd name="f366" fmla="*/ f268 1 357"/>
                <a:gd name="f367" fmla="*/ f269 1 599"/>
                <a:gd name="f368" fmla="*/ f270 1 357"/>
                <a:gd name="f369" fmla="*/ f271 1 599"/>
                <a:gd name="f370" fmla="*/ f272 1 357"/>
                <a:gd name="f371" fmla="*/ f273 1 599"/>
                <a:gd name="f372" fmla="*/ f274 1 357"/>
                <a:gd name="f373" fmla="*/ f275 1 599"/>
                <a:gd name="f374" fmla="*/ f276 1 357"/>
                <a:gd name="f375" fmla="*/ f277 1 599"/>
                <a:gd name="f376" fmla="*/ f278 1 357"/>
                <a:gd name="f377" fmla="*/ f279 1 599"/>
                <a:gd name="f378" fmla="*/ f280 1 357"/>
                <a:gd name="f379" fmla="*/ f281 1 357"/>
                <a:gd name="f380" fmla="*/ f282 1 599"/>
                <a:gd name="f381" fmla="*/ f283 1 357"/>
                <a:gd name="f382" fmla="*/ f284 1 599"/>
                <a:gd name="f383" fmla="*/ f285 1 357"/>
                <a:gd name="f384" fmla="*/ f286 1 599"/>
                <a:gd name="f385" fmla="*/ f287 1 599"/>
                <a:gd name="f386" fmla="*/ f288 1 357"/>
                <a:gd name="f387" fmla="*/ f289 1 599"/>
                <a:gd name="f388" fmla="*/ f290 1 599"/>
                <a:gd name="f389" fmla="*/ f291 1 599"/>
                <a:gd name="f390" fmla="*/ f292 1 357"/>
                <a:gd name="f391" fmla="*/ f293 1 357"/>
                <a:gd name="f392" fmla="*/ f294 1 599"/>
                <a:gd name="f393" fmla="*/ f295 1 599"/>
                <a:gd name="f394" fmla="*/ f296 1 357"/>
                <a:gd name="f395" fmla="*/ f297 1 599"/>
                <a:gd name="f396" fmla="*/ f298 1 357"/>
                <a:gd name="f397" fmla="*/ f299 1 599"/>
                <a:gd name="f398" fmla="*/ f300 1 357"/>
                <a:gd name="f399" fmla="*/ f301 1 599"/>
                <a:gd name="f400" fmla="*/ f302 1 357"/>
                <a:gd name="f401" fmla="*/ f303 1 357"/>
                <a:gd name="f402" fmla="*/ f304 1 599"/>
                <a:gd name="f403" fmla="*/ f305 1 357"/>
                <a:gd name="f404" fmla="*/ f306 1 599"/>
                <a:gd name="f405" fmla="*/ f307 1 357"/>
                <a:gd name="f406" fmla="*/ f308 1 357"/>
                <a:gd name="f407" fmla="*/ f309 1 599"/>
                <a:gd name="f408" fmla="*/ f310 1 357"/>
                <a:gd name="f409" fmla="*/ f311 1 599"/>
                <a:gd name="f410" fmla="*/ f312 1 357"/>
                <a:gd name="f411" fmla="*/ f313 1 599"/>
                <a:gd name="f412" fmla="*/ f314 1 357"/>
                <a:gd name="f413" fmla="*/ f315 1 357"/>
                <a:gd name="f414" fmla="*/ f316 1 599"/>
                <a:gd name="f415" fmla="*/ f317 1 357"/>
                <a:gd name="f416" fmla="*/ f318 1 599"/>
                <a:gd name="f417" fmla="*/ f319 1 357"/>
                <a:gd name="f418" fmla="*/ f320 1 599"/>
                <a:gd name="f419" fmla="*/ f321 1 357"/>
                <a:gd name="f420" fmla="*/ f322 1 357"/>
                <a:gd name="f421" fmla="*/ f323 1 599"/>
                <a:gd name="f422" fmla="*/ f324 1 599"/>
                <a:gd name="f423" fmla="*/ f325 1 357"/>
                <a:gd name="f424" fmla="*/ f326 1 599"/>
                <a:gd name="f425" fmla="*/ f327 1 357"/>
                <a:gd name="f426" fmla="*/ f328 1 599"/>
                <a:gd name="f427" fmla="*/ f329 1 357"/>
                <a:gd name="f428" fmla="*/ f330 1 599"/>
                <a:gd name="f429" fmla="*/ f331 1 599"/>
                <a:gd name="f430" fmla="*/ f332 1 357"/>
                <a:gd name="f431" fmla="*/ f333 1 599"/>
                <a:gd name="f432" fmla="*/ 0 1 f235"/>
                <a:gd name="f433" fmla="*/ f7 1 f235"/>
                <a:gd name="f434" fmla="*/ 0 1 f236"/>
                <a:gd name="f435" fmla="*/ f8 1 f236"/>
                <a:gd name="f436" fmla="+- f334 0 f1"/>
                <a:gd name="f437" fmla="*/ f335 1 f235"/>
                <a:gd name="f438" fmla="*/ f336 1 f236"/>
                <a:gd name="f439" fmla="*/ f337 1 f235"/>
                <a:gd name="f440" fmla="*/ f338 1 f236"/>
                <a:gd name="f441" fmla="*/ f339 1 f235"/>
                <a:gd name="f442" fmla="*/ f340 1 f236"/>
                <a:gd name="f443" fmla="*/ f341 1 f235"/>
                <a:gd name="f444" fmla="*/ f342 1 f236"/>
                <a:gd name="f445" fmla="*/ f343 1 f235"/>
                <a:gd name="f446" fmla="*/ f344 1 f236"/>
                <a:gd name="f447" fmla="*/ f345 1 f235"/>
                <a:gd name="f448" fmla="*/ f346 1 f236"/>
                <a:gd name="f449" fmla="*/ f347 1 f235"/>
                <a:gd name="f450" fmla="*/ f348 1 f236"/>
                <a:gd name="f451" fmla="*/ f349 1 f235"/>
                <a:gd name="f452" fmla="*/ f350 1 f236"/>
                <a:gd name="f453" fmla="*/ f351 1 f235"/>
                <a:gd name="f454" fmla="*/ f352 1 f236"/>
                <a:gd name="f455" fmla="*/ f353 1 f235"/>
                <a:gd name="f456" fmla="*/ f354 1 f236"/>
                <a:gd name="f457" fmla="*/ f355 1 f235"/>
                <a:gd name="f458" fmla="*/ f356 1 f236"/>
                <a:gd name="f459" fmla="*/ f357 1 f236"/>
                <a:gd name="f460" fmla="*/ f358 1 f235"/>
                <a:gd name="f461" fmla="*/ f359 1 f236"/>
                <a:gd name="f462" fmla="*/ f360 1 f235"/>
                <a:gd name="f463" fmla="*/ f361 1 f236"/>
                <a:gd name="f464" fmla="*/ f362 1 f235"/>
                <a:gd name="f465" fmla="*/ f363 1 f236"/>
                <a:gd name="f466" fmla="*/ f364 1 f235"/>
                <a:gd name="f467" fmla="*/ f365 1 f236"/>
                <a:gd name="f468" fmla="*/ f366 1 f235"/>
                <a:gd name="f469" fmla="*/ f367 1 f236"/>
                <a:gd name="f470" fmla="*/ f368 1 f235"/>
                <a:gd name="f471" fmla="*/ f369 1 f236"/>
                <a:gd name="f472" fmla="*/ f370 1 f235"/>
                <a:gd name="f473" fmla="*/ f371 1 f236"/>
                <a:gd name="f474" fmla="*/ f372 1 f235"/>
                <a:gd name="f475" fmla="*/ f373 1 f236"/>
                <a:gd name="f476" fmla="*/ f374 1 f235"/>
                <a:gd name="f477" fmla="*/ f375 1 f236"/>
                <a:gd name="f478" fmla="*/ f376 1 f235"/>
                <a:gd name="f479" fmla="*/ f377 1 f236"/>
                <a:gd name="f480" fmla="*/ f378 1 f235"/>
                <a:gd name="f481" fmla="*/ f379 1 f235"/>
                <a:gd name="f482" fmla="*/ f380 1 f236"/>
                <a:gd name="f483" fmla="*/ f381 1 f235"/>
                <a:gd name="f484" fmla="*/ f382 1 f236"/>
                <a:gd name="f485" fmla="*/ f383 1 f235"/>
                <a:gd name="f486" fmla="*/ f384 1 f236"/>
                <a:gd name="f487" fmla="*/ f385 1 f236"/>
                <a:gd name="f488" fmla="*/ f386 1 f235"/>
                <a:gd name="f489" fmla="*/ f387 1 f236"/>
                <a:gd name="f490" fmla="*/ f388 1 f236"/>
                <a:gd name="f491" fmla="*/ f389 1 f236"/>
                <a:gd name="f492" fmla="*/ f390 1 f235"/>
                <a:gd name="f493" fmla="*/ f391 1 f235"/>
                <a:gd name="f494" fmla="*/ f392 1 f236"/>
                <a:gd name="f495" fmla="*/ f393 1 f236"/>
                <a:gd name="f496" fmla="*/ f394 1 f235"/>
                <a:gd name="f497" fmla="*/ f395 1 f236"/>
                <a:gd name="f498" fmla="*/ f396 1 f235"/>
                <a:gd name="f499" fmla="*/ f397 1 f236"/>
                <a:gd name="f500" fmla="*/ f398 1 f235"/>
                <a:gd name="f501" fmla="*/ f399 1 f236"/>
                <a:gd name="f502" fmla="*/ f400 1 f235"/>
                <a:gd name="f503" fmla="*/ f401 1 f235"/>
                <a:gd name="f504" fmla="*/ f402 1 f236"/>
                <a:gd name="f505" fmla="*/ f403 1 f235"/>
                <a:gd name="f506" fmla="*/ f404 1 f236"/>
                <a:gd name="f507" fmla="*/ f405 1 f235"/>
                <a:gd name="f508" fmla="*/ f406 1 f235"/>
                <a:gd name="f509" fmla="*/ f407 1 f236"/>
                <a:gd name="f510" fmla="*/ f408 1 f235"/>
                <a:gd name="f511" fmla="*/ f409 1 f236"/>
                <a:gd name="f512" fmla="*/ f410 1 f235"/>
                <a:gd name="f513" fmla="*/ f411 1 f236"/>
                <a:gd name="f514" fmla="*/ f412 1 f235"/>
                <a:gd name="f515" fmla="*/ f413 1 f235"/>
                <a:gd name="f516" fmla="*/ f414 1 f236"/>
                <a:gd name="f517" fmla="*/ f415 1 f235"/>
                <a:gd name="f518" fmla="*/ f416 1 f236"/>
                <a:gd name="f519" fmla="*/ f417 1 f235"/>
                <a:gd name="f520" fmla="*/ f418 1 f236"/>
                <a:gd name="f521" fmla="*/ f419 1 f235"/>
                <a:gd name="f522" fmla="*/ f420 1 f235"/>
                <a:gd name="f523" fmla="*/ f421 1 f236"/>
                <a:gd name="f524" fmla="*/ f422 1 f236"/>
                <a:gd name="f525" fmla="*/ f423 1 f235"/>
                <a:gd name="f526" fmla="*/ f424 1 f236"/>
                <a:gd name="f527" fmla="*/ f425 1 f235"/>
                <a:gd name="f528" fmla="*/ f426 1 f236"/>
                <a:gd name="f529" fmla="*/ f427 1 f235"/>
                <a:gd name="f530" fmla="*/ f428 1 f236"/>
                <a:gd name="f531" fmla="*/ f429 1 f236"/>
                <a:gd name="f532" fmla="*/ f430 1 f235"/>
                <a:gd name="f533" fmla="*/ f431 1 f236"/>
                <a:gd name="f534" fmla="*/ f432 f230 1"/>
                <a:gd name="f535" fmla="*/ f433 f230 1"/>
                <a:gd name="f536" fmla="*/ f435 f231 1"/>
                <a:gd name="f537" fmla="*/ f434 f231 1"/>
                <a:gd name="f538" fmla="*/ f437 f230 1"/>
                <a:gd name="f539" fmla="*/ f438 f231 1"/>
                <a:gd name="f540" fmla="*/ f439 f230 1"/>
                <a:gd name="f541" fmla="*/ f440 f231 1"/>
                <a:gd name="f542" fmla="*/ f441 f230 1"/>
                <a:gd name="f543" fmla="*/ f442 f231 1"/>
                <a:gd name="f544" fmla="*/ f443 f230 1"/>
                <a:gd name="f545" fmla="*/ f444 f231 1"/>
                <a:gd name="f546" fmla="*/ f445 f230 1"/>
                <a:gd name="f547" fmla="*/ f446 f231 1"/>
                <a:gd name="f548" fmla="*/ f447 f230 1"/>
                <a:gd name="f549" fmla="*/ f448 f231 1"/>
                <a:gd name="f550" fmla="*/ f449 f230 1"/>
                <a:gd name="f551" fmla="*/ f450 f231 1"/>
                <a:gd name="f552" fmla="*/ f451 f230 1"/>
                <a:gd name="f553" fmla="*/ f452 f231 1"/>
                <a:gd name="f554" fmla="*/ f453 f230 1"/>
                <a:gd name="f555" fmla="*/ f454 f231 1"/>
                <a:gd name="f556" fmla="*/ f455 f230 1"/>
                <a:gd name="f557" fmla="*/ f456 f231 1"/>
                <a:gd name="f558" fmla="*/ f457 f230 1"/>
                <a:gd name="f559" fmla="*/ f458 f231 1"/>
                <a:gd name="f560" fmla="*/ f459 f231 1"/>
                <a:gd name="f561" fmla="*/ f460 f230 1"/>
                <a:gd name="f562" fmla="*/ f461 f231 1"/>
                <a:gd name="f563" fmla="*/ f462 f230 1"/>
                <a:gd name="f564" fmla="*/ f463 f231 1"/>
                <a:gd name="f565" fmla="*/ f464 f230 1"/>
                <a:gd name="f566" fmla="*/ f465 f231 1"/>
                <a:gd name="f567" fmla="*/ f466 f230 1"/>
                <a:gd name="f568" fmla="*/ f467 f231 1"/>
                <a:gd name="f569" fmla="*/ f468 f230 1"/>
                <a:gd name="f570" fmla="*/ f469 f231 1"/>
                <a:gd name="f571" fmla="*/ f470 f230 1"/>
                <a:gd name="f572" fmla="*/ f471 f231 1"/>
                <a:gd name="f573" fmla="*/ f472 f230 1"/>
                <a:gd name="f574" fmla="*/ f473 f231 1"/>
                <a:gd name="f575" fmla="*/ f474 f230 1"/>
                <a:gd name="f576" fmla="*/ f475 f231 1"/>
                <a:gd name="f577" fmla="*/ f476 f230 1"/>
                <a:gd name="f578" fmla="*/ f477 f231 1"/>
                <a:gd name="f579" fmla="*/ f478 f230 1"/>
                <a:gd name="f580" fmla="*/ f479 f231 1"/>
                <a:gd name="f581" fmla="*/ f480 f230 1"/>
                <a:gd name="f582" fmla="*/ f481 f230 1"/>
                <a:gd name="f583" fmla="*/ f482 f231 1"/>
                <a:gd name="f584" fmla="*/ f483 f230 1"/>
                <a:gd name="f585" fmla="*/ f484 f231 1"/>
                <a:gd name="f586" fmla="*/ f485 f230 1"/>
                <a:gd name="f587" fmla="*/ f486 f231 1"/>
                <a:gd name="f588" fmla="*/ f487 f231 1"/>
                <a:gd name="f589" fmla="*/ f488 f230 1"/>
                <a:gd name="f590" fmla="*/ f489 f231 1"/>
                <a:gd name="f591" fmla="*/ f490 f231 1"/>
                <a:gd name="f592" fmla="*/ f491 f231 1"/>
                <a:gd name="f593" fmla="*/ f492 f230 1"/>
                <a:gd name="f594" fmla="*/ f493 f230 1"/>
                <a:gd name="f595" fmla="*/ f494 f231 1"/>
                <a:gd name="f596" fmla="*/ f495 f231 1"/>
                <a:gd name="f597" fmla="*/ f496 f230 1"/>
                <a:gd name="f598" fmla="*/ f497 f231 1"/>
                <a:gd name="f599" fmla="*/ f498 f230 1"/>
                <a:gd name="f600" fmla="*/ f499 f231 1"/>
                <a:gd name="f601" fmla="*/ f500 f230 1"/>
                <a:gd name="f602" fmla="*/ f501 f231 1"/>
                <a:gd name="f603" fmla="*/ f502 f230 1"/>
                <a:gd name="f604" fmla="*/ f503 f230 1"/>
                <a:gd name="f605" fmla="*/ f504 f231 1"/>
                <a:gd name="f606" fmla="*/ f505 f230 1"/>
                <a:gd name="f607" fmla="*/ f506 f231 1"/>
                <a:gd name="f608" fmla="*/ f507 f230 1"/>
                <a:gd name="f609" fmla="*/ f508 f230 1"/>
                <a:gd name="f610" fmla="*/ f509 f231 1"/>
                <a:gd name="f611" fmla="*/ f510 f230 1"/>
                <a:gd name="f612" fmla="*/ f511 f231 1"/>
                <a:gd name="f613" fmla="*/ f512 f230 1"/>
                <a:gd name="f614" fmla="*/ f513 f231 1"/>
                <a:gd name="f615" fmla="*/ f514 f230 1"/>
                <a:gd name="f616" fmla="*/ f515 f230 1"/>
                <a:gd name="f617" fmla="*/ f516 f231 1"/>
                <a:gd name="f618" fmla="*/ f517 f230 1"/>
                <a:gd name="f619" fmla="*/ f518 f231 1"/>
                <a:gd name="f620" fmla="*/ f519 f230 1"/>
                <a:gd name="f621" fmla="*/ f520 f231 1"/>
                <a:gd name="f622" fmla="*/ f521 f230 1"/>
                <a:gd name="f623" fmla="*/ f522 f230 1"/>
                <a:gd name="f624" fmla="*/ f523 f231 1"/>
                <a:gd name="f625" fmla="*/ f524 f231 1"/>
                <a:gd name="f626" fmla="*/ f525 f230 1"/>
                <a:gd name="f627" fmla="*/ f526 f231 1"/>
                <a:gd name="f628" fmla="*/ f527 f230 1"/>
                <a:gd name="f629" fmla="*/ f528 f231 1"/>
                <a:gd name="f630" fmla="*/ f529 f230 1"/>
                <a:gd name="f631" fmla="*/ f530 f231 1"/>
                <a:gd name="f632" fmla="*/ f531 f231 1"/>
                <a:gd name="f633" fmla="*/ f532 f230 1"/>
                <a:gd name="f634" fmla="*/ f533 f231 1"/>
              </a:gdLst>
              <a:ahLst/>
              <a:cxnLst>
                <a:cxn ang="3cd4">
                  <a:pos x="hc" y="t"/>
                </a:cxn>
                <a:cxn ang="0">
                  <a:pos x="r" y="vc"/>
                </a:cxn>
                <a:cxn ang="cd4">
                  <a:pos x="hc" y="b"/>
                </a:cxn>
                <a:cxn ang="cd2">
                  <a:pos x="l" y="vc"/>
                </a:cxn>
                <a:cxn ang="f436">
                  <a:pos x="f538" y="f539"/>
                </a:cxn>
                <a:cxn ang="f436">
                  <a:pos x="f540" y="f541"/>
                </a:cxn>
                <a:cxn ang="f436">
                  <a:pos x="f542" y="f543"/>
                </a:cxn>
                <a:cxn ang="f436">
                  <a:pos x="f544" y="f545"/>
                </a:cxn>
                <a:cxn ang="f436">
                  <a:pos x="f546" y="f547"/>
                </a:cxn>
                <a:cxn ang="f436">
                  <a:pos x="f548" y="f549"/>
                </a:cxn>
                <a:cxn ang="f436">
                  <a:pos x="f550" y="f551"/>
                </a:cxn>
                <a:cxn ang="f436">
                  <a:pos x="f552" y="f553"/>
                </a:cxn>
                <a:cxn ang="f436">
                  <a:pos x="f554" y="f555"/>
                </a:cxn>
                <a:cxn ang="f436">
                  <a:pos x="f556" y="f557"/>
                </a:cxn>
                <a:cxn ang="f436">
                  <a:pos x="f558" y="f559"/>
                </a:cxn>
                <a:cxn ang="f436">
                  <a:pos x="f558" y="f560"/>
                </a:cxn>
                <a:cxn ang="f436">
                  <a:pos x="f561" y="f562"/>
                </a:cxn>
                <a:cxn ang="f436">
                  <a:pos x="f563" y="f564"/>
                </a:cxn>
                <a:cxn ang="f436">
                  <a:pos x="f565" y="f566"/>
                </a:cxn>
                <a:cxn ang="f436">
                  <a:pos x="f567" y="f568"/>
                </a:cxn>
                <a:cxn ang="f436">
                  <a:pos x="f569" y="f570"/>
                </a:cxn>
                <a:cxn ang="f436">
                  <a:pos x="f571" y="f572"/>
                </a:cxn>
                <a:cxn ang="f436">
                  <a:pos x="f573" y="f574"/>
                </a:cxn>
                <a:cxn ang="f436">
                  <a:pos x="f575" y="f576"/>
                </a:cxn>
                <a:cxn ang="f436">
                  <a:pos x="f577" y="f578"/>
                </a:cxn>
                <a:cxn ang="f436">
                  <a:pos x="f579" y="f580"/>
                </a:cxn>
                <a:cxn ang="f436">
                  <a:pos x="f581" y="f574"/>
                </a:cxn>
                <a:cxn ang="f436">
                  <a:pos x="f582" y="f583"/>
                </a:cxn>
                <a:cxn ang="f436">
                  <a:pos x="f584" y="f585"/>
                </a:cxn>
                <a:cxn ang="f436">
                  <a:pos x="f584" y="f562"/>
                </a:cxn>
                <a:cxn ang="f436">
                  <a:pos x="f586" y="f587"/>
                </a:cxn>
                <a:cxn ang="f436">
                  <a:pos x="f586" y="f588"/>
                </a:cxn>
                <a:cxn ang="f436">
                  <a:pos x="f589" y="f590"/>
                </a:cxn>
                <a:cxn ang="f436">
                  <a:pos x="f584" y="f591"/>
                </a:cxn>
                <a:cxn ang="f436">
                  <a:pos x="f589" y="f592"/>
                </a:cxn>
                <a:cxn ang="f436">
                  <a:pos x="f593" y="f592"/>
                </a:cxn>
                <a:cxn ang="f436">
                  <a:pos x="f594" y="f595"/>
                </a:cxn>
                <a:cxn ang="f436">
                  <a:pos x="f586" y="f596"/>
                </a:cxn>
                <a:cxn ang="f436">
                  <a:pos x="f597" y="f598"/>
                </a:cxn>
                <a:cxn ang="f436">
                  <a:pos x="f599" y="f600"/>
                </a:cxn>
                <a:cxn ang="f436">
                  <a:pos x="f601" y="f602"/>
                </a:cxn>
                <a:cxn ang="f436">
                  <a:pos x="f603" y="f600"/>
                </a:cxn>
                <a:cxn ang="f436">
                  <a:pos x="f604" y="f605"/>
                </a:cxn>
                <a:cxn ang="f436">
                  <a:pos x="f606" y="f607"/>
                </a:cxn>
                <a:cxn ang="f436">
                  <a:pos x="f608" y="f607"/>
                </a:cxn>
                <a:cxn ang="f436">
                  <a:pos x="f609" y="f610"/>
                </a:cxn>
                <a:cxn ang="f436">
                  <a:pos x="f611" y="f612"/>
                </a:cxn>
                <a:cxn ang="f436">
                  <a:pos x="f613" y="f614"/>
                </a:cxn>
                <a:cxn ang="f436">
                  <a:pos x="f615" y="f612"/>
                </a:cxn>
                <a:cxn ang="f436">
                  <a:pos x="f616" y="f617"/>
                </a:cxn>
                <a:cxn ang="f436">
                  <a:pos x="f618" y="f619"/>
                </a:cxn>
                <a:cxn ang="f436">
                  <a:pos x="f620" y="f621"/>
                </a:cxn>
                <a:cxn ang="f436">
                  <a:pos x="f622" y="f543"/>
                </a:cxn>
                <a:cxn ang="f436">
                  <a:pos x="f623" y="f624"/>
                </a:cxn>
                <a:cxn ang="f436">
                  <a:pos x="f563" y="f625"/>
                </a:cxn>
                <a:cxn ang="f436">
                  <a:pos x="f542" y="f595"/>
                </a:cxn>
                <a:cxn ang="f436">
                  <a:pos x="f626" y="f627"/>
                </a:cxn>
                <a:cxn ang="f436">
                  <a:pos x="f628" y="f629"/>
                </a:cxn>
                <a:cxn ang="f436">
                  <a:pos x="f630" y="f631"/>
                </a:cxn>
                <a:cxn ang="f436">
                  <a:pos x="f552" y="f632"/>
                </a:cxn>
                <a:cxn ang="f436">
                  <a:pos x="f633" y="f634"/>
                </a:cxn>
              </a:cxnLst>
              <a:rect l="f534" t="f537" r="f535" b="f536"/>
              <a:pathLst>
                <a:path w="357" h="599">
                  <a:moveTo>
                    <a:pt x="f9" y="f10"/>
                  </a:moveTo>
                  <a:lnTo>
                    <a:pt x="f9" y="f11"/>
                  </a:lnTo>
                  <a:lnTo>
                    <a:pt x="f9" y="f12"/>
                  </a:lnTo>
                  <a:lnTo>
                    <a:pt x="f13" y="f14"/>
                  </a:lnTo>
                  <a:lnTo>
                    <a:pt x="f15" y="f14"/>
                  </a:lnTo>
                  <a:lnTo>
                    <a:pt x="f15" y="f12"/>
                  </a:lnTo>
                  <a:lnTo>
                    <a:pt x="f13" y="f11"/>
                  </a:lnTo>
                  <a:lnTo>
                    <a:pt x="f9" y="f10"/>
                  </a:lnTo>
                  <a:close/>
                  <a:moveTo>
                    <a:pt x="f16" y="f17"/>
                  </a:moveTo>
                  <a:lnTo>
                    <a:pt x="f18" y="f17"/>
                  </a:lnTo>
                  <a:lnTo>
                    <a:pt x="f19" y="f20"/>
                  </a:lnTo>
                  <a:lnTo>
                    <a:pt x="f21" y="f22"/>
                  </a:lnTo>
                  <a:lnTo>
                    <a:pt x="f18" y="f23"/>
                  </a:lnTo>
                  <a:lnTo>
                    <a:pt x="f24" y="f25"/>
                  </a:lnTo>
                  <a:lnTo>
                    <a:pt x="f26" y="f25"/>
                  </a:lnTo>
                  <a:lnTo>
                    <a:pt x="f26" y="f23"/>
                  </a:lnTo>
                  <a:lnTo>
                    <a:pt x="f16" y="f22"/>
                  </a:lnTo>
                  <a:lnTo>
                    <a:pt x="f27" y="f22"/>
                  </a:lnTo>
                  <a:lnTo>
                    <a:pt x="f28" y="f2"/>
                  </a:lnTo>
                  <a:lnTo>
                    <a:pt x="f29" y="f30"/>
                  </a:lnTo>
                  <a:lnTo>
                    <a:pt x="f16" y="f17"/>
                  </a:lnTo>
                  <a:close/>
                  <a:moveTo>
                    <a:pt x="f31" y="f32"/>
                  </a:moveTo>
                  <a:lnTo>
                    <a:pt x="f33" y="f34"/>
                  </a:lnTo>
                  <a:lnTo>
                    <a:pt x="f35" y="f32"/>
                  </a:lnTo>
                  <a:lnTo>
                    <a:pt x="f36" y="f37"/>
                  </a:lnTo>
                  <a:lnTo>
                    <a:pt x="f36" y="f38"/>
                  </a:lnTo>
                  <a:lnTo>
                    <a:pt x="f39" y="f40"/>
                  </a:lnTo>
                  <a:lnTo>
                    <a:pt x="f41" y="f42"/>
                  </a:lnTo>
                  <a:lnTo>
                    <a:pt x="f41" y="f43"/>
                  </a:lnTo>
                  <a:lnTo>
                    <a:pt x="f44" y="f43"/>
                  </a:lnTo>
                  <a:lnTo>
                    <a:pt x="f45" y="f43"/>
                  </a:lnTo>
                  <a:lnTo>
                    <a:pt x="f46" y="f43"/>
                  </a:lnTo>
                  <a:lnTo>
                    <a:pt x="f47" y="f42"/>
                  </a:lnTo>
                  <a:lnTo>
                    <a:pt x="f47" y="f48"/>
                  </a:lnTo>
                  <a:lnTo>
                    <a:pt x="f47" y="f40"/>
                  </a:lnTo>
                  <a:lnTo>
                    <a:pt x="f49" y="f50"/>
                  </a:lnTo>
                  <a:lnTo>
                    <a:pt x="f51" y="f48"/>
                  </a:lnTo>
                  <a:lnTo>
                    <a:pt x="f52" y="f42"/>
                  </a:lnTo>
                  <a:lnTo>
                    <a:pt x="f53" y="f43"/>
                  </a:lnTo>
                  <a:lnTo>
                    <a:pt x="f54" y="f55"/>
                  </a:lnTo>
                  <a:lnTo>
                    <a:pt x="f54" y="f56"/>
                  </a:lnTo>
                  <a:lnTo>
                    <a:pt x="f54" y="f57"/>
                  </a:lnTo>
                  <a:lnTo>
                    <a:pt x="f58" y="f59"/>
                  </a:lnTo>
                  <a:lnTo>
                    <a:pt x="f60" y="f61"/>
                  </a:lnTo>
                  <a:lnTo>
                    <a:pt x="f28" y="f62"/>
                  </a:lnTo>
                  <a:lnTo>
                    <a:pt x="f29" y="f63"/>
                  </a:lnTo>
                  <a:lnTo>
                    <a:pt x="f28" y="f64"/>
                  </a:lnTo>
                  <a:lnTo>
                    <a:pt x="f60" y="f65"/>
                  </a:lnTo>
                  <a:lnTo>
                    <a:pt x="f28" y="f66"/>
                  </a:lnTo>
                  <a:lnTo>
                    <a:pt x="f29" y="f67"/>
                  </a:lnTo>
                  <a:lnTo>
                    <a:pt x="f26" y="f67"/>
                  </a:lnTo>
                  <a:lnTo>
                    <a:pt x="f68" y="f66"/>
                  </a:lnTo>
                  <a:lnTo>
                    <a:pt x="f18" y="f66"/>
                  </a:lnTo>
                  <a:lnTo>
                    <a:pt x="f69" y="f66"/>
                  </a:lnTo>
                  <a:lnTo>
                    <a:pt x="f70" y="f67"/>
                  </a:lnTo>
                  <a:lnTo>
                    <a:pt x="f15" y="f67"/>
                  </a:lnTo>
                  <a:lnTo>
                    <a:pt x="f71" y="f67"/>
                  </a:lnTo>
                  <a:lnTo>
                    <a:pt x="f13" y="f67"/>
                  </a:lnTo>
                  <a:lnTo>
                    <a:pt x="f9" y="f3"/>
                  </a:lnTo>
                  <a:lnTo>
                    <a:pt x="f72" y="f73"/>
                  </a:lnTo>
                  <a:lnTo>
                    <a:pt x="f72" y="f74"/>
                  </a:lnTo>
                  <a:lnTo>
                    <a:pt x="f72" y="f75"/>
                  </a:lnTo>
                  <a:lnTo>
                    <a:pt x="f76" y="f77"/>
                  </a:lnTo>
                  <a:lnTo>
                    <a:pt x="f76" y="f78"/>
                  </a:lnTo>
                  <a:lnTo>
                    <a:pt x="f79" y="f80"/>
                  </a:lnTo>
                  <a:lnTo>
                    <a:pt x="f79" y="f81"/>
                  </a:lnTo>
                  <a:lnTo>
                    <a:pt x="f79" y="f82"/>
                  </a:lnTo>
                  <a:lnTo>
                    <a:pt x="f83" y="f84"/>
                  </a:lnTo>
                  <a:lnTo>
                    <a:pt x="f40" y="f85"/>
                  </a:lnTo>
                  <a:lnTo>
                    <a:pt x="f86" y="f87"/>
                  </a:lnTo>
                  <a:lnTo>
                    <a:pt x="f88" y="f89"/>
                  </a:lnTo>
                  <a:lnTo>
                    <a:pt x="f90" y="f91"/>
                  </a:lnTo>
                  <a:lnTo>
                    <a:pt x="f92" y="f93"/>
                  </a:lnTo>
                  <a:lnTo>
                    <a:pt x="f64" y="f94"/>
                  </a:lnTo>
                  <a:lnTo>
                    <a:pt x="f95" y="f96"/>
                  </a:lnTo>
                  <a:lnTo>
                    <a:pt x="f97" y="f98"/>
                  </a:lnTo>
                  <a:lnTo>
                    <a:pt x="f99" y="f100"/>
                  </a:lnTo>
                  <a:lnTo>
                    <a:pt x="f101" y="f102"/>
                  </a:lnTo>
                  <a:lnTo>
                    <a:pt x="f103" y="f6"/>
                  </a:lnTo>
                  <a:lnTo>
                    <a:pt x="f104" y="f105"/>
                  </a:lnTo>
                  <a:lnTo>
                    <a:pt x="f87" y="f102"/>
                  </a:lnTo>
                  <a:lnTo>
                    <a:pt x="f87" y="f106"/>
                  </a:lnTo>
                  <a:lnTo>
                    <a:pt x="f107" y="f108"/>
                  </a:lnTo>
                  <a:lnTo>
                    <a:pt x="f109" y="f110"/>
                  </a:lnTo>
                  <a:lnTo>
                    <a:pt x="f111" y="f112"/>
                  </a:lnTo>
                  <a:lnTo>
                    <a:pt x="f113" y="f114"/>
                  </a:lnTo>
                  <a:lnTo>
                    <a:pt x="f115" y="f114"/>
                  </a:lnTo>
                  <a:lnTo>
                    <a:pt x="f116" y="f114"/>
                  </a:lnTo>
                  <a:lnTo>
                    <a:pt x="f117" y="f112"/>
                  </a:lnTo>
                  <a:lnTo>
                    <a:pt x="f118" y="f96"/>
                  </a:lnTo>
                  <a:lnTo>
                    <a:pt x="f119" y="f120"/>
                  </a:lnTo>
                  <a:lnTo>
                    <a:pt x="f121" y="f98"/>
                  </a:lnTo>
                  <a:lnTo>
                    <a:pt x="f122" y="f98"/>
                  </a:lnTo>
                  <a:lnTo>
                    <a:pt x="f123" y="f124"/>
                  </a:lnTo>
                  <a:lnTo>
                    <a:pt x="f123" y="f120"/>
                  </a:lnTo>
                  <a:lnTo>
                    <a:pt x="f125" y="f112"/>
                  </a:lnTo>
                  <a:lnTo>
                    <a:pt x="f112" y="f94"/>
                  </a:lnTo>
                  <a:lnTo>
                    <a:pt x="f126" y="f127"/>
                  </a:lnTo>
                  <a:lnTo>
                    <a:pt x="f120" y="f128"/>
                  </a:lnTo>
                  <a:lnTo>
                    <a:pt x="f129" y="f130"/>
                  </a:lnTo>
                  <a:lnTo>
                    <a:pt x="f131" y="f132"/>
                  </a:lnTo>
                  <a:lnTo>
                    <a:pt x="f129" y="f82"/>
                  </a:lnTo>
                  <a:lnTo>
                    <a:pt x="f133" y="f74"/>
                  </a:lnTo>
                  <a:lnTo>
                    <a:pt x="f129" y="f66"/>
                  </a:lnTo>
                  <a:lnTo>
                    <a:pt x="f134" y="f62"/>
                  </a:lnTo>
                  <a:lnTo>
                    <a:pt x="f129" y="f135"/>
                  </a:lnTo>
                  <a:lnTo>
                    <a:pt x="f133" y="f42"/>
                  </a:lnTo>
                  <a:lnTo>
                    <a:pt x="f126" y="f136"/>
                  </a:lnTo>
                  <a:lnTo>
                    <a:pt x="f137" y="f138"/>
                  </a:lnTo>
                  <a:lnTo>
                    <a:pt x="f137" y="f38"/>
                  </a:lnTo>
                  <a:lnTo>
                    <a:pt x="f137" y="f37"/>
                  </a:lnTo>
                  <a:lnTo>
                    <a:pt x="f126" y="f139"/>
                  </a:lnTo>
                  <a:lnTo>
                    <a:pt x="f126" y="f140"/>
                  </a:lnTo>
                  <a:lnTo>
                    <a:pt x="f120" y="f141"/>
                  </a:lnTo>
                  <a:lnTo>
                    <a:pt x="f134" y="f142"/>
                  </a:lnTo>
                  <a:lnTo>
                    <a:pt x="f98" y="f143"/>
                  </a:lnTo>
                  <a:lnTo>
                    <a:pt x="f131" y="f144"/>
                  </a:lnTo>
                  <a:lnTo>
                    <a:pt x="f134" y="f145"/>
                  </a:lnTo>
                  <a:lnTo>
                    <a:pt x="f129" y="f146"/>
                  </a:lnTo>
                  <a:lnTo>
                    <a:pt x="f129" y="f47"/>
                  </a:lnTo>
                  <a:lnTo>
                    <a:pt x="f131" y="f147"/>
                  </a:lnTo>
                  <a:lnTo>
                    <a:pt x="f98" y="f148"/>
                  </a:lnTo>
                  <a:lnTo>
                    <a:pt x="f149" y="f150"/>
                  </a:lnTo>
                  <a:lnTo>
                    <a:pt x="f98" y="f151"/>
                  </a:lnTo>
                  <a:lnTo>
                    <a:pt x="f98" y="f152"/>
                  </a:lnTo>
                  <a:lnTo>
                    <a:pt x="f149" y="f153"/>
                  </a:lnTo>
                  <a:lnTo>
                    <a:pt x="f154" y="f152"/>
                  </a:lnTo>
                  <a:lnTo>
                    <a:pt x="f155" y="f151"/>
                  </a:lnTo>
                  <a:lnTo>
                    <a:pt x="f102" y="f156"/>
                  </a:lnTo>
                  <a:lnTo>
                    <a:pt x="f157" y="f153"/>
                  </a:lnTo>
                  <a:lnTo>
                    <a:pt x="f6" y="f36"/>
                  </a:lnTo>
                  <a:lnTo>
                    <a:pt x="f102" y="f20"/>
                  </a:lnTo>
                  <a:lnTo>
                    <a:pt x="f149" y="f158"/>
                  </a:lnTo>
                  <a:lnTo>
                    <a:pt x="f131" y="f159"/>
                  </a:lnTo>
                  <a:lnTo>
                    <a:pt x="f133" y="f160"/>
                  </a:lnTo>
                  <a:lnTo>
                    <a:pt x="f126" y="f161"/>
                  </a:lnTo>
                  <a:lnTo>
                    <a:pt x="f112" y="f162"/>
                  </a:lnTo>
                  <a:lnTo>
                    <a:pt x="f122" y="f163"/>
                  </a:lnTo>
                  <a:lnTo>
                    <a:pt x="f121" y="f164"/>
                  </a:lnTo>
                  <a:lnTo>
                    <a:pt x="f119" y="f165"/>
                  </a:lnTo>
                  <a:lnTo>
                    <a:pt x="f117" y="f166"/>
                  </a:lnTo>
                  <a:lnTo>
                    <a:pt x="f115" y="f167"/>
                  </a:lnTo>
                  <a:lnTo>
                    <a:pt x="f111" y="f168"/>
                  </a:lnTo>
                  <a:lnTo>
                    <a:pt x="f169" y="f170"/>
                  </a:lnTo>
                  <a:lnTo>
                    <a:pt x="f171" y="f172"/>
                  </a:lnTo>
                  <a:lnTo>
                    <a:pt x="f109" y="f173"/>
                  </a:lnTo>
                  <a:lnTo>
                    <a:pt x="f107" y="f174"/>
                  </a:lnTo>
                  <a:lnTo>
                    <a:pt x="f175" y="f176"/>
                  </a:lnTo>
                  <a:lnTo>
                    <a:pt x="f177" y="f8"/>
                  </a:lnTo>
                  <a:lnTo>
                    <a:pt x="f103" y="f178"/>
                  </a:lnTo>
                  <a:lnTo>
                    <a:pt x="f132" y="f176"/>
                  </a:lnTo>
                  <a:lnTo>
                    <a:pt x="f132" y="f170"/>
                  </a:lnTo>
                  <a:lnTo>
                    <a:pt x="f179" y="f167"/>
                  </a:lnTo>
                  <a:lnTo>
                    <a:pt x="f180" y="f181"/>
                  </a:lnTo>
                  <a:lnTo>
                    <a:pt x="f101" y="f166"/>
                  </a:lnTo>
                  <a:lnTo>
                    <a:pt x="f179" y="f166"/>
                  </a:lnTo>
                  <a:lnTo>
                    <a:pt x="f101" y="f165"/>
                  </a:lnTo>
                  <a:lnTo>
                    <a:pt x="f182" y="f164"/>
                  </a:lnTo>
                  <a:lnTo>
                    <a:pt x="f183" y="f184"/>
                  </a:lnTo>
                  <a:lnTo>
                    <a:pt x="f183" y="f185"/>
                  </a:lnTo>
                  <a:lnTo>
                    <a:pt x="f80" y="f186"/>
                  </a:lnTo>
                  <a:lnTo>
                    <a:pt x="f187" y="f164"/>
                  </a:lnTo>
                  <a:lnTo>
                    <a:pt x="f188" y="f189"/>
                  </a:lnTo>
                  <a:lnTo>
                    <a:pt x="f190" y="f185"/>
                  </a:lnTo>
                  <a:lnTo>
                    <a:pt x="f191" y="f185"/>
                  </a:lnTo>
                  <a:lnTo>
                    <a:pt x="f191" y="f184"/>
                  </a:lnTo>
                  <a:lnTo>
                    <a:pt x="f192" y="f163"/>
                  </a:lnTo>
                  <a:lnTo>
                    <a:pt x="f192" y="f193"/>
                  </a:lnTo>
                  <a:lnTo>
                    <a:pt x="f190" y="f193"/>
                  </a:lnTo>
                  <a:lnTo>
                    <a:pt x="f191" y="f163"/>
                  </a:lnTo>
                  <a:lnTo>
                    <a:pt x="f97" y="f163"/>
                  </a:lnTo>
                  <a:lnTo>
                    <a:pt x="f191" y="f194"/>
                  </a:lnTo>
                  <a:lnTo>
                    <a:pt x="f97" y="f195"/>
                  </a:lnTo>
                  <a:lnTo>
                    <a:pt x="f196" y="f194"/>
                  </a:lnTo>
                  <a:lnTo>
                    <a:pt x="f197" y="f198"/>
                  </a:lnTo>
                  <a:lnTo>
                    <a:pt x="f199" y="f200"/>
                  </a:lnTo>
                  <a:lnTo>
                    <a:pt x="f197" y="f201"/>
                  </a:lnTo>
                  <a:lnTo>
                    <a:pt x="f199" y="f195"/>
                  </a:lnTo>
                  <a:lnTo>
                    <a:pt x="f202" y="f203"/>
                  </a:lnTo>
                  <a:lnTo>
                    <a:pt x="f204" y="f194"/>
                  </a:lnTo>
                  <a:lnTo>
                    <a:pt x="f62" y="f205"/>
                  </a:lnTo>
                  <a:lnTo>
                    <a:pt x="f206" y="f207"/>
                  </a:lnTo>
                  <a:lnTo>
                    <a:pt x="f88" y="f208"/>
                  </a:lnTo>
                  <a:lnTo>
                    <a:pt x="f209" y="f210"/>
                  </a:lnTo>
                  <a:lnTo>
                    <a:pt x="f86" y="f161"/>
                  </a:lnTo>
                  <a:lnTo>
                    <a:pt x="f209" y="f211"/>
                  </a:lnTo>
                  <a:lnTo>
                    <a:pt x="f209" y="f10"/>
                  </a:lnTo>
                  <a:lnTo>
                    <a:pt x="f88" y="f25"/>
                  </a:lnTo>
                  <a:lnTo>
                    <a:pt x="f86" y="f22"/>
                  </a:lnTo>
                  <a:lnTo>
                    <a:pt x="f86" y="f212"/>
                  </a:lnTo>
                  <a:lnTo>
                    <a:pt x="f42" y="f213"/>
                  </a:lnTo>
                  <a:lnTo>
                    <a:pt x="f214" y="f2"/>
                  </a:lnTo>
                  <a:lnTo>
                    <a:pt x="f214" y="f215"/>
                  </a:lnTo>
                  <a:lnTo>
                    <a:pt x="f216" y="f215"/>
                  </a:lnTo>
                  <a:lnTo>
                    <a:pt x="f40" y="f22"/>
                  </a:lnTo>
                  <a:lnTo>
                    <a:pt x="f217" y="f22"/>
                  </a:lnTo>
                  <a:lnTo>
                    <a:pt x="f40" y="f218"/>
                  </a:lnTo>
                  <a:lnTo>
                    <a:pt x="f40" y="f219"/>
                  </a:lnTo>
                  <a:lnTo>
                    <a:pt x="f79" y="f218"/>
                  </a:lnTo>
                  <a:lnTo>
                    <a:pt x="f71" y="f218"/>
                  </a:lnTo>
                  <a:lnTo>
                    <a:pt x="f70" y="f219"/>
                  </a:lnTo>
                  <a:lnTo>
                    <a:pt x="f220" y="f219"/>
                  </a:lnTo>
                  <a:lnTo>
                    <a:pt x="f220" y="f25"/>
                  </a:lnTo>
                  <a:lnTo>
                    <a:pt x="f15" y="f215"/>
                  </a:lnTo>
                  <a:lnTo>
                    <a:pt x="f15" y="f30"/>
                  </a:lnTo>
                  <a:lnTo>
                    <a:pt x="f15" y="f17"/>
                  </a:lnTo>
                  <a:lnTo>
                    <a:pt x="f220" y="f20"/>
                  </a:lnTo>
                  <a:lnTo>
                    <a:pt x="f21" y="f20"/>
                  </a:lnTo>
                  <a:lnTo>
                    <a:pt x="f19" y="f17"/>
                  </a:lnTo>
                  <a:lnTo>
                    <a:pt x="f18" y="f221"/>
                  </a:lnTo>
                  <a:lnTo>
                    <a:pt x="f24" y="f36"/>
                  </a:lnTo>
                  <a:lnTo>
                    <a:pt x="f16" y="f153"/>
                  </a:lnTo>
                  <a:lnTo>
                    <a:pt x="f27" y="f153"/>
                  </a:lnTo>
                  <a:lnTo>
                    <a:pt x="f29" y="f153"/>
                  </a:lnTo>
                  <a:lnTo>
                    <a:pt x="f60" y="f221"/>
                  </a:lnTo>
                  <a:lnTo>
                    <a:pt x="f222" y="f213"/>
                  </a:lnTo>
                  <a:lnTo>
                    <a:pt x="f54" y="f223"/>
                  </a:lnTo>
                  <a:lnTo>
                    <a:pt x="f53" y="f221"/>
                  </a:lnTo>
                  <a:lnTo>
                    <a:pt x="f53" y="f152"/>
                  </a:lnTo>
                  <a:lnTo>
                    <a:pt x="f224" y="f152"/>
                  </a:lnTo>
                  <a:lnTo>
                    <a:pt x="f224" y="f148"/>
                  </a:lnTo>
                  <a:lnTo>
                    <a:pt x="f51" y="f47"/>
                  </a:lnTo>
                  <a:lnTo>
                    <a:pt x="f225" y="f47"/>
                  </a:lnTo>
                  <a:lnTo>
                    <a:pt x="f46" y="f146"/>
                  </a:lnTo>
                  <a:lnTo>
                    <a:pt x="f45" y="f145"/>
                  </a:lnTo>
                  <a:lnTo>
                    <a:pt x="f45" y="f226"/>
                  </a:lnTo>
                  <a:lnTo>
                    <a:pt x="f227" y="f53"/>
                  </a:lnTo>
                  <a:lnTo>
                    <a:pt x="f39" y="f228"/>
                  </a:lnTo>
                  <a:lnTo>
                    <a:pt x="f17" y="f142"/>
                  </a:lnTo>
                  <a:lnTo>
                    <a:pt x="f7" y="f139"/>
                  </a:lnTo>
                  <a:lnTo>
                    <a:pt x="f31" y="f32"/>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29" name="Freeform 44">
              <a:extLst>
                <a:ext uri="{FF2B5EF4-FFF2-40B4-BE49-F238E27FC236}">
                  <a16:creationId xmlns:a16="http://schemas.microsoft.com/office/drawing/2014/main" id="{459309AD-3B93-A256-994F-0673B856EC16}"/>
                </a:ext>
              </a:extLst>
            </p:cNvPr>
            <p:cNvSpPr/>
            <p:nvPr/>
          </p:nvSpPr>
          <p:spPr>
            <a:xfrm>
              <a:off x="8057957" y="1441021"/>
              <a:ext cx="489057" cy="256626"/>
            </a:xfrm>
            <a:custGeom>
              <a:avLst/>
              <a:gdLst>
                <a:gd name="f0" fmla="val 10800000"/>
                <a:gd name="f1" fmla="val 5400000"/>
                <a:gd name="f2" fmla="val 180"/>
                <a:gd name="f3" fmla="val w"/>
                <a:gd name="f4" fmla="val h"/>
                <a:gd name="f5" fmla="val 0"/>
                <a:gd name="f6" fmla="val 350"/>
                <a:gd name="f7" fmla="val 188"/>
                <a:gd name="f8" fmla="val 334"/>
                <a:gd name="f9" fmla="val 116"/>
                <a:gd name="f10" fmla="val 112"/>
                <a:gd name="f11" fmla="val 329"/>
                <a:gd name="f12" fmla="val 100"/>
                <a:gd name="f13" fmla="val 320"/>
                <a:gd name="f14" fmla="val 83"/>
                <a:gd name="f15" fmla="val 303"/>
                <a:gd name="f16" fmla="val 74"/>
                <a:gd name="f17" fmla="val 298"/>
                <a:gd name="f18" fmla="val 294"/>
                <a:gd name="f19" fmla="val 291"/>
                <a:gd name="f20" fmla="val 76"/>
                <a:gd name="f21" fmla="val 79"/>
                <a:gd name="f22" fmla="val 296"/>
                <a:gd name="f23" fmla="val 305"/>
                <a:gd name="f24" fmla="val 81"/>
                <a:gd name="f25" fmla="val 308"/>
                <a:gd name="f26" fmla="val 86"/>
                <a:gd name="f27" fmla="val 95"/>
                <a:gd name="f28" fmla="val 324"/>
                <a:gd name="f29" fmla="val 315"/>
                <a:gd name="f30" fmla="val 124"/>
                <a:gd name="f31" fmla="val 289"/>
                <a:gd name="f32" fmla="val 279"/>
                <a:gd name="f33" fmla="val 121"/>
                <a:gd name="f34" fmla="val 270"/>
                <a:gd name="f35" fmla="val 107"/>
                <a:gd name="f36" fmla="val 258"/>
                <a:gd name="f37" fmla="val 105"/>
                <a:gd name="f38" fmla="val 260"/>
                <a:gd name="f39" fmla="val 241"/>
                <a:gd name="f40" fmla="val 232"/>
                <a:gd name="f41" fmla="val 215"/>
                <a:gd name="f42" fmla="val 211"/>
                <a:gd name="f43" fmla="val 60"/>
                <a:gd name="f44" fmla="val 218"/>
                <a:gd name="f45" fmla="val 48"/>
                <a:gd name="f46" fmla="val 220"/>
                <a:gd name="f47" fmla="val 41"/>
                <a:gd name="f48" fmla="val 225"/>
                <a:gd name="f49" fmla="val 36"/>
                <a:gd name="f50" fmla="val 27"/>
                <a:gd name="f51" fmla="val 234"/>
                <a:gd name="f52" fmla="val 24"/>
                <a:gd name="f53" fmla="val 22"/>
                <a:gd name="f54" fmla="val 19"/>
                <a:gd name="f55" fmla="val 230"/>
                <a:gd name="f56" fmla="val 223"/>
                <a:gd name="f57" fmla="val 213"/>
                <a:gd name="f58" fmla="val 12"/>
                <a:gd name="f59" fmla="val 208"/>
                <a:gd name="f60" fmla="val 8"/>
                <a:gd name="f61" fmla="val 206"/>
                <a:gd name="f62" fmla="val 197"/>
                <a:gd name="f63" fmla="val 3"/>
                <a:gd name="f64" fmla="val 192"/>
                <a:gd name="f65" fmla="val 187"/>
                <a:gd name="f66" fmla="val 15"/>
                <a:gd name="f67" fmla="val 182"/>
                <a:gd name="f68" fmla="val 175"/>
                <a:gd name="f69" fmla="val 34"/>
                <a:gd name="f70" fmla="val 171"/>
                <a:gd name="f71" fmla="val 38"/>
                <a:gd name="f72" fmla="val 156"/>
                <a:gd name="f73" fmla="val 43"/>
                <a:gd name="f74" fmla="val 145"/>
                <a:gd name="f75" fmla="val 133"/>
                <a:gd name="f76" fmla="val 50"/>
                <a:gd name="f77" fmla="val 55"/>
                <a:gd name="f78" fmla="val 64"/>
                <a:gd name="f79" fmla="val 67"/>
                <a:gd name="f80" fmla="val 69"/>
                <a:gd name="f81" fmla="val 72"/>
                <a:gd name="f82" fmla="val 62"/>
                <a:gd name="f83" fmla="val 52"/>
                <a:gd name="f84" fmla="val 45"/>
                <a:gd name="f85" fmla="val 26"/>
                <a:gd name="f86" fmla="val 88"/>
                <a:gd name="f87" fmla="val 10"/>
                <a:gd name="f88" fmla="val 90"/>
                <a:gd name="f89" fmla="val 93"/>
                <a:gd name="f90" fmla="val 126"/>
                <a:gd name="f91" fmla="val 138"/>
                <a:gd name="f92" fmla="val 150"/>
                <a:gd name="f93" fmla="val 5"/>
                <a:gd name="f94" fmla="val 161"/>
                <a:gd name="f95" fmla="val 183"/>
                <a:gd name="f96" fmla="val 185"/>
                <a:gd name="f97" fmla="val 17"/>
                <a:gd name="f98" fmla="val 31"/>
                <a:gd name="f99" fmla="val 178"/>
                <a:gd name="f100" fmla="val 176"/>
                <a:gd name="f101" fmla="val 173"/>
                <a:gd name="f102" fmla="val 169"/>
                <a:gd name="f103" fmla="val 166"/>
                <a:gd name="f104" fmla="val 159"/>
                <a:gd name="f105" fmla="val 104"/>
                <a:gd name="f106" fmla="val 154"/>
                <a:gd name="f107" fmla="val 152"/>
                <a:gd name="f108" fmla="val 147"/>
                <a:gd name="f109" fmla="val 137"/>
                <a:gd name="f110" fmla="val 140"/>
                <a:gd name="f111" fmla="val 135"/>
                <a:gd name="f112" fmla="val 128"/>
                <a:gd name="f113" fmla="val 194"/>
                <a:gd name="f114" fmla="val 131"/>
                <a:gd name="f115" fmla="val 199"/>
                <a:gd name="f116" fmla="val 204"/>
                <a:gd name="f117" fmla="val 157"/>
                <a:gd name="f118" fmla="val 227"/>
                <a:gd name="f119" fmla="val 164"/>
                <a:gd name="f120" fmla="val 237"/>
                <a:gd name="f121" fmla="val 251"/>
                <a:gd name="f122" fmla="val 268"/>
                <a:gd name="f123" fmla="val 275"/>
                <a:gd name="f124" fmla="val 277"/>
                <a:gd name="f125" fmla="val 331"/>
                <a:gd name="f126" fmla="val 286"/>
                <a:gd name="f127" fmla="val 282"/>
                <a:gd name="f128" fmla="val 272"/>
                <a:gd name="f129" fmla="val 348"/>
                <a:gd name="f130" fmla="val 338"/>
                <a:gd name="f131" fmla="val 341"/>
                <a:gd name="f132" fmla="val 327"/>
                <a:gd name="f133" fmla="val 343"/>
                <a:gd name="f134" fmla="+- 0 0 -90"/>
                <a:gd name="f135" fmla="*/ f3 1 350"/>
                <a:gd name="f136" fmla="*/ f4 1 188"/>
                <a:gd name="f137" fmla="+- f7 0 f5"/>
                <a:gd name="f138" fmla="+- f6 0 f5"/>
                <a:gd name="f139" fmla="*/ f134 f0 1"/>
                <a:gd name="f140" fmla="*/ f138 1 350"/>
                <a:gd name="f141" fmla="*/ f137 1 188"/>
                <a:gd name="f142" fmla="*/ 522288 f138 1"/>
                <a:gd name="f143" fmla="*/ 158750 f137 1"/>
                <a:gd name="f144" fmla="*/ 473075 f138 1"/>
                <a:gd name="f145" fmla="*/ 117475 f137 1"/>
                <a:gd name="f146" fmla="*/ 461963 f138 1"/>
                <a:gd name="f147" fmla="*/ 125413 f137 1"/>
                <a:gd name="f148" fmla="*/ 484188 f138 1"/>
                <a:gd name="f149" fmla="*/ 128588 f137 1"/>
                <a:gd name="f150" fmla="*/ 514350 f138 1"/>
                <a:gd name="f151" fmla="*/ 458788 f138 1"/>
                <a:gd name="f152" fmla="*/ 196850 f137 1"/>
                <a:gd name="f153" fmla="*/ 409575 f138 1"/>
                <a:gd name="f154" fmla="*/ 166688 f137 1"/>
                <a:gd name="f155" fmla="*/ 382588 f138 1"/>
                <a:gd name="f156" fmla="*/ 120650 f137 1"/>
                <a:gd name="f157" fmla="*/ 334963 f138 1"/>
                <a:gd name="f158" fmla="*/ 349250 f138 1"/>
                <a:gd name="f159" fmla="*/ 65088 f137 1"/>
                <a:gd name="f160" fmla="*/ 371475 f138 1"/>
                <a:gd name="f161" fmla="*/ 38100 f137 1"/>
                <a:gd name="f162" fmla="*/ 365125 f138 1"/>
                <a:gd name="f163" fmla="*/ 30163 f137 1"/>
                <a:gd name="f164" fmla="*/ 341313 f138 1"/>
                <a:gd name="f165" fmla="*/ 327025 f138 1"/>
                <a:gd name="f166" fmla="*/ 0 f137 1"/>
                <a:gd name="f167" fmla="*/ 296863 f138 1"/>
                <a:gd name="f168" fmla="*/ 23813 f137 1"/>
                <a:gd name="f169" fmla="*/ 271463 f138 1"/>
                <a:gd name="f170" fmla="*/ 60325 f137 1"/>
                <a:gd name="f171" fmla="*/ 211138 f138 1"/>
                <a:gd name="f172" fmla="*/ 79375 f137 1"/>
                <a:gd name="f173" fmla="*/ 150813 f138 1"/>
                <a:gd name="f174" fmla="*/ 101600 f137 1"/>
                <a:gd name="f175" fmla="*/ 98425 f138 1"/>
                <a:gd name="f176" fmla="*/ 57150 f138 1"/>
                <a:gd name="f177" fmla="*/ 131763 f137 1"/>
                <a:gd name="f178" fmla="*/ 15875 f138 1"/>
                <a:gd name="f179" fmla="*/ 142875 f137 1"/>
                <a:gd name="f180" fmla="*/ 4763 f138 1"/>
                <a:gd name="f181" fmla="*/ 184150 f137 1"/>
                <a:gd name="f182" fmla="*/ 238125 f137 1"/>
                <a:gd name="f183" fmla="*/ 7938 f138 1"/>
                <a:gd name="f184" fmla="*/ 290513 f137 1"/>
                <a:gd name="f185" fmla="*/ 38100 f138 1"/>
                <a:gd name="f186" fmla="*/ 285750 f137 1"/>
                <a:gd name="f187" fmla="*/ 71438 f138 1"/>
                <a:gd name="f188" fmla="*/ 274638 f137 1"/>
                <a:gd name="f189" fmla="*/ 109538 f138 1"/>
                <a:gd name="f190" fmla="*/ 263525 f137 1"/>
                <a:gd name="f191" fmla="*/ 117475 f138 1"/>
                <a:gd name="f192" fmla="*/ 165100 f138 1"/>
                <a:gd name="f193" fmla="*/ 244475 f137 1"/>
                <a:gd name="f194" fmla="*/ 217488 f138 1"/>
                <a:gd name="f195" fmla="*/ 230188 f137 1"/>
                <a:gd name="f196" fmla="*/ 252413 f138 1"/>
                <a:gd name="f197" fmla="*/ 219075 f137 1"/>
                <a:gd name="f198" fmla="*/ 288925 f138 1"/>
                <a:gd name="f199" fmla="*/ 203200 f137 1"/>
                <a:gd name="f200" fmla="*/ 312738 f138 1"/>
                <a:gd name="f201" fmla="*/ 207963 f137 1"/>
                <a:gd name="f202" fmla="*/ 241300 f137 1"/>
                <a:gd name="f203" fmla="*/ 360363 f138 1"/>
                <a:gd name="f204" fmla="*/ 376238 f138 1"/>
                <a:gd name="f205" fmla="*/ 425450 f138 1"/>
                <a:gd name="f206" fmla="*/ 439738 f138 1"/>
                <a:gd name="f207" fmla="*/ 249238 f137 1"/>
                <a:gd name="f208" fmla="*/ 469900 f138 1"/>
                <a:gd name="f209" fmla="*/ 530225 f138 1"/>
                <a:gd name="f210" fmla="*/ 552450 f138 1"/>
                <a:gd name="f211" fmla="*/ 260350 f137 1"/>
                <a:gd name="f212" fmla="*/ 541338 f138 1"/>
                <a:gd name="f213" fmla="*/ 544513 f138 1"/>
                <a:gd name="f214" fmla="*/ f139 1 f2"/>
                <a:gd name="f215" fmla="*/ f142 1 350"/>
                <a:gd name="f216" fmla="*/ f143 1 188"/>
                <a:gd name="f217" fmla="*/ f144 1 350"/>
                <a:gd name="f218" fmla="*/ f145 1 188"/>
                <a:gd name="f219" fmla="*/ f146 1 350"/>
                <a:gd name="f220" fmla="*/ f147 1 188"/>
                <a:gd name="f221" fmla="*/ f148 1 350"/>
                <a:gd name="f222" fmla="*/ f149 1 188"/>
                <a:gd name="f223" fmla="*/ f150 1 350"/>
                <a:gd name="f224" fmla="*/ f151 1 350"/>
                <a:gd name="f225" fmla="*/ f152 1 188"/>
                <a:gd name="f226" fmla="*/ f153 1 350"/>
                <a:gd name="f227" fmla="*/ f154 1 188"/>
                <a:gd name="f228" fmla="*/ f155 1 350"/>
                <a:gd name="f229" fmla="*/ f156 1 188"/>
                <a:gd name="f230" fmla="*/ f157 1 350"/>
                <a:gd name="f231" fmla="*/ f158 1 350"/>
                <a:gd name="f232" fmla="*/ f159 1 188"/>
                <a:gd name="f233" fmla="*/ f160 1 350"/>
                <a:gd name="f234" fmla="*/ f161 1 188"/>
                <a:gd name="f235" fmla="*/ f162 1 350"/>
                <a:gd name="f236" fmla="*/ f163 1 188"/>
                <a:gd name="f237" fmla="*/ f164 1 350"/>
                <a:gd name="f238" fmla="*/ f165 1 350"/>
                <a:gd name="f239" fmla="*/ f166 1 188"/>
                <a:gd name="f240" fmla="*/ f167 1 350"/>
                <a:gd name="f241" fmla="*/ f168 1 188"/>
                <a:gd name="f242" fmla="*/ f169 1 350"/>
                <a:gd name="f243" fmla="*/ f170 1 188"/>
                <a:gd name="f244" fmla="*/ f171 1 350"/>
                <a:gd name="f245" fmla="*/ f172 1 188"/>
                <a:gd name="f246" fmla="*/ f173 1 350"/>
                <a:gd name="f247" fmla="*/ f174 1 188"/>
                <a:gd name="f248" fmla="*/ f175 1 350"/>
                <a:gd name="f249" fmla="*/ f176 1 350"/>
                <a:gd name="f250" fmla="*/ f177 1 188"/>
                <a:gd name="f251" fmla="*/ f178 1 350"/>
                <a:gd name="f252" fmla="*/ f179 1 188"/>
                <a:gd name="f253" fmla="*/ f180 1 350"/>
                <a:gd name="f254" fmla="*/ f181 1 188"/>
                <a:gd name="f255" fmla="*/ f182 1 188"/>
                <a:gd name="f256" fmla="*/ f183 1 350"/>
                <a:gd name="f257" fmla="*/ f184 1 188"/>
                <a:gd name="f258" fmla="*/ f185 1 350"/>
                <a:gd name="f259" fmla="*/ f186 1 188"/>
                <a:gd name="f260" fmla="*/ f187 1 350"/>
                <a:gd name="f261" fmla="*/ f188 1 188"/>
                <a:gd name="f262" fmla="*/ f189 1 350"/>
                <a:gd name="f263" fmla="*/ f190 1 188"/>
                <a:gd name="f264" fmla="*/ f191 1 350"/>
                <a:gd name="f265" fmla="*/ f192 1 350"/>
                <a:gd name="f266" fmla="*/ f193 1 188"/>
                <a:gd name="f267" fmla="*/ f194 1 350"/>
                <a:gd name="f268" fmla="*/ f195 1 188"/>
                <a:gd name="f269" fmla="*/ f196 1 350"/>
                <a:gd name="f270" fmla="*/ f197 1 188"/>
                <a:gd name="f271" fmla="*/ f198 1 350"/>
                <a:gd name="f272" fmla="*/ f199 1 188"/>
                <a:gd name="f273" fmla="*/ f200 1 350"/>
                <a:gd name="f274" fmla="*/ f201 1 188"/>
                <a:gd name="f275" fmla="*/ f202 1 188"/>
                <a:gd name="f276" fmla="*/ f203 1 350"/>
                <a:gd name="f277" fmla="*/ f204 1 350"/>
                <a:gd name="f278" fmla="*/ f205 1 350"/>
                <a:gd name="f279" fmla="*/ f206 1 350"/>
                <a:gd name="f280" fmla="*/ f207 1 188"/>
                <a:gd name="f281" fmla="*/ f208 1 350"/>
                <a:gd name="f282" fmla="*/ f209 1 350"/>
                <a:gd name="f283" fmla="*/ f210 1 350"/>
                <a:gd name="f284" fmla="*/ f211 1 188"/>
                <a:gd name="f285" fmla="*/ f212 1 350"/>
                <a:gd name="f286" fmla="*/ f213 1 350"/>
                <a:gd name="f287" fmla="*/ 0 1 f140"/>
                <a:gd name="f288" fmla="*/ f6 1 f140"/>
                <a:gd name="f289" fmla="*/ 0 1 f141"/>
                <a:gd name="f290" fmla="*/ f7 1 f141"/>
                <a:gd name="f291" fmla="+- f214 0 f1"/>
                <a:gd name="f292" fmla="*/ f215 1 f140"/>
                <a:gd name="f293" fmla="*/ f216 1 f141"/>
                <a:gd name="f294" fmla="*/ f217 1 f140"/>
                <a:gd name="f295" fmla="*/ f218 1 f141"/>
                <a:gd name="f296" fmla="*/ f219 1 f140"/>
                <a:gd name="f297" fmla="*/ f220 1 f141"/>
                <a:gd name="f298" fmla="*/ f221 1 f140"/>
                <a:gd name="f299" fmla="*/ f222 1 f141"/>
                <a:gd name="f300" fmla="*/ f223 1 f140"/>
                <a:gd name="f301" fmla="*/ f224 1 f140"/>
                <a:gd name="f302" fmla="*/ f225 1 f141"/>
                <a:gd name="f303" fmla="*/ f226 1 f140"/>
                <a:gd name="f304" fmla="*/ f227 1 f141"/>
                <a:gd name="f305" fmla="*/ f228 1 f140"/>
                <a:gd name="f306" fmla="*/ f229 1 f141"/>
                <a:gd name="f307" fmla="*/ f230 1 f140"/>
                <a:gd name="f308" fmla="*/ f231 1 f140"/>
                <a:gd name="f309" fmla="*/ f232 1 f141"/>
                <a:gd name="f310" fmla="*/ f233 1 f140"/>
                <a:gd name="f311" fmla="*/ f234 1 f141"/>
                <a:gd name="f312" fmla="*/ f235 1 f140"/>
                <a:gd name="f313" fmla="*/ f236 1 f141"/>
                <a:gd name="f314" fmla="*/ f237 1 f140"/>
                <a:gd name="f315" fmla="*/ f238 1 f140"/>
                <a:gd name="f316" fmla="*/ f239 1 f141"/>
                <a:gd name="f317" fmla="*/ f240 1 f140"/>
                <a:gd name="f318" fmla="*/ f241 1 f141"/>
                <a:gd name="f319" fmla="*/ f242 1 f140"/>
                <a:gd name="f320" fmla="*/ f243 1 f141"/>
                <a:gd name="f321" fmla="*/ f244 1 f140"/>
                <a:gd name="f322" fmla="*/ f245 1 f141"/>
                <a:gd name="f323" fmla="*/ f246 1 f140"/>
                <a:gd name="f324" fmla="*/ f247 1 f141"/>
                <a:gd name="f325" fmla="*/ f248 1 f140"/>
                <a:gd name="f326" fmla="*/ f249 1 f140"/>
                <a:gd name="f327" fmla="*/ f250 1 f141"/>
                <a:gd name="f328" fmla="*/ f251 1 f140"/>
                <a:gd name="f329" fmla="*/ f252 1 f141"/>
                <a:gd name="f330" fmla="*/ f253 1 f140"/>
                <a:gd name="f331" fmla="*/ f254 1 f141"/>
                <a:gd name="f332" fmla="*/ f255 1 f141"/>
                <a:gd name="f333" fmla="*/ f256 1 f140"/>
                <a:gd name="f334" fmla="*/ f257 1 f141"/>
                <a:gd name="f335" fmla="*/ f258 1 f140"/>
                <a:gd name="f336" fmla="*/ f259 1 f141"/>
                <a:gd name="f337" fmla="*/ f260 1 f140"/>
                <a:gd name="f338" fmla="*/ f261 1 f141"/>
                <a:gd name="f339" fmla="*/ f262 1 f140"/>
                <a:gd name="f340" fmla="*/ f263 1 f141"/>
                <a:gd name="f341" fmla="*/ f264 1 f140"/>
                <a:gd name="f342" fmla="*/ f265 1 f140"/>
                <a:gd name="f343" fmla="*/ f266 1 f141"/>
                <a:gd name="f344" fmla="*/ f267 1 f140"/>
                <a:gd name="f345" fmla="*/ f268 1 f141"/>
                <a:gd name="f346" fmla="*/ f269 1 f140"/>
                <a:gd name="f347" fmla="*/ f270 1 f141"/>
                <a:gd name="f348" fmla="*/ f271 1 f140"/>
                <a:gd name="f349" fmla="*/ f272 1 f141"/>
                <a:gd name="f350" fmla="*/ f273 1 f140"/>
                <a:gd name="f351" fmla="*/ f274 1 f141"/>
                <a:gd name="f352" fmla="*/ f275 1 f141"/>
                <a:gd name="f353" fmla="*/ f276 1 f140"/>
                <a:gd name="f354" fmla="*/ f277 1 f140"/>
                <a:gd name="f355" fmla="*/ f278 1 f140"/>
                <a:gd name="f356" fmla="*/ f279 1 f140"/>
                <a:gd name="f357" fmla="*/ f280 1 f141"/>
                <a:gd name="f358" fmla="*/ f281 1 f140"/>
                <a:gd name="f359" fmla="*/ f282 1 f140"/>
                <a:gd name="f360" fmla="*/ f283 1 f140"/>
                <a:gd name="f361" fmla="*/ f284 1 f141"/>
                <a:gd name="f362" fmla="*/ f285 1 f140"/>
                <a:gd name="f363" fmla="*/ f286 1 f140"/>
                <a:gd name="f364" fmla="*/ f287 f135 1"/>
                <a:gd name="f365" fmla="*/ f288 f135 1"/>
                <a:gd name="f366" fmla="*/ f290 f136 1"/>
                <a:gd name="f367" fmla="*/ f289 f136 1"/>
                <a:gd name="f368" fmla="*/ f292 f135 1"/>
                <a:gd name="f369" fmla="*/ f293 f136 1"/>
                <a:gd name="f370" fmla="*/ f294 f135 1"/>
                <a:gd name="f371" fmla="*/ f295 f136 1"/>
                <a:gd name="f372" fmla="*/ f296 f135 1"/>
                <a:gd name="f373" fmla="*/ f297 f136 1"/>
                <a:gd name="f374" fmla="*/ f298 f135 1"/>
                <a:gd name="f375" fmla="*/ f299 f136 1"/>
                <a:gd name="f376" fmla="*/ f300 f135 1"/>
                <a:gd name="f377" fmla="*/ f301 f135 1"/>
                <a:gd name="f378" fmla="*/ f302 f136 1"/>
                <a:gd name="f379" fmla="*/ f303 f135 1"/>
                <a:gd name="f380" fmla="*/ f304 f136 1"/>
                <a:gd name="f381" fmla="*/ f305 f135 1"/>
                <a:gd name="f382" fmla="*/ f306 f136 1"/>
                <a:gd name="f383" fmla="*/ f307 f135 1"/>
                <a:gd name="f384" fmla="*/ f308 f135 1"/>
                <a:gd name="f385" fmla="*/ f309 f136 1"/>
                <a:gd name="f386" fmla="*/ f310 f135 1"/>
                <a:gd name="f387" fmla="*/ f311 f136 1"/>
                <a:gd name="f388" fmla="*/ f312 f135 1"/>
                <a:gd name="f389" fmla="*/ f313 f136 1"/>
                <a:gd name="f390" fmla="*/ f314 f135 1"/>
                <a:gd name="f391" fmla="*/ f315 f135 1"/>
                <a:gd name="f392" fmla="*/ f316 f136 1"/>
                <a:gd name="f393" fmla="*/ f317 f135 1"/>
                <a:gd name="f394" fmla="*/ f318 f136 1"/>
                <a:gd name="f395" fmla="*/ f319 f135 1"/>
                <a:gd name="f396" fmla="*/ f320 f136 1"/>
                <a:gd name="f397" fmla="*/ f321 f135 1"/>
                <a:gd name="f398" fmla="*/ f322 f136 1"/>
                <a:gd name="f399" fmla="*/ f323 f135 1"/>
                <a:gd name="f400" fmla="*/ f324 f136 1"/>
                <a:gd name="f401" fmla="*/ f325 f135 1"/>
                <a:gd name="f402" fmla="*/ f326 f135 1"/>
                <a:gd name="f403" fmla="*/ f327 f136 1"/>
                <a:gd name="f404" fmla="*/ f328 f135 1"/>
                <a:gd name="f405" fmla="*/ f329 f136 1"/>
                <a:gd name="f406" fmla="*/ f330 f135 1"/>
                <a:gd name="f407" fmla="*/ f331 f136 1"/>
                <a:gd name="f408" fmla="*/ f332 f136 1"/>
                <a:gd name="f409" fmla="*/ f333 f135 1"/>
                <a:gd name="f410" fmla="*/ f334 f136 1"/>
                <a:gd name="f411" fmla="*/ f335 f135 1"/>
                <a:gd name="f412" fmla="*/ f336 f136 1"/>
                <a:gd name="f413" fmla="*/ f337 f135 1"/>
                <a:gd name="f414" fmla="*/ f338 f136 1"/>
                <a:gd name="f415" fmla="*/ f339 f135 1"/>
                <a:gd name="f416" fmla="*/ f340 f136 1"/>
                <a:gd name="f417" fmla="*/ f341 f135 1"/>
                <a:gd name="f418" fmla="*/ f342 f135 1"/>
                <a:gd name="f419" fmla="*/ f343 f136 1"/>
                <a:gd name="f420" fmla="*/ f344 f135 1"/>
                <a:gd name="f421" fmla="*/ f345 f136 1"/>
                <a:gd name="f422" fmla="*/ f346 f135 1"/>
                <a:gd name="f423" fmla="*/ f347 f136 1"/>
                <a:gd name="f424" fmla="*/ f348 f135 1"/>
                <a:gd name="f425" fmla="*/ f349 f136 1"/>
                <a:gd name="f426" fmla="*/ f350 f135 1"/>
                <a:gd name="f427" fmla="*/ f351 f136 1"/>
                <a:gd name="f428" fmla="*/ f352 f136 1"/>
                <a:gd name="f429" fmla="*/ f353 f135 1"/>
                <a:gd name="f430" fmla="*/ f354 f135 1"/>
                <a:gd name="f431" fmla="*/ f355 f135 1"/>
                <a:gd name="f432" fmla="*/ f356 f135 1"/>
                <a:gd name="f433" fmla="*/ f357 f136 1"/>
                <a:gd name="f434" fmla="*/ f358 f135 1"/>
                <a:gd name="f435" fmla="*/ f359 f135 1"/>
                <a:gd name="f436" fmla="*/ f360 f135 1"/>
                <a:gd name="f437" fmla="*/ f361 f136 1"/>
                <a:gd name="f438" fmla="*/ f362 f135 1"/>
                <a:gd name="f439" fmla="*/ f363 f135 1"/>
              </a:gdLst>
              <a:ahLst/>
              <a:cxnLst>
                <a:cxn ang="3cd4">
                  <a:pos x="hc" y="t"/>
                </a:cxn>
                <a:cxn ang="0">
                  <a:pos x="r" y="vc"/>
                </a:cxn>
                <a:cxn ang="cd4">
                  <a:pos x="hc" y="b"/>
                </a:cxn>
                <a:cxn ang="cd2">
                  <a:pos x="l" y="vc"/>
                </a:cxn>
                <a:cxn ang="f291">
                  <a:pos x="f368" y="f369"/>
                </a:cxn>
                <a:cxn ang="f291">
                  <a:pos x="f370" y="f371"/>
                </a:cxn>
                <a:cxn ang="f291">
                  <a:pos x="f372" y="f373"/>
                </a:cxn>
                <a:cxn ang="f291">
                  <a:pos x="f374" y="f375"/>
                </a:cxn>
                <a:cxn ang="f291">
                  <a:pos x="f376" y="f369"/>
                </a:cxn>
                <a:cxn ang="f291">
                  <a:pos x="f377" y="f378"/>
                </a:cxn>
                <a:cxn ang="f291">
                  <a:pos x="f379" y="f380"/>
                </a:cxn>
                <a:cxn ang="f291">
                  <a:pos x="f381" y="f382"/>
                </a:cxn>
                <a:cxn ang="f291">
                  <a:pos x="f383" y="f371"/>
                </a:cxn>
                <a:cxn ang="f291">
                  <a:pos x="f384" y="f385"/>
                </a:cxn>
                <a:cxn ang="f291">
                  <a:pos x="f386" y="f387"/>
                </a:cxn>
                <a:cxn ang="f291">
                  <a:pos x="f388" y="f389"/>
                </a:cxn>
                <a:cxn ang="f291">
                  <a:pos x="f390" y="f389"/>
                </a:cxn>
                <a:cxn ang="f291">
                  <a:pos x="f391" y="f392"/>
                </a:cxn>
                <a:cxn ang="f291">
                  <a:pos x="f393" y="f394"/>
                </a:cxn>
                <a:cxn ang="f291">
                  <a:pos x="f395" y="f396"/>
                </a:cxn>
                <a:cxn ang="f291">
                  <a:pos x="f397" y="f398"/>
                </a:cxn>
                <a:cxn ang="f291">
                  <a:pos x="f399" y="f400"/>
                </a:cxn>
                <a:cxn ang="f291">
                  <a:pos x="f401" y="f371"/>
                </a:cxn>
                <a:cxn ang="f291">
                  <a:pos x="f402" y="f403"/>
                </a:cxn>
                <a:cxn ang="f291">
                  <a:pos x="f404" y="f405"/>
                </a:cxn>
                <a:cxn ang="f291">
                  <a:pos x="f406" y="f407"/>
                </a:cxn>
                <a:cxn ang="f291">
                  <a:pos x="f406" y="f408"/>
                </a:cxn>
                <a:cxn ang="f291">
                  <a:pos x="f409" y="f410"/>
                </a:cxn>
                <a:cxn ang="f291">
                  <a:pos x="f411" y="f412"/>
                </a:cxn>
                <a:cxn ang="f291">
                  <a:pos x="f413" y="f414"/>
                </a:cxn>
                <a:cxn ang="f291">
                  <a:pos x="f415" y="f416"/>
                </a:cxn>
                <a:cxn ang="f291">
                  <a:pos x="f417" y="f416"/>
                </a:cxn>
                <a:cxn ang="f291">
                  <a:pos x="f418" y="f419"/>
                </a:cxn>
                <a:cxn ang="f291">
                  <a:pos x="f420" y="f421"/>
                </a:cxn>
                <a:cxn ang="f291">
                  <a:pos x="f422" y="f423"/>
                </a:cxn>
                <a:cxn ang="f291">
                  <a:pos x="f424" y="f425"/>
                </a:cxn>
                <a:cxn ang="f291">
                  <a:pos x="f426" y="f427"/>
                </a:cxn>
                <a:cxn ang="f291">
                  <a:pos x="f391" y="f421"/>
                </a:cxn>
                <a:cxn ang="f291">
                  <a:pos x="f390" y="f428"/>
                </a:cxn>
                <a:cxn ang="f291">
                  <a:pos x="f429" y="f408"/>
                </a:cxn>
                <a:cxn ang="f291">
                  <a:pos x="f430" y="f412"/>
                </a:cxn>
                <a:cxn ang="f291">
                  <a:pos x="f431" y="f423"/>
                </a:cxn>
                <a:cxn ang="f291">
                  <a:pos x="f432" y="f433"/>
                </a:cxn>
                <a:cxn ang="f291">
                  <a:pos x="f434" y="f423"/>
                </a:cxn>
                <a:cxn ang="f291">
                  <a:pos x="f435" y="f407"/>
                </a:cxn>
                <a:cxn ang="f291">
                  <a:pos x="f432" y="f410"/>
                </a:cxn>
                <a:cxn ang="f291">
                  <a:pos x="f370" y="f414"/>
                </a:cxn>
                <a:cxn ang="f291">
                  <a:pos x="f436" y="f437"/>
                </a:cxn>
                <a:cxn ang="f291">
                  <a:pos x="f438" y="f437"/>
                </a:cxn>
                <a:cxn ang="f291">
                  <a:pos x="f439" y="f414"/>
                </a:cxn>
              </a:cxnLst>
              <a:rect l="f364" t="f367" r="f365" b="f366"/>
              <a:pathLst>
                <a:path w="350" h="188">
                  <a:moveTo>
                    <a:pt x="f8" y="f9"/>
                  </a:moveTo>
                  <a:lnTo>
                    <a:pt x="f8" y="f10"/>
                  </a:lnTo>
                  <a:lnTo>
                    <a:pt x="f11" y="f12"/>
                  </a:lnTo>
                  <a:lnTo>
                    <a:pt x="f13" y="f14"/>
                  </a:lnTo>
                  <a:lnTo>
                    <a:pt x="f15" y="f16"/>
                  </a:lnTo>
                  <a:lnTo>
                    <a:pt x="f17" y="f16"/>
                  </a:lnTo>
                  <a:lnTo>
                    <a:pt x="f18" y="f16"/>
                  </a:lnTo>
                  <a:lnTo>
                    <a:pt x="f19" y="f20"/>
                  </a:lnTo>
                  <a:lnTo>
                    <a:pt x="f19" y="f21"/>
                  </a:lnTo>
                  <a:lnTo>
                    <a:pt x="f22" y="f14"/>
                  </a:lnTo>
                  <a:lnTo>
                    <a:pt x="f17" y="f21"/>
                  </a:lnTo>
                  <a:lnTo>
                    <a:pt x="f23" y="f24"/>
                  </a:lnTo>
                  <a:lnTo>
                    <a:pt x="f25" y="f26"/>
                  </a:lnTo>
                  <a:lnTo>
                    <a:pt x="f13" y="f27"/>
                  </a:lnTo>
                  <a:lnTo>
                    <a:pt x="f28" y="f12"/>
                  </a:lnTo>
                  <a:lnTo>
                    <a:pt x="f29" y="f10"/>
                  </a:lnTo>
                  <a:lnTo>
                    <a:pt x="f15" y="f30"/>
                  </a:lnTo>
                  <a:lnTo>
                    <a:pt x="f31" y="f30"/>
                  </a:lnTo>
                  <a:lnTo>
                    <a:pt x="f32" y="f33"/>
                  </a:lnTo>
                  <a:lnTo>
                    <a:pt x="f34" y="f35"/>
                  </a:lnTo>
                  <a:lnTo>
                    <a:pt x="f36" y="f37"/>
                  </a:lnTo>
                  <a:lnTo>
                    <a:pt x="f36" y="f12"/>
                  </a:lnTo>
                  <a:lnTo>
                    <a:pt x="f38" y="f27"/>
                  </a:lnTo>
                  <a:lnTo>
                    <a:pt x="f39" y="f20"/>
                  </a:lnTo>
                  <a:lnTo>
                    <a:pt x="f40" y="f20"/>
                  </a:lnTo>
                  <a:lnTo>
                    <a:pt x="f41" y="f20"/>
                  </a:lnTo>
                  <a:lnTo>
                    <a:pt x="f42" y="f16"/>
                  </a:lnTo>
                  <a:lnTo>
                    <a:pt x="f41" y="f43"/>
                  </a:lnTo>
                  <a:lnTo>
                    <a:pt x="f44" y="f45"/>
                  </a:lnTo>
                  <a:lnTo>
                    <a:pt x="f46" y="f47"/>
                  </a:lnTo>
                  <a:lnTo>
                    <a:pt x="f48" y="f49"/>
                  </a:lnTo>
                  <a:lnTo>
                    <a:pt x="f40" y="f50"/>
                  </a:lnTo>
                  <a:lnTo>
                    <a:pt x="f51" y="f52"/>
                  </a:lnTo>
                  <a:lnTo>
                    <a:pt x="f51" y="f53"/>
                  </a:lnTo>
                  <a:lnTo>
                    <a:pt x="f40" y="f54"/>
                  </a:lnTo>
                  <a:lnTo>
                    <a:pt x="f55" y="f54"/>
                  </a:lnTo>
                  <a:lnTo>
                    <a:pt x="f48" y="f53"/>
                  </a:lnTo>
                  <a:lnTo>
                    <a:pt x="f56" y="f52"/>
                  </a:lnTo>
                  <a:lnTo>
                    <a:pt x="f41" y="f54"/>
                  </a:lnTo>
                  <a:lnTo>
                    <a:pt x="f57" y="f58"/>
                  </a:lnTo>
                  <a:lnTo>
                    <a:pt x="f59" y="f60"/>
                  </a:lnTo>
                  <a:lnTo>
                    <a:pt x="f61" y="f5"/>
                  </a:lnTo>
                  <a:lnTo>
                    <a:pt x="f62" y="f63"/>
                  </a:lnTo>
                  <a:lnTo>
                    <a:pt x="f64" y="f60"/>
                  </a:lnTo>
                  <a:lnTo>
                    <a:pt x="f65" y="f66"/>
                  </a:lnTo>
                  <a:lnTo>
                    <a:pt x="f67" y="f54"/>
                  </a:lnTo>
                  <a:lnTo>
                    <a:pt x="f68" y="f69"/>
                  </a:lnTo>
                  <a:lnTo>
                    <a:pt x="f70" y="f71"/>
                  </a:lnTo>
                  <a:lnTo>
                    <a:pt x="f72" y="f73"/>
                  </a:lnTo>
                  <a:lnTo>
                    <a:pt x="f74" y="f45"/>
                  </a:lnTo>
                  <a:lnTo>
                    <a:pt x="f75" y="f76"/>
                  </a:lnTo>
                  <a:lnTo>
                    <a:pt x="f33" y="f77"/>
                  </a:lnTo>
                  <a:lnTo>
                    <a:pt x="f35" y="f43"/>
                  </a:lnTo>
                  <a:lnTo>
                    <a:pt x="f27" y="f78"/>
                  </a:lnTo>
                  <a:lnTo>
                    <a:pt x="f14" y="f79"/>
                  </a:lnTo>
                  <a:lnTo>
                    <a:pt x="f80" y="f81"/>
                  </a:lnTo>
                  <a:lnTo>
                    <a:pt x="f82" y="f16"/>
                  </a:lnTo>
                  <a:lnTo>
                    <a:pt x="f83" y="f20"/>
                  </a:lnTo>
                  <a:lnTo>
                    <a:pt x="f84" y="f21"/>
                  </a:lnTo>
                  <a:lnTo>
                    <a:pt x="f49" y="f14"/>
                  </a:lnTo>
                  <a:lnTo>
                    <a:pt x="f85" y="f26"/>
                  </a:lnTo>
                  <a:lnTo>
                    <a:pt x="f54" y="f86"/>
                  </a:lnTo>
                  <a:lnTo>
                    <a:pt x="f87" y="f88"/>
                  </a:lnTo>
                  <a:lnTo>
                    <a:pt x="f5" y="f89"/>
                  </a:lnTo>
                  <a:lnTo>
                    <a:pt x="f5" y="f37"/>
                  </a:lnTo>
                  <a:lnTo>
                    <a:pt x="f63" y="f9"/>
                  </a:lnTo>
                  <a:lnTo>
                    <a:pt x="f63" y="f90"/>
                  </a:lnTo>
                  <a:lnTo>
                    <a:pt x="f63" y="f91"/>
                  </a:lnTo>
                  <a:lnTo>
                    <a:pt x="f63" y="f92"/>
                  </a:lnTo>
                  <a:lnTo>
                    <a:pt x="f93" y="f94"/>
                  </a:lnTo>
                  <a:lnTo>
                    <a:pt x="f93" y="f70"/>
                  </a:lnTo>
                  <a:lnTo>
                    <a:pt x="f93" y="f95"/>
                  </a:lnTo>
                  <a:lnTo>
                    <a:pt x="f87" y="f96"/>
                  </a:lnTo>
                  <a:lnTo>
                    <a:pt x="f97" y="f95"/>
                  </a:lnTo>
                  <a:lnTo>
                    <a:pt x="f52" y="f2"/>
                  </a:lnTo>
                  <a:lnTo>
                    <a:pt x="f98" y="f99"/>
                  </a:lnTo>
                  <a:lnTo>
                    <a:pt x="f71" y="f100"/>
                  </a:lnTo>
                  <a:lnTo>
                    <a:pt x="f84" y="f101"/>
                  </a:lnTo>
                  <a:lnTo>
                    <a:pt x="f77" y="f70"/>
                  </a:lnTo>
                  <a:lnTo>
                    <a:pt x="f82" y="f102"/>
                  </a:lnTo>
                  <a:lnTo>
                    <a:pt x="f80" y="f103"/>
                  </a:lnTo>
                  <a:lnTo>
                    <a:pt x="f80" y="f70"/>
                  </a:lnTo>
                  <a:lnTo>
                    <a:pt x="f16" y="f102"/>
                  </a:lnTo>
                  <a:lnTo>
                    <a:pt x="f16" y="f103"/>
                  </a:lnTo>
                  <a:lnTo>
                    <a:pt x="f14" y="f94"/>
                  </a:lnTo>
                  <a:lnTo>
                    <a:pt x="f27" y="f104"/>
                  </a:lnTo>
                  <a:lnTo>
                    <a:pt x="f105" y="f106"/>
                  </a:lnTo>
                  <a:lnTo>
                    <a:pt x="f9" y="f107"/>
                  </a:lnTo>
                  <a:lnTo>
                    <a:pt x="f90" y="f108"/>
                  </a:lnTo>
                  <a:lnTo>
                    <a:pt x="f109" y="f74"/>
                  </a:lnTo>
                  <a:lnTo>
                    <a:pt x="f108" y="f110"/>
                  </a:lnTo>
                  <a:lnTo>
                    <a:pt x="f104" y="f91"/>
                  </a:lnTo>
                  <a:lnTo>
                    <a:pt x="f103" y="f111"/>
                  </a:lnTo>
                  <a:lnTo>
                    <a:pt x="f101" y="f75"/>
                  </a:lnTo>
                  <a:lnTo>
                    <a:pt x="f67" y="f112"/>
                  </a:lnTo>
                  <a:lnTo>
                    <a:pt x="f65" y="f90"/>
                  </a:lnTo>
                  <a:lnTo>
                    <a:pt x="f113" y="f30"/>
                  </a:lnTo>
                  <a:lnTo>
                    <a:pt x="f62" y="f114"/>
                  </a:lnTo>
                  <a:lnTo>
                    <a:pt x="f115" y="f91"/>
                  </a:lnTo>
                  <a:lnTo>
                    <a:pt x="f116" y="f91"/>
                  </a:lnTo>
                  <a:lnTo>
                    <a:pt x="f61" y="f74"/>
                  </a:lnTo>
                  <a:lnTo>
                    <a:pt x="f59" y="f92"/>
                  </a:lnTo>
                  <a:lnTo>
                    <a:pt x="f42" y="f107"/>
                  </a:lnTo>
                  <a:lnTo>
                    <a:pt x="f41" y="f107"/>
                  </a:lnTo>
                  <a:lnTo>
                    <a:pt x="f46" y="f117"/>
                  </a:lnTo>
                  <a:lnTo>
                    <a:pt x="f48" y="f92"/>
                  </a:lnTo>
                  <a:lnTo>
                    <a:pt x="f118" y="f92"/>
                  </a:lnTo>
                  <a:lnTo>
                    <a:pt x="f118" y="f119"/>
                  </a:lnTo>
                  <a:lnTo>
                    <a:pt x="f40" y="f99"/>
                  </a:lnTo>
                  <a:lnTo>
                    <a:pt x="f120" y="f2"/>
                  </a:lnTo>
                  <a:lnTo>
                    <a:pt x="f39" y="f101"/>
                  </a:lnTo>
                  <a:lnTo>
                    <a:pt x="f121" y="f102"/>
                  </a:lnTo>
                  <a:lnTo>
                    <a:pt x="f122" y="f91"/>
                  </a:lnTo>
                  <a:lnTo>
                    <a:pt x="f34" y="f91"/>
                  </a:lnTo>
                  <a:lnTo>
                    <a:pt x="f123" y="f92"/>
                  </a:lnTo>
                  <a:lnTo>
                    <a:pt x="f124" y="f117"/>
                  </a:lnTo>
                  <a:lnTo>
                    <a:pt x="f32" y="f104"/>
                  </a:lnTo>
                  <a:lnTo>
                    <a:pt x="f19" y="f108"/>
                  </a:lnTo>
                  <a:lnTo>
                    <a:pt x="f22" y="f91"/>
                  </a:lnTo>
                  <a:lnTo>
                    <a:pt x="f28" y="f33"/>
                  </a:lnTo>
                  <a:lnTo>
                    <a:pt x="f125" y="f9"/>
                  </a:lnTo>
                  <a:lnTo>
                    <a:pt x="f8" y="f9"/>
                  </a:lnTo>
                  <a:close/>
                  <a:moveTo>
                    <a:pt x="f126" y="f103"/>
                  </a:moveTo>
                  <a:lnTo>
                    <a:pt x="f127" y="f102"/>
                  </a:lnTo>
                  <a:lnTo>
                    <a:pt x="f124" y="f95"/>
                  </a:lnTo>
                  <a:lnTo>
                    <a:pt x="f128" y="f96"/>
                  </a:lnTo>
                  <a:lnTo>
                    <a:pt x="f124" y="f7"/>
                  </a:lnTo>
                  <a:lnTo>
                    <a:pt x="f17" y="f101"/>
                  </a:lnTo>
                  <a:lnTo>
                    <a:pt x="f22" y="f102"/>
                  </a:lnTo>
                  <a:lnTo>
                    <a:pt x="f126" y="f103"/>
                  </a:lnTo>
                  <a:close/>
                  <a:moveTo>
                    <a:pt x="f129" y="f119"/>
                  </a:moveTo>
                  <a:lnTo>
                    <a:pt x="f130" y="f106"/>
                  </a:lnTo>
                  <a:lnTo>
                    <a:pt x="f130" y="f117"/>
                  </a:lnTo>
                  <a:lnTo>
                    <a:pt x="f131" y="f119"/>
                  </a:lnTo>
                  <a:lnTo>
                    <a:pt x="f130" y="f103"/>
                  </a:lnTo>
                  <a:lnTo>
                    <a:pt x="f132" y="f101"/>
                  </a:lnTo>
                  <a:lnTo>
                    <a:pt x="f133" y="f101"/>
                  </a:lnTo>
                  <a:lnTo>
                    <a:pt x="f6" y="f102"/>
                  </a:lnTo>
                  <a:lnTo>
                    <a:pt x="f129" y="f119"/>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30" name="Freeform 50">
              <a:extLst>
                <a:ext uri="{FF2B5EF4-FFF2-40B4-BE49-F238E27FC236}">
                  <a16:creationId xmlns:a16="http://schemas.microsoft.com/office/drawing/2014/main" id="{049573C3-F0AB-3D04-52C6-E5D62D81D4D9}"/>
                </a:ext>
              </a:extLst>
            </p:cNvPr>
            <p:cNvSpPr/>
            <p:nvPr/>
          </p:nvSpPr>
          <p:spPr>
            <a:xfrm>
              <a:off x="6917756" y="2714597"/>
              <a:ext cx="1232419" cy="559658"/>
            </a:xfrm>
            <a:custGeom>
              <a:avLst/>
              <a:gdLst>
                <a:gd name="f0" fmla="val 10800000"/>
                <a:gd name="f1" fmla="val 5400000"/>
                <a:gd name="f2" fmla="val 360"/>
                <a:gd name="f3" fmla="val 180"/>
                <a:gd name="f4" fmla="val w"/>
                <a:gd name="f5" fmla="val h"/>
                <a:gd name="f6" fmla="val 0"/>
                <a:gd name="f7" fmla="val 882"/>
                <a:gd name="f8" fmla="val 410"/>
                <a:gd name="f9" fmla="val 786"/>
                <a:gd name="f10" fmla="val 254"/>
                <a:gd name="f11" fmla="val 256"/>
                <a:gd name="f12" fmla="val 793"/>
                <a:gd name="f13" fmla="val 797"/>
                <a:gd name="f14" fmla="val 800"/>
                <a:gd name="f15" fmla="val 790"/>
                <a:gd name="f16" fmla="val 807"/>
                <a:gd name="f17" fmla="val 239"/>
                <a:gd name="f18" fmla="val 802"/>
                <a:gd name="f19" fmla="val 258"/>
                <a:gd name="f20" fmla="val 804"/>
                <a:gd name="f21" fmla="val 814"/>
                <a:gd name="f22" fmla="val 232"/>
                <a:gd name="f23" fmla="val 823"/>
                <a:gd name="f24" fmla="val 211"/>
                <a:gd name="f25" fmla="val 819"/>
                <a:gd name="f26" fmla="val 216"/>
                <a:gd name="f27" fmla="val 842"/>
                <a:gd name="f28" fmla="val 95"/>
                <a:gd name="f29" fmla="val 838"/>
                <a:gd name="f30" fmla="val 85"/>
                <a:gd name="f31" fmla="val 835"/>
                <a:gd name="f32" fmla="val 78"/>
                <a:gd name="f33" fmla="val 830"/>
                <a:gd name="f34" fmla="val 74"/>
                <a:gd name="f35" fmla="val 826"/>
                <a:gd name="f36" fmla="val 816"/>
                <a:gd name="f37" fmla="val 109"/>
                <a:gd name="f38" fmla="val 114"/>
                <a:gd name="f39" fmla="val 812"/>
                <a:gd name="f40" fmla="val 809"/>
                <a:gd name="f41" fmla="val 102"/>
                <a:gd name="f42" fmla="val 90"/>
                <a:gd name="f43" fmla="val 81"/>
                <a:gd name="f44" fmla="val 776"/>
                <a:gd name="f45" fmla="val 762"/>
                <a:gd name="f46" fmla="val 93"/>
                <a:gd name="f47" fmla="val 752"/>
                <a:gd name="f48" fmla="val 97"/>
                <a:gd name="f49" fmla="val 741"/>
                <a:gd name="f50" fmla="val 100"/>
                <a:gd name="f51" fmla="val 738"/>
                <a:gd name="f52" fmla="val 733"/>
                <a:gd name="f53" fmla="val 731"/>
                <a:gd name="f54" fmla="val 67"/>
                <a:gd name="f55" fmla="val 76"/>
                <a:gd name="f56" fmla="val 83"/>
                <a:gd name="f57" fmla="val 755"/>
                <a:gd name="f58" fmla="val 88"/>
                <a:gd name="f59" fmla="val 767"/>
                <a:gd name="f60" fmla="val 69"/>
                <a:gd name="f61" fmla="val 774"/>
                <a:gd name="f62" fmla="val 783"/>
                <a:gd name="f63" fmla="val 57"/>
                <a:gd name="f64" fmla="val 59"/>
                <a:gd name="f65" fmla="val 788"/>
                <a:gd name="f66" fmla="val 50"/>
                <a:gd name="f67" fmla="val 43"/>
                <a:gd name="f68" fmla="val 45"/>
                <a:gd name="f69" fmla="val 48"/>
                <a:gd name="f70" fmla="val 55"/>
                <a:gd name="f71" fmla="val 36"/>
                <a:gd name="f72" fmla="val 24"/>
                <a:gd name="f73" fmla="val 19"/>
                <a:gd name="f74" fmla="val 795"/>
                <a:gd name="f75" fmla="val 14"/>
                <a:gd name="f76" fmla="val 5"/>
                <a:gd name="f77" fmla="val 771"/>
                <a:gd name="f78" fmla="val 12"/>
                <a:gd name="f79" fmla="val 736"/>
                <a:gd name="f80" fmla="val 22"/>
                <a:gd name="f81" fmla="val 700"/>
                <a:gd name="f82" fmla="val 31"/>
                <a:gd name="f83" fmla="val 665"/>
                <a:gd name="f84" fmla="val 40"/>
                <a:gd name="f85" fmla="val 629"/>
                <a:gd name="f86" fmla="val 594"/>
                <a:gd name="f87" fmla="val 558"/>
                <a:gd name="f88" fmla="val 523"/>
                <a:gd name="f89" fmla="val 485"/>
                <a:gd name="f90" fmla="val 450"/>
                <a:gd name="f91" fmla="val 414"/>
                <a:gd name="f92" fmla="val 104"/>
                <a:gd name="f93" fmla="val 379"/>
                <a:gd name="f94" fmla="val 343"/>
                <a:gd name="f95" fmla="val 121"/>
                <a:gd name="f96" fmla="val 308"/>
                <a:gd name="f97" fmla="val 128"/>
                <a:gd name="f98" fmla="val 272"/>
                <a:gd name="f99" fmla="val 138"/>
                <a:gd name="f100" fmla="val 234"/>
                <a:gd name="f101" fmla="val 145"/>
                <a:gd name="f102" fmla="val 142"/>
                <a:gd name="f103" fmla="val 230"/>
                <a:gd name="f104" fmla="val 154"/>
                <a:gd name="f105" fmla="val 161"/>
                <a:gd name="f106" fmla="val 171"/>
                <a:gd name="f107" fmla="val 178"/>
                <a:gd name="f108" fmla="val 225"/>
                <a:gd name="f109" fmla="val 220"/>
                <a:gd name="f110" fmla="val 183"/>
                <a:gd name="f111" fmla="val 215"/>
                <a:gd name="f112" fmla="val 187"/>
                <a:gd name="f113" fmla="val 206"/>
                <a:gd name="f114" fmla="val 213"/>
                <a:gd name="f115" fmla="val 201"/>
                <a:gd name="f116" fmla="val 192"/>
                <a:gd name="f117" fmla="val 182"/>
                <a:gd name="f118" fmla="val 218"/>
                <a:gd name="f119" fmla="val 175"/>
                <a:gd name="f120" fmla="val 223"/>
                <a:gd name="f121" fmla="val 166"/>
                <a:gd name="f122" fmla="val 237"/>
                <a:gd name="f123" fmla="val 163"/>
                <a:gd name="f124" fmla="val 242"/>
                <a:gd name="f125" fmla="val 159"/>
                <a:gd name="f126" fmla="val 244"/>
                <a:gd name="f127" fmla="val 156"/>
                <a:gd name="f128" fmla="val 152"/>
                <a:gd name="f129" fmla="val 235"/>
                <a:gd name="f130" fmla="val 149"/>
                <a:gd name="f131" fmla="val 137"/>
                <a:gd name="f132" fmla="val 133"/>
                <a:gd name="f133" fmla="val 251"/>
                <a:gd name="f134" fmla="val 126"/>
                <a:gd name="f135" fmla="val 263"/>
                <a:gd name="f136" fmla="val 123"/>
                <a:gd name="f137" fmla="val 268"/>
                <a:gd name="f138" fmla="val 119"/>
                <a:gd name="f139" fmla="val 273"/>
                <a:gd name="f140" fmla="val 107"/>
                <a:gd name="f141" fmla="val 280"/>
                <a:gd name="f142" fmla="val 92"/>
                <a:gd name="f143" fmla="val 294"/>
                <a:gd name="f144" fmla="val 71"/>
                <a:gd name="f145" fmla="val 310"/>
                <a:gd name="f146" fmla="val 320"/>
                <a:gd name="f147" fmla="val 322"/>
                <a:gd name="f148" fmla="val 327"/>
                <a:gd name="f149" fmla="val 26"/>
                <a:gd name="f150" fmla="val 344"/>
                <a:gd name="f151" fmla="val 17"/>
                <a:gd name="f152" fmla="val 365"/>
                <a:gd name="f153" fmla="val 367"/>
                <a:gd name="f154" fmla="val 3"/>
                <a:gd name="f155" fmla="val 374"/>
                <a:gd name="f156" fmla="val 403"/>
                <a:gd name="f157" fmla="val 33"/>
                <a:gd name="f158" fmla="val 396"/>
                <a:gd name="f159" fmla="val 64"/>
                <a:gd name="f160" fmla="val 389"/>
                <a:gd name="f161" fmla="val 384"/>
                <a:gd name="f162" fmla="val 377"/>
                <a:gd name="f163" fmla="val 358"/>
                <a:gd name="f164" fmla="val 351"/>
                <a:gd name="f165" fmla="val 341"/>
                <a:gd name="f166" fmla="val 194"/>
                <a:gd name="f167" fmla="val 334"/>
                <a:gd name="f168" fmla="val 199"/>
                <a:gd name="f169" fmla="val 332"/>
                <a:gd name="f170" fmla="val 329"/>
                <a:gd name="f171" fmla="val 246"/>
                <a:gd name="f172" fmla="val 325"/>
                <a:gd name="f173" fmla="val 279"/>
                <a:gd name="f174" fmla="val 296"/>
                <a:gd name="f175" fmla="val 317"/>
                <a:gd name="f176" fmla="val 312"/>
                <a:gd name="f177" fmla="val 315"/>
                <a:gd name="f178" fmla="val 313"/>
                <a:gd name="f179" fmla="val 331"/>
                <a:gd name="f180" fmla="val 350"/>
                <a:gd name="f181" fmla="val 362"/>
                <a:gd name="f182" fmla="val 364"/>
                <a:gd name="f183" fmla="val 336"/>
                <a:gd name="f184" fmla="val 346"/>
                <a:gd name="f185" fmla="val 381"/>
                <a:gd name="f186" fmla="val 395"/>
                <a:gd name="f187" fmla="val 409"/>
                <a:gd name="f188" fmla="val 424"/>
                <a:gd name="f189" fmla="val 438"/>
                <a:gd name="f190" fmla="val 454"/>
                <a:gd name="f191" fmla="val 469"/>
                <a:gd name="f192" fmla="val 483"/>
                <a:gd name="f193" fmla="val 499"/>
                <a:gd name="f194" fmla="val 516"/>
                <a:gd name="f195" fmla="val 532"/>
                <a:gd name="f196" fmla="val 355"/>
                <a:gd name="f197" fmla="val 549"/>
                <a:gd name="f198" fmla="val 566"/>
                <a:gd name="f199" fmla="val 584"/>
                <a:gd name="f200" fmla="val 386"/>
                <a:gd name="f201" fmla="val 601"/>
                <a:gd name="f202" fmla="val 398"/>
                <a:gd name="f203" fmla="val 618"/>
                <a:gd name="f204" fmla="val 634"/>
                <a:gd name="f205" fmla="val 400"/>
                <a:gd name="f206" fmla="val 674"/>
                <a:gd name="f207" fmla="val 672"/>
                <a:gd name="f208" fmla="val 677"/>
                <a:gd name="f209" fmla="val 679"/>
                <a:gd name="f210" fmla="val 681"/>
                <a:gd name="f211" fmla="val 370"/>
                <a:gd name="f212" fmla="val 689"/>
                <a:gd name="f213" fmla="val 693"/>
                <a:gd name="f214" fmla="val 698"/>
                <a:gd name="f215" fmla="val 707"/>
                <a:gd name="f216" fmla="val 719"/>
                <a:gd name="f217" fmla="val 717"/>
                <a:gd name="f218" fmla="val 715"/>
                <a:gd name="f219" fmla="val 289"/>
                <a:gd name="f220" fmla="val 710"/>
                <a:gd name="f221" fmla="val 270"/>
                <a:gd name="f222" fmla="val 275"/>
                <a:gd name="f223" fmla="val 284"/>
                <a:gd name="f224" fmla="val 726"/>
                <a:gd name="f225" fmla="val 729"/>
                <a:gd name="f226" fmla="val 282"/>
                <a:gd name="f227" fmla="val 265"/>
                <a:gd name="f228" fmla="val 748"/>
                <a:gd name="f229" fmla="val 261"/>
                <a:gd name="f230" fmla="val 778"/>
                <a:gd name="f231" fmla="val 781"/>
                <a:gd name="f232" fmla="val 249"/>
                <a:gd name="f233" fmla="val 769"/>
                <a:gd name="f234" fmla="val 228"/>
                <a:gd name="f235" fmla="val 745"/>
                <a:gd name="f236" fmla="val 209"/>
                <a:gd name="f237" fmla="val 757"/>
                <a:gd name="f238" fmla="val 764"/>
                <a:gd name="f239" fmla="val 197"/>
                <a:gd name="f240" fmla="val 173"/>
                <a:gd name="f241" fmla="val 168"/>
                <a:gd name="f242" fmla="val 722"/>
                <a:gd name="f243" fmla="val 164"/>
                <a:gd name="f244" fmla="val 828"/>
                <a:gd name="f245" fmla="val 845"/>
                <a:gd name="f246" fmla="val 112"/>
                <a:gd name="f247" fmla="val 38"/>
                <a:gd name="f248" fmla="val 833"/>
                <a:gd name="f249" fmla="val 52"/>
                <a:gd name="f250" fmla="val 854"/>
                <a:gd name="f251" fmla="val 861"/>
                <a:gd name="f252" fmla="val 856"/>
                <a:gd name="f253" fmla="val 880"/>
                <a:gd name="f254" fmla="val 878"/>
                <a:gd name="f255" fmla="val 871"/>
                <a:gd name="f256" fmla="val 866"/>
                <a:gd name="f257" fmla="val 875"/>
                <a:gd name="f258" fmla="val 868"/>
                <a:gd name="f259" fmla="val 147"/>
                <a:gd name="f260" fmla="val 849"/>
                <a:gd name="f261" fmla="val 847"/>
                <a:gd name="f262" fmla="val 840"/>
                <a:gd name="f263" fmla="val 859"/>
                <a:gd name="f264" fmla="+- 0 0 -90"/>
                <a:gd name="f265" fmla="*/ f4 1 882"/>
                <a:gd name="f266" fmla="*/ f5 1 410"/>
                <a:gd name="f267" fmla="+- f8 0 f6"/>
                <a:gd name="f268" fmla="+- f7 0 f6"/>
                <a:gd name="f269" fmla="*/ f264 f0 1"/>
                <a:gd name="f270" fmla="*/ f268 1 882"/>
                <a:gd name="f271" fmla="*/ f267 1 410"/>
                <a:gd name="f272" fmla="*/ 1270000 f268 1"/>
                <a:gd name="f273" fmla="*/ 406401 f267 1"/>
                <a:gd name="f274" fmla="*/ 1276350 f268 1"/>
                <a:gd name="f275" fmla="*/ 1336675 f268 1"/>
                <a:gd name="f276" fmla="*/ 150813 f267 1"/>
                <a:gd name="f277" fmla="*/ 1295400 f268 1"/>
                <a:gd name="f278" fmla="*/ 134938 f267 1"/>
                <a:gd name="f279" fmla="*/ 1281113 f268 1"/>
                <a:gd name="f280" fmla="*/ 142875 f267 1"/>
                <a:gd name="f281" fmla="*/ 1209675 f268 1"/>
                <a:gd name="f282" fmla="*/ 147638 f267 1"/>
                <a:gd name="f283" fmla="*/ 1160463 f268 1"/>
                <a:gd name="f284" fmla="*/ 106363 f267 1"/>
                <a:gd name="f285" fmla="*/ 1217613 f268 1"/>
                <a:gd name="f286" fmla="*/ 123825 f267 1"/>
                <a:gd name="f287" fmla="*/ 1243013 f268 1"/>
                <a:gd name="f288" fmla="*/ 93663 f267 1"/>
                <a:gd name="f289" fmla="*/ 71438 f267 1"/>
                <a:gd name="f290" fmla="*/ 1265238 f268 1"/>
                <a:gd name="f291" fmla="*/ 30163 f267 1"/>
                <a:gd name="f292" fmla="*/ 1111250 f268 1"/>
                <a:gd name="f293" fmla="*/ 49213 f267 1"/>
                <a:gd name="f294" fmla="*/ 830263 f268 1"/>
                <a:gd name="f295" fmla="*/ 544513 f268 1"/>
                <a:gd name="f296" fmla="*/ 192088 f267 1"/>
                <a:gd name="f297" fmla="*/ 365125 f268 1"/>
                <a:gd name="f298" fmla="*/ 244475 f267 1"/>
                <a:gd name="f299" fmla="*/ 349250 f268 1"/>
                <a:gd name="f300" fmla="*/ 290513 f267 1"/>
                <a:gd name="f301" fmla="*/ 288925 f268 1"/>
                <a:gd name="f302" fmla="*/ 346076 f267 1"/>
                <a:gd name="f303" fmla="*/ 247650 f268 1"/>
                <a:gd name="f304" fmla="*/ 387351 f267 1"/>
                <a:gd name="f305" fmla="*/ 225425 f268 1"/>
                <a:gd name="f306" fmla="*/ 379413 f267 1"/>
                <a:gd name="f307" fmla="*/ 200025 f268 1"/>
                <a:gd name="f308" fmla="*/ 417513 f267 1"/>
                <a:gd name="f309" fmla="*/ 112713 f268 1"/>
                <a:gd name="f310" fmla="*/ 492126 f267 1"/>
                <a:gd name="f311" fmla="*/ 34925 f268 1"/>
                <a:gd name="f312" fmla="*/ 571501 f267 1"/>
                <a:gd name="f313" fmla="*/ 4763 f268 1"/>
                <a:gd name="f314" fmla="*/ 639763 f267 1"/>
                <a:gd name="f315" fmla="*/ 203200 f268 1"/>
                <a:gd name="f316" fmla="*/ 598488 f267 1"/>
                <a:gd name="f317" fmla="*/ 296863 f268 1"/>
                <a:gd name="f318" fmla="*/ 541338 f267 1"/>
                <a:gd name="f319" fmla="*/ 390525 f268 1"/>
                <a:gd name="f320" fmla="*/ 519113 f267 1"/>
                <a:gd name="f321" fmla="*/ 519113 f268 1"/>
                <a:gd name="f322" fmla="*/ 496888 f267 1"/>
                <a:gd name="f323" fmla="*/ 500063 f267 1"/>
                <a:gd name="f324" fmla="*/ 604838 f268 1"/>
                <a:gd name="f325" fmla="*/ 546101 f267 1"/>
                <a:gd name="f326" fmla="*/ 720725 f268 1"/>
                <a:gd name="f327" fmla="*/ 522288 f267 1"/>
                <a:gd name="f328" fmla="*/ 844550 f268 1"/>
                <a:gd name="f329" fmla="*/ 563563 f267 1"/>
                <a:gd name="f330" fmla="*/ 981075 f268 1"/>
                <a:gd name="f331" fmla="*/ 650876 f267 1"/>
                <a:gd name="f332" fmla="*/ 1074738 f268 1"/>
                <a:gd name="f333" fmla="*/ 582613 f267 1"/>
                <a:gd name="f334" fmla="*/ 1093788 f268 1"/>
                <a:gd name="f335" fmla="*/ 533401 f267 1"/>
                <a:gd name="f336" fmla="*/ 1138238 f268 1"/>
                <a:gd name="f337" fmla="*/ 466726 f267 1"/>
                <a:gd name="f338" fmla="*/ 1152525 f268 1"/>
                <a:gd name="f339" fmla="*/ 450851 f267 1"/>
                <a:gd name="f340" fmla="*/ 1223963 f268 1"/>
                <a:gd name="f341" fmla="*/ 409576 f267 1"/>
                <a:gd name="f342" fmla="*/ 365126 f267 1"/>
                <a:gd name="f343" fmla="*/ 1182688 f268 1"/>
                <a:gd name="f344" fmla="*/ 354013 f267 1"/>
                <a:gd name="f345" fmla="*/ 1235075 f268 1"/>
                <a:gd name="f346" fmla="*/ 319088 f267 1"/>
                <a:gd name="f347" fmla="*/ 1228725 f268 1"/>
                <a:gd name="f348" fmla="*/ 274638 f267 1"/>
                <a:gd name="f349" fmla="*/ 1212850 f268 1"/>
                <a:gd name="f350" fmla="*/ 252413 f267 1"/>
                <a:gd name="f351" fmla="*/ 1239838 f268 1"/>
                <a:gd name="f352" fmla="*/ 260350 f267 1"/>
                <a:gd name="f353" fmla="*/ 1300163 f268 1"/>
                <a:gd name="f354" fmla="*/ 0 f267 1"/>
                <a:gd name="f355" fmla="*/ 1366838 f268 1"/>
                <a:gd name="f356" fmla="*/ 131763 f267 1"/>
                <a:gd name="f357" fmla="*/ 1382713 f268 1"/>
                <a:gd name="f358" fmla="*/ 1397000 f268 1"/>
                <a:gd name="f359" fmla="*/ 236538 f267 1"/>
                <a:gd name="f360" fmla="*/ 200025 f267 1"/>
                <a:gd name="f361" fmla="*/ 1347788 f268 1"/>
                <a:gd name="f362" fmla="*/ 271463 f267 1"/>
                <a:gd name="f363" fmla="*/ f269 1 f3"/>
                <a:gd name="f364" fmla="*/ f272 1 882"/>
                <a:gd name="f365" fmla="*/ f273 1 410"/>
                <a:gd name="f366" fmla="*/ f274 1 882"/>
                <a:gd name="f367" fmla="*/ f275 1 882"/>
                <a:gd name="f368" fmla="*/ f276 1 410"/>
                <a:gd name="f369" fmla="*/ f277 1 882"/>
                <a:gd name="f370" fmla="*/ f278 1 410"/>
                <a:gd name="f371" fmla="*/ f279 1 882"/>
                <a:gd name="f372" fmla="*/ f280 1 410"/>
                <a:gd name="f373" fmla="*/ f281 1 882"/>
                <a:gd name="f374" fmla="*/ f282 1 410"/>
                <a:gd name="f375" fmla="*/ f283 1 882"/>
                <a:gd name="f376" fmla="*/ f284 1 410"/>
                <a:gd name="f377" fmla="*/ f285 1 882"/>
                <a:gd name="f378" fmla="*/ f286 1 410"/>
                <a:gd name="f379" fmla="*/ f287 1 882"/>
                <a:gd name="f380" fmla="*/ f288 1 410"/>
                <a:gd name="f381" fmla="*/ f289 1 410"/>
                <a:gd name="f382" fmla="*/ f290 1 882"/>
                <a:gd name="f383" fmla="*/ f291 1 410"/>
                <a:gd name="f384" fmla="*/ f292 1 882"/>
                <a:gd name="f385" fmla="*/ f293 1 410"/>
                <a:gd name="f386" fmla="*/ f294 1 882"/>
                <a:gd name="f387" fmla="*/ f295 1 882"/>
                <a:gd name="f388" fmla="*/ f296 1 410"/>
                <a:gd name="f389" fmla="*/ f297 1 882"/>
                <a:gd name="f390" fmla="*/ f298 1 410"/>
                <a:gd name="f391" fmla="*/ f299 1 882"/>
                <a:gd name="f392" fmla="*/ f300 1 410"/>
                <a:gd name="f393" fmla="*/ f301 1 882"/>
                <a:gd name="f394" fmla="*/ f302 1 410"/>
                <a:gd name="f395" fmla="*/ f303 1 882"/>
                <a:gd name="f396" fmla="*/ f304 1 410"/>
                <a:gd name="f397" fmla="*/ f305 1 882"/>
                <a:gd name="f398" fmla="*/ f306 1 410"/>
                <a:gd name="f399" fmla="*/ f307 1 882"/>
                <a:gd name="f400" fmla="*/ f308 1 410"/>
                <a:gd name="f401" fmla="*/ f309 1 882"/>
                <a:gd name="f402" fmla="*/ f310 1 410"/>
                <a:gd name="f403" fmla="*/ f311 1 882"/>
                <a:gd name="f404" fmla="*/ f312 1 410"/>
                <a:gd name="f405" fmla="*/ f313 1 882"/>
                <a:gd name="f406" fmla="*/ f314 1 410"/>
                <a:gd name="f407" fmla="*/ f315 1 882"/>
                <a:gd name="f408" fmla="*/ f316 1 410"/>
                <a:gd name="f409" fmla="*/ f317 1 882"/>
                <a:gd name="f410" fmla="*/ f318 1 410"/>
                <a:gd name="f411" fmla="*/ f319 1 882"/>
                <a:gd name="f412" fmla="*/ f320 1 410"/>
                <a:gd name="f413" fmla="*/ f321 1 882"/>
                <a:gd name="f414" fmla="*/ f322 1 410"/>
                <a:gd name="f415" fmla="*/ f323 1 410"/>
                <a:gd name="f416" fmla="*/ f324 1 882"/>
                <a:gd name="f417" fmla="*/ f325 1 410"/>
                <a:gd name="f418" fmla="*/ f326 1 882"/>
                <a:gd name="f419" fmla="*/ f327 1 410"/>
                <a:gd name="f420" fmla="*/ f328 1 882"/>
                <a:gd name="f421" fmla="*/ f329 1 410"/>
                <a:gd name="f422" fmla="*/ f330 1 882"/>
                <a:gd name="f423" fmla="*/ f331 1 410"/>
                <a:gd name="f424" fmla="*/ f332 1 882"/>
                <a:gd name="f425" fmla="*/ f333 1 410"/>
                <a:gd name="f426" fmla="*/ f334 1 882"/>
                <a:gd name="f427" fmla="*/ f335 1 410"/>
                <a:gd name="f428" fmla="*/ f336 1 882"/>
                <a:gd name="f429" fmla="*/ f337 1 410"/>
                <a:gd name="f430" fmla="*/ f338 1 882"/>
                <a:gd name="f431" fmla="*/ f339 1 410"/>
                <a:gd name="f432" fmla="*/ f340 1 882"/>
                <a:gd name="f433" fmla="*/ f341 1 410"/>
                <a:gd name="f434" fmla="*/ f342 1 410"/>
                <a:gd name="f435" fmla="*/ f343 1 882"/>
                <a:gd name="f436" fmla="*/ f344 1 410"/>
                <a:gd name="f437" fmla="*/ f345 1 882"/>
                <a:gd name="f438" fmla="*/ f346 1 410"/>
                <a:gd name="f439" fmla="*/ f347 1 882"/>
                <a:gd name="f440" fmla="*/ f348 1 410"/>
                <a:gd name="f441" fmla="*/ f349 1 882"/>
                <a:gd name="f442" fmla="*/ f350 1 410"/>
                <a:gd name="f443" fmla="*/ f351 1 882"/>
                <a:gd name="f444" fmla="*/ f352 1 410"/>
                <a:gd name="f445" fmla="*/ f353 1 882"/>
                <a:gd name="f446" fmla="*/ f354 1 410"/>
                <a:gd name="f447" fmla="*/ f355 1 882"/>
                <a:gd name="f448" fmla="*/ f356 1 410"/>
                <a:gd name="f449" fmla="*/ f357 1 882"/>
                <a:gd name="f450" fmla="*/ f358 1 882"/>
                <a:gd name="f451" fmla="*/ f359 1 410"/>
                <a:gd name="f452" fmla="*/ f360 1 410"/>
                <a:gd name="f453" fmla="*/ f361 1 882"/>
                <a:gd name="f454" fmla="*/ f362 1 410"/>
                <a:gd name="f455" fmla="*/ 0 1 f270"/>
                <a:gd name="f456" fmla="*/ f7 1 f270"/>
                <a:gd name="f457" fmla="*/ 0 1 f271"/>
                <a:gd name="f458" fmla="*/ f8 1 f271"/>
                <a:gd name="f459" fmla="+- f363 0 f1"/>
                <a:gd name="f460" fmla="*/ f364 1 f270"/>
                <a:gd name="f461" fmla="*/ f365 1 f271"/>
                <a:gd name="f462" fmla="*/ f366 1 f270"/>
                <a:gd name="f463" fmla="*/ f367 1 f270"/>
                <a:gd name="f464" fmla="*/ f368 1 f271"/>
                <a:gd name="f465" fmla="*/ f369 1 f270"/>
                <a:gd name="f466" fmla="*/ f370 1 f271"/>
                <a:gd name="f467" fmla="*/ f371 1 f270"/>
                <a:gd name="f468" fmla="*/ f372 1 f271"/>
                <a:gd name="f469" fmla="*/ f373 1 f270"/>
                <a:gd name="f470" fmla="*/ f374 1 f271"/>
                <a:gd name="f471" fmla="*/ f375 1 f270"/>
                <a:gd name="f472" fmla="*/ f376 1 f271"/>
                <a:gd name="f473" fmla="*/ f377 1 f270"/>
                <a:gd name="f474" fmla="*/ f378 1 f271"/>
                <a:gd name="f475" fmla="*/ f379 1 f270"/>
                <a:gd name="f476" fmla="*/ f380 1 f271"/>
                <a:gd name="f477" fmla="*/ f381 1 f271"/>
                <a:gd name="f478" fmla="*/ f382 1 f270"/>
                <a:gd name="f479" fmla="*/ f383 1 f271"/>
                <a:gd name="f480" fmla="*/ f384 1 f270"/>
                <a:gd name="f481" fmla="*/ f385 1 f271"/>
                <a:gd name="f482" fmla="*/ f386 1 f270"/>
                <a:gd name="f483" fmla="*/ f387 1 f270"/>
                <a:gd name="f484" fmla="*/ f388 1 f271"/>
                <a:gd name="f485" fmla="*/ f389 1 f270"/>
                <a:gd name="f486" fmla="*/ f390 1 f271"/>
                <a:gd name="f487" fmla="*/ f391 1 f270"/>
                <a:gd name="f488" fmla="*/ f392 1 f271"/>
                <a:gd name="f489" fmla="*/ f393 1 f270"/>
                <a:gd name="f490" fmla="*/ f394 1 f271"/>
                <a:gd name="f491" fmla="*/ f395 1 f270"/>
                <a:gd name="f492" fmla="*/ f396 1 f271"/>
                <a:gd name="f493" fmla="*/ f397 1 f270"/>
                <a:gd name="f494" fmla="*/ f398 1 f271"/>
                <a:gd name="f495" fmla="*/ f399 1 f270"/>
                <a:gd name="f496" fmla="*/ f400 1 f271"/>
                <a:gd name="f497" fmla="*/ f401 1 f270"/>
                <a:gd name="f498" fmla="*/ f402 1 f271"/>
                <a:gd name="f499" fmla="*/ f403 1 f270"/>
                <a:gd name="f500" fmla="*/ f404 1 f271"/>
                <a:gd name="f501" fmla="*/ f405 1 f270"/>
                <a:gd name="f502" fmla="*/ f406 1 f271"/>
                <a:gd name="f503" fmla="*/ f407 1 f270"/>
                <a:gd name="f504" fmla="*/ f408 1 f271"/>
                <a:gd name="f505" fmla="*/ f409 1 f270"/>
                <a:gd name="f506" fmla="*/ f410 1 f271"/>
                <a:gd name="f507" fmla="*/ f411 1 f270"/>
                <a:gd name="f508" fmla="*/ f412 1 f271"/>
                <a:gd name="f509" fmla="*/ f413 1 f270"/>
                <a:gd name="f510" fmla="*/ f414 1 f271"/>
                <a:gd name="f511" fmla="*/ f415 1 f271"/>
                <a:gd name="f512" fmla="*/ f416 1 f270"/>
                <a:gd name="f513" fmla="*/ f417 1 f271"/>
                <a:gd name="f514" fmla="*/ f418 1 f270"/>
                <a:gd name="f515" fmla="*/ f419 1 f271"/>
                <a:gd name="f516" fmla="*/ f420 1 f270"/>
                <a:gd name="f517" fmla="*/ f421 1 f271"/>
                <a:gd name="f518" fmla="*/ f422 1 f270"/>
                <a:gd name="f519" fmla="*/ f423 1 f271"/>
                <a:gd name="f520" fmla="*/ f424 1 f270"/>
                <a:gd name="f521" fmla="*/ f425 1 f271"/>
                <a:gd name="f522" fmla="*/ f426 1 f270"/>
                <a:gd name="f523" fmla="*/ f427 1 f271"/>
                <a:gd name="f524" fmla="*/ f428 1 f270"/>
                <a:gd name="f525" fmla="*/ f429 1 f271"/>
                <a:gd name="f526" fmla="*/ f430 1 f270"/>
                <a:gd name="f527" fmla="*/ f431 1 f271"/>
                <a:gd name="f528" fmla="*/ f432 1 f270"/>
                <a:gd name="f529" fmla="*/ f433 1 f271"/>
                <a:gd name="f530" fmla="*/ f434 1 f271"/>
                <a:gd name="f531" fmla="*/ f435 1 f270"/>
                <a:gd name="f532" fmla="*/ f436 1 f271"/>
                <a:gd name="f533" fmla="*/ f437 1 f270"/>
                <a:gd name="f534" fmla="*/ f438 1 f271"/>
                <a:gd name="f535" fmla="*/ f439 1 f270"/>
                <a:gd name="f536" fmla="*/ f440 1 f271"/>
                <a:gd name="f537" fmla="*/ f441 1 f270"/>
                <a:gd name="f538" fmla="*/ f442 1 f271"/>
                <a:gd name="f539" fmla="*/ f443 1 f270"/>
                <a:gd name="f540" fmla="*/ f444 1 f271"/>
                <a:gd name="f541" fmla="*/ f445 1 f270"/>
                <a:gd name="f542" fmla="*/ f446 1 f271"/>
                <a:gd name="f543" fmla="*/ f447 1 f270"/>
                <a:gd name="f544" fmla="*/ f448 1 f271"/>
                <a:gd name="f545" fmla="*/ f449 1 f270"/>
                <a:gd name="f546" fmla="*/ f450 1 f270"/>
                <a:gd name="f547" fmla="*/ f451 1 f271"/>
                <a:gd name="f548" fmla="*/ f452 1 f271"/>
                <a:gd name="f549" fmla="*/ f453 1 f270"/>
                <a:gd name="f550" fmla="*/ f454 1 f271"/>
                <a:gd name="f551" fmla="*/ f455 f265 1"/>
                <a:gd name="f552" fmla="*/ f456 f265 1"/>
                <a:gd name="f553" fmla="*/ f458 f266 1"/>
                <a:gd name="f554" fmla="*/ f457 f266 1"/>
                <a:gd name="f555" fmla="*/ f460 f265 1"/>
                <a:gd name="f556" fmla="*/ f461 f266 1"/>
                <a:gd name="f557" fmla="*/ f462 f265 1"/>
                <a:gd name="f558" fmla="*/ f463 f265 1"/>
                <a:gd name="f559" fmla="*/ f464 f266 1"/>
                <a:gd name="f560" fmla="*/ f465 f265 1"/>
                <a:gd name="f561" fmla="*/ f466 f266 1"/>
                <a:gd name="f562" fmla="*/ f467 f265 1"/>
                <a:gd name="f563" fmla="*/ f468 f266 1"/>
                <a:gd name="f564" fmla="*/ f469 f265 1"/>
                <a:gd name="f565" fmla="*/ f470 f266 1"/>
                <a:gd name="f566" fmla="*/ f471 f265 1"/>
                <a:gd name="f567" fmla="*/ f472 f266 1"/>
                <a:gd name="f568" fmla="*/ f473 f265 1"/>
                <a:gd name="f569" fmla="*/ f474 f266 1"/>
                <a:gd name="f570" fmla="*/ f475 f265 1"/>
                <a:gd name="f571" fmla="*/ f476 f266 1"/>
                <a:gd name="f572" fmla="*/ f477 f266 1"/>
                <a:gd name="f573" fmla="*/ f478 f265 1"/>
                <a:gd name="f574" fmla="*/ f479 f266 1"/>
                <a:gd name="f575" fmla="*/ f480 f265 1"/>
                <a:gd name="f576" fmla="*/ f481 f266 1"/>
                <a:gd name="f577" fmla="*/ f482 f265 1"/>
                <a:gd name="f578" fmla="*/ f483 f265 1"/>
                <a:gd name="f579" fmla="*/ f484 f266 1"/>
                <a:gd name="f580" fmla="*/ f485 f265 1"/>
                <a:gd name="f581" fmla="*/ f486 f266 1"/>
                <a:gd name="f582" fmla="*/ f487 f265 1"/>
                <a:gd name="f583" fmla="*/ f488 f266 1"/>
                <a:gd name="f584" fmla="*/ f489 f265 1"/>
                <a:gd name="f585" fmla="*/ f490 f266 1"/>
                <a:gd name="f586" fmla="*/ f491 f265 1"/>
                <a:gd name="f587" fmla="*/ f492 f266 1"/>
                <a:gd name="f588" fmla="*/ f493 f265 1"/>
                <a:gd name="f589" fmla="*/ f494 f266 1"/>
                <a:gd name="f590" fmla="*/ f495 f265 1"/>
                <a:gd name="f591" fmla="*/ f496 f266 1"/>
                <a:gd name="f592" fmla="*/ f497 f265 1"/>
                <a:gd name="f593" fmla="*/ f498 f266 1"/>
                <a:gd name="f594" fmla="*/ f499 f265 1"/>
                <a:gd name="f595" fmla="*/ f500 f266 1"/>
                <a:gd name="f596" fmla="*/ f501 f265 1"/>
                <a:gd name="f597" fmla="*/ f502 f266 1"/>
                <a:gd name="f598" fmla="*/ f503 f265 1"/>
                <a:gd name="f599" fmla="*/ f504 f266 1"/>
                <a:gd name="f600" fmla="*/ f505 f265 1"/>
                <a:gd name="f601" fmla="*/ f506 f266 1"/>
                <a:gd name="f602" fmla="*/ f507 f265 1"/>
                <a:gd name="f603" fmla="*/ f508 f266 1"/>
                <a:gd name="f604" fmla="*/ f509 f265 1"/>
                <a:gd name="f605" fmla="*/ f510 f266 1"/>
                <a:gd name="f606" fmla="*/ f511 f266 1"/>
                <a:gd name="f607" fmla="*/ f512 f265 1"/>
                <a:gd name="f608" fmla="*/ f513 f266 1"/>
                <a:gd name="f609" fmla="*/ f514 f265 1"/>
                <a:gd name="f610" fmla="*/ f515 f266 1"/>
                <a:gd name="f611" fmla="*/ f516 f265 1"/>
                <a:gd name="f612" fmla="*/ f517 f266 1"/>
                <a:gd name="f613" fmla="*/ f518 f265 1"/>
                <a:gd name="f614" fmla="*/ f519 f266 1"/>
                <a:gd name="f615" fmla="*/ f520 f265 1"/>
                <a:gd name="f616" fmla="*/ f521 f266 1"/>
                <a:gd name="f617" fmla="*/ f522 f265 1"/>
                <a:gd name="f618" fmla="*/ f523 f266 1"/>
                <a:gd name="f619" fmla="*/ f524 f265 1"/>
                <a:gd name="f620" fmla="*/ f525 f266 1"/>
                <a:gd name="f621" fmla="*/ f526 f265 1"/>
                <a:gd name="f622" fmla="*/ f527 f266 1"/>
                <a:gd name="f623" fmla="*/ f528 f265 1"/>
                <a:gd name="f624" fmla="*/ f529 f266 1"/>
                <a:gd name="f625" fmla="*/ f530 f266 1"/>
                <a:gd name="f626" fmla="*/ f531 f265 1"/>
                <a:gd name="f627" fmla="*/ f532 f266 1"/>
                <a:gd name="f628" fmla="*/ f533 f265 1"/>
                <a:gd name="f629" fmla="*/ f534 f266 1"/>
                <a:gd name="f630" fmla="*/ f535 f265 1"/>
                <a:gd name="f631" fmla="*/ f536 f266 1"/>
                <a:gd name="f632" fmla="*/ f537 f265 1"/>
                <a:gd name="f633" fmla="*/ f538 f266 1"/>
                <a:gd name="f634" fmla="*/ f539 f265 1"/>
                <a:gd name="f635" fmla="*/ f540 f266 1"/>
                <a:gd name="f636" fmla="*/ f541 f265 1"/>
                <a:gd name="f637" fmla="*/ f542 f266 1"/>
                <a:gd name="f638" fmla="*/ f543 f265 1"/>
                <a:gd name="f639" fmla="*/ f544 f266 1"/>
                <a:gd name="f640" fmla="*/ f545 f265 1"/>
                <a:gd name="f641" fmla="*/ f546 f265 1"/>
                <a:gd name="f642" fmla="*/ f547 f266 1"/>
                <a:gd name="f643" fmla="*/ f548 f266 1"/>
                <a:gd name="f644" fmla="*/ f549 f265 1"/>
                <a:gd name="f645" fmla="*/ f550 f266 1"/>
              </a:gdLst>
              <a:ahLst/>
              <a:cxnLst>
                <a:cxn ang="3cd4">
                  <a:pos x="hc" y="t"/>
                </a:cxn>
                <a:cxn ang="0">
                  <a:pos x="r" y="vc"/>
                </a:cxn>
                <a:cxn ang="cd4">
                  <a:pos x="hc" y="b"/>
                </a:cxn>
                <a:cxn ang="cd2">
                  <a:pos x="l" y="vc"/>
                </a:cxn>
                <a:cxn ang="f459">
                  <a:pos x="f555" y="f556"/>
                </a:cxn>
                <a:cxn ang="f459">
                  <a:pos x="f557" y="f556"/>
                </a:cxn>
                <a:cxn ang="f459">
                  <a:pos x="f558" y="f559"/>
                </a:cxn>
                <a:cxn ang="f459">
                  <a:pos x="f560" y="f561"/>
                </a:cxn>
                <a:cxn ang="f459">
                  <a:pos x="f562" y="f563"/>
                </a:cxn>
                <a:cxn ang="f459">
                  <a:pos x="f564" y="f565"/>
                </a:cxn>
                <a:cxn ang="f459">
                  <a:pos x="f566" y="f567"/>
                </a:cxn>
                <a:cxn ang="f459">
                  <a:pos x="f568" y="f569"/>
                </a:cxn>
                <a:cxn ang="f459">
                  <a:pos x="f570" y="f571"/>
                </a:cxn>
                <a:cxn ang="f459">
                  <a:pos x="f562" y="f572"/>
                </a:cxn>
                <a:cxn ang="f459">
                  <a:pos x="f573" y="f574"/>
                </a:cxn>
                <a:cxn ang="f459">
                  <a:pos x="f575" y="f576"/>
                </a:cxn>
                <a:cxn ang="f459">
                  <a:pos x="f577" y="f569"/>
                </a:cxn>
                <a:cxn ang="f459">
                  <a:pos x="f578" y="f579"/>
                </a:cxn>
                <a:cxn ang="f459">
                  <a:pos x="f580" y="f581"/>
                </a:cxn>
                <a:cxn ang="f459">
                  <a:pos x="f582" y="f583"/>
                </a:cxn>
                <a:cxn ang="f459">
                  <a:pos x="f584" y="f585"/>
                </a:cxn>
                <a:cxn ang="f459">
                  <a:pos x="f586" y="f587"/>
                </a:cxn>
                <a:cxn ang="f459">
                  <a:pos x="f588" y="f589"/>
                </a:cxn>
                <a:cxn ang="f459">
                  <a:pos x="f590" y="f591"/>
                </a:cxn>
                <a:cxn ang="f459">
                  <a:pos x="f592" y="f593"/>
                </a:cxn>
                <a:cxn ang="f459">
                  <a:pos x="f594" y="f595"/>
                </a:cxn>
                <a:cxn ang="f459">
                  <a:pos x="f596" y="f597"/>
                </a:cxn>
                <a:cxn ang="f459">
                  <a:pos x="f598" y="f599"/>
                </a:cxn>
                <a:cxn ang="f459">
                  <a:pos x="f600" y="f601"/>
                </a:cxn>
                <a:cxn ang="f459">
                  <a:pos x="f602" y="f603"/>
                </a:cxn>
                <a:cxn ang="f459">
                  <a:pos x="f604" y="f605"/>
                </a:cxn>
                <a:cxn ang="f459">
                  <a:pos x="f578" y="f606"/>
                </a:cxn>
                <a:cxn ang="f459">
                  <a:pos x="f607" y="f608"/>
                </a:cxn>
                <a:cxn ang="f459">
                  <a:pos x="f609" y="f610"/>
                </a:cxn>
                <a:cxn ang="f459">
                  <a:pos x="f611" y="f612"/>
                </a:cxn>
                <a:cxn ang="f459">
                  <a:pos x="f613" y="f614"/>
                </a:cxn>
                <a:cxn ang="f459">
                  <a:pos x="f615" y="f616"/>
                </a:cxn>
                <a:cxn ang="f459">
                  <a:pos x="f617" y="f618"/>
                </a:cxn>
                <a:cxn ang="f459">
                  <a:pos x="f619" y="f620"/>
                </a:cxn>
                <a:cxn ang="f459">
                  <a:pos x="f621" y="f622"/>
                </a:cxn>
                <a:cxn ang="f459">
                  <a:pos x="f623" y="f624"/>
                </a:cxn>
                <a:cxn ang="f459">
                  <a:pos x="f557" y="f625"/>
                </a:cxn>
                <a:cxn ang="f459">
                  <a:pos x="f626" y="f627"/>
                </a:cxn>
                <a:cxn ang="f459">
                  <a:pos x="f628" y="f629"/>
                </a:cxn>
                <a:cxn ang="f459">
                  <a:pos x="f630" y="f631"/>
                </a:cxn>
                <a:cxn ang="f459">
                  <a:pos x="f632" y="f633"/>
                </a:cxn>
                <a:cxn ang="f459">
                  <a:pos x="f634" y="f635"/>
                </a:cxn>
                <a:cxn ang="f459">
                  <a:pos x="f636" y="f581"/>
                </a:cxn>
                <a:cxn ang="f459">
                  <a:pos x="f557" y="f637"/>
                </a:cxn>
                <a:cxn ang="f459">
                  <a:pos x="f638" y="f639"/>
                </a:cxn>
                <a:cxn ang="f459">
                  <a:pos x="f640" y="f565"/>
                </a:cxn>
                <a:cxn ang="f459">
                  <a:pos x="f641" y="f642"/>
                </a:cxn>
                <a:cxn ang="f459">
                  <a:pos x="f641" y="f643"/>
                </a:cxn>
                <a:cxn ang="f459">
                  <a:pos x="f644" y="f639"/>
                </a:cxn>
                <a:cxn ang="f459">
                  <a:pos x="f644" y="f645"/>
                </a:cxn>
              </a:cxnLst>
              <a:rect l="f551" t="f554" r="f552" b="f553"/>
              <a:pathLst>
                <a:path w="882" h="410">
                  <a:moveTo>
                    <a:pt x="f9" y="f10"/>
                  </a:moveTo>
                  <a:lnTo>
                    <a:pt x="f9" y="f11"/>
                  </a:lnTo>
                  <a:lnTo>
                    <a:pt x="f12" y="f11"/>
                  </a:lnTo>
                  <a:lnTo>
                    <a:pt x="f13" y="f11"/>
                  </a:lnTo>
                  <a:lnTo>
                    <a:pt x="f14" y="f11"/>
                  </a:lnTo>
                  <a:lnTo>
                    <a:pt x="f15" y="f10"/>
                  </a:lnTo>
                  <a:lnTo>
                    <a:pt x="f9" y="f10"/>
                  </a:lnTo>
                  <a:close/>
                  <a:moveTo>
                    <a:pt x="f16" y="f17"/>
                  </a:moveTo>
                  <a:lnTo>
                    <a:pt x="f18" y="f19"/>
                  </a:lnTo>
                  <a:lnTo>
                    <a:pt x="f20" y="f11"/>
                  </a:lnTo>
                  <a:lnTo>
                    <a:pt x="f21" y="f22"/>
                  </a:lnTo>
                  <a:lnTo>
                    <a:pt x="f23" y="f24"/>
                  </a:lnTo>
                  <a:lnTo>
                    <a:pt x="f25" y="f26"/>
                  </a:lnTo>
                  <a:lnTo>
                    <a:pt x="f16" y="f17"/>
                  </a:lnTo>
                  <a:close/>
                  <a:moveTo>
                    <a:pt x="f27" y="f28"/>
                  </a:moveTo>
                  <a:lnTo>
                    <a:pt x="f29" y="f30"/>
                  </a:lnTo>
                  <a:lnTo>
                    <a:pt x="f31" y="f32"/>
                  </a:lnTo>
                  <a:lnTo>
                    <a:pt x="f33" y="f34"/>
                  </a:lnTo>
                  <a:lnTo>
                    <a:pt x="f35" y="f34"/>
                  </a:lnTo>
                  <a:lnTo>
                    <a:pt x="f36" y="f30"/>
                  </a:lnTo>
                  <a:lnTo>
                    <a:pt x="f25" y="f37"/>
                  </a:lnTo>
                  <a:lnTo>
                    <a:pt x="f36" y="f38"/>
                  </a:lnTo>
                  <a:lnTo>
                    <a:pt x="f39" y="f38"/>
                  </a:lnTo>
                  <a:lnTo>
                    <a:pt x="f40" y="f41"/>
                  </a:lnTo>
                  <a:lnTo>
                    <a:pt x="f16" y="f42"/>
                  </a:lnTo>
                  <a:lnTo>
                    <a:pt x="f20" y="f32"/>
                  </a:lnTo>
                  <a:lnTo>
                    <a:pt x="f15" y="f43"/>
                  </a:lnTo>
                  <a:lnTo>
                    <a:pt x="f9" y="f30"/>
                  </a:lnTo>
                  <a:lnTo>
                    <a:pt x="f44" y="f42"/>
                  </a:lnTo>
                  <a:lnTo>
                    <a:pt x="f45" y="f46"/>
                  </a:lnTo>
                  <a:lnTo>
                    <a:pt x="f47" y="f48"/>
                  </a:lnTo>
                  <a:lnTo>
                    <a:pt x="f49" y="f50"/>
                  </a:lnTo>
                  <a:lnTo>
                    <a:pt x="f51" y="f42"/>
                  </a:lnTo>
                  <a:lnTo>
                    <a:pt x="f52" y="f32"/>
                  </a:lnTo>
                  <a:lnTo>
                    <a:pt x="f53" y="f54"/>
                  </a:lnTo>
                  <a:lnTo>
                    <a:pt x="f52" y="f55"/>
                  </a:lnTo>
                  <a:lnTo>
                    <a:pt x="f49" y="f56"/>
                  </a:lnTo>
                  <a:lnTo>
                    <a:pt x="f57" y="f58"/>
                  </a:lnTo>
                  <a:lnTo>
                    <a:pt x="f45" y="f56"/>
                  </a:lnTo>
                  <a:lnTo>
                    <a:pt x="f59" y="f32"/>
                  </a:lnTo>
                  <a:lnTo>
                    <a:pt x="f59" y="f60"/>
                  </a:lnTo>
                  <a:lnTo>
                    <a:pt x="f61" y="f54"/>
                  </a:lnTo>
                  <a:lnTo>
                    <a:pt x="f62" y="f54"/>
                  </a:lnTo>
                  <a:lnTo>
                    <a:pt x="f44" y="f63"/>
                  </a:lnTo>
                  <a:lnTo>
                    <a:pt x="f62" y="f64"/>
                  </a:lnTo>
                  <a:lnTo>
                    <a:pt x="f15" y="f64"/>
                  </a:lnTo>
                  <a:lnTo>
                    <a:pt x="f65" y="f66"/>
                  </a:lnTo>
                  <a:lnTo>
                    <a:pt x="f9" y="f67"/>
                  </a:lnTo>
                  <a:lnTo>
                    <a:pt x="f13" y="f68"/>
                  </a:lnTo>
                  <a:lnTo>
                    <a:pt x="f16" y="f68"/>
                  </a:lnTo>
                  <a:lnTo>
                    <a:pt x="f36" y="f69"/>
                  </a:lnTo>
                  <a:lnTo>
                    <a:pt x="f23" y="f70"/>
                  </a:lnTo>
                  <a:lnTo>
                    <a:pt x="f21" y="f71"/>
                  </a:lnTo>
                  <a:lnTo>
                    <a:pt x="f20" y="f72"/>
                  </a:lnTo>
                  <a:lnTo>
                    <a:pt x="f13" y="f73"/>
                  </a:lnTo>
                  <a:lnTo>
                    <a:pt x="f74" y="f75"/>
                  </a:lnTo>
                  <a:lnTo>
                    <a:pt x="f74" y="f76"/>
                  </a:lnTo>
                  <a:lnTo>
                    <a:pt x="f77" y="f78"/>
                  </a:lnTo>
                  <a:lnTo>
                    <a:pt x="f79" y="f80"/>
                  </a:lnTo>
                  <a:lnTo>
                    <a:pt x="f81" y="f82"/>
                  </a:lnTo>
                  <a:lnTo>
                    <a:pt x="f83" y="f84"/>
                  </a:lnTo>
                  <a:lnTo>
                    <a:pt x="f85" y="f66"/>
                  </a:lnTo>
                  <a:lnTo>
                    <a:pt x="f86" y="f64"/>
                  </a:lnTo>
                  <a:lnTo>
                    <a:pt x="f87" y="f60"/>
                  </a:lnTo>
                  <a:lnTo>
                    <a:pt x="f88" y="f32"/>
                  </a:lnTo>
                  <a:lnTo>
                    <a:pt x="f89" y="f58"/>
                  </a:lnTo>
                  <a:lnTo>
                    <a:pt x="f90" y="f28"/>
                  </a:lnTo>
                  <a:lnTo>
                    <a:pt x="f91" y="f92"/>
                  </a:lnTo>
                  <a:lnTo>
                    <a:pt x="f93" y="f38"/>
                  </a:lnTo>
                  <a:lnTo>
                    <a:pt x="f94" y="f95"/>
                  </a:lnTo>
                  <a:lnTo>
                    <a:pt x="f96" y="f97"/>
                  </a:lnTo>
                  <a:lnTo>
                    <a:pt x="f98" y="f99"/>
                  </a:lnTo>
                  <a:lnTo>
                    <a:pt x="f100" y="f101"/>
                  </a:lnTo>
                  <a:lnTo>
                    <a:pt x="f22" y="f102"/>
                  </a:lnTo>
                  <a:lnTo>
                    <a:pt x="f103" y="f104"/>
                  </a:lnTo>
                  <a:lnTo>
                    <a:pt x="f22" y="f105"/>
                  </a:lnTo>
                  <a:lnTo>
                    <a:pt x="f103" y="f106"/>
                  </a:lnTo>
                  <a:lnTo>
                    <a:pt x="f22" y="f107"/>
                  </a:lnTo>
                  <a:lnTo>
                    <a:pt x="f108" y="f3"/>
                  </a:lnTo>
                  <a:lnTo>
                    <a:pt x="f109" y="f110"/>
                  </a:lnTo>
                  <a:lnTo>
                    <a:pt x="f111" y="f112"/>
                  </a:lnTo>
                  <a:lnTo>
                    <a:pt x="f113" y="f114"/>
                  </a:lnTo>
                  <a:lnTo>
                    <a:pt x="f115" y="f26"/>
                  </a:lnTo>
                  <a:lnTo>
                    <a:pt x="f116" y="f114"/>
                  </a:lnTo>
                  <a:lnTo>
                    <a:pt x="f117" y="f118"/>
                  </a:lnTo>
                  <a:lnTo>
                    <a:pt x="f119" y="f120"/>
                  </a:lnTo>
                  <a:lnTo>
                    <a:pt x="f121" y="f122"/>
                  </a:lnTo>
                  <a:lnTo>
                    <a:pt x="f123" y="f124"/>
                  </a:lnTo>
                  <a:lnTo>
                    <a:pt x="f125" y="f126"/>
                  </a:lnTo>
                  <a:lnTo>
                    <a:pt x="f127" y="f126"/>
                  </a:lnTo>
                  <a:lnTo>
                    <a:pt x="f127" y="f124"/>
                  </a:lnTo>
                  <a:lnTo>
                    <a:pt x="f104" y="f122"/>
                  </a:lnTo>
                  <a:lnTo>
                    <a:pt x="f128" y="f129"/>
                  </a:lnTo>
                  <a:lnTo>
                    <a:pt x="f130" y="f129"/>
                  </a:lnTo>
                  <a:lnTo>
                    <a:pt x="f102" y="f17"/>
                  </a:lnTo>
                  <a:lnTo>
                    <a:pt x="f131" y="f126"/>
                  </a:lnTo>
                  <a:lnTo>
                    <a:pt x="f132" y="f133"/>
                  </a:lnTo>
                  <a:lnTo>
                    <a:pt x="f134" y="f10"/>
                  </a:lnTo>
                  <a:lnTo>
                    <a:pt x="f134" y="f135"/>
                  </a:lnTo>
                  <a:lnTo>
                    <a:pt x="f136" y="f137"/>
                  </a:lnTo>
                  <a:lnTo>
                    <a:pt x="f138" y="f139"/>
                  </a:lnTo>
                  <a:lnTo>
                    <a:pt x="f140" y="f141"/>
                  </a:lnTo>
                  <a:lnTo>
                    <a:pt x="f142" y="f143"/>
                  </a:lnTo>
                  <a:lnTo>
                    <a:pt x="f144" y="f145"/>
                  </a:lnTo>
                  <a:lnTo>
                    <a:pt x="f66" y="f146"/>
                  </a:lnTo>
                  <a:lnTo>
                    <a:pt x="f67" y="f147"/>
                  </a:lnTo>
                  <a:lnTo>
                    <a:pt x="f71" y="f148"/>
                  </a:lnTo>
                  <a:lnTo>
                    <a:pt x="f149" y="f150"/>
                  </a:lnTo>
                  <a:lnTo>
                    <a:pt x="f80" y="f2"/>
                  </a:lnTo>
                  <a:lnTo>
                    <a:pt x="f151" y="f152"/>
                  </a:lnTo>
                  <a:lnTo>
                    <a:pt x="f76" y="f153"/>
                  </a:lnTo>
                  <a:lnTo>
                    <a:pt x="f154" y="f153"/>
                  </a:lnTo>
                  <a:lnTo>
                    <a:pt x="f6" y="f155"/>
                  </a:lnTo>
                  <a:lnTo>
                    <a:pt x="f154" y="f156"/>
                  </a:lnTo>
                  <a:lnTo>
                    <a:pt x="f157" y="f158"/>
                  </a:lnTo>
                  <a:lnTo>
                    <a:pt x="f159" y="f160"/>
                  </a:lnTo>
                  <a:lnTo>
                    <a:pt x="f28" y="f161"/>
                  </a:lnTo>
                  <a:lnTo>
                    <a:pt x="f134" y="f162"/>
                  </a:lnTo>
                  <a:lnTo>
                    <a:pt x="f97" y="f162"/>
                  </a:lnTo>
                  <a:lnTo>
                    <a:pt x="f102" y="f153"/>
                  </a:lnTo>
                  <a:lnTo>
                    <a:pt x="f125" y="f163"/>
                  </a:lnTo>
                  <a:lnTo>
                    <a:pt x="f105" y="f163"/>
                  </a:lnTo>
                  <a:lnTo>
                    <a:pt x="f106" y="f164"/>
                  </a:lnTo>
                  <a:lnTo>
                    <a:pt x="f112" y="f165"/>
                  </a:lnTo>
                  <a:lnTo>
                    <a:pt x="f166" y="f167"/>
                  </a:lnTo>
                  <a:lnTo>
                    <a:pt x="f168" y="f167"/>
                  </a:lnTo>
                  <a:lnTo>
                    <a:pt x="f114" y="f169"/>
                  </a:lnTo>
                  <a:lnTo>
                    <a:pt x="f103" y="f170"/>
                  </a:lnTo>
                  <a:lnTo>
                    <a:pt x="f171" y="f148"/>
                  </a:lnTo>
                  <a:lnTo>
                    <a:pt x="f135" y="f172"/>
                  </a:lnTo>
                  <a:lnTo>
                    <a:pt x="f173" y="f147"/>
                  </a:lnTo>
                  <a:lnTo>
                    <a:pt x="f174" y="f175"/>
                  </a:lnTo>
                  <a:lnTo>
                    <a:pt x="f176" y="f177"/>
                  </a:lnTo>
                  <a:lnTo>
                    <a:pt x="f148" y="f178"/>
                  </a:lnTo>
                  <a:lnTo>
                    <a:pt x="f179" y="f178"/>
                  </a:lnTo>
                  <a:lnTo>
                    <a:pt x="f179" y="f177"/>
                  </a:lnTo>
                  <a:lnTo>
                    <a:pt x="f167" y="f146"/>
                  </a:lnTo>
                  <a:lnTo>
                    <a:pt x="f167" y="f147"/>
                  </a:lnTo>
                  <a:lnTo>
                    <a:pt x="f94" y="f177"/>
                  </a:lnTo>
                  <a:lnTo>
                    <a:pt x="f180" y="f146"/>
                  </a:lnTo>
                  <a:lnTo>
                    <a:pt x="f181" y="f170"/>
                  </a:lnTo>
                  <a:lnTo>
                    <a:pt x="f182" y="f183"/>
                  </a:lnTo>
                  <a:lnTo>
                    <a:pt x="f153" y="f184"/>
                  </a:lnTo>
                  <a:lnTo>
                    <a:pt x="f185" y="f150"/>
                  </a:lnTo>
                  <a:lnTo>
                    <a:pt x="f186" y="f165"/>
                  </a:lnTo>
                  <a:lnTo>
                    <a:pt x="f187" y="f183"/>
                  </a:lnTo>
                  <a:lnTo>
                    <a:pt x="f188" y="f167"/>
                  </a:lnTo>
                  <a:lnTo>
                    <a:pt x="f189" y="f169"/>
                  </a:lnTo>
                  <a:lnTo>
                    <a:pt x="f190" y="f170"/>
                  </a:lnTo>
                  <a:lnTo>
                    <a:pt x="f191" y="f172"/>
                  </a:lnTo>
                  <a:lnTo>
                    <a:pt x="f192" y="f147"/>
                  </a:lnTo>
                  <a:lnTo>
                    <a:pt x="f193" y="f167"/>
                  </a:lnTo>
                  <a:lnTo>
                    <a:pt x="f194" y="f150"/>
                  </a:lnTo>
                  <a:lnTo>
                    <a:pt x="f195" y="f196"/>
                  </a:lnTo>
                  <a:lnTo>
                    <a:pt x="f197" y="f152"/>
                  </a:lnTo>
                  <a:lnTo>
                    <a:pt x="f198" y="f162"/>
                  </a:lnTo>
                  <a:lnTo>
                    <a:pt x="f199" y="f200"/>
                  </a:lnTo>
                  <a:lnTo>
                    <a:pt x="f201" y="f202"/>
                  </a:lnTo>
                  <a:lnTo>
                    <a:pt x="f203" y="f8"/>
                  </a:lnTo>
                  <a:lnTo>
                    <a:pt x="f204" y="f205"/>
                  </a:lnTo>
                  <a:lnTo>
                    <a:pt x="f206" y="f160"/>
                  </a:lnTo>
                  <a:lnTo>
                    <a:pt x="f206" y="f93"/>
                  </a:lnTo>
                  <a:lnTo>
                    <a:pt x="f207" y="f196"/>
                  </a:lnTo>
                  <a:lnTo>
                    <a:pt x="f208" y="f153"/>
                  </a:lnTo>
                  <a:lnTo>
                    <a:pt x="f209" y="f162"/>
                  </a:lnTo>
                  <a:lnTo>
                    <a:pt x="f210" y="f161"/>
                  </a:lnTo>
                  <a:lnTo>
                    <a:pt x="f210" y="f211"/>
                  </a:lnTo>
                  <a:lnTo>
                    <a:pt x="f210" y="f196"/>
                  </a:lnTo>
                  <a:lnTo>
                    <a:pt x="f212" y="f183"/>
                  </a:lnTo>
                  <a:lnTo>
                    <a:pt x="f213" y="f170"/>
                  </a:lnTo>
                  <a:lnTo>
                    <a:pt x="f214" y="f172"/>
                  </a:lnTo>
                  <a:lnTo>
                    <a:pt x="f215" y="f96"/>
                  </a:lnTo>
                  <a:lnTo>
                    <a:pt x="f216" y="f174"/>
                  </a:lnTo>
                  <a:lnTo>
                    <a:pt x="f217" y="f143"/>
                  </a:lnTo>
                  <a:lnTo>
                    <a:pt x="f218" y="f219"/>
                  </a:lnTo>
                  <a:lnTo>
                    <a:pt x="f220" y="f221"/>
                  </a:lnTo>
                  <a:lnTo>
                    <a:pt x="f218" y="f222"/>
                  </a:lnTo>
                  <a:lnTo>
                    <a:pt x="f216" y="f223"/>
                  </a:lnTo>
                  <a:lnTo>
                    <a:pt x="f224" y="f223"/>
                  </a:lnTo>
                  <a:lnTo>
                    <a:pt x="f225" y="f226"/>
                  </a:lnTo>
                  <a:lnTo>
                    <a:pt x="f51" y="f227"/>
                  </a:lnTo>
                  <a:lnTo>
                    <a:pt x="f228" y="f227"/>
                  </a:lnTo>
                  <a:lnTo>
                    <a:pt x="f45" y="f229"/>
                  </a:lnTo>
                  <a:lnTo>
                    <a:pt x="f77" y="f19"/>
                  </a:lnTo>
                  <a:lnTo>
                    <a:pt x="f230" y="f11"/>
                  </a:lnTo>
                  <a:lnTo>
                    <a:pt x="f231" y="f232"/>
                  </a:lnTo>
                  <a:lnTo>
                    <a:pt x="f65" y="f126"/>
                  </a:lnTo>
                  <a:lnTo>
                    <a:pt x="f13" y="f17"/>
                  </a:lnTo>
                  <a:lnTo>
                    <a:pt x="f20" y="f103"/>
                  </a:lnTo>
                  <a:lnTo>
                    <a:pt x="f40" y="f26"/>
                  </a:lnTo>
                  <a:lnTo>
                    <a:pt x="f13" y="f24"/>
                  </a:lnTo>
                  <a:lnTo>
                    <a:pt x="f233" y="f234"/>
                  </a:lnTo>
                  <a:lnTo>
                    <a:pt x="f57" y="f234"/>
                  </a:lnTo>
                  <a:lnTo>
                    <a:pt x="f235" y="f120"/>
                  </a:lnTo>
                  <a:lnTo>
                    <a:pt x="f53" y="f236"/>
                  </a:lnTo>
                  <a:lnTo>
                    <a:pt x="f237" y="f120"/>
                  </a:lnTo>
                  <a:lnTo>
                    <a:pt x="f238" y="f109"/>
                  </a:lnTo>
                  <a:lnTo>
                    <a:pt x="f230" y="f113"/>
                  </a:lnTo>
                  <a:lnTo>
                    <a:pt x="f230" y="f115"/>
                  </a:lnTo>
                  <a:lnTo>
                    <a:pt x="f44" y="f239"/>
                  </a:lnTo>
                  <a:lnTo>
                    <a:pt x="f230" y="f112"/>
                  </a:lnTo>
                  <a:lnTo>
                    <a:pt x="f62" y="f107"/>
                  </a:lnTo>
                  <a:lnTo>
                    <a:pt x="f230" y="f119"/>
                  </a:lnTo>
                  <a:lnTo>
                    <a:pt x="f61" y="f240"/>
                  </a:lnTo>
                  <a:lnTo>
                    <a:pt x="f53" y="f241"/>
                  </a:lnTo>
                  <a:lnTo>
                    <a:pt x="f242" y="f105"/>
                  </a:lnTo>
                  <a:lnTo>
                    <a:pt x="f49" y="f121"/>
                  </a:lnTo>
                  <a:lnTo>
                    <a:pt x="f57" y="f121"/>
                  </a:lnTo>
                  <a:lnTo>
                    <a:pt x="f238" y="f125"/>
                  </a:lnTo>
                  <a:lnTo>
                    <a:pt x="f238" y="f130"/>
                  </a:lnTo>
                  <a:lnTo>
                    <a:pt x="f233" y="f130"/>
                  </a:lnTo>
                  <a:lnTo>
                    <a:pt x="f61" y="f130"/>
                  </a:lnTo>
                  <a:lnTo>
                    <a:pt x="f44" y="f125"/>
                  </a:lnTo>
                  <a:lnTo>
                    <a:pt x="f231" y="f243"/>
                  </a:lnTo>
                  <a:lnTo>
                    <a:pt x="f9" y="f125"/>
                  </a:lnTo>
                  <a:lnTo>
                    <a:pt x="f15" y="f125"/>
                  </a:lnTo>
                  <a:lnTo>
                    <a:pt x="f18" y="f125"/>
                  </a:lnTo>
                  <a:lnTo>
                    <a:pt x="f21" y="f125"/>
                  </a:lnTo>
                  <a:lnTo>
                    <a:pt x="f25" y="f104"/>
                  </a:lnTo>
                  <a:lnTo>
                    <a:pt x="f244" y="f132"/>
                  </a:lnTo>
                  <a:lnTo>
                    <a:pt x="f245" y="f246"/>
                  </a:lnTo>
                  <a:lnTo>
                    <a:pt x="f27" y="f28"/>
                  </a:lnTo>
                  <a:close/>
                  <a:moveTo>
                    <a:pt x="f35" y="f247"/>
                  </a:moveTo>
                  <a:lnTo>
                    <a:pt x="f20" y="f6"/>
                  </a:lnTo>
                  <a:lnTo>
                    <a:pt x="f18" y="f154"/>
                  </a:lnTo>
                  <a:lnTo>
                    <a:pt x="f25" y="f157"/>
                  </a:lnTo>
                  <a:lnTo>
                    <a:pt x="f248" y="f249"/>
                  </a:lnTo>
                  <a:lnTo>
                    <a:pt x="f250" y="f55"/>
                  </a:lnTo>
                  <a:lnTo>
                    <a:pt x="f251" y="f56"/>
                  </a:lnTo>
                  <a:lnTo>
                    <a:pt x="f252" y="f55"/>
                  </a:lnTo>
                  <a:lnTo>
                    <a:pt x="f35" y="f247"/>
                  </a:lnTo>
                  <a:close/>
                  <a:moveTo>
                    <a:pt x="f253" y="f134"/>
                  </a:moveTo>
                  <a:lnTo>
                    <a:pt x="f254" y="f246"/>
                  </a:lnTo>
                  <a:lnTo>
                    <a:pt x="f255" y="f46"/>
                  </a:lnTo>
                  <a:lnTo>
                    <a:pt x="f256" y="f58"/>
                  </a:lnTo>
                  <a:lnTo>
                    <a:pt x="f256" y="f46"/>
                  </a:lnTo>
                  <a:lnTo>
                    <a:pt x="f257" y="f246"/>
                  </a:lnTo>
                  <a:lnTo>
                    <a:pt x="f254" y="f136"/>
                  </a:lnTo>
                  <a:lnTo>
                    <a:pt x="f253" y="f130"/>
                  </a:lnTo>
                  <a:lnTo>
                    <a:pt x="f256" y="f105"/>
                  </a:lnTo>
                  <a:lnTo>
                    <a:pt x="f258" y="f105"/>
                  </a:lnTo>
                  <a:lnTo>
                    <a:pt x="f253" y="f104"/>
                  </a:lnTo>
                  <a:lnTo>
                    <a:pt x="f7" y="f259"/>
                  </a:lnTo>
                  <a:lnTo>
                    <a:pt x="f253" y="f134"/>
                  </a:lnTo>
                  <a:close/>
                  <a:moveTo>
                    <a:pt x="f260" y="f43"/>
                  </a:moveTo>
                  <a:lnTo>
                    <a:pt x="f260" y="f32"/>
                  </a:lnTo>
                  <a:lnTo>
                    <a:pt x="f261" y="f34"/>
                  </a:lnTo>
                  <a:lnTo>
                    <a:pt x="f262" y="f144"/>
                  </a:lnTo>
                  <a:lnTo>
                    <a:pt x="f260" y="f56"/>
                  </a:lnTo>
                  <a:lnTo>
                    <a:pt x="f260" y="f43"/>
                  </a:lnTo>
                  <a:close/>
                  <a:moveTo>
                    <a:pt x="f262" y="f110"/>
                  </a:moveTo>
                  <a:lnTo>
                    <a:pt x="f27" y="f110"/>
                  </a:lnTo>
                  <a:lnTo>
                    <a:pt x="f263" y="f241"/>
                  </a:lnTo>
                  <a:lnTo>
                    <a:pt x="f260" y="f106"/>
                  </a:lnTo>
                  <a:lnTo>
                    <a:pt x="f262" y="f110"/>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31" name="Freeform 51">
              <a:extLst>
                <a:ext uri="{FF2B5EF4-FFF2-40B4-BE49-F238E27FC236}">
                  <a16:creationId xmlns:a16="http://schemas.microsoft.com/office/drawing/2014/main" id="{7A9511A4-9DE2-FA7F-7287-EF5AB95E3FE6}"/>
                </a:ext>
              </a:extLst>
            </p:cNvPr>
            <p:cNvSpPr/>
            <p:nvPr/>
          </p:nvSpPr>
          <p:spPr>
            <a:xfrm>
              <a:off x="6541882" y="3907624"/>
              <a:ext cx="1295302" cy="1063355"/>
            </a:xfrm>
            <a:custGeom>
              <a:avLst/>
              <a:gdLst>
                <a:gd name="f0" fmla="val 10800000"/>
                <a:gd name="f1" fmla="val 5400000"/>
                <a:gd name="f2" fmla="val 180"/>
                <a:gd name="f3" fmla="val w"/>
                <a:gd name="f4" fmla="val h"/>
                <a:gd name="f5" fmla="val 0"/>
                <a:gd name="f6" fmla="val 927"/>
                <a:gd name="f7" fmla="val 779"/>
                <a:gd name="f8" fmla="val 690"/>
                <a:gd name="f9" fmla="val 535"/>
                <a:gd name="f10" fmla="val 683"/>
                <a:gd name="f11" fmla="val 523"/>
                <a:gd name="f12" fmla="val 678"/>
                <a:gd name="f13" fmla="val 518"/>
                <a:gd name="f14" fmla="val 533"/>
                <a:gd name="f15" fmla="val 693"/>
                <a:gd name="f16" fmla="val 542"/>
                <a:gd name="f17" fmla="val 686"/>
                <a:gd name="f18" fmla="val 547"/>
                <a:gd name="f19" fmla="val 540"/>
                <a:gd name="f20" fmla="val 681"/>
                <a:gd name="f21" fmla="val 549"/>
                <a:gd name="f22" fmla="val 695"/>
                <a:gd name="f23" fmla="val 551"/>
                <a:gd name="f24" fmla="val 697"/>
                <a:gd name="f25" fmla="val 688"/>
                <a:gd name="f26" fmla="val 768"/>
                <a:gd name="f27" fmla="val 774"/>
                <a:gd name="f28" fmla="val 764"/>
                <a:gd name="f29" fmla="val 776"/>
                <a:gd name="f30" fmla="val 766"/>
                <a:gd name="f31" fmla="val 771"/>
                <a:gd name="f32" fmla="val 875"/>
                <a:gd name="f33" fmla="val 388"/>
                <a:gd name="f34" fmla="val 889"/>
                <a:gd name="f35" fmla="val 407"/>
                <a:gd name="f36" fmla="val 887"/>
                <a:gd name="f37" fmla="val 398"/>
                <a:gd name="f38" fmla="val 858"/>
                <a:gd name="f39" fmla="val 353"/>
                <a:gd name="f40" fmla="val 851"/>
                <a:gd name="f41" fmla="val 341"/>
                <a:gd name="f42" fmla="val 844"/>
                <a:gd name="f43" fmla="val 334"/>
                <a:gd name="f44" fmla="val 856"/>
                <a:gd name="f45" fmla="val 357"/>
                <a:gd name="f46" fmla="val 319"/>
                <a:gd name="f47" fmla="val 206"/>
                <a:gd name="f48" fmla="val 307"/>
                <a:gd name="f49" fmla="val 213"/>
                <a:gd name="f50" fmla="val 300"/>
                <a:gd name="f51" fmla="val 293"/>
                <a:gd name="f52" fmla="val 215"/>
                <a:gd name="f53" fmla="val 305"/>
                <a:gd name="f54" fmla="val 218"/>
                <a:gd name="f55" fmla="val 317"/>
                <a:gd name="f56" fmla="val 211"/>
                <a:gd name="f57" fmla="val 333"/>
                <a:gd name="f58" fmla="val 196"/>
                <a:gd name="f59" fmla="val 326"/>
                <a:gd name="f60" fmla="val 199"/>
                <a:gd name="f61" fmla="val 790"/>
                <a:gd name="f62" fmla="val 755"/>
                <a:gd name="f63" fmla="val 787"/>
                <a:gd name="f64" fmla="val 762"/>
                <a:gd name="f65" fmla="val 783"/>
                <a:gd name="f66" fmla="val 769"/>
                <a:gd name="f67" fmla="val 767"/>
                <a:gd name="f68" fmla="val 794"/>
                <a:gd name="f69" fmla="val 765"/>
                <a:gd name="f70" fmla="val 792"/>
                <a:gd name="f71" fmla="val 760"/>
                <a:gd name="f72" fmla="val 913"/>
                <a:gd name="f73" fmla="val 649"/>
                <a:gd name="f74" fmla="val 915"/>
                <a:gd name="f75" fmla="val 658"/>
                <a:gd name="f76" fmla="val 910"/>
                <a:gd name="f77" fmla="val 665"/>
                <a:gd name="f78" fmla="val 905"/>
                <a:gd name="f79" fmla="val 670"/>
                <a:gd name="f80" fmla="val 903"/>
                <a:gd name="f81" fmla="val 677"/>
                <a:gd name="f82" fmla="val 896"/>
                <a:gd name="f83" fmla="val 691"/>
                <a:gd name="f84" fmla="val 894"/>
                <a:gd name="f85" fmla="val 698"/>
                <a:gd name="f86" fmla="val 922"/>
                <a:gd name="f87" fmla="val 641"/>
                <a:gd name="f88" fmla="val 920"/>
                <a:gd name="f89" fmla="val 708"/>
                <a:gd name="f90" fmla="val 705"/>
                <a:gd name="f91" fmla="val 891"/>
                <a:gd name="f92" fmla="val 701"/>
                <a:gd name="f93" fmla="val 483"/>
                <a:gd name="f94" fmla="val 454"/>
                <a:gd name="f95" fmla="val 431"/>
                <a:gd name="f96" fmla="val 898"/>
                <a:gd name="f97" fmla="val 421"/>
                <a:gd name="f98" fmla="val 884"/>
                <a:gd name="f99" fmla="val 409"/>
                <a:gd name="f100" fmla="val 813"/>
                <a:gd name="f101" fmla="val 298"/>
                <a:gd name="f102" fmla="val 809"/>
                <a:gd name="f103" fmla="val 289"/>
                <a:gd name="f104" fmla="val 799"/>
                <a:gd name="f105" fmla="val 274"/>
                <a:gd name="f106" fmla="val 253"/>
                <a:gd name="f107" fmla="val 785"/>
                <a:gd name="f108" fmla="val 246"/>
                <a:gd name="f109" fmla="val 780"/>
                <a:gd name="f110" fmla="val 232"/>
                <a:gd name="f111" fmla="val 229"/>
                <a:gd name="f112" fmla="val 239"/>
                <a:gd name="f113" fmla="val 244"/>
                <a:gd name="f114" fmla="val 801"/>
                <a:gd name="f115" fmla="val 248"/>
                <a:gd name="f116" fmla="val 797"/>
                <a:gd name="f117" fmla="val 258"/>
                <a:gd name="f118" fmla="val 265"/>
                <a:gd name="f119" fmla="val 806"/>
                <a:gd name="f120" fmla="val 279"/>
                <a:gd name="f121" fmla="val 256"/>
                <a:gd name="f122" fmla="val 811"/>
                <a:gd name="f123" fmla="val 818"/>
                <a:gd name="f124" fmla="val 837"/>
                <a:gd name="f125" fmla="val 324"/>
                <a:gd name="f126" fmla="val 842"/>
                <a:gd name="f127" fmla="val 329"/>
                <a:gd name="f128" fmla="val 830"/>
                <a:gd name="f129" fmla="val 310"/>
                <a:gd name="f130" fmla="val 823"/>
                <a:gd name="f131" fmla="val 296"/>
                <a:gd name="f132" fmla="val 284"/>
                <a:gd name="f133" fmla="val 820"/>
                <a:gd name="f134" fmla="val 816"/>
                <a:gd name="f135" fmla="val 735"/>
                <a:gd name="f136" fmla="val 151"/>
                <a:gd name="f137" fmla="val 712"/>
                <a:gd name="f138" fmla="val 111"/>
                <a:gd name="f139" fmla="val 71"/>
                <a:gd name="f140" fmla="val 57"/>
                <a:gd name="f141" fmla="val 669"/>
                <a:gd name="f142" fmla="val 12"/>
                <a:gd name="f143" fmla="val 662"/>
                <a:gd name="f144" fmla="val 643"/>
                <a:gd name="f145" fmla="val 5"/>
                <a:gd name="f146" fmla="val 619"/>
                <a:gd name="f147" fmla="val 612"/>
                <a:gd name="f148" fmla="val 610"/>
                <a:gd name="f149" fmla="val 605"/>
                <a:gd name="f150" fmla="val 7"/>
                <a:gd name="f151" fmla="val 14"/>
                <a:gd name="f152" fmla="val 24"/>
                <a:gd name="f153" fmla="val 35"/>
                <a:gd name="f154" fmla="val 45"/>
                <a:gd name="f155" fmla="val 54"/>
                <a:gd name="f156" fmla="val 59"/>
                <a:gd name="f157" fmla="val 598"/>
                <a:gd name="f158" fmla="val 61"/>
                <a:gd name="f159" fmla="val 596"/>
                <a:gd name="f160" fmla="val 593"/>
                <a:gd name="f161" fmla="val 591"/>
                <a:gd name="f162" fmla="val 50"/>
                <a:gd name="f163" fmla="val 586"/>
                <a:gd name="f164" fmla="val 42"/>
                <a:gd name="f165" fmla="val 38"/>
                <a:gd name="f166" fmla="val 570"/>
                <a:gd name="f167" fmla="val 40"/>
                <a:gd name="f168" fmla="val 534"/>
                <a:gd name="f169" fmla="val 47"/>
                <a:gd name="f170" fmla="val 499"/>
                <a:gd name="f171" fmla="val 482"/>
                <a:gd name="f172" fmla="val 52"/>
                <a:gd name="f173" fmla="val 466"/>
                <a:gd name="f174" fmla="val 447"/>
                <a:gd name="f175" fmla="val 430"/>
                <a:gd name="f176" fmla="val 414"/>
                <a:gd name="f177" fmla="val 395"/>
                <a:gd name="f178" fmla="val 64"/>
                <a:gd name="f179" fmla="val 378"/>
                <a:gd name="f180" fmla="val 66"/>
                <a:gd name="f181" fmla="val 361"/>
                <a:gd name="f182" fmla="val 68"/>
                <a:gd name="f183" fmla="val 343"/>
                <a:gd name="f184" fmla="val 309"/>
                <a:gd name="f185" fmla="val 73"/>
                <a:gd name="f186" fmla="val 76"/>
                <a:gd name="f187" fmla="val 286"/>
                <a:gd name="f188" fmla="val 210"/>
                <a:gd name="f189" fmla="val 175"/>
                <a:gd name="f190" fmla="val 139"/>
                <a:gd name="f191" fmla="val 104"/>
                <a:gd name="f192" fmla="val 83"/>
                <a:gd name="f193" fmla="val 87"/>
                <a:gd name="f194" fmla="val 97"/>
                <a:gd name="f195" fmla="val 2"/>
                <a:gd name="f196" fmla="val 23"/>
                <a:gd name="f197" fmla="val 125"/>
                <a:gd name="f198" fmla="val 26"/>
                <a:gd name="f199" fmla="val 130"/>
                <a:gd name="f200" fmla="val 142"/>
                <a:gd name="f201" fmla="val 149"/>
                <a:gd name="f202" fmla="val 154"/>
                <a:gd name="f203" fmla="val 21"/>
                <a:gd name="f204" fmla="val 158"/>
                <a:gd name="f205" fmla="val 163"/>
                <a:gd name="f206" fmla="val 161"/>
                <a:gd name="f207" fmla="val 166"/>
                <a:gd name="f208" fmla="val 173"/>
                <a:gd name="f209" fmla="val 156"/>
                <a:gd name="f210" fmla="val 137"/>
                <a:gd name="f211" fmla="val 63"/>
                <a:gd name="f212" fmla="val 135"/>
                <a:gd name="f213" fmla="val 132"/>
                <a:gd name="f214" fmla="val 75"/>
                <a:gd name="f215" fmla="val 140"/>
                <a:gd name="f216" fmla="val 56"/>
                <a:gd name="f217" fmla="val 78"/>
                <a:gd name="f218" fmla="val 108"/>
                <a:gd name="f219" fmla="val 147"/>
                <a:gd name="f220" fmla="val 116"/>
                <a:gd name="f221" fmla="val 153"/>
                <a:gd name="f222" fmla="val 128"/>
                <a:gd name="f223" fmla="val 168"/>
                <a:gd name="f224" fmla="val 170"/>
                <a:gd name="f225" fmla="val 134"/>
                <a:gd name="f226" fmla="val 144"/>
                <a:gd name="f227" fmla="val 165"/>
                <a:gd name="f228" fmla="val 203"/>
                <a:gd name="f229" fmla="val 212"/>
                <a:gd name="f230" fmla="val 220"/>
                <a:gd name="f231" fmla="val 224"/>
                <a:gd name="f232" fmla="val 262"/>
                <a:gd name="f233" fmla="val 189"/>
                <a:gd name="f234" fmla="val 269"/>
                <a:gd name="f235" fmla="val 267"/>
                <a:gd name="f236" fmla="val 201"/>
                <a:gd name="f237" fmla="val 257"/>
                <a:gd name="f238" fmla="val 194"/>
                <a:gd name="f239" fmla="val 283"/>
                <a:gd name="f240" fmla="val 208"/>
                <a:gd name="f241" fmla="val 192"/>
                <a:gd name="f242" fmla="val 350"/>
                <a:gd name="f243" fmla="val 369"/>
                <a:gd name="f244" fmla="val 371"/>
                <a:gd name="f245" fmla="val 373"/>
                <a:gd name="f246" fmla="val 402"/>
                <a:gd name="f247" fmla="val 442"/>
                <a:gd name="f248" fmla="val 496"/>
                <a:gd name="f249" fmla="val 563"/>
                <a:gd name="f250" fmla="val 579"/>
                <a:gd name="f251" fmla="val 581"/>
                <a:gd name="f252" fmla="val 272"/>
                <a:gd name="f253" fmla="val 308"/>
                <a:gd name="f254" fmla="val 390"/>
                <a:gd name="f255" fmla="val 584"/>
                <a:gd name="f256" fmla="val 400"/>
                <a:gd name="f257" fmla="val 589"/>
                <a:gd name="f258" fmla="val 405"/>
                <a:gd name="f259" fmla="val 603"/>
                <a:gd name="f260" fmla="val 383"/>
                <a:gd name="f261" fmla="val 600"/>
                <a:gd name="f262" fmla="val 381"/>
                <a:gd name="f263" fmla="val 374"/>
                <a:gd name="f264" fmla="val 372"/>
                <a:gd name="f265" fmla="val 615"/>
                <a:gd name="f266" fmla="val 617"/>
                <a:gd name="f267" fmla="val 622"/>
                <a:gd name="f268" fmla="val 376"/>
                <a:gd name="f269" fmla="val 626"/>
                <a:gd name="f270" fmla="val 379"/>
                <a:gd name="f271" fmla="val 629"/>
                <a:gd name="f272" fmla="val 393"/>
                <a:gd name="f273" fmla="val 607"/>
                <a:gd name="f274" fmla="val 426"/>
                <a:gd name="f275" fmla="val 428"/>
                <a:gd name="f276" fmla="val 433"/>
                <a:gd name="f277" fmla="val 438"/>
                <a:gd name="f278" fmla="val 443"/>
                <a:gd name="f279" fmla="val 480"/>
                <a:gd name="f280" fmla="val 652"/>
                <a:gd name="f281" fmla="val 495"/>
                <a:gd name="f282" fmla="val 502"/>
                <a:gd name="f283" fmla="val 667"/>
                <a:gd name="f284" fmla="val 674"/>
                <a:gd name="f285" fmla="val 497"/>
                <a:gd name="f286" fmla="val 671"/>
                <a:gd name="f287" fmla="val 490"/>
                <a:gd name="f288" fmla="val 485"/>
                <a:gd name="f289" fmla="val 492"/>
                <a:gd name="f290" fmla="val 516"/>
                <a:gd name="f291" fmla="val 700"/>
                <a:gd name="f292" fmla="val 704"/>
                <a:gd name="f293" fmla="val 707"/>
                <a:gd name="f294" fmla="val 716"/>
                <a:gd name="f295" fmla="val 514"/>
                <a:gd name="f296" fmla="val 525"/>
                <a:gd name="f297" fmla="val 709"/>
                <a:gd name="f298" fmla="val 544"/>
                <a:gd name="f299" fmla="val 730"/>
                <a:gd name="f300" fmla="val 580"/>
                <a:gd name="f301" fmla="val 745"/>
                <a:gd name="f302" fmla="val 599"/>
                <a:gd name="f303" fmla="val 606"/>
                <a:gd name="f304" fmla="val 608"/>
                <a:gd name="f305" fmla="val 620"/>
                <a:gd name="f306" fmla="val 637"/>
                <a:gd name="f307" fmla="val 825"/>
                <a:gd name="f308" fmla="val 660"/>
                <a:gd name="f309" fmla="val 832"/>
                <a:gd name="f310" fmla="val 663"/>
                <a:gd name="f311" fmla="val 846"/>
                <a:gd name="f312" fmla="val 675"/>
                <a:gd name="f313" fmla="val 827"/>
                <a:gd name="f314" fmla="val 672"/>
                <a:gd name="f315" fmla="val 679"/>
                <a:gd name="f316" fmla="val 689"/>
                <a:gd name="f317" fmla="val 872"/>
                <a:gd name="f318" fmla="val 901"/>
                <a:gd name="f319" fmla="val 646"/>
                <a:gd name="f320" fmla="val 632"/>
                <a:gd name="f321" fmla="val 917"/>
                <a:gd name="f322" fmla="val 573"/>
                <a:gd name="f323" fmla="val 924"/>
                <a:gd name="f324" fmla="val 575"/>
                <a:gd name="f325" fmla="val 577"/>
                <a:gd name="f326" fmla="val 741"/>
                <a:gd name="f327" fmla="val 743"/>
                <a:gd name="f328" fmla="val 738"/>
                <a:gd name="f329" fmla="val 853"/>
                <a:gd name="f330" fmla="val 736"/>
                <a:gd name="f331" fmla="val 731"/>
                <a:gd name="f332" fmla="val 717"/>
                <a:gd name="f333" fmla="val 868"/>
                <a:gd name="f334" fmla="val 722"/>
                <a:gd name="f335" fmla="val 870"/>
                <a:gd name="f336" fmla="val 720"/>
                <a:gd name="f337" fmla="val 804"/>
                <a:gd name="f338" fmla="val 746"/>
                <a:gd name="f339" fmla="val 753"/>
                <a:gd name="f340" fmla="val 757"/>
                <a:gd name="f341" fmla="val 750"/>
                <a:gd name="f342" fmla="+- 0 0 -90"/>
                <a:gd name="f343" fmla="*/ f3 1 927"/>
                <a:gd name="f344" fmla="*/ f4 1 779"/>
                <a:gd name="f345" fmla="+- f7 0 f5"/>
                <a:gd name="f346" fmla="+- f6 0 f5"/>
                <a:gd name="f347" fmla="*/ f342 f0 1"/>
                <a:gd name="f348" fmla="*/ f346 1 927"/>
                <a:gd name="f349" fmla="*/ f345 1 779"/>
                <a:gd name="f350" fmla="*/ 1095375 f346 1"/>
                <a:gd name="f351" fmla="*/ 849313 f345 1"/>
                <a:gd name="f352" fmla="*/ 1106488 f346 1"/>
                <a:gd name="f353" fmla="*/ 868363 f345 1"/>
                <a:gd name="f354" fmla="*/ 1216025 f346 1"/>
                <a:gd name="f355" fmla="*/ 1236663 f345 1"/>
                <a:gd name="f356" fmla="*/ 1408113 f346 1"/>
                <a:gd name="f357" fmla="*/ 631825 f345 1"/>
                <a:gd name="f358" fmla="*/ 506413 f346 1"/>
                <a:gd name="f359" fmla="*/ 327025 f345 1"/>
                <a:gd name="f360" fmla="*/ 528638 f346 1"/>
                <a:gd name="f361" fmla="*/ 311150 f345 1"/>
                <a:gd name="f362" fmla="*/ 1254125 f346 1"/>
                <a:gd name="f363" fmla="*/ 1217613 f345 1"/>
                <a:gd name="f364" fmla="*/ 1444625 f346 1"/>
                <a:gd name="f365" fmla="*/ 1055688 f345 1"/>
                <a:gd name="f366" fmla="*/ 1463675 f346 1"/>
                <a:gd name="f367" fmla="*/ 1017588 f345 1"/>
                <a:gd name="f368" fmla="*/ 1411288 f346 1"/>
                <a:gd name="f369" fmla="*/ 1112838 f345 1"/>
                <a:gd name="f370" fmla="*/ 1425575 f346 1"/>
                <a:gd name="f371" fmla="*/ 668338 f345 1"/>
                <a:gd name="f372" fmla="*/ 1246188 f346 1"/>
                <a:gd name="f373" fmla="*/ 390525 f345 1"/>
                <a:gd name="f374" fmla="*/ 1268413 f346 1"/>
                <a:gd name="f375" fmla="*/ 1279525 f346 1"/>
                <a:gd name="f376" fmla="*/ 420688 f345 1"/>
                <a:gd name="f377" fmla="*/ 1336675 f346 1"/>
                <a:gd name="f378" fmla="*/ 522288 f345 1"/>
                <a:gd name="f379" fmla="*/ 1301750 f346 1"/>
                <a:gd name="f380" fmla="*/ 409575 f345 1"/>
                <a:gd name="f381" fmla="*/ 1089025 f346 1"/>
                <a:gd name="f382" fmla="*/ 90488 f345 1"/>
                <a:gd name="f383" fmla="*/ 971550 f346 1"/>
                <a:gd name="f384" fmla="*/ 0 f345 1"/>
                <a:gd name="f385" fmla="*/ 968375 f346 1"/>
                <a:gd name="f386" fmla="*/ 71438 f345 1"/>
                <a:gd name="f387" fmla="*/ 938213 f346 1"/>
                <a:gd name="f388" fmla="*/ 79375 f345 1"/>
                <a:gd name="f389" fmla="*/ 822325 f346 1"/>
                <a:gd name="f390" fmla="*/ 74613 f345 1"/>
                <a:gd name="f391" fmla="*/ 657225 f346 1"/>
                <a:gd name="f392" fmla="*/ 96838 f345 1"/>
                <a:gd name="f393" fmla="*/ 490538 f346 1"/>
                <a:gd name="f394" fmla="*/ 115888 f345 1"/>
                <a:gd name="f395" fmla="*/ 333375 f346 1"/>
                <a:gd name="f396" fmla="*/ 85725 f345 1"/>
                <a:gd name="f397" fmla="*/ 0 f346 1"/>
                <a:gd name="f398" fmla="*/ 138113 f345 1"/>
                <a:gd name="f399" fmla="*/ 36513 f346 1"/>
                <a:gd name="f400" fmla="*/ 225425 f345 1"/>
                <a:gd name="f401" fmla="*/ 41275 f346 1"/>
                <a:gd name="f402" fmla="*/ 263525 f345 1"/>
                <a:gd name="f403" fmla="*/ 85725 f346 1"/>
                <a:gd name="f404" fmla="*/ 217488 f345 1"/>
                <a:gd name="f405" fmla="*/ 119063 f346 1"/>
                <a:gd name="f406" fmla="*/ 236538 f345 1"/>
                <a:gd name="f407" fmla="*/ 184150 f346 1"/>
                <a:gd name="f408" fmla="*/ 266700 f346 1"/>
                <a:gd name="f409" fmla="*/ 209550 f345 1"/>
                <a:gd name="f410" fmla="*/ 255588 f345 1"/>
                <a:gd name="f411" fmla="*/ 355600 f346 1"/>
                <a:gd name="f412" fmla="*/ 415925 f346 1"/>
                <a:gd name="f413" fmla="*/ 300038 f345 1"/>
                <a:gd name="f414" fmla="*/ 407988 f346 1"/>
                <a:gd name="f415" fmla="*/ 322263 f345 1"/>
                <a:gd name="f416" fmla="*/ 503238 f346 1"/>
                <a:gd name="f417" fmla="*/ 304800 f345 1"/>
                <a:gd name="f418" fmla="*/ 585788 f346 1"/>
                <a:gd name="f419" fmla="*/ 247650 f345 1"/>
                <a:gd name="f420" fmla="*/ 893763 f346 1"/>
                <a:gd name="f421" fmla="*/ 379413 f345 1"/>
                <a:gd name="f422" fmla="*/ 919163 f346 1"/>
                <a:gd name="f423" fmla="*/ 619125 f345 1"/>
                <a:gd name="f424" fmla="*/ 960438 f346 1"/>
                <a:gd name="f425" fmla="*/ 635000 f345 1"/>
                <a:gd name="f426" fmla="*/ 590550 f345 1"/>
                <a:gd name="f427" fmla="*/ 993775 f346 1"/>
                <a:gd name="f428" fmla="*/ 623888 f345 1"/>
                <a:gd name="f429" fmla="*/ 703263 f345 1"/>
                <a:gd name="f430" fmla="*/ 1069975 f346 1"/>
                <a:gd name="f431" fmla="*/ 788988 f345 1"/>
                <a:gd name="f432" fmla="*/ 1103313 f346 1"/>
                <a:gd name="f433" fmla="*/ 1130300 f346 1"/>
                <a:gd name="f434" fmla="*/ 833438 f345 1"/>
                <a:gd name="f435" fmla="*/ 1212850 f346 1"/>
                <a:gd name="f436" fmla="*/ 962025 f345 1"/>
                <a:gd name="f437" fmla="*/ 1052513 f345 1"/>
                <a:gd name="f438" fmla="*/ 1306513 f346 1"/>
                <a:gd name="f439" fmla="*/ 1077913 f345 1"/>
                <a:gd name="f440" fmla="*/ 1430338 f346 1"/>
                <a:gd name="f441" fmla="*/ 1047750 f345 1"/>
                <a:gd name="f442" fmla="*/ 1466850 f346 1"/>
                <a:gd name="f443" fmla="*/ 909638 f345 1"/>
                <a:gd name="f444" fmla="*/ 1343025 f346 1"/>
                <a:gd name="f445" fmla="*/ 1171575 f345 1"/>
                <a:gd name="f446" fmla="*/ 1377950 f346 1"/>
                <a:gd name="f447" fmla="*/ 1146175 f345 1"/>
                <a:gd name="f448" fmla="*/ 1276350 f346 1"/>
                <a:gd name="f449" fmla="*/ 1179513 f345 1"/>
                <a:gd name="f450" fmla="*/ 1295400 f346 1"/>
                <a:gd name="f451" fmla="*/ 1195388 f345 1"/>
                <a:gd name="f452" fmla="*/ f347 1 f2"/>
                <a:gd name="f453" fmla="*/ f350 1 927"/>
                <a:gd name="f454" fmla="*/ f351 1 779"/>
                <a:gd name="f455" fmla="*/ f352 1 927"/>
                <a:gd name="f456" fmla="*/ f353 1 779"/>
                <a:gd name="f457" fmla="*/ f354 1 927"/>
                <a:gd name="f458" fmla="*/ f355 1 779"/>
                <a:gd name="f459" fmla="*/ f356 1 927"/>
                <a:gd name="f460" fmla="*/ f357 1 779"/>
                <a:gd name="f461" fmla="*/ f358 1 927"/>
                <a:gd name="f462" fmla="*/ f359 1 779"/>
                <a:gd name="f463" fmla="*/ f360 1 927"/>
                <a:gd name="f464" fmla="*/ f361 1 779"/>
                <a:gd name="f465" fmla="*/ f362 1 927"/>
                <a:gd name="f466" fmla="*/ f363 1 779"/>
                <a:gd name="f467" fmla="*/ f364 1 927"/>
                <a:gd name="f468" fmla="*/ f365 1 779"/>
                <a:gd name="f469" fmla="*/ f366 1 927"/>
                <a:gd name="f470" fmla="*/ f367 1 779"/>
                <a:gd name="f471" fmla="*/ f368 1 927"/>
                <a:gd name="f472" fmla="*/ f369 1 779"/>
                <a:gd name="f473" fmla="*/ f370 1 927"/>
                <a:gd name="f474" fmla="*/ f371 1 779"/>
                <a:gd name="f475" fmla="*/ f372 1 927"/>
                <a:gd name="f476" fmla="*/ f373 1 779"/>
                <a:gd name="f477" fmla="*/ f374 1 927"/>
                <a:gd name="f478" fmla="*/ f375 1 927"/>
                <a:gd name="f479" fmla="*/ f376 1 779"/>
                <a:gd name="f480" fmla="*/ f377 1 927"/>
                <a:gd name="f481" fmla="*/ f378 1 779"/>
                <a:gd name="f482" fmla="*/ f379 1 927"/>
                <a:gd name="f483" fmla="*/ f380 1 779"/>
                <a:gd name="f484" fmla="*/ f381 1 927"/>
                <a:gd name="f485" fmla="*/ f382 1 779"/>
                <a:gd name="f486" fmla="*/ f383 1 927"/>
                <a:gd name="f487" fmla="*/ f384 1 779"/>
                <a:gd name="f488" fmla="*/ f385 1 927"/>
                <a:gd name="f489" fmla="*/ f386 1 779"/>
                <a:gd name="f490" fmla="*/ f387 1 927"/>
                <a:gd name="f491" fmla="*/ f388 1 779"/>
                <a:gd name="f492" fmla="*/ f389 1 927"/>
                <a:gd name="f493" fmla="*/ f390 1 779"/>
                <a:gd name="f494" fmla="*/ f391 1 927"/>
                <a:gd name="f495" fmla="*/ f392 1 779"/>
                <a:gd name="f496" fmla="*/ f393 1 927"/>
                <a:gd name="f497" fmla="*/ f394 1 779"/>
                <a:gd name="f498" fmla="*/ f395 1 927"/>
                <a:gd name="f499" fmla="*/ f396 1 779"/>
                <a:gd name="f500" fmla="*/ f397 1 927"/>
                <a:gd name="f501" fmla="*/ f398 1 779"/>
                <a:gd name="f502" fmla="*/ f399 1 927"/>
                <a:gd name="f503" fmla="*/ f400 1 779"/>
                <a:gd name="f504" fmla="*/ f401 1 927"/>
                <a:gd name="f505" fmla="*/ f402 1 779"/>
                <a:gd name="f506" fmla="*/ f403 1 927"/>
                <a:gd name="f507" fmla="*/ f404 1 779"/>
                <a:gd name="f508" fmla="*/ f405 1 927"/>
                <a:gd name="f509" fmla="*/ f406 1 779"/>
                <a:gd name="f510" fmla="*/ f407 1 927"/>
                <a:gd name="f511" fmla="*/ f408 1 927"/>
                <a:gd name="f512" fmla="*/ f409 1 779"/>
                <a:gd name="f513" fmla="*/ f410 1 779"/>
                <a:gd name="f514" fmla="*/ f411 1 927"/>
                <a:gd name="f515" fmla="*/ f412 1 927"/>
                <a:gd name="f516" fmla="*/ f413 1 779"/>
                <a:gd name="f517" fmla="*/ f414 1 927"/>
                <a:gd name="f518" fmla="*/ f415 1 779"/>
                <a:gd name="f519" fmla="*/ f416 1 927"/>
                <a:gd name="f520" fmla="*/ f417 1 779"/>
                <a:gd name="f521" fmla="*/ f418 1 927"/>
                <a:gd name="f522" fmla="*/ f419 1 779"/>
                <a:gd name="f523" fmla="*/ f420 1 927"/>
                <a:gd name="f524" fmla="*/ f421 1 779"/>
                <a:gd name="f525" fmla="*/ f422 1 927"/>
                <a:gd name="f526" fmla="*/ f423 1 779"/>
                <a:gd name="f527" fmla="*/ f424 1 927"/>
                <a:gd name="f528" fmla="*/ f425 1 779"/>
                <a:gd name="f529" fmla="*/ f426 1 779"/>
                <a:gd name="f530" fmla="*/ f427 1 927"/>
                <a:gd name="f531" fmla="*/ f428 1 779"/>
                <a:gd name="f532" fmla="*/ f429 1 779"/>
                <a:gd name="f533" fmla="*/ f430 1 927"/>
                <a:gd name="f534" fmla="*/ f431 1 779"/>
                <a:gd name="f535" fmla="*/ f432 1 927"/>
                <a:gd name="f536" fmla="*/ f433 1 927"/>
                <a:gd name="f537" fmla="*/ f434 1 779"/>
                <a:gd name="f538" fmla="*/ f435 1 927"/>
                <a:gd name="f539" fmla="*/ f436 1 779"/>
                <a:gd name="f540" fmla="*/ f437 1 779"/>
                <a:gd name="f541" fmla="*/ f438 1 927"/>
                <a:gd name="f542" fmla="*/ f439 1 779"/>
                <a:gd name="f543" fmla="*/ f440 1 927"/>
                <a:gd name="f544" fmla="*/ f441 1 779"/>
                <a:gd name="f545" fmla="*/ f442 1 927"/>
                <a:gd name="f546" fmla="*/ f443 1 779"/>
                <a:gd name="f547" fmla="*/ f444 1 927"/>
                <a:gd name="f548" fmla="*/ f445 1 779"/>
                <a:gd name="f549" fmla="*/ f446 1 927"/>
                <a:gd name="f550" fmla="*/ f447 1 779"/>
                <a:gd name="f551" fmla="*/ f448 1 927"/>
                <a:gd name="f552" fmla="*/ f449 1 779"/>
                <a:gd name="f553" fmla="*/ f450 1 927"/>
                <a:gd name="f554" fmla="*/ f451 1 779"/>
                <a:gd name="f555" fmla="*/ 0 1 f348"/>
                <a:gd name="f556" fmla="*/ f6 1 f348"/>
                <a:gd name="f557" fmla="*/ 0 1 f349"/>
                <a:gd name="f558" fmla="*/ f7 1 f349"/>
                <a:gd name="f559" fmla="+- f452 0 f1"/>
                <a:gd name="f560" fmla="*/ f453 1 f348"/>
                <a:gd name="f561" fmla="*/ f454 1 f349"/>
                <a:gd name="f562" fmla="*/ f455 1 f348"/>
                <a:gd name="f563" fmla="*/ f456 1 f349"/>
                <a:gd name="f564" fmla="*/ f457 1 f348"/>
                <a:gd name="f565" fmla="*/ f458 1 f349"/>
                <a:gd name="f566" fmla="*/ f459 1 f348"/>
                <a:gd name="f567" fmla="*/ f460 1 f349"/>
                <a:gd name="f568" fmla="*/ f461 1 f348"/>
                <a:gd name="f569" fmla="*/ f462 1 f349"/>
                <a:gd name="f570" fmla="*/ f463 1 f348"/>
                <a:gd name="f571" fmla="*/ f464 1 f349"/>
                <a:gd name="f572" fmla="*/ f465 1 f348"/>
                <a:gd name="f573" fmla="*/ f466 1 f349"/>
                <a:gd name="f574" fmla="*/ f467 1 f348"/>
                <a:gd name="f575" fmla="*/ f468 1 f349"/>
                <a:gd name="f576" fmla="*/ f469 1 f348"/>
                <a:gd name="f577" fmla="*/ f470 1 f349"/>
                <a:gd name="f578" fmla="*/ f471 1 f348"/>
                <a:gd name="f579" fmla="*/ f472 1 f349"/>
                <a:gd name="f580" fmla="*/ f473 1 f348"/>
                <a:gd name="f581" fmla="*/ f474 1 f349"/>
                <a:gd name="f582" fmla="*/ f475 1 f348"/>
                <a:gd name="f583" fmla="*/ f476 1 f349"/>
                <a:gd name="f584" fmla="*/ f477 1 f348"/>
                <a:gd name="f585" fmla="*/ f478 1 f348"/>
                <a:gd name="f586" fmla="*/ f479 1 f349"/>
                <a:gd name="f587" fmla="*/ f480 1 f348"/>
                <a:gd name="f588" fmla="*/ f481 1 f349"/>
                <a:gd name="f589" fmla="*/ f482 1 f348"/>
                <a:gd name="f590" fmla="*/ f483 1 f349"/>
                <a:gd name="f591" fmla="*/ f484 1 f348"/>
                <a:gd name="f592" fmla="*/ f485 1 f349"/>
                <a:gd name="f593" fmla="*/ f486 1 f348"/>
                <a:gd name="f594" fmla="*/ f487 1 f349"/>
                <a:gd name="f595" fmla="*/ f488 1 f348"/>
                <a:gd name="f596" fmla="*/ f489 1 f349"/>
                <a:gd name="f597" fmla="*/ f490 1 f348"/>
                <a:gd name="f598" fmla="*/ f491 1 f349"/>
                <a:gd name="f599" fmla="*/ f492 1 f348"/>
                <a:gd name="f600" fmla="*/ f493 1 f349"/>
                <a:gd name="f601" fmla="*/ f494 1 f348"/>
                <a:gd name="f602" fmla="*/ f495 1 f349"/>
                <a:gd name="f603" fmla="*/ f496 1 f348"/>
                <a:gd name="f604" fmla="*/ f497 1 f349"/>
                <a:gd name="f605" fmla="*/ f498 1 f348"/>
                <a:gd name="f606" fmla="*/ f499 1 f349"/>
                <a:gd name="f607" fmla="*/ f500 1 f348"/>
                <a:gd name="f608" fmla="*/ f501 1 f349"/>
                <a:gd name="f609" fmla="*/ f502 1 f348"/>
                <a:gd name="f610" fmla="*/ f503 1 f349"/>
                <a:gd name="f611" fmla="*/ f504 1 f348"/>
                <a:gd name="f612" fmla="*/ f505 1 f349"/>
                <a:gd name="f613" fmla="*/ f506 1 f348"/>
                <a:gd name="f614" fmla="*/ f507 1 f349"/>
                <a:gd name="f615" fmla="*/ f508 1 f348"/>
                <a:gd name="f616" fmla="*/ f509 1 f349"/>
                <a:gd name="f617" fmla="*/ f510 1 f348"/>
                <a:gd name="f618" fmla="*/ f511 1 f348"/>
                <a:gd name="f619" fmla="*/ f512 1 f349"/>
                <a:gd name="f620" fmla="*/ f513 1 f349"/>
                <a:gd name="f621" fmla="*/ f514 1 f348"/>
                <a:gd name="f622" fmla="*/ f515 1 f348"/>
                <a:gd name="f623" fmla="*/ f516 1 f349"/>
                <a:gd name="f624" fmla="*/ f517 1 f348"/>
                <a:gd name="f625" fmla="*/ f518 1 f349"/>
                <a:gd name="f626" fmla="*/ f519 1 f348"/>
                <a:gd name="f627" fmla="*/ f520 1 f349"/>
                <a:gd name="f628" fmla="*/ f521 1 f348"/>
                <a:gd name="f629" fmla="*/ f522 1 f349"/>
                <a:gd name="f630" fmla="*/ f523 1 f348"/>
                <a:gd name="f631" fmla="*/ f524 1 f349"/>
                <a:gd name="f632" fmla="*/ f525 1 f348"/>
                <a:gd name="f633" fmla="*/ f526 1 f349"/>
                <a:gd name="f634" fmla="*/ f527 1 f348"/>
                <a:gd name="f635" fmla="*/ f528 1 f349"/>
                <a:gd name="f636" fmla="*/ f529 1 f349"/>
                <a:gd name="f637" fmla="*/ f530 1 f348"/>
                <a:gd name="f638" fmla="*/ f531 1 f349"/>
                <a:gd name="f639" fmla="*/ f532 1 f349"/>
                <a:gd name="f640" fmla="*/ f533 1 f348"/>
                <a:gd name="f641" fmla="*/ f534 1 f349"/>
                <a:gd name="f642" fmla="*/ f535 1 f348"/>
                <a:gd name="f643" fmla="*/ f536 1 f348"/>
                <a:gd name="f644" fmla="*/ f537 1 f349"/>
                <a:gd name="f645" fmla="*/ f538 1 f348"/>
                <a:gd name="f646" fmla="*/ f539 1 f349"/>
                <a:gd name="f647" fmla="*/ f540 1 f349"/>
                <a:gd name="f648" fmla="*/ f541 1 f348"/>
                <a:gd name="f649" fmla="*/ f542 1 f349"/>
                <a:gd name="f650" fmla="*/ f543 1 f348"/>
                <a:gd name="f651" fmla="*/ f544 1 f349"/>
                <a:gd name="f652" fmla="*/ f545 1 f348"/>
                <a:gd name="f653" fmla="*/ f546 1 f349"/>
                <a:gd name="f654" fmla="*/ f547 1 f348"/>
                <a:gd name="f655" fmla="*/ f548 1 f349"/>
                <a:gd name="f656" fmla="*/ f549 1 f348"/>
                <a:gd name="f657" fmla="*/ f550 1 f349"/>
                <a:gd name="f658" fmla="*/ f551 1 f348"/>
                <a:gd name="f659" fmla="*/ f552 1 f349"/>
                <a:gd name="f660" fmla="*/ f553 1 f348"/>
                <a:gd name="f661" fmla="*/ f554 1 f349"/>
                <a:gd name="f662" fmla="*/ f555 f343 1"/>
                <a:gd name="f663" fmla="*/ f556 f343 1"/>
                <a:gd name="f664" fmla="*/ f558 f344 1"/>
                <a:gd name="f665" fmla="*/ f557 f344 1"/>
                <a:gd name="f666" fmla="*/ f560 f343 1"/>
                <a:gd name="f667" fmla="*/ f561 f344 1"/>
                <a:gd name="f668" fmla="*/ f562 f343 1"/>
                <a:gd name="f669" fmla="*/ f563 f344 1"/>
                <a:gd name="f670" fmla="*/ f564 f343 1"/>
                <a:gd name="f671" fmla="*/ f565 f344 1"/>
                <a:gd name="f672" fmla="*/ f566 f343 1"/>
                <a:gd name="f673" fmla="*/ f567 f344 1"/>
                <a:gd name="f674" fmla="*/ f568 f343 1"/>
                <a:gd name="f675" fmla="*/ f569 f344 1"/>
                <a:gd name="f676" fmla="*/ f570 f343 1"/>
                <a:gd name="f677" fmla="*/ f571 f344 1"/>
                <a:gd name="f678" fmla="*/ f572 f343 1"/>
                <a:gd name="f679" fmla="*/ f573 f344 1"/>
                <a:gd name="f680" fmla="*/ f574 f343 1"/>
                <a:gd name="f681" fmla="*/ f575 f344 1"/>
                <a:gd name="f682" fmla="*/ f576 f343 1"/>
                <a:gd name="f683" fmla="*/ f577 f344 1"/>
                <a:gd name="f684" fmla="*/ f578 f343 1"/>
                <a:gd name="f685" fmla="*/ f579 f344 1"/>
                <a:gd name="f686" fmla="*/ f580 f343 1"/>
                <a:gd name="f687" fmla="*/ f581 f344 1"/>
                <a:gd name="f688" fmla="*/ f582 f343 1"/>
                <a:gd name="f689" fmla="*/ f583 f344 1"/>
                <a:gd name="f690" fmla="*/ f584 f343 1"/>
                <a:gd name="f691" fmla="*/ f585 f343 1"/>
                <a:gd name="f692" fmla="*/ f586 f344 1"/>
                <a:gd name="f693" fmla="*/ f587 f343 1"/>
                <a:gd name="f694" fmla="*/ f588 f344 1"/>
                <a:gd name="f695" fmla="*/ f589 f343 1"/>
                <a:gd name="f696" fmla="*/ f590 f344 1"/>
                <a:gd name="f697" fmla="*/ f591 f343 1"/>
                <a:gd name="f698" fmla="*/ f592 f344 1"/>
                <a:gd name="f699" fmla="*/ f593 f343 1"/>
                <a:gd name="f700" fmla="*/ f594 f344 1"/>
                <a:gd name="f701" fmla="*/ f595 f343 1"/>
                <a:gd name="f702" fmla="*/ f596 f344 1"/>
                <a:gd name="f703" fmla="*/ f597 f343 1"/>
                <a:gd name="f704" fmla="*/ f598 f344 1"/>
                <a:gd name="f705" fmla="*/ f599 f343 1"/>
                <a:gd name="f706" fmla="*/ f600 f344 1"/>
                <a:gd name="f707" fmla="*/ f601 f343 1"/>
                <a:gd name="f708" fmla="*/ f602 f344 1"/>
                <a:gd name="f709" fmla="*/ f603 f343 1"/>
                <a:gd name="f710" fmla="*/ f604 f344 1"/>
                <a:gd name="f711" fmla="*/ f605 f343 1"/>
                <a:gd name="f712" fmla="*/ f606 f344 1"/>
                <a:gd name="f713" fmla="*/ f607 f343 1"/>
                <a:gd name="f714" fmla="*/ f608 f344 1"/>
                <a:gd name="f715" fmla="*/ f609 f343 1"/>
                <a:gd name="f716" fmla="*/ f610 f344 1"/>
                <a:gd name="f717" fmla="*/ f611 f343 1"/>
                <a:gd name="f718" fmla="*/ f612 f344 1"/>
                <a:gd name="f719" fmla="*/ f613 f343 1"/>
                <a:gd name="f720" fmla="*/ f614 f344 1"/>
                <a:gd name="f721" fmla="*/ f615 f343 1"/>
                <a:gd name="f722" fmla="*/ f616 f344 1"/>
                <a:gd name="f723" fmla="*/ f617 f343 1"/>
                <a:gd name="f724" fmla="*/ f618 f343 1"/>
                <a:gd name="f725" fmla="*/ f619 f344 1"/>
                <a:gd name="f726" fmla="*/ f620 f344 1"/>
                <a:gd name="f727" fmla="*/ f621 f343 1"/>
                <a:gd name="f728" fmla="*/ f622 f343 1"/>
                <a:gd name="f729" fmla="*/ f623 f344 1"/>
                <a:gd name="f730" fmla="*/ f624 f343 1"/>
                <a:gd name="f731" fmla="*/ f625 f344 1"/>
                <a:gd name="f732" fmla="*/ f626 f343 1"/>
                <a:gd name="f733" fmla="*/ f627 f344 1"/>
                <a:gd name="f734" fmla="*/ f628 f343 1"/>
                <a:gd name="f735" fmla="*/ f629 f344 1"/>
                <a:gd name="f736" fmla="*/ f630 f343 1"/>
                <a:gd name="f737" fmla="*/ f631 f344 1"/>
                <a:gd name="f738" fmla="*/ f632 f343 1"/>
                <a:gd name="f739" fmla="*/ f633 f344 1"/>
                <a:gd name="f740" fmla="*/ f634 f343 1"/>
                <a:gd name="f741" fmla="*/ f635 f344 1"/>
                <a:gd name="f742" fmla="*/ f636 f344 1"/>
                <a:gd name="f743" fmla="*/ f637 f343 1"/>
                <a:gd name="f744" fmla="*/ f638 f344 1"/>
                <a:gd name="f745" fmla="*/ f639 f344 1"/>
                <a:gd name="f746" fmla="*/ f640 f343 1"/>
                <a:gd name="f747" fmla="*/ f641 f344 1"/>
                <a:gd name="f748" fmla="*/ f642 f343 1"/>
                <a:gd name="f749" fmla="*/ f643 f343 1"/>
                <a:gd name="f750" fmla="*/ f644 f344 1"/>
                <a:gd name="f751" fmla="*/ f645 f343 1"/>
                <a:gd name="f752" fmla="*/ f646 f344 1"/>
                <a:gd name="f753" fmla="*/ f647 f344 1"/>
                <a:gd name="f754" fmla="*/ f648 f343 1"/>
                <a:gd name="f755" fmla="*/ f649 f344 1"/>
                <a:gd name="f756" fmla="*/ f650 f343 1"/>
                <a:gd name="f757" fmla="*/ f651 f344 1"/>
                <a:gd name="f758" fmla="*/ f652 f343 1"/>
                <a:gd name="f759" fmla="*/ f653 f344 1"/>
                <a:gd name="f760" fmla="*/ f654 f343 1"/>
                <a:gd name="f761" fmla="*/ f655 f344 1"/>
                <a:gd name="f762" fmla="*/ f656 f343 1"/>
                <a:gd name="f763" fmla="*/ f657 f344 1"/>
                <a:gd name="f764" fmla="*/ f658 f343 1"/>
                <a:gd name="f765" fmla="*/ f659 f344 1"/>
                <a:gd name="f766" fmla="*/ f660 f343 1"/>
                <a:gd name="f767" fmla="*/ f661 f344 1"/>
              </a:gdLst>
              <a:ahLst/>
              <a:cxnLst>
                <a:cxn ang="3cd4">
                  <a:pos x="hc" y="t"/>
                </a:cxn>
                <a:cxn ang="0">
                  <a:pos x="r" y="vc"/>
                </a:cxn>
                <a:cxn ang="cd4">
                  <a:pos x="hc" y="b"/>
                </a:cxn>
                <a:cxn ang="cd2">
                  <a:pos x="l" y="vc"/>
                </a:cxn>
                <a:cxn ang="f559">
                  <a:pos x="f666" y="f667"/>
                </a:cxn>
                <a:cxn ang="f559">
                  <a:pos x="f668" y="f669"/>
                </a:cxn>
                <a:cxn ang="f559">
                  <a:pos x="f670" y="f671"/>
                </a:cxn>
                <a:cxn ang="f559">
                  <a:pos x="f672" y="f673"/>
                </a:cxn>
                <a:cxn ang="f559">
                  <a:pos x="f674" y="f675"/>
                </a:cxn>
                <a:cxn ang="f559">
                  <a:pos x="f676" y="f677"/>
                </a:cxn>
                <a:cxn ang="f559">
                  <a:pos x="f678" y="f679"/>
                </a:cxn>
                <a:cxn ang="f559">
                  <a:pos x="f680" y="f681"/>
                </a:cxn>
                <a:cxn ang="f559">
                  <a:pos x="f682" y="f683"/>
                </a:cxn>
                <a:cxn ang="f559">
                  <a:pos x="f684" y="f685"/>
                </a:cxn>
                <a:cxn ang="f559">
                  <a:pos x="f686" y="f687"/>
                </a:cxn>
                <a:cxn ang="f559">
                  <a:pos x="f688" y="f689"/>
                </a:cxn>
                <a:cxn ang="f559">
                  <a:pos x="f690" y="f689"/>
                </a:cxn>
                <a:cxn ang="f559">
                  <a:pos x="f691" y="f692"/>
                </a:cxn>
                <a:cxn ang="f559">
                  <a:pos x="f693" y="f694"/>
                </a:cxn>
                <a:cxn ang="f559">
                  <a:pos x="f695" y="f696"/>
                </a:cxn>
                <a:cxn ang="f559">
                  <a:pos x="f697" y="f698"/>
                </a:cxn>
                <a:cxn ang="f559">
                  <a:pos x="f699" y="f700"/>
                </a:cxn>
                <a:cxn ang="f559">
                  <a:pos x="f701" y="f702"/>
                </a:cxn>
                <a:cxn ang="f559">
                  <a:pos x="f703" y="f704"/>
                </a:cxn>
                <a:cxn ang="f559">
                  <a:pos x="f705" y="f706"/>
                </a:cxn>
                <a:cxn ang="f559">
                  <a:pos x="f707" y="f708"/>
                </a:cxn>
                <a:cxn ang="f559">
                  <a:pos x="f709" y="f710"/>
                </a:cxn>
                <a:cxn ang="f559">
                  <a:pos x="f711" y="f712"/>
                </a:cxn>
                <a:cxn ang="f559">
                  <a:pos x="f713" y="f714"/>
                </a:cxn>
                <a:cxn ang="f559">
                  <a:pos x="f715" y="f716"/>
                </a:cxn>
                <a:cxn ang="f559">
                  <a:pos x="f717" y="f718"/>
                </a:cxn>
                <a:cxn ang="f559">
                  <a:pos x="f719" y="f720"/>
                </a:cxn>
                <a:cxn ang="f559">
                  <a:pos x="f721" y="f722"/>
                </a:cxn>
                <a:cxn ang="f559">
                  <a:pos x="f723" y="f716"/>
                </a:cxn>
                <a:cxn ang="f559">
                  <a:pos x="f724" y="f725"/>
                </a:cxn>
                <a:cxn ang="f559">
                  <a:pos x="f711" y="f726"/>
                </a:cxn>
                <a:cxn ang="f559">
                  <a:pos x="f727" y="f722"/>
                </a:cxn>
                <a:cxn ang="f559">
                  <a:pos x="f728" y="f729"/>
                </a:cxn>
                <a:cxn ang="f559">
                  <a:pos x="f730" y="f731"/>
                </a:cxn>
                <a:cxn ang="f559">
                  <a:pos x="f732" y="f733"/>
                </a:cxn>
                <a:cxn ang="f559">
                  <a:pos x="f734" y="f735"/>
                </a:cxn>
                <a:cxn ang="f559">
                  <a:pos x="f736" y="f737"/>
                </a:cxn>
                <a:cxn ang="f559">
                  <a:pos x="f738" y="f739"/>
                </a:cxn>
                <a:cxn ang="f559">
                  <a:pos x="f740" y="f741"/>
                </a:cxn>
                <a:cxn ang="f559">
                  <a:pos x="f740" y="f742"/>
                </a:cxn>
                <a:cxn ang="f559">
                  <a:pos x="f743" y="f744"/>
                </a:cxn>
                <a:cxn ang="f559">
                  <a:pos x="f699" y="f745"/>
                </a:cxn>
                <a:cxn ang="f559">
                  <a:pos x="f746" y="f747"/>
                </a:cxn>
                <a:cxn ang="f559">
                  <a:pos x="f748" y="f667"/>
                </a:cxn>
                <a:cxn ang="f559">
                  <a:pos x="f749" y="f750"/>
                </a:cxn>
                <a:cxn ang="f559">
                  <a:pos x="f751" y="f752"/>
                </a:cxn>
                <a:cxn ang="f559">
                  <a:pos x="f693" y="f753"/>
                </a:cxn>
                <a:cxn ang="f559">
                  <a:pos x="f754" y="f755"/>
                </a:cxn>
                <a:cxn ang="f559">
                  <a:pos x="f756" y="f757"/>
                </a:cxn>
                <a:cxn ang="f559">
                  <a:pos x="f758" y="f759"/>
                </a:cxn>
                <a:cxn ang="f559">
                  <a:pos x="f760" y="f761"/>
                </a:cxn>
                <a:cxn ang="f559">
                  <a:pos x="f762" y="f763"/>
                </a:cxn>
                <a:cxn ang="f559">
                  <a:pos x="f764" y="f765"/>
                </a:cxn>
                <a:cxn ang="f559">
                  <a:pos x="f766" y="f767"/>
                </a:cxn>
              </a:cxnLst>
              <a:rect l="f662" t="f665" r="f663" b="f664"/>
              <a:pathLst>
                <a:path w="927" h="779">
                  <a:moveTo>
                    <a:pt x="f8" y="f9"/>
                  </a:moveTo>
                  <a:lnTo>
                    <a:pt x="f10" y="f11"/>
                  </a:lnTo>
                  <a:lnTo>
                    <a:pt x="f12" y="f13"/>
                  </a:lnTo>
                  <a:lnTo>
                    <a:pt x="f10" y="f14"/>
                  </a:lnTo>
                  <a:lnTo>
                    <a:pt x="f15" y="f16"/>
                  </a:lnTo>
                  <a:lnTo>
                    <a:pt x="f8" y="f9"/>
                  </a:lnTo>
                  <a:close/>
                  <a:moveTo>
                    <a:pt x="f17" y="f18"/>
                  </a:moveTo>
                  <a:lnTo>
                    <a:pt x="f12" y="f19"/>
                  </a:lnTo>
                  <a:lnTo>
                    <a:pt x="f20" y="f18"/>
                  </a:lnTo>
                  <a:lnTo>
                    <a:pt x="f17" y="f21"/>
                  </a:lnTo>
                  <a:lnTo>
                    <a:pt x="f22" y="f23"/>
                  </a:lnTo>
                  <a:lnTo>
                    <a:pt x="f24" y="f18"/>
                  </a:lnTo>
                  <a:lnTo>
                    <a:pt x="f25" y="f18"/>
                  </a:lnTo>
                  <a:lnTo>
                    <a:pt x="f17" y="f18"/>
                  </a:lnTo>
                  <a:close/>
                  <a:moveTo>
                    <a:pt x="f26" y="f27"/>
                  </a:moveTo>
                  <a:lnTo>
                    <a:pt x="f28" y="f29"/>
                  </a:lnTo>
                  <a:lnTo>
                    <a:pt x="f28" y="f7"/>
                  </a:lnTo>
                  <a:lnTo>
                    <a:pt x="f30" y="f7"/>
                  </a:lnTo>
                  <a:lnTo>
                    <a:pt x="f31" y="f29"/>
                  </a:lnTo>
                  <a:lnTo>
                    <a:pt x="f31" y="f27"/>
                  </a:lnTo>
                  <a:lnTo>
                    <a:pt x="f26" y="f27"/>
                  </a:lnTo>
                  <a:close/>
                  <a:moveTo>
                    <a:pt x="f32" y="f33"/>
                  </a:moveTo>
                  <a:lnTo>
                    <a:pt x="f34" y="f35"/>
                  </a:lnTo>
                  <a:lnTo>
                    <a:pt x="f36" y="f37"/>
                  </a:lnTo>
                  <a:lnTo>
                    <a:pt x="f38" y="f39"/>
                  </a:lnTo>
                  <a:lnTo>
                    <a:pt x="f40" y="f41"/>
                  </a:lnTo>
                  <a:lnTo>
                    <a:pt x="f42" y="f43"/>
                  </a:lnTo>
                  <a:lnTo>
                    <a:pt x="f44" y="f45"/>
                  </a:lnTo>
                  <a:lnTo>
                    <a:pt x="f32" y="f33"/>
                  </a:lnTo>
                  <a:close/>
                  <a:moveTo>
                    <a:pt x="f46" y="f47"/>
                  </a:moveTo>
                  <a:lnTo>
                    <a:pt x="f48" y="f49"/>
                  </a:lnTo>
                  <a:lnTo>
                    <a:pt x="f50" y="f49"/>
                  </a:lnTo>
                  <a:lnTo>
                    <a:pt x="f51" y="f52"/>
                  </a:lnTo>
                  <a:lnTo>
                    <a:pt x="f53" y="f54"/>
                  </a:lnTo>
                  <a:lnTo>
                    <a:pt x="f55" y="f56"/>
                  </a:lnTo>
                  <a:lnTo>
                    <a:pt x="f57" y="f58"/>
                  </a:lnTo>
                  <a:lnTo>
                    <a:pt x="f59" y="f60"/>
                  </a:lnTo>
                  <a:lnTo>
                    <a:pt x="f46" y="f47"/>
                  </a:lnTo>
                  <a:close/>
                  <a:moveTo>
                    <a:pt x="f61" y="f62"/>
                  </a:moveTo>
                  <a:lnTo>
                    <a:pt x="f63" y="f64"/>
                  </a:lnTo>
                  <a:lnTo>
                    <a:pt x="f65" y="f66"/>
                  </a:lnTo>
                  <a:lnTo>
                    <a:pt x="f61" y="f67"/>
                  </a:lnTo>
                  <a:lnTo>
                    <a:pt x="f68" y="f69"/>
                  </a:lnTo>
                  <a:lnTo>
                    <a:pt x="f70" y="f71"/>
                  </a:lnTo>
                  <a:lnTo>
                    <a:pt x="f61" y="f62"/>
                  </a:lnTo>
                  <a:close/>
                  <a:moveTo>
                    <a:pt x="f72" y="f73"/>
                  </a:moveTo>
                  <a:lnTo>
                    <a:pt x="f74" y="f75"/>
                  </a:lnTo>
                  <a:lnTo>
                    <a:pt x="f76" y="f77"/>
                  </a:lnTo>
                  <a:lnTo>
                    <a:pt x="f78" y="f79"/>
                  </a:lnTo>
                  <a:lnTo>
                    <a:pt x="f80" y="f81"/>
                  </a:lnTo>
                  <a:lnTo>
                    <a:pt x="f82" y="f83"/>
                  </a:lnTo>
                  <a:lnTo>
                    <a:pt x="f84" y="f85"/>
                  </a:lnTo>
                  <a:lnTo>
                    <a:pt x="f72" y="f79"/>
                  </a:lnTo>
                  <a:lnTo>
                    <a:pt x="f86" y="f87"/>
                  </a:lnTo>
                  <a:lnTo>
                    <a:pt x="f88" y="f87"/>
                  </a:lnTo>
                  <a:lnTo>
                    <a:pt x="f72" y="f73"/>
                  </a:lnTo>
                  <a:close/>
                  <a:moveTo>
                    <a:pt x="f36" y="f89"/>
                  </a:moveTo>
                  <a:lnTo>
                    <a:pt x="f34" y="f90"/>
                  </a:lnTo>
                  <a:lnTo>
                    <a:pt x="f91" y="f92"/>
                  </a:lnTo>
                  <a:lnTo>
                    <a:pt x="f34" y="f92"/>
                  </a:lnTo>
                  <a:lnTo>
                    <a:pt x="f36" y="f89"/>
                  </a:lnTo>
                  <a:close/>
                  <a:moveTo>
                    <a:pt x="f86" y="f19"/>
                  </a:moveTo>
                  <a:lnTo>
                    <a:pt x="f88" y="f93"/>
                  </a:lnTo>
                  <a:lnTo>
                    <a:pt x="f72" y="f94"/>
                  </a:lnTo>
                  <a:lnTo>
                    <a:pt x="f80" y="f95"/>
                  </a:lnTo>
                  <a:lnTo>
                    <a:pt x="f96" y="f97"/>
                  </a:lnTo>
                  <a:lnTo>
                    <a:pt x="f98" y="f99"/>
                  </a:lnTo>
                  <a:lnTo>
                    <a:pt x="f100" y="f101"/>
                  </a:lnTo>
                  <a:lnTo>
                    <a:pt x="f102" y="f103"/>
                  </a:lnTo>
                  <a:lnTo>
                    <a:pt x="f104" y="f105"/>
                  </a:lnTo>
                  <a:lnTo>
                    <a:pt x="f61" y="f106"/>
                  </a:lnTo>
                  <a:lnTo>
                    <a:pt x="f107" y="f108"/>
                  </a:lnTo>
                  <a:lnTo>
                    <a:pt x="f109" y="f110"/>
                  </a:lnTo>
                  <a:lnTo>
                    <a:pt x="f65" y="f111"/>
                  </a:lnTo>
                  <a:lnTo>
                    <a:pt x="f63" y="f110"/>
                  </a:lnTo>
                  <a:lnTo>
                    <a:pt x="f63" y="f112"/>
                  </a:lnTo>
                  <a:lnTo>
                    <a:pt x="f61" y="f113"/>
                  </a:lnTo>
                  <a:lnTo>
                    <a:pt x="f104" y="f108"/>
                  </a:lnTo>
                  <a:lnTo>
                    <a:pt x="f114" y="f115"/>
                  </a:lnTo>
                  <a:lnTo>
                    <a:pt x="f116" y="f117"/>
                  </a:lnTo>
                  <a:lnTo>
                    <a:pt x="f104" y="f118"/>
                  </a:lnTo>
                  <a:lnTo>
                    <a:pt x="f119" y="f120"/>
                  </a:lnTo>
                  <a:lnTo>
                    <a:pt x="f102" y="f105"/>
                  </a:lnTo>
                  <a:lnTo>
                    <a:pt x="f119" y="f118"/>
                  </a:lnTo>
                  <a:lnTo>
                    <a:pt x="f102" y="f121"/>
                  </a:lnTo>
                  <a:lnTo>
                    <a:pt x="f122" y="f121"/>
                  </a:lnTo>
                  <a:lnTo>
                    <a:pt x="f100" y="f120"/>
                  </a:lnTo>
                  <a:lnTo>
                    <a:pt x="f123" y="f101"/>
                  </a:lnTo>
                  <a:lnTo>
                    <a:pt x="f124" y="f125"/>
                  </a:lnTo>
                  <a:lnTo>
                    <a:pt x="f126" y="f127"/>
                  </a:lnTo>
                  <a:lnTo>
                    <a:pt x="f128" y="f129"/>
                  </a:lnTo>
                  <a:lnTo>
                    <a:pt x="f130" y="f131"/>
                  </a:lnTo>
                  <a:lnTo>
                    <a:pt x="f123" y="f132"/>
                  </a:lnTo>
                  <a:lnTo>
                    <a:pt x="f123" y="f105"/>
                  </a:lnTo>
                  <a:lnTo>
                    <a:pt x="f123" y="f118"/>
                  </a:lnTo>
                  <a:lnTo>
                    <a:pt x="f133" y="f117"/>
                  </a:lnTo>
                  <a:lnTo>
                    <a:pt x="f134" y="f115"/>
                  </a:lnTo>
                  <a:lnTo>
                    <a:pt x="f30" y="f58"/>
                  </a:lnTo>
                  <a:lnTo>
                    <a:pt x="f135" y="f136"/>
                  </a:lnTo>
                  <a:lnTo>
                    <a:pt x="f137" y="f138"/>
                  </a:lnTo>
                  <a:lnTo>
                    <a:pt x="f15" y="f139"/>
                  </a:lnTo>
                  <a:lnTo>
                    <a:pt x="f17" y="f140"/>
                  </a:lnTo>
                  <a:lnTo>
                    <a:pt x="f141" y="f142"/>
                  </a:lnTo>
                  <a:lnTo>
                    <a:pt x="f143" y="f5"/>
                  </a:lnTo>
                  <a:lnTo>
                    <a:pt x="f144" y="f145"/>
                  </a:lnTo>
                  <a:lnTo>
                    <a:pt x="f146" y="f5"/>
                  </a:lnTo>
                  <a:lnTo>
                    <a:pt x="f147" y="f5"/>
                  </a:lnTo>
                  <a:lnTo>
                    <a:pt x="f148" y="f145"/>
                  </a:lnTo>
                  <a:lnTo>
                    <a:pt x="f149" y="f150"/>
                  </a:lnTo>
                  <a:lnTo>
                    <a:pt x="f149" y="f151"/>
                  </a:lnTo>
                  <a:lnTo>
                    <a:pt x="f149" y="f152"/>
                  </a:lnTo>
                  <a:lnTo>
                    <a:pt x="f148" y="f153"/>
                  </a:lnTo>
                  <a:lnTo>
                    <a:pt x="f148" y="f154"/>
                  </a:lnTo>
                  <a:lnTo>
                    <a:pt x="f148" y="f155"/>
                  </a:lnTo>
                  <a:lnTo>
                    <a:pt x="f149" y="f156"/>
                  </a:lnTo>
                  <a:lnTo>
                    <a:pt x="f157" y="f158"/>
                  </a:lnTo>
                  <a:lnTo>
                    <a:pt x="f159" y="f156"/>
                  </a:lnTo>
                  <a:lnTo>
                    <a:pt x="f160" y="f140"/>
                  </a:lnTo>
                  <a:lnTo>
                    <a:pt x="f161" y="f162"/>
                  </a:lnTo>
                  <a:lnTo>
                    <a:pt x="f163" y="f164"/>
                  </a:lnTo>
                  <a:lnTo>
                    <a:pt x="f163" y="f165"/>
                  </a:lnTo>
                  <a:lnTo>
                    <a:pt x="f166" y="f167"/>
                  </a:lnTo>
                  <a:lnTo>
                    <a:pt x="f23" y="f164"/>
                  </a:lnTo>
                  <a:lnTo>
                    <a:pt x="f168" y="f154"/>
                  </a:lnTo>
                  <a:lnTo>
                    <a:pt x="f13" y="f169"/>
                  </a:lnTo>
                  <a:lnTo>
                    <a:pt x="f170" y="f162"/>
                  </a:lnTo>
                  <a:lnTo>
                    <a:pt x="f171" y="f172"/>
                  </a:lnTo>
                  <a:lnTo>
                    <a:pt x="f173" y="f155"/>
                  </a:lnTo>
                  <a:lnTo>
                    <a:pt x="f174" y="f140"/>
                  </a:lnTo>
                  <a:lnTo>
                    <a:pt x="f175" y="f156"/>
                  </a:lnTo>
                  <a:lnTo>
                    <a:pt x="f176" y="f158"/>
                  </a:lnTo>
                  <a:lnTo>
                    <a:pt x="f177" y="f178"/>
                  </a:lnTo>
                  <a:lnTo>
                    <a:pt x="f179" y="f180"/>
                  </a:lnTo>
                  <a:lnTo>
                    <a:pt x="f181" y="f182"/>
                  </a:lnTo>
                  <a:lnTo>
                    <a:pt x="f183" y="f182"/>
                  </a:lnTo>
                  <a:lnTo>
                    <a:pt x="f59" y="f139"/>
                  </a:lnTo>
                  <a:lnTo>
                    <a:pt x="f184" y="f185"/>
                  </a:lnTo>
                  <a:lnTo>
                    <a:pt x="f101" y="f186"/>
                  </a:lnTo>
                  <a:lnTo>
                    <a:pt x="f101" y="f139"/>
                  </a:lnTo>
                  <a:lnTo>
                    <a:pt x="f187" y="f172"/>
                  </a:lnTo>
                  <a:lnTo>
                    <a:pt x="f120" y="f164"/>
                  </a:lnTo>
                  <a:lnTo>
                    <a:pt x="f108" y="f169"/>
                  </a:lnTo>
                  <a:lnTo>
                    <a:pt x="f188" y="f155"/>
                  </a:lnTo>
                  <a:lnTo>
                    <a:pt x="f189" y="f156"/>
                  </a:lnTo>
                  <a:lnTo>
                    <a:pt x="f190" y="f180"/>
                  </a:lnTo>
                  <a:lnTo>
                    <a:pt x="f191" y="f139"/>
                  </a:lnTo>
                  <a:lnTo>
                    <a:pt x="f139" y="f186"/>
                  </a:lnTo>
                  <a:lnTo>
                    <a:pt x="f153" y="f192"/>
                  </a:lnTo>
                  <a:lnTo>
                    <a:pt x="f5" y="f193"/>
                  </a:lnTo>
                  <a:lnTo>
                    <a:pt x="f5" y="f194"/>
                  </a:lnTo>
                  <a:lnTo>
                    <a:pt x="f195" y="f191"/>
                  </a:lnTo>
                  <a:lnTo>
                    <a:pt x="f150" y="f138"/>
                  </a:lnTo>
                  <a:lnTo>
                    <a:pt x="f196" y="f197"/>
                  </a:lnTo>
                  <a:lnTo>
                    <a:pt x="f198" y="f199"/>
                  </a:lnTo>
                  <a:lnTo>
                    <a:pt x="f196" y="f200"/>
                  </a:lnTo>
                  <a:lnTo>
                    <a:pt x="f198" y="f201"/>
                  </a:lnTo>
                  <a:lnTo>
                    <a:pt x="f198" y="f202"/>
                  </a:lnTo>
                  <a:lnTo>
                    <a:pt x="f203" y="f204"/>
                  </a:lnTo>
                  <a:lnTo>
                    <a:pt x="f203" y="f205"/>
                  </a:lnTo>
                  <a:lnTo>
                    <a:pt x="f198" y="f206"/>
                  </a:lnTo>
                  <a:lnTo>
                    <a:pt x="f198" y="f207"/>
                  </a:lnTo>
                  <a:lnTo>
                    <a:pt x="f203" y="f208"/>
                  </a:lnTo>
                  <a:lnTo>
                    <a:pt x="f196" y="f208"/>
                  </a:lnTo>
                  <a:lnTo>
                    <a:pt x="f154" y="f207"/>
                  </a:lnTo>
                  <a:lnTo>
                    <a:pt x="f169" y="f209"/>
                  </a:lnTo>
                  <a:lnTo>
                    <a:pt x="f155" y="f201"/>
                  </a:lnTo>
                  <a:lnTo>
                    <a:pt x="f155" y="f210"/>
                  </a:lnTo>
                  <a:lnTo>
                    <a:pt x="f156" y="f210"/>
                  </a:lnTo>
                  <a:lnTo>
                    <a:pt x="f211" y="f200"/>
                  </a:lnTo>
                  <a:lnTo>
                    <a:pt x="f182" y="f212"/>
                  </a:lnTo>
                  <a:lnTo>
                    <a:pt x="f139" y="f213"/>
                  </a:lnTo>
                  <a:lnTo>
                    <a:pt x="f214" y="f215"/>
                  </a:lnTo>
                  <a:lnTo>
                    <a:pt x="f214" y="f201"/>
                  </a:lnTo>
                  <a:lnTo>
                    <a:pt x="f158" y="f209"/>
                  </a:lnTo>
                  <a:lnTo>
                    <a:pt x="f216" y="f204"/>
                  </a:lnTo>
                  <a:lnTo>
                    <a:pt x="f155" y="f205"/>
                  </a:lnTo>
                  <a:lnTo>
                    <a:pt x="f217" y="f209"/>
                  </a:lnTo>
                  <a:lnTo>
                    <a:pt x="f218" y="f219"/>
                  </a:lnTo>
                  <a:lnTo>
                    <a:pt x="f220" y="f200"/>
                  </a:lnTo>
                  <a:lnTo>
                    <a:pt x="f197" y="f210"/>
                  </a:lnTo>
                  <a:lnTo>
                    <a:pt x="f213" y="f213"/>
                  </a:lnTo>
                  <a:lnTo>
                    <a:pt x="f200" y="f213"/>
                  </a:lnTo>
                  <a:lnTo>
                    <a:pt x="f221" y="f222"/>
                  </a:lnTo>
                  <a:lnTo>
                    <a:pt x="f205" y="f199"/>
                  </a:lnTo>
                  <a:lnTo>
                    <a:pt x="f223" y="f213"/>
                  </a:lnTo>
                  <a:lnTo>
                    <a:pt x="f224" y="f210"/>
                  </a:lnTo>
                  <a:lnTo>
                    <a:pt x="f209" y="f210"/>
                  </a:lnTo>
                  <a:lnTo>
                    <a:pt x="f225" y="f226"/>
                  </a:lnTo>
                  <a:lnTo>
                    <a:pt x="f227" y="f219"/>
                  </a:lnTo>
                  <a:lnTo>
                    <a:pt x="f228" y="f209"/>
                  </a:lnTo>
                  <a:lnTo>
                    <a:pt x="f188" y="f206"/>
                  </a:lnTo>
                  <a:lnTo>
                    <a:pt x="f229" y="f206"/>
                  </a:lnTo>
                  <a:lnTo>
                    <a:pt x="f52" y="f209"/>
                  </a:lnTo>
                  <a:lnTo>
                    <a:pt x="f52" y="f136"/>
                  </a:lnTo>
                  <a:lnTo>
                    <a:pt x="f230" y="f226"/>
                  </a:lnTo>
                  <a:lnTo>
                    <a:pt x="f111" y="f200"/>
                  </a:lnTo>
                  <a:lnTo>
                    <a:pt x="f231" y="f201"/>
                  </a:lnTo>
                  <a:lnTo>
                    <a:pt x="f231" y="f209"/>
                  </a:lnTo>
                  <a:lnTo>
                    <a:pt x="f111" y="f206"/>
                  </a:lnTo>
                  <a:lnTo>
                    <a:pt x="f111" y="f205"/>
                  </a:lnTo>
                  <a:lnTo>
                    <a:pt x="f231" y="f207"/>
                  </a:lnTo>
                  <a:lnTo>
                    <a:pt x="f108" y="f2"/>
                  </a:lnTo>
                  <a:lnTo>
                    <a:pt x="f232" y="f233"/>
                  </a:lnTo>
                  <a:lnTo>
                    <a:pt x="f234" y="f60"/>
                  </a:lnTo>
                  <a:lnTo>
                    <a:pt x="f234" y="f228"/>
                  </a:lnTo>
                  <a:lnTo>
                    <a:pt x="f235" y="f47"/>
                  </a:lnTo>
                  <a:lnTo>
                    <a:pt x="f232" y="f236"/>
                  </a:lnTo>
                  <a:lnTo>
                    <a:pt x="f237" y="f238"/>
                  </a:lnTo>
                  <a:lnTo>
                    <a:pt x="f237" y="f228"/>
                  </a:lnTo>
                  <a:lnTo>
                    <a:pt x="f118" y="f49"/>
                  </a:lnTo>
                  <a:lnTo>
                    <a:pt x="f234" y="f49"/>
                  </a:lnTo>
                  <a:lnTo>
                    <a:pt x="f239" y="f240"/>
                  </a:lnTo>
                  <a:lnTo>
                    <a:pt x="f50" y="f228"/>
                  </a:lnTo>
                  <a:lnTo>
                    <a:pt x="f48" y="f60"/>
                  </a:lnTo>
                  <a:lnTo>
                    <a:pt x="f55" y="f241"/>
                  </a:lnTo>
                  <a:lnTo>
                    <a:pt x="f59" y="f241"/>
                  </a:lnTo>
                  <a:lnTo>
                    <a:pt x="f242" y="f224"/>
                  </a:lnTo>
                  <a:lnTo>
                    <a:pt x="f181" y="f223"/>
                  </a:lnTo>
                  <a:lnTo>
                    <a:pt x="f243" y="f207"/>
                  </a:lnTo>
                  <a:lnTo>
                    <a:pt x="f244" y="f205"/>
                  </a:lnTo>
                  <a:lnTo>
                    <a:pt x="f243" y="f209"/>
                  </a:lnTo>
                  <a:lnTo>
                    <a:pt x="f243" y="f136"/>
                  </a:lnTo>
                  <a:lnTo>
                    <a:pt x="f245" y="f226"/>
                  </a:lnTo>
                  <a:lnTo>
                    <a:pt x="f246" y="f212"/>
                  </a:lnTo>
                  <a:lnTo>
                    <a:pt x="f247" y="f201"/>
                  </a:lnTo>
                  <a:lnTo>
                    <a:pt x="f248" y="f236"/>
                  </a:lnTo>
                  <a:lnTo>
                    <a:pt x="f249" y="f112"/>
                  </a:lnTo>
                  <a:lnTo>
                    <a:pt x="f250" y="f117"/>
                  </a:lnTo>
                  <a:lnTo>
                    <a:pt x="f251" y="f235"/>
                  </a:lnTo>
                  <a:lnTo>
                    <a:pt x="f251" y="f252"/>
                  </a:lnTo>
                  <a:lnTo>
                    <a:pt x="f163" y="f253"/>
                  </a:lnTo>
                  <a:lnTo>
                    <a:pt x="f251" y="f41"/>
                  </a:lnTo>
                  <a:lnTo>
                    <a:pt x="f250" y="f254"/>
                  </a:lnTo>
                  <a:lnTo>
                    <a:pt x="f255" y="f256"/>
                  </a:lnTo>
                  <a:lnTo>
                    <a:pt x="f257" y="f258"/>
                  </a:lnTo>
                  <a:lnTo>
                    <a:pt x="f160" y="f35"/>
                  </a:lnTo>
                  <a:lnTo>
                    <a:pt x="f159" y="f246"/>
                  </a:lnTo>
                  <a:lnTo>
                    <a:pt x="f259" y="f246"/>
                  </a:lnTo>
                  <a:lnTo>
                    <a:pt x="f149" y="f256"/>
                  </a:lnTo>
                  <a:lnTo>
                    <a:pt x="f149" y="f177"/>
                  </a:lnTo>
                  <a:lnTo>
                    <a:pt x="f149" y="f260"/>
                  </a:lnTo>
                  <a:lnTo>
                    <a:pt x="f261" y="f262"/>
                  </a:lnTo>
                  <a:lnTo>
                    <a:pt x="f159" y="f263"/>
                  </a:lnTo>
                  <a:lnTo>
                    <a:pt x="f157" y="f243"/>
                  </a:lnTo>
                  <a:lnTo>
                    <a:pt x="f149" y="f264"/>
                  </a:lnTo>
                  <a:lnTo>
                    <a:pt x="f265" y="f262"/>
                  </a:lnTo>
                  <a:lnTo>
                    <a:pt x="f266" y="f262"/>
                  </a:lnTo>
                  <a:lnTo>
                    <a:pt x="f267" y="f268"/>
                  </a:lnTo>
                  <a:lnTo>
                    <a:pt x="f269" y="f270"/>
                  </a:lnTo>
                  <a:lnTo>
                    <a:pt x="f271" y="f260"/>
                  </a:lnTo>
                  <a:lnTo>
                    <a:pt x="f269" y="f272"/>
                  </a:lnTo>
                  <a:lnTo>
                    <a:pt x="f146" y="f258"/>
                  </a:lnTo>
                  <a:lnTo>
                    <a:pt x="f273" y="f274"/>
                  </a:lnTo>
                  <a:lnTo>
                    <a:pt x="f259" y="f275"/>
                  </a:lnTo>
                  <a:lnTo>
                    <a:pt x="f261" y="f276"/>
                  </a:lnTo>
                  <a:lnTo>
                    <a:pt x="f273" y="f277"/>
                  </a:lnTo>
                  <a:lnTo>
                    <a:pt x="f147" y="f278"/>
                  </a:lnTo>
                  <a:lnTo>
                    <a:pt x="f87" y="f279"/>
                  </a:lnTo>
                  <a:lnTo>
                    <a:pt x="f280" y="f281"/>
                  </a:lnTo>
                  <a:lnTo>
                    <a:pt x="f143" y="f282"/>
                  </a:lnTo>
                  <a:lnTo>
                    <a:pt x="f283" y="f282"/>
                  </a:lnTo>
                  <a:lnTo>
                    <a:pt x="f284" y="f282"/>
                  </a:lnTo>
                  <a:lnTo>
                    <a:pt x="f284" y="f285"/>
                  </a:lnTo>
                  <a:lnTo>
                    <a:pt x="f286" y="f287"/>
                  </a:lnTo>
                  <a:lnTo>
                    <a:pt x="f20" y="f288"/>
                  </a:lnTo>
                  <a:lnTo>
                    <a:pt x="f8" y="f93"/>
                  </a:lnTo>
                  <a:lnTo>
                    <a:pt x="f17" y="f289"/>
                  </a:lnTo>
                  <a:lnTo>
                    <a:pt x="f25" y="f290"/>
                  </a:lnTo>
                  <a:lnTo>
                    <a:pt x="f22" y="f9"/>
                  </a:lnTo>
                  <a:lnTo>
                    <a:pt x="f291" y="f9"/>
                  </a:lnTo>
                  <a:lnTo>
                    <a:pt x="f292" y="f14"/>
                  </a:lnTo>
                  <a:lnTo>
                    <a:pt x="f293" y="f11"/>
                  </a:lnTo>
                  <a:lnTo>
                    <a:pt x="f137" y="f290"/>
                  </a:lnTo>
                  <a:lnTo>
                    <a:pt x="f294" y="f295"/>
                  </a:lnTo>
                  <a:lnTo>
                    <a:pt x="f137" y="f296"/>
                  </a:lnTo>
                  <a:lnTo>
                    <a:pt x="f293" y="f19"/>
                  </a:lnTo>
                  <a:lnTo>
                    <a:pt x="f297" y="f16"/>
                  </a:lnTo>
                  <a:lnTo>
                    <a:pt x="f294" y="f298"/>
                  </a:lnTo>
                  <a:lnTo>
                    <a:pt x="f299" y="f300"/>
                  </a:lnTo>
                  <a:lnTo>
                    <a:pt x="f301" y="f302"/>
                  </a:lnTo>
                  <a:lnTo>
                    <a:pt x="f28" y="f303"/>
                  </a:lnTo>
                  <a:lnTo>
                    <a:pt x="f63" y="f304"/>
                  </a:lnTo>
                  <a:lnTo>
                    <a:pt x="f70" y="f305"/>
                  </a:lnTo>
                  <a:lnTo>
                    <a:pt x="f102" y="f306"/>
                  </a:lnTo>
                  <a:lnTo>
                    <a:pt x="f307" y="f308"/>
                  </a:lnTo>
                  <a:lnTo>
                    <a:pt x="f309" y="f310"/>
                  </a:lnTo>
                  <a:lnTo>
                    <a:pt x="f126" y="f310"/>
                  </a:lnTo>
                  <a:lnTo>
                    <a:pt x="f311" y="f283"/>
                  </a:lnTo>
                  <a:lnTo>
                    <a:pt x="f311" y="f312"/>
                  </a:lnTo>
                  <a:lnTo>
                    <a:pt x="f313" y="f77"/>
                  </a:lnTo>
                  <a:lnTo>
                    <a:pt x="f307" y="f283"/>
                  </a:lnTo>
                  <a:lnTo>
                    <a:pt x="f130" y="f314"/>
                  </a:lnTo>
                  <a:lnTo>
                    <a:pt x="f130" y="f315"/>
                  </a:lnTo>
                  <a:lnTo>
                    <a:pt x="f128" y="f316"/>
                  </a:lnTo>
                  <a:lnTo>
                    <a:pt x="f126" y="f17"/>
                  </a:lnTo>
                  <a:lnTo>
                    <a:pt x="f38" y="f81"/>
                  </a:lnTo>
                  <a:lnTo>
                    <a:pt x="f317" y="f81"/>
                  </a:lnTo>
                  <a:lnTo>
                    <a:pt x="f91" y="f310"/>
                  </a:lnTo>
                  <a:lnTo>
                    <a:pt x="f318" y="f308"/>
                  </a:lnTo>
                  <a:lnTo>
                    <a:pt x="f76" y="f319"/>
                  </a:lnTo>
                  <a:lnTo>
                    <a:pt x="f72" y="f320"/>
                  </a:lnTo>
                  <a:lnTo>
                    <a:pt x="f72" y="f304"/>
                  </a:lnTo>
                  <a:lnTo>
                    <a:pt x="f321" y="f257"/>
                  </a:lnTo>
                  <a:lnTo>
                    <a:pt x="f86" y="f322"/>
                  </a:lnTo>
                  <a:lnTo>
                    <a:pt x="f323" y="f322"/>
                  </a:lnTo>
                  <a:lnTo>
                    <a:pt x="f323" y="f324"/>
                  </a:lnTo>
                  <a:lnTo>
                    <a:pt x="f6" y="f325"/>
                  </a:lnTo>
                  <a:lnTo>
                    <a:pt x="f86" y="f19"/>
                  </a:lnTo>
                  <a:close/>
                  <a:moveTo>
                    <a:pt x="f124" y="f326"/>
                  </a:moveTo>
                  <a:lnTo>
                    <a:pt x="f126" y="f327"/>
                  </a:lnTo>
                  <a:lnTo>
                    <a:pt x="f311" y="f328"/>
                  </a:lnTo>
                  <a:lnTo>
                    <a:pt x="f329" y="f330"/>
                  </a:lnTo>
                  <a:lnTo>
                    <a:pt x="f38" y="f331"/>
                  </a:lnTo>
                  <a:lnTo>
                    <a:pt x="f126" y="f328"/>
                  </a:lnTo>
                  <a:lnTo>
                    <a:pt x="f124" y="f326"/>
                  </a:lnTo>
                  <a:close/>
                  <a:moveTo>
                    <a:pt x="f317" y="f332"/>
                  </a:moveTo>
                  <a:lnTo>
                    <a:pt x="f333" y="f334"/>
                  </a:lnTo>
                  <a:lnTo>
                    <a:pt x="f335" y="f334"/>
                  </a:lnTo>
                  <a:lnTo>
                    <a:pt x="f32" y="f336"/>
                  </a:lnTo>
                  <a:lnTo>
                    <a:pt x="f32" y="f332"/>
                  </a:lnTo>
                  <a:lnTo>
                    <a:pt x="f317" y="f332"/>
                  </a:lnTo>
                  <a:close/>
                  <a:moveTo>
                    <a:pt x="f337" y="f327"/>
                  </a:moveTo>
                  <a:lnTo>
                    <a:pt x="f337" y="f338"/>
                  </a:lnTo>
                  <a:lnTo>
                    <a:pt x="f122" y="f339"/>
                  </a:lnTo>
                  <a:lnTo>
                    <a:pt x="f122" y="f340"/>
                  </a:lnTo>
                  <a:lnTo>
                    <a:pt x="f100" y="f340"/>
                  </a:lnTo>
                  <a:lnTo>
                    <a:pt x="f134" y="f62"/>
                  </a:lnTo>
                  <a:lnTo>
                    <a:pt x="f134" y="f339"/>
                  </a:lnTo>
                  <a:lnTo>
                    <a:pt x="f134" y="f341"/>
                  </a:lnTo>
                  <a:lnTo>
                    <a:pt x="f337" y="f327"/>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Century Gothic"/>
              </a:endParaRPr>
            </a:p>
          </p:txBody>
        </p:sp>
        <p:sp>
          <p:nvSpPr>
            <p:cNvPr id="132" name="Freeform 52">
              <a:extLst>
                <a:ext uri="{FF2B5EF4-FFF2-40B4-BE49-F238E27FC236}">
                  <a16:creationId xmlns:a16="http://schemas.microsoft.com/office/drawing/2014/main" id="{B584D7A7-4733-8C9C-499B-C350AC8041F8}"/>
                </a:ext>
              </a:extLst>
            </p:cNvPr>
            <p:cNvSpPr/>
            <p:nvPr/>
          </p:nvSpPr>
          <p:spPr>
            <a:xfrm>
              <a:off x="6363026" y="3293367"/>
              <a:ext cx="568701" cy="879076"/>
            </a:xfrm>
            <a:custGeom>
              <a:avLst/>
              <a:gdLst>
                <a:gd name="f0" fmla="val 10800000"/>
                <a:gd name="f1" fmla="val 5400000"/>
                <a:gd name="f2" fmla="val 180"/>
                <a:gd name="f3" fmla="val w"/>
                <a:gd name="f4" fmla="val h"/>
                <a:gd name="f5" fmla="val 0"/>
                <a:gd name="f6" fmla="val 407"/>
                <a:gd name="f7" fmla="val 644"/>
                <a:gd name="f8" fmla="val 400"/>
                <a:gd name="f9" fmla="val 478"/>
                <a:gd name="f10" fmla="val 393"/>
                <a:gd name="f11" fmla="val 457"/>
                <a:gd name="f12" fmla="val 421"/>
                <a:gd name="f13" fmla="val 388"/>
                <a:gd name="f14" fmla="val 414"/>
                <a:gd name="f15" fmla="val 381"/>
                <a:gd name="f16" fmla="val 398"/>
                <a:gd name="f17" fmla="val 378"/>
                <a:gd name="f18" fmla="val 384"/>
                <a:gd name="f19" fmla="val 362"/>
                <a:gd name="f20" fmla="val 383"/>
                <a:gd name="f21" fmla="val 348"/>
                <a:gd name="f22" fmla="val 385"/>
                <a:gd name="f23" fmla="val 341"/>
                <a:gd name="f24" fmla="val 334"/>
                <a:gd name="f25" fmla="val 329"/>
                <a:gd name="f26" fmla="val 327"/>
                <a:gd name="f27" fmla="val 320"/>
                <a:gd name="f28" fmla="val 315"/>
                <a:gd name="f29" fmla="val 301"/>
                <a:gd name="f30" fmla="val 357"/>
                <a:gd name="f31" fmla="val 268"/>
                <a:gd name="f32" fmla="val 352"/>
                <a:gd name="f33" fmla="val 256"/>
                <a:gd name="f34" fmla="val 350"/>
                <a:gd name="f35" fmla="val 251"/>
                <a:gd name="f36" fmla="val 343"/>
                <a:gd name="f37" fmla="val 234"/>
                <a:gd name="f38" fmla="val 187"/>
                <a:gd name="f39" fmla="val 324"/>
                <a:gd name="f40" fmla="val 173"/>
                <a:gd name="f41" fmla="val 317"/>
                <a:gd name="f42" fmla="val 156"/>
                <a:gd name="f43" fmla="val 312"/>
                <a:gd name="f44" fmla="val 142"/>
                <a:gd name="f45" fmla="val 307"/>
                <a:gd name="f46" fmla="val 125"/>
                <a:gd name="f47" fmla="val 303"/>
                <a:gd name="f48" fmla="val 109"/>
                <a:gd name="f49" fmla="val 298"/>
                <a:gd name="f50" fmla="val 95"/>
                <a:gd name="f51" fmla="val 291"/>
                <a:gd name="f52" fmla="val 78"/>
                <a:gd name="f53" fmla="val 286"/>
                <a:gd name="f54" fmla="val 64"/>
                <a:gd name="f55" fmla="val 281"/>
                <a:gd name="f56" fmla="val 47"/>
                <a:gd name="f57" fmla="val 277"/>
                <a:gd name="f58" fmla="val 31"/>
                <a:gd name="f59" fmla="val 265"/>
                <a:gd name="f60" fmla="val 248"/>
                <a:gd name="f61" fmla="val 2"/>
                <a:gd name="f62" fmla="val 232"/>
                <a:gd name="f63" fmla="val 7"/>
                <a:gd name="f64" fmla="val 215"/>
                <a:gd name="f65" fmla="val 9"/>
                <a:gd name="f66" fmla="val 199"/>
                <a:gd name="f67" fmla="val 12"/>
                <a:gd name="f68" fmla="val 182"/>
                <a:gd name="f69" fmla="val 14"/>
                <a:gd name="f70" fmla="val 165"/>
                <a:gd name="f71" fmla="val 17"/>
                <a:gd name="f72" fmla="val 149"/>
                <a:gd name="f73" fmla="val 19"/>
                <a:gd name="f74" fmla="val 132"/>
                <a:gd name="f75" fmla="val 21"/>
                <a:gd name="f76" fmla="val 116"/>
                <a:gd name="f77" fmla="val 24"/>
                <a:gd name="f78" fmla="val 99"/>
                <a:gd name="f79" fmla="val 26"/>
                <a:gd name="f80" fmla="val 83"/>
                <a:gd name="f81" fmla="val 28"/>
                <a:gd name="f82" fmla="val 66"/>
                <a:gd name="f83" fmla="val 50"/>
                <a:gd name="f84" fmla="val 33"/>
                <a:gd name="f85" fmla="val 36"/>
                <a:gd name="f86" fmla="val 16"/>
                <a:gd name="f87" fmla="val 38"/>
                <a:gd name="f88" fmla="val 40"/>
                <a:gd name="f89" fmla="val 43"/>
                <a:gd name="f90" fmla="val 52"/>
                <a:gd name="f91" fmla="val 54"/>
                <a:gd name="f92" fmla="val 59"/>
                <a:gd name="f93" fmla="val 107"/>
                <a:gd name="f94" fmla="val 130"/>
                <a:gd name="f95" fmla="val 154"/>
                <a:gd name="f96" fmla="val 178"/>
                <a:gd name="f97" fmla="val 201"/>
                <a:gd name="f98" fmla="val 225"/>
                <a:gd name="f99" fmla="val 249"/>
                <a:gd name="f100" fmla="val 272"/>
                <a:gd name="f101" fmla="val 296"/>
                <a:gd name="f102" fmla="val 367"/>
                <a:gd name="f103" fmla="val 391"/>
                <a:gd name="f104" fmla="val 438"/>
                <a:gd name="f105" fmla="val 485"/>
                <a:gd name="f106" fmla="val 509"/>
                <a:gd name="f107" fmla="val 533"/>
                <a:gd name="f108" fmla="val 556"/>
                <a:gd name="f109" fmla="val 580"/>
                <a:gd name="f110" fmla="val 45"/>
                <a:gd name="f111" fmla="val 604"/>
                <a:gd name="f112" fmla="val 627"/>
                <a:gd name="f113" fmla="val 625"/>
                <a:gd name="f114" fmla="val 80"/>
                <a:gd name="f115" fmla="val 618"/>
                <a:gd name="f116" fmla="val 599"/>
                <a:gd name="f117" fmla="val 85"/>
                <a:gd name="f118" fmla="val 585"/>
                <a:gd name="f119" fmla="val 87"/>
                <a:gd name="f120" fmla="val 582"/>
                <a:gd name="f121" fmla="val 590"/>
                <a:gd name="f122" fmla="val 597"/>
                <a:gd name="f123" fmla="val 611"/>
                <a:gd name="f124" fmla="val 104"/>
                <a:gd name="f125" fmla="val 616"/>
                <a:gd name="f126" fmla="val 113"/>
                <a:gd name="f127" fmla="val 623"/>
                <a:gd name="f128" fmla="val 118"/>
                <a:gd name="f129" fmla="val 630"/>
                <a:gd name="f130" fmla="val 106"/>
                <a:gd name="f131" fmla="val 634"/>
                <a:gd name="f132" fmla="val 97"/>
                <a:gd name="f133" fmla="val 637"/>
                <a:gd name="f134" fmla="val 639"/>
                <a:gd name="f135" fmla="val 137"/>
                <a:gd name="f136" fmla="val 147"/>
                <a:gd name="f137" fmla="val 613"/>
                <a:gd name="f138" fmla="val 608"/>
                <a:gd name="f139" fmla="val 151"/>
                <a:gd name="f140" fmla="val 592"/>
                <a:gd name="f141" fmla="val 575"/>
                <a:gd name="f142" fmla="val 135"/>
                <a:gd name="f143" fmla="val 561"/>
                <a:gd name="f144" fmla="val 554"/>
                <a:gd name="f145" fmla="val 128"/>
                <a:gd name="f146" fmla="val 547"/>
                <a:gd name="f147" fmla="val 537"/>
                <a:gd name="f148" fmla="val 163"/>
                <a:gd name="f149" fmla="val 526"/>
                <a:gd name="f150" fmla="val 521"/>
                <a:gd name="f151" fmla="val 267"/>
                <a:gd name="f152" fmla="val 516"/>
                <a:gd name="f153" fmla="val 338"/>
                <a:gd name="f154" fmla="val 504"/>
                <a:gd name="f155" fmla="val 374"/>
                <a:gd name="f156" fmla="val 497"/>
                <a:gd name="f157" fmla="val 492"/>
                <a:gd name="f158" fmla="val 642"/>
                <a:gd name="f159" fmla="val 61"/>
                <a:gd name="f160" fmla="+- 0 0 -90"/>
                <a:gd name="f161" fmla="*/ f3 1 407"/>
                <a:gd name="f162" fmla="*/ f4 1 644"/>
                <a:gd name="f163" fmla="+- f7 0 f5"/>
                <a:gd name="f164" fmla="+- f6 0 f5"/>
                <a:gd name="f165" fmla="*/ f160 f0 1"/>
                <a:gd name="f166" fmla="*/ f164 1 407"/>
                <a:gd name="f167" fmla="*/ f163 1 644"/>
                <a:gd name="f168" fmla="*/ 623888 f164 1"/>
                <a:gd name="f169" fmla="*/ 725488 f163 1"/>
                <a:gd name="f170" fmla="*/ 615950 f164 1"/>
                <a:gd name="f171" fmla="*/ 657225 f163 1"/>
                <a:gd name="f172" fmla="*/ 604838 f164 1"/>
                <a:gd name="f173" fmla="*/ 631825 f163 1"/>
                <a:gd name="f174" fmla="*/ 574675 f163 1"/>
                <a:gd name="f175" fmla="*/ 608013 f164 1"/>
                <a:gd name="f176" fmla="*/ 552450 f163 1"/>
                <a:gd name="f177" fmla="*/ 530225 f163 1"/>
                <a:gd name="f178" fmla="*/ 611188 f164 1"/>
                <a:gd name="f179" fmla="*/ 519113 f163 1"/>
                <a:gd name="f180" fmla="*/ 500063 f163 1"/>
                <a:gd name="f181" fmla="*/ 566738 f164 1"/>
                <a:gd name="f182" fmla="*/ 425450 f163 1"/>
                <a:gd name="f183" fmla="*/ 555625 f164 1"/>
                <a:gd name="f184" fmla="*/ 398463 f163 1"/>
                <a:gd name="f185" fmla="*/ 522288 f164 1"/>
                <a:gd name="f186" fmla="*/ 296863 f163 1"/>
                <a:gd name="f187" fmla="*/ 503238 f164 1"/>
                <a:gd name="f188" fmla="*/ 247650 f163 1"/>
                <a:gd name="f189" fmla="*/ 487363 f164 1"/>
                <a:gd name="f190" fmla="*/ 198438 f163 1"/>
                <a:gd name="f191" fmla="*/ 473075 f164 1"/>
                <a:gd name="f192" fmla="*/ 150813 f163 1"/>
                <a:gd name="f193" fmla="*/ 454025 f164 1"/>
                <a:gd name="f194" fmla="*/ 101600 f163 1"/>
                <a:gd name="f195" fmla="*/ 439738 f164 1"/>
                <a:gd name="f196" fmla="*/ 49213 f163 1"/>
                <a:gd name="f197" fmla="*/ 393700 f164 1"/>
                <a:gd name="f198" fmla="*/ 3175 f163 1"/>
                <a:gd name="f199" fmla="*/ 341313 f164 1"/>
                <a:gd name="f200" fmla="*/ 14288 f163 1"/>
                <a:gd name="f201" fmla="*/ 288925 f164 1"/>
                <a:gd name="f202" fmla="*/ 22225 f163 1"/>
                <a:gd name="f203" fmla="*/ 236538 f164 1"/>
                <a:gd name="f204" fmla="*/ 30163 f163 1"/>
                <a:gd name="f205" fmla="*/ 184150 f164 1"/>
                <a:gd name="f206" fmla="*/ 38100 f163 1"/>
                <a:gd name="f207" fmla="*/ 131763 f164 1"/>
                <a:gd name="f208" fmla="*/ 44450 f163 1"/>
                <a:gd name="f209" fmla="*/ 79375 f164 1"/>
                <a:gd name="f210" fmla="*/ 52388 f163 1"/>
                <a:gd name="f211" fmla="*/ 25400 f164 1"/>
                <a:gd name="f212" fmla="*/ 60325 f163 1"/>
                <a:gd name="f213" fmla="*/ 0 f164 1"/>
                <a:gd name="f214" fmla="*/ 63500 f163 1"/>
                <a:gd name="f215" fmla="*/ 3175 f164 1"/>
                <a:gd name="f216" fmla="*/ 68263 f163 1"/>
                <a:gd name="f217" fmla="*/ 22225 f164 1"/>
                <a:gd name="f218" fmla="*/ 82550 f163 1"/>
                <a:gd name="f219" fmla="*/ 93663 f163 1"/>
                <a:gd name="f220" fmla="*/ 169863 f163 1"/>
                <a:gd name="f221" fmla="*/ 244475 f163 1"/>
                <a:gd name="f222" fmla="*/ 319088 f163 1"/>
                <a:gd name="f223" fmla="*/ 395288 f163 1"/>
                <a:gd name="f224" fmla="*/ 469900 f163 1"/>
                <a:gd name="f225" fmla="*/ 544513 f163 1"/>
                <a:gd name="f226" fmla="*/ 620713 f163 1"/>
                <a:gd name="f227" fmla="*/ 30163 f164 1"/>
                <a:gd name="f228" fmla="*/ 695325 f163 1"/>
                <a:gd name="f229" fmla="*/ 49213 f164 1"/>
                <a:gd name="f230" fmla="*/ 808038 f163 1"/>
                <a:gd name="f231" fmla="*/ 60325 f164 1"/>
                <a:gd name="f232" fmla="*/ 882650 f163 1"/>
                <a:gd name="f233" fmla="*/ 71438 f164 1"/>
                <a:gd name="f234" fmla="*/ 958850 f163 1"/>
                <a:gd name="f235" fmla="*/ 85725 f164 1"/>
                <a:gd name="f236" fmla="*/ 995363 f163 1"/>
                <a:gd name="f237" fmla="*/ 123825 f164 1"/>
                <a:gd name="f238" fmla="*/ 992188 f163 1"/>
                <a:gd name="f239" fmla="*/ 950913 f163 1"/>
                <a:gd name="f240" fmla="*/ 138113 f164 1"/>
                <a:gd name="f241" fmla="*/ 923925 f163 1"/>
                <a:gd name="f242" fmla="*/ 157163 f164 1"/>
                <a:gd name="f243" fmla="*/ 947738 f163 1"/>
                <a:gd name="f244" fmla="*/ 165100 f164 1"/>
                <a:gd name="f245" fmla="*/ 977900 f163 1"/>
                <a:gd name="f246" fmla="*/ 179388 f164 1"/>
                <a:gd name="f247" fmla="*/ 989013 f163 1"/>
                <a:gd name="f248" fmla="*/ 168275 f164 1"/>
                <a:gd name="f249" fmla="*/ 1006475 f163 1"/>
                <a:gd name="f250" fmla="*/ 150813 f164 1"/>
                <a:gd name="f251" fmla="*/ 1014413 f163 1"/>
                <a:gd name="f252" fmla="*/ 233363 f164 1"/>
                <a:gd name="f253" fmla="*/ 965200 f163 1"/>
                <a:gd name="f254" fmla="*/ 244475 f164 1"/>
                <a:gd name="f255" fmla="*/ 920750 f163 1"/>
                <a:gd name="f256" fmla="*/ 214313 f164 1"/>
                <a:gd name="f257" fmla="*/ 890588 f163 1"/>
                <a:gd name="f258" fmla="*/ 203200 f164 1"/>
                <a:gd name="f259" fmla="*/ 868363 f163 1"/>
                <a:gd name="f260" fmla="*/ 258763 f164 1"/>
                <a:gd name="f261" fmla="*/ 846138 f163 1"/>
                <a:gd name="f262" fmla="*/ 368300 f164 1"/>
                <a:gd name="f263" fmla="*/ 827088 f163 1"/>
                <a:gd name="f264" fmla="*/ 481013 f164 1"/>
                <a:gd name="f265" fmla="*/ 593725 f164 1"/>
                <a:gd name="f266" fmla="*/ 788988 f163 1"/>
                <a:gd name="f267" fmla="*/ 635000 f164 1"/>
                <a:gd name="f268" fmla="*/ 758825 f163 1"/>
                <a:gd name="f269" fmla="*/ 96838 f164 1"/>
                <a:gd name="f270" fmla="*/ 1022350 f163 1"/>
                <a:gd name="f271" fmla="*/ 1019175 f163 1"/>
                <a:gd name="f272" fmla="*/ 1011238 f163 1"/>
                <a:gd name="f273" fmla="*/ f165 1 f2"/>
                <a:gd name="f274" fmla="*/ f168 1 407"/>
                <a:gd name="f275" fmla="*/ f169 1 644"/>
                <a:gd name="f276" fmla="*/ f170 1 407"/>
                <a:gd name="f277" fmla="*/ f171 1 644"/>
                <a:gd name="f278" fmla="*/ f172 1 407"/>
                <a:gd name="f279" fmla="*/ f173 1 644"/>
                <a:gd name="f280" fmla="*/ f174 1 644"/>
                <a:gd name="f281" fmla="*/ f175 1 407"/>
                <a:gd name="f282" fmla="*/ f176 1 644"/>
                <a:gd name="f283" fmla="*/ f177 1 644"/>
                <a:gd name="f284" fmla="*/ f178 1 407"/>
                <a:gd name="f285" fmla="*/ f179 1 644"/>
                <a:gd name="f286" fmla="*/ f180 1 644"/>
                <a:gd name="f287" fmla="*/ f181 1 407"/>
                <a:gd name="f288" fmla="*/ f182 1 644"/>
                <a:gd name="f289" fmla="*/ f183 1 407"/>
                <a:gd name="f290" fmla="*/ f184 1 644"/>
                <a:gd name="f291" fmla="*/ f185 1 407"/>
                <a:gd name="f292" fmla="*/ f186 1 644"/>
                <a:gd name="f293" fmla="*/ f187 1 407"/>
                <a:gd name="f294" fmla="*/ f188 1 644"/>
                <a:gd name="f295" fmla="*/ f189 1 407"/>
                <a:gd name="f296" fmla="*/ f190 1 644"/>
                <a:gd name="f297" fmla="*/ f191 1 407"/>
                <a:gd name="f298" fmla="*/ f192 1 644"/>
                <a:gd name="f299" fmla="*/ f193 1 407"/>
                <a:gd name="f300" fmla="*/ f194 1 644"/>
                <a:gd name="f301" fmla="*/ f195 1 407"/>
                <a:gd name="f302" fmla="*/ f196 1 644"/>
                <a:gd name="f303" fmla="*/ f197 1 407"/>
                <a:gd name="f304" fmla="*/ f198 1 644"/>
                <a:gd name="f305" fmla="*/ f199 1 407"/>
                <a:gd name="f306" fmla="*/ f200 1 644"/>
                <a:gd name="f307" fmla="*/ f201 1 407"/>
                <a:gd name="f308" fmla="*/ f202 1 644"/>
                <a:gd name="f309" fmla="*/ f203 1 407"/>
                <a:gd name="f310" fmla="*/ f204 1 644"/>
                <a:gd name="f311" fmla="*/ f205 1 407"/>
                <a:gd name="f312" fmla="*/ f206 1 644"/>
                <a:gd name="f313" fmla="*/ f207 1 407"/>
                <a:gd name="f314" fmla="*/ f208 1 644"/>
                <a:gd name="f315" fmla="*/ f209 1 407"/>
                <a:gd name="f316" fmla="*/ f210 1 644"/>
                <a:gd name="f317" fmla="*/ f211 1 407"/>
                <a:gd name="f318" fmla="*/ f212 1 644"/>
                <a:gd name="f319" fmla="*/ f213 1 407"/>
                <a:gd name="f320" fmla="*/ f214 1 644"/>
                <a:gd name="f321" fmla="*/ f215 1 407"/>
                <a:gd name="f322" fmla="*/ f216 1 644"/>
                <a:gd name="f323" fmla="*/ f217 1 407"/>
                <a:gd name="f324" fmla="*/ f218 1 644"/>
                <a:gd name="f325" fmla="*/ f219 1 644"/>
                <a:gd name="f326" fmla="*/ f220 1 644"/>
                <a:gd name="f327" fmla="*/ f221 1 644"/>
                <a:gd name="f328" fmla="*/ f222 1 644"/>
                <a:gd name="f329" fmla="*/ f223 1 644"/>
                <a:gd name="f330" fmla="*/ f224 1 644"/>
                <a:gd name="f331" fmla="*/ f225 1 644"/>
                <a:gd name="f332" fmla="*/ f226 1 644"/>
                <a:gd name="f333" fmla="*/ f227 1 407"/>
                <a:gd name="f334" fmla="*/ f228 1 644"/>
                <a:gd name="f335" fmla="*/ f229 1 407"/>
                <a:gd name="f336" fmla="*/ f230 1 644"/>
                <a:gd name="f337" fmla="*/ f231 1 407"/>
                <a:gd name="f338" fmla="*/ f232 1 644"/>
                <a:gd name="f339" fmla="*/ f233 1 407"/>
                <a:gd name="f340" fmla="*/ f234 1 644"/>
                <a:gd name="f341" fmla="*/ f235 1 407"/>
                <a:gd name="f342" fmla="*/ f236 1 644"/>
                <a:gd name="f343" fmla="*/ f237 1 407"/>
                <a:gd name="f344" fmla="*/ f238 1 644"/>
                <a:gd name="f345" fmla="*/ f239 1 644"/>
                <a:gd name="f346" fmla="*/ f240 1 407"/>
                <a:gd name="f347" fmla="*/ f241 1 644"/>
                <a:gd name="f348" fmla="*/ f242 1 407"/>
                <a:gd name="f349" fmla="*/ f243 1 644"/>
                <a:gd name="f350" fmla="*/ f244 1 407"/>
                <a:gd name="f351" fmla="*/ f245 1 644"/>
                <a:gd name="f352" fmla="*/ f246 1 407"/>
                <a:gd name="f353" fmla="*/ f247 1 644"/>
                <a:gd name="f354" fmla="*/ f248 1 407"/>
                <a:gd name="f355" fmla="*/ f249 1 644"/>
                <a:gd name="f356" fmla="*/ f250 1 407"/>
                <a:gd name="f357" fmla="*/ f251 1 644"/>
                <a:gd name="f358" fmla="*/ f252 1 407"/>
                <a:gd name="f359" fmla="*/ f253 1 644"/>
                <a:gd name="f360" fmla="*/ f254 1 407"/>
                <a:gd name="f361" fmla="*/ f255 1 644"/>
                <a:gd name="f362" fmla="*/ f256 1 407"/>
                <a:gd name="f363" fmla="*/ f257 1 644"/>
                <a:gd name="f364" fmla="*/ f258 1 407"/>
                <a:gd name="f365" fmla="*/ f259 1 644"/>
                <a:gd name="f366" fmla="*/ f260 1 407"/>
                <a:gd name="f367" fmla="*/ f261 1 644"/>
                <a:gd name="f368" fmla="*/ f262 1 407"/>
                <a:gd name="f369" fmla="*/ f263 1 644"/>
                <a:gd name="f370" fmla="*/ f264 1 407"/>
                <a:gd name="f371" fmla="*/ f265 1 407"/>
                <a:gd name="f372" fmla="*/ f266 1 644"/>
                <a:gd name="f373" fmla="*/ f267 1 407"/>
                <a:gd name="f374" fmla="*/ f268 1 644"/>
                <a:gd name="f375" fmla="*/ f269 1 407"/>
                <a:gd name="f376" fmla="*/ f270 1 644"/>
                <a:gd name="f377" fmla="*/ f271 1 644"/>
                <a:gd name="f378" fmla="*/ f272 1 644"/>
                <a:gd name="f379" fmla="*/ 0 1 f166"/>
                <a:gd name="f380" fmla="*/ f6 1 f166"/>
                <a:gd name="f381" fmla="*/ 0 1 f167"/>
                <a:gd name="f382" fmla="*/ f7 1 f167"/>
                <a:gd name="f383" fmla="+- f273 0 f1"/>
                <a:gd name="f384" fmla="*/ f274 1 f166"/>
                <a:gd name="f385" fmla="*/ f275 1 f167"/>
                <a:gd name="f386" fmla="*/ f276 1 f166"/>
                <a:gd name="f387" fmla="*/ f277 1 f167"/>
                <a:gd name="f388" fmla="*/ f278 1 f166"/>
                <a:gd name="f389" fmla="*/ f279 1 f167"/>
                <a:gd name="f390" fmla="*/ f280 1 f167"/>
                <a:gd name="f391" fmla="*/ f281 1 f166"/>
                <a:gd name="f392" fmla="*/ f282 1 f167"/>
                <a:gd name="f393" fmla="*/ f283 1 f167"/>
                <a:gd name="f394" fmla="*/ f284 1 f166"/>
                <a:gd name="f395" fmla="*/ f285 1 f167"/>
                <a:gd name="f396" fmla="*/ f286 1 f167"/>
                <a:gd name="f397" fmla="*/ f287 1 f166"/>
                <a:gd name="f398" fmla="*/ f288 1 f167"/>
                <a:gd name="f399" fmla="*/ f289 1 f166"/>
                <a:gd name="f400" fmla="*/ f290 1 f167"/>
                <a:gd name="f401" fmla="*/ f291 1 f166"/>
                <a:gd name="f402" fmla="*/ f292 1 f167"/>
                <a:gd name="f403" fmla="*/ f293 1 f166"/>
                <a:gd name="f404" fmla="*/ f294 1 f167"/>
                <a:gd name="f405" fmla="*/ f295 1 f166"/>
                <a:gd name="f406" fmla="*/ f296 1 f167"/>
                <a:gd name="f407" fmla="*/ f297 1 f166"/>
                <a:gd name="f408" fmla="*/ f298 1 f167"/>
                <a:gd name="f409" fmla="*/ f299 1 f166"/>
                <a:gd name="f410" fmla="*/ f300 1 f167"/>
                <a:gd name="f411" fmla="*/ f301 1 f166"/>
                <a:gd name="f412" fmla="*/ f302 1 f167"/>
                <a:gd name="f413" fmla="*/ f303 1 f166"/>
                <a:gd name="f414" fmla="*/ f304 1 f167"/>
                <a:gd name="f415" fmla="*/ f305 1 f166"/>
                <a:gd name="f416" fmla="*/ f306 1 f167"/>
                <a:gd name="f417" fmla="*/ f307 1 f166"/>
                <a:gd name="f418" fmla="*/ f308 1 f167"/>
                <a:gd name="f419" fmla="*/ f309 1 f166"/>
                <a:gd name="f420" fmla="*/ f310 1 f167"/>
                <a:gd name="f421" fmla="*/ f311 1 f166"/>
                <a:gd name="f422" fmla="*/ f312 1 f167"/>
                <a:gd name="f423" fmla="*/ f313 1 f166"/>
                <a:gd name="f424" fmla="*/ f314 1 f167"/>
                <a:gd name="f425" fmla="*/ f315 1 f166"/>
                <a:gd name="f426" fmla="*/ f316 1 f167"/>
                <a:gd name="f427" fmla="*/ f317 1 f166"/>
                <a:gd name="f428" fmla="*/ f318 1 f167"/>
                <a:gd name="f429" fmla="*/ f319 1 f166"/>
                <a:gd name="f430" fmla="*/ f320 1 f167"/>
                <a:gd name="f431" fmla="*/ f321 1 f166"/>
                <a:gd name="f432" fmla="*/ f322 1 f167"/>
                <a:gd name="f433" fmla="*/ f323 1 f166"/>
                <a:gd name="f434" fmla="*/ f324 1 f167"/>
                <a:gd name="f435" fmla="*/ f325 1 f167"/>
                <a:gd name="f436" fmla="*/ f326 1 f167"/>
                <a:gd name="f437" fmla="*/ f327 1 f167"/>
                <a:gd name="f438" fmla="*/ f328 1 f167"/>
                <a:gd name="f439" fmla="*/ f329 1 f167"/>
                <a:gd name="f440" fmla="*/ f330 1 f167"/>
                <a:gd name="f441" fmla="*/ f331 1 f167"/>
                <a:gd name="f442" fmla="*/ f332 1 f167"/>
                <a:gd name="f443" fmla="*/ f333 1 f166"/>
                <a:gd name="f444" fmla="*/ f334 1 f167"/>
                <a:gd name="f445" fmla="*/ f335 1 f166"/>
                <a:gd name="f446" fmla="*/ f336 1 f167"/>
                <a:gd name="f447" fmla="*/ f337 1 f166"/>
                <a:gd name="f448" fmla="*/ f338 1 f167"/>
                <a:gd name="f449" fmla="*/ f339 1 f166"/>
                <a:gd name="f450" fmla="*/ f340 1 f167"/>
                <a:gd name="f451" fmla="*/ f341 1 f166"/>
                <a:gd name="f452" fmla="*/ f342 1 f167"/>
                <a:gd name="f453" fmla="*/ f343 1 f166"/>
                <a:gd name="f454" fmla="*/ f344 1 f167"/>
                <a:gd name="f455" fmla="*/ f345 1 f167"/>
                <a:gd name="f456" fmla="*/ f346 1 f166"/>
                <a:gd name="f457" fmla="*/ f347 1 f167"/>
                <a:gd name="f458" fmla="*/ f348 1 f166"/>
                <a:gd name="f459" fmla="*/ f349 1 f167"/>
                <a:gd name="f460" fmla="*/ f350 1 f166"/>
                <a:gd name="f461" fmla="*/ f351 1 f167"/>
                <a:gd name="f462" fmla="*/ f352 1 f166"/>
                <a:gd name="f463" fmla="*/ f353 1 f167"/>
                <a:gd name="f464" fmla="*/ f354 1 f166"/>
                <a:gd name="f465" fmla="*/ f355 1 f167"/>
                <a:gd name="f466" fmla="*/ f356 1 f166"/>
                <a:gd name="f467" fmla="*/ f357 1 f167"/>
                <a:gd name="f468" fmla="*/ f358 1 f166"/>
                <a:gd name="f469" fmla="*/ f359 1 f167"/>
                <a:gd name="f470" fmla="*/ f360 1 f166"/>
                <a:gd name="f471" fmla="*/ f361 1 f167"/>
                <a:gd name="f472" fmla="*/ f362 1 f166"/>
                <a:gd name="f473" fmla="*/ f363 1 f167"/>
                <a:gd name="f474" fmla="*/ f364 1 f166"/>
                <a:gd name="f475" fmla="*/ f365 1 f167"/>
                <a:gd name="f476" fmla="*/ f366 1 f166"/>
                <a:gd name="f477" fmla="*/ f367 1 f167"/>
                <a:gd name="f478" fmla="*/ f368 1 f166"/>
                <a:gd name="f479" fmla="*/ f369 1 f167"/>
                <a:gd name="f480" fmla="*/ f370 1 f166"/>
                <a:gd name="f481" fmla="*/ f371 1 f166"/>
                <a:gd name="f482" fmla="*/ f372 1 f167"/>
                <a:gd name="f483" fmla="*/ f373 1 f166"/>
                <a:gd name="f484" fmla="*/ f374 1 f167"/>
                <a:gd name="f485" fmla="*/ f375 1 f166"/>
                <a:gd name="f486" fmla="*/ f376 1 f167"/>
                <a:gd name="f487" fmla="*/ f377 1 f167"/>
                <a:gd name="f488" fmla="*/ f378 1 f167"/>
                <a:gd name="f489" fmla="*/ f379 f161 1"/>
                <a:gd name="f490" fmla="*/ f380 f161 1"/>
                <a:gd name="f491" fmla="*/ f382 f162 1"/>
                <a:gd name="f492" fmla="*/ f381 f162 1"/>
                <a:gd name="f493" fmla="*/ f384 f161 1"/>
                <a:gd name="f494" fmla="*/ f385 f162 1"/>
                <a:gd name="f495" fmla="*/ f386 f161 1"/>
                <a:gd name="f496" fmla="*/ f387 f162 1"/>
                <a:gd name="f497" fmla="*/ f388 f161 1"/>
                <a:gd name="f498" fmla="*/ f389 f162 1"/>
                <a:gd name="f499" fmla="*/ f390 f162 1"/>
                <a:gd name="f500" fmla="*/ f391 f161 1"/>
                <a:gd name="f501" fmla="*/ f392 f162 1"/>
                <a:gd name="f502" fmla="*/ f393 f162 1"/>
                <a:gd name="f503" fmla="*/ f394 f161 1"/>
                <a:gd name="f504" fmla="*/ f395 f162 1"/>
                <a:gd name="f505" fmla="*/ f396 f162 1"/>
                <a:gd name="f506" fmla="*/ f397 f161 1"/>
                <a:gd name="f507" fmla="*/ f398 f162 1"/>
                <a:gd name="f508" fmla="*/ f399 f161 1"/>
                <a:gd name="f509" fmla="*/ f400 f162 1"/>
                <a:gd name="f510" fmla="*/ f401 f161 1"/>
                <a:gd name="f511" fmla="*/ f402 f162 1"/>
                <a:gd name="f512" fmla="*/ f403 f161 1"/>
                <a:gd name="f513" fmla="*/ f404 f162 1"/>
                <a:gd name="f514" fmla="*/ f405 f161 1"/>
                <a:gd name="f515" fmla="*/ f406 f162 1"/>
                <a:gd name="f516" fmla="*/ f407 f161 1"/>
                <a:gd name="f517" fmla="*/ f408 f162 1"/>
                <a:gd name="f518" fmla="*/ f409 f161 1"/>
                <a:gd name="f519" fmla="*/ f410 f162 1"/>
                <a:gd name="f520" fmla="*/ f411 f161 1"/>
                <a:gd name="f521" fmla="*/ f412 f162 1"/>
                <a:gd name="f522" fmla="*/ f413 f161 1"/>
                <a:gd name="f523" fmla="*/ f414 f162 1"/>
                <a:gd name="f524" fmla="*/ f415 f161 1"/>
                <a:gd name="f525" fmla="*/ f416 f162 1"/>
                <a:gd name="f526" fmla="*/ f417 f161 1"/>
                <a:gd name="f527" fmla="*/ f418 f162 1"/>
                <a:gd name="f528" fmla="*/ f419 f161 1"/>
                <a:gd name="f529" fmla="*/ f420 f162 1"/>
                <a:gd name="f530" fmla="*/ f421 f161 1"/>
                <a:gd name="f531" fmla="*/ f422 f162 1"/>
                <a:gd name="f532" fmla="*/ f423 f161 1"/>
                <a:gd name="f533" fmla="*/ f424 f162 1"/>
                <a:gd name="f534" fmla="*/ f425 f161 1"/>
                <a:gd name="f535" fmla="*/ f426 f162 1"/>
                <a:gd name="f536" fmla="*/ f427 f161 1"/>
                <a:gd name="f537" fmla="*/ f428 f162 1"/>
                <a:gd name="f538" fmla="*/ f429 f161 1"/>
                <a:gd name="f539" fmla="*/ f430 f162 1"/>
                <a:gd name="f540" fmla="*/ f431 f161 1"/>
                <a:gd name="f541" fmla="*/ f432 f162 1"/>
                <a:gd name="f542" fmla="*/ f433 f161 1"/>
                <a:gd name="f543" fmla="*/ f434 f162 1"/>
                <a:gd name="f544" fmla="*/ f435 f162 1"/>
                <a:gd name="f545" fmla="*/ f436 f162 1"/>
                <a:gd name="f546" fmla="*/ f437 f162 1"/>
                <a:gd name="f547" fmla="*/ f438 f162 1"/>
                <a:gd name="f548" fmla="*/ f439 f162 1"/>
                <a:gd name="f549" fmla="*/ f440 f162 1"/>
                <a:gd name="f550" fmla="*/ f441 f162 1"/>
                <a:gd name="f551" fmla="*/ f442 f162 1"/>
                <a:gd name="f552" fmla="*/ f443 f161 1"/>
                <a:gd name="f553" fmla="*/ f444 f162 1"/>
                <a:gd name="f554" fmla="*/ f445 f161 1"/>
                <a:gd name="f555" fmla="*/ f446 f162 1"/>
                <a:gd name="f556" fmla="*/ f447 f161 1"/>
                <a:gd name="f557" fmla="*/ f448 f162 1"/>
                <a:gd name="f558" fmla="*/ f449 f161 1"/>
                <a:gd name="f559" fmla="*/ f450 f162 1"/>
                <a:gd name="f560" fmla="*/ f451 f161 1"/>
                <a:gd name="f561" fmla="*/ f452 f162 1"/>
                <a:gd name="f562" fmla="*/ f453 f161 1"/>
                <a:gd name="f563" fmla="*/ f454 f162 1"/>
                <a:gd name="f564" fmla="*/ f455 f162 1"/>
                <a:gd name="f565" fmla="*/ f456 f161 1"/>
                <a:gd name="f566" fmla="*/ f457 f162 1"/>
                <a:gd name="f567" fmla="*/ f458 f161 1"/>
                <a:gd name="f568" fmla="*/ f459 f162 1"/>
                <a:gd name="f569" fmla="*/ f460 f161 1"/>
                <a:gd name="f570" fmla="*/ f461 f162 1"/>
                <a:gd name="f571" fmla="*/ f462 f161 1"/>
                <a:gd name="f572" fmla="*/ f463 f162 1"/>
                <a:gd name="f573" fmla="*/ f464 f161 1"/>
                <a:gd name="f574" fmla="*/ f465 f162 1"/>
                <a:gd name="f575" fmla="*/ f466 f161 1"/>
                <a:gd name="f576" fmla="*/ f467 f162 1"/>
                <a:gd name="f577" fmla="*/ f468 f161 1"/>
                <a:gd name="f578" fmla="*/ f469 f162 1"/>
                <a:gd name="f579" fmla="*/ f470 f161 1"/>
                <a:gd name="f580" fmla="*/ f471 f162 1"/>
                <a:gd name="f581" fmla="*/ f472 f161 1"/>
                <a:gd name="f582" fmla="*/ f473 f162 1"/>
                <a:gd name="f583" fmla="*/ f474 f161 1"/>
                <a:gd name="f584" fmla="*/ f475 f162 1"/>
                <a:gd name="f585" fmla="*/ f476 f161 1"/>
                <a:gd name="f586" fmla="*/ f477 f162 1"/>
                <a:gd name="f587" fmla="*/ f478 f161 1"/>
                <a:gd name="f588" fmla="*/ f479 f162 1"/>
                <a:gd name="f589" fmla="*/ f480 f161 1"/>
                <a:gd name="f590" fmla="*/ f481 f161 1"/>
                <a:gd name="f591" fmla="*/ f482 f162 1"/>
                <a:gd name="f592" fmla="*/ f483 f161 1"/>
                <a:gd name="f593" fmla="*/ f484 f162 1"/>
                <a:gd name="f594" fmla="*/ f485 f161 1"/>
                <a:gd name="f595" fmla="*/ f486 f162 1"/>
                <a:gd name="f596" fmla="*/ f487 f162 1"/>
                <a:gd name="f597" fmla="*/ f488 f162 1"/>
              </a:gdLst>
              <a:ahLst/>
              <a:cxnLst>
                <a:cxn ang="3cd4">
                  <a:pos x="hc" y="t"/>
                </a:cxn>
                <a:cxn ang="0">
                  <a:pos x="r" y="vc"/>
                </a:cxn>
                <a:cxn ang="cd4">
                  <a:pos x="hc" y="b"/>
                </a:cxn>
                <a:cxn ang="cd2">
                  <a:pos x="l" y="vc"/>
                </a:cxn>
                <a:cxn ang="f383">
                  <a:pos x="f493" y="f494"/>
                </a:cxn>
                <a:cxn ang="f383">
                  <a:pos x="f495" y="f496"/>
                </a:cxn>
                <a:cxn ang="f383">
                  <a:pos x="f497" y="f498"/>
                </a:cxn>
                <a:cxn ang="f383">
                  <a:pos x="f497" y="f499"/>
                </a:cxn>
                <a:cxn ang="f383">
                  <a:pos x="f500" y="f501"/>
                </a:cxn>
                <a:cxn ang="f383">
                  <a:pos x="f493" y="f502"/>
                </a:cxn>
                <a:cxn ang="f383">
                  <a:pos x="f503" y="f504"/>
                </a:cxn>
                <a:cxn ang="f383">
                  <a:pos x="f500" y="f505"/>
                </a:cxn>
                <a:cxn ang="f383">
                  <a:pos x="f506" y="f507"/>
                </a:cxn>
                <a:cxn ang="f383">
                  <a:pos x="f508" y="f509"/>
                </a:cxn>
                <a:cxn ang="f383">
                  <a:pos x="f510" y="f511"/>
                </a:cxn>
                <a:cxn ang="f383">
                  <a:pos x="f512" y="f513"/>
                </a:cxn>
                <a:cxn ang="f383">
                  <a:pos x="f514" y="f515"/>
                </a:cxn>
                <a:cxn ang="f383">
                  <a:pos x="f516" y="f517"/>
                </a:cxn>
                <a:cxn ang="f383">
                  <a:pos x="f518" y="f519"/>
                </a:cxn>
                <a:cxn ang="f383">
                  <a:pos x="f520" y="f521"/>
                </a:cxn>
                <a:cxn ang="f383">
                  <a:pos x="f522" y="f523"/>
                </a:cxn>
                <a:cxn ang="f383">
                  <a:pos x="f524" y="f525"/>
                </a:cxn>
                <a:cxn ang="f383">
                  <a:pos x="f526" y="f527"/>
                </a:cxn>
                <a:cxn ang="f383">
                  <a:pos x="f528" y="f529"/>
                </a:cxn>
                <a:cxn ang="f383">
                  <a:pos x="f530" y="f531"/>
                </a:cxn>
                <a:cxn ang="f383">
                  <a:pos x="f532" y="f533"/>
                </a:cxn>
                <a:cxn ang="f383">
                  <a:pos x="f534" y="f535"/>
                </a:cxn>
                <a:cxn ang="f383">
                  <a:pos x="f536" y="f537"/>
                </a:cxn>
                <a:cxn ang="f383">
                  <a:pos x="f538" y="f539"/>
                </a:cxn>
                <a:cxn ang="f383">
                  <a:pos x="f540" y="f541"/>
                </a:cxn>
                <a:cxn ang="f383">
                  <a:pos x="f542" y="f543"/>
                </a:cxn>
                <a:cxn ang="f383">
                  <a:pos x="f542" y="f544"/>
                </a:cxn>
                <a:cxn ang="f383">
                  <a:pos x="f542" y="f545"/>
                </a:cxn>
                <a:cxn ang="f383">
                  <a:pos x="f542" y="f546"/>
                </a:cxn>
                <a:cxn ang="f383">
                  <a:pos x="f536" y="f547"/>
                </a:cxn>
                <a:cxn ang="f383">
                  <a:pos x="f536" y="f548"/>
                </a:cxn>
                <a:cxn ang="f383">
                  <a:pos x="f536" y="f549"/>
                </a:cxn>
                <a:cxn ang="f383">
                  <a:pos x="f536" y="f550"/>
                </a:cxn>
                <a:cxn ang="f383">
                  <a:pos x="f536" y="f551"/>
                </a:cxn>
                <a:cxn ang="f383">
                  <a:pos x="f552" y="f553"/>
                </a:cxn>
                <a:cxn ang="f383">
                  <a:pos x="f554" y="f555"/>
                </a:cxn>
                <a:cxn ang="f383">
                  <a:pos x="f556" y="f557"/>
                </a:cxn>
                <a:cxn ang="f383">
                  <a:pos x="f558" y="f559"/>
                </a:cxn>
                <a:cxn ang="f383">
                  <a:pos x="f560" y="f561"/>
                </a:cxn>
                <a:cxn ang="f383">
                  <a:pos x="f562" y="f563"/>
                </a:cxn>
                <a:cxn ang="f383">
                  <a:pos x="f532" y="f564"/>
                </a:cxn>
                <a:cxn ang="f383">
                  <a:pos x="f565" y="f566"/>
                </a:cxn>
                <a:cxn ang="f383">
                  <a:pos x="f567" y="f568"/>
                </a:cxn>
                <a:cxn ang="f383">
                  <a:pos x="f569" y="f570"/>
                </a:cxn>
                <a:cxn ang="f383">
                  <a:pos x="f571" y="f572"/>
                </a:cxn>
                <a:cxn ang="f383">
                  <a:pos x="f573" y="f574"/>
                </a:cxn>
                <a:cxn ang="f383">
                  <a:pos x="f575" y="f576"/>
                </a:cxn>
                <a:cxn ang="f383">
                  <a:pos x="f577" y="f570"/>
                </a:cxn>
                <a:cxn ang="f383">
                  <a:pos x="f528" y="f578"/>
                </a:cxn>
                <a:cxn ang="f383">
                  <a:pos x="f579" y="f564"/>
                </a:cxn>
                <a:cxn ang="f383">
                  <a:pos x="f579" y="f580"/>
                </a:cxn>
                <a:cxn ang="f383">
                  <a:pos x="f581" y="f582"/>
                </a:cxn>
                <a:cxn ang="f383">
                  <a:pos x="f583" y="f584"/>
                </a:cxn>
                <a:cxn ang="f383">
                  <a:pos x="f585" y="f586"/>
                </a:cxn>
                <a:cxn ang="f383">
                  <a:pos x="f587" y="f588"/>
                </a:cxn>
                <a:cxn ang="f383">
                  <a:pos x="f589" y="f555"/>
                </a:cxn>
                <a:cxn ang="f383">
                  <a:pos x="f590" y="f591"/>
                </a:cxn>
                <a:cxn ang="f383">
                  <a:pos x="f592" y="f593"/>
                </a:cxn>
                <a:cxn ang="f383">
                  <a:pos x="f594" y="f595"/>
                </a:cxn>
                <a:cxn ang="f383">
                  <a:pos x="f562" y="f596"/>
                </a:cxn>
                <a:cxn ang="f383">
                  <a:pos x="f532" y="f597"/>
                </a:cxn>
              </a:cxnLst>
              <a:rect l="f489" t="f492" r="f490" b="f491"/>
              <a:pathLst>
                <a:path w="407" h="644">
                  <a:moveTo>
                    <a:pt x="f8" y="f9"/>
                  </a:moveTo>
                  <a:lnTo>
                    <a:pt x="f10" y="f11"/>
                  </a:lnTo>
                  <a:lnTo>
                    <a:pt x="f10" y="f12"/>
                  </a:lnTo>
                  <a:lnTo>
                    <a:pt x="f13" y="f14"/>
                  </a:lnTo>
                  <a:lnTo>
                    <a:pt x="f15" y="f16"/>
                  </a:lnTo>
                  <a:lnTo>
                    <a:pt x="f17" y="f18"/>
                  </a:lnTo>
                  <a:lnTo>
                    <a:pt x="f15" y="f19"/>
                  </a:lnTo>
                  <a:lnTo>
                    <a:pt x="f20" y="f21"/>
                  </a:lnTo>
                  <a:lnTo>
                    <a:pt x="f22" y="f23"/>
                  </a:lnTo>
                  <a:lnTo>
                    <a:pt x="f10" y="f24"/>
                  </a:lnTo>
                  <a:lnTo>
                    <a:pt x="f10" y="f25"/>
                  </a:lnTo>
                  <a:lnTo>
                    <a:pt x="f22" y="f26"/>
                  </a:lnTo>
                  <a:lnTo>
                    <a:pt x="f20" y="f27"/>
                  </a:lnTo>
                  <a:lnTo>
                    <a:pt x="f20" y="f28"/>
                  </a:lnTo>
                  <a:lnTo>
                    <a:pt x="f17" y="f29"/>
                  </a:lnTo>
                  <a:lnTo>
                    <a:pt x="f30" y="f31"/>
                  </a:lnTo>
                  <a:lnTo>
                    <a:pt x="f32" y="f33"/>
                  </a:lnTo>
                  <a:lnTo>
                    <a:pt x="f34" y="f35"/>
                  </a:lnTo>
                  <a:lnTo>
                    <a:pt x="f36" y="f37"/>
                  </a:lnTo>
                  <a:lnTo>
                    <a:pt x="f25"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5"/>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58"/>
                  </a:lnTo>
                  <a:lnTo>
                    <a:pt x="f83" y="f84"/>
                  </a:lnTo>
                  <a:lnTo>
                    <a:pt x="f84" y="f85"/>
                  </a:lnTo>
                  <a:lnTo>
                    <a:pt x="f86" y="f87"/>
                  </a:lnTo>
                  <a:lnTo>
                    <a:pt x="f5" y="f88"/>
                  </a:lnTo>
                  <a:lnTo>
                    <a:pt x="f61" y="f89"/>
                  </a:lnTo>
                  <a:lnTo>
                    <a:pt x="f69" y="f83"/>
                  </a:lnTo>
                  <a:lnTo>
                    <a:pt x="f69" y="f90"/>
                  </a:lnTo>
                  <a:lnTo>
                    <a:pt x="f69" y="f91"/>
                  </a:lnTo>
                  <a:lnTo>
                    <a:pt x="f69" y="f92"/>
                  </a:lnTo>
                  <a:lnTo>
                    <a:pt x="f69" y="f80"/>
                  </a:lnTo>
                  <a:lnTo>
                    <a:pt x="f69" y="f93"/>
                  </a:lnTo>
                  <a:lnTo>
                    <a:pt x="f69" y="f94"/>
                  </a:lnTo>
                  <a:lnTo>
                    <a:pt x="f69" y="f95"/>
                  </a:lnTo>
                  <a:lnTo>
                    <a:pt x="f69" y="f96"/>
                  </a:lnTo>
                  <a:lnTo>
                    <a:pt x="f86" y="f97"/>
                  </a:lnTo>
                  <a:lnTo>
                    <a:pt x="f86" y="f98"/>
                  </a:lnTo>
                  <a:lnTo>
                    <a:pt x="f86" y="f99"/>
                  </a:lnTo>
                  <a:lnTo>
                    <a:pt x="f86" y="f100"/>
                  </a:lnTo>
                  <a:lnTo>
                    <a:pt x="f86" y="f101"/>
                  </a:lnTo>
                  <a:lnTo>
                    <a:pt x="f86" y="f27"/>
                  </a:lnTo>
                  <a:lnTo>
                    <a:pt x="f86" y="f36"/>
                  </a:lnTo>
                  <a:lnTo>
                    <a:pt x="f86" y="f102"/>
                  </a:lnTo>
                  <a:lnTo>
                    <a:pt x="f86" y="f103"/>
                  </a:lnTo>
                  <a:lnTo>
                    <a:pt x="f86" y="f14"/>
                  </a:lnTo>
                  <a:lnTo>
                    <a:pt x="f73" y="f104"/>
                  </a:lnTo>
                  <a:lnTo>
                    <a:pt x="f79" y="f105"/>
                  </a:lnTo>
                  <a:lnTo>
                    <a:pt x="f58" y="f106"/>
                  </a:lnTo>
                  <a:lnTo>
                    <a:pt x="f84" y="f107"/>
                  </a:lnTo>
                  <a:lnTo>
                    <a:pt x="f87" y="f108"/>
                  </a:lnTo>
                  <a:lnTo>
                    <a:pt x="f88" y="f109"/>
                  </a:lnTo>
                  <a:lnTo>
                    <a:pt x="f110" y="f111"/>
                  </a:lnTo>
                  <a:lnTo>
                    <a:pt x="f83" y="f112"/>
                  </a:lnTo>
                  <a:lnTo>
                    <a:pt x="f91" y="f112"/>
                  </a:lnTo>
                  <a:lnTo>
                    <a:pt x="f82" y="f112"/>
                  </a:lnTo>
                  <a:lnTo>
                    <a:pt x="f52" y="f113"/>
                  </a:lnTo>
                  <a:lnTo>
                    <a:pt x="f114" y="f115"/>
                  </a:lnTo>
                  <a:lnTo>
                    <a:pt x="f80" y="f116"/>
                  </a:lnTo>
                  <a:lnTo>
                    <a:pt x="f117" y="f118"/>
                  </a:lnTo>
                  <a:lnTo>
                    <a:pt x="f119" y="f120"/>
                  </a:lnTo>
                  <a:lnTo>
                    <a:pt x="f50" y="f121"/>
                  </a:lnTo>
                  <a:lnTo>
                    <a:pt x="f78" y="f122"/>
                  </a:lnTo>
                  <a:lnTo>
                    <a:pt x="f78" y="f123"/>
                  </a:lnTo>
                  <a:lnTo>
                    <a:pt x="f124" y="f125"/>
                  </a:lnTo>
                  <a:lnTo>
                    <a:pt x="f48" y="f125"/>
                  </a:lnTo>
                  <a:lnTo>
                    <a:pt x="f126" y="f127"/>
                  </a:lnTo>
                  <a:lnTo>
                    <a:pt x="f128" y="f129"/>
                  </a:lnTo>
                  <a:lnTo>
                    <a:pt x="f130" y="f131"/>
                  </a:lnTo>
                  <a:lnTo>
                    <a:pt x="f132" y="f133"/>
                  </a:lnTo>
                  <a:lnTo>
                    <a:pt x="f50" y="f134"/>
                  </a:lnTo>
                  <a:lnTo>
                    <a:pt x="f135" y="f129"/>
                  </a:lnTo>
                  <a:lnTo>
                    <a:pt x="f136" y="f125"/>
                  </a:lnTo>
                  <a:lnTo>
                    <a:pt x="f72" y="f137"/>
                  </a:lnTo>
                  <a:lnTo>
                    <a:pt x="f72" y="f138"/>
                  </a:lnTo>
                  <a:lnTo>
                    <a:pt x="f95" y="f111"/>
                  </a:lnTo>
                  <a:lnTo>
                    <a:pt x="f95" y="f116"/>
                  </a:lnTo>
                  <a:lnTo>
                    <a:pt x="f139" y="f140"/>
                  </a:lnTo>
                  <a:lnTo>
                    <a:pt x="f95" y="f109"/>
                  </a:lnTo>
                  <a:lnTo>
                    <a:pt x="f139" y="f141"/>
                  </a:lnTo>
                  <a:lnTo>
                    <a:pt x="f142" y="f143"/>
                  </a:lnTo>
                  <a:lnTo>
                    <a:pt x="f94" y="f144"/>
                  </a:lnTo>
                  <a:lnTo>
                    <a:pt x="f145" y="f146"/>
                  </a:lnTo>
                  <a:lnTo>
                    <a:pt x="f145" y="f147"/>
                  </a:lnTo>
                  <a:lnTo>
                    <a:pt x="f148" y="f107"/>
                  </a:lnTo>
                  <a:lnTo>
                    <a:pt x="f66" y="f149"/>
                  </a:lnTo>
                  <a:lnTo>
                    <a:pt x="f62" y="f150"/>
                  </a:lnTo>
                  <a:lnTo>
                    <a:pt x="f151" y="f152"/>
                  </a:lnTo>
                  <a:lnTo>
                    <a:pt x="f47" y="f106"/>
                  </a:lnTo>
                  <a:lnTo>
                    <a:pt x="f153" y="f154"/>
                  </a:lnTo>
                  <a:lnTo>
                    <a:pt x="f155" y="f156"/>
                  </a:lnTo>
                  <a:lnTo>
                    <a:pt x="f6" y="f157"/>
                  </a:lnTo>
                  <a:lnTo>
                    <a:pt x="f8" y="f9"/>
                  </a:lnTo>
                  <a:close/>
                  <a:moveTo>
                    <a:pt x="f82" y="f158"/>
                  </a:moveTo>
                  <a:lnTo>
                    <a:pt x="f159" y="f7"/>
                  </a:lnTo>
                  <a:lnTo>
                    <a:pt x="f54" y="f7"/>
                  </a:lnTo>
                  <a:lnTo>
                    <a:pt x="f52" y="f158"/>
                  </a:lnTo>
                  <a:lnTo>
                    <a:pt x="f119" y="f134"/>
                  </a:lnTo>
                  <a:lnTo>
                    <a:pt x="f80" y="f133"/>
                  </a:lnTo>
                  <a:lnTo>
                    <a:pt x="f82" y="f158"/>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33" name="Freeform 53">
              <a:extLst>
                <a:ext uri="{FF2B5EF4-FFF2-40B4-BE49-F238E27FC236}">
                  <a16:creationId xmlns:a16="http://schemas.microsoft.com/office/drawing/2014/main" id="{B2C6AD2B-09F1-F09C-5A77-84A69CE9D4DE}"/>
                </a:ext>
              </a:extLst>
            </p:cNvPr>
            <p:cNvSpPr/>
            <p:nvPr/>
          </p:nvSpPr>
          <p:spPr>
            <a:xfrm>
              <a:off x="5922879" y="3352062"/>
              <a:ext cx="510015" cy="853144"/>
            </a:xfrm>
            <a:custGeom>
              <a:avLst/>
              <a:gdLst>
                <a:gd name="f0" fmla="val 10800000"/>
                <a:gd name="f1" fmla="val 5400000"/>
                <a:gd name="f2" fmla="val 360"/>
                <a:gd name="f3" fmla="val 180"/>
                <a:gd name="f4" fmla="val w"/>
                <a:gd name="f5" fmla="val h"/>
                <a:gd name="f6" fmla="val 0"/>
                <a:gd name="f7" fmla="val 365"/>
                <a:gd name="f8" fmla="val 625"/>
                <a:gd name="f9" fmla="val 584"/>
                <a:gd name="f10" fmla="val 561"/>
                <a:gd name="f11" fmla="val 355"/>
                <a:gd name="f12" fmla="val 537"/>
                <a:gd name="f13" fmla="val 353"/>
                <a:gd name="f14" fmla="val 513"/>
                <a:gd name="f15" fmla="val 348"/>
                <a:gd name="f16" fmla="val 490"/>
                <a:gd name="f17" fmla="val 346"/>
                <a:gd name="f18" fmla="val 466"/>
                <a:gd name="f19" fmla="val 341"/>
                <a:gd name="f20" fmla="val 442"/>
                <a:gd name="f21" fmla="val 334"/>
                <a:gd name="f22" fmla="val 395"/>
                <a:gd name="f23" fmla="val 331"/>
                <a:gd name="f24" fmla="val 371"/>
                <a:gd name="f25" fmla="val 324"/>
                <a:gd name="f26" fmla="val 300"/>
                <a:gd name="f27" fmla="val 277"/>
                <a:gd name="f28" fmla="val 253"/>
                <a:gd name="f29" fmla="val 229"/>
                <a:gd name="f30" fmla="val 206"/>
                <a:gd name="f31" fmla="val 182"/>
                <a:gd name="f32" fmla="val 158"/>
                <a:gd name="f33" fmla="val 329"/>
                <a:gd name="f34" fmla="val 135"/>
                <a:gd name="f35" fmla="val 111"/>
                <a:gd name="f36" fmla="val 87"/>
                <a:gd name="f37" fmla="val 64"/>
                <a:gd name="f38" fmla="val 40"/>
                <a:gd name="f39" fmla="val 16"/>
                <a:gd name="f40" fmla="val 11"/>
                <a:gd name="f41" fmla="val 9"/>
                <a:gd name="f42" fmla="val 7"/>
                <a:gd name="f43" fmla="val 317"/>
                <a:gd name="f44" fmla="val 289"/>
                <a:gd name="f45" fmla="val 2"/>
                <a:gd name="f46" fmla="val 263"/>
                <a:gd name="f47" fmla="val 234"/>
                <a:gd name="f48" fmla="val 14"/>
                <a:gd name="f49" fmla="val 19"/>
                <a:gd name="f50" fmla="val 152"/>
                <a:gd name="f51" fmla="val 21"/>
                <a:gd name="f52" fmla="val 126"/>
                <a:gd name="f53" fmla="val 23"/>
                <a:gd name="f54" fmla="val 97"/>
                <a:gd name="f55" fmla="val 28"/>
                <a:gd name="f56" fmla="val 100"/>
                <a:gd name="f57" fmla="val 30"/>
                <a:gd name="f58" fmla="val 35"/>
                <a:gd name="f59" fmla="val 88"/>
                <a:gd name="f60" fmla="val 47"/>
                <a:gd name="f61" fmla="val 83"/>
                <a:gd name="f62" fmla="val 54"/>
                <a:gd name="f63" fmla="val 59"/>
                <a:gd name="f64" fmla="val 81"/>
                <a:gd name="f65" fmla="val 76"/>
                <a:gd name="f66" fmla="val 74"/>
                <a:gd name="f67" fmla="val 73"/>
                <a:gd name="f68" fmla="val 94"/>
                <a:gd name="f69" fmla="val 71"/>
                <a:gd name="f70" fmla="val 106"/>
                <a:gd name="f71" fmla="val 62"/>
                <a:gd name="f72" fmla="val 109"/>
                <a:gd name="f73" fmla="val 57"/>
                <a:gd name="f74" fmla="val 113"/>
                <a:gd name="f75" fmla="val 120"/>
                <a:gd name="f76" fmla="val 52"/>
                <a:gd name="f77" fmla="val 127"/>
                <a:gd name="f78" fmla="val 45"/>
                <a:gd name="f79" fmla="val 137"/>
                <a:gd name="f80" fmla="val 41"/>
                <a:gd name="f81" fmla="val 144"/>
                <a:gd name="f82" fmla="val 151"/>
                <a:gd name="f83" fmla="val 154"/>
                <a:gd name="f84" fmla="val 43"/>
                <a:gd name="f85" fmla="val 33"/>
                <a:gd name="f86" fmla="val 163"/>
                <a:gd name="f87" fmla="val 31"/>
                <a:gd name="f88" fmla="val 165"/>
                <a:gd name="f89" fmla="val 170"/>
                <a:gd name="f90" fmla="val 175"/>
                <a:gd name="f91" fmla="val 184"/>
                <a:gd name="f92" fmla="val 189"/>
                <a:gd name="f93" fmla="val 29"/>
                <a:gd name="f94" fmla="val 191"/>
                <a:gd name="f95" fmla="val 22"/>
                <a:gd name="f96" fmla="val 201"/>
                <a:gd name="f97" fmla="val 24"/>
                <a:gd name="f98" fmla="val 208"/>
                <a:gd name="f99" fmla="val 213"/>
                <a:gd name="f100" fmla="val 217"/>
                <a:gd name="f101" fmla="val 222"/>
                <a:gd name="f102" fmla="val 225"/>
                <a:gd name="f103" fmla="val 26"/>
                <a:gd name="f104" fmla="val 227"/>
                <a:gd name="f105" fmla="val 243"/>
                <a:gd name="f106" fmla="val 260"/>
                <a:gd name="f107" fmla="val 36"/>
                <a:gd name="f108" fmla="val 262"/>
                <a:gd name="f109" fmla="val 284"/>
                <a:gd name="f110" fmla="val 288"/>
                <a:gd name="f111" fmla="val 293"/>
                <a:gd name="f112" fmla="val 298"/>
                <a:gd name="f113" fmla="val 303"/>
                <a:gd name="f114" fmla="val 315"/>
                <a:gd name="f115" fmla="val 38"/>
                <a:gd name="f116" fmla="val 319"/>
                <a:gd name="f117" fmla="val 333"/>
                <a:gd name="f118" fmla="val 338"/>
                <a:gd name="f119" fmla="val 352"/>
                <a:gd name="f120" fmla="val 50"/>
                <a:gd name="f121" fmla="val 362"/>
                <a:gd name="f122" fmla="val 367"/>
                <a:gd name="f123" fmla="val 376"/>
                <a:gd name="f124" fmla="val 378"/>
                <a:gd name="f125" fmla="val 383"/>
                <a:gd name="f126" fmla="val 390"/>
                <a:gd name="f127" fmla="val 55"/>
                <a:gd name="f128" fmla="val 397"/>
                <a:gd name="f129" fmla="val 402"/>
                <a:gd name="f130" fmla="val 409"/>
                <a:gd name="f131" fmla="val 419"/>
                <a:gd name="f132" fmla="val 433"/>
                <a:gd name="f133" fmla="val 447"/>
                <a:gd name="f134" fmla="val 464"/>
                <a:gd name="f135" fmla="val 17"/>
                <a:gd name="f136" fmla="val 475"/>
                <a:gd name="f137" fmla="val 12"/>
                <a:gd name="f138" fmla="val 480"/>
                <a:gd name="f139" fmla="val 10"/>
                <a:gd name="f140" fmla="val 502"/>
                <a:gd name="f141" fmla="val 511"/>
                <a:gd name="f142" fmla="val 3"/>
                <a:gd name="f143" fmla="val 520"/>
                <a:gd name="f144" fmla="val 5"/>
                <a:gd name="f145" fmla="val 532"/>
                <a:gd name="f146" fmla="val 539"/>
                <a:gd name="f147" fmla="val 544"/>
                <a:gd name="f148" fmla="val 547"/>
                <a:gd name="f149" fmla="val 542"/>
                <a:gd name="f150" fmla="val 78"/>
                <a:gd name="f151" fmla="val 104"/>
                <a:gd name="f152" fmla="val 130"/>
                <a:gd name="f153" fmla="val 535"/>
                <a:gd name="f154" fmla="val 159"/>
                <a:gd name="f155" fmla="val 530"/>
                <a:gd name="f156" fmla="val 185"/>
                <a:gd name="f157" fmla="val 528"/>
                <a:gd name="f158" fmla="val 211"/>
                <a:gd name="f159" fmla="val 525"/>
                <a:gd name="f160" fmla="val 204"/>
                <a:gd name="f161" fmla="val 565"/>
                <a:gd name="f162" fmla="val 570"/>
                <a:gd name="f163" fmla="val 575"/>
                <a:gd name="f164" fmla="val 580"/>
                <a:gd name="f165" fmla="val 216"/>
                <a:gd name="f166" fmla="val 223"/>
                <a:gd name="f167" fmla="val 591"/>
                <a:gd name="f168" fmla="val 230"/>
                <a:gd name="f169" fmla="val 606"/>
                <a:gd name="f170" fmla="val 613"/>
                <a:gd name="f171" fmla="val 237"/>
                <a:gd name="f172" fmla="val 620"/>
                <a:gd name="f173" fmla="val 239"/>
                <a:gd name="f174" fmla="val 622"/>
                <a:gd name="f175" fmla="val 242"/>
                <a:gd name="f176" fmla="val 244"/>
                <a:gd name="f177" fmla="val 251"/>
                <a:gd name="f178" fmla="val 618"/>
                <a:gd name="f179" fmla="val 601"/>
                <a:gd name="f180" fmla="val 270"/>
                <a:gd name="f181" fmla="val 275"/>
                <a:gd name="f182" fmla="val 294"/>
                <a:gd name="f183" fmla="val 596"/>
                <a:gd name="f184" fmla="val 308"/>
                <a:gd name="f185" fmla="val 587"/>
                <a:gd name="f186" fmla="val 313"/>
                <a:gd name="f187" fmla="val 603"/>
                <a:gd name="f188" fmla="val 339"/>
                <a:gd name="f189" fmla="val 608"/>
                <a:gd name="f190" fmla="val 350"/>
                <a:gd name="f191" fmla="+- 0 0 -90"/>
                <a:gd name="f192" fmla="*/ f4 1 365"/>
                <a:gd name="f193" fmla="*/ f5 1 625"/>
                <a:gd name="f194" fmla="+- f8 0 f6"/>
                <a:gd name="f195" fmla="+- f7 0 f6"/>
                <a:gd name="f196" fmla="*/ f191 f0 1"/>
                <a:gd name="f197" fmla="*/ f195 1 365"/>
                <a:gd name="f198" fmla="*/ f194 1 625"/>
                <a:gd name="f199" fmla="*/ 563562 f195 1"/>
                <a:gd name="f200" fmla="*/ 852488 f194 1"/>
                <a:gd name="f201" fmla="*/ 549275 f195 1"/>
                <a:gd name="f202" fmla="*/ 739775 f194 1"/>
                <a:gd name="f203" fmla="*/ 525462 f195 1"/>
                <a:gd name="f204" fmla="*/ 588963 f194 1"/>
                <a:gd name="f205" fmla="*/ 476250 f194 1"/>
                <a:gd name="f206" fmla="*/ 363538 f194 1"/>
                <a:gd name="f207" fmla="*/ 250825 f194 1"/>
                <a:gd name="f208" fmla="*/ 522287 f195 1"/>
                <a:gd name="f209" fmla="*/ 138113 f194 1"/>
                <a:gd name="f210" fmla="*/ 25400 f194 1"/>
                <a:gd name="f211" fmla="*/ 11113 f194 1"/>
                <a:gd name="f212" fmla="*/ 417512 f195 1"/>
                <a:gd name="f213" fmla="*/ 285750 f195 1"/>
                <a:gd name="f214" fmla="*/ 30163 f194 1"/>
                <a:gd name="f215" fmla="*/ 153987 f195 1"/>
                <a:gd name="f216" fmla="*/ 44450 f194 1"/>
                <a:gd name="f217" fmla="*/ 63500 f194 1"/>
                <a:gd name="f218" fmla="*/ 131762 f195 1"/>
                <a:gd name="f219" fmla="*/ 93663 f194 1"/>
                <a:gd name="f220" fmla="*/ 117475 f195 1"/>
                <a:gd name="f221" fmla="*/ 115888 f194 1"/>
                <a:gd name="f222" fmla="*/ 98425 f195 1"/>
                <a:gd name="f223" fmla="*/ 173038 f194 1"/>
                <a:gd name="f224" fmla="*/ 82550 f195 1"/>
                <a:gd name="f225" fmla="*/ 201613 f194 1"/>
                <a:gd name="f226" fmla="*/ 71437 f195 1"/>
                <a:gd name="f227" fmla="*/ 239713 f194 1"/>
                <a:gd name="f228" fmla="*/ 52387 f195 1"/>
                <a:gd name="f229" fmla="*/ 258763 f194 1"/>
                <a:gd name="f230" fmla="*/ 269875 f194 1"/>
                <a:gd name="f231" fmla="*/ 49212 f195 1"/>
                <a:gd name="f232" fmla="*/ 300038 f194 1"/>
                <a:gd name="f233" fmla="*/ 30162 f195 1"/>
                <a:gd name="f234" fmla="*/ 327025 f194 1"/>
                <a:gd name="f235" fmla="*/ 344488 f194 1"/>
                <a:gd name="f236" fmla="*/ 41275 f195 1"/>
                <a:gd name="f237" fmla="*/ 360363 f194 1"/>
                <a:gd name="f238" fmla="*/ 46037 f195 1"/>
                <a:gd name="f239" fmla="*/ 401638 f194 1"/>
                <a:gd name="f240" fmla="*/ 450850 f194 1"/>
                <a:gd name="f241" fmla="*/ 65087 f195 1"/>
                <a:gd name="f242" fmla="*/ 473075 f194 1"/>
                <a:gd name="f243" fmla="*/ 60325 f195 1"/>
                <a:gd name="f244" fmla="*/ 506413 f194 1"/>
                <a:gd name="f245" fmla="*/ 528638 f194 1"/>
                <a:gd name="f246" fmla="*/ 68262 f195 1"/>
                <a:gd name="f247" fmla="*/ 552450 f194 1"/>
                <a:gd name="f248" fmla="*/ 90487 f195 1"/>
                <a:gd name="f249" fmla="*/ 582613 f194 1"/>
                <a:gd name="f250" fmla="*/ 101600 f195 1"/>
                <a:gd name="f251" fmla="*/ 600075 f194 1"/>
                <a:gd name="f252" fmla="*/ 87312 f195 1"/>
                <a:gd name="f253" fmla="*/ 630238 f194 1"/>
                <a:gd name="f254" fmla="*/ 79375 f195 1"/>
                <a:gd name="f255" fmla="*/ 649288 f194 1"/>
                <a:gd name="f256" fmla="*/ 38100 f195 1"/>
                <a:gd name="f257" fmla="*/ 709613 f194 1"/>
                <a:gd name="f258" fmla="*/ 19050 f195 1"/>
                <a:gd name="f259" fmla="*/ 762000 f194 1"/>
                <a:gd name="f260" fmla="*/ 11112 f195 1"/>
                <a:gd name="f261" fmla="*/ 811213 f194 1"/>
                <a:gd name="f262" fmla="*/ 7937 f195 1"/>
                <a:gd name="f263" fmla="*/ 844550 f194 1"/>
                <a:gd name="f264" fmla="*/ 0 f195 1"/>
                <a:gd name="f265" fmla="*/ 868363 f194 1"/>
                <a:gd name="f266" fmla="*/ 123825 f195 1"/>
                <a:gd name="f267" fmla="*/ 855663 f194 1"/>
                <a:gd name="f268" fmla="*/ 252412 f195 1"/>
                <a:gd name="f269" fmla="*/ 841375 f194 1"/>
                <a:gd name="f270" fmla="*/ 330200 f195 1"/>
                <a:gd name="f271" fmla="*/ 327025 f195 1"/>
                <a:gd name="f272" fmla="*/ 904875 f194 1"/>
                <a:gd name="f273" fmla="*/ 342900 f195 1"/>
                <a:gd name="f274" fmla="*/ 927100 f194 1"/>
                <a:gd name="f275" fmla="*/ 365125 f195 1"/>
                <a:gd name="f276" fmla="*/ 973138 f194 1"/>
                <a:gd name="f277" fmla="*/ 384175 f195 1"/>
                <a:gd name="f278" fmla="*/ 987425 f194 1"/>
                <a:gd name="f279" fmla="*/ 954088 f194 1"/>
                <a:gd name="f280" fmla="*/ 466725 f195 1"/>
                <a:gd name="f281" fmla="*/ 946150 f194 1"/>
                <a:gd name="f282" fmla="*/ 503237 f195 1"/>
                <a:gd name="f283" fmla="*/ 931863 f194 1"/>
                <a:gd name="f284" fmla="*/ 957263 f194 1"/>
                <a:gd name="f285" fmla="*/ 552450 f195 1"/>
                <a:gd name="f286" fmla="*/ 965200 f194 1"/>
                <a:gd name="f287" fmla="*/ f196 1 f3"/>
                <a:gd name="f288" fmla="*/ f199 1 365"/>
                <a:gd name="f289" fmla="*/ f200 1 625"/>
                <a:gd name="f290" fmla="*/ f201 1 365"/>
                <a:gd name="f291" fmla="*/ f202 1 625"/>
                <a:gd name="f292" fmla="*/ f203 1 365"/>
                <a:gd name="f293" fmla="*/ f204 1 625"/>
                <a:gd name="f294" fmla="*/ f205 1 625"/>
                <a:gd name="f295" fmla="*/ f206 1 625"/>
                <a:gd name="f296" fmla="*/ f207 1 625"/>
                <a:gd name="f297" fmla="*/ f208 1 365"/>
                <a:gd name="f298" fmla="*/ f209 1 625"/>
                <a:gd name="f299" fmla="*/ f210 1 625"/>
                <a:gd name="f300" fmla="*/ f211 1 625"/>
                <a:gd name="f301" fmla="*/ f212 1 365"/>
                <a:gd name="f302" fmla="*/ f213 1 365"/>
                <a:gd name="f303" fmla="*/ f214 1 625"/>
                <a:gd name="f304" fmla="*/ f215 1 365"/>
                <a:gd name="f305" fmla="*/ f216 1 625"/>
                <a:gd name="f306" fmla="*/ f217 1 625"/>
                <a:gd name="f307" fmla="*/ f218 1 365"/>
                <a:gd name="f308" fmla="*/ f219 1 625"/>
                <a:gd name="f309" fmla="*/ f220 1 365"/>
                <a:gd name="f310" fmla="*/ f221 1 625"/>
                <a:gd name="f311" fmla="*/ f222 1 365"/>
                <a:gd name="f312" fmla="*/ f223 1 625"/>
                <a:gd name="f313" fmla="*/ f224 1 365"/>
                <a:gd name="f314" fmla="*/ f225 1 625"/>
                <a:gd name="f315" fmla="*/ f226 1 365"/>
                <a:gd name="f316" fmla="*/ f227 1 625"/>
                <a:gd name="f317" fmla="*/ f228 1 365"/>
                <a:gd name="f318" fmla="*/ f229 1 625"/>
                <a:gd name="f319" fmla="*/ f230 1 625"/>
                <a:gd name="f320" fmla="*/ f231 1 365"/>
                <a:gd name="f321" fmla="*/ f232 1 625"/>
                <a:gd name="f322" fmla="*/ f233 1 365"/>
                <a:gd name="f323" fmla="*/ f234 1 625"/>
                <a:gd name="f324" fmla="*/ f235 1 625"/>
                <a:gd name="f325" fmla="*/ f236 1 365"/>
                <a:gd name="f326" fmla="*/ f237 1 625"/>
                <a:gd name="f327" fmla="*/ f238 1 365"/>
                <a:gd name="f328" fmla="*/ f239 1 625"/>
                <a:gd name="f329" fmla="*/ f240 1 625"/>
                <a:gd name="f330" fmla="*/ f241 1 365"/>
                <a:gd name="f331" fmla="*/ f242 1 625"/>
                <a:gd name="f332" fmla="*/ f243 1 365"/>
                <a:gd name="f333" fmla="*/ f244 1 625"/>
                <a:gd name="f334" fmla="*/ f245 1 625"/>
                <a:gd name="f335" fmla="*/ f246 1 365"/>
                <a:gd name="f336" fmla="*/ f247 1 625"/>
                <a:gd name="f337" fmla="*/ f248 1 365"/>
                <a:gd name="f338" fmla="*/ f249 1 625"/>
                <a:gd name="f339" fmla="*/ f250 1 365"/>
                <a:gd name="f340" fmla="*/ f251 1 625"/>
                <a:gd name="f341" fmla="*/ f252 1 365"/>
                <a:gd name="f342" fmla="*/ f253 1 625"/>
                <a:gd name="f343" fmla="*/ f254 1 365"/>
                <a:gd name="f344" fmla="*/ f255 1 625"/>
                <a:gd name="f345" fmla="*/ f256 1 365"/>
                <a:gd name="f346" fmla="*/ f257 1 625"/>
                <a:gd name="f347" fmla="*/ f258 1 365"/>
                <a:gd name="f348" fmla="*/ f259 1 625"/>
                <a:gd name="f349" fmla="*/ f260 1 365"/>
                <a:gd name="f350" fmla="*/ f261 1 625"/>
                <a:gd name="f351" fmla="*/ f262 1 365"/>
                <a:gd name="f352" fmla="*/ f263 1 625"/>
                <a:gd name="f353" fmla="*/ f264 1 365"/>
                <a:gd name="f354" fmla="*/ f265 1 625"/>
                <a:gd name="f355" fmla="*/ f266 1 365"/>
                <a:gd name="f356" fmla="*/ f267 1 625"/>
                <a:gd name="f357" fmla="*/ f268 1 365"/>
                <a:gd name="f358" fmla="*/ f269 1 625"/>
                <a:gd name="f359" fmla="*/ f270 1 365"/>
                <a:gd name="f360" fmla="*/ f271 1 365"/>
                <a:gd name="f361" fmla="*/ f272 1 625"/>
                <a:gd name="f362" fmla="*/ f273 1 365"/>
                <a:gd name="f363" fmla="*/ f274 1 625"/>
                <a:gd name="f364" fmla="*/ f275 1 365"/>
                <a:gd name="f365" fmla="*/ f276 1 625"/>
                <a:gd name="f366" fmla="*/ f277 1 365"/>
                <a:gd name="f367" fmla="*/ f278 1 625"/>
                <a:gd name="f368" fmla="*/ f279 1 625"/>
                <a:gd name="f369" fmla="*/ f280 1 365"/>
                <a:gd name="f370" fmla="*/ f281 1 625"/>
                <a:gd name="f371" fmla="*/ f282 1 365"/>
                <a:gd name="f372" fmla="*/ f283 1 625"/>
                <a:gd name="f373" fmla="*/ f284 1 625"/>
                <a:gd name="f374" fmla="*/ f285 1 365"/>
                <a:gd name="f375" fmla="*/ f286 1 625"/>
                <a:gd name="f376" fmla="*/ 0 1 f197"/>
                <a:gd name="f377" fmla="*/ f7 1 f197"/>
                <a:gd name="f378" fmla="*/ 0 1 f198"/>
                <a:gd name="f379" fmla="*/ f8 1 f198"/>
                <a:gd name="f380" fmla="+- f287 0 f1"/>
                <a:gd name="f381" fmla="*/ f288 1 f197"/>
                <a:gd name="f382" fmla="*/ f289 1 f198"/>
                <a:gd name="f383" fmla="*/ f290 1 f197"/>
                <a:gd name="f384" fmla="*/ f291 1 f198"/>
                <a:gd name="f385" fmla="*/ f292 1 f197"/>
                <a:gd name="f386" fmla="*/ f293 1 f198"/>
                <a:gd name="f387" fmla="*/ f294 1 f198"/>
                <a:gd name="f388" fmla="*/ f295 1 f198"/>
                <a:gd name="f389" fmla="*/ f296 1 f198"/>
                <a:gd name="f390" fmla="*/ f297 1 f197"/>
                <a:gd name="f391" fmla="*/ f298 1 f198"/>
                <a:gd name="f392" fmla="*/ f299 1 f198"/>
                <a:gd name="f393" fmla="*/ f300 1 f198"/>
                <a:gd name="f394" fmla="*/ f301 1 f197"/>
                <a:gd name="f395" fmla="*/ f302 1 f197"/>
                <a:gd name="f396" fmla="*/ f303 1 f198"/>
                <a:gd name="f397" fmla="*/ f304 1 f197"/>
                <a:gd name="f398" fmla="*/ f305 1 f198"/>
                <a:gd name="f399" fmla="*/ f306 1 f198"/>
                <a:gd name="f400" fmla="*/ f307 1 f197"/>
                <a:gd name="f401" fmla="*/ f308 1 f198"/>
                <a:gd name="f402" fmla="*/ f309 1 f197"/>
                <a:gd name="f403" fmla="*/ f310 1 f198"/>
                <a:gd name="f404" fmla="*/ f311 1 f197"/>
                <a:gd name="f405" fmla="*/ f312 1 f198"/>
                <a:gd name="f406" fmla="*/ f313 1 f197"/>
                <a:gd name="f407" fmla="*/ f314 1 f198"/>
                <a:gd name="f408" fmla="*/ f315 1 f197"/>
                <a:gd name="f409" fmla="*/ f316 1 f198"/>
                <a:gd name="f410" fmla="*/ f317 1 f197"/>
                <a:gd name="f411" fmla="*/ f318 1 f198"/>
                <a:gd name="f412" fmla="*/ f319 1 f198"/>
                <a:gd name="f413" fmla="*/ f320 1 f197"/>
                <a:gd name="f414" fmla="*/ f321 1 f198"/>
                <a:gd name="f415" fmla="*/ f322 1 f197"/>
                <a:gd name="f416" fmla="*/ f323 1 f198"/>
                <a:gd name="f417" fmla="*/ f324 1 f198"/>
                <a:gd name="f418" fmla="*/ f325 1 f197"/>
                <a:gd name="f419" fmla="*/ f326 1 f198"/>
                <a:gd name="f420" fmla="*/ f327 1 f197"/>
                <a:gd name="f421" fmla="*/ f328 1 f198"/>
                <a:gd name="f422" fmla="*/ f329 1 f198"/>
                <a:gd name="f423" fmla="*/ f330 1 f197"/>
                <a:gd name="f424" fmla="*/ f331 1 f198"/>
                <a:gd name="f425" fmla="*/ f332 1 f197"/>
                <a:gd name="f426" fmla="*/ f333 1 f198"/>
                <a:gd name="f427" fmla="*/ f334 1 f198"/>
                <a:gd name="f428" fmla="*/ f335 1 f197"/>
                <a:gd name="f429" fmla="*/ f336 1 f198"/>
                <a:gd name="f430" fmla="*/ f337 1 f197"/>
                <a:gd name="f431" fmla="*/ f338 1 f198"/>
                <a:gd name="f432" fmla="*/ f339 1 f197"/>
                <a:gd name="f433" fmla="*/ f340 1 f198"/>
                <a:gd name="f434" fmla="*/ f341 1 f197"/>
                <a:gd name="f435" fmla="*/ f342 1 f198"/>
                <a:gd name="f436" fmla="*/ f343 1 f197"/>
                <a:gd name="f437" fmla="*/ f344 1 f198"/>
                <a:gd name="f438" fmla="*/ f345 1 f197"/>
                <a:gd name="f439" fmla="*/ f346 1 f198"/>
                <a:gd name="f440" fmla="*/ f347 1 f197"/>
                <a:gd name="f441" fmla="*/ f348 1 f198"/>
                <a:gd name="f442" fmla="*/ f349 1 f197"/>
                <a:gd name="f443" fmla="*/ f350 1 f198"/>
                <a:gd name="f444" fmla="*/ f351 1 f197"/>
                <a:gd name="f445" fmla="*/ f352 1 f198"/>
                <a:gd name="f446" fmla="*/ f353 1 f197"/>
                <a:gd name="f447" fmla="*/ f354 1 f198"/>
                <a:gd name="f448" fmla="*/ f355 1 f197"/>
                <a:gd name="f449" fmla="*/ f356 1 f198"/>
                <a:gd name="f450" fmla="*/ f357 1 f197"/>
                <a:gd name="f451" fmla="*/ f358 1 f198"/>
                <a:gd name="f452" fmla="*/ f359 1 f197"/>
                <a:gd name="f453" fmla="*/ f360 1 f197"/>
                <a:gd name="f454" fmla="*/ f361 1 f198"/>
                <a:gd name="f455" fmla="*/ f362 1 f197"/>
                <a:gd name="f456" fmla="*/ f363 1 f198"/>
                <a:gd name="f457" fmla="*/ f364 1 f197"/>
                <a:gd name="f458" fmla="*/ f365 1 f198"/>
                <a:gd name="f459" fmla="*/ f366 1 f197"/>
                <a:gd name="f460" fmla="*/ f367 1 f198"/>
                <a:gd name="f461" fmla="*/ f368 1 f198"/>
                <a:gd name="f462" fmla="*/ f369 1 f197"/>
                <a:gd name="f463" fmla="*/ f370 1 f198"/>
                <a:gd name="f464" fmla="*/ f371 1 f197"/>
                <a:gd name="f465" fmla="*/ f372 1 f198"/>
                <a:gd name="f466" fmla="*/ f373 1 f198"/>
                <a:gd name="f467" fmla="*/ f374 1 f197"/>
                <a:gd name="f468" fmla="*/ f375 1 f198"/>
                <a:gd name="f469" fmla="*/ f376 f192 1"/>
                <a:gd name="f470" fmla="*/ f377 f192 1"/>
                <a:gd name="f471" fmla="*/ f379 f193 1"/>
                <a:gd name="f472" fmla="*/ f378 f193 1"/>
                <a:gd name="f473" fmla="*/ f381 f192 1"/>
                <a:gd name="f474" fmla="*/ f382 f193 1"/>
                <a:gd name="f475" fmla="*/ f383 f192 1"/>
                <a:gd name="f476" fmla="*/ f384 f193 1"/>
                <a:gd name="f477" fmla="*/ f385 f192 1"/>
                <a:gd name="f478" fmla="*/ f386 f193 1"/>
                <a:gd name="f479" fmla="*/ f387 f193 1"/>
                <a:gd name="f480" fmla="*/ f388 f193 1"/>
                <a:gd name="f481" fmla="*/ f389 f193 1"/>
                <a:gd name="f482" fmla="*/ f390 f192 1"/>
                <a:gd name="f483" fmla="*/ f391 f193 1"/>
                <a:gd name="f484" fmla="*/ f392 f193 1"/>
                <a:gd name="f485" fmla="*/ f393 f193 1"/>
                <a:gd name="f486" fmla="*/ f394 f192 1"/>
                <a:gd name="f487" fmla="*/ f395 f192 1"/>
                <a:gd name="f488" fmla="*/ f396 f193 1"/>
                <a:gd name="f489" fmla="*/ f397 f192 1"/>
                <a:gd name="f490" fmla="*/ f398 f193 1"/>
                <a:gd name="f491" fmla="*/ f399 f193 1"/>
                <a:gd name="f492" fmla="*/ f400 f192 1"/>
                <a:gd name="f493" fmla="*/ f401 f193 1"/>
                <a:gd name="f494" fmla="*/ f402 f192 1"/>
                <a:gd name="f495" fmla="*/ f403 f193 1"/>
                <a:gd name="f496" fmla="*/ f404 f192 1"/>
                <a:gd name="f497" fmla="*/ f405 f193 1"/>
                <a:gd name="f498" fmla="*/ f406 f192 1"/>
                <a:gd name="f499" fmla="*/ f407 f193 1"/>
                <a:gd name="f500" fmla="*/ f408 f192 1"/>
                <a:gd name="f501" fmla="*/ f409 f193 1"/>
                <a:gd name="f502" fmla="*/ f410 f192 1"/>
                <a:gd name="f503" fmla="*/ f411 f193 1"/>
                <a:gd name="f504" fmla="*/ f412 f193 1"/>
                <a:gd name="f505" fmla="*/ f413 f192 1"/>
                <a:gd name="f506" fmla="*/ f414 f193 1"/>
                <a:gd name="f507" fmla="*/ f415 f192 1"/>
                <a:gd name="f508" fmla="*/ f416 f193 1"/>
                <a:gd name="f509" fmla="*/ f417 f193 1"/>
                <a:gd name="f510" fmla="*/ f418 f192 1"/>
                <a:gd name="f511" fmla="*/ f419 f193 1"/>
                <a:gd name="f512" fmla="*/ f420 f192 1"/>
                <a:gd name="f513" fmla="*/ f421 f193 1"/>
                <a:gd name="f514" fmla="*/ f422 f193 1"/>
                <a:gd name="f515" fmla="*/ f423 f192 1"/>
                <a:gd name="f516" fmla="*/ f424 f193 1"/>
                <a:gd name="f517" fmla="*/ f425 f192 1"/>
                <a:gd name="f518" fmla="*/ f426 f193 1"/>
                <a:gd name="f519" fmla="*/ f427 f193 1"/>
                <a:gd name="f520" fmla="*/ f428 f192 1"/>
                <a:gd name="f521" fmla="*/ f429 f193 1"/>
                <a:gd name="f522" fmla="*/ f430 f192 1"/>
                <a:gd name="f523" fmla="*/ f431 f193 1"/>
                <a:gd name="f524" fmla="*/ f432 f192 1"/>
                <a:gd name="f525" fmla="*/ f433 f193 1"/>
                <a:gd name="f526" fmla="*/ f434 f192 1"/>
                <a:gd name="f527" fmla="*/ f435 f193 1"/>
                <a:gd name="f528" fmla="*/ f436 f192 1"/>
                <a:gd name="f529" fmla="*/ f437 f193 1"/>
                <a:gd name="f530" fmla="*/ f438 f192 1"/>
                <a:gd name="f531" fmla="*/ f439 f193 1"/>
                <a:gd name="f532" fmla="*/ f440 f192 1"/>
                <a:gd name="f533" fmla="*/ f441 f193 1"/>
                <a:gd name="f534" fmla="*/ f442 f192 1"/>
                <a:gd name="f535" fmla="*/ f443 f193 1"/>
                <a:gd name="f536" fmla="*/ f444 f192 1"/>
                <a:gd name="f537" fmla="*/ f445 f193 1"/>
                <a:gd name="f538" fmla="*/ f446 f192 1"/>
                <a:gd name="f539" fmla="*/ f447 f193 1"/>
                <a:gd name="f540" fmla="*/ f448 f192 1"/>
                <a:gd name="f541" fmla="*/ f449 f193 1"/>
                <a:gd name="f542" fmla="*/ f450 f192 1"/>
                <a:gd name="f543" fmla="*/ f451 f193 1"/>
                <a:gd name="f544" fmla="*/ f452 f192 1"/>
                <a:gd name="f545" fmla="*/ f453 f192 1"/>
                <a:gd name="f546" fmla="*/ f454 f193 1"/>
                <a:gd name="f547" fmla="*/ f455 f192 1"/>
                <a:gd name="f548" fmla="*/ f456 f193 1"/>
                <a:gd name="f549" fmla="*/ f457 f192 1"/>
                <a:gd name="f550" fmla="*/ f458 f193 1"/>
                <a:gd name="f551" fmla="*/ f459 f192 1"/>
                <a:gd name="f552" fmla="*/ f460 f193 1"/>
                <a:gd name="f553" fmla="*/ f461 f193 1"/>
                <a:gd name="f554" fmla="*/ f462 f192 1"/>
                <a:gd name="f555" fmla="*/ f463 f193 1"/>
                <a:gd name="f556" fmla="*/ f464 f192 1"/>
                <a:gd name="f557" fmla="*/ f465 f193 1"/>
                <a:gd name="f558" fmla="*/ f466 f193 1"/>
                <a:gd name="f559" fmla="*/ f467 f192 1"/>
                <a:gd name="f560" fmla="*/ f468 f193 1"/>
              </a:gdLst>
              <a:ahLst/>
              <a:cxnLst>
                <a:cxn ang="3cd4">
                  <a:pos x="hc" y="t"/>
                </a:cxn>
                <a:cxn ang="0">
                  <a:pos x="r" y="vc"/>
                </a:cxn>
                <a:cxn ang="cd4">
                  <a:pos x="hc" y="b"/>
                </a:cxn>
                <a:cxn ang="cd2">
                  <a:pos x="l" y="vc"/>
                </a:cxn>
                <a:cxn ang="f380">
                  <a:pos x="f473" y="f474"/>
                </a:cxn>
                <a:cxn ang="f380">
                  <a:pos x="f475" y="f476"/>
                </a:cxn>
                <a:cxn ang="f380">
                  <a:pos x="f477" y="f478"/>
                </a:cxn>
                <a:cxn ang="f380">
                  <a:pos x="f477" y="f479"/>
                </a:cxn>
                <a:cxn ang="f380">
                  <a:pos x="f477" y="f480"/>
                </a:cxn>
                <a:cxn ang="f380">
                  <a:pos x="f477" y="f481"/>
                </a:cxn>
                <a:cxn ang="f380">
                  <a:pos x="f482" y="f483"/>
                </a:cxn>
                <a:cxn ang="f380">
                  <a:pos x="f482" y="f484"/>
                </a:cxn>
                <a:cxn ang="f380">
                  <a:pos x="f482" y="f485"/>
                </a:cxn>
                <a:cxn ang="f380">
                  <a:pos x="f486" y="f485"/>
                </a:cxn>
                <a:cxn ang="f380">
                  <a:pos x="f487" y="f488"/>
                </a:cxn>
                <a:cxn ang="f380">
                  <a:pos x="f489" y="f490"/>
                </a:cxn>
                <a:cxn ang="f380">
                  <a:pos x="f489" y="f491"/>
                </a:cxn>
                <a:cxn ang="f380">
                  <a:pos x="f492" y="f493"/>
                </a:cxn>
                <a:cxn ang="f380">
                  <a:pos x="f494" y="f495"/>
                </a:cxn>
                <a:cxn ang="f380">
                  <a:pos x="f496" y="f497"/>
                </a:cxn>
                <a:cxn ang="f380">
                  <a:pos x="f498" y="f499"/>
                </a:cxn>
                <a:cxn ang="f380">
                  <a:pos x="f500" y="f501"/>
                </a:cxn>
                <a:cxn ang="f380">
                  <a:pos x="f502" y="f503"/>
                </a:cxn>
                <a:cxn ang="f380">
                  <a:pos x="f502" y="f504"/>
                </a:cxn>
                <a:cxn ang="f380">
                  <a:pos x="f505" y="f506"/>
                </a:cxn>
                <a:cxn ang="f380">
                  <a:pos x="f507" y="f508"/>
                </a:cxn>
                <a:cxn ang="f380">
                  <a:pos x="f507" y="f509"/>
                </a:cxn>
                <a:cxn ang="f380">
                  <a:pos x="f510" y="f511"/>
                </a:cxn>
                <a:cxn ang="f380">
                  <a:pos x="f512" y="f513"/>
                </a:cxn>
                <a:cxn ang="f380">
                  <a:pos x="f505" y="f514"/>
                </a:cxn>
                <a:cxn ang="f380">
                  <a:pos x="f515" y="f516"/>
                </a:cxn>
                <a:cxn ang="f380">
                  <a:pos x="f517" y="f518"/>
                </a:cxn>
                <a:cxn ang="f380">
                  <a:pos x="f517" y="f519"/>
                </a:cxn>
                <a:cxn ang="f380">
                  <a:pos x="f520" y="f521"/>
                </a:cxn>
                <a:cxn ang="f380">
                  <a:pos x="f522" y="f523"/>
                </a:cxn>
                <a:cxn ang="f380">
                  <a:pos x="f524" y="f525"/>
                </a:cxn>
                <a:cxn ang="f380">
                  <a:pos x="f526" y="f527"/>
                </a:cxn>
                <a:cxn ang="f380">
                  <a:pos x="f528" y="f529"/>
                </a:cxn>
                <a:cxn ang="f380">
                  <a:pos x="f530" y="f531"/>
                </a:cxn>
                <a:cxn ang="f380">
                  <a:pos x="f532" y="f533"/>
                </a:cxn>
                <a:cxn ang="f380">
                  <a:pos x="f534" y="f535"/>
                </a:cxn>
                <a:cxn ang="f380">
                  <a:pos x="f536" y="f537"/>
                </a:cxn>
                <a:cxn ang="f380">
                  <a:pos x="f538" y="f539"/>
                </a:cxn>
                <a:cxn ang="f380">
                  <a:pos x="f540" y="f541"/>
                </a:cxn>
                <a:cxn ang="f380">
                  <a:pos x="f542" y="f543"/>
                </a:cxn>
                <a:cxn ang="f380">
                  <a:pos x="f544" y="f541"/>
                </a:cxn>
                <a:cxn ang="f380">
                  <a:pos x="f545" y="f546"/>
                </a:cxn>
                <a:cxn ang="f380">
                  <a:pos x="f547" y="f548"/>
                </a:cxn>
                <a:cxn ang="f380">
                  <a:pos x="f549" y="f550"/>
                </a:cxn>
                <a:cxn ang="f380">
                  <a:pos x="f551" y="f552"/>
                </a:cxn>
                <a:cxn ang="f380">
                  <a:pos x="f486" y="f553"/>
                </a:cxn>
                <a:cxn ang="f380">
                  <a:pos x="f554" y="f555"/>
                </a:cxn>
                <a:cxn ang="f380">
                  <a:pos x="f556" y="f557"/>
                </a:cxn>
                <a:cxn ang="f380">
                  <a:pos x="f477" y="f558"/>
                </a:cxn>
                <a:cxn ang="f380">
                  <a:pos x="f559" y="f560"/>
                </a:cxn>
                <a:cxn ang="f380">
                  <a:pos x="f477" y="f558"/>
                </a:cxn>
              </a:cxnLst>
              <a:rect l="f469" t="f472" r="f470" b="f471"/>
              <a:pathLst>
                <a:path w="365" h="625">
                  <a:moveTo>
                    <a:pt x="f7" y="f9"/>
                  </a:moveTo>
                  <a:lnTo>
                    <a:pt x="f2" y="f10"/>
                  </a:lnTo>
                  <a:lnTo>
                    <a:pt x="f11" y="f12"/>
                  </a:lnTo>
                  <a:lnTo>
                    <a:pt x="f13" y="f14"/>
                  </a:lnTo>
                  <a:lnTo>
                    <a:pt x="f15" y="f16"/>
                  </a:lnTo>
                  <a:lnTo>
                    <a:pt x="f17" y="f18"/>
                  </a:lnTo>
                  <a:lnTo>
                    <a:pt x="f19" y="f20"/>
                  </a:lnTo>
                  <a:lnTo>
                    <a:pt x="f21" y="f22"/>
                  </a:lnTo>
                  <a:lnTo>
                    <a:pt x="f23" y="f24"/>
                  </a:lnTo>
                  <a:lnTo>
                    <a:pt x="f23" y="f15"/>
                  </a:lnTo>
                  <a:lnTo>
                    <a:pt x="f23" y="f25"/>
                  </a:lnTo>
                  <a:lnTo>
                    <a:pt x="f23" y="f26"/>
                  </a:lnTo>
                  <a:lnTo>
                    <a:pt x="f23" y="f27"/>
                  </a:lnTo>
                  <a:lnTo>
                    <a:pt x="f23" y="f28"/>
                  </a:lnTo>
                  <a:lnTo>
                    <a:pt x="f23" y="f29"/>
                  </a:lnTo>
                  <a:lnTo>
                    <a:pt x="f23" y="f30"/>
                  </a:lnTo>
                  <a:lnTo>
                    <a:pt x="f23" y="f31"/>
                  </a:lnTo>
                  <a:lnTo>
                    <a:pt x="f23" y="f32"/>
                  </a:lnTo>
                  <a:lnTo>
                    <a:pt x="f33" y="f34"/>
                  </a:lnTo>
                  <a:lnTo>
                    <a:pt x="f33" y="f35"/>
                  </a:lnTo>
                  <a:lnTo>
                    <a:pt x="f33" y="f36"/>
                  </a:lnTo>
                  <a:lnTo>
                    <a:pt x="f33" y="f37"/>
                  </a:lnTo>
                  <a:lnTo>
                    <a:pt x="f33" y="f38"/>
                  </a:lnTo>
                  <a:lnTo>
                    <a:pt x="f33" y="f39"/>
                  </a:lnTo>
                  <a:lnTo>
                    <a:pt x="f33" y="f40"/>
                  </a:lnTo>
                  <a:lnTo>
                    <a:pt x="f33" y="f41"/>
                  </a:lnTo>
                  <a:lnTo>
                    <a:pt x="f33" y="f42"/>
                  </a:lnTo>
                  <a:lnTo>
                    <a:pt x="f43" y="f6"/>
                  </a:lnTo>
                  <a:lnTo>
                    <a:pt x="f44" y="f45"/>
                  </a:lnTo>
                  <a:lnTo>
                    <a:pt x="f46" y="f42"/>
                  </a:lnTo>
                  <a:lnTo>
                    <a:pt x="f47" y="f40"/>
                  </a:lnTo>
                  <a:lnTo>
                    <a:pt x="f30" y="f48"/>
                  </a:lnTo>
                  <a:lnTo>
                    <a:pt x="f3" y="f49"/>
                  </a:lnTo>
                  <a:lnTo>
                    <a:pt x="f50" y="f51"/>
                  </a:lnTo>
                  <a:lnTo>
                    <a:pt x="f52" y="f53"/>
                  </a:lnTo>
                  <a:lnTo>
                    <a:pt x="f54" y="f55"/>
                  </a:lnTo>
                  <a:lnTo>
                    <a:pt x="f56" y="f57"/>
                  </a:lnTo>
                  <a:lnTo>
                    <a:pt x="f56" y="f58"/>
                  </a:lnTo>
                  <a:lnTo>
                    <a:pt x="f54" y="f38"/>
                  </a:lnTo>
                  <a:lnTo>
                    <a:pt x="f59" y="f60"/>
                  </a:lnTo>
                  <a:lnTo>
                    <a:pt x="f61" y="f62"/>
                  </a:lnTo>
                  <a:lnTo>
                    <a:pt x="f61" y="f63"/>
                  </a:lnTo>
                  <a:lnTo>
                    <a:pt x="f64" y="f37"/>
                  </a:lnTo>
                  <a:lnTo>
                    <a:pt x="f65" y="f37"/>
                  </a:lnTo>
                  <a:lnTo>
                    <a:pt x="f66" y="f67"/>
                  </a:lnTo>
                  <a:lnTo>
                    <a:pt x="f66" y="f68"/>
                  </a:lnTo>
                  <a:lnTo>
                    <a:pt x="f69" y="f70"/>
                  </a:lnTo>
                  <a:lnTo>
                    <a:pt x="f71" y="f72"/>
                  </a:lnTo>
                  <a:lnTo>
                    <a:pt x="f73" y="f74"/>
                  </a:lnTo>
                  <a:lnTo>
                    <a:pt x="f73" y="f75"/>
                  </a:lnTo>
                  <a:lnTo>
                    <a:pt x="f76" y="f77"/>
                  </a:lnTo>
                  <a:lnTo>
                    <a:pt x="f78" y="f79"/>
                  </a:lnTo>
                  <a:lnTo>
                    <a:pt x="f80" y="f81"/>
                  </a:lnTo>
                  <a:lnTo>
                    <a:pt x="f78" y="f82"/>
                  </a:lnTo>
                  <a:lnTo>
                    <a:pt x="f78" y="f83"/>
                  </a:lnTo>
                  <a:lnTo>
                    <a:pt x="f84" y="f32"/>
                  </a:lnTo>
                  <a:lnTo>
                    <a:pt x="f85" y="f86"/>
                  </a:lnTo>
                  <a:lnTo>
                    <a:pt x="f87" y="f86"/>
                  </a:lnTo>
                  <a:lnTo>
                    <a:pt x="f87" y="f88"/>
                  </a:lnTo>
                  <a:lnTo>
                    <a:pt x="f85" y="f89"/>
                  </a:lnTo>
                  <a:lnTo>
                    <a:pt x="f85" y="f90"/>
                  </a:lnTo>
                  <a:lnTo>
                    <a:pt x="f85" y="f91"/>
                  </a:lnTo>
                  <a:lnTo>
                    <a:pt x="f87" y="f92"/>
                  </a:lnTo>
                  <a:lnTo>
                    <a:pt x="f93" y="f94"/>
                  </a:lnTo>
                  <a:lnTo>
                    <a:pt x="f95" y="f96"/>
                  </a:lnTo>
                  <a:lnTo>
                    <a:pt x="f49" y="f30"/>
                  </a:lnTo>
                  <a:lnTo>
                    <a:pt x="f97" y="f98"/>
                  </a:lnTo>
                  <a:lnTo>
                    <a:pt x="f97" y="f99"/>
                  </a:lnTo>
                  <a:lnTo>
                    <a:pt x="f49" y="f100"/>
                  </a:lnTo>
                  <a:lnTo>
                    <a:pt x="f95" y="f101"/>
                  </a:lnTo>
                  <a:lnTo>
                    <a:pt x="f95" y="f102"/>
                  </a:lnTo>
                  <a:lnTo>
                    <a:pt x="f103" y="f104"/>
                  </a:lnTo>
                  <a:lnTo>
                    <a:pt x="f93" y="f47"/>
                  </a:lnTo>
                  <a:lnTo>
                    <a:pt x="f103" y="f105"/>
                  </a:lnTo>
                  <a:lnTo>
                    <a:pt x="f93" y="f28"/>
                  </a:lnTo>
                  <a:lnTo>
                    <a:pt x="f85" y="f106"/>
                  </a:lnTo>
                  <a:lnTo>
                    <a:pt x="f107" y="f108"/>
                  </a:lnTo>
                  <a:lnTo>
                    <a:pt x="f87" y="f109"/>
                  </a:lnTo>
                  <a:lnTo>
                    <a:pt x="f85" y="f110"/>
                  </a:lnTo>
                  <a:lnTo>
                    <a:pt x="f85" y="f111"/>
                  </a:lnTo>
                  <a:lnTo>
                    <a:pt x="f80" y="f112"/>
                  </a:lnTo>
                  <a:lnTo>
                    <a:pt x="f80" y="f113"/>
                  </a:lnTo>
                  <a:lnTo>
                    <a:pt x="f107" y="f114"/>
                  </a:lnTo>
                  <a:lnTo>
                    <a:pt x="f115" y="f116"/>
                  </a:lnTo>
                  <a:lnTo>
                    <a:pt x="f84" y="f25"/>
                  </a:lnTo>
                  <a:lnTo>
                    <a:pt x="f84" y="f33"/>
                  </a:lnTo>
                  <a:lnTo>
                    <a:pt x="f115" y="f117"/>
                  </a:lnTo>
                  <a:lnTo>
                    <a:pt x="f115" y="f118"/>
                  </a:lnTo>
                  <a:lnTo>
                    <a:pt x="f80" y="f19"/>
                  </a:lnTo>
                  <a:lnTo>
                    <a:pt x="f84" y="f15"/>
                  </a:lnTo>
                  <a:lnTo>
                    <a:pt x="f84" y="f119"/>
                  </a:lnTo>
                  <a:lnTo>
                    <a:pt x="f120" y="f121"/>
                  </a:lnTo>
                  <a:lnTo>
                    <a:pt x="f73" y="f122"/>
                  </a:lnTo>
                  <a:lnTo>
                    <a:pt x="f71" y="f24"/>
                  </a:lnTo>
                  <a:lnTo>
                    <a:pt x="f37" y="f123"/>
                  </a:lnTo>
                  <a:lnTo>
                    <a:pt x="f37" y="f124"/>
                  </a:lnTo>
                  <a:lnTo>
                    <a:pt x="f37" y="f125"/>
                  </a:lnTo>
                  <a:lnTo>
                    <a:pt x="f73" y="f126"/>
                  </a:lnTo>
                  <a:lnTo>
                    <a:pt x="f127" y="f128"/>
                  </a:lnTo>
                  <a:lnTo>
                    <a:pt x="f120" y="f128"/>
                  </a:lnTo>
                  <a:lnTo>
                    <a:pt x="f120" y="f129"/>
                  </a:lnTo>
                  <a:lnTo>
                    <a:pt x="f120" y="f130"/>
                  </a:lnTo>
                  <a:lnTo>
                    <a:pt x="f84" y="f131"/>
                  </a:lnTo>
                  <a:lnTo>
                    <a:pt x="f87" y="f132"/>
                  </a:lnTo>
                  <a:lnTo>
                    <a:pt x="f97" y="f133"/>
                  </a:lnTo>
                  <a:lnTo>
                    <a:pt x="f49" y="f134"/>
                  </a:lnTo>
                  <a:lnTo>
                    <a:pt x="f135" y="f136"/>
                  </a:lnTo>
                  <a:lnTo>
                    <a:pt x="f137" y="f138"/>
                  </a:lnTo>
                  <a:lnTo>
                    <a:pt x="f139" y="f16"/>
                  </a:lnTo>
                  <a:lnTo>
                    <a:pt x="f139" y="f140"/>
                  </a:lnTo>
                  <a:lnTo>
                    <a:pt x="f42" y="f141"/>
                  </a:lnTo>
                  <a:lnTo>
                    <a:pt x="f142" y="f14"/>
                  </a:lnTo>
                  <a:lnTo>
                    <a:pt x="f6" y="f143"/>
                  </a:lnTo>
                  <a:lnTo>
                    <a:pt x="f144" y="f145"/>
                  </a:lnTo>
                  <a:lnTo>
                    <a:pt x="f144" y="f146"/>
                  </a:lnTo>
                  <a:lnTo>
                    <a:pt x="f6" y="f147"/>
                  </a:lnTo>
                  <a:lnTo>
                    <a:pt x="f6" y="f148"/>
                  </a:lnTo>
                  <a:lnTo>
                    <a:pt x="f103" y="f147"/>
                  </a:lnTo>
                  <a:lnTo>
                    <a:pt x="f76" y="f149"/>
                  </a:lnTo>
                  <a:lnTo>
                    <a:pt x="f150" y="f146"/>
                  </a:lnTo>
                  <a:lnTo>
                    <a:pt x="f151" y="f12"/>
                  </a:lnTo>
                  <a:lnTo>
                    <a:pt x="f152" y="f153"/>
                  </a:lnTo>
                  <a:lnTo>
                    <a:pt x="f154" y="f155"/>
                  </a:lnTo>
                  <a:lnTo>
                    <a:pt x="f156" y="f157"/>
                  </a:lnTo>
                  <a:lnTo>
                    <a:pt x="f158" y="f159"/>
                  </a:lnTo>
                  <a:lnTo>
                    <a:pt x="f98" y="f146"/>
                  </a:lnTo>
                  <a:lnTo>
                    <a:pt x="f160" y="f10"/>
                  </a:lnTo>
                  <a:lnTo>
                    <a:pt x="f160" y="f161"/>
                  </a:lnTo>
                  <a:lnTo>
                    <a:pt x="f30" y="f162"/>
                  </a:lnTo>
                  <a:lnTo>
                    <a:pt x="f30" y="f163"/>
                  </a:lnTo>
                  <a:lnTo>
                    <a:pt x="f98" y="f164"/>
                  </a:lnTo>
                  <a:lnTo>
                    <a:pt x="f165" y="f9"/>
                  </a:lnTo>
                  <a:lnTo>
                    <a:pt x="f166" y="f167"/>
                  </a:lnTo>
                  <a:lnTo>
                    <a:pt x="f168" y="f169"/>
                  </a:lnTo>
                  <a:lnTo>
                    <a:pt x="f168" y="f170"/>
                  </a:lnTo>
                  <a:lnTo>
                    <a:pt x="f171" y="f172"/>
                  </a:lnTo>
                  <a:lnTo>
                    <a:pt x="f173" y="f174"/>
                  </a:lnTo>
                  <a:lnTo>
                    <a:pt x="f175" y="f174"/>
                  </a:lnTo>
                  <a:lnTo>
                    <a:pt x="f176" y="f8"/>
                  </a:lnTo>
                  <a:lnTo>
                    <a:pt x="f177" y="f178"/>
                  </a:lnTo>
                  <a:lnTo>
                    <a:pt x="f46" y="f179"/>
                  </a:lnTo>
                  <a:lnTo>
                    <a:pt x="f180" y="f179"/>
                  </a:lnTo>
                  <a:lnTo>
                    <a:pt x="f181" y="f179"/>
                  </a:lnTo>
                  <a:lnTo>
                    <a:pt x="f182" y="f183"/>
                  </a:lnTo>
                  <a:lnTo>
                    <a:pt x="f184" y="f185"/>
                  </a:lnTo>
                  <a:lnTo>
                    <a:pt x="f186" y="f185"/>
                  </a:lnTo>
                  <a:lnTo>
                    <a:pt x="f43" y="f185"/>
                  </a:lnTo>
                  <a:lnTo>
                    <a:pt x="f21" y="f167"/>
                  </a:lnTo>
                  <a:lnTo>
                    <a:pt x="f7" y="f9"/>
                  </a:lnTo>
                  <a:close/>
                  <a:moveTo>
                    <a:pt x="f23" y="f187"/>
                  </a:moveTo>
                  <a:lnTo>
                    <a:pt x="f23" y="f169"/>
                  </a:lnTo>
                  <a:lnTo>
                    <a:pt x="f188" y="f189"/>
                  </a:lnTo>
                  <a:lnTo>
                    <a:pt x="f15" y="f189"/>
                  </a:lnTo>
                  <a:lnTo>
                    <a:pt x="f190" y="f189"/>
                  </a:lnTo>
                  <a:lnTo>
                    <a:pt x="f15" y="f169"/>
                  </a:lnTo>
                  <a:lnTo>
                    <a:pt x="f23" y="f187"/>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34" name="Freeform 54">
              <a:extLst>
                <a:ext uri="{FF2B5EF4-FFF2-40B4-BE49-F238E27FC236}">
                  <a16:creationId xmlns:a16="http://schemas.microsoft.com/office/drawing/2014/main" id="{81D76DE5-01B5-E6A8-620C-355739235938}"/>
                </a:ext>
              </a:extLst>
            </p:cNvPr>
            <p:cNvSpPr/>
            <p:nvPr/>
          </p:nvSpPr>
          <p:spPr>
            <a:xfrm>
              <a:off x="5537222" y="3745181"/>
              <a:ext cx="838385" cy="663406"/>
            </a:xfrm>
            <a:custGeom>
              <a:avLst/>
              <a:gdLst>
                <a:gd name="f0" fmla="val 10800000"/>
                <a:gd name="f1" fmla="val 5400000"/>
                <a:gd name="f2" fmla="val 360"/>
                <a:gd name="f3" fmla="val 180"/>
                <a:gd name="f4" fmla="val w"/>
                <a:gd name="f5" fmla="val h"/>
                <a:gd name="f6" fmla="val 0"/>
                <a:gd name="f7" fmla="val 600"/>
                <a:gd name="f8" fmla="val 486"/>
                <a:gd name="f9" fmla="val 276"/>
                <a:gd name="f10" fmla="val 438"/>
                <a:gd name="f11" fmla="val 267"/>
                <a:gd name="f12" fmla="val 434"/>
                <a:gd name="f13" fmla="val 260"/>
                <a:gd name="f14" fmla="val 253"/>
                <a:gd name="f15" fmla="val 443"/>
                <a:gd name="f16" fmla="val 274"/>
                <a:gd name="f17" fmla="val 453"/>
                <a:gd name="f18" fmla="val 450"/>
                <a:gd name="f19" fmla="val 281"/>
                <a:gd name="f20" fmla="val 446"/>
                <a:gd name="f21" fmla="val 441"/>
                <a:gd name="f22" fmla="val 279"/>
                <a:gd name="f23" fmla="val 555"/>
                <a:gd name="f24" fmla="val 351"/>
                <a:gd name="f25" fmla="val 553"/>
                <a:gd name="f26" fmla="val 346"/>
                <a:gd name="f27" fmla="val 339"/>
                <a:gd name="f28" fmla="val 558"/>
                <a:gd name="f29" fmla="val 334"/>
                <a:gd name="f30" fmla="val 548"/>
                <a:gd name="f31" fmla="val 341"/>
                <a:gd name="f32" fmla="val 546"/>
                <a:gd name="f33" fmla="val 344"/>
                <a:gd name="f34" fmla="val 544"/>
                <a:gd name="f35" fmla="val 541"/>
                <a:gd name="f36" fmla="val 348"/>
                <a:gd name="f37" fmla="val 591"/>
                <a:gd name="f38" fmla="val 391"/>
                <a:gd name="f39" fmla="val 393"/>
                <a:gd name="f40" fmla="val 596"/>
                <a:gd name="f41" fmla="val 386"/>
                <a:gd name="f42" fmla="val 598"/>
                <a:gd name="f43" fmla="val 382"/>
                <a:gd name="f44" fmla="val 593"/>
                <a:gd name="f45" fmla="val 384"/>
                <a:gd name="f46" fmla="val 375"/>
                <a:gd name="f47" fmla="val 358"/>
                <a:gd name="f48" fmla="val 379"/>
                <a:gd name="f49" fmla="val 584"/>
                <a:gd name="f50" fmla="val 577"/>
                <a:gd name="f51" fmla="val 448"/>
                <a:gd name="f52" fmla="val 570"/>
                <a:gd name="f53" fmla="val 563"/>
                <a:gd name="f54" fmla="val 532"/>
                <a:gd name="f55" fmla="val 522"/>
                <a:gd name="f56" fmla="val 424"/>
                <a:gd name="f57" fmla="val 510"/>
                <a:gd name="f58" fmla="val 419"/>
                <a:gd name="f59" fmla="val 506"/>
                <a:gd name="f60" fmla="val 410"/>
                <a:gd name="f61" fmla="val 508"/>
                <a:gd name="f62" fmla="val 408"/>
                <a:gd name="f63" fmla="val 403"/>
                <a:gd name="f64" fmla="val 401"/>
                <a:gd name="f65" fmla="val 515"/>
                <a:gd name="f66" fmla="val 398"/>
                <a:gd name="f67" fmla="val 518"/>
                <a:gd name="f68" fmla="val 396"/>
                <a:gd name="f69" fmla="val 525"/>
                <a:gd name="f70" fmla="val 389"/>
                <a:gd name="f71" fmla="val 377"/>
                <a:gd name="f72" fmla="val 367"/>
                <a:gd name="f73" fmla="val 536"/>
                <a:gd name="f74" fmla="val 534"/>
                <a:gd name="f75" fmla="val 353"/>
                <a:gd name="f76" fmla="val 372"/>
                <a:gd name="f77" fmla="val 499"/>
                <a:gd name="f78" fmla="val 489"/>
                <a:gd name="f79" fmla="val 363"/>
                <a:gd name="f80" fmla="val 494"/>
                <a:gd name="f81" fmla="val 501"/>
                <a:gd name="f82" fmla="val 503"/>
                <a:gd name="f83" fmla="val 496"/>
                <a:gd name="f84" fmla="val 480"/>
                <a:gd name="f85" fmla="val 470"/>
                <a:gd name="f86" fmla="val 449"/>
                <a:gd name="f87" fmla="val 365"/>
                <a:gd name="f88" fmla="val 437"/>
                <a:gd name="f89" fmla="val 423"/>
                <a:gd name="f90" fmla="val 430"/>
                <a:gd name="f91" fmla="val 440"/>
                <a:gd name="f92" fmla="val 320"/>
                <a:gd name="f93" fmla="val 451"/>
                <a:gd name="f94" fmla="val 461"/>
                <a:gd name="f95" fmla="val 322"/>
                <a:gd name="f96" fmla="val 332"/>
                <a:gd name="f97" fmla="val 513"/>
                <a:gd name="f98" fmla="val 520"/>
                <a:gd name="f99" fmla="val 337"/>
                <a:gd name="f100" fmla="val 325"/>
                <a:gd name="f101" fmla="val 318"/>
                <a:gd name="f102" fmla="val 303"/>
                <a:gd name="f103" fmla="val 492"/>
                <a:gd name="f104" fmla="val 296"/>
                <a:gd name="f105" fmla="val 484"/>
                <a:gd name="f106" fmla="val 292"/>
                <a:gd name="f107" fmla="val 482"/>
                <a:gd name="f108" fmla="val 287"/>
                <a:gd name="f109" fmla="val 282"/>
                <a:gd name="f110" fmla="val 277"/>
                <a:gd name="f111" fmla="val 273"/>
                <a:gd name="f112" fmla="val 251"/>
                <a:gd name="f113" fmla="val 487"/>
                <a:gd name="f114" fmla="val 237"/>
                <a:gd name="f115" fmla="val 240"/>
                <a:gd name="f116" fmla="val 435"/>
                <a:gd name="f117" fmla="val 242"/>
                <a:gd name="f118" fmla="val 406"/>
                <a:gd name="f119" fmla="val 247"/>
                <a:gd name="f120" fmla="val 380"/>
                <a:gd name="f121" fmla="val 249"/>
                <a:gd name="f122" fmla="val 354"/>
                <a:gd name="f123" fmla="val 328"/>
                <a:gd name="f124" fmla="val 254"/>
                <a:gd name="f125" fmla="val 302"/>
                <a:gd name="f126" fmla="val 256"/>
                <a:gd name="f127" fmla="val 259"/>
                <a:gd name="f128" fmla="val 244"/>
                <a:gd name="f129" fmla="val 232"/>
                <a:gd name="f130" fmla="val 225"/>
                <a:gd name="f131" fmla="val 283"/>
                <a:gd name="f132" fmla="val 223"/>
                <a:gd name="f133" fmla="val 286"/>
                <a:gd name="f134" fmla="val 214"/>
                <a:gd name="f135" fmla="val 202"/>
                <a:gd name="f136" fmla="val 288"/>
                <a:gd name="f137" fmla="val 192"/>
                <a:gd name="f138" fmla="val 293"/>
                <a:gd name="f139" fmla="val 187"/>
                <a:gd name="f140" fmla="val 295"/>
                <a:gd name="f141" fmla="val 176"/>
                <a:gd name="f142" fmla="val 300"/>
                <a:gd name="f143" fmla="val 159"/>
                <a:gd name="f144" fmla="val 307"/>
                <a:gd name="f145" fmla="val 145"/>
                <a:gd name="f146" fmla="val 319"/>
                <a:gd name="f147" fmla="val 131"/>
                <a:gd name="f148" fmla="val 326"/>
                <a:gd name="f149" fmla="val 121"/>
                <a:gd name="f150" fmla="val 114"/>
                <a:gd name="f151" fmla="val 109"/>
                <a:gd name="f152" fmla="val 331"/>
                <a:gd name="f153" fmla="val 333"/>
                <a:gd name="f154" fmla="val 102"/>
                <a:gd name="f155" fmla="val 340"/>
                <a:gd name="f156" fmla="val 95"/>
                <a:gd name="f157" fmla="val 90"/>
                <a:gd name="f158" fmla="val 88"/>
                <a:gd name="f159" fmla="val 338"/>
                <a:gd name="f160" fmla="val 83"/>
                <a:gd name="f161" fmla="val 79"/>
                <a:gd name="f162" fmla="val 74"/>
                <a:gd name="f163" fmla="val 64"/>
                <a:gd name="f164" fmla="val 60"/>
                <a:gd name="f165" fmla="val 317"/>
                <a:gd name="f166" fmla="val 53"/>
                <a:gd name="f167" fmla="val 314"/>
                <a:gd name="f168" fmla="val 50"/>
                <a:gd name="f169" fmla="val 45"/>
                <a:gd name="f170" fmla="val 41"/>
                <a:gd name="f171" fmla="val 36"/>
                <a:gd name="f172" fmla="val 31"/>
                <a:gd name="f173" fmla="val 312"/>
                <a:gd name="f174" fmla="val 27"/>
                <a:gd name="f175" fmla="val 15"/>
                <a:gd name="f176" fmla="val 10"/>
                <a:gd name="f177" fmla="val 309"/>
                <a:gd name="f178" fmla="val 5"/>
                <a:gd name="f179" fmla="val 3"/>
                <a:gd name="f180" fmla="val 269"/>
                <a:gd name="f181" fmla="val 250"/>
                <a:gd name="f182" fmla="val 231"/>
                <a:gd name="f183" fmla="val 8"/>
                <a:gd name="f184" fmla="val 210"/>
                <a:gd name="f185" fmla="val 191"/>
                <a:gd name="f186" fmla="val 12"/>
                <a:gd name="f187" fmla="val 172"/>
                <a:gd name="f188" fmla="val 153"/>
                <a:gd name="f189" fmla="val 134"/>
                <a:gd name="f190" fmla="val 17"/>
                <a:gd name="f191" fmla="val 115"/>
                <a:gd name="f192" fmla="val 97"/>
                <a:gd name="f193" fmla="val 19"/>
                <a:gd name="f194" fmla="val 78"/>
                <a:gd name="f195" fmla="val 22"/>
                <a:gd name="f196" fmla="val 59"/>
                <a:gd name="f197" fmla="val 37"/>
                <a:gd name="f198" fmla="val 24"/>
                <a:gd name="f199" fmla="val 2"/>
                <a:gd name="f200" fmla="val 43"/>
                <a:gd name="f201" fmla="val 76"/>
                <a:gd name="f202" fmla="val 4"/>
                <a:gd name="f203" fmla="val 107"/>
                <a:gd name="f204" fmla="val 7"/>
                <a:gd name="f205" fmla="val 124"/>
                <a:gd name="f206" fmla="val 140"/>
                <a:gd name="f207" fmla="val 154"/>
                <a:gd name="f208" fmla="val 23"/>
                <a:gd name="f209" fmla="val 169"/>
                <a:gd name="f210" fmla="val 30"/>
                <a:gd name="f211" fmla="val 33"/>
                <a:gd name="f212" fmla="val 185"/>
                <a:gd name="f213" fmla="val 35"/>
                <a:gd name="f214" fmla="val 204"/>
                <a:gd name="f215" fmla="val 209"/>
                <a:gd name="f216" fmla="val 218"/>
                <a:gd name="f217" fmla="val 54"/>
                <a:gd name="f218" fmla="val 63"/>
                <a:gd name="f219" fmla="val 68"/>
                <a:gd name="f220" fmla="val 263"/>
                <a:gd name="f221" fmla="val 71"/>
                <a:gd name="f222" fmla="val 270"/>
                <a:gd name="f223" fmla="val 285"/>
                <a:gd name="f224" fmla="val 299"/>
                <a:gd name="f225" fmla="val 313"/>
                <a:gd name="f226" fmla="val 56"/>
                <a:gd name="f227" fmla="val 52"/>
                <a:gd name="f228" fmla="val 370"/>
                <a:gd name="f229" fmla="val 412"/>
                <a:gd name="f230" fmla="val 417"/>
                <a:gd name="f231" fmla="val 49"/>
                <a:gd name="f232" fmla="val 47"/>
                <a:gd name="f233" fmla="val 429"/>
                <a:gd name="f234" fmla="val 42"/>
                <a:gd name="f235" fmla="val 436"/>
                <a:gd name="f236" fmla="val 431"/>
                <a:gd name="f237" fmla="val 108"/>
                <a:gd name="f238" fmla="val 120"/>
                <a:gd name="f239" fmla="val 146"/>
                <a:gd name="f240" fmla="val 165"/>
                <a:gd name="f241" fmla="val 179"/>
                <a:gd name="f242" fmla="val 224"/>
                <a:gd name="f243" fmla="val 243"/>
                <a:gd name="f244" fmla="val 246"/>
                <a:gd name="f245" fmla="val 241"/>
                <a:gd name="f246" fmla="val 236"/>
                <a:gd name="f247" fmla="val 248"/>
                <a:gd name="f248" fmla="val 415"/>
                <a:gd name="f249" fmla="val 262"/>
                <a:gd name="f250" fmla="val 272"/>
                <a:gd name="f251" fmla="val 335"/>
                <a:gd name="f252" fmla="val 350"/>
                <a:gd name="f253" fmla="val 462"/>
                <a:gd name="f254" fmla="val 467"/>
                <a:gd name="f255" fmla="val 464"/>
                <a:gd name="f256" fmla="val 472"/>
                <a:gd name="f257" fmla="val 369"/>
                <a:gd name="f258" fmla="val 479"/>
                <a:gd name="f259" fmla="val 397"/>
                <a:gd name="f260" fmla="val 404"/>
                <a:gd name="f261" fmla="val 481"/>
                <a:gd name="f262" fmla="val 414"/>
                <a:gd name="f263" fmla="val 460"/>
                <a:gd name="f264" fmla="val 447"/>
                <a:gd name="f265" fmla="val 454"/>
                <a:gd name="f266" fmla="val 456"/>
                <a:gd name="f267" fmla="val 466"/>
                <a:gd name="f268" fmla="val 476"/>
                <a:gd name="f269" fmla="val 468"/>
                <a:gd name="f270" fmla="val 469"/>
                <a:gd name="f271" fmla="val 455"/>
                <a:gd name="f272" fmla="val 473"/>
                <a:gd name="f273" fmla="val 458"/>
                <a:gd name="f274" fmla="val 427"/>
                <a:gd name="f275" fmla="val 474"/>
                <a:gd name="f276" fmla="val 551"/>
                <a:gd name="f277" fmla="val 483"/>
                <a:gd name="f278" fmla="val 567"/>
                <a:gd name="f279" fmla="val 572"/>
                <a:gd name="f280" fmla="val 579"/>
                <a:gd name="f281" fmla="val 589"/>
                <a:gd name="f282" fmla="+- 0 0 -90"/>
                <a:gd name="f283" fmla="*/ f4 1 600"/>
                <a:gd name="f284" fmla="*/ f5 1 486"/>
                <a:gd name="f285" fmla="+- f8 0 f6"/>
                <a:gd name="f286" fmla="+- f7 0 f6"/>
                <a:gd name="f287" fmla="*/ f282 f0 1"/>
                <a:gd name="f288" fmla="*/ f286 1 600"/>
                <a:gd name="f289" fmla="*/ f285 1 486"/>
                <a:gd name="f290" fmla="*/ 401638 f286 1"/>
                <a:gd name="f291" fmla="*/ 703263 f285 1"/>
                <a:gd name="f292" fmla="*/ 442913 f286 1"/>
                <a:gd name="f293" fmla="*/ 695325 f285 1"/>
                <a:gd name="f294" fmla="*/ 885825 f286 1"/>
                <a:gd name="f295" fmla="*/ 530225 f285 1"/>
                <a:gd name="f296" fmla="*/ 869950 f286 1"/>
                <a:gd name="f297" fmla="*/ 552450 f285 1"/>
                <a:gd name="f298" fmla="*/ 949325 f286 1"/>
                <a:gd name="f299" fmla="*/ 606425 f285 1"/>
                <a:gd name="f300" fmla="*/ 557213 f285 1"/>
                <a:gd name="f301" fmla="*/ 927100 f286 1"/>
                <a:gd name="f302" fmla="*/ 719138 f285 1"/>
                <a:gd name="f303" fmla="*/ 828675 f286 1"/>
                <a:gd name="f304" fmla="*/ 673100 f285 1"/>
                <a:gd name="f305" fmla="*/ 809625 f286 1"/>
                <a:gd name="f306" fmla="*/ 636588 f285 1"/>
                <a:gd name="f307" fmla="*/ 844550 f286 1"/>
                <a:gd name="f308" fmla="*/ 612775 f285 1"/>
                <a:gd name="f309" fmla="*/ 847725 f286 1"/>
                <a:gd name="f310" fmla="*/ 568325 f285 1"/>
                <a:gd name="f311" fmla="*/ 595313 f285 1"/>
                <a:gd name="f312" fmla="*/ 803275 f286 1"/>
                <a:gd name="f313" fmla="*/ 549275 f285 1"/>
                <a:gd name="f314" fmla="*/ 762000 f286 1"/>
                <a:gd name="f315" fmla="*/ 682625 f286 1"/>
                <a:gd name="f316" fmla="*/ 814388 f286 1"/>
                <a:gd name="f317" fmla="*/ 538163 f285 1"/>
                <a:gd name="f318" fmla="*/ 515938 f285 1"/>
                <a:gd name="f319" fmla="*/ 765175 f286 1"/>
                <a:gd name="f320" fmla="*/ 455613 f285 1"/>
                <a:gd name="f321" fmla="*/ 773113 f286 1"/>
                <a:gd name="f322" fmla="*/ 376238 f285 1"/>
                <a:gd name="f323" fmla="*/ 561975 f286 1"/>
                <a:gd name="f324" fmla="*/ 398463 f285 1"/>
                <a:gd name="f325" fmla="*/ 446088 f286 1"/>
                <a:gd name="f326" fmla="*/ 454025 f286 1"/>
                <a:gd name="f327" fmla="*/ 339725 f285 1"/>
                <a:gd name="f328" fmla="*/ 476250 f286 1"/>
                <a:gd name="f329" fmla="*/ 252413 f285 1"/>
                <a:gd name="f330" fmla="*/ 517525 f286 1"/>
                <a:gd name="f331" fmla="*/ 173038 f285 1"/>
                <a:gd name="f332" fmla="*/ 539750 f286 1"/>
                <a:gd name="f333" fmla="*/ 139700 f285 1"/>
                <a:gd name="f334" fmla="*/ 506413 f286 1"/>
                <a:gd name="f335" fmla="*/ 95250 f285 1"/>
                <a:gd name="f336" fmla="*/ 57150 f285 1"/>
                <a:gd name="f337" fmla="*/ 490538 f286 1"/>
                <a:gd name="f338" fmla="*/ 7938 f285 1"/>
                <a:gd name="f339" fmla="*/ 366713 f286 1"/>
                <a:gd name="f340" fmla="*/ 12700 f285 1"/>
                <a:gd name="f341" fmla="*/ 212725 f286 1"/>
                <a:gd name="f342" fmla="*/ 26988 f285 1"/>
                <a:gd name="f343" fmla="*/ 58738 f286 1"/>
                <a:gd name="f344" fmla="*/ 38100 f285 1"/>
                <a:gd name="f345" fmla="*/ 6350 f286 1"/>
                <a:gd name="f346" fmla="*/ 142875 f285 1"/>
                <a:gd name="f347" fmla="*/ 36513 f286 1"/>
                <a:gd name="f348" fmla="*/ 268288 f285 1"/>
                <a:gd name="f349" fmla="*/ 71438 f286 1"/>
                <a:gd name="f350" fmla="*/ 107950 f286 1"/>
                <a:gd name="f351" fmla="*/ 403225 f285 1"/>
                <a:gd name="f352" fmla="*/ 463550 f285 1"/>
                <a:gd name="f353" fmla="*/ 88900 f286 1"/>
                <a:gd name="f354" fmla="*/ 628650 f285 1"/>
                <a:gd name="f355" fmla="*/ 74613 f286 1"/>
                <a:gd name="f356" fmla="*/ 681038 f285 1"/>
                <a:gd name="f357" fmla="*/ 100013 f286 1"/>
                <a:gd name="f358" fmla="*/ 688975 f285 1"/>
                <a:gd name="f359" fmla="*/ 261938 f286 1"/>
                <a:gd name="f360" fmla="*/ 382588 f286 1"/>
                <a:gd name="f361" fmla="*/ 684213 f285 1"/>
                <a:gd name="f362" fmla="*/ 431800 f286 1"/>
                <a:gd name="f363" fmla="*/ 665163 f285 1"/>
                <a:gd name="f364" fmla="*/ 528638 f286 1"/>
                <a:gd name="f365" fmla="*/ 692150 f285 1"/>
                <a:gd name="f366" fmla="*/ 555625 f286 1"/>
                <a:gd name="f367" fmla="*/ 741363 f285 1"/>
                <a:gd name="f368" fmla="*/ 630238 f286 1"/>
                <a:gd name="f369" fmla="*/ 771525 f285 1"/>
                <a:gd name="f370" fmla="*/ 709613 f286 1"/>
                <a:gd name="f371" fmla="*/ 736600 f285 1"/>
                <a:gd name="f372" fmla="*/ 746125 f286 1"/>
                <a:gd name="f373" fmla="*/ 733425 f285 1"/>
                <a:gd name="f374" fmla="*/ 731838 f286 1"/>
                <a:gd name="f375" fmla="*/ 795338 f286 1"/>
                <a:gd name="f376" fmla="*/ 700088 f285 1"/>
                <a:gd name="f377" fmla="*/ 833438 f286 1"/>
                <a:gd name="f378" fmla="*/ 874713 f286 1"/>
                <a:gd name="f379" fmla="*/ 919163 f286 1"/>
                <a:gd name="f380" fmla="*/ 752475 f285 1"/>
                <a:gd name="f381" fmla="*/ f287 1 f3"/>
                <a:gd name="f382" fmla="*/ f290 1 600"/>
                <a:gd name="f383" fmla="*/ f291 1 486"/>
                <a:gd name="f384" fmla="*/ f292 1 600"/>
                <a:gd name="f385" fmla="*/ f293 1 486"/>
                <a:gd name="f386" fmla="*/ f294 1 600"/>
                <a:gd name="f387" fmla="*/ f295 1 486"/>
                <a:gd name="f388" fmla="*/ f296 1 600"/>
                <a:gd name="f389" fmla="*/ f297 1 486"/>
                <a:gd name="f390" fmla="*/ f298 1 600"/>
                <a:gd name="f391" fmla="*/ f299 1 486"/>
                <a:gd name="f392" fmla="*/ f300 1 486"/>
                <a:gd name="f393" fmla="*/ f301 1 600"/>
                <a:gd name="f394" fmla="*/ f302 1 486"/>
                <a:gd name="f395" fmla="*/ f303 1 600"/>
                <a:gd name="f396" fmla="*/ f304 1 486"/>
                <a:gd name="f397" fmla="*/ f305 1 600"/>
                <a:gd name="f398" fmla="*/ f306 1 486"/>
                <a:gd name="f399" fmla="*/ f307 1 600"/>
                <a:gd name="f400" fmla="*/ f308 1 486"/>
                <a:gd name="f401" fmla="*/ f309 1 600"/>
                <a:gd name="f402" fmla="*/ f310 1 486"/>
                <a:gd name="f403" fmla="*/ f311 1 486"/>
                <a:gd name="f404" fmla="*/ f312 1 600"/>
                <a:gd name="f405" fmla="*/ f313 1 486"/>
                <a:gd name="f406" fmla="*/ f314 1 600"/>
                <a:gd name="f407" fmla="*/ f315 1 600"/>
                <a:gd name="f408" fmla="*/ f316 1 600"/>
                <a:gd name="f409" fmla="*/ f317 1 486"/>
                <a:gd name="f410" fmla="*/ f318 1 486"/>
                <a:gd name="f411" fmla="*/ f319 1 600"/>
                <a:gd name="f412" fmla="*/ f320 1 486"/>
                <a:gd name="f413" fmla="*/ f321 1 600"/>
                <a:gd name="f414" fmla="*/ f322 1 486"/>
                <a:gd name="f415" fmla="*/ f323 1 600"/>
                <a:gd name="f416" fmla="*/ f324 1 486"/>
                <a:gd name="f417" fmla="*/ f325 1 600"/>
                <a:gd name="f418" fmla="*/ f326 1 600"/>
                <a:gd name="f419" fmla="*/ f327 1 486"/>
                <a:gd name="f420" fmla="*/ f328 1 600"/>
                <a:gd name="f421" fmla="*/ f329 1 486"/>
                <a:gd name="f422" fmla="*/ f330 1 600"/>
                <a:gd name="f423" fmla="*/ f331 1 486"/>
                <a:gd name="f424" fmla="*/ f332 1 600"/>
                <a:gd name="f425" fmla="*/ f333 1 486"/>
                <a:gd name="f426" fmla="*/ f334 1 600"/>
                <a:gd name="f427" fmla="*/ f335 1 486"/>
                <a:gd name="f428" fmla="*/ f336 1 486"/>
                <a:gd name="f429" fmla="*/ f337 1 600"/>
                <a:gd name="f430" fmla="*/ f338 1 486"/>
                <a:gd name="f431" fmla="*/ f339 1 600"/>
                <a:gd name="f432" fmla="*/ f340 1 486"/>
                <a:gd name="f433" fmla="*/ f341 1 600"/>
                <a:gd name="f434" fmla="*/ f342 1 486"/>
                <a:gd name="f435" fmla="*/ f343 1 600"/>
                <a:gd name="f436" fmla="*/ f344 1 486"/>
                <a:gd name="f437" fmla="*/ f345 1 600"/>
                <a:gd name="f438" fmla="*/ f346 1 486"/>
                <a:gd name="f439" fmla="*/ f347 1 600"/>
                <a:gd name="f440" fmla="*/ f348 1 486"/>
                <a:gd name="f441" fmla="*/ f349 1 600"/>
                <a:gd name="f442" fmla="*/ f350 1 600"/>
                <a:gd name="f443" fmla="*/ f351 1 486"/>
                <a:gd name="f444" fmla="*/ f352 1 486"/>
                <a:gd name="f445" fmla="*/ f353 1 600"/>
                <a:gd name="f446" fmla="*/ f354 1 486"/>
                <a:gd name="f447" fmla="*/ f355 1 600"/>
                <a:gd name="f448" fmla="*/ f356 1 486"/>
                <a:gd name="f449" fmla="*/ f357 1 600"/>
                <a:gd name="f450" fmla="*/ f358 1 486"/>
                <a:gd name="f451" fmla="*/ f359 1 600"/>
                <a:gd name="f452" fmla="*/ f360 1 600"/>
                <a:gd name="f453" fmla="*/ f361 1 486"/>
                <a:gd name="f454" fmla="*/ f362 1 600"/>
                <a:gd name="f455" fmla="*/ f363 1 486"/>
                <a:gd name="f456" fmla="*/ f364 1 600"/>
                <a:gd name="f457" fmla="*/ f365 1 486"/>
                <a:gd name="f458" fmla="*/ f366 1 600"/>
                <a:gd name="f459" fmla="*/ f367 1 486"/>
                <a:gd name="f460" fmla="*/ f368 1 600"/>
                <a:gd name="f461" fmla="*/ f369 1 486"/>
                <a:gd name="f462" fmla="*/ f370 1 600"/>
                <a:gd name="f463" fmla="*/ f371 1 486"/>
                <a:gd name="f464" fmla="*/ f372 1 600"/>
                <a:gd name="f465" fmla="*/ f373 1 486"/>
                <a:gd name="f466" fmla="*/ f374 1 600"/>
                <a:gd name="f467" fmla="*/ f375 1 600"/>
                <a:gd name="f468" fmla="*/ f376 1 486"/>
                <a:gd name="f469" fmla="*/ f377 1 600"/>
                <a:gd name="f470" fmla="*/ f378 1 600"/>
                <a:gd name="f471" fmla="*/ f379 1 600"/>
                <a:gd name="f472" fmla="*/ f380 1 486"/>
                <a:gd name="f473" fmla="*/ 0 1 f288"/>
                <a:gd name="f474" fmla="*/ f7 1 f288"/>
                <a:gd name="f475" fmla="*/ 0 1 f289"/>
                <a:gd name="f476" fmla="*/ f8 1 f289"/>
                <a:gd name="f477" fmla="+- f381 0 f1"/>
                <a:gd name="f478" fmla="*/ f382 1 f288"/>
                <a:gd name="f479" fmla="*/ f383 1 f289"/>
                <a:gd name="f480" fmla="*/ f384 1 f288"/>
                <a:gd name="f481" fmla="*/ f385 1 f289"/>
                <a:gd name="f482" fmla="*/ f386 1 f288"/>
                <a:gd name="f483" fmla="*/ f387 1 f289"/>
                <a:gd name="f484" fmla="*/ f388 1 f288"/>
                <a:gd name="f485" fmla="*/ f389 1 f289"/>
                <a:gd name="f486" fmla="*/ f390 1 f288"/>
                <a:gd name="f487" fmla="*/ f391 1 f289"/>
                <a:gd name="f488" fmla="*/ f392 1 f289"/>
                <a:gd name="f489" fmla="*/ f393 1 f288"/>
                <a:gd name="f490" fmla="*/ f394 1 f289"/>
                <a:gd name="f491" fmla="*/ f395 1 f288"/>
                <a:gd name="f492" fmla="*/ f396 1 f289"/>
                <a:gd name="f493" fmla="*/ f397 1 f288"/>
                <a:gd name="f494" fmla="*/ f398 1 f289"/>
                <a:gd name="f495" fmla="*/ f399 1 f288"/>
                <a:gd name="f496" fmla="*/ f400 1 f289"/>
                <a:gd name="f497" fmla="*/ f401 1 f288"/>
                <a:gd name="f498" fmla="*/ f402 1 f289"/>
                <a:gd name="f499" fmla="*/ f403 1 f289"/>
                <a:gd name="f500" fmla="*/ f404 1 f288"/>
                <a:gd name="f501" fmla="*/ f405 1 f289"/>
                <a:gd name="f502" fmla="*/ f406 1 f288"/>
                <a:gd name="f503" fmla="*/ f407 1 f288"/>
                <a:gd name="f504" fmla="*/ f408 1 f288"/>
                <a:gd name="f505" fmla="*/ f409 1 f289"/>
                <a:gd name="f506" fmla="*/ f410 1 f289"/>
                <a:gd name="f507" fmla="*/ f411 1 f288"/>
                <a:gd name="f508" fmla="*/ f412 1 f289"/>
                <a:gd name="f509" fmla="*/ f413 1 f288"/>
                <a:gd name="f510" fmla="*/ f414 1 f289"/>
                <a:gd name="f511" fmla="*/ f415 1 f288"/>
                <a:gd name="f512" fmla="*/ f416 1 f289"/>
                <a:gd name="f513" fmla="*/ f417 1 f288"/>
                <a:gd name="f514" fmla="*/ f418 1 f288"/>
                <a:gd name="f515" fmla="*/ f419 1 f289"/>
                <a:gd name="f516" fmla="*/ f420 1 f288"/>
                <a:gd name="f517" fmla="*/ f421 1 f289"/>
                <a:gd name="f518" fmla="*/ f422 1 f288"/>
                <a:gd name="f519" fmla="*/ f423 1 f289"/>
                <a:gd name="f520" fmla="*/ f424 1 f288"/>
                <a:gd name="f521" fmla="*/ f425 1 f289"/>
                <a:gd name="f522" fmla="*/ f426 1 f288"/>
                <a:gd name="f523" fmla="*/ f427 1 f289"/>
                <a:gd name="f524" fmla="*/ f428 1 f289"/>
                <a:gd name="f525" fmla="*/ f429 1 f288"/>
                <a:gd name="f526" fmla="*/ f430 1 f289"/>
                <a:gd name="f527" fmla="*/ f431 1 f288"/>
                <a:gd name="f528" fmla="*/ f432 1 f289"/>
                <a:gd name="f529" fmla="*/ f433 1 f288"/>
                <a:gd name="f530" fmla="*/ f434 1 f289"/>
                <a:gd name="f531" fmla="*/ f435 1 f288"/>
                <a:gd name="f532" fmla="*/ f436 1 f289"/>
                <a:gd name="f533" fmla="*/ f437 1 f288"/>
                <a:gd name="f534" fmla="*/ f438 1 f289"/>
                <a:gd name="f535" fmla="*/ f439 1 f288"/>
                <a:gd name="f536" fmla="*/ f440 1 f289"/>
                <a:gd name="f537" fmla="*/ f441 1 f288"/>
                <a:gd name="f538" fmla="*/ f442 1 f288"/>
                <a:gd name="f539" fmla="*/ f443 1 f289"/>
                <a:gd name="f540" fmla="*/ f444 1 f289"/>
                <a:gd name="f541" fmla="*/ f445 1 f288"/>
                <a:gd name="f542" fmla="*/ f446 1 f289"/>
                <a:gd name="f543" fmla="*/ f447 1 f288"/>
                <a:gd name="f544" fmla="*/ f448 1 f289"/>
                <a:gd name="f545" fmla="*/ f449 1 f288"/>
                <a:gd name="f546" fmla="*/ f450 1 f289"/>
                <a:gd name="f547" fmla="*/ f451 1 f288"/>
                <a:gd name="f548" fmla="*/ f452 1 f288"/>
                <a:gd name="f549" fmla="*/ f453 1 f289"/>
                <a:gd name="f550" fmla="*/ f454 1 f288"/>
                <a:gd name="f551" fmla="*/ f455 1 f289"/>
                <a:gd name="f552" fmla="*/ f456 1 f288"/>
                <a:gd name="f553" fmla="*/ f457 1 f289"/>
                <a:gd name="f554" fmla="*/ f458 1 f288"/>
                <a:gd name="f555" fmla="*/ f459 1 f289"/>
                <a:gd name="f556" fmla="*/ f460 1 f288"/>
                <a:gd name="f557" fmla="*/ f461 1 f289"/>
                <a:gd name="f558" fmla="*/ f462 1 f288"/>
                <a:gd name="f559" fmla="*/ f463 1 f289"/>
                <a:gd name="f560" fmla="*/ f464 1 f288"/>
                <a:gd name="f561" fmla="*/ f465 1 f289"/>
                <a:gd name="f562" fmla="*/ f466 1 f288"/>
                <a:gd name="f563" fmla="*/ f467 1 f288"/>
                <a:gd name="f564" fmla="*/ f468 1 f289"/>
                <a:gd name="f565" fmla="*/ f469 1 f288"/>
                <a:gd name="f566" fmla="*/ f470 1 f288"/>
                <a:gd name="f567" fmla="*/ f471 1 f288"/>
                <a:gd name="f568" fmla="*/ f472 1 f289"/>
                <a:gd name="f569" fmla="*/ f473 f283 1"/>
                <a:gd name="f570" fmla="*/ f474 f283 1"/>
                <a:gd name="f571" fmla="*/ f476 f284 1"/>
                <a:gd name="f572" fmla="*/ f475 f284 1"/>
                <a:gd name="f573" fmla="*/ f478 f283 1"/>
                <a:gd name="f574" fmla="*/ f479 f284 1"/>
                <a:gd name="f575" fmla="*/ f480 f283 1"/>
                <a:gd name="f576" fmla="*/ f481 f284 1"/>
                <a:gd name="f577" fmla="*/ f482 f283 1"/>
                <a:gd name="f578" fmla="*/ f483 f284 1"/>
                <a:gd name="f579" fmla="*/ f484 f283 1"/>
                <a:gd name="f580" fmla="*/ f485 f284 1"/>
                <a:gd name="f581" fmla="*/ f486 f283 1"/>
                <a:gd name="f582" fmla="*/ f487 f284 1"/>
                <a:gd name="f583" fmla="*/ f488 f284 1"/>
                <a:gd name="f584" fmla="*/ f489 f283 1"/>
                <a:gd name="f585" fmla="*/ f490 f284 1"/>
                <a:gd name="f586" fmla="*/ f491 f283 1"/>
                <a:gd name="f587" fmla="*/ f492 f284 1"/>
                <a:gd name="f588" fmla="*/ f493 f283 1"/>
                <a:gd name="f589" fmla="*/ f494 f284 1"/>
                <a:gd name="f590" fmla="*/ f495 f283 1"/>
                <a:gd name="f591" fmla="*/ f496 f284 1"/>
                <a:gd name="f592" fmla="*/ f497 f283 1"/>
                <a:gd name="f593" fmla="*/ f498 f284 1"/>
                <a:gd name="f594" fmla="*/ f499 f284 1"/>
                <a:gd name="f595" fmla="*/ f500 f283 1"/>
                <a:gd name="f596" fmla="*/ f501 f284 1"/>
                <a:gd name="f597" fmla="*/ f502 f283 1"/>
                <a:gd name="f598" fmla="*/ f503 f283 1"/>
                <a:gd name="f599" fmla="*/ f504 f283 1"/>
                <a:gd name="f600" fmla="*/ f505 f284 1"/>
                <a:gd name="f601" fmla="*/ f506 f284 1"/>
                <a:gd name="f602" fmla="*/ f507 f283 1"/>
                <a:gd name="f603" fmla="*/ f508 f284 1"/>
                <a:gd name="f604" fmla="*/ f509 f283 1"/>
                <a:gd name="f605" fmla="*/ f510 f284 1"/>
                <a:gd name="f606" fmla="*/ f511 f283 1"/>
                <a:gd name="f607" fmla="*/ f512 f284 1"/>
                <a:gd name="f608" fmla="*/ f513 f283 1"/>
                <a:gd name="f609" fmla="*/ f514 f283 1"/>
                <a:gd name="f610" fmla="*/ f515 f284 1"/>
                <a:gd name="f611" fmla="*/ f516 f283 1"/>
                <a:gd name="f612" fmla="*/ f517 f284 1"/>
                <a:gd name="f613" fmla="*/ f518 f283 1"/>
                <a:gd name="f614" fmla="*/ f519 f284 1"/>
                <a:gd name="f615" fmla="*/ f520 f283 1"/>
                <a:gd name="f616" fmla="*/ f521 f284 1"/>
                <a:gd name="f617" fmla="*/ f522 f283 1"/>
                <a:gd name="f618" fmla="*/ f523 f284 1"/>
                <a:gd name="f619" fmla="*/ f524 f284 1"/>
                <a:gd name="f620" fmla="*/ f525 f283 1"/>
                <a:gd name="f621" fmla="*/ f526 f284 1"/>
                <a:gd name="f622" fmla="*/ f527 f283 1"/>
                <a:gd name="f623" fmla="*/ f528 f284 1"/>
                <a:gd name="f624" fmla="*/ f529 f283 1"/>
                <a:gd name="f625" fmla="*/ f530 f284 1"/>
                <a:gd name="f626" fmla="*/ f531 f283 1"/>
                <a:gd name="f627" fmla="*/ f532 f284 1"/>
                <a:gd name="f628" fmla="*/ f533 f283 1"/>
                <a:gd name="f629" fmla="*/ f534 f284 1"/>
                <a:gd name="f630" fmla="*/ f535 f283 1"/>
                <a:gd name="f631" fmla="*/ f536 f284 1"/>
                <a:gd name="f632" fmla="*/ f537 f283 1"/>
                <a:gd name="f633" fmla="*/ f538 f283 1"/>
                <a:gd name="f634" fmla="*/ f539 f284 1"/>
                <a:gd name="f635" fmla="*/ f540 f284 1"/>
                <a:gd name="f636" fmla="*/ f541 f283 1"/>
                <a:gd name="f637" fmla="*/ f542 f284 1"/>
                <a:gd name="f638" fmla="*/ f543 f283 1"/>
                <a:gd name="f639" fmla="*/ f544 f284 1"/>
                <a:gd name="f640" fmla="*/ f545 f283 1"/>
                <a:gd name="f641" fmla="*/ f546 f284 1"/>
                <a:gd name="f642" fmla="*/ f547 f283 1"/>
                <a:gd name="f643" fmla="*/ f548 f283 1"/>
                <a:gd name="f644" fmla="*/ f549 f284 1"/>
                <a:gd name="f645" fmla="*/ f550 f283 1"/>
                <a:gd name="f646" fmla="*/ f551 f284 1"/>
                <a:gd name="f647" fmla="*/ f552 f283 1"/>
                <a:gd name="f648" fmla="*/ f553 f284 1"/>
                <a:gd name="f649" fmla="*/ f554 f283 1"/>
                <a:gd name="f650" fmla="*/ f555 f284 1"/>
                <a:gd name="f651" fmla="*/ f556 f283 1"/>
                <a:gd name="f652" fmla="*/ f557 f284 1"/>
                <a:gd name="f653" fmla="*/ f558 f283 1"/>
                <a:gd name="f654" fmla="*/ f559 f284 1"/>
                <a:gd name="f655" fmla="*/ f560 f283 1"/>
                <a:gd name="f656" fmla="*/ f561 f284 1"/>
                <a:gd name="f657" fmla="*/ f562 f283 1"/>
                <a:gd name="f658" fmla="*/ f563 f283 1"/>
                <a:gd name="f659" fmla="*/ f564 f284 1"/>
                <a:gd name="f660" fmla="*/ f565 f283 1"/>
                <a:gd name="f661" fmla="*/ f566 f283 1"/>
                <a:gd name="f662" fmla="*/ f567 f283 1"/>
                <a:gd name="f663" fmla="*/ f568 f284 1"/>
              </a:gdLst>
              <a:ahLst/>
              <a:cxnLst>
                <a:cxn ang="3cd4">
                  <a:pos x="hc" y="t"/>
                </a:cxn>
                <a:cxn ang="0">
                  <a:pos x="r" y="vc"/>
                </a:cxn>
                <a:cxn ang="cd4">
                  <a:pos x="hc" y="b"/>
                </a:cxn>
                <a:cxn ang="cd2">
                  <a:pos x="l" y="vc"/>
                </a:cxn>
                <a:cxn ang="f477">
                  <a:pos x="f573" y="f574"/>
                </a:cxn>
                <a:cxn ang="f477">
                  <a:pos x="f575" y="f576"/>
                </a:cxn>
                <a:cxn ang="f477">
                  <a:pos x="f577" y="f578"/>
                </a:cxn>
                <a:cxn ang="f477">
                  <a:pos x="f579" y="f580"/>
                </a:cxn>
                <a:cxn ang="f477">
                  <a:pos x="f581" y="f582"/>
                </a:cxn>
                <a:cxn ang="f477">
                  <a:pos x="f581" y="f583"/>
                </a:cxn>
                <a:cxn ang="f477">
                  <a:pos x="f584" y="f585"/>
                </a:cxn>
                <a:cxn ang="f477">
                  <a:pos x="f586" y="f587"/>
                </a:cxn>
                <a:cxn ang="f477">
                  <a:pos x="f588" y="f589"/>
                </a:cxn>
                <a:cxn ang="f477">
                  <a:pos x="f590" y="f591"/>
                </a:cxn>
                <a:cxn ang="f477">
                  <a:pos x="f592" y="f593"/>
                </a:cxn>
                <a:cxn ang="f477">
                  <a:pos x="f588" y="f594"/>
                </a:cxn>
                <a:cxn ang="f477">
                  <a:pos x="f595" y="f596"/>
                </a:cxn>
                <a:cxn ang="f477">
                  <a:pos x="f597" y="f580"/>
                </a:cxn>
                <a:cxn ang="f477">
                  <a:pos x="f598" y="f578"/>
                </a:cxn>
                <a:cxn ang="f477">
                  <a:pos x="f599" y="f600"/>
                </a:cxn>
                <a:cxn ang="f477">
                  <a:pos x="f595" y="f601"/>
                </a:cxn>
                <a:cxn ang="f477">
                  <a:pos x="f602" y="f603"/>
                </a:cxn>
                <a:cxn ang="f477">
                  <a:pos x="f604" y="f605"/>
                </a:cxn>
                <a:cxn ang="f477">
                  <a:pos x="f606" y="f607"/>
                </a:cxn>
                <a:cxn ang="f477">
                  <a:pos x="f608" y="f607"/>
                </a:cxn>
                <a:cxn ang="f477">
                  <a:pos x="f609" y="f610"/>
                </a:cxn>
                <a:cxn ang="f477">
                  <a:pos x="f611" y="f612"/>
                </a:cxn>
                <a:cxn ang="f477">
                  <a:pos x="f613" y="f614"/>
                </a:cxn>
                <a:cxn ang="f477">
                  <a:pos x="f615" y="f616"/>
                </a:cxn>
                <a:cxn ang="f477">
                  <a:pos x="f617" y="f618"/>
                </a:cxn>
                <a:cxn ang="f477">
                  <a:pos x="f617" y="f619"/>
                </a:cxn>
                <a:cxn ang="f477">
                  <a:pos x="f620" y="f621"/>
                </a:cxn>
                <a:cxn ang="f477">
                  <a:pos x="f622" y="f623"/>
                </a:cxn>
                <a:cxn ang="f477">
                  <a:pos x="f624" y="f625"/>
                </a:cxn>
                <a:cxn ang="f477">
                  <a:pos x="f626" y="f627"/>
                </a:cxn>
                <a:cxn ang="f477">
                  <a:pos x="f628" y="f629"/>
                </a:cxn>
                <a:cxn ang="f477">
                  <a:pos x="f630" y="f631"/>
                </a:cxn>
                <a:cxn ang="f477">
                  <a:pos x="f632" y="f610"/>
                </a:cxn>
                <a:cxn ang="f477">
                  <a:pos x="f633" y="f634"/>
                </a:cxn>
                <a:cxn ang="f477">
                  <a:pos x="f633" y="f635"/>
                </a:cxn>
                <a:cxn ang="f477">
                  <a:pos x="f636" y="f596"/>
                </a:cxn>
                <a:cxn ang="f477">
                  <a:pos x="f636" y="f637"/>
                </a:cxn>
                <a:cxn ang="f477">
                  <a:pos x="f638" y="f639"/>
                </a:cxn>
                <a:cxn ang="f477">
                  <a:pos x="f640" y="f641"/>
                </a:cxn>
                <a:cxn ang="f477">
                  <a:pos x="f642" y="f574"/>
                </a:cxn>
                <a:cxn ang="f477">
                  <a:pos x="f643" y="f644"/>
                </a:cxn>
                <a:cxn ang="f477">
                  <a:pos x="f645" y="f646"/>
                </a:cxn>
                <a:cxn ang="f477">
                  <a:pos x="f647" y="f648"/>
                </a:cxn>
                <a:cxn ang="f477">
                  <a:pos x="f649" y="f650"/>
                </a:cxn>
                <a:cxn ang="f477">
                  <a:pos x="f651" y="f652"/>
                </a:cxn>
                <a:cxn ang="f477">
                  <a:pos x="f653" y="f654"/>
                </a:cxn>
                <a:cxn ang="f477">
                  <a:pos x="f655" y="f656"/>
                </a:cxn>
                <a:cxn ang="f477">
                  <a:pos x="f657" y="f641"/>
                </a:cxn>
                <a:cxn ang="f477">
                  <a:pos x="f658" y="f659"/>
                </a:cxn>
                <a:cxn ang="f477">
                  <a:pos x="f660" y="f585"/>
                </a:cxn>
                <a:cxn ang="f477">
                  <a:pos x="f661" y="f652"/>
                </a:cxn>
                <a:cxn ang="f477">
                  <a:pos x="f662" y="f663"/>
                </a:cxn>
              </a:cxnLst>
              <a:rect l="f569" t="f572" r="f570" b="f571"/>
              <a:pathLst>
                <a:path w="600" h="486">
                  <a:moveTo>
                    <a:pt x="f9" y="f10"/>
                  </a:moveTo>
                  <a:lnTo>
                    <a:pt x="f11" y="f12"/>
                  </a:lnTo>
                  <a:lnTo>
                    <a:pt x="f13" y="f12"/>
                  </a:lnTo>
                  <a:lnTo>
                    <a:pt x="f14" y="f10"/>
                  </a:lnTo>
                  <a:lnTo>
                    <a:pt x="f14" y="f15"/>
                  </a:lnTo>
                  <a:lnTo>
                    <a:pt x="f16" y="f17"/>
                  </a:lnTo>
                  <a:lnTo>
                    <a:pt x="f9" y="f18"/>
                  </a:lnTo>
                  <a:lnTo>
                    <a:pt x="f19" y="f20"/>
                  </a:lnTo>
                  <a:lnTo>
                    <a:pt x="f19" y="f21"/>
                  </a:lnTo>
                  <a:lnTo>
                    <a:pt x="f22" y="f10"/>
                  </a:lnTo>
                  <a:lnTo>
                    <a:pt x="f9" y="f10"/>
                  </a:lnTo>
                  <a:close/>
                  <a:moveTo>
                    <a:pt x="f23" y="f24"/>
                  </a:moveTo>
                  <a:lnTo>
                    <a:pt x="f25" y="f26"/>
                  </a:lnTo>
                  <a:lnTo>
                    <a:pt x="f23" y="f27"/>
                  </a:lnTo>
                  <a:lnTo>
                    <a:pt x="f28" y="f29"/>
                  </a:lnTo>
                  <a:lnTo>
                    <a:pt x="f30" y="f31"/>
                  </a:lnTo>
                  <a:lnTo>
                    <a:pt x="f32" y="f33"/>
                  </a:lnTo>
                  <a:lnTo>
                    <a:pt x="f34" y="f26"/>
                  </a:lnTo>
                  <a:lnTo>
                    <a:pt x="f35" y="f36"/>
                  </a:lnTo>
                  <a:lnTo>
                    <a:pt x="f30" y="f36"/>
                  </a:lnTo>
                  <a:lnTo>
                    <a:pt x="f23" y="f24"/>
                  </a:lnTo>
                  <a:close/>
                  <a:moveTo>
                    <a:pt x="f37" y="f38"/>
                  </a:moveTo>
                  <a:lnTo>
                    <a:pt x="f37" y="f39"/>
                  </a:lnTo>
                  <a:lnTo>
                    <a:pt x="f40" y="f41"/>
                  </a:lnTo>
                  <a:lnTo>
                    <a:pt x="f42" y="f43"/>
                  </a:lnTo>
                  <a:lnTo>
                    <a:pt x="f44" y="f45"/>
                  </a:lnTo>
                  <a:lnTo>
                    <a:pt x="f37" y="f38"/>
                  </a:lnTo>
                  <a:close/>
                  <a:moveTo>
                    <a:pt x="f7" y="f46"/>
                  </a:moveTo>
                  <a:lnTo>
                    <a:pt x="f7" y="f47"/>
                  </a:lnTo>
                  <a:lnTo>
                    <a:pt x="f42" y="f24"/>
                  </a:lnTo>
                  <a:lnTo>
                    <a:pt x="f44" y="f33"/>
                  </a:lnTo>
                  <a:lnTo>
                    <a:pt x="f7" y="f2"/>
                  </a:lnTo>
                  <a:lnTo>
                    <a:pt x="f42" y="f48"/>
                  </a:lnTo>
                  <a:lnTo>
                    <a:pt x="f7" y="f46"/>
                  </a:lnTo>
                  <a:close/>
                  <a:moveTo>
                    <a:pt x="f49" y="f17"/>
                  </a:moveTo>
                  <a:lnTo>
                    <a:pt x="f50" y="f51"/>
                  </a:lnTo>
                  <a:lnTo>
                    <a:pt x="f52" y="f10"/>
                  </a:lnTo>
                  <a:lnTo>
                    <a:pt x="f53" y="f21"/>
                  </a:lnTo>
                  <a:lnTo>
                    <a:pt x="f54" y="f12"/>
                  </a:lnTo>
                  <a:lnTo>
                    <a:pt x="f55" y="f56"/>
                  </a:lnTo>
                  <a:lnTo>
                    <a:pt x="f57" y="f58"/>
                  </a:lnTo>
                  <a:lnTo>
                    <a:pt x="f59" y="f60"/>
                  </a:lnTo>
                  <a:lnTo>
                    <a:pt x="f61" y="f62"/>
                  </a:lnTo>
                  <a:lnTo>
                    <a:pt x="f61" y="f63"/>
                  </a:lnTo>
                  <a:lnTo>
                    <a:pt x="f57" y="f64"/>
                  </a:lnTo>
                  <a:lnTo>
                    <a:pt x="f65" y="f63"/>
                  </a:lnTo>
                  <a:lnTo>
                    <a:pt x="f55" y="f66"/>
                  </a:lnTo>
                  <a:lnTo>
                    <a:pt x="f67" y="f68"/>
                  </a:lnTo>
                  <a:lnTo>
                    <a:pt x="f69" y="f70"/>
                  </a:lnTo>
                  <a:lnTo>
                    <a:pt x="f54" y="f41"/>
                  </a:lnTo>
                  <a:lnTo>
                    <a:pt x="f34" y="f48"/>
                  </a:lnTo>
                  <a:lnTo>
                    <a:pt x="f35" y="f71"/>
                  </a:lnTo>
                  <a:lnTo>
                    <a:pt x="f35" y="f72"/>
                  </a:lnTo>
                  <a:lnTo>
                    <a:pt x="f73" y="f2"/>
                  </a:lnTo>
                  <a:lnTo>
                    <a:pt x="f74" y="f47"/>
                  </a:lnTo>
                  <a:lnTo>
                    <a:pt x="f74" y="f75"/>
                  </a:lnTo>
                  <a:lnTo>
                    <a:pt x="f69" y="f75"/>
                  </a:lnTo>
                  <a:lnTo>
                    <a:pt x="f67" y="f2"/>
                  </a:lnTo>
                  <a:lnTo>
                    <a:pt x="f65" y="f76"/>
                  </a:lnTo>
                  <a:lnTo>
                    <a:pt x="f57" y="f46"/>
                  </a:lnTo>
                  <a:lnTo>
                    <a:pt x="f77" y="f76"/>
                  </a:lnTo>
                  <a:lnTo>
                    <a:pt x="f78" y="f79"/>
                  </a:lnTo>
                  <a:lnTo>
                    <a:pt x="f80" y="f47"/>
                  </a:lnTo>
                  <a:lnTo>
                    <a:pt x="f81" y="f75"/>
                  </a:lnTo>
                  <a:lnTo>
                    <a:pt x="f59" y="f26"/>
                  </a:lnTo>
                  <a:lnTo>
                    <a:pt x="f82" y="f33"/>
                  </a:lnTo>
                  <a:lnTo>
                    <a:pt x="f83" y="f31"/>
                  </a:lnTo>
                  <a:lnTo>
                    <a:pt x="f80" y="f26"/>
                  </a:lnTo>
                  <a:lnTo>
                    <a:pt x="f78" y="f36"/>
                  </a:lnTo>
                  <a:lnTo>
                    <a:pt x="f84" y="f36"/>
                  </a:lnTo>
                  <a:lnTo>
                    <a:pt x="f85" y="f47"/>
                  </a:lnTo>
                  <a:lnTo>
                    <a:pt x="f86" y="f87"/>
                  </a:lnTo>
                  <a:lnTo>
                    <a:pt x="f88" y="f2"/>
                  </a:lnTo>
                  <a:lnTo>
                    <a:pt x="f89" y="f75"/>
                  </a:lnTo>
                  <a:lnTo>
                    <a:pt x="f90" y="f29"/>
                  </a:lnTo>
                  <a:lnTo>
                    <a:pt x="f91" y="f92"/>
                  </a:lnTo>
                  <a:lnTo>
                    <a:pt x="f93" y="f92"/>
                  </a:lnTo>
                  <a:lnTo>
                    <a:pt x="f94" y="f95"/>
                  </a:lnTo>
                  <a:lnTo>
                    <a:pt x="f85" y="f96"/>
                  </a:lnTo>
                  <a:lnTo>
                    <a:pt x="f97" y="f27"/>
                  </a:lnTo>
                  <a:lnTo>
                    <a:pt x="f98" y="f99"/>
                  </a:lnTo>
                  <a:lnTo>
                    <a:pt x="f67" y="f29"/>
                  </a:lnTo>
                  <a:lnTo>
                    <a:pt x="f65" y="f29"/>
                  </a:lnTo>
                  <a:lnTo>
                    <a:pt x="f97" y="f96"/>
                  </a:lnTo>
                  <a:lnTo>
                    <a:pt x="f59" y="f100"/>
                  </a:lnTo>
                  <a:lnTo>
                    <a:pt x="f59" y="f101"/>
                  </a:lnTo>
                  <a:lnTo>
                    <a:pt x="f77" y="f102"/>
                  </a:lnTo>
                  <a:lnTo>
                    <a:pt x="f103" y="f104"/>
                  </a:lnTo>
                  <a:lnTo>
                    <a:pt x="f105" y="f106"/>
                  </a:lnTo>
                  <a:lnTo>
                    <a:pt x="f107" y="f108"/>
                  </a:lnTo>
                  <a:lnTo>
                    <a:pt x="f107" y="f109"/>
                  </a:lnTo>
                  <a:lnTo>
                    <a:pt x="f84" y="f110"/>
                  </a:lnTo>
                  <a:lnTo>
                    <a:pt x="f84" y="f111"/>
                  </a:lnTo>
                  <a:lnTo>
                    <a:pt x="f105" y="f112"/>
                  </a:lnTo>
                  <a:lnTo>
                    <a:pt x="f113" y="f114"/>
                  </a:lnTo>
                  <a:lnTo>
                    <a:pt x="f94" y="f115"/>
                  </a:lnTo>
                  <a:lnTo>
                    <a:pt x="f116" y="f117"/>
                  </a:lnTo>
                  <a:lnTo>
                    <a:pt x="f118" y="f119"/>
                  </a:lnTo>
                  <a:lnTo>
                    <a:pt x="f120" y="f121"/>
                  </a:lnTo>
                  <a:lnTo>
                    <a:pt x="f122" y="f112"/>
                  </a:lnTo>
                  <a:lnTo>
                    <a:pt x="f123" y="f124"/>
                  </a:lnTo>
                  <a:lnTo>
                    <a:pt x="f125" y="f126"/>
                  </a:lnTo>
                  <a:lnTo>
                    <a:pt x="f9" y="f127"/>
                  </a:lnTo>
                  <a:lnTo>
                    <a:pt x="f9" y="f126"/>
                  </a:lnTo>
                  <a:lnTo>
                    <a:pt x="f19" y="f112"/>
                  </a:lnTo>
                  <a:lnTo>
                    <a:pt x="f19" y="f128"/>
                  </a:lnTo>
                  <a:lnTo>
                    <a:pt x="f9" y="f129"/>
                  </a:lnTo>
                  <a:lnTo>
                    <a:pt x="f22" y="f130"/>
                  </a:lnTo>
                  <a:lnTo>
                    <a:pt x="f131" y="f132"/>
                  </a:lnTo>
                  <a:lnTo>
                    <a:pt x="f133" y="f134"/>
                  </a:lnTo>
                  <a:lnTo>
                    <a:pt x="f133" y="f135"/>
                  </a:lnTo>
                  <a:lnTo>
                    <a:pt x="f136" y="f137"/>
                  </a:lnTo>
                  <a:lnTo>
                    <a:pt x="f138" y="f139"/>
                  </a:lnTo>
                  <a:lnTo>
                    <a:pt x="f140" y="f141"/>
                  </a:lnTo>
                  <a:lnTo>
                    <a:pt x="f142" y="f143"/>
                  </a:lnTo>
                  <a:lnTo>
                    <a:pt x="f144" y="f145"/>
                  </a:lnTo>
                  <a:lnTo>
                    <a:pt x="f146" y="f147"/>
                  </a:lnTo>
                  <a:lnTo>
                    <a:pt x="f148" y="f149"/>
                  </a:lnTo>
                  <a:lnTo>
                    <a:pt x="f148" y="f150"/>
                  </a:lnTo>
                  <a:lnTo>
                    <a:pt x="f148" y="f151"/>
                  </a:lnTo>
                  <a:lnTo>
                    <a:pt x="f152" y="f151"/>
                  </a:lnTo>
                  <a:lnTo>
                    <a:pt x="f153" y="f154"/>
                  </a:lnTo>
                  <a:lnTo>
                    <a:pt x="f155" y="f156"/>
                  </a:lnTo>
                  <a:lnTo>
                    <a:pt x="f155" y="f157"/>
                  </a:lnTo>
                  <a:lnTo>
                    <a:pt x="f155" y="f158"/>
                  </a:lnTo>
                  <a:lnTo>
                    <a:pt x="f159" y="f160"/>
                  </a:lnTo>
                  <a:lnTo>
                    <a:pt x="f153" y="f161"/>
                  </a:lnTo>
                  <a:lnTo>
                    <a:pt x="f148" y="f162"/>
                  </a:lnTo>
                  <a:lnTo>
                    <a:pt x="f146" y="f163"/>
                  </a:lnTo>
                  <a:lnTo>
                    <a:pt x="f146" y="f164"/>
                  </a:lnTo>
                  <a:lnTo>
                    <a:pt x="f165" y="f166"/>
                  </a:lnTo>
                  <a:lnTo>
                    <a:pt x="f167" y="f168"/>
                  </a:lnTo>
                  <a:lnTo>
                    <a:pt x="f167" y="f169"/>
                  </a:lnTo>
                  <a:lnTo>
                    <a:pt x="f146" y="f170"/>
                  </a:lnTo>
                  <a:lnTo>
                    <a:pt x="f146" y="f171"/>
                  </a:lnTo>
                  <a:lnTo>
                    <a:pt x="f167" y="f172"/>
                  </a:lnTo>
                  <a:lnTo>
                    <a:pt x="f173" y="f174"/>
                  </a:lnTo>
                  <a:lnTo>
                    <a:pt x="f165" y="f175"/>
                  </a:lnTo>
                  <a:lnTo>
                    <a:pt x="f165" y="f176"/>
                  </a:lnTo>
                  <a:lnTo>
                    <a:pt x="f177" y="f178"/>
                  </a:lnTo>
                  <a:lnTo>
                    <a:pt x="f177" y="f6"/>
                  </a:lnTo>
                  <a:lnTo>
                    <a:pt x="f136" y="f179"/>
                  </a:lnTo>
                  <a:lnTo>
                    <a:pt x="f180" y="f179"/>
                  </a:lnTo>
                  <a:lnTo>
                    <a:pt x="f181" y="f178"/>
                  </a:lnTo>
                  <a:lnTo>
                    <a:pt x="f182" y="f183"/>
                  </a:lnTo>
                  <a:lnTo>
                    <a:pt x="f184" y="f176"/>
                  </a:lnTo>
                  <a:lnTo>
                    <a:pt x="f185" y="f186"/>
                  </a:lnTo>
                  <a:lnTo>
                    <a:pt x="f187" y="f186"/>
                  </a:lnTo>
                  <a:lnTo>
                    <a:pt x="f188" y="f175"/>
                  </a:lnTo>
                  <a:lnTo>
                    <a:pt x="f189" y="f190"/>
                  </a:lnTo>
                  <a:lnTo>
                    <a:pt x="f191" y="f190"/>
                  </a:lnTo>
                  <a:lnTo>
                    <a:pt x="f192" y="f193"/>
                  </a:lnTo>
                  <a:lnTo>
                    <a:pt x="f194" y="f195"/>
                  </a:lnTo>
                  <a:lnTo>
                    <a:pt x="f196" y="f195"/>
                  </a:lnTo>
                  <a:lnTo>
                    <a:pt x="f197" y="f198"/>
                  </a:lnTo>
                  <a:lnTo>
                    <a:pt x="f193" y="f174"/>
                  </a:lnTo>
                  <a:lnTo>
                    <a:pt x="f6" y="f174"/>
                  </a:lnTo>
                  <a:lnTo>
                    <a:pt x="f199" y="f200"/>
                  </a:lnTo>
                  <a:lnTo>
                    <a:pt x="f199" y="f201"/>
                  </a:lnTo>
                  <a:lnTo>
                    <a:pt x="f202" y="f157"/>
                  </a:lnTo>
                  <a:lnTo>
                    <a:pt x="f202" y="f203"/>
                  </a:lnTo>
                  <a:lnTo>
                    <a:pt x="f204" y="f205"/>
                  </a:lnTo>
                  <a:lnTo>
                    <a:pt x="f204" y="f206"/>
                  </a:lnTo>
                  <a:lnTo>
                    <a:pt x="f204" y="f207"/>
                  </a:lnTo>
                  <a:lnTo>
                    <a:pt x="f208" y="f209"/>
                  </a:lnTo>
                  <a:lnTo>
                    <a:pt x="f210" y="f3"/>
                  </a:lnTo>
                  <a:lnTo>
                    <a:pt x="f211" y="f212"/>
                  </a:lnTo>
                  <a:lnTo>
                    <a:pt x="f213" y="f214"/>
                  </a:lnTo>
                  <a:lnTo>
                    <a:pt x="f197" y="f215"/>
                  </a:lnTo>
                  <a:lnTo>
                    <a:pt x="f169" y="f134"/>
                  </a:lnTo>
                  <a:lnTo>
                    <a:pt x="f169" y="f216"/>
                  </a:lnTo>
                  <a:lnTo>
                    <a:pt x="f217" y="f129"/>
                  </a:lnTo>
                  <a:lnTo>
                    <a:pt x="f217" y="f114"/>
                  </a:lnTo>
                  <a:lnTo>
                    <a:pt x="f218" y="f112"/>
                  </a:lnTo>
                  <a:lnTo>
                    <a:pt x="f219" y="f124"/>
                  </a:lnTo>
                  <a:lnTo>
                    <a:pt x="f219" y="f220"/>
                  </a:lnTo>
                  <a:lnTo>
                    <a:pt x="f221" y="f222"/>
                  </a:lnTo>
                  <a:lnTo>
                    <a:pt x="f219" y="f110"/>
                  </a:lnTo>
                  <a:lnTo>
                    <a:pt x="f221" y="f223"/>
                  </a:lnTo>
                  <a:lnTo>
                    <a:pt x="f219" y="f106"/>
                  </a:lnTo>
                  <a:lnTo>
                    <a:pt x="f219" y="f224"/>
                  </a:lnTo>
                  <a:lnTo>
                    <a:pt x="f218" y="f225"/>
                  </a:lnTo>
                  <a:lnTo>
                    <a:pt x="f196" y="f92"/>
                  </a:lnTo>
                  <a:lnTo>
                    <a:pt x="f217" y="f29"/>
                  </a:lnTo>
                  <a:lnTo>
                    <a:pt x="f226" y="f26"/>
                  </a:lnTo>
                  <a:lnTo>
                    <a:pt x="f227" y="f47"/>
                  </a:lnTo>
                  <a:lnTo>
                    <a:pt x="f227" y="f79"/>
                  </a:lnTo>
                  <a:lnTo>
                    <a:pt x="f226" y="f228"/>
                  </a:lnTo>
                  <a:lnTo>
                    <a:pt x="f196" y="f38"/>
                  </a:lnTo>
                  <a:lnTo>
                    <a:pt x="f226" y="f68"/>
                  </a:lnTo>
                  <a:lnTo>
                    <a:pt x="f227" y="f62"/>
                  </a:lnTo>
                  <a:lnTo>
                    <a:pt x="f217" y="f229"/>
                  </a:lnTo>
                  <a:lnTo>
                    <a:pt x="f217" y="f230"/>
                  </a:lnTo>
                  <a:lnTo>
                    <a:pt x="f231" y="f56"/>
                  </a:lnTo>
                  <a:lnTo>
                    <a:pt x="f232" y="f233"/>
                  </a:lnTo>
                  <a:lnTo>
                    <a:pt x="f234" y="f233"/>
                  </a:lnTo>
                  <a:lnTo>
                    <a:pt x="f169" y="f235"/>
                  </a:lnTo>
                  <a:lnTo>
                    <a:pt x="f231" y="f21"/>
                  </a:lnTo>
                  <a:lnTo>
                    <a:pt x="f226" y="f235"/>
                  </a:lnTo>
                  <a:lnTo>
                    <a:pt x="f218" y="f12"/>
                  </a:lnTo>
                  <a:lnTo>
                    <a:pt x="f192" y="f236"/>
                  </a:lnTo>
                  <a:lnTo>
                    <a:pt x="f237" y="f233"/>
                  </a:lnTo>
                  <a:lnTo>
                    <a:pt x="f238" y="f233"/>
                  </a:lnTo>
                  <a:lnTo>
                    <a:pt x="f239" y="f12"/>
                  </a:lnTo>
                  <a:lnTo>
                    <a:pt x="f240" y="f15"/>
                  </a:lnTo>
                  <a:lnTo>
                    <a:pt x="f241" y="f20"/>
                  </a:lnTo>
                  <a:lnTo>
                    <a:pt x="f242" y="f51"/>
                  </a:lnTo>
                  <a:lnTo>
                    <a:pt x="f243" y="f21"/>
                  </a:lnTo>
                  <a:lnTo>
                    <a:pt x="f244" y="f10"/>
                  </a:lnTo>
                  <a:lnTo>
                    <a:pt x="f245" y="f236"/>
                  </a:lnTo>
                  <a:lnTo>
                    <a:pt x="f246" y="f233"/>
                  </a:lnTo>
                  <a:lnTo>
                    <a:pt x="f243" y="f58"/>
                  </a:lnTo>
                  <a:lnTo>
                    <a:pt x="f247" y="f248"/>
                  </a:lnTo>
                  <a:lnTo>
                    <a:pt x="f249" y="f62"/>
                  </a:lnTo>
                  <a:lnTo>
                    <a:pt x="f250" y="f58"/>
                  </a:lnTo>
                  <a:lnTo>
                    <a:pt x="f136" y="f230"/>
                  </a:lnTo>
                  <a:lnTo>
                    <a:pt x="f125" y="f12"/>
                  </a:lnTo>
                  <a:lnTo>
                    <a:pt x="f144" y="f21"/>
                  </a:lnTo>
                  <a:lnTo>
                    <a:pt x="f123" y="f15"/>
                  </a:lnTo>
                  <a:lnTo>
                    <a:pt x="f153" y="f235"/>
                  </a:lnTo>
                  <a:lnTo>
                    <a:pt x="f159" y="f235"/>
                  </a:lnTo>
                  <a:lnTo>
                    <a:pt x="f251" y="f15"/>
                  </a:lnTo>
                  <a:lnTo>
                    <a:pt x="f159" y="f18"/>
                  </a:lnTo>
                  <a:lnTo>
                    <a:pt x="f252" y="f253"/>
                  </a:lnTo>
                  <a:lnTo>
                    <a:pt x="f252" y="f254"/>
                  </a:lnTo>
                  <a:lnTo>
                    <a:pt x="f155" y="f255"/>
                  </a:lnTo>
                  <a:lnTo>
                    <a:pt x="f251" y="f254"/>
                  </a:lnTo>
                  <a:lnTo>
                    <a:pt x="f251" y="f256"/>
                  </a:lnTo>
                  <a:lnTo>
                    <a:pt x="f257" y="f258"/>
                  </a:lnTo>
                  <a:lnTo>
                    <a:pt x="f259" y="f8"/>
                  </a:lnTo>
                  <a:lnTo>
                    <a:pt x="f260" y="f261"/>
                  </a:lnTo>
                  <a:lnTo>
                    <a:pt x="f262" y="f255"/>
                  </a:lnTo>
                  <a:lnTo>
                    <a:pt x="f89" y="f263"/>
                  </a:lnTo>
                  <a:lnTo>
                    <a:pt x="f88" y="f263"/>
                  </a:lnTo>
                  <a:lnTo>
                    <a:pt x="f264" y="f255"/>
                  </a:lnTo>
                  <a:lnTo>
                    <a:pt x="f265" y="f258"/>
                  </a:lnTo>
                  <a:lnTo>
                    <a:pt x="f266" y="f261"/>
                  </a:lnTo>
                  <a:lnTo>
                    <a:pt x="f267" y="f268"/>
                  </a:lnTo>
                  <a:lnTo>
                    <a:pt x="f269" y="f270"/>
                  </a:lnTo>
                  <a:lnTo>
                    <a:pt x="f85" y="f253"/>
                  </a:lnTo>
                  <a:lnTo>
                    <a:pt x="f85" y="f271"/>
                  </a:lnTo>
                  <a:lnTo>
                    <a:pt x="f272" y="f18"/>
                  </a:lnTo>
                  <a:lnTo>
                    <a:pt x="f85" y="f10"/>
                  </a:lnTo>
                  <a:lnTo>
                    <a:pt x="f267" y="f12"/>
                  </a:lnTo>
                  <a:lnTo>
                    <a:pt x="f94" y="f12"/>
                  </a:lnTo>
                  <a:lnTo>
                    <a:pt x="f273" y="f236"/>
                  </a:lnTo>
                  <a:lnTo>
                    <a:pt x="f273" y="f274"/>
                  </a:lnTo>
                  <a:lnTo>
                    <a:pt x="f78" y="f12"/>
                  </a:lnTo>
                  <a:lnTo>
                    <a:pt x="f83" y="f235"/>
                  </a:lnTo>
                  <a:lnTo>
                    <a:pt x="f81" y="f21"/>
                  </a:lnTo>
                  <a:lnTo>
                    <a:pt x="f81" y="f51"/>
                  </a:lnTo>
                  <a:lnTo>
                    <a:pt x="f57" y="f51"/>
                  </a:lnTo>
                  <a:lnTo>
                    <a:pt x="f65" y="f51"/>
                  </a:lnTo>
                  <a:lnTo>
                    <a:pt x="f98" y="f51"/>
                  </a:lnTo>
                  <a:lnTo>
                    <a:pt x="f69" y="f17"/>
                  </a:lnTo>
                  <a:lnTo>
                    <a:pt x="f54" y="f271"/>
                  </a:lnTo>
                  <a:lnTo>
                    <a:pt x="f35" y="f263"/>
                  </a:lnTo>
                  <a:lnTo>
                    <a:pt x="f30" y="f256"/>
                  </a:lnTo>
                  <a:lnTo>
                    <a:pt x="f25" y="f275"/>
                  </a:lnTo>
                  <a:lnTo>
                    <a:pt x="f276" y="f8"/>
                  </a:lnTo>
                  <a:lnTo>
                    <a:pt x="f28" y="f277"/>
                  </a:lnTo>
                  <a:lnTo>
                    <a:pt x="f278" y="f256"/>
                  </a:lnTo>
                  <a:lnTo>
                    <a:pt x="f279" y="f275"/>
                  </a:lnTo>
                  <a:lnTo>
                    <a:pt x="f50" y="f258"/>
                  </a:lnTo>
                  <a:lnTo>
                    <a:pt x="f280" y="f275"/>
                  </a:lnTo>
                  <a:lnTo>
                    <a:pt x="f280" y="f254"/>
                  </a:lnTo>
                  <a:lnTo>
                    <a:pt x="f281" y="f263"/>
                  </a:lnTo>
                  <a:lnTo>
                    <a:pt x="f281" y="f17"/>
                  </a:lnTo>
                  <a:lnTo>
                    <a:pt x="f49" y="f17"/>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grpSp>
          <p:nvGrpSpPr>
            <p:cNvPr id="135" name="Group 50">
              <a:extLst>
                <a:ext uri="{FF2B5EF4-FFF2-40B4-BE49-F238E27FC236}">
                  <a16:creationId xmlns:a16="http://schemas.microsoft.com/office/drawing/2014/main" id="{F2899CFC-65B1-81C9-7AA3-9BB0D2398ECA}"/>
                </a:ext>
              </a:extLst>
            </p:cNvPr>
            <p:cNvGrpSpPr/>
            <p:nvPr/>
          </p:nvGrpSpPr>
          <p:grpSpPr>
            <a:xfrm>
              <a:off x="1410544" y="1198010"/>
              <a:ext cx="6922373" cy="3837123"/>
              <a:chOff x="1410544" y="1198010"/>
              <a:chExt cx="6922373" cy="3837123"/>
            </a:xfrm>
          </p:grpSpPr>
          <p:sp>
            <p:nvSpPr>
              <p:cNvPr id="159" name="Freeform 45">
                <a:extLst>
                  <a:ext uri="{FF2B5EF4-FFF2-40B4-BE49-F238E27FC236}">
                    <a16:creationId xmlns:a16="http://schemas.microsoft.com/office/drawing/2014/main" id="{D0FB747D-6927-636F-1654-6CF29E0062A7}"/>
                  </a:ext>
                </a:extLst>
              </p:cNvPr>
              <p:cNvSpPr/>
              <p:nvPr/>
            </p:nvSpPr>
            <p:spPr>
              <a:xfrm>
                <a:off x="7286341" y="1198010"/>
                <a:ext cx="1046576" cy="784893"/>
              </a:xfrm>
              <a:custGeom>
                <a:avLst/>
                <a:gdLst>
                  <a:gd name="f0" fmla="val 10800000"/>
                  <a:gd name="f1" fmla="val 5400000"/>
                  <a:gd name="f2" fmla="val 180"/>
                  <a:gd name="f3" fmla="val w"/>
                  <a:gd name="f4" fmla="val h"/>
                  <a:gd name="f5" fmla="val 0"/>
                  <a:gd name="f6" fmla="val 749"/>
                  <a:gd name="f7" fmla="val 575"/>
                  <a:gd name="f8" fmla="val 45"/>
                  <a:gd name="f9" fmla="val 397"/>
                  <a:gd name="f10" fmla="val 49"/>
                  <a:gd name="f11" fmla="val 393"/>
                  <a:gd name="f12" fmla="val 52"/>
                  <a:gd name="f13" fmla="val 390"/>
                  <a:gd name="f14" fmla="val 388"/>
                  <a:gd name="f15" fmla="val 42"/>
                  <a:gd name="f16" fmla="val 395"/>
                  <a:gd name="f17" fmla="val 567"/>
                  <a:gd name="f18" fmla="val 554"/>
                  <a:gd name="f19" fmla="val 560"/>
                  <a:gd name="f20" fmla="val 563"/>
                  <a:gd name="f21" fmla="val 565"/>
                  <a:gd name="f22" fmla="val 570"/>
                  <a:gd name="f23" fmla="val 572"/>
                  <a:gd name="f24" fmla="val 558"/>
                  <a:gd name="f25" fmla="val 255"/>
                  <a:gd name="f26" fmla="val 165"/>
                  <a:gd name="f27" fmla="val 163"/>
                  <a:gd name="f28" fmla="val 161"/>
                  <a:gd name="f29" fmla="val 253"/>
                  <a:gd name="f30" fmla="val 250"/>
                  <a:gd name="f31" fmla="val 168"/>
                  <a:gd name="f32" fmla="val 574"/>
                  <a:gd name="f33" fmla="val 539"/>
                  <a:gd name="f34" fmla="val 577"/>
                  <a:gd name="f35" fmla="val 535"/>
                  <a:gd name="f36" fmla="val 579"/>
                  <a:gd name="f37" fmla="val 530"/>
                  <a:gd name="f38" fmla="val 584"/>
                  <a:gd name="f39" fmla="val 525"/>
                  <a:gd name="f40" fmla="val 589"/>
                  <a:gd name="f41" fmla="val 518"/>
                  <a:gd name="f42" fmla="val 593"/>
                  <a:gd name="f43" fmla="val 504"/>
                  <a:gd name="f44" fmla="val 598"/>
                  <a:gd name="f45" fmla="val 499"/>
                  <a:gd name="f46" fmla="val 591"/>
                  <a:gd name="f47" fmla="val 492"/>
                  <a:gd name="f48" fmla="val 487"/>
                  <a:gd name="f49" fmla="val 480"/>
                  <a:gd name="f50" fmla="val 596"/>
                  <a:gd name="f51" fmla="val 475"/>
                  <a:gd name="f52" fmla="val 471"/>
                  <a:gd name="f53" fmla="val 600"/>
                  <a:gd name="f54" fmla="val 466"/>
                  <a:gd name="f55" fmla="val 464"/>
                  <a:gd name="f56" fmla="val 459"/>
                  <a:gd name="f57" fmla="val 447"/>
                  <a:gd name="f58" fmla="val 586"/>
                  <a:gd name="f59" fmla="val 435"/>
                  <a:gd name="f60" fmla="val 423"/>
                  <a:gd name="f61" fmla="val 582"/>
                  <a:gd name="f62" fmla="val 411"/>
                  <a:gd name="f63" fmla="val 400"/>
                  <a:gd name="f64" fmla="val 376"/>
                  <a:gd name="f65" fmla="val 364"/>
                  <a:gd name="f66" fmla="val 362"/>
                  <a:gd name="f67" fmla="val 350"/>
                  <a:gd name="f68" fmla="val 340"/>
                  <a:gd name="f69" fmla="val 329"/>
                  <a:gd name="f70" fmla="val 317"/>
                  <a:gd name="f71" fmla="val 305"/>
                  <a:gd name="f72" fmla="val 295"/>
                  <a:gd name="f73" fmla="val 284"/>
                  <a:gd name="f74" fmla="val 272"/>
                  <a:gd name="f75" fmla="val 556"/>
                  <a:gd name="f76" fmla="val 265"/>
                  <a:gd name="f77" fmla="val 258"/>
                  <a:gd name="f78" fmla="val 553"/>
                  <a:gd name="f79" fmla="val 251"/>
                  <a:gd name="f80" fmla="val 548"/>
                  <a:gd name="f81" fmla="val 239"/>
                  <a:gd name="f82" fmla="val 546"/>
                  <a:gd name="f83" fmla="val 227"/>
                  <a:gd name="f84" fmla="val 210"/>
                  <a:gd name="f85" fmla="val 537"/>
                  <a:gd name="f86" fmla="val 198"/>
                  <a:gd name="f87" fmla="val 532"/>
                  <a:gd name="f88" fmla="val 189"/>
                  <a:gd name="f89" fmla="val 175"/>
                  <a:gd name="f90" fmla="val 520"/>
                  <a:gd name="f91" fmla="val 515"/>
                  <a:gd name="f92" fmla="val 513"/>
                  <a:gd name="f93" fmla="val 511"/>
                  <a:gd name="f94" fmla="val 170"/>
                  <a:gd name="f95" fmla="val 508"/>
                  <a:gd name="f96" fmla="val 153"/>
                  <a:gd name="f97" fmla="val 146"/>
                  <a:gd name="f98" fmla="val 503"/>
                  <a:gd name="f99" fmla="val 139"/>
                  <a:gd name="f100" fmla="val 494"/>
                  <a:gd name="f101" fmla="val 120"/>
                  <a:gd name="f102" fmla="val 116"/>
                  <a:gd name="f103" fmla="val 108"/>
                  <a:gd name="f104" fmla="val 101"/>
                  <a:gd name="f105" fmla="val 92"/>
                  <a:gd name="f106" fmla="val 90"/>
                  <a:gd name="f107" fmla="val 489"/>
                  <a:gd name="f108" fmla="val 78"/>
                  <a:gd name="f109" fmla="val 66"/>
                  <a:gd name="f110" fmla="val 470"/>
                  <a:gd name="f111" fmla="val 28"/>
                  <a:gd name="f112" fmla="val 19"/>
                  <a:gd name="f113" fmla="val 463"/>
                  <a:gd name="f114" fmla="val 7"/>
                  <a:gd name="f115" fmla="val 461"/>
                  <a:gd name="f116" fmla="val 440"/>
                  <a:gd name="f117" fmla="val 404"/>
                  <a:gd name="f118" fmla="val 369"/>
                  <a:gd name="f119" fmla="val 30"/>
                  <a:gd name="f120" fmla="val 37"/>
                  <a:gd name="f121" fmla="val 345"/>
                  <a:gd name="f122" fmla="val 40"/>
                  <a:gd name="f123" fmla="val 343"/>
                  <a:gd name="f124" fmla="val 333"/>
                  <a:gd name="f125" fmla="val 324"/>
                  <a:gd name="f126" fmla="val 310"/>
                  <a:gd name="f127" fmla="val 63"/>
                  <a:gd name="f128" fmla="val 87"/>
                  <a:gd name="f129" fmla="val 274"/>
                  <a:gd name="f130" fmla="val 130"/>
                  <a:gd name="f131" fmla="val 132"/>
                  <a:gd name="f132" fmla="val 276"/>
                  <a:gd name="f133" fmla="val 135"/>
                  <a:gd name="f134" fmla="val 144"/>
                  <a:gd name="f135" fmla="val 246"/>
                  <a:gd name="f136" fmla="val 182"/>
                  <a:gd name="f137" fmla="val 194"/>
                  <a:gd name="f138" fmla="val 201"/>
                  <a:gd name="f139" fmla="val 248"/>
                  <a:gd name="f140" fmla="val 191"/>
                  <a:gd name="f141" fmla="val 260"/>
                  <a:gd name="f142" fmla="val 196"/>
                  <a:gd name="f143" fmla="val 203"/>
                  <a:gd name="f144" fmla="val 267"/>
                  <a:gd name="f145" fmla="val 208"/>
                  <a:gd name="f146" fmla="val 262"/>
                  <a:gd name="f147" fmla="val 217"/>
                  <a:gd name="f148" fmla="val 220"/>
                  <a:gd name="f149" fmla="val 222"/>
                  <a:gd name="f150" fmla="val 224"/>
                  <a:gd name="f151" fmla="val 229"/>
                  <a:gd name="f152" fmla="val 234"/>
                  <a:gd name="f153" fmla="val 243"/>
                  <a:gd name="f154" fmla="val 269"/>
                  <a:gd name="f155" fmla="val 281"/>
                  <a:gd name="f156" fmla="val 288"/>
                  <a:gd name="f157" fmla="val 236"/>
                  <a:gd name="f158" fmla="val 298"/>
                  <a:gd name="f159" fmla="val 312"/>
                  <a:gd name="f160" fmla="val 314"/>
                  <a:gd name="f161" fmla="val 215"/>
                  <a:gd name="f162" fmla="val 205"/>
                  <a:gd name="f163" fmla="val 322"/>
                  <a:gd name="f164" fmla="val 158"/>
                  <a:gd name="f165" fmla="val 149"/>
                  <a:gd name="f166" fmla="val 326"/>
                  <a:gd name="f167" fmla="val 137"/>
                  <a:gd name="f168" fmla="val 106"/>
                  <a:gd name="f169" fmla="val 80"/>
                  <a:gd name="f170" fmla="val 336"/>
                  <a:gd name="f171" fmla="val 61"/>
                  <a:gd name="f172" fmla="val 35"/>
                  <a:gd name="f173" fmla="val 385"/>
                  <a:gd name="f174" fmla="val 54"/>
                  <a:gd name="f175" fmla="val 402"/>
                  <a:gd name="f176" fmla="val 59"/>
                  <a:gd name="f177" fmla="val 409"/>
                  <a:gd name="f178" fmla="val 414"/>
                  <a:gd name="f179" fmla="val 419"/>
                  <a:gd name="f180" fmla="val 430"/>
                  <a:gd name="f181" fmla="val 438"/>
                  <a:gd name="f182" fmla="val 47"/>
                  <a:gd name="f183" fmla="val 449"/>
                  <a:gd name="f184" fmla="val 456"/>
                  <a:gd name="f185" fmla="val 33"/>
                  <a:gd name="f186" fmla="val 23"/>
                  <a:gd name="f187" fmla="val 485"/>
                  <a:gd name="f188" fmla="val 4"/>
                  <a:gd name="f189" fmla="val 501"/>
                  <a:gd name="f190" fmla="val 506"/>
                  <a:gd name="f191" fmla="val 2"/>
                  <a:gd name="f192" fmla="val 523"/>
                  <a:gd name="f193" fmla="val 56"/>
                  <a:gd name="f194" fmla="val 527"/>
                  <a:gd name="f195" fmla="val 71"/>
                  <a:gd name="f196" fmla="val 82"/>
                  <a:gd name="f197" fmla="val 94"/>
                  <a:gd name="f198" fmla="val 516"/>
                  <a:gd name="f199" fmla="val 509"/>
                  <a:gd name="f200" fmla="val 497"/>
                  <a:gd name="f201" fmla="val 490"/>
                  <a:gd name="f202" fmla="val 483"/>
                  <a:gd name="f203" fmla="val 231"/>
                  <a:gd name="f204" fmla="val 478"/>
                  <a:gd name="f205" fmla="val 468"/>
                  <a:gd name="f206" fmla="val 293"/>
                  <a:gd name="f207" fmla="val 307"/>
                  <a:gd name="f208" fmla="val 319"/>
                  <a:gd name="f209" fmla="val 452"/>
                  <a:gd name="f210" fmla="val 331"/>
                  <a:gd name="f211" fmla="val 445"/>
                  <a:gd name="f212" fmla="val 354"/>
                  <a:gd name="f213" fmla="val 442"/>
                  <a:gd name="f214" fmla="val 380"/>
                  <a:gd name="f215" fmla="val 433"/>
                  <a:gd name="f216" fmla="val 392"/>
                  <a:gd name="f217" fmla="val 426"/>
                  <a:gd name="f218" fmla="val 418"/>
                  <a:gd name="f219" fmla="val 454"/>
                  <a:gd name="f220" fmla="val 451"/>
                  <a:gd name="f221" fmla="val 541"/>
                  <a:gd name="f222" fmla="val 551"/>
                  <a:gd name="f223" fmla="val 206"/>
                  <a:gd name="f224" fmla="val 740"/>
                  <a:gd name="f225" fmla="val 733"/>
                  <a:gd name="f226" fmla="val 728"/>
                  <a:gd name="f227" fmla="val 723"/>
                  <a:gd name="f228" fmla="val 716"/>
                  <a:gd name="f229" fmla="val 707"/>
                  <a:gd name="f230" fmla="val 705"/>
                  <a:gd name="f231" fmla="val 700"/>
                  <a:gd name="f232" fmla="val 473"/>
                  <a:gd name="f233" fmla="val 695"/>
                  <a:gd name="f234" fmla="val 697"/>
                  <a:gd name="f235" fmla="val 702"/>
                  <a:gd name="f236" fmla="val 712"/>
                  <a:gd name="f237" fmla="val 693"/>
                  <a:gd name="f238" fmla="val 688"/>
                  <a:gd name="f239" fmla="val 669"/>
                  <a:gd name="f240" fmla="val 652"/>
                  <a:gd name="f241" fmla="val 645"/>
                  <a:gd name="f242" fmla="val 641"/>
                  <a:gd name="f243" fmla="val 631"/>
                  <a:gd name="f244" fmla="val 622"/>
                  <a:gd name="f245" fmla="val 619"/>
                  <a:gd name="f246" fmla="val 617"/>
                  <a:gd name="f247" fmla="val 612"/>
                  <a:gd name="f248" fmla="val 605"/>
                  <a:gd name="f249" fmla="val 603"/>
                  <a:gd name="f250" fmla="val 542"/>
                  <a:gd name="f251" fmla="val 549"/>
                  <a:gd name="f252" fmla="val 561"/>
                  <a:gd name="f253" fmla="val 643"/>
                  <a:gd name="f254" fmla="val 648"/>
                  <a:gd name="f255" fmla="val 650"/>
                  <a:gd name="f256" fmla="val 683"/>
                  <a:gd name="f257" fmla="val 690"/>
                  <a:gd name="f258" fmla="val 709"/>
                  <a:gd name="f259" fmla="+- 0 0 -90"/>
                  <a:gd name="f260" fmla="*/ f3 1 749"/>
                  <a:gd name="f261" fmla="*/ f4 1 575"/>
                  <a:gd name="f262" fmla="+- f7 0 f5"/>
                  <a:gd name="f263" fmla="+- f6 0 f5"/>
                  <a:gd name="f264" fmla="*/ f259 f0 1"/>
                  <a:gd name="f265" fmla="*/ f263 1 749"/>
                  <a:gd name="f266" fmla="*/ f262 1 575"/>
                  <a:gd name="f267" fmla="*/ 77787 f263 1"/>
                  <a:gd name="f268" fmla="*/ 615950 f262 1"/>
                  <a:gd name="f269" fmla="*/ 71437 f263 1"/>
                  <a:gd name="f270" fmla="*/ 630237 f262 1"/>
                  <a:gd name="f271" fmla="*/ 900112 f263 1"/>
                  <a:gd name="f272" fmla="*/ 904875 f262 1"/>
                  <a:gd name="f273" fmla="*/ 404812 f263 1"/>
                  <a:gd name="f274" fmla="*/ 261937 f262 1"/>
                  <a:gd name="f275" fmla="*/ 396875 f263 1"/>
                  <a:gd name="f276" fmla="*/ 266700 f262 1"/>
                  <a:gd name="f277" fmla="*/ 919162 f263 1"/>
                  <a:gd name="f278" fmla="*/ 841375 f262 1"/>
                  <a:gd name="f279" fmla="*/ 938212 f263 1"/>
                  <a:gd name="f280" fmla="*/ 781050 f262 1"/>
                  <a:gd name="f281" fmla="*/ 952500 f263 1"/>
                  <a:gd name="f282" fmla="*/ 739775 f262 1"/>
                  <a:gd name="f283" fmla="*/ 927100 f263 1"/>
                  <a:gd name="f284" fmla="*/ 671512 f262 1"/>
                  <a:gd name="f285" fmla="*/ 904875 f263 1"/>
                  <a:gd name="f286" fmla="*/ 577850 f262 1"/>
                  <a:gd name="f287" fmla="*/ 893762 f263 1"/>
                  <a:gd name="f288" fmla="*/ 503237 f262 1"/>
                  <a:gd name="f289" fmla="*/ 882650 f263 1"/>
                  <a:gd name="f290" fmla="*/ 420687 f262 1"/>
                  <a:gd name="f291" fmla="*/ 855662 f263 1"/>
                  <a:gd name="f292" fmla="*/ 333375 f262 1"/>
                  <a:gd name="f293" fmla="*/ 822325 f263 1"/>
                  <a:gd name="f294" fmla="*/ 811212 f263 1"/>
                  <a:gd name="f295" fmla="*/ 269875 f262 1"/>
                  <a:gd name="f296" fmla="*/ 781050 f263 1"/>
                  <a:gd name="f297" fmla="*/ 184150 f262 1"/>
                  <a:gd name="f298" fmla="*/ 776287 f263 1"/>
                  <a:gd name="f299" fmla="*/ 123825 f262 1"/>
                  <a:gd name="f300" fmla="*/ 735012 f263 1"/>
                  <a:gd name="f301" fmla="*/ 11112 f262 1"/>
                  <a:gd name="f302" fmla="*/ 555625 f263 1"/>
                  <a:gd name="f303" fmla="*/ 58737 f262 1"/>
                  <a:gd name="f304" fmla="*/ 492125 f263 1"/>
                  <a:gd name="f305" fmla="*/ 100012 f262 1"/>
                  <a:gd name="f306" fmla="*/ 438150 f263 1"/>
                  <a:gd name="f307" fmla="*/ 214312 f262 1"/>
                  <a:gd name="f308" fmla="*/ 390525 f263 1"/>
                  <a:gd name="f309" fmla="*/ 314325 f262 1"/>
                  <a:gd name="f310" fmla="*/ 409575 f263 1"/>
                  <a:gd name="f311" fmla="*/ 307975 f262 1"/>
                  <a:gd name="f312" fmla="*/ 423862 f263 1"/>
                  <a:gd name="f313" fmla="*/ 412750 f263 1"/>
                  <a:gd name="f314" fmla="*/ 349250 f262 1"/>
                  <a:gd name="f315" fmla="*/ 355600 f262 1"/>
                  <a:gd name="f316" fmla="*/ 427037 f263 1"/>
                  <a:gd name="f317" fmla="*/ 390525 f262 1"/>
                  <a:gd name="f318" fmla="*/ 412750 f262 1"/>
                  <a:gd name="f319" fmla="*/ 379412 f263 1"/>
                  <a:gd name="f320" fmla="*/ 457200 f262 1"/>
                  <a:gd name="f321" fmla="*/ 344487 f263 1"/>
                  <a:gd name="f322" fmla="*/ 492125 f262 1"/>
                  <a:gd name="f323" fmla="*/ 300037 f263 1"/>
                  <a:gd name="f324" fmla="*/ 217487 f263 1"/>
                  <a:gd name="f325" fmla="*/ 514350 f262 1"/>
                  <a:gd name="f326" fmla="*/ 47625 f263 1"/>
                  <a:gd name="f327" fmla="*/ 82550 f263 1"/>
                  <a:gd name="f328" fmla="*/ 96837 f263 1"/>
                  <a:gd name="f329" fmla="*/ 657225 f262 1"/>
                  <a:gd name="f330" fmla="*/ 74612 f263 1"/>
                  <a:gd name="f331" fmla="*/ 712787 f262 1"/>
                  <a:gd name="f332" fmla="*/ 6350 f263 1"/>
                  <a:gd name="f333" fmla="*/ 795337 f262 1"/>
                  <a:gd name="f334" fmla="*/ 30162 f263 1"/>
                  <a:gd name="f335" fmla="*/ 852487 f262 1"/>
                  <a:gd name="f336" fmla="*/ 130175 f263 1"/>
                  <a:gd name="f337" fmla="*/ 825500 f262 1"/>
                  <a:gd name="f338" fmla="*/ 228600 f263 1"/>
                  <a:gd name="f339" fmla="*/ 800100 f262 1"/>
                  <a:gd name="f340" fmla="*/ 330200 f263 1"/>
                  <a:gd name="f341" fmla="*/ 769937 f262 1"/>
                  <a:gd name="f342" fmla="*/ 742950 f262 1"/>
                  <a:gd name="f343" fmla="*/ 525462 f263 1"/>
                  <a:gd name="f344" fmla="*/ 622300 f263 1"/>
                  <a:gd name="f345" fmla="*/ 682625 f262 1"/>
                  <a:gd name="f346" fmla="*/ 690562 f263 1"/>
                  <a:gd name="f347" fmla="*/ 698500 f262 1"/>
                  <a:gd name="f348" fmla="*/ 709612 f263 1"/>
                  <a:gd name="f349" fmla="*/ 769937 f263 1"/>
                  <a:gd name="f350" fmla="*/ 766762 f262 1"/>
                  <a:gd name="f351" fmla="*/ 841375 f263 1"/>
                  <a:gd name="f352" fmla="*/ 788987 f262 1"/>
                  <a:gd name="f353" fmla="*/ 908050 f263 1"/>
                  <a:gd name="f354" fmla="*/ 803275 f262 1"/>
                  <a:gd name="f355" fmla="*/ 792162 f262 1"/>
                  <a:gd name="f356" fmla="*/ 401637 f263 1"/>
                  <a:gd name="f357" fmla="*/ 319087 f262 1"/>
                  <a:gd name="f358" fmla="*/ 1136650 f263 1"/>
                  <a:gd name="f359" fmla="*/ 720725 f262 1"/>
                  <a:gd name="f360" fmla="*/ 1106487 f263 1"/>
                  <a:gd name="f361" fmla="*/ 1092200 f263 1"/>
                  <a:gd name="f362" fmla="*/ 1001712 f263 1"/>
                  <a:gd name="f363" fmla="*/ 960437 f263 1"/>
                  <a:gd name="f364" fmla="*/ 830262 f262 1"/>
                  <a:gd name="f365" fmla="*/ 890587 f262 1"/>
                  <a:gd name="f366" fmla="*/ 946150 f263 1"/>
                  <a:gd name="f367" fmla="*/ 871537 f262 1"/>
                  <a:gd name="f368" fmla="*/ 1028700 f263 1"/>
                  <a:gd name="f369" fmla="*/ 836612 f262 1"/>
                  <a:gd name="f370" fmla="*/ 1125537 f263 1"/>
                  <a:gd name="f371" fmla="*/ 754062 f262 1"/>
                  <a:gd name="f372" fmla="*/ f264 1 f2"/>
                  <a:gd name="f373" fmla="*/ f267 1 749"/>
                  <a:gd name="f374" fmla="*/ f268 1 575"/>
                  <a:gd name="f375" fmla="*/ f269 1 749"/>
                  <a:gd name="f376" fmla="*/ f270 1 575"/>
                  <a:gd name="f377" fmla="*/ f271 1 749"/>
                  <a:gd name="f378" fmla="*/ f272 1 575"/>
                  <a:gd name="f379" fmla="*/ f273 1 749"/>
                  <a:gd name="f380" fmla="*/ f274 1 575"/>
                  <a:gd name="f381" fmla="*/ f275 1 749"/>
                  <a:gd name="f382" fmla="*/ f276 1 575"/>
                  <a:gd name="f383" fmla="*/ f277 1 749"/>
                  <a:gd name="f384" fmla="*/ f278 1 575"/>
                  <a:gd name="f385" fmla="*/ f279 1 749"/>
                  <a:gd name="f386" fmla="*/ f280 1 575"/>
                  <a:gd name="f387" fmla="*/ f281 1 749"/>
                  <a:gd name="f388" fmla="*/ f282 1 575"/>
                  <a:gd name="f389" fmla="*/ f283 1 749"/>
                  <a:gd name="f390" fmla="*/ f284 1 575"/>
                  <a:gd name="f391" fmla="*/ f285 1 749"/>
                  <a:gd name="f392" fmla="*/ f286 1 575"/>
                  <a:gd name="f393" fmla="*/ f287 1 749"/>
                  <a:gd name="f394" fmla="*/ f288 1 575"/>
                  <a:gd name="f395" fmla="*/ f289 1 749"/>
                  <a:gd name="f396" fmla="*/ f290 1 575"/>
                  <a:gd name="f397" fmla="*/ f291 1 749"/>
                  <a:gd name="f398" fmla="*/ f292 1 575"/>
                  <a:gd name="f399" fmla="*/ f293 1 749"/>
                  <a:gd name="f400" fmla="*/ f294 1 749"/>
                  <a:gd name="f401" fmla="*/ f295 1 575"/>
                  <a:gd name="f402" fmla="*/ f296 1 749"/>
                  <a:gd name="f403" fmla="*/ f297 1 575"/>
                  <a:gd name="f404" fmla="*/ f298 1 749"/>
                  <a:gd name="f405" fmla="*/ f299 1 575"/>
                  <a:gd name="f406" fmla="*/ f300 1 749"/>
                  <a:gd name="f407" fmla="*/ f301 1 575"/>
                  <a:gd name="f408" fmla="*/ f302 1 749"/>
                  <a:gd name="f409" fmla="*/ f303 1 575"/>
                  <a:gd name="f410" fmla="*/ f304 1 749"/>
                  <a:gd name="f411" fmla="*/ f305 1 575"/>
                  <a:gd name="f412" fmla="*/ f306 1 749"/>
                  <a:gd name="f413" fmla="*/ f307 1 575"/>
                  <a:gd name="f414" fmla="*/ f308 1 749"/>
                  <a:gd name="f415" fmla="*/ f309 1 575"/>
                  <a:gd name="f416" fmla="*/ f310 1 749"/>
                  <a:gd name="f417" fmla="*/ f311 1 575"/>
                  <a:gd name="f418" fmla="*/ f312 1 749"/>
                  <a:gd name="f419" fmla="*/ f313 1 749"/>
                  <a:gd name="f420" fmla="*/ f314 1 575"/>
                  <a:gd name="f421" fmla="*/ f315 1 575"/>
                  <a:gd name="f422" fmla="*/ f316 1 749"/>
                  <a:gd name="f423" fmla="*/ f317 1 575"/>
                  <a:gd name="f424" fmla="*/ f318 1 575"/>
                  <a:gd name="f425" fmla="*/ f319 1 749"/>
                  <a:gd name="f426" fmla="*/ f320 1 575"/>
                  <a:gd name="f427" fmla="*/ f321 1 749"/>
                  <a:gd name="f428" fmla="*/ f322 1 575"/>
                  <a:gd name="f429" fmla="*/ f323 1 749"/>
                  <a:gd name="f430" fmla="*/ f324 1 749"/>
                  <a:gd name="f431" fmla="*/ f325 1 575"/>
                  <a:gd name="f432" fmla="*/ f326 1 749"/>
                  <a:gd name="f433" fmla="*/ f327 1 749"/>
                  <a:gd name="f434" fmla="*/ f328 1 749"/>
                  <a:gd name="f435" fmla="*/ f329 1 575"/>
                  <a:gd name="f436" fmla="*/ f330 1 749"/>
                  <a:gd name="f437" fmla="*/ f331 1 575"/>
                  <a:gd name="f438" fmla="*/ f332 1 749"/>
                  <a:gd name="f439" fmla="*/ f333 1 575"/>
                  <a:gd name="f440" fmla="*/ f334 1 749"/>
                  <a:gd name="f441" fmla="*/ f335 1 575"/>
                  <a:gd name="f442" fmla="*/ f336 1 749"/>
                  <a:gd name="f443" fmla="*/ f337 1 575"/>
                  <a:gd name="f444" fmla="*/ f338 1 749"/>
                  <a:gd name="f445" fmla="*/ f339 1 575"/>
                  <a:gd name="f446" fmla="*/ f340 1 749"/>
                  <a:gd name="f447" fmla="*/ f341 1 575"/>
                  <a:gd name="f448" fmla="*/ f342 1 575"/>
                  <a:gd name="f449" fmla="*/ f343 1 749"/>
                  <a:gd name="f450" fmla="*/ f344 1 749"/>
                  <a:gd name="f451" fmla="*/ f345 1 575"/>
                  <a:gd name="f452" fmla="*/ f346 1 749"/>
                  <a:gd name="f453" fmla="*/ f347 1 575"/>
                  <a:gd name="f454" fmla="*/ f348 1 749"/>
                  <a:gd name="f455" fmla="*/ f349 1 749"/>
                  <a:gd name="f456" fmla="*/ f350 1 575"/>
                  <a:gd name="f457" fmla="*/ f351 1 749"/>
                  <a:gd name="f458" fmla="*/ f352 1 575"/>
                  <a:gd name="f459" fmla="*/ f353 1 749"/>
                  <a:gd name="f460" fmla="*/ f354 1 575"/>
                  <a:gd name="f461" fmla="*/ f355 1 575"/>
                  <a:gd name="f462" fmla="*/ f356 1 749"/>
                  <a:gd name="f463" fmla="*/ f357 1 575"/>
                  <a:gd name="f464" fmla="*/ f358 1 749"/>
                  <a:gd name="f465" fmla="*/ f359 1 575"/>
                  <a:gd name="f466" fmla="*/ f360 1 749"/>
                  <a:gd name="f467" fmla="*/ f361 1 749"/>
                  <a:gd name="f468" fmla="*/ f362 1 749"/>
                  <a:gd name="f469" fmla="*/ f363 1 749"/>
                  <a:gd name="f470" fmla="*/ f364 1 575"/>
                  <a:gd name="f471" fmla="*/ f365 1 575"/>
                  <a:gd name="f472" fmla="*/ f366 1 749"/>
                  <a:gd name="f473" fmla="*/ f367 1 575"/>
                  <a:gd name="f474" fmla="*/ f368 1 749"/>
                  <a:gd name="f475" fmla="*/ f369 1 575"/>
                  <a:gd name="f476" fmla="*/ f370 1 749"/>
                  <a:gd name="f477" fmla="*/ f371 1 575"/>
                  <a:gd name="f478" fmla="*/ 0 1 f265"/>
                  <a:gd name="f479" fmla="*/ f6 1 f265"/>
                  <a:gd name="f480" fmla="*/ 0 1 f266"/>
                  <a:gd name="f481" fmla="*/ f7 1 f266"/>
                  <a:gd name="f482" fmla="+- f372 0 f1"/>
                  <a:gd name="f483" fmla="*/ f373 1 f265"/>
                  <a:gd name="f484" fmla="*/ f374 1 f266"/>
                  <a:gd name="f485" fmla="*/ f375 1 f265"/>
                  <a:gd name="f486" fmla="*/ f376 1 f266"/>
                  <a:gd name="f487" fmla="*/ f377 1 f265"/>
                  <a:gd name="f488" fmla="*/ f378 1 f266"/>
                  <a:gd name="f489" fmla="*/ f379 1 f265"/>
                  <a:gd name="f490" fmla="*/ f380 1 f266"/>
                  <a:gd name="f491" fmla="*/ f381 1 f265"/>
                  <a:gd name="f492" fmla="*/ f382 1 f266"/>
                  <a:gd name="f493" fmla="*/ f383 1 f265"/>
                  <a:gd name="f494" fmla="*/ f384 1 f266"/>
                  <a:gd name="f495" fmla="*/ f385 1 f265"/>
                  <a:gd name="f496" fmla="*/ f386 1 f266"/>
                  <a:gd name="f497" fmla="*/ f387 1 f265"/>
                  <a:gd name="f498" fmla="*/ f388 1 f266"/>
                  <a:gd name="f499" fmla="*/ f389 1 f265"/>
                  <a:gd name="f500" fmla="*/ f390 1 f266"/>
                  <a:gd name="f501" fmla="*/ f391 1 f265"/>
                  <a:gd name="f502" fmla="*/ f392 1 f266"/>
                  <a:gd name="f503" fmla="*/ f393 1 f265"/>
                  <a:gd name="f504" fmla="*/ f394 1 f266"/>
                  <a:gd name="f505" fmla="*/ f395 1 f265"/>
                  <a:gd name="f506" fmla="*/ f396 1 f266"/>
                  <a:gd name="f507" fmla="*/ f397 1 f265"/>
                  <a:gd name="f508" fmla="*/ f398 1 f266"/>
                  <a:gd name="f509" fmla="*/ f399 1 f265"/>
                  <a:gd name="f510" fmla="*/ f400 1 f265"/>
                  <a:gd name="f511" fmla="*/ f401 1 f266"/>
                  <a:gd name="f512" fmla="*/ f402 1 f265"/>
                  <a:gd name="f513" fmla="*/ f403 1 f266"/>
                  <a:gd name="f514" fmla="*/ f404 1 f265"/>
                  <a:gd name="f515" fmla="*/ f405 1 f266"/>
                  <a:gd name="f516" fmla="*/ f406 1 f265"/>
                  <a:gd name="f517" fmla="*/ f407 1 f266"/>
                  <a:gd name="f518" fmla="*/ f408 1 f265"/>
                  <a:gd name="f519" fmla="*/ f409 1 f266"/>
                  <a:gd name="f520" fmla="*/ f410 1 f265"/>
                  <a:gd name="f521" fmla="*/ f411 1 f266"/>
                  <a:gd name="f522" fmla="*/ f412 1 f265"/>
                  <a:gd name="f523" fmla="*/ f413 1 f266"/>
                  <a:gd name="f524" fmla="*/ f414 1 f265"/>
                  <a:gd name="f525" fmla="*/ f415 1 f266"/>
                  <a:gd name="f526" fmla="*/ f416 1 f265"/>
                  <a:gd name="f527" fmla="*/ f417 1 f266"/>
                  <a:gd name="f528" fmla="*/ f418 1 f265"/>
                  <a:gd name="f529" fmla="*/ f419 1 f265"/>
                  <a:gd name="f530" fmla="*/ f420 1 f266"/>
                  <a:gd name="f531" fmla="*/ f421 1 f266"/>
                  <a:gd name="f532" fmla="*/ f422 1 f265"/>
                  <a:gd name="f533" fmla="*/ f423 1 f266"/>
                  <a:gd name="f534" fmla="*/ f424 1 f266"/>
                  <a:gd name="f535" fmla="*/ f425 1 f265"/>
                  <a:gd name="f536" fmla="*/ f426 1 f266"/>
                  <a:gd name="f537" fmla="*/ f427 1 f265"/>
                  <a:gd name="f538" fmla="*/ f428 1 f266"/>
                  <a:gd name="f539" fmla="*/ f429 1 f265"/>
                  <a:gd name="f540" fmla="*/ f430 1 f265"/>
                  <a:gd name="f541" fmla="*/ f431 1 f266"/>
                  <a:gd name="f542" fmla="*/ f432 1 f265"/>
                  <a:gd name="f543" fmla="*/ f433 1 f265"/>
                  <a:gd name="f544" fmla="*/ f434 1 f265"/>
                  <a:gd name="f545" fmla="*/ f435 1 f266"/>
                  <a:gd name="f546" fmla="*/ f436 1 f265"/>
                  <a:gd name="f547" fmla="*/ f437 1 f266"/>
                  <a:gd name="f548" fmla="*/ f438 1 f265"/>
                  <a:gd name="f549" fmla="*/ f439 1 f266"/>
                  <a:gd name="f550" fmla="*/ f440 1 f265"/>
                  <a:gd name="f551" fmla="*/ f441 1 f266"/>
                  <a:gd name="f552" fmla="*/ f442 1 f265"/>
                  <a:gd name="f553" fmla="*/ f443 1 f266"/>
                  <a:gd name="f554" fmla="*/ f444 1 f265"/>
                  <a:gd name="f555" fmla="*/ f445 1 f266"/>
                  <a:gd name="f556" fmla="*/ f446 1 f265"/>
                  <a:gd name="f557" fmla="*/ f447 1 f266"/>
                  <a:gd name="f558" fmla="*/ f448 1 f266"/>
                  <a:gd name="f559" fmla="*/ f449 1 f265"/>
                  <a:gd name="f560" fmla="*/ f450 1 f265"/>
                  <a:gd name="f561" fmla="*/ f451 1 f266"/>
                  <a:gd name="f562" fmla="*/ f452 1 f265"/>
                  <a:gd name="f563" fmla="*/ f453 1 f266"/>
                  <a:gd name="f564" fmla="*/ f454 1 f265"/>
                  <a:gd name="f565" fmla="*/ f455 1 f265"/>
                  <a:gd name="f566" fmla="*/ f456 1 f266"/>
                  <a:gd name="f567" fmla="*/ f457 1 f265"/>
                  <a:gd name="f568" fmla="*/ f458 1 f266"/>
                  <a:gd name="f569" fmla="*/ f459 1 f265"/>
                  <a:gd name="f570" fmla="*/ f460 1 f266"/>
                  <a:gd name="f571" fmla="*/ f461 1 f266"/>
                  <a:gd name="f572" fmla="*/ f462 1 f265"/>
                  <a:gd name="f573" fmla="*/ f463 1 f266"/>
                  <a:gd name="f574" fmla="*/ f464 1 f265"/>
                  <a:gd name="f575" fmla="*/ f465 1 f266"/>
                  <a:gd name="f576" fmla="*/ f466 1 f265"/>
                  <a:gd name="f577" fmla="*/ f467 1 f265"/>
                  <a:gd name="f578" fmla="*/ f468 1 f265"/>
                  <a:gd name="f579" fmla="*/ f469 1 f265"/>
                  <a:gd name="f580" fmla="*/ f470 1 f266"/>
                  <a:gd name="f581" fmla="*/ f471 1 f266"/>
                  <a:gd name="f582" fmla="*/ f472 1 f265"/>
                  <a:gd name="f583" fmla="*/ f473 1 f266"/>
                  <a:gd name="f584" fmla="*/ f474 1 f265"/>
                  <a:gd name="f585" fmla="*/ f475 1 f266"/>
                  <a:gd name="f586" fmla="*/ f476 1 f265"/>
                  <a:gd name="f587" fmla="*/ f477 1 f266"/>
                  <a:gd name="f588" fmla="*/ f478 f260 1"/>
                  <a:gd name="f589" fmla="*/ f479 f260 1"/>
                  <a:gd name="f590" fmla="*/ f481 f261 1"/>
                  <a:gd name="f591" fmla="*/ f480 f261 1"/>
                  <a:gd name="f592" fmla="*/ f483 f260 1"/>
                  <a:gd name="f593" fmla="*/ f484 f261 1"/>
                  <a:gd name="f594" fmla="*/ f485 f260 1"/>
                  <a:gd name="f595" fmla="*/ f486 f261 1"/>
                  <a:gd name="f596" fmla="*/ f487 f260 1"/>
                  <a:gd name="f597" fmla="*/ f488 f261 1"/>
                  <a:gd name="f598" fmla="*/ f489 f260 1"/>
                  <a:gd name="f599" fmla="*/ f490 f261 1"/>
                  <a:gd name="f600" fmla="*/ f491 f260 1"/>
                  <a:gd name="f601" fmla="*/ f492 f261 1"/>
                  <a:gd name="f602" fmla="*/ f493 f260 1"/>
                  <a:gd name="f603" fmla="*/ f494 f261 1"/>
                  <a:gd name="f604" fmla="*/ f495 f260 1"/>
                  <a:gd name="f605" fmla="*/ f496 f261 1"/>
                  <a:gd name="f606" fmla="*/ f497 f260 1"/>
                  <a:gd name="f607" fmla="*/ f498 f261 1"/>
                  <a:gd name="f608" fmla="*/ f499 f260 1"/>
                  <a:gd name="f609" fmla="*/ f500 f261 1"/>
                  <a:gd name="f610" fmla="*/ f501 f260 1"/>
                  <a:gd name="f611" fmla="*/ f502 f261 1"/>
                  <a:gd name="f612" fmla="*/ f503 f260 1"/>
                  <a:gd name="f613" fmla="*/ f504 f261 1"/>
                  <a:gd name="f614" fmla="*/ f505 f260 1"/>
                  <a:gd name="f615" fmla="*/ f506 f261 1"/>
                  <a:gd name="f616" fmla="*/ f507 f260 1"/>
                  <a:gd name="f617" fmla="*/ f508 f261 1"/>
                  <a:gd name="f618" fmla="*/ f509 f260 1"/>
                  <a:gd name="f619" fmla="*/ f510 f260 1"/>
                  <a:gd name="f620" fmla="*/ f511 f261 1"/>
                  <a:gd name="f621" fmla="*/ f512 f260 1"/>
                  <a:gd name="f622" fmla="*/ f513 f261 1"/>
                  <a:gd name="f623" fmla="*/ f514 f260 1"/>
                  <a:gd name="f624" fmla="*/ f515 f261 1"/>
                  <a:gd name="f625" fmla="*/ f516 f260 1"/>
                  <a:gd name="f626" fmla="*/ f517 f261 1"/>
                  <a:gd name="f627" fmla="*/ f518 f260 1"/>
                  <a:gd name="f628" fmla="*/ f519 f261 1"/>
                  <a:gd name="f629" fmla="*/ f520 f260 1"/>
                  <a:gd name="f630" fmla="*/ f521 f261 1"/>
                  <a:gd name="f631" fmla="*/ f522 f260 1"/>
                  <a:gd name="f632" fmla="*/ f523 f261 1"/>
                  <a:gd name="f633" fmla="*/ f524 f260 1"/>
                  <a:gd name="f634" fmla="*/ f525 f261 1"/>
                  <a:gd name="f635" fmla="*/ f526 f260 1"/>
                  <a:gd name="f636" fmla="*/ f527 f261 1"/>
                  <a:gd name="f637" fmla="*/ f528 f260 1"/>
                  <a:gd name="f638" fmla="*/ f529 f260 1"/>
                  <a:gd name="f639" fmla="*/ f530 f261 1"/>
                  <a:gd name="f640" fmla="*/ f531 f261 1"/>
                  <a:gd name="f641" fmla="*/ f532 f260 1"/>
                  <a:gd name="f642" fmla="*/ f533 f261 1"/>
                  <a:gd name="f643" fmla="*/ f534 f261 1"/>
                  <a:gd name="f644" fmla="*/ f535 f260 1"/>
                  <a:gd name="f645" fmla="*/ f536 f261 1"/>
                  <a:gd name="f646" fmla="*/ f537 f260 1"/>
                  <a:gd name="f647" fmla="*/ f538 f261 1"/>
                  <a:gd name="f648" fmla="*/ f539 f260 1"/>
                  <a:gd name="f649" fmla="*/ f540 f260 1"/>
                  <a:gd name="f650" fmla="*/ f541 f261 1"/>
                  <a:gd name="f651" fmla="*/ f542 f260 1"/>
                  <a:gd name="f652" fmla="*/ f543 f260 1"/>
                  <a:gd name="f653" fmla="*/ f544 f260 1"/>
                  <a:gd name="f654" fmla="*/ f545 f261 1"/>
                  <a:gd name="f655" fmla="*/ f546 f260 1"/>
                  <a:gd name="f656" fmla="*/ f547 f261 1"/>
                  <a:gd name="f657" fmla="*/ f548 f260 1"/>
                  <a:gd name="f658" fmla="*/ f549 f261 1"/>
                  <a:gd name="f659" fmla="*/ f550 f260 1"/>
                  <a:gd name="f660" fmla="*/ f551 f261 1"/>
                  <a:gd name="f661" fmla="*/ f552 f260 1"/>
                  <a:gd name="f662" fmla="*/ f553 f261 1"/>
                  <a:gd name="f663" fmla="*/ f554 f260 1"/>
                  <a:gd name="f664" fmla="*/ f555 f261 1"/>
                  <a:gd name="f665" fmla="*/ f556 f260 1"/>
                  <a:gd name="f666" fmla="*/ f557 f261 1"/>
                  <a:gd name="f667" fmla="*/ f558 f261 1"/>
                  <a:gd name="f668" fmla="*/ f559 f260 1"/>
                  <a:gd name="f669" fmla="*/ f560 f260 1"/>
                  <a:gd name="f670" fmla="*/ f561 f261 1"/>
                  <a:gd name="f671" fmla="*/ f562 f260 1"/>
                  <a:gd name="f672" fmla="*/ f563 f261 1"/>
                  <a:gd name="f673" fmla="*/ f564 f260 1"/>
                  <a:gd name="f674" fmla="*/ f565 f260 1"/>
                  <a:gd name="f675" fmla="*/ f566 f261 1"/>
                  <a:gd name="f676" fmla="*/ f567 f260 1"/>
                  <a:gd name="f677" fmla="*/ f568 f261 1"/>
                  <a:gd name="f678" fmla="*/ f569 f260 1"/>
                  <a:gd name="f679" fmla="*/ f570 f261 1"/>
                  <a:gd name="f680" fmla="*/ f571 f261 1"/>
                  <a:gd name="f681" fmla="*/ f572 f260 1"/>
                  <a:gd name="f682" fmla="*/ f573 f261 1"/>
                  <a:gd name="f683" fmla="*/ f574 f260 1"/>
                  <a:gd name="f684" fmla="*/ f575 f261 1"/>
                  <a:gd name="f685" fmla="*/ f576 f260 1"/>
                  <a:gd name="f686" fmla="*/ f577 f260 1"/>
                  <a:gd name="f687" fmla="*/ f578 f260 1"/>
                  <a:gd name="f688" fmla="*/ f579 f260 1"/>
                  <a:gd name="f689" fmla="*/ f580 f261 1"/>
                  <a:gd name="f690" fmla="*/ f581 f261 1"/>
                  <a:gd name="f691" fmla="*/ f582 f260 1"/>
                  <a:gd name="f692" fmla="*/ f583 f261 1"/>
                  <a:gd name="f693" fmla="*/ f584 f260 1"/>
                  <a:gd name="f694" fmla="*/ f585 f261 1"/>
                  <a:gd name="f695" fmla="*/ f586 f260 1"/>
                  <a:gd name="f696" fmla="*/ f587 f261 1"/>
                </a:gdLst>
                <a:ahLst/>
                <a:cxnLst>
                  <a:cxn ang="3cd4">
                    <a:pos x="hc" y="t"/>
                  </a:cxn>
                  <a:cxn ang="0">
                    <a:pos x="r" y="vc"/>
                  </a:cxn>
                  <a:cxn ang="cd4">
                    <a:pos x="hc" y="b"/>
                  </a:cxn>
                  <a:cxn ang="cd2">
                    <a:pos x="l" y="vc"/>
                  </a:cxn>
                  <a:cxn ang="f482">
                    <a:pos x="f592" y="f593"/>
                  </a:cxn>
                  <a:cxn ang="f482">
                    <a:pos x="f594" y="f595"/>
                  </a:cxn>
                  <a:cxn ang="f482">
                    <a:pos x="f596" y="f597"/>
                  </a:cxn>
                  <a:cxn ang="f482">
                    <a:pos x="f598" y="f599"/>
                  </a:cxn>
                  <a:cxn ang="f482">
                    <a:pos x="f600" y="f601"/>
                  </a:cxn>
                  <a:cxn ang="f482">
                    <a:pos x="f602" y="f603"/>
                  </a:cxn>
                  <a:cxn ang="f482">
                    <a:pos x="f604" y="f605"/>
                  </a:cxn>
                  <a:cxn ang="f482">
                    <a:pos x="f606" y="f607"/>
                  </a:cxn>
                  <a:cxn ang="f482">
                    <a:pos x="f608" y="f609"/>
                  </a:cxn>
                  <a:cxn ang="f482">
                    <a:pos x="f610" y="f611"/>
                  </a:cxn>
                  <a:cxn ang="f482">
                    <a:pos x="f612" y="f613"/>
                  </a:cxn>
                  <a:cxn ang="f482">
                    <a:pos x="f614" y="f615"/>
                  </a:cxn>
                  <a:cxn ang="f482">
                    <a:pos x="f616" y="f617"/>
                  </a:cxn>
                  <a:cxn ang="f482">
                    <a:pos x="f618" y="f601"/>
                  </a:cxn>
                  <a:cxn ang="f482">
                    <a:pos x="f619" y="f620"/>
                  </a:cxn>
                  <a:cxn ang="f482">
                    <a:pos x="f621" y="f622"/>
                  </a:cxn>
                  <a:cxn ang="f482">
                    <a:pos x="f623" y="f624"/>
                  </a:cxn>
                  <a:cxn ang="f482">
                    <a:pos x="f625" y="f626"/>
                  </a:cxn>
                  <a:cxn ang="f482">
                    <a:pos x="f627" y="f628"/>
                  </a:cxn>
                  <a:cxn ang="f482">
                    <a:pos x="f629" y="f630"/>
                  </a:cxn>
                  <a:cxn ang="f482">
                    <a:pos x="f631" y="f632"/>
                  </a:cxn>
                  <a:cxn ang="f482">
                    <a:pos x="f633" y="f634"/>
                  </a:cxn>
                  <a:cxn ang="f482">
                    <a:pos x="f635" y="f636"/>
                  </a:cxn>
                  <a:cxn ang="f482">
                    <a:pos x="f637" y="f634"/>
                  </a:cxn>
                  <a:cxn ang="f482">
                    <a:pos x="f638" y="f639"/>
                  </a:cxn>
                  <a:cxn ang="f482">
                    <a:pos x="f635" y="f640"/>
                  </a:cxn>
                  <a:cxn ang="f482">
                    <a:pos x="f641" y="f642"/>
                  </a:cxn>
                  <a:cxn ang="f482">
                    <a:pos x="f641" y="f643"/>
                  </a:cxn>
                  <a:cxn ang="f482">
                    <a:pos x="f644" y="f645"/>
                  </a:cxn>
                  <a:cxn ang="f482">
                    <a:pos x="f646" y="f647"/>
                  </a:cxn>
                  <a:cxn ang="f482">
                    <a:pos x="f648" y="f613"/>
                  </a:cxn>
                  <a:cxn ang="f482">
                    <a:pos x="f649" y="f650"/>
                  </a:cxn>
                  <a:cxn ang="f482">
                    <a:pos x="f651" y="f611"/>
                  </a:cxn>
                  <a:cxn ang="f482">
                    <a:pos x="f652" y="f593"/>
                  </a:cxn>
                  <a:cxn ang="f482">
                    <a:pos x="f653" y="f654"/>
                  </a:cxn>
                  <a:cxn ang="f482">
                    <a:pos x="f655" y="f656"/>
                  </a:cxn>
                  <a:cxn ang="f482">
                    <a:pos x="f657" y="f658"/>
                  </a:cxn>
                  <a:cxn ang="f482">
                    <a:pos x="f659" y="f660"/>
                  </a:cxn>
                  <a:cxn ang="f482">
                    <a:pos x="f661" y="f662"/>
                  </a:cxn>
                  <a:cxn ang="f482">
                    <a:pos x="f663" y="f664"/>
                  </a:cxn>
                  <a:cxn ang="f482">
                    <a:pos x="f665" y="f666"/>
                  </a:cxn>
                  <a:cxn ang="f482">
                    <a:pos x="f641" y="f667"/>
                  </a:cxn>
                  <a:cxn ang="f482">
                    <a:pos x="f668" y="f656"/>
                  </a:cxn>
                  <a:cxn ang="f482">
                    <a:pos x="f669" y="f670"/>
                  </a:cxn>
                  <a:cxn ang="f482">
                    <a:pos x="f671" y="f672"/>
                  </a:cxn>
                  <a:cxn ang="f482">
                    <a:pos x="f673" y="f607"/>
                  </a:cxn>
                  <a:cxn ang="f482">
                    <a:pos x="f674" y="f675"/>
                  </a:cxn>
                  <a:cxn ang="f482">
                    <a:pos x="f676" y="f677"/>
                  </a:cxn>
                  <a:cxn ang="f482">
                    <a:pos x="f678" y="f679"/>
                  </a:cxn>
                  <a:cxn ang="f482">
                    <a:pos x="f678" y="f680"/>
                  </a:cxn>
                  <a:cxn ang="f482">
                    <a:pos x="f681" y="f682"/>
                  </a:cxn>
                  <a:cxn ang="f482">
                    <a:pos x="f681" y="f682"/>
                  </a:cxn>
                  <a:cxn ang="f482">
                    <a:pos x="f683" y="f684"/>
                  </a:cxn>
                  <a:cxn ang="f482">
                    <a:pos x="f685" y="f607"/>
                  </a:cxn>
                  <a:cxn ang="f482">
                    <a:pos x="f686" y="f667"/>
                  </a:cxn>
                  <a:cxn ang="f482">
                    <a:pos x="f687" y="f677"/>
                  </a:cxn>
                  <a:cxn ang="f482">
                    <a:pos x="f688" y="f679"/>
                  </a:cxn>
                  <a:cxn ang="f482">
                    <a:pos x="f604" y="f689"/>
                  </a:cxn>
                  <a:cxn ang="f482">
                    <a:pos x="f602" y="f690"/>
                  </a:cxn>
                  <a:cxn ang="f482">
                    <a:pos x="f691" y="f692"/>
                  </a:cxn>
                  <a:cxn ang="f482">
                    <a:pos x="f693" y="f694"/>
                  </a:cxn>
                  <a:cxn ang="f482">
                    <a:pos x="f695" y="f696"/>
                  </a:cxn>
                </a:cxnLst>
                <a:rect l="f588" t="f591" r="f589" b="f590"/>
                <a:pathLst>
                  <a:path w="749" h="575">
                    <a:moveTo>
                      <a:pt x="f8" y="f9"/>
                    </a:moveTo>
                    <a:lnTo>
                      <a:pt x="f10" y="f9"/>
                    </a:lnTo>
                    <a:lnTo>
                      <a:pt x="f10" y="f11"/>
                    </a:lnTo>
                    <a:lnTo>
                      <a:pt x="f12" y="f13"/>
                    </a:lnTo>
                    <a:lnTo>
                      <a:pt x="f10" y="f14"/>
                    </a:lnTo>
                    <a:lnTo>
                      <a:pt x="f8" y="f14"/>
                    </a:lnTo>
                    <a:lnTo>
                      <a:pt x="f15" y="f13"/>
                    </a:lnTo>
                    <a:lnTo>
                      <a:pt x="f15" y="f16"/>
                    </a:lnTo>
                    <a:lnTo>
                      <a:pt x="f8" y="f9"/>
                    </a:lnTo>
                    <a:close/>
                    <a:moveTo>
                      <a:pt x="f17" y="f18"/>
                    </a:moveTo>
                    <a:lnTo>
                      <a:pt x="f19" y="f20"/>
                    </a:lnTo>
                    <a:lnTo>
                      <a:pt x="f19" y="f7"/>
                    </a:lnTo>
                    <a:lnTo>
                      <a:pt x="f21" y="f7"/>
                    </a:lnTo>
                    <a:lnTo>
                      <a:pt x="f17" y="f22"/>
                    </a:lnTo>
                    <a:lnTo>
                      <a:pt x="f23" y="f20"/>
                    </a:lnTo>
                    <a:lnTo>
                      <a:pt x="f23" y="f24"/>
                    </a:lnTo>
                    <a:lnTo>
                      <a:pt x="f22" y="f18"/>
                    </a:lnTo>
                    <a:lnTo>
                      <a:pt x="f17" y="f18"/>
                    </a:lnTo>
                    <a:close/>
                    <a:moveTo>
                      <a:pt x="f25" y="f26"/>
                    </a:moveTo>
                    <a:lnTo>
                      <a:pt x="f25" y="f27"/>
                    </a:lnTo>
                    <a:lnTo>
                      <a:pt x="f25" y="f28"/>
                    </a:lnTo>
                    <a:lnTo>
                      <a:pt x="f29" y="f27"/>
                    </a:lnTo>
                    <a:lnTo>
                      <a:pt x="f30" y="f26"/>
                    </a:lnTo>
                    <a:lnTo>
                      <a:pt x="f30" y="f31"/>
                    </a:lnTo>
                    <a:lnTo>
                      <a:pt x="f29" y="f31"/>
                    </a:lnTo>
                    <a:lnTo>
                      <a:pt x="f25" y="f26"/>
                    </a:lnTo>
                    <a:close/>
                    <a:moveTo>
                      <a:pt x="f32" y="f33"/>
                    </a:moveTo>
                    <a:lnTo>
                      <a:pt x="f34" y="f35"/>
                    </a:lnTo>
                    <a:lnTo>
                      <a:pt x="f36" y="f37"/>
                    </a:lnTo>
                    <a:lnTo>
                      <a:pt x="f38" y="f39"/>
                    </a:lnTo>
                    <a:lnTo>
                      <a:pt x="f40" y="f41"/>
                    </a:lnTo>
                    <a:lnTo>
                      <a:pt x="f42" y="f43"/>
                    </a:lnTo>
                    <a:lnTo>
                      <a:pt x="f44" y="f45"/>
                    </a:lnTo>
                    <a:lnTo>
                      <a:pt x="f46" y="f47"/>
                    </a:lnTo>
                    <a:lnTo>
                      <a:pt x="f38" y="f48"/>
                    </a:lnTo>
                    <a:lnTo>
                      <a:pt x="f46" y="f49"/>
                    </a:lnTo>
                    <a:lnTo>
                      <a:pt x="f50" y="f51"/>
                    </a:lnTo>
                    <a:lnTo>
                      <a:pt x="f44" y="f52"/>
                    </a:lnTo>
                    <a:lnTo>
                      <a:pt x="f53" y="f54"/>
                    </a:lnTo>
                    <a:lnTo>
                      <a:pt x="f44" y="f55"/>
                    </a:lnTo>
                    <a:lnTo>
                      <a:pt x="f42" y="f56"/>
                    </a:lnTo>
                    <a:lnTo>
                      <a:pt x="f46" y="f57"/>
                    </a:lnTo>
                    <a:lnTo>
                      <a:pt x="f58" y="f59"/>
                    </a:lnTo>
                    <a:lnTo>
                      <a:pt x="f38" y="f60"/>
                    </a:lnTo>
                    <a:lnTo>
                      <a:pt x="f61" y="f62"/>
                    </a:lnTo>
                    <a:lnTo>
                      <a:pt x="f34" y="f63"/>
                    </a:lnTo>
                    <a:lnTo>
                      <a:pt x="f32" y="f14"/>
                    </a:lnTo>
                    <a:lnTo>
                      <a:pt x="f23" y="f64"/>
                    </a:lnTo>
                    <a:lnTo>
                      <a:pt x="f22" y="f65"/>
                    </a:lnTo>
                    <a:lnTo>
                      <a:pt x="f21" y="f66"/>
                    </a:lnTo>
                    <a:lnTo>
                      <a:pt x="f21" y="f67"/>
                    </a:lnTo>
                    <a:lnTo>
                      <a:pt x="f21" y="f68"/>
                    </a:lnTo>
                    <a:lnTo>
                      <a:pt x="f20" y="f69"/>
                    </a:lnTo>
                    <a:lnTo>
                      <a:pt x="f20" y="f70"/>
                    </a:lnTo>
                    <a:lnTo>
                      <a:pt x="f20" y="f71"/>
                    </a:lnTo>
                    <a:lnTo>
                      <a:pt x="f20" y="f72"/>
                    </a:lnTo>
                    <a:lnTo>
                      <a:pt x="f19" y="f73"/>
                    </a:lnTo>
                    <a:lnTo>
                      <a:pt x="f19" y="f74"/>
                    </a:lnTo>
                    <a:lnTo>
                      <a:pt x="f75" y="f76"/>
                    </a:lnTo>
                    <a:lnTo>
                      <a:pt x="f75" y="f77"/>
                    </a:lnTo>
                    <a:lnTo>
                      <a:pt x="f78" y="f79"/>
                    </a:lnTo>
                    <a:lnTo>
                      <a:pt x="f80" y="f81"/>
                    </a:lnTo>
                    <a:lnTo>
                      <a:pt x="f82" y="f83"/>
                    </a:lnTo>
                    <a:lnTo>
                      <a:pt x="f33" y="f84"/>
                    </a:lnTo>
                    <a:lnTo>
                      <a:pt x="f85" y="f86"/>
                    </a:lnTo>
                    <a:lnTo>
                      <a:pt x="f87" y="f88"/>
                    </a:lnTo>
                    <a:lnTo>
                      <a:pt x="f37" y="f89"/>
                    </a:lnTo>
                    <a:lnTo>
                      <a:pt x="f90" y="f31"/>
                    </a:lnTo>
                    <a:lnTo>
                      <a:pt x="f41" y="f31"/>
                    </a:lnTo>
                    <a:lnTo>
                      <a:pt x="f91" y="f89"/>
                    </a:lnTo>
                    <a:lnTo>
                      <a:pt x="f92" y="f89"/>
                    </a:lnTo>
                    <a:lnTo>
                      <a:pt x="f93" y="f94"/>
                    </a:lnTo>
                    <a:lnTo>
                      <a:pt x="f95" y="f96"/>
                    </a:lnTo>
                    <a:lnTo>
                      <a:pt x="f95" y="f97"/>
                    </a:lnTo>
                    <a:lnTo>
                      <a:pt x="f98" y="f99"/>
                    </a:lnTo>
                    <a:lnTo>
                      <a:pt x="f100" y="f101"/>
                    </a:lnTo>
                    <a:lnTo>
                      <a:pt x="f47" y="f102"/>
                    </a:lnTo>
                    <a:lnTo>
                      <a:pt x="f47" y="f103"/>
                    </a:lnTo>
                    <a:lnTo>
                      <a:pt x="f47" y="f104"/>
                    </a:lnTo>
                    <a:lnTo>
                      <a:pt x="f100" y="f105"/>
                    </a:lnTo>
                    <a:lnTo>
                      <a:pt x="f100" y="f106"/>
                    </a:lnTo>
                    <a:lnTo>
                      <a:pt x="f107" y="f108"/>
                    </a:lnTo>
                    <a:lnTo>
                      <a:pt x="f48" y="f109"/>
                    </a:lnTo>
                    <a:lnTo>
                      <a:pt x="f51" y="f10"/>
                    </a:lnTo>
                    <a:lnTo>
                      <a:pt x="f110" y="f111"/>
                    </a:lnTo>
                    <a:lnTo>
                      <a:pt x="f54" y="f112"/>
                    </a:lnTo>
                    <a:lnTo>
                      <a:pt x="f113" y="f114"/>
                    </a:lnTo>
                    <a:lnTo>
                      <a:pt x="f115" y="f5"/>
                    </a:lnTo>
                    <a:lnTo>
                      <a:pt x="f116" y="f114"/>
                    </a:lnTo>
                    <a:lnTo>
                      <a:pt x="f117" y="f112"/>
                    </a:lnTo>
                    <a:lnTo>
                      <a:pt x="f118" y="f119"/>
                    </a:lnTo>
                    <a:lnTo>
                      <a:pt x="f67" y="f120"/>
                    </a:lnTo>
                    <a:lnTo>
                      <a:pt x="f121" y="f122"/>
                    </a:lnTo>
                    <a:lnTo>
                      <a:pt x="f123" y="f122"/>
                    </a:lnTo>
                    <a:lnTo>
                      <a:pt x="f124" y="f15"/>
                    </a:lnTo>
                    <a:lnTo>
                      <a:pt x="f125" y="f12"/>
                    </a:lnTo>
                    <a:lnTo>
                      <a:pt x="f126" y="f127"/>
                    </a:lnTo>
                    <a:lnTo>
                      <a:pt x="f72" y="f128"/>
                    </a:lnTo>
                    <a:lnTo>
                      <a:pt x="f129" y="f130"/>
                    </a:lnTo>
                    <a:lnTo>
                      <a:pt x="f129" y="f131"/>
                    </a:lnTo>
                    <a:lnTo>
                      <a:pt x="f132" y="f133"/>
                    </a:lnTo>
                    <a:lnTo>
                      <a:pt x="f132" y="f99"/>
                    </a:lnTo>
                    <a:lnTo>
                      <a:pt x="f129" y="f134"/>
                    </a:lnTo>
                    <a:lnTo>
                      <a:pt x="f135" y="f136"/>
                    </a:lnTo>
                    <a:lnTo>
                      <a:pt x="f81" y="f137"/>
                    </a:lnTo>
                    <a:lnTo>
                      <a:pt x="f135" y="f86"/>
                    </a:lnTo>
                    <a:lnTo>
                      <a:pt x="f135" y="f138"/>
                    </a:lnTo>
                    <a:lnTo>
                      <a:pt x="f139" y="f86"/>
                    </a:lnTo>
                    <a:lnTo>
                      <a:pt x="f29" y="f140"/>
                    </a:lnTo>
                    <a:lnTo>
                      <a:pt x="f25" y="f140"/>
                    </a:lnTo>
                    <a:lnTo>
                      <a:pt x="f77" y="f137"/>
                    </a:lnTo>
                    <a:lnTo>
                      <a:pt x="f141" y="f142"/>
                    </a:lnTo>
                    <a:lnTo>
                      <a:pt x="f77" y="f143"/>
                    </a:lnTo>
                    <a:lnTo>
                      <a:pt x="f141" y="f143"/>
                    </a:lnTo>
                    <a:lnTo>
                      <a:pt x="f76" y="f138"/>
                    </a:lnTo>
                    <a:lnTo>
                      <a:pt x="f144" y="f86"/>
                    </a:lnTo>
                    <a:lnTo>
                      <a:pt x="f144" y="f143"/>
                    </a:lnTo>
                    <a:lnTo>
                      <a:pt x="f76" y="f145"/>
                    </a:lnTo>
                    <a:lnTo>
                      <a:pt x="f76" y="f84"/>
                    </a:lnTo>
                    <a:lnTo>
                      <a:pt x="f146" y="f147"/>
                    </a:lnTo>
                    <a:lnTo>
                      <a:pt x="f141" y="f148"/>
                    </a:lnTo>
                    <a:lnTo>
                      <a:pt x="f77" y="f148"/>
                    </a:lnTo>
                    <a:lnTo>
                      <a:pt x="f77" y="f147"/>
                    </a:lnTo>
                    <a:lnTo>
                      <a:pt x="f25" y="f149"/>
                    </a:lnTo>
                    <a:lnTo>
                      <a:pt x="f25" y="f150"/>
                    </a:lnTo>
                    <a:lnTo>
                      <a:pt x="f77" y="f150"/>
                    </a:lnTo>
                    <a:lnTo>
                      <a:pt x="f141" y="f151"/>
                    </a:lnTo>
                    <a:lnTo>
                      <a:pt x="f76" y="f152"/>
                    </a:lnTo>
                    <a:lnTo>
                      <a:pt x="f144" y="f153"/>
                    </a:lnTo>
                    <a:lnTo>
                      <a:pt x="f154" y="f135"/>
                    </a:lnTo>
                    <a:lnTo>
                      <a:pt x="f154" y="f139"/>
                    </a:lnTo>
                    <a:lnTo>
                      <a:pt x="f154" y="f79"/>
                    </a:lnTo>
                    <a:lnTo>
                      <a:pt x="f74" y="f29"/>
                    </a:lnTo>
                    <a:lnTo>
                      <a:pt x="f74" y="f25"/>
                    </a:lnTo>
                    <a:lnTo>
                      <a:pt x="f154" y="f141"/>
                    </a:lnTo>
                    <a:lnTo>
                      <a:pt x="f76" y="f146"/>
                    </a:lnTo>
                    <a:lnTo>
                      <a:pt x="f77" y="f76"/>
                    </a:lnTo>
                    <a:lnTo>
                      <a:pt x="f30" y="f74"/>
                    </a:lnTo>
                    <a:lnTo>
                      <a:pt x="f153" y="f155"/>
                    </a:lnTo>
                    <a:lnTo>
                      <a:pt x="f81" y="f156"/>
                    </a:lnTo>
                    <a:lnTo>
                      <a:pt x="f157" y="f72"/>
                    </a:lnTo>
                    <a:lnTo>
                      <a:pt x="f152" y="f158"/>
                    </a:lnTo>
                    <a:lnTo>
                      <a:pt x="f149" y="f71"/>
                    </a:lnTo>
                    <a:lnTo>
                      <a:pt x="f147" y="f126"/>
                    </a:lnTo>
                    <a:lnTo>
                      <a:pt x="f147" y="f159"/>
                    </a:lnTo>
                    <a:lnTo>
                      <a:pt x="f147" y="f160"/>
                    </a:lnTo>
                    <a:lnTo>
                      <a:pt x="f161" y="f159"/>
                    </a:lnTo>
                    <a:lnTo>
                      <a:pt x="f162" y="f160"/>
                    </a:lnTo>
                    <a:lnTo>
                      <a:pt x="f88" y="f70"/>
                    </a:lnTo>
                    <a:lnTo>
                      <a:pt x="f89" y="f163"/>
                    </a:lnTo>
                    <a:lnTo>
                      <a:pt x="f26" y="f69"/>
                    </a:lnTo>
                    <a:lnTo>
                      <a:pt x="f164" y="f69"/>
                    </a:lnTo>
                    <a:lnTo>
                      <a:pt x="f165" y="f166"/>
                    </a:lnTo>
                    <a:lnTo>
                      <a:pt x="f167" y="f125"/>
                    </a:lnTo>
                    <a:lnTo>
                      <a:pt x="f168" y="f69"/>
                    </a:lnTo>
                    <a:lnTo>
                      <a:pt x="f169" y="f170"/>
                    </a:lnTo>
                    <a:lnTo>
                      <a:pt x="f171" y="f121"/>
                    </a:lnTo>
                    <a:lnTo>
                      <a:pt x="f119" y="f66"/>
                    </a:lnTo>
                    <a:lnTo>
                      <a:pt x="f119" y="f65"/>
                    </a:lnTo>
                    <a:lnTo>
                      <a:pt x="f172" y="f173"/>
                    </a:lnTo>
                    <a:lnTo>
                      <a:pt x="f12" y="f173"/>
                    </a:lnTo>
                    <a:lnTo>
                      <a:pt x="f12" y="f14"/>
                    </a:lnTo>
                    <a:lnTo>
                      <a:pt x="f12" y="f13"/>
                    </a:lnTo>
                    <a:lnTo>
                      <a:pt x="f12" y="f16"/>
                    </a:lnTo>
                    <a:lnTo>
                      <a:pt x="f174" y="f175"/>
                    </a:lnTo>
                    <a:lnTo>
                      <a:pt x="f176" y="f177"/>
                    </a:lnTo>
                    <a:lnTo>
                      <a:pt x="f171" y="f178"/>
                    </a:lnTo>
                    <a:lnTo>
                      <a:pt x="f171" y="f179"/>
                    </a:lnTo>
                    <a:lnTo>
                      <a:pt x="f176" y="f60"/>
                    </a:lnTo>
                    <a:lnTo>
                      <a:pt x="f174" y="f180"/>
                    </a:lnTo>
                    <a:lnTo>
                      <a:pt x="f10" y="f181"/>
                    </a:lnTo>
                    <a:lnTo>
                      <a:pt x="f182" y="f183"/>
                    </a:lnTo>
                    <a:lnTo>
                      <a:pt x="f122" y="f184"/>
                    </a:lnTo>
                    <a:lnTo>
                      <a:pt x="f185" y="f54"/>
                    </a:lnTo>
                    <a:lnTo>
                      <a:pt x="f186" y="f51"/>
                    </a:lnTo>
                    <a:lnTo>
                      <a:pt x="f112" y="f187"/>
                    </a:lnTo>
                    <a:lnTo>
                      <a:pt x="f188" y="f189"/>
                    </a:lnTo>
                    <a:lnTo>
                      <a:pt x="f5" y="f190"/>
                    </a:lnTo>
                    <a:lnTo>
                      <a:pt x="f191" y="f192"/>
                    </a:lnTo>
                    <a:lnTo>
                      <a:pt x="f114" y="f33"/>
                    </a:lnTo>
                    <a:lnTo>
                      <a:pt x="f112" y="f85"/>
                    </a:lnTo>
                    <a:lnTo>
                      <a:pt x="f185" y="f87"/>
                    </a:lnTo>
                    <a:lnTo>
                      <a:pt x="f8" y="f37"/>
                    </a:lnTo>
                    <a:lnTo>
                      <a:pt x="f193" y="f194"/>
                    </a:lnTo>
                    <a:lnTo>
                      <a:pt x="f195" y="f192"/>
                    </a:lnTo>
                    <a:lnTo>
                      <a:pt x="f196" y="f90"/>
                    </a:lnTo>
                    <a:lnTo>
                      <a:pt x="f197" y="f198"/>
                    </a:lnTo>
                    <a:lnTo>
                      <a:pt x="f168" y="f92"/>
                    </a:lnTo>
                    <a:lnTo>
                      <a:pt x="f101" y="f199"/>
                    </a:lnTo>
                    <a:lnTo>
                      <a:pt x="f131" y="f190"/>
                    </a:lnTo>
                    <a:lnTo>
                      <a:pt x="f134" y="f43"/>
                    </a:lnTo>
                    <a:lnTo>
                      <a:pt x="f164" y="f45"/>
                    </a:lnTo>
                    <a:lnTo>
                      <a:pt x="f94" y="f200"/>
                    </a:lnTo>
                    <a:lnTo>
                      <a:pt x="f136" y="f47"/>
                    </a:lnTo>
                    <a:lnTo>
                      <a:pt x="f137" y="f201"/>
                    </a:lnTo>
                    <a:lnTo>
                      <a:pt x="f145" y="f187"/>
                    </a:lnTo>
                    <a:lnTo>
                      <a:pt x="f148" y="f202"/>
                    </a:lnTo>
                    <a:lnTo>
                      <a:pt x="f203" y="f204"/>
                    </a:lnTo>
                    <a:lnTo>
                      <a:pt x="f153" y="f51"/>
                    </a:lnTo>
                    <a:lnTo>
                      <a:pt x="f77" y="f52"/>
                    </a:lnTo>
                    <a:lnTo>
                      <a:pt x="f154" y="f205"/>
                    </a:lnTo>
                    <a:lnTo>
                      <a:pt x="f155" y="f55"/>
                    </a:lnTo>
                    <a:lnTo>
                      <a:pt x="f206" y="f115"/>
                    </a:lnTo>
                    <a:lnTo>
                      <a:pt x="f207" y="f184"/>
                    </a:lnTo>
                    <a:lnTo>
                      <a:pt x="f208" y="f209"/>
                    </a:lnTo>
                    <a:lnTo>
                      <a:pt x="f210" y="f183"/>
                    </a:lnTo>
                    <a:lnTo>
                      <a:pt x="f123" y="f211"/>
                    </a:lnTo>
                    <a:lnTo>
                      <a:pt x="f212" y="f213"/>
                    </a:lnTo>
                    <a:lnTo>
                      <a:pt x="f118" y="f181"/>
                    </a:lnTo>
                    <a:lnTo>
                      <a:pt x="f214" y="f215"/>
                    </a:lnTo>
                    <a:lnTo>
                      <a:pt x="f216" y="f180"/>
                    </a:lnTo>
                    <a:lnTo>
                      <a:pt x="f117" y="f217"/>
                    </a:lnTo>
                    <a:lnTo>
                      <a:pt x="f178" y="f180"/>
                    </a:lnTo>
                    <a:lnTo>
                      <a:pt x="f218" y="f59"/>
                    </a:lnTo>
                    <a:lnTo>
                      <a:pt x="f180" y="f181"/>
                    </a:lnTo>
                    <a:lnTo>
                      <a:pt x="f59" y="f116"/>
                    </a:lnTo>
                    <a:lnTo>
                      <a:pt x="f59" y="f213"/>
                    </a:lnTo>
                    <a:lnTo>
                      <a:pt x="f116" y="f57"/>
                    </a:lnTo>
                    <a:lnTo>
                      <a:pt x="f116" y="f219"/>
                    </a:lnTo>
                    <a:lnTo>
                      <a:pt x="f213" y="f56"/>
                    </a:lnTo>
                    <a:lnTo>
                      <a:pt x="f57" y="f54"/>
                    </a:lnTo>
                    <a:lnTo>
                      <a:pt x="f220" y="f52"/>
                    </a:lnTo>
                    <a:lnTo>
                      <a:pt x="f184" y="f51"/>
                    </a:lnTo>
                    <a:lnTo>
                      <a:pt x="f115" y="f204"/>
                    </a:lnTo>
                    <a:lnTo>
                      <a:pt x="f49" y="f49"/>
                    </a:lnTo>
                    <a:lnTo>
                      <a:pt x="f187" y="f202"/>
                    </a:lnTo>
                    <a:lnTo>
                      <a:pt x="f48" y="f48"/>
                    </a:lnTo>
                    <a:lnTo>
                      <a:pt x="f45" y="f201"/>
                    </a:lnTo>
                    <a:lnTo>
                      <a:pt x="f95" y="f47"/>
                    </a:lnTo>
                    <a:lnTo>
                      <a:pt x="f90" y="f100"/>
                    </a:lnTo>
                    <a:lnTo>
                      <a:pt x="f37" y="f200"/>
                    </a:lnTo>
                    <a:lnTo>
                      <a:pt x="f221" y="f45"/>
                    </a:lnTo>
                    <a:lnTo>
                      <a:pt x="f222" y="f189"/>
                    </a:lnTo>
                    <a:lnTo>
                      <a:pt x="f20" y="f190"/>
                    </a:lnTo>
                    <a:lnTo>
                      <a:pt x="f23" y="f199"/>
                    </a:lnTo>
                    <a:lnTo>
                      <a:pt x="f23" y="f190"/>
                    </a:lnTo>
                    <a:lnTo>
                      <a:pt x="f21" y="f201"/>
                    </a:lnTo>
                    <a:lnTo>
                      <a:pt x="f75" y="f204"/>
                    </a:lnTo>
                    <a:lnTo>
                      <a:pt x="f20" y="f49"/>
                    </a:lnTo>
                    <a:lnTo>
                      <a:pt x="f17" y="f187"/>
                    </a:lnTo>
                    <a:lnTo>
                      <a:pt x="f23" y="f45"/>
                    </a:lnTo>
                    <a:lnTo>
                      <a:pt x="f32" y="f41"/>
                    </a:lnTo>
                    <a:lnTo>
                      <a:pt x="f32" y="f194"/>
                    </a:lnTo>
                    <a:lnTo>
                      <a:pt x="f32" y="f33"/>
                    </a:lnTo>
                    <a:close/>
                    <a:moveTo>
                      <a:pt x="f29" y="f138"/>
                    </a:moveTo>
                    <a:lnTo>
                      <a:pt x="f29" y="f138"/>
                    </a:lnTo>
                    <a:lnTo>
                      <a:pt x="f30" y="f138"/>
                    </a:lnTo>
                    <a:lnTo>
                      <a:pt x="f30" y="f143"/>
                    </a:lnTo>
                    <a:lnTo>
                      <a:pt x="f30" y="f223"/>
                    </a:lnTo>
                    <a:lnTo>
                      <a:pt x="f29" y="f138"/>
                    </a:lnTo>
                    <a:close/>
                    <a:moveTo>
                      <a:pt x="f224" y="f213"/>
                    </a:moveTo>
                    <a:lnTo>
                      <a:pt x="f225" y="f183"/>
                    </a:lnTo>
                    <a:lnTo>
                      <a:pt x="f226" y="f211"/>
                    </a:lnTo>
                    <a:lnTo>
                      <a:pt x="f227" y="f57"/>
                    </a:lnTo>
                    <a:lnTo>
                      <a:pt x="f228" y="f219"/>
                    </a:lnTo>
                    <a:lnTo>
                      <a:pt x="f229" y="f55"/>
                    </a:lnTo>
                    <a:lnTo>
                      <a:pt x="f230" y="f52"/>
                    </a:lnTo>
                    <a:lnTo>
                      <a:pt x="f231" y="f232"/>
                    </a:lnTo>
                    <a:lnTo>
                      <a:pt x="f233" y="f51"/>
                    </a:lnTo>
                    <a:lnTo>
                      <a:pt x="f234" y="f54"/>
                    </a:lnTo>
                    <a:lnTo>
                      <a:pt x="f235" y="f184"/>
                    </a:lnTo>
                    <a:lnTo>
                      <a:pt x="f236" y="f181"/>
                    </a:lnTo>
                    <a:lnTo>
                      <a:pt x="f230" y="f211"/>
                    </a:lnTo>
                    <a:lnTo>
                      <a:pt x="f237" y="f115"/>
                    </a:lnTo>
                    <a:lnTo>
                      <a:pt x="f238" y="f205"/>
                    </a:lnTo>
                    <a:lnTo>
                      <a:pt x="f239" y="f204"/>
                    </a:lnTo>
                    <a:lnTo>
                      <a:pt x="f240" y="f187"/>
                    </a:lnTo>
                    <a:lnTo>
                      <a:pt x="f241" y="f48"/>
                    </a:lnTo>
                    <a:lnTo>
                      <a:pt x="f242" y="f100"/>
                    </a:lnTo>
                    <a:lnTo>
                      <a:pt x="f243" y="f200"/>
                    </a:lnTo>
                    <a:lnTo>
                      <a:pt x="f244" y="f200"/>
                    </a:lnTo>
                    <a:lnTo>
                      <a:pt x="f245" y="f45"/>
                    </a:lnTo>
                    <a:lnTo>
                      <a:pt x="f246" y="f189"/>
                    </a:lnTo>
                    <a:lnTo>
                      <a:pt x="f247" y="f43"/>
                    </a:lnTo>
                    <a:lnTo>
                      <a:pt x="f248" y="f190"/>
                    </a:lnTo>
                    <a:lnTo>
                      <a:pt x="f249" y="f199"/>
                    </a:lnTo>
                    <a:lnTo>
                      <a:pt x="f53" y="f92"/>
                    </a:lnTo>
                    <a:lnTo>
                      <a:pt x="f53" y="f41"/>
                    </a:lnTo>
                    <a:lnTo>
                      <a:pt x="f50" y="f198"/>
                    </a:lnTo>
                    <a:lnTo>
                      <a:pt x="f46" y="f192"/>
                    </a:lnTo>
                    <a:lnTo>
                      <a:pt x="f61" y="f87"/>
                    </a:lnTo>
                    <a:lnTo>
                      <a:pt x="f34" y="f250"/>
                    </a:lnTo>
                    <a:lnTo>
                      <a:pt x="f32" y="f251"/>
                    </a:lnTo>
                    <a:lnTo>
                      <a:pt x="f32" y="f75"/>
                    </a:lnTo>
                    <a:lnTo>
                      <a:pt x="f36" y="f252"/>
                    </a:lnTo>
                    <a:lnTo>
                      <a:pt x="f58" y="f75"/>
                    </a:lnTo>
                    <a:lnTo>
                      <a:pt x="f40" y="f251"/>
                    </a:lnTo>
                    <a:lnTo>
                      <a:pt x="f42" y="f82"/>
                    </a:lnTo>
                    <a:lnTo>
                      <a:pt x="f50" y="f82"/>
                    </a:lnTo>
                    <a:lnTo>
                      <a:pt x="f50" y="f251"/>
                    </a:lnTo>
                    <a:lnTo>
                      <a:pt x="f40" y="f24"/>
                    </a:lnTo>
                    <a:lnTo>
                      <a:pt x="f53" y="f18"/>
                    </a:lnTo>
                    <a:lnTo>
                      <a:pt x="f247" y="f82"/>
                    </a:lnTo>
                    <a:lnTo>
                      <a:pt x="f253" y="f194"/>
                    </a:lnTo>
                    <a:lnTo>
                      <a:pt x="f254" y="f194"/>
                    </a:lnTo>
                    <a:lnTo>
                      <a:pt x="f255" y="f194"/>
                    </a:lnTo>
                    <a:lnTo>
                      <a:pt x="f256" y="f45"/>
                    </a:lnTo>
                    <a:lnTo>
                      <a:pt x="f257" y="f100"/>
                    </a:lnTo>
                    <a:lnTo>
                      <a:pt x="f231" y="f48"/>
                    </a:lnTo>
                    <a:lnTo>
                      <a:pt x="f258" y="f51"/>
                    </a:lnTo>
                    <a:lnTo>
                      <a:pt x="f228" y="f52"/>
                    </a:lnTo>
                    <a:lnTo>
                      <a:pt x="f6" y="f181"/>
                    </a:lnTo>
                    <a:lnTo>
                      <a:pt x="f224" y="f213"/>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60" name="Freeform 46">
                <a:extLst>
                  <a:ext uri="{FF2B5EF4-FFF2-40B4-BE49-F238E27FC236}">
                    <a16:creationId xmlns:a16="http://schemas.microsoft.com/office/drawing/2014/main" id="{8F1F7E77-CE36-799C-9A48-B5DC853F46B7}"/>
                  </a:ext>
                </a:extLst>
              </p:cNvPr>
              <p:cNvSpPr/>
              <p:nvPr/>
            </p:nvSpPr>
            <p:spPr>
              <a:xfrm>
                <a:off x="7922416" y="1870999"/>
                <a:ext cx="195617" cy="413601"/>
              </a:xfrm>
              <a:custGeom>
                <a:avLst/>
                <a:gdLst>
                  <a:gd name="f0" fmla="val 10800000"/>
                  <a:gd name="f1" fmla="val 5400000"/>
                  <a:gd name="f2" fmla="val 180"/>
                  <a:gd name="f3" fmla="val w"/>
                  <a:gd name="f4" fmla="val h"/>
                  <a:gd name="f5" fmla="val 0"/>
                  <a:gd name="f6" fmla="val 140"/>
                  <a:gd name="f7" fmla="val 303"/>
                  <a:gd name="f8" fmla="val 130"/>
                  <a:gd name="f9" fmla="val 157"/>
                  <a:gd name="f10" fmla="val 152"/>
                  <a:gd name="f11" fmla="val 133"/>
                  <a:gd name="f12" fmla="val 147"/>
                  <a:gd name="f13" fmla="val 137"/>
                  <a:gd name="f14" fmla="val 168"/>
                  <a:gd name="f15" fmla="val 173"/>
                  <a:gd name="f16" fmla="val 138"/>
                  <a:gd name="f17" fmla="val 123"/>
                  <a:gd name="f18" fmla="val 114"/>
                  <a:gd name="f19" fmla="val 104"/>
                  <a:gd name="f20" fmla="val 126"/>
                  <a:gd name="f21" fmla="val 95"/>
                  <a:gd name="f22" fmla="val 121"/>
                  <a:gd name="f23" fmla="val 90"/>
                  <a:gd name="f24" fmla="val 119"/>
                  <a:gd name="f25" fmla="val 100"/>
                  <a:gd name="f26" fmla="val 97"/>
                  <a:gd name="f27" fmla="val 88"/>
                  <a:gd name="f28" fmla="val 78"/>
                  <a:gd name="f29" fmla="val 71"/>
                  <a:gd name="f30" fmla="val 67"/>
                  <a:gd name="f31" fmla="val 102"/>
                  <a:gd name="f32" fmla="val 64"/>
                  <a:gd name="f33" fmla="val 59"/>
                  <a:gd name="f34" fmla="val 107"/>
                  <a:gd name="f35" fmla="val 52"/>
                  <a:gd name="f36" fmla="val 111"/>
                  <a:gd name="f37" fmla="val 31"/>
                  <a:gd name="f38" fmla="val 109"/>
                  <a:gd name="f39" fmla="val 22"/>
                  <a:gd name="f40" fmla="val 19"/>
                  <a:gd name="f41" fmla="val 14"/>
                  <a:gd name="f42" fmla="val 12"/>
                  <a:gd name="f43" fmla="val 10"/>
                  <a:gd name="f44" fmla="val 57"/>
                  <a:gd name="f45" fmla="val 7"/>
                  <a:gd name="f46" fmla="val 45"/>
                  <a:gd name="f47" fmla="val 5"/>
                  <a:gd name="f48" fmla="val 36"/>
                  <a:gd name="f49" fmla="val 3"/>
                  <a:gd name="f50" fmla="val 24"/>
                  <a:gd name="f51" fmla="val 17"/>
                  <a:gd name="f52" fmla="val 48"/>
                  <a:gd name="f53" fmla="val 55"/>
                  <a:gd name="f54" fmla="val 69"/>
                  <a:gd name="f55" fmla="val 81"/>
                  <a:gd name="f56" fmla="val 85"/>
                  <a:gd name="f57" fmla="val 112"/>
                  <a:gd name="f58" fmla="val 29"/>
                  <a:gd name="f59" fmla="val 33"/>
                  <a:gd name="f60" fmla="val 149"/>
                  <a:gd name="f61" fmla="val 164"/>
                  <a:gd name="f62" fmla="val 40"/>
                  <a:gd name="f63" fmla="val 187"/>
                  <a:gd name="f64" fmla="val 38"/>
                  <a:gd name="f65" fmla="val 197"/>
                  <a:gd name="f66" fmla="val 206"/>
                  <a:gd name="f67" fmla="val 213"/>
                  <a:gd name="f68" fmla="val 225"/>
                  <a:gd name="f69" fmla="val 239"/>
                  <a:gd name="f70" fmla="val 249"/>
                  <a:gd name="f71" fmla="val 254"/>
                  <a:gd name="f72" fmla="val 268"/>
                  <a:gd name="f73" fmla="val 270"/>
                  <a:gd name="f74" fmla="val 62"/>
                  <a:gd name="f75" fmla="val 277"/>
                  <a:gd name="f76" fmla="val 275"/>
                  <a:gd name="f77" fmla="val 291"/>
                  <a:gd name="f78" fmla="val 93"/>
                  <a:gd name="f79" fmla="val 263"/>
                  <a:gd name="f80" fmla="val 256"/>
                  <a:gd name="f81" fmla="val 251"/>
                  <a:gd name="f82" fmla="val 246"/>
                  <a:gd name="f83" fmla="val 116"/>
                  <a:gd name="f84" fmla="val 242"/>
                  <a:gd name="f85" fmla="val 235"/>
                  <a:gd name="f86" fmla="val 220"/>
                  <a:gd name="f87" fmla="val 201"/>
                  <a:gd name="f88" fmla="val 185"/>
                  <a:gd name="f89" fmla="val 211"/>
                  <a:gd name="f90" fmla="val 190"/>
                  <a:gd name="f91" fmla="+- 0 0 -90"/>
                  <a:gd name="f92" fmla="*/ f3 1 140"/>
                  <a:gd name="f93" fmla="*/ f4 1 303"/>
                  <a:gd name="f94" fmla="+- f7 0 f5"/>
                  <a:gd name="f95" fmla="+- f6 0 f5"/>
                  <a:gd name="f96" fmla="*/ f91 f0 1"/>
                  <a:gd name="f97" fmla="*/ f95 1 140"/>
                  <a:gd name="f98" fmla="*/ f94 1 303"/>
                  <a:gd name="f99" fmla="*/ 206375 f95 1"/>
                  <a:gd name="f100" fmla="*/ 241301 f94 1"/>
                  <a:gd name="f101" fmla="*/ 217488 f95 1"/>
                  <a:gd name="f102" fmla="*/ 266701 f94 1"/>
                  <a:gd name="f103" fmla="*/ 249238 f94 1"/>
                  <a:gd name="f104" fmla="*/ 211138 f95 1"/>
                  <a:gd name="f105" fmla="*/ 195263 f94 1"/>
                  <a:gd name="f106" fmla="*/ 165101 f94 1"/>
                  <a:gd name="f107" fmla="*/ 192088 f95 1"/>
                  <a:gd name="f108" fmla="*/ 142875 f94 1"/>
                  <a:gd name="f109" fmla="*/ 158750 f95 1"/>
                  <a:gd name="f110" fmla="*/ 153988 f94 1"/>
                  <a:gd name="f111" fmla="*/ 150813 f95 1"/>
                  <a:gd name="f112" fmla="*/ 123825 f94 1"/>
                  <a:gd name="f113" fmla="*/ 106363 f94 1"/>
                  <a:gd name="f114" fmla="*/ 165100 f95 1"/>
                  <a:gd name="f115" fmla="*/ 93663 f94 1"/>
                  <a:gd name="f116" fmla="*/ 176213 f95 1"/>
                  <a:gd name="f117" fmla="*/ 49213 f94 1"/>
                  <a:gd name="f118" fmla="*/ 30163 f94 1"/>
                  <a:gd name="f119" fmla="*/ 123825 f95 1"/>
                  <a:gd name="f120" fmla="*/ 19050 f94 1"/>
                  <a:gd name="f121" fmla="*/ 90488 f95 1"/>
                  <a:gd name="f122" fmla="*/ 11113 f94 1"/>
                  <a:gd name="f123" fmla="*/ 57150 f95 1"/>
                  <a:gd name="f124" fmla="*/ 4763 f94 1"/>
                  <a:gd name="f125" fmla="*/ 30163 f95 1"/>
                  <a:gd name="f126" fmla="*/ 7938 f94 1"/>
                  <a:gd name="f127" fmla="*/ 22225 f95 1"/>
                  <a:gd name="f128" fmla="*/ 22225 f94 1"/>
                  <a:gd name="f129" fmla="*/ 7938 f95 1"/>
                  <a:gd name="f130" fmla="*/ 76200 f94 1"/>
                  <a:gd name="f131" fmla="*/ 0 f95 1"/>
                  <a:gd name="f132" fmla="*/ 15875 f95 1"/>
                  <a:gd name="f133" fmla="*/ 112713 f94 1"/>
                  <a:gd name="f134" fmla="*/ 4763 f95 1"/>
                  <a:gd name="f135" fmla="*/ 134938 f94 1"/>
                  <a:gd name="f136" fmla="*/ 150813 f94 1"/>
                  <a:gd name="f137" fmla="*/ 173038 f94 1"/>
                  <a:gd name="f138" fmla="*/ 46038 f95 1"/>
                  <a:gd name="f139" fmla="*/ 106363 f95 1"/>
                  <a:gd name="f140" fmla="*/ 236538 f94 1"/>
                  <a:gd name="f141" fmla="*/ 71438 f95 1"/>
                  <a:gd name="f142" fmla="*/ 274638 f94 1"/>
                  <a:gd name="f143" fmla="*/ 63500 f95 1"/>
                  <a:gd name="f144" fmla="*/ 296863 f94 1"/>
                  <a:gd name="f145" fmla="*/ 34925 f95 1"/>
                  <a:gd name="f146" fmla="*/ 327026 f94 1"/>
                  <a:gd name="f147" fmla="*/ 357189 f94 1"/>
                  <a:gd name="f148" fmla="*/ 26988 f95 1"/>
                  <a:gd name="f149" fmla="*/ 395289 f94 1"/>
                  <a:gd name="f150" fmla="*/ 60325 f95 1"/>
                  <a:gd name="f151" fmla="*/ 425451 f94 1"/>
                  <a:gd name="f152" fmla="*/ 98425 f95 1"/>
                  <a:gd name="f153" fmla="*/ 439739 f94 1"/>
                  <a:gd name="f154" fmla="*/ 436564 f94 1"/>
                  <a:gd name="f155" fmla="*/ 139700 f95 1"/>
                  <a:gd name="f156" fmla="*/ 461964 f94 1"/>
                  <a:gd name="f157" fmla="*/ 147638 f95 1"/>
                  <a:gd name="f158" fmla="*/ 481014 f94 1"/>
                  <a:gd name="f159" fmla="*/ 173038 f95 1"/>
                  <a:gd name="f160" fmla="*/ 417514 f94 1"/>
                  <a:gd name="f161" fmla="*/ 398464 f94 1"/>
                  <a:gd name="f162" fmla="*/ 184150 f95 1"/>
                  <a:gd name="f163" fmla="*/ 384176 f94 1"/>
                  <a:gd name="f164" fmla="*/ 373064 f94 1"/>
                  <a:gd name="f165" fmla="*/ 349251 f94 1"/>
                  <a:gd name="f166" fmla="*/ 200025 f95 1"/>
                  <a:gd name="f167" fmla="*/ 338139 f94 1"/>
                  <a:gd name="f168" fmla="*/ 293688 f94 1"/>
                  <a:gd name="f169" fmla="*/ 301626 f94 1"/>
                  <a:gd name="f170" fmla="*/ f96 1 f2"/>
                  <a:gd name="f171" fmla="*/ f99 1 140"/>
                  <a:gd name="f172" fmla="*/ f100 1 303"/>
                  <a:gd name="f173" fmla="*/ f101 1 140"/>
                  <a:gd name="f174" fmla="*/ f102 1 303"/>
                  <a:gd name="f175" fmla="*/ f103 1 303"/>
                  <a:gd name="f176" fmla="*/ f104 1 140"/>
                  <a:gd name="f177" fmla="*/ f105 1 303"/>
                  <a:gd name="f178" fmla="*/ f106 1 303"/>
                  <a:gd name="f179" fmla="*/ f107 1 140"/>
                  <a:gd name="f180" fmla="*/ f108 1 303"/>
                  <a:gd name="f181" fmla="*/ f109 1 140"/>
                  <a:gd name="f182" fmla="*/ f110 1 303"/>
                  <a:gd name="f183" fmla="*/ f111 1 140"/>
                  <a:gd name="f184" fmla="*/ f112 1 303"/>
                  <a:gd name="f185" fmla="*/ f113 1 303"/>
                  <a:gd name="f186" fmla="*/ f114 1 140"/>
                  <a:gd name="f187" fmla="*/ f115 1 303"/>
                  <a:gd name="f188" fmla="*/ f116 1 140"/>
                  <a:gd name="f189" fmla="*/ f117 1 303"/>
                  <a:gd name="f190" fmla="*/ f118 1 303"/>
                  <a:gd name="f191" fmla="*/ f119 1 140"/>
                  <a:gd name="f192" fmla="*/ f120 1 303"/>
                  <a:gd name="f193" fmla="*/ f121 1 140"/>
                  <a:gd name="f194" fmla="*/ f122 1 303"/>
                  <a:gd name="f195" fmla="*/ f123 1 140"/>
                  <a:gd name="f196" fmla="*/ f124 1 303"/>
                  <a:gd name="f197" fmla="*/ f125 1 140"/>
                  <a:gd name="f198" fmla="*/ f126 1 303"/>
                  <a:gd name="f199" fmla="*/ f127 1 140"/>
                  <a:gd name="f200" fmla="*/ f128 1 303"/>
                  <a:gd name="f201" fmla="*/ f129 1 140"/>
                  <a:gd name="f202" fmla="*/ f130 1 303"/>
                  <a:gd name="f203" fmla="*/ f131 1 140"/>
                  <a:gd name="f204" fmla="*/ f132 1 140"/>
                  <a:gd name="f205" fmla="*/ f133 1 303"/>
                  <a:gd name="f206" fmla="*/ f134 1 140"/>
                  <a:gd name="f207" fmla="*/ f135 1 303"/>
                  <a:gd name="f208" fmla="*/ f136 1 303"/>
                  <a:gd name="f209" fmla="*/ f137 1 303"/>
                  <a:gd name="f210" fmla="*/ f138 1 140"/>
                  <a:gd name="f211" fmla="*/ f139 1 140"/>
                  <a:gd name="f212" fmla="*/ f140 1 303"/>
                  <a:gd name="f213" fmla="*/ f141 1 140"/>
                  <a:gd name="f214" fmla="*/ f142 1 303"/>
                  <a:gd name="f215" fmla="*/ f143 1 140"/>
                  <a:gd name="f216" fmla="*/ f144 1 303"/>
                  <a:gd name="f217" fmla="*/ f145 1 140"/>
                  <a:gd name="f218" fmla="*/ f146 1 303"/>
                  <a:gd name="f219" fmla="*/ f147 1 303"/>
                  <a:gd name="f220" fmla="*/ f148 1 140"/>
                  <a:gd name="f221" fmla="*/ f149 1 303"/>
                  <a:gd name="f222" fmla="*/ f150 1 140"/>
                  <a:gd name="f223" fmla="*/ f151 1 303"/>
                  <a:gd name="f224" fmla="*/ f152 1 140"/>
                  <a:gd name="f225" fmla="*/ f153 1 303"/>
                  <a:gd name="f226" fmla="*/ f154 1 303"/>
                  <a:gd name="f227" fmla="*/ f155 1 140"/>
                  <a:gd name="f228" fmla="*/ f156 1 303"/>
                  <a:gd name="f229" fmla="*/ f157 1 140"/>
                  <a:gd name="f230" fmla="*/ f158 1 303"/>
                  <a:gd name="f231" fmla="*/ f159 1 140"/>
                  <a:gd name="f232" fmla="*/ f160 1 303"/>
                  <a:gd name="f233" fmla="*/ f161 1 303"/>
                  <a:gd name="f234" fmla="*/ f162 1 140"/>
                  <a:gd name="f235" fmla="*/ f163 1 303"/>
                  <a:gd name="f236" fmla="*/ f164 1 303"/>
                  <a:gd name="f237" fmla="*/ f165 1 303"/>
                  <a:gd name="f238" fmla="*/ f166 1 140"/>
                  <a:gd name="f239" fmla="*/ f167 1 303"/>
                  <a:gd name="f240" fmla="*/ f168 1 303"/>
                  <a:gd name="f241" fmla="*/ f169 1 303"/>
                  <a:gd name="f242" fmla="*/ 0 1 f97"/>
                  <a:gd name="f243" fmla="*/ f6 1 f97"/>
                  <a:gd name="f244" fmla="*/ 0 1 f98"/>
                  <a:gd name="f245" fmla="*/ f7 1 f98"/>
                  <a:gd name="f246" fmla="+- f170 0 f1"/>
                  <a:gd name="f247" fmla="*/ f171 1 f97"/>
                  <a:gd name="f248" fmla="*/ f172 1 f98"/>
                  <a:gd name="f249" fmla="*/ f173 1 f97"/>
                  <a:gd name="f250" fmla="*/ f174 1 f98"/>
                  <a:gd name="f251" fmla="*/ f175 1 f98"/>
                  <a:gd name="f252" fmla="*/ f176 1 f97"/>
                  <a:gd name="f253" fmla="*/ f177 1 f98"/>
                  <a:gd name="f254" fmla="*/ f178 1 f98"/>
                  <a:gd name="f255" fmla="*/ f179 1 f97"/>
                  <a:gd name="f256" fmla="*/ f180 1 f98"/>
                  <a:gd name="f257" fmla="*/ f181 1 f97"/>
                  <a:gd name="f258" fmla="*/ f182 1 f98"/>
                  <a:gd name="f259" fmla="*/ f183 1 f97"/>
                  <a:gd name="f260" fmla="*/ f184 1 f98"/>
                  <a:gd name="f261" fmla="*/ f185 1 f98"/>
                  <a:gd name="f262" fmla="*/ f186 1 f97"/>
                  <a:gd name="f263" fmla="*/ f187 1 f98"/>
                  <a:gd name="f264" fmla="*/ f188 1 f97"/>
                  <a:gd name="f265" fmla="*/ f189 1 f98"/>
                  <a:gd name="f266" fmla="*/ f190 1 f98"/>
                  <a:gd name="f267" fmla="*/ f191 1 f97"/>
                  <a:gd name="f268" fmla="*/ f192 1 f98"/>
                  <a:gd name="f269" fmla="*/ f193 1 f97"/>
                  <a:gd name="f270" fmla="*/ f194 1 f98"/>
                  <a:gd name="f271" fmla="*/ f195 1 f97"/>
                  <a:gd name="f272" fmla="*/ f196 1 f98"/>
                  <a:gd name="f273" fmla="*/ f197 1 f97"/>
                  <a:gd name="f274" fmla="*/ f198 1 f98"/>
                  <a:gd name="f275" fmla="*/ f199 1 f97"/>
                  <a:gd name="f276" fmla="*/ f200 1 f98"/>
                  <a:gd name="f277" fmla="*/ f201 1 f97"/>
                  <a:gd name="f278" fmla="*/ f202 1 f98"/>
                  <a:gd name="f279" fmla="*/ f203 1 f97"/>
                  <a:gd name="f280" fmla="*/ f204 1 f97"/>
                  <a:gd name="f281" fmla="*/ f205 1 f98"/>
                  <a:gd name="f282" fmla="*/ f206 1 f97"/>
                  <a:gd name="f283" fmla="*/ f207 1 f98"/>
                  <a:gd name="f284" fmla="*/ f208 1 f98"/>
                  <a:gd name="f285" fmla="*/ f209 1 f98"/>
                  <a:gd name="f286" fmla="*/ f210 1 f97"/>
                  <a:gd name="f287" fmla="*/ f211 1 f97"/>
                  <a:gd name="f288" fmla="*/ f212 1 f98"/>
                  <a:gd name="f289" fmla="*/ f213 1 f97"/>
                  <a:gd name="f290" fmla="*/ f214 1 f98"/>
                  <a:gd name="f291" fmla="*/ f215 1 f97"/>
                  <a:gd name="f292" fmla="*/ f216 1 f98"/>
                  <a:gd name="f293" fmla="*/ f217 1 f97"/>
                  <a:gd name="f294" fmla="*/ f218 1 f98"/>
                  <a:gd name="f295" fmla="*/ f219 1 f98"/>
                  <a:gd name="f296" fmla="*/ f220 1 f97"/>
                  <a:gd name="f297" fmla="*/ f221 1 f98"/>
                  <a:gd name="f298" fmla="*/ f222 1 f97"/>
                  <a:gd name="f299" fmla="*/ f223 1 f98"/>
                  <a:gd name="f300" fmla="*/ f224 1 f97"/>
                  <a:gd name="f301" fmla="*/ f225 1 f98"/>
                  <a:gd name="f302" fmla="*/ f226 1 f98"/>
                  <a:gd name="f303" fmla="*/ f227 1 f97"/>
                  <a:gd name="f304" fmla="*/ f228 1 f98"/>
                  <a:gd name="f305" fmla="*/ f229 1 f97"/>
                  <a:gd name="f306" fmla="*/ f230 1 f98"/>
                  <a:gd name="f307" fmla="*/ f231 1 f97"/>
                  <a:gd name="f308" fmla="*/ f232 1 f98"/>
                  <a:gd name="f309" fmla="*/ f233 1 f98"/>
                  <a:gd name="f310" fmla="*/ f234 1 f97"/>
                  <a:gd name="f311" fmla="*/ f235 1 f98"/>
                  <a:gd name="f312" fmla="*/ f236 1 f98"/>
                  <a:gd name="f313" fmla="*/ f237 1 f98"/>
                  <a:gd name="f314" fmla="*/ f238 1 f97"/>
                  <a:gd name="f315" fmla="*/ f239 1 f98"/>
                  <a:gd name="f316" fmla="*/ f240 1 f98"/>
                  <a:gd name="f317" fmla="*/ f241 1 f98"/>
                  <a:gd name="f318" fmla="*/ f242 f92 1"/>
                  <a:gd name="f319" fmla="*/ f243 f92 1"/>
                  <a:gd name="f320" fmla="*/ f245 f93 1"/>
                  <a:gd name="f321" fmla="*/ f244 f93 1"/>
                  <a:gd name="f322" fmla="*/ f247 f92 1"/>
                  <a:gd name="f323" fmla="*/ f248 f93 1"/>
                  <a:gd name="f324" fmla="*/ f249 f92 1"/>
                  <a:gd name="f325" fmla="*/ f250 f93 1"/>
                  <a:gd name="f326" fmla="*/ f251 f93 1"/>
                  <a:gd name="f327" fmla="*/ f252 f92 1"/>
                  <a:gd name="f328" fmla="*/ f253 f93 1"/>
                  <a:gd name="f329" fmla="*/ f254 f93 1"/>
                  <a:gd name="f330" fmla="*/ f255 f92 1"/>
                  <a:gd name="f331" fmla="*/ f256 f93 1"/>
                  <a:gd name="f332" fmla="*/ f257 f92 1"/>
                  <a:gd name="f333" fmla="*/ f258 f93 1"/>
                  <a:gd name="f334" fmla="*/ f259 f92 1"/>
                  <a:gd name="f335" fmla="*/ f260 f93 1"/>
                  <a:gd name="f336" fmla="*/ f261 f93 1"/>
                  <a:gd name="f337" fmla="*/ f262 f92 1"/>
                  <a:gd name="f338" fmla="*/ f263 f93 1"/>
                  <a:gd name="f339" fmla="*/ f264 f92 1"/>
                  <a:gd name="f340" fmla="*/ f265 f93 1"/>
                  <a:gd name="f341" fmla="*/ f266 f93 1"/>
                  <a:gd name="f342" fmla="*/ f267 f92 1"/>
                  <a:gd name="f343" fmla="*/ f268 f93 1"/>
                  <a:gd name="f344" fmla="*/ f269 f92 1"/>
                  <a:gd name="f345" fmla="*/ f270 f93 1"/>
                  <a:gd name="f346" fmla="*/ f271 f92 1"/>
                  <a:gd name="f347" fmla="*/ f272 f93 1"/>
                  <a:gd name="f348" fmla="*/ f273 f92 1"/>
                  <a:gd name="f349" fmla="*/ f274 f93 1"/>
                  <a:gd name="f350" fmla="*/ f275 f92 1"/>
                  <a:gd name="f351" fmla="*/ f276 f93 1"/>
                  <a:gd name="f352" fmla="*/ f277 f92 1"/>
                  <a:gd name="f353" fmla="*/ f278 f93 1"/>
                  <a:gd name="f354" fmla="*/ f279 f92 1"/>
                  <a:gd name="f355" fmla="*/ f280 f92 1"/>
                  <a:gd name="f356" fmla="*/ f281 f93 1"/>
                  <a:gd name="f357" fmla="*/ f282 f92 1"/>
                  <a:gd name="f358" fmla="*/ f283 f93 1"/>
                  <a:gd name="f359" fmla="*/ f284 f93 1"/>
                  <a:gd name="f360" fmla="*/ f285 f93 1"/>
                  <a:gd name="f361" fmla="*/ f286 f92 1"/>
                  <a:gd name="f362" fmla="*/ f287 f92 1"/>
                  <a:gd name="f363" fmla="*/ f288 f93 1"/>
                  <a:gd name="f364" fmla="*/ f289 f92 1"/>
                  <a:gd name="f365" fmla="*/ f290 f93 1"/>
                  <a:gd name="f366" fmla="*/ f291 f92 1"/>
                  <a:gd name="f367" fmla="*/ f292 f93 1"/>
                  <a:gd name="f368" fmla="*/ f293 f92 1"/>
                  <a:gd name="f369" fmla="*/ f294 f93 1"/>
                  <a:gd name="f370" fmla="*/ f295 f93 1"/>
                  <a:gd name="f371" fmla="*/ f296 f92 1"/>
                  <a:gd name="f372" fmla="*/ f297 f93 1"/>
                  <a:gd name="f373" fmla="*/ f298 f92 1"/>
                  <a:gd name="f374" fmla="*/ f299 f93 1"/>
                  <a:gd name="f375" fmla="*/ f300 f92 1"/>
                  <a:gd name="f376" fmla="*/ f301 f93 1"/>
                  <a:gd name="f377" fmla="*/ f302 f93 1"/>
                  <a:gd name="f378" fmla="*/ f303 f92 1"/>
                  <a:gd name="f379" fmla="*/ f304 f93 1"/>
                  <a:gd name="f380" fmla="*/ f305 f92 1"/>
                  <a:gd name="f381" fmla="*/ f306 f93 1"/>
                  <a:gd name="f382" fmla="*/ f307 f92 1"/>
                  <a:gd name="f383" fmla="*/ f308 f93 1"/>
                  <a:gd name="f384" fmla="*/ f309 f93 1"/>
                  <a:gd name="f385" fmla="*/ f310 f92 1"/>
                  <a:gd name="f386" fmla="*/ f311 f93 1"/>
                  <a:gd name="f387" fmla="*/ f312 f93 1"/>
                  <a:gd name="f388" fmla="*/ f313 f93 1"/>
                  <a:gd name="f389" fmla="*/ f314 f92 1"/>
                  <a:gd name="f390" fmla="*/ f315 f93 1"/>
                  <a:gd name="f391" fmla="*/ f316 f93 1"/>
                  <a:gd name="f392" fmla="*/ f317 f93 1"/>
                </a:gdLst>
                <a:ahLst/>
                <a:cxnLst>
                  <a:cxn ang="3cd4">
                    <a:pos x="hc" y="t"/>
                  </a:cxn>
                  <a:cxn ang="0">
                    <a:pos x="r" y="vc"/>
                  </a:cxn>
                  <a:cxn ang="cd4">
                    <a:pos x="hc" y="b"/>
                  </a:cxn>
                  <a:cxn ang="cd2">
                    <a:pos x="l" y="vc"/>
                  </a:cxn>
                  <a:cxn ang="f246">
                    <a:pos x="f322" y="f323"/>
                  </a:cxn>
                  <a:cxn ang="f246">
                    <a:pos x="f324" y="f325"/>
                  </a:cxn>
                  <a:cxn ang="f246">
                    <a:pos x="f324" y="f326"/>
                  </a:cxn>
                  <a:cxn ang="f246">
                    <a:pos x="f327" y="f328"/>
                  </a:cxn>
                  <a:cxn ang="f246">
                    <a:pos x="f322" y="f329"/>
                  </a:cxn>
                  <a:cxn ang="f246">
                    <a:pos x="f330" y="f331"/>
                  </a:cxn>
                  <a:cxn ang="f246">
                    <a:pos x="f332" y="f333"/>
                  </a:cxn>
                  <a:cxn ang="f246">
                    <a:pos x="f334" y="f335"/>
                  </a:cxn>
                  <a:cxn ang="f246">
                    <a:pos x="f332" y="f336"/>
                  </a:cxn>
                  <a:cxn ang="f246">
                    <a:pos x="f337" y="f338"/>
                  </a:cxn>
                  <a:cxn ang="f246">
                    <a:pos x="f339" y="f340"/>
                  </a:cxn>
                  <a:cxn ang="f246">
                    <a:pos x="f332" y="f341"/>
                  </a:cxn>
                  <a:cxn ang="f246">
                    <a:pos x="f342" y="f343"/>
                  </a:cxn>
                  <a:cxn ang="f246">
                    <a:pos x="f344" y="f345"/>
                  </a:cxn>
                  <a:cxn ang="f246">
                    <a:pos x="f346" y="f347"/>
                  </a:cxn>
                  <a:cxn ang="f246">
                    <a:pos x="f348" y="f349"/>
                  </a:cxn>
                  <a:cxn ang="f246">
                    <a:pos x="f350" y="f351"/>
                  </a:cxn>
                  <a:cxn ang="f246">
                    <a:pos x="f352" y="f353"/>
                  </a:cxn>
                  <a:cxn ang="f246">
                    <a:pos x="f354" y="f338"/>
                  </a:cxn>
                  <a:cxn ang="f246">
                    <a:pos x="f355" y="f356"/>
                  </a:cxn>
                  <a:cxn ang="f246">
                    <a:pos x="f357" y="f358"/>
                  </a:cxn>
                  <a:cxn ang="f246">
                    <a:pos x="f352" y="f359"/>
                  </a:cxn>
                  <a:cxn ang="f246">
                    <a:pos x="f355" y="f360"/>
                  </a:cxn>
                  <a:cxn ang="f246">
                    <a:pos x="f361" y="f328"/>
                  </a:cxn>
                  <a:cxn ang="f246">
                    <a:pos x="f362" y="f363"/>
                  </a:cxn>
                  <a:cxn ang="f246">
                    <a:pos x="f364" y="f365"/>
                  </a:cxn>
                  <a:cxn ang="f246">
                    <a:pos x="f366" y="f367"/>
                  </a:cxn>
                  <a:cxn ang="f246">
                    <a:pos x="f368" y="f369"/>
                  </a:cxn>
                  <a:cxn ang="f246">
                    <a:pos x="f350" y="f370"/>
                  </a:cxn>
                  <a:cxn ang="f246">
                    <a:pos x="f371" y="f372"/>
                  </a:cxn>
                  <a:cxn ang="f246">
                    <a:pos x="f373" y="f374"/>
                  </a:cxn>
                  <a:cxn ang="f246">
                    <a:pos x="f375" y="f376"/>
                  </a:cxn>
                  <a:cxn ang="f246">
                    <a:pos x="f342" y="f377"/>
                  </a:cxn>
                  <a:cxn ang="f246">
                    <a:pos x="f378" y="f379"/>
                  </a:cxn>
                  <a:cxn ang="f246">
                    <a:pos x="f380" y="f381"/>
                  </a:cxn>
                  <a:cxn ang="f246">
                    <a:pos x="f382" y="f383"/>
                  </a:cxn>
                  <a:cxn ang="f246">
                    <a:pos x="f382" y="f384"/>
                  </a:cxn>
                  <a:cxn ang="f246">
                    <a:pos x="f385" y="f386"/>
                  </a:cxn>
                  <a:cxn ang="f246">
                    <a:pos x="f330" y="f387"/>
                  </a:cxn>
                  <a:cxn ang="f246">
                    <a:pos x="f330" y="f388"/>
                  </a:cxn>
                  <a:cxn ang="f246">
                    <a:pos x="f389" y="f390"/>
                  </a:cxn>
                  <a:cxn ang="f246">
                    <a:pos x="f327" y="f391"/>
                  </a:cxn>
                  <a:cxn ang="f246">
                    <a:pos x="f327" y="f369"/>
                  </a:cxn>
                  <a:cxn ang="f246">
                    <a:pos x="f324" y="f392"/>
                  </a:cxn>
                  <a:cxn ang="f246">
                    <a:pos x="f327" y="f369"/>
                  </a:cxn>
                </a:cxnLst>
                <a:rect l="f318" t="f321" r="f319" b="f320"/>
                <a:pathLst>
                  <a:path w="140" h="303">
                    <a:moveTo>
                      <a:pt x="f8" y="f9"/>
                    </a:moveTo>
                    <a:lnTo>
                      <a:pt x="f8" y="f10"/>
                    </a:lnTo>
                    <a:lnTo>
                      <a:pt x="f11" y="f12"/>
                    </a:lnTo>
                    <a:lnTo>
                      <a:pt x="f13" y="f14"/>
                    </a:lnTo>
                    <a:lnTo>
                      <a:pt x="f6" y="f15"/>
                    </a:lnTo>
                    <a:lnTo>
                      <a:pt x="f13" y="f9"/>
                    </a:lnTo>
                    <a:lnTo>
                      <a:pt x="f11" y="f16"/>
                    </a:lnTo>
                    <a:lnTo>
                      <a:pt x="f11" y="f17"/>
                    </a:lnTo>
                    <a:lnTo>
                      <a:pt x="f11" y="f18"/>
                    </a:lnTo>
                    <a:lnTo>
                      <a:pt x="f8" y="f19"/>
                    </a:lnTo>
                    <a:lnTo>
                      <a:pt x="f20" y="f21"/>
                    </a:lnTo>
                    <a:lnTo>
                      <a:pt x="f22" y="f23"/>
                    </a:lnTo>
                    <a:lnTo>
                      <a:pt x="f24" y="f21"/>
                    </a:lnTo>
                    <a:lnTo>
                      <a:pt x="f25" y="f26"/>
                    </a:lnTo>
                    <a:lnTo>
                      <a:pt x="f21" y="f27"/>
                    </a:lnTo>
                    <a:lnTo>
                      <a:pt x="f21" y="f28"/>
                    </a:lnTo>
                    <a:lnTo>
                      <a:pt x="f26" y="f29"/>
                    </a:lnTo>
                    <a:lnTo>
                      <a:pt x="f25" y="f30"/>
                    </a:lnTo>
                    <a:lnTo>
                      <a:pt x="f31" y="f32"/>
                    </a:lnTo>
                    <a:lnTo>
                      <a:pt x="f19" y="f33"/>
                    </a:lnTo>
                    <a:lnTo>
                      <a:pt x="f34" y="f35"/>
                    </a:lnTo>
                    <a:lnTo>
                      <a:pt x="f36" y="f37"/>
                    </a:lnTo>
                    <a:lnTo>
                      <a:pt x="f38" y="f39"/>
                    </a:lnTo>
                    <a:lnTo>
                      <a:pt x="f25" y="f40"/>
                    </a:lnTo>
                    <a:lnTo>
                      <a:pt x="f27" y="f41"/>
                    </a:lnTo>
                    <a:lnTo>
                      <a:pt x="f28" y="f42"/>
                    </a:lnTo>
                    <a:lnTo>
                      <a:pt x="f30" y="f43"/>
                    </a:lnTo>
                    <a:lnTo>
                      <a:pt x="f44" y="f45"/>
                    </a:lnTo>
                    <a:lnTo>
                      <a:pt x="f46" y="f47"/>
                    </a:lnTo>
                    <a:lnTo>
                      <a:pt x="f48" y="f49"/>
                    </a:lnTo>
                    <a:lnTo>
                      <a:pt x="f50" y="f5"/>
                    </a:lnTo>
                    <a:lnTo>
                      <a:pt x="f40" y="f47"/>
                    </a:lnTo>
                    <a:lnTo>
                      <a:pt x="f51" y="f43"/>
                    </a:lnTo>
                    <a:lnTo>
                      <a:pt x="f41" y="f41"/>
                    </a:lnTo>
                    <a:lnTo>
                      <a:pt x="f42" y="f37"/>
                    </a:lnTo>
                    <a:lnTo>
                      <a:pt x="f47" y="f52"/>
                    </a:lnTo>
                    <a:lnTo>
                      <a:pt x="f5" y="f53"/>
                    </a:lnTo>
                    <a:lnTo>
                      <a:pt x="f5" y="f33"/>
                    </a:lnTo>
                    <a:lnTo>
                      <a:pt x="f45" y="f54"/>
                    </a:lnTo>
                    <a:lnTo>
                      <a:pt x="f43" y="f29"/>
                    </a:lnTo>
                    <a:lnTo>
                      <a:pt x="f45" y="f55"/>
                    </a:lnTo>
                    <a:lnTo>
                      <a:pt x="f49" y="f56"/>
                    </a:lnTo>
                    <a:lnTo>
                      <a:pt x="f49" y="f27"/>
                    </a:lnTo>
                    <a:lnTo>
                      <a:pt x="f47" y="f21"/>
                    </a:lnTo>
                    <a:lnTo>
                      <a:pt x="f45" y="f34"/>
                    </a:lnTo>
                    <a:lnTo>
                      <a:pt x="f43" y="f38"/>
                    </a:lnTo>
                    <a:lnTo>
                      <a:pt x="f40" y="f57"/>
                    </a:lnTo>
                    <a:lnTo>
                      <a:pt x="f58" y="f17"/>
                    </a:lnTo>
                    <a:lnTo>
                      <a:pt x="f59" y="f17"/>
                    </a:lnTo>
                    <a:lnTo>
                      <a:pt x="f30" y="f60"/>
                    </a:lnTo>
                    <a:lnTo>
                      <a:pt x="f35" y="f61"/>
                    </a:lnTo>
                    <a:lnTo>
                      <a:pt x="f46" y="f15"/>
                    </a:lnTo>
                    <a:lnTo>
                      <a:pt x="f62" y="f2"/>
                    </a:lnTo>
                    <a:lnTo>
                      <a:pt x="f62" y="f63"/>
                    </a:lnTo>
                    <a:lnTo>
                      <a:pt x="f64" y="f65"/>
                    </a:lnTo>
                    <a:lnTo>
                      <a:pt x="f39" y="f66"/>
                    </a:lnTo>
                    <a:lnTo>
                      <a:pt x="f41" y="f67"/>
                    </a:lnTo>
                    <a:lnTo>
                      <a:pt x="f41" y="f68"/>
                    </a:lnTo>
                    <a:lnTo>
                      <a:pt x="f42" y="f69"/>
                    </a:lnTo>
                    <a:lnTo>
                      <a:pt x="f51" y="f70"/>
                    </a:lnTo>
                    <a:lnTo>
                      <a:pt x="f51" y="f71"/>
                    </a:lnTo>
                    <a:lnTo>
                      <a:pt x="f64" y="f72"/>
                    </a:lnTo>
                    <a:lnTo>
                      <a:pt x="f35" y="f73"/>
                    </a:lnTo>
                    <a:lnTo>
                      <a:pt x="f74" y="f75"/>
                    </a:lnTo>
                    <a:lnTo>
                      <a:pt x="f29" y="f76"/>
                    </a:lnTo>
                    <a:lnTo>
                      <a:pt x="f28" y="f76"/>
                    </a:lnTo>
                    <a:lnTo>
                      <a:pt x="f27" y="f75"/>
                    </a:lnTo>
                    <a:lnTo>
                      <a:pt x="f27" y="f77"/>
                    </a:lnTo>
                    <a:lnTo>
                      <a:pt x="f23" y="f7"/>
                    </a:lnTo>
                    <a:lnTo>
                      <a:pt x="f78" y="f7"/>
                    </a:lnTo>
                    <a:lnTo>
                      <a:pt x="f31" y="f77"/>
                    </a:lnTo>
                    <a:lnTo>
                      <a:pt x="f38" y="f79"/>
                    </a:lnTo>
                    <a:lnTo>
                      <a:pt x="f36" y="f80"/>
                    </a:lnTo>
                    <a:lnTo>
                      <a:pt x="f38" y="f81"/>
                    </a:lnTo>
                    <a:lnTo>
                      <a:pt x="f36" y="f82"/>
                    </a:lnTo>
                    <a:lnTo>
                      <a:pt x="f83" y="f84"/>
                    </a:lnTo>
                    <a:lnTo>
                      <a:pt x="f24" y="f84"/>
                    </a:lnTo>
                    <a:lnTo>
                      <a:pt x="f22" y="f85"/>
                    </a:lnTo>
                    <a:lnTo>
                      <a:pt x="f22" y="f68"/>
                    </a:lnTo>
                    <a:lnTo>
                      <a:pt x="f22" y="f86"/>
                    </a:lnTo>
                    <a:lnTo>
                      <a:pt x="f24" y="f67"/>
                    </a:lnTo>
                    <a:lnTo>
                      <a:pt x="f20" y="f67"/>
                    </a:lnTo>
                    <a:lnTo>
                      <a:pt x="f8" y="f87"/>
                    </a:lnTo>
                    <a:lnTo>
                      <a:pt x="f11" y="f88"/>
                    </a:lnTo>
                    <a:lnTo>
                      <a:pt x="f8" y="f9"/>
                    </a:lnTo>
                    <a:close/>
                    <a:moveTo>
                      <a:pt x="f11" y="f66"/>
                    </a:moveTo>
                    <a:lnTo>
                      <a:pt x="f11" y="f89"/>
                    </a:lnTo>
                    <a:lnTo>
                      <a:pt x="f13" y="f90"/>
                    </a:lnTo>
                    <a:lnTo>
                      <a:pt x="f13" y="f2"/>
                    </a:lnTo>
                    <a:lnTo>
                      <a:pt x="f11" y="f66"/>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61" name="Freeform 49">
                <a:extLst>
                  <a:ext uri="{FF2B5EF4-FFF2-40B4-BE49-F238E27FC236}">
                    <a16:creationId xmlns:a16="http://schemas.microsoft.com/office/drawing/2014/main" id="{463C02E1-073A-C88E-94A5-8458260585D9}"/>
                  </a:ext>
                </a:extLst>
              </p:cNvPr>
              <p:cNvSpPr/>
              <p:nvPr/>
            </p:nvSpPr>
            <p:spPr>
              <a:xfrm>
                <a:off x="6963869" y="2314639"/>
                <a:ext cx="1091290" cy="655213"/>
              </a:xfrm>
              <a:custGeom>
                <a:avLst/>
                <a:gdLst>
                  <a:gd name="f0" fmla="val 10800000"/>
                  <a:gd name="f1" fmla="val 5400000"/>
                  <a:gd name="f2" fmla="val 360"/>
                  <a:gd name="f3" fmla="val 180"/>
                  <a:gd name="f4" fmla="val w"/>
                  <a:gd name="f5" fmla="val h"/>
                  <a:gd name="f6" fmla="val 0"/>
                  <a:gd name="f7" fmla="val 781"/>
                  <a:gd name="f8" fmla="val 480"/>
                  <a:gd name="f9" fmla="val 738"/>
                  <a:gd name="f10" fmla="val 215"/>
                  <a:gd name="f11" fmla="val 745"/>
                  <a:gd name="f12" fmla="val 222"/>
                  <a:gd name="f13" fmla="val 748"/>
                  <a:gd name="f14" fmla="val 201"/>
                  <a:gd name="f15" fmla="val 184"/>
                  <a:gd name="f16" fmla="val 750"/>
                  <a:gd name="f17" fmla="val 177"/>
                  <a:gd name="f18" fmla="val 755"/>
                  <a:gd name="f19" fmla="val 170"/>
                  <a:gd name="f20" fmla="val 760"/>
                  <a:gd name="f21" fmla="val 165"/>
                  <a:gd name="f22" fmla="val 764"/>
                  <a:gd name="f23" fmla="val 161"/>
                  <a:gd name="f24" fmla="val 762"/>
                  <a:gd name="f25" fmla="val 154"/>
                  <a:gd name="f26" fmla="val 769"/>
                  <a:gd name="f27" fmla="val 99"/>
                  <a:gd name="f28" fmla="val 101"/>
                  <a:gd name="f29" fmla="val 109"/>
                  <a:gd name="f30" fmla="val 743"/>
                  <a:gd name="f31" fmla="val 116"/>
                  <a:gd name="f32" fmla="val 132"/>
                  <a:gd name="f33" fmla="val 144"/>
                  <a:gd name="f34" fmla="val 734"/>
                  <a:gd name="f35" fmla="val 163"/>
                  <a:gd name="f36" fmla="val 194"/>
                  <a:gd name="f37" fmla="val 736"/>
                  <a:gd name="f38" fmla="val 210"/>
                  <a:gd name="f39" fmla="val 779"/>
                  <a:gd name="f40" fmla="val 92"/>
                  <a:gd name="f41" fmla="val 774"/>
                  <a:gd name="f42" fmla="val 118"/>
                  <a:gd name="f43" fmla="val 776"/>
                  <a:gd name="f44" fmla="val 113"/>
                  <a:gd name="f45" fmla="val 757"/>
                  <a:gd name="f46" fmla="val 270"/>
                  <a:gd name="f47" fmla="val 260"/>
                  <a:gd name="f48" fmla="val 253"/>
                  <a:gd name="f49" fmla="val 731"/>
                  <a:gd name="f50" fmla="val 255"/>
                  <a:gd name="f51" fmla="val 722"/>
                  <a:gd name="f52" fmla="val 708"/>
                  <a:gd name="f53" fmla="val 267"/>
                  <a:gd name="f54" fmla="val 700"/>
                  <a:gd name="f55" fmla="val 696"/>
                  <a:gd name="f56" fmla="val 262"/>
                  <a:gd name="f57" fmla="val 682"/>
                  <a:gd name="f58" fmla="val 672"/>
                  <a:gd name="f59" fmla="val 241"/>
                  <a:gd name="f60" fmla="val 663"/>
                  <a:gd name="f61" fmla="val 646"/>
                  <a:gd name="f62" fmla="val 637"/>
                  <a:gd name="f63" fmla="val 239"/>
                  <a:gd name="f64" fmla="val 618"/>
                  <a:gd name="f65" fmla="val 615"/>
                  <a:gd name="f66" fmla="val 611"/>
                  <a:gd name="f67" fmla="val 236"/>
                  <a:gd name="f68" fmla="val 232"/>
                  <a:gd name="f69" fmla="val 667"/>
                  <a:gd name="f70" fmla="val 674"/>
                  <a:gd name="f71" fmla="val 234"/>
                  <a:gd name="f72" fmla="val 244"/>
                  <a:gd name="f73" fmla="val 691"/>
                  <a:gd name="f74" fmla="val 248"/>
                  <a:gd name="f75" fmla="val 698"/>
                  <a:gd name="f76" fmla="val 705"/>
                  <a:gd name="f77" fmla="val 710"/>
                  <a:gd name="f78" fmla="val 251"/>
                  <a:gd name="f79" fmla="val 715"/>
                  <a:gd name="f80" fmla="val 227"/>
                  <a:gd name="f81" fmla="val 686"/>
                  <a:gd name="f82" fmla="val 220"/>
                  <a:gd name="f83" fmla="val 658"/>
                  <a:gd name="f84" fmla="val 208"/>
                  <a:gd name="f85" fmla="val 656"/>
                  <a:gd name="f86" fmla="val 206"/>
                  <a:gd name="f87" fmla="val 653"/>
                  <a:gd name="f88" fmla="val 217"/>
                  <a:gd name="f89" fmla="val 693"/>
                  <a:gd name="f90" fmla="val 213"/>
                  <a:gd name="f91" fmla="val 196"/>
                  <a:gd name="f92" fmla="val 189"/>
                  <a:gd name="f93" fmla="val 187"/>
                  <a:gd name="f94" fmla="val 182"/>
                  <a:gd name="f95" fmla="val 677"/>
                  <a:gd name="f96" fmla="val 175"/>
                  <a:gd name="f97" fmla="val 168"/>
                  <a:gd name="f98" fmla="val 648"/>
                  <a:gd name="f99" fmla="val 630"/>
                  <a:gd name="f100" fmla="val 151"/>
                  <a:gd name="f101" fmla="val 620"/>
                  <a:gd name="f102" fmla="val 142"/>
                  <a:gd name="f103" fmla="val 599"/>
                  <a:gd name="f104" fmla="val 130"/>
                  <a:gd name="f105" fmla="val 601"/>
                  <a:gd name="f106" fmla="val 128"/>
                  <a:gd name="f107" fmla="val 135"/>
                  <a:gd name="f108" fmla="val 632"/>
                  <a:gd name="f109" fmla="val 146"/>
                  <a:gd name="f110" fmla="val 149"/>
                  <a:gd name="f111" fmla="val 173"/>
                  <a:gd name="f112" fmla="val 679"/>
                  <a:gd name="f113" fmla="val 689"/>
                  <a:gd name="f114" fmla="val 139"/>
                  <a:gd name="f115" fmla="val 665"/>
                  <a:gd name="f116" fmla="val 123"/>
                  <a:gd name="f117" fmla="val 644"/>
                  <a:gd name="f118" fmla="val 120"/>
                  <a:gd name="f119" fmla="val 104"/>
                  <a:gd name="f120" fmla="val 592"/>
                  <a:gd name="f121" fmla="val 580"/>
                  <a:gd name="f122" fmla="val 111"/>
                  <a:gd name="f123" fmla="val 577"/>
                  <a:gd name="f124" fmla="val 570"/>
                  <a:gd name="f125" fmla="val 106"/>
                  <a:gd name="f126" fmla="val 90"/>
                  <a:gd name="f127" fmla="val 80"/>
                  <a:gd name="f128" fmla="val 68"/>
                  <a:gd name="f129" fmla="val 582"/>
                  <a:gd name="f130" fmla="val 61"/>
                  <a:gd name="f131" fmla="val 585"/>
                  <a:gd name="f132" fmla="val 52"/>
                  <a:gd name="f133" fmla="val 38"/>
                  <a:gd name="f134" fmla="val 35"/>
                  <a:gd name="f135" fmla="val 573"/>
                  <a:gd name="f136" fmla="val 33"/>
                  <a:gd name="f137" fmla="val 563"/>
                  <a:gd name="f138" fmla="val 551"/>
                  <a:gd name="f139" fmla="val 26"/>
                  <a:gd name="f140" fmla="val 533"/>
                  <a:gd name="f141" fmla="val 23"/>
                  <a:gd name="f142" fmla="val 528"/>
                  <a:gd name="f143" fmla="val 19"/>
                  <a:gd name="f144" fmla="val 16"/>
                  <a:gd name="f145" fmla="val 9"/>
                  <a:gd name="f146" fmla="val 523"/>
                  <a:gd name="f147" fmla="val 4"/>
                  <a:gd name="f148" fmla="val 509"/>
                  <a:gd name="f149" fmla="val 2"/>
                  <a:gd name="f150" fmla="val 502"/>
                  <a:gd name="f151" fmla="val 499"/>
                  <a:gd name="f152" fmla="val 497"/>
                  <a:gd name="f153" fmla="val 28"/>
                  <a:gd name="f154" fmla="val 485"/>
                  <a:gd name="f155" fmla="val 21"/>
                  <a:gd name="f156" fmla="val 466"/>
                  <a:gd name="f157" fmla="val 14"/>
                  <a:gd name="f158" fmla="val 457"/>
                  <a:gd name="f159" fmla="val 443"/>
                  <a:gd name="f160" fmla="val 440"/>
                  <a:gd name="f161" fmla="val 42"/>
                  <a:gd name="f162" fmla="val 431"/>
                  <a:gd name="f163" fmla="val 66"/>
                  <a:gd name="f164" fmla="val 424"/>
                  <a:gd name="f165" fmla="val 78"/>
                  <a:gd name="f166" fmla="val 421"/>
                  <a:gd name="f167" fmla="val 419"/>
                  <a:gd name="f168" fmla="val 414"/>
                  <a:gd name="f169" fmla="val 87"/>
                  <a:gd name="f170" fmla="val 410"/>
                  <a:gd name="f171" fmla="val 94"/>
                  <a:gd name="f172" fmla="val 398"/>
                  <a:gd name="f173" fmla="val 97"/>
                  <a:gd name="f174" fmla="val 395"/>
                  <a:gd name="f175" fmla="val 393"/>
                  <a:gd name="f176" fmla="val 388"/>
                  <a:gd name="f177" fmla="val 386"/>
                  <a:gd name="f178" fmla="val 384"/>
                  <a:gd name="f179" fmla="val 379"/>
                  <a:gd name="f180" fmla="val 369"/>
                  <a:gd name="f181" fmla="val 355"/>
                  <a:gd name="f182" fmla="val 353"/>
                  <a:gd name="f183" fmla="val 348"/>
                  <a:gd name="f184" fmla="val 343"/>
                  <a:gd name="f185" fmla="val 341"/>
                  <a:gd name="f186" fmla="val 336"/>
                  <a:gd name="f187" fmla="val 329"/>
                  <a:gd name="f188" fmla="val 199"/>
                  <a:gd name="f189" fmla="val 327"/>
                  <a:gd name="f190" fmla="val 313"/>
                  <a:gd name="f191" fmla="val 308"/>
                  <a:gd name="f192" fmla="val 272"/>
                  <a:gd name="f193" fmla="val 310"/>
                  <a:gd name="f194" fmla="val 274"/>
                  <a:gd name="f195" fmla="val 277"/>
                  <a:gd name="f196" fmla="val 286"/>
                  <a:gd name="f197" fmla="val 293"/>
                  <a:gd name="f198" fmla="val 303"/>
                  <a:gd name="f199" fmla="val 300"/>
                  <a:gd name="f200" fmla="val 296"/>
                  <a:gd name="f201" fmla="val 307"/>
                  <a:gd name="f202" fmla="val 291"/>
                  <a:gd name="f203" fmla="val 317"/>
                  <a:gd name="f204" fmla="val 268"/>
                  <a:gd name="f205" fmla="val 261"/>
                  <a:gd name="f206" fmla="val 258"/>
                  <a:gd name="f207" fmla="val 256"/>
                  <a:gd name="f208" fmla="val 319"/>
                  <a:gd name="f209" fmla="val 326"/>
                  <a:gd name="f210" fmla="val 331"/>
                  <a:gd name="f211" fmla="val 333"/>
                  <a:gd name="f212" fmla="val 242"/>
                  <a:gd name="f213" fmla="val 338"/>
                  <a:gd name="f214" fmla="val 230"/>
                  <a:gd name="f215" fmla="val 225"/>
                  <a:gd name="f216" fmla="val 345"/>
                  <a:gd name="f217" fmla="val 211"/>
                  <a:gd name="f218" fmla="val 352"/>
                  <a:gd name="f219" fmla="val 192"/>
                  <a:gd name="f220" fmla="val 185"/>
                  <a:gd name="f221" fmla="val 166"/>
                  <a:gd name="f222" fmla="val 156"/>
                  <a:gd name="f223" fmla="val 152"/>
                  <a:gd name="f224" fmla="val 147"/>
                  <a:gd name="f225" fmla="val 114"/>
                  <a:gd name="f226" fmla="val 367"/>
                  <a:gd name="f227" fmla="val 100"/>
                  <a:gd name="f228" fmla="val 381"/>
                  <a:gd name="f229" fmla="val 86"/>
                  <a:gd name="f230" fmla="val 83"/>
                  <a:gd name="f231" fmla="val 405"/>
                  <a:gd name="f232" fmla="val 74"/>
                  <a:gd name="f233" fmla="val 416"/>
                  <a:gd name="f234" fmla="val 69"/>
                  <a:gd name="f235" fmla="val 426"/>
                  <a:gd name="f236" fmla="val 57"/>
                  <a:gd name="f237" fmla="val 438"/>
                  <a:gd name="f238" fmla="val 48"/>
                  <a:gd name="f239" fmla="val 450"/>
                  <a:gd name="f240" fmla="val 24"/>
                  <a:gd name="f241" fmla="val 10"/>
                  <a:gd name="f242" fmla="val 471"/>
                  <a:gd name="f243" fmla="val 22"/>
                  <a:gd name="f244" fmla="val 476"/>
                  <a:gd name="f245" fmla="val 71"/>
                  <a:gd name="f246" fmla="val 459"/>
                  <a:gd name="f247" fmla="val 133"/>
                  <a:gd name="f248" fmla="val 452"/>
                  <a:gd name="f249" fmla="val 171"/>
                  <a:gd name="f250" fmla="val 445"/>
                  <a:gd name="f251" fmla="val 435"/>
                  <a:gd name="f252" fmla="val 275"/>
                  <a:gd name="f253" fmla="val 346"/>
                  <a:gd name="f254" fmla="val 407"/>
                  <a:gd name="f255" fmla="val 397"/>
                  <a:gd name="f256" fmla="val 417"/>
                  <a:gd name="f257" fmla="val 490"/>
                  <a:gd name="f258" fmla="val 371"/>
                  <a:gd name="f259" fmla="val 525"/>
                  <a:gd name="f260" fmla="val 362"/>
                  <a:gd name="f261" fmla="val 561"/>
                  <a:gd name="f262" fmla="val 596"/>
                  <a:gd name="f263" fmla="val 324"/>
                  <a:gd name="f264" fmla="val 703"/>
                  <a:gd name="f265" fmla="val 315"/>
                  <a:gd name="f266" fmla="val 305"/>
                  <a:gd name="f267" fmla="val 298"/>
                  <a:gd name="f268" fmla="val 771"/>
                  <a:gd name="f269" fmla="val 281"/>
                  <a:gd name="f270" fmla="+- 0 0 -90"/>
                  <a:gd name="f271" fmla="*/ f4 1 781"/>
                  <a:gd name="f272" fmla="*/ f5 1 480"/>
                  <a:gd name="f273" fmla="+- f8 0 f6"/>
                  <a:gd name="f274" fmla="+- f7 0 f6"/>
                  <a:gd name="f275" fmla="*/ f270 f0 1"/>
                  <a:gd name="f276" fmla="*/ f274 1 781"/>
                  <a:gd name="f277" fmla="*/ f273 1 480"/>
                  <a:gd name="f278" fmla="*/ 1187450 f274 1"/>
                  <a:gd name="f279" fmla="*/ 292100 f273 1"/>
                  <a:gd name="f280" fmla="*/ 1212850 f274 1"/>
                  <a:gd name="f281" fmla="*/ 255588 f273 1"/>
                  <a:gd name="f282" fmla="*/ 1182688 f274 1"/>
                  <a:gd name="f283" fmla="*/ 173038 f273 1"/>
                  <a:gd name="f284" fmla="*/ 1165225 f274 1"/>
                  <a:gd name="f285" fmla="*/ 258763 f273 1"/>
                  <a:gd name="f286" fmla="*/ 1236663 f274 1"/>
                  <a:gd name="f287" fmla="*/ 146050 f273 1"/>
                  <a:gd name="f288" fmla="*/ 1239838 f274 1"/>
                  <a:gd name="f289" fmla="*/ 401638 f273 1"/>
                  <a:gd name="f290" fmla="*/ 1111250 f274 1"/>
                  <a:gd name="f291" fmla="*/ 428625 f273 1"/>
                  <a:gd name="f292" fmla="*/ 1052513 f274 1"/>
                  <a:gd name="f293" fmla="*/ 382588 f273 1"/>
                  <a:gd name="f294" fmla="*/ 976313 f274 1"/>
                  <a:gd name="f295" fmla="*/ 379413 f273 1"/>
                  <a:gd name="f296" fmla="*/ 1069975 f274 1"/>
                  <a:gd name="f297" fmla="*/ 371475 f273 1"/>
                  <a:gd name="f298" fmla="*/ 1119188 f274 1"/>
                  <a:gd name="f299" fmla="*/ 404813 f273 1"/>
                  <a:gd name="f300" fmla="*/ 1123950 f274 1"/>
                  <a:gd name="f301" fmla="*/ 1044575 f274 1"/>
                  <a:gd name="f302" fmla="*/ 330200 f273 1"/>
                  <a:gd name="f303" fmla="*/ 1096963 f274 1"/>
                  <a:gd name="f304" fmla="*/ 352425 f273 1"/>
                  <a:gd name="f305" fmla="*/ 327025 f273 1"/>
                  <a:gd name="f306" fmla="*/ 1104900 f274 1"/>
                  <a:gd name="f307" fmla="*/ 288925 f273 1"/>
                  <a:gd name="f308" fmla="*/ 1028700 f274 1"/>
                  <a:gd name="f309" fmla="*/ 954088 f274 1"/>
                  <a:gd name="f310" fmla="*/ 203200 f273 1"/>
                  <a:gd name="f311" fmla="*/ 1066800 f274 1"/>
                  <a:gd name="f312" fmla="*/ 274638 f273 1"/>
                  <a:gd name="f313" fmla="*/ 1093788 f274 1"/>
                  <a:gd name="f314" fmla="*/ 244475 f273 1"/>
                  <a:gd name="f315" fmla="*/ 1055688 f274 1"/>
                  <a:gd name="f316" fmla="*/ 209550 f273 1"/>
                  <a:gd name="f317" fmla="*/ 950913 f274 1"/>
                  <a:gd name="f318" fmla="*/ 165100 f273 1"/>
                  <a:gd name="f319" fmla="*/ 904875 f274 1"/>
                  <a:gd name="f320" fmla="*/ 168275 f273 1"/>
                  <a:gd name="f321" fmla="*/ 923925 f274 1"/>
                  <a:gd name="f322" fmla="*/ 96838 f273 1"/>
                  <a:gd name="f323" fmla="*/ 909638 f274 1"/>
                  <a:gd name="f324" fmla="*/ 55563 f273 1"/>
                  <a:gd name="f325" fmla="*/ 846138 f274 1"/>
                  <a:gd name="f326" fmla="*/ 36513 f273 1"/>
                  <a:gd name="f327" fmla="*/ 830263 f274 1"/>
                  <a:gd name="f328" fmla="*/ 6350 f273 1"/>
                  <a:gd name="f329" fmla="*/ 788988 f274 1"/>
                  <a:gd name="f330" fmla="*/ 44450 f273 1"/>
                  <a:gd name="f331" fmla="*/ 703263 f274 1"/>
                  <a:gd name="f332" fmla="*/ 3175 f273 1"/>
                  <a:gd name="f333" fmla="*/ 698500 f274 1"/>
                  <a:gd name="f334" fmla="*/ 66675 f273 1"/>
                  <a:gd name="f335" fmla="*/ 665163 f274 1"/>
                  <a:gd name="f336" fmla="*/ 127000 f273 1"/>
                  <a:gd name="f337" fmla="*/ 627063 f274 1"/>
                  <a:gd name="f338" fmla="*/ 612775 f274 1"/>
                  <a:gd name="f339" fmla="*/ 220663 f273 1"/>
                  <a:gd name="f340" fmla="*/ 571500 f274 1"/>
                  <a:gd name="f341" fmla="*/ 239713 f273 1"/>
                  <a:gd name="f342" fmla="*/ 544513 f274 1"/>
                  <a:gd name="f343" fmla="*/ 228600 f273 1"/>
                  <a:gd name="f344" fmla="*/ 533400 f274 1"/>
                  <a:gd name="f345" fmla="*/ 296863 f273 1"/>
                  <a:gd name="f346" fmla="*/ 488950 f274 1"/>
                  <a:gd name="f347" fmla="*/ 415925 f273 1"/>
                  <a:gd name="f348" fmla="*/ 492125 f274 1"/>
                  <a:gd name="f349" fmla="*/ 454025 f273 1"/>
                  <a:gd name="f350" fmla="*/ 461963 f274 1"/>
                  <a:gd name="f351" fmla="*/ 481013 f273 1"/>
                  <a:gd name="f352" fmla="*/ 414338 f274 1"/>
                  <a:gd name="f353" fmla="*/ 503238 f273 1"/>
                  <a:gd name="f354" fmla="*/ 409575 f274 1"/>
                  <a:gd name="f355" fmla="*/ 517525 f273 1"/>
                  <a:gd name="f356" fmla="*/ 365125 f274 1"/>
                  <a:gd name="f357" fmla="*/ 544513 f273 1"/>
                  <a:gd name="f358" fmla="*/ 319088 f274 1"/>
                  <a:gd name="f359" fmla="*/ 558800 f273 1"/>
                  <a:gd name="f360" fmla="*/ 274638 f274 1"/>
                  <a:gd name="f361" fmla="*/ 563563 f273 1"/>
                  <a:gd name="f362" fmla="*/ 241300 f274 1"/>
                  <a:gd name="f363" fmla="*/ 541338 f273 1"/>
                  <a:gd name="f364" fmla="*/ 180975 f274 1"/>
                  <a:gd name="f365" fmla="*/ 582613 f273 1"/>
                  <a:gd name="f366" fmla="*/ 131763 f274 1"/>
                  <a:gd name="f367" fmla="*/ 642938 f273 1"/>
                  <a:gd name="f368" fmla="*/ 76200 f274 1"/>
                  <a:gd name="f369" fmla="*/ 714375 f273 1"/>
                  <a:gd name="f370" fmla="*/ 34925 f274 1"/>
                  <a:gd name="f371" fmla="*/ 755650 f273 1"/>
                  <a:gd name="f372" fmla="*/ 236538 f274 1"/>
                  <a:gd name="f373" fmla="*/ 315913 f274 1"/>
                  <a:gd name="f374" fmla="*/ 690563 f273 1"/>
                  <a:gd name="f375" fmla="*/ 657225 f273 1"/>
                  <a:gd name="f376" fmla="*/ 717550 f274 1"/>
                  <a:gd name="f377" fmla="*/ 604838 f273 1"/>
                  <a:gd name="f378" fmla="*/ 946150 f274 1"/>
                  <a:gd name="f379" fmla="*/ 1171575 f274 1"/>
                  <a:gd name="f380" fmla="*/ 484188 f273 1"/>
                  <a:gd name="f381" fmla="*/ 446088 f273 1"/>
                  <a:gd name="f382" fmla="*/ f275 1 f3"/>
                  <a:gd name="f383" fmla="*/ f278 1 781"/>
                  <a:gd name="f384" fmla="*/ f279 1 480"/>
                  <a:gd name="f385" fmla="*/ f280 1 781"/>
                  <a:gd name="f386" fmla="*/ f281 1 480"/>
                  <a:gd name="f387" fmla="*/ f282 1 781"/>
                  <a:gd name="f388" fmla="*/ f283 1 480"/>
                  <a:gd name="f389" fmla="*/ f284 1 781"/>
                  <a:gd name="f390" fmla="*/ f285 1 480"/>
                  <a:gd name="f391" fmla="*/ f286 1 781"/>
                  <a:gd name="f392" fmla="*/ f287 1 480"/>
                  <a:gd name="f393" fmla="*/ f288 1 781"/>
                  <a:gd name="f394" fmla="*/ f289 1 480"/>
                  <a:gd name="f395" fmla="*/ f290 1 781"/>
                  <a:gd name="f396" fmla="*/ f291 1 480"/>
                  <a:gd name="f397" fmla="*/ f292 1 781"/>
                  <a:gd name="f398" fmla="*/ f293 1 480"/>
                  <a:gd name="f399" fmla="*/ f294 1 781"/>
                  <a:gd name="f400" fmla="*/ f295 1 480"/>
                  <a:gd name="f401" fmla="*/ f296 1 781"/>
                  <a:gd name="f402" fmla="*/ f297 1 480"/>
                  <a:gd name="f403" fmla="*/ f298 1 781"/>
                  <a:gd name="f404" fmla="*/ f299 1 480"/>
                  <a:gd name="f405" fmla="*/ f300 1 781"/>
                  <a:gd name="f406" fmla="*/ f301 1 781"/>
                  <a:gd name="f407" fmla="*/ f302 1 480"/>
                  <a:gd name="f408" fmla="*/ f303 1 781"/>
                  <a:gd name="f409" fmla="*/ f304 1 480"/>
                  <a:gd name="f410" fmla="*/ f305 1 480"/>
                  <a:gd name="f411" fmla="*/ f306 1 781"/>
                  <a:gd name="f412" fmla="*/ f307 1 480"/>
                  <a:gd name="f413" fmla="*/ f308 1 781"/>
                  <a:gd name="f414" fmla="*/ f309 1 781"/>
                  <a:gd name="f415" fmla="*/ f310 1 480"/>
                  <a:gd name="f416" fmla="*/ f311 1 781"/>
                  <a:gd name="f417" fmla="*/ f312 1 480"/>
                  <a:gd name="f418" fmla="*/ f313 1 781"/>
                  <a:gd name="f419" fmla="*/ f314 1 480"/>
                  <a:gd name="f420" fmla="*/ f315 1 781"/>
                  <a:gd name="f421" fmla="*/ f316 1 480"/>
                  <a:gd name="f422" fmla="*/ f317 1 781"/>
                  <a:gd name="f423" fmla="*/ f318 1 480"/>
                  <a:gd name="f424" fmla="*/ f319 1 781"/>
                  <a:gd name="f425" fmla="*/ f320 1 480"/>
                  <a:gd name="f426" fmla="*/ f321 1 781"/>
                  <a:gd name="f427" fmla="*/ f322 1 480"/>
                  <a:gd name="f428" fmla="*/ f323 1 781"/>
                  <a:gd name="f429" fmla="*/ f324 1 480"/>
                  <a:gd name="f430" fmla="*/ f325 1 781"/>
                  <a:gd name="f431" fmla="*/ f326 1 480"/>
                  <a:gd name="f432" fmla="*/ f327 1 781"/>
                  <a:gd name="f433" fmla="*/ f328 1 480"/>
                  <a:gd name="f434" fmla="*/ f329 1 781"/>
                  <a:gd name="f435" fmla="*/ f330 1 480"/>
                  <a:gd name="f436" fmla="*/ f331 1 781"/>
                  <a:gd name="f437" fmla="*/ f332 1 480"/>
                  <a:gd name="f438" fmla="*/ f333 1 781"/>
                  <a:gd name="f439" fmla="*/ f334 1 480"/>
                  <a:gd name="f440" fmla="*/ f335 1 781"/>
                  <a:gd name="f441" fmla="*/ f336 1 480"/>
                  <a:gd name="f442" fmla="*/ f337 1 781"/>
                  <a:gd name="f443" fmla="*/ f338 1 781"/>
                  <a:gd name="f444" fmla="*/ f339 1 480"/>
                  <a:gd name="f445" fmla="*/ f340 1 781"/>
                  <a:gd name="f446" fmla="*/ f341 1 480"/>
                  <a:gd name="f447" fmla="*/ f342 1 781"/>
                  <a:gd name="f448" fmla="*/ f343 1 480"/>
                  <a:gd name="f449" fmla="*/ f344 1 781"/>
                  <a:gd name="f450" fmla="*/ f345 1 480"/>
                  <a:gd name="f451" fmla="*/ f346 1 781"/>
                  <a:gd name="f452" fmla="*/ f347 1 480"/>
                  <a:gd name="f453" fmla="*/ f348 1 781"/>
                  <a:gd name="f454" fmla="*/ f349 1 480"/>
                  <a:gd name="f455" fmla="*/ f350 1 781"/>
                  <a:gd name="f456" fmla="*/ f351 1 480"/>
                  <a:gd name="f457" fmla="*/ f352 1 781"/>
                  <a:gd name="f458" fmla="*/ f353 1 480"/>
                  <a:gd name="f459" fmla="*/ f354 1 781"/>
                  <a:gd name="f460" fmla="*/ f355 1 480"/>
                  <a:gd name="f461" fmla="*/ f356 1 781"/>
                  <a:gd name="f462" fmla="*/ f357 1 480"/>
                  <a:gd name="f463" fmla="*/ f358 1 781"/>
                  <a:gd name="f464" fmla="*/ f359 1 480"/>
                  <a:gd name="f465" fmla="*/ f360 1 781"/>
                  <a:gd name="f466" fmla="*/ f361 1 480"/>
                  <a:gd name="f467" fmla="*/ f362 1 781"/>
                  <a:gd name="f468" fmla="*/ f363 1 480"/>
                  <a:gd name="f469" fmla="*/ f364 1 781"/>
                  <a:gd name="f470" fmla="*/ f365 1 480"/>
                  <a:gd name="f471" fmla="*/ f366 1 781"/>
                  <a:gd name="f472" fmla="*/ f367 1 480"/>
                  <a:gd name="f473" fmla="*/ f368 1 781"/>
                  <a:gd name="f474" fmla="*/ f369 1 480"/>
                  <a:gd name="f475" fmla="*/ f370 1 781"/>
                  <a:gd name="f476" fmla="*/ f371 1 480"/>
                  <a:gd name="f477" fmla="*/ f372 1 781"/>
                  <a:gd name="f478" fmla="*/ f373 1 781"/>
                  <a:gd name="f479" fmla="*/ f374 1 480"/>
                  <a:gd name="f480" fmla="*/ f375 1 480"/>
                  <a:gd name="f481" fmla="*/ f376 1 781"/>
                  <a:gd name="f482" fmla="*/ f377 1 480"/>
                  <a:gd name="f483" fmla="*/ f378 1 781"/>
                  <a:gd name="f484" fmla="*/ f379 1 781"/>
                  <a:gd name="f485" fmla="*/ f380 1 480"/>
                  <a:gd name="f486" fmla="*/ f381 1 480"/>
                  <a:gd name="f487" fmla="*/ 0 1 f276"/>
                  <a:gd name="f488" fmla="*/ f7 1 f276"/>
                  <a:gd name="f489" fmla="*/ 0 1 f277"/>
                  <a:gd name="f490" fmla="*/ f8 1 f277"/>
                  <a:gd name="f491" fmla="+- f382 0 f1"/>
                  <a:gd name="f492" fmla="*/ f383 1 f276"/>
                  <a:gd name="f493" fmla="*/ f384 1 f277"/>
                  <a:gd name="f494" fmla="*/ f385 1 f276"/>
                  <a:gd name="f495" fmla="*/ f386 1 f277"/>
                  <a:gd name="f496" fmla="*/ f387 1 f276"/>
                  <a:gd name="f497" fmla="*/ f388 1 f277"/>
                  <a:gd name="f498" fmla="*/ f389 1 f276"/>
                  <a:gd name="f499" fmla="*/ f390 1 f277"/>
                  <a:gd name="f500" fmla="*/ f391 1 f276"/>
                  <a:gd name="f501" fmla="*/ f392 1 f277"/>
                  <a:gd name="f502" fmla="*/ f393 1 f276"/>
                  <a:gd name="f503" fmla="*/ f394 1 f277"/>
                  <a:gd name="f504" fmla="*/ f395 1 f276"/>
                  <a:gd name="f505" fmla="*/ f396 1 f277"/>
                  <a:gd name="f506" fmla="*/ f397 1 f276"/>
                  <a:gd name="f507" fmla="*/ f398 1 f277"/>
                  <a:gd name="f508" fmla="*/ f399 1 f276"/>
                  <a:gd name="f509" fmla="*/ f400 1 f277"/>
                  <a:gd name="f510" fmla="*/ f401 1 f276"/>
                  <a:gd name="f511" fmla="*/ f402 1 f277"/>
                  <a:gd name="f512" fmla="*/ f403 1 f276"/>
                  <a:gd name="f513" fmla="*/ f404 1 f277"/>
                  <a:gd name="f514" fmla="*/ f405 1 f276"/>
                  <a:gd name="f515" fmla="*/ f406 1 f276"/>
                  <a:gd name="f516" fmla="*/ f407 1 f277"/>
                  <a:gd name="f517" fmla="*/ f408 1 f276"/>
                  <a:gd name="f518" fmla="*/ f409 1 f277"/>
                  <a:gd name="f519" fmla="*/ f410 1 f277"/>
                  <a:gd name="f520" fmla="*/ f411 1 f276"/>
                  <a:gd name="f521" fmla="*/ f412 1 f277"/>
                  <a:gd name="f522" fmla="*/ f413 1 f276"/>
                  <a:gd name="f523" fmla="*/ f414 1 f276"/>
                  <a:gd name="f524" fmla="*/ f415 1 f277"/>
                  <a:gd name="f525" fmla="*/ f416 1 f276"/>
                  <a:gd name="f526" fmla="*/ f417 1 f277"/>
                  <a:gd name="f527" fmla="*/ f418 1 f276"/>
                  <a:gd name="f528" fmla="*/ f419 1 f277"/>
                  <a:gd name="f529" fmla="*/ f420 1 f276"/>
                  <a:gd name="f530" fmla="*/ f421 1 f277"/>
                  <a:gd name="f531" fmla="*/ f422 1 f276"/>
                  <a:gd name="f532" fmla="*/ f423 1 f277"/>
                  <a:gd name="f533" fmla="*/ f424 1 f276"/>
                  <a:gd name="f534" fmla="*/ f425 1 f277"/>
                  <a:gd name="f535" fmla="*/ f426 1 f276"/>
                  <a:gd name="f536" fmla="*/ f427 1 f277"/>
                  <a:gd name="f537" fmla="*/ f428 1 f276"/>
                  <a:gd name="f538" fmla="*/ f429 1 f277"/>
                  <a:gd name="f539" fmla="*/ f430 1 f276"/>
                  <a:gd name="f540" fmla="*/ f431 1 f277"/>
                  <a:gd name="f541" fmla="*/ f432 1 f276"/>
                  <a:gd name="f542" fmla="*/ f433 1 f277"/>
                  <a:gd name="f543" fmla="*/ f434 1 f276"/>
                  <a:gd name="f544" fmla="*/ f435 1 f277"/>
                  <a:gd name="f545" fmla="*/ f436 1 f276"/>
                  <a:gd name="f546" fmla="*/ f437 1 f277"/>
                  <a:gd name="f547" fmla="*/ f438 1 f276"/>
                  <a:gd name="f548" fmla="*/ f439 1 f277"/>
                  <a:gd name="f549" fmla="*/ f440 1 f276"/>
                  <a:gd name="f550" fmla="*/ f441 1 f277"/>
                  <a:gd name="f551" fmla="*/ f442 1 f276"/>
                  <a:gd name="f552" fmla="*/ f443 1 f276"/>
                  <a:gd name="f553" fmla="*/ f444 1 f277"/>
                  <a:gd name="f554" fmla="*/ f445 1 f276"/>
                  <a:gd name="f555" fmla="*/ f446 1 f277"/>
                  <a:gd name="f556" fmla="*/ f447 1 f276"/>
                  <a:gd name="f557" fmla="*/ f448 1 f277"/>
                  <a:gd name="f558" fmla="*/ f449 1 f276"/>
                  <a:gd name="f559" fmla="*/ f450 1 f277"/>
                  <a:gd name="f560" fmla="*/ f451 1 f276"/>
                  <a:gd name="f561" fmla="*/ f452 1 f277"/>
                  <a:gd name="f562" fmla="*/ f453 1 f276"/>
                  <a:gd name="f563" fmla="*/ f454 1 f277"/>
                  <a:gd name="f564" fmla="*/ f455 1 f276"/>
                  <a:gd name="f565" fmla="*/ f456 1 f277"/>
                  <a:gd name="f566" fmla="*/ f457 1 f276"/>
                  <a:gd name="f567" fmla="*/ f458 1 f277"/>
                  <a:gd name="f568" fmla="*/ f459 1 f276"/>
                  <a:gd name="f569" fmla="*/ f460 1 f277"/>
                  <a:gd name="f570" fmla="*/ f461 1 f276"/>
                  <a:gd name="f571" fmla="*/ f462 1 f277"/>
                  <a:gd name="f572" fmla="*/ f463 1 f276"/>
                  <a:gd name="f573" fmla="*/ f464 1 f277"/>
                  <a:gd name="f574" fmla="*/ f465 1 f276"/>
                  <a:gd name="f575" fmla="*/ f466 1 f277"/>
                  <a:gd name="f576" fmla="*/ f467 1 f276"/>
                  <a:gd name="f577" fmla="*/ f468 1 f277"/>
                  <a:gd name="f578" fmla="*/ f469 1 f276"/>
                  <a:gd name="f579" fmla="*/ f470 1 f277"/>
                  <a:gd name="f580" fmla="*/ f471 1 f276"/>
                  <a:gd name="f581" fmla="*/ f472 1 f277"/>
                  <a:gd name="f582" fmla="*/ f473 1 f276"/>
                  <a:gd name="f583" fmla="*/ f474 1 f277"/>
                  <a:gd name="f584" fmla="*/ f475 1 f276"/>
                  <a:gd name="f585" fmla="*/ f476 1 f277"/>
                  <a:gd name="f586" fmla="*/ f477 1 f276"/>
                  <a:gd name="f587" fmla="*/ f478 1 f276"/>
                  <a:gd name="f588" fmla="*/ f479 1 f277"/>
                  <a:gd name="f589" fmla="*/ f480 1 f277"/>
                  <a:gd name="f590" fmla="*/ f481 1 f276"/>
                  <a:gd name="f591" fmla="*/ f482 1 f277"/>
                  <a:gd name="f592" fmla="*/ f483 1 f276"/>
                  <a:gd name="f593" fmla="*/ f484 1 f276"/>
                  <a:gd name="f594" fmla="*/ f485 1 f277"/>
                  <a:gd name="f595" fmla="*/ f486 1 f277"/>
                  <a:gd name="f596" fmla="*/ f487 f271 1"/>
                  <a:gd name="f597" fmla="*/ f488 f271 1"/>
                  <a:gd name="f598" fmla="*/ f490 f272 1"/>
                  <a:gd name="f599" fmla="*/ f489 f272 1"/>
                  <a:gd name="f600" fmla="*/ f492 f271 1"/>
                  <a:gd name="f601" fmla="*/ f493 f272 1"/>
                  <a:gd name="f602" fmla="*/ f494 f271 1"/>
                  <a:gd name="f603" fmla="*/ f495 f272 1"/>
                  <a:gd name="f604" fmla="*/ f496 f271 1"/>
                  <a:gd name="f605" fmla="*/ f497 f272 1"/>
                  <a:gd name="f606" fmla="*/ f498 f271 1"/>
                  <a:gd name="f607" fmla="*/ f499 f272 1"/>
                  <a:gd name="f608" fmla="*/ f500 f271 1"/>
                  <a:gd name="f609" fmla="*/ f501 f272 1"/>
                  <a:gd name="f610" fmla="*/ f502 f271 1"/>
                  <a:gd name="f611" fmla="*/ f503 f272 1"/>
                  <a:gd name="f612" fmla="*/ f504 f271 1"/>
                  <a:gd name="f613" fmla="*/ f505 f272 1"/>
                  <a:gd name="f614" fmla="*/ f506 f271 1"/>
                  <a:gd name="f615" fmla="*/ f507 f272 1"/>
                  <a:gd name="f616" fmla="*/ f508 f271 1"/>
                  <a:gd name="f617" fmla="*/ f509 f272 1"/>
                  <a:gd name="f618" fmla="*/ f510 f271 1"/>
                  <a:gd name="f619" fmla="*/ f511 f272 1"/>
                  <a:gd name="f620" fmla="*/ f512 f271 1"/>
                  <a:gd name="f621" fmla="*/ f513 f272 1"/>
                  <a:gd name="f622" fmla="*/ f514 f271 1"/>
                  <a:gd name="f623" fmla="*/ f515 f271 1"/>
                  <a:gd name="f624" fmla="*/ f516 f272 1"/>
                  <a:gd name="f625" fmla="*/ f517 f271 1"/>
                  <a:gd name="f626" fmla="*/ f518 f272 1"/>
                  <a:gd name="f627" fmla="*/ f519 f272 1"/>
                  <a:gd name="f628" fmla="*/ f520 f271 1"/>
                  <a:gd name="f629" fmla="*/ f521 f272 1"/>
                  <a:gd name="f630" fmla="*/ f522 f271 1"/>
                  <a:gd name="f631" fmla="*/ f523 f271 1"/>
                  <a:gd name="f632" fmla="*/ f524 f272 1"/>
                  <a:gd name="f633" fmla="*/ f525 f271 1"/>
                  <a:gd name="f634" fmla="*/ f526 f272 1"/>
                  <a:gd name="f635" fmla="*/ f527 f271 1"/>
                  <a:gd name="f636" fmla="*/ f528 f272 1"/>
                  <a:gd name="f637" fmla="*/ f529 f271 1"/>
                  <a:gd name="f638" fmla="*/ f530 f272 1"/>
                  <a:gd name="f639" fmla="*/ f531 f271 1"/>
                  <a:gd name="f640" fmla="*/ f532 f272 1"/>
                  <a:gd name="f641" fmla="*/ f533 f271 1"/>
                  <a:gd name="f642" fmla="*/ f534 f272 1"/>
                  <a:gd name="f643" fmla="*/ f535 f271 1"/>
                  <a:gd name="f644" fmla="*/ f536 f272 1"/>
                  <a:gd name="f645" fmla="*/ f537 f271 1"/>
                  <a:gd name="f646" fmla="*/ f538 f272 1"/>
                  <a:gd name="f647" fmla="*/ f539 f271 1"/>
                  <a:gd name="f648" fmla="*/ f540 f272 1"/>
                  <a:gd name="f649" fmla="*/ f541 f271 1"/>
                  <a:gd name="f650" fmla="*/ f542 f272 1"/>
                  <a:gd name="f651" fmla="*/ f543 f271 1"/>
                  <a:gd name="f652" fmla="*/ f544 f272 1"/>
                  <a:gd name="f653" fmla="*/ f545 f271 1"/>
                  <a:gd name="f654" fmla="*/ f546 f272 1"/>
                  <a:gd name="f655" fmla="*/ f547 f271 1"/>
                  <a:gd name="f656" fmla="*/ f548 f272 1"/>
                  <a:gd name="f657" fmla="*/ f549 f271 1"/>
                  <a:gd name="f658" fmla="*/ f550 f272 1"/>
                  <a:gd name="f659" fmla="*/ f551 f271 1"/>
                  <a:gd name="f660" fmla="*/ f552 f271 1"/>
                  <a:gd name="f661" fmla="*/ f553 f272 1"/>
                  <a:gd name="f662" fmla="*/ f554 f271 1"/>
                  <a:gd name="f663" fmla="*/ f555 f272 1"/>
                  <a:gd name="f664" fmla="*/ f556 f271 1"/>
                  <a:gd name="f665" fmla="*/ f557 f272 1"/>
                  <a:gd name="f666" fmla="*/ f558 f271 1"/>
                  <a:gd name="f667" fmla="*/ f559 f272 1"/>
                  <a:gd name="f668" fmla="*/ f560 f271 1"/>
                  <a:gd name="f669" fmla="*/ f561 f272 1"/>
                  <a:gd name="f670" fmla="*/ f562 f271 1"/>
                  <a:gd name="f671" fmla="*/ f563 f272 1"/>
                  <a:gd name="f672" fmla="*/ f564 f271 1"/>
                  <a:gd name="f673" fmla="*/ f565 f272 1"/>
                  <a:gd name="f674" fmla="*/ f566 f271 1"/>
                  <a:gd name="f675" fmla="*/ f567 f272 1"/>
                  <a:gd name="f676" fmla="*/ f568 f271 1"/>
                  <a:gd name="f677" fmla="*/ f569 f272 1"/>
                  <a:gd name="f678" fmla="*/ f570 f271 1"/>
                  <a:gd name="f679" fmla="*/ f571 f272 1"/>
                  <a:gd name="f680" fmla="*/ f572 f271 1"/>
                  <a:gd name="f681" fmla="*/ f573 f272 1"/>
                  <a:gd name="f682" fmla="*/ f574 f271 1"/>
                  <a:gd name="f683" fmla="*/ f575 f272 1"/>
                  <a:gd name="f684" fmla="*/ f576 f271 1"/>
                  <a:gd name="f685" fmla="*/ f577 f272 1"/>
                  <a:gd name="f686" fmla="*/ f578 f271 1"/>
                  <a:gd name="f687" fmla="*/ f579 f272 1"/>
                  <a:gd name="f688" fmla="*/ f580 f271 1"/>
                  <a:gd name="f689" fmla="*/ f581 f272 1"/>
                  <a:gd name="f690" fmla="*/ f582 f271 1"/>
                  <a:gd name="f691" fmla="*/ f583 f272 1"/>
                  <a:gd name="f692" fmla="*/ f584 f271 1"/>
                  <a:gd name="f693" fmla="*/ f585 f272 1"/>
                  <a:gd name="f694" fmla="*/ f586 f271 1"/>
                  <a:gd name="f695" fmla="*/ f587 f271 1"/>
                  <a:gd name="f696" fmla="*/ f588 f272 1"/>
                  <a:gd name="f697" fmla="*/ f589 f272 1"/>
                  <a:gd name="f698" fmla="*/ f590 f271 1"/>
                  <a:gd name="f699" fmla="*/ f591 f272 1"/>
                  <a:gd name="f700" fmla="*/ f592 f271 1"/>
                  <a:gd name="f701" fmla="*/ f593 f271 1"/>
                  <a:gd name="f702" fmla="*/ f594 f272 1"/>
                  <a:gd name="f703" fmla="*/ f595 f272 1"/>
                </a:gdLst>
                <a:ahLst/>
                <a:cxnLst>
                  <a:cxn ang="3cd4">
                    <a:pos x="hc" y="t"/>
                  </a:cxn>
                  <a:cxn ang="0">
                    <a:pos x="r" y="vc"/>
                  </a:cxn>
                  <a:cxn ang="cd4">
                    <a:pos x="hc" y="b"/>
                  </a:cxn>
                  <a:cxn ang="cd2">
                    <a:pos x="l" y="vc"/>
                  </a:cxn>
                  <a:cxn ang="f491">
                    <a:pos x="f600" y="f601"/>
                  </a:cxn>
                  <a:cxn ang="f491">
                    <a:pos x="f602" y="f603"/>
                  </a:cxn>
                  <a:cxn ang="f491">
                    <a:pos x="f604" y="f605"/>
                  </a:cxn>
                  <a:cxn ang="f491">
                    <a:pos x="f606" y="f607"/>
                  </a:cxn>
                  <a:cxn ang="f491">
                    <a:pos x="f608" y="f609"/>
                  </a:cxn>
                  <a:cxn ang="f491">
                    <a:pos x="f610" y="f609"/>
                  </a:cxn>
                  <a:cxn ang="f491">
                    <a:pos x="f604" y="f611"/>
                  </a:cxn>
                  <a:cxn ang="f491">
                    <a:pos x="f612" y="f613"/>
                  </a:cxn>
                  <a:cxn ang="f491">
                    <a:pos x="f614" y="f615"/>
                  </a:cxn>
                  <a:cxn ang="f491">
                    <a:pos x="f616" y="f617"/>
                  </a:cxn>
                  <a:cxn ang="f491">
                    <a:pos x="f618" y="f619"/>
                  </a:cxn>
                  <a:cxn ang="f491">
                    <a:pos x="f620" y="f621"/>
                  </a:cxn>
                  <a:cxn ang="f491">
                    <a:pos x="f622" y="f619"/>
                  </a:cxn>
                  <a:cxn ang="f491">
                    <a:pos x="f623" y="f624"/>
                  </a:cxn>
                  <a:cxn ang="f491">
                    <a:pos x="f625" y="f626"/>
                  </a:cxn>
                  <a:cxn ang="f491">
                    <a:pos x="f620" y="f627"/>
                  </a:cxn>
                  <a:cxn ang="f491">
                    <a:pos x="f628" y="f629"/>
                  </a:cxn>
                  <a:cxn ang="f491">
                    <a:pos x="f630" y="f607"/>
                  </a:cxn>
                  <a:cxn ang="f491">
                    <a:pos x="f631" y="f632"/>
                  </a:cxn>
                  <a:cxn ang="f491">
                    <a:pos x="f633" y="f634"/>
                  </a:cxn>
                  <a:cxn ang="f491">
                    <a:pos x="f635" y="f636"/>
                  </a:cxn>
                  <a:cxn ang="f491">
                    <a:pos x="f637" y="f638"/>
                  </a:cxn>
                  <a:cxn ang="f491">
                    <a:pos x="f639" y="f640"/>
                  </a:cxn>
                  <a:cxn ang="f491">
                    <a:pos x="f641" y="f642"/>
                  </a:cxn>
                  <a:cxn ang="f491">
                    <a:pos x="f643" y="f644"/>
                  </a:cxn>
                  <a:cxn ang="f491">
                    <a:pos x="f645" y="f646"/>
                  </a:cxn>
                  <a:cxn ang="f491">
                    <a:pos x="f647" y="f648"/>
                  </a:cxn>
                  <a:cxn ang="f491">
                    <a:pos x="f649" y="f650"/>
                  </a:cxn>
                  <a:cxn ang="f491">
                    <a:pos x="f651" y="f652"/>
                  </a:cxn>
                  <a:cxn ang="f491">
                    <a:pos x="f653" y="f654"/>
                  </a:cxn>
                  <a:cxn ang="f491">
                    <a:pos x="f655" y="f656"/>
                  </a:cxn>
                  <a:cxn ang="f491">
                    <a:pos x="f657" y="f658"/>
                  </a:cxn>
                  <a:cxn ang="f491">
                    <a:pos x="f659" y="f640"/>
                  </a:cxn>
                  <a:cxn ang="f491">
                    <a:pos x="f660" y="f661"/>
                  </a:cxn>
                  <a:cxn ang="f491">
                    <a:pos x="f662" y="f663"/>
                  </a:cxn>
                  <a:cxn ang="f491">
                    <a:pos x="f664" y="f665"/>
                  </a:cxn>
                  <a:cxn ang="f491">
                    <a:pos x="f666" y="f667"/>
                  </a:cxn>
                  <a:cxn ang="f491">
                    <a:pos x="f668" y="f669"/>
                  </a:cxn>
                  <a:cxn ang="f491">
                    <a:pos x="f670" y="f671"/>
                  </a:cxn>
                  <a:cxn ang="f491">
                    <a:pos x="f672" y="f673"/>
                  </a:cxn>
                  <a:cxn ang="f491">
                    <a:pos x="f674" y="f675"/>
                  </a:cxn>
                  <a:cxn ang="f491">
                    <a:pos x="f676" y="f677"/>
                  </a:cxn>
                  <a:cxn ang="f491">
                    <a:pos x="f678" y="f679"/>
                  </a:cxn>
                  <a:cxn ang="f491">
                    <a:pos x="f680" y="f681"/>
                  </a:cxn>
                  <a:cxn ang="f491">
                    <a:pos x="f682" y="f683"/>
                  </a:cxn>
                  <a:cxn ang="f491">
                    <a:pos x="f684" y="f685"/>
                  </a:cxn>
                  <a:cxn ang="f491">
                    <a:pos x="f686" y="f687"/>
                  </a:cxn>
                  <a:cxn ang="f491">
                    <a:pos x="f688" y="f689"/>
                  </a:cxn>
                  <a:cxn ang="f491">
                    <a:pos x="f690" y="f691"/>
                  </a:cxn>
                  <a:cxn ang="f491">
                    <a:pos x="f692" y="f693"/>
                  </a:cxn>
                  <a:cxn ang="f491">
                    <a:pos x="f694" y="f691"/>
                  </a:cxn>
                  <a:cxn ang="f491">
                    <a:pos x="f695" y="f696"/>
                  </a:cxn>
                  <a:cxn ang="f491">
                    <a:pos x="f670" y="f697"/>
                  </a:cxn>
                  <a:cxn ang="f491">
                    <a:pos x="f698" y="f699"/>
                  </a:cxn>
                  <a:cxn ang="f491">
                    <a:pos x="f700" y="f679"/>
                  </a:cxn>
                  <a:cxn ang="f491">
                    <a:pos x="f701" y="f702"/>
                  </a:cxn>
                  <a:cxn ang="f491">
                    <a:pos x="f602" y="f703"/>
                  </a:cxn>
                </a:cxnLst>
                <a:rect l="f596" t="f599" r="f597" b="f598"/>
                <a:pathLst>
                  <a:path w="781" h="480">
                    <a:moveTo>
                      <a:pt x="f9" y="f10"/>
                    </a:moveTo>
                    <a:lnTo>
                      <a:pt x="f11" y="f12"/>
                    </a:lnTo>
                    <a:lnTo>
                      <a:pt x="f13" y="f14"/>
                    </a:lnTo>
                    <a:lnTo>
                      <a:pt x="f13" y="f15"/>
                    </a:lnTo>
                    <a:lnTo>
                      <a:pt x="f16" y="f17"/>
                    </a:lnTo>
                    <a:lnTo>
                      <a:pt x="f18" y="f19"/>
                    </a:lnTo>
                    <a:lnTo>
                      <a:pt x="f20" y="f21"/>
                    </a:lnTo>
                    <a:lnTo>
                      <a:pt x="f22" y="f23"/>
                    </a:lnTo>
                    <a:lnTo>
                      <a:pt x="f24" y="f25"/>
                    </a:lnTo>
                    <a:lnTo>
                      <a:pt x="f26" y="f27"/>
                    </a:lnTo>
                    <a:lnTo>
                      <a:pt x="f20" y="f28"/>
                    </a:lnTo>
                    <a:lnTo>
                      <a:pt x="f11" y="f29"/>
                    </a:lnTo>
                    <a:lnTo>
                      <a:pt x="f30" y="f31"/>
                    </a:lnTo>
                    <a:lnTo>
                      <a:pt x="f30" y="f32"/>
                    </a:lnTo>
                    <a:lnTo>
                      <a:pt x="f9" y="f33"/>
                    </a:lnTo>
                    <a:lnTo>
                      <a:pt x="f34" y="f35"/>
                    </a:lnTo>
                    <a:lnTo>
                      <a:pt x="f34" y="f36"/>
                    </a:lnTo>
                    <a:lnTo>
                      <a:pt x="f37" y="f38"/>
                    </a:lnTo>
                    <a:lnTo>
                      <a:pt x="f9" y="f10"/>
                    </a:lnTo>
                    <a:close/>
                    <a:moveTo>
                      <a:pt x="f39" y="f40"/>
                    </a:moveTo>
                    <a:lnTo>
                      <a:pt x="f41" y="f42"/>
                    </a:lnTo>
                    <a:lnTo>
                      <a:pt x="f43" y="f44"/>
                    </a:lnTo>
                    <a:lnTo>
                      <a:pt x="f7" y="f40"/>
                    </a:lnTo>
                    <a:lnTo>
                      <a:pt x="f39" y="f40"/>
                    </a:lnTo>
                    <a:close/>
                    <a:moveTo>
                      <a:pt x="f45" y="f46"/>
                    </a:moveTo>
                    <a:lnTo>
                      <a:pt x="f16" y="f47"/>
                    </a:lnTo>
                    <a:lnTo>
                      <a:pt x="f11" y="f48"/>
                    </a:lnTo>
                    <a:lnTo>
                      <a:pt x="f49" y="f50"/>
                    </a:lnTo>
                    <a:lnTo>
                      <a:pt x="f51" y="f50"/>
                    </a:lnTo>
                    <a:lnTo>
                      <a:pt x="f52" y="f53"/>
                    </a:lnTo>
                    <a:lnTo>
                      <a:pt x="f54" y="f46"/>
                    </a:lnTo>
                    <a:lnTo>
                      <a:pt x="f55" y="f56"/>
                    </a:lnTo>
                    <a:lnTo>
                      <a:pt x="f57" y="f50"/>
                    </a:lnTo>
                    <a:lnTo>
                      <a:pt x="f58" y="f59"/>
                    </a:lnTo>
                    <a:lnTo>
                      <a:pt x="f60" y="f59"/>
                    </a:lnTo>
                    <a:lnTo>
                      <a:pt x="f61" y="f59"/>
                    </a:lnTo>
                    <a:lnTo>
                      <a:pt x="f62" y="f63"/>
                    </a:lnTo>
                    <a:lnTo>
                      <a:pt x="f64" y="f59"/>
                    </a:lnTo>
                    <a:lnTo>
                      <a:pt x="f65" y="f63"/>
                    </a:lnTo>
                    <a:lnTo>
                      <a:pt x="f66" y="f67"/>
                    </a:lnTo>
                    <a:lnTo>
                      <a:pt x="f62" y="f68"/>
                    </a:lnTo>
                    <a:lnTo>
                      <a:pt x="f69" y="f67"/>
                    </a:lnTo>
                    <a:lnTo>
                      <a:pt x="f70" y="f71"/>
                    </a:lnTo>
                    <a:lnTo>
                      <a:pt x="f57" y="f72"/>
                    </a:lnTo>
                    <a:lnTo>
                      <a:pt x="f73" y="f74"/>
                    </a:lnTo>
                    <a:lnTo>
                      <a:pt x="f75" y="f48"/>
                    </a:lnTo>
                    <a:lnTo>
                      <a:pt x="f76" y="f50"/>
                    </a:lnTo>
                    <a:lnTo>
                      <a:pt x="f77" y="f78"/>
                    </a:lnTo>
                    <a:lnTo>
                      <a:pt x="f79" y="f72"/>
                    </a:lnTo>
                    <a:lnTo>
                      <a:pt x="f77" y="f63"/>
                    </a:lnTo>
                    <a:lnTo>
                      <a:pt x="f52" y="f71"/>
                    </a:lnTo>
                    <a:lnTo>
                      <a:pt x="f75" y="f80"/>
                    </a:lnTo>
                    <a:lnTo>
                      <a:pt x="f81" y="f80"/>
                    </a:lnTo>
                    <a:lnTo>
                      <a:pt x="f70" y="f82"/>
                    </a:lnTo>
                    <a:lnTo>
                      <a:pt x="f83" y="f84"/>
                    </a:lnTo>
                    <a:lnTo>
                      <a:pt x="f85" y="f86"/>
                    </a:lnTo>
                    <a:lnTo>
                      <a:pt x="f87" y="f14"/>
                    </a:lnTo>
                    <a:lnTo>
                      <a:pt x="f57" y="f82"/>
                    </a:lnTo>
                    <a:lnTo>
                      <a:pt x="f73" y="f12"/>
                    </a:lnTo>
                    <a:lnTo>
                      <a:pt x="f55" y="f88"/>
                    </a:lnTo>
                    <a:lnTo>
                      <a:pt x="f89" y="f90"/>
                    </a:lnTo>
                    <a:lnTo>
                      <a:pt x="f73" y="f86"/>
                    </a:lnTo>
                    <a:lnTo>
                      <a:pt x="f76" y="f86"/>
                    </a:lnTo>
                    <a:lnTo>
                      <a:pt x="f76" y="f91"/>
                    </a:lnTo>
                    <a:lnTo>
                      <a:pt x="f54" y="f92"/>
                    </a:lnTo>
                    <a:lnTo>
                      <a:pt x="f73" y="f93"/>
                    </a:lnTo>
                    <a:lnTo>
                      <a:pt x="f55" y="f94"/>
                    </a:lnTo>
                    <a:lnTo>
                      <a:pt x="f95" y="f3"/>
                    </a:lnTo>
                    <a:lnTo>
                      <a:pt x="f69" y="f96"/>
                    </a:lnTo>
                    <a:lnTo>
                      <a:pt x="f83" y="f97"/>
                    </a:lnTo>
                    <a:lnTo>
                      <a:pt x="f98" y="f35"/>
                    </a:lnTo>
                    <a:lnTo>
                      <a:pt x="f99" y="f100"/>
                    </a:lnTo>
                    <a:lnTo>
                      <a:pt x="f101" y="f102"/>
                    </a:lnTo>
                    <a:lnTo>
                      <a:pt x="f103" y="f104"/>
                    </a:lnTo>
                    <a:lnTo>
                      <a:pt x="f105" y="f106"/>
                    </a:lnTo>
                    <a:lnTo>
                      <a:pt x="f64" y="f107"/>
                    </a:lnTo>
                    <a:lnTo>
                      <a:pt x="f108" y="f109"/>
                    </a:lnTo>
                    <a:lnTo>
                      <a:pt x="f62" y="f110"/>
                    </a:lnTo>
                    <a:lnTo>
                      <a:pt x="f58" y="f111"/>
                    </a:lnTo>
                    <a:lnTo>
                      <a:pt x="f112" y="f111"/>
                    </a:lnTo>
                    <a:lnTo>
                      <a:pt x="f113" y="f19"/>
                    </a:lnTo>
                    <a:lnTo>
                      <a:pt x="f73" y="f35"/>
                    </a:lnTo>
                    <a:lnTo>
                      <a:pt x="f113" y="f25"/>
                    </a:lnTo>
                    <a:lnTo>
                      <a:pt x="f113" y="f109"/>
                    </a:lnTo>
                    <a:lnTo>
                      <a:pt x="f113" y="f114"/>
                    </a:lnTo>
                    <a:lnTo>
                      <a:pt x="f95" y="f107"/>
                    </a:lnTo>
                    <a:lnTo>
                      <a:pt x="f115" y="f32"/>
                    </a:lnTo>
                    <a:lnTo>
                      <a:pt x="f87" y="f116"/>
                    </a:lnTo>
                    <a:lnTo>
                      <a:pt x="f117" y="f118"/>
                    </a:lnTo>
                    <a:lnTo>
                      <a:pt x="f64" y="f118"/>
                    </a:lnTo>
                    <a:lnTo>
                      <a:pt x="f103" y="f119"/>
                    </a:lnTo>
                    <a:lnTo>
                      <a:pt x="f120" y="f119"/>
                    </a:lnTo>
                    <a:lnTo>
                      <a:pt x="f121" y="f122"/>
                    </a:lnTo>
                    <a:lnTo>
                      <a:pt x="f123" y="f122"/>
                    </a:lnTo>
                    <a:lnTo>
                      <a:pt x="f124" y="f125"/>
                    </a:lnTo>
                    <a:lnTo>
                      <a:pt x="f124" y="f126"/>
                    </a:lnTo>
                    <a:lnTo>
                      <a:pt x="f124" y="f127"/>
                    </a:lnTo>
                    <a:lnTo>
                      <a:pt x="f123" y="f128"/>
                    </a:lnTo>
                    <a:lnTo>
                      <a:pt x="f129" y="f130"/>
                    </a:lnTo>
                    <a:lnTo>
                      <a:pt x="f131" y="f132"/>
                    </a:lnTo>
                    <a:lnTo>
                      <a:pt x="f129" y="f133"/>
                    </a:lnTo>
                    <a:lnTo>
                      <a:pt x="f121" y="f134"/>
                    </a:lnTo>
                    <a:lnTo>
                      <a:pt x="f135" y="f134"/>
                    </a:lnTo>
                    <a:lnTo>
                      <a:pt x="f135" y="f136"/>
                    </a:lnTo>
                    <a:lnTo>
                      <a:pt x="f137" y="f136"/>
                    </a:lnTo>
                    <a:lnTo>
                      <a:pt x="f138" y="f139"/>
                    </a:lnTo>
                    <a:lnTo>
                      <a:pt x="f140" y="f141"/>
                    </a:lnTo>
                    <a:lnTo>
                      <a:pt x="f142" y="f143"/>
                    </a:lnTo>
                    <a:lnTo>
                      <a:pt x="f142" y="f144"/>
                    </a:lnTo>
                    <a:lnTo>
                      <a:pt x="f142" y="f145"/>
                    </a:lnTo>
                    <a:lnTo>
                      <a:pt x="f146" y="f147"/>
                    </a:lnTo>
                    <a:lnTo>
                      <a:pt x="f148" y="f149"/>
                    </a:lnTo>
                    <a:lnTo>
                      <a:pt x="f150" y="f6"/>
                    </a:lnTo>
                    <a:lnTo>
                      <a:pt x="f151" y="f144"/>
                    </a:lnTo>
                    <a:lnTo>
                      <a:pt x="f152" y="f153"/>
                    </a:lnTo>
                    <a:lnTo>
                      <a:pt x="f154" y="f155"/>
                    </a:lnTo>
                    <a:lnTo>
                      <a:pt x="f156" y="f157"/>
                    </a:lnTo>
                    <a:lnTo>
                      <a:pt x="f158" y="f145"/>
                    </a:lnTo>
                    <a:lnTo>
                      <a:pt x="f159" y="f149"/>
                    </a:lnTo>
                    <a:lnTo>
                      <a:pt x="f160" y="f145"/>
                    </a:lnTo>
                    <a:lnTo>
                      <a:pt x="f159" y="f143"/>
                    </a:lnTo>
                    <a:lnTo>
                      <a:pt x="f160" y="f153"/>
                    </a:lnTo>
                    <a:lnTo>
                      <a:pt x="f160" y="f161"/>
                    </a:lnTo>
                    <a:lnTo>
                      <a:pt x="f162" y="f163"/>
                    </a:lnTo>
                    <a:lnTo>
                      <a:pt x="f164" y="f165"/>
                    </a:lnTo>
                    <a:lnTo>
                      <a:pt x="f166" y="f165"/>
                    </a:lnTo>
                    <a:lnTo>
                      <a:pt x="f167" y="f127"/>
                    </a:lnTo>
                    <a:lnTo>
                      <a:pt x="f168" y="f169"/>
                    </a:lnTo>
                    <a:lnTo>
                      <a:pt x="f170" y="f171"/>
                    </a:lnTo>
                    <a:lnTo>
                      <a:pt x="f172" y="f173"/>
                    </a:lnTo>
                    <a:lnTo>
                      <a:pt x="f174" y="f119"/>
                    </a:lnTo>
                    <a:lnTo>
                      <a:pt x="f175" y="f29"/>
                    </a:lnTo>
                    <a:lnTo>
                      <a:pt x="f175" y="f42"/>
                    </a:lnTo>
                    <a:lnTo>
                      <a:pt x="f176" y="f106"/>
                    </a:lnTo>
                    <a:lnTo>
                      <a:pt x="f177" y="f114"/>
                    </a:lnTo>
                    <a:lnTo>
                      <a:pt x="f178" y="f109"/>
                    </a:lnTo>
                    <a:lnTo>
                      <a:pt x="f179" y="f100"/>
                    </a:lnTo>
                    <a:lnTo>
                      <a:pt x="f180" y="f25"/>
                    </a:lnTo>
                    <a:lnTo>
                      <a:pt x="f2" y="f100"/>
                    </a:lnTo>
                    <a:lnTo>
                      <a:pt x="f181" y="f109"/>
                    </a:lnTo>
                    <a:lnTo>
                      <a:pt x="f182" y="f33"/>
                    </a:lnTo>
                    <a:lnTo>
                      <a:pt x="f183" y="f102"/>
                    </a:lnTo>
                    <a:lnTo>
                      <a:pt x="f184" y="f33"/>
                    </a:lnTo>
                    <a:lnTo>
                      <a:pt x="f185" y="f110"/>
                    </a:lnTo>
                    <a:lnTo>
                      <a:pt x="f185" y="f97"/>
                    </a:lnTo>
                    <a:lnTo>
                      <a:pt x="f186" y="f17"/>
                    </a:lnTo>
                    <a:lnTo>
                      <a:pt x="f186" y="f93"/>
                    </a:lnTo>
                    <a:lnTo>
                      <a:pt x="f187" y="f188"/>
                    </a:lnTo>
                    <a:lnTo>
                      <a:pt x="f189" y="f88"/>
                    </a:lnTo>
                    <a:lnTo>
                      <a:pt x="f190" y="f78"/>
                    </a:lnTo>
                    <a:lnTo>
                      <a:pt x="f191" y="f56"/>
                    </a:lnTo>
                    <a:lnTo>
                      <a:pt x="f191" y="f192"/>
                    </a:lnTo>
                    <a:lnTo>
                      <a:pt x="f193" y="f194"/>
                    </a:lnTo>
                    <a:lnTo>
                      <a:pt x="f190" y="f195"/>
                    </a:lnTo>
                    <a:lnTo>
                      <a:pt x="f193" y="f196"/>
                    </a:lnTo>
                    <a:lnTo>
                      <a:pt x="f191" y="f197"/>
                    </a:lnTo>
                    <a:lnTo>
                      <a:pt x="f198" y="f199"/>
                    </a:lnTo>
                    <a:lnTo>
                      <a:pt x="f200" y="f201"/>
                    </a:lnTo>
                    <a:lnTo>
                      <a:pt x="f202" y="f198"/>
                    </a:lnTo>
                    <a:lnTo>
                      <a:pt x="f192" y="f203"/>
                    </a:lnTo>
                    <a:lnTo>
                      <a:pt x="f204" y="f203"/>
                    </a:lnTo>
                    <a:lnTo>
                      <a:pt x="f205" y="f203"/>
                    </a:lnTo>
                    <a:lnTo>
                      <a:pt x="f206" y="f203"/>
                    </a:lnTo>
                    <a:lnTo>
                      <a:pt x="f207" y="f208"/>
                    </a:lnTo>
                    <a:lnTo>
                      <a:pt x="f206" y="f209"/>
                    </a:lnTo>
                    <a:lnTo>
                      <a:pt x="f207" y="f210"/>
                    </a:lnTo>
                    <a:lnTo>
                      <a:pt x="f48" y="f211"/>
                    </a:lnTo>
                    <a:lnTo>
                      <a:pt x="f212" y="f213"/>
                    </a:lnTo>
                    <a:lnTo>
                      <a:pt x="f214" y="f184"/>
                    </a:lnTo>
                    <a:lnTo>
                      <a:pt x="f215" y="f216"/>
                    </a:lnTo>
                    <a:lnTo>
                      <a:pt x="f217" y="f213"/>
                    </a:lnTo>
                    <a:lnTo>
                      <a:pt x="f86" y="f183"/>
                    </a:lnTo>
                    <a:lnTo>
                      <a:pt x="f14" y="f218"/>
                    </a:lnTo>
                    <a:lnTo>
                      <a:pt x="f36" y="f2"/>
                    </a:lnTo>
                    <a:lnTo>
                      <a:pt x="f219" y="f2"/>
                    </a:lnTo>
                    <a:lnTo>
                      <a:pt x="f220" y="f2"/>
                    </a:lnTo>
                    <a:lnTo>
                      <a:pt x="f111" y="f181"/>
                    </a:lnTo>
                    <a:lnTo>
                      <a:pt x="f221" y="f181"/>
                    </a:lnTo>
                    <a:lnTo>
                      <a:pt x="f23" y="f218"/>
                    </a:lnTo>
                    <a:lnTo>
                      <a:pt x="f222" y="f183"/>
                    </a:lnTo>
                    <a:lnTo>
                      <a:pt x="f223" y="f185"/>
                    </a:lnTo>
                    <a:lnTo>
                      <a:pt x="f224" y="f186"/>
                    </a:lnTo>
                    <a:lnTo>
                      <a:pt x="f224" y="f210"/>
                    </a:lnTo>
                    <a:lnTo>
                      <a:pt x="f224" y="f209"/>
                    </a:lnTo>
                    <a:lnTo>
                      <a:pt x="f225" y="f226"/>
                    </a:lnTo>
                    <a:lnTo>
                      <a:pt x="f227" y="f228"/>
                    </a:lnTo>
                    <a:lnTo>
                      <a:pt x="f229" y="f175"/>
                    </a:lnTo>
                    <a:lnTo>
                      <a:pt x="f229" y="f174"/>
                    </a:lnTo>
                    <a:lnTo>
                      <a:pt x="f230" y="f231"/>
                    </a:lnTo>
                    <a:lnTo>
                      <a:pt x="f232" y="f233"/>
                    </a:lnTo>
                    <a:lnTo>
                      <a:pt x="f234" y="f235"/>
                    </a:lnTo>
                    <a:lnTo>
                      <a:pt x="f236" y="f237"/>
                    </a:lnTo>
                    <a:lnTo>
                      <a:pt x="f238" y="f239"/>
                    </a:lnTo>
                    <a:lnTo>
                      <a:pt x="f240" y="f156"/>
                    </a:lnTo>
                    <a:lnTo>
                      <a:pt x="f241" y="f242"/>
                    </a:lnTo>
                    <a:lnTo>
                      <a:pt x="f6" y="f8"/>
                    </a:lnTo>
                    <a:lnTo>
                      <a:pt x="f243" y="f244"/>
                    </a:lnTo>
                    <a:lnTo>
                      <a:pt x="f245" y="f156"/>
                    </a:lnTo>
                    <a:lnTo>
                      <a:pt x="f119" y="f246"/>
                    </a:lnTo>
                    <a:lnTo>
                      <a:pt x="f247" y="f248"/>
                    </a:lnTo>
                    <a:lnTo>
                      <a:pt x="f110" y="f239"/>
                    </a:lnTo>
                    <a:lnTo>
                      <a:pt x="f249" y="f250"/>
                    </a:lnTo>
                    <a:lnTo>
                      <a:pt x="f96" y="f160"/>
                    </a:lnTo>
                    <a:lnTo>
                      <a:pt x="f220" y="f160"/>
                    </a:lnTo>
                    <a:lnTo>
                      <a:pt x="f188" y="f251"/>
                    </a:lnTo>
                    <a:lnTo>
                      <a:pt x="f14" y="f237"/>
                    </a:lnTo>
                    <a:lnTo>
                      <a:pt x="f63" y="f162"/>
                    </a:lnTo>
                    <a:lnTo>
                      <a:pt x="f252" y="f166"/>
                    </a:lnTo>
                    <a:lnTo>
                      <a:pt x="f193" y="f168"/>
                    </a:lnTo>
                    <a:lnTo>
                      <a:pt x="f253" y="f254"/>
                    </a:lnTo>
                    <a:lnTo>
                      <a:pt x="f228" y="f255"/>
                    </a:lnTo>
                    <a:lnTo>
                      <a:pt x="f256" y="f176"/>
                    </a:lnTo>
                    <a:lnTo>
                      <a:pt x="f248" y="f228"/>
                    </a:lnTo>
                    <a:lnTo>
                      <a:pt x="f257" y="f258"/>
                    </a:lnTo>
                    <a:lnTo>
                      <a:pt x="f259" y="f260"/>
                    </a:lnTo>
                    <a:lnTo>
                      <a:pt x="f261" y="f218"/>
                    </a:lnTo>
                    <a:lnTo>
                      <a:pt x="f262" y="f184"/>
                    </a:lnTo>
                    <a:lnTo>
                      <a:pt x="f108" y="f211"/>
                    </a:lnTo>
                    <a:lnTo>
                      <a:pt x="f69" y="f263"/>
                    </a:lnTo>
                    <a:lnTo>
                      <a:pt x="f264" y="f265"/>
                    </a:lnTo>
                    <a:lnTo>
                      <a:pt x="f9" y="f266"/>
                    </a:lnTo>
                    <a:lnTo>
                      <a:pt x="f24" y="f267"/>
                    </a:lnTo>
                    <a:lnTo>
                      <a:pt x="f26" y="f200"/>
                    </a:lnTo>
                    <a:lnTo>
                      <a:pt x="f268" y="f197"/>
                    </a:lnTo>
                    <a:lnTo>
                      <a:pt x="f22" y="f269"/>
                    </a:lnTo>
                    <a:lnTo>
                      <a:pt x="f45" y="f46"/>
                    </a:lnTo>
                    <a:close/>
                  </a:path>
                </a:pathLst>
              </a:custGeom>
              <a:solidFill>
                <a:srgbClr val="FFC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62" name="Freeform 55">
                <a:extLst>
                  <a:ext uri="{FF2B5EF4-FFF2-40B4-BE49-F238E27FC236}">
                    <a16:creationId xmlns:a16="http://schemas.microsoft.com/office/drawing/2014/main" id="{B18CED48-07BB-DDC6-3DE6-2AE2443E0EBA}"/>
                  </a:ext>
                </a:extLst>
              </p:cNvPr>
              <p:cNvSpPr/>
              <p:nvPr/>
            </p:nvSpPr>
            <p:spPr>
              <a:xfrm>
                <a:off x="3636888" y="3199174"/>
                <a:ext cx="1999536" cy="1835959"/>
              </a:xfrm>
              <a:custGeom>
                <a:avLst/>
                <a:gdLst>
                  <a:gd name="f0" fmla="val 10800000"/>
                  <a:gd name="f1" fmla="val 5400000"/>
                  <a:gd name="f2" fmla="val 360"/>
                  <a:gd name="f3" fmla="val 180"/>
                  <a:gd name="f4" fmla="val w"/>
                  <a:gd name="f5" fmla="val h"/>
                  <a:gd name="f6" fmla="val 0"/>
                  <a:gd name="f7" fmla="val 1431"/>
                  <a:gd name="f8" fmla="val 1345"/>
                  <a:gd name="f9" fmla="val 1073"/>
                  <a:gd name="f10" fmla="val 1061"/>
                  <a:gd name="f11" fmla="val 1064"/>
                  <a:gd name="f12" fmla="val 1075"/>
                  <a:gd name="f13" fmla="val 1080"/>
                  <a:gd name="f14" fmla="val 1059"/>
                  <a:gd name="f15" fmla="val 1089"/>
                  <a:gd name="f16" fmla="val 1062"/>
                  <a:gd name="f17" fmla="val 1071"/>
                  <a:gd name="f18" fmla="val 1066"/>
                  <a:gd name="f19" fmla="val 1078"/>
                  <a:gd name="f20" fmla="val 1021"/>
                  <a:gd name="f21" fmla="val 1179"/>
                  <a:gd name="f22" fmla="val 1019"/>
                  <a:gd name="f23" fmla="val 1191"/>
                  <a:gd name="f24" fmla="val 1227"/>
                  <a:gd name="f25" fmla="val 1038"/>
                  <a:gd name="f26" fmla="val 1288"/>
                  <a:gd name="f27" fmla="val 1047"/>
                  <a:gd name="f28" fmla="val 1314"/>
                  <a:gd name="f29" fmla="val 1050"/>
                  <a:gd name="f30" fmla="val 1310"/>
                  <a:gd name="f31" fmla="val 1045"/>
                  <a:gd name="f32" fmla="val 1291"/>
                  <a:gd name="f33" fmla="val 1026"/>
                  <a:gd name="f34" fmla="val 1229"/>
                  <a:gd name="f35" fmla="val 1104"/>
                  <a:gd name="f36" fmla="val 1031"/>
                  <a:gd name="f37" fmla="val 1137"/>
                  <a:gd name="f38" fmla="val 1163"/>
                  <a:gd name="f39" fmla="val 1172"/>
                  <a:gd name="f40" fmla="val 1024"/>
                  <a:gd name="f41" fmla="val 1165"/>
                  <a:gd name="f42" fmla="val 1036"/>
                  <a:gd name="f43" fmla="val 1134"/>
                  <a:gd name="f44" fmla="val 1057"/>
                  <a:gd name="f45" fmla="val 1099"/>
                  <a:gd name="f46" fmla="val 1296"/>
                  <a:gd name="f47" fmla="val 902"/>
                  <a:gd name="f48" fmla="val 1272"/>
                  <a:gd name="f49" fmla="val 924"/>
                  <a:gd name="f50" fmla="val 1277"/>
                  <a:gd name="f51" fmla="val 921"/>
                  <a:gd name="f52" fmla="val 907"/>
                  <a:gd name="f53" fmla="val 1308"/>
                  <a:gd name="f54" fmla="val 895"/>
                  <a:gd name="f55" fmla="val 1300"/>
                  <a:gd name="f56" fmla="val 1123"/>
                  <a:gd name="f57" fmla="val 1030"/>
                  <a:gd name="f58" fmla="val 1116"/>
                  <a:gd name="f59" fmla="val 1033"/>
                  <a:gd name="f60" fmla="val 1097"/>
                  <a:gd name="f61" fmla="val 1090"/>
                  <a:gd name="f62" fmla="val 1049"/>
                  <a:gd name="f63" fmla="val 1085"/>
                  <a:gd name="f64" fmla="val 1056"/>
                  <a:gd name="f65" fmla="val 1088"/>
                  <a:gd name="f66" fmla="val 1114"/>
                  <a:gd name="f67" fmla="val 1040"/>
                  <a:gd name="f68" fmla="val 1128"/>
                  <a:gd name="f69" fmla="val 1025"/>
                  <a:gd name="f70" fmla="val 670"/>
                  <a:gd name="f71" fmla="val 1428"/>
                  <a:gd name="f72" fmla="val 663"/>
                  <a:gd name="f73" fmla="val 654"/>
                  <a:gd name="f74" fmla="val 1423"/>
                  <a:gd name="f75" fmla="val 651"/>
                  <a:gd name="f76" fmla="val 1414"/>
                  <a:gd name="f77" fmla="val 637"/>
                  <a:gd name="f78" fmla="val 632"/>
                  <a:gd name="f79" fmla="val 1405"/>
                  <a:gd name="f80" fmla="val 618"/>
                  <a:gd name="f81" fmla="val 614"/>
                  <a:gd name="f82" fmla="val 1397"/>
                  <a:gd name="f83" fmla="val 609"/>
                  <a:gd name="f84" fmla="val 1395"/>
                  <a:gd name="f85" fmla="val 604"/>
                  <a:gd name="f86" fmla="val 1393"/>
                  <a:gd name="f87" fmla="val 585"/>
                  <a:gd name="f88" fmla="val 1390"/>
                  <a:gd name="f89" fmla="val 580"/>
                  <a:gd name="f90" fmla="val 1383"/>
                  <a:gd name="f91" fmla="val 569"/>
                  <a:gd name="f92" fmla="val 1367"/>
                  <a:gd name="f93" fmla="val 554"/>
                  <a:gd name="f94" fmla="val 540"/>
                  <a:gd name="f95" fmla="val 524"/>
                  <a:gd name="f96" fmla="val 1364"/>
                  <a:gd name="f97" fmla="val 507"/>
                  <a:gd name="f98" fmla="val 490"/>
                  <a:gd name="f99" fmla="val 1362"/>
                  <a:gd name="f100" fmla="val 476"/>
                  <a:gd name="f101" fmla="val 443"/>
                  <a:gd name="f102" fmla="val 1360"/>
                  <a:gd name="f103" fmla="val 427"/>
                  <a:gd name="f104" fmla="val 410"/>
                  <a:gd name="f105" fmla="val 1357"/>
                  <a:gd name="f106" fmla="val 393"/>
                  <a:gd name="f107" fmla="val 377"/>
                  <a:gd name="f108" fmla="val 1355"/>
                  <a:gd name="f109" fmla="val 358"/>
                  <a:gd name="f110" fmla="val 1350"/>
                  <a:gd name="f111" fmla="val 355"/>
                  <a:gd name="f112" fmla="val 1341"/>
                  <a:gd name="f113" fmla="val 1334"/>
                  <a:gd name="f114" fmla="val 1329"/>
                  <a:gd name="f115" fmla="val 1324"/>
                  <a:gd name="f116" fmla="val 1322"/>
                  <a:gd name="f117" fmla="val 1319"/>
                  <a:gd name="f118" fmla="val 1315"/>
                  <a:gd name="f119" fmla="val 351"/>
                  <a:gd name="f120" fmla="val 1284"/>
                  <a:gd name="f121" fmla="val 346"/>
                  <a:gd name="f122" fmla="val 341"/>
                  <a:gd name="f123" fmla="val 1267"/>
                  <a:gd name="f124" fmla="val 337"/>
                  <a:gd name="f125" fmla="val 1256"/>
                  <a:gd name="f126" fmla="val 327"/>
                  <a:gd name="f127" fmla="val 1237"/>
                  <a:gd name="f128" fmla="val 318"/>
                  <a:gd name="f129" fmla="val 1230"/>
                  <a:gd name="f130" fmla="val 315"/>
                  <a:gd name="f131" fmla="val 1222"/>
                  <a:gd name="f132" fmla="val 322"/>
                  <a:gd name="f133" fmla="val 1213"/>
                  <a:gd name="f134" fmla="val 1206"/>
                  <a:gd name="f135" fmla="val 1196"/>
                  <a:gd name="f136" fmla="val 1194"/>
                  <a:gd name="f137" fmla="val 325"/>
                  <a:gd name="f138" fmla="val 1192"/>
                  <a:gd name="f139" fmla="val 1189"/>
                  <a:gd name="f140" fmla="val 320"/>
                  <a:gd name="f141" fmla="val 1185"/>
                  <a:gd name="f142" fmla="val 1170"/>
                  <a:gd name="f143" fmla="val 1168"/>
                  <a:gd name="f144" fmla="val 329"/>
                  <a:gd name="f145" fmla="val 1161"/>
                  <a:gd name="f146" fmla="val 332"/>
                  <a:gd name="f147" fmla="val 1151"/>
                  <a:gd name="f148" fmla="val 1133"/>
                  <a:gd name="f149" fmla="val 1125"/>
                  <a:gd name="f150" fmla="val 344"/>
                  <a:gd name="f151" fmla="val 353"/>
                  <a:gd name="f152" fmla="val 1111"/>
                  <a:gd name="f153" fmla="val 1102"/>
                  <a:gd name="f154" fmla="val 1095"/>
                  <a:gd name="f155" fmla="val 1083"/>
                  <a:gd name="f156" fmla="val 334"/>
                  <a:gd name="f157" fmla="val 1069"/>
                  <a:gd name="f158" fmla="val 1052"/>
                  <a:gd name="f159" fmla="val 1043"/>
                  <a:gd name="f160" fmla="val 1028"/>
                  <a:gd name="f161" fmla="val 1017"/>
                  <a:gd name="f162" fmla="val 1012"/>
                  <a:gd name="f163" fmla="val 1007"/>
                  <a:gd name="f164" fmla="val 1002"/>
                  <a:gd name="f165" fmla="val 998"/>
                  <a:gd name="f166" fmla="val 995"/>
                  <a:gd name="f167" fmla="val 988"/>
                  <a:gd name="f168" fmla="val 979"/>
                  <a:gd name="f169" fmla="val 976"/>
                  <a:gd name="f170" fmla="val 974"/>
                  <a:gd name="f171" fmla="val 972"/>
                  <a:gd name="f172" fmla="val 969"/>
                  <a:gd name="f173" fmla="val 967"/>
                  <a:gd name="f174" fmla="val 955"/>
                  <a:gd name="f175" fmla="val 950"/>
                  <a:gd name="f176" fmla="val 946"/>
                  <a:gd name="f177" fmla="val 339"/>
                  <a:gd name="f178" fmla="val 943"/>
                  <a:gd name="f179" fmla="val 939"/>
                  <a:gd name="f180" fmla="val 936"/>
                  <a:gd name="f181" fmla="val 927"/>
                  <a:gd name="f182" fmla="val 310"/>
                  <a:gd name="f183" fmla="val 922"/>
                  <a:gd name="f184" fmla="val 303"/>
                  <a:gd name="f185" fmla="val 910"/>
                  <a:gd name="f186" fmla="val 306"/>
                  <a:gd name="f187" fmla="val 896"/>
                  <a:gd name="f188" fmla="val 889"/>
                  <a:gd name="f189" fmla="val 887"/>
                  <a:gd name="f190" fmla="val 313"/>
                  <a:gd name="f191" fmla="val 882"/>
                  <a:gd name="f192" fmla="val 870"/>
                  <a:gd name="f193" fmla="val 856"/>
                  <a:gd name="f194" fmla="val 849"/>
                  <a:gd name="f195" fmla="val 830"/>
                  <a:gd name="f196" fmla="val 296"/>
                  <a:gd name="f197" fmla="val 816"/>
                  <a:gd name="f198" fmla="val 811"/>
                  <a:gd name="f199" fmla="val 808"/>
                  <a:gd name="f200" fmla="val 294"/>
                  <a:gd name="f201" fmla="val 806"/>
                  <a:gd name="f202" fmla="val 284"/>
                  <a:gd name="f203" fmla="val 801"/>
                  <a:gd name="f204" fmla="val 275"/>
                  <a:gd name="f205" fmla="val 799"/>
                  <a:gd name="f206" fmla="val 273"/>
                  <a:gd name="f207" fmla="val 790"/>
                  <a:gd name="f208" fmla="val 266"/>
                  <a:gd name="f209" fmla="val 787"/>
                  <a:gd name="f210" fmla="val 268"/>
                  <a:gd name="f211" fmla="val 785"/>
                  <a:gd name="f212" fmla="val 782"/>
                  <a:gd name="f213" fmla="val 771"/>
                  <a:gd name="f214" fmla="val 761"/>
                  <a:gd name="f215" fmla="val 754"/>
                  <a:gd name="f216" fmla="val 735"/>
                  <a:gd name="f217" fmla="val 256"/>
                  <a:gd name="f218" fmla="val 728"/>
                  <a:gd name="f219" fmla="val 251"/>
                  <a:gd name="f220" fmla="val 721"/>
                  <a:gd name="f221" fmla="val 249"/>
                  <a:gd name="f222" fmla="val 235"/>
                  <a:gd name="f223" fmla="val 204"/>
                  <a:gd name="f224" fmla="val 190"/>
                  <a:gd name="f225" fmla="val 173"/>
                  <a:gd name="f226" fmla="val 159"/>
                  <a:gd name="f227" fmla="val 145"/>
                  <a:gd name="f228" fmla="val 114"/>
                  <a:gd name="f229" fmla="val 97"/>
                  <a:gd name="f230" fmla="val 83"/>
                  <a:gd name="f231" fmla="val 67"/>
                  <a:gd name="f232" fmla="val 52"/>
                  <a:gd name="f233" fmla="val 22"/>
                  <a:gd name="f234" fmla="val 7"/>
                  <a:gd name="f235" fmla="val 702"/>
                  <a:gd name="f236" fmla="val 683"/>
                  <a:gd name="f237" fmla="val 664"/>
                  <a:gd name="f238" fmla="val 645"/>
                  <a:gd name="f239" fmla="val 626"/>
                  <a:gd name="f240" fmla="val 605"/>
                  <a:gd name="f241" fmla="val 5"/>
                  <a:gd name="f242" fmla="val 586"/>
                  <a:gd name="f243" fmla="val 567"/>
                  <a:gd name="f244" fmla="val 548"/>
                  <a:gd name="f245" fmla="val 529"/>
                  <a:gd name="f246" fmla="val 510"/>
                  <a:gd name="f247" fmla="val 492"/>
                  <a:gd name="f248" fmla="val 3"/>
                  <a:gd name="f249" fmla="val 473"/>
                  <a:gd name="f250" fmla="val 454"/>
                  <a:gd name="f251" fmla="val 432"/>
                  <a:gd name="f252" fmla="val 414"/>
                  <a:gd name="f253" fmla="val 409"/>
                  <a:gd name="f254" fmla="val 38"/>
                  <a:gd name="f255" fmla="val 406"/>
                  <a:gd name="f256" fmla="val 74"/>
                  <a:gd name="f257" fmla="val 109"/>
                  <a:gd name="f258" fmla="val 404"/>
                  <a:gd name="f259" fmla="val 402"/>
                  <a:gd name="f260" fmla="val 216"/>
                  <a:gd name="f261" fmla="val 399"/>
                  <a:gd name="f262" fmla="val 287"/>
                  <a:gd name="f263" fmla="val 397"/>
                  <a:gd name="f264" fmla="val 395"/>
                  <a:gd name="f265" fmla="val 429"/>
                  <a:gd name="f266" fmla="val 392"/>
                  <a:gd name="f267" fmla="val 464"/>
                  <a:gd name="f268" fmla="val 500"/>
                  <a:gd name="f269" fmla="val 390"/>
                  <a:gd name="f270" fmla="val 535"/>
                  <a:gd name="f271" fmla="val 571"/>
                  <a:gd name="f272" fmla="val 364"/>
                  <a:gd name="f273" fmla="val 340"/>
                  <a:gd name="f274" fmla="val 317"/>
                  <a:gd name="f275" fmla="val 291"/>
                  <a:gd name="f276" fmla="val 566"/>
                  <a:gd name="f277" fmla="val 267"/>
                  <a:gd name="f278" fmla="val 243"/>
                  <a:gd name="f279" fmla="val 564"/>
                  <a:gd name="f280" fmla="val 220"/>
                  <a:gd name="f281" fmla="val 194"/>
                  <a:gd name="f282" fmla="val 561"/>
                  <a:gd name="f283" fmla="val 170"/>
                  <a:gd name="f284" fmla="val 146"/>
                  <a:gd name="f285" fmla="val 559"/>
                  <a:gd name="f286" fmla="val 120"/>
                  <a:gd name="f287" fmla="val 557"/>
                  <a:gd name="f288" fmla="val 73"/>
                  <a:gd name="f289" fmla="val 47"/>
                  <a:gd name="f290" fmla="val 552"/>
                  <a:gd name="f291" fmla="val 23"/>
                  <a:gd name="f292" fmla="val 550"/>
                  <a:gd name="f293" fmla="val 9"/>
                  <a:gd name="f294" fmla="val 573"/>
                  <a:gd name="f295" fmla="val 21"/>
                  <a:gd name="f296" fmla="val 30"/>
                  <a:gd name="f297" fmla="val 592"/>
                  <a:gd name="f298" fmla="val 40"/>
                  <a:gd name="f299" fmla="val 611"/>
                  <a:gd name="f300" fmla="val 623"/>
                  <a:gd name="f301" fmla="val 63"/>
                  <a:gd name="f302" fmla="val 630"/>
                  <a:gd name="f303" fmla="val 85"/>
                  <a:gd name="f304" fmla="val 115"/>
                  <a:gd name="f305" fmla="val 687"/>
                  <a:gd name="f306" fmla="val 142"/>
                  <a:gd name="f307" fmla="val 711"/>
                  <a:gd name="f308" fmla="val 160"/>
                  <a:gd name="f309" fmla="val 722"/>
                  <a:gd name="f310" fmla="val 172"/>
                  <a:gd name="f311" fmla="val 732"/>
                  <a:gd name="f312" fmla="val 179"/>
                  <a:gd name="f313" fmla="val 741"/>
                  <a:gd name="f314" fmla="val 186"/>
                  <a:gd name="f315" fmla="val 758"/>
                  <a:gd name="f316" fmla="val 203"/>
                  <a:gd name="f317" fmla="val 798"/>
                  <a:gd name="f318" fmla="val 817"/>
                  <a:gd name="f319" fmla="val 208"/>
                  <a:gd name="f320" fmla="val 834"/>
                  <a:gd name="f321" fmla="val 857"/>
                  <a:gd name="f322" fmla="val 231"/>
                  <a:gd name="f323" fmla="val 872"/>
                  <a:gd name="f324" fmla="val 241"/>
                  <a:gd name="f325" fmla="val 876"/>
                  <a:gd name="f326" fmla="val 250"/>
                  <a:gd name="f327" fmla="val 883"/>
                  <a:gd name="f328" fmla="val 262"/>
                  <a:gd name="f329" fmla="val 898"/>
                  <a:gd name="f330" fmla="val 276"/>
                  <a:gd name="f331" fmla="val 905"/>
                  <a:gd name="f332" fmla="val 909"/>
                  <a:gd name="f333" fmla="val 312"/>
                  <a:gd name="f334" fmla="val 338"/>
                  <a:gd name="f335" fmla="val 940"/>
                  <a:gd name="f336" fmla="val 357"/>
                  <a:gd name="f337" fmla="val 366"/>
                  <a:gd name="f338" fmla="val 376"/>
                  <a:gd name="f339" fmla="val 945"/>
                  <a:gd name="f340" fmla="val 383"/>
                  <a:gd name="f341" fmla="val 933"/>
                  <a:gd name="f342" fmla="val 926"/>
                  <a:gd name="f343" fmla="val 919"/>
                  <a:gd name="f344" fmla="val 912"/>
                  <a:gd name="f345" fmla="val 416"/>
                  <a:gd name="f346" fmla="val 869"/>
                  <a:gd name="f347" fmla="val 430"/>
                  <a:gd name="f348" fmla="val 447"/>
                  <a:gd name="f349" fmla="val 855"/>
                  <a:gd name="f350" fmla="val 456"/>
                  <a:gd name="f351" fmla="val 850"/>
                  <a:gd name="f352" fmla="val 461"/>
                  <a:gd name="f353" fmla="val 843"/>
                  <a:gd name="f354" fmla="val 470"/>
                  <a:gd name="f355" fmla="val 482"/>
                  <a:gd name="f356" fmla="val 501"/>
                  <a:gd name="f357" fmla="val 853"/>
                  <a:gd name="f358" fmla="val 527"/>
                  <a:gd name="f359" fmla="val 541"/>
                  <a:gd name="f360" fmla="val 546"/>
                  <a:gd name="f361" fmla="val 551"/>
                  <a:gd name="f362" fmla="val 553"/>
                  <a:gd name="f363" fmla="val 563"/>
                  <a:gd name="f364" fmla="val 862"/>
                  <a:gd name="f365" fmla="val 577"/>
                  <a:gd name="f366" fmla="val 607"/>
                  <a:gd name="f367" fmla="val 619"/>
                  <a:gd name="f368" fmla="val 917"/>
                  <a:gd name="f369" fmla="val 638"/>
                  <a:gd name="f370" fmla="val 648"/>
                  <a:gd name="f371" fmla="val 947"/>
                  <a:gd name="f372" fmla="val 650"/>
                  <a:gd name="f373" fmla="val 959"/>
                  <a:gd name="f374" fmla="val 659"/>
                  <a:gd name="f375" fmla="val 978"/>
                  <a:gd name="f376" fmla="val 676"/>
                  <a:gd name="f377" fmla="val 1004"/>
                  <a:gd name="f378" fmla="val 1018"/>
                  <a:gd name="f379" fmla="val 688"/>
                  <a:gd name="f380" fmla="val 1042"/>
                  <a:gd name="f381" fmla="val 697"/>
                  <a:gd name="f382" fmla="val 709"/>
                  <a:gd name="f383" fmla="val 749"/>
                  <a:gd name="f384" fmla="val 1115"/>
                  <a:gd name="f385" fmla="val 768"/>
                  <a:gd name="f386" fmla="val 1127"/>
                  <a:gd name="f387" fmla="val 778"/>
                  <a:gd name="f388" fmla="val 1139"/>
                  <a:gd name="f389" fmla="val 780"/>
                  <a:gd name="f390" fmla="val 1149"/>
                  <a:gd name="f391" fmla="val 1158"/>
                  <a:gd name="f392" fmla="val 1186"/>
                  <a:gd name="f393" fmla="val 1198"/>
                  <a:gd name="f394" fmla="val 1201"/>
                  <a:gd name="f395" fmla="val 1203"/>
                  <a:gd name="f396" fmla="val 1239"/>
                  <a:gd name="f397" fmla="val 818"/>
                  <a:gd name="f398" fmla="val 1262"/>
                  <a:gd name="f399" fmla="val 825"/>
                  <a:gd name="f400" fmla="val 1276"/>
                  <a:gd name="f401" fmla="val 835"/>
                  <a:gd name="f402" fmla="val 851"/>
                  <a:gd name="f403" fmla="val 1286"/>
                  <a:gd name="f404" fmla="val 865"/>
                  <a:gd name="f405" fmla="val 1298"/>
                  <a:gd name="f406" fmla="val 884"/>
                  <a:gd name="f407" fmla="val 1302"/>
                  <a:gd name="f408" fmla="val 1305"/>
                  <a:gd name="f409" fmla="val 1326"/>
                  <a:gd name="f410" fmla="val 1331"/>
                  <a:gd name="f411" fmla="val 1343"/>
                  <a:gd name="f412" fmla="val 1340"/>
                  <a:gd name="f413" fmla="val 1336"/>
                  <a:gd name="f414" fmla="val 1333"/>
                  <a:gd name="f415" fmla="val 1321"/>
                  <a:gd name="f416" fmla="val 1279"/>
                  <a:gd name="f417" fmla="val 1269"/>
                  <a:gd name="f418" fmla="val 1014"/>
                  <a:gd name="f419" fmla="val 1243"/>
                  <a:gd name="f420" fmla="val 1010"/>
                  <a:gd name="f421" fmla="val 1234"/>
                  <a:gd name="f422" fmla="val 1005"/>
                  <a:gd name="f423" fmla="val 1215"/>
                  <a:gd name="f424" fmla="val 1208"/>
                  <a:gd name="f425" fmla="val 1182"/>
                  <a:gd name="f426" fmla="val 1175"/>
                  <a:gd name="f427" fmla="val 986"/>
                  <a:gd name="f428" fmla="val 1146"/>
                  <a:gd name="f429" fmla="val 1156"/>
                  <a:gd name="f430" fmla="val 1120"/>
                  <a:gd name="f431" fmla="val 1096"/>
                  <a:gd name="f432" fmla="val 1094"/>
                  <a:gd name="f433" fmla="val 1092"/>
                  <a:gd name="f434" fmla="val 1054"/>
                  <a:gd name="f435" fmla="val 1070"/>
                  <a:gd name="f436" fmla="val 1063"/>
                  <a:gd name="f437" fmla="val 1035"/>
                  <a:gd name="f438" fmla="val 1023"/>
                  <a:gd name="f439" fmla="val 1118"/>
                  <a:gd name="f440" fmla="val 1016"/>
                  <a:gd name="f441" fmla="val 1121"/>
                  <a:gd name="f442" fmla="val 985"/>
                  <a:gd name="f443" fmla="val 983"/>
                  <a:gd name="f444" fmla="val 1107"/>
                  <a:gd name="f445" fmla="val 1109"/>
                  <a:gd name="f446" fmla="val 992"/>
                  <a:gd name="f447" fmla="val 999"/>
                  <a:gd name="f448" fmla="val 1130"/>
                  <a:gd name="f449" fmla="val 990"/>
                  <a:gd name="f450" fmla="val 1142"/>
                  <a:gd name="f451" fmla="val 1159"/>
                  <a:gd name="f452" fmla="val 1147"/>
                  <a:gd name="f453" fmla="val 1011"/>
                  <a:gd name="f454" fmla="val 1154"/>
                  <a:gd name="f455" fmla="val 1009"/>
                  <a:gd name="f456" fmla="val 997"/>
                  <a:gd name="f457" fmla="val 980"/>
                  <a:gd name="f458" fmla="val 1211"/>
                  <a:gd name="f459" fmla="val 1241"/>
                  <a:gd name="f460" fmla="val 954"/>
                  <a:gd name="f461" fmla="val 1253"/>
                  <a:gd name="f462" fmla="val 1265"/>
                  <a:gd name="f463" fmla="val 931"/>
                  <a:gd name="f464" fmla="val 1293"/>
                  <a:gd name="f465" fmla="val 893"/>
                  <a:gd name="f466" fmla="val 881"/>
                  <a:gd name="f467" fmla="val 1282"/>
                  <a:gd name="f468" fmla="val 874"/>
                  <a:gd name="f469" fmla="val 867"/>
                  <a:gd name="f470" fmla="val 886"/>
                  <a:gd name="f471" fmla="val 891"/>
                  <a:gd name="f472" fmla="val 1379"/>
                  <a:gd name="f473" fmla="val 1402"/>
                  <a:gd name="f474" fmla="val 846"/>
                  <a:gd name="f475" fmla="val 841"/>
                  <a:gd name="f476" fmla="val 829"/>
                  <a:gd name="f477" fmla="val 1412"/>
                  <a:gd name="f478" fmla="val 1416"/>
                  <a:gd name="f479" fmla="val 796"/>
                  <a:gd name="f480" fmla="val 1419"/>
                  <a:gd name="f481" fmla="val 791"/>
                  <a:gd name="f482" fmla="val 770"/>
                  <a:gd name="f483" fmla="val 763"/>
                  <a:gd name="f484" fmla="val 746"/>
                  <a:gd name="f485" fmla="val 734"/>
                  <a:gd name="f486" fmla="val 720"/>
                  <a:gd name="f487" fmla="val 713"/>
                  <a:gd name="f488" fmla="val 699"/>
                  <a:gd name="f489" fmla="val 692"/>
                  <a:gd name="f490" fmla="val 685"/>
                  <a:gd name="f491" fmla="val 677"/>
                  <a:gd name="f492" fmla="+- 0 0 -90"/>
                  <a:gd name="f493" fmla="*/ f4 1 1431"/>
                  <a:gd name="f494" fmla="*/ f5 1 1345"/>
                  <a:gd name="f495" fmla="+- f8 0 f6"/>
                  <a:gd name="f496" fmla="+- f7 0 f6"/>
                  <a:gd name="f497" fmla="*/ f492 f0 1"/>
                  <a:gd name="f498" fmla="*/ f496 1 1431"/>
                  <a:gd name="f499" fmla="*/ f495 1 1345"/>
                  <a:gd name="f500" fmla="*/ 1711325 f496 1"/>
                  <a:gd name="f501" fmla="*/ 1681163 f495 1"/>
                  <a:gd name="f502" fmla="*/ 1658937 f496 1"/>
                  <a:gd name="f503" fmla="*/ 2049463 f495 1"/>
                  <a:gd name="f504" fmla="*/ 1644650 f496 1"/>
                  <a:gd name="f505" fmla="*/ 1800225 f495 1"/>
                  <a:gd name="f506" fmla="*/ 2063750 f496 1"/>
                  <a:gd name="f507" fmla="*/ 1420813 f495 1"/>
                  <a:gd name="f508" fmla="*/ 1768475 f496 1"/>
                  <a:gd name="f509" fmla="*/ 1651000 f495 1"/>
                  <a:gd name="f510" fmla="*/ 2259012 f496 1"/>
                  <a:gd name="f511" fmla="*/ 1033463 f495 1"/>
                  <a:gd name="f512" fmla="*/ 2206625 f496 1"/>
                  <a:gd name="f513" fmla="*/ 920750 f495 1"/>
                  <a:gd name="f514" fmla="*/ 2162175 f496 1"/>
                  <a:gd name="f515" fmla="*/ 703263 f495 1"/>
                  <a:gd name="f516" fmla="*/ 2117725 f496 1"/>
                  <a:gd name="f517" fmla="*/ 563563 f495 1"/>
                  <a:gd name="f518" fmla="*/ 2038350 f496 1"/>
                  <a:gd name="f519" fmla="*/ 549275 f495 1"/>
                  <a:gd name="f520" fmla="*/ 1925637 f496 1"/>
                  <a:gd name="f521" fmla="*/ 519113 f495 1"/>
                  <a:gd name="f522" fmla="*/ 1854200 f496 1"/>
                  <a:gd name="f523" fmla="*/ 522288 f495 1"/>
                  <a:gd name="f524" fmla="*/ 1749425 f496 1"/>
                  <a:gd name="f525" fmla="*/ 546100 f495 1"/>
                  <a:gd name="f526" fmla="*/ 1697037 f496 1"/>
                  <a:gd name="f527" fmla="*/ 534988 f495 1"/>
                  <a:gd name="f528" fmla="*/ 1647825 f496 1"/>
                  <a:gd name="f529" fmla="*/ 1617662 f496 1"/>
                  <a:gd name="f530" fmla="*/ 1579562 f496 1"/>
                  <a:gd name="f531" fmla="*/ 541338 f495 1"/>
                  <a:gd name="f532" fmla="*/ 1516062 f496 1"/>
                  <a:gd name="f533" fmla="*/ 530225 f495 1"/>
                  <a:gd name="f534" fmla="*/ 1466850 f496 1"/>
                  <a:gd name="f535" fmla="*/ 492125 f495 1"/>
                  <a:gd name="f536" fmla="*/ 1358900 f496 1"/>
                  <a:gd name="f537" fmla="*/ 485775 f495 1"/>
                  <a:gd name="f538" fmla="*/ 1268412 f496 1"/>
                  <a:gd name="f539" fmla="*/ 433388 f495 1"/>
                  <a:gd name="f540" fmla="*/ 1196975 f496 1"/>
                  <a:gd name="f541" fmla="*/ 1144587 f496 1"/>
                  <a:gd name="f542" fmla="*/ 252413 f495 1"/>
                  <a:gd name="f543" fmla="*/ 11113 f495 1"/>
                  <a:gd name="f544" fmla="*/ 900112 f496 1"/>
                  <a:gd name="f545" fmla="*/ 7938 f495 1"/>
                  <a:gd name="f546" fmla="*/ 657225 f496 1"/>
                  <a:gd name="f547" fmla="*/ 0 f495 1"/>
                  <a:gd name="f548" fmla="*/ 638175 f496 1"/>
                  <a:gd name="f549" fmla="*/ 398463 f495 1"/>
                  <a:gd name="f550" fmla="*/ 619125 f496 1"/>
                  <a:gd name="f551" fmla="*/ 849313 f495 1"/>
                  <a:gd name="f552" fmla="*/ 349250 f496 1"/>
                  <a:gd name="f553" fmla="*/ 895350 f495 1"/>
                  <a:gd name="f554" fmla="*/ 36512 f496 1"/>
                  <a:gd name="f555" fmla="*/ 876300 f495 1"/>
                  <a:gd name="f556" fmla="*/ 63500 f496 1"/>
                  <a:gd name="f557" fmla="*/ 969963 f495 1"/>
                  <a:gd name="f558" fmla="*/ 284162 f496 1"/>
                  <a:gd name="f559" fmla="*/ 1176338 f495 1"/>
                  <a:gd name="f560" fmla="*/ 396875 f496 1"/>
                  <a:gd name="f561" fmla="*/ 1401763 f495 1"/>
                  <a:gd name="f562" fmla="*/ 596900 f496 1"/>
                  <a:gd name="f563" fmla="*/ 1500188 f495 1"/>
                  <a:gd name="f564" fmla="*/ 682625 f496 1"/>
                  <a:gd name="f565" fmla="*/ 1360488 f495 1"/>
                  <a:gd name="f566" fmla="*/ 858837 f496 1"/>
                  <a:gd name="f567" fmla="*/ 1357313 f495 1"/>
                  <a:gd name="f568" fmla="*/ 960437 f496 1"/>
                  <a:gd name="f569" fmla="*/ 1425575 f495 1"/>
                  <a:gd name="f570" fmla="*/ 1073150 f496 1"/>
                  <a:gd name="f571" fmla="*/ 1593850 f495 1"/>
                  <a:gd name="f572" fmla="*/ 1166812 f496 1"/>
                  <a:gd name="f573" fmla="*/ 1744663 f495 1"/>
                  <a:gd name="f574" fmla="*/ 1246187 f496 1"/>
                  <a:gd name="f575" fmla="*/ 1871663 f495 1"/>
                  <a:gd name="f576" fmla="*/ 1298575 f496 1"/>
                  <a:gd name="f577" fmla="*/ 2003425 f495 1"/>
                  <a:gd name="f578" fmla="*/ 1422400 f496 1"/>
                  <a:gd name="f579" fmla="*/ 2071688 f495 1"/>
                  <a:gd name="f580" fmla="*/ 1631950 f496 1"/>
                  <a:gd name="f581" fmla="*/ 2135188 f495 1"/>
                  <a:gd name="f582" fmla="*/ 1620837 f496 1"/>
                  <a:gd name="f583" fmla="*/ 2030413 f495 1"/>
                  <a:gd name="f584" fmla="*/ 1606550 f496 1"/>
                  <a:gd name="f585" fmla="*/ 1876425 f495 1"/>
                  <a:gd name="f586" fmla="*/ 1827213 f495 1"/>
                  <a:gd name="f587" fmla="*/ 1681162 f496 1"/>
                  <a:gd name="f588" fmla="*/ 1692275 f495 1"/>
                  <a:gd name="f589" fmla="*/ 1700212 f496 1"/>
                  <a:gd name="f590" fmla="*/ 1673225 f495 1"/>
                  <a:gd name="f591" fmla="*/ 1774825 f496 1"/>
                  <a:gd name="f592" fmla="*/ 1624013 f495 1"/>
                  <a:gd name="f593" fmla="*/ 1574800 f495 1"/>
                  <a:gd name="f594" fmla="*/ 1820862 f496 1"/>
                  <a:gd name="f595" fmla="*/ 1604963 f495 1"/>
                  <a:gd name="f596" fmla="*/ 2008187 f496 1"/>
                  <a:gd name="f597" fmla="*/ 1477963 f495 1"/>
                  <a:gd name="f598" fmla="*/ 2041525 f496 1"/>
                  <a:gd name="f599" fmla="*/ 1376363 f495 1"/>
                  <a:gd name="f600" fmla="*/ 2230437 f496 1"/>
                  <a:gd name="f601" fmla="*/ 1282700 f495 1"/>
                  <a:gd name="f602" fmla="*/ 2244725 f496 1"/>
                  <a:gd name="f603" fmla="*/ 1165225 f495 1"/>
                  <a:gd name="f604" fmla="*/ f497 1 f3"/>
                  <a:gd name="f605" fmla="*/ f500 1 1431"/>
                  <a:gd name="f606" fmla="*/ f501 1 1345"/>
                  <a:gd name="f607" fmla="*/ f502 1 1431"/>
                  <a:gd name="f608" fmla="*/ f503 1 1345"/>
                  <a:gd name="f609" fmla="*/ f504 1 1431"/>
                  <a:gd name="f610" fmla="*/ f505 1 1345"/>
                  <a:gd name="f611" fmla="*/ f506 1 1431"/>
                  <a:gd name="f612" fmla="*/ f507 1 1345"/>
                  <a:gd name="f613" fmla="*/ f508 1 1431"/>
                  <a:gd name="f614" fmla="*/ f509 1 1345"/>
                  <a:gd name="f615" fmla="*/ f510 1 1431"/>
                  <a:gd name="f616" fmla="*/ f511 1 1345"/>
                  <a:gd name="f617" fmla="*/ f512 1 1431"/>
                  <a:gd name="f618" fmla="*/ f513 1 1345"/>
                  <a:gd name="f619" fmla="*/ f514 1 1431"/>
                  <a:gd name="f620" fmla="*/ f515 1 1345"/>
                  <a:gd name="f621" fmla="*/ f516 1 1431"/>
                  <a:gd name="f622" fmla="*/ f517 1 1345"/>
                  <a:gd name="f623" fmla="*/ f518 1 1431"/>
                  <a:gd name="f624" fmla="*/ f519 1 1345"/>
                  <a:gd name="f625" fmla="*/ f520 1 1431"/>
                  <a:gd name="f626" fmla="*/ f521 1 1345"/>
                  <a:gd name="f627" fmla="*/ f522 1 1431"/>
                  <a:gd name="f628" fmla="*/ f523 1 1345"/>
                  <a:gd name="f629" fmla="*/ f524 1 1431"/>
                  <a:gd name="f630" fmla="*/ f525 1 1345"/>
                  <a:gd name="f631" fmla="*/ f526 1 1431"/>
                  <a:gd name="f632" fmla="*/ f527 1 1345"/>
                  <a:gd name="f633" fmla="*/ f528 1 1431"/>
                  <a:gd name="f634" fmla="*/ f529 1 1431"/>
                  <a:gd name="f635" fmla="*/ f530 1 1431"/>
                  <a:gd name="f636" fmla="*/ f531 1 1345"/>
                  <a:gd name="f637" fmla="*/ f532 1 1431"/>
                  <a:gd name="f638" fmla="*/ f533 1 1345"/>
                  <a:gd name="f639" fmla="*/ f534 1 1431"/>
                  <a:gd name="f640" fmla="*/ f535 1 1345"/>
                  <a:gd name="f641" fmla="*/ f536 1 1431"/>
                  <a:gd name="f642" fmla="*/ f537 1 1345"/>
                  <a:gd name="f643" fmla="*/ f538 1 1431"/>
                  <a:gd name="f644" fmla="*/ f539 1 1345"/>
                  <a:gd name="f645" fmla="*/ f540 1 1431"/>
                  <a:gd name="f646" fmla="*/ f541 1 1431"/>
                  <a:gd name="f647" fmla="*/ f542 1 1345"/>
                  <a:gd name="f648" fmla="*/ f543 1 1345"/>
                  <a:gd name="f649" fmla="*/ f544 1 1431"/>
                  <a:gd name="f650" fmla="*/ f545 1 1345"/>
                  <a:gd name="f651" fmla="*/ f546 1 1431"/>
                  <a:gd name="f652" fmla="*/ f547 1 1345"/>
                  <a:gd name="f653" fmla="*/ f548 1 1431"/>
                  <a:gd name="f654" fmla="*/ f549 1 1345"/>
                  <a:gd name="f655" fmla="*/ f550 1 1431"/>
                  <a:gd name="f656" fmla="*/ f551 1 1345"/>
                  <a:gd name="f657" fmla="*/ f552 1 1431"/>
                  <a:gd name="f658" fmla="*/ f553 1 1345"/>
                  <a:gd name="f659" fmla="*/ f554 1 1431"/>
                  <a:gd name="f660" fmla="*/ f555 1 1345"/>
                  <a:gd name="f661" fmla="*/ f556 1 1431"/>
                  <a:gd name="f662" fmla="*/ f557 1 1345"/>
                  <a:gd name="f663" fmla="*/ f558 1 1431"/>
                  <a:gd name="f664" fmla="*/ f559 1 1345"/>
                  <a:gd name="f665" fmla="*/ f560 1 1431"/>
                  <a:gd name="f666" fmla="*/ f561 1 1345"/>
                  <a:gd name="f667" fmla="*/ f562 1 1431"/>
                  <a:gd name="f668" fmla="*/ f563 1 1345"/>
                  <a:gd name="f669" fmla="*/ f564 1 1431"/>
                  <a:gd name="f670" fmla="*/ f565 1 1345"/>
                  <a:gd name="f671" fmla="*/ f566 1 1431"/>
                  <a:gd name="f672" fmla="*/ f567 1 1345"/>
                  <a:gd name="f673" fmla="*/ f568 1 1431"/>
                  <a:gd name="f674" fmla="*/ f569 1 1345"/>
                  <a:gd name="f675" fmla="*/ f570 1 1431"/>
                  <a:gd name="f676" fmla="*/ f571 1 1345"/>
                  <a:gd name="f677" fmla="*/ f572 1 1431"/>
                  <a:gd name="f678" fmla="*/ f573 1 1345"/>
                  <a:gd name="f679" fmla="*/ f574 1 1431"/>
                  <a:gd name="f680" fmla="*/ f575 1 1345"/>
                  <a:gd name="f681" fmla="*/ f576 1 1431"/>
                  <a:gd name="f682" fmla="*/ f577 1 1345"/>
                  <a:gd name="f683" fmla="*/ f578 1 1431"/>
                  <a:gd name="f684" fmla="*/ f579 1 1345"/>
                  <a:gd name="f685" fmla="*/ f580 1 1431"/>
                  <a:gd name="f686" fmla="*/ f581 1 1345"/>
                  <a:gd name="f687" fmla="*/ f582 1 1431"/>
                  <a:gd name="f688" fmla="*/ f583 1 1345"/>
                  <a:gd name="f689" fmla="*/ f584 1 1431"/>
                  <a:gd name="f690" fmla="*/ f585 1 1345"/>
                  <a:gd name="f691" fmla="*/ f586 1 1345"/>
                  <a:gd name="f692" fmla="*/ f587 1 1431"/>
                  <a:gd name="f693" fmla="*/ f588 1 1345"/>
                  <a:gd name="f694" fmla="*/ f589 1 1431"/>
                  <a:gd name="f695" fmla="*/ f590 1 1345"/>
                  <a:gd name="f696" fmla="*/ f591 1 1431"/>
                  <a:gd name="f697" fmla="*/ f592 1 1345"/>
                  <a:gd name="f698" fmla="*/ f593 1 1345"/>
                  <a:gd name="f699" fmla="*/ f594 1 1431"/>
                  <a:gd name="f700" fmla="*/ f595 1 1345"/>
                  <a:gd name="f701" fmla="*/ f596 1 1431"/>
                  <a:gd name="f702" fmla="*/ f597 1 1345"/>
                  <a:gd name="f703" fmla="*/ f598 1 1431"/>
                  <a:gd name="f704" fmla="*/ f599 1 1345"/>
                  <a:gd name="f705" fmla="*/ f600 1 1431"/>
                  <a:gd name="f706" fmla="*/ f601 1 1345"/>
                  <a:gd name="f707" fmla="*/ f602 1 1431"/>
                  <a:gd name="f708" fmla="*/ f603 1 1345"/>
                  <a:gd name="f709" fmla="*/ 0 1 f498"/>
                  <a:gd name="f710" fmla="*/ f7 1 f498"/>
                  <a:gd name="f711" fmla="*/ 0 1 f499"/>
                  <a:gd name="f712" fmla="*/ f8 1 f499"/>
                  <a:gd name="f713" fmla="+- f604 0 f1"/>
                  <a:gd name="f714" fmla="*/ f605 1 f498"/>
                  <a:gd name="f715" fmla="*/ f606 1 f499"/>
                  <a:gd name="f716" fmla="*/ f607 1 f498"/>
                  <a:gd name="f717" fmla="*/ f608 1 f499"/>
                  <a:gd name="f718" fmla="*/ f609 1 f498"/>
                  <a:gd name="f719" fmla="*/ f610 1 f499"/>
                  <a:gd name="f720" fmla="*/ f611 1 f498"/>
                  <a:gd name="f721" fmla="*/ f612 1 f499"/>
                  <a:gd name="f722" fmla="*/ f613 1 f498"/>
                  <a:gd name="f723" fmla="*/ f614 1 f499"/>
                  <a:gd name="f724" fmla="*/ f615 1 f498"/>
                  <a:gd name="f725" fmla="*/ f616 1 f499"/>
                  <a:gd name="f726" fmla="*/ f617 1 f498"/>
                  <a:gd name="f727" fmla="*/ f618 1 f499"/>
                  <a:gd name="f728" fmla="*/ f619 1 f498"/>
                  <a:gd name="f729" fmla="*/ f620 1 f499"/>
                  <a:gd name="f730" fmla="*/ f621 1 f498"/>
                  <a:gd name="f731" fmla="*/ f622 1 f499"/>
                  <a:gd name="f732" fmla="*/ f623 1 f498"/>
                  <a:gd name="f733" fmla="*/ f624 1 f499"/>
                  <a:gd name="f734" fmla="*/ f625 1 f498"/>
                  <a:gd name="f735" fmla="*/ f626 1 f499"/>
                  <a:gd name="f736" fmla="*/ f627 1 f498"/>
                  <a:gd name="f737" fmla="*/ f628 1 f499"/>
                  <a:gd name="f738" fmla="*/ f629 1 f498"/>
                  <a:gd name="f739" fmla="*/ f630 1 f499"/>
                  <a:gd name="f740" fmla="*/ f631 1 f498"/>
                  <a:gd name="f741" fmla="*/ f632 1 f499"/>
                  <a:gd name="f742" fmla="*/ f633 1 f498"/>
                  <a:gd name="f743" fmla="*/ f634 1 f498"/>
                  <a:gd name="f744" fmla="*/ f635 1 f498"/>
                  <a:gd name="f745" fmla="*/ f636 1 f499"/>
                  <a:gd name="f746" fmla="*/ f637 1 f498"/>
                  <a:gd name="f747" fmla="*/ f638 1 f499"/>
                  <a:gd name="f748" fmla="*/ f639 1 f498"/>
                  <a:gd name="f749" fmla="*/ f640 1 f499"/>
                  <a:gd name="f750" fmla="*/ f641 1 f498"/>
                  <a:gd name="f751" fmla="*/ f642 1 f499"/>
                  <a:gd name="f752" fmla="*/ f643 1 f498"/>
                  <a:gd name="f753" fmla="*/ f644 1 f499"/>
                  <a:gd name="f754" fmla="*/ f645 1 f498"/>
                  <a:gd name="f755" fmla="*/ f646 1 f498"/>
                  <a:gd name="f756" fmla="*/ f647 1 f499"/>
                  <a:gd name="f757" fmla="*/ f648 1 f499"/>
                  <a:gd name="f758" fmla="*/ f649 1 f498"/>
                  <a:gd name="f759" fmla="*/ f650 1 f499"/>
                  <a:gd name="f760" fmla="*/ f651 1 f498"/>
                  <a:gd name="f761" fmla="*/ f652 1 f499"/>
                  <a:gd name="f762" fmla="*/ f653 1 f498"/>
                  <a:gd name="f763" fmla="*/ f654 1 f499"/>
                  <a:gd name="f764" fmla="*/ f655 1 f498"/>
                  <a:gd name="f765" fmla="*/ f656 1 f499"/>
                  <a:gd name="f766" fmla="*/ f657 1 f498"/>
                  <a:gd name="f767" fmla="*/ f658 1 f499"/>
                  <a:gd name="f768" fmla="*/ f659 1 f498"/>
                  <a:gd name="f769" fmla="*/ f660 1 f499"/>
                  <a:gd name="f770" fmla="*/ f661 1 f498"/>
                  <a:gd name="f771" fmla="*/ f662 1 f499"/>
                  <a:gd name="f772" fmla="*/ f663 1 f498"/>
                  <a:gd name="f773" fmla="*/ f664 1 f499"/>
                  <a:gd name="f774" fmla="*/ f665 1 f498"/>
                  <a:gd name="f775" fmla="*/ f666 1 f499"/>
                  <a:gd name="f776" fmla="*/ f667 1 f498"/>
                  <a:gd name="f777" fmla="*/ f668 1 f499"/>
                  <a:gd name="f778" fmla="*/ f669 1 f498"/>
                  <a:gd name="f779" fmla="*/ f670 1 f499"/>
                  <a:gd name="f780" fmla="*/ f671 1 f498"/>
                  <a:gd name="f781" fmla="*/ f672 1 f499"/>
                  <a:gd name="f782" fmla="*/ f673 1 f498"/>
                  <a:gd name="f783" fmla="*/ f674 1 f499"/>
                  <a:gd name="f784" fmla="*/ f675 1 f498"/>
                  <a:gd name="f785" fmla="*/ f676 1 f499"/>
                  <a:gd name="f786" fmla="*/ f677 1 f498"/>
                  <a:gd name="f787" fmla="*/ f678 1 f499"/>
                  <a:gd name="f788" fmla="*/ f679 1 f498"/>
                  <a:gd name="f789" fmla="*/ f680 1 f499"/>
                  <a:gd name="f790" fmla="*/ f681 1 f498"/>
                  <a:gd name="f791" fmla="*/ f682 1 f499"/>
                  <a:gd name="f792" fmla="*/ f683 1 f498"/>
                  <a:gd name="f793" fmla="*/ f684 1 f499"/>
                  <a:gd name="f794" fmla="*/ f685 1 f498"/>
                  <a:gd name="f795" fmla="*/ f686 1 f499"/>
                  <a:gd name="f796" fmla="*/ f687 1 f498"/>
                  <a:gd name="f797" fmla="*/ f688 1 f499"/>
                  <a:gd name="f798" fmla="*/ f689 1 f498"/>
                  <a:gd name="f799" fmla="*/ f690 1 f499"/>
                  <a:gd name="f800" fmla="*/ f691 1 f499"/>
                  <a:gd name="f801" fmla="*/ f692 1 f498"/>
                  <a:gd name="f802" fmla="*/ f693 1 f499"/>
                  <a:gd name="f803" fmla="*/ f694 1 f498"/>
                  <a:gd name="f804" fmla="*/ f695 1 f499"/>
                  <a:gd name="f805" fmla="*/ f696 1 f498"/>
                  <a:gd name="f806" fmla="*/ f697 1 f499"/>
                  <a:gd name="f807" fmla="*/ f698 1 f499"/>
                  <a:gd name="f808" fmla="*/ f699 1 f498"/>
                  <a:gd name="f809" fmla="*/ f700 1 f499"/>
                  <a:gd name="f810" fmla="*/ f701 1 f498"/>
                  <a:gd name="f811" fmla="*/ f702 1 f499"/>
                  <a:gd name="f812" fmla="*/ f703 1 f498"/>
                  <a:gd name="f813" fmla="*/ f704 1 f499"/>
                  <a:gd name="f814" fmla="*/ f705 1 f498"/>
                  <a:gd name="f815" fmla="*/ f706 1 f499"/>
                  <a:gd name="f816" fmla="*/ f707 1 f498"/>
                  <a:gd name="f817" fmla="*/ f708 1 f499"/>
                  <a:gd name="f818" fmla="*/ f709 f493 1"/>
                  <a:gd name="f819" fmla="*/ f710 f493 1"/>
                  <a:gd name="f820" fmla="*/ f712 f494 1"/>
                  <a:gd name="f821" fmla="*/ f711 f494 1"/>
                  <a:gd name="f822" fmla="*/ f714 f493 1"/>
                  <a:gd name="f823" fmla="*/ f715 f494 1"/>
                  <a:gd name="f824" fmla="*/ f716 f493 1"/>
                  <a:gd name="f825" fmla="*/ f717 f494 1"/>
                  <a:gd name="f826" fmla="*/ f718 f493 1"/>
                  <a:gd name="f827" fmla="*/ f719 f494 1"/>
                  <a:gd name="f828" fmla="*/ f720 f493 1"/>
                  <a:gd name="f829" fmla="*/ f721 f494 1"/>
                  <a:gd name="f830" fmla="*/ f722 f493 1"/>
                  <a:gd name="f831" fmla="*/ f723 f494 1"/>
                  <a:gd name="f832" fmla="*/ f724 f493 1"/>
                  <a:gd name="f833" fmla="*/ f725 f494 1"/>
                  <a:gd name="f834" fmla="*/ f726 f493 1"/>
                  <a:gd name="f835" fmla="*/ f727 f494 1"/>
                  <a:gd name="f836" fmla="*/ f728 f493 1"/>
                  <a:gd name="f837" fmla="*/ f729 f494 1"/>
                  <a:gd name="f838" fmla="*/ f730 f493 1"/>
                  <a:gd name="f839" fmla="*/ f731 f494 1"/>
                  <a:gd name="f840" fmla="*/ f732 f493 1"/>
                  <a:gd name="f841" fmla="*/ f733 f494 1"/>
                  <a:gd name="f842" fmla="*/ f734 f493 1"/>
                  <a:gd name="f843" fmla="*/ f735 f494 1"/>
                  <a:gd name="f844" fmla="*/ f736 f493 1"/>
                  <a:gd name="f845" fmla="*/ f737 f494 1"/>
                  <a:gd name="f846" fmla="*/ f738 f493 1"/>
                  <a:gd name="f847" fmla="*/ f739 f494 1"/>
                  <a:gd name="f848" fmla="*/ f740 f493 1"/>
                  <a:gd name="f849" fmla="*/ f741 f494 1"/>
                  <a:gd name="f850" fmla="*/ f742 f493 1"/>
                  <a:gd name="f851" fmla="*/ f743 f493 1"/>
                  <a:gd name="f852" fmla="*/ f744 f493 1"/>
                  <a:gd name="f853" fmla="*/ f745 f494 1"/>
                  <a:gd name="f854" fmla="*/ f746 f493 1"/>
                  <a:gd name="f855" fmla="*/ f747 f494 1"/>
                  <a:gd name="f856" fmla="*/ f748 f493 1"/>
                  <a:gd name="f857" fmla="*/ f749 f494 1"/>
                  <a:gd name="f858" fmla="*/ f750 f493 1"/>
                  <a:gd name="f859" fmla="*/ f751 f494 1"/>
                  <a:gd name="f860" fmla="*/ f752 f493 1"/>
                  <a:gd name="f861" fmla="*/ f753 f494 1"/>
                  <a:gd name="f862" fmla="*/ f754 f493 1"/>
                  <a:gd name="f863" fmla="*/ f755 f493 1"/>
                  <a:gd name="f864" fmla="*/ f756 f494 1"/>
                  <a:gd name="f865" fmla="*/ f757 f494 1"/>
                  <a:gd name="f866" fmla="*/ f758 f493 1"/>
                  <a:gd name="f867" fmla="*/ f759 f494 1"/>
                  <a:gd name="f868" fmla="*/ f760 f493 1"/>
                  <a:gd name="f869" fmla="*/ f761 f494 1"/>
                  <a:gd name="f870" fmla="*/ f762 f493 1"/>
                  <a:gd name="f871" fmla="*/ f763 f494 1"/>
                  <a:gd name="f872" fmla="*/ f764 f493 1"/>
                  <a:gd name="f873" fmla="*/ f765 f494 1"/>
                  <a:gd name="f874" fmla="*/ f766 f493 1"/>
                  <a:gd name="f875" fmla="*/ f767 f494 1"/>
                  <a:gd name="f876" fmla="*/ f768 f493 1"/>
                  <a:gd name="f877" fmla="*/ f769 f494 1"/>
                  <a:gd name="f878" fmla="*/ f770 f493 1"/>
                  <a:gd name="f879" fmla="*/ f771 f494 1"/>
                  <a:gd name="f880" fmla="*/ f772 f493 1"/>
                  <a:gd name="f881" fmla="*/ f773 f494 1"/>
                  <a:gd name="f882" fmla="*/ f774 f493 1"/>
                  <a:gd name="f883" fmla="*/ f775 f494 1"/>
                  <a:gd name="f884" fmla="*/ f776 f493 1"/>
                  <a:gd name="f885" fmla="*/ f777 f494 1"/>
                  <a:gd name="f886" fmla="*/ f778 f493 1"/>
                  <a:gd name="f887" fmla="*/ f779 f494 1"/>
                  <a:gd name="f888" fmla="*/ f780 f493 1"/>
                  <a:gd name="f889" fmla="*/ f781 f494 1"/>
                  <a:gd name="f890" fmla="*/ f782 f493 1"/>
                  <a:gd name="f891" fmla="*/ f783 f494 1"/>
                  <a:gd name="f892" fmla="*/ f784 f493 1"/>
                  <a:gd name="f893" fmla="*/ f785 f494 1"/>
                  <a:gd name="f894" fmla="*/ f786 f493 1"/>
                  <a:gd name="f895" fmla="*/ f787 f494 1"/>
                  <a:gd name="f896" fmla="*/ f788 f493 1"/>
                  <a:gd name="f897" fmla="*/ f789 f494 1"/>
                  <a:gd name="f898" fmla="*/ f790 f493 1"/>
                  <a:gd name="f899" fmla="*/ f791 f494 1"/>
                  <a:gd name="f900" fmla="*/ f792 f493 1"/>
                  <a:gd name="f901" fmla="*/ f793 f494 1"/>
                  <a:gd name="f902" fmla="*/ f794 f493 1"/>
                  <a:gd name="f903" fmla="*/ f795 f494 1"/>
                  <a:gd name="f904" fmla="*/ f796 f493 1"/>
                  <a:gd name="f905" fmla="*/ f797 f494 1"/>
                  <a:gd name="f906" fmla="*/ f798 f493 1"/>
                  <a:gd name="f907" fmla="*/ f799 f494 1"/>
                  <a:gd name="f908" fmla="*/ f800 f494 1"/>
                  <a:gd name="f909" fmla="*/ f801 f493 1"/>
                  <a:gd name="f910" fmla="*/ f802 f494 1"/>
                  <a:gd name="f911" fmla="*/ f803 f493 1"/>
                  <a:gd name="f912" fmla="*/ f804 f494 1"/>
                  <a:gd name="f913" fmla="*/ f805 f493 1"/>
                  <a:gd name="f914" fmla="*/ f806 f494 1"/>
                  <a:gd name="f915" fmla="*/ f807 f494 1"/>
                  <a:gd name="f916" fmla="*/ f808 f493 1"/>
                  <a:gd name="f917" fmla="*/ f809 f494 1"/>
                  <a:gd name="f918" fmla="*/ f810 f493 1"/>
                  <a:gd name="f919" fmla="*/ f811 f494 1"/>
                  <a:gd name="f920" fmla="*/ f812 f493 1"/>
                  <a:gd name="f921" fmla="*/ f813 f494 1"/>
                  <a:gd name="f922" fmla="*/ f814 f493 1"/>
                  <a:gd name="f923" fmla="*/ f815 f494 1"/>
                  <a:gd name="f924" fmla="*/ f816 f493 1"/>
                  <a:gd name="f925" fmla="*/ f817 f494 1"/>
                </a:gdLst>
                <a:ahLst/>
                <a:cxnLst>
                  <a:cxn ang="3cd4">
                    <a:pos x="hc" y="t"/>
                  </a:cxn>
                  <a:cxn ang="0">
                    <a:pos x="r" y="vc"/>
                  </a:cxn>
                  <a:cxn ang="cd4">
                    <a:pos x="hc" y="b"/>
                  </a:cxn>
                  <a:cxn ang="cd2">
                    <a:pos x="l" y="vc"/>
                  </a:cxn>
                  <a:cxn ang="f713">
                    <a:pos x="f822" y="f823"/>
                  </a:cxn>
                  <a:cxn ang="f713">
                    <a:pos x="f824" y="f825"/>
                  </a:cxn>
                  <a:cxn ang="f713">
                    <a:pos x="f826" y="f827"/>
                  </a:cxn>
                  <a:cxn ang="f713">
                    <a:pos x="f828" y="f829"/>
                  </a:cxn>
                  <a:cxn ang="f713">
                    <a:pos x="f830" y="f831"/>
                  </a:cxn>
                  <a:cxn ang="f713">
                    <a:pos x="f832" y="f833"/>
                  </a:cxn>
                  <a:cxn ang="f713">
                    <a:pos x="f834" y="f835"/>
                  </a:cxn>
                  <a:cxn ang="f713">
                    <a:pos x="f836" y="f837"/>
                  </a:cxn>
                  <a:cxn ang="f713">
                    <a:pos x="f838" y="f839"/>
                  </a:cxn>
                  <a:cxn ang="f713">
                    <a:pos x="f840" y="f841"/>
                  </a:cxn>
                  <a:cxn ang="f713">
                    <a:pos x="f842" y="f843"/>
                  </a:cxn>
                  <a:cxn ang="f713">
                    <a:pos x="f844" y="f845"/>
                  </a:cxn>
                  <a:cxn ang="f713">
                    <a:pos x="f846" y="f847"/>
                  </a:cxn>
                  <a:cxn ang="f713">
                    <a:pos x="f848" y="f849"/>
                  </a:cxn>
                  <a:cxn ang="f713">
                    <a:pos x="f850" y="f849"/>
                  </a:cxn>
                  <a:cxn ang="f713">
                    <a:pos x="f851" y="f847"/>
                  </a:cxn>
                  <a:cxn ang="f713">
                    <a:pos x="f852" y="f853"/>
                  </a:cxn>
                  <a:cxn ang="f713">
                    <a:pos x="f854" y="f855"/>
                  </a:cxn>
                  <a:cxn ang="f713">
                    <a:pos x="f856" y="f857"/>
                  </a:cxn>
                  <a:cxn ang="f713">
                    <a:pos x="f858" y="f859"/>
                  </a:cxn>
                  <a:cxn ang="f713">
                    <a:pos x="f860" y="f861"/>
                  </a:cxn>
                  <a:cxn ang="f713">
                    <a:pos x="f862" y="f861"/>
                  </a:cxn>
                  <a:cxn ang="f713">
                    <a:pos x="f863" y="f864"/>
                  </a:cxn>
                  <a:cxn ang="f713">
                    <a:pos x="f863" y="f865"/>
                  </a:cxn>
                  <a:cxn ang="f713">
                    <a:pos x="f866" y="f867"/>
                  </a:cxn>
                  <a:cxn ang="f713">
                    <a:pos x="f868" y="f869"/>
                  </a:cxn>
                  <a:cxn ang="f713">
                    <a:pos x="f870" y="f871"/>
                  </a:cxn>
                  <a:cxn ang="f713">
                    <a:pos x="f872" y="f873"/>
                  </a:cxn>
                  <a:cxn ang="f713">
                    <a:pos x="f874" y="f875"/>
                  </a:cxn>
                  <a:cxn ang="f713">
                    <a:pos x="f876" y="f877"/>
                  </a:cxn>
                  <a:cxn ang="f713">
                    <a:pos x="f878" y="f879"/>
                  </a:cxn>
                  <a:cxn ang="f713">
                    <a:pos x="f880" y="f881"/>
                  </a:cxn>
                  <a:cxn ang="f713">
                    <a:pos x="f882" y="f883"/>
                  </a:cxn>
                  <a:cxn ang="f713">
                    <a:pos x="f884" y="f885"/>
                  </a:cxn>
                  <a:cxn ang="f713">
                    <a:pos x="f886" y="f887"/>
                  </a:cxn>
                  <a:cxn ang="f713">
                    <a:pos x="f888" y="f889"/>
                  </a:cxn>
                  <a:cxn ang="f713">
                    <a:pos x="f890" y="f891"/>
                  </a:cxn>
                  <a:cxn ang="f713">
                    <a:pos x="f892" y="f893"/>
                  </a:cxn>
                  <a:cxn ang="f713">
                    <a:pos x="f894" y="f895"/>
                  </a:cxn>
                  <a:cxn ang="f713">
                    <a:pos x="f896" y="f897"/>
                  </a:cxn>
                  <a:cxn ang="f713">
                    <a:pos x="f898" y="f899"/>
                  </a:cxn>
                  <a:cxn ang="f713">
                    <a:pos x="f900" y="f901"/>
                  </a:cxn>
                  <a:cxn ang="f713">
                    <a:pos x="f902" y="f903"/>
                  </a:cxn>
                  <a:cxn ang="f713">
                    <a:pos x="f904" y="f905"/>
                  </a:cxn>
                  <a:cxn ang="f713">
                    <a:pos x="f906" y="f907"/>
                  </a:cxn>
                  <a:cxn ang="f713">
                    <a:pos x="f904" y="f908"/>
                  </a:cxn>
                  <a:cxn ang="f713">
                    <a:pos x="f909" y="f910"/>
                  </a:cxn>
                  <a:cxn ang="f713">
                    <a:pos x="f911" y="f912"/>
                  </a:cxn>
                  <a:cxn ang="f713">
                    <a:pos x="f913" y="f914"/>
                  </a:cxn>
                  <a:cxn ang="f713">
                    <a:pos x="f830" y="f915"/>
                  </a:cxn>
                  <a:cxn ang="f713">
                    <a:pos x="f916" y="f917"/>
                  </a:cxn>
                  <a:cxn ang="f713">
                    <a:pos x="f918" y="f919"/>
                  </a:cxn>
                  <a:cxn ang="f713">
                    <a:pos x="f920" y="f889"/>
                  </a:cxn>
                  <a:cxn ang="f713">
                    <a:pos x="f838" y="f921"/>
                  </a:cxn>
                  <a:cxn ang="f713">
                    <a:pos x="f922" y="f923"/>
                  </a:cxn>
                  <a:cxn ang="f713">
                    <a:pos x="f924" y="f925"/>
                  </a:cxn>
                </a:cxnLst>
                <a:rect l="f818" t="f821" r="f819" b="f820"/>
                <a:pathLst>
                  <a:path w="1431" h="1345">
                    <a:moveTo>
                      <a:pt x="f9" y="f10"/>
                    </a:moveTo>
                    <a:lnTo>
                      <a:pt x="f11" y="f12"/>
                    </a:lnTo>
                    <a:lnTo>
                      <a:pt x="f11" y="f13"/>
                    </a:lnTo>
                    <a:lnTo>
                      <a:pt x="f14" y="f15"/>
                    </a:lnTo>
                    <a:lnTo>
                      <a:pt x="f16" y="f15"/>
                    </a:lnTo>
                    <a:lnTo>
                      <a:pt x="f17" y="f12"/>
                    </a:lnTo>
                    <a:lnTo>
                      <a:pt x="f13" y="f18"/>
                    </a:lnTo>
                    <a:lnTo>
                      <a:pt x="f19" y="f14"/>
                    </a:lnTo>
                    <a:lnTo>
                      <a:pt x="f9" y="f10"/>
                    </a:lnTo>
                    <a:close/>
                    <a:moveTo>
                      <a:pt x="f20" y="f21"/>
                    </a:moveTo>
                    <a:lnTo>
                      <a:pt x="f22" y="f23"/>
                    </a:lnTo>
                    <a:lnTo>
                      <a:pt x="f20" y="f24"/>
                    </a:lnTo>
                    <a:lnTo>
                      <a:pt x="f25" y="f26"/>
                    </a:lnTo>
                    <a:lnTo>
                      <a:pt x="f27" y="f28"/>
                    </a:lnTo>
                    <a:lnTo>
                      <a:pt x="f29" y="f30"/>
                    </a:lnTo>
                    <a:lnTo>
                      <a:pt x="f31" y="f32"/>
                    </a:lnTo>
                    <a:lnTo>
                      <a:pt x="f33" y="f34"/>
                    </a:lnTo>
                    <a:lnTo>
                      <a:pt x="f20" y="f21"/>
                    </a:lnTo>
                    <a:close/>
                    <a:moveTo>
                      <a:pt x="f27" y="f35"/>
                    </a:moveTo>
                    <a:lnTo>
                      <a:pt x="f36" y="f37"/>
                    </a:lnTo>
                    <a:lnTo>
                      <a:pt x="f20" y="f38"/>
                    </a:lnTo>
                    <a:lnTo>
                      <a:pt x="f20" y="f39"/>
                    </a:lnTo>
                    <a:lnTo>
                      <a:pt x="f40" y="f41"/>
                    </a:lnTo>
                    <a:lnTo>
                      <a:pt x="f42" y="f43"/>
                    </a:lnTo>
                    <a:lnTo>
                      <a:pt x="f44" y="f45"/>
                    </a:lnTo>
                    <a:lnTo>
                      <a:pt x="f27" y="f35"/>
                    </a:lnTo>
                    <a:close/>
                    <a:moveTo>
                      <a:pt x="f46" y="f47"/>
                    </a:moveTo>
                    <a:lnTo>
                      <a:pt x="f48" y="f49"/>
                    </a:lnTo>
                    <a:lnTo>
                      <a:pt x="f50" y="f51"/>
                    </a:lnTo>
                    <a:lnTo>
                      <a:pt x="f46" y="f52"/>
                    </a:lnTo>
                    <a:lnTo>
                      <a:pt x="f53" y="f54"/>
                    </a:lnTo>
                    <a:lnTo>
                      <a:pt x="f55" y="f54"/>
                    </a:lnTo>
                    <a:lnTo>
                      <a:pt x="f46" y="f47"/>
                    </a:lnTo>
                    <a:close/>
                    <a:moveTo>
                      <a:pt x="f56" y="f57"/>
                    </a:moveTo>
                    <a:lnTo>
                      <a:pt x="f58" y="f59"/>
                    </a:lnTo>
                    <a:lnTo>
                      <a:pt x="f60" y="f27"/>
                    </a:lnTo>
                    <a:lnTo>
                      <a:pt x="f61" y="f62"/>
                    </a:lnTo>
                    <a:lnTo>
                      <a:pt x="f63" y="f64"/>
                    </a:lnTo>
                    <a:lnTo>
                      <a:pt x="f65" y="f64"/>
                    </a:lnTo>
                    <a:lnTo>
                      <a:pt x="f66" y="f67"/>
                    </a:lnTo>
                    <a:lnTo>
                      <a:pt x="f68" y="f59"/>
                    </a:lnTo>
                    <a:lnTo>
                      <a:pt x="f68" y="f69"/>
                    </a:lnTo>
                    <a:lnTo>
                      <a:pt x="f56" y="f57"/>
                    </a:lnTo>
                    <a:close/>
                    <a:moveTo>
                      <a:pt x="f7" y="f70"/>
                    </a:moveTo>
                    <a:lnTo>
                      <a:pt x="f71" y="f72"/>
                    </a:lnTo>
                    <a:lnTo>
                      <a:pt x="f71" y="f73"/>
                    </a:lnTo>
                    <a:lnTo>
                      <a:pt x="f74" y="f75"/>
                    </a:lnTo>
                    <a:lnTo>
                      <a:pt x="f76" y="f77"/>
                    </a:lnTo>
                    <a:lnTo>
                      <a:pt x="f76" y="f78"/>
                    </a:lnTo>
                    <a:lnTo>
                      <a:pt x="f79" y="f80"/>
                    </a:lnTo>
                    <a:lnTo>
                      <a:pt x="f79" y="f81"/>
                    </a:lnTo>
                    <a:lnTo>
                      <a:pt x="f82" y="f83"/>
                    </a:lnTo>
                    <a:lnTo>
                      <a:pt x="f84" y="f85"/>
                    </a:lnTo>
                    <a:lnTo>
                      <a:pt x="f86" y="f87"/>
                    </a:lnTo>
                    <a:lnTo>
                      <a:pt x="f88" y="f89"/>
                    </a:lnTo>
                    <a:lnTo>
                      <a:pt x="f90" y="f91"/>
                    </a:lnTo>
                    <a:lnTo>
                      <a:pt x="f92" y="f93"/>
                    </a:lnTo>
                    <a:lnTo>
                      <a:pt x="f92" y="f94"/>
                    </a:lnTo>
                    <a:lnTo>
                      <a:pt x="f92" y="f95"/>
                    </a:lnTo>
                    <a:lnTo>
                      <a:pt x="f96" y="f97"/>
                    </a:lnTo>
                    <a:lnTo>
                      <a:pt x="f96" y="f98"/>
                    </a:lnTo>
                    <a:lnTo>
                      <a:pt x="f99" y="f100"/>
                    </a:lnTo>
                    <a:lnTo>
                      <a:pt x="f99" y="f101"/>
                    </a:lnTo>
                    <a:lnTo>
                      <a:pt x="f102" y="f103"/>
                    </a:lnTo>
                    <a:lnTo>
                      <a:pt x="f102" y="f104"/>
                    </a:lnTo>
                    <a:lnTo>
                      <a:pt x="f105" y="f106"/>
                    </a:lnTo>
                    <a:lnTo>
                      <a:pt x="f105" y="f107"/>
                    </a:lnTo>
                    <a:lnTo>
                      <a:pt x="f108" y="f109"/>
                    </a:lnTo>
                    <a:lnTo>
                      <a:pt x="f110" y="f111"/>
                    </a:lnTo>
                    <a:lnTo>
                      <a:pt x="f112" y="f111"/>
                    </a:lnTo>
                    <a:lnTo>
                      <a:pt x="f113" y="f111"/>
                    </a:lnTo>
                    <a:lnTo>
                      <a:pt x="f114" y="f111"/>
                    </a:lnTo>
                    <a:lnTo>
                      <a:pt x="f115" y="f2"/>
                    </a:lnTo>
                    <a:lnTo>
                      <a:pt x="f116" y="f2"/>
                    </a:lnTo>
                    <a:lnTo>
                      <a:pt x="f117" y="f2"/>
                    </a:lnTo>
                    <a:lnTo>
                      <a:pt x="f117" y="f109"/>
                    </a:lnTo>
                    <a:lnTo>
                      <a:pt x="f118" y="f111"/>
                    </a:lnTo>
                    <a:lnTo>
                      <a:pt x="f53" y="f119"/>
                    </a:lnTo>
                    <a:lnTo>
                      <a:pt x="f120" y="f121"/>
                    </a:lnTo>
                    <a:lnTo>
                      <a:pt x="f50" y="f122"/>
                    </a:lnTo>
                    <a:lnTo>
                      <a:pt x="f123" y="f124"/>
                    </a:lnTo>
                    <a:lnTo>
                      <a:pt x="f125" y="f126"/>
                    </a:lnTo>
                    <a:lnTo>
                      <a:pt x="f127" y="f128"/>
                    </a:lnTo>
                    <a:lnTo>
                      <a:pt x="f129" y="f130"/>
                    </a:lnTo>
                    <a:lnTo>
                      <a:pt x="f24" y="f130"/>
                    </a:lnTo>
                    <a:lnTo>
                      <a:pt x="f131" y="f132"/>
                    </a:lnTo>
                    <a:lnTo>
                      <a:pt x="f133" y="f126"/>
                    </a:lnTo>
                    <a:lnTo>
                      <a:pt x="f134" y="f126"/>
                    </a:lnTo>
                    <a:lnTo>
                      <a:pt x="f135" y="f126"/>
                    </a:lnTo>
                    <a:lnTo>
                      <a:pt x="f136" y="f137"/>
                    </a:lnTo>
                    <a:lnTo>
                      <a:pt x="f138" y="f132"/>
                    </a:lnTo>
                    <a:lnTo>
                      <a:pt x="f139" y="f140"/>
                    </a:lnTo>
                    <a:lnTo>
                      <a:pt x="f141" y="f140"/>
                    </a:lnTo>
                    <a:lnTo>
                      <a:pt x="f142" y="f126"/>
                    </a:lnTo>
                    <a:lnTo>
                      <a:pt x="f143" y="f144"/>
                    </a:lnTo>
                    <a:lnTo>
                      <a:pt x="f145" y="f146"/>
                    </a:lnTo>
                    <a:lnTo>
                      <a:pt x="f147" y="f144"/>
                    </a:lnTo>
                    <a:lnTo>
                      <a:pt x="f148" y="f124"/>
                    </a:lnTo>
                    <a:lnTo>
                      <a:pt x="f149" y="f150"/>
                    </a:lnTo>
                    <a:lnTo>
                      <a:pt x="f58" y="f121"/>
                    </a:lnTo>
                    <a:lnTo>
                      <a:pt x="f66" y="f151"/>
                    </a:lnTo>
                    <a:lnTo>
                      <a:pt x="f152" y="f119"/>
                    </a:lnTo>
                    <a:lnTo>
                      <a:pt x="f153" y="f150"/>
                    </a:lnTo>
                    <a:lnTo>
                      <a:pt x="f154" y="f150"/>
                    </a:lnTo>
                    <a:lnTo>
                      <a:pt x="f155" y="f124"/>
                    </a:lnTo>
                    <a:lnTo>
                      <a:pt x="f155" y="f144"/>
                    </a:lnTo>
                    <a:lnTo>
                      <a:pt x="f13" y="f144"/>
                    </a:lnTo>
                    <a:lnTo>
                      <a:pt x="f19" y="f144"/>
                    </a:lnTo>
                    <a:lnTo>
                      <a:pt x="f9" y="f156"/>
                    </a:lnTo>
                    <a:lnTo>
                      <a:pt x="f157" y="f124"/>
                    </a:lnTo>
                    <a:lnTo>
                      <a:pt x="f18" y="f124"/>
                    </a:lnTo>
                    <a:lnTo>
                      <a:pt x="f44" y="f146"/>
                    </a:lnTo>
                    <a:lnTo>
                      <a:pt x="f158" y="f126"/>
                    </a:lnTo>
                    <a:lnTo>
                      <a:pt x="f29" y="f137"/>
                    </a:lnTo>
                    <a:lnTo>
                      <a:pt x="f27" y="f137"/>
                    </a:lnTo>
                    <a:lnTo>
                      <a:pt x="f159" y="f126"/>
                    </a:lnTo>
                    <a:lnTo>
                      <a:pt x="f67" y="f156"/>
                    </a:lnTo>
                    <a:lnTo>
                      <a:pt x="f25" y="f124"/>
                    </a:lnTo>
                    <a:lnTo>
                      <a:pt x="f59" y="f124"/>
                    </a:lnTo>
                    <a:lnTo>
                      <a:pt x="f59" y="f122"/>
                    </a:lnTo>
                    <a:lnTo>
                      <a:pt x="f36" y="f119"/>
                    </a:lnTo>
                    <a:lnTo>
                      <a:pt x="f160" y="f151"/>
                    </a:lnTo>
                    <a:lnTo>
                      <a:pt x="f33" y="f151"/>
                    </a:lnTo>
                    <a:lnTo>
                      <a:pt x="f20" y="f119"/>
                    </a:lnTo>
                    <a:lnTo>
                      <a:pt x="f22" y="f121"/>
                    </a:lnTo>
                    <a:lnTo>
                      <a:pt x="f22" y="f150"/>
                    </a:lnTo>
                    <a:lnTo>
                      <a:pt x="f20" y="f124"/>
                    </a:lnTo>
                    <a:lnTo>
                      <a:pt x="f22" y="f156"/>
                    </a:lnTo>
                    <a:lnTo>
                      <a:pt x="f161" y="f146"/>
                    </a:lnTo>
                    <a:lnTo>
                      <a:pt x="f162" y="f124"/>
                    </a:lnTo>
                    <a:lnTo>
                      <a:pt x="f163" y="f124"/>
                    </a:lnTo>
                    <a:lnTo>
                      <a:pt x="f164" y="f122"/>
                    </a:lnTo>
                    <a:lnTo>
                      <a:pt x="f165" y="f122"/>
                    </a:lnTo>
                    <a:lnTo>
                      <a:pt x="f166" y="f122"/>
                    </a:lnTo>
                    <a:lnTo>
                      <a:pt x="f167" y="f156"/>
                    </a:lnTo>
                    <a:lnTo>
                      <a:pt x="f168" y="f146"/>
                    </a:lnTo>
                    <a:lnTo>
                      <a:pt x="f169" y="f137"/>
                    </a:lnTo>
                    <a:lnTo>
                      <a:pt x="f170" y="f132"/>
                    </a:lnTo>
                    <a:lnTo>
                      <a:pt x="f171" y="f132"/>
                    </a:lnTo>
                    <a:lnTo>
                      <a:pt x="f172" y="f132"/>
                    </a:lnTo>
                    <a:lnTo>
                      <a:pt x="f173" y="f137"/>
                    </a:lnTo>
                    <a:lnTo>
                      <a:pt x="f174" y="f156"/>
                    </a:lnTo>
                    <a:lnTo>
                      <a:pt x="f175" y="f124"/>
                    </a:lnTo>
                    <a:lnTo>
                      <a:pt x="f176" y="f177"/>
                    </a:lnTo>
                    <a:lnTo>
                      <a:pt x="f178" y="f124"/>
                    </a:lnTo>
                    <a:lnTo>
                      <a:pt x="f179" y="f156"/>
                    </a:lnTo>
                    <a:lnTo>
                      <a:pt x="f179" y="f137"/>
                    </a:lnTo>
                    <a:lnTo>
                      <a:pt x="f180" y="f132"/>
                    </a:lnTo>
                    <a:lnTo>
                      <a:pt x="f181" y="f128"/>
                    </a:lnTo>
                    <a:lnTo>
                      <a:pt x="f49" y="f182"/>
                    </a:lnTo>
                    <a:lnTo>
                      <a:pt x="f183" y="f184"/>
                    </a:lnTo>
                    <a:lnTo>
                      <a:pt x="f185" y="f186"/>
                    </a:lnTo>
                    <a:lnTo>
                      <a:pt x="f187" y="f186"/>
                    </a:lnTo>
                    <a:lnTo>
                      <a:pt x="f188" y="f182"/>
                    </a:lnTo>
                    <a:lnTo>
                      <a:pt x="f189" y="f190"/>
                    </a:lnTo>
                    <a:lnTo>
                      <a:pt x="f191" y="f182"/>
                    </a:lnTo>
                    <a:lnTo>
                      <a:pt x="f192" y="f184"/>
                    </a:lnTo>
                    <a:lnTo>
                      <a:pt x="f193" y="f186"/>
                    </a:lnTo>
                    <a:lnTo>
                      <a:pt x="f194" y="f184"/>
                    </a:lnTo>
                    <a:lnTo>
                      <a:pt x="f195" y="f196"/>
                    </a:lnTo>
                    <a:lnTo>
                      <a:pt x="f197" y="f196"/>
                    </a:lnTo>
                    <a:lnTo>
                      <a:pt x="f198" y="f196"/>
                    </a:lnTo>
                    <a:lnTo>
                      <a:pt x="f199" y="f200"/>
                    </a:lnTo>
                    <a:lnTo>
                      <a:pt x="f201" y="f202"/>
                    </a:lnTo>
                    <a:lnTo>
                      <a:pt x="f203" y="f204"/>
                    </a:lnTo>
                    <a:lnTo>
                      <a:pt x="f205" y="f206"/>
                    </a:lnTo>
                    <a:lnTo>
                      <a:pt x="f207" y="f208"/>
                    </a:lnTo>
                    <a:lnTo>
                      <a:pt x="f209" y="f208"/>
                    </a:lnTo>
                    <a:lnTo>
                      <a:pt x="f209" y="f210"/>
                    </a:lnTo>
                    <a:lnTo>
                      <a:pt x="f211" y="f204"/>
                    </a:lnTo>
                    <a:lnTo>
                      <a:pt x="f212" y="f204"/>
                    </a:lnTo>
                    <a:lnTo>
                      <a:pt x="f213" y="f206"/>
                    </a:lnTo>
                    <a:lnTo>
                      <a:pt x="f214" y="f204"/>
                    </a:lnTo>
                    <a:lnTo>
                      <a:pt x="f215" y="f206"/>
                    </a:lnTo>
                    <a:lnTo>
                      <a:pt x="f216" y="f217"/>
                    </a:lnTo>
                    <a:lnTo>
                      <a:pt x="f218" y="f219"/>
                    </a:lnTo>
                    <a:lnTo>
                      <a:pt x="f220" y="f221"/>
                    </a:lnTo>
                    <a:lnTo>
                      <a:pt x="f220" y="f222"/>
                    </a:lnTo>
                    <a:lnTo>
                      <a:pt x="f220" y="f223"/>
                    </a:lnTo>
                    <a:lnTo>
                      <a:pt x="f220" y="f224"/>
                    </a:lnTo>
                    <a:lnTo>
                      <a:pt x="f220" y="f225"/>
                    </a:lnTo>
                    <a:lnTo>
                      <a:pt x="f220" y="f226"/>
                    </a:lnTo>
                    <a:lnTo>
                      <a:pt x="f220" y="f227"/>
                    </a:lnTo>
                    <a:lnTo>
                      <a:pt x="f220" y="f228"/>
                    </a:lnTo>
                    <a:lnTo>
                      <a:pt x="f220" y="f229"/>
                    </a:lnTo>
                    <a:lnTo>
                      <a:pt x="f220" y="f230"/>
                    </a:lnTo>
                    <a:lnTo>
                      <a:pt x="f220" y="f231"/>
                    </a:lnTo>
                    <a:lnTo>
                      <a:pt x="f220" y="f232"/>
                    </a:lnTo>
                    <a:lnTo>
                      <a:pt x="f220" y="f233"/>
                    </a:lnTo>
                    <a:lnTo>
                      <a:pt x="f220" y="f234"/>
                    </a:lnTo>
                    <a:lnTo>
                      <a:pt x="f235" y="f234"/>
                    </a:lnTo>
                    <a:lnTo>
                      <a:pt x="f236" y="f234"/>
                    </a:lnTo>
                    <a:lnTo>
                      <a:pt x="f237" y="f234"/>
                    </a:lnTo>
                    <a:lnTo>
                      <a:pt x="f238" y="f234"/>
                    </a:lnTo>
                    <a:lnTo>
                      <a:pt x="f239" y="f234"/>
                    </a:lnTo>
                    <a:lnTo>
                      <a:pt x="f240" y="f241"/>
                    </a:lnTo>
                    <a:lnTo>
                      <a:pt x="f242" y="f241"/>
                    </a:lnTo>
                    <a:lnTo>
                      <a:pt x="f243" y="f241"/>
                    </a:lnTo>
                    <a:lnTo>
                      <a:pt x="f244" y="f241"/>
                    </a:lnTo>
                    <a:lnTo>
                      <a:pt x="f245" y="f241"/>
                    </a:lnTo>
                    <a:lnTo>
                      <a:pt x="f246" y="f241"/>
                    </a:lnTo>
                    <a:lnTo>
                      <a:pt x="f247" y="f248"/>
                    </a:lnTo>
                    <a:lnTo>
                      <a:pt x="f249" y="f248"/>
                    </a:lnTo>
                    <a:lnTo>
                      <a:pt x="f250" y="f248"/>
                    </a:lnTo>
                    <a:lnTo>
                      <a:pt x="f251" y="f248"/>
                    </a:lnTo>
                    <a:lnTo>
                      <a:pt x="f252" y="f6"/>
                    </a:lnTo>
                    <a:lnTo>
                      <a:pt x="f253" y="f6"/>
                    </a:lnTo>
                    <a:lnTo>
                      <a:pt x="f253" y="f254"/>
                    </a:lnTo>
                    <a:lnTo>
                      <a:pt x="f255" y="f256"/>
                    </a:lnTo>
                    <a:lnTo>
                      <a:pt x="f255" y="f257"/>
                    </a:lnTo>
                    <a:lnTo>
                      <a:pt x="f258" y="f227"/>
                    </a:lnTo>
                    <a:lnTo>
                      <a:pt x="f258" y="f3"/>
                    </a:lnTo>
                    <a:lnTo>
                      <a:pt x="f259" y="f260"/>
                    </a:lnTo>
                    <a:lnTo>
                      <a:pt x="f259" y="f219"/>
                    </a:lnTo>
                    <a:lnTo>
                      <a:pt x="f261" y="f262"/>
                    </a:lnTo>
                    <a:lnTo>
                      <a:pt x="f263" y="f132"/>
                    </a:lnTo>
                    <a:lnTo>
                      <a:pt x="f263" y="f109"/>
                    </a:lnTo>
                    <a:lnTo>
                      <a:pt x="f264" y="f106"/>
                    </a:lnTo>
                    <a:lnTo>
                      <a:pt x="f264" y="f265"/>
                    </a:lnTo>
                    <a:lnTo>
                      <a:pt x="f266" y="f267"/>
                    </a:lnTo>
                    <a:lnTo>
                      <a:pt x="f266" y="f268"/>
                    </a:lnTo>
                    <a:lnTo>
                      <a:pt x="f269" y="f270"/>
                    </a:lnTo>
                    <a:lnTo>
                      <a:pt x="f269" y="f271"/>
                    </a:lnTo>
                    <a:lnTo>
                      <a:pt x="f272" y="f271"/>
                    </a:lnTo>
                    <a:lnTo>
                      <a:pt x="f273" y="f91"/>
                    </a:lnTo>
                    <a:lnTo>
                      <a:pt x="f274" y="f91"/>
                    </a:lnTo>
                    <a:lnTo>
                      <a:pt x="f275" y="f276"/>
                    </a:lnTo>
                    <a:lnTo>
                      <a:pt x="f277" y="f276"/>
                    </a:lnTo>
                    <a:lnTo>
                      <a:pt x="f278" y="f279"/>
                    </a:lnTo>
                    <a:lnTo>
                      <a:pt x="f280" y="f279"/>
                    </a:lnTo>
                    <a:lnTo>
                      <a:pt x="f281" y="f282"/>
                    </a:lnTo>
                    <a:lnTo>
                      <a:pt x="f283" y="f282"/>
                    </a:lnTo>
                    <a:lnTo>
                      <a:pt x="f284" y="f285"/>
                    </a:lnTo>
                    <a:lnTo>
                      <a:pt x="f286" y="f287"/>
                    </a:lnTo>
                    <a:lnTo>
                      <a:pt x="f229" y="f287"/>
                    </a:lnTo>
                    <a:lnTo>
                      <a:pt x="f288" y="f93"/>
                    </a:lnTo>
                    <a:lnTo>
                      <a:pt x="f289" y="f290"/>
                    </a:lnTo>
                    <a:lnTo>
                      <a:pt x="f291" y="f290"/>
                    </a:lnTo>
                    <a:lnTo>
                      <a:pt x="f6" y="f292"/>
                    </a:lnTo>
                    <a:lnTo>
                      <a:pt x="f293" y="f294"/>
                    </a:lnTo>
                    <a:lnTo>
                      <a:pt x="f295" y="f89"/>
                    </a:lnTo>
                    <a:lnTo>
                      <a:pt x="f296" y="f297"/>
                    </a:lnTo>
                    <a:lnTo>
                      <a:pt x="f298" y="f299"/>
                    </a:lnTo>
                    <a:lnTo>
                      <a:pt x="f232" y="f300"/>
                    </a:lnTo>
                    <a:lnTo>
                      <a:pt x="f301" y="f302"/>
                    </a:lnTo>
                    <a:lnTo>
                      <a:pt x="f303" y="f75"/>
                    </a:lnTo>
                    <a:lnTo>
                      <a:pt x="f304" y="f305"/>
                    </a:lnTo>
                    <a:lnTo>
                      <a:pt x="f306" y="f307"/>
                    </a:lnTo>
                    <a:lnTo>
                      <a:pt x="f308" y="f309"/>
                    </a:lnTo>
                    <a:lnTo>
                      <a:pt x="f310" y="f311"/>
                    </a:lnTo>
                    <a:lnTo>
                      <a:pt x="f312" y="f313"/>
                    </a:lnTo>
                    <a:lnTo>
                      <a:pt x="f314" y="f315"/>
                    </a:lnTo>
                    <a:lnTo>
                      <a:pt x="f316" y="f317"/>
                    </a:lnTo>
                    <a:lnTo>
                      <a:pt x="f316" y="f318"/>
                    </a:lnTo>
                    <a:lnTo>
                      <a:pt x="f319" y="f320"/>
                    </a:lnTo>
                    <a:lnTo>
                      <a:pt x="f280" y="f321"/>
                    </a:lnTo>
                    <a:lnTo>
                      <a:pt x="f322" y="f323"/>
                    </a:lnTo>
                    <a:lnTo>
                      <a:pt x="f324" y="f325"/>
                    </a:lnTo>
                    <a:lnTo>
                      <a:pt x="f326" y="f327"/>
                    </a:lnTo>
                    <a:lnTo>
                      <a:pt x="f328" y="f329"/>
                    </a:lnTo>
                    <a:lnTo>
                      <a:pt x="f330" y="f331"/>
                    </a:lnTo>
                    <a:lnTo>
                      <a:pt x="f275" y="f332"/>
                    </a:lnTo>
                    <a:lnTo>
                      <a:pt x="f333" y="f51"/>
                    </a:lnTo>
                    <a:lnTo>
                      <a:pt x="f334" y="f335"/>
                    </a:lnTo>
                    <a:lnTo>
                      <a:pt x="f336" y="f175"/>
                    </a:lnTo>
                    <a:lnTo>
                      <a:pt x="f337" y="f175"/>
                    </a:lnTo>
                    <a:lnTo>
                      <a:pt x="f338" y="f339"/>
                    </a:lnTo>
                    <a:lnTo>
                      <a:pt x="f340" y="f341"/>
                    </a:lnTo>
                    <a:lnTo>
                      <a:pt x="f269" y="f342"/>
                    </a:lnTo>
                    <a:lnTo>
                      <a:pt x="f263" y="f49"/>
                    </a:lnTo>
                    <a:lnTo>
                      <a:pt x="f259" y="f343"/>
                    </a:lnTo>
                    <a:lnTo>
                      <a:pt x="f261" y="f344"/>
                    </a:lnTo>
                    <a:lnTo>
                      <a:pt x="f258" y="f54"/>
                    </a:lnTo>
                    <a:lnTo>
                      <a:pt x="f345" y="f346"/>
                    </a:lnTo>
                    <a:lnTo>
                      <a:pt x="f347" y="f321"/>
                    </a:lnTo>
                    <a:lnTo>
                      <a:pt x="f348" y="f349"/>
                    </a:lnTo>
                    <a:lnTo>
                      <a:pt x="f350" y="f351"/>
                    </a:lnTo>
                    <a:lnTo>
                      <a:pt x="f352" y="f353"/>
                    </a:lnTo>
                    <a:lnTo>
                      <a:pt x="f354" y="f353"/>
                    </a:lnTo>
                    <a:lnTo>
                      <a:pt x="f355" y="f351"/>
                    </a:lnTo>
                    <a:lnTo>
                      <a:pt x="f356" y="f357"/>
                    </a:lnTo>
                    <a:lnTo>
                      <a:pt x="f358" y="f349"/>
                    </a:lnTo>
                    <a:lnTo>
                      <a:pt x="f359" y="f349"/>
                    </a:lnTo>
                    <a:lnTo>
                      <a:pt x="f360" y="f357"/>
                    </a:lnTo>
                    <a:lnTo>
                      <a:pt x="f361" y="f357"/>
                    </a:lnTo>
                    <a:lnTo>
                      <a:pt x="f361" y="f349"/>
                    </a:lnTo>
                    <a:lnTo>
                      <a:pt x="f362" y="f321"/>
                    </a:lnTo>
                    <a:lnTo>
                      <a:pt x="f363" y="f321"/>
                    </a:lnTo>
                    <a:lnTo>
                      <a:pt x="f243" y="f364"/>
                    </a:lnTo>
                    <a:lnTo>
                      <a:pt x="f365" y="f325"/>
                    </a:lnTo>
                    <a:lnTo>
                      <a:pt x="f240" y="f329"/>
                    </a:lnTo>
                    <a:lnTo>
                      <a:pt x="f366" y="f331"/>
                    </a:lnTo>
                    <a:lnTo>
                      <a:pt x="f367" y="f368"/>
                    </a:lnTo>
                    <a:lnTo>
                      <a:pt x="f369" y="f341"/>
                    </a:lnTo>
                    <a:lnTo>
                      <a:pt x="f370" y="f371"/>
                    </a:lnTo>
                    <a:lnTo>
                      <a:pt x="f372" y="f373"/>
                    </a:lnTo>
                    <a:lnTo>
                      <a:pt x="f374" y="f375"/>
                    </a:lnTo>
                    <a:lnTo>
                      <a:pt x="f376" y="f377"/>
                    </a:lnTo>
                    <a:lnTo>
                      <a:pt x="f236" y="f378"/>
                    </a:lnTo>
                    <a:lnTo>
                      <a:pt x="f236" y="f20"/>
                    </a:lnTo>
                    <a:lnTo>
                      <a:pt x="f236" y="f160"/>
                    </a:lnTo>
                    <a:lnTo>
                      <a:pt x="f379" y="f380"/>
                    </a:lnTo>
                    <a:lnTo>
                      <a:pt x="f381" y="f158"/>
                    </a:lnTo>
                    <a:lnTo>
                      <a:pt x="f382" y="f10"/>
                    </a:lnTo>
                    <a:lnTo>
                      <a:pt x="f220" y="f12"/>
                    </a:lnTo>
                    <a:lnTo>
                      <a:pt x="f216" y="f45"/>
                    </a:lnTo>
                    <a:lnTo>
                      <a:pt x="f383" y="f384"/>
                    </a:lnTo>
                    <a:lnTo>
                      <a:pt x="f385" y="f386"/>
                    </a:lnTo>
                    <a:lnTo>
                      <a:pt x="f387" y="f388"/>
                    </a:lnTo>
                    <a:lnTo>
                      <a:pt x="f389" y="f390"/>
                    </a:lnTo>
                    <a:lnTo>
                      <a:pt x="f389" y="f391"/>
                    </a:lnTo>
                    <a:lnTo>
                      <a:pt x="f387" y="f41"/>
                    </a:lnTo>
                    <a:lnTo>
                      <a:pt x="f389" y="f39"/>
                    </a:lnTo>
                    <a:lnTo>
                      <a:pt x="f211" y="f21"/>
                    </a:lnTo>
                    <a:lnTo>
                      <a:pt x="f211" y="f392"/>
                    </a:lnTo>
                    <a:lnTo>
                      <a:pt x="f211" y="f393"/>
                    </a:lnTo>
                    <a:lnTo>
                      <a:pt x="f211" y="f394"/>
                    </a:lnTo>
                    <a:lnTo>
                      <a:pt x="f211" y="f395"/>
                    </a:lnTo>
                    <a:lnTo>
                      <a:pt x="f203" y="f131"/>
                    </a:lnTo>
                    <a:lnTo>
                      <a:pt x="f198" y="f396"/>
                    </a:lnTo>
                    <a:lnTo>
                      <a:pt x="f397" y="f398"/>
                    </a:lnTo>
                    <a:lnTo>
                      <a:pt x="f399" y="f400"/>
                    </a:lnTo>
                    <a:lnTo>
                      <a:pt x="f401" y="f120"/>
                    </a:lnTo>
                    <a:lnTo>
                      <a:pt x="f402" y="f403"/>
                    </a:lnTo>
                    <a:lnTo>
                      <a:pt x="f404" y="f32"/>
                    </a:lnTo>
                    <a:lnTo>
                      <a:pt x="f323" y="f405"/>
                    </a:lnTo>
                    <a:lnTo>
                      <a:pt x="f406" y="f407"/>
                    </a:lnTo>
                    <a:lnTo>
                      <a:pt x="f187" y="f408"/>
                    </a:lnTo>
                    <a:lnTo>
                      <a:pt x="f185" y="f30"/>
                    </a:lnTo>
                    <a:lnTo>
                      <a:pt x="f183" y="f117"/>
                    </a:lnTo>
                    <a:lnTo>
                      <a:pt x="f178" y="f115"/>
                    </a:lnTo>
                    <a:lnTo>
                      <a:pt x="f169" y="f409"/>
                    </a:lnTo>
                    <a:lnTo>
                      <a:pt x="f164" y="f410"/>
                    </a:lnTo>
                    <a:lnTo>
                      <a:pt x="f22" y="f411"/>
                    </a:lnTo>
                    <a:lnTo>
                      <a:pt x="f33" y="f8"/>
                    </a:lnTo>
                    <a:lnTo>
                      <a:pt x="f160" y="f8"/>
                    </a:lnTo>
                    <a:lnTo>
                      <a:pt x="f160" y="f411"/>
                    </a:lnTo>
                    <a:lnTo>
                      <a:pt x="f36" y="f412"/>
                    </a:lnTo>
                    <a:lnTo>
                      <a:pt x="f25" y="f413"/>
                    </a:lnTo>
                    <a:lnTo>
                      <a:pt x="f158" y="f414"/>
                    </a:lnTo>
                    <a:lnTo>
                      <a:pt x="f158" y="f115"/>
                    </a:lnTo>
                    <a:lnTo>
                      <a:pt x="f158" y="f415"/>
                    </a:lnTo>
                    <a:lnTo>
                      <a:pt x="f31" y="f117"/>
                    </a:lnTo>
                    <a:lnTo>
                      <a:pt x="f20" y="f416"/>
                    </a:lnTo>
                    <a:lnTo>
                      <a:pt x="f161" y="f417"/>
                    </a:lnTo>
                    <a:lnTo>
                      <a:pt x="f418" y="f419"/>
                    </a:lnTo>
                    <a:lnTo>
                      <a:pt x="f420" y="f421"/>
                    </a:lnTo>
                    <a:lnTo>
                      <a:pt x="f422" y="f423"/>
                    </a:lnTo>
                    <a:lnTo>
                      <a:pt x="f164" y="f424"/>
                    </a:lnTo>
                    <a:lnTo>
                      <a:pt x="f163" y="f393"/>
                    </a:lnTo>
                    <a:lnTo>
                      <a:pt x="f162" y="f139"/>
                    </a:lnTo>
                    <a:lnTo>
                      <a:pt x="f162" y="f425"/>
                    </a:lnTo>
                    <a:lnTo>
                      <a:pt x="f420" y="f426"/>
                    </a:lnTo>
                    <a:lnTo>
                      <a:pt x="f427" y="f143"/>
                    </a:lnTo>
                    <a:lnTo>
                      <a:pt x="f169" y="f428"/>
                    </a:lnTo>
                    <a:lnTo>
                      <a:pt x="f427" y="f429"/>
                    </a:lnTo>
                    <a:lnTo>
                      <a:pt x="f422" y="f41"/>
                    </a:lnTo>
                    <a:lnTo>
                      <a:pt x="f420" y="f41"/>
                    </a:lnTo>
                    <a:lnTo>
                      <a:pt x="f418" y="f38"/>
                    </a:lnTo>
                    <a:lnTo>
                      <a:pt x="f20" y="f147"/>
                    </a:lnTo>
                    <a:lnTo>
                      <a:pt x="f36" y="f430"/>
                    </a:lnTo>
                    <a:lnTo>
                      <a:pt x="f418" y="f45"/>
                    </a:lnTo>
                    <a:lnTo>
                      <a:pt x="f161" y="f431"/>
                    </a:lnTo>
                    <a:lnTo>
                      <a:pt x="f20" y="f432"/>
                    </a:lnTo>
                    <a:lnTo>
                      <a:pt x="f59" y="f431"/>
                    </a:lnTo>
                    <a:lnTo>
                      <a:pt x="f159" y="f433"/>
                    </a:lnTo>
                    <a:lnTo>
                      <a:pt x="f434" y="f19"/>
                    </a:lnTo>
                    <a:lnTo>
                      <a:pt x="f14" y="f18"/>
                    </a:lnTo>
                    <a:lnTo>
                      <a:pt x="f31" y="f435"/>
                    </a:lnTo>
                    <a:lnTo>
                      <a:pt x="f31" y="f436"/>
                    </a:lnTo>
                    <a:lnTo>
                      <a:pt x="f31" y="f14"/>
                    </a:lnTo>
                    <a:lnTo>
                      <a:pt x="f29" y="f64"/>
                    </a:lnTo>
                    <a:lnTo>
                      <a:pt x="f14" y="f64"/>
                    </a:lnTo>
                    <a:lnTo>
                      <a:pt x="f18" y="f158"/>
                    </a:lnTo>
                    <a:lnTo>
                      <a:pt x="f157" y="f62"/>
                    </a:lnTo>
                    <a:lnTo>
                      <a:pt x="f17" y="f434"/>
                    </a:lnTo>
                    <a:lnTo>
                      <a:pt x="f9" y="f64"/>
                    </a:lnTo>
                    <a:lnTo>
                      <a:pt x="f13" y="f158"/>
                    </a:lnTo>
                    <a:lnTo>
                      <a:pt x="f155" y="f62"/>
                    </a:lnTo>
                    <a:lnTo>
                      <a:pt x="f63" y="f437"/>
                    </a:lnTo>
                    <a:lnTo>
                      <a:pt x="f63" y="f438"/>
                    </a:lnTo>
                    <a:lnTo>
                      <a:pt x="f60" y="f59"/>
                    </a:lnTo>
                    <a:lnTo>
                      <a:pt x="f152" y="f160"/>
                    </a:lnTo>
                    <a:lnTo>
                      <a:pt x="f439" y="f438"/>
                    </a:lnTo>
                    <a:lnTo>
                      <a:pt x="f149" y="f440"/>
                    </a:lnTo>
                    <a:lnTo>
                      <a:pt x="f441" y="f418"/>
                    </a:lnTo>
                    <a:lnTo>
                      <a:pt x="f66" y="f418"/>
                    </a:lnTo>
                    <a:lnTo>
                      <a:pt x="f45" y="f442"/>
                    </a:lnTo>
                    <a:lnTo>
                      <a:pt x="f35" y="f443"/>
                    </a:lnTo>
                    <a:lnTo>
                      <a:pt x="f444" y="f442"/>
                    </a:lnTo>
                    <a:lnTo>
                      <a:pt x="f445" y="f167"/>
                    </a:lnTo>
                    <a:lnTo>
                      <a:pt x="f66" y="f446"/>
                    </a:lnTo>
                    <a:lnTo>
                      <a:pt x="f56" y="f447"/>
                    </a:lnTo>
                    <a:lnTo>
                      <a:pt x="f448" y="f166"/>
                    </a:lnTo>
                    <a:lnTo>
                      <a:pt x="f448" y="f449"/>
                    </a:lnTo>
                    <a:lnTo>
                      <a:pt x="f450" y="f449"/>
                    </a:lnTo>
                    <a:lnTo>
                      <a:pt x="f145" y="f166"/>
                    </a:lnTo>
                    <a:lnTo>
                      <a:pt x="f142" y="f446"/>
                    </a:lnTo>
                    <a:lnTo>
                      <a:pt x="f451" y="f164"/>
                    </a:lnTo>
                    <a:lnTo>
                      <a:pt x="f452" y="f453"/>
                    </a:lnTo>
                    <a:lnTo>
                      <a:pt x="f454" y="f455"/>
                    </a:lnTo>
                    <a:lnTo>
                      <a:pt x="f142" y="f456"/>
                    </a:lnTo>
                    <a:lnTo>
                      <a:pt x="f139" y="f449"/>
                    </a:lnTo>
                    <a:lnTo>
                      <a:pt x="f395" y="f457"/>
                    </a:lnTo>
                    <a:lnTo>
                      <a:pt x="f458" y="f169"/>
                    </a:lnTo>
                    <a:lnTo>
                      <a:pt x="f459" y="f460"/>
                    </a:lnTo>
                    <a:lnTo>
                      <a:pt x="f461" y="f371"/>
                    </a:lnTo>
                    <a:lnTo>
                      <a:pt x="f462" y="f463"/>
                    </a:lnTo>
                    <a:lnTo>
                      <a:pt x="f123" y="f343"/>
                    </a:lnTo>
                    <a:lnTo>
                      <a:pt x="f416" y="f52"/>
                    </a:lnTo>
                    <a:lnTo>
                      <a:pt x="f464" y="f465"/>
                    </a:lnTo>
                    <a:lnTo>
                      <a:pt x="f403" y="f466"/>
                    </a:lnTo>
                    <a:lnTo>
                      <a:pt x="f467" y="f468"/>
                    </a:lnTo>
                    <a:lnTo>
                      <a:pt x="f50" y="f357"/>
                    </a:lnTo>
                    <a:lnTo>
                      <a:pt x="f467" y="f351"/>
                    </a:lnTo>
                    <a:lnTo>
                      <a:pt x="f403" y="f349"/>
                    </a:lnTo>
                    <a:lnTo>
                      <a:pt x="f32" y="f349"/>
                    </a:lnTo>
                    <a:lnTo>
                      <a:pt x="f405" y="f353"/>
                    </a:lnTo>
                    <a:lnTo>
                      <a:pt x="f53" y="f353"/>
                    </a:lnTo>
                    <a:lnTo>
                      <a:pt x="f30" y="f349"/>
                    </a:lnTo>
                    <a:lnTo>
                      <a:pt x="f408" y="f346"/>
                    </a:lnTo>
                    <a:lnTo>
                      <a:pt x="f30" y="f323"/>
                    </a:lnTo>
                    <a:lnTo>
                      <a:pt x="f115" y="f469"/>
                    </a:lnTo>
                    <a:lnTo>
                      <a:pt x="f113" y="f469"/>
                    </a:lnTo>
                    <a:lnTo>
                      <a:pt x="f53" y="f470"/>
                    </a:lnTo>
                    <a:lnTo>
                      <a:pt x="f53" y="f471"/>
                    </a:lnTo>
                    <a:lnTo>
                      <a:pt x="f409" y="f325"/>
                    </a:lnTo>
                    <a:lnTo>
                      <a:pt x="f472" y="f351"/>
                    </a:lnTo>
                    <a:lnTo>
                      <a:pt x="f473" y="f474"/>
                    </a:lnTo>
                    <a:lnTo>
                      <a:pt x="f473" y="f475"/>
                    </a:lnTo>
                    <a:lnTo>
                      <a:pt x="f84" y="f476"/>
                    </a:lnTo>
                    <a:lnTo>
                      <a:pt x="f79" y="f199"/>
                    </a:lnTo>
                    <a:lnTo>
                      <a:pt x="f477" y="f199"/>
                    </a:lnTo>
                    <a:lnTo>
                      <a:pt x="f478" y="f479"/>
                    </a:lnTo>
                    <a:lnTo>
                      <a:pt x="f480" y="f481"/>
                    </a:lnTo>
                    <a:lnTo>
                      <a:pt x="f478" y="f482"/>
                    </a:lnTo>
                    <a:lnTo>
                      <a:pt x="f477" y="f483"/>
                    </a:lnTo>
                    <a:lnTo>
                      <a:pt x="f477" y="f315"/>
                    </a:lnTo>
                    <a:lnTo>
                      <a:pt x="f478" y="f484"/>
                    </a:lnTo>
                    <a:lnTo>
                      <a:pt x="f76" y="f485"/>
                    </a:lnTo>
                    <a:lnTo>
                      <a:pt x="f480" y="f486"/>
                    </a:lnTo>
                    <a:lnTo>
                      <a:pt x="f74" y="f487"/>
                    </a:lnTo>
                    <a:lnTo>
                      <a:pt x="f71" y="f488"/>
                    </a:lnTo>
                    <a:lnTo>
                      <a:pt x="f71" y="f489"/>
                    </a:lnTo>
                    <a:lnTo>
                      <a:pt x="f7" y="f490"/>
                    </a:lnTo>
                    <a:lnTo>
                      <a:pt x="f71" y="f491"/>
                    </a:lnTo>
                    <a:lnTo>
                      <a:pt x="f7" y="f70"/>
                    </a:lnTo>
                    <a:close/>
                  </a:path>
                </a:pathLst>
              </a:custGeom>
              <a:solidFill>
                <a:srgbClr val="FF0000"/>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63" name="Freeform 56">
                <a:extLst>
                  <a:ext uri="{FF2B5EF4-FFF2-40B4-BE49-F238E27FC236}">
                    <a16:creationId xmlns:a16="http://schemas.microsoft.com/office/drawing/2014/main" id="{E4736B45-6CD1-989A-3078-AF2061DE221A}"/>
                  </a:ext>
                </a:extLst>
              </p:cNvPr>
              <p:cNvSpPr/>
              <p:nvPr/>
            </p:nvSpPr>
            <p:spPr>
              <a:xfrm>
                <a:off x="1410544" y="1804120"/>
                <a:ext cx="1172333" cy="1883737"/>
              </a:xfrm>
              <a:custGeom>
                <a:avLst/>
                <a:gdLst>
                  <a:gd name="f0" fmla="val 10800000"/>
                  <a:gd name="f1" fmla="val 5400000"/>
                  <a:gd name="f2" fmla="val 180"/>
                  <a:gd name="f3" fmla="val w"/>
                  <a:gd name="f4" fmla="val h"/>
                  <a:gd name="f5" fmla="val 0"/>
                  <a:gd name="f6" fmla="val 839"/>
                  <a:gd name="f7" fmla="val 1380"/>
                  <a:gd name="f8" fmla="val 260"/>
                  <a:gd name="f9" fmla="val 1207"/>
                  <a:gd name="f10" fmla="val 255"/>
                  <a:gd name="f11" fmla="val 1205"/>
                  <a:gd name="f12" fmla="val 250"/>
                  <a:gd name="f13" fmla="val 253"/>
                  <a:gd name="f14" fmla="val 1212"/>
                  <a:gd name="f15" fmla="val 1214"/>
                  <a:gd name="f16" fmla="val 265"/>
                  <a:gd name="f17" fmla="val 1216"/>
                  <a:gd name="f18" fmla="val 220"/>
                  <a:gd name="f19" fmla="val 1100"/>
                  <a:gd name="f20" fmla="val 201"/>
                  <a:gd name="f21" fmla="val 1096"/>
                  <a:gd name="f22" fmla="val 208"/>
                  <a:gd name="f23" fmla="val 1110"/>
                  <a:gd name="f24" fmla="val 213"/>
                  <a:gd name="f25" fmla="val 1115"/>
                  <a:gd name="f26" fmla="val 227"/>
                  <a:gd name="f27" fmla="val 1107"/>
                  <a:gd name="f28" fmla="val 191"/>
                  <a:gd name="f29" fmla="val 1086"/>
                  <a:gd name="f30" fmla="val 187"/>
                  <a:gd name="f31" fmla="val 182"/>
                  <a:gd name="f32" fmla="val 1089"/>
                  <a:gd name="f33" fmla="val 189"/>
                  <a:gd name="f34" fmla="val 1093"/>
                  <a:gd name="f35" fmla="val 196"/>
                  <a:gd name="f36" fmla="val 354"/>
                  <a:gd name="f37" fmla="val 1271"/>
                  <a:gd name="f38" fmla="val 350"/>
                  <a:gd name="f39" fmla="val 1259"/>
                  <a:gd name="f40" fmla="val 347"/>
                  <a:gd name="f41" fmla="val 1261"/>
                  <a:gd name="f42" fmla="val 1273"/>
                  <a:gd name="f43" fmla="val 1285"/>
                  <a:gd name="f44" fmla="val 362"/>
                  <a:gd name="f45" fmla="val 1290"/>
                  <a:gd name="f46" fmla="val 366"/>
                  <a:gd name="f47" fmla="val 364"/>
                  <a:gd name="f48" fmla="val 1287"/>
                  <a:gd name="f49" fmla="val 241"/>
                  <a:gd name="f50" fmla="val 1098"/>
                  <a:gd name="f51" fmla="val 236"/>
                  <a:gd name="f52" fmla="val 239"/>
                  <a:gd name="f53" fmla="val 1103"/>
                  <a:gd name="f54" fmla="val 246"/>
                  <a:gd name="f55" fmla="val 1112"/>
                  <a:gd name="f56" fmla="val 272"/>
                  <a:gd name="f57" fmla="val 274"/>
                  <a:gd name="f58" fmla="val 837"/>
                  <a:gd name="f59" fmla="val 1183"/>
                  <a:gd name="f60" fmla="val 823"/>
                  <a:gd name="f61" fmla="val 1171"/>
                  <a:gd name="f62" fmla="val 816"/>
                  <a:gd name="f63" fmla="val 1164"/>
                  <a:gd name="f64" fmla="val 818"/>
                  <a:gd name="f65" fmla="val 1157"/>
                  <a:gd name="f66" fmla="val 1150"/>
                  <a:gd name="f67" fmla="val 804"/>
                  <a:gd name="f68" fmla="val 1122"/>
                  <a:gd name="f69" fmla="val 799"/>
                  <a:gd name="f70" fmla="val 802"/>
                  <a:gd name="f71" fmla="val 778"/>
                  <a:gd name="f72" fmla="val 1065"/>
                  <a:gd name="f73" fmla="val 757"/>
                  <a:gd name="f74" fmla="val 1034"/>
                  <a:gd name="f75" fmla="val 735"/>
                  <a:gd name="f76" fmla="val 1006"/>
                  <a:gd name="f77" fmla="val 714"/>
                  <a:gd name="f78" fmla="val 975"/>
                  <a:gd name="f79" fmla="val 693"/>
                  <a:gd name="f80" fmla="val 947"/>
                  <a:gd name="f81" fmla="val 671"/>
                  <a:gd name="f82" fmla="val 916"/>
                  <a:gd name="f83" fmla="val 650"/>
                  <a:gd name="f84" fmla="val 885"/>
                  <a:gd name="f85" fmla="val 629"/>
                  <a:gd name="f86" fmla="val 857"/>
                  <a:gd name="f87" fmla="val 615"/>
                  <a:gd name="f88" fmla="val 835"/>
                  <a:gd name="f89" fmla="val 598"/>
                  <a:gd name="f90" fmla="val 814"/>
                  <a:gd name="f91" fmla="val 584"/>
                  <a:gd name="f92" fmla="val 793"/>
                  <a:gd name="f93" fmla="val 570"/>
                  <a:gd name="f94" fmla="val 771"/>
                  <a:gd name="f95" fmla="val 553"/>
                  <a:gd name="f96" fmla="val 750"/>
                  <a:gd name="f97" fmla="val 539"/>
                  <a:gd name="f98" fmla="val 729"/>
                  <a:gd name="f99" fmla="val 525"/>
                  <a:gd name="f100" fmla="val 707"/>
                  <a:gd name="f101" fmla="val 511"/>
                  <a:gd name="f102" fmla="val 686"/>
                  <a:gd name="f103" fmla="val 492"/>
                  <a:gd name="f104" fmla="val 662"/>
                  <a:gd name="f105" fmla="val 473"/>
                  <a:gd name="f106" fmla="val 636"/>
                  <a:gd name="f107" fmla="val 454"/>
                  <a:gd name="f108" fmla="val 610"/>
                  <a:gd name="f109" fmla="val 437"/>
                  <a:gd name="f110" fmla="val 418"/>
                  <a:gd name="f111" fmla="val 558"/>
                  <a:gd name="f112" fmla="val 399"/>
                  <a:gd name="f113" fmla="val 532"/>
                  <a:gd name="f114" fmla="val 383"/>
                  <a:gd name="f115" fmla="val 506"/>
                  <a:gd name="f116" fmla="val 480"/>
                  <a:gd name="f117" fmla="val 371"/>
                  <a:gd name="f118" fmla="val 456"/>
                  <a:gd name="f119" fmla="val 376"/>
                  <a:gd name="f120" fmla="val 435"/>
                  <a:gd name="f121" fmla="val 381"/>
                  <a:gd name="f122" fmla="val 411"/>
                  <a:gd name="f123" fmla="val 388"/>
                  <a:gd name="f124" fmla="val 392"/>
                  <a:gd name="f125" fmla="val 397"/>
                  <a:gd name="f126" fmla="val 340"/>
                  <a:gd name="f127" fmla="val 402"/>
                  <a:gd name="f128" fmla="val 317"/>
                  <a:gd name="f129" fmla="val 409"/>
                  <a:gd name="f130" fmla="val 293"/>
                  <a:gd name="f131" fmla="val 414"/>
                  <a:gd name="f132" fmla="val 269"/>
                  <a:gd name="f133" fmla="val 248"/>
                  <a:gd name="f134" fmla="val 425"/>
                  <a:gd name="f135" fmla="val 224"/>
                  <a:gd name="f136" fmla="val 430"/>
                  <a:gd name="f137" fmla="val 177"/>
                  <a:gd name="f138" fmla="val 442"/>
                  <a:gd name="f139" fmla="val 153"/>
                  <a:gd name="f140" fmla="val 447"/>
                  <a:gd name="f141" fmla="val 130"/>
                  <a:gd name="f142" fmla="val 106"/>
                  <a:gd name="f143" fmla="val 428"/>
                  <a:gd name="f144" fmla="val 101"/>
                  <a:gd name="f145" fmla="val 404"/>
                  <a:gd name="f146" fmla="val 94"/>
                  <a:gd name="f147" fmla="val 87"/>
                  <a:gd name="f148" fmla="val 357"/>
                  <a:gd name="f149" fmla="val 82"/>
                  <a:gd name="f150" fmla="val 333"/>
                  <a:gd name="f151" fmla="val 75"/>
                  <a:gd name="f152" fmla="val 310"/>
                  <a:gd name="f153" fmla="val 68"/>
                  <a:gd name="f154" fmla="val 286"/>
                  <a:gd name="f155" fmla="val 63"/>
                  <a:gd name="f156" fmla="val 262"/>
                  <a:gd name="f157" fmla="val 56"/>
                  <a:gd name="f158" fmla="val 49"/>
                  <a:gd name="f159" fmla="val 215"/>
                  <a:gd name="f160" fmla="val 42"/>
                  <a:gd name="f161" fmla="val 35"/>
                  <a:gd name="f162" fmla="val 168"/>
                  <a:gd name="f163" fmla="val 28"/>
                  <a:gd name="f164" fmla="val 144"/>
                  <a:gd name="f165" fmla="val 21"/>
                  <a:gd name="f166" fmla="val 120"/>
                  <a:gd name="f167" fmla="val 14"/>
                  <a:gd name="f168" fmla="val 97"/>
                  <a:gd name="f169" fmla="val 7"/>
                  <a:gd name="f170" fmla="val 71"/>
                  <a:gd name="f171" fmla="val 73"/>
                  <a:gd name="f172" fmla="val 2"/>
                  <a:gd name="f173" fmla="val 61"/>
                  <a:gd name="f174" fmla="val 26"/>
                  <a:gd name="f175" fmla="val 66"/>
                  <a:gd name="f176" fmla="val 64"/>
                  <a:gd name="f177" fmla="val 80"/>
                  <a:gd name="f178" fmla="val 30"/>
                  <a:gd name="f179" fmla="val 146"/>
                  <a:gd name="f180" fmla="val 149"/>
                  <a:gd name="f181" fmla="val 151"/>
                  <a:gd name="f182" fmla="val 156"/>
                  <a:gd name="f183" fmla="val 161"/>
                  <a:gd name="f184" fmla="val 23"/>
                  <a:gd name="f185" fmla="val 158"/>
                  <a:gd name="f186" fmla="val 12"/>
                  <a:gd name="f187" fmla="val 170"/>
                  <a:gd name="f188" fmla="val 4"/>
                  <a:gd name="f189" fmla="val 307"/>
                  <a:gd name="f190" fmla="val 319"/>
                  <a:gd name="f191" fmla="val 16"/>
                  <a:gd name="f192" fmla="val 336"/>
                  <a:gd name="f193" fmla="val 433"/>
                  <a:gd name="f194" fmla="val 38"/>
                  <a:gd name="f195" fmla="val 468"/>
                  <a:gd name="f196" fmla="val 52"/>
                  <a:gd name="f197" fmla="val 490"/>
                  <a:gd name="f198" fmla="val 59"/>
                  <a:gd name="f199" fmla="val 494"/>
                  <a:gd name="f200" fmla="val 516"/>
                  <a:gd name="f201" fmla="val 501"/>
                  <a:gd name="f202" fmla="val 54"/>
                  <a:gd name="f203" fmla="val 518"/>
                  <a:gd name="f204" fmla="val 47"/>
                  <a:gd name="f205" fmla="val 530"/>
                  <a:gd name="f206" fmla="val 523"/>
                  <a:gd name="f207" fmla="val 527"/>
                  <a:gd name="f208" fmla="val 542"/>
                  <a:gd name="f209" fmla="val 549"/>
                  <a:gd name="f210" fmla="val 556"/>
                  <a:gd name="f211" fmla="val 563"/>
                  <a:gd name="f212" fmla="val 111"/>
                  <a:gd name="f213" fmla="val 116"/>
                  <a:gd name="f214" fmla="val 125"/>
                  <a:gd name="f215" fmla="val 544"/>
                  <a:gd name="f216" fmla="val 546"/>
                  <a:gd name="f217" fmla="val 551"/>
                  <a:gd name="f218" fmla="val 554"/>
                  <a:gd name="f219" fmla="val 561"/>
                  <a:gd name="f220" fmla="val 179"/>
                  <a:gd name="f221" fmla="val 172"/>
                  <a:gd name="f222" fmla="val 137"/>
                  <a:gd name="f223" fmla="val 123"/>
                  <a:gd name="f224" fmla="val 113"/>
                  <a:gd name="f225" fmla="val 109"/>
                  <a:gd name="f226" fmla="val 572"/>
                  <a:gd name="f227" fmla="val 582"/>
                  <a:gd name="f228" fmla="val 118"/>
                  <a:gd name="f229" fmla="val 608"/>
                  <a:gd name="f230" fmla="val 613"/>
                  <a:gd name="f231" fmla="val 617"/>
                  <a:gd name="f232" fmla="val 603"/>
                  <a:gd name="f233" fmla="val 589"/>
                  <a:gd name="f234" fmla="val 577"/>
                  <a:gd name="f235" fmla="val 99"/>
                  <a:gd name="f236" fmla="val 568"/>
                  <a:gd name="f237" fmla="val 85"/>
                  <a:gd name="f238" fmla="val 622"/>
                  <a:gd name="f239" fmla="val 643"/>
                  <a:gd name="f240" fmla="val 677"/>
                  <a:gd name="f241" fmla="val 691"/>
                  <a:gd name="f242" fmla="val 127"/>
                  <a:gd name="f243" fmla="val 703"/>
                  <a:gd name="f244" fmla="val 710"/>
                  <a:gd name="f245" fmla="val 719"/>
                  <a:gd name="f246" fmla="val 726"/>
                  <a:gd name="f247" fmla="val 736"/>
                  <a:gd name="f248" fmla="val 104"/>
                  <a:gd name="f249" fmla="val 752"/>
                  <a:gd name="f250" fmla="val 767"/>
                  <a:gd name="f251" fmla="val 132"/>
                  <a:gd name="f252" fmla="val 828"/>
                  <a:gd name="f253" fmla="val 135"/>
                  <a:gd name="f254" fmla="val 142"/>
                  <a:gd name="f255" fmla="val 847"/>
                  <a:gd name="f256" fmla="val 864"/>
                  <a:gd name="f257" fmla="val 875"/>
                  <a:gd name="f258" fmla="val 163"/>
                  <a:gd name="f259" fmla="val 894"/>
                  <a:gd name="f260" fmla="val 175"/>
                  <a:gd name="f261" fmla="val 904"/>
                  <a:gd name="f262" fmla="val 913"/>
                  <a:gd name="f263" fmla="val 923"/>
                  <a:gd name="f264" fmla="val 932"/>
                  <a:gd name="f265" fmla="val 942"/>
                  <a:gd name="f266" fmla="val 949"/>
                  <a:gd name="f267" fmla="val 954"/>
                  <a:gd name="f268" fmla="val 184"/>
                  <a:gd name="f269" fmla="val 970"/>
                  <a:gd name="f270" fmla="val 987"/>
                  <a:gd name="f271" fmla="val 994"/>
                  <a:gd name="f272" fmla="val 1015"/>
                  <a:gd name="f273" fmla="val 1022"/>
                  <a:gd name="f274" fmla="val 198"/>
                  <a:gd name="f275" fmla="val 1036"/>
                  <a:gd name="f276" fmla="val 222"/>
                  <a:gd name="f277" fmla="val 1041"/>
                  <a:gd name="f278" fmla="val 234"/>
                  <a:gd name="f279" fmla="val 1044"/>
                  <a:gd name="f280" fmla="val 1058"/>
                  <a:gd name="f281" fmla="val 267"/>
                  <a:gd name="f282" fmla="val 1063"/>
                  <a:gd name="f283" fmla="val 276"/>
                  <a:gd name="f284" fmla="val 295"/>
                  <a:gd name="f285" fmla="val 1077"/>
                  <a:gd name="f286" fmla="val 1091"/>
                  <a:gd name="f287" fmla="val 1129"/>
                  <a:gd name="f288" fmla="val 1134"/>
                  <a:gd name="f289" fmla="val 1138"/>
                  <a:gd name="f290" fmla="val 1160"/>
                  <a:gd name="f291" fmla="val 1174"/>
                  <a:gd name="f292" fmla="val 395"/>
                  <a:gd name="f293" fmla="val 1181"/>
                  <a:gd name="f294" fmla="val 1176"/>
                  <a:gd name="f295" fmla="val 1179"/>
                  <a:gd name="f296" fmla="val 416"/>
                  <a:gd name="f297" fmla="val 1186"/>
                  <a:gd name="f298" fmla="val 1200"/>
                  <a:gd name="f299" fmla="val 470"/>
                  <a:gd name="f300" fmla="val 1252"/>
                  <a:gd name="f301" fmla="val 482"/>
                  <a:gd name="f302" fmla="val 1280"/>
                  <a:gd name="f303" fmla="val 1302"/>
                  <a:gd name="f304" fmla="val 1309"/>
                  <a:gd name="f305" fmla="val 1318"/>
                  <a:gd name="f306" fmla="val 1335"/>
                  <a:gd name="f307" fmla="val 487"/>
                  <a:gd name="f308" fmla="val 489"/>
                  <a:gd name="f309" fmla="val 1339"/>
                  <a:gd name="f310" fmla="val 1354"/>
                  <a:gd name="f311" fmla="val 1358"/>
                  <a:gd name="f312" fmla="val 548"/>
                  <a:gd name="f313" fmla="val 1361"/>
                  <a:gd name="f314" fmla="val 579"/>
                  <a:gd name="f315" fmla="val 1363"/>
                  <a:gd name="f316" fmla="val 1368"/>
                  <a:gd name="f317" fmla="val 641"/>
                  <a:gd name="f318" fmla="val 1370"/>
                  <a:gd name="f319" fmla="val 1373"/>
                  <a:gd name="f320" fmla="val 702"/>
                  <a:gd name="f321" fmla="val 1375"/>
                  <a:gd name="f322" fmla="val 733"/>
                  <a:gd name="f323" fmla="val 745"/>
                  <a:gd name="f324" fmla="val 747"/>
                  <a:gd name="f325" fmla="val 761"/>
                  <a:gd name="f326" fmla="val 768"/>
                  <a:gd name="f327" fmla="val 1377"/>
                  <a:gd name="f328" fmla="val 773"/>
                  <a:gd name="f329" fmla="val 776"/>
                  <a:gd name="f330" fmla="val 1351"/>
                  <a:gd name="f331" fmla="val 1342"/>
                  <a:gd name="f332" fmla="val 1337"/>
                  <a:gd name="f333" fmla="val 1323"/>
                  <a:gd name="f334" fmla="val 759"/>
                  <a:gd name="f335" fmla="val 1292"/>
                  <a:gd name="f336" fmla="val 766"/>
                  <a:gd name="f337" fmla="val 785"/>
                  <a:gd name="f338" fmla="val 787"/>
                  <a:gd name="f339" fmla="val 790"/>
                  <a:gd name="f340" fmla="val 1250"/>
                  <a:gd name="f341" fmla="val 792"/>
                  <a:gd name="f342" fmla="val 1235"/>
                  <a:gd name="f343" fmla="val 813"/>
                  <a:gd name="f344" fmla="val 1197"/>
                  <a:gd name="f345" fmla="val 1193"/>
                  <a:gd name="f346" fmla="val 1190"/>
                  <a:gd name="f347" fmla="val 359"/>
                  <a:gd name="f348" fmla="val 1209"/>
                  <a:gd name="f349" fmla="val 1221"/>
                  <a:gd name="f350" fmla="val 369"/>
                  <a:gd name="f351" fmla="val 1226"/>
                  <a:gd name="f352" fmla="val 1228"/>
                  <a:gd name="f353" fmla="val 385"/>
                  <a:gd name="f354" fmla="val 1231"/>
                  <a:gd name="f355" fmla="+- 0 0 -90"/>
                  <a:gd name="f356" fmla="*/ f3 1 839"/>
                  <a:gd name="f357" fmla="*/ f4 1 1380"/>
                  <a:gd name="f358" fmla="+- f7 0 f5"/>
                  <a:gd name="f359" fmla="+- f6 0 f5"/>
                  <a:gd name="f360" fmla="*/ f355 f0 1"/>
                  <a:gd name="f361" fmla="*/ f359 1 839"/>
                  <a:gd name="f362" fmla="*/ f358 1 1380"/>
                  <a:gd name="f363" fmla="*/ 412750 f359 1"/>
                  <a:gd name="f364" fmla="*/ 1927225 f358 1"/>
                  <a:gd name="f365" fmla="*/ 319088 f359 1"/>
                  <a:gd name="f366" fmla="*/ 1739900 f358 1"/>
                  <a:gd name="f367" fmla="*/ 360363 f359 1"/>
                  <a:gd name="f368" fmla="*/ 1757363 f358 1"/>
                  <a:gd name="f369" fmla="*/ 300038 f359 1"/>
                  <a:gd name="f370" fmla="*/ 1735138 f358 1"/>
                  <a:gd name="f371" fmla="*/ 555625 f359 1"/>
                  <a:gd name="f372" fmla="*/ 1998663 f358 1"/>
                  <a:gd name="f373" fmla="*/ 581025 f359 1"/>
                  <a:gd name="f374" fmla="*/ 2047875 f358 1"/>
                  <a:gd name="f375" fmla="*/ 374650 f359 1"/>
                  <a:gd name="f376" fmla="*/ 1743075 f358 1"/>
                  <a:gd name="f377" fmla="*/ 434975 f359 1"/>
                  <a:gd name="f378" fmla="*/ 1765300 f358 1"/>
                  <a:gd name="f379" fmla="*/ 1295400 f359 1"/>
                  <a:gd name="f380" fmla="*/ 1847850 f358 1"/>
                  <a:gd name="f381" fmla="*/ 1268413 f359 1"/>
                  <a:gd name="f382" fmla="*/ 1133475 f359 1"/>
                  <a:gd name="f383" fmla="*/ 1547813 f358 1"/>
                  <a:gd name="f384" fmla="*/ 976313 f359 1"/>
                  <a:gd name="f385" fmla="*/ 1325563 f358 1"/>
                  <a:gd name="f386" fmla="*/ 855663 f359 1"/>
                  <a:gd name="f387" fmla="*/ 1157288 f358 1"/>
                  <a:gd name="f388" fmla="*/ 720725 f359 1"/>
                  <a:gd name="f389" fmla="*/ 968375 f358 1"/>
                  <a:gd name="f390" fmla="*/ 577850 f359 1"/>
                  <a:gd name="f391" fmla="*/ 762000 f358 1"/>
                  <a:gd name="f392" fmla="*/ 622300 f359 1"/>
                  <a:gd name="f393" fmla="*/ 577850 f358 1"/>
                  <a:gd name="f394" fmla="*/ 663575 f359 1"/>
                  <a:gd name="f395" fmla="*/ 393700 f358 1"/>
                  <a:gd name="f396" fmla="*/ 709613 f359 1"/>
                  <a:gd name="f397" fmla="*/ 206375 f358 1"/>
                  <a:gd name="f398" fmla="*/ 566738 f359 1"/>
                  <a:gd name="f399" fmla="*/ 130175 f358 1"/>
                  <a:gd name="f400" fmla="*/ 379413 f359 1"/>
                  <a:gd name="f401" fmla="*/ 77788 f358 1"/>
                  <a:gd name="f402" fmla="*/ 190500 f359 1"/>
                  <a:gd name="f403" fmla="*/ 22225 f358 1"/>
                  <a:gd name="f404" fmla="*/ 96838 f359 1"/>
                  <a:gd name="f405" fmla="*/ 41275 f358 1"/>
                  <a:gd name="f406" fmla="*/ 77788 f359 1"/>
                  <a:gd name="f407" fmla="*/ 168275 f358 1"/>
                  <a:gd name="f408" fmla="*/ 47625 f359 1"/>
                  <a:gd name="f409" fmla="*/ 242888 f358 1"/>
                  <a:gd name="f410" fmla="*/ 36513 f359 1"/>
                  <a:gd name="f411" fmla="*/ 0 f359 1"/>
                  <a:gd name="f412" fmla="*/ 338138 f358 1"/>
                  <a:gd name="f413" fmla="*/ 41275 f359 1"/>
                  <a:gd name="f414" fmla="*/ 506413 f358 1"/>
                  <a:gd name="f415" fmla="*/ 60325 f359 1"/>
                  <a:gd name="f416" fmla="*/ 720725 f358 1"/>
                  <a:gd name="f417" fmla="*/ 101600 f359 1"/>
                  <a:gd name="f418" fmla="*/ 819150 f358 1"/>
                  <a:gd name="f419" fmla="*/ 88900 f359 1"/>
                  <a:gd name="f420" fmla="*/ 830263 f358 1"/>
                  <a:gd name="f421" fmla="*/ 138113 f359 1"/>
                  <a:gd name="f422" fmla="*/ 893763 f358 1"/>
                  <a:gd name="f423" fmla="*/ 184150 f359 1"/>
                  <a:gd name="f424" fmla="*/ 841375 f358 1"/>
                  <a:gd name="f425" fmla="*/ 242888 f359 1"/>
                  <a:gd name="f426" fmla="*/ 866775 f358 1"/>
                  <a:gd name="f427" fmla="*/ 303213 f359 1"/>
                  <a:gd name="f428" fmla="*/ 890588 f358 1"/>
                  <a:gd name="f429" fmla="*/ 195263 f359 1"/>
                  <a:gd name="f430" fmla="*/ 863600 f358 1"/>
                  <a:gd name="f431" fmla="*/ 173038 f359 1"/>
                  <a:gd name="f432" fmla="*/ 908050 f358 1"/>
                  <a:gd name="f433" fmla="*/ 979488 f358 1"/>
                  <a:gd name="f434" fmla="*/ 153988 f359 1"/>
                  <a:gd name="f435" fmla="*/ 935038 f358 1"/>
                  <a:gd name="f436" fmla="*/ 134938 f359 1"/>
                  <a:gd name="f437" fmla="*/ 927100 f358 1"/>
                  <a:gd name="f438" fmla="*/ 1096963 f358 1"/>
                  <a:gd name="f439" fmla="*/ 168275 f359 1"/>
                  <a:gd name="f440" fmla="*/ 1168400 f358 1"/>
                  <a:gd name="f441" fmla="*/ 214313 f359 1"/>
                  <a:gd name="f442" fmla="*/ 277813 f359 1"/>
                  <a:gd name="f443" fmla="*/ 1435100 f358 1"/>
                  <a:gd name="f444" fmla="*/ 1506538 f358 1"/>
                  <a:gd name="f445" fmla="*/ 284163 f359 1"/>
                  <a:gd name="f446" fmla="*/ 1597025 f358 1"/>
                  <a:gd name="f447" fmla="*/ 352425 f359 1"/>
                  <a:gd name="f448" fmla="*/ 1652588 f358 1"/>
                  <a:gd name="f449" fmla="*/ 468313 f359 1"/>
                  <a:gd name="f450" fmla="*/ 1709738 f358 1"/>
                  <a:gd name="f451" fmla="*/ 588963 f359 1"/>
                  <a:gd name="f452" fmla="*/ 1800225 f358 1"/>
                  <a:gd name="f453" fmla="*/ 633413 f359 1"/>
                  <a:gd name="f454" fmla="*/ 1866900 f358 1"/>
                  <a:gd name="f455" fmla="*/ 746125 f359 1"/>
                  <a:gd name="f456" fmla="*/ 1987550 f358 1"/>
                  <a:gd name="f457" fmla="*/ 762000 f359 1"/>
                  <a:gd name="f458" fmla="*/ 2119313 f358 1"/>
                  <a:gd name="f459" fmla="*/ 822325 f359 1"/>
                  <a:gd name="f460" fmla="*/ 2155825 f358 1"/>
                  <a:gd name="f461" fmla="*/ 1065213 f359 1"/>
                  <a:gd name="f462" fmla="*/ 2179638 f358 1"/>
                  <a:gd name="f463" fmla="*/ 1185863 f359 1"/>
                  <a:gd name="f464" fmla="*/ 2190750 f358 1"/>
                  <a:gd name="f465" fmla="*/ 1231900 f359 1"/>
                  <a:gd name="f466" fmla="*/ 2144713 f358 1"/>
                  <a:gd name="f467" fmla="*/ 1208088 f359 1"/>
                  <a:gd name="f468" fmla="*/ 2051050 f358 1"/>
                  <a:gd name="f469" fmla="*/ 1249363 f359 1"/>
                  <a:gd name="f470" fmla="*/ 2001838 f358 1"/>
                  <a:gd name="f471" fmla="*/ 1325563 f359 1"/>
                  <a:gd name="f472" fmla="*/ 1900238 f358 1"/>
                  <a:gd name="f473" fmla="*/ 596900 f359 1"/>
                  <a:gd name="f474" fmla="*/ 1930400 f358 1"/>
                  <a:gd name="f475" fmla="*/ 1924050 f358 1"/>
                  <a:gd name="f476" fmla="*/ 611188 f359 1"/>
                  <a:gd name="f477" fmla="*/ 1954213 f358 1"/>
                  <a:gd name="f478" fmla="*/ f360 1 f2"/>
                  <a:gd name="f479" fmla="*/ f363 1 839"/>
                  <a:gd name="f480" fmla="*/ f364 1 1380"/>
                  <a:gd name="f481" fmla="*/ f365 1 839"/>
                  <a:gd name="f482" fmla="*/ f366 1 1380"/>
                  <a:gd name="f483" fmla="*/ f367 1 839"/>
                  <a:gd name="f484" fmla="*/ f368 1 1380"/>
                  <a:gd name="f485" fmla="*/ f369 1 839"/>
                  <a:gd name="f486" fmla="*/ f370 1 1380"/>
                  <a:gd name="f487" fmla="*/ f371 1 839"/>
                  <a:gd name="f488" fmla="*/ f372 1 1380"/>
                  <a:gd name="f489" fmla="*/ f373 1 839"/>
                  <a:gd name="f490" fmla="*/ f374 1 1380"/>
                  <a:gd name="f491" fmla="*/ f375 1 839"/>
                  <a:gd name="f492" fmla="*/ f376 1 1380"/>
                  <a:gd name="f493" fmla="*/ f377 1 839"/>
                  <a:gd name="f494" fmla="*/ f378 1 1380"/>
                  <a:gd name="f495" fmla="*/ f379 1 839"/>
                  <a:gd name="f496" fmla="*/ f380 1 1380"/>
                  <a:gd name="f497" fmla="*/ f381 1 839"/>
                  <a:gd name="f498" fmla="*/ f382 1 839"/>
                  <a:gd name="f499" fmla="*/ f383 1 1380"/>
                  <a:gd name="f500" fmla="*/ f384 1 839"/>
                  <a:gd name="f501" fmla="*/ f385 1 1380"/>
                  <a:gd name="f502" fmla="*/ f386 1 839"/>
                  <a:gd name="f503" fmla="*/ f387 1 1380"/>
                  <a:gd name="f504" fmla="*/ f388 1 839"/>
                  <a:gd name="f505" fmla="*/ f389 1 1380"/>
                  <a:gd name="f506" fmla="*/ f390 1 839"/>
                  <a:gd name="f507" fmla="*/ f391 1 1380"/>
                  <a:gd name="f508" fmla="*/ f392 1 839"/>
                  <a:gd name="f509" fmla="*/ f393 1 1380"/>
                  <a:gd name="f510" fmla="*/ f394 1 839"/>
                  <a:gd name="f511" fmla="*/ f395 1 1380"/>
                  <a:gd name="f512" fmla="*/ f396 1 839"/>
                  <a:gd name="f513" fmla="*/ f397 1 1380"/>
                  <a:gd name="f514" fmla="*/ f398 1 839"/>
                  <a:gd name="f515" fmla="*/ f399 1 1380"/>
                  <a:gd name="f516" fmla="*/ f400 1 839"/>
                  <a:gd name="f517" fmla="*/ f401 1 1380"/>
                  <a:gd name="f518" fmla="*/ f402 1 839"/>
                  <a:gd name="f519" fmla="*/ f403 1 1380"/>
                  <a:gd name="f520" fmla="*/ f404 1 839"/>
                  <a:gd name="f521" fmla="*/ f405 1 1380"/>
                  <a:gd name="f522" fmla="*/ f406 1 839"/>
                  <a:gd name="f523" fmla="*/ f407 1 1380"/>
                  <a:gd name="f524" fmla="*/ f408 1 839"/>
                  <a:gd name="f525" fmla="*/ f409 1 1380"/>
                  <a:gd name="f526" fmla="*/ f410 1 839"/>
                  <a:gd name="f527" fmla="*/ f411 1 839"/>
                  <a:gd name="f528" fmla="*/ f412 1 1380"/>
                  <a:gd name="f529" fmla="*/ f413 1 839"/>
                  <a:gd name="f530" fmla="*/ f414 1 1380"/>
                  <a:gd name="f531" fmla="*/ f415 1 839"/>
                  <a:gd name="f532" fmla="*/ f416 1 1380"/>
                  <a:gd name="f533" fmla="*/ f417 1 839"/>
                  <a:gd name="f534" fmla="*/ f418 1 1380"/>
                  <a:gd name="f535" fmla="*/ f419 1 839"/>
                  <a:gd name="f536" fmla="*/ f420 1 1380"/>
                  <a:gd name="f537" fmla="*/ f421 1 839"/>
                  <a:gd name="f538" fmla="*/ f422 1 1380"/>
                  <a:gd name="f539" fmla="*/ f423 1 839"/>
                  <a:gd name="f540" fmla="*/ f424 1 1380"/>
                  <a:gd name="f541" fmla="*/ f425 1 839"/>
                  <a:gd name="f542" fmla="*/ f426 1 1380"/>
                  <a:gd name="f543" fmla="*/ f427 1 839"/>
                  <a:gd name="f544" fmla="*/ f428 1 1380"/>
                  <a:gd name="f545" fmla="*/ f429 1 839"/>
                  <a:gd name="f546" fmla="*/ f430 1 1380"/>
                  <a:gd name="f547" fmla="*/ f431 1 839"/>
                  <a:gd name="f548" fmla="*/ f432 1 1380"/>
                  <a:gd name="f549" fmla="*/ f433 1 1380"/>
                  <a:gd name="f550" fmla="*/ f434 1 839"/>
                  <a:gd name="f551" fmla="*/ f435 1 1380"/>
                  <a:gd name="f552" fmla="*/ f436 1 839"/>
                  <a:gd name="f553" fmla="*/ f437 1 1380"/>
                  <a:gd name="f554" fmla="*/ f438 1 1380"/>
                  <a:gd name="f555" fmla="*/ f439 1 839"/>
                  <a:gd name="f556" fmla="*/ f440 1 1380"/>
                  <a:gd name="f557" fmla="*/ f441 1 839"/>
                  <a:gd name="f558" fmla="*/ f442 1 839"/>
                  <a:gd name="f559" fmla="*/ f443 1 1380"/>
                  <a:gd name="f560" fmla="*/ f444 1 1380"/>
                  <a:gd name="f561" fmla="*/ f445 1 839"/>
                  <a:gd name="f562" fmla="*/ f446 1 1380"/>
                  <a:gd name="f563" fmla="*/ f447 1 839"/>
                  <a:gd name="f564" fmla="*/ f448 1 1380"/>
                  <a:gd name="f565" fmla="*/ f449 1 839"/>
                  <a:gd name="f566" fmla="*/ f450 1 1380"/>
                  <a:gd name="f567" fmla="*/ f451 1 839"/>
                  <a:gd name="f568" fmla="*/ f452 1 1380"/>
                  <a:gd name="f569" fmla="*/ f453 1 839"/>
                  <a:gd name="f570" fmla="*/ f454 1 1380"/>
                  <a:gd name="f571" fmla="*/ f455 1 839"/>
                  <a:gd name="f572" fmla="*/ f456 1 1380"/>
                  <a:gd name="f573" fmla="*/ f457 1 839"/>
                  <a:gd name="f574" fmla="*/ f458 1 1380"/>
                  <a:gd name="f575" fmla="*/ f459 1 839"/>
                  <a:gd name="f576" fmla="*/ f460 1 1380"/>
                  <a:gd name="f577" fmla="*/ f461 1 839"/>
                  <a:gd name="f578" fmla="*/ f462 1 1380"/>
                  <a:gd name="f579" fmla="*/ f463 1 839"/>
                  <a:gd name="f580" fmla="*/ f464 1 1380"/>
                  <a:gd name="f581" fmla="*/ f465 1 839"/>
                  <a:gd name="f582" fmla="*/ f466 1 1380"/>
                  <a:gd name="f583" fmla="*/ f467 1 839"/>
                  <a:gd name="f584" fmla="*/ f468 1 1380"/>
                  <a:gd name="f585" fmla="*/ f469 1 839"/>
                  <a:gd name="f586" fmla="*/ f470 1 1380"/>
                  <a:gd name="f587" fmla="*/ f471 1 839"/>
                  <a:gd name="f588" fmla="*/ f472 1 1380"/>
                  <a:gd name="f589" fmla="*/ f473 1 839"/>
                  <a:gd name="f590" fmla="*/ f474 1 1380"/>
                  <a:gd name="f591" fmla="*/ f475 1 1380"/>
                  <a:gd name="f592" fmla="*/ f476 1 839"/>
                  <a:gd name="f593" fmla="*/ f477 1 1380"/>
                  <a:gd name="f594" fmla="*/ 0 1 f361"/>
                  <a:gd name="f595" fmla="*/ f6 1 f361"/>
                  <a:gd name="f596" fmla="*/ 0 1 f362"/>
                  <a:gd name="f597" fmla="*/ f7 1 f362"/>
                  <a:gd name="f598" fmla="+- f478 0 f1"/>
                  <a:gd name="f599" fmla="*/ f479 1 f361"/>
                  <a:gd name="f600" fmla="*/ f480 1 f362"/>
                  <a:gd name="f601" fmla="*/ f481 1 f361"/>
                  <a:gd name="f602" fmla="*/ f482 1 f362"/>
                  <a:gd name="f603" fmla="*/ f483 1 f361"/>
                  <a:gd name="f604" fmla="*/ f484 1 f362"/>
                  <a:gd name="f605" fmla="*/ f485 1 f361"/>
                  <a:gd name="f606" fmla="*/ f486 1 f362"/>
                  <a:gd name="f607" fmla="*/ f487 1 f361"/>
                  <a:gd name="f608" fmla="*/ f488 1 f362"/>
                  <a:gd name="f609" fmla="*/ f489 1 f361"/>
                  <a:gd name="f610" fmla="*/ f490 1 f362"/>
                  <a:gd name="f611" fmla="*/ f491 1 f361"/>
                  <a:gd name="f612" fmla="*/ f492 1 f362"/>
                  <a:gd name="f613" fmla="*/ f493 1 f361"/>
                  <a:gd name="f614" fmla="*/ f494 1 f362"/>
                  <a:gd name="f615" fmla="*/ f495 1 f361"/>
                  <a:gd name="f616" fmla="*/ f496 1 f362"/>
                  <a:gd name="f617" fmla="*/ f497 1 f361"/>
                  <a:gd name="f618" fmla="*/ f498 1 f361"/>
                  <a:gd name="f619" fmla="*/ f499 1 f362"/>
                  <a:gd name="f620" fmla="*/ f500 1 f361"/>
                  <a:gd name="f621" fmla="*/ f501 1 f362"/>
                  <a:gd name="f622" fmla="*/ f502 1 f361"/>
                  <a:gd name="f623" fmla="*/ f503 1 f362"/>
                  <a:gd name="f624" fmla="*/ f504 1 f361"/>
                  <a:gd name="f625" fmla="*/ f505 1 f362"/>
                  <a:gd name="f626" fmla="*/ f506 1 f361"/>
                  <a:gd name="f627" fmla="*/ f507 1 f362"/>
                  <a:gd name="f628" fmla="*/ f508 1 f361"/>
                  <a:gd name="f629" fmla="*/ f509 1 f362"/>
                  <a:gd name="f630" fmla="*/ f510 1 f361"/>
                  <a:gd name="f631" fmla="*/ f511 1 f362"/>
                  <a:gd name="f632" fmla="*/ f512 1 f361"/>
                  <a:gd name="f633" fmla="*/ f513 1 f362"/>
                  <a:gd name="f634" fmla="*/ f514 1 f361"/>
                  <a:gd name="f635" fmla="*/ f515 1 f362"/>
                  <a:gd name="f636" fmla="*/ f516 1 f361"/>
                  <a:gd name="f637" fmla="*/ f517 1 f362"/>
                  <a:gd name="f638" fmla="*/ f518 1 f361"/>
                  <a:gd name="f639" fmla="*/ f519 1 f362"/>
                  <a:gd name="f640" fmla="*/ f520 1 f361"/>
                  <a:gd name="f641" fmla="*/ f521 1 f362"/>
                  <a:gd name="f642" fmla="*/ f522 1 f361"/>
                  <a:gd name="f643" fmla="*/ f523 1 f362"/>
                  <a:gd name="f644" fmla="*/ f524 1 f361"/>
                  <a:gd name="f645" fmla="*/ f525 1 f362"/>
                  <a:gd name="f646" fmla="*/ f526 1 f361"/>
                  <a:gd name="f647" fmla="*/ f527 1 f361"/>
                  <a:gd name="f648" fmla="*/ f528 1 f362"/>
                  <a:gd name="f649" fmla="*/ f529 1 f361"/>
                  <a:gd name="f650" fmla="*/ f530 1 f362"/>
                  <a:gd name="f651" fmla="*/ f531 1 f361"/>
                  <a:gd name="f652" fmla="*/ f532 1 f362"/>
                  <a:gd name="f653" fmla="*/ f533 1 f361"/>
                  <a:gd name="f654" fmla="*/ f534 1 f362"/>
                  <a:gd name="f655" fmla="*/ f535 1 f361"/>
                  <a:gd name="f656" fmla="*/ f536 1 f362"/>
                  <a:gd name="f657" fmla="*/ f537 1 f361"/>
                  <a:gd name="f658" fmla="*/ f538 1 f362"/>
                  <a:gd name="f659" fmla="*/ f539 1 f361"/>
                  <a:gd name="f660" fmla="*/ f540 1 f362"/>
                  <a:gd name="f661" fmla="*/ f541 1 f361"/>
                  <a:gd name="f662" fmla="*/ f542 1 f362"/>
                  <a:gd name="f663" fmla="*/ f543 1 f361"/>
                  <a:gd name="f664" fmla="*/ f544 1 f362"/>
                  <a:gd name="f665" fmla="*/ f545 1 f361"/>
                  <a:gd name="f666" fmla="*/ f546 1 f362"/>
                  <a:gd name="f667" fmla="*/ f547 1 f361"/>
                  <a:gd name="f668" fmla="*/ f548 1 f362"/>
                  <a:gd name="f669" fmla="*/ f549 1 f362"/>
                  <a:gd name="f670" fmla="*/ f550 1 f361"/>
                  <a:gd name="f671" fmla="*/ f551 1 f362"/>
                  <a:gd name="f672" fmla="*/ f552 1 f361"/>
                  <a:gd name="f673" fmla="*/ f553 1 f362"/>
                  <a:gd name="f674" fmla="*/ f554 1 f362"/>
                  <a:gd name="f675" fmla="*/ f555 1 f361"/>
                  <a:gd name="f676" fmla="*/ f556 1 f362"/>
                  <a:gd name="f677" fmla="*/ f557 1 f361"/>
                  <a:gd name="f678" fmla="*/ f558 1 f361"/>
                  <a:gd name="f679" fmla="*/ f559 1 f362"/>
                  <a:gd name="f680" fmla="*/ f560 1 f362"/>
                  <a:gd name="f681" fmla="*/ f561 1 f361"/>
                  <a:gd name="f682" fmla="*/ f562 1 f362"/>
                  <a:gd name="f683" fmla="*/ f563 1 f361"/>
                  <a:gd name="f684" fmla="*/ f564 1 f362"/>
                  <a:gd name="f685" fmla="*/ f565 1 f361"/>
                  <a:gd name="f686" fmla="*/ f566 1 f362"/>
                  <a:gd name="f687" fmla="*/ f567 1 f361"/>
                  <a:gd name="f688" fmla="*/ f568 1 f362"/>
                  <a:gd name="f689" fmla="*/ f569 1 f361"/>
                  <a:gd name="f690" fmla="*/ f570 1 f362"/>
                  <a:gd name="f691" fmla="*/ f571 1 f361"/>
                  <a:gd name="f692" fmla="*/ f572 1 f362"/>
                  <a:gd name="f693" fmla="*/ f573 1 f361"/>
                  <a:gd name="f694" fmla="*/ f574 1 f362"/>
                  <a:gd name="f695" fmla="*/ f575 1 f361"/>
                  <a:gd name="f696" fmla="*/ f576 1 f362"/>
                  <a:gd name="f697" fmla="*/ f577 1 f361"/>
                  <a:gd name="f698" fmla="*/ f578 1 f362"/>
                  <a:gd name="f699" fmla="*/ f579 1 f361"/>
                  <a:gd name="f700" fmla="*/ f580 1 f362"/>
                  <a:gd name="f701" fmla="*/ f581 1 f361"/>
                  <a:gd name="f702" fmla="*/ f582 1 f362"/>
                  <a:gd name="f703" fmla="*/ f583 1 f361"/>
                  <a:gd name="f704" fmla="*/ f584 1 f362"/>
                  <a:gd name="f705" fmla="*/ f585 1 f361"/>
                  <a:gd name="f706" fmla="*/ f586 1 f362"/>
                  <a:gd name="f707" fmla="*/ f587 1 f361"/>
                  <a:gd name="f708" fmla="*/ f588 1 f362"/>
                  <a:gd name="f709" fmla="*/ f589 1 f361"/>
                  <a:gd name="f710" fmla="*/ f590 1 f362"/>
                  <a:gd name="f711" fmla="*/ f591 1 f362"/>
                  <a:gd name="f712" fmla="*/ f592 1 f361"/>
                  <a:gd name="f713" fmla="*/ f593 1 f362"/>
                  <a:gd name="f714" fmla="*/ f594 f356 1"/>
                  <a:gd name="f715" fmla="*/ f595 f356 1"/>
                  <a:gd name="f716" fmla="*/ f597 f357 1"/>
                  <a:gd name="f717" fmla="*/ f596 f357 1"/>
                  <a:gd name="f718" fmla="*/ f599 f356 1"/>
                  <a:gd name="f719" fmla="*/ f600 f357 1"/>
                  <a:gd name="f720" fmla="*/ f601 f356 1"/>
                  <a:gd name="f721" fmla="*/ f602 f357 1"/>
                  <a:gd name="f722" fmla="*/ f603 f356 1"/>
                  <a:gd name="f723" fmla="*/ f604 f357 1"/>
                  <a:gd name="f724" fmla="*/ f605 f356 1"/>
                  <a:gd name="f725" fmla="*/ f606 f357 1"/>
                  <a:gd name="f726" fmla="*/ f607 f356 1"/>
                  <a:gd name="f727" fmla="*/ f608 f357 1"/>
                  <a:gd name="f728" fmla="*/ f609 f356 1"/>
                  <a:gd name="f729" fmla="*/ f610 f357 1"/>
                  <a:gd name="f730" fmla="*/ f611 f356 1"/>
                  <a:gd name="f731" fmla="*/ f612 f357 1"/>
                  <a:gd name="f732" fmla="*/ f613 f356 1"/>
                  <a:gd name="f733" fmla="*/ f614 f357 1"/>
                  <a:gd name="f734" fmla="*/ f615 f356 1"/>
                  <a:gd name="f735" fmla="*/ f616 f357 1"/>
                  <a:gd name="f736" fmla="*/ f617 f356 1"/>
                  <a:gd name="f737" fmla="*/ f618 f356 1"/>
                  <a:gd name="f738" fmla="*/ f619 f357 1"/>
                  <a:gd name="f739" fmla="*/ f620 f356 1"/>
                  <a:gd name="f740" fmla="*/ f621 f357 1"/>
                  <a:gd name="f741" fmla="*/ f622 f356 1"/>
                  <a:gd name="f742" fmla="*/ f623 f357 1"/>
                  <a:gd name="f743" fmla="*/ f624 f356 1"/>
                  <a:gd name="f744" fmla="*/ f625 f357 1"/>
                  <a:gd name="f745" fmla="*/ f626 f356 1"/>
                  <a:gd name="f746" fmla="*/ f627 f357 1"/>
                  <a:gd name="f747" fmla="*/ f628 f356 1"/>
                  <a:gd name="f748" fmla="*/ f629 f357 1"/>
                  <a:gd name="f749" fmla="*/ f630 f356 1"/>
                  <a:gd name="f750" fmla="*/ f631 f357 1"/>
                  <a:gd name="f751" fmla="*/ f632 f356 1"/>
                  <a:gd name="f752" fmla="*/ f633 f357 1"/>
                  <a:gd name="f753" fmla="*/ f634 f356 1"/>
                  <a:gd name="f754" fmla="*/ f635 f357 1"/>
                  <a:gd name="f755" fmla="*/ f636 f356 1"/>
                  <a:gd name="f756" fmla="*/ f637 f357 1"/>
                  <a:gd name="f757" fmla="*/ f638 f356 1"/>
                  <a:gd name="f758" fmla="*/ f639 f357 1"/>
                  <a:gd name="f759" fmla="*/ f640 f356 1"/>
                  <a:gd name="f760" fmla="*/ f641 f357 1"/>
                  <a:gd name="f761" fmla="*/ f642 f356 1"/>
                  <a:gd name="f762" fmla="*/ f643 f357 1"/>
                  <a:gd name="f763" fmla="*/ f644 f356 1"/>
                  <a:gd name="f764" fmla="*/ f645 f357 1"/>
                  <a:gd name="f765" fmla="*/ f646 f356 1"/>
                  <a:gd name="f766" fmla="*/ f647 f356 1"/>
                  <a:gd name="f767" fmla="*/ f648 f357 1"/>
                  <a:gd name="f768" fmla="*/ f649 f356 1"/>
                  <a:gd name="f769" fmla="*/ f650 f357 1"/>
                  <a:gd name="f770" fmla="*/ f651 f356 1"/>
                  <a:gd name="f771" fmla="*/ f652 f357 1"/>
                  <a:gd name="f772" fmla="*/ f653 f356 1"/>
                  <a:gd name="f773" fmla="*/ f654 f357 1"/>
                  <a:gd name="f774" fmla="*/ f655 f356 1"/>
                  <a:gd name="f775" fmla="*/ f656 f357 1"/>
                  <a:gd name="f776" fmla="*/ f657 f356 1"/>
                  <a:gd name="f777" fmla="*/ f658 f357 1"/>
                  <a:gd name="f778" fmla="*/ f659 f356 1"/>
                  <a:gd name="f779" fmla="*/ f660 f357 1"/>
                  <a:gd name="f780" fmla="*/ f661 f356 1"/>
                  <a:gd name="f781" fmla="*/ f662 f357 1"/>
                  <a:gd name="f782" fmla="*/ f663 f356 1"/>
                  <a:gd name="f783" fmla="*/ f664 f357 1"/>
                  <a:gd name="f784" fmla="*/ f665 f356 1"/>
                  <a:gd name="f785" fmla="*/ f666 f357 1"/>
                  <a:gd name="f786" fmla="*/ f667 f356 1"/>
                  <a:gd name="f787" fmla="*/ f668 f357 1"/>
                  <a:gd name="f788" fmla="*/ f669 f357 1"/>
                  <a:gd name="f789" fmla="*/ f670 f356 1"/>
                  <a:gd name="f790" fmla="*/ f671 f357 1"/>
                  <a:gd name="f791" fmla="*/ f672 f356 1"/>
                  <a:gd name="f792" fmla="*/ f673 f357 1"/>
                  <a:gd name="f793" fmla="*/ f674 f357 1"/>
                  <a:gd name="f794" fmla="*/ f675 f356 1"/>
                  <a:gd name="f795" fmla="*/ f676 f357 1"/>
                  <a:gd name="f796" fmla="*/ f677 f356 1"/>
                  <a:gd name="f797" fmla="*/ f678 f356 1"/>
                  <a:gd name="f798" fmla="*/ f679 f357 1"/>
                  <a:gd name="f799" fmla="*/ f680 f357 1"/>
                  <a:gd name="f800" fmla="*/ f681 f356 1"/>
                  <a:gd name="f801" fmla="*/ f682 f357 1"/>
                  <a:gd name="f802" fmla="*/ f683 f356 1"/>
                  <a:gd name="f803" fmla="*/ f684 f357 1"/>
                  <a:gd name="f804" fmla="*/ f685 f356 1"/>
                  <a:gd name="f805" fmla="*/ f686 f357 1"/>
                  <a:gd name="f806" fmla="*/ f687 f356 1"/>
                  <a:gd name="f807" fmla="*/ f688 f357 1"/>
                  <a:gd name="f808" fmla="*/ f689 f356 1"/>
                  <a:gd name="f809" fmla="*/ f690 f357 1"/>
                  <a:gd name="f810" fmla="*/ f691 f356 1"/>
                  <a:gd name="f811" fmla="*/ f692 f357 1"/>
                  <a:gd name="f812" fmla="*/ f693 f356 1"/>
                  <a:gd name="f813" fmla="*/ f694 f357 1"/>
                  <a:gd name="f814" fmla="*/ f695 f356 1"/>
                  <a:gd name="f815" fmla="*/ f696 f357 1"/>
                  <a:gd name="f816" fmla="*/ f697 f356 1"/>
                  <a:gd name="f817" fmla="*/ f698 f357 1"/>
                  <a:gd name="f818" fmla="*/ f699 f356 1"/>
                  <a:gd name="f819" fmla="*/ f700 f357 1"/>
                  <a:gd name="f820" fmla="*/ f701 f356 1"/>
                  <a:gd name="f821" fmla="*/ f702 f357 1"/>
                  <a:gd name="f822" fmla="*/ f703 f356 1"/>
                  <a:gd name="f823" fmla="*/ f704 f357 1"/>
                  <a:gd name="f824" fmla="*/ f705 f356 1"/>
                  <a:gd name="f825" fmla="*/ f706 f357 1"/>
                  <a:gd name="f826" fmla="*/ f707 f356 1"/>
                  <a:gd name="f827" fmla="*/ f708 f357 1"/>
                  <a:gd name="f828" fmla="*/ f709 f356 1"/>
                  <a:gd name="f829" fmla="*/ f710 f357 1"/>
                  <a:gd name="f830" fmla="*/ f711 f357 1"/>
                  <a:gd name="f831" fmla="*/ f712 f356 1"/>
                  <a:gd name="f832" fmla="*/ f713 f357 1"/>
                </a:gdLst>
                <a:ahLst/>
                <a:cxnLst>
                  <a:cxn ang="3cd4">
                    <a:pos x="hc" y="t"/>
                  </a:cxn>
                  <a:cxn ang="0">
                    <a:pos x="r" y="vc"/>
                  </a:cxn>
                  <a:cxn ang="cd4">
                    <a:pos x="hc" y="b"/>
                  </a:cxn>
                  <a:cxn ang="cd2">
                    <a:pos x="l" y="vc"/>
                  </a:cxn>
                  <a:cxn ang="f598">
                    <a:pos x="f718" y="f719"/>
                  </a:cxn>
                  <a:cxn ang="f598">
                    <a:pos x="f720" y="f721"/>
                  </a:cxn>
                  <a:cxn ang="f598">
                    <a:pos x="f722" y="f723"/>
                  </a:cxn>
                  <a:cxn ang="f598">
                    <a:pos x="f724" y="f725"/>
                  </a:cxn>
                  <a:cxn ang="f598">
                    <a:pos x="f726" y="f727"/>
                  </a:cxn>
                  <a:cxn ang="f598">
                    <a:pos x="f728" y="f729"/>
                  </a:cxn>
                  <a:cxn ang="f598">
                    <a:pos x="f730" y="f731"/>
                  </a:cxn>
                  <a:cxn ang="f598">
                    <a:pos x="f732" y="f733"/>
                  </a:cxn>
                  <a:cxn ang="f598">
                    <a:pos x="f734" y="f735"/>
                  </a:cxn>
                  <a:cxn ang="f598">
                    <a:pos x="f736" y="f723"/>
                  </a:cxn>
                  <a:cxn ang="f598">
                    <a:pos x="f737" y="f738"/>
                  </a:cxn>
                  <a:cxn ang="f598">
                    <a:pos x="f739" y="f740"/>
                  </a:cxn>
                  <a:cxn ang="f598">
                    <a:pos x="f741" y="f742"/>
                  </a:cxn>
                  <a:cxn ang="f598">
                    <a:pos x="f743" y="f744"/>
                  </a:cxn>
                  <a:cxn ang="f598">
                    <a:pos x="f745" y="f746"/>
                  </a:cxn>
                  <a:cxn ang="f598">
                    <a:pos x="f747" y="f748"/>
                  </a:cxn>
                  <a:cxn ang="f598">
                    <a:pos x="f749" y="f750"/>
                  </a:cxn>
                  <a:cxn ang="f598">
                    <a:pos x="f751" y="f752"/>
                  </a:cxn>
                  <a:cxn ang="f598">
                    <a:pos x="f753" y="f754"/>
                  </a:cxn>
                  <a:cxn ang="f598">
                    <a:pos x="f755" y="f756"/>
                  </a:cxn>
                  <a:cxn ang="f598">
                    <a:pos x="f757" y="f758"/>
                  </a:cxn>
                  <a:cxn ang="f598">
                    <a:pos x="f759" y="f760"/>
                  </a:cxn>
                  <a:cxn ang="f598">
                    <a:pos x="f761" y="f762"/>
                  </a:cxn>
                  <a:cxn ang="f598">
                    <a:pos x="f763" y="f764"/>
                  </a:cxn>
                  <a:cxn ang="f598">
                    <a:pos x="f765" y="f764"/>
                  </a:cxn>
                  <a:cxn ang="f598">
                    <a:pos x="f766" y="f767"/>
                  </a:cxn>
                  <a:cxn ang="f598">
                    <a:pos x="f768" y="f769"/>
                  </a:cxn>
                  <a:cxn ang="f598">
                    <a:pos x="f770" y="f771"/>
                  </a:cxn>
                  <a:cxn ang="f598">
                    <a:pos x="f772" y="f773"/>
                  </a:cxn>
                  <a:cxn ang="f598">
                    <a:pos x="f774" y="f775"/>
                  </a:cxn>
                  <a:cxn ang="f598">
                    <a:pos x="f776" y="f777"/>
                  </a:cxn>
                  <a:cxn ang="f598">
                    <a:pos x="f778" y="f779"/>
                  </a:cxn>
                  <a:cxn ang="f598">
                    <a:pos x="f780" y="f781"/>
                  </a:cxn>
                  <a:cxn ang="f598">
                    <a:pos x="f782" y="f783"/>
                  </a:cxn>
                  <a:cxn ang="f598">
                    <a:pos x="f784" y="f785"/>
                  </a:cxn>
                  <a:cxn ang="f598">
                    <a:pos x="f786" y="f787"/>
                  </a:cxn>
                  <a:cxn ang="f598">
                    <a:pos x="f757" y="f788"/>
                  </a:cxn>
                  <a:cxn ang="f598">
                    <a:pos x="f789" y="f790"/>
                  </a:cxn>
                  <a:cxn ang="f598">
                    <a:pos x="f791" y="f792"/>
                  </a:cxn>
                  <a:cxn ang="f598">
                    <a:pos x="f784" y="f793"/>
                  </a:cxn>
                  <a:cxn ang="f598">
                    <a:pos x="f794" y="f795"/>
                  </a:cxn>
                  <a:cxn ang="f598">
                    <a:pos x="f796" y="f740"/>
                  </a:cxn>
                  <a:cxn ang="f598">
                    <a:pos x="f797" y="f798"/>
                  </a:cxn>
                  <a:cxn ang="f598">
                    <a:pos x="f724" y="f799"/>
                  </a:cxn>
                  <a:cxn ang="f598">
                    <a:pos x="f800" y="f801"/>
                  </a:cxn>
                  <a:cxn ang="f598">
                    <a:pos x="f802" y="f803"/>
                  </a:cxn>
                  <a:cxn ang="f598">
                    <a:pos x="f804" y="f805"/>
                  </a:cxn>
                  <a:cxn ang="f598">
                    <a:pos x="f806" y="f807"/>
                  </a:cxn>
                  <a:cxn ang="f598">
                    <a:pos x="f808" y="f809"/>
                  </a:cxn>
                  <a:cxn ang="f598">
                    <a:pos x="f810" y="f811"/>
                  </a:cxn>
                  <a:cxn ang="f598">
                    <a:pos x="f812" y="f813"/>
                  </a:cxn>
                  <a:cxn ang="f598">
                    <a:pos x="f814" y="f815"/>
                  </a:cxn>
                  <a:cxn ang="f598">
                    <a:pos x="f816" y="f817"/>
                  </a:cxn>
                  <a:cxn ang="f598">
                    <a:pos x="f818" y="f819"/>
                  </a:cxn>
                  <a:cxn ang="f598">
                    <a:pos x="f820" y="f821"/>
                  </a:cxn>
                  <a:cxn ang="f598">
                    <a:pos x="f822" y="f823"/>
                  </a:cxn>
                  <a:cxn ang="f598">
                    <a:pos x="f824" y="f825"/>
                  </a:cxn>
                  <a:cxn ang="f598">
                    <a:pos x="f826" y="f827"/>
                  </a:cxn>
                  <a:cxn ang="f598">
                    <a:pos x="f828" y="f829"/>
                  </a:cxn>
                  <a:cxn ang="f598">
                    <a:pos x="f728" y="f830"/>
                  </a:cxn>
                  <a:cxn ang="f598">
                    <a:pos x="f831" y="f832"/>
                  </a:cxn>
                </a:cxnLst>
                <a:rect l="f714" t="f717" r="f715" b="f716"/>
                <a:pathLst>
                  <a:path w="839" h="1380">
                    <a:moveTo>
                      <a:pt x="f8" y="f9"/>
                    </a:moveTo>
                    <a:lnTo>
                      <a:pt x="f10" y="f11"/>
                    </a:lnTo>
                    <a:lnTo>
                      <a:pt x="f12" y="f11"/>
                    </a:lnTo>
                    <a:lnTo>
                      <a:pt x="f13" y="f14"/>
                    </a:lnTo>
                    <a:lnTo>
                      <a:pt x="f8" y="f15"/>
                    </a:lnTo>
                    <a:lnTo>
                      <a:pt x="f16" y="f17"/>
                    </a:lnTo>
                    <a:lnTo>
                      <a:pt x="f16" y="f15"/>
                    </a:lnTo>
                    <a:lnTo>
                      <a:pt x="f8" y="f9"/>
                    </a:lnTo>
                    <a:close/>
                    <a:moveTo>
                      <a:pt x="f18" y="f19"/>
                    </a:moveTo>
                    <a:lnTo>
                      <a:pt x="f20" y="f21"/>
                    </a:lnTo>
                    <a:lnTo>
                      <a:pt x="f22" y="f23"/>
                    </a:lnTo>
                    <a:lnTo>
                      <a:pt x="f24" y="f25"/>
                    </a:lnTo>
                    <a:lnTo>
                      <a:pt x="f18" y="f25"/>
                    </a:lnTo>
                    <a:lnTo>
                      <a:pt x="f26" y="f27"/>
                    </a:lnTo>
                    <a:lnTo>
                      <a:pt x="f18" y="f19"/>
                    </a:lnTo>
                    <a:close/>
                    <a:moveTo>
                      <a:pt x="f28" y="f29"/>
                    </a:moveTo>
                    <a:lnTo>
                      <a:pt x="f30" y="f29"/>
                    </a:lnTo>
                    <a:lnTo>
                      <a:pt x="f31" y="f32"/>
                    </a:lnTo>
                    <a:lnTo>
                      <a:pt x="f33" y="f34"/>
                    </a:lnTo>
                    <a:lnTo>
                      <a:pt x="f35" y="f34"/>
                    </a:lnTo>
                    <a:lnTo>
                      <a:pt x="f28" y="f32"/>
                    </a:lnTo>
                    <a:lnTo>
                      <a:pt x="f28" y="f29"/>
                    </a:lnTo>
                    <a:close/>
                    <a:moveTo>
                      <a:pt x="f36" y="f37"/>
                    </a:moveTo>
                    <a:lnTo>
                      <a:pt x="f38" y="f39"/>
                    </a:lnTo>
                    <a:lnTo>
                      <a:pt x="f40" y="f41"/>
                    </a:lnTo>
                    <a:lnTo>
                      <a:pt x="f38" y="f42"/>
                    </a:lnTo>
                    <a:lnTo>
                      <a:pt x="f36" y="f43"/>
                    </a:lnTo>
                    <a:lnTo>
                      <a:pt x="f44" y="f45"/>
                    </a:lnTo>
                    <a:lnTo>
                      <a:pt x="f46" y="f45"/>
                    </a:lnTo>
                    <a:lnTo>
                      <a:pt x="f47" y="f48"/>
                    </a:lnTo>
                    <a:lnTo>
                      <a:pt x="f36" y="f37"/>
                    </a:lnTo>
                    <a:close/>
                    <a:moveTo>
                      <a:pt x="f8" y="f23"/>
                    </a:moveTo>
                    <a:lnTo>
                      <a:pt x="f49" y="f50"/>
                    </a:lnTo>
                    <a:lnTo>
                      <a:pt x="f51" y="f50"/>
                    </a:lnTo>
                    <a:lnTo>
                      <a:pt x="f52" y="f53"/>
                    </a:lnTo>
                    <a:lnTo>
                      <a:pt x="f52" y="f27"/>
                    </a:lnTo>
                    <a:lnTo>
                      <a:pt x="f54" y="f55"/>
                    </a:lnTo>
                    <a:lnTo>
                      <a:pt x="f56" y="f25"/>
                    </a:lnTo>
                    <a:lnTo>
                      <a:pt x="f57" y="f55"/>
                    </a:lnTo>
                    <a:lnTo>
                      <a:pt x="f56" y="f27"/>
                    </a:lnTo>
                    <a:lnTo>
                      <a:pt x="f8" y="f23"/>
                    </a:lnTo>
                    <a:close/>
                    <a:moveTo>
                      <a:pt x="f58" y="f59"/>
                    </a:moveTo>
                    <a:lnTo>
                      <a:pt x="f60" y="f61"/>
                    </a:lnTo>
                    <a:lnTo>
                      <a:pt x="f62" y="f63"/>
                    </a:lnTo>
                    <a:lnTo>
                      <a:pt x="f64" y="f65"/>
                    </a:lnTo>
                    <a:lnTo>
                      <a:pt x="f62" y="f65"/>
                    </a:lnTo>
                    <a:lnTo>
                      <a:pt x="f62" y="f66"/>
                    </a:lnTo>
                    <a:lnTo>
                      <a:pt x="f67" y="f68"/>
                    </a:lnTo>
                    <a:lnTo>
                      <a:pt x="f69" y="f27"/>
                    </a:lnTo>
                    <a:lnTo>
                      <a:pt x="f70" y="f21"/>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91"/>
                    </a:lnTo>
                    <a:lnTo>
                      <a:pt x="f110" y="f111"/>
                    </a:lnTo>
                    <a:lnTo>
                      <a:pt x="f112" y="f113"/>
                    </a:lnTo>
                    <a:lnTo>
                      <a:pt x="f114" y="f115"/>
                    </a:lnTo>
                    <a:lnTo>
                      <a:pt x="f47" y="f116"/>
                    </a:lnTo>
                    <a:lnTo>
                      <a:pt x="f117" y="f118"/>
                    </a:lnTo>
                    <a:lnTo>
                      <a:pt x="f119" y="f120"/>
                    </a:lnTo>
                    <a:lnTo>
                      <a:pt x="f121" y="f122"/>
                    </a:lnTo>
                    <a:lnTo>
                      <a:pt x="f123" y="f123"/>
                    </a:lnTo>
                    <a:lnTo>
                      <a:pt x="f124" y="f47"/>
                    </a:lnTo>
                    <a:lnTo>
                      <a:pt x="f125" y="f126"/>
                    </a:lnTo>
                    <a:lnTo>
                      <a:pt x="f127" y="f128"/>
                    </a:lnTo>
                    <a:lnTo>
                      <a:pt x="f129" y="f130"/>
                    </a:lnTo>
                    <a:lnTo>
                      <a:pt x="f131" y="f132"/>
                    </a:lnTo>
                    <a:lnTo>
                      <a:pt x="f110" y="f133"/>
                    </a:lnTo>
                    <a:lnTo>
                      <a:pt x="f134" y="f135"/>
                    </a:lnTo>
                    <a:lnTo>
                      <a:pt x="f136" y="f20"/>
                    </a:lnTo>
                    <a:lnTo>
                      <a:pt x="f109" y="f137"/>
                    </a:lnTo>
                    <a:lnTo>
                      <a:pt x="f138" y="f139"/>
                    </a:lnTo>
                    <a:lnTo>
                      <a:pt x="f140" y="f141"/>
                    </a:lnTo>
                    <a:lnTo>
                      <a:pt x="f107" y="f142"/>
                    </a:lnTo>
                    <a:lnTo>
                      <a:pt x="f143" y="f144"/>
                    </a:lnTo>
                    <a:lnTo>
                      <a:pt x="f145" y="f146"/>
                    </a:lnTo>
                    <a:lnTo>
                      <a:pt x="f121" y="f147"/>
                    </a:lnTo>
                    <a:lnTo>
                      <a:pt x="f148" y="f149"/>
                    </a:lnTo>
                    <a:lnTo>
                      <a:pt x="f150" y="f151"/>
                    </a:lnTo>
                    <a:lnTo>
                      <a:pt x="f152" y="f153"/>
                    </a:lnTo>
                    <a:lnTo>
                      <a:pt x="f154" y="f155"/>
                    </a:lnTo>
                    <a:lnTo>
                      <a:pt x="f156" y="f157"/>
                    </a:lnTo>
                    <a:lnTo>
                      <a:pt x="f52" y="f158"/>
                    </a:lnTo>
                    <a:lnTo>
                      <a:pt x="f159" y="f160"/>
                    </a:lnTo>
                    <a:lnTo>
                      <a:pt x="f28" y="f161"/>
                    </a:lnTo>
                    <a:lnTo>
                      <a:pt x="f162" y="f163"/>
                    </a:lnTo>
                    <a:lnTo>
                      <a:pt x="f164" y="f165"/>
                    </a:lnTo>
                    <a:lnTo>
                      <a:pt x="f166" y="f167"/>
                    </a:lnTo>
                    <a:lnTo>
                      <a:pt x="f168" y="f169"/>
                    </a:lnTo>
                    <a:lnTo>
                      <a:pt x="f170" y="f5"/>
                    </a:lnTo>
                    <a:lnTo>
                      <a:pt x="f171" y="f172"/>
                    </a:lnTo>
                    <a:lnTo>
                      <a:pt x="f153" y="f167"/>
                    </a:lnTo>
                    <a:lnTo>
                      <a:pt x="f173" y="f174"/>
                    </a:lnTo>
                    <a:lnTo>
                      <a:pt x="f175" y="f161"/>
                    </a:lnTo>
                    <a:lnTo>
                      <a:pt x="f153" y="f158"/>
                    </a:lnTo>
                    <a:lnTo>
                      <a:pt x="f175" y="f170"/>
                    </a:lnTo>
                    <a:lnTo>
                      <a:pt x="f176" y="f177"/>
                    </a:lnTo>
                    <a:lnTo>
                      <a:pt x="f158" y="f142"/>
                    </a:lnTo>
                    <a:lnTo>
                      <a:pt x="f160" y="f141"/>
                    </a:lnTo>
                    <a:lnTo>
                      <a:pt x="f178" y="f179"/>
                    </a:lnTo>
                    <a:lnTo>
                      <a:pt x="f163" y="f180"/>
                    </a:lnTo>
                    <a:lnTo>
                      <a:pt x="f163" y="f181"/>
                    </a:lnTo>
                    <a:lnTo>
                      <a:pt x="f178" y="f139"/>
                    </a:lnTo>
                    <a:lnTo>
                      <a:pt x="f163" y="f182"/>
                    </a:lnTo>
                    <a:lnTo>
                      <a:pt x="f174" y="f183"/>
                    </a:lnTo>
                    <a:lnTo>
                      <a:pt x="f184" y="f185"/>
                    </a:lnTo>
                    <a:lnTo>
                      <a:pt x="f184" y="f182"/>
                    </a:lnTo>
                    <a:lnTo>
                      <a:pt x="f184" y="f139"/>
                    </a:lnTo>
                    <a:lnTo>
                      <a:pt x="f165" y="f185"/>
                    </a:lnTo>
                    <a:lnTo>
                      <a:pt x="f186" y="f187"/>
                    </a:lnTo>
                    <a:lnTo>
                      <a:pt x="f188" y="f31"/>
                    </a:lnTo>
                    <a:lnTo>
                      <a:pt x="f172" y="f35"/>
                    </a:lnTo>
                    <a:lnTo>
                      <a:pt x="f5" y="f24"/>
                    </a:lnTo>
                    <a:lnTo>
                      <a:pt x="f167" y="f52"/>
                    </a:lnTo>
                    <a:lnTo>
                      <a:pt x="f174" y="f57"/>
                    </a:lnTo>
                    <a:lnTo>
                      <a:pt x="f163" y="f154"/>
                    </a:lnTo>
                    <a:lnTo>
                      <a:pt x="f163" y="f189"/>
                    </a:lnTo>
                    <a:lnTo>
                      <a:pt x="f174" y="f190"/>
                    </a:lnTo>
                    <a:lnTo>
                      <a:pt x="f191" y="f192"/>
                    </a:lnTo>
                    <a:lnTo>
                      <a:pt x="f191" y="f117"/>
                    </a:lnTo>
                    <a:lnTo>
                      <a:pt x="f186" y="f125"/>
                    </a:lnTo>
                    <a:lnTo>
                      <a:pt x="f163" y="f193"/>
                    </a:lnTo>
                    <a:lnTo>
                      <a:pt x="f194" y="f107"/>
                    </a:lnTo>
                    <a:lnTo>
                      <a:pt x="f158" y="f195"/>
                    </a:lnTo>
                    <a:lnTo>
                      <a:pt x="f196" y="f197"/>
                    </a:lnTo>
                    <a:lnTo>
                      <a:pt x="f198" y="f199"/>
                    </a:lnTo>
                    <a:lnTo>
                      <a:pt x="f176" y="f115"/>
                    </a:lnTo>
                    <a:lnTo>
                      <a:pt x="f176" y="f200"/>
                    </a:lnTo>
                    <a:lnTo>
                      <a:pt x="f157" y="f201"/>
                    </a:lnTo>
                    <a:lnTo>
                      <a:pt x="f202" y="f203"/>
                    </a:lnTo>
                    <a:lnTo>
                      <a:pt x="f204" y="f99"/>
                    </a:lnTo>
                    <a:lnTo>
                      <a:pt x="f204" y="f205"/>
                    </a:lnTo>
                    <a:lnTo>
                      <a:pt x="f157" y="f206"/>
                    </a:lnTo>
                    <a:lnTo>
                      <a:pt x="f173" y="f207"/>
                    </a:lnTo>
                    <a:lnTo>
                      <a:pt x="f153" y="f208"/>
                    </a:lnTo>
                    <a:lnTo>
                      <a:pt x="f151" y="f209"/>
                    </a:lnTo>
                    <a:lnTo>
                      <a:pt x="f149" y="f210"/>
                    </a:lnTo>
                    <a:lnTo>
                      <a:pt x="f147" y="f211"/>
                    </a:lnTo>
                    <a:lnTo>
                      <a:pt x="f146" y="f211"/>
                    </a:lnTo>
                    <a:lnTo>
                      <a:pt x="f146" y="f209"/>
                    </a:lnTo>
                    <a:lnTo>
                      <a:pt x="f144" y="f205"/>
                    </a:lnTo>
                    <a:lnTo>
                      <a:pt x="f212" y="f207"/>
                    </a:lnTo>
                    <a:lnTo>
                      <a:pt x="f213" y="f205"/>
                    </a:lnTo>
                    <a:lnTo>
                      <a:pt x="f214" y="f208"/>
                    </a:lnTo>
                    <a:lnTo>
                      <a:pt x="f141" y="f215"/>
                    </a:lnTo>
                    <a:lnTo>
                      <a:pt x="f164" y="f97"/>
                    </a:lnTo>
                    <a:lnTo>
                      <a:pt x="f180" y="f97"/>
                    </a:lnTo>
                    <a:lnTo>
                      <a:pt x="f139" y="f216"/>
                    </a:lnTo>
                    <a:lnTo>
                      <a:pt x="f185" y="f209"/>
                    </a:lnTo>
                    <a:lnTo>
                      <a:pt x="f187" y="f217"/>
                    </a:lnTo>
                    <a:lnTo>
                      <a:pt x="f137" y="f218"/>
                    </a:lnTo>
                    <a:lnTo>
                      <a:pt x="f31" y="f218"/>
                    </a:lnTo>
                    <a:lnTo>
                      <a:pt x="f28" y="f219"/>
                    </a:lnTo>
                    <a:lnTo>
                      <a:pt x="f30" y="f219"/>
                    </a:lnTo>
                    <a:lnTo>
                      <a:pt x="f220" y="f111"/>
                    </a:lnTo>
                    <a:lnTo>
                      <a:pt x="f221" y="f111"/>
                    </a:lnTo>
                    <a:lnTo>
                      <a:pt x="f222" y="f216"/>
                    </a:lnTo>
                    <a:lnTo>
                      <a:pt x="f223" y="f215"/>
                    </a:lnTo>
                    <a:lnTo>
                      <a:pt x="f224" y="f216"/>
                    </a:lnTo>
                    <a:lnTo>
                      <a:pt x="f142" y="f209"/>
                    </a:lnTo>
                    <a:lnTo>
                      <a:pt x="f142" y="f210"/>
                    </a:lnTo>
                    <a:lnTo>
                      <a:pt x="f225" y="f111"/>
                    </a:lnTo>
                    <a:lnTo>
                      <a:pt x="f225" y="f226"/>
                    </a:lnTo>
                    <a:lnTo>
                      <a:pt x="f224" y="f227"/>
                    </a:lnTo>
                    <a:lnTo>
                      <a:pt x="f213" y="f89"/>
                    </a:lnTo>
                    <a:lnTo>
                      <a:pt x="f228" y="f229"/>
                    </a:lnTo>
                    <a:lnTo>
                      <a:pt x="f228" y="f230"/>
                    </a:lnTo>
                    <a:lnTo>
                      <a:pt x="f166" y="f231"/>
                    </a:lnTo>
                    <a:lnTo>
                      <a:pt x="f213" y="f231"/>
                    </a:lnTo>
                    <a:lnTo>
                      <a:pt x="f212" y="f230"/>
                    </a:lnTo>
                    <a:lnTo>
                      <a:pt x="f225" y="f232"/>
                    </a:lnTo>
                    <a:lnTo>
                      <a:pt x="f144" y="f89"/>
                    </a:lnTo>
                    <a:lnTo>
                      <a:pt x="f168" y="f233"/>
                    </a:lnTo>
                    <a:lnTo>
                      <a:pt x="f168" y="f234"/>
                    </a:lnTo>
                    <a:lnTo>
                      <a:pt x="f235" y="f226"/>
                    </a:lnTo>
                    <a:lnTo>
                      <a:pt x="f146" y="f236"/>
                    </a:lnTo>
                    <a:lnTo>
                      <a:pt x="f147" y="f93"/>
                    </a:lnTo>
                    <a:lnTo>
                      <a:pt x="f237" y="f91"/>
                    </a:lnTo>
                    <a:lnTo>
                      <a:pt x="f177" y="f89"/>
                    </a:lnTo>
                    <a:lnTo>
                      <a:pt x="f237" y="f238"/>
                    </a:lnTo>
                    <a:lnTo>
                      <a:pt x="f177" y="f239"/>
                    </a:lnTo>
                    <a:lnTo>
                      <a:pt x="f168" y="f240"/>
                    </a:lnTo>
                    <a:lnTo>
                      <a:pt x="f223" y="f241"/>
                    </a:lnTo>
                    <a:lnTo>
                      <a:pt x="f242" y="f243"/>
                    </a:lnTo>
                    <a:lnTo>
                      <a:pt x="f242" y="f244"/>
                    </a:lnTo>
                    <a:lnTo>
                      <a:pt x="f214" y="f245"/>
                    </a:lnTo>
                    <a:lnTo>
                      <a:pt x="f228" y="f246"/>
                    </a:lnTo>
                    <a:lnTo>
                      <a:pt x="f142" y="f247"/>
                    </a:lnTo>
                    <a:lnTo>
                      <a:pt x="f248" y="f249"/>
                    </a:lnTo>
                    <a:lnTo>
                      <a:pt x="f248" y="f250"/>
                    </a:lnTo>
                    <a:lnTo>
                      <a:pt x="f166" y="f92"/>
                    </a:lnTo>
                    <a:lnTo>
                      <a:pt x="f251" y="f252"/>
                    </a:lnTo>
                    <a:lnTo>
                      <a:pt x="f253" y="f88"/>
                    </a:lnTo>
                    <a:lnTo>
                      <a:pt x="f254" y="f255"/>
                    </a:lnTo>
                    <a:lnTo>
                      <a:pt x="f164" y="f256"/>
                    </a:lnTo>
                    <a:lnTo>
                      <a:pt x="f182" y="f257"/>
                    </a:lnTo>
                    <a:lnTo>
                      <a:pt x="f258" y="f259"/>
                    </a:lnTo>
                    <a:lnTo>
                      <a:pt x="f260" y="f261"/>
                    </a:lnTo>
                    <a:lnTo>
                      <a:pt x="f137" y="f262"/>
                    </a:lnTo>
                    <a:lnTo>
                      <a:pt x="f221" y="f263"/>
                    </a:lnTo>
                    <a:lnTo>
                      <a:pt x="f221" y="f264"/>
                    </a:lnTo>
                    <a:lnTo>
                      <a:pt x="f30" y="f265"/>
                    </a:lnTo>
                    <a:lnTo>
                      <a:pt x="f33" y="f266"/>
                    </a:lnTo>
                    <a:lnTo>
                      <a:pt x="f28" y="f267"/>
                    </a:lnTo>
                    <a:lnTo>
                      <a:pt x="f268" y="f269"/>
                    </a:lnTo>
                    <a:lnTo>
                      <a:pt x="f268" y="f270"/>
                    </a:lnTo>
                    <a:lnTo>
                      <a:pt x="f31" y="f271"/>
                    </a:lnTo>
                    <a:lnTo>
                      <a:pt x="f220" y="f76"/>
                    </a:lnTo>
                    <a:lnTo>
                      <a:pt x="f137" y="f272"/>
                    </a:lnTo>
                    <a:lnTo>
                      <a:pt x="f268" y="f273"/>
                    </a:lnTo>
                    <a:lnTo>
                      <a:pt x="f33" y="f74"/>
                    </a:lnTo>
                    <a:lnTo>
                      <a:pt x="f274" y="f275"/>
                    </a:lnTo>
                    <a:lnTo>
                      <a:pt x="f276" y="f277"/>
                    </a:lnTo>
                    <a:lnTo>
                      <a:pt x="f278" y="f279"/>
                    </a:lnTo>
                    <a:lnTo>
                      <a:pt x="f13" y="f280"/>
                    </a:lnTo>
                    <a:lnTo>
                      <a:pt x="f281" y="f282"/>
                    </a:lnTo>
                    <a:lnTo>
                      <a:pt x="f283" y="f282"/>
                    </a:lnTo>
                    <a:lnTo>
                      <a:pt x="f284" y="f285"/>
                    </a:lnTo>
                    <a:lnTo>
                      <a:pt x="f189" y="f286"/>
                    </a:lnTo>
                    <a:lnTo>
                      <a:pt x="f152" y="f53"/>
                    </a:lnTo>
                    <a:lnTo>
                      <a:pt x="f128" y="f55"/>
                    </a:lnTo>
                    <a:lnTo>
                      <a:pt x="f40" y="f287"/>
                    </a:lnTo>
                    <a:lnTo>
                      <a:pt x="f117" y="f288"/>
                    </a:lnTo>
                    <a:lnTo>
                      <a:pt x="f121" y="f289"/>
                    </a:lnTo>
                    <a:lnTo>
                      <a:pt x="f123" y="f290"/>
                    </a:lnTo>
                    <a:lnTo>
                      <a:pt x="f114" y="f291"/>
                    </a:lnTo>
                    <a:lnTo>
                      <a:pt x="f292" y="f293"/>
                    </a:lnTo>
                    <a:lnTo>
                      <a:pt x="f112" y="f294"/>
                    </a:lnTo>
                    <a:lnTo>
                      <a:pt x="f129" y="f295"/>
                    </a:lnTo>
                    <a:lnTo>
                      <a:pt x="f296" y="f297"/>
                    </a:lnTo>
                    <a:lnTo>
                      <a:pt x="f143" y="f298"/>
                    </a:lnTo>
                    <a:lnTo>
                      <a:pt x="f138" y="f15"/>
                    </a:lnTo>
                    <a:lnTo>
                      <a:pt x="f299" y="f300"/>
                    </a:lnTo>
                    <a:lnTo>
                      <a:pt x="f301" y="f302"/>
                    </a:lnTo>
                    <a:lnTo>
                      <a:pt x="f301" y="f303"/>
                    </a:lnTo>
                    <a:lnTo>
                      <a:pt x="f301" y="f304"/>
                    </a:lnTo>
                    <a:lnTo>
                      <a:pt x="f116" y="f305"/>
                    </a:lnTo>
                    <a:lnTo>
                      <a:pt x="f116" y="f306"/>
                    </a:lnTo>
                    <a:lnTo>
                      <a:pt x="f307" y="f306"/>
                    </a:lnTo>
                    <a:lnTo>
                      <a:pt x="f308" y="f309"/>
                    </a:lnTo>
                    <a:lnTo>
                      <a:pt x="f308" y="f310"/>
                    </a:lnTo>
                    <a:lnTo>
                      <a:pt x="f203" y="f311"/>
                    </a:lnTo>
                    <a:lnTo>
                      <a:pt x="f312" y="f313"/>
                    </a:lnTo>
                    <a:lnTo>
                      <a:pt x="f314" y="f315"/>
                    </a:lnTo>
                    <a:lnTo>
                      <a:pt x="f108" y="f316"/>
                    </a:lnTo>
                    <a:lnTo>
                      <a:pt x="f317" y="f318"/>
                    </a:lnTo>
                    <a:lnTo>
                      <a:pt x="f81" y="f319"/>
                    </a:lnTo>
                    <a:lnTo>
                      <a:pt x="f320" y="f321"/>
                    </a:lnTo>
                    <a:lnTo>
                      <a:pt x="f322" y="f7"/>
                    </a:lnTo>
                    <a:lnTo>
                      <a:pt x="f323" y="f7"/>
                    </a:lnTo>
                    <a:lnTo>
                      <a:pt x="f324" y="f7"/>
                    </a:lnTo>
                    <a:lnTo>
                      <a:pt x="f325" y="f7"/>
                    </a:lnTo>
                    <a:lnTo>
                      <a:pt x="f326" y="f327"/>
                    </a:lnTo>
                    <a:lnTo>
                      <a:pt x="f328" y="f316"/>
                    </a:lnTo>
                    <a:lnTo>
                      <a:pt x="f329" y="f311"/>
                    </a:lnTo>
                    <a:lnTo>
                      <a:pt x="f329" y="f330"/>
                    </a:lnTo>
                    <a:lnTo>
                      <a:pt x="f94" y="f331"/>
                    </a:lnTo>
                    <a:lnTo>
                      <a:pt x="f325" y="f332"/>
                    </a:lnTo>
                    <a:lnTo>
                      <a:pt x="f73" y="f333"/>
                    </a:lnTo>
                    <a:lnTo>
                      <a:pt x="f334" y="f303"/>
                    </a:lnTo>
                    <a:lnTo>
                      <a:pt x="f325" y="f335"/>
                    </a:lnTo>
                    <a:lnTo>
                      <a:pt x="f336" y="f335"/>
                    </a:lnTo>
                    <a:lnTo>
                      <a:pt x="f328" y="f48"/>
                    </a:lnTo>
                    <a:lnTo>
                      <a:pt x="f71" y="f302"/>
                    </a:lnTo>
                    <a:lnTo>
                      <a:pt x="f337" y="f37"/>
                    </a:lnTo>
                    <a:lnTo>
                      <a:pt x="f338" y="f41"/>
                    </a:lnTo>
                    <a:lnTo>
                      <a:pt x="f339" y="f340"/>
                    </a:lnTo>
                    <a:lnTo>
                      <a:pt x="f341" y="f342"/>
                    </a:lnTo>
                    <a:lnTo>
                      <a:pt x="f67" y="f17"/>
                    </a:lnTo>
                    <a:lnTo>
                      <a:pt x="f343" y="f9"/>
                    </a:lnTo>
                    <a:lnTo>
                      <a:pt x="f88" y="f344"/>
                    </a:lnTo>
                    <a:lnTo>
                      <a:pt x="f6" y="f345"/>
                    </a:lnTo>
                    <a:lnTo>
                      <a:pt x="f6" y="f346"/>
                    </a:lnTo>
                    <a:lnTo>
                      <a:pt x="f58" y="f59"/>
                    </a:lnTo>
                    <a:close/>
                    <a:moveTo>
                      <a:pt x="f119" y="f17"/>
                    </a:moveTo>
                    <a:lnTo>
                      <a:pt x="f44" y="f11"/>
                    </a:lnTo>
                    <a:lnTo>
                      <a:pt x="f347" y="f11"/>
                    </a:lnTo>
                    <a:lnTo>
                      <a:pt x="f347" y="f348"/>
                    </a:lnTo>
                    <a:lnTo>
                      <a:pt x="f46" y="f14"/>
                    </a:lnTo>
                    <a:lnTo>
                      <a:pt x="f46" y="f15"/>
                    </a:lnTo>
                    <a:lnTo>
                      <a:pt x="f46" y="f349"/>
                    </a:lnTo>
                    <a:lnTo>
                      <a:pt x="f350" y="f351"/>
                    </a:lnTo>
                    <a:lnTo>
                      <a:pt x="f119" y="f352"/>
                    </a:lnTo>
                    <a:lnTo>
                      <a:pt x="f353" y="f354"/>
                    </a:lnTo>
                    <a:lnTo>
                      <a:pt x="f121" y="f349"/>
                    </a:lnTo>
                    <a:lnTo>
                      <a:pt x="f119" y="f17"/>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grpSp>
        <p:sp>
          <p:nvSpPr>
            <p:cNvPr id="136" name="Freeform 47">
              <a:extLst>
                <a:ext uri="{FF2B5EF4-FFF2-40B4-BE49-F238E27FC236}">
                  <a16:creationId xmlns:a16="http://schemas.microsoft.com/office/drawing/2014/main" id="{6EDB3D8A-6564-443F-7E5D-74AD296E0749}"/>
                </a:ext>
              </a:extLst>
            </p:cNvPr>
            <p:cNvSpPr/>
            <p:nvPr/>
          </p:nvSpPr>
          <p:spPr>
            <a:xfrm>
              <a:off x="7421892" y="2181959"/>
              <a:ext cx="645557" cy="297573"/>
            </a:xfrm>
            <a:custGeom>
              <a:avLst/>
              <a:gdLst>
                <a:gd name="f0" fmla="val 10800000"/>
                <a:gd name="f1" fmla="val 5400000"/>
                <a:gd name="f2" fmla="val 360"/>
                <a:gd name="f3" fmla="val 180"/>
                <a:gd name="f4" fmla="val w"/>
                <a:gd name="f5" fmla="val h"/>
                <a:gd name="f6" fmla="val 0"/>
                <a:gd name="f7" fmla="val 462"/>
                <a:gd name="f8" fmla="val 218"/>
                <a:gd name="f9" fmla="val 457"/>
                <a:gd name="f10" fmla="val 157"/>
                <a:gd name="f11" fmla="val 455"/>
                <a:gd name="f12" fmla="val 147"/>
                <a:gd name="f13" fmla="val 142"/>
                <a:gd name="f14" fmla="val 140"/>
                <a:gd name="f15" fmla="val 459"/>
                <a:gd name="f16" fmla="val 145"/>
                <a:gd name="f17" fmla="val 138"/>
                <a:gd name="f18" fmla="val 135"/>
                <a:gd name="f19" fmla="val 450"/>
                <a:gd name="f20" fmla="val 431"/>
                <a:gd name="f21" fmla="val 410"/>
                <a:gd name="f22" fmla="val 152"/>
                <a:gd name="f23" fmla="val 400"/>
                <a:gd name="f24" fmla="val 154"/>
                <a:gd name="f25" fmla="val 398"/>
                <a:gd name="f26" fmla="val 391"/>
                <a:gd name="f27" fmla="val 386"/>
                <a:gd name="f28" fmla="val 116"/>
                <a:gd name="f29" fmla="val 379"/>
                <a:gd name="f30" fmla="val 97"/>
                <a:gd name="f31" fmla="val 372"/>
                <a:gd name="f32" fmla="val 78"/>
                <a:gd name="f33" fmla="val 365"/>
                <a:gd name="f34" fmla="val 57"/>
                <a:gd name="f35" fmla="val 38"/>
                <a:gd name="f36" fmla="val 353"/>
                <a:gd name="f37" fmla="val 19"/>
                <a:gd name="f38" fmla="val 346"/>
                <a:gd name="f39" fmla="val 324"/>
                <a:gd name="f40" fmla="val 7"/>
                <a:gd name="f41" fmla="val 303"/>
                <a:gd name="f42" fmla="val 12"/>
                <a:gd name="f43" fmla="val 282"/>
                <a:gd name="f44" fmla="val 261"/>
                <a:gd name="f45" fmla="val 26"/>
                <a:gd name="f46" fmla="val 239"/>
                <a:gd name="f47" fmla="val 31"/>
                <a:gd name="f48" fmla="val 197"/>
                <a:gd name="f49" fmla="val 45"/>
                <a:gd name="f50" fmla="val 175"/>
                <a:gd name="f51" fmla="val 50"/>
                <a:gd name="f52" fmla="val 130"/>
                <a:gd name="f53" fmla="val 62"/>
                <a:gd name="f54" fmla="val 109"/>
                <a:gd name="f55" fmla="val 69"/>
                <a:gd name="f56" fmla="val 88"/>
                <a:gd name="f57" fmla="val 74"/>
                <a:gd name="f58" fmla="val 67"/>
                <a:gd name="f59" fmla="val 81"/>
                <a:gd name="f60" fmla="val 85"/>
                <a:gd name="f61" fmla="val 22"/>
                <a:gd name="f62" fmla="val 93"/>
                <a:gd name="f63" fmla="val 5"/>
                <a:gd name="f64" fmla="val 114"/>
                <a:gd name="f65" fmla="val 128"/>
                <a:gd name="f66" fmla="val 15"/>
                <a:gd name="f67" fmla="val 161"/>
                <a:gd name="f68" fmla="val 149"/>
                <a:gd name="f69" fmla="val 119"/>
                <a:gd name="f70" fmla="val 100"/>
                <a:gd name="f71" fmla="val 95"/>
                <a:gd name="f72" fmla="val 71"/>
                <a:gd name="f73" fmla="val 90"/>
                <a:gd name="f74" fmla="val 102"/>
                <a:gd name="f75" fmla="val 104"/>
                <a:gd name="f76" fmla="val 83"/>
                <a:gd name="f77" fmla="val 112"/>
                <a:gd name="f78" fmla="val 123"/>
                <a:gd name="f79" fmla="val 133"/>
                <a:gd name="f80" fmla="val 76"/>
                <a:gd name="f81" fmla="val 159"/>
                <a:gd name="f82" fmla="val 166"/>
                <a:gd name="f83" fmla="val 168"/>
                <a:gd name="f84" fmla="val 171"/>
                <a:gd name="f85" fmla="val 173"/>
                <a:gd name="f86" fmla="val 178"/>
                <a:gd name="f87" fmla="val 185"/>
                <a:gd name="f88" fmla="val 199"/>
                <a:gd name="f89" fmla="val 204"/>
                <a:gd name="f90" fmla="val 209"/>
                <a:gd name="f91" fmla="val 227"/>
                <a:gd name="f92" fmla="val 126"/>
                <a:gd name="f93" fmla="val 249"/>
                <a:gd name="f94" fmla="val 253"/>
                <a:gd name="f95" fmla="val 268"/>
                <a:gd name="f96" fmla="val 263"/>
                <a:gd name="f97" fmla="val 258"/>
                <a:gd name="f98" fmla="val 256"/>
                <a:gd name="f99" fmla="val 251"/>
                <a:gd name="f100" fmla="val 187"/>
                <a:gd name="f101" fmla="val 192"/>
                <a:gd name="f102" fmla="val 201"/>
                <a:gd name="f103" fmla="val 194"/>
                <a:gd name="f104" fmla="val 275"/>
                <a:gd name="f105" fmla="val 279"/>
                <a:gd name="f106" fmla="val 284"/>
                <a:gd name="f107" fmla="val 291"/>
                <a:gd name="f108" fmla="val 289"/>
                <a:gd name="f109" fmla="val 322"/>
                <a:gd name="f110" fmla="val 336"/>
                <a:gd name="f111" fmla="val 211"/>
                <a:gd name="f112" fmla="val 343"/>
                <a:gd name="f113" fmla="val 216"/>
                <a:gd name="f114" fmla="val 350"/>
                <a:gd name="f115" fmla="val 348"/>
                <a:gd name="f116" fmla="val 206"/>
                <a:gd name="f117" fmla="val 339"/>
                <a:gd name="f118" fmla="val 310"/>
                <a:gd name="f119" fmla="val 301"/>
                <a:gd name="f120" fmla="val 164"/>
                <a:gd name="f121" fmla="val 306"/>
                <a:gd name="f122" fmla="val 317"/>
                <a:gd name="f123" fmla="val 183"/>
                <a:gd name="f124" fmla="val 332"/>
                <a:gd name="f125" fmla="val 327"/>
                <a:gd name="f126" fmla="val 320"/>
                <a:gd name="f127" fmla="val 308"/>
                <a:gd name="f128" fmla="val 296"/>
                <a:gd name="f129" fmla="val 298"/>
                <a:gd name="f130" fmla="val 59"/>
                <a:gd name="f131" fmla="val 55"/>
                <a:gd name="f132" fmla="val 315"/>
                <a:gd name="f133" fmla="val 64"/>
                <a:gd name="f134" fmla="val 313"/>
                <a:gd name="f135" fmla="val 48"/>
                <a:gd name="f136" fmla="val 41"/>
                <a:gd name="f137" fmla="val 33"/>
                <a:gd name="f138" fmla="val 29"/>
                <a:gd name="f139" fmla="val 334"/>
                <a:gd name="f140" fmla="val 36"/>
                <a:gd name="f141" fmla="val 341"/>
                <a:gd name="f142" fmla="val 52"/>
                <a:gd name="f143" fmla="val 329"/>
                <a:gd name="f144" fmla="val 362"/>
                <a:gd name="f145" fmla="val 355"/>
                <a:gd name="f146" fmla="val 374"/>
                <a:gd name="f147" fmla="val 376"/>
                <a:gd name="f148" fmla="val 381"/>
                <a:gd name="f149" fmla="val 384"/>
                <a:gd name="f150" fmla="val 388"/>
                <a:gd name="f151" fmla="val 190"/>
                <a:gd name="f152" fmla="val 395"/>
                <a:gd name="f153" fmla="val 402"/>
                <a:gd name="f154" fmla="val 412"/>
                <a:gd name="f155" fmla="val 419"/>
                <a:gd name="f156" fmla="val 421"/>
                <a:gd name="f157" fmla="val 436"/>
                <a:gd name="f158" fmla="val 445"/>
                <a:gd name="f159" fmla="val 447"/>
                <a:gd name="f160" fmla="+- 0 0 -90"/>
                <a:gd name="f161" fmla="*/ f4 1 462"/>
                <a:gd name="f162" fmla="*/ f5 1 218"/>
                <a:gd name="f163" fmla="+- f8 0 f6"/>
                <a:gd name="f164" fmla="+- f7 0 f6"/>
                <a:gd name="f165" fmla="*/ f160 f0 1"/>
                <a:gd name="f166" fmla="*/ f164 1 462"/>
                <a:gd name="f167" fmla="*/ f163 1 218"/>
                <a:gd name="f168" fmla="*/ 725488 f164 1"/>
                <a:gd name="f169" fmla="*/ 222250 f163 1"/>
                <a:gd name="f170" fmla="*/ 733425 f164 1"/>
                <a:gd name="f171" fmla="*/ 219075 f163 1"/>
                <a:gd name="f172" fmla="*/ 650875 f164 1"/>
                <a:gd name="f173" fmla="*/ 241300 f163 1"/>
                <a:gd name="f174" fmla="*/ 631825 f164 1"/>
                <a:gd name="f175" fmla="*/ 244475 f163 1"/>
                <a:gd name="f176" fmla="*/ 590550 f164 1"/>
                <a:gd name="f177" fmla="*/ 123825 f163 1"/>
                <a:gd name="f178" fmla="*/ 549275 f164 1"/>
                <a:gd name="f179" fmla="*/ 0 f163 1"/>
                <a:gd name="f180" fmla="*/ 414338 f164 1"/>
                <a:gd name="f181" fmla="*/ 41275 f163 1"/>
                <a:gd name="f182" fmla="*/ 277813 f164 1"/>
                <a:gd name="f183" fmla="*/ 79375 f163 1"/>
                <a:gd name="f184" fmla="*/ 139700 f164 1"/>
                <a:gd name="f185" fmla="*/ 117475 f163 1"/>
                <a:gd name="f186" fmla="*/ 0 f164 1"/>
                <a:gd name="f187" fmla="*/ 153988 f163 1"/>
                <a:gd name="f188" fmla="*/ 41275 f164 1"/>
                <a:gd name="f189" fmla="*/ 236538 f163 1"/>
                <a:gd name="f190" fmla="*/ 90488 f164 1"/>
                <a:gd name="f191" fmla="*/ 188913 f163 1"/>
                <a:gd name="f192" fmla="*/ 112713 f164 1"/>
                <a:gd name="f193" fmla="*/ 147638 f163 1"/>
                <a:gd name="f194" fmla="*/ 128588 f164 1"/>
                <a:gd name="f195" fmla="*/ 158750 f163 1"/>
                <a:gd name="f196" fmla="*/ 161925 f164 1"/>
                <a:gd name="f197" fmla="*/ 195263 f164 1"/>
                <a:gd name="f198" fmla="*/ 109538 f163 1"/>
                <a:gd name="f199" fmla="*/ 244475 f164 1"/>
                <a:gd name="f200" fmla="*/ 112713 f163 1"/>
                <a:gd name="f201" fmla="*/ 263525 f164 1"/>
                <a:gd name="f202" fmla="*/ 128588 f163 1"/>
                <a:gd name="f203" fmla="*/ 271463 f164 1"/>
                <a:gd name="f204" fmla="*/ 142875 f163 1"/>
                <a:gd name="f205" fmla="*/ 293688 f164 1"/>
                <a:gd name="f206" fmla="*/ 161925 f163 1"/>
                <a:gd name="f207" fmla="*/ 323850 f164 1"/>
                <a:gd name="f208" fmla="*/ 395288 f164 1"/>
                <a:gd name="f209" fmla="*/ 211138 f163 1"/>
                <a:gd name="f210" fmla="*/ 417513 f164 1"/>
                <a:gd name="f211" fmla="*/ 233363 f163 1"/>
                <a:gd name="f212" fmla="*/ 406400 f164 1"/>
                <a:gd name="f213" fmla="*/ 271463 f163 1"/>
                <a:gd name="f214" fmla="*/ 319088 f163 1"/>
                <a:gd name="f215" fmla="*/ 450850 f164 1"/>
                <a:gd name="f216" fmla="*/ 323850 f163 1"/>
                <a:gd name="f217" fmla="*/ 481013 f164 1"/>
                <a:gd name="f218" fmla="*/ 331788 f163 1"/>
                <a:gd name="f219" fmla="*/ 555625 f164 1"/>
                <a:gd name="f220" fmla="*/ 346075 f163 1"/>
                <a:gd name="f221" fmla="*/ 492125 f164 1"/>
                <a:gd name="f222" fmla="*/ 285750 f163 1"/>
                <a:gd name="f223" fmla="*/ 485775 f164 1"/>
                <a:gd name="f224" fmla="*/ 533400 f164 1"/>
                <a:gd name="f225" fmla="*/ 293688 f163 1"/>
                <a:gd name="f226" fmla="*/ 225425 f163 1"/>
                <a:gd name="f227" fmla="*/ 488950 f164 1"/>
                <a:gd name="f228" fmla="*/ 184150 f163 1"/>
                <a:gd name="f229" fmla="*/ 165100 f163 1"/>
                <a:gd name="f230" fmla="*/ 458788 f164 1"/>
                <a:gd name="f231" fmla="*/ 87313 f163 1"/>
                <a:gd name="f232" fmla="*/ 500063 f164 1"/>
                <a:gd name="f233" fmla="*/ 519113 f164 1"/>
                <a:gd name="f234" fmla="*/ 65088 f163 1"/>
                <a:gd name="f235" fmla="*/ 530225 f164 1"/>
                <a:gd name="f236" fmla="*/ 34925 f163 1"/>
                <a:gd name="f237" fmla="*/ 538163 f164 1"/>
                <a:gd name="f238" fmla="*/ 60325 f163 1"/>
                <a:gd name="f239" fmla="*/ 541338 f164 1"/>
                <a:gd name="f240" fmla="*/ 522288 f164 1"/>
                <a:gd name="f241" fmla="*/ 150813 f163 1"/>
                <a:gd name="f242" fmla="*/ 527050 f164 1"/>
                <a:gd name="f243" fmla="*/ 173038 f163 1"/>
                <a:gd name="f244" fmla="*/ 200025 f163 1"/>
                <a:gd name="f245" fmla="*/ 206375 f163 1"/>
                <a:gd name="f246" fmla="*/ 579438 f164 1"/>
                <a:gd name="f247" fmla="*/ 230188 f163 1"/>
                <a:gd name="f248" fmla="*/ 263525 f163 1"/>
                <a:gd name="f249" fmla="*/ 601663 f164 1"/>
                <a:gd name="f250" fmla="*/ 290513 f163 1"/>
                <a:gd name="f251" fmla="*/ 612775 f164 1"/>
                <a:gd name="f252" fmla="*/ 277813 f163 1"/>
                <a:gd name="f253" fmla="*/ 620713 f164 1"/>
                <a:gd name="f254" fmla="*/ 312738 f163 1"/>
                <a:gd name="f255" fmla="*/ 635000 f164 1"/>
                <a:gd name="f256" fmla="*/ 692150 f164 1"/>
                <a:gd name="f257" fmla="*/ 714375 f164 1"/>
                <a:gd name="f258" fmla="*/ 296863 f163 1"/>
                <a:gd name="f259" fmla="*/ f165 1 f3"/>
                <a:gd name="f260" fmla="*/ f168 1 462"/>
                <a:gd name="f261" fmla="*/ f169 1 218"/>
                <a:gd name="f262" fmla="*/ f170 1 462"/>
                <a:gd name="f263" fmla="*/ f171 1 218"/>
                <a:gd name="f264" fmla="*/ f172 1 462"/>
                <a:gd name="f265" fmla="*/ f173 1 218"/>
                <a:gd name="f266" fmla="*/ f174 1 462"/>
                <a:gd name="f267" fmla="*/ f175 1 218"/>
                <a:gd name="f268" fmla="*/ f176 1 462"/>
                <a:gd name="f269" fmla="*/ f177 1 218"/>
                <a:gd name="f270" fmla="*/ f178 1 462"/>
                <a:gd name="f271" fmla="*/ f179 1 218"/>
                <a:gd name="f272" fmla="*/ f180 1 462"/>
                <a:gd name="f273" fmla="*/ f181 1 218"/>
                <a:gd name="f274" fmla="*/ f182 1 462"/>
                <a:gd name="f275" fmla="*/ f183 1 218"/>
                <a:gd name="f276" fmla="*/ f184 1 462"/>
                <a:gd name="f277" fmla="*/ f185 1 218"/>
                <a:gd name="f278" fmla="*/ f186 1 462"/>
                <a:gd name="f279" fmla="*/ f187 1 218"/>
                <a:gd name="f280" fmla="*/ f188 1 462"/>
                <a:gd name="f281" fmla="*/ f189 1 218"/>
                <a:gd name="f282" fmla="*/ f190 1 462"/>
                <a:gd name="f283" fmla="*/ f191 1 218"/>
                <a:gd name="f284" fmla="*/ f192 1 462"/>
                <a:gd name="f285" fmla="*/ f193 1 218"/>
                <a:gd name="f286" fmla="*/ f194 1 462"/>
                <a:gd name="f287" fmla="*/ f195 1 218"/>
                <a:gd name="f288" fmla="*/ f196 1 462"/>
                <a:gd name="f289" fmla="*/ f197 1 462"/>
                <a:gd name="f290" fmla="*/ f198 1 218"/>
                <a:gd name="f291" fmla="*/ f199 1 462"/>
                <a:gd name="f292" fmla="*/ f200 1 218"/>
                <a:gd name="f293" fmla="*/ f201 1 462"/>
                <a:gd name="f294" fmla="*/ f202 1 218"/>
                <a:gd name="f295" fmla="*/ f203 1 462"/>
                <a:gd name="f296" fmla="*/ f204 1 218"/>
                <a:gd name="f297" fmla="*/ f205 1 462"/>
                <a:gd name="f298" fmla="*/ f206 1 218"/>
                <a:gd name="f299" fmla="*/ f207 1 462"/>
                <a:gd name="f300" fmla="*/ f208 1 462"/>
                <a:gd name="f301" fmla="*/ f209 1 218"/>
                <a:gd name="f302" fmla="*/ f210 1 462"/>
                <a:gd name="f303" fmla="*/ f211 1 218"/>
                <a:gd name="f304" fmla="*/ f212 1 462"/>
                <a:gd name="f305" fmla="*/ f213 1 218"/>
                <a:gd name="f306" fmla="*/ f214 1 218"/>
                <a:gd name="f307" fmla="*/ f215 1 462"/>
                <a:gd name="f308" fmla="*/ f216 1 218"/>
                <a:gd name="f309" fmla="*/ f217 1 462"/>
                <a:gd name="f310" fmla="*/ f218 1 218"/>
                <a:gd name="f311" fmla="*/ f219 1 462"/>
                <a:gd name="f312" fmla="*/ f220 1 218"/>
                <a:gd name="f313" fmla="*/ f221 1 462"/>
                <a:gd name="f314" fmla="*/ f222 1 218"/>
                <a:gd name="f315" fmla="*/ f223 1 462"/>
                <a:gd name="f316" fmla="*/ f224 1 462"/>
                <a:gd name="f317" fmla="*/ f225 1 218"/>
                <a:gd name="f318" fmla="*/ f226 1 218"/>
                <a:gd name="f319" fmla="*/ f227 1 462"/>
                <a:gd name="f320" fmla="*/ f228 1 218"/>
                <a:gd name="f321" fmla="*/ f229 1 218"/>
                <a:gd name="f322" fmla="*/ f230 1 462"/>
                <a:gd name="f323" fmla="*/ f231 1 218"/>
                <a:gd name="f324" fmla="*/ f232 1 462"/>
                <a:gd name="f325" fmla="*/ f233 1 462"/>
                <a:gd name="f326" fmla="*/ f234 1 218"/>
                <a:gd name="f327" fmla="*/ f235 1 462"/>
                <a:gd name="f328" fmla="*/ f236 1 218"/>
                <a:gd name="f329" fmla="*/ f237 1 462"/>
                <a:gd name="f330" fmla="*/ f238 1 218"/>
                <a:gd name="f331" fmla="*/ f239 1 462"/>
                <a:gd name="f332" fmla="*/ f240 1 462"/>
                <a:gd name="f333" fmla="*/ f241 1 218"/>
                <a:gd name="f334" fmla="*/ f242 1 462"/>
                <a:gd name="f335" fmla="*/ f243 1 218"/>
                <a:gd name="f336" fmla="*/ f244 1 218"/>
                <a:gd name="f337" fmla="*/ f245 1 218"/>
                <a:gd name="f338" fmla="*/ f246 1 462"/>
                <a:gd name="f339" fmla="*/ f247 1 218"/>
                <a:gd name="f340" fmla="*/ f248 1 218"/>
                <a:gd name="f341" fmla="*/ f249 1 462"/>
                <a:gd name="f342" fmla="*/ f250 1 218"/>
                <a:gd name="f343" fmla="*/ f251 1 462"/>
                <a:gd name="f344" fmla="*/ f252 1 218"/>
                <a:gd name="f345" fmla="*/ f253 1 462"/>
                <a:gd name="f346" fmla="*/ f254 1 218"/>
                <a:gd name="f347" fmla="*/ f255 1 462"/>
                <a:gd name="f348" fmla="*/ f256 1 462"/>
                <a:gd name="f349" fmla="*/ f257 1 462"/>
                <a:gd name="f350" fmla="*/ f258 1 218"/>
                <a:gd name="f351" fmla="*/ 0 1 f166"/>
                <a:gd name="f352" fmla="*/ f7 1 f166"/>
                <a:gd name="f353" fmla="*/ 0 1 f167"/>
                <a:gd name="f354" fmla="*/ f8 1 f167"/>
                <a:gd name="f355" fmla="+- f259 0 f1"/>
                <a:gd name="f356" fmla="*/ f260 1 f166"/>
                <a:gd name="f357" fmla="*/ f261 1 f167"/>
                <a:gd name="f358" fmla="*/ f262 1 f166"/>
                <a:gd name="f359" fmla="*/ f263 1 f167"/>
                <a:gd name="f360" fmla="*/ f264 1 f166"/>
                <a:gd name="f361" fmla="*/ f265 1 f167"/>
                <a:gd name="f362" fmla="*/ f266 1 f166"/>
                <a:gd name="f363" fmla="*/ f267 1 f167"/>
                <a:gd name="f364" fmla="*/ f268 1 f166"/>
                <a:gd name="f365" fmla="*/ f269 1 f167"/>
                <a:gd name="f366" fmla="*/ f270 1 f166"/>
                <a:gd name="f367" fmla="*/ f271 1 f167"/>
                <a:gd name="f368" fmla="*/ f272 1 f166"/>
                <a:gd name="f369" fmla="*/ f273 1 f167"/>
                <a:gd name="f370" fmla="*/ f274 1 f166"/>
                <a:gd name="f371" fmla="*/ f275 1 f167"/>
                <a:gd name="f372" fmla="*/ f276 1 f166"/>
                <a:gd name="f373" fmla="*/ f277 1 f167"/>
                <a:gd name="f374" fmla="*/ f278 1 f166"/>
                <a:gd name="f375" fmla="*/ f279 1 f167"/>
                <a:gd name="f376" fmla="*/ f280 1 f166"/>
                <a:gd name="f377" fmla="*/ f281 1 f167"/>
                <a:gd name="f378" fmla="*/ f282 1 f166"/>
                <a:gd name="f379" fmla="*/ f283 1 f167"/>
                <a:gd name="f380" fmla="*/ f284 1 f166"/>
                <a:gd name="f381" fmla="*/ f285 1 f167"/>
                <a:gd name="f382" fmla="*/ f286 1 f166"/>
                <a:gd name="f383" fmla="*/ f287 1 f167"/>
                <a:gd name="f384" fmla="*/ f288 1 f166"/>
                <a:gd name="f385" fmla="*/ f289 1 f166"/>
                <a:gd name="f386" fmla="*/ f290 1 f167"/>
                <a:gd name="f387" fmla="*/ f291 1 f166"/>
                <a:gd name="f388" fmla="*/ f292 1 f167"/>
                <a:gd name="f389" fmla="*/ f293 1 f166"/>
                <a:gd name="f390" fmla="*/ f294 1 f167"/>
                <a:gd name="f391" fmla="*/ f295 1 f166"/>
                <a:gd name="f392" fmla="*/ f296 1 f167"/>
                <a:gd name="f393" fmla="*/ f297 1 f166"/>
                <a:gd name="f394" fmla="*/ f298 1 f167"/>
                <a:gd name="f395" fmla="*/ f299 1 f166"/>
                <a:gd name="f396" fmla="*/ f300 1 f166"/>
                <a:gd name="f397" fmla="*/ f301 1 f167"/>
                <a:gd name="f398" fmla="*/ f302 1 f166"/>
                <a:gd name="f399" fmla="*/ f303 1 f167"/>
                <a:gd name="f400" fmla="*/ f304 1 f166"/>
                <a:gd name="f401" fmla="*/ f305 1 f167"/>
                <a:gd name="f402" fmla="*/ f306 1 f167"/>
                <a:gd name="f403" fmla="*/ f307 1 f166"/>
                <a:gd name="f404" fmla="*/ f308 1 f167"/>
                <a:gd name="f405" fmla="*/ f309 1 f166"/>
                <a:gd name="f406" fmla="*/ f310 1 f167"/>
                <a:gd name="f407" fmla="*/ f311 1 f166"/>
                <a:gd name="f408" fmla="*/ f312 1 f167"/>
                <a:gd name="f409" fmla="*/ f313 1 f166"/>
                <a:gd name="f410" fmla="*/ f314 1 f167"/>
                <a:gd name="f411" fmla="*/ f315 1 f166"/>
                <a:gd name="f412" fmla="*/ f316 1 f166"/>
                <a:gd name="f413" fmla="*/ f317 1 f167"/>
                <a:gd name="f414" fmla="*/ f318 1 f167"/>
                <a:gd name="f415" fmla="*/ f319 1 f166"/>
                <a:gd name="f416" fmla="*/ f320 1 f167"/>
                <a:gd name="f417" fmla="*/ f321 1 f167"/>
                <a:gd name="f418" fmla="*/ f322 1 f166"/>
                <a:gd name="f419" fmla="*/ f323 1 f167"/>
                <a:gd name="f420" fmla="*/ f324 1 f166"/>
                <a:gd name="f421" fmla="*/ f325 1 f166"/>
                <a:gd name="f422" fmla="*/ f326 1 f167"/>
                <a:gd name="f423" fmla="*/ f327 1 f166"/>
                <a:gd name="f424" fmla="*/ f328 1 f167"/>
                <a:gd name="f425" fmla="*/ f329 1 f166"/>
                <a:gd name="f426" fmla="*/ f330 1 f167"/>
                <a:gd name="f427" fmla="*/ f331 1 f166"/>
                <a:gd name="f428" fmla="*/ f332 1 f166"/>
                <a:gd name="f429" fmla="*/ f333 1 f167"/>
                <a:gd name="f430" fmla="*/ f334 1 f166"/>
                <a:gd name="f431" fmla="*/ f335 1 f167"/>
                <a:gd name="f432" fmla="*/ f336 1 f167"/>
                <a:gd name="f433" fmla="*/ f337 1 f167"/>
                <a:gd name="f434" fmla="*/ f338 1 f166"/>
                <a:gd name="f435" fmla="*/ f339 1 f167"/>
                <a:gd name="f436" fmla="*/ f340 1 f167"/>
                <a:gd name="f437" fmla="*/ f341 1 f166"/>
                <a:gd name="f438" fmla="*/ f342 1 f167"/>
                <a:gd name="f439" fmla="*/ f343 1 f166"/>
                <a:gd name="f440" fmla="*/ f344 1 f167"/>
                <a:gd name="f441" fmla="*/ f345 1 f166"/>
                <a:gd name="f442" fmla="*/ f346 1 f167"/>
                <a:gd name="f443" fmla="*/ f347 1 f166"/>
                <a:gd name="f444" fmla="*/ f348 1 f166"/>
                <a:gd name="f445" fmla="*/ f349 1 f166"/>
                <a:gd name="f446" fmla="*/ f350 1 f167"/>
                <a:gd name="f447" fmla="*/ f351 f161 1"/>
                <a:gd name="f448" fmla="*/ f352 f161 1"/>
                <a:gd name="f449" fmla="*/ f354 f162 1"/>
                <a:gd name="f450" fmla="*/ f353 f162 1"/>
                <a:gd name="f451" fmla="*/ f356 f161 1"/>
                <a:gd name="f452" fmla="*/ f357 f162 1"/>
                <a:gd name="f453" fmla="*/ f358 f161 1"/>
                <a:gd name="f454" fmla="*/ f359 f162 1"/>
                <a:gd name="f455" fmla="*/ f360 f161 1"/>
                <a:gd name="f456" fmla="*/ f361 f162 1"/>
                <a:gd name="f457" fmla="*/ f362 f161 1"/>
                <a:gd name="f458" fmla="*/ f363 f162 1"/>
                <a:gd name="f459" fmla="*/ f364 f161 1"/>
                <a:gd name="f460" fmla="*/ f365 f162 1"/>
                <a:gd name="f461" fmla="*/ f366 f161 1"/>
                <a:gd name="f462" fmla="*/ f367 f162 1"/>
                <a:gd name="f463" fmla="*/ f368 f161 1"/>
                <a:gd name="f464" fmla="*/ f369 f162 1"/>
                <a:gd name="f465" fmla="*/ f370 f161 1"/>
                <a:gd name="f466" fmla="*/ f371 f162 1"/>
                <a:gd name="f467" fmla="*/ f372 f161 1"/>
                <a:gd name="f468" fmla="*/ f373 f162 1"/>
                <a:gd name="f469" fmla="*/ f374 f161 1"/>
                <a:gd name="f470" fmla="*/ f375 f162 1"/>
                <a:gd name="f471" fmla="*/ f376 f161 1"/>
                <a:gd name="f472" fmla="*/ f377 f162 1"/>
                <a:gd name="f473" fmla="*/ f378 f161 1"/>
                <a:gd name="f474" fmla="*/ f379 f162 1"/>
                <a:gd name="f475" fmla="*/ f380 f161 1"/>
                <a:gd name="f476" fmla="*/ f381 f162 1"/>
                <a:gd name="f477" fmla="*/ f382 f161 1"/>
                <a:gd name="f478" fmla="*/ f383 f162 1"/>
                <a:gd name="f479" fmla="*/ f384 f161 1"/>
                <a:gd name="f480" fmla="*/ f385 f161 1"/>
                <a:gd name="f481" fmla="*/ f386 f162 1"/>
                <a:gd name="f482" fmla="*/ f387 f161 1"/>
                <a:gd name="f483" fmla="*/ f388 f162 1"/>
                <a:gd name="f484" fmla="*/ f389 f161 1"/>
                <a:gd name="f485" fmla="*/ f390 f162 1"/>
                <a:gd name="f486" fmla="*/ f391 f161 1"/>
                <a:gd name="f487" fmla="*/ f392 f162 1"/>
                <a:gd name="f488" fmla="*/ f393 f161 1"/>
                <a:gd name="f489" fmla="*/ f394 f162 1"/>
                <a:gd name="f490" fmla="*/ f395 f161 1"/>
                <a:gd name="f491" fmla="*/ f396 f161 1"/>
                <a:gd name="f492" fmla="*/ f397 f162 1"/>
                <a:gd name="f493" fmla="*/ f398 f161 1"/>
                <a:gd name="f494" fmla="*/ f399 f162 1"/>
                <a:gd name="f495" fmla="*/ f400 f161 1"/>
                <a:gd name="f496" fmla="*/ f401 f162 1"/>
                <a:gd name="f497" fmla="*/ f402 f162 1"/>
                <a:gd name="f498" fmla="*/ f403 f161 1"/>
                <a:gd name="f499" fmla="*/ f404 f162 1"/>
                <a:gd name="f500" fmla="*/ f405 f161 1"/>
                <a:gd name="f501" fmla="*/ f406 f162 1"/>
                <a:gd name="f502" fmla="*/ f407 f161 1"/>
                <a:gd name="f503" fmla="*/ f408 f162 1"/>
                <a:gd name="f504" fmla="*/ f409 f161 1"/>
                <a:gd name="f505" fmla="*/ f410 f162 1"/>
                <a:gd name="f506" fmla="*/ f411 f161 1"/>
                <a:gd name="f507" fmla="*/ f412 f161 1"/>
                <a:gd name="f508" fmla="*/ f413 f162 1"/>
                <a:gd name="f509" fmla="*/ f414 f162 1"/>
                <a:gd name="f510" fmla="*/ f415 f161 1"/>
                <a:gd name="f511" fmla="*/ f416 f162 1"/>
                <a:gd name="f512" fmla="*/ f417 f162 1"/>
                <a:gd name="f513" fmla="*/ f418 f161 1"/>
                <a:gd name="f514" fmla="*/ f419 f162 1"/>
                <a:gd name="f515" fmla="*/ f420 f161 1"/>
                <a:gd name="f516" fmla="*/ f421 f161 1"/>
                <a:gd name="f517" fmla="*/ f422 f162 1"/>
                <a:gd name="f518" fmla="*/ f423 f161 1"/>
                <a:gd name="f519" fmla="*/ f424 f162 1"/>
                <a:gd name="f520" fmla="*/ f425 f161 1"/>
                <a:gd name="f521" fmla="*/ f426 f162 1"/>
                <a:gd name="f522" fmla="*/ f427 f161 1"/>
                <a:gd name="f523" fmla="*/ f428 f161 1"/>
                <a:gd name="f524" fmla="*/ f429 f162 1"/>
                <a:gd name="f525" fmla="*/ f430 f161 1"/>
                <a:gd name="f526" fmla="*/ f431 f162 1"/>
                <a:gd name="f527" fmla="*/ f432 f162 1"/>
                <a:gd name="f528" fmla="*/ f433 f162 1"/>
                <a:gd name="f529" fmla="*/ f434 f161 1"/>
                <a:gd name="f530" fmla="*/ f435 f162 1"/>
                <a:gd name="f531" fmla="*/ f436 f162 1"/>
                <a:gd name="f532" fmla="*/ f437 f161 1"/>
                <a:gd name="f533" fmla="*/ f438 f162 1"/>
                <a:gd name="f534" fmla="*/ f439 f161 1"/>
                <a:gd name="f535" fmla="*/ f440 f162 1"/>
                <a:gd name="f536" fmla="*/ f441 f161 1"/>
                <a:gd name="f537" fmla="*/ f442 f162 1"/>
                <a:gd name="f538" fmla="*/ f443 f161 1"/>
                <a:gd name="f539" fmla="*/ f444 f161 1"/>
                <a:gd name="f540" fmla="*/ f445 f161 1"/>
                <a:gd name="f541" fmla="*/ f446 f162 1"/>
              </a:gdLst>
              <a:ahLst/>
              <a:cxnLst>
                <a:cxn ang="3cd4">
                  <a:pos x="hc" y="t"/>
                </a:cxn>
                <a:cxn ang="0">
                  <a:pos x="r" y="vc"/>
                </a:cxn>
                <a:cxn ang="cd4">
                  <a:pos x="hc" y="b"/>
                </a:cxn>
                <a:cxn ang="cd2">
                  <a:pos x="l" y="vc"/>
                </a:cxn>
                <a:cxn ang="f355">
                  <a:pos x="f451" y="f452"/>
                </a:cxn>
                <a:cxn ang="f355">
                  <a:pos x="f453" y="f454"/>
                </a:cxn>
                <a:cxn ang="f355">
                  <a:pos x="f455" y="f456"/>
                </a:cxn>
                <a:cxn ang="f355">
                  <a:pos x="f457" y="f458"/>
                </a:cxn>
                <a:cxn ang="f355">
                  <a:pos x="f457" y="f458"/>
                </a:cxn>
                <a:cxn ang="f355">
                  <a:pos x="f459" y="f460"/>
                </a:cxn>
                <a:cxn ang="f355">
                  <a:pos x="f461" y="f462"/>
                </a:cxn>
                <a:cxn ang="f355">
                  <a:pos x="f463" y="f464"/>
                </a:cxn>
                <a:cxn ang="f355">
                  <a:pos x="f465" y="f466"/>
                </a:cxn>
                <a:cxn ang="f355">
                  <a:pos x="f467" y="f468"/>
                </a:cxn>
                <a:cxn ang="f355">
                  <a:pos x="f469" y="f470"/>
                </a:cxn>
                <a:cxn ang="f355">
                  <a:pos x="f471" y="f472"/>
                </a:cxn>
                <a:cxn ang="f355">
                  <a:pos x="f473" y="f474"/>
                </a:cxn>
                <a:cxn ang="f355">
                  <a:pos x="f475" y="f476"/>
                </a:cxn>
                <a:cxn ang="f355">
                  <a:pos x="f477" y="f478"/>
                </a:cxn>
                <a:cxn ang="f355">
                  <a:pos x="f479" y="f476"/>
                </a:cxn>
                <a:cxn ang="f355">
                  <a:pos x="f480" y="f481"/>
                </a:cxn>
                <a:cxn ang="f355">
                  <a:pos x="f482" y="f483"/>
                </a:cxn>
                <a:cxn ang="f355">
                  <a:pos x="f484" y="f485"/>
                </a:cxn>
                <a:cxn ang="f355">
                  <a:pos x="f486" y="f487"/>
                </a:cxn>
                <a:cxn ang="f355">
                  <a:pos x="f488" y="f489"/>
                </a:cxn>
                <a:cxn ang="f355">
                  <a:pos x="f490" y="f474"/>
                </a:cxn>
                <a:cxn ang="f355">
                  <a:pos x="f491" y="f492"/>
                </a:cxn>
                <a:cxn ang="f355">
                  <a:pos x="f493" y="f494"/>
                </a:cxn>
                <a:cxn ang="f355">
                  <a:pos x="f495" y="f496"/>
                </a:cxn>
                <a:cxn ang="f355">
                  <a:pos x="f493" y="f497"/>
                </a:cxn>
                <a:cxn ang="f355">
                  <a:pos x="f498" y="f499"/>
                </a:cxn>
                <a:cxn ang="f355">
                  <a:pos x="f500" y="f501"/>
                </a:cxn>
                <a:cxn ang="f355">
                  <a:pos x="f502" y="f503"/>
                </a:cxn>
                <a:cxn ang="f355">
                  <a:pos x="f504" y="f505"/>
                </a:cxn>
                <a:cxn ang="f355">
                  <a:pos x="f506" y="f496"/>
                </a:cxn>
                <a:cxn ang="f355">
                  <a:pos x="f507" y="f508"/>
                </a:cxn>
                <a:cxn ang="f355">
                  <a:pos x="f504" y="f509"/>
                </a:cxn>
                <a:cxn ang="f355">
                  <a:pos x="f510" y="f511"/>
                </a:cxn>
                <a:cxn ang="f355">
                  <a:pos x="f506" y="f512"/>
                </a:cxn>
                <a:cxn ang="f355">
                  <a:pos x="f513" y="f485"/>
                </a:cxn>
                <a:cxn ang="f355">
                  <a:pos x="f500" y="f481"/>
                </a:cxn>
                <a:cxn ang="f355">
                  <a:pos x="f506" y="f514"/>
                </a:cxn>
                <a:cxn ang="f355">
                  <a:pos x="f515" y="f466"/>
                </a:cxn>
                <a:cxn ang="f355">
                  <a:pos x="f516" y="f517"/>
                </a:cxn>
                <a:cxn ang="f355">
                  <a:pos x="f518" y="f519"/>
                </a:cxn>
                <a:cxn ang="f355">
                  <a:pos x="f520" y="f521"/>
                </a:cxn>
                <a:cxn ang="f355">
                  <a:pos x="f522" y="f466"/>
                </a:cxn>
                <a:cxn ang="f355">
                  <a:pos x="f523" y="f524"/>
                </a:cxn>
                <a:cxn ang="f355">
                  <a:pos x="f523" y="f489"/>
                </a:cxn>
                <a:cxn ang="f355">
                  <a:pos x="f525" y="f526"/>
                </a:cxn>
                <a:cxn ang="f355">
                  <a:pos x="f523" y="f527"/>
                </a:cxn>
                <a:cxn ang="f355">
                  <a:pos x="f520" y="f528"/>
                </a:cxn>
                <a:cxn ang="f355">
                  <a:pos x="f529" y="f530"/>
                </a:cxn>
                <a:cxn ang="f355">
                  <a:pos x="f522" y="f531"/>
                </a:cxn>
                <a:cxn ang="f355">
                  <a:pos x="f459" y="f508"/>
                </a:cxn>
                <a:cxn ang="f355">
                  <a:pos x="f532" y="f533"/>
                </a:cxn>
                <a:cxn ang="f355">
                  <a:pos x="f534" y="f535"/>
                </a:cxn>
                <a:cxn ang="f355">
                  <a:pos x="f536" y="f537"/>
                </a:cxn>
                <a:cxn ang="f355">
                  <a:pos x="f538" y="f503"/>
                </a:cxn>
                <a:cxn ang="f355">
                  <a:pos x="f539" y="f497"/>
                </a:cxn>
                <a:cxn ang="f355">
                  <a:pos x="f540" y="f531"/>
                </a:cxn>
                <a:cxn ang="f355">
                  <a:pos x="f451" y="f541"/>
                </a:cxn>
                <a:cxn ang="f355">
                  <a:pos x="f453" y="f496"/>
                </a:cxn>
              </a:cxnLst>
              <a:rect l="f447" t="f450" r="f448" b="f449"/>
              <a:pathLst>
                <a:path w="462" h="218">
                  <a:moveTo>
                    <a:pt x="f9" y="f10"/>
                  </a:moveTo>
                  <a:lnTo>
                    <a:pt x="f11" y="f12"/>
                  </a:lnTo>
                  <a:lnTo>
                    <a:pt x="f11" y="f13"/>
                  </a:lnTo>
                  <a:lnTo>
                    <a:pt x="f9" y="f14"/>
                  </a:lnTo>
                  <a:lnTo>
                    <a:pt x="f15" y="f13"/>
                  </a:lnTo>
                  <a:lnTo>
                    <a:pt x="f7" y="f12"/>
                  </a:lnTo>
                  <a:lnTo>
                    <a:pt x="f7" y="f16"/>
                  </a:lnTo>
                  <a:lnTo>
                    <a:pt x="f7" y="f17"/>
                  </a:lnTo>
                  <a:lnTo>
                    <a:pt x="f7" y="f18"/>
                  </a:lnTo>
                  <a:lnTo>
                    <a:pt x="f19" y="f17"/>
                  </a:lnTo>
                  <a:lnTo>
                    <a:pt x="f20" y="f16"/>
                  </a:lnTo>
                  <a:lnTo>
                    <a:pt x="f21" y="f22"/>
                  </a:lnTo>
                  <a:lnTo>
                    <a:pt x="f23" y="f24"/>
                  </a:lnTo>
                  <a:lnTo>
                    <a:pt x="f25" y="f24"/>
                  </a:lnTo>
                  <a:lnTo>
                    <a:pt x="f26" y="f18"/>
                  </a:lnTo>
                  <a:lnTo>
                    <a:pt x="f27" y="f28"/>
                  </a:lnTo>
                  <a:lnTo>
                    <a:pt x="f29" y="f30"/>
                  </a:lnTo>
                  <a:lnTo>
                    <a:pt x="f31" y="f32"/>
                  </a:lnTo>
                  <a:lnTo>
                    <a:pt x="f33" y="f34"/>
                  </a:lnTo>
                  <a:lnTo>
                    <a:pt x="f2" y="f35"/>
                  </a:lnTo>
                  <a:lnTo>
                    <a:pt x="f36" y="f37"/>
                  </a:lnTo>
                  <a:lnTo>
                    <a:pt x="f38" y="f6"/>
                  </a:lnTo>
                  <a:lnTo>
                    <a:pt x="f39" y="f40"/>
                  </a:lnTo>
                  <a:lnTo>
                    <a:pt x="f41" y="f42"/>
                  </a:lnTo>
                  <a:lnTo>
                    <a:pt x="f43" y="f37"/>
                  </a:lnTo>
                  <a:lnTo>
                    <a:pt x="f44" y="f45"/>
                  </a:lnTo>
                  <a:lnTo>
                    <a:pt x="f46" y="f47"/>
                  </a:lnTo>
                  <a:lnTo>
                    <a:pt x="f8" y="f35"/>
                  </a:lnTo>
                  <a:lnTo>
                    <a:pt x="f48" y="f49"/>
                  </a:lnTo>
                  <a:lnTo>
                    <a:pt x="f50" y="f51"/>
                  </a:lnTo>
                  <a:lnTo>
                    <a:pt x="f22" y="f34"/>
                  </a:lnTo>
                  <a:lnTo>
                    <a:pt x="f52" y="f53"/>
                  </a:lnTo>
                  <a:lnTo>
                    <a:pt x="f54" y="f55"/>
                  </a:lnTo>
                  <a:lnTo>
                    <a:pt x="f56" y="f57"/>
                  </a:lnTo>
                  <a:lnTo>
                    <a:pt x="f58" y="f59"/>
                  </a:lnTo>
                  <a:lnTo>
                    <a:pt x="f49" y="f60"/>
                  </a:lnTo>
                  <a:lnTo>
                    <a:pt x="f61" y="f62"/>
                  </a:lnTo>
                  <a:lnTo>
                    <a:pt x="f6" y="f30"/>
                  </a:lnTo>
                  <a:lnTo>
                    <a:pt x="f63" y="f64"/>
                  </a:lnTo>
                  <a:lnTo>
                    <a:pt x="f40" y="f65"/>
                  </a:lnTo>
                  <a:lnTo>
                    <a:pt x="f66" y="f67"/>
                  </a:lnTo>
                  <a:lnTo>
                    <a:pt x="f45" y="f68"/>
                  </a:lnTo>
                  <a:lnTo>
                    <a:pt x="f47" y="f16"/>
                  </a:lnTo>
                  <a:lnTo>
                    <a:pt x="f49" y="f69"/>
                  </a:lnTo>
                  <a:lnTo>
                    <a:pt x="f51" y="f28"/>
                  </a:lnTo>
                  <a:lnTo>
                    <a:pt x="f34" y="f69"/>
                  </a:lnTo>
                  <a:lnTo>
                    <a:pt x="f55" y="f70"/>
                  </a:lnTo>
                  <a:lnTo>
                    <a:pt x="f55" y="f71"/>
                  </a:lnTo>
                  <a:lnTo>
                    <a:pt x="f55" y="f62"/>
                  </a:lnTo>
                  <a:lnTo>
                    <a:pt x="f72" y="f62"/>
                  </a:lnTo>
                  <a:lnTo>
                    <a:pt x="f57" y="f62"/>
                  </a:lnTo>
                  <a:lnTo>
                    <a:pt x="f57" y="f71"/>
                  </a:lnTo>
                  <a:lnTo>
                    <a:pt x="f57" y="f30"/>
                  </a:lnTo>
                  <a:lnTo>
                    <a:pt x="f59" y="f70"/>
                  </a:lnTo>
                  <a:lnTo>
                    <a:pt x="f73" y="f70"/>
                  </a:lnTo>
                  <a:lnTo>
                    <a:pt x="f62" y="f70"/>
                  </a:lnTo>
                  <a:lnTo>
                    <a:pt x="f70" y="f30"/>
                  </a:lnTo>
                  <a:lnTo>
                    <a:pt x="f74" y="f62"/>
                  </a:lnTo>
                  <a:lnTo>
                    <a:pt x="f74" y="f56"/>
                  </a:lnTo>
                  <a:lnTo>
                    <a:pt x="f75" y="f76"/>
                  </a:lnTo>
                  <a:lnTo>
                    <a:pt x="f77" y="f32"/>
                  </a:lnTo>
                  <a:lnTo>
                    <a:pt x="f78" y="f55"/>
                  </a:lnTo>
                  <a:lnTo>
                    <a:pt x="f79" y="f55"/>
                  </a:lnTo>
                  <a:lnTo>
                    <a:pt x="f14" y="f72"/>
                  </a:lnTo>
                  <a:lnTo>
                    <a:pt x="f12" y="f57"/>
                  </a:lnTo>
                  <a:lnTo>
                    <a:pt x="f24" y="f72"/>
                  </a:lnTo>
                  <a:lnTo>
                    <a:pt x="f10" y="f72"/>
                  </a:lnTo>
                  <a:lnTo>
                    <a:pt x="f10" y="f80"/>
                  </a:lnTo>
                  <a:lnTo>
                    <a:pt x="f81" y="f32"/>
                  </a:lnTo>
                  <a:lnTo>
                    <a:pt x="f82" y="f59"/>
                  </a:lnTo>
                  <a:lnTo>
                    <a:pt x="f83" y="f76"/>
                  </a:lnTo>
                  <a:lnTo>
                    <a:pt x="f83" y="f56"/>
                  </a:lnTo>
                  <a:lnTo>
                    <a:pt x="f83" y="f73"/>
                  </a:lnTo>
                  <a:lnTo>
                    <a:pt x="f84" y="f73"/>
                  </a:lnTo>
                  <a:lnTo>
                    <a:pt x="f85" y="f62"/>
                  </a:lnTo>
                  <a:lnTo>
                    <a:pt x="f50" y="f70"/>
                  </a:lnTo>
                  <a:lnTo>
                    <a:pt x="f86" y="f70"/>
                  </a:lnTo>
                  <a:lnTo>
                    <a:pt x="f87" y="f74"/>
                  </a:lnTo>
                  <a:lnTo>
                    <a:pt x="f88" y="f75"/>
                  </a:lnTo>
                  <a:lnTo>
                    <a:pt x="f89" y="f54"/>
                  </a:lnTo>
                  <a:lnTo>
                    <a:pt x="f89" y="f28"/>
                  </a:lnTo>
                  <a:lnTo>
                    <a:pt x="f89" y="f69"/>
                  </a:lnTo>
                  <a:lnTo>
                    <a:pt x="f90" y="f78"/>
                  </a:lnTo>
                  <a:lnTo>
                    <a:pt x="f91" y="f92"/>
                  </a:lnTo>
                  <a:lnTo>
                    <a:pt x="f46" y="f79"/>
                  </a:lnTo>
                  <a:lnTo>
                    <a:pt x="f93" y="f79"/>
                  </a:lnTo>
                  <a:lnTo>
                    <a:pt x="f94" y="f78"/>
                  </a:lnTo>
                  <a:lnTo>
                    <a:pt x="f44" y="f65"/>
                  </a:lnTo>
                  <a:lnTo>
                    <a:pt x="f95" y="f18"/>
                  </a:lnTo>
                  <a:lnTo>
                    <a:pt x="f96" y="f12"/>
                  </a:lnTo>
                  <a:lnTo>
                    <a:pt x="f97" y="f17"/>
                  </a:lnTo>
                  <a:lnTo>
                    <a:pt x="f96" y="f22"/>
                  </a:lnTo>
                  <a:lnTo>
                    <a:pt x="f96" y="f67"/>
                  </a:lnTo>
                  <a:lnTo>
                    <a:pt x="f98" y="f84"/>
                  </a:lnTo>
                  <a:lnTo>
                    <a:pt x="f99" y="f100"/>
                  </a:lnTo>
                  <a:lnTo>
                    <a:pt x="f99" y="f101"/>
                  </a:lnTo>
                  <a:lnTo>
                    <a:pt x="f98" y="f89"/>
                  </a:lnTo>
                  <a:lnTo>
                    <a:pt x="f96" y="f102"/>
                  </a:lnTo>
                  <a:lnTo>
                    <a:pt x="f95" y="f103"/>
                  </a:lnTo>
                  <a:lnTo>
                    <a:pt x="f104" y="f101"/>
                  </a:lnTo>
                  <a:lnTo>
                    <a:pt x="f105" y="f88"/>
                  </a:lnTo>
                  <a:lnTo>
                    <a:pt x="f106" y="f89"/>
                  </a:lnTo>
                  <a:lnTo>
                    <a:pt x="f107" y="f90"/>
                  </a:lnTo>
                  <a:lnTo>
                    <a:pt x="f107" y="f102"/>
                  </a:lnTo>
                  <a:lnTo>
                    <a:pt x="f108" y="f103"/>
                  </a:lnTo>
                  <a:lnTo>
                    <a:pt x="f41" y="f90"/>
                  </a:lnTo>
                  <a:lnTo>
                    <a:pt x="f109" y="f90"/>
                  </a:lnTo>
                  <a:lnTo>
                    <a:pt x="f110" y="f111"/>
                  </a:lnTo>
                  <a:lnTo>
                    <a:pt x="f112" y="f113"/>
                  </a:lnTo>
                  <a:lnTo>
                    <a:pt x="f114" y="f8"/>
                  </a:lnTo>
                  <a:lnTo>
                    <a:pt x="f115" y="f111"/>
                  </a:lnTo>
                  <a:lnTo>
                    <a:pt x="f112" y="f116"/>
                  </a:lnTo>
                  <a:lnTo>
                    <a:pt x="f117" y="f48"/>
                  </a:lnTo>
                  <a:lnTo>
                    <a:pt x="f118" y="f3"/>
                  </a:lnTo>
                  <a:lnTo>
                    <a:pt x="f41" y="f84"/>
                  </a:lnTo>
                  <a:lnTo>
                    <a:pt x="f119" y="f120"/>
                  </a:lnTo>
                  <a:lnTo>
                    <a:pt x="f41" y="f82"/>
                  </a:lnTo>
                  <a:lnTo>
                    <a:pt x="f121" y="f84"/>
                  </a:lnTo>
                  <a:lnTo>
                    <a:pt x="f122" y="f123"/>
                  </a:lnTo>
                  <a:lnTo>
                    <a:pt x="f39" y="f123"/>
                  </a:lnTo>
                  <a:lnTo>
                    <a:pt x="f124" y="f100"/>
                  </a:lnTo>
                  <a:lnTo>
                    <a:pt x="f110" y="f87"/>
                  </a:lnTo>
                  <a:lnTo>
                    <a:pt x="f124" y="f3"/>
                  </a:lnTo>
                  <a:lnTo>
                    <a:pt x="f125" y="f85"/>
                  </a:lnTo>
                  <a:lnTo>
                    <a:pt x="f126" y="f83"/>
                  </a:lnTo>
                  <a:lnTo>
                    <a:pt x="f118" y="f13"/>
                  </a:lnTo>
                  <a:lnTo>
                    <a:pt x="f118" y="f18"/>
                  </a:lnTo>
                  <a:lnTo>
                    <a:pt x="f127" y="f52"/>
                  </a:lnTo>
                  <a:lnTo>
                    <a:pt x="f121" y="f78"/>
                  </a:lnTo>
                  <a:lnTo>
                    <a:pt x="f127" y="f28"/>
                  </a:lnTo>
                  <a:lnTo>
                    <a:pt x="f41" y="f54"/>
                  </a:lnTo>
                  <a:lnTo>
                    <a:pt x="f128" y="f74"/>
                  </a:lnTo>
                  <a:lnTo>
                    <a:pt x="f129" y="f74"/>
                  </a:lnTo>
                  <a:lnTo>
                    <a:pt x="f121" y="f75"/>
                  </a:lnTo>
                  <a:lnTo>
                    <a:pt x="f118" y="f30"/>
                  </a:lnTo>
                  <a:lnTo>
                    <a:pt x="f127" y="f62"/>
                  </a:lnTo>
                  <a:lnTo>
                    <a:pt x="f119" y="f73"/>
                  </a:lnTo>
                  <a:lnTo>
                    <a:pt x="f108" y="f59"/>
                  </a:lnTo>
                  <a:lnTo>
                    <a:pt x="f108" y="f32"/>
                  </a:lnTo>
                  <a:lnTo>
                    <a:pt x="f41" y="f32"/>
                  </a:lnTo>
                  <a:lnTo>
                    <a:pt x="f121" y="f80"/>
                  </a:lnTo>
                  <a:lnTo>
                    <a:pt x="f41" y="f55"/>
                  </a:lnTo>
                  <a:lnTo>
                    <a:pt x="f121" y="f58"/>
                  </a:lnTo>
                  <a:lnTo>
                    <a:pt x="f121" y="f130"/>
                  </a:lnTo>
                  <a:lnTo>
                    <a:pt x="f121" y="f34"/>
                  </a:lnTo>
                  <a:lnTo>
                    <a:pt x="f121" y="f131"/>
                  </a:lnTo>
                  <a:lnTo>
                    <a:pt x="f132" y="f133"/>
                  </a:lnTo>
                  <a:lnTo>
                    <a:pt x="f132" y="f130"/>
                  </a:lnTo>
                  <a:lnTo>
                    <a:pt x="f134" y="f135"/>
                  </a:lnTo>
                  <a:lnTo>
                    <a:pt x="f132" y="f51"/>
                  </a:lnTo>
                  <a:lnTo>
                    <a:pt x="f122" y="f131"/>
                  </a:lnTo>
                  <a:lnTo>
                    <a:pt x="f39" y="f51"/>
                  </a:lnTo>
                  <a:lnTo>
                    <a:pt x="f125" y="f49"/>
                  </a:lnTo>
                  <a:lnTo>
                    <a:pt x="f125" y="f136"/>
                  </a:lnTo>
                  <a:lnTo>
                    <a:pt x="f39" y="f137"/>
                  </a:lnTo>
                  <a:lnTo>
                    <a:pt x="f125" y="f138"/>
                  </a:lnTo>
                  <a:lnTo>
                    <a:pt x="f124" y="f45"/>
                  </a:lnTo>
                  <a:lnTo>
                    <a:pt x="f139" y="f61"/>
                  </a:lnTo>
                  <a:lnTo>
                    <a:pt x="f110" y="f137"/>
                  </a:lnTo>
                  <a:lnTo>
                    <a:pt x="f38" y="f138"/>
                  </a:lnTo>
                  <a:lnTo>
                    <a:pt x="f112" y="f140"/>
                  </a:lnTo>
                  <a:lnTo>
                    <a:pt x="f117" y="f35"/>
                  </a:lnTo>
                  <a:lnTo>
                    <a:pt x="f110" y="f49"/>
                  </a:lnTo>
                  <a:lnTo>
                    <a:pt x="f112" y="f49"/>
                  </a:lnTo>
                  <a:lnTo>
                    <a:pt x="f114" y="f49"/>
                  </a:lnTo>
                  <a:lnTo>
                    <a:pt x="f141" y="f51"/>
                  </a:lnTo>
                  <a:lnTo>
                    <a:pt x="f124" y="f142"/>
                  </a:lnTo>
                  <a:lnTo>
                    <a:pt x="f125" y="f53"/>
                  </a:lnTo>
                  <a:lnTo>
                    <a:pt x="f109" y="f32"/>
                  </a:lnTo>
                  <a:lnTo>
                    <a:pt x="f143" y="f71"/>
                  </a:lnTo>
                  <a:lnTo>
                    <a:pt x="f139" y="f76"/>
                  </a:lnTo>
                  <a:lnTo>
                    <a:pt x="f110" y="f73"/>
                  </a:lnTo>
                  <a:lnTo>
                    <a:pt x="f139" y="f74"/>
                  </a:lnTo>
                  <a:lnTo>
                    <a:pt x="f143" y="f74"/>
                  </a:lnTo>
                  <a:lnTo>
                    <a:pt x="f109" y="f74"/>
                  </a:lnTo>
                  <a:lnTo>
                    <a:pt x="f109" y="f77"/>
                  </a:lnTo>
                  <a:lnTo>
                    <a:pt x="f39" y="f28"/>
                  </a:lnTo>
                  <a:lnTo>
                    <a:pt x="f124" y="f54"/>
                  </a:lnTo>
                  <a:lnTo>
                    <a:pt x="f110" y="f77"/>
                  </a:lnTo>
                  <a:lnTo>
                    <a:pt x="f141" y="f69"/>
                  </a:lnTo>
                  <a:lnTo>
                    <a:pt x="f139" y="f78"/>
                  </a:lnTo>
                  <a:lnTo>
                    <a:pt x="f143" y="f92"/>
                  </a:lnTo>
                  <a:lnTo>
                    <a:pt x="f143" y="f14"/>
                  </a:lnTo>
                  <a:lnTo>
                    <a:pt x="f124" y="f17"/>
                  </a:lnTo>
                  <a:lnTo>
                    <a:pt x="f139" y="f52"/>
                  </a:lnTo>
                  <a:lnTo>
                    <a:pt x="f117" y="f52"/>
                  </a:lnTo>
                  <a:lnTo>
                    <a:pt x="f38" y="f17"/>
                  </a:lnTo>
                  <a:lnTo>
                    <a:pt x="f2" y="f16"/>
                  </a:lnTo>
                  <a:lnTo>
                    <a:pt x="f144" y="f13"/>
                  </a:lnTo>
                  <a:lnTo>
                    <a:pt x="f33" y="f16"/>
                  </a:lnTo>
                  <a:lnTo>
                    <a:pt x="f145" y="f12"/>
                  </a:lnTo>
                  <a:lnTo>
                    <a:pt x="f38" y="f68"/>
                  </a:lnTo>
                  <a:lnTo>
                    <a:pt x="f141" y="f22"/>
                  </a:lnTo>
                  <a:lnTo>
                    <a:pt x="f141" y="f82"/>
                  </a:lnTo>
                  <a:lnTo>
                    <a:pt x="f38" y="f85"/>
                  </a:lnTo>
                  <a:lnTo>
                    <a:pt x="f36" y="f3"/>
                  </a:lnTo>
                  <a:lnTo>
                    <a:pt x="f33" y="f123"/>
                  </a:lnTo>
                  <a:lnTo>
                    <a:pt x="f31" y="f87"/>
                  </a:lnTo>
                  <a:lnTo>
                    <a:pt x="f146" y="f123"/>
                  </a:lnTo>
                  <a:lnTo>
                    <a:pt x="f146" y="f3"/>
                  </a:lnTo>
                  <a:lnTo>
                    <a:pt x="f147" y="f86"/>
                  </a:lnTo>
                  <a:lnTo>
                    <a:pt x="f29" y="f123"/>
                  </a:lnTo>
                  <a:lnTo>
                    <a:pt x="f148" y="f3"/>
                  </a:lnTo>
                  <a:lnTo>
                    <a:pt x="f149" y="f85"/>
                  </a:lnTo>
                  <a:lnTo>
                    <a:pt x="f27" y="f84"/>
                  </a:lnTo>
                  <a:lnTo>
                    <a:pt x="f27" y="f50"/>
                  </a:lnTo>
                  <a:lnTo>
                    <a:pt x="f26" y="f123"/>
                  </a:lnTo>
                  <a:lnTo>
                    <a:pt x="f150" y="f151"/>
                  </a:lnTo>
                  <a:lnTo>
                    <a:pt x="f27" y="f48"/>
                  </a:lnTo>
                  <a:lnTo>
                    <a:pt x="f26" y="f48"/>
                  </a:lnTo>
                  <a:lnTo>
                    <a:pt x="f152" y="f48"/>
                  </a:lnTo>
                  <a:lnTo>
                    <a:pt x="f153" y="f102"/>
                  </a:lnTo>
                  <a:lnTo>
                    <a:pt x="f23" y="f111"/>
                  </a:lnTo>
                  <a:lnTo>
                    <a:pt x="f23" y="f8"/>
                  </a:lnTo>
                  <a:lnTo>
                    <a:pt x="f154" y="f113"/>
                  </a:lnTo>
                  <a:lnTo>
                    <a:pt x="f155" y="f113"/>
                  </a:lnTo>
                  <a:lnTo>
                    <a:pt x="f156" y="f90"/>
                  </a:lnTo>
                  <a:lnTo>
                    <a:pt x="f157" y="f102"/>
                  </a:lnTo>
                  <a:lnTo>
                    <a:pt x="f158" y="f88"/>
                  </a:lnTo>
                  <a:lnTo>
                    <a:pt x="f158" y="f101"/>
                  </a:lnTo>
                  <a:lnTo>
                    <a:pt x="f159" y="f123"/>
                  </a:lnTo>
                  <a:lnTo>
                    <a:pt x="f19" y="f82"/>
                  </a:lnTo>
                  <a:lnTo>
                    <a:pt x="f9" y="f120"/>
                  </a:lnTo>
                  <a:lnTo>
                    <a:pt x="f9" y="f10"/>
                  </a:lnTo>
                  <a:close/>
                  <a:moveTo>
                    <a:pt x="f15" y="f120"/>
                  </a:moveTo>
                  <a:lnTo>
                    <a:pt x="f9" y="f100"/>
                  </a:lnTo>
                  <a:lnTo>
                    <a:pt x="f11" y="f101"/>
                  </a:lnTo>
                  <a:lnTo>
                    <a:pt x="f9" y="f101"/>
                  </a:lnTo>
                  <a:lnTo>
                    <a:pt x="f15" y="f100"/>
                  </a:lnTo>
                  <a:lnTo>
                    <a:pt x="f7" y="f84"/>
                  </a:lnTo>
                  <a:lnTo>
                    <a:pt x="f7" y="f10"/>
                  </a:lnTo>
                  <a:lnTo>
                    <a:pt x="f15" y="f120"/>
                  </a:lnTo>
                  <a:close/>
                </a:path>
              </a:pathLst>
            </a:custGeom>
            <a:solidFill>
              <a:srgbClr val="339933"/>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grpSp>
          <p:nvGrpSpPr>
            <p:cNvPr id="137" name="Group 52">
              <a:extLst>
                <a:ext uri="{FF2B5EF4-FFF2-40B4-BE49-F238E27FC236}">
                  <a16:creationId xmlns:a16="http://schemas.microsoft.com/office/drawing/2014/main" id="{B3C886E4-4D31-1AE5-A5BE-68BDF3C1444C}"/>
                </a:ext>
              </a:extLst>
            </p:cNvPr>
            <p:cNvGrpSpPr/>
            <p:nvPr/>
          </p:nvGrpSpPr>
          <p:grpSpPr>
            <a:xfrm>
              <a:off x="1049786" y="3921953"/>
              <a:ext cx="7466660" cy="2516848"/>
              <a:chOff x="1049786" y="3921953"/>
              <a:chExt cx="7466660" cy="2516848"/>
            </a:xfrm>
          </p:grpSpPr>
          <p:sp>
            <p:nvSpPr>
              <p:cNvPr id="145" name="Freeform 10">
                <a:extLst>
                  <a:ext uri="{FF2B5EF4-FFF2-40B4-BE49-F238E27FC236}">
                    <a16:creationId xmlns:a16="http://schemas.microsoft.com/office/drawing/2014/main" id="{E6E9ADCD-23BC-FABF-AB22-C89BCFC8DE9E}"/>
                  </a:ext>
                </a:extLst>
              </p:cNvPr>
              <p:cNvSpPr/>
              <p:nvPr/>
            </p:nvSpPr>
            <p:spPr>
              <a:xfrm>
                <a:off x="1049786" y="4841299"/>
                <a:ext cx="2108524" cy="1453749"/>
              </a:xfrm>
              <a:custGeom>
                <a:avLst/>
                <a:gdLst>
                  <a:gd name="f0" fmla="val 10800000"/>
                  <a:gd name="f1" fmla="val 5400000"/>
                  <a:gd name="f2" fmla="val 180"/>
                  <a:gd name="f3" fmla="val w"/>
                  <a:gd name="f4" fmla="val h"/>
                  <a:gd name="f5" fmla="val 0"/>
                  <a:gd name="f6" fmla="val 2800"/>
                  <a:gd name="f7" fmla="val 1976"/>
                  <a:gd name="f8" fmla="val 2798"/>
                  <a:gd name="f9" fmla="val 1542"/>
                  <a:gd name="f10" fmla="val 1535"/>
                  <a:gd name="f11" fmla="val 1516"/>
                  <a:gd name="f12" fmla="val 1511"/>
                  <a:gd name="f13" fmla="val 2793"/>
                  <a:gd name="f14" fmla="val 1504"/>
                  <a:gd name="f15" fmla="val 2786"/>
                  <a:gd name="f16" fmla="val 1495"/>
                  <a:gd name="f17" fmla="val 2783"/>
                  <a:gd name="f18" fmla="val 1488"/>
                  <a:gd name="f19" fmla="val 2779"/>
                  <a:gd name="f20" fmla="val 1480"/>
                  <a:gd name="f21" fmla="val 1476"/>
                  <a:gd name="f22" fmla="val 2776"/>
                  <a:gd name="f23" fmla="val 1469"/>
                  <a:gd name="f24" fmla="val 1461"/>
                  <a:gd name="f25" fmla="val 1454"/>
                  <a:gd name="f26" fmla="val 1450"/>
                  <a:gd name="f27" fmla="val 2774"/>
                  <a:gd name="f28" fmla="val 1443"/>
                  <a:gd name="f29" fmla="val 2769"/>
                  <a:gd name="f30" fmla="val 1438"/>
                  <a:gd name="f31" fmla="val 2767"/>
                  <a:gd name="f32" fmla="val 1435"/>
                  <a:gd name="f33" fmla="val 2760"/>
                  <a:gd name="f34" fmla="val 1440"/>
                  <a:gd name="f35" fmla="val 2748"/>
                  <a:gd name="f36" fmla="val 2741"/>
                  <a:gd name="f37" fmla="val 1431"/>
                  <a:gd name="f38" fmla="val 2731"/>
                  <a:gd name="f39" fmla="val 2722"/>
                  <a:gd name="f40" fmla="val 1424"/>
                  <a:gd name="f41" fmla="val 2712"/>
                  <a:gd name="f42" fmla="val 2703"/>
                  <a:gd name="f43" fmla="val 1426"/>
                  <a:gd name="f44" fmla="val 2693"/>
                  <a:gd name="f45" fmla="val 2686"/>
                  <a:gd name="f46" fmla="val 1421"/>
                  <a:gd name="f47" fmla="val 2677"/>
                  <a:gd name="f48" fmla="val 1416"/>
                  <a:gd name="f49" fmla="val 2670"/>
                  <a:gd name="f50" fmla="val 1414"/>
                  <a:gd name="f51" fmla="val 2665"/>
                  <a:gd name="f52" fmla="val 2656"/>
                  <a:gd name="f53" fmla="val 2653"/>
                  <a:gd name="f54" fmla="val 1412"/>
                  <a:gd name="f55" fmla="val 2648"/>
                  <a:gd name="f56" fmla="val 1407"/>
                  <a:gd name="f57" fmla="val 2646"/>
                  <a:gd name="f58" fmla="val 1400"/>
                  <a:gd name="f59" fmla="val 2641"/>
                  <a:gd name="f60" fmla="val 2632"/>
                  <a:gd name="f61" fmla="val 1388"/>
                  <a:gd name="f62" fmla="val 2629"/>
                  <a:gd name="f63" fmla="val 1381"/>
                  <a:gd name="f64" fmla="val 2622"/>
                  <a:gd name="f65" fmla="val 2613"/>
                  <a:gd name="f66" fmla="val 1371"/>
                  <a:gd name="f67" fmla="val 1367"/>
                  <a:gd name="f68" fmla="val 2608"/>
                  <a:gd name="f69" fmla="val 1359"/>
                  <a:gd name="f70" fmla="val 2596"/>
                  <a:gd name="f71" fmla="val 1348"/>
                  <a:gd name="f72" fmla="val 2587"/>
                  <a:gd name="f73" fmla="val 1341"/>
                  <a:gd name="f74" fmla="val 2575"/>
                  <a:gd name="f75" fmla="val 1329"/>
                  <a:gd name="f76" fmla="val 2565"/>
                  <a:gd name="f77" fmla="val 1317"/>
                  <a:gd name="f78" fmla="val 2556"/>
                  <a:gd name="f79" fmla="val 1310"/>
                  <a:gd name="f80" fmla="val 2549"/>
                  <a:gd name="f81" fmla="val 1303"/>
                  <a:gd name="f82" fmla="val 2539"/>
                  <a:gd name="f83" fmla="val 1293"/>
                  <a:gd name="f84" fmla="val 2528"/>
                  <a:gd name="f85" fmla="val 1279"/>
                  <a:gd name="f86" fmla="val 2516"/>
                  <a:gd name="f87" fmla="val 1269"/>
                  <a:gd name="f88" fmla="val 2513"/>
                  <a:gd name="f89" fmla="val 1262"/>
                  <a:gd name="f90" fmla="val 2504"/>
                  <a:gd name="f91" fmla="val 1255"/>
                  <a:gd name="f92" fmla="val 2494"/>
                  <a:gd name="f93" fmla="val 1248"/>
                  <a:gd name="f94" fmla="val 2483"/>
                  <a:gd name="f95" fmla="val 1239"/>
                  <a:gd name="f96" fmla="val 2475"/>
                  <a:gd name="f97" fmla="val 1236"/>
                  <a:gd name="f98" fmla="val 2468"/>
                  <a:gd name="f99" fmla="val 1234"/>
                  <a:gd name="f100" fmla="val 2459"/>
                  <a:gd name="f101" fmla="val 1231"/>
                  <a:gd name="f102" fmla="val 2454"/>
                  <a:gd name="f103" fmla="val 1227"/>
                  <a:gd name="f104" fmla="val 2452"/>
                  <a:gd name="f105" fmla="val 1224"/>
                  <a:gd name="f106" fmla="val 2449"/>
                  <a:gd name="f107" fmla="val 1220"/>
                  <a:gd name="f108" fmla="val 2445"/>
                  <a:gd name="f109" fmla="val 1217"/>
                  <a:gd name="f110" fmla="val 2442"/>
                  <a:gd name="f111" fmla="val 1212"/>
                  <a:gd name="f112" fmla="val 2440"/>
                  <a:gd name="f113" fmla="val 1210"/>
                  <a:gd name="f114" fmla="val 2430"/>
                  <a:gd name="f115" fmla="val 1205"/>
                  <a:gd name="f116" fmla="val 2426"/>
                  <a:gd name="f117" fmla="val 1201"/>
                  <a:gd name="f118" fmla="val 2419"/>
                  <a:gd name="f119" fmla="val 1198"/>
                  <a:gd name="f120" fmla="val 2412"/>
                  <a:gd name="f121" fmla="val 2409"/>
                  <a:gd name="f122" fmla="val 1196"/>
                  <a:gd name="f123" fmla="val 2400"/>
                  <a:gd name="f124" fmla="val 1182"/>
                  <a:gd name="f125" fmla="val 1177"/>
                  <a:gd name="f126" fmla="val 2397"/>
                  <a:gd name="f127" fmla="val 1170"/>
                  <a:gd name="f128" fmla="val 1167"/>
                  <a:gd name="f129" fmla="val 2383"/>
                  <a:gd name="f130" fmla="val 1158"/>
                  <a:gd name="f131" fmla="val 2376"/>
                  <a:gd name="f132" fmla="val 1156"/>
                  <a:gd name="f133" fmla="val 2369"/>
                  <a:gd name="f134" fmla="val 1153"/>
                  <a:gd name="f135" fmla="val 2359"/>
                  <a:gd name="f136" fmla="val 1163"/>
                  <a:gd name="f137" fmla="val 2350"/>
                  <a:gd name="f138" fmla="val 1172"/>
                  <a:gd name="f139" fmla="val 2343"/>
                  <a:gd name="f140" fmla="val 2331"/>
                  <a:gd name="f141" fmla="val 1184"/>
                  <a:gd name="f142" fmla="val 2338"/>
                  <a:gd name="f143" fmla="val 1191"/>
                  <a:gd name="f144" fmla="val 2333"/>
                  <a:gd name="f145" fmla="val 2329"/>
                  <a:gd name="f146" fmla="val 2319"/>
                  <a:gd name="f147" fmla="val 2312"/>
                  <a:gd name="f148" fmla="val 1246"/>
                  <a:gd name="f149" fmla="val 2305"/>
                  <a:gd name="f150" fmla="val 2298"/>
                  <a:gd name="f151" fmla="val 2293"/>
                  <a:gd name="f152" fmla="val 1272"/>
                  <a:gd name="f153" fmla="val 2288"/>
                  <a:gd name="f154" fmla="val 1265"/>
                  <a:gd name="f155" fmla="val 2281"/>
                  <a:gd name="f156" fmla="val 1250"/>
                  <a:gd name="f157" fmla="val 2276"/>
                  <a:gd name="f158" fmla="val 1241"/>
                  <a:gd name="f159" fmla="val 2269"/>
                  <a:gd name="f160" fmla="val 2260"/>
                  <a:gd name="f161" fmla="val 1229"/>
                  <a:gd name="f162" fmla="val 2250"/>
                  <a:gd name="f163" fmla="val 2239"/>
                  <a:gd name="f164" fmla="val 1215"/>
                  <a:gd name="f165" fmla="val 2231"/>
                  <a:gd name="f166" fmla="val 2222"/>
                  <a:gd name="f167" fmla="val 1203"/>
                  <a:gd name="f168" fmla="val 2210"/>
                  <a:gd name="f169" fmla="val 2205"/>
                  <a:gd name="f170" fmla="val 2196"/>
                  <a:gd name="f171" fmla="val 2186"/>
                  <a:gd name="f172" fmla="val 2184"/>
                  <a:gd name="f173" fmla="val 2177"/>
                  <a:gd name="f174" fmla="val 1160"/>
                  <a:gd name="f175" fmla="val 1148"/>
                  <a:gd name="f176" fmla="val 1141"/>
                  <a:gd name="f177" fmla="val 2170"/>
                  <a:gd name="f178" fmla="val 1144"/>
                  <a:gd name="f179" fmla="val 2158"/>
                  <a:gd name="f180" fmla="val 1146"/>
                  <a:gd name="f181" fmla="val 2146"/>
                  <a:gd name="f182" fmla="val 1151"/>
                  <a:gd name="f183" fmla="val 2141"/>
                  <a:gd name="f184" fmla="val 2137"/>
                  <a:gd name="f185" fmla="val 2123"/>
                  <a:gd name="f186" fmla="val 1165"/>
                  <a:gd name="f187" fmla="val 2108"/>
                  <a:gd name="f188" fmla="val 2094"/>
                  <a:gd name="f189" fmla="val 2082"/>
                  <a:gd name="f190" fmla="val 2077"/>
                  <a:gd name="f191" fmla="val 1137"/>
                  <a:gd name="f192" fmla="val 2070"/>
                  <a:gd name="f193" fmla="val 1103"/>
                  <a:gd name="f194" fmla="val 2066"/>
                  <a:gd name="f195" fmla="val 1073"/>
                  <a:gd name="f196" fmla="val 2061"/>
                  <a:gd name="f197" fmla="val 1042"/>
                  <a:gd name="f198" fmla="val 2056"/>
                  <a:gd name="f199" fmla="val 1011"/>
                  <a:gd name="f200" fmla="val 2051"/>
                  <a:gd name="f201" fmla="val 980"/>
                  <a:gd name="f202" fmla="val 2044"/>
                  <a:gd name="f203" fmla="val 947"/>
                  <a:gd name="f204" fmla="val 2040"/>
                  <a:gd name="f205" fmla="val 916"/>
                  <a:gd name="f206" fmla="val 2035"/>
                  <a:gd name="f207" fmla="val 885"/>
                  <a:gd name="f208" fmla="val 2030"/>
                  <a:gd name="f209" fmla="val 854"/>
                  <a:gd name="f210" fmla="val 2025"/>
                  <a:gd name="f211" fmla="val 823"/>
                  <a:gd name="f212" fmla="val 2021"/>
                  <a:gd name="f213" fmla="val 793"/>
                  <a:gd name="f214" fmla="val 2016"/>
                  <a:gd name="f215" fmla="val 759"/>
                  <a:gd name="f216" fmla="val 2011"/>
                  <a:gd name="f217" fmla="val 729"/>
                  <a:gd name="f218" fmla="val 2006"/>
                  <a:gd name="f219" fmla="val 698"/>
                  <a:gd name="f220" fmla="val 2002"/>
                  <a:gd name="f221" fmla="val 667"/>
                  <a:gd name="f222" fmla="val 1999"/>
                  <a:gd name="f223" fmla="val 636"/>
                  <a:gd name="f224" fmla="val 1995"/>
                  <a:gd name="f225" fmla="val 603"/>
                  <a:gd name="f226" fmla="val 1990"/>
                  <a:gd name="f227" fmla="val 572"/>
                  <a:gd name="f228" fmla="val 1985"/>
                  <a:gd name="f229" fmla="val 541"/>
                  <a:gd name="f230" fmla="val 1980"/>
                  <a:gd name="f231" fmla="val 510"/>
                  <a:gd name="f232" fmla="val 1978"/>
                  <a:gd name="f233" fmla="val 477"/>
                  <a:gd name="f234" fmla="val 1973"/>
                  <a:gd name="f235" fmla="val 446"/>
                  <a:gd name="f236" fmla="val 1969"/>
                  <a:gd name="f237" fmla="val 416"/>
                  <a:gd name="f238" fmla="val 1964"/>
                  <a:gd name="f239" fmla="val 385"/>
                  <a:gd name="f240" fmla="val 1961"/>
                  <a:gd name="f241" fmla="val 354"/>
                  <a:gd name="f242" fmla="val 1957"/>
                  <a:gd name="f243" fmla="val 321"/>
                  <a:gd name="f244" fmla="val 1952"/>
                  <a:gd name="f245" fmla="val 290"/>
                  <a:gd name="f246" fmla="val 1950"/>
                  <a:gd name="f247" fmla="val 259"/>
                  <a:gd name="f248" fmla="val 1945"/>
                  <a:gd name="f249" fmla="val 228"/>
                  <a:gd name="f250" fmla="val 1942"/>
                  <a:gd name="f251" fmla="val 197"/>
                  <a:gd name="f252" fmla="val 1938"/>
                  <a:gd name="f253" fmla="val 164"/>
                  <a:gd name="f254" fmla="val 1935"/>
                  <a:gd name="f255" fmla="val 1928"/>
                  <a:gd name="f256" fmla="val 166"/>
                  <a:gd name="f257" fmla="val 1926"/>
                  <a:gd name="f258" fmla="val 1924"/>
                  <a:gd name="f259" fmla="val 1919"/>
                  <a:gd name="f260" fmla="val 162"/>
                  <a:gd name="f261" fmla="val 1912"/>
                  <a:gd name="f262" fmla="val 157"/>
                  <a:gd name="f263" fmla="val 1890"/>
                  <a:gd name="f264" fmla="val 150"/>
                  <a:gd name="f265" fmla="val 1886"/>
                  <a:gd name="f266" fmla="val 143"/>
                  <a:gd name="f267" fmla="val 1874"/>
                  <a:gd name="f268" fmla="val 133"/>
                  <a:gd name="f269" fmla="val 1857"/>
                  <a:gd name="f270" fmla="val 129"/>
                  <a:gd name="f271" fmla="val 1855"/>
                  <a:gd name="f272" fmla="val 131"/>
                  <a:gd name="f273" fmla="val 1852"/>
                  <a:gd name="f274" fmla="val 1845"/>
                  <a:gd name="f275" fmla="val 1838"/>
                  <a:gd name="f276" fmla="val 1826"/>
                  <a:gd name="f277" fmla="val 138"/>
                  <a:gd name="f278" fmla="val 1815"/>
                  <a:gd name="f279" fmla="val 140"/>
                  <a:gd name="f280" fmla="val 1807"/>
                  <a:gd name="f281" fmla="val 147"/>
                  <a:gd name="f282" fmla="val 1788"/>
                  <a:gd name="f283" fmla="val 1786"/>
                  <a:gd name="f284" fmla="val 145"/>
                  <a:gd name="f285" fmla="val 1779"/>
                  <a:gd name="f286" fmla="val 1765"/>
                  <a:gd name="f287" fmla="val 1758"/>
                  <a:gd name="f288" fmla="val 136"/>
                  <a:gd name="f289" fmla="val 1751"/>
                  <a:gd name="f290" fmla="val 1734"/>
                  <a:gd name="f291" fmla="val 1722"/>
                  <a:gd name="f292" fmla="val 1701"/>
                  <a:gd name="f293" fmla="val 1698"/>
                  <a:gd name="f294" fmla="val 1694"/>
                  <a:gd name="f295" fmla="val 124"/>
                  <a:gd name="f296" fmla="val 1689"/>
                  <a:gd name="f297" fmla="val 1684"/>
                  <a:gd name="f298" fmla="val 119"/>
                  <a:gd name="f299" fmla="val 1682"/>
                  <a:gd name="f300" fmla="val 1677"/>
                  <a:gd name="f301" fmla="val 1675"/>
                  <a:gd name="f302" fmla="val 1668"/>
                  <a:gd name="f303" fmla="val 114"/>
                  <a:gd name="f304" fmla="val 1661"/>
                  <a:gd name="f305" fmla="val 112"/>
                  <a:gd name="f306" fmla="val 1646"/>
                  <a:gd name="f307" fmla="val 105"/>
                  <a:gd name="f308" fmla="val 1642"/>
                  <a:gd name="f309" fmla="val 107"/>
                  <a:gd name="f310" fmla="val 1637"/>
                  <a:gd name="f311" fmla="val 1627"/>
                  <a:gd name="f312" fmla="val 1618"/>
                  <a:gd name="f313" fmla="val 1613"/>
                  <a:gd name="f314" fmla="val 1608"/>
                  <a:gd name="f315" fmla="val 1604"/>
                  <a:gd name="f316" fmla="val 1599"/>
                  <a:gd name="f317" fmla="val 1589"/>
                  <a:gd name="f318" fmla="val 1585"/>
                  <a:gd name="f319" fmla="val 1580"/>
                  <a:gd name="f320" fmla="val 117"/>
                  <a:gd name="f321" fmla="val 1556"/>
                  <a:gd name="f322" fmla="val 1561"/>
                  <a:gd name="f323" fmla="val 102"/>
                  <a:gd name="f324" fmla="val 1563"/>
                  <a:gd name="f325" fmla="val 100"/>
                  <a:gd name="f326" fmla="val 1549"/>
                  <a:gd name="f327" fmla="val 1547"/>
                  <a:gd name="f328" fmla="val 95"/>
                  <a:gd name="f329" fmla="val 93"/>
                  <a:gd name="f330" fmla="val 1540"/>
                  <a:gd name="f331" fmla="val 91"/>
                  <a:gd name="f332" fmla="val 81"/>
                  <a:gd name="f333" fmla="val 74"/>
                  <a:gd name="f334" fmla="val 69"/>
                  <a:gd name="f335" fmla="val 64"/>
                  <a:gd name="f336" fmla="val 1530"/>
                  <a:gd name="f337" fmla="val 67"/>
                  <a:gd name="f338" fmla="val 60"/>
                  <a:gd name="f339" fmla="val 1507"/>
                  <a:gd name="f340" fmla="val 1502"/>
                  <a:gd name="f341" fmla="val 62"/>
                  <a:gd name="f342" fmla="val 1483"/>
                  <a:gd name="f343" fmla="val 72"/>
                  <a:gd name="f344" fmla="val 1478"/>
                  <a:gd name="f345" fmla="val 1471"/>
                  <a:gd name="f346" fmla="val 1466"/>
                  <a:gd name="f347" fmla="val 57"/>
                  <a:gd name="f348" fmla="val 53"/>
                  <a:gd name="f349" fmla="val 45"/>
                  <a:gd name="f350" fmla="val 1462"/>
                  <a:gd name="f351" fmla="val 41"/>
                  <a:gd name="f352" fmla="val 38"/>
                  <a:gd name="f353" fmla="val 1452"/>
                  <a:gd name="f354" fmla="val 48"/>
                  <a:gd name="f355" fmla="val 1433"/>
                  <a:gd name="f356" fmla="val 1428"/>
                  <a:gd name="f357" fmla="val 55"/>
                  <a:gd name="f358" fmla="val 36"/>
                  <a:gd name="f359" fmla="val 29"/>
                  <a:gd name="f360" fmla="val 1436"/>
                  <a:gd name="f361" fmla="val 27"/>
                  <a:gd name="f362" fmla="val 1417"/>
                  <a:gd name="f363" fmla="val 15"/>
                  <a:gd name="f364" fmla="val 8"/>
                  <a:gd name="f365" fmla="val 5"/>
                  <a:gd name="f366" fmla="val 1419"/>
                  <a:gd name="f367" fmla="val 3"/>
                  <a:gd name="f368" fmla="val 1405"/>
                  <a:gd name="f369" fmla="val 10"/>
                  <a:gd name="f370" fmla="val 1398"/>
                  <a:gd name="f371" fmla="val 19"/>
                  <a:gd name="f372" fmla="val 34"/>
                  <a:gd name="f373" fmla="val 1383"/>
                  <a:gd name="f374" fmla="val 1374"/>
                  <a:gd name="f375" fmla="val 50"/>
                  <a:gd name="f376" fmla="val 1362"/>
                  <a:gd name="f377" fmla="val 1360"/>
                  <a:gd name="f378" fmla="val 1343"/>
                  <a:gd name="f379" fmla="val 1338"/>
                  <a:gd name="f380" fmla="val 1327"/>
                  <a:gd name="f381" fmla="val 1322"/>
                  <a:gd name="f382" fmla="val 1315"/>
                  <a:gd name="f383" fmla="val 1319"/>
                  <a:gd name="f384" fmla="val 1286"/>
                  <a:gd name="f385" fmla="val 1291"/>
                  <a:gd name="f386" fmla="val 1296"/>
                  <a:gd name="f387" fmla="val 86"/>
                  <a:gd name="f388" fmla="val 1308"/>
                  <a:gd name="f389" fmla="val 88"/>
                  <a:gd name="f390" fmla="val 1298"/>
                  <a:gd name="f391" fmla="val 1289"/>
                  <a:gd name="f392" fmla="val 1282"/>
                  <a:gd name="f393" fmla="val 1284"/>
                  <a:gd name="f394" fmla="val 79"/>
                  <a:gd name="f395" fmla="val 1251"/>
                  <a:gd name="f396" fmla="val 110"/>
                  <a:gd name="f397" fmla="val 1222"/>
                  <a:gd name="f398" fmla="val 1213"/>
                  <a:gd name="f399" fmla="val 1218"/>
                  <a:gd name="f400" fmla="val 1225"/>
                  <a:gd name="f401" fmla="val 98"/>
                  <a:gd name="f402" fmla="val 1173"/>
                  <a:gd name="f403" fmla="val 152"/>
                  <a:gd name="f404" fmla="val 169"/>
                  <a:gd name="f405" fmla="val 185"/>
                  <a:gd name="f406" fmla="val 193"/>
                  <a:gd name="f407" fmla="val 1154"/>
                  <a:gd name="f408" fmla="val 1139"/>
                  <a:gd name="f409" fmla="val 214"/>
                  <a:gd name="f410" fmla="val 1123"/>
                  <a:gd name="f411" fmla="val 226"/>
                  <a:gd name="f412" fmla="val 1111"/>
                  <a:gd name="f413" fmla="val 233"/>
                  <a:gd name="f414" fmla="val 1106"/>
                  <a:gd name="f415" fmla="val 1085"/>
                  <a:gd name="f416" fmla="val 1078"/>
                  <a:gd name="f417" fmla="val 1061"/>
                  <a:gd name="f418" fmla="val 230"/>
                  <a:gd name="f419" fmla="val 1038"/>
                  <a:gd name="f420" fmla="val 223"/>
                  <a:gd name="f421" fmla="val 1028"/>
                  <a:gd name="f422" fmla="val 257"/>
                  <a:gd name="f423" fmla="val 1019"/>
                  <a:gd name="f424" fmla="val 273"/>
                  <a:gd name="f425" fmla="val 1016"/>
                  <a:gd name="f426" fmla="val 276"/>
                  <a:gd name="f427" fmla="val 278"/>
                  <a:gd name="f428" fmla="val 1009"/>
                  <a:gd name="f429" fmla="val 1014"/>
                  <a:gd name="f430" fmla="val 271"/>
                  <a:gd name="f431" fmla="val 1004"/>
                  <a:gd name="f432" fmla="val 283"/>
                  <a:gd name="f433" fmla="val 285"/>
                  <a:gd name="f434" fmla="val 1021"/>
                  <a:gd name="f435" fmla="val 304"/>
                  <a:gd name="f436" fmla="val 1045"/>
                  <a:gd name="f437" fmla="val 323"/>
                  <a:gd name="f438" fmla="val 1080"/>
                  <a:gd name="f439" fmla="val 380"/>
                  <a:gd name="f440" fmla="val 397"/>
                  <a:gd name="f441" fmla="val 420"/>
                  <a:gd name="f442" fmla="val 427"/>
                  <a:gd name="f443" fmla="val 1092"/>
                  <a:gd name="f444" fmla="val 439"/>
                  <a:gd name="f445" fmla="val 1109"/>
                  <a:gd name="f446" fmla="val 451"/>
                  <a:gd name="f447" fmla="val 1118"/>
                  <a:gd name="f448" fmla="val 453"/>
                  <a:gd name="f449" fmla="val 1125"/>
                  <a:gd name="f450" fmla="val 456"/>
                  <a:gd name="f451" fmla="val 1135"/>
                  <a:gd name="f452" fmla="val 449"/>
                  <a:gd name="f453" fmla="val 1132"/>
                  <a:gd name="f454" fmla="val 458"/>
                  <a:gd name="f455" fmla="val 1149"/>
                  <a:gd name="f456" fmla="val 461"/>
                  <a:gd name="f457" fmla="val 1161"/>
                  <a:gd name="f458" fmla="val 468"/>
                  <a:gd name="f459" fmla="val 472"/>
                  <a:gd name="f460" fmla="val 484"/>
                  <a:gd name="f461" fmla="val 496"/>
                  <a:gd name="f462" fmla="val 503"/>
                  <a:gd name="f463" fmla="val 515"/>
                  <a:gd name="f464" fmla="val 506"/>
                  <a:gd name="f465" fmla="val 513"/>
                  <a:gd name="f466" fmla="val 1208"/>
                  <a:gd name="f467" fmla="val 520"/>
                  <a:gd name="f468" fmla="val 527"/>
                  <a:gd name="f469" fmla="val 1206"/>
                  <a:gd name="f470" fmla="val 536"/>
                  <a:gd name="f471" fmla="val 1189"/>
                  <a:gd name="f472" fmla="val 539"/>
                  <a:gd name="f473" fmla="val 1175"/>
                  <a:gd name="f474" fmla="val 525"/>
                  <a:gd name="f475" fmla="val 522"/>
                  <a:gd name="f476" fmla="val 1142"/>
                  <a:gd name="f477" fmla="val 499"/>
                  <a:gd name="f478" fmla="val 487"/>
                  <a:gd name="f479" fmla="val 482"/>
                  <a:gd name="f480" fmla="val 470"/>
                  <a:gd name="f481" fmla="val 465"/>
                  <a:gd name="f482" fmla="val 1128"/>
                  <a:gd name="f483" fmla="val 480"/>
                  <a:gd name="f484" fmla="val 489"/>
                  <a:gd name="f485" fmla="val 1130"/>
                  <a:gd name="f486" fmla="val 494"/>
                  <a:gd name="f487" fmla="val 517"/>
                  <a:gd name="f488" fmla="val 532"/>
                  <a:gd name="f489" fmla="val 529"/>
                  <a:gd name="f490" fmla="val 546"/>
                  <a:gd name="f491" fmla="val 558"/>
                  <a:gd name="f492" fmla="val 1168"/>
                  <a:gd name="f493" fmla="val 551"/>
                  <a:gd name="f494" fmla="val 553"/>
                  <a:gd name="f495" fmla="val 548"/>
                  <a:gd name="f496" fmla="val 544"/>
                  <a:gd name="f497" fmla="val 567"/>
                  <a:gd name="f498" fmla="val 1120"/>
                  <a:gd name="f499" fmla="val 563"/>
                  <a:gd name="f500" fmla="val 1101"/>
                  <a:gd name="f501" fmla="val 560"/>
                  <a:gd name="f502" fmla="val 1094"/>
                  <a:gd name="f503" fmla="val 555"/>
                  <a:gd name="f504" fmla="val 1083"/>
                  <a:gd name="f505" fmla="val 1064"/>
                  <a:gd name="f506" fmla="val 1052"/>
                  <a:gd name="f507" fmla="val 534"/>
                  <a:gd name="f508" fmla="val 1056"/>
                  <a:gd name="f509" fmla="val 1059"/>
                  <a:gd name="f510" fmla="val 1068"/>
                  <a:gd name="f511" fmla="val 501"/>
                  <a:gd name="f512" fmla="val 1066"/>
                  <a:gd name="f513" fmla="val 1075"/>
                  <a:gd name="f514" fmla="val 491"/>
                  <a:gd name="f515" fmla="val 1035"/>
                  <a:gd name="f516" fmla="val 1002"/>
                  <a:gd name="f517" fmla="val 985"/>
                  <a:gd name="f518" fmla="val 508"/>
                  <a:gd name="f519" fmla="val 983"/>
                  <a:gd name="f520" fmla="val 990"/>
                  <a:gd name="f521" fmla="val 988"/>
                  <a:gd name="f522" fmla="val 974"/>
                  <a:gd name="f523" fmla="val 971"/>
                  <a:gd name="f524" fmla="val 966"/>
                  <a:gd name="f525" fmla="val 957"/>
                  <a:gd name="f526" fmla="val 952"/>
                  <a:gd name="f527" fmla="val 943"/>
                  <a:gd name="f528" fmla="val 933"/>
                  <a:gd name="f529" fmla="val 929"/>
                  <a:gd name="f530" fmla="val 924"/>
                  <a:gd name="f531" fmla="val 912"/>
                  <a:gd name="f532" fmla="val 902"/>
                  <a:gd name="f533" fmla="val 886"/>
                  <a:gd name="f534" fmla="val 888"/>
                  <a:gd name="f535" fmla="val 884"/>
                  <a:gd name="f536" fmla="val 879"/>
                  <a:gd name="f537" fmla="val 565"/>
                  <a:gd name="f538" fmla="val 881"/>
                  <a:gd name="f539" fmla="val 900"/>
                  <a:gd name="f540" fmla="val 591"/>
                  <a:gd name="f541" fmla="val 926"/>
                  <a:gd name="f542" fmla="val 608"/>
                  <a:gd name="f543" fmla="val 605"/>
                  <a:gd name="f544" fmla="val 945"/>
                  <a:gd name="f545" fmla="val 615"/>
                  <a:gd name="f546" fmla="val 617"/>
                  <a:gd name="f547" fmla="val 619"/>
                  <a:gd name="f548" fmla="val 940"/>
                  <a:gd name="f549" fmla="val 629"/>
                  <a:gd name="f550" fmla="val 919"/>
                  <a:gd name="f551" fmla="val 914"/>
                  <a:gd name="f552" fmla="val 627"/>
                  <a:gd name="f553" fmla="val 624"/>
                  <a:gd name="f554" fmla="val 631"/>
                  <a:gd name="f555" fmla="val 921"/>
                  <a:gd name="f556" fmla="val 650"/>
                  <a:gd name="f557" fmla="val 655"/>
                  <a:gd name="f558" fmla="val 665"/>
                  <a:gd name="f559" fmla="val 676"/>
                  <a:gd name="f560" fmla="val 688"/>
                  <a:gd name="f561" fmla="val 695"/>
                  <a:gd name="f562" fmla="val 710"/>
                  <a:gd name="f563" fmla="val 969"/>
                  <a:gd name="f564" fmla="val 717"/>
                  <a:gd name="f565" fmla="val 976"/>
                  <a:gd name="f566" fmla="val 719"/>
                  <a:gd name="f567" fmla="val 978"/>
                  <a:gd name="f568" fmla="val 981"/>
                  <a:gd name="f569" fmla="val 714"/>
                  <a:gd name="f570" fmla="val 712"/>
                  <a:gd name="f571" fmla="val 1007"/>
                  <a:gd name="f572" fmla="val 1030"/>
                  <a:gd name="f573" fmla="val 1040"/>
                  <a:gd name="f574" fmla="val 721"/>
                  <a:gd name="f575" fmla="val 1047"/>
                  <a:gd name="f576" fmla="val 731"/>
                  <a:gd name="f577" fmla="val 738"/>
                  <a:gd name="f578" fmla="val 1054"/>
                  <a:gd name="f579" fmla="val 733"/>
                  <a:gd name="f580" fmla="val 726"/>
                  <a:gd name="f581" fmla="val 1049"/>
                  <a:gd name="f582" fmla="val 745"/>
                  <a:gd name="f583" fmla="val 1090"/>
                  <a:gd name="f584" fmla="val 724"/>
                  <a:gd name="f585" fmla="val 1097"/>
                  <a:gd name="f586" fmla="val 705"/>
                  <a:gd name="f587" fmla="val 707"/>
                  <a:gd name="f588" fmla="val 700"/>
                  <a:gd name="f589" fmla="val 736"/>
                  <a:gd name="f590" fmla="val 740"/>
                  <a:gd name="f591" fmla="val 748"/>
                  <a:gd name="f592" fmla="val 755"/>
                  <a:gd name="f593" fmla="val 771"/>
                  <a:gd name="f594" fmla="val 797"/>
                  <a:gd name="f595" fmla="val 807"/>
                  <a:gd name="f596" fmla="val 821"/>
                  <a:gd name="f597" fmla="val 831"/>
                  <a:gd name="f598" fmla="val 838"/>
                  <a:gd name="f599" fmla="val 847"/>
                  <a:gd name="f600" fmla="val 1116"/>
                  <a:gd name="f601" fmla="val 852"/>
                  <a:gd name="f602" fmla="val 845"/>
                  <a:gd name="f603" fmla="val 842"/>
                  <a:gd name="f604" fmla="val 871"/>
                  <a:gd name="f605" fmla="val 876"/>
                  <a:gd name="f606" fmla="val 887"/>
                  <a:gd name="f607" fmla="val 890"/>
                  <a:gd name="f608" fmla="val 883"/>
                  <a:gd name="f609" fmla="val 880"/>
                  <a:gd name="f610" fmla="val 1000"/>
                  <a:gd name="f611" fmla="val 878"/>
                  <a:gd name="f612" fmla="val 869"/>
                  <a:gd name="f613" fmla="val 995"/>
                  <a:gd name="f614" fmla="val 861"/>
                  <a:gd name="f615" fmla="val 859"/>
                  <a:gd name="f616" fmla="val 864"/>
                  <a:gd name="f617" fmla="val 959"/>
                  <a:gd name="f618" fmla="val 950"/>
                  <a:gd name="f619" fmla="val 904"/>
                  <a:gd name="f620" fmla="val 923"/>
                  <a:gd name="f621" fmla="val 918"/>
                  <a:gd name="f622" fmla="val 955"/>
                  <a:gd name="f623" fmla="val 925"/>
                  <a:gd name="f624" fmla="val 928"/>
                  <a:gd name="f625" fmla="val 935"/>
                  <a:gd name="f626" fmla="val 937"/>
                  <a:gd name="f627" fmla="val 938"/>
                  <a:gd name="f628" fmla="val 930"/>
                  <a:gd name="f629" fmla="val 910"/>
                  <a:gd name="f630" fmla="val 893"/>
                  <a:gd name="f631" fmla="val 973"/>
                  <a:gd name="f632" fmla="val 891"/>
                  <a:gd name="f633" fmla="val 982"/>
                  <a:gd name="f634" fmla="val 987"/>
                  <a:gd name="f635" fmla="val 992"/>
                  <a:gd name="f636" fmla="val 999"/>
                  <a:gd name="f637" fmla="val 874"/>
                  <a:gd name="f638" fmla="val 1001"/>
                  <a:gd name="f639" fmla="val 872"/>
                  <a:gd name="f640" fmla="val 1008"/>
                  <a:gd name="f641" fmla="val 1018"/>
                  <a:gd name="f642" fmla="val 867"/>
                  <a:gd name="f643" fmla="val 865"/>
                  <a:gd name="f644" fmla="val 862"/>
                  <a:gd name="f645" fmla="val 1025"/>
                  <a:gd name="f646" fmla="val 1032"/>
                  <a:gd name="f647" fmla="val 1039"/>
                  <a:gd name="f648" fmla="val 1046"/>
                  <a:gd name="f649" fmla="val 1077"/>
                  <a:gd name="f650" fmla="val 1084"/>
                  <a:gd name="f651" fmla="val 898"/>
                  <a:gd name="f652" fmla="val 895"/>
                  <a:gd name="f653" fmla="val 1082"/>
                  <a:gd name="f654" fmla="val 1089"/>
                  <a:gd name="f655" fmla="val 1091"/>
                  <a:gd name="f656" fmla="val 905"/>
                  <a:gd name="f657" fmla="val 1096"/>
                  <a:gd name="f658" fmla="val 1108"/>
                  <a:gd name="f659" fmla="val 1110"/>
                  <a:gd name="f660" fmla="val 964"/>
                  <a:gd name="f661" fmla="val 1115"/>
                  <a:gd name="f662" fmla="val 1127"/>
                  <a:gd name="f663" fmla="val 931"/>
                  <a:gd name="f664" fmla="val 936"/>
                  <a:gd name="f665" fmla="val 1129"/>
                  <a:gd name="f666" fmla="val 917"/>
                  <a:gd name="f667" fmla="val 907"/>
                  <a:gd name="f668" fmla="val 1174"/>
                  <a:gd name="f669" fmla="val 1179"/>
                  <a:gd name="f670" fmla="val 1243"/>
                  <a:gd name="f671" fmla="val 997"/>
                  <a:gd name="f672" fmla="val 1033"/>
                  <a:gd name="f673" fmla="val 1026"/>
                  <a:gd name="f674" fmla="val 1023"/>
                  <a:gd name="f675" fmla="val 1300"/>
                  <a:gd name="f676" fmla="val 1307"/>
                  <a:gd name="f677" fmla="val 1314"/>
                  <a:gd name="f678" fmla="val 1331"/>
                  <a:gd name="f679" fmla="val 1336"/>
                  <a:gd name="f680" fmla="val 1355"/>
                  <a:gd name="f681" fmla="val 1386"/>
                  <a:gd name="f682" fmla="val 1393"/>
                  <a:gd name="f683" fmla="val 1378"/>
                  <a:gd name="f684" fmla="val 1369"/>
                  <a:gd name="f685" fmla="val 1104"/>
                  <a:gd name="f686" fmla="val 1352"/>
                  <a:gd name="f687" fmla="val 1113"/>
                  <a:gd name="f688" fmla="val 1180"/>
                  <a:gd name="f689" fmla="val 1395"/>
                  <a:gd name="f690" fmla="val 1376"/>
                  <a:gd name="f691" fmla="val 1187"/>
                  <a:gd name="f692" fmla="val 1199"/>
                  <a:gd name="f693" fmla="val 1357"/>
                  <a:gd name="f694" fmla="val 1364"/>
                  <a:gd name="f695" fmla="val 1390"/>
                  <a:gd name="f696" fmla="val 1409"/>
                  <a:gd name="f697" fmla="val 1397"/>
                  <a:gd name="f698" fmla="val 1270"/>
                  <a:gd name="f699" fmla="val 1274"/>
                  <a:gd name="f700" fmla="val 1277"/>
                  <a:gd name="f701" fmla="val 1263"/>
                  <a:gd name="f702" fmla="val 1253"/>
                  <a:gd name="f703" fmla="val 1244"/>
                  <a:gd name="f704" fmla="val 1492"/>
                  <a:gd name="f705" fmla="val 1237"/>
                  <a:gd name="f706" fmla="val 1509"/>
                  <a:gd name="f707" fmla="val 1521"/>
                  <a:gd name="f708" fmla="val 1526"/>
                  <a:gd name="f709" fmla="val 1533"/>
                  <a:gd name="f710" fmla="val 1537"/>
                  <a:gd name="f711" fmla="val 1232"/>
                  <a:gd name="f712" fmla="val 1544"/>
                  <a:gd name="f713" fmla="val 1552"/>
                  <a:gd name="f714" fmla="val 1566"/>
                  <a:gd name="f715" fmla="val 1575"/>
                  <a:gd name="f716" fmla="val 1587"/>
                  <a:gd name="f717" fmla="val 1594"/>
                  <a:gd name="f718" fmla="val 1601"/>
                  <a:gd name="f719" fmla="val 1606"/>
                  <a:gd name="f720" fmla="val 1611"/>
                  <a:gd name="f721" fmla="val 1609"/>
                  <a:gd name="f722" fmla="val 1620"/>
                  <a:gd name="f723" fmla="val 1632"/>
                  <a:gd name="f724" fmla="val 1644"/>
                  <a:gd name="f725" fmla="val 1649"/>
                  <a:gd name="f726" fmla="val 1656"/>
                  <a:gd name="f727" fmla="val 1663"/>
                  <a:gd name="f728" fmla="val 1071"/>
                  <a:gd name="f729" fmla="val 1699"/>
                  <a:gd name="f730" fmla="val 1706"/>
                  <a:gd name="f731" fmla="val 1711"/>
                  <a:gd name="f732" fmla="val 1713"/>
                  <a:gd name="f733" fmla="val 1708"/>
                  <a:gd name="f734" fmla="val 1703"/>
                  <a:gd name="f735" fmla="val 1715"/>
                  <a:gd name="f736" fmla="val 1696"/>
                  <a:gd name="f737" fmla="val 1692"/>
                  <a:gd name="f738" fmla="val 993"/>
                  <a:gd name="f739" fmla="val 1739"/>
                  <a:gd name="f740" fmla="val 1748"/>
                  <a:gd name="f741" fmla="val 1753"/>
                  <a:gd name="f742" fmla="val 1760"/>
                  <a:gd name="f743" fmla="val 1763"/>
                  <a:gd name="f744" fmla="val 1770"/>
                  <a:gd name="f745" fmla="val 1772"/>
                  <a:gd name="f746" fmla="val 1775"/>
                  <a:gd name="f747" fmla="val 1782"/>
                  <a:gd name="f748" fmla="val 1789"/>
                  <a:gd name="f749" fmla="val 1796"/>
                  <a:gd name="f750" fmla="val 1801"/>
                  <a:gd name="f751" fmla="val 1798"/>
                  <a:gd name="f752" fmla="val 1794"/>
                  <a:gd name="f753" fmla="val 1777"/>
                  <a:gd name="f754" fmla="val 1791"/>
                  <a:gd name="f755" fmla="val 1784"/>
                  <a:gd name="f756" fmla="val 962"/>
                  <a:gd name="f757" fmla="val 1732"/>
                  <a:gd name="f758" fmla="val 1730"/>
                  <a:gd name="f759" fmla="val 1727"/>
                  <a:gd name="f760" fmla="val 1725"/>
                  <a:gd name="f761" fmla="val 1737"/>
                  <a:gd name="f762" fmla="val 1744"/>
                  <a:gd name="f763" fmla="val 1756"/>
                  <a:gd name="f764" fmla="val 1741"/>
                  <a:gd name="f765" fmla="val 1746"/>
                  <a:gd name="f766" fmla="val 1720"/>
                  <a:gd name="f767" fmla="val 1718"/>
                  <a:gd name="f768" fmla="val 1680"/>
                  <a:gd name="f769" fmla="val 1687"/>
                  <a:gd name="f770" fmla="val 1673"/>
                  <a:gd name="f771" fmla="val 1194"/>
                  <a:gd name="f772" fmla="val 1670"/>
                  <a:gd name="f773" fmla="val 1665"/>
                  <a:gd name="f774" fmla="val 1651"/>
                  <a:gd name="f775" fmla="val 1639"/>
                  <a:gd name="f776" fmla="val 1635"/>
                  <a:gd name="f777" fmla="val 1630"/>
                  <a:gd name="f778" fmla="val 1628"/>
                  <a:gd name="f779" fmla="val 1616"/>
                  <a:gd name="f780" fmla="val 1258"/>
                  <a:gd name="f781" fmla="val 1597"/>
                  <a:gd name="f782" fmla="val 1592"/>
                  <a:gd name="f783" fmla="val 1582"/>
                  <a:gd name="f784" fmla="val 1573"/>
                  <a:gd name="f785" fmla="val 1568"/>
                  <a:gd name="f786" fmla="val 1559"/>
                  <a:gd name="f787" fmla="val 1554"/>
                  <a:gd name="f788" fmla="val 1312"/>
                  <a:gd name="f789" fmla="val 1324"/>
                  <a:gd name="f790" fmla="val 1345"/>
                  <a:gd name="f791" fmla="val 1518"/>
                  <a:gd name="f792" fmla="val 1514"/>
                  <a:gd name="f793" fmla="val 1350"/>
                  <a:gd name="f794" fmla="val 1372"/>
                  <a:gd name="f795" fmla="val 1499"/>
                  <a:gd name="f796" fmla="val 1379"/>
                  <a:gd name="f797" fmla="val 1402"/>
                  <a:gd name="f798" fmla="val 1473"/>
                  <a:gd name="f799" fmla="val 1459"/>
                  <a:gd name="f800" fmla="val 1445"/>
                  <a:gd name="f801" fmla="val 1447"/>
                  <a:gd name="f802" fmla="val 1305"/>
                  <a:gd name="f803" fmla="val 1295"/>
                  <a:gd name="f804" fmla="val 1464"/>
                  <a:gd name="f805" fmla="val 1481"/>
                  <a:gd name="f806" fmla="val 1288"/>
                  <a:gd name="f807" fmla="val 1281"/>
                  <a:gd name="f808" fmla="val 1490"/>
                  <a:gd name="f809" fmla="val 1276"/>
                  <a:gd name="f810" fmla="val 1260"/>
                  <a:gd name="f811" fmla="val 1485"/>
                  <a:gd name="f812" fmla="val 1497"/>
                  <a:gd name="f813" fmla="val 1122"/>
                  <a:gd name="f814" fmla="val 1623"/>
                  <a:gd name="f815" fmla="val 1634"/>
                  <a:gd name="f816" fmla="val 1653"/>
                  <a:gd name="f817" fmla="val 1658"/>
                  <a:gd name="f818" fmla="val 1625"/>
                  <a:gd name="f819" fmla="val 1672"/>
                  <a:gd name="f820" fmla="val 1571"/>
                  <a:gd name="f821" fmla="val 1578"/>
                  <a:gd name="f822" fmla="val 1333"/>
                  <a:gd name="f823" fmla="val 1267"/>
                  <a:gd name="f824" fmla="val 1710"/>
                  <a:gd name="f825" fmla="val 1717"/>
                  <a:gd name="f826" fmla="val 1729"/>
                  <a:gd name="f827" fmla="val 1193"/>
                  <a:gd name="f828" fmla="val 1186"/>
                  <a:gd name="f829" fmla="val 1134"/>
                  <a:gd name="f830" fmla="val 1736"/>
                  <a:gd name="f831" fmla="val 1743"/>
                  <a:gd name="f832" fmla="val 1755"/>
                  <a:gd name="f833" fmla="val 1762"/>
                  <a:gd name="f834" fmla="val 1767"/>
                  <a:gd name="f835" fmla="val 1774"/>
                  <a:gd name="f836" fmla="val 1781"/>
                  <a:gd name="f837" fmla="val 1805"/>
                  <a:gd name="f838" fmla="val 1810"/>
                  <a:gd name="f839" fmla="val 1793"/>
                  <a:gd name="f840" fmla="val 1800"/>
                  <a:gd name="f841" fmla="val 1803"/>
                  <a:gd name="f842" fmla="val 1819"/>
                  <a:gd name="f843" fmla="val 1822"/>
                  <a:gd name="f844" fmla="val 1841"/>
                  <a:gd name="f845" fmla="val 1836"/>
                  <a:gd name="f846" fmla="val 1862"/>
                  <a:gd name="f847" fmla="val 1869"/>
                  <a:gd name="f848" fmla="val 1876"/>
                  <a:gd name="f849" fmla="val 1881"/>
                  <a:gd name="f850" fmla="val 1893"/>
                  <a:gd name="f851" fmla="val 1888"/>
                  <a:gd name="f852" fmla="val 1895"/>
                  <a:gd name="f853" fmla="val 1900"/>
                  <a:gd name="f854" fmla="val 1902"/>
                  <a:gd name="f855" fmla="val 1907"/>
                  <a:gd name="f856" fmla="val 1916"/>
                  <a:gd name="f857" fmla="val 1931"/>
                  <a:gd name="f858" fmla="val 1947"/>
                  <a:gd name="f859" fmla="val 1987"/>
                  <a:gd name="f860" fmla="val 2009"/>
                  <a:gd name="f861" fmla="val 2032"/>
                  <a:gd name="f862" fmla="val 2054"/>
                  <a:gd name="f863" fmla="val 2068"/>
                  <a:gd name="f864" fmla="val 2073"/>
                  <a:gd name="f865" fmla="val 2101"/>
                  <a:gd name="f866" fmla="val 2111"/>
                  <a:gd name="f867" fmla="val 2132"/>
                  <a:gd name="f868" fmla="val 2149"/>
                  <a:gd name="f869" fmla="val 2163"/>
                  <a:gd name="f870" fmla="val 2165"/>
                  <a:gd name="f871" fmla="val 2168"/>
                  <a:gd name="f872" fmla="val 2191"/>
                  <a:gd name="f873" fmla="val 2189"/>
                  <a:gd name="f874" fmla="val 2182"/>
                  <a:gd name="f875" fmla="val 2179"/>
                  <a:gd name="f876" fmla="val 2175"/>
                  <a:gd name="f877" fmla="val 2160"/>
                  <a:gd name="f878" fmla="val 2229"/>
                  <a:gd name="f879" fmla="val 2236"/>
                  <a:gd name="f880" fmla="val 2241"/>
                  <a:gd name="f881" fmla="val 2248"/>
                  <a:gd name="f882" fmla="val 2262"/>
                  <a:gd name="f883" fmla="val 2267"/>
                  <a:gd name="f884" fmla="val 2274"/>
                  <a:gd name="f885" fmla="val 2286"/>
                  <a:gd name="f886" fmla="val 2291"/>
                  <a:gd name="f887" fmla="val 2295"/>
                  <a:gd name="f888" fmla="val 2324"/>
                  <a:gd name="f889" fmla="val 2336"/>
                  <a:gd name="f890" fmla="val 2348"/>
                  <a:gd name="f891" fmla="val 2352"/>
                  <a:gd name="f892" fmla="val 2355"/>
                  <a:gd name="f893" fmla="val 2357"/>
                  <a:gd name="f894" fmla="val 2374"/>
                  <a:gd name="f895" fmla="val 2378"/>
                  <a:gd name="f896" fmla="val 2371"/>
                  <a:gd name="f897" fmla="val 2364"/>
                  <a:gd name="f898" fmla="val 2340"/>
                  <a:gd name="f899" fmla="val 2321"/>
                  <a:gd name="f900" fmla="val 2317"/>
                  <a:gd name="f901" fmla="val 2314"/>
                  <a:gd name="f902" fmla="val 2345"/>
                  <a:gd name="f903" fmla="val 2362"/>
                  <a:gd name="f904" fmla="val 2367"/>
                  <a:gd name="f905" fmla="val 2381"/>
                  <a:gd name="f906" fmla="val 2385"/>
                  <a:gd name="f907" fmla="val 2388"/>
                  <a:gd name="f908" fmla="val 2402"/>
                  <a:gd name="f909" fmla="val 2416"/>
                  <a:gd name="f910" fmla="val 2421"/>
                  <a:gd name="f911" fmla="val 2428"/>
                  <a:gd name="f912" fmla="val 2433"/>
                  <a:gd name="f913" fmla="val 2414"/>
                  <a:gd name="f914" fmla="val 2393"/>
                  <a:gd name="f915" fmla="val 2423"/>
                  <a:gd name="f916" fmla="val 2478"/>
                  <a:gd name="f917" fmla="val 2480"/>
                  <a:gd name="f918" fmla="val 2485"/>
                  <a:gd name="f919" fmla="val 2487"/>
                  <a:gd name="f920" fmla="val 2490"/>
                  <a:gd name="f921" fmla="val 2492"/>
                  <a:gd name="f922" fmla="val 2502"/>
                  <a:gd name="f923" fmla="val 2506"/>
                  <a:gd name="f924" fmla="val 1326"/>
                  <a:gd name="f925" fmla="val 2518"/>
                  <a:gd name="f926" fmla="val 2520"/>
                  <a:gd name="f927" fmla="val 2525"/>
                  <a:gd name="f928" fmla="val 2542"/>
                  <a:gd name="f929" fmla="val 2523"/>
                  <a:gd name="f930" fmla="val 2532"/>
                  <a:gd name="f931" fmla="val 2554"/>
                  <a:gd name="f932" fmla="val 2547"/>
                  <a:gd name="f933" fmla="val 2582"/>
                  <a:gd name="f934" fmla="val 2589"/>
                  <a:gd name="f935" fmla="val 2592"/>
                  <a:gd name="f936" fmla="val 2594"/>
                  <a:gd name="f937" fmla="val 2601"/>
                  <a:gd name="f938" fmla="val 2606"/>
                  <a:gd name="f939" fmla="val 2615"/>
                  <a:gd name="f940" fmla="val 2620"/>
                  <a:gd name="f941" fmla="val 2627"/>
                  <a:gd name="f942" fmla="val 2637"/>
                  <a:gd name="f943" fmla="val 2658"/>
                  <a:gd name="f944" fmla="val 2660"/>
                  <a:gd name="f945" fmla="val 1457"/>
                  <a:gd name="f946" fmla="val 2667"/>
                  <a:gd name="f947" fmla="val 2684"/>
                  <a:gd name="f948" fmla="val 2674"/>
                  <a:gd name="f949" fmla="val 2663"/>
                  <a:gd name="f950" fmla="val 2672"/>
                  <a:gd name="f951" fmla="val 1528"/>
                  <a:gd name="f952" fmla="val 2682"/>
                  <a:gd name="f953" fmla="val 2689"/>
                  <a:gd name="f954" fmla="val 2705"/>
                  <a:gd name="f955" fmla="val 2717"/>
                  <a:gd name="f956" fmla="val 2715"/>
                  <a:gd name="f957" fmla="val 2729"/>
                  <a:gd name="f958" fmla="val 2734"/>
                  <a:gd name="f959" fmla="val 2743"/>
                  <a:gd name="f960" fmla="val 2746"/>
                  <a:gd name="f961" fmla="val 2753"/>
                  <a:gd name="f962" fmla="val 2755"/>
                  <a:gd name="f963" fmla="val 2762"/>
                  <a:gd name="f964" fmla="val 2772"/>
                  <a:gd name="f965" fmla="val 2788"/>
                  <a:gd name="f966" fmla="val 2791"/>
                  <a:gd name="f967" fmla="val 784"/>
                  <a:gd name="f968" fmla="val 816"/>
                  <a:gd name="f969" fmla="val 789"/>
                  <a:gd name="f970" fmla="val 779"/>
                  <a:gd name="f971" fmla="val 800"/>
                  <a:gd name="f972" fmla="val 770"/>
                  <a:gd name="f973" fmla="val 795"/>
                  <a:gd name="f974" fmla="val 765"/>
                  <a:gd name="f975" fmla="val 760"/>
                  <a:gd name="f976" fmla="val 756"/>
                  <a:gd name="f977" fmla="val 788"/>
                  <a:gd name="f978" fmla="val 786"/>
                  <a:gd name="f979" fmla="val 753"/>
                  <a:gd name="f980" fmla="val 781"/>
                  <a:gd name="f981" fmla="val 749"/>
                  <a:gd name="f982" fmla="val 778"/>
                  <a:gd name="f983" fmla="val 739"/>
                  <a:gd name="f984" fmla="val 767"/>
                  <a:gd name="f985" fmla="val 737"/>
                  <a:gd name="f986" fmla="val 752"/>
                  <a:gd name="f987" fmla="val 732"/>
                  <a:gd name="f988" fmla="val 727"/>
                  <a:gd name="f989" fmla="val 743"/>
                  <a:gd name="f990" fmla="val 722"/>
                  <a:gd name="f991" fmla="val 718"/>
                  <a:gd name="f992" fmla="val 706"/>
                  <a:gd name="f993" fmla="val 699"/>
                  <a:gd name="f994" fmla="val 694"/>
                  <a:gd name="f995" fmla="val 687"/>
                  <a:gd name="f996" fmla="val 682"/>
                  <a:gd name="f997" fmla="val 685"/>
                  <a:gd name="f998" fmla="val 677"/>
                  <a:gd name="f999" fmla="val 673"/>
                  <a:gd name="f1000" fmla="val 668"/>
                  <a:gd name="f1001" fmla="val 666"/>
                  <a:gd name="f1002" fmla="val 663"/>
                  <a:gd name="f1003" fmla="val 757"/>
                  <a:gd name="f1004" fmla="val 764"/>
                  <a:gd name="f1005" fmla="val 670"/>
                  <a:gd name="f1006" fmla="val 769"/>
                  <a:gd name="f1007" fmla="val 689"/>
                  <a:gd name="f1008" fmla="val 762"/>
                  <a:gd name="f1009" fmla="val 703"/>
                  <a:gd name="f1010" fmla="val 715"/>
                  <a:gd name="f1011" fmla="val 776"/>
                  <a:gd name="f1012" fmla="val 720"/>
                  <a:gd name="f1013" fmla="val 790"/>
                  <a:gd name="f1014" fmla="val 802"/>
                  <a:gd name="f1015" fmla="val 804"/>
                  <a:gd name="f1016" fmla="val 812"/>
                  <a:gd name="f1017" fmla="val 814"/>
                  <a:gd name="f1018" fmla="val 828"/>
                  <a:gd name="f1019" fmla="val 833"/>
                  <a:gd name="f1020" fmla="val 741"/>
                  <a:gd name="f1021" fmla="val 744"/>
                  <a:gd name="f1022" fmla="val 746"/>
                  <a:gd name="f1023" fmla="val 819"/>
                  <a:gd name="f1024" fmla="val 758"/>
                  <a:gd name="f1025" fmla="val 545"/>
                  <a:gd name="f1026" fmla="val 538"/>
                  <a:gd name="f1027" fmla="val 531"/>
                  <a:gd name="f1028" fmla="val 526"/>
                  <a:gd name="f1029" fmla="val 521"/>
                  <a:gd name="f1030" fmla="val 1044"/>
                  <a:gd name="f1031" fmla="val 516"/>
                  <a:gd name="f1032" fmla="val 1051"/>
                  <a:gd name="f1033" fmla="val 1058"/>
                  <a:gd name="f1034" fmla="val 533"/>
                  <a:gd name="f1035" fmla="val 542"/>
                  <a:gd name="f1036" fmla="val 550"/>
                  <a:gd name="f1037" fmla="val 1087"/>
                  <a:gd name="f1038" fmla="val 1812"/>
                  <a:gd name="f1039" fmla="val 1824"/>
                  <a:gd name="f1040" fmla="val 1871"/>
                  <a:gd name="f1041" fmla="val 857"/>
                  <a:gd name="f1042" fmla="val 855"/>
                  <a:gd name="f1043" fmla="val 853"/>
                  <a:gd name="f1044" fmla="val 846"/>
                  <a:gd name="f1045" fmla="val 843"/>
                  <a:gd name="f1046" fmla="val 839"/>
                  <a:gd name="f1047" fmla="val 836"/>
                  <a:gd name="f1048" fmla="val 834"/>
                  <a:gd name="f1049" fmla="val 827"/>
                  <a:gd name="f1050" fmla="val 824"/>
                  <a:gd name="f1051" fmla="val 822"/>
                  <a:gd name="f1052" fmla="val 815"/>
                  <a:gd name="f1053" fmla="val 810"/>
                  <a:gd name="f1054" fmla="val 805"/>
                  <a:gd name="f1055" fmla="val 803"/>
                  <a:gd name="f1056" fmla="val 782"/>
                  <a:gd name="f1057" fmla="val 777"/>
                  <a:gd name="f1058" fmla="val 772"/>
                  <a:gd name="f1059" fmla="val 791"/>
                  <a:gd name="f1060" fmla="val 817"/>
                  <a:gd name="f1061" fmla="val 829"/>
                  <a:gd name="f1062" fmla="val 848"/>
                  <a:gd name="f1063" fmla="val 1914"/>
                  <a:gd name="f1064" fmla="val 1909"/>
                  <a:gd name="f1065" fmla="val 1523"/>
                  <a:gd name="f1066" fmla="val 2438"/>
                  <a:gd name="f1067" fmla="val 2457"/>
                  <a:gd name="f1068" fmla="val 2466"/>
                  <a:gd name="f1069" fmla="val 2471"/>
                  <a:gd name="f1070" fmla="val 2497"/>
                  <a:gd name="f1071" fmla="val 2509"/>
                  <a:gd name="f1072" fmla="val 2511"/>
                  <a:gd name="f1073" fmla="val 2499"/>
                  <a:gd name="f1074" fmla="val 2473"/>
                  <a:gd name="f1075" fmla="val 2461"/>
                  <a:gd name="f1076" fmla="val 2407"/>
                  <a:gd name="f1077" fmla="val 2395"/>
                  <a:gd name="f1078" fmla="val 2390"/>
                  <a:gd name="f1079" fmla="val 2404"/>
                  <a:gd name="f1080" fmla="val 1590"/>
                  <a:gd name="f1081" fmla="val 2464"/>
                  <a:gd name="f1082" fmla="val 2435"/>
                  <a:gd name="f1083" fmla="val 2447"/>
                  <a:gd name="f1084" fmla="val 559"/>
                  <a:gd name="f1085" fmla="val 561"/>
                  <a:gd name="f1086" fmla="val 564"/>
                  <a:gd name="f1087" fmla="val 571"/>
                  <a:gd name="f1088" fmla="val 576"/>
                  <a:gd name="f1089" fmla="val 2584"/>
                  <a:gd name="f1090" fmla="val 2577"/>
                  <a:gd name="f1091" fmla="val 2570"/>
                  <a:gd name="f1092" fmla="val 2568"/>
                  <a:gd name="f1093" fmla="val 2573"/>
                  <a:gd name="f1094" fmla="val 2563"/>
                  <a:gd name="f1095" fmla="val 2561"/>
                  <a:gd name="f1096" fmla="val 2530"/>
                  <a:gd name="f1097" fmla="val 2537"/>
                  <a:gd name="f1098" fmla="val 2551"/>
                  <a:gd name="f1099" fmla="val 2544"/>
                  <a:gd name="f1100" fmla="val 2599"/>
                  <a:gd name="f1101" fmla="val 2611"/>
                  <a:gd name="f1102" fmla="val 592"/>
                  <a:gd name="f1103" fmla="val 587"/>
                  <a:gd name="f1104" fmla="val 580"/>
                  <a:gd name="f1105" fmla="val 585"/>
                  <a:gd name="f1106" fmla="val 595"/>
                  <a:gd name="f1107" fmla="val 2625"/>
                  <a:gd name="f1108" fmla="val 2639"/>
                  <a:gd name="f1109" fmla="val 2644"/>
                  <a:gd name="f1110" fmla="val 2618"/>
                  <a:gd name="f1111" fmla="val 2603"/>
                  <a:gd name="f1112" fmla="val 2708"/>
                  <a:gd name="f1113" fmla="val 2698"/>
                  <a:gd name="f1114" fmla="val 2696"/>
                  <a:gd name="f1115" fmla="val 2651"/>
                  <a:gd name="f1116" fmla="val 2580"/>
                  <a:gd name="f1117" fmla="val 2634"/>
                  <a:gd name="f1118" fmla="val 2719"/>
                  <a:gd name="f1119" fmla="val 2724"/>
                  <a:gd name="f1120" fmla="val 2727"/>
                  <a:gd name="f1121" fmla="val 2738"/>
                  <a:gd name="f1122" fmla="val 2710"/>
                  <a:gd name="f1123" fmla="val 2701"/>
                  <a:gd name="f1124" fmla="val 1813"/>
                  <a:gd name="f1125" fmla="val 1099"/>
                  <a:gd name="f1126" fmla="val 1808"/>
                  <a:gd name="f1127" fmla="val 860"/>
                  <a:gd name="f1128" fmla="val 850"/>
                  <a:gd name="f1129" fmla="val 1817"/>
                  <a:gd name="f1130" fmla="val 1829"/>
                  <a:gd name="f1131" fmla="val 1834"/>
                  <a:gd name="f1132" fmla="val 820"/>
                  <a:gd name="f1133" fmla="val 1831"/>
                  <a:gd name="f1134" fmla="val 1820"/>
                  <a:gd name="f1135" fmla="val 1848"/>
                  <a:gd name="f1136" fmla="val 1843"/>
                  <a:gd name="f1137" fmla="val 1853"/>
                  <a:gd name="f1138" fmla="val 1858"/>
                  <a:gd name="f1139" fmla="val 1850"/>
                  <a:gd name="f1140" fmla="val 775"/>
                  <a:gd name="f1141" fmla="val 751"/>
                  <a:gd name="f1142" fmla="val 1846"/>
                  <a:gd name="f1143" fmla="val 1860"/>
                  <a:gd name="f1144" fmla="val 1879"/>
                  <a:gd name="f1145" fmla="val 1872"/>
                  <a:gd name="f1146" fmla="val 1867"/>
                  <a:gd name="f1147" fmla="val 1865"/>
                  <a:gd name="f1148" fmla="val 711"/>
                  <a:gd name="f1149" fmla="val 1877"/>
                  <a:gd name="f1150" fmla="val 692"/>
                  <a:gd name="f1151" fmla="val 675"/>
                  <a:gd name="f1152" fmla="val 680"/>
                  <a:gd name="f1153" fmla="val 1884"/>
                  <a:gd name="f1154" fmla="val 696"/>
                  <a:gd name="f1155" fmla="val 1891"/>
                  <a:gd name="f1156" fmla="val 1898"/>
                  <a:gd name="f1157" fmla="val 1896"/>
                  <a:gd name="f1158" fmla="val 1910"/>
                  <a:gd name="f1159" fmla="val 651"/>
                  <a:gd name="f1160" fmla="val 644"/>
                  <a:gd name="f1161" fmla="val 1917"/>
                  <a:gd name="f1162" fmla="val 640"/>
                  <a:gd name="f1163" fmla="val 635"/>
                  <a:gd name="f1164" fmla="val 628"/>
                  <a:gd name="f1165" fmla="val 1922"/>
                  <a:gd name="f1166" fmla="val 630"/>
                  <a:gd name="f1167" fmla="val 1929"/>
                  <a:gd name="f1168" fmla="val 637"/>
                  <a:gd name="f1169" fmla="val 647"/>
                  <a:gd name="f1170" fmla="val 649"/>
                  <a:gd name="f1171" fmla="val 654"/>
                  <a:gd name="f1172" fmla="val 656"/>
                  <a:gd name="f1173" fmla="val 658"/>
                  <a:gd name="f1174" fmla="val 661"/>
                  <a:gd name="f1175" fmla="val 1905"/>
                  <a:gd name="f1176" fmla="val 730"/>
                  <a:gd name="f1177" fmla="val 725"/>
                  <a:gd name="f1178" fmla="val 734"/>
                  <a:gd name="f1179" fmla="val 621"/>
                  <a:gd name="f1180" fmla="val 616"/>
                  <a:gd name="f1181" fmla="val 609"/>
                  <a:gd name="f1182" fmla="val 604"/>
                  <a:gd name="f1183" fmla="val 599"/>
                  <a:gd name="f1184" fmla="val 1903"/>
                  <a:gd name="f1185" fmla="val 1915"/>
                  <a:gd name="f1186" fmla="val 590"/>
                  <a:gd name="f1187" fmla="val 583"/>
                  <a:gd name="f1188" fmla="val 578"/>
                  <a:gd name="f1189" fmla="val 568"/>
                  <a:gd name="f1190" fmla="val 1936"/>
                  <a:gd name="f1191" fmla="val 566"/>
                  <a:gd name="f1192" fmla="val 1941"/>
                  <a:gd name="f1193" fmla="val 1948"/>
                  <a:gd name="f1194" fmla="val 554"/>
                  <a:gd name="f1195" fmla="val 547"/>
                  <a:gd name="f1196" fmla="val 1955"/>
                  <a:gd name="f1197" fmla="val 1943"/>
                  <a:gd name="f1198" fmla="val 618"/>
                  <a:gd name="f1199" fmla="val 625"/>
                  <a:gd name="f1200" fmla="val 507"/>
                  <a:gd name="f1201" fmla="val 504"/>
                  <a:gd name="f1202" fmla="val 495"/>
                  <a:gd name="f1203" fmla="val 493"/>
                  <a:gd name="f1204" fmla="val 500"/>
                  <a:gd name="f1205" fmla="val 509"/>
                  <a:gd name="f1206" fmla="val 512"/>
                  <a:gd name="f1207" fmla="val 450"/>
                  <a:gd name="f1208" fmla="val 443"/>
                  <a:gd name="f1209" fmla="val 441"/>
                  <a:gd name="f1210" fmla="val 1962"/>
                  <a:gd name="f1211" fmla="val 445"/>
                  <a:gd name="f1212" fmla="val 448"/>
                  <a:gd name="f1213" fmla="val 1960"/>
                  <a:gd name="f1214" fmla="val 452"/>
                  <a:gd name="f1215" fmla="val 455"/>
                  <a:gd name="f1216" fmla="val 244"/>
                  <a:gd name="f1217" fmla="val 234"/>
                  <a:gd name="f1218" fmla="val 225"/>
                  <a:gd name="f1219" fmla="val 227"/>
                  <a:gd name="f1220" fmla="val 220"/>
                  <a:gd name="f1221" fmla="val 208"/>
                  <a:gd name="f1222" fmla="val 192"/>
                  <a:gd name="f1223" fmla="val 175"/>
                  <a:gd name="f1224" fmla="val 170"/>
                  <a:gd name="f1225" fmla="val 173"/>
                  <a:gd name="f1226" fmla="val 206"/>
                  <a:gd name="f1227" fmla="val 239"/>
                  <a:gd name="f1228" fmla="val 237"/>
                  <a:gd name="f1229" fmla="val 246"/>
                  <a:gd name="f1230" fmla="val 249"/>
                  <a:gd name="f1231" fmla="val 1933"/>
                  <a:gd name="f1232" fmla="val 251"/>
                  <a:gd name="f1233" fmla="val 341"/>
                  <a:gd name="f1234" fmla="val 336"/>
                  <a:gd name="f1235" fmla="val 334"/>
                  <a:gd name="f1236" fmla="val 329"/>
                  <a:gd name="f1237" fmla="val 1967"/>
                  <a:gd name="f1238" fmla="val 339"/>
                  <a:gd name="f1239" fmla="val 348"/>
                  <a:gd name="f1240" fmla="val 346"/>
                  <a:gd name="f1241" fmla="val 298"/>
                  <a:gd name="f1242" fmla="val 1974"/>
                  <a:gd name="f1243" fmla="val 284"/>
                  <a:gd name="f1244" fmla="val 272"/>
                  <a:gd name="f1245" fmla="val 268"/>
                  <a:gd name="f1246" fmla="val 258"/>
                  <a:gd name="f1247" fmla="val 253"/>
                  <a:gd name="f1248" fmla="val 263"/>
                  <a:gd name="f1249" fmla="val 275"/>
                  <a:gd name="f1250" fmla="val 282"/>
                  <a:gd name="f1251" fmla="val 289"/>
                  <a:gd name="f1252" fmla="val 294"/>
                  <a:gd name="f1253" fmla="val 303"/>
                  <a:gd name="f1254" fmla="val 128"/>
                  <a:gd name="f1255" fmla="val 125"/>
                  <a:gd name="f1256" fmla="val 123"/>
                  <a:gd name="f1257" fmla="val 118"/>
                  <a:gd name="f1258" fmla="val 121"/>
                  <a:gd name="f1259" fmla="val 130"/>
                  <a:gd name="f1260" fmla="val 90"/>
                  <a:gd name="f1261" fmla="val 83"/>
                  <a:gd name="f1262" fmla="val 80"/>
                  <a:gd name="f1263" fmla="val 73"/>
                  <a:gd name="f1264" fmla="val 71"/>
                  <a:gd name="f1265" fmla="val 76"/>
                  <a:gd name="f1266" fmla="val 92"/>
                  <a:gd name="f1267" fmla="val 97"/>
                  <a:gd name="f1268" fmla="val 99"/>
                  <a:gd name="f1269" fmla="val 59"/>
                  <a:gd name="f1270" fmla="val 54"/>
                  <a:gd name="f1271" fmla="val 52"/>
                  <a:gd name="f1272" fmla="val 47"/>
                  <a:gd name="f1273" fmla="val 26"/>
                  <a:gd name="f1274" fmla="val 31"/>
                  <a:gd name="f1275" fmla="val 35"/>
                  <a:gd name="f1276" fmla="val 43"/>
                  <a:gd name="f1277" fmla="val 66"/>
                  <a:gd name="f1278" fmla="val 21"/>
                  <a:gd name="f1279" fmla="val 14"/>
                  <a:gd name="f1280" fmla="val 2"/>
                  <a:gd name="f1281" fmla="val 7"/>
                  <a:gd name="f1282" fmla="val 9"/>
                  <a:gd name="f1283" fmla="val 12"/>
                  <a:gd name="f1284" fmla="val 16"/>
                  <a:gd name="f1285" fmla="val 24"/>
                  <a:gd name="f1286" fmla="val 111"/>
                  <a:gd name="f1287" fmla="val 104"/>
                  <a:gd name="f1288" fmla="+- 0 0 -90"/>
                  <a:gd name="f1289" fmla="*/ f3 1 2800"/>
                  <a:gd name="f1290" fmla="*/ f4 1 1976"/>
                  <a:gd name="f1291" fmla="+- f7 0 f5"/>
                  <a:gd name="f1292" fmla="+- f6 0 f5"/>
                  <a:gd name="f1293" fmla="*/ f1288 f0 1"/>
                  <a:gd name="f1294" fmla="*/ f1292 1 2800"/>
                  <a:gd name="f1295" fmla="*/ f1291 1 1976"/>
                  <a:gd name="f1296" fmla="*/ 2172239 f1292 1"/>
                  <a:gd name="f1297" fmla="*/ 1106305 f1291 1"/>
                  <a:gd name="f1298" fmla="*/ 1933541 f1292 1"/>
                  <a:gd name="f1299" fmla="*/ 1051546 f1291 1"/>
                  <a:gd name="f1300" fmla="*/ 1680298 f1292 1"/>
                  <a:gd name="f1301" fmla="*/ 329410 f1291 1"/>
                  <a:gd name="f1302" fmla="*/ 1380000 f1292 1"/>
                  <a:gd name="f1303" fmla="*/ 97540 f1291 1"/>
                  <a:gd name="f1304" fmla="*/ 1212313 f1292 1"/>
                  <a:gd name="f1305" fmla="*/ 12834 f1291 1"/>
                  <a:gd name="f1306" fmla="*/ 1037781 f1292 1"/>
                  <a:gd name="f1307" fmla="*/ 962493 f1292 1"/>
                  <a:gd name="f1308" fmla="*/ 390159 f1291 1"/>
                  <a:gd name="f1309" fmla="*/ 989015 f1292 1"/>
                  <a:gd name="f1310" fmla="*/ 465452 f1291 1"/>
                  <a:gd name="f1311" fmla="*/ 756305 f1292 1"/>
                  <a:gd name="f1312" fmla="*/ 471442 f1291 1"/>
                  <a:gd name="f1313" fmla="*/ 918004 f1292 1"/>
                  <a:gd name="f1314" fmla="*/ 631441 f1291 1"/>
                  <a:gd name="f1315" fmla="*/ 855549 f1292 1"/>
                  <a:gd name="f1316" fmla="*/ 757216 f1291 1"/>
                  <a:gd name="f1317" fmla="*/ 740050 f1292 1"/>
                  <a:gd name="f1318" fmla="*/ 885557 f1291 1"/>
                  <a:gd name="f1319" fmla="*/ 810205 f1292 1"/>
                  <a:gd name="f1320" fmla="*/ 972830 f1291 1"/>
                  <a:gd name="f1321" fmla="*/ 875227 f1292 1"/>
                  <a:gd name="f1322" fmla="*/ 1039567 f1291 1"/>
                  <a:gd name="f1323" fmla="*/ 1023237 f1292 1"/>
                  <a:gd name="f1324" fmla="*/ 1169620 f1291 1"/>
                  <a:gd name="f1325" fmla="*/ 1049759 f1292 1"/>
                  <a:gd name="f1326" fmla="*/ 1311651 f1291 1"/>
                  <a:gd name="f1327" fmla="*/ 897471 f1292 1"/>
                  <a:gd name="f1328" fmla="*/ 1449405 f1291 1"/>
                  <a:gd name="f1329" fmla="*/ 818760 f1292 1"/>
                  <a:gd name="f1330" fmla="*/ 1522132 f1291 1"/>
                  <a:gd name="f1331" fmla="*/ 950515 f1292 1"/>
                  <a:gd name="f1332" fmla="*/ 1465661 f1291 1"/>
                  <a:gd name="f1333" fmla="*/ 1064303 f1292 1"/>
                  <a:gd name="f1334" fmla="*/ 1384378 f1291 1"/>
                  <a:gd name="f1335" fmla="*/ 1214024 f1292 1"/>
                  <a:gd name="f1336" fmla="*/ 1248336 f1291 1"/>
                  <a:gd name="f1337" fmla="*/ 1279046 f1292 1"/>
                  <a:gd name="f1338" fmla="*/ 1090048 f1291 1"/>
                  <a:gd name="f1339" fmla="*/ 1400534 f1292 1"/>
                  <a:gd name="f1340" fmla="*/ 954006 f1291 1"/>
                  <a:gd name="f1341" fmla="*/ 1317545 f1292 1"/>
                  <a:gd name="f1342" fmla="*/ 1138818 f1291 1"/>
                  <a:gd name="f1343" fmla="*/ 1422778 f1292 1"/>
                  <a:gd name="f1344" fmla="*/ 1066091 f1291 1"/>
                  <a:gd name="f1345" fmla="*/ 1455289 f1292 1"/>
                  <a:gd name="f1346" fmla="*/ 995075 f1291 1"/>
                  <a:gd name="f1347" fmla="*/ 1536566 f1292 1"/>
                  <a:gd name="f1348" fmla="*/ 982241 f1291 1"/>
                  <a:gd name="f1349" fmla="*/ 1718798 f1292 1"/>
                  <a:gd name="f1350" fmla="*/ 1031011 f1291 1"/>
                  <a:gd name="f1351" fmla="*/ 1852263 f1292 1"/>
                  <a:gd name="f1352" fmla="*/ 1047268 f1291 1"/>
                  <a:gd name="f1353" fmla="*/ 1985729 f1292 1"/>
                  <a:gd name="f1354" fmla="*/ 1084059 f1291 1"/>
                  <a:gd name="f1355" fmla="*/ 2065295 f1292 1"/>
                  <a:gd name="f1356" fmla="*/ 1082348 f1291 1"/>
                  <a:gd name="f1357" fmla="*/ 2160261 f1292 1"/>
                  <a:gd name="f1358" fmla="*/ 1128551 f1291 1"/>
                  <a:gd name="f1359" fmla="*/ 2296293 f1292 1"/>
                  <a:gd name="f1360" fmla="*/ 1309085 f1291 1"/>
                  <a:gd name="f1361" fmla="*/ 654495 f1292 1"/>
                  <a:gd name="f1362" fmla="*/ 680211 f1291 1"/>
                  <a:gd name="f1363" fmla="*/ 632251 f1292 1"/>
                  <a:gd name="f1364" fmla="*/ 712724 f1291 1"/>
                  <a:gd name="f1365" fmla="*/ 1491222 f1292 1"/>
                  <a:gd name="f1366" fmla="*/ 1027589 f1291 1"/>
                  <a:gd name="f1367" fmla="*/ 715239 f1292 1"/>
                  <a:gd name="f1368" fmla="*/ 989086 f1291 1"/>
                  <a:gd name="f1369" fmla="*/ 1505766 f1292 1"/>
                  <a:gd name="f1370" fmla="*/ 1292734 f1292 1"/>
                  <a:gd name="f1371" fmla="*/ 1226090 f1291 1"/>
                  <a:gd name="f1372" fmla="*/ 1273057 f1292 1"/>
                  <a:gd name="f1373" fmla="*/ 1242347 f1291 1"/>
                  <a:gd name="f1374" fmla="*/ 2144006 f1292 1"/>
                  <a:gd name="f1375" fmla="*/ 1143096 f1291 1"/>
                  <a:gd name="f1376" fmla="*/ 2050751 f1292 1"/>
                  <a:gd name="f1377" fmla="*/ 1126839 f1291 1"/>
                  <a:gd name="f1378" fmla="*/ 1252524 f1292 1"/>
                  <a:gd name="f1379" fmla="*/ 1292828 f1291 1"/>
                  <a:gd name="f1380" fmla="*/ 1209746 f1292 1"/>
                  <a:gd name="f1381" fmla="*/ 1357854 f1291 1"/>
                  <a:gd name="f1382" fmla="*/ 1303001 f1292 1"/>
                  <a:gd name="f1383" fmla="*/ 1319352 f1291 1"/>
                  <a:gd name="f1384" fmla="*/ 2102084 f1292 1"/>
                  <a:gd name="f1385" fmla="*/ 1227802 f1291 1"/>
                  <a:gd name="f1386" fmla="*/ 2210738 f1292 1"/>
                  <a:gd name="f1387" fmla="*/ 2180794 f1292 1"/>
                  <a:gd name="f1388" fmla="*/ 1244058 f1291 1"/>
                  <a:gd name="f1389" fmla="*/ 500496 f1292 1"/>
                  <a:gd name="f1390" fmla="*/ 1317641 f1291 1"/>
                  <a:gd name="f1391" fmla="*/ 2245816 f1292 1"/>
                  <a:gd name="f1392" fmla="*/ 1258604 f1291 1"/>
                  <a:gd name="f1393" fmla="*/ 2269771 f1292 1"/>
                  <a:gd name="f1394" fmla="*/ 1303095 f1291 1"/>
                  <a:gd name="f1395" fmla="*/ 2253516 f1292 1"/>
                  <a:gd name="f1396" fmla="*/ 1339887 f1291 1"/>
                  <a:gd name="f1397" fmla="*/ 2316826 f1292 1"/>
                  <a:gd name="f1398" fmla="*/ 1337320 f1291 1"/>
                  <a:gd name="f1399" fmla="*/ 941959 f1292 1"/>
                  <a:gd name="f1400" fmla="*/ 1518709 f1291 1"/>
                  <a:gd name="f1401" fmla="*/ 958215 f1292 1"/>
                  <a:gd name="f1402" fmla="*/ 1538388 f1291 1"/>
                  <a:gd name="f1403" fmla="*/ 784538 f1292 1"/>
                  <a:gd name="f1404" fmla="*/ 1557212 f1291 1"/>
                  <a:gd name="f1405" fmla="*/ 650217 f1292 1"/>
                  <a:gd name="f1406" fmla="*/ 1591436 f1291 1"/>
                  <a:gd name="f1407" fmla="*/ 553540 f1292 1"/>
                  <a:gd name="f1408" fmla="*/ 1650473 f1291 1"/>
                  <a:gd name="f1409" fmla="*/ 485952 f1292 1"/>
                  <a:gd name="f1410" fmla="*/ 1647906 f1291 1"/>
                  <a:gd name="f1411" fmla="*/ 200198 f1292 1"/>
                  <a:gd name="f1412" fmla="*/ 1641917 f1291 1"/>
                  <a:gd name="f1413" fmla="*/ 251531 f1292 1"/>
                  <a:gd name="f1414" fmla="*/ 1690687 f1291 1"/>
                  <a:gd name="f1415" fmla="*/ 46200 f1292 1"/>
                  <a:gd name="f1416" fmla="*/ 1652185 f1291 1"/>
                  <a:gd name="f1417" fmla="*/ f1293 1 f2"/>
                  <a:gd name="f1418" fmla="*/ f1296 1 2800"/>
                  <a:gd name="f1419" fmla="*/ f1297 1 1976"/>
                  <a:gd name="f1420" fmla="*/ f1298 1 2800"/>
                  <a:gd name="f1421" fmla="*/ f1299 1 1976"/>
                  <a:gd name="f1422" fmla="*/ f1300 1 2800"/>
                  <a:gd name="f1423" fmla="*/ f1301 1 1976"/>
                  <a:gd name="f1424" fmla="*/ f1302 1 2800"/>
                  <a:gd name="f1425" fmla="*/ f1303 1 1976"/>
                  <a:gd name="f1426" fmla="*/ f1304 1 2800"/>
                  <a:gd name="f1427" fmla="*/ f1305 1 1976"/>
                  <a:gd name="f1428" fmla="*/ f1306 1 2800"/>
                  <a:gd name="f1429" fmla="*/ f1307 1 2800"/>
                  <a:gd name="f1430" fmla="*/ f1308 1 1976"/>
                  <a:gd name="f1431" fmla="*/ f1309 1 2800"/>
                  <a:gd name="f1432" fmla="*/ f1310 1 1976"/>
                  <a:gd name="f1433" fmla="*/ f1311 1 2800"/>
                  <a:gd name="f1434" fmla="*/ f1312 1 1976"/>
                  <a:gd name="f1435" fmla="*/ f1313 1 2800"/>
                  <a:gd name="f1436" fmla="*/ f1314 1 1976"/>
                  <a:gd name="f1437" fmla="*/ f1315 1 2800"/>
                  <a:gd name="f1438" fmla="*/ f1316 1 1976"/>
                  <a:gd name="f1439" fmla="*/ f1317 1 2800"/>
                  <a:gd name="f1440" fmla="*/ f1318 1 1976"/>
                  <a:gd name="f1441" fmla="*/ f1319 1 2800"/>
                  <a:gd name="f1442" fmla="*/ f1320 1 1976"/>
                  <a:gd name="f1443" fmla="*/ f1321 1 2800"/>
                  <a:gd name="f1444" fmla="*/ f1322 1 1976"/>
                  <a:gd name="f1445" fmla="*/ f1323 1 2800"/>
                  <a:gd name="f1446" fmla="*/ f1324 1 1976"/>
                  <a:gd name="f1447" fmla="*/ f1325 1 2800"/>
                  <a:gd name="f1448" fmla="*/ f1326 1 1976"/>
                  <a:gd name="f1449" fmla="*/ f1327 1 2800"/>
                  <a:gd name="f1450" fmla="*/ f1328 1 1976"/>
                  <a:gd name="f1451" fmla="*/ f1329 1 2800"/>
                  <a:gd name="f1452" fmla="*/ f1330 1 1976"/>
                  <a:gd name="f1453" fmla="*/ f1331 1 2800"/>
                  <a:gd name="f1454" fmla="*/ f1332 1 1976"/>
                  <a:gd name="f1455" fmla="*/ f1333 1 2800"/>
                  <a:gd name="f1456" fmla="*/ f1334 1 1976"/>
                  <a:gd name="f1457" fmla="*/ f1335 1 2800"/>
                  <a:gd name="f1458" fmla="*/ f1336 1 1976"/>
                  <a:gd name="f1459" fmla="*/ f1337 1 2800"/>
                  <a:gd name="f1460" fmla="*/ f1338 1 1976"/>
                  <a:gd name="f1461" fmla="*/ f1339 1 2800"/>
                  <a:gd name="f1462" fmla="*/ f1340 1 1976"/>
                  <a:gd name="f1463" fmla="*/ f1341 1 2800"/>
                  <a:gd name="f1464" fmla="*/ f1342 1 1976"/>
                  <a:gd name="f1465" fmla="*/ f1343 1 2800"/>
                  <a:gd name="f1466" fmla="*/ f1344 1 1976"/>
                  <a:gd name="f1467" fmla="*/ f1345 1 2800"/>
                  <a:gd name="f1468" fmla="*/ f1346 1 1976"/>
                  <a:gd name="f1469" fmla="*/ f1347 1 2800"/>
                  <a:gd name="f1470" fmla="*/ f1348 1 1976"/>
                  <a:gd name="f1471" fmla="*/ f1349 1 2800"/>
                  <a:gd name="f1472" fmla="*/ f1350 1 1976"/>
                  <a:gd name="f1473" fmla="*/ f1351 1 2800"/>
                  <a:gd name="f1474" fmla="*/ f1352 1 1976"/>
                  <a:gd name="f1475" fmla="*/ f1353 1 2800"/>
                  <a:gd name="f1476" fmla="*/ f1354 1 1976"/>
                  <a:gd name="f1477" fmla="*/ f1355 1 2800"/>
                  <a:gd name="f1478" fmla="*/ f1356 1 1976"/>
                  <a:gd name="f1479" fmla="*/ f1357 1 2800"/>
                  <a:gd name="f1480" fmla="*/ f1358 1 1976"/>
                  <a:gd name="f1481" fmla="*/ f1359 1 2800"/>
                  <a:gd name="f1482" fmla="*/ f1360 1 1976"/>
                  <a:gd name="f1483" fmla="*/ f1361 1 2800"/>
                  <a:gd name="f1484" fmla="*/ f1362 1 1976"/>
                  <a:gd name="f1485" fmla="*/ f1363 1 2800"/>
                  <a:gd name="f1486" fmla="*/ f1364 1 1976"/>
                  <a:gd name="f1487" fmla="*/ f1365 1 2800"/>
                  <a:gd name="f1488" fmla="*/ f1366 1 1976"/>
                  <a:gd name="f1489" fmla="*/ f1367 1 2800"/>
                  <a:gd name="f1490" fmla="*/ f1368 1 1976"/>
                  <a:gd name="f1491" fmla="*/ f1369 1 2800"/>
                  <a:gd name="f1492" fmla="*/ f1370 1 2800"/>
                  <a:gd name="f1493" fmla="*/ f1371 1 1976"/>
                  <a:gd name="f1494" fmla="*/ f1372 1 2800"/>
                  <a:gd name="f1495" fmla="*/ f1373 1 1976"/>
                  <a:gd name="f1496" fmla="*/ f1374 1 2800"/>
                  <a:gd name="f1497" fmla="*/ f1375 1 1976"/>
                  <a:gd name="f1498" fmla="*/ f1376 1 2800"/>
                  <a:gd name="f1499" fmla="*/ f1377 1 1976"/>
                  <a:gd name="f1500" fmla="*/ f1378 1 2800"/>
                  <a:gd name="f1501" fmla="*/ f1379 1 1976"/>
                  <a:gd name="f1502" fmla="*/ f1380 1 2800"/>
                  <a:gd name="f1503" fmla="*/ f1381 1 1976"/>
                  <a:gd name="f1504" fmla="*/ f1382 1 2800"/>
                  <a:gd name="f1505" fmla="*/ f1383 1 1976"/>
                  <a:gd name="f1506" fmla="*/ f1384 1 2800"/>
                  <a:gd name="f1507" fmla="*/ f1385 1 1976"/>
                  <a:gd name="f1508" fmla="*/ f1386 1 2800"/>
                  <a:gd name="f1509" fmla="*/ f1387 1 2800"/>
                  <a:gd name="f1510" fmla="*/ f1388 1 1976"/>
                  <a:gd name="f1511" fmla="*/ f1389 1 2800"/>
                  <a:gd name="f1512" fmla="*/ f1390 1 1976"/>
                  <a:gd name="f1513" fmla="*/ f1391 1 2800"/>
                  <a:gd name="f1514" fmla="*/ f1392 1 1976"/>
                  <a:gd name="f1515" fmla="*/ f1393 1 2800"/>
                  <a:gd name="f1516" fmla="*/ f1394 1 1976"/>
                  <a:gd name="f1517" fmla="*/ f1395 1 2800"/>
                  <a:gd name="f1518" fmla="*/ f1396 1 1976"/>
                  <a:gd name="f1519" fmla="*/ f1397 1 2800"/>
                  <a:gd name="f1520" fmla="*/ f1398 1 1976"/>
                  <a:gd name="f1521" fmla="*/ f1399 1 2800"/>
                  <a:gd name="f1522" fmla="*/ f1400 1 1976"/>
                  <a:gd name="f1523" fmla="*/ f1401 1 2800"/>
                  <a:gd name="f1524" fmla="*/ f1402 1 1976"/>
                  <a:gd name="f1525" fmla="*/ f1403 1 2800"/>
                  <a:gd name="f1526" fmla="*/ f1404 1 1976"/>
                  <a:gd name="f1527" fmla="*/ f1405 1 2800"/>
                  <a:gd name="f1528" fmla="*/ f1406 1 1976"/>
                  <a:gd name="f1529" fmla="*/ f1407 1 2800"/>
                  <a:gd name="f1530" fmla="*/ f1408 1 1976"/>
                  <a:gd name="f1531" fmla="*/ f1409 1 2800"/>
                  <a:gd name="f1532" fmla="*/ f1410 1 1976"/>
                  <a:gd name="f1533" fmla="*/ f1411 1 2800"/>
                  <a:gd name="f1534" fmla="*/ f1412 1 1976"/>
                  <a:gd name="f1535" fmla="*/ f1413 1 2800"/>
                  <a:gd name="f1536" fmla="*/ f1414 1 1976"/>
                  <a:gd name="f1537" fmla="*/ f1415 1 2800"/>
                  <a:gd name="f1538" fmla="*/ f1416 1 1976"/>
                  <a:gd name="f1539" fmla="*/ 0 1 f1294"/>
                  <a:gd name="f1540" fmla="*/ f6 1 f1294"/>
                  <a:gd name="f1541" fmla="*/ 0 1 f1295"/>
                  <a:gd name="f1542" fmla="*/ f7 1 f1295"/>
                  <a:gd name="f1543" fmla="+- f1417 0 f1"/>
                  <a:gd name="f1544" fmla="*/ f1418 1 f1294"/>
                  <a:gd name="f1545" fmla="*/ f1419 1 f1295"/>
                  <a:gd name="f1546" fmla="*/ f1420 1 f1294"/>
                  <a:gd name="f1547" fmla="*/ f1421 1 f1295"/>
                  <a:gd name="f1548" fmla="*/ f1422 1 f1294"/>
                  <a:gd name="f1549" fmla="*/ f1423 1 f1295"/>
                  <a:gd name="f1550" fmla="*/ f1424 1 f1294"/>
                  <a:gd name="f1551" fmla="*/ f1425 1 f1295"/>
                  <a:gd name="f1552" fmla="*/ f1426 1 f1294"/>
                  <a:gd name="f1553" fmla="*/ f1427 1 f1295"/>
                  <a:gd name="f1554" fmla="*/ f1428 1 f1294"/>
                  <a:gd name="f1555" fmla="*/ f1429 1 f1294"/>
                  <a:gd name="f1556" fmla="*/ f1430 1 f1295"/>
                  <a:gd name="f1557" fmla="*/ f1431 1 f1294"/>
                  <a:gd name="f1558" fmla="*/ f1432 1 f1295"/>
                  <a:gd name="f1559" fmla="*/ f1433 1 f1294"/>
                  <a:gd name="f1560" fmla="*/ f1434 1 f1295"/>
                  <a:gd name="f1561" fmla="*/ f1435 1 f1294"/>
                  <a:gd name="f1562" fmla="*/ f1436 1 f1295"/>
                  <a:gd name="f1563" fmla="*/ f1437 1 f1294"/>
                  <a:gd name="f1564" fmla="*/ f1438 1 f1295"/>
                  <a:gd name="f1565" fmla="*/ f1439 1 f1294"/>
                  <a:gd name="f1566" fmla="*/ f1440 1 f1295"/>
                  <a:gd name="f1567" fmla="*/ f1441 1 f1294"/>
                  <a:gd name="f1568" fmla="*/ f1442 1 f1295"/>
                  <a:gd name="f1569" fmla="*/ f1443 1 f1294"/>
                  <a:gd name="f1570" fmla="*/ f1444 1 f1295"/>
                  <a:gd name="f1571" fmla="*/ f1445 1 f1294"/>
                  <a:gd name="f1572" fmla="*/ f1446 1 f1295"/>
                  <a:gd name="f1573" fmla="*/ f1447 1 f1294"/>
                  <a:gd name="f1574" fmla="*/ f1448 1 f1295"/>
                  <a:gd name="f1575" fmla="*/ f1449 1 f1294"/>
                  <a:gd name="f1576" fmla="*/ f1450 1 f1295"/>
                  <a:gd name="f1577" fmla="*/ f1451 1 f1294"/>
                  <a:gd name="f1578" fmla="*/ f1452 1 f1295"/>
                  <a:gd name="f1579" fmla="*/ f1453 1 f1294"/>
                  <a:gd name="f1580" fmla="*/ f1454 1 f1295"/>
                  <a:gd name="f1581" fmla="*/ f1455 1 f1294"/>
                  <a:gd name="f1582" fmla="*/ f1456 1 f1295"/>
                  <a:gd name="f1583" fmla="*/ f1457 1 f1294"/>
                  <a:gd name="f1584" fmla="*/ f1458 1 f1295"/>
                  <a:gd name="f1585" fmla="*/ f1459 1 f1294"/>
                  <a:gd name="f1586" fmla="*/ f1460 1 f1295"/>
                  <a:gd name="f1587" fmla="*/ f1461 1 f1294"/>
                  <a:gd name="f1588" fmla="*/ f1462 1 f1295"/>
                  <a:gd name="f1589" fmla="*/ f1463 1 f1294"/>
                  <a:gd name="f1590" fmla="*/ f1464 1 f1295"/>
                  <a:gd name="f1591" fmla="*/ f1465 1 f1294"/>
                  <a:gd name="f1592" fmla="*/ f1466 1 f1295"/>
                  <a:gd name="f1593" fmla="*/ f1467 1 f1294"/>
                  <a:gd name="f1594" fmla="*/ f1468 1 f1295"/>
                  <a:gd name="f1595" fmla="*/ f1469 1 f1294"/>
                  <a:gd name="f1596" fmla="*/ f1470 1 f1295"/>
                  <a:gd name="f1597" fmla="*/ f1471 1 f1294"/>
                  <a:gd name="f1598" fmla="*/ f1472 1 f1295"/>
                  <a:gd name="f1599" fmla="*/ f1473 1 f1294"/>
                  <a:gd name="f1600" fmla="*/ f1474 1 f1295"/>
                  <a:gd name="f1601" fmla="*/ f1475 1 f1294"/>
                  <a:gd name="f1602" fmla="*/ f1476 1 f1295"/>
                  <a:gd name="f1603" fmla="*/ f1477 1 f1294"/>
                  <a:gd name="f1604" fmla="*/ f1478 1 f1295"/>
                  <a:gd name="f1605" fmla="*/ f1479 1 f1294"/>
                  <a:gd name="f1606" fmla="*/ f1480 1 f1295"/>
                  <a:gd name="f1607" fmla="*/ f1481 1 f1294"/>
                  <a:gd name="f1608" fmla="*/ f1482 1 f1295"/>
                  <a:gd name="f1609" fmla="*/ f1483 1 f1294"/>
                  <a:gd name="f1610" fmla="*/ f1484 1 f1295"/>
                  <a:gd name="f1611" fmla="*/ f1485 1 f1294"/>
                  <a:gd name="f1612" fmla="*/ f1486 1 f1295"/>
                  <a:gd name="f1613" fmla="*/ f1487 1 f1294"/>
                  <a:gd name="f1614" fmla="*/ f1488 1 f1295"/>
                  <a:gd name="f1615" fmla="*/ f1489 1 f1294"/>
                  <a:gd name="f1616" fmla="*/ f1490 1 f1295"/>
                  <a:gd name="f1617" fmla="*/ f1491 1 f1294"/>
                  <a:gd name="f1618" fmla="*/ f1492 1 f1294"/>
                  <a:gd name="f1619" fmla="*/ f1493 1 f1295"/>
                  <a:gd name="f1620" fmla="*/ f1494 1 f1294"/>
                  <a:gd name="f1621" fmla="*/ f1495 1 f1295"/>
                  <a:gd name="f1622" fmla="*/ f1496 1 f1294"/>
                  <a:gd name="f1623" fmla="*/ f1497 1 f1295"/>
                  <a:gd name="f1624" fmla="*/ f1498 1 f1294"/>
                  <a:gd name="f1625" fmla="*/ f1499 1 f1295"/>
                  <a:gd name="f1626" fmla="*/ f1500 1 f1294"/>
                  <a:gd name="f1627" fmla="*/ f1501 1 f1295"/>
                  <a:gd name="f1628" fmla="*/ f1502 1 f1294"/>
                  <a:gd name="f1629" fmla="*/ f1503 1 f1295"/>
                  <a:gd name="f1630" fmla="*/ f1504 1 f1294"/>
                  <a:gd name="f1631" fmla="*/ f1505 1 f1295"/>
                  <a:gd name="f1632" fmla="*/ f1506 1 f1294"/>
                  <a:gd name="f1633" fmla="*/ f1507 1 f1295"/>
                  <a:gd name="f1634" fmla="*/ f1508 1 f1294"/>
                  <a:gd name="f1635" fmla="*/ f1509 1 f1294"/>
                  <a:gd name="f1636" fmla="*/ f1510 1 f1295"/>
                  <a:gd name="f1637" fmla="*/ f1511 1 f1294"/>
                  <a:gd name="f1638" fmla="*/ f1512 1 f1295"/>
                  <a:gd name="f1639" fmla="*/ f1513 1 f1294"/>
                  <a:gd name="f1640" fmla="*/ f1514 1 f1295"/>
                  <a:gd name="f1641" fmla="*/ f1515 1 f1294"/>
                  <a:gd name="f1642" fmla="*/ f1516 1 f1295"/>
                  <a:gd name="f1643" fmla="*/ f1517 1 f1294"/>
                  <a:gd name="f1644" fmla="*/ f1518 1 f1295"/>
                  <a:gd name="f1645" fmla="*/ f1519 1 f1294"/>
                  <a:gd name="f1646" fmla="*/ f1520 1 f1295"/>
                  <a:gd name="f1647" fmla="*/ f1521 1 f1294"/>
                  <a:gd name="f1648" fmla="*/ f1522 1 f1295"/>
                  <a:gd name="f1649" fmla="*/ f1523 1 f1294"/>
                  <a:gd name="f1650" fmla="*/ f1524 1 f1295"/>
                  <a:gd name="f1651" fmla="*/ f1525 1 f1294"/>
                  <a:gd name="f1652" fmla="*/ f1526 1 f1295"/>
                  <a:gd name="f1653" fmla="*/ f1527 1 f1294"/>
                  <a:gd name="f1654" fmla="*/ f1528 1 f1295"/>
                  <a:gd name="f1655" fmla="*/ f1529 1 f1294"/>
                  <a:gd name="f1656" fmla="*/ f1530 1 f1295"/>
                  <a:gd name="f1657" fmla="*/ f1531 1 f1294"/>
                  <a:gd name="f1658" fmla="*/ f1532 1 f1295"/>
                  <a:gd name="f1659" fmla="*/ f1533 1 f1294"/>
                  <a:gd name="f1660" fmla="*/ f1534 1 f1295"/>
                  <a:gd name="f1661" fmla="*/ f1535 1 f1294"/>
                  <a:gd name="f1662" fmla="*/ f1536 1 f1295"/>
                  <a:gd name="f1663" fmla="*/ f1537 1 f1294"/>
                  <a:gd name="f1664" fmla="*/ f1538 1 f1295"/>
                  <a:gd name="f1665" fmla="*/ f1539 f1289 1"/>
                  <a:gd name="f1666" fmla="*/ f1540 f1289 1"/>
                  <a:gd name="f1667" fmla="*/ f1542 f1290 1"/>
                  <a:gd name="f1668" fmla="*/ f1541 f1290 1"/>
                  <a:gd name="f1669" fmla="*/ f1544 f1289 1"/>
                  <a:gd name="f1670" fmla="*/ f1545 f1290 1"/>
                  <a:gd name="f1671" fmla="*/ f1546 f1289 1"/>
                  <a:gd name="f1672" fmla="*/ f1547 f1290 1"/>
                  <a:gd name="f1673" fmla="*/ f1548 f1289 1"/>
                  <a:gd name="f1674" fmla="*/ f1549 f1290 1"/>
                  <a:gd name="f1675" fmla="*/ f1550 f1289 1"/>
                  <a:gd name="f1676" fmla="*/ f1551 f1290 1"/>
                  <a:gd name="f1677" fmla="*/ f1552 f1289 1"/>
                  <a:gd name="f1678" fmla="*/ f1553 f1290 1"/>
                  <a:gd name="f1679" fmla="*/ f1554 f1289 1"/>
                  <a:gd name="f1680" fmla="*/ f1555 f1289 1"/>
                  <a:gd name="f1681" fmla="*/ f1556 f1290 1"/>
                  <a:gd name="f1682" fmla="*/ f1557 f1289 1"/>
                  <a:gd name="f1683" fmla="*/ f1558 f1290 1"/>
                  <a:gd name="f1684" fmla="*/ f1559 f1289 1"/>
                  <a:gd name="f1685" fmla="*/ f1560 f1290 1"/>
                  <a:gd name="f1686" fmla="*/ f1561 f1289 1"/>
                  <a:gd name="f1687" fmla="*/ f1562 f1290 1"/>
                  <a:gd name="f1688" fmla="*/ f1563 f1289 1"/>
                  <a:gd name="f1689" fmla="*/ f1564 f1290 1"/>
                  <a:gd name="f1690" fmla="*/ f1565 f1289 1"/>
                  <a:gd name="f1691" fmla="*/ f1566 f1290 1"/>
                  <a:gd name="f1692" fmla="*/ f1567 f1289 1"/>
                  <a:gd name="f1693" fmla="*/ f1568 f1290 1"/>
                  <a:gd name="f1694" fmla="*/ f1569 f1289 1"/>
                  <a:gd name="f1695" fmla="*/ f1570 f1290 1"/>
                  <a:gd name="f1696" fmla="*/ f1571 f1289 1"/>
                  <a:gd name="f1697" fmla="*/ f1572 f1290 1"/>
                  <a:gd name="f1698" fmla="*/ f1573 f1289 1"/>
                  <a:gd name="f1699" fmla="*/ f1574 f1290 1"/>
                  <a:gd name="f1700" fmla="*/ f1575 f1289 1"/>
                  <a:gd name="f1701" fmla="*/ f1576 f1290 1"/>
                  <a:gd name="f1702" fmla="*/ f1577 f1289 1"/>
                  <a:gd name="f1703" fmla="*/ f1578 f1290 1"/>
                  <a:gd name="f1704" fmla="*/ f1579 f1289 1"/>
                  <a:gd name="f1705" fmla="*/ f1580 f1290 1"/>
                  <a:gd name="f1706" fmla="*/ f1581 f1289 1"/>
                  <a:gd name="f1707" fmla="*/ f1582 f1290 1"/>
                  <a:gd name="f1708" fmla="*/ f1583 f1289 1"/>
                  <a:gd name="f1709" fmla="*/ f1584 f1290 1"/>
                  <a:gd name="f1710" fmla="*/ f1585 f1289 1"/>
                  <a:gd name="f1711" fmla="*/ f1586 f1290 1"/>
                  <a:gd name="f1712" fmla="*/ f1587 f1289 1"/>
                  <a:gd name="f1713" fmla="*/ f1588 f1290 1"/>
                  <a:gd name="f1714" fmla="*/ f1589 f1289 1"/>
                  <a:gd name="f1715" fmla="*/ f1590 f1290 1"/>
                  <a:gd name="f1716" fmla="*/ f1591 f1289 1"/>
                  <a:gd name="f1717" fmla="*/ f1592 f1290 1"/>
                  <a:gd name="f1718" fmla="*/ f1593 f1289 1"/>
                  <a:gd name="f1719" fmla="*/ f1594 f1290 1"/>
                  <a:gd name="f1720" fmla="*/ f1595 f1289 1"/>
                  <a:gd name="f1721" fmla="*/ f1596 f1290 1"/>
                  <a:gd name="f1722" fmla="*/ f1597 f1289 1"/>
                  <a:gd name="f1723" fmla="*/ f1598 f1290 1"/>
                  <a:gd name="f1724" fmla="*/ f1599 f1289 1"/>
                  <a:gd name="f1725" fmla="*/ f1600 f1290 1"/>
                  <a:gd name="f1726" fmla="*/ f1601 f1289 1"/>
                  <a:gd name="f1727" fmla="*/ f1602 f1290 1"/>
                  <a:gd name="f1728" fmla="*/ f1603 f1289 1"/>
                  <a:gd name="f1729" fmla="*/ f1604 f1290 1"/>
                  <a:gd name="f1730" fmla="*/ f1605 f1289 1"/>
                  <a:gd name="f1731" fmla="*/ f1606 f1290 1"/>
                  <a:gd name="f1732" fmla="*/ f1607 f1289 1"/>
                  <a:gd name="f1733" fmla="*/ f1608 f1290 1"/>
                  <a:gd name="f1734" fmla="*/ f1609 f1289 1"/>
                  <a:gd name="f1735" fmla="*/ f1610 f1290 1"/>
                  <a:gd name="f1736" fmla="*/ f1611 f1289 1"/>
                  <a:gd name="f1737" fmla="*/ f1612 f1290 1"/>
                  <a:gd name="f1738" fmla="*/ f1613 f1289 1"/>
                  <a:gd name="f1739" fmla="*/ f1614 f1290 1"/>
                  <a:gd name="f1740" fmla="*/ f1615 f1289 1"/>
                  <a:gd name="f1741" fmla="*/ f1616 f1290 1"/>
                  <a:gd name="f1742" fmla="*/ f1617 f1289 1"/>
                  <a:gd name="f1743" fmla="*/ f1618 f1289 1"/>
                  <a:gd name="f1744" fmla="*/ f1619 f1290 1"/>
                  <a:gd name="f1745" fmla="*/ f1620 f1289 1"/>
                  <a:gd name="f1746" fmla="*/ f1621 f1290 1"/>
                  <a:gd name="f1747" fmla="*/ f1622 f1289 1"/>
                  <a:gd name="f1748" fmla="*/ f1623 f1290 1"/>
                  <a:gd name="f1749" fmla="*/ f1624 f1289 1"/>
                  <a:gd name="f1750" fmla="*/ f1625 f1290 1"/>
                  <a:gd name="f1751" fmla="*/ f1626 f1289 1"/>
                  <a:gd name="f1752" fmla="*/ f1627 f1290 1"/>
                  <a:gd name="f1753" fmla="*/ f1628 f1289 1"/>
                  <a:gd name="f1754" fmla="*/ f1629 f1290 1"/>
                  <a:gd name="f1755" fmla="*/ f1630 f1289 1"/>
                  <a:gd name="f1756" fmla="*/ f1631 f1290 1"/>
                  <a:gd name="f1757" fmla="*/ f1632 f1289 1"/>
                  <a:gd name="f1758" fmla="*/ f1633 f1290 1"/>
                  <a:gd name="f1759" fmla="*/ f1634 f1289 1"/>
                  <a:gd name="f1760" fmla="*/ f1635 f1289 1"/>
                  <a:gd name="f1761" fmla="*/ f1636 f1290 1"/>
                  <a:gd name="f1762" fmla="*/ f1637 f1289 1"/>
                  <a:gd name="f1763" fmla="*/ f1638 f1290 1"/>
                  <a:gd name="f1764" fmla="*/ f1639 f1289 1"/>
                  <a:gd name="f1765" fmla="*/ f1640 f1290 1"/>
                  <a:gd name="f1766" fmla="*/ f1641 f1289 1"/>
                  <a:gd name="f1767" fmla="*/ f1642 f1290 1"/>
                  <a:gd name="f1768" fmla="*/ f1643 f1289 1"/>
                  <a:gd name="f1769" fmla="*/ f1644 f1290 1"/>
                  <a:gd name="f1770" fmla="*/ f1645 f1289 1"/>
                  <a:gd name="f1771" fmla="*/ f1646 f1290 1"/>
                  <a:gd name="f1772" fmla="*/ f1647 f1289 1"/>
                  <a:gd name="f1773" fmla="*/ f1648 f1290 1"/>
                  <a:gd name="f1774" fmla="*/ f1649 f1289 1"/>
                  <a:gd name="f1775" fmla="*/ f1650 f1290 1"/>
                  <a:gd name="f1776" fmla="*/ f1651 f1289 1"/>
                  <a:gd name="f1777" fmla="*/ f1652 f1290 1"/>
                  <a:gd name="f1778" fmla="*/ f1653 f1289 1"/>
                  <a:gd name="f1779" fmla="*/ f1654 f1290 1"/>
                  <a:gd name="f1780" fmla="*/ f1655 f1289 1"/>
                  <a:gd name="f1781" fmla="*/ f1656 f1290 1"/>
                  <a:gd name="f1782" fmla="*/ f1657 f1289 1"/>
                  <a:gd name="f1783" fmla="*/ f1658 f1290 1"/>
                  <a:gd name="f1784" fmla="*/ f1659 f1289 1"/>
                  <a:gd name="f1785" fmla="*/ f1660 f1290 1"/>
                  <a:gd name="f1786" fmla="*/ f1661 f1289 1"/>
                  <a:gd name="f1787" fmla="*/ f1662 f1290 1"/>
                  <a:gd name="f1788" fmla="*/ f1663 f1289 1"/>
                  <a:gd name="f1789" fmla="*/ f1664 f1290 1"/>
                </a:gdLst>
                <a:ahLst/>
                <a:cxnLst>
                  <a:cxn ang="3cd4">
                    <a:pos x="hc" y="t"/>
                  </a:cxn>
                  <a:cxn ang="0">
                    <a:pos x="r" y="vc"/>
                  </a:cxn>
                  <a:cxn ang="cd4">
                    <a:pos x="hc" y="b"/>
                  </a:cxn>
                  <a:cxn ang="cd2">
                    <a:pos x="l" y="vc"/>
                  </a:cxn>
                  <a:cxn ang="f1543">
                    <a:pos x="f1669" y="f1670"/>
                  </a:cxn>
                  <a:cxn ang="f1543">
                    <a:pos x="f1671" y="f1672"/>
                  </a:cxn>
                  <a:cxn ang="f1543">
                    <a:pos x="f1673" y="f1674"/>
                  </a:cxn>
                  <a:cxn ang="f1543">
                    <a:pos x="f1675" y="f1676"/>
                  </a:cxn>
                  <a:cxn ang="f1543">
                    <a:pos x="f1677" y="f1678"/>
                  </a:cxn>
                  <a:cxn ang="f1543">
                    <a:pos x="f1679" y="f1676"/>
                  </a:cxn>
                  <a:cxn ang="f1543">
                    <a:pos x="f1680" y="f1681"/>
                  </a:cxn>
                  <a:cxn ang="f1543">
                    <a:pos x="f1682" y="f1683"/>
                  </a:cxn>
                  <a:cxn ang="f1543">
                    <a:pos x="f1684" y="f1685"/>
                  </a:cxn>
                  <a:cxn ang="f1543">
                    <a:pos x="f1686" y="f1687"/>
                  </a:cxn>
                  <a:cxn ang="f1543">
                    <a:pos x="f1688" y="f1689"/>
                  </a:cxn>
                  <a:cxn ang="f1543">
                    <a:pos x="f1690" y="f1691"/>
                  </a:cxn>
                  <a:cxn ang="f1543">
                    <a:pos x="f1692" y="f1693"/>
                  </a:cxn>
                  <a:cxn ang="f1543">
                    <a:pos x="f1694" y="f1695"/>
                  </a:cxn>
                  <a:cxn ang="f1543">
                    <a:pos x="f1696" y="f1697"/>
                  </a:cxn>
                  <a:cxn ang="f1543">
                    <a:pos x="f1698" y="f1699"/>
                  </a:cxn>
                  <a:cxn ang="f1543">
                    <a:pos x="f1700" y="f1701"/>
                  </a:cxn>
                  <a:cxn ang="f1543">
                    <a:pos x="f1702" y="f1703"/>
                  </a:cxn>
                  <a:cxn ang="f1543">
                    <a:pos x="f1704" y="f1705"/>
                  </a:cxn>
                  <a:cxn ang="f1543">
                    <a:pos x="f1706" y="f1707"/>
                  </a:cxn>
                  <a:cxn ang="f1543">
                    <a:pos x="f1708" y="f1709"/>
                  </a:cxn>
                  <a:cxn ang="f1543">
                    <a:pos x="f1710" y="f1711"/>
                  </a:cxn>
                  <a:cxn ang="f1543">
                    <a:pos x="f1712" y="f1713"/>
                  </a:cxn>
                  <a:cxn ang="f1543">
                    <a:pos x="f1714" y="f1715"/>
                  </a:cxn>
                  <a:cxn ang="f1543">
                    <a:pos x="f1716" y="f1717"/>
                  </a:cxn>
                  <a:cxn ang="f1543">
                    <a:pos x="f1718" y="f1719"/>
                  </a:cxn>
                  <a:cxn ang="f1543">
                    <a:pos x="f1720" y="f1721"/>
                  </a:cxn>
                  <a:cxn ang="f1543">
                    <a:pos x="f1722" y="f1723"/>
                  </a:cxn>
                  <a:cxn ang="f1543">
                    <a:pos x="f1724" y="f1725"/>
                  </a:cxn>
                  <a:cxn ang="f1543">
                    <a:pos x="f1726" y="f1727"/>
                  </a:cxn>
                  <a:cxn ang="f1543">
                    <a:pos x="f1728" y="f1729"/>
                  </a:cxn>
                  <a:cxn ang="f1543">
                    <a:pos x="f1730" y="f1731"/>
                  </a:cxn>
                  <a:cxn ang="f1543">
                    <a:pos x="f1732" y="f1733"/>
                  </a:cxn>
                  <a:cxn ang="f1543">
                    <a:pos x="f1734" y="f1735"/>
                  </a:cxn>
                  <a:cxn ang="f1543">
                    <a:pos x="f1736" y="f1737"/>
                  </a:cxn>
                  <a:cxn ang="f1543">
                    <a:pos x="f1738" y="f1739"/>
                  </a:cxn>
                  <a:cxn ang="f1543">
                    <a:pos x="f1740" y="f1741"/>
                  </a:cxn>
                  <a:cxn ang="f1543">
                    <a:pos x="f1742" y="f1729"/>
                  </a:cxn>
                  <a:cxn ang="f1543">
                    <a:pos x="f1743" y="f1744"/>
                  </a:cxn>
                  <a:cxn ang="f1543">
                    <a:pos x="f1745" y="f1746"/>
                  </a:cxn>
                  <a:cxn ang="f1543">
                    <a:pos x="f1747" y="f1748"/>
                  </a:cxn>
                  <a:cxn ang="f1543">
                    <a:pos x="f1749" y="f1750"/>
                  </a:cxn>
                  <a:cxn ang="f1543">
                    <a:pos x="f1751" y="f1752"/>
                  </a:cxn>
                  <a:cxn ang="f1543">
                    <a:pos x="f1753" y="f1754"/>
                  </a:cxn>
                  <a:cxn ang="f1543">
                    <a:pos x="f1755" y="f1756"/>
                  </a:cxn>
                  <a:cxn ang="f1543">
                    <a:pos x="f1757" y="f1758"/>
                  </a:cxn>
                  <a:cxn ang="f1543">
                    <a:pos x="f1759" y="f1709"/>
                  </a:cxn>
                  <a:cxn ang="f1543">
                    <a:pos x="f1760" y="f1761"/>
                  </a:cxn>
                  <a:cxn ang="f1543">
                    <a:pos x="f1762" y="f1763"/>
                  </a:cxn>
                  <a:cxn ang="f1543">
                    <a:pos x="f1764" y="f1765"/>
                  </a:cxn>
                  <a:cxn ang="f1543">
                    <a:pos x="f1766" y="f1767"/>
                  </a:cxn>
                  <a:cxn ang="f1543">
                    <a:pos x="f1768" y="f1769"/>
                  </a:cxn>
                  <a:cxn ang="f1543">
                    <a:pos x="f1770" y="f1771"/>
                  </a:cxn>
                  <a:cxn ang="f1543">
                    <a:pos x="f1700" y="f1703"/>
                  </a:cxn>
                  <a:cxn ang="f1543">
                    <a:pos x="f1772" y="f1773"/>
                  </a:cxn>
                  <a:cxn ang="f1543">
                    <a:pos x="f1774" y="f1775"/>
                  </a:cxn>
                  <a:cxn ang="f1543">
                    <a:pos x="f1776" y="f1777"/>
                  </a:cxn>
                  <a:cxn ang="f1543">
                    <a:pos x="f1778" y="f1779"/>
                  </a:cxn>
                  <a:cxn ang="f1543">
                    <a:pos x="f1780" y="f1781"/>
                  </a:cxn>
                  <a:cxn ang="f1543">
                    <a:pos x="f1782" y="f1783"/>
                  </a:cxn>
                  <a:cxn ang="f1543">
                    <a:pos x="f1784" y="f1785"/>
                  </a:cxn>
                  <a:cxn ang="f1543">
                    <a:pos x="f1786" y="f1787"/>
                  </a:cxn>
                  <a:cxn ang="f1543">
                    <a:pos x="f1788" y="f1789"/>
                  </a:cxn>
                </a:cxnLst>
                <a:rect l="f1665" t="f1668" r="f1666" b="f1667"/>
                <a:pathLst>
                  <a:path w="2800" h="1976">
                    <a:moveTo>
                      <a:pt x="f8" y="f9"/>
                    </a:moveTo>
                    <a:lnTo>
                      <a:pt x="f8" y="f10"/>
                    </a:lnTo>
                    <a:lnTo>
                      <a:pt x="f6" y="f11"/>
                    </a:lnTo>
                    <a:lnTo>
                      <a:pt x="f8" y="f12"/>
                    </a:lnTo>
                    <a:lnTo>
                      <a:pt x="f13" y="f14"/>
                    </a:lnTo>
                    <a:lnTo>
                      <a:pt x="f15" y="f16"/>
                    </a:lnTo>
                    <a:lnTo>
                      <a:pt x="f17" y="f18"/>
                    </a:lnTo>
                    <a:lnTo>
                      <a:pt x="f19" y="f20"/>
                    </a:lnTo>
                    <a:lnTo>
                      <a:pt x="f19" y="f21"/>
                    </a:lnTo>
                    <a:lnTo>
                      <a:pt x="f22" y="f23"/>
                    </a:lnTo>
                    <a:lnTo>
                      <a:pt x="f22" y="f24"/>
                    </a:lnTo>
                    <a:lnTo>
                      <a:pt x="f19" y="f25"/>
                    </a:lnTo>
                    <a:lnTo>
                      <a:pt x="f22" y="f26"/>
                    </a:lnTo>
                    <a:lnTo>
                      <a:pt x="f27" y="f28"/>
                    </a:lnTo>
                    <a:lnTo>
                      <a:pt x="f29" y="f30"/>
                    </a:lnTo>
                    <a:lnTo>
                      <a:pt x="f31" y="f32"/>
                    </a:lnTo>
                    <a:lnTo>
                      <a:pt x="f33" y="f34"/>
                    </a:lnTo>
                    <a:lnTo>
                      <a:pt x="f35" y="f34"/>
                    </a:lnTo>
                    <a:lnTo>
                      <a:pt x="f36" y="f37"/>
                    </a:lnTo>
                    <a:lnTo>
                      <a:pt x="f38" y="f37"/>
                    </a:lnTo>
                    <a:lnTo>
                      <a:pt x="f39" y="f40"/>
                    </a:lnTo>
                    <a:lnTo>
                      <a:pt x="f41" y="f40"/>
                    </a:lnTo>
                    <a:lnTo>
                      <a:pt x="f42" y="f43"/>
                    </a:lnTo>
                    <a:lnTo>
                      <a:pt x="f44" y="f40"/>
                    </a:lnTo>
                    <a:lnTo>
                      <a:pt x="f45" y="f46"/>
                    </a:lnTo>
                    <a:lnTo>
                      <a:pt x="f47" y="f48"/>
                    </a:lnTo>
                    <a:lnTo>
                      <a:pt x="f49" y="f50"/>
                    </a:lnTo>
                    <a:lnTo>
                      <a:pt x="f51" y="f48"/>
                    </a:lnTo>
                    <a:lnTo>
                      <a:pt x="f52" y="f46"/>
                    </a:lnTo>
                    <a:lnTo>
                      <a:pt x="f53" y="f54"/>
                    </a:lnTo>
                    <a:lnTo>
                      <a:pt x="f55" y="f56"/>
                    </a:lnTo>
                    <a:lnTo>
                      <a:pt x="f57" y="f58"/>
                    </a:lnTo>
                    <a:lnTo>
                      <a:pt x="f59" y="f58"/>
                    </a:lnTo>
                    <a:lnTo>
                      <a:pt x="f60" y="f58"/>
                    </a:lnTo>
                    <a:lnTo>
                      <a:pt x="f60" y="f61"/>
                    </a:lnTo>
                    <a:lnTo>
                      <a:pt x="f62" y="f63"/>
                    </a:lnTo>
                    <a:lnTo>
                      <a:pt x="f64" y="f63"/>
                    </a:lnTo>
                    <a:lnTo>
                      <a:pt x="f65" y="f63"/>
                    </a:lnTo>
                    <a:lnTo>
                      <a:pt x="f65" y="f66"/>
                    </a:lnTo>
                    <a:lnTo>
                      <a:pt x="f65"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19"/>
                    </a:lnTo>
                    <a:lnTo>
                      <a:pt x="f121" y="f122"/>
                    </a:lnTo>
                    <a:lnTo>
                      <a:pt x="f123" y="f124"/>
                    </a:lnTo>
                    <a:lnTo>
                      <a:pt x="f123" y="f125"/>
                    </a:lnTo>
                    <a:lnTo>
                      <a:pt x="f126" y="f127"/>
                    </a:lnTo>
                    <a:lnTo>
                      <a:pt x="f126" y="f128"/>
                    </a:lnTo>
                    <a:lnTo>
                      <a:pt x="f129" y="f130"/>
                    </a:lnTo>
                    <a:lnTo>
                      <a:pt x="f131" y="f132"/>
                    </a:lnTo>
                    <a:lnTo>
                      <a:pt x="f133" y="f134"/>
                    </a:lnTo>
                    <a:lnTo>
                      <a:pt x="f135" y="f136"/>
                    </a:lnTo>
                    <a:lnTo>
                      <a:pt x="f137" y="f138"/>
                    </a:lnTo>
                    <a:lnTo>
                      <a:pt x="f139" y="f125"/>
                    </a:lnTo>
                    <a:lnTo>
                      <a:pt x="f140" y="f141"/>
                    </a:lnTo>
                    <a:lnTo>
                      <a:pt x="f142" y="f143"/>
                    </a:lnTo>
                    <a:lnTo>
                      <a:pt x="f142" y="f122"/>
                    </a:lnTo>
                    <a:lnTo>
                      <a:pt x="f144" y="f117"/>
                    </a:lnTo>
                    <a:lnTo>
                      <a:pt x="f145" y="f117"/>
                    </a:lnTo>
                    <a:lnTo>
                      <a:pt x="f144" y="f107"/>
                    </a:lnTo>
                    <a:lnTo>
                      <a:pt x="f140" y="f99"/>
                    </a:lnTo>
                    <a:lnTo>
                      <a:pt x="f146" y="f95"/>
                    </a:lnTo>
                    <a:lnTo>
                      <a:pt x="f147" y="f148"/>
                    </a:lnTo>
                    <a:lnTo>
                      <a:pt x="f149" y="f91"/>
                    </a:lnTo>
                    <a:lnTo>
                      <a:pt x="f150" y="f89"/>
                    </a:lnTo>
                    <a:lnTo>
                      <a:pt x="f151" y="f152"/>
                    </a:lnTo>
                    <a:lnTo>
                      <a:pt x="f153" y="f152"/>
                    </a:lnTo>
                    <a:lnTo>
                      <a:pt x="f153" y="f154"/>
                    </a:lnTo>
                    <a:lnTo>
                      <a:pt x="f155" y="f156"/>
                    </a:lnTo>
                    <a:lnTo>
                      <a:pt x="f157" y="f158"/>
                    </a:lnTo>
                    <a:lnTo>
                      <a:pt x="f159" y="f97"/>
                    </a:lnTo>
                    <a:lnTo>
                      <a:pt x="f160" y="f161"/>
                    </a:lnTo>
                    <a:lnTo>
                      <a:pt x="f162" y="f105"/>
                    </a:lnTo>
                    <a:lnTo>
                      <a:pt x="f163" y="f164"/>
                    </a:lnTo>
                    <a:lnTo>
                      <a:pt x="f165" y="f113"/>
                    </a:lnTo>
                    <a:lnTo>
                      <a:pt x="f166" y="f167"/>
                    </a:lnTo>
                    <a:lnTo>
                      <a:pt x="f168" y="f122"/>
                    </a:lnTo>
                    <a:lnTo>
                      <a:pt x="f169" y="f141"/>
                    </a:lnTo>
                    <a:lnTo>
                      <a:pt x="f170" y="f124"/>
                    </a:lnTo>
                    <a:lnTo>
                      <a:pt x="f171" y="f125"/>
                    </a:lnTo>
                    <a:lnTo>
                      <a:pt x="f172" y="f125"/>
                    </a:lnTo>
                    <a:lnTo>
                      <a:pt x="f173" y="f127"/>
                    </a:lnTo>
                    <a:lnTo>
                      <a:pt x="f173" y="f174"/>
                    </a:lnTo>
                    <a:lnTo>
                      <a:pt x="f173" y="f175"/>
                    </a:lnTo>
                    <a:lnTo>
                      <a:pt x="f173" y="f176"/>
                    </a:lnTo>
                    <a:lnTo>
                      <a:pt x="f177" y="f178"/>
                    </a:lnTo>
                    <a:lnTo>
                      <a:pt x="f179" y="f180"/>
                    </a:lnTo>
                    <a:lnTo>
                      <a:pt x="f181" y="f182"/>
                    </a:lnTo>
                    <a:lnTo>
                      <a:pt x="f183" y="f174"/>
                    </a:lnTo>
                    <a:lnTo>
                      <a:pt x="f184" y="f128"/>
                    </a:lnTo>
                    <a:lnTo>
                      <a:pt x="f185" y="f186"/>
                    </a:lnTo>
                    <a:lnTo>
                      <a:pt x="f187" y="f174"/>
                    </a:lnTo>
                    <a:lnTo>
                      <a:pt x="f187" y="f127"/>
                    </a:lnTo>
                    <a:lnTo>
                      <a:pt x="f188" y="f127"/>
                    </a:lnTo>
                    <a:lnTo>
                      <a:pt x="f189" y="f128"/>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248" y="f249"/>
                    </a:lnTo>
                    <a:lnTo>
                      <a:pt x="f250" y="f251"/>
                    </a:lnTo>
                    <a:lnTo>
                      <a:pt x="f252" y="f253"/>
                    </a:lnTo>
                    <a:lnTo>
                      <a:pt x="f254" y="f253"/>
                    </a:lnTo>
                    <a:lnTo>
                      <a:pt x="f255" y="f256"/>
                    </a:lnTo>
                    <a:lnTo>
                      <a:pt x="f257" y="f256"/>
                    </a:lnTo>
                    <a:lnTo>
                      <a:pt x="f258" y="f256"/>
                    </a:lnTo>
                    <a:lnTo>
                      <a:pt x="f259" y="f260"/>
                    </a:lnTo>
                    <a:lnTo>
                      <a:pt x="f261" y="f262"/>
                    </a:lnTo>
                    <a:lnTo>
                      <a:pt x="f263" y="f264"/>
                    </a:lnTo>
                    <a:lnTo>
                      <a:pt x="f265" y="f266"/>
                    </a:lnTo>
                    <a:lnTo>
                      <a:pt x="f267" y="f268"/>
                    </a:lnTo>
                    <a:lnTo>
                      <a:pt x="f269" y="f270"/>
                    </a:lnTo>
                    <a:lnTo>
                      <a:pt x="f271" y="f272"/>
                    </a:lnTo>
                    <a:lnTo>
                      <a:pt x="f273" y="f272"/>
                    </a:lnTo>
                    <a:lnTo>
                      <a:pt x="f274" y="f272"/>
                    </a:lnTo>
                    <a:lnTo>
                      <a:pt x="f275" y="f272"/>
                    </a:lnTo>
                    <a:lnTo>
                      <a:pt x="f276" y="f277"/>
                    </a:lnTo>
                    <a:lnTo>
                      <a:pt x="f278" y="f279"/>
                    </a:lnTo>
                    <a:lnTo>
                      <a:pt x="f280" y="f281"/>
                    </a:lnTo>
                    <a:lnTo>
                      <a:pt x="f282" y="f281"/>
                    </a:lnTo>
                    <a:lnTo>
                      <a:pt x="f283" y="f284"/>
                    </a:lnTo>
                    <a:lnTo>
                      <a:pt x="f285" y="f284"/>
                    </a:lnTo>
                    <a:lnTo>
                      <a:pt x="f286" y="f268"/>
                    </a:lnTo>
                    <a:lnTo>
                      <a:pt x="f287" y="f288"/>
                    </a:lnTo>
                    <a:lnTo>
                      <a:pt x="f289" y="f268"/>
                    </a:lnTo>
                    <a:lnTo>
                      <a:pt x="f290" y="f268"/>
                    </a:lnTo>
                    <a:lnTo>
                      <a:pt x="f291" y="f288"/>
                    </a:lnTo>
                    <a:lnTo>
                      <a:pt x="f292" y="f268"/>
                    </a:lnTo>
                    <a:lnTo>
                      <a:pt x="f293" y="f272"/>
                    </a:lnTo>
                    <a:lnTo>
                      <a:pt x="f294" y="f295"/>
                    </a:lnTo>
                    <a:lnTo>
                      <a:pt x="f296" y="f295"/>
                    </a:lnTo>
                    <a:lnTo>
                      <a:pt x="f297" y="f298"/>
                    </a:lnTo>
                    <a:lnTo>
                      <a:pt x="f299" y="f298"/>
                    </a:lnTo>
                    <a:lnTo>
                      <a:pt x="f300" y="f295"/>
                    </a:lnTo>
                    <a:lnTo>
                      <a:pt x="f301" y="f295"/>
                    </a:lnTo>
                    <a:lnTo>
                      <a:pt x="f302" y="f303"/>
                    </a:lnTo>
                    <a:lnTo>
                      <a:pt x="f304" y="f305"/>
                    </a:lnTo>
                    <a:lnTo>
                      <a:pt x="f306" y="f307"/>
                    </a:lnTo>
                    <a:lnTo>
                      <a:pt x="f308" y="f309"/>
                    </a:lnTo>
                    <a:lnTo>
                      <a:pt x="f310" y="f307"/>
                    </a:lnTo>
                    <a:lnTo>
                      <a:pt x="f311" y="f307"/>
                    </a:lnTo>
                    <a:lnTo>
                      <a:pt x="f312" y="f305"/>
                    </a:lnTo>
                    <a:lnTo>
                      <a:pt x="f313" y="f303"/>
                    </a:lnTo>
                    <a:lnTo>
                      <a:pt x="f314" y="f305"/>
                    </a:lnTo>
                    <a:lnTo>
                      <a:pt x="f315" y="f309"/>
                    </a:lnTo>
                    <a:lnTo>
                      <a:pt x="f316" y="f307"/>
                    </a:lnTo>
                    <a:lnTo>
                      <a:pt x="f317" y="f305"/>
                    </a:lnTo>
                    <a:lnTo>
                      <a:pt x="f318" y="f305"/>
                    </a:lnTo>
                    <a:lnTo>
                      <a:pt x="f319" y="f320"/>
                    </a:lnTo>
                    <a:lnTo>
                      <a:pt x="f321" y="f305"/>
                    </a:lnTo>
                    <a:lnTo>
                      <a:pt x="f322" y="f309"/>
                    </a:lnTo>
                    <a:lnTo>
                      <a:pt x="f322" y="f323"/>
                    </a:lnTo>
                    <a:lnTo>
                      <a:pt x="f324" y="f325"/>
                    </a:lnTo>
                    <a:lnTo>
                      <a:pt x="f326" y="f325"/>
                    </a:lnTo>
                    <a:lnTo>
                      <a:pt x="f327" y="f325"/>
                    </a:lnTo>
                    <a:lnTo>
                      <a:pt x="f327" y="f328"/>
                    </a:lnTo>
                    <a:lnTo>
                      <a:pt x="f9" y="f329"/>
                    </a:lnTo>
                    <a:lnTo>
                      <a:pt x="f330" y="f331"/>
                    </a:lnTo>
                    <a:lnTo>
                      <a:pt x="f9" y="f332"/>
                    </a:lnTo>
                    <a:lnTo>
                      <a:pt x="f326" y="f333"/>
                    </a:lnTo>
                    <a:lnTo>
                      <a:pt x="f327" y="f334"/>
                    </a:lnTo>
                    <a:lnTo>
                      <a:pt x="f330" y="f335"/>
                    </a:lnTo>
                    <a:lnTo>
                      <a:pt x="f10" y="f335"/>
                    </a:lnTo>
                    <a:lnTo>
                      <a:pt x="f336" y="f337"/>
                    </a:lnTo>
                    <a:lnTo>
                      <a:pt x="f11" y="f338"/>
                    </a:lnTo>
                    <a:lnTo>
                      <a:pt x="f339" y="f335"/>
                    </a:lnTo>
                    <a:lnTo>
                      <a:pt x="f340" y="f341"/>
                    </a:lnTo>
                    <a:lnTo>
                      <a:pt x="f16" y="f335"/>
                    </a:lnTo>
                    <a:lnTo>
                      <a:pt x="f342" y="f343"/>
                    </a:lnTo>
                    <a:lnTo>
                      <a:pt x="f344" y="f334"/>
                    </a:lnTo>
                    <a:lnTo>
                      <a:pt x="f345" y="f337"/>
                    </a:lnTo>
                    <a:lnTo>
                      <a:pt x="f346" y="f341"/>
                    </a:lnTo>
                    <a:lnTo>
                      <a:pt x="f346" y="f347"/>
                    </a:lnTo>
                    <a:lnTo>
                      <a:pt x="f23" y="f348"/>
                    </a:lnTo>
                    <a:lnTo>
                      <a:pt x="f346" y="f349"/>
                    </a:lnTo>
                    <a:lnTo>
                      <a:pt x="f350" y="f351"/>
                    </a:lnTo>
                    <a:lnTo>
                      <a:pt x="f25" y="f352"/>
                    </a:lnTo>
                    <a:lnTo>
                      <a:pt x="f353" y="f351"/>
                    </a:lnTo>
                    <a:lnTo>
                      <a:pt x="f26" y="f354"/>
                    </a:lnTo>
                    <a:lnTo>
                      <a:pt x="f30" y="f338"/>
                    </a:lnTo>
                    <a:lnTo>
                      <a:pt x="f355" y="f335"/>
                    </a:lnTo>
                    <a:lnTo>
                      <a:pt x="f356" y="f337"/>
                    </a:lnTo>
                    <a:lnTo>
                      <a:pt x="f43" y="f335"/>
                    </a:lnTo>
                    <a:lnTo>
                      <a:pt x="f40" y="f347"/>
                    </a:lnTo>
                    <a:lnTo>
                      <a:pt x="f46" y="f357"/>
                    </a:lnTo>
                    <a:lnTo>
                      <a:pt x="f355" y="f354"/>
                    </a:lnTo>
                    <a:lnTo>
                      <a:pt x="f34" y="f351"/>
                    </a:lnTo>
                    <a:lnTo>
                      <a:pt x="f28" y="f358"/>
                    </a:lnTo>
                    <a:lnTo>
                      <a:pt x="f34" y="f359"/>
                    </a:lnTo>
                    <a:lnTo>
                      <a:pt x="f360" y="f361"/>
                    </a:lnTo>
                    <a:lnTo>
                      <a:pt x="f362" y="f363"/>
                    </a:lnTo>
                    <a:lnTo>
                      <a:pt x="f50" y="f364"/>
                    </a:lnTo>
                    <a:lnTo>
                      <a:pt x="f362" y="f365"/>
                    </a:lnTo>
                    <a:lnTo>
                      <a:pt x="f366" y="f367"/>
                    </a:lnTo>
                    <a:lnTo>
                      <a:pt x="f362" y="f5"/>
                    </a:lnTo>
                    <a:lnTo>
                      <a:pt x="f368" y="f369"/>
                    </a:lnTo>
                    <a:lnTo>
                      <a:pt x="f370" y="f371"/>
                    </a:lnTo>
                    <a:lnTo>
                      <a:pt x="f61" y="f372"/>
                    </a:lnTo>
                    <a:lnTo>
                      <a:pt x="f373" y="f352"/>
                    </a:lnTo>
                    <a:lnTo>
                      <a:pt x="f374" y="f375"/>
                    </a:lnTo>
                    <a:lnTo>
                      <a:pt x="f376" y="f347"/>
                    </a:lnTo>
                    <a:lnTo>
                      <a:pt x="f377" y="f338"/>
                    </a:lnTo>
                    <a:lnTo>
                      <a:pt x="f378" y="f347"/>
                    </a:lnTo>
                    <a:lnTo>
                      <a:pt x="f73" y="f338"/>
                    </a:lnTo>
                    <a:lnTo>
                      <a:pt x="f379" y="f341"/>
                    </a:lnTo>
                    <a:lnTo>
                      <a:pt x="f380" y="f338"/>
                    </a:lnTo>
                    <a:lnTo>
                      <a:pt x="f381" y="f341"/>
                    </a:lnTo>
                    <a:lnTo>
                      <a:pt x="f77" y="f335"/>
                    </a:lnTo>
                    <a:lnTo>
                      <a:pt x="f382" y="f335"/>
                    </a:lnTo>
                    <a:lnTo>
                      <a:pt x="f382" y="f338"/>
                    </a:lnTo>
                    <a:lnTo>
                      <a:pt x="f77" y="f347"/>
                    </a:lnTo>
                    <a:lnTo>
                      <a:pt x="f383" y="f357"/>
                    </a:lnTo>
                    <a:lnTo>
                      <a:pt x="f383" y="f348"/>
                    </a:lnTo>
                    <a:lnTo>
                      <a:pt x="f383" y="f375"/>
                    </a:lnTo>
                    <a:lnTo>
                      <a:pt x="f77" y="f375"/>
                    </a:lnTo>
                    <a:lnTo>
                      <a:pt x="f81" y="f347"/>
                    </a:lnTo>
                    <a:lnTo>
                      <a:pt x="f384" y="f333"/>
                    </a:lnTo>
                    <a:lnTo>
                      <a:pt x="f385" y="f333"/>
                    </a:lnTo>
                    <a:lnTo>
                      <a:pt x="f386" y="f387"/>
                    </a:lnTo>
                    <a:lnTo>
                      <a:pt x="f388" y="f389"/>
                    </a:lnTo>
                    <a:lnTo>
                      <a:pt x="f390" y="f329"/>
                    </a:lnTo>
                    <a:lnTo>
                      <a:pt x="f83" y="f331"/>
                    </a:lnTo>
                    <a:lnTo>
                      <a:pt x="f385" y="f328"/>
                    </a:lnTo>
                    <a:lnTo>
                      <a:pt x="f391" y="f325"/>
                    </a:lnTo>
                    <a:lnTo>
                      <a:pt x="f391" y="f309"/>
                    </a:lnTo>
                    <a:lnTo>
                      <a:pt x="f384" y="f303"/>
                    </a:lnTo>
                    <a:lnTo>
                      <a:pt x="f384" y="f309"/>
                    </a:lnTo>
                    <a:lnTo>
                      <a:pt x="f392" y="f309"/>
                    </a:lnTo>
                    <a:lnTo>
                      <a:pt x="f384" y="f329"/>
                    </a:lnTo>
                    <a:lnTo>
                      <a:pt x="f393" y="f331"/>
                    </a:lnTo>
                    <a:lnTo>
                      <a:pt x="f391" y="f332"/>
                    </a:lnTo>
                    <a:lnTo>
                      <a:pt x="f384" y="f394"/>
                    </a:lnTo>
                    <a:lnTo>
                      <a:pt x="f393" y="f394"/>
                    </a:lnTo>
                    <a:lnTo>
                      <a:pt x="f154" y="f331"/>
                    </a:lnTo>
                    <a:lnTo>
                      <a:pt x="f154" y="f329"/>
                    </a:lnTo>
                    <a:lnTo>
                      <a:pt x="f395" y="f307"/>
                    </a:lnTo>
                    <a:lnTo>
                      <a:pt x="f103" y="f396"/>
                    </a:lnTo>
                    <a:lnTo>
                      <a:pt x="f397" y="f305"/>
                    </a:lnTo>
                    <a:lnTo>
                      <a:pt x="f398" y="f303"/>
                    </a:lnTo>
                    <a:lnTo>
                      <a:pt x="f113" y="f303"/>
                    </a:lnTo>
                    <a:lnTo>
                      <a:pt x="f398" y="f305"/>
                    </a:lnTo>
                    <a:lnTo>
                      <a:pt x="f399" y="f396"/>
                    </a:lnTo>
                    <a:lnTo>
                      <a:pt x="f397" y="f309"/>
                    </a:lnTo>
                    <a:lnTo>
                      <a:pt x="f400" y="f307"/>
                    </a:lnTo>
                    <a:lnTo>
                      <a:pt x="f397" y="f323"/>
                    </a:lnTo>
                    <a:lnTo>
                      <a:pt x="f397" y="f401"/>
                    </a:lnTo>
                    <a:lnTo>
                      <a:pt x="f399" y="f325"/>
                    </a:lnTo>
                    <a:lnTo>
                      <a:pt x="f398" y="f309"/>
                    </a:lnTo>
                    <a:lnTo>
                      <a:pt x="f117" y="f298"/>
                    </a:lnTo>
                    <a:lnTo>
                      <a:pt x="f402" y="f403"/>
                    </a:lnTo>
                    <a:lnTo>
                      <a:pt x="f136" y="f404"/>
                    </a:lnTo>
                    <a:lnTo>
                      <a:pt x="f130" y="f405"/>
                    </a:lnTo>
                    <a:lnTo>
                      <a:pt x="f132" y="f406"/>
                    </a:lnTo>
                    <a:lnTo>
                      <a:pt x="f407" y="f251"/>
                    </a:lnTo>
                    <a:lnTo>
                      <a:pt x="f408" y="f409"/>
                    </a:lnTo>
                    <a:lnTo>
                      <a:pt x="f410" y="f411"/>
                    </a:lnTo>
                    <a:lnTo>
                      <a:pt x="f412" y="f413"/>
                    </a:lnTo>
                    <a:lnTo>
                      <a:pt x="f414" y="f413"/>
                    </a:lnTo>
                    <a:lnTo>
                      <a:pt x="f415" y="f413"/>
                    </a:lnTo>
                    <a:lnTo>
                      <a:pt x="f416" y="f413"/>
                    </a:lnTo>
                    <a:lnTo>
                      <a:pt x="f417" y="f418"/>
                    </a:lnTo>
                    <a:lnTo>
                      <a:pt x="f419" y="f420"/>
                    </a:lnTo>
                    <a:lnTo>
                      <a:pt x="f419" y="f413"/>
                    </a:lnTo>
                    <a:lnTo>
                      <a:pt x="f421" y="f422"/>
                    </a:lnTo>
                    <a:lnTo>
                      <a:pt x="f423" y="f424"/>
                    </a:lnTo>
                    <a:lnTo>
                      <a:pt x="f425" y="f426"/>
                    </a:lnTo>
                    <a:lnTo>
                      <a:pt x="f199" y="f427"/>
                    </a:lnTo>
                    <a:lnTo>
                      <a:pt x="f428" y="f426"/>
                    </a:lnTo>
                    <a:lnTo>
                      <a:pt x="f429" y="f430"/>
                    </a:lnTo>
                    <a:lnTo>
                      <a:pt x="f428" y="f430"/>
                    </a:lnTo>
                    <a:lnTo>
                      <a:pt x="f431" y="f426"/>
                    </a:lnTo>
                    <a:lnTo>
                      <a:pt x="f428" y="f432"/>
                    </a:lnTo>
                    <a:lnTo>
                      <a:pt x="f425" y="f433"/>
                    </a:lnTo>
                    <a:lnTo>
                      <a:pt x="f434" y="f245"/>
                    </a:lnTo>
                    <a:lnTo>
                      <a:pt x="f421" y="f435"/>
                    </a:lnTo>
                    <a:lnTo>
                      <a:pt x="f436" y="f437"/>
                    </a:lnTo>
                    <a:lnTo>
                      <a:pt x="f438" y="f439"/>
                    </a:lnTo>
                    <a:lnTo>
                      <a:pt x="f415" y="f440"/>
                    </a:lnTo>
                    <a:lnTo>
                      <a:pt x="f415" y="f441"/>
                    </a:lnTo>
                    <a:lnTo>
                      <a:pt x="f415" y="f442"/>
                    </a:lnTo>
                    <a:lnTo>
                      <a:pt x="f443" y="f444"/>
                    </a:lnTo>
                    <a:lnTo>
                      <a:pt x="f445" y="f446"/>
                    </a:lnTo>
                    <a:lnTo>
                      <a:pt x="f447" y="f448"/>
                    </a:lnTo>
                    <a:lnTo>
                      <a:pt x="f449" y="f450"/>
                    </a:lnTo>
                    <a:lnTo>
                      <a:pt x="f451" y="f452"/>
                    </a:lnTo>
                    <a:lnTo>
                      <a:pt x="f453" y="f448"/>
                    </a:lnTo>
                    <a:lnTo>
                      <a:pt x="f453" y="f454"/>
                    </a:lnTo>
                    <a:lnTo>
                      <a:pt x="f455" y="f450"/>
                    </a:lnTo>
                    <a:lnTo>
                      <a:pt x="f130" y="f456"/>
                    </a:lnTo>
                    <a:lnTo>
                      <a:pt x="f457" y="f458"/>
                    </a:lnTo>
                    <a:lnTo>
                      <a:pt x="f132" y="f459"/>
                    </a:lnTo>
                    <a:lnTo>
                      <a:pt x="f455" y="f460"/>
                    </a:lnTo>
                    <a:lnTo>
                      <a:pt x="f180" y="f461"/>
                    </a:lnTo>
                    <a:lnTo>
                      <a:pt x="f407" y="f462"/>
                    </a:lnTo>
                    <a:lnTo>
                      <a:pt x="f132" y="f231"/>
                    </a:lnTo>
                    <a:lnTo>
                      <a:pt x="f136" y="f463"/>
                    </a:lnTo>
                    <a:lnTo>
                      <a:pt x="f125" y="f464"/>
                    </a:lnTo>
                    <a:lnTo>
                      <a:pt x="f141" y="f464"/>
                    </a:lnTo>
                    <a:lnTo>
                      <a:pt x="f143" y="f465"/>
                    </a:lnTo>
                    <a:lnTo>
                      <a:pt x="f167" y="f463"/>
                    </a:lnTo>
                    <a:lnTo>
                      <a:pt x="f466" y="f467"/>
                    </a:lnTo>
                    <a:lnTo>
                      <a:pt x="f466" y="f468"/>
                    </a:lnTo>
                    <a:lnTo>
                      <a:pt x="f469" y="f470"/>
                    </a:lnTo>
                    <a:lnTo>
                      <a:pt x="f471" y="f472"/>
                    </a:lnTo>
                    <a:lnTo>
                      <a:pt x="f141" y="f470"/>
                    </a:lnTo>
                    <a:lnTo>
                      <a:pt x="f473" y="f474"/>
                    </a:lnTo>
                    <a:lnTo>
                      <a:pt x="f127" y="f475"/>
                    </a:lnTo>
                    <a:lnTo>
                      <a:pt x="f136" y="f475"/>
                    </a:lnTo>
                    <a:lnTo>
                      <a:pt x="f407" y="f474"/>
                    </a:lnTo>
                    <a:lnTo>
                      <a:pt x="f476" y="f231"/>
                    </a:lnTo>
                    <a:lnTo>
                      <a:pt x="f408" y="f477"/>
                    </a:lnTo>
                    <a:lnTo>
                      <a:pt x="f476" y="f478"/>
                    </a:lnTo>
                    <a:lnTo>
                      <a:pt x="f408" y="f479"/>
                    </a:lnTo>
                    <a:lnTo>
                      <a:pt x="f191" y="f480"/>
                    </a:lnTo>
                    <a:lnTo>
                      <a:pt x="f453" y="f481"/>
                    </a:lnTo>
                    <a:lnTo>
                      <a:pt x="f482" y="f481"/>
                    </a:lnTo>
                    <a:lnTo>
                      <a:pt x="f410" y="f480"/>
                    </a:lnTo>
                    <a:lnTo>
                      <a:pt x="f410" y="f483"/>
                    </a:lnTo>
                    <a:lnTo>
                      <a:pt x="f449" y="f484"/>
                    </a:lnTo>
                    <a:lnTo>
                      <a:pt x="f485" y="f484"/>
                    </a:lnTo>
                    <a:lnTo>
                      <a:pt x="f451" y="f486"/>
                    </a:lnTo>
                    <a:lnTo>
                      <a:pt x="f476" y="f487"/>
                    </a:lnTo>
                    <a:lnTo>
                      <a:pt x="f408" y="f468"/>
                    </a:lnTo>
                    <a:lnTo>
                      <a:pt x="f476" y="f488"/>
                    </a:lnTo>
                    <a:lnTo>
                      <a:pt x="f407" y="f489"/>
                    </a:lnTo>
                    <a:lnTo>
                      <a:pt x="f127" y="f229"/>
                    </a:lnTo>
                    <a:lnTo>
                      <a:pt x="f127" y="f490"/>
                    </a:lnTo>
                    <a:lnTo>
                      <a:pt x="f127" y="f491"/>
                    </a:lnTo>
                    <a:lnTo>
                      <a:pt x="f492" y="f493"/>
                    </a:lnTo>
                    <a:lnTo>
                      <a:pt x="f136" y="f494"/>
                    </a:lnTo>
                    <a:lnTo>
                      <a:pt x="f130" y="f495"/>
                    </a:lnTo>
                    <a:lnTo>
                      <a:pt x="f132" y="f496"/>
                    </a:lnTo>
                    <a:lnTo>
                      <a:pt x="f182" y="f495"/>
                    </a:lnTo>
                    <a:lnTo>
                      <a:pt x="f191" y="f497"/>
                    </a:lnTo>
                    <a:lnTo>
                      <a:pt x="f453" y="f497"/>
                    </a:lnTo>
                    <a:lnTo>
                      <a:pt x="f498" y="f499"/>
                    </a:lnTo>
                    <a:lnTo>
                      <a:pt x="f414" y="f499"/>
                    </a:lnTo>
                    <a:lnTo>
                      <a:pt x="f500" y="f501"/>
                    </a:lnTo>
                    <a:lnTo>
                      <a:pt x="f502" y="f503"/>
                    </a:lnTo>
                    <a:lnTo>
                      <a:pt x="f504" y="f503"/>
                    </a:lnTo>
                    <a:lnTo>
                      <a:pt x="f505" y="f493"/>
                    </a:lnTo>
                    <a:lnTo>
                      <a:pt x="f506" y="f507"/>
                    </a:lnTo>
                    <a:lnTo>
                      <a:pt x="f508" y="f489"/>
                    </a:lnTo>
                    <a:lnTo>
                      <a:pt x="f509" y="f468"/>
                    </a:lnTo>
                    <a:lnTo>
                      <a:pt x="f417" y="f487"/>
                    </a:lnTo>
                    <a:lnTo>
                      <a:pt x="f510" y="f464"/>
                    </a:lnTo>
                    <a:lnTo>
                      <a:pt x="f510" y="f511"/>
                    </a:lnTo>
                    <a:lnTo>
                      <a:pt x="f510" y="f461"/>
                    </a:lnTo>
                    <a:lnTo>
                      <a:pt x="f512" y="f461"/>
                    </a:lnTo>
                    <a:lnTo>
                      <a:pt x="f510" y="f461"/>
                    </a:lnTo>
                    <a:lnTo>
                      <a:pt x="f513" y="f461"/>
                    </a:lnTo>
                    <a:lnTo>
                      <a:pt x="f195" y="f514"/>
                    </a:lnTo>
                    <a:lnTo>
                      <a:pt x="f509" y="f484"/>
                    </a:lnTo>
                    <a:lnTo>
                      <a:pt x="f436" y="f484"/>
                    </a:lnTo>
                    <a:lnTo>
                      <a:pt x="f515" y="f514"/>
                    </a:lnTo>
                    <a:lnTo>
                      <a:pt x="f425" y="f511"/>
                    </a:lnTo>
                    <a:lnTo>
                      <a:pt x="f199" y="f477"/>
                    </a:lnTo>
                    <a:lnTo>
                      <a:pt x="f516" y="f511"/>
                    </a:lnTo>
                    <a:lnTo>
                      <a:pt x="f517" y="f518"/>
                    </a:lnTo>
                    <a:lnTo>
                      <a:pt x="f517" y="f231"/>
                    </a:lnTo>
                    <a:lnTo>
                      <a:pt x="f519" y="f463"/>
                    </a:lnTo>
                    <a:lnTo>
                      <a:pt x="f520" y="f468"/>
                    </a:lnTo>
                    <a:lnTo>
                      <a:pt x="f520" y="f489"/>
                    </a:lnTo>
                    <a:lnTo>
                      <a:pt x="f521" y="f489"/>
                    </a:lnTo>
                    <a:lnTo>
                      <a:pt x="f519" y="f488"/>
                    </a:lnTo>
                    <a:lnTo>
                      <a:pt x="f522" y="f468"/>
                    </a:lnTo>
                    <a:lnTo>
                      <a:pt x="f523" y="f468"/>
                    </a:lnTo>
                    <a:lnTo>
                      <a:pt x="f524" y="f467"/>
                    </a:lnTo>
                    <a:lnTo>
                      <a:pt x="f525" y="f467"/>
                    </a:lnTo>
                    <a:lnTo>
                      <a:pt x="f526" y="f474"/>
                    </a:lnTo>
                    <a:lnTo>
                      <a:pt x="f527" y="f468"/>
                    </a:lnTo>
                    <a:lnTo>
                      <a:pt x="f528" y="f470"/>
                    </a:lnTo>
                    <a:lnTo>
                      <a:pt x="f529" y="f229"/>
                    </a:lnTo>
                    <a:lnTo>
                      <a:pt x="f530" y="f496"/>
                    </a:lnTo>
                    <a:lnTo>
                      <a:pt x="f531" y="f229"/>
                    </a:lnTo>
                    <a:lnTo>
                      <a:pt x="f532" y="f493"/>
                    </a:lnTo>
                    <a:lnTo>
                      <a:pt x="f533" y="f503"/>
                    </a:lnTo>
                    <a:lnTo>
                      <a:pt x="f533" y="f494"/>
                    </a:lnTo>
                    <a:lnTo>
                      <a:pt x="f534" y="f495"/>
                    </a:lnTo>
                    <a:lnTo>
                      <a:pt x="f535" y="f493"/>
                    </a:lnTo>
                    <a:lnTo>
                      <a:pt x="f536" y="f491"/>
                    </a:lnTo>
                    <a:lnTo>
                      <a:pt x="f536" y="f537"/>
                    </a:lnTo>
                    <a:lnTo>
                      <a:pt x="f538" y="f497"/>
                    </a:lnTo>
                    <a:lnTo>
                      <a:pt x="f539" y="f540"/>
                    </a:lnTo>
                    <a:lnTo>
                      <a:pt x="f541" y="f542"/>
                    </a:lnTo>
                    <a:lnTo>
                      <a:pt x="f529" y="f543"/>
                    </a:lnTo>
                    <a:lnTo>
                      <a:pt x="f544" y="f545"/>
                    </a:lnTo>
                    <a:lnTo>
                      <a:pt x="f544" y="f546"/>
                    </a:lnTo>
                    <a:lnTo>
                      <a:pt x="f203" y="f547"/>
                    </a:lnTo>
                    <a:lnTo>
                      <a:pt x="f548" y="f546"/>
                    </a:lnTo>
                    <a:lnTo>
                      <a:pt x="f528" y="f547"/>
                    </a:lnTo>
                    <a:lnTo>
                      <a:pt x="f529" y="f549"/>
                    </a:lnTo>
                    <a:lnTo>
                      <a:pt x="f550" y="f549"/>
                    </a:lnTo>
                    <a:lnTo>
                      <a:pt x="f551" y="f552"/>
                    </a:lnTo>
                    <a:lnTo>
                      <a:pt x="f531" y="f553"/>
                    </a:lnTo>
                    <a:lnTo>
                      <a:pt x="f551" y="f554"/>
                    </a:lnTo>
                    <a:lnTo>
                      <a:pt x="f555" y="f556"/>
                    </a:lnTo>
                    <a:lnTo>
                      <a:pt x="f541" y="f557"/>
                    </a:lnTo>
                    <a:lnTo>
                      <a:pt x="f530" y="f558"/>
                    </a:lnTo>
                    <a:lnTo>
                      <a:pt x="f555" y="f221"/>
                    </a:lnTo>
                    <a:lnTo>
                      <a:pt x="f550" y="f559"/>
                    </a:lnTo>
                    <a:lnTo>
                      <a:pt x="f530" y="f560"/>
                    </a:lnTo>
                    <a:lnTo>
                      <a:pt x="f529" y="f561"/>
                    </a:lnTo>
                    <a:lnTo>
                      <a:pt x="f525" y="f562"/>
                    </a:lnTo>
                    <a:lnTo>
                      <a:pt x="f563" y="f564"/>
                    </a:lnTo>
                    <a:lnTo>
                      <a:pt x="f565" y="f566"/>
                    </a:lnTo>
                    <a:lnTo>
                      <a:pt x="f567" y="f566"/>
                    </a:lnTo>
                    <a:lnTo>
                      <a:pt x="f568" y="f564"/>
                    </a:lnTo>
                    <a:lnTo>
                      <a:pt x="f519" y="f569"/>
                    </a:lnTo>
                    <a:lnTo>
                      <a:pt x="f517" y="f570"/>
                    </a:lnTo>
                    <a:lnTo>
                      <a:pt x="f521" y="f569"/>
                    </a:lnTo>
                    <a:lnTo>
                      <a:pt x="f521" y="f564"/>
                    </a:lnTo>
                    <a:lnTo>
                      <a:pt x="f571" y="f570"/>
                    </a:lnTo>
                    <a:lnTo>
                      <a:pt x="f572" y="f569"/>
                    </a:lnTo>
                    <a:lnTo>
                      <a:pt x="f573" y="f574"/>
                    </a:lnTo>
                    <a:lnTo>
                      <a:pt x="f575" y="f576"/>
                    </a:lnTo>
                    <a:lnTo>
                      <a:pt x="f506" y="f577"/>
                    </a:lnTo>
                    <a:lnTo>
                      <a:pt x="f578" y="f579"/>
                    </a:lnTo>
                    <a:lnTo>
                      <a:pt x="f508" y="f217"/>
                    </a:lnTo>
                    <a:lnTo>
                      <a:pt x="f506" y="f580"/>
                    </a:lnTo>
                    <a:lnTo>
                      <a:pt x="f581" y="f574"/>
                    </a:lnTo>
                    <a:lnTo>
                      <a:pt x="f581" y="f564"/>
                    </a:lnTo>
                    <a:lnTo>
                      <a:pt x="f578" y="f570"/>
                    </a:lnTo>
                    <a:lnTo>
                      <a:pt x="f505" y="f217"/>
                    </a:lnTo>
                    <a:lnTo>
                      <a:pt x="f512" y="f582"/>
                    </a:lnTo>
                    <a:lnTo>
                      <a:pt x="f510" y="f582"/>
                    </a:lnTo>
                    <a:lnTo>
                      <a:pt x="f195" y="f577"/>
                    </a:lnTo>
                    <a:lnTo>
                      <a:pt x="f583" y="f584"/>
                    </a:lnTo>
                    <a:lnTo>
                      <a:pt x="f585" y="f564"/>
                    </a:lnTo>
                    <a:lnTo>
                      <a:pt x="f412" y="f570"/>
                    </a:lnTo>
                    <a:lnTo>
                      <a:pt x="f447" y="f586"/>
                    </a:lnTo>
                    <a:lnTo>
                      <a:pt x="f410" y="f587"/>
                    </a:lnTo>
                    <a:lnTo>
                      <a:pt x="f485" y="f562"/>
                    </a:lnTo>
                    <a:lnTo>
                      <a:pt x="f476" y="f561"/>
                    </a:lnTo>
                    <a:lnTo>
                      <a:pt x="f178" y="f561"/>
                    </a:lnTo>
                    <a:lnTo>
                      <a:pt x="f180" y="f588"/>
                    </a:lnTo>
                    <a:lnTo>
                      <a:pt x="f182" y="f587"/>
                    </a:lnTo>
                    <a:lnTo>
                      <a:pt x="f407" y="f570"/>
                    </a:lnTo>
                    <a:lnTo>
                      <a:pt x="f407" y="f564"/>
                    </a:lnTo>
                    <a:lnTo>
                      <a:pt x="f407" y="f584"/>
                    </a:lnTo>
                    <a:lnTo>
                      <a:pt x="f455" y="f576"/>
                    </a:lnTo>
                    <a:lnTo>
                      <a:pt x="f455" y="f589"/>
                    </a:lnTo>
                    <a:lnTo>
                      <a:pt x="f476" y="f590"/>
                    </a:lnTo>
                    <a:lnTo>
                      <a:pt x="f451" y="f590"/>
                    </a:lnTo>
                    <a:lnTo>
                      <a:pt x="f482" y="f577"/>
                    </a:lnTo>
                    <a:lnTo>
                      <a:pt x="f410" y="f591"/>
                    </a:lnTo>
                    <a:lnTo>
                      <a:pt x="f482" y="f591"/>
                    </a:lnTo>
                    <a:lnTo>
                      <a:pt x="f453" y="f592"/>
                    </a:lnTo>
                    <a:lnTo>
                      <a:pt x="f408" y="f593"/>
                    </a:lnTo>
                    <a:lnTo>
                      <a:pt x="f476" y="f594"/>
                    </a:lnTo>
                    <a:lnTo>
                      <a:pt x="f476" y="f595"/>
                    </a:lnTo>
                    <a:lnTo>
                      <a:pt x="f178" y="f596"/>
                    </a:lnTo>
                    <a:lnTo>
                      <a:pt x="f408" y="f597"/>
                    </a:lnTo>
                    <a:lnTo>
                      <a:pt x="f451" y="f598"/>
                    </a:lnTo>
                    <a:lnTo>
                      <a:pt x="f449" y="f599"/>
                    </a:lnTo>
                    <a:lnTo>
                      <a:pt x="f600" y="f209"/>
                    </a:lnTo>
                    <a:lnTo>
                      <a:pt x="f414" y="f209"/>
                    </a:lnTo>
                    <a:lnTo>
                      <a:pt x="f415" y="f209"/>
                    </a:lnTo>
                    <a:lnTo>
                      <a:pt x="f504" y="f601"/>
                    </a:lnTo>
                    <a:lnTo>
                      <a:pt x="f438" y="f602"/>
                    </a:lnTo>
                    <a:lnTo>
                      <a:pt x="f416" y="f603"/>
                    </a:lnTo>
                    <a:lnTo>
                      <a:pt x="f195" y="f603"/>
                    </a:lnTo>
                    <a:lnTo>
                      <a:pt x="f510" y="f601"/>
                    </a:lnTo>
                    <a:lnTo>
                      <a:pt x="f578" y="f604"/>
                    </a:lnTo>
                    <a:lnTo>
                      <a:pt x="f436" y="f605"/>
                    </a:lnTo>
                    <a:lnTo>
                      <a:pt x="f419" y="f207"/>
                    </a:lnTo>
                    <a:lnTo>
                      <a:pt x="f572" y="f606"/>
                    </a:lnTo>
                    <a:lnTo>
                      <a:pt x="f434" y="f607"/>
                    </a:lnTo>
                    <a:lnTo>
                      <a:pt x="f425" y="f606"/>
                    </a:lnTo>
                    <a:lnTo>
                      <a:pt x="f429" y="f608"/>
                    </a:lnTo>
                    <a:lnTo>
                      <a:pt x="f199" y="f609"/>
                    </a:lnTo>
                    <a:lnTo>
                      <a:pt x="f431" y="f207"/>
                    </a:lnTo>
                    <a:lnTo>
                      <a:pt x="f610" y="f607"/>
                    </a:lnTo>
                    <a:lnTo>
                      <a:pt x="f610" y="f606"/>
                    </a:lnTo>
                    <a:lnTo>
                      <a:pt x="f610" y="f207"/>
                    </a:lnTo>
                    <a:lnTo>
                      <a:pt x="f431" y="f608"/>
                    </a:lnTo>
                    <a:lnTo>
                      <a:pt x="f571" y="f609"/>
                    </a:lnTo>
                    <a:lnTo>
                      <a:pt x="f571" y="f611"/>
                    </a:lnTo>
                    <a:lnTo>
                      <a:pt x="f516" y="f612"/>
                    </a:lnTo>
                    <a:lnTo>
                      <a:pt x="f613" y="f614"/>
                    </a:lnTo>
                    <a:lnTo>
                      <a:pt x="f521" y="f615"/>
                    </a:lnTo>
                    <a:lnTo>
                      <a:pt x="f522" y="f614"/>
                    </a:lnTo>
                    <a:lnTo>
                      <a:pt x="f523" y="f616"/>
                    </a:lnTo>
                    <a:lnTo>
                      <a:pt x="f524" y="f604"/>
                    </a:lnTo>
                    <a:lnTo>
                      <a:pt x="f523" y="f609"/>
                    </a:lnTo>
                    <a:lnTo>
                      <a:pt x="f523" y="f608"/>
                    </a:lnTo>
                    <a:lnTo>
                      <a:pt x="f563" y="f609"/>
                    </a:lnTo>
                    <a:lnTo>
                      <a:pt x="f617" y="f609"/>
                    </a:lnTo>
                    <a:lnTo>
                      <a:pt x="f526" y="f207"/>
                    </a:lnTo>
                    <a:lnTo>
                      <a:pt x="f618" y="f607"/>
                    </a:lnTo>
                    <a:lnTo>
                      <a:pt x="f203" y="f619"/>
                    </a:lnTo>
                    <a:lnTo>
                      <a:pt x="f544" y="f205"/>
                    </a:lnTo>
                    <a:lnTo>
                      <a:pt x="f544" y="f620"/>
                    </a:lnTo>
                    <a:lnTo>
                      <a:pt x="f618" y="f621"/>
                    </a:lnTo>
                    <a:lnTo>
                      <a:pt x="f525" y="f205"/>
                    </a:lnTo>
                    <a:lnTo>
                      <a:pt x="f622" y="f621"/>
                    </a:lnTo>
                    <a:lnTo>
                      <a:pt x="f618" y="f623"/>
                    </a:lnTo>
                    <a:lnTo>
                      <a:pt x="f527" y="f624"/>
                    </a:lnTo>
                    <a:lnTo>
                      <a:pt x="f527" y="f625"/>
                    </a:lnTo>
                    <a:lnTo>
                      <a:pt x="f544" y="f626"/>
                    </a:lnTo>
                    <a:lnTo>
                      <a:pt x="f527" y="f548"/>
                    </a:lnTo>
                    <a:lnTo>
                      <a:pt x="f627" y="f625"/>
                    </a:lnTo>
                    <a:lnTo>
                      <a:pt x="f528" y="f628"/>
                    </a:lnTo>
                    <a:lnTo>
                      <a:pt x="f529" y="f528"/>
                    </a:lnTo>
                    <a:lnTo>
                      <a:pt x="f530" y="f625"/>
                    </a:lnTo>
                    <a:lnTo>
                      <a:pt x="f629" y="f526"/>
                    </a:lnTo>
                    <a:lnTo>
                      <a:pt x="f630" y="f631"/>
                    </a:lnTo>
                    <a:lnTo>
                      <a:pt x="f632" y="f633"/>
                    </a:lnTo>
                    <a:lnTo>
                      <a:pt x="f632" y="f634"/>
                    </a:lnTo>
                    <a:lnTo>
                      <a:pt x="f632" y="f635"/>
                    </a:lnTo>
                    <a:lnTo>
                      <a:pt x="f630" y="f636"/>
                    </a:lnTo>
                    <a:lnTo>
                      <a:pt x="f538" y="f636"/>
                    </a:lnTo>
                    <a:lnTo>
                      <a:pt x="f637" y="f636"/>
                    </a:lnTo>
                    <a:lnTo>
                      <a:pt x="f612" y="f638"/>
                    </a:lnTo>
                    <a:lnTo>
                      <a:pt x="f639" y="f640"/>
                    </a:lnTo>
                    <a:lnTo>
                      <a:pt x="f538" y="f425"/>
                    </a:lnTo>
                    <a:lnTo>
                      <a:pt x="f536" y="f641"/>
                    </a:lnTo>
                    <a:lnTo>
                      <a:pt x="f642" y="f641"/>
                    </a:lnTo>
                    <a:lnTo>
                      <a:pt x="f643" y="f641"/>
                    </a:lnTo>
                    <a:lnTo>
                      <a:pt x="f644" y="f641"/>
                    </a:lnTo>
                    <a:lnTo>
                      <a:pt x="f644" y="f645"/>
                    </a:lnTo>
                    <a:lnTo>
                      <a:pt x="f644" y="f572"/>
                    </a:lnTo>
                    <a:lnTo>
                      <a:pt x="f643" y="f515"/>
                    </a:lnTo>
                    <a:lnTo>
                      <a:pt x="f639" y="f572"/>
                    </a:lnTo>
                    <a:lnTo>
                      <a:pt x="f605" y="f646"/>
                    </a:lnTo>
                    <a:lnTo>
                      <a:pt x="f605" y="f647"/>
                    </a:lnTo>
                    <a:lnTo>
                      <a:pt x="f612" y="f648"/>
                    </a:lnTo>
                    <a:lnTo>
                      <a:pt x="f639" y="f508"/>
                    </a:lnTo>
                    <a:lnTo>
                      <a:pt x="f536" y="f417"/>
                    </a:lnTo>
                    <a:lnTo>
                      <a:pt x="f536" y="f649"/>
                    </a:lnTo>
                    <a:lnTo>
                      <a:pt x="f536" y="f650"/>
                    </a:lnTo>
                    <a:lnTo>
                      <a:pt x="f535" y="f650"/>
                    </a:lnTo>
                    <a:lnTo>
                      <a:pt x="f534" y="f650"/>
                    </a:lnTo>
                    <a:lnTo>
                      <a:pt x="f632" y="f649"/>
                    </a:lnTo>
                    <a:lnTo>
                      <a:pt x="f632" y="f195"/>
                    </a:lnTo>
                    <a:lnTo>
                      <a:pt x="f630" y="f510"/>
                    </a:lnTo>
                    <a:lnTo>
                      <a:pt x="f651" y="f510"/>
                    </a:lnTo>
                    <a:lnTo>
                      <a:pt x="f652" y="f195"/>
                    </a:lnTo>
                    <a:lnTo>
                      <a:pt x="f630" y="f513"/>
                    </a:lnTo>
                    <a:lnTo>
                      <a:pt x="f652" y="f438"/>
                    </a:lnTo>
                    <a:lnTo>
                      <a:pt x="f651" y="f653"/>
                    </a:lnTo>
                    <a:lnTo>
                      <a:pt x="f539" y="f438"/>
                    </a:lnTo>
                    <a:lnTo>
                      <a:pt x="f532" y="f649"/>
                    </a:lnTo>
                    <a:lnTo>
                      <a:pt x="f539" y="f650"/>
                    </a:lnTo>
                    <a:lnTo>
                      <a:pt x="f532" y="f654"/>
                    </a:lnTo>
                    <a:lnTo>
                      <a:pt x="f629" y="f654"/>
                    </a:lnTo>
                    <a:lnTo>
                      <a:pt x="f531" y="f654"/>
                    </a:lnTo>
                    <a:lnTo>
                      <a:pt x="f531" y="f655"/>
                    </a:lnTo>
                    <a:lnTo>
                      <a:pt x="f656" y="f657"/>
                    </a:lnTo>
                    <a:lnTo>
                      <a:pt x="f652" y="f193"/>
                    </a:lnTo>
                    <a:lnTo>
                      <a:pt x="f651" y="f658"/>
                    </a:lnTo>
                    <a:lnTo>
                      <a:pt x="f539" y="f658"/>
                    </a:lnTo>
                    <a:lnTo>
                      <a:pt x="f551" y="f659"/>
                    </a:lnTo>
                    <a:lnTo>
                      <a:pt x="f529" y="f498"/>
                    </a:lnTo>
                    <a:lnTo>
                      <a:pt x="f618" y="f449"/>
                    </a:lnTo>
                    <a:lnTo>
                      <a:pt x="f660" y="f661"/>
                    </a:lnTo>
                    <a:lnTo>
                      <a:pt x="f524" y="f498"/>
                    </a:lnTo>
                    <a:lnTo>
                      <a:pt x="f563" y="f449"/>
                    </a:lnTo>
                    <a:lnTo>
                      <a:pt x="f524" y="f662"/>
                    </a:lnTo>
                    <a:lnTo>
                      <a:pt x="f525" y="f449"/>
                    </a:lnTo>
                    <a:lnTo>
                      <a:pt x="f622" y="f662"/>
                    </a:lnTo>
                    <a:lnTo>
                      <a:pt x="f524" y="f453"/>
                    </a:lnTo>
                    <a:lnTo>
                      <a:pt x="f523" y="f191"/>
                    </a:lnTo>
                    <a:lnTo>
                      <a:pt x="f565" y="f176"/>
                    </a:lnTo>
                    <a:lnTo>
                      <a:pt x="f563" y="f182"/>
                    </a:lnTo>
                    <a:lnTo>
                      <a:pt x="f525" y="f130"/>
                    </a:lnTo>
                    <a:lnTo>
                      <a:pt x="f622" y="f175"/>
                    </a:lnTo>
                    <a:lnTo>
                      <a:pt x="f526" y="f408"/>
                    </a:lnTo>
                    <a:lnTo>
                      <a:pt x="f618" y="f191"/>
                    </a:lnTo>
                    <a:lnTo>
                      <a:pt x="f203" y="f191"/>
                    </a:lnTo>
                    <a:lnTo>
                      <a:pt x="f548" y="f178"/>
                    </a:lnTo>
                    <a:lnTo>
                      <a:pt x="f663" y="f182"/>
                    </a:lnTo>
                    <a:lnTo>
                      <a:pt x="f541" y="f182"/>
                    </a:lnTo>
                    <a:lnTo>
                      <a:pt x="f663" y="f180"/>
                    </a:lnTo>
                    <a:lnTo>
                      <a:pt x="f664" y="f408"/>
                    </a:lnTo>
                    <a:lnTo>
                      <a:pt x="f528" y="f453"/>
                    </a:lnTo>
                    <a:lnTo>
                      <a:pt x="f663" y="f665"/>
                    </a:lnTo>
                    <a:lnTo>
                      <a:pt x="f530" y="f449"/>
                    </a:lnTo>
                    <a:lnTo>
                      <a:pt x="f666" y="f447"/>
                    </a:lnTo>
                    <a:lnTo>
                      <a:pt x="f531" y="f661"/>
                    </a:lnTo>
                    <a:lnTo>
                      <a:pt x="f667" y="f661"/>
                    </a:lnTo>
                    <a:lnTo>
                      <a:pt x="f539" y="f665"/>
                    </a:lnTo>
                    <a:lnTo>
                      <a:pt x="f536" y="f175"/>
                    </a:lnTo>
                    <a:lnTo>
                      <a:pt x="f533" y="f182"/>
                    </a:lnTo>
                    <a:lnTo>
                      <a:pt x="f632" y="f134"/>
                    </a:lnTo>
                    <a:lnTo>
                      <a:pt x="f652" y="f132"/>
                    </a:lnTo>
                    <a:lnTo>
                      <a:pt x="f630" y="f174"/>
                    </a:lnTo>
                    <a:lnTo>
                      <a:pt x="f632" y="f186"/>
                    </a:lnTo>
                    <a:lnTo>
                      <a:pt x="f651" y="f668"/>
                    </a:lnTo>
                    <a:lnTo>
                      <a:pt x="f532" y="f669"/>
                    </a:lnTo>
                    <a:lnTo>
                      <a:pt x="f667" y="f124"/>
                    </a:lnTo>
                    <a:lnTo>
                      <a:pt x="f551" y="f117"/>
                    </a:lnTo>
                    <a:lnTo>
                      <a:pt x="f529" y="f107"/>
                    </a:lnTo>
                    <a:lnTo>
                      <a:pt x="f529" y="f105"/>
                    </a:lnTo>
                    <a:lnTo>
                      <a:pt x="f541" y="f101"/>
                    </a:lnTo>
                    <a:lnTo>
                      <a:pt x="f627" y="f670"/>
                    </a:lnTo>
                    <a:lnTo>
                      <a:pt x="f203" y="f148"/>
                    </a:lnTo>
                    <a:lnTo>
                      <a:pt x="f523" y="f670"/>
                    </a:lnTo>
                    <a:lnTo>
                      <a:pt x="f520" y="f95"/>
                    </a:lnTo>
                    <a:lnTo>
                      <a:pt x="f671" y="f101"/>
                    </a:lnTo>
                    <a:lnTo>
                      <a:pt x="f431" y="f99"/>
                    </a:lnTo>
                    <a:lnTo>
                      <a:pt x="f571" y="f161"/>
                    </a:lnTo>
                    <a:lnTo>
                      <a:pt x="f199" y="f107"/>
                    </a:lnTo>
                    <a:lnTo>
                      <a:pt x="f199" y="f113"/>
                    </a:lnTo>
                    <a:lnTo>
                      <a:pt x="f428" y="f466"/>
                    </a:lnTo>
                    <a:lnTo>
                      <a:pt x="f431" y="f117"/>
                    </a:lnTo>
                    <a:lnTo>
                      <a:pt x="f428" y="f119"/>
                    </a:lnTo>
                    <a:lnTo>
                      <a:pt x="f425" y="f471"/>
                    </a:lnTo>
                    <a:lnTo>
                      <a:pt x="f421" y="f128"/>
                    </a:lnTo>
                    <a:lnTo>
                      <a:pt x="f672" y="f186"/>
                    </a:lnTo>
                    <a:lnTo>
                      <a:pt x="f515" y="f174"/>
                    </a:lnTo>
                    <a:lnTo>
                      <a:pt x="f573" y="f130"/>
                    </a:lnTo>
                    <a:lnTo>
                      <a:pt x="f436" y="f174"/>
                    </a:lnTo>
                    <a:lnTo>
                      <a:pt x="f515" y="f128"/>
                    </a:lnTo>
                    <a:lnTo>
                      <a:pt x="f673" y="f141"/>
                    </a:lnTo>
                    <a:lnTo>
                      <a:pt x="f425" y="f117"/>
                    </a:lnTo>
                    <a:lnTo>
                      <a:pt x="f674" y="f164"/>
                    </a:lnTo>
                    <a:lnTo>
                      <a:pt x="f673" y="f95"/>
                    </a:lnTo>
                    <a:lnTo>
                      <a:pt x="f515" y="f87"/>
                    </a:lnTo>
                    <a:lnTo>
                      <a:pt x="f419" y="f393"/>
                    </a:lnTo>
                    <a:lnTo>
                      <a:pt x="f515" y="f385"/>
                    </a:lnTo>
                    <a:lnTo>
                      <a:pt x="f672" y="f675"/>
                    </a:lnTo>
                    <a:lnTo>
                      <a:pt x="f572" y="f676"/>
                    </a:lnTo>
                    <a:lnTo>
                      <a:pt x="f674" y="f677"/>
                    </a:lnTo>
                    <a:lnTo>
                      <a:pt x="f674" y="f678"/>
                    </a:lnTo>
                    <a:lnTo>
                      <a:pt x="f421" y="f73"/>
                    </a:lnTo>
                    <a:lnTo>
                      <a:pt x="f672" y="f679"/>
                    </a:lnTo>
                    <a:lnTo>
                      <a:pt x="f573" y="f379"/>
                    </a:lnTo>
                    <a:lnTo>
                      <a:pt x="f672" y="f71"/>
                    </a:lnTo>
                    <a:lnTo>
                      <a:pt x="f572" y="f680"/>
                    </a:lnTo>
                    <a:lnTo>
                      <a:pt x="f572" y="f69"/>
                    </a:lnTo>
                    <a:lnTo>
                      <a:pt x="f672" y="f66"/>
                    </a:lnTo>
                    <a:lnTo>
                      <a:pt x="f673" y="f63"/>
                    </a:lnTo>
                    <a:lnTo>
                      <a:pt x="f425" y="f373"/>
                    </a:lnTo>
                    <a:lnTo>
                      <a:pt x="f428" y="f681"/>
                    </a:lnTo>
                    <a:lnTo>
                      <a:pt x="f421" y="f682"/>
                    </a:lnTo>
                    <a:lnTo>
                      <a:pt x="f581" y="f61"/>
                    </a:lnTo>
                    <a:lnTo>
                      <a:pt x="f506" y="f63"/>
                    </a:lnTo>
                    <a:lnTo>
                      <a:pt x="f578" y="f683"/>
                    </a:lnTo>
                    <a:lnTo>
                      <a:pt x="f508" y="f374"/>
                    </a:lnTo>
                    <a:lnTo>
                      <a:pt x="f509" y="f374"/>
                    </a:lnTo>
                    <a:lnTo>
                      <a:pt x="f513" y="f684"/>
                    </a:lnTo>
                    <a:lnTo>
                      <a:pt x="f438" y="f684"/>
                    </a:lnTo>
                    <a:lnTo>
                      <a:pt x="f583" y="f376"/>
                    </a:lnTo>
                    <a:lnTo>
                      <a:pt x="f585" y="f680"/>
                    </a:lnTo>
                    <a:lnTo>
                      <a:pt x="f685" y="f686"/>
                    </a:lnTo>
                    <a:lnTo>
                      <a:pt x="f445" y="f376"/>
                    </a:lnTo>
                    <a:lnTo>
                      <a:pt x="f687" y="f684"/>
                    </a:lnTo>
                    <a:lnTo>
                      <a:pt x="f449" y="f63"/>
                    </a:lnTo>
                    <a:lnTo>
                      <a:pt x="f485" y="f683"/>
                    </a:lnTo>
                    <a:lnTo>
                      <a:pt x="f451" y="f374"/>
                    </a:lnTo>
                    <a:lnTo>
                      <a:pt x="f408" y="f66"/>
                    </a:lnTo>
                    <a:lnTo>
                      <a:pt x="f455" y="f681"/>
                    </a:lnTo>
                    <a:lnTo>
                      <a:pt x="f407" y="f682"/>
                    </a:lnTo>
                    <a:lnTo>
                      <a:pt x="f186" y="f40"/>
                    </a:lnTo>
                    <a:lnTo>
                      <a:pt x="f402" y="f37"/>
                    </a:lnTo>
                    <a:lnTo>
                      <a:pt x="f124" y="f356"/>
                    </a:lnTo>
                    <a:lnTo>
                      <a:pt x="f124" y="f366"/>
                    </a:lnTo>
                    <a:lnTo>
                      <a:pt x="f688" y="f689"/>
                    </a:lnTo>
                    <a:lnTo>
                      <a:pt x="f124" y="f61"/>
                    </a:lnTo>
                    <a:lnTo>
                      <a:pt x="f141" y="f690"/>
                    </a:lnTo>
                    <a:lnTo>
                      <a:pt x="f141" y="f684"/>
                    </a:lnTo>
                    <a:lnTo>
                      <a:pt x="f691" y="f66"/>
                    </a:lnTo>
                    <a:lnTo>
                      <a:pt x="f471" y="f374"/>
                    </a:lnTo>
                    <a:lnTo>
                      <a:pt x="f122" y="f67"/>
                    </a:lnTo>
                    <a:lnTo>
                      <a:pt x="f692" y="f69"/>
                    </a:lnTo>
                    <a:lnTo>
                      <a:pt x="f167" y="f693"/>
                    </a:lnTo>
                    <a:lnTo>
                      <a:pt x="f164" y="f694"/>
                    </a:lnTo>
                    <a:lnTo>
                      <a:pt x="f397" y="f66"/>
                    </a:lnTo>
                    <a:lnTo>
                      <a:pt x="f164" y="f684"/>
                    </a:lnTo>
                    <a:lnTo>
                      <a:pt x="f113" y="f67"/>
                    </a:lnTo>
                    <a:lnTo>
                      <a:pt x="f167" y="f67"/>
                    </a:lnTo>
                    <a:lnTo>
                      <a:pt x="f117" y="f374"/>
                    </a:lnTo>
                    <a:lnTo>
                      <a:pt x="f692" y="f373"/>
                    </a:lnTo>
                    <a:lnTo>
                      <a:pt x="f117" y="f695"/>
                    </a:lnTo>
                    <a:lnTo>
                      <a:pt x="f167" y="f689"/>
                    </a:lnTo>
                    <a:lnTo>
                      <a:pt x="f466" y="f56"/>
                    </a:lnTo>
                    <a:lnTo>
                      <a:pt x="f398" y="f696"/>
                    </a:lnTo>
                    <a:lnTo>
                      <a:pt x="f397" y="f696"/>
                    </a:lnTo>
                    <a:lnTo>
                      <a:pt x="f158" y="f697"/>
                    </a:lnTo>
                    <a:lnTo>
                      <a:pt x="f698" y="f681"/>
                    </a:lnTo>
                    <a:lnTo>
                      <a:pt x="f85" y="f374"/>
                    </a:lnTo>
                    <a:lnTo>
                      <a:pt x="f391" y="f693"/>
                    </a:lnTo>
                    <a:lnTo>
                      <a:pt x="f392" y="f690"/>
                    </a:lnTo>
                    <a:lnTo>
                      <a:pt x="f699" y="f697"/>
                    </a:lnTo>
                    <a:lnTo>
                      <a:pt x="f699" y="f58"/>
                    </a:lnTo>
                    <a:lnTo>
                      <a:pt x="f700" y="f58"/>
                    </a:lnTo>
                    <a:lnTo>
                      <a:pt x="f701" y="f54"/>
                    </a:lnTo>
                    <a:lnTo>
                      <a:pt x="f395" y="f43"/>
                    </a:lnTo>
                    <a:lnTo>
                      <a:pt x="f93" y="f355"/>
                    </a:lnTo>
                    <a:lnTo>
                      <a:pt x="f148" y="f28"/>
                    </a:lnTo>
                    <a:lnTo>
                      <a:pt x="f93" y="f353"/>
                    </a:lnTo>
                    <a:lnTo>
                      <a:pt x="f702" y="f25"/>
                    </a:lnTo>
                    <a:lnTo>
                      <a:pt x="f91" y="f25"/>
                    </a:lnTo>
                    <a:lnTo>
                      <a:pt x="f701" y="f24"/>
                    </a:lnTo>
                    <a:lnTo>
                      <a:pt x="f395" y="f24"/>
                    </a:lnTo>
                    <a:lnTo>
                      <a:pt x="f703" y="f346"/>
                    </a:lnTo>
                    <a:lnTo>
                      <a:pt x="f158" y="f21"/>
                    </a:lnTo>
                    <a:lnTo>
                      <a:pt x="f95" y="f704"/>
                    </a:lnTo>
                    <a:lnTo>
                      <a:pt x="f705" y="f706"/>
                    </a:lnTo>
                    <a:lnTo>
                      <a:pt x="f99" y="f11"/>
                    </a:lnTo>
                    <a:lnTo>
                      <a:pt x="f705" y="f707"/>
                    </a:lnTo>
                    <a:lnTo>
                      <a:pt x="f95" y="f708"/>
                    </a:lnTo>
                    <a:lnTo>
                      <a:pt x="f158" y="f709"/>
                    </a:lnTo>
                    <a:lnTo>
                      <a:pt x="f703" y="f709"/>
                    </a:lnTo>
                    <a:lnTo>
                      <a:pt x="f148" y="f10"/>
                    </a:lnTo>
                    <a:lnTo>
                      <a:pt x="f703" y="f710"/>
                    </a:lnTo>
                    <a:lnTo>
                      <a:pt x="f705" y="f710"/>
                    </a:lnTo>
                    <a:lnTo>
                      <a:pt x="f99" y="f10"/>
                    </a:lnTo>
                    <a:lnTo>
                      <a:pt x="f99" y="f709"/>
                    </a:lnTo>
                    <a:lnTo>
                      <a:pt x="f711" y="f336"/>
                    </a:lnTo>
                    <a:lnTo>
                      <a:pt x="f103" y="f709"/>
                    </a:lnTo>
                    <a:lnTo>
                      <a:pt x="f397" y="f10"/>
                    </a:lnTo>
                    <a:lnTo>
                      <a:pt x="f164" y="f712"/>
                    </a:lnTo>
                    <a:lnTo>
                      <a:pt x="f113" y="f326"/>
                    </a:lnTo>
                    <a:lnTo>
                      <a:pt x="f469" y="f713"/>
                    </a:lnTo>
                    <a:lnTo>
                      <a:pt x="f692" y="f321"/>
                    </a:lnTo>
                    <a:lnTo>
                      <a:pt x="f143" y="f714"/>
                    </a:lnTo>
                    <a:lnTo>
                      <a:pt x="f141" y="f715"/>
                    </a:lnTo>
                    <a:lnTo>
                      <a:pt x="f688" y="f318"/>
                    </a:lnTo>
                    <a:lnTo>
                      <a:pt x="f688" y="f716"/>
                    </a:lnTo>
                    <a:lnTo>
                      <a:pt x="f125" y="f717"/>
                    </a:lnTo>
                    <a:lnTo>
                      <a:pt x="f125" y="f718"/>
                    </a:lnTo>
                    <a:lnTo>
                      <a:pt x="f688" y="f719"/>
                    </a:lnTo>
                    <a:lnTo>
                      <a:pt x="f125" y="f720"/>
                    </a:lnTo>
                    <a:lnTo>
                      <a:pt x="f473" y="f720"/>
                    </a:lnTo>
                    <a:lnTo>
                      <a:pt x="f402" y="f720"/>
                    </a:lnTo>
                    <a:lnTo>
                      <a:pt x="f186" y="f721"/>
                    </a:lnTo>
                    <a:lnTo>
                      <a:pt x="f186" y="f315"/>
                    </a:lnTo>
                    <a:lnTo>
                      <a:pt x="f186" y="f316"/>
                    </a:lnTo>
                    <a:lnTo>
                      <a:pt x="f457" y="f718"/>
                    </a:lnTo>
                    <a:lnTo>
                      <a:pt x="f182" y="f720"/>
                    </a:lnTo>
                    <a:lnTo>
                      <a:pt x="f178" y="f722"/>
                    </a:lnTo>
                    <a:lnTo>
                      <a:pt x="f600" y="f723"/>
                    </a:lnTo>
                    <a:lnTo>
                      <a:pt x="f500" y="f724"/>
                    </a:lnTo>
                    <a:lnTo>
                      <a:pt x="f502" y="f725"/>
                    </a:lnTo>
                    <a:lnTo>
                      <a:pt x="f415" y="f726"/>
                    </a:lnTo>
                    <a:lnTo>
                      <a:pt x="f438" y="f727"/>
                    </a:lnTo>
                    <a:lnTo>
                      <a:pt x="f513" y="f301"/>
                    </a:lnTo>
                    <a:lnTo>
                      <a:pt x="f195" y="f297"/>
                    </a:lnTo>
                    <a:lnTo>
                      <a:pt x="f728" y="f296"/>
                    </a:lnTo>
                    <a:lnTo>
                      <a:pt x="f728" y="f294"/>
                    </a:lnTo>
                    <a:lnTo>
                      <a:pt x="f195" y="f729"/>
                    </a:lnTo>
                    <a:lnTo>
                      <a:pt x="f504" y="f730"/>
                    </a:lnTo>
                    <a:lnTo>
                      <a:pt x="f415" y="f731"/>
                    </a:lnTo>
                    <a:lnTo>
                      <a:pt x="f504" y="f732"/>
                    </a:lnTo>
                    <a:lnTo>
                      <a:pt x="f438" y="f732"/>
                    </a:lnTo>
                    <a:lnTo>
                      <a:pt x="f513" y="f731"/>
                    </a:lnTo>
                    <a:lnTo>
                      <a:pt x="f728" y="f733"/>
                    </a:lnTo>
                    <a:lnTo>
                      <a:pt x="f728" y="f730"/>
                    </a:lnTo>
                    <a:lnTo>
                      <a:pt x="f512" y="f734"/>
                    </a:lnTo>
                    <a:lnTo>
                      <a:pt x="f417" y="f734"/>
                    </a:lnTo>
                    <a:lnTo>
                      <a:pt x="f508" y="f730"/>
                    </a:lnTo>
                    <a:lnTo>
                      <a:pt x="f508" y="f735"/>
                    </a:lnTo>
                    <a:lnTo>
                      <a:pt x="f578" y="f735"/>
                    </a:lnTo>
                    <a:lnTo>
                      <a:pt x="f506" y="f732"/>
                    </a:lnTo>
                    <a:lnTo>
                      <a:pt x="f436" y="f292"/>
                    </a:lnTo>
                    <a:lnTo>
                      <a:pt x="f436" y="f736"/>
                    </a:lnTo>
                    <a:lnTo>
                      <a:pt x="f581" y="f294"/>
                    </a:lnTo>
                    <a:lnTo>
                      <a:pt x="f506" y="f737"/>
                    </a:lnTo>
                    <a:lnTo>
                      <a:pt x="f581" y="f296"/>
                    </a:lnTo>
                    <a:lnTo>
                      <a:pt x="f575" y="f737"/>
                    </a:lnTo>
                    <a:lnTo>
                      <a:pt x="f419" y="f737"/>
                    </a:lnTo>
                    <a:lnTo>
                      <a:pt x="f672" y="f737"/>
                    </a:lnTo>
                    <a:lnTo>
                      <a:pt x="f672" y="f296"/>
                    </a:lnTo>
                    <a:lnTo>
                      <a:pt x="f515" y="f297"/>
                    </a:lnTo>
                    <a:lnTo>
                      <a:pt x="f672" y="f297"/>
                    </a:lnTo>
                    <a:lnTo>
                      <a:pt x="f431" y="f294"/>
                    </a:lnTo>
                    <a:lnTo>
                      <a:pt x="f738" y="f292"/>
                    </a:lnTo>
                    <a:lnTo>
                      <a:pt x="f567" y="f731"/>
                    </a:lnTo>
                    <a:lnTo>
                      <a:pt x="f524" y="f291"/>
                    </a:lnTo>
                    <a:lnTo>
                      <a:pt x="f525" y="f739"/>
                    </a:lnTo>
                    <a:lnTo>
                      <a:pt x="f203" y="f740"/>
                    </a:lnTo>
                    <a:lnTo>
                      <a:pt x="f627" y="f741"/>
                    </a:lnTo>
                    <a:lnTo>
                      <a:pt x="f664" y="f287"/>
                    </a:lnTo>
                    <a:lnTo>
                      <a:pt x="f528" y="f742"/>
                    </a:lnTo>
                    <a:lnTo>
                      <a:pt x="f663" y="f743"/>
                    </a:lnTo>
                    <a:lnTo>
                      <a:pt x="f529" y="f286"/>
                    </a:lnTo>
                    <a:lnTo>
                      <a:pt x="f541" y="f743"/>
                    </a:lnTo>
                    <a:lnTo>
                      <a:pt x="f530" y="f742"/>
                    </a:lnTo>
                    <a:lnTo>
                      <a:pt x="f550" y="f743"/>
                    </a:lnTo>
                    <a:lnTo>
                      <a:pt x="f629" y="f744"/>
                    </a:lnTo>
                    <a:lnTo>
                      <a:pt x="f667" y="f745"/>
                    </a:lnTo>
                    <a:lnTo>
                      <a:pt x="f667" y="f746"/>
                    </a:lnTo>
                    <a:lnTo>
                      <a:pt x="f667" y="f747"/>
                    </a:lnTo>
                    <a:lnTo>
                      <a:pt x="f667" y="f748"/>
                    </a:lnTo>
                    <a:lnTo>
                      <a:pt x="f656" y="f749"/>
                    </a:lnTo>
                    <a:lnTo>
                      <a:pt x="f532" y="f750"/>
                    </a:lnTo>
                    <a:lnTo>
                      <a:pt x="f667" y="f750"/>
                    </a:lnTo>
                    <a:lnTo>
                      <a:pt x="f629" y="f751"/>
                    </a:lnTo>
                    <a:lnTo>
                      <a:pt x="f666" y="f752"/>
                    </a:lnTo>
                    <a:lnTo>
                      <a:pt x="f550" y="f283"/>
                    </a:lnTo>
                    <a:lnTo>
                      <a:pt x="f666" y="f285"/>
                    </a:lnTo>
                    <a:lnTo>
                      <a:pt x="f550" y="f753"/>
                    </a:lnTo>
                    <a:lnTo>
                      <a:pt x="f530" y="f285"/>
                    </a:lnTo>
                    <a:lnTo>
                      <a:pt x="f663" y="f754"/>
                    </a:lnTo>
                    <a:lnTo>
                      <a:pt x="f528" y="f754"/>
                    </a:lnTo>
                    <a:lnTo>
                      <a:pt x="f527" y="f748"/>
                    </a:lnTo>
                    <a:lnTo>
                      <a:pt x="f544" y="f755"/>
                    </a:lnTo>
                    <a:lnTo>
                      <a:pt x="f203" y="f285"/>
                    </a:lnTo>
                    <a:lnTo>
                      <a:pt x="f203" y="f743"/>
                    </a:lnTo>
                    <a:lnTo>
                      <a:pt x="f203" y="f742"/>
                    </a:lnTo>
                    <a:lnTo>
                      <a:pt x="f526" y="f742"/>
                    </a:lnTo>
                    <a:lnTo>
                      <a:pt x="f622" y="f286"/>
                    </a:lnTo>
                    <a:lnTo>
                      <a:pt x="f525" y="f745"/>
                    </a:lnTo>
                    <a:lnTo>
                      <a:pt x="f617" y="f753"/>
                    </a:lnTo>
                    <a:lnTo>
                      <a:pt x="f525" y="f285"/>
                    </a:lnTo>
                    <a:lnTo>
                      <a:pt x="f622" y="f285"/>
                    </a:lnTo>
                    <a:lnTo>
                      <a:pt x="f525" y="f747"/>
                    </a:lnTo>
                    <a:lnTo>
                      <a:pt x="f617" y="f755"/>
                    </a:lnTo>
                    <a:lnTo>
                      <a:pt x="f756" y="f755"/>
                    </a:lnTo>
                    <a:lnTo>
                      <a:pt x="f524" y="f747"/>
                    </a:lnTo>
                    <a:lnTo>
                      <a:pt x="f563" y="f753"/>
                    </a:lnTo>
                    <a:lnTo>
                      <a:pt x="f522" y="f746"/>
                    </a:lnTo>
                    <a:lnTo>
                      <a:pt x="f567" y="f753"/>
                    </a:lnTo>
                    <a:lnTo>
                      <a:pt x="f519" y="f744"/>
                    </a:lnTo>
                    <a:lnTo>
                      <a:pt x="f610" y="f289"/>
                    </a:lnTo>
                    <a:lnTo>
                      <a:pt x="f610" y="f740"/>
                    </a:lnTo>
                    <a:lnTo>
                      <a:pt x="f516" y="f290"/>
                    </a:lnTo>
                    <a:lnTo>
                      <a:pt x="f431" y="f757"/>
                    </a:lnTo>
                    <a:lnTo>
                      <a:pt x="f428" y="f758"/>
                    </a:lnTo>
                    <a:lnTo>
                      <a:pt x="f429" y="f759"/>
                    </a:lnTo>
                    <a:lnTo>
                      <a:pt x="f425" y="f760"/>
                    </a:lnTo>
                    <a:lnTo>
                      <a:pt x="f434" y="f758"/>
                    </a:lnTo>
                    <a:lnTo>
                      <a:pt x="f421" y="f757"/>
                    </a:lnTo>
                    <a:lnTo>
                      <a:pt x="f572" y="f290"/>
                    </a:lnTo>
                    <a:lnTo>
                      <a:pt x="f572" y="f761"/>
                    </a:lnTo>
                    <a:lnTo>
                      <a:pt x="f674" y="f290"/>
                    </a:lnTo>
                    <a:lnTo>
                      <a:pt x="f434" y="f290"/>
                    </a:lnTo>
                    <a:lnTo>
                      <a:pt x="f423" y="f761"/>
                    </a:lnTo>
                    <a:lnTo>
                      <a:pt x="f425" y="f739"/>
                    </a:lnTo>
                    <a:lnTo>
                      <a:pt x="f429" y="f762"/>
                    </a:lnTo>
                    <a:lnTo>
                      <a:pt x="f429" y="f289"/>
                    </a:lnTo>
                    <a:lnTo>
                      <a:pt x="f429" y="f741"/>
                    </a:lnTo>
                    <a:lnTo>
                      <a:pt x="f423" y="f763"/>
                    </a:lnTo>
                    <a:lnTo>
                      <a:pt x="f572" y="f741"/>
                    </a:lnTo>
                    <a:lnTo>
                      <a:pt x="f515" y="f741"/>
                    </a:lnTo>
                    <a:lnTo>
                      <a:pt x="f573" y="f740"/>
                    </a:lnTo>
                    <a:lnTo>
                      <a:pt x="f436" y="f762"/>
                    </a:lnTo>
                    <a:lnTo>
                      <a:pt x="f575" y="f764"/>
                    </a:lnTo>
                    <a:lnTo>
                      <a:pt x="f578" y="f765"/>
                    </a:lnTo>
                    <a:lnTo>
                      <a:pt x="f508" y="f762"/>
                    </a:lnTo>
                    <a:lnTo>
                      <a:pt x="f509" y="f764"/>
                    </a:lnTo>
                    <a:lnTo>
                      <a:pt x="f505" y="f739"/>
                    </a:lnTo>
                    <a:lnTo>
                      <a:pt x="f512" y="f764"/>
                    </a:lnTo>
                    <a:lnTo>
                      <a:pt x="f728" y="f764"/>
                    </a:lnTo>
                    <a:lnTo>
                      <a:pt x="f728" y="f739"/>
                    </a:lnTo>
                    <a:lnTo>
                      <a:pt x="f513" y="f290"/>
                    </a:lnTo>
                    <a:lnTo>
                      <a:pt x="f416" y="f757"/>
                    </a:lnTo>
                    <a:lnTo>
                      <a:pt x="f415" y="f758"/>
                    </a:lnTo>
                    <a:lnTo>
                      <a:pt x="f585" y="f766"/>
                    </a:lnTo>
                    <a:lnTo>
                      <a:pt x="f500" y="f735"/>
                    </a:lnTo>
                    <a:lnTo>
                      <a:pt x="f685" y="f767"/>
                    </a:lnTo>
                    <a:lnTo>
                      <a:pt x="f414" y="f735"/>
                    </a:lnTo>
                    <a:lnTo>
                      <a:pt x="f412" y="f732"/>
                    </a:lnTo>
                    <a:lnTo>
                      <a:pt x="f687" y="f732"/>
                    </a:lnTo>
                    <a:lnTo>
                      <a:pt x="f447" y="f735"/>
                    </a:lnTo>
                    <a:lnTo>
                      <a:pt x="f447" y="f767"/>
                    </a:lnTo>
                    <a:lnTo>
                      <a:pt x="f600" y="f290"/>
                    </a:lnTo>
                    <a:lnTo>
                      <a:pt x="f447" y="f761"/>
                    </a:lnTo>
                    <a:lnTo>
                      <a:pt x="f498" y="f290"/>
                    </a:lnTo>
                    <a:lnTo>
                      <a:pt x="f410" y="f758"/>
                    </a:lnTo>
                    <a:lnTo>
                      <a:pt x="f449" y="f291"/>
                    </a:lnTo>
                    <a:lnTo>
                      <a:pt x="f449" y="f767"/>
                    </a:lnTo>
                    <a:lnTo>
                      <a:pt x="f453" y="f732"/>
                    </a:lnTo>
                    <a:lnTo>
                      <a:pt x="f492" y="f292"/>
                    </a:lnTo>
                    <a:lnTo>
                      <a:pt x="f402" y="f294"/>
                    </a:lnTo>
                    <a:lnTo>
                      <a:pt x="f125" y="f299"/>
                    </a:lnTo>
                    <a:lnTo>
                      <a:pt x="f688" y="f768"/>
                    </a:lnTo>
                    <a:lnTo>
                      <a:pt x="f124" y="f768"/>
                    </a:lnTo>
                    <a:lnTo>
                      <a:pt x="f124" y="f299"/>
                    </a:lnTo>
                    <a:lnTo>
                      <a:pt x="f124" y="f737"/>
                    </a:lnTo>
                    <a:lnTo>
                      <a:pt x="f141" y="f294"/>
                    </a:lnTo>
                    <a:lnTo>
                      <a:pt x="f691" y="f737"/>
                    </a:lnTo>
                    <a:lnTo>
                      <a:pt x="f471" y="f769"/>
                    </a:lnTo>
                    <a:lnTo>
                      <a:pt x="f122" y="f768"/>
                    </a:lnTo>
                    <a:lnTo>
                      <a:pt x="f122" y="f300"/>
                    </a:lnTo>
                    <a:lnTo>
                      <a:pt x="f122" y="f770"/>
                    </a:lnTo>
                    <a:lnTo>
                      <a:pt x="f771" y="f772"/>
                    </a:lnTo>
                    <a:lnTo>
                      <a:pt x="f143" y="f302"/>
                    </a:lnTo>
                    <a:lnTo>
                      <a:pt x="f691" y="f773"/>
                    </a:lnTo>
                    <a:lnTo>
                      <a:pt x="f141" y="f773"/>
                    </a:lnTo>
                    <a:lnTo>
                      <a:pt x="f124" y="f773"/>
                    </a:lnTo>
                    <a:lnTo>
                      <a:pt x="f141" y="f727"/>
                    </a:lnTo>
                    <a:lnTo>
                      <a:pt x="f143" y="f774"/>
                    </a:lnTo>
                    <a:lnTo>
                      <a:pt x="f771" y="f725"/>
                    </a:lnTo>
                    <a:lnTo>
                      <a:pt x="f167" y="f725"/>
                    </a:lnTo>
                    <a:lnTo>
                      <a:pt x="f469" y="f306"/>
                    </a:lnTo>
                    <a:lnTo>
                      <a:pt x="f113" y="f724"/>
                    </a:lnTo>
                    <a:lnTo>
                      <a:pt x="f164" y="f724"/>
                    </a:lnTo>
                    <a:lnTo>
                      <a:pt x="f399" y="f724"/>
                    </a:lnTo>
                    <a:lnTo>
                      <a:pt x="f399" y="f308"/>
                    </a:lnTo>
                    <a:lnTo>
                      <a:pt x="f164" y="f308"/>
                    </a:lnTo>
                    <a:lnTo>
                      <a:pt x="f113" y="f775"/>
                    </a:lnTo>
                    <a:lnTo>
                      <a:pt x="f398" y="f776"/>
                    </a:lnTo>
                    <a:lnTo>
                      <a:pt x="f397" y="f777"/>
                    </a:lnTo>
                    <a:lnTo>
                      <a:pt x="f103" y="f777"/>
                    </a:lnTo>
                    <a:lnTo>
                      <a:pt x="f711" y="f723"/>
                    </a:lnTo>
                    <a:lnTo>
                      <a:pt x="f705" y="f723"/>
                    </a:lnTo>
                    <a:lnTo>
                      <a:pt x="f158" y="f778"/>
                    </a:lnTo>
                    <a:lnTo>
                      <a:pt x="f703" y="f312"/>
                    </a:lnTo>
                    <a:lnTo>
                      <a:pt x="f148" y="f779"/>
                    </a:lnTo>
                    <a:lnTo>
                      <a:pt x="f93" y="f313"/>
                    </a:lnTo>
                    <a:lnTo>
                      <a:pt x="f395" y="f313"/>
                    </a:lnTo>
                    <a:lnTo>
                      <a:pt x="f91" y="f313"/>
                    </a:lnTo>
                    <a:lnTo>
                      <a:pt x="f780" y="f313"/>
                    </a:lnTo>
                    <a:lnTo>
                      <a:pt x="f701" y="f313"/>
                    </a:lnTo>
                    <a:lnTo>
                      <a:pt x="f154" y="f721"/>
                    </a:lnTo>
                    <a:lnTo>
                      <a:pt x="f698" y="f315"/>
                    </a:lnTo>
                    <a:lnTo>
                      <a:pt x="f699" y="f316"/>
                    </a:lnTo>
                    <a:lnTo>
                      <a:pt x="f700" y="f316"/>
                    </a:lnTo>
                    <a:lnTo>
                      <a:pt x="f85" y="f781"/>
                    </a:lnTo>
                    <a:lnTo>
                      <a:pt x="f392" y="f717"/>
                    </a:lnTo>
                    <a:lnTo>
                      <a:pt x="f384" y="f782"/>
                    </a:lnTo>
                    <a:lnTo>
                      <a:pt x="f385" y="f717"/>
                    </a:lnTo>
                    <a:lnTo>
                      <a:pt x="f83" y="f716"/>
                    </a:lnTo>
                    <a:lnTo>
                      <a:pt x="f390" y="f318"/>
                    </a:lnTo>
                    <a:lnTo>
                      <a:pt x="f390" y="f783"/>
                    </a:lnTo>
                    <a:lnTo>
                      <a:pt x="f81" y="f784"/>
                    </a:lnTo>
                    <a:lnTo>
                      <a:pt x="f81" y="f785"/>
                    </a:lnTo>
                    <a:lnTo>
                      <a:pt x="f675" y="f322"/>
                    </a:lnTo>
                    <a:lnTo>
                      <a:pt x="f390" y="f786"/>
                    </a:lnTo>
                    <a:lnTo>
                      <a:pt x="f675" y="f787"/>
                    </a:lnTo>
                    <a:lnTo>
                      <a:pt x="f788" y="f712"/>
                    </a:lnTo>
                    <a:lnTo>
                      <a:pt x="f77" y="f712"/>
                    </a:lnTo>
                    <a:lnTo>
                      <a:pt x="f383" y="f327"/>
                    </a:lnTo>
                    <a:lnTo>
                      <a:pt x="f381" y="f327"/>
                    </a:lnTo>
                    <a:lnTo>
                      <a:pt x="f789" y="f710"/>
                    </a:lnTo>
                    <a:lnTo>
                      <a:pt x="f789" y="f10"/>
                    </a:lnTo>
                    <a:lnTo>
                      <a:pt x="f679" y="f709"/>
                    </a:lnTo>
                    <a:lnTo>
                      <a:pt x="f379" y="f709"/>
                    </a:lnTo>
                    <a:lnTo>
                      <a:pt x="f73" y="f708"/>
                    </a:lnTo>
                    <a:lnTo>
                      <a:pt x="f790" y="f707"/>
                    </a:lnTo>
                    <a:lnTo>
                      <a:pt x="f71" y="f791"/>
                    </a:lnTo>
                    <a:lnTo>
                      <a:pt x="f71" y="f792"/>
                    </a:lnTo>
                    <a:lnTo>
                      <a:pt x="f793" y="f12"/>
                    </a:lnTo>
                    <a:lnTo>
                      <a:pt x="f693" y="f706"/>
                    </a:lnTo>
                    <a:lnTo>
                      <a:pt x="f376" y="f339"/>
                    </a:lnTo>
                    <a:lnTo>
                      <a:pt x="f794" y="f795"/>
                    </a:lnTo>
                    <a:lnTo>
                      <a:pt x="f374" y="f16"/>
                    </a:lnTo>
                    <a:lnTo>
                      <a:pt x="f796" y="f342"/>
                    </a:lnTo>
                    <a:lnTo>
                      <a:pt x="f797" y="f20"/>
                    </a:lnTo>
                    <a:lnTo>
                      <a:pt x="f797" y="f798"/>
                    </a:lnTo>
                    <a:lnTo>
                      <a:pt x="f54" y="f23"/>
                    </a:lnTo>
                    <a:lnTo>
                      <a:pt x="f362" y="f345"/>
                    </a:lnTo>
                    <a:lnTo>
                      <a:pt x="f366" y="f23"/>
                    </a:lnTo>
                    <a:lnTo>
                      <a:pt x="f366" y="f799"/>
                    </a:lnTo>
                    <a:lnTo>
                      <a:pt x="f46" y="f25"/>
                    </a:lnTo>
                    <a:lnTo>
                      <a:pt x="f362" y="f25"/>
                    </a:lnTo>
                    <a:lnTo>
                      <a:pt x="f362" y="f353"/>
                    </a:lnTo>
                    <a:lnTo>
                      <a:pt x="f356" y="f800"/>
                    </a:lnTo>
                    <a:lnTo>
                      <a:pt x="f356" y="f28"/>
                    </a:lnTo>
                    <a:lnTo>
                      <a:pt x="f356" y="f30"/>
                    </a:lnTo>
                    <a:lnTo>
                      <a:pt x="f37" y="f37"/>
                    </a:lnTo>
                    <a:lnTo>
                      <a:pt x="f34" y="f46"/>
                    </a:lnTo>
                    <a:lnTo>
                      <a:pt x="f28" y="f366"/>
                    </a:lnTo>
                    <a:lnTo>
                      <a:pt x="f801" y="f48"/>
                    </a:lnTo>
                    <a:lnTo>
                      <a:pt x="f353" y="f50"/>
                    </a:lnTo>
                    <a:lnTo>
                      <a:pt x="f350" y="f797"/>
                    </a:lnTo>
                    <a:lnTo>
                      <a:pt x="f346" y="f689"/>
                    </a:lnTo>
                    <a:lnTo>
                      <a:pt x="f346" y="f695"/>
                    </a:lnTo>
                    <a:lnTo>
                      <a:pt x="f346" y="f61"/>
                    </a:lnTo>
                    <a:lnTo>
                      <a:pt x="f346" y="f681"/>
                    </a:lnTo>
                    <a:lnTo>
                      <a:pt x="f350" y="f63"/>
                    </a:lnTo>
                    <a:lnTo>
                      <a:pt x="f26" y="f66"/>
                    </a:lnTo>
                    <a:lnTo>
                      <a:pt x="f28" y="f684"/>
                    </a:lnTo>
                    <a:lnTo>
                      <a:pt x="f30" y="f67"/>
                    </a:lnTo>
                    <a:lnTo>
                      <a:pt x="f43" y="f376"/>
                    </a:lnTo>
                    <a:lnTo>
                      <a:pt x="f40" y="f693"/>
                    </a:lnTo>
                    <a:lnTo>
                      <a:pt x="f43" y="f793"/>
                    </a:lnTo>
                    <a:lnTo>
                      <a:pt x="f356" y="f379"/>
                    </a:lnTo>
                    <a:lnTo>
                      <a:pt x="f356" y="f679"/>
                    </a:lnTo>
                    <a:lnTo>
                      <a:pt x="f28" y="f789"/>
                    </a:lnTo>
                    <a:lnTo>
                      <a:pt x="f800" y="f383"/>
                    </a:lnTo>
                    <a:lnTo>
                      <a:pt x="f801" y="f677"/>
                    </a:lnTo>
                    <a:lnTo>
                      <a:pt x="f353" y="f79"/>
                    </a:lnTo>
                    <a:lnTo>
                      <a:pt x="f353" y="f676"/>
                    </a:lnTo>
                    <a:lnTo>
                      <a:pt x="f26" y="f802"/>
                    </a:lnTo>
                    <a:lnTo>
                      <a:pt x="f799" y="f803"/>
                    </a:lnTo>
                    <a:lnTo>
                      <a:pt x="f350" y="f83"/>
                    </a:lnTo>
                    <a:lnTo>
                      <a:pt x="f804" y="f803"/>
                    </a:lnTo>
                    <a:lnTo>
                      <a:pt x="f804" y="f81"/>
                    </a:lnTo>
                    <a:lnTo>
                      <a:pt x="f345" y="f675"/>
                    </a:lnTo>
                    <a:lnTo>
                      <a:pt x="f344" y="f390"/>
                    </a:lnTo>
                    <a:lnTo>
                      <a:pt x="f805" y="f803"/>
                    </a:lnTo>
                    <a:lnTo>
                      <a:pt x="f805" y="f806"/>
                    </a:lnTo>
                    <a:lnTo>
                      <a:pt x="f805" y="f384"/>
                    </a:lnTo>
                    <a:lnTo>
                      <a:pt x="f345" y="f807"/>
                    </a:lnTo>
                    <a:lnTo>
                      <a:pt x="f798" y="f807"/>
                    </a:lnTo>
                    <a:lnTo>
                      <a:pt x="f344" y="f85"/>
                    </a:lnTo>
                    <a:lnTo>
                      <a:pt x="f808" y="f809"/>
                    </a:lnTo>
                    <a:lnTo>
                      <a:pt x="f16" y="f699"/>
                    </a:lnTo>
                    <a:lnTo>
                      <a:pt x="f795" y="f154"/>
                    </a:lnTo>
                    <a:lnTo>
                      <a:pt x="f340" y="f810"/>
                    </a:lnTo>
                    <a:lnTo>
                      <a:pt x="f340" y="f91"/>
                    </a:lnTo>
                    <a:lnTo>
                      <a:pt x="f795" y="f156"/>
                    </a:lnTo>
                    <a:lnTo>
                      <a:pt x="f16" y="f148"/>
                    </a:lnTo>
                    <a:lnTo>
                      <a:pt x="f18" y="f95"/>
                    </a:lnTo>
                    <a:lnTo>
                      <a:pt x="f805" y="f99"/>
                    </a:lnTo>
                    <a:lnTo>
                      <a:pt x="f805" y="f101"/>
                    </a:lnTo>
                    <a:lnTo>
                      <a:pt x="f811" y="f101"/>
                    </a:lnTo>
                    <a:lnTo>
                      <a:pt x="f704" y="f97"/>
                    </a:lnTo>
                    <a:lnTo>
                      <a:pt x="f812" y="f95"/>
                    </a:lnTo>
                    <a:lnTo>
                      <a:pt x="f795" y="f95"/>
                    </a:lnTo>
                    <a:lnTo>
                      <a:pt x="f339" y="f97"/>
                    </a:lnTo>
                    <a:lnTo>
                      <a:pt x="f792" y="f103"/>
                    </a:lnTo>
                    <a:lnTo>
                      <a:pt x="f791" y="f397"/>
                    </a:lnTo>
                    <a:lnTo>
                      <a:pt x="f791" y="f107"/>
                    </a:lnTo>
                    <a:lnTo>
                      <a:pt x="f11" y="f164"/>
                    </a:lnTo>
                    <a:lnTo>
                      <a:pt x="f11" y="f111"/>
                    </a:lnTo>
                    <a:lnTo>
                      <a:pt x="f791" y="f115"/>
                    </a:lnTo>
                    <a:lnTo>
                      <a:pt x="f709" y="f471"/>
                    </a:lnTo>
                    <a:lnTo>
                      <a:pt x="f710" y="f124"/>
                    </a:lnTo>
                    <a:lnTo>
                      <a:pt x="f9" y="f124"/>
                    </a:lnTo>
                    <a:lnTo>
                      <a:pt x="f712" y="f669"/>
                    </a:lnTo>
                    <a:lnTo>
                      <a:pt x="f9" y="f138"/>
                    </a:lnTo>
                    <a:lnTo>
                      <a:pt x="f9" y="f127"/>
                    </a:lnTo>
                    <a:lnTo>
                      <a:pt x="f712" y="f136"/>
                    </a:lnTo>
                    <a:lnTo>
                      <a:pt x="f713" y="f132"/>
                    </a:lnTo>
                    <a:lnTo>
                      <a:pt x="f321" y="f182"/>
                    </a:lnTo>
                    <a:lnTo>
                      <a:pt x="f714" y="f175"/>
                    </a:lnTo>
                    <a:lnTo>
                      <a:pt x="f784" y="f178"/>
                    </a:lnTo>
                    <a:lnTo>
                      <a:pt x="f715" y="f191"/>
                    </a:lnTo>
                    <a:lnTo>
                      <a:pt x="f783" y="f665"/>
                    </a:lnTo>
                    <a:lnTo>
                      <a:pt x="f316" y="f447"/>
                    </a:lnTo>
                    <a:lnTo>
                      <a:pt x="f718" y="f447"/>
                    </a:lnTo>
                    <a:lnTo>
                      <a:pt x="f719" y="f813"/>
                    </a:lnTo>
                    <a:lnTo>
                      <a:pt x="f814" y="f498"/>
                    </a:lnTo>
                    <a:lnTo>
                      <a:pt x="f777" y="f447"/>
                    </a:lnTo>
                    <a:lnTo>
                      <a:pt x="f815" y="f658"/>
                    </a:lnTo>
                    <a:lnTo>
                      <a:pt x="f310" y="f193"/>
                    </a:lnTo>
                    <a:lnTo>
                      <a:pt x="f308" y="f657"/>
                    </a:lnTo>
                    <a:lnTo>
                      <a:pt x="f724" y="f502"/>
                    </a:lnTo>
                    <a:lnTo>
                      <a:pt x="f816" y="f655"/>
                    </a:lnTo>
                    <a:lnTo>
                      <a:pt x="f817" y="f502"/>
                    </a:lnTo>
                    <a:lnTo>
                      <a:pt x="f306" y="f193"/>
                    </a:lnTo>
                    <a:lnTo>
                      <a:pt x="f775" y="f658"/>
                    </a:lnTo>
                    <a:lnTo>
                      <a:pt x="f310" y="f661"/>
                    </a:lnTo>
                    <a:lnTo>
                      <a:pt x="f815" y="f498"/>
                    </a:lnTo>
                    <a:lnTo>
                      <a:pt x="f723" y="f449"/>
                    </a:lnTo>
                    <a:lnTo>
                      <a:pt x="f311" y="f662"/>
                    </a:lnTo>
                    <a:lnTo>
                      <a:pt x="f818" y="f453"/>
                    </a:lnTo>
                    <a:lnTo>
                      <a:pt x="f777" y="f191"/>
                    </a:lnTo>
                    <a:lnTo>
                      <a:pt x="f725" y="f175"/>
                    </a:lnTo>
                    <a:lnTo>
                      <a:pt x="f726" y="f182"/>
                    </a:lnTo>
                    <a:lnTo>
                      <a:pt x="f819" y="f134"/>
                    </a:lnTo>
                    <a:lnTo>
                      <a:pt x="f301" y="f130"/>
                    </a:lnTo>
                    <a:lnTo>
                      <a:pt x="f301" y="f174"/>
                    </a:lnTo>
                    <a:lnTo>
                      <a:pt x="f772" y="f174"/>
                    </a:lnTo>
                    <a:lnTo>
                      <a:pt x="f306" y="f134"/>
                    </a:lnTo>
                    <a:lnTo>
                      <a:pt x="f310" y="f134"/>
                    </a:lnTo>
                    <a:lnTo>
                      <a:pt x="f777" y="f132"/>
                    </a:lnTo>
                    <a:lnTo>
                      <a:pt x="f814" y="f130"/>
                    </a:lnTo>
                    <a:lnTo>
                      <a:pt x="f722" y="f132"/>
                    </a:lnTo>
                    <a:lnTo>
                      <a:pt x="f779" y="f182"/>
                    </a:lnTo>
                    <a:lnTo>
                      <a:pt x="f720" y="f175"/>
                    </a:lnTo>
                    <a:lnTo>
                      <a:pt x="f314" y="f175"/>
                    </a:lnTo>
                    <a:lnTo>
                      <a:pt x="f782" y="f174"/>
                    </a:lnTo>
                    <a:lnTo>
                      <a:pt x="f783" y="f127"/>
                    </a:lnTo>
                    <a:lnTo>
                      <a:pt x="f714" y="f124"/>
                    </a:lnTo>
                    <a:lnTo>
                      <a:pt x="f324" y="f141"/>
                    </a:lnTo>
                    <a:lnTo>
                      <a:pt x="f324" y="f143"/>
                    </a:lnTo>
                    <a:lnTo>
                      <a:pt x="f714" y="f117"/>
                    </a:lnTo>
                    <a:lnTo>
                      <a:pt x="f714" y="f113"/>
                    </a:lnTo>
                    <a:lnTo>
                      <a:pt x="f324" y="f101"/>
                    </a:lnTo>
                    <a:lnTo>
                      <a:pt x="f322" y="f158"/>
                    </a:lnTo>
                    <a:lnTo>
                      <a:pt x="f713" y="f702"/>
                    </a:lnTo>
                    <a:lnTo>
                      <a:pt x="f327" y="f154"/>
                    </a:lnTo>
                    <a:lnTo>
                      <a:pt x="f712" y="f152"/>
                    </a:lnTo>
                    <a:lnTo>
                      <a:pt x="f9" y="f806"/>
                    </a:lnTo>
                    <a:lnTo>
                      <a:pt x="f9" y="f83"/>
                    </a:lnTo>
                    <a:lnTo>
                      <a:pt x="f327" y="f803"/>
                    </a:lnTo>
                    <a:lnTo>
                      <a:pt x="f786" y="f675"/>
                    </a:lnTo>
                    <a:lnTo>
                      <a:pt x="f322" y="f675"/>
                    </a:lnTo>
                    <a:lnTo>
                      <a:pt x="f324" y="f675"/>
                    </a:lnTo>
                    <a:lnTo>
                      <a:pt x="f319" y="f384"/>
                    </a:lnTo>
                    <a:lnTo>
                      <a:pt x="f783" y="f384"/>
                    </a:lnTo>
                    <a:lnTo>
                      <a:pt x="f715" y="f81"/>
                    </a:lnTo>
                    <a:lnTo>
                      <a:pt x="f820" y="f676"/>
                    </a:lnTo>
                    <a:lnTo>
                      <a:pt x="f714" y="f77"/>
                    </a:lnTo>
                    <a:lnTo>
                      <a:pt x="f786" y="f383"/>
                    </a:lnTo>
                    <a:lnTo>
                      <a:pt x="f326" y="f381"/>
                    </a:lnTo>
                    <a:lnTo>
                      <a:pt x="f9" y="f75"/>
                    </a:lnTo>
                    <a:lnTo>
                      <a:pt x="f330" y="f678"/>
                    </a:lnTo>
                    <a:lnTo>
                      <a:pt x="f710" y="f679"/>
                    </a:lnTo>
                    <a:lnTo>
                      <a:pt x="f710" y="f378"/>
                    </a:lnTo>
                    <a:lnTo>
                      <a:pt x="f710" y="f790"/>
                    </a:lnTo>
                    <a:lnTo>
                      <a:pt x="f330" y="f790"/>
                    </a:lnTo>
                    <a:lnTo>
                      <a:pt x="f326" y="f686"/>
                    </a:lnTo>
                    <a:lnTo>
                      <a:pt x="f787" y="f686"/>
                    </a:lnTo>
                    <a:lnTo>
                      <a:pt x="f322" y="f71"/>
                    </a:lnTo>
                    <a:lnTo>
                      <a:pt x="f785" y="f790"/>
                    </a:lnTo>
                    <a:lnTo>
                      <a:pt x="f784" y="f71"/>
                    </a:lnTo>
                    <a:lnTo>
                      <a:pt x="f715" y="f71"/>
                    </a:lnTo>
                    <a:lnTo>
                      <a:pt x="f821" y="f790"/>
                    </a:lnTo>
                    <a:lnTo>
                      <a:pt x="f821" y="f378"/>
                    </a:lnTo>
                    <a:lnTo>
                      <a:pt x="f715" y="f73"/>
                    </a:lnTo>
                    <a:lnTo>
                      <a:pt x="f821" y="f379"/>
                    </a:lnTo>
                    <a:lnTo>
                      <a:pt x="f783" y="f73"/>
                    </a:lnTo>
                    <a:lnTo>
                      <a:pt x="f317" y="f790"/>
                    </a:lnTo>
                    <a:lnTo>
                      <a:pt x="f782" y="f379"/>
                    </a:lnTo>
                    <a:lnTo>
                      <a:pt x="f717" y="f822"/>
                    </a:lnTo>
                    <a:lnTo>
                      <a:pt x="f718" y="f789"/>
                    </a:lnTo>
                    <a:lnTo>
                      <a:pt x="f315" y="f383"/>
                    </a:lnTo>
                    <a:lnTo>
                      <a:pt x="f315" y="f788"/>
                    </a:lnTo>
                    <a:lnTo>
                      <a:pt x="f719" y="f79"/>
                    </a:lnTo>
                    <a:lnTo>
                      <a:pt x="f314" y="f788"/>
                    </a:lnTo>
                    <a:lnTo>
                      <a:pt x="f720" y="f788"/>
                    </a:lnTo>
                    <a:lnTo>
                      <a:pt x="f312" y="f676"/>
                    </a:lnTo>
                    <a:lnTo>
                      <a:pt x="f722" y="f802"/>
                    </a:lnTo>
                    <a:lnTo>
                      <a:pt x="f814" y="f676"/>
                    </a:lnTo>
                    <a:lnTo>
                      <a:pt x="f818" y="f676"/>
                    </a:lnTo>
                    <a:lnTo>
                      <a:pt x="f310" y="f83"/>
                    </a:lnTo>
                    <a:lnTo>
                      <a:pt x="f310" y="f385"/>
                    </a:lnTo>
                    <a:lnTo>
                      <a:pt x="f815" y="f393"/>
                    </a:lnTo>
                    <a:lnTo>
                      <a:pt x="f310" y="f393"/>
                    </a:lnTo>
                    <a:lnTo>
                      <a:pt x="f306" y="f806"/>
                    </a:lnTo>
                    <a:lnTo>
                      <a:pt x="f306" y="f384"/>
                    </a:lnTo>
                    <a:lnTo>
                      <a:pt x="f724" y="f809"/>
                    </a:lnTo>
                    <a:lnTo>
                      <a:pt x="f724" y="f699"/>
                    </a:lnTo>
                    <a:lnTo>
                      <a:pt x="f725" y="f823"/>
                    </a:lnTo>
                    <a:lnTo>
                      <a:pt x="f774" y="f87"/>
                    </a:lnTo>
                    <a:lnTo>
                      <a:pt x="f816" y="f807"/>
                    </a:lnTo>
                    <a:lnTo>
                      <a:pt x="f726" y="f393"/>
                    </a:lnTo>
                    <a:lnTo>
                      <a:pt x="f817" y="f87"/>
                    </a:lnTo>
                    <a:lnTo>
                      <a:pt x="f304" y="f89"/>
                    </a:lnTo>
                    <a:lnTo>
                      <a:pt x="f727" y="f780"/>
                    </a:lnTo>
                    <a:lnTo>
                      <a:pt x="f727" y="f148"/>
                    </a:lnTo>
                    <a:lnTo>
                      <a:pt x="f772" y="f91"/>
                    </a:lnTo>
                    <a:lnTo>
                      <a:pt x="f772" y="f780"/>
                    </a:lnTo>
                    <a:lnTo>
                      <a:pt x="f300" y="f702"/>
                    </a:lnTo>
                    <a:lnTo>
                      <a:pt x="f299" y="f91"/>
                    </a:lnTo>
                    <a:lnTo>
                      <a:pt x="f297" y="f780"/>
                    </a:lnTo>
                    <a:lnTo>
                      <a:pt x="f294" y="f810"/>
                    </a:lnTo>
                    <a:lnTo>
                      <a:pt x="f293" y="f810"/>
                    </a:lnTo>
                    <a:lnTo>
                      <a:pt x="f734" y="f810"/>
                    </a:lnTo>
                    <a:lnTo>
                      <a:pt x="f730" y="f780"/>
                    </a:lnTo>
                    <a:lnTo>
                      <a:pt x="f733" y="f91"/>
                    </a:lnTo>
                    <a:lnTo>
                      <a:pt x="f824" y="f91"/>
                    </a:lnTo>
                    <a:lnTo>
                      <a:pt x="f732" y="f91"/>
                    </a:lnTo>
                    <a:lnTo>
                      <a:pt x="f825" y="f95"/>
                    </a:lnTo>
                    <a:lnTo>
                      <a:pt x="f766" y="f97"/>
                    </a:lnTo>
                    <a:lnTo>
                      <a:pt x="f291" y="f97"/>
                    </a:lnTo>
                    <a:lnTo>
                      <a:pt x="f760" y="f99"/>
                    </a:lnTo>
                    <a:lnTo>
                      <a:pt x="f291" y="f105"/>
                    </a:lnTo>
                    <a:lnTo>
                      <a:pt x="f291" y="f109"/>
                    </a:lnTo>
                    <a:lnTo>
                      <a:pt x="f291" y="f111"/>
                    </a:lnTo>
                    <a:lnTo>
                      <a:pt x="f291" y="f113"/>
                    </a:lnTo>
                    <a:lnTo>
                      <a:pt x="f760" y="f466"/>
                    </a:lnTo>
                    <a:lnTo>
                      <a:pt x="f826" y="f115"/>
                    </a:lnTo>
                    <a:lnTo>
                      <a:pt x="f757" y="f167"/>
                    </a:lnTo>
                    <a:lnTo>
                      <a:pt x="f757" y="f119"/>
                    </a:lnTo>
                    <a:lnTo>
                      <a:pt x="f757" y="f827"/>
                    </a:lnTo>
                    <a:lnTo>
                      <a:pt x="f759" y="f471"/>
                    </a:lnTo>
                    <a:lnTo>
                      <a:pt x="f760" y="f471"/>
                    </a:lnTo>
                    <a:lnTo>
                      <a:pt x="f291" y="f827"/>
                    </a:lnTo>
                    <a:lnTo>
                      <a:pt x="f735" y="f827"/>
                    </a:lnTo>
                    <a:lnTo>
                      <a:pt x="f733" y="f122"/>
                    </a:lnTo>
                    <a:lnTo>
                      <a:pt x="f734" y="f119"/>
                    </a:lnTo>
                    <a:lnTo>
                      <a:pt x="f292" y="f117"/>
                    </a:lnTo>
                    <a:lnTo>
                      <a:pt x="f293" y="f117"/>
                    </a:lnTo>
                    <a:lnTo>
                      <a:pt x="f292" y="f122"/>
                    </a:lnTo>
                    <a:lnTo>
                      <a:pt x="f730" y="f143"/>
                    </a:lnTo>
                    <a:lnTo>
                      <a:pt x="f733" y="f143"/>
                    </a:lnTo>
                    <a:lnTo>
                      <a:pt x="f732" y="f143"/>
                    </a:lnTo>
                    <a:lnTo>
                      <a:pt x="f735" y="f471"/>
                    </a:lnTo>
                    <a:lnTo>
                      <a:pt x="f735" y="f828"/>
                    </a:lnTo>
                    <a:lnTo>
                      <a:pt x="f825" y="f669"/>
                    </a:lnTo>
                    <a:lnTo>
                      <a:pt x="f735" y="f125"/>
                    </a:lnTo>
                    <a:lnTo>
                      <a:pt x="f732" y="f668"/>
                    </a:lnTo>
                    <a:lnTo>
                      <a:pt x="f824" y="f138"/>
                    </a:lnTo>
                    <a:lnTo>
                      <a:pt x="f292" y="f186"/>
                    </a:lnTo>
                    <a:lnTo>
                      <a:pt x="f292" y="f136"/>
                    </a:lnTo>
                    <a:lnTo>
                      <a:pt x="f730" y="f136"/>
                    </a:lnTo>
                    <a:lnTo>
                      <a:pt x="f733" y="f136"/>
                    </a:lnTo>
                    <a:lnTo>
                      <a:pt x="f824" y="f174"/>
                    </a:lnTo>
                    <a:lnTo>
                      <a:pt x="f732" y="f182"/>
                    </a:lnTo>
                    <a:lnTo>
                      <a:pt x="f825" y="f408"/>
                    </a:lnTo>
                    <a:lnTo>
                      <a:pt x="f735" y="f408"/>
                    </a:lnTo>
                    <a:lnTo>
                      <a:pt x="f732" y="f408"/>
                    </a:lnTo>
                    <a:lnTo>
                      <a:pt x="f733" y="f178"/>
                    </a:lnTo>
                    <a:lnTo>
                      <a:pt x="f730" y="f178"/>
                    </a:lnTo>
                    <a:lnTo>
                      <a:pt x="f733" y="f408"/>
                    </a:lnTo>
                    <a:lnTo>
                      <a:pt x="f824" y="f191"/>
                    </a:lnTo>
                    <a:lnTo>
                      <a:pt x="f732" y="f829"/>
                    </a:lnTo>
                    <a:lnTo>
                      <a:pt x="f735" y="f829"/>
                    </a:lnTo>
                    <a:lnTo>
                      <a:pt x="f766" y="f829"/>
                    </a:lnTo>
                    <a:lnTo>
                      <a:pt x="f760" y="f829"/>
                    </a:lnTo>
                    <a:lnTo>
                      <a:pt x="f759" y="f665"/>
                    </a:lnTo>
                    <a:lnTo>
                      <a:pt x="f290" y="f498"/>
                    </a:lnTo>
                    <a:lnTo>
                      <a:pt x="f830" y="f447"/>
                    </a:lnTo>
                    <a:lnTo>
                      <a:pt x="f826" y="f408"/>
                    </a:lnTo>
                    <a:lnTo>
                      <a:pt x="f759" y="f180"/>
                    </a:lnTo>
                    <a:lnTo>
                      <a:pt x="f759" y="f175"/>
                    </a:lnTo>
                    <a:lnTo>
                      <a:pt x="f290" y="f134"/>
                    </a:lnTo>
                    <a:lnTo>
                      <a:pt x="f830" y="f134"/>
                    </a:lnTo>
                    <a:lnTo>
                      <a:pt x="f831" y="f182"/>
                    </a:lnTo>
                    <a:lnTo>
                      <a:pt x="f765" y="f175"/>
                    </a:lnTo>
                    <a:lnTo>
                      <a:pt x="f740" y="f176"/>
                    </a:lnTo>
                    <a:lnTo>
                      <a:pt x="f289" y="f178"/>
                    </a:lnTo>
                    <a:lnTo>
                      <a:pt x="f832" y="f178"/>
                    </a:lnTo>
                    <a:lnTo>
                      <a:pt x="f287" y="f175"/>
                    </a:lnTo>
                    <a:lnTo>
                      <a:pt x="f742" y="f175"/>
                    </a:lnTo>
                    <a:lnTo>
                      <a:pt x="f742" y="f180"/>
                    </a:lnTo>
                    <a:lnTo>
                      <a:pt x="f833" y="f178"/>
                    </a:lnTo>
                    <a:lnTo>
                      <a:pt x="f286" y="f176"/>
                    </a:lnTo>
                    <a:lnTo>
                      <a:pt x="f834" y="f408"/>
                    </a:lnTo>
                    <a:lnTo>
                      <a:pt x="f744" y="f191"/>
                    </a:lnTo>
                    <a:lnTo>
                      <a:pt x="f835" y="f408"/>
                    </a:lnTo>
                    <a:lnTo>
                      <a:pt x="f753" y="f408"/>
                    </a:lnTo>
                    <a:lnTo>
                      <a:pt x="f836" y="f191"/>
                    </a:lnTo>
                    <a:lnTo>
                      <a:pt x="f282" y="f662"/>
                    </a:lnTo>
                    <a:lnTo>
                      <a:pt x="f749" y="f498"/>
                    </a:lnTo>
                    <a:lnTo>
                      <a:pt x="f837" y="f498"/>
                    </a:lnTo>
                    <a:lnTo>
                      <a:pt x="f838" y="f498"/>
                    </a:lnTo>
                    <a:lnTo>
                      <a:pt x="f749" y="f665"/>
                    </a:lnTo>
                    <a:lnTo>
                      <a:pt x="f839" y="f191"/>
                    </a:lnTo>
                    <a:lnTo>
                      <a:pt x="f749" y="f180"/>
                    </a:lnTo>
                    <a:lnTo>
                      <a:pt x="f749" y="f175"/>
                    </a:lnTo>
                    <a:lnTo>
                      <a:pt x="f840" y="f134"/>
                    </a:lnTo>
                    <a:lnTo>
                      <a:pt x="f280" y="f132"/>
                    </a:lnTo>
                    <a:lnTo>
                      <a:pt x="f841" y="f174"/>
                    </a:lnTo>
                    <a:lnTo>
                      <a:pt x="f840" y="f136"/>
                    </a:lnTo>
                    <a:lnTo>
                      <a:pt x="f840" y="f186"/>
                    </a:lnTo>
                    <a:lnTo>
                      <a:pt x="f841" y="f128"/>
                    </a:lnTo>
                    <a:lnTo>
                      <a:pt x="f838" y="f136"/>
                    </a:lnTo>
                    <a:lnTo>
                      <a:pt x="f278" y="f174"/>
                    </a:lnTo>
                    <a:lnTo>
                      <a:pt x="f842" y="f136"/>
                    </a:lnTo>
                    <a:lnTo>
                      <a:pt x="f842" y="f186"/>
                    </a:lnTo>
                    <a:lnTo>
                      <a:pt x="f843" y="f127"/>
                    </a:lnTo>
                    <a:lnTo>
                      <a:pt x="f274" y="f128"/>
                    </a:lnTo>
                    <a:lnTo>
                      <a:pt x="f274" y="f127"/>
                    </a:lnTo>
                    <a:lnTo>
                      <a:pt x="f844" y="f125"/>
                    </a:lnTo>
                    <a:lnTo>
                      <a:pt x="f844" y="f124"/>
                    </a:lnTo>
                    <a:lnTo>
                      <a:pt x="f845" y="f471"/>
                    </a:lnTo>
                    <a:lnTo>
                      <a:pt x="f275" y="f471"/>
                    </a:lnTo>
                    <a:lnTo>
                      <a:pt x="f274" y="f471"/>
                    </a:lnTo>
                    <a:lnTo>
                      <a:pt x="f273" y="f471"/>
                    </a:lnTo>
                    <a:lnTo>
                      <a:pt x="f846" y="f827"/>
                    </a:lnTo>
                    <a:lnTo>
                      <a:pt x="f847" y="f827"/>
                    </a:lnTo>
                    <a:lnTo>
                      <a:pt x="f267" y="f471"/>
                    </a:lnTo>
                    <a:lnTo>
                      <a:pt x="f848" y="f141"/>
                    </a:lnTo>
                    <a:lnTo>
                      <a:pt x="f849" y="f668"/>
                    </a:lnTo>
                    <a:lnTo>
                      <a:pt x="f265" y="f128"/>
                    </a:lnTo>
                    <a:lnTo>
                      <a:pt x="f850" y="f174"/>
                    </a:lnTo>
                    <a:lnTo>
                      <a:pt x="f850" y="f130"/>
                    </a:lnTo>
                    <a:lnTo>
                      <a:pt x="f263" y="f127"/>
                    </a:lnTo>
                    <a:lnTo>
                      <a:pt x="f851" y="f668"/>
                    </a:lnTo>
                    <a:lnTo>
                      <a:pt x="f851" y="f141"/>
                    </a:lnTo>
                    <a:lnTo>
                      <a:pt x="f851" y="f122"/>
                    </a:lnTo>
                    <a:lnTo>
                      <a:pt x="f263" y="f117"/>
                    </a:lnTo>
                    <a:lnTo>
                      <a:pt x="f852" y="f167"/>
                    </a:lnTo>
                    <a:lnTo>
                      <a:pt x="f853" y="f115"/>
                    </a:lnTo>
                    <a:lnTo>
                      <a:pt x="f854" y="f466"/>
                    </a:lnTo>
                    <a:lnTo>
                      <a:pt x="f855" y="f466"/>
                    </a:lnTo>
                    <a:lnTo>
                      <a:pt x="f856" y="f466"/>
                    </a:lnTo>
                    <a:lnTo>
                      <a:pt x="f257" y="f111"/>
                    </a:lnTo>
                    <a:lnTo>
                      <a:pt x="f857" y="f109"/>
                    </a:lnTo>
                    <a:lnTo>
                      <a:pt x="f857" y="f107"/>
                    </a:lnTo>
                    <a:lnTo>
                      <a:pt x="f255" y="f397"/>
                    </a:lnTo>
                    <a:lnTo>
                      <a:pt x="f255" y="f103"/>
                    </a:lnTo>
                    <a:lnTo>
                      <a:pt x="f252" y="f105"/>
                    </a:lnTo>
                    <a:lnTo>
                      <a:pt x="f858" y="f105"/>
                    </a:lnTo>
                    <a:lnTo>
                      <a:pt x="f240" y="f109"/>
                    </a:lnTo>
                    <a:lnTo>
                      <a:pt x="f859" y="f466"/>
                    </a:lnTo>
                    <a:lnTo>
                      <a:pt x="f860" y="f115"/>
                    </a:lnTo>
                    <a:lnTo>
                      <a:pt x="f861" y="f115"/>
                    </a:lnTo>
                    <a:lnTo>
                      <a:pt x="f862" y="f466"/>
                    </a:lnTo>
                    <a:lnTo>
                      <a:pt x="f196" y="f115"/>
                    </a:lnTo>
                    <a:lnTo>
                      <a:pt x="f194" y="f117"/>
                    </a:lnTo>
                    <a:lnTo>
                      <a:pt x="f194" y="f119"/>
                    </a:lnTo>
                    <a:lnTo>
                      <a:pt x="f194" y="f827"/>
                    </a:lnTo>
                    <a:lnTo>
                      <a:pt x="f194" y="f143"/>
                    </a:lnTo>
                    <a:lnTo>
                      <a:pt x="f863" y="f143"/>
                    </a:lnTo>
                    <a:lnTo>
                      <a:pt x="f192" y="f827"/>
                    </a:lnTo>
                    <a:lnTo>
                      <a:pt x="f864" y="f117"/>
                    </a:lnTo>
                    <a:lnTo>
                      <a:pt x="f864" y="f167"/>
                    </a:lnTo>
                    <a:lnTo>
                      <a:pt x="f863" y="f111"/>
                    </a:lnTo>
                    <a:lnTo>
                      <a:pt x="f864" y="f164"/>
                    </a:lnTo>
                    <a:lnTo>
                      <a:pt x="f865" y="f105"/>
                    </a:lnTo>
                    <a:lnTo>
                      <a:pt x="f866" y="f105"/>
                    </a:lnTo>
                    <a:lnTo>
                      <a:pt x="f185" y="f105"/>
                    </a:lnTo>
                    <a:lnTo>
                      <a:pt x="f867" y="f107"/>
                    </a:lnTo>
                    <a:lnTo>
                      <a:pt x="f181" y="f466"/>
                    </a:lnTo>
                    <a:lnTo>
                      <a:pt x="f868" y="f115"/>
                    </a:lnTo>
                    <a:lnTo>
                      <a:pt x="f179" y="f828"/>
                    </a:lnTo>
                    <a:lnTo>
                      <a:pt x="f869" y="f124"/>
                    </a:lnTo>
                    <a:lnTo>
                      <a:pt x="f870" y="f124"/>
                    </a:lnTo>
                    <a:lnTo>
                      <a:pt x="f871" y="f124"/>
                    </a:lnTo>
                    <a:lnTo>
                      <a:pt x="f173" y="f143"/>
                    </a:lnTo>
                    <a:lnTo>
                      <a:pt x="f872" y="f827"/>
                    </a:lnTo>
                    <a:lnTo>
                      <a:pt x="f873" y="f122"/>
                    </a:lnTo>
                    <a:lnTo>
                      <a:pt x="f874" y="f122"/>
                    </a:lnTo>
                    <a:lnTo>
                      <a:pt x="f874" y="f119"/>
                    </a:lnTo>
                    <a:lnTo>
                      <a:pt x="f875" y="f167"/>
                    </a:lnTo>
                    <a:lnTo>
                      <a:pt x="f875" y="f466"/>
                    </a:lnTo>
                    <a:lnTo>
                      <a:pt x="f874" y="f164"/>
                    </a:lnTo>
                    <a:lnTo>
                      <a:pt x="f874" y="f107"/>
                    </a:lnTo>
                    <a:lnTo>
                      <a:pt x="f874" y="f397"/>
                    </a:lnTo>
                    <a:lnTo>
                      <a:pt x="f173" y="f466"/>
                    </a:lnTo>
                    <a:lnTo>
                      <a:pt x="f876" y="f122"/>
                    </a:lnTo>
                    <a:lnTo>
                      <a:pt x="f876" y="f827"/>
                    </a:lnTo>
                    <a:lnTo>
                      <a:pt x="f871" y="f828"/>
                    </a:lnTo>
                    <a:lnTo>
                      <a:pt x="f870" y="f828"/>
                    </a:lnTo>
                    <a:lnTo>
                      <a:pt x="f869" y="f471"/>
                    </a:lnTo>
                    <a:lnTo>
                      <a:pt x="f869" y="f143"/>
                    </a:lnTo>
                    <a:lnTo>
                      <a:pt x="f877" y="f827"/>
                    </a:lnTo>
                    <a:lnTo>
                      <a:pt x="f877" y="f122"/>
                    </a:lnTo>
                    <a:lnTo>
                      <a:pt x="f869" y="f117"/>
                    </a:lnTo>
                    <a:lnTo>
                      <a:pt x="f870" y="f115"/>
                    </a:lnTo>
                    <a:lnTo>
                      <a:pt x="f871" y="f111"/>
                    </a:lnTo>
                    <a:lnTo>
                      <a:pt x="f871" y="f164"/>
                    </a:lnTo>
                    <a:lnTo>
                      <a:pt x="f870" y="f105"/>
                    </a:lnTo>
                    <a:lnTo>
                      <a:pt x="f869" y="f161"/>
                    </a:lnTo>
                    <a:lnTo>
                      <a:pt x="f179" y="f101"/>
                    </a:lnTo>
                    <a:lnTo>
                      <a:pt x="f179" y="f99"/>
                    </a:lnTo>
                    <a:lnTo>
                      <a:pt x="f179" y="f97"/>
                    </a:lnTo>
                    <a:lnTo>
                      <a:pt x="f869" y="f95"/>
                    </a:lnTo>
                    <a:lnTo>
                      <a:pt x="f177" y="f158"/>
                    </a:lnTo>
                    <a:lnTo>
                      <a:pt x="f172" y="f93"/>
                    </a:lnTo>
                    <a:lnTo>
                      <a:pt x="f168" y="f91"/>
                    </a:lnTo>
                    <a:lnTo>
                      <a:pt x="f166" y="f810"/>
                    </a:lnTo>
                    <a:lnTo>
                      <a:pt x="f165" y="f810"/>
                    </a:lnTo>
                    <a:lnTo>
                      <a:pt x="f878" y="f154"/>
                    </a:lnTo>
                    <a:lnTo>
                      <a:pt x="f165" y="f154"/>
                    </a:lnTo>
                    <a:lnTo>
                      <a:pt x="f879" y="f154"/>
                    </a:lnTo>
                    <a:lnTo>
                      <a:pt x="f880" y="f154"/>
                    </a:lnTo>
                    <a:lnTo>
                      <a:pt x="f881" y="f87"/>
                    </a:lnTo>
                    <a:lnTo>
                      <a:pt x="f882" y="f809"/>
                    </a:lnTo>
                    <a:lnTo>
                      <a:pt x="f883" y="f807"/>
                    </a:lnTo>
                    <a:lnTo>
                      <a:pt x="f159" y="f384"/>
                    </a:lnTo>
                    <a:lnTo>
                      <a:pt x="f884" y="f385"/>
                    </a:lnTo>
                    <a:lnTo>
                      <a:pt x="f155" y="f390"/>
                    </a:lnTo>
                    <a:lnTo>
                      <a:pt x="f885" y="f81"/>
                    </a:lnTo>
                    <a:lnTo>
                      <a:pt x="f886" y="f81"/>
                    </a:lnTo>
                    <a:lnTo>
                      <a:pt x="f151" y="f81"/>
                    </a:lnTo>
                    <a:lnTo>
                      <a:pt x="f151" y="f676"/>
                    </a:lnTo>
                    <a:lnTo>
                      <a:pt x="f887" y="f676"/>
                    </a:lnTo>
                    <a:lnTo>
                      <a:pt x="f888" y="f381"/>
                    </a:lnTo>
                    <a:lnTo>
                      <a:pt x="f889" y="f789"/>
                    </a:lnTo>
                    <a:lnTo>
                      <a:pt x="f890" y="f75"/>
                    </a:lnTo>
                    <a:lnTo>
                      <a:pt x="f891" y="f678"/>
                    </a:lnTo>
                    <a:lnTo>
                      <a:pt x="f892" y="f75"/>
                    </a:lnTo>
                    <a:lnTo>
                      <a:pt x="f893" y="f383"/>
                    </a:lnTo>
                    <a:lnTo>
                      <a:pt x="f894" y="f788"/>
                    </a:lnTo>
                    <a:lnTo>
                      <a:pt x="f131" y="f79"/>
                    </a:lnTo>
                    <a:lnTo>
                      <a:pt x="f895" y="f676"/>
                    </a:lnTo>
                    <a:lnTo>
                      <a:pt x="f131" y="f675"/>
                    </a:lnTo>
                    <a:lnTo>
                      <a:pt x="f896" y="f803"/>
                    </a:lnTo>
                    <a:lnTo>
                      <a:pt x="f897" y="f806"/>
                    </a:lnTo>
                    <a:lnTo>
                      <a:pt x="f893" y="f384"/>
                    </a:lnTo>
                    <a:lnTo>
                      <a:pt x="f137" y="f806"/>
                    </a:lnTo>
                    <a:lnTo>
                      <a:pt x="f891" y="f807"/>
                    </a:lnTo>
                    <a:lnTo>
                      <a:pt x="f137" y="f85"/>
                    </a:lnTo>
                    <a:lnTo>
                      <a:pt x="f139" y="f809"/>
                    </a:lnTo>
                    <a:lnTo>
                      <a:pt x="f898" y="f699"/>
                    </a:lnTo>
                    <a:lnTo>
                      <a:pt x="f142" y="f152"/>
                    </a:lnTo>
                    <a:lnTo>
                      <a:pt x="f140" y="f87"/>
                    </a:lnTo>
                    <a:lnTo>
                      <a:pt x="f899" y="f823"/>
                    </a:lnTo>
                    <a:lnTo>
                      <a:pt x="f900" y="f87"/>
                    </a:lnTo>
                    <a:lnTo>
                      <a:pt x="f901" y="f152"/>
                    </a:lnTo>
                    <a:lnTo>
                      <a:pt x="f147" y="f152"/>
                    </a:lnTo>
                    <a:lnTo>
                      <a:pt x="f901" y="f154"/>
                    </a:lnTo>
                    <a:lnTo>
                      <a:pt x="f900" y="f89"/>
                    </a:lnTo>
                    <a:lnTo>
                      <a:pt x="f900" y="f810"/>
                    </a:lnTo>
                    <a:lnTo>
                      <a:pt x="f147" y="f91"/>
                    </a:lnTo>
                    <a:lnTo>
                      <a:pt x="f147" y="f702"/>
                    </a:lnTo>
                    <a:lnTo>
                      <a:pt x="f899" y="f91"/>
                    </a:lnTo>
                    <a:lnTo>
                      <a:pt x="f889" y="f780"/>
                    </a:lnTo>
                    <a:lnTo>
                      <a:pt x="f898" y="f810"/>
                    </a:lnTo>
                    <a:lnTo>
                      <a:pt x="f139" y="f154"/>
                    </a:lnTo>
                    <a:lnTo>
                      <a:pt x="f902" y="f154"/>
                    </a:lnTo>
                    <a:lnTo>
                      <a:pt x="f137" y="f823"/>
                    </a:lnTo>
                    <a:lnTo>
                      <a:pt x="f892" y="f87"/>
                    </a:lnTo>
                    <a:lnTo>
                      <a:pt x="f135" y="f87"/>
                    </a:lnTo>
                    <a:lnTo>
                      <a:pt x="f903" y="f823"/>
                    </a:lnTo>
                    <a:lnTo>
                      <a:pt x="f903" y="f89"/>
                    </a:lnTo>
                    <a:lnTo>
                      <a:pt x="f903" y="f780"/>
                    </a:lnTo>
                    <a:lnTo>
                      <a:pt x="f135" y="f91"/>
                    </a:lnTo>
                    <a:lnTo>
                      <a:pt x="f893" y="f156"/>
                    </a:lnTo>
                    <a:lnTo>
                      <a:pt x="f892" y="f95"/>
                    </a:lnTo>
                    <a:lnTo>
                      <a:pt x="f893" y="f158"/>
                    </a:lnTo>
                    <a:lnTo>
                      <a:pt x="f135" y="f670"/>
                    </a:lnTo>
                    <a:lnTo>
                      <a:pt x="f897" y="f91"/>
                    </a:lnTo>
                    <a:lnTo>
                      <a:pt x="f904" y="f91"/>
                    </a:lnTo>
                    <a:lnTo>
                      <a:pt x="f133" y="f156"/>
                    </a:lnTo>
                    <a:lnTo>
                      <a:pt x="f131" y="f156"/>
                    </a:lnTo>
                    <a:lnTo>
                      <a:pt x="f904" y="f89"/>
                    </a:lnTo>
                    <a:lnTo>
                      <a:pt x="f904" y="f154"/>
                    </a:lnTo>
                    <a:lnTo>
                      <a:pt x="f905" y="f807"/>
                    </a:lnTo>
                    <a:lnTo>
                      <a:pt x="f129" y="f393"/>
                    </a:lnTo>
                    <a:lnTo>
                      <a:pt x="f129" y="f390"/>
                    </a:lnTo>
                    <a:lnTo>
                      <a:pt x="f906" y="f81"/>
                    </a:lnTo>
                    <a:lnTo>
                      <a:pt x="f907" y="f81"/>
                    </a:lnTo>
                    <a:lnTo>
                      <a:pt x="f908" y="f390"/>
                    </a:lnTo>
                    <a:lnTo>
                      <a:pt x="f121" y="f675"/>
                    </a:lnTo>
                    <a:lnTo>
                      <a:pt x="f909" y="f802"/>
                    </a:lnTo>
                    <a:lnTo>
                      <a:pt x="f910" y="f79"/>
                    </a:lnTo>
                    <a:lnTo>
                      <a:pt x="f911" y="f79"/>
                    </a:lnTo>
                    <a:lnTo>
                      <a:pt x="f114" y="f676"/>
                    </a:lnTo>
                    <a:lnTo>
                      <a:pt x="f912" y="f81"/>
                    </a:lnTo>
                    <a:lnTo>
                      <a:pt x="f912" y="f675"/>
                    </a:lnTo>
                    <a:lnTo>
                      <a:pt x="f114" y="f390"/>
                    </a:lnTo>
                    <a:lnTo>
                      <a:pt x="f910" y="f807"/>
                    </a:lnTo>
                    <a:lnTo>
                      <a:pt x="f909" y="f152"/>
                    </a:lnTo>
                    <a:lnTo>
                      <a:pt x="f913" y="f154"/>
                    </a:lnTo>
                    <a:lnTo>
                      <a:pt x="f121" y="f91"/>
                    </a:lnTo>
                    <a:lnTo>
                      <a:pt x="f123" y="f158"/>
                    </a:lnTo>
                    <a:lnTo>
                      <a:pt x="f914" y="f105"/>
                    </a:lnTo>
                    <a:lnTo>
                      <a:pt x="f129" y="f164"/>
                    </a:lnTo>
                    <a:lnTo>
                      <a:pt x="f907" y="f111"/>
                    </a:lnTo>
                    <a:lnTo>
                      <a:pt x="f907" y="f466"/>
                    </a:lnTo>
                    <a:lnTo>
                      <a:pt x="f905" y="f167"/>
                    </a:lnTo>
                    <a:lnTo>
                      <a:pt x="f906" y="f117"/>
                    </a:lnTo>
                    <a:lnTo>
                      <a:pt x="f906" y="f122"/>
                    </a:lnTo>
                    <a:lnTo>
                      <a:pt x="f906" y="f471"/>
                    </a:lnTo>
                    <a:lnTo>
                      <a:pt x="f906" y="f143"/>
                    </a:lnTo>
                    <a:lnTo>
                      <a:pt x="f907" y="f119"/>
                    </a:lnTo>
                    <a:lnTo>
                      <a:pt x="f914" y="f466"/>
                    </a:lnTo>
                    <a:lnTo>
                      <a:pt x="f908" y="f397"/>
                    </a:lnTo>
                    <a:lnTo>
                      <a:pt x="f120" y="f148"/>
                    </a:lnTo>
                    <a:lnTo>
                      <a:pt x="f909" y="f156"/>
                    </a:lnTo>
                    <a:lnTo>
                      <a:pt x="f915" y="f156"/>
                    </a:lnTo>
                    <a:lnTo>
                      <a:pt x="f915" y="f702"/>
                    </a:lnTo>
                    <a:lnTo>
                      <a:pt x="f911" y="f89"/>
                    </a:lnTo>
                    <a:lnTo>
                      <a:pt x="f110" y="f807"/>
                    </a:lnTo>
                    <a:lnTo>
                      <a:pt x="f106" y="f384"/>
                    </a:lnTo>
                    <a:lnTo>
                      <a:pt x="f100" y="f384"/>
                    </a:lnTo>
                    <a:lnTo>
                      <a:pt x="f98" y="f806"/>
                    </a:lnTo>
                    <a:lnTo>
                      <a:pt x="f96" y="f83"/>
                    </a:lnTo>
                    <a:lnTo>
                      <a:pt x="f916" y="f803"/>
                    </a:lnTo>
                    <a:lnTo>
                      <a:pt x="f917" y="f806"/>
                    </a:lnTo>
                    <a:lnTo>
                      <a:pt x="f917" y="f152"/>
                    </a:lnTo>
                    <a:lnTo>
                      <a:pt x="f94" y="f89"/>
                    </a:lnTo>
                    <a:lnTo>
                      <a:pt x="f918" y="f810"/>
                    </a:lnTo>
                    <a:lnTo>
                      <a:pt x="f919" y="f810"/>
                    </a:lnTo>
                    <a:lnTo>
                      <a:pt x="f919" y="f89"/>
                    </a:lnTo>
                    <a:lnTo>
                      <a:pt x="f918" y="f154"/>
                    </a:lnTo>
                    <a:lnTo>
                      <a:pt x="f918" y="f384"/>
                    </a:lnTo>
                    <a:lnTo>
                      <a:pt x="f918" y="f83"/>
                    </a:lnTo>
                    <a:lnTo>
                      <a:pt x="f920" y="f81"/>
                    </a:lnTo>
                    <a:lnTo>
                      <a:pt x="f921" y="f676"/>
                    </a:lnTo>
                    <a:lnTo>
                      <a:pt x="f922" y="f677"/>
                    </a:lnTo>
                    <a:lnTo>
                      <a:pt x="f923" y="f383"/>
                    </a:lnTo>
                    <a:lnTo>
                      <a:pt x="f88" y="f924"/>
                    </a:lnTo>
                    <a:lnTo>
                      <a:pt x="f86" y="f924"/>
                    </a:lnTo>
                    <a:lnTo>
                      <a:pt x="f925" y="f924"/>
                    </a:lnTo>
                    <a:lnTo>
                      <a:pt x="f926" y="f789"/>
                    </a:lnTo>
                    <a:lnTo>
                      <a:pt x="f926" y="f677"/>
                    </a:lnTo>
                    <a:lnTo>
                      <a:pt x="f927" y="f677"/>
                    </a:lnTo>
                    <a:lnTo>
                      <a:pt x="f928" y="f677"/>
                    </a:lnTo>
                    <a:lnTo>
                      <a:pt x="f927" y="f383"/>
                    </a:lnTo>
                    <a:lnTo>
                      <a:pt x="f929" y="f381"/>
                    </a:lnTo>
                    <a:lnTo>
                      <a:pt x="f927" y="f789"/>
                    </a:lnTo>
                    <a:lnTo>
                      <a:pt x="f84" y="f678"/>
                    </a:lnTo>
                    <a:lnTo>
                      <a:pt x="f930" y="f822"/>
                    </a:lnTo>
                    <a:lnTo>
                      <a:pt x="f78" y="f790"/>
                    </a:lnTo>
                    <a:lnTo>
                      <a:pt x="f931" y="f790"/>
                    </a:lnTo>
                    <a:lnTo>
                      <a:pt x="f928" y="f378"/>
                    </a:lnTo>
                    <a:lnTo>
                      <a:pt x="f84" y="f379"/>
                    </a:lnTo>
                    <a:lnTo>
                      <a:pt x="f927" y="f73"/>
                    </a:lnTo>
                    <a:lnTo>
                      <a:pt x="f927" y="f378"/>
                    </a:lnTo>
                    <a:lnTo>
                      <a:pt x="f927" y="f790"/>
                    </a:lnTo>
                    <a:lnTo>
                      <a:pt x="f930" y="f686"/>
                    </a:lnTo>
                    <a:lnTo>
                      <a:pt x="f932" y="f374"/>
                    </a:lnTo>
                    <a:lnTo>
                      <a:pt x="f80" y="f695"/>
                    </a:lnTo>
                    <a:lnTo>
                      <a:pt x="f933" y="f689"/>
                    </a:lnTo>
                    <a:lnTo>
                      <a:pt x="f72" y="f682"/>
                    </a:lnTo>
                    <a:lnTo>
                      <a:pt x="f934" y="f682"/>
                    </a:lnTo>
                    <a:lnTo>
                      <a:pt x="f934" y="f797"/>
                    </a:lnTo>
                    <a:lnTo>
                      <a:pt x="f935" y="f368"/>
                    </a:lnTo>
                    <a:lnTo>
                      <a:pt x="f936" y="f56"/>
                    </a:lnTo>
                    <a:lnTo>
                      <a:pt x="f937" y="f50"/>
                    </a:lnTo>
                    <a:lnTo>
                      <a:pt x="f938" y="f50"/>
                    </a:lnTo>
                    <a:lnTo>
                      <a:pt x="f939" y="f50"/>
                    </a:lnTo>
                    <a:lnTo>
                      <a:pt x="f940" y="f43"/>
                    </a:lnTo>
                    <a:lnTo>
                      <a:pt x="f64" y="f356"/>
                    </a:lnTo>
                    <a:lnTo>
                      <a:pt x="f941" y="f43"/>
                    </a:lnTo>
                    <a:lnTo>
                      <a:pt x="f941" y="f356"/>
                    </a:lnTo>
                    <a:lnTo>
                      <a:pt x="f62" y="f355"/>
                    </a:lnTo>
                    <a:lnTo>
                      <a:pt x="f60" y="f30"/>
                    </a:lnTo>
                    <a:lnTo>
                      <a:pt x="f942" y="f34"/>
                    </a:lnTo>
                    <a:lnTo>
                      <a:pt x="f59" y="f800"/>
                    </a:lnTo>
                    <a:lnTo>
                      <a:pt x="f57" y="f800"/>
                    </a:lnTo>
                    <a:lnTo>
                      <a:pt x="f53" y="f800"/>
                    </a:lnTo>
                    <a:lnTo>
                      <a:pt x="f943" y="f26"/>
                    </a:lnTo>
                    <a:lnTo>
                      <a:pt x="f944" y="f25"/>
                    </a:lnTo>
                    <a:lnTo>
                      <a:pt x="f51" y="f945"/>
                    </a:lnTo>
                    <a:lnTo>
                      <a:pt x="f946" y="f945"/>
                    </a:lnTo>
                    <a:lnTo>
                      <a:pt x="f947" y="f25"/>
                    </a:lnTo>
                    <a:lnTo>
                      <a:pt x="f948" y="f24"/>
                    </a:lnTo>
                    <a:lnTo>
                      <a:pt x="f49" y="f804"/>
                    </a:lnTo>
                    <a:lnTo>
                      <a:pt x="f946" y="f704"/>
                    </a:lnTo>
                    <a:lnTo>
                      <a:pt x="f946" y="f340"/>
                    </a:lnTo>
                    <a:lnTo>
                      <a:pt x="f51" y="f706"/>
                    </a:lnTo>
                    <a:lnTo>
                      <a:pt x="f949" y="f792"/>
                    </a:lnTo>
                    <a:lnTo>
                      <a:pt x="f949" y="f11"/>
                    </a:lnTo>
                    <a:lnTo>
                      <a:pt x="f950" y="f951"/>
                    </a:lnTo>
                    <a:lnTo>
                      <a:pt x="f948" y="f336"/>
                    </a:lnTo>
                    <a:lnTo>
                      <a:pt x="f947" y="f336"/>
                    </a:lnTo>
                    <a:lnTo>
                      <a:pt x="f947" y="f951"/>
                    </a:lnTo>
                    <a:lnTo>
                      <a:pt x="f45" y="f791"/>
                    </a:lnTo>
                    <a:lnTo>
                      <a:pt x="f947" y="f339"/>
                    </a:lnTo>
                    <a:lnTo>
                      <a:pt x="f947" y="f14"/>
                    </a:lnTo>
                    <a:lnTo>
                      <a:pt x="f947" y="f340"/>
                    </a:lnTo>
                    <a:lnTo>
                      <a:pt x="f952" y="f812"/>
                    </a:lnTo>
                    <a:lnTo>
                      <a:pt x="f952" y="f16"/>
                    </a:lnTo>
                    <a:lnTo>
                      <a:pt x="f952" y="f704"/>
                    </a:lnTo>
                    <a:lnTo>
                      <a:pt x="f953" y="f342"/>
                    </a:lnTo>
                    <a:lnTo>
                      <a:pt x="f954" y="f23"/>
                    </a:lnTo>
                    <a:lnTo>
                      <a:pt x="f955" y="f945"/>
                    </a:lnTo>
                    <a:lnTo>
                      <a:pt x="f956" y="f24"/>
                    </a:lnTo>
                    <a:lnTo>
                      <a:pt x="f41" y="f346"/>
                    </a:lnTo>
                    <a:lnTo>
                      <a:pt x="f956" y="f345"/>
                    </a:lnTo>
                    <a:lnTo>
                      <a:pt x="f957" y="f342"/>
                    </a:lnTo>
                    <a:lnTo>
                      <a:pt x="f958" y="f808"/>
                    </a:lnTo>
                    <a:lnTo>
                      <a:pt x="f36" y="f340"/>
                    </a:lnTo>
                    <a:lnTo>
                      <a:pt x="f959" y="f339"/>
                    </a:lnTo>
                    <a:lnTo>
                      <a:pt x="f960" y="f11"/>
                    </a:lnTo>
                    <a:lnTo>
                      <a:pt x="f961" y="f708"/>
                    </a:lnTo>
                    <a:lnTo>
                      <a:pt x="f961" y="f951"/>
                    </a:lnTo>
                    <a:lnTo>
                      <a:pt x="f33" y="f951"/>
                    </a:lnTo>
                    <a:lnTo>
                      <a:pt x="f33" y="f336"/>
                    </a:lnTo>
                    <a:lnTo>
                      <a:pt x="f35" y="f330"/>
                    </a:lnTo>
                    <a:lnTo>
                      <a:pt x="f35" y="f326"/>
                    </a:lnTo>
                    <a:lnTo>
                      <a:pt x="f35" y="f713"/>
                    </a:lnTo>
                    <a:lnTo>
                      <a:pt x="f962" y="f786"/>
                    </a:lnTo>
                    <a:lnTo>
                      <a:pt x="f963" y="f785"/>
                    </a:lnTo>
                    <a:lnTo>
                      <a:pt x="f964" y="f783"/>
                    </a:lnTo>
                    <a:lnTo>
                      <a:pt x="f15" y="f821"/>
                    </a:lnTo>
                    <a:lnTo>
                      <a:pt x="f965" y="f319"/>
                    </a:lnTo>
                    <a:lnTo>
                      <a:pt x="f966" y="f820"/>
                    </a:lnTo>
                    <a:lnTo>
                      <a:pt x="f8" y="f321"/>
                    </a:lnTo>
                    <a:lnTo>
                      <a:pt x="f6" y="f327"/>
                    </a:lnTo>
                    <a:lnTo>
                      <a:pt x="f8" y="f9"/>
                    </a:lnTo>
                    <a:close/>
                    <a:moveTo>
                      <a:pt x="f517" y="f518"/>
                    </a:moveTo>
                    <a:lnTo>
                      <a:pt x="f517" y="f464"/>
                    </a:lnTo>
                    <a:lnTo>
                      <a:pt x="f565" y="f231"/>
                    </a:lnTo>
                    <a:lnTo>
                      <a:pt x="f523" y="f465"/>
                    </a:lnTo>
                    <a:lnTo>
                      <a:pt x="f563" y="f463"/>
                    </a:lnTo>
                    <a:lnTo>
                      <a:pt x="f523" y="f463"/>
                    </a:lnTo>
                    <a:lnTo>
                      <a:pt x="f567" y="f231"/>
                    </a:lnTo>
                    <a:lnTo>
                      <a:pt x="f517" y="f518"/>
                    </a:lnTo>
                    <a:close/>
                    <a:moveTo>
                      <a:pt x="f967" y="f968"/>
                    </a:moveTo>
                    <a:lnTo>
                      <a:pt x="f969" y="f595"/>
                    </a:lnTo>
                    <a:lnTo>
                      <a:pt x="f970" y="f971"/>
                    </a:lnTo>
                    <a:lnTo>
                      <a:pt x="f972" y="f973"/>
                    </a:lnTo>
                    <a:lnTo>
                      <a:pt x="f974" y="f973"/>
                    </a:lnTo>
                    <a:lnTo>
                      <a:pt x="f975" y="f213"/>
                    </a:lnTo>
                    <a:lnTo>
                      <a:pt x="f976" y="f977"/>
                    </a:lnTo>
                    <a:lnTo>
                      <a:pt x="f976" y="f978"/>
                    </a:lnTo>
                    <a:lnTo>
                      <a:pt x="f979" y="f980"/>
                    </a:lnTo>
                    <a:lnTo>
                      <a:pt x="f981" y="f982"/>
                    </a:lnTo>
                    <a:lnTo>
                      <a:pt x="f983" y="f593"/>
                    </a:lnTo>
                    <a:lnTo>
                      <a:pt x="f983" y="f984"/>
                    </a:lnTo>
                    <a:lnTo>
                      <a:pt x="f983" y="f215"/>
                    </a:lnTo>
                    <a:lnTo>
                      <a:pt x="f983" y="f592"/>
                    </a:lnTo>
                    <a:lnTo>
                      <a:pt x="f985" y="f986"/>
                    </a:lnTo>
                    <a:lnTo>
                      <a:pt x="f987" y="f582"/>
                    </a:lnTo>
                    <a:lnTo>
                      <a:pt x="f988" y="f989"/>
                    </a:lnTo>
                    <a:lnTo>
                      <a:pt x="f990" y="f989"/>
                    </a:lnTo>
                    <a:lnTo>
                      <a:pt x="f991" y="f989"/>
                    </a:lnTo>
                    <a:lnTo>
                      <a:pt x="f992" y="f591"/>
                    </a:lnTo>
                    <a:lnTo>
                      <a:pt x="f993" y="f591"/>
                    </a:lnTo>
                    <a:lnTo>
                      <a:pt x="f994" y="f590"/>
                    </a:lnTo>
                    <a:lnTo>
                      <a:pt x="f995" y="f577"/>
                    </a:lnTo>
                    <a:lnTo>
                      <a:pt x="f996" y="f577"/>
                    </a:lnTo>
                    <a:lnTo>
                      <a:pt x="f997" y="f589"/>
                    </a:lnTo>
                    <a:lnTo>
                      <a:pt x="f998" y="f574"/>
                    </a:lnTo>
                    <a:lnTo>
                      <a:pt x="f999" y="f584"/>
                    </a:lnTo>
                    <a:lnTo>
                      <a:pt x="f1000" y="f589"/>
                    </a:lnTo>
                    <a:lnTo>
                      <a:pt x="f1001" y="f590"/>
                    </a:lnTo>
                    <a:lnTo>
                      <a:pt x="f1002" y="f591"/>
                    </a:lnTo>
                    <a:lnTo>
                      <a:pt x="f1002" y="f986"/>
                    </a:lnTo>
                    <a:lnTo>
                      <a:pt x="f1002" y="f1003"/>
                    </a:lnTo>
                    <a:lnTo>
                      <a:pt x="f1000" y="f1004"/>
                    </a:lnTo>
                    <a:lnTo>
                      <a:pt x="f1005" y="f984"/>
                    </a:lnTo>
                    <a:lnTo>
                      <a:pt x="f998" y="f1006"/>
                    </a:lnTo>
                    <a:lnTo>
                      <a:pt x="f996" y="f984"/>
                    </a:lnTo>
                    <a:lnTo>
                      <a:pt x="f1007" y="f1008"/>
                    </a:lnTo>
                    <a:lnTo>
                      <a:pt x="f994" y="f1008"/>
                    </a:lnTo>
                    <a:lnTo>
                      <a:pt x="f993" y="f1008"/>
                    </a:lnTo>
                    <a:lnTo>
                      <a:pt x="f1009" y="f1004"/>
                    </a:lnTo>
                    <a:lnTo>
                      <a:pt x="f1010" y="f1011"/>
                    </a:lnTo>
                    <a:lnTo>
                      <a:pt x="f991" y="f980"/>
                    </a:lnTo>
                    <a:lnTo>
                      <a:pt x="f1012" y="f978"/>
                    </a:lnTo>
                    <a:lnTo>
                      <a:pt x="f990" y="f1013"/>
                    </a:lnTo>
                    <a:lnTo>
                      <a:pt x="f990" y="f973"/>
                    </a:lnTo>
                    <a:lnTo>
                      <a:pt x="f990" y="f971"/>
                    </a:lnTo>
                    <a:lnTo>
                      <a:pt x="f988" y="f1014"/>
                    </a:lnTo>
                    <a:lnTo>
                      <a:pt x="f987" y="f1015"/>
                    </a:lnTo>
                    <a:lnTo>
                      <a:pt x="f985" y="f1016"/>
                    </a:lnTo>
                    <a:lnTo>
                      <a:pt x="f985" y="f1017"/>
                    </a:lnTo>
                    <a:lnTo>
                      <a:pt x="f983" y="f968"/>
                    </a:lnTo>
                    <a:lnTo>
                      <a:pt x="f983" y="f1018"/>
                    </a:lnTo>
                    <a:lnTo>
                      <a:pt x="f983" y="f1019"/>
                    </a:lnTo>
                    <a:lnTo>
                      <a:pt x="f1020" y="f1019"/>
                    </a:lnTo>
                    <a:lnTo>
                      <a:pt x="f1021" y="f597"/>
                    </a:lnTo>
                    <a:lnTo>
                      <a:pt x="f1022" y="f211"/>
                    </a:lnTo>
                    <a:lnTo>
                      <a:pt x="f979" y="f1023"/>
                    </a:lnTo>
                    <a:lnTo>
                      <a:pt x="f1024" y="f1017"/>
                    </a:lnTo>
                    <a:lnTo>
                      <a:pt x="f972" y="f968"/>
                    </a:lnTo>
                    <a:lnTo>
                      <a:pt x="f970" y="f1023"/>
                    </a:lnTo>
                    <a:lnTo>
                      <a:pt x="f967" y="f968"/>
                    </a:lnTo>
                    <a:close/>
                    <a:moveTo>
                      <a:pt x="f760" y="f182"/>
                    </a:moveTo>
                    <a:lnTo>
                      <a:pt x="f291" y="f182"/>
                    </a:lnTo>
                    <a:lnTo>
                      <a:pt x="f291" y="f134"/>
                    </a:lnTo>
                    <a:lnTo>
                      <a:pt x="f291" y="f174"/>
                    </a:lnTo>
                    <a:lnTo>
                      <a:pt x="f760" y="f136"/>
                    </a:lnTo>
                    <a:lnTo>
                      <a:pt x="f757" y="f174"/>
                    </a:lnTo>
                    <a:lnTo>
                      <a:pt x="f757" y="f132"/>
                    </a:lnTo>
                    <a:lnTo>
                      <a:pt x="f826" y="f134"/>
                    </a:lnTo>
                    <a:lnTo>
                      <a:pt x="f760" y="f182"/>
                    </a:lnTo>
                    <a:close/>
                    <a:moveTo>
                      <a:pt x="f1025" y="f195"/>
                    </a:moveTo>
                    <a:lnTo>
                      <a:pt x="f1026" y="f195"/>
                    </a:lnTo>
                    <a:lnTo>
                      <a:pt x="f1027" y="f417"/>
                    </a:lnTo>
                    <a:lnTo>
                      <a:pt x="f1028" y="f578"/>
                    </a:lnTo>
                    <a:lnTo>
                      <a:pt x="f1028" y="f197"/>
                    </a:lnTo>
                    <a:lnTo>
                      <a:pt x="f1029" y="f1030"/>
                    </a:lnTo>
                    <a:lnTo>
                      <a:pt x="f1031" y="f1032"/>
                    </a:lnTo>
                    <a:lnTo>
                      <a:pt x="f1029" y="f1033"/>
                    </a:lnTo>
                    <a:lnTo>
                      <a:pt x="f1034" y="f649"/>
                    </a:lnTo>
                    <a:lnTo>
                      <a:pt x="f1035" y="f653"/>
                    </a:lnTo>
                    <a:lnTo>
                      <a:pt x="f1036" y="f1037"/>
                    </a:lnTo>
                    <a:lnTo>
                      <a:pt x="f1036" y="f653"/>
                    </a:lnTo>
                    <a:lnTo>
                      <a:pt x="f1025" y="f195"/>
                    </a:lnTo>
                    <a:close/>
                    <a:moveTo>
                      <a:pt x="f336" y="f105"/>
                    </a:moveTo>
                    <a:lnTo>
                      <a:pt x="f709" y="f397"/>
                    </a:lnTo>
                    <a:lnTo>
                      <a:pt x="f710" y="f111"/>
                    </a:lnTo>
                    <a:lnTo>
                      <a:pt x="f710" y="f113"/>
                    </a:lnTo>
                    <a:lnTo>
                      <a:pt x="f10" y="f466"/>
                    </a:lnTo>
                    <a:lnTo>
                      <a:pt x="f709" y="f107"/>
                    </a:lnTo>
                    <a:lnTo>
                      <a:pt x="f951" y="f105"/>
                    </a:lnTo>
                    <a:lnTo>
                      <a:pt x="f336" y="f105"/>
                    </a:lnTo>
                    <a:close/>
                    <a:moveTo>
                      <a:pt x="f740" y="f113"/>
                    </a:moveTo>
                    <a:lnTo>
                      <a:pt x="f740" y="f115"/>
                    </a:lnTo>
                    <a:lnTo>
                      <a:pt x="f740" y="f167"/>
                    </a:lnTo>
                    <a:lnTo>
                      <a:pt x="f740" y="f117"/>
                    </a:lnTo>
                    <a:lnTo>
                      <a:pt x="f765" y="f122"/>
                    </a:lnTo>
                    <a:lnTo>
                      <a:pt x="f831" y="f117"/>
                    </a:lnTo>
                    <a:lnTo>
                      <a:pt x="f831" y="f167"/>
                    </a:lnTo>
                    <a:lnTo>
                      <a:pt x="f831" y="f117"/>
                    </a:lnTo>
                    <a:lnTo>
                      <a:pt x="f764" y="f117"/>
                    </a:lnTo>
                    <a:lnTo>
                      <a:pt x="f764" y="f113"/>
                    </a:lnTo>
                    <a:lnTo>
                      <a:pt x="f739" y="f111"/>
                    </a:lnTo>
                    <a:lnTo>
                      <a:pt x="f739" y="f164"/>
                    </a:lnTo>
                    <a:lnTo>
                      <a:pt x="f739" y="f109"/>
                    </a:lnTo>
                    <a:lnTo>
                      <a:pt x="f739" y="f103"/>
                    </a:lnTo>
                    <a:lnTo>
                      <a:pt x="f831" y="f105"/>
                    </a:lnTo>
                    <a:lnTo>
                      <a:pt x="f764" y="f161"/>
                    </a:lnTo>
                    <a:lnTo>
                      <a:pt x="f831" y="f101"/>
                    </a:lnTo>
                    <a:lnTo>
                      <a:pt x="f765" y="f161"/>
                    </a:lnTo>
                    <a:lnTo>
                      <a:pt x="f765" y="f103"/>
                    </a:lnTo>
                    <a:lnTo>
                      <a:pt x="f740" y="f107"/>
                    </a:lnTo>
                    <a:lnTo>
                      <a:pt x="f740" y="f113"/>
                    </a:lnTo>
                    <a:close/>
                    <a:moveTo>
                      <a:pt x="f843" y="f122"/>
                    </a:moveTo>
                    <a:lnTo>
                      <a:pt x="f1038" y="f122"/>
                    </a:lnTo>
                    <a:lnTo>
                      <a:pt x="f1038" y="f827"/>
                    </a:lnTo>
                    <a:lnTo>
                      <a:pt x="f841" y="f143"/>
                    </a:lnTo>
                    <a:lnTo>
                      <a:pt x="f840" y="f827"/>
                    </a:lnTo>
                    <a:lnTo>
                      <a:pt x="f751" y="f119"/>
                    </a:lnTo>
                    <a:lnTo>
                      <a:pt x="f749" y="f117"/>
                    </a:lnTo>
                    <a:lnTo>
                      <a:pt x="f751" y="f115"/>
                    </a:lnTo>
                    <a:lnTo>
                      <a:pt x="f840" y="f466"/>
                    </a:lnTo>
                    <a:lnTo>
                      <a:pt x="f841" y="f164"/>
                    </a:lnTo>
                    <a:lnTo>
                      <a:pt x="f1038" y="f466"/>
                    </a:lnTo>
                    <a:lnTo>
                      <a:pt x="f843" y="f117"/>
                    </a:lnTo>
                    <a:lnTo>
                      <a:pt x="f1039" y="f119"/>
                    </a:lnTo>
                    <a:lnTo>
                      <a:pt x="f276" y="f122"/>
                    </a:lnTo>
                    <a:lnTo>
                      <a:pt x="f1039" y="f122"/>
                    </a:lnTo>
                    <a:lnTo>
                      <a:pt x="f843" y="f122"/>
                    </a:lnTo>
                    <a:close/>
                    <a:moveTo>
                      <a:pt x="f267" y="f143"/>
                    </a:moveTo>
                    <a:lnTo>
                      <a:pt x="f847" y="f119"/>
                    </a:lnTo>
                    <a:lnTo>
                      <a:pt x="f1040" y="f117"/>
                    </a:lnTo>
                    <a:lnTo>
                      <a:pt x="f267" y="f117"/>
                    </a:lnTo>
                    <a:lnTo>
                      <a:pt x="f848" y="f119"/>
                    </a:lnTo>
                    <a:lnTo>
                      <a:pt x="f848" y="f827"/>
                    </a:lnTo>
                    <a:lnTo>
                      <a:pt x="f267" y="f143"/>
                    </a:lnTo>
                    <a:close/>
                    <a:moveTo>
                      <a:pt x="f1041" y="f668"/>
                    </a:moveTo>
                    <a:lnTo>
                      <a:pt x="f1041" y="f127"/>
                    </a:lnTo>
                    <a:lnTo>
                      <a:pt x="f1042" y="f128"/>
                    </a:lnTo>
                    <a:lnTo>
                      <a:pt x="f1043" y="f186"/>
                    </a:lnTo>
                    <a:lnTo>
                      <a:pt x="f1044" y="f186"/>
                    </a:lnTo>
                    <a:lnTo>
                      <a:pt x="f1045" y="f186"/>
                    </a:lnTo>
                    <a:lnTo>
                      <a:pt x="f1046" y="f130"/>
                    </a:lnTo>
                    <a:lnTo>
                      <a:pt x="f1047" y="f132"/>
                    </a:lnTo>
                    <a:lnTo>
                      <a:pt x="f1048" y="f132"/>
                    </a:lnTo>
                    <a:lnTo>
                      <a:pt x="f1049" y="f130"/>
                    </a:lnTo>
                    <a:lnTo>
                      <a:pt x="f1050" y="f132"/>
                    </a:lnTo>
                    <a:lnTo>
                      <a:pt x="f1051" y="f134"/>
                    </a:lnTo>
                    <a:lnTo>
                      <a:pt x="f1052" y="f130"/>
                    </a:lnTo>
                    <a:lnTo>
                      <a:pt x="f1053" y="f130"/>
                    </a:lnTo>
                    <a:lnTo>
                      <a:pt x="f1054" y="f174"/>
                    </a:lnTo>
                    <a:lnTo>
                      <a:pt x="f1055" y="f128"/>
                    </a:lnTo>
                    <a:lnTo>
                      <a:pt x="f1056" y="f136"/>
                    </a:lnTo>
                    <a:lnTo>
                      <a:pt x="f1057" y="f136"/>
                    </a:lnTo>
                    <a:lnTo>
                      <a:pt x="f1058" y="f136"/>
                    </a:lnTo>
                    <a:lnTo>
                      <a:pt x="f1057" y="f125"/>
                    </a:lnTo>
                    <a:lnTo>
                      <a:pt x="f967" y="f471"/>
                    </a:lnTo>
                    <a:lnTo>
                      <a:pt x="f1059" y="f827"/>
                    </a:lnTo>
                    <a:lnTo>
                      <a:pt x="f1054" y="f113"/>
                    </a:lnTo>
                    <a:lnTo>
                      <a:pt x="f1060" y="f109"/>
                    </a:lnTo>
                    <a:lnTo>
                      <a:pt x="f1051" y="f107"/>
                    </a:lnTo>
                    <a:lnTo>
                      <a:pt x="f1050" y="f105"/>
                    </a:lnTo>
                    <a:lnTo>
                      <a:pt x="f1049" y="f103"/>
                    </a:lnTo>
                    <a:lnTo>
                      <a:pt x="f1061" y="f105"/>
                    </a:lnTo>
                    <a:lnTo>
                      <a:pt x="f1061" y="f107"/>
                    </a:lnTo>
                    <a:lnTo>
                      <a:pt x="f597" y="f109"/>
                    </a:lnTo>
                    <a:lnTo>
                      <a:pt x="f1046" y="f164"/>
                    </a:lnTo>
                    <a:lnTo>
                      <a:pt x="f1062" y="f164"/>
                    </a:lnTo>
                    <a:lnTo>
                      <a:pt x="f1042" y="f164"/>
                    </a:lnTo>
                    <a:lnTo>
                      <a:pt x="f1041" y="f466"/>
                    </a:lnTo>
                    <a:lnTo>
                      <a:pt x="f1041" y="f167"/>
                    </a:lnTo>
                    <a:lnTo>
                      <a:pt x="f1043" y="f122"/>
                    </a:lnTo>
                    <a:lnTo>
                      <a:pt x="f1042" y="f827"/>
                    </a:lnTo>
                    <a:lnTo>
                      <a:pt x="f1042" y="f828"/>
                    </a:lnTo>
                    <a:lnTo>
                      <a:pt x="f1041" y="f669"/>
                    </a:lnTo>
                    <a:lnTo>
                      <a:pt x="f1041" y="f668"/>
                    </a:lnTo>
                    <a:close/>
                    <a:moveTo>
                      <a:pt x="f753" y="f466"/>
                    </a:moveTo>
                    <a:lnTo>
                      <a:pt x="f745" y="f466"/>
                    </a:lnTo>
                    <a:lnTo>
                      <a:pt x="f745" y="f111"/>
                    </a:lnTo>
                    <a:lnTo>
                      <a:pt x="f834" y="f161"/>
                    </a:lnTo>
                    <a:lnTo>
                      <a:pt x="f742" y="f95"/>
                    </a:lnTo>
                    <a:lnTo>
                      <a:pt x="f832" y="f148"/>
                    </a:lnTo>
                    <a:lnTo>
                      <a:pt x="f740" y="f91"/>
                    </a:lnTo>
                    <a:lnTo>
                      <a:pt x="f740" y="f780"/>
                    </a:lnTo>
                    <a:lnTo>
                      <a:pt x="f765" y="f89"/>
                    </a:lnTo>
                    <a:lnTo>
                      <a:pt x="f831" y="f87"/>
                    </a:lnTo>
                    <a:lnTo>
                      <a:pt x="f831" y="f152"/>
                    </a:lnTo>
                    <a:lnTo>
                      <a:pt x="f289" y="f87"/>
                    </a:lnTo>
                    <a:lnTo>
                      <a:pt x="f741" y="f87"/>
                    </a:lnTo>
                    <a:lnTo>
                      <a:pt x="f741" y="f154"/>
                    </a:lnTo>
                    <a:lnTo>
                      <a:pt x="f832" y="f154"/>
                    </a:lnTo>
                    <a:lnTo>
                      <a:pt x="f742" y="f154"/>
                    </a:lnTo>
                    <a:lnTo>
                      <a:pt x="f742" y="f810"/>
                    </a:lnTo>
                    <a:lnTo>
                      <a:pt x="f833" y="f91"/>
                    </a:lnTo>
                    <a:lnTo>
                      <a:pt x="f833" y="f702"/>
                    </a:lnTo>
                    <a:lnTo>
                      <a:pt x="f286" y="f702"/>
                    </a:lnTo>
                    <a:lnTo>
                      <a:pt x="f834" y="f156"/>
                    </a:lnTo>
                    <a:lnTo>
                      <a:pt x="f834" y="f670"/>
                    </a:lnTo>
                    <a:lnTo>
                      <a:pt x="f744" y="f158"/>
                    </a:lnTo>
                    <a:lnTo>
                      <a:pt x="f755" y="f107"/>
                    </a:lnTo>
                    <a:lnTo>
                      <a:pt x="f755" y="f164"/>
                    </a:lnTo>
                    <a:lnTo>
                      <a:pt x="f836" y="f113"/>
                    </a:lnTo>
                    <a:lnTo>
                      <a:pt x="f753" y="f466"/>
                    </a:lnTo>
                    <a:close/>
                    <a:moveTo>
                      <a:pt x="f291" y="f158"/>
                    </a:moveTo>
                    <a:lnTo>
                      <a:pt x="f766" y="f93"/>
                    </a:lnTo>
                    <a:lnTo>
                      <a:pt x="f757" y="f93"/>
                    </a:lnTo>
                    <a:lnTo>
                      <a:pt x="f290" y="f670"/>
                    </a:lnTo>
                    <a:lnTo>
                      <a:pt x="f739" y="f158"/>
                    </a:lnTo>
                    <a:lnTo>
                      <a:pt x="f826" y="f97"/>
                    </a:lnTo>
                    <a:lnTo>
                      <a:pt x="f291" y="f158"/>
                    </a:lnTo>
                    <a:close/>
                    <a:moveTo>
                      <a:pt x="f259" y="f161"/>
                    </a:moveTo>
                    <a:lnTo>
                      <a:pt x="f1063" y="f99"/>
                    </a:lnTo>
                    <a:lnTo>
                      <a:pt x="f261" y="f670"/>
                    </a:lnTo>
                    <a:lnTo>
                      <a:pt x="f1064" y="f156"/>
                    </a:lnTo>
                    <a:lnTo>
                      <a:pt x="f261" y="f156"/>
                    </a:lnTo>
                    <a:lnTo>
                      <a:pt x="f856" y="f95"/>
                    </a:lnTo>
                    <a:lnTo>
                      <a:pt x="f258" y="f161"/>
                    </a:lnTo>
                    <a:lnTo>
                      <a:pt x="f258" y="f103"/>
                    </a:lnTo>
                    <a:lnTo>
                      <a:pt x="f259" y="f161"/>
                    </a:lnTo>
                    <a:close/>
                    <a:moveTo>
                      <a:pt x="f195" y="f797"/>
                    </a:moveTo>
                    <a:lnTo>
                      <a:pt x="f415" y="f683"/>
                    </a:lnTo>
                    <a:lnTo>
                      <a:pt x="f504" y="f683"/>
                    </a:lnTo>
                    <a:lnTo>
                      <a:pt x="f728" y="f373"/>
                    </a:lnTo>
                    <a:lnTo>
                      <a:pt x="f505" y="f695"/>
                    </a:lnTo>
                    <a:lnTo>
                      <a:pt x="f417" y="f695"/>
                    </a:lnTo>
                    <a:lnTo>
                      <a:pt x="f505" y="f797"/>
                    </a:lnTo>
                    <a:lnTo>
                      <a:pt x="f510" y="f797"/>
                    </a:lnTo>
                    <a:lnTo>
                      <a:pt x="f195" y="f797"/>
                    </a:lnTo>
                    <a:close/>
                    <a:moveTo>
                      <a:pt x="f12" y="f355"/>
                    </a:moveTo>
                    <a:lnTo>
                      <a:pt x="f12" y="f37"/>
                    </a:lnTo>
                    <a:lnTo>
                      <a:pt x="f11" y="f43"/>
                    </a:lnTo>
                    <a:lnTo>
                      <a:pt x="f791" y="f46"/>
                    </a:lnTo>
                    <a:lnTo>
                      <a:pt x="f791" y="f366"/>
                    </a:lnTo>
                    <a:lnTo>
                      <a:pt x="f791" y="f48"/>
                    </a:lnTo>
                    <a:lnTo>
                      <a:pt x="f11" y="f48"/>
                    </a:lnTo>
                    <a:lnTo>
                      <a:pt x="f792" y="f48"/>
                    </a:lnTo>
                    <a:lnTo>
                      <a:pt x="f339" y="f40"/>
                    </a:lnTo>
                    <a:lnTo>
                      <a:pt x="f14" y="f43"/>
                    </a:lnTo>
                    <a:lnTo>
                      <a:pt x="f339" y="f356"/>
                    </a:lnTo>
                    <a:lnTo>
                      <a:pt x="f12" y="f355"/>
                    </a:lnTo>
                    <a:close/>
                    <a:moveTo>
                      <a:pt x="f346" y="f21"/>
                    </a:moveTo>
                    <a:lnTo>
                      <a:pt x="f23" y="f344"/>
                    </a:lnTo>
                    <a:lnTo>
                      <a:pt x="f18" y="f811"/>
                    </a:lnTo>
                    <a:lnTo>
                      <a:pt x="f808" y="f811"/>
                    </a:lnTo>
                    <a:lnTo>
                      <a:pt x="f16" y="f342"/>
                    </a:lnTo>
                    <a:lnTo>
                      <a:pt x="f812" y="f342"/>
                    </a:lnTo>
                    <a:lnTo>
                      <a:pt x="f795" y="f342"/>
                    </a:lnTo>
                    <a:lnTo>
                      <a:pt x="f340" y="f344"/>
                    </a:lnTo>
                    <a:lnTo>
                      <a:pt x="f14" y="f798"/>
                    </a:lnTo>
                    <a:lnTo>
                      <a:pt x="f339" y="f346"/>
                    </a:lnTo>
                    <a:lnTo>
                      <a:pt x="f706" y="f346"/>
                    </a:lnTo>
                    <a:lnTo>
                      <a:pt x="f706" y="f345"/>
                    </a:lnTo>
                    <a:lnTo>
                      <a:pt x="f12" y="f798"/>
                    </a:lnTo>
                    <a:lnTo>
                      <a:pt x="f792" y="f345"/>
                    </a:lnTo>
                    <a:lnTo>
                      <a:pt x="f791" y="f345"/>
                    </a:lnTo>
                    <a:lnTo>
                      <a:pt x="f1065" y="f345"/>
                    </a:lnTo>
                    <a:lnTo>
                      <a:pt x="f1065" y="f23"/>
                    </a:lnTo>
                    <a:lnTo>
                      <a:pt x="f707" y="f804"/>
                    </a:lnTo>
                    <a:lnTo>
                      <a:pt x="f707" y="f24"/>
                    </a:lnTo>
                    <a:lnTo>
                      <a:pt x="f1065" y="f945"/>
                    </a:lnTo>
                    <a:lnTo>
                      <a:pt x="f708" y="f945"/>
                    </a:lnTo>
                    <a:lnTo>
                      <a:pt x="f708" y="f24"/>
                    </a:lnTo>
                    <a:lnTo>
                      <a:pt x="f951" y="f804"/>
                    </a:lnTo>
                    <a:lnTo>
                      <a:pt x="f336" y="f804"/>
                    </a:lnTo>
                    <a:lnTo>
                      <a:pt x="f709" y="f346"/>
                    </a:lnTo>
                    <a:lnTo>
                      <a:pt x="f10" y="f804"/>
                    </a:lnTo>
                    <a:lnTo>
                      <a:pt x="f330" y="f945"/>
                    </a:lnTo>
                    <a:lnTo>
                      <a:pt x="f330" y="f26"/>
                    </a:lnTo>
                    <a:lnTo>
                      <a:pt x="f710" y="f26"/>
                    </a:lnTo>
                    <a:lnTo>
                      <a:pt x="f10" y="f26"/>
                    </a:lnTo>
                    <a:lnTo>
                      <a:pt x="f336" y="f28"/>
                    </a:lnTo>
                    <a:lnTo>
                      <a:pt x="f951" y="f800"/>
                    </a:lnTo>
                    <a:lnTo>
                      <a:pt x="f707" y="f34"/>
                    </a:lnTo>
                    <a:lnTo>
                      <a:pt x="f791" y="f800"/>
                    </a:lnTo>
                    <a:lnTo>
                      <a:pt x="f11" y="f800"/>
                    </a:lnTo>
                    <a:lnTo>
                      <a:pt x="f792" y="f34"/>
                    </a:lnTo>
                    <a:lnTo>
                      <a:pt x="f706" y="f30"/>
                    </a:lnTo>
                    <a:lnTo>
                      <a:pt x="f14" y="f32"/>
                    </a:lnTo>
                    <a:lnTo>
                      <a:pt x="f340" y="f32"/>
                    </a:lnTo>
                    <a:lnTo>
                      <a:pt x="f704" y="f34"/>
                    </a:lnTo>
                    <a:lnTo>
                      <a:pt x="f704" y="f28"/>
                    </a:lnTo>
                    <a:lnTo>
                      <a:pt x="f812" y="f801"/>
                    </a:lnTo>
                    <a:lnTo>
                      <a:pt x="f812" y="f25"/>
                    </a:lnTo>
                    <a:lnTo>
                      <a:pt x="f16" y="f25"/>
                    </a:lnTo>
                    <a:lnTo>
                      <a:pt x="f808" y="f353"/>
                    </a:lnTo>
                    <a:lnTo>
                      <a:pt x="f18" y="f353"/>
                    </a:lnTo>
                    <a:lnTo>
                      <a:pt x="f344" y="f799"/>
                    </a:lnTo>
                    <a:lnTo>
                      <a:pt x="f346" y="f21"/>
                    </a:lnTo>
                    <a:close/>
                    <a:moveTo>
                      <a:pt x="f1066" y="f83"/>
                    </a:moveTo>
                    <a:lnTo>
                      <a:pt x="f1066" y="f803"/>
                    </a:lnTo>
                    <a:lnTo>
                      <a:pt x="f112" y="f81"/>
                    </a:lnTo>
                    <a:lnTo>
                      <a:pt x="f108" y="f676"/>
                    </a:lnTo>
                    <a:lnTo>
                      <a:pt x="f106" y="f788"/>
                    </a:lnTo>
                    <a:lnTo>
                      <a:pt x="f104" y="f383"/>
                    </a:lnTo>
                    <a:lnTo>
                      <a:pt x="f1067" y="f75"/>
                    </a:lnTo>
                    <a:lnTo>
                      <a:pt x="f1068" y="f680"/>
                    </a:lnTo>
                    <a:lnTo>
                      <a:pt x="f1069" y="f694"/>
                    </a:lnTo>
                    <a:lnTo>
                      <a:pt x="f916" y="f684"/>
                    </a:lnTo>
                    <a:lnTo>
                      <a:pt x="f918" y="f690"/>
                    </a:lnTo>
                    <a:lnTo>
                      <a:pt x="f919" y="f373"/>
                    </a:lnTo>
                    <a:lnTo>
                      <a:pt x="f919" y="f368"/>
                    </a:lnTo>
                    <a:lnTo>
                      <a:pt x="f919" y="f696"/>
                    </a:lnTo>
                    <a:lnTo>
                      <a:pt x="f920" y="f50"/>
                    </a:lnTo>
                    <a:lnTo>
                      <a:pt x="f921" y="f366"/>
                    </a:lnTo>
                    <a:lnTo>
                      <a:pt x="f92" y="f46"/>
                    </a:lnTo>
                    <a:lnTo>
                      <a:pt x="f1070" y="f40"/>
                    </a:lnTo>
                    <a:lnTo>
                      <a:pt x="f922" y="f366"/>
                    </a:lnTo>
                    <a:lnTo>
                      <a:pt x="f1071" y="f56"/>
                    </a:lnTo>
                    <a:lnTo>
                      <a:pt x="f1072" y="f61"/>
                    </a:lnTo>
                    <a:lnTo>
                      <a:pt x="f926" y="f373"/>
                    </a:lnTo>
                    <a:lnTo>
                      <a:pt x="f926" y="f63"/>
                    </a:lnTo>
                    <a:lnTo>
                      <a:pt x="f926" y="f683"/>
                    </a:lnTo>
                    <a:lnTo>
                      <a:pt x="f88" y="f66"/>
                    </a:lnTo>
                    <a:lnTo>
                      <a:pt x="f86" y="f67"/>
                    </a:lnTo>
                    <a:lnTo>
                      <a:pt x="f1072" y="f693"/>
                    </a:lnTo>
                    <a:lnTo>
                      <a:pt x="f1071" y="f680"/>
                    </a:lnTo>
                    <a:lnTo>
                      <a:pt x="f1073" y="f790"/>
                    </a:lnTo>
                    <a:lnTo>
                      <a:pt x="f918" y="f678"/>
                    </a:lnTo>
                    <a:lnTo>
                      <a:pt x="f917" y="f789"/>
                    </a:lnTo>
                    <a:lnTo>
                      <a:pt x="f916" y="f77"/>
                    </a:lnTo>
                    <a:lnTo>
                      <a:pt x="f916" y="f677"/>
                    </a:lnTo>
                    <a:lnTo>
                      <a:pt x="f917" y="f677"/>
                    </a:lnTo>
                    <a:lnTo>
                      <a:pt x="f94" y="f677"/>
                    </a:lnTo>
                    <a:lnTo>
                      <a:pt x="f918" y="f77"/>
                    </a:lnTo>
                    <a:lnTo>
                      <a:pt x="f919" y="f383"/>
                    </a:lnTo>
                    <a:lnTo>
                      <a:pt x="f92" y="f75"/>
                    </a:lnTo>
                    <a:lnTo>
                      <a:pt x="f1070" y="f822"/>
                    </a:lnTo>
                    <a:lnTo>
                      <a:pt x="f1073" y="f822"/>
                    </a:lnTo>
                    <a:lnTo>
                      <a:pt x="f922" y="f379"/>
                    </a:lnTo>
                    <a:lnTo>
                      <a:pt x="f1071" y="f71"/>
                    </a:lnTo>
                    <a:lnTo>
                      <a:pt x="f86" y="f686"/>
                    </a:lnTo>
                    <a:lnTo>
                      <a:pt x="f86" y="f793"/>
                    </a:lnTo>
                    <a:lnTo>
                      <a:pt x="f1072" y="f378"/>
                    </a:lnTo>
                    <a:lnTo>
                      <a:pt x="f923" y="f679"/>
                    </a:lnTo>
                    <a:lnTo>
                      <a:pt x="f922" y="f924"/>
                    </a:lnTo>
                    <a:lnTo>
                      <a:pt x="f921" y="f77"/>
                    </a:lnTo>
                    <a:lnTo>
                      <a:pt x="f916" y="f802"/>
                    </a:lnTo>
                    <a:lnTo>
                      <a:pt x="f98" y="f676"/>
                    </a:lnTo>
                    <a:lnTo>
                      <a:pt x="f1067" y="f79"/>
                    </a:lnTo>
                    <a:lnTo>
                      <a:pt x="f104" y="f81"/>
                    </a:lnTo>
                    <a:lnTo>
                      <a:pt x="f110" y="f803"/>
                    </a:lnTo>
                    <a:lnTo>
                      <a:pt x="f1066" y="f83"/>
                    </a:lnTo>
                    <a:close/>
                    <a:moveTo>
                      <a:pt x="f1067" y="f675"/>
                    </a:moveTo>
                    <a:lnTo>
                      <a:pt x="f1068" y="f675"/>
                    </a:lnTo>
                    <a:lnTo>
                      <a:pt x="f1074" y="f675"/>
                    </a:lnTo>
                    <a:lnTo>
                      <a:pt x="f1074" y="f803"/>
                    </a:lnTo>
                    <a:lnTo>
                      <a:pt x="f1068" y="f385"/>
                    </a:lnTo>
                    <a:lnTo>
                      <a:pt x="f100" y="f806"/>
                    </a:lnTo>
                    <a:lnTo>
                      <a:pt x="f104" y="f83"/>
                    </a:lnTo>
                    <a:lnTo>
                      <a:pt x="f104" y="f803"/>
                    </a:lnTo>
                    <a:lnTo>
                      <a:pt x="f1067" y="f675"/>
                    </a:lnTo>
                    <a:close/>
                    <a:moveTo>
                      <a:pt x="f910" y="f373"/>
                    </a:moveTo>
                    <a:lnTo>
                      <a:pt x="f910" y="f690"/>
                    </a:lnTo>
                    <a:lnTo>
                      <a:pt x="f915" y="f374"/>
                    </a:lnTo>
                    <a:lnTo>
                      <a:pt x="f116" y="f374"/>
                    </a:lnTo>
                    <a:lnTo>
                      <a:pt x="f108" y="f683"/>
                    </a:lnTo>
                    <a:lnTo>
                      <a:pt x="f104" y="f373"/>
                    </a:lnTo>
                    <a:lnTo>
                      <a:pt x="f1075" y="f373"/>
                    </a:lnTo>
                    <a:lnTo>
                      <a:pt x="f1075" y="f66"/>
                    </a:lnTo>
                    <a:lnTo>
                      <a:pt x="f100" y="f67"/>
                    </a:lnTo>
                    <a:lnTo>
                      <a:pt x="f104" y="f69"/>
                    </a:lnTo>
                    <a:lnTo>
                      <a:pt x="f1066" y="f376"/>
                    </a:lnTo>
                    <a:lnTo>
                      <a:pt x="f912" y="f69"/>
                    </a:lnTo>
                    <a:lnTo>
                      <a:pt x="f1066" y="f680"/>
                    </a:lnTo>
                    <a:lnTo>
                      <a:pt x="f112" y="f680"/>
                    </a:lnTo>
                    <a:lnTo>
                      <a:pt x="f108" y="f680"/>
                    </a:lnTo>
                    <a:lnTo>
                      <a:pt x="f106" y="f793"/>
                    </a:lnTo>
                    <a:lnTo>
                      <a:pt x="f106" y="f679"/>
                    </a:lnTo>
                    <a:lnTo>
                      <a:pt x="f108" y="f75"/>
                    </a:lnTo>
                    <a:lnTo>
                      <a:pt x="f110" y="f924"/>
                    </a:lnTo>
                    <a:lnTo>
                      <a:pt x="f912" y="f789"/>
                    </a:lnTo>
                    <a:lnTo>
                      <a:pt x="f910" y="f789"/>
                    </a:lnTo>
                    <a:lnTo>
                      <a:pt x="f118" y="f924"/>
                    </a:lnTo>
                    <a:lnTo>
                      <a:pt x="f913" y="f73"/>
                    </a:lnTo>
                    <a:lnTo>
                      <a:pt x="f120" y="f378"/>
                    </a:lnTo>
                    <a:lnTo>
                      <a:pt x="f1076" y="f73"/>
                    </a:lnTo>
                    <a:lnTo>
                      <a:pt x="f1076" y="f379"/>
                    </a:lnTo>
                    <a:lnTo>
                      <a:pt x="f121" y="f679"/>
                    </a:lnTo>
                    <a:lnTo>
                      <a:pt x="f121" y="f75"/>
                    </a:lnTo>
                    <a:lnTo>
                      <a:pt x="f121" y="f924"/>
                    </a:lnTo>
                    <a:lnTo>
                      <a:pt x="f126" y="f77"/>
                    </a:lnTo>
                    <a:lnTo>
                      <a:pt x="f1077" y="f677"/>
                    </a:lnTo>
                    <a:lnTo>
                      <a:pt x="f1078" y="f383"/>
                    </a:lnTo>
                    <a:lnTo>
                      <a:pt x="f907" y="f789"/>
                    </a:lnTo>
                    <a:lnTo>
                      <a:pt x="f906" y="f924"/>
                    </a:lnTo>
                    <a:lnTo>
                      <a:pt x="f905" y="f75"/>
                    </a:lnTo>
                    <a:lnTo>
                      <a:pt x="f895" y="f822"/>
                    </a:lnTo>
                    <a:lnTo>
                      <a:pt x="f905" y="f379"/>
                    </a:lnTo>
                    <a:lnTo>
                      <a:pt x="f894" y="f822"/>
                    </a:lnTo>
                    <a:lnTo>
                      <a:pt x="f133" y="f75"/>
                    </a:lnTo>
                    <a:lnTo>
                      <a:pt x="f904" y="f379"/>
                    </a:lnTo>
                    <a:lnTo>
                      <a:pt x="f897" y="f378"/>
                    </a:lnTo>
                    <a:lnTo>
                      <a:pt x="f903" y="f790"/>
                    </a:lnTo>
                    <a:lnTo>
                      <a:pt x="f903" y="f793"/>
                    </a:lnTo>
                    <a:lnTo>
                      <a:pt x="f903" y="f693"/>
                    </a:lnTo>
                    <a:lnTo>
                      <a:pt x="f133" y="f67"/>
                    </a:lnTo>
                    <a:lnTo>
                      <a:pt x="f131" y="f684"/>
                    </a:lnTo>
                    <a:lnTo>
                      <a:pt x="f1077" y="f63"/>
                    </a:lnTo>
                    <a:lnTo>
                      <a:pt x="f1079" y="f689"/>
                    </a:lnTo>
                    <a:lnTo>
                      <a:pt x="f120" y="f797"/>
                    </a:lnTo>
                    <a:lnTo>
                      <a:pt x="f915" y="f797"/>
                    </a:lnTo>
                    <a:lnTo>
                      <a:pt x="f116" y="f689"/>
                    </a:lnTo>
                    <a:lnTo>
                      <a:pt x="f910" y="f373"/>
                    </a:lnTo>
                    <a:close/>
                    <a:moveTo>
                      <a:pt x="f951" y="f951"/>
                    </a:moveTo>
                    <a:lnTo>
                      <a:pt x="f791" y="f1065"/>
                    </a:lnTo>
                    <a:lnTo>
                      <a:pt x="f792" y="f791"/>
                    </a:lnTo>
                    <a:lnTo>
                      <a:pt x="f792" y="f792"/>
                    </a:lnTo>
                    <a:lnTo>
                      <a:pt x="f791" y="f706"/>
                    </a:lnTo>
                    <a:lnTo>
                      <a:pt x="f791" y="f339"/>
                    </a:lnTo>
                    <a:lnTo>
                      <a:pt x="f11" y="f14"/>
                    </a:lnTo>
                    <a:lnTo>
                      <a:pt x="f12" y="f340"/>
                    </a:lnTo>
                    <a:lnTo>
                      <a:pt x="f339" y="f340"/>
                    </a:lnTo>
                    <a:lnTo>
                      <a:pt x="f340" y="f14"/>
                    </a:lnTo>
                    <a:lnTo>
                      <a:pt x="f16" y="f12"/>
                    </a:lnTo>
                    <a:lnTo>
                      <a:pt x="f704" y="f12"/>
                    </a:lnTo>
                    <a:lnTo>
                      <a:pt x="f704" y="f14"/>
                    </a:lnTo>
                    <a:lnTo>
                      <a:pt x="f16" y="f812"/>
                    </a:lnTo>
                    <a:lnTo>
                      <a:pt x="f808" y="f704"/>
                    </a:lnTo>
                    <a:lnTo>
                      <a:pt x="f344" y="f808"/>
                    </a:lnTo>
                    <a:lnTo>
                      <a:pt x="f798" y="f808"/>
                    </a:lnTo>
                    <a:lnTo>
                      <a:pt x="f344" y="f16"/>
                    </a:lnTo>
                    <a:lnTo>
                      <a:pt x="f21" y="f795"/>
                    </a:lnTo>
                    <a:lnTo>
                      <a:pt x="f21" y="f340"/>
                    </a:lnTo>
                    <a:lnTo>
                      <a:pt x="f21" y="f339"/>
                    </a:lnTo>
                    <a:lnTo>
                      <a:pt x="f21" y="f706"/>
                    </a:lnTo>
                    <a:lnTo>
                      <a:pt x="f798" y="f706"/>
                    </a:lnTo>
                    <a:lnTo>
                      <a:pt x="f346" y="f339"/>
                    </a:lnTo>
                    <a:lnTo>
                      <a:pt x="f346" y="f706"/>
                    </a:lnTo>
                    <a:lnTo>
                      <a:pt x="f804" y="f12"/>
                    </a:lnTo>
                    <a:lnTo>
                      <a:pt x="f350" y="f792"/>
                    </a:lnTo>
                    <a:lnTo>
                      <a:pt x="f799" y="f11"/>
                    </a:lnTo>
                    <a:lnTo>
                      <a:pt x="f945" y="f12"/>
                    </a:lnTo>
                    <a:lnTo>
                      <a:pt x="f26" y="f340"/>
                    </a:lnTo>
                    <a:lnTo>
                      <a:pt x="f26" y="f795"/>
                    </a:lnTo>
                    <a:lnTo>
                      <a:pt x="f800" y="f795"/>
                    </a:lnTo>
                    <a:lnTo>
                      <a:pt x="f28" y="f795"/>
                    </a:lnTo>
                    <a:lnTo>
                      <a:pt x="f34" y="f340"/>
                    </a:lnTo>
                    <a:lnTo>
                      <a:pt x="f30" y="f339"/>
                    </a:lnTo>
                    <a:lnTo>
                      <a:pt x="f30" y="f706"/>
                    </a:lnTo>
                    <a:lnTo>
                      <a:pt x="f34" y="f792"/>
                    </a:lnTo>
                    <a:lnTo>
                      <a:pt x="f28" y="f791"/>
                    </a:lnTo>
                    <a:lnTo>
                      <a:pt x="f26" y="f1065"/>
                    </a:lnTo>
                    <a:lnTo>
                      <a:pt x="f26" y="f708"/>
                    </a:lnTo>
                    <a:lnTo>
                      <a:pt x="f28" y="f708"/>
                    </a:lnTo>
                    <a:lnTo>
                      <a:pt x="f28" y="f336"/>
                    </a:lnTo>
                    <a:lnTo>
                      <a:pt x="f800" y="f327"/>
                    </a:lnTo>
                    <a:lnTo>
                      <a:pt x="f801" y="f321"/>
                    </a:lnTo>
                    <a:lnTo>
                      <a:pt x="f26" y="f324"/>
                    </a:lnTo>
                    <a:lnTo>
                      <a:pt x="f801" y="f322"/>
                    </a:lnTo>
                    <a:lnTo>
                      <a:pt x="f800" y="f321"/>
                    </a:lnTo>
                    <a:lnTo>
                      <a:pt x="f34" y="f326"/>
                    </a:lnTo>
                    <a:lnTo>
                      <a:pt x="f360" y="f710"/>
                    </a:lnTo>
                    <a:lnTo>
                      <a:pt x="f355" y="f10"/>
                    </a:lnTo>
                    <a:lnTo>
                      <a:pt x="f355" y="f709"/>
                    </a:lnTo>
                    <a:lnTo>
                      <a:pt x="f37" y="f951"/>
                    </a:lnTo>
                    <a:lnTo>
                      <a:pt x="f43" y="f708"/>
                    </a:lnTo>
                    <a:lnTo>
                      <a:pt x="f40" y="f708"/>
                    </a:lnTo>
                    <a:lnTo>
                      <a:pt x="f366" y="f708"/>
                    </a:lnTo>
                    <a:lnTo>
                      <a:pt x="f54" y="f336"/>
                    </a:lnTo>
                    <a:lnTo>
                      <a:pt x="f368" y="f10"/>
                    </a:lnTo>
                    <a:lnTo>
                      <a:pt x="f370" y="f327"/>
                    </a:lnTo>
                    <a:lnTo>
                      <a:pt x="f689" y="f321"/>
                    </a:lnTo>
                    <a:lnTo>
                      <a:pt x="f689" y="f786"/>
                    </a:lnTo>
                    <a:lnTo>
                      <a:pt x="f797" y="f784"/>
                    </a:lnTo>
                    <a:lnTo>
                      <a:pt x="f56" y="f782"/>
                    </a:lnTo>
                    <a:lnTo>
                      <a:pt x="f362" y="f719"/>
                    </a:lnTo>
                    <a:lnTo>
                      <a:pt x="f366" y="f719"/>
                    </a:lnTo>
                    <a:lnTo>
                      <a:pt x="f40" y="f718"/>
                    </a:lnTo>
                    <a:lnTo>
                      <a:pt x="f40" y="f781"/>
                    </a:lnTo>
                    <a:lnTo>
                      <a:pt x="f40" y="f782"/>
                    </a:lnTo>
                    <a:lnTo>
                      <a:pt x="f46" y="f1080"/>
                    </a:lnTo>
                    <a:lnTo>
                      <a:pt x="f46" y="f716"/>
                    </a:lnTo>
                    <a:lnTo>
                      <a:pt x="f366" y="f318"/>
                    </a:lnTo>
                    <a:lnTo>
                      <a:pt x="f50" y="f716"/>
                    </a:lnTo>
                    <a:lnTo>
                      <a:pt x="f50" y="f318"/>
                    </a:lnTo>
                    <a:lnTo>
                      <a:pt x="f362" y="f783"/>
                    </a:lnTo>
                    <a:lnTo>
                      <a:pt x="f46" y="f319"/>
                    </a:lnTo>
                    <a:lnTo>
                      <a:pt x="f43" y="f319"/>
                    </a:lnTo>
                    <a:lnTo>
                      <a:pt x="f37" y="f783"/>
                    </a:lnTo>
                    <a:lnTo>
                      <a:pt x="f355" y="f318"/>
                    </a:lnTo>
                    <a:lnTo>
                      <a:pt x="f356" y="f1080"/>
                    </a:lnTo>
                    <a:lnTo>
                      <a:pt x="f356" y="f717"/>
                    </a:lnTo>
                    <a:lnTo>
                      <a:pt x="f355" y="f782"/>
                    </a:lnTo>
                    <a:lnTo>
                      <a:pt x="f34" y="f781"/>
                    </a:lnTo>
                    <a:lnTo>
                      <a:pt x="f800" y="f781"/>
                    </a:lnTo>
                    <a:lnTo>
                      <a:pt x="f37" y="f779"/>
                    </a:lnTo>
                    <a:lnTo>
                      <a:pt x="f37" y="f312"/>
                    </a:lnTo>
                    <a:lnTo>
                      <a:pt x="f37" y="f722"/>
                    </a:lnTo>
                    <a:lnTo>
                      <a:pt x="f355" y="f722"/>
                    </a:lnTo>
                    <a:lnTo>
                      <a:pt x="f360" y="f814"/>
                    </a:lnTo>
                    <a:lnTo>
                      <a:pt x="f801" y="f313"/>
                    </a:lnTo>
                    <a:lnTo>
                      <a:pt x="f25" y="f718"/>
                    </a:lnTo>
                    <a:lnTo>
                      <a:pt x="f25" y="f316"/>
                    </a:lnTo>
                    <a:lnTo>
                      <a:pt x="f25" y="f717"/>
                    </a:lnTo>
                    <a:lnTo>
                      <a:pt x="f801" y="f782"/>
                    </a:lnTo>
                    <a:lnTo>
                      <a:pt x="f945" y="f716"/>
                    </a:lnTo>
                    <a:lnTo>
                      <a:pt x="f799" y="f318"/>
                    </a:lnTo>
                    <a:lnTo>
                      <a:pt x="f350" y="f319"/>
                    </a:lnTo>
                    <a:lnTo>
                      <a:pt x="f804" y="f821"/>
                    </a:lnTo>
                    <a:lnTo>
                      <a:pt x="f798" y="f820"/>
                    </a:lnTo>
                    <a:lnTo>
                      <a:pt x="f811" y="f820"/>
                    </a:lnTo>
                    <a:lnTo>
                      <a:pt x="f18" y="f714"/>
                    </a:lnTo>
                    <a:lnTo>
                      <a:pt x="f16" y="f322"/>
                    </a:lnTo>
                    <a:lnTo>
                      <a:pt x="f795" y="f322"/>
                    </a:lnTo>
                    <a:lnTo>
                      <a:pt x="f14" y="f786"/>
                    </a:lnTo>
                    <a:lnTo>
                      <a:pt x="f14" y="f321"/>
                    </a:lnTo>
                    <a:lnTo>
                      <a:pt x="f14" y="f787"/>
                    </a:lnTo>
                    <a:lnTo>
                      <a:pt x="f340" y="f326"/>
                    </a:lnTo>
                    <a:lnTo>
                      <a:pt x="f795" y="f327"/>
                    </a:lnTo>
                    <a:lnTo>
                      <a:pt x="f808" y="f712"/>
                    </a:lnTo>
                    <a:lnTo>
                      <a:pt x="f18" y="f712"/>
                    </a:lnTo>
                    <a:lnTo>
                      <a:pt x="f808" y="f9"/>
                    </a:lnTo>
                    <a:lnTo>
                      <a:pt x="f704" y="f330"/>
                    </a:lnTo>
                    <a:lnTo>
                      <a:pt x="f812" y="f330"/>
                    </a:lnTo>
                    <a:lnTo>
                      <a:pt x="f339" y="f712"/>
                    </a:lnTo>
                    <a:lnTo>
                      <a:pt x="f791" y="f712"/>
                    </a:lnTo>
                    <a:lnTo>
                      <a:pt x="f707" y="f712"/>
                    </a:lnTo>
                    <a:lnTo>
                      <a:pt x="f1065" y="f9"/>
                    </a:lnTo>
                    <a:lnTo>
                      <a:pt x="f336" y="f336"/>
                    </a:lnTo>
                    <a:lnTo>
                      <a:pt x="f336" y="f951"/>
                    </a:lnTo>
                    <a:lnTo>
                      <a:pt x="f951" y="f951"/>
                    </a:lnTo>
                    <a:close/>
                    <a:moveTo>
                      <a:pt x="f799" y="f808"/>
                    </a:moveTo>
                    <a:lnTo>
                      <a:pt x="f799" y="f704"/>
                    </a:lnTo>
                    <a:lnTo>
                      <a:pt x="f350" y="f812"/>
                    </a:lnTo>
                    <a:lnTo>
                      <a:pt x="f346" y="f340"/>
                    </a:lnTo>
                    <a:lnTo>
                      <a:pt x="f345" y="f14"/>
                    </a:lnTo>
                    <a:lnTo>
                      <a:pt x="f345" y="f339"/>
                    </a:lnTo>
                    <a:lnTo>
                      <a:pt x="f798" y="f340"/>
                    </a:lnTo>
                    <a:lnTo>
                      <a:pt x="f345" y="f812"/>
                    </a:lnTo>
                    <a:lnTo>
                      <a:pt x="f23" y="f704"/>
                    </a:lnTo>
                    <a:lnTo>
                      <a:pt x="f799" y="f808"/>
                    </a:lnTo>
                    <a:close/>
                    <a:moveTo>
                      <a:pt x="f1071" y="f18"/>
                    </a:moveTo>
                    <a:lnTo>
                      <a:pt x="f90" y="f344"/>
                    </a:lnTo>
                    <a:lnTo>
                      <a:pt x="f90" y="f21"/>
                    </a:lnTo>
                    <a:lnTo>
                      <a:pt x="f90" y="f798"/>
                    </a:lnTo>
                    <a:lnTo>
                      <a:pt x="f90" y="f23"/>
                    </a:lnTo>
                    <a:lnTo>
                      <a:pt x="f922" y="f945"/>
                    </a:lnTo>
                    <a:lnTo>
                      <a:pt x="f1073" y="f25"/>
                    </a:lnTo>
                    <a:lnTo>
                      <a:pt x="f92" y="f800"/>
                    </a:lnTo>
                    <a:lnTo>
                      <a:pt x="f94" y="f43"/>
                    </a:lnTo>
                    <a:lnTo>
                      <a:pt x="f916" y="f48"/>
                    </a:lnTo>
                    <a:lnTo>
                      <a:pt x="f1069" y="f56"/>
                    </a:lnTo>
                    <a:lnTo>
                      <a:pt x="f1081" y="f697"/>
                    </a:lnTo>
                    <a:lnTo>
                      <a:pt x="f1067" y="f682"/>
                    </a:lnTo>
                    <a:lnTo>
                      <a:pt x="f104" y="f682"/>
                    </a:lnTo>
                    <a:lnTo>
                      <a:pt x="f1066" y="f681"/>
                    </a:lnTo>
                    <a:lnTo>
                      <a:pt x="f912" y="f681"/>
                    </a:lnTo>
                    <a:lnTo>
                      <a:pt x="f114" y="f695"/>
                    </a:lnTo>
                    <a:lnTo>
                      <a:pt x="f114" y="f58"/>
                    </a:lnTo>
                    <a:lnTo>
                      <a:pt x="f114" y="f368"/>
                    </a:lnTo>
                    <a:lnTo>
                      <a:pt x="f911" y="f696"/>
                    </a:lnTo>
                    <a:lnTo>
                      <a:pt x="f116" y="f54"/>
                    </a:lnTo>
                    <a:lnTo>
                      <a:pt x="f910" y="f50"/>
                    </a:lnTo>
                    <a:lnTo>
                      <a:pt x="f910" y="f366"/>
                    </a:lnTo>
                    <a:lnTo>
                      <a:pt x="f910" y="f40"/>
                    </a:lnTo>
                    <a:lnTo>
                      <a:pt x="f911" y="f30"/>
                    </a:lnTo>
                    <a:lnTo>
                      <a:pt x="f911" y="f28"/>
                    </a:lnTo>
                    <a:lnTo>
                      <a:pt x="f911" y="f801"/>
                    </a:lnTo>
                    <a:lnTo>
                      <a:pt x="f1082" y="f28"/>
                    </a:lnTo>
                    <a:lnTo>
                      <a:pt x="f1066" y="f30"/>
                    </a:lnTo>
                    <a:lnTo>
                      <a:pt x="f1066" y="f366"/>
                    </a:lnTo>
                    <a:lnTo>
                      <a:pt x="f112" y="f48"/>
                    </a:lnTo>
                    <a:lnTo>
                      <a:pt x="f1083" y="f46"/>
                    </a:lnTo>
                    <a:lnTo>
                      <a:pt x="f104" y="f355"/>
                    </a:lnTo>
                    <a:lnTo>
                      <a:pt x="f1067" y="f32"/>
                    </a:lnTo>
                    <a:lnTo>
                      <a:pt x="f100" y="f355"/>
                    </a:lnTo>
                    <a:lnTo>
                      <a:pt x="f1075" y="f32"/>
                    </a:lnTo>
                    <a:lnTo>
                      <a:pt x="f1067" y="f801"/>
                    </a:lnTo>
                    <a:lnTo>
                      <a:pt x="f1067" y="f353"/>
                    </a:lnTo>
                    <a:lnTo>
                      <a:pt x="f100" y="f945"/>
                    </a:lnTo>
                    <a:lnTo>
                      <a:pt x="f100" y="f799"/>
                    </a:lnTo>
                    <a:lnTo>
                      <a:pt x="f1081" y="f24"/>
                    </a:lnTo>
                    <a:lnTo>
                      <a:pt x="f98" y="f945"/>
                    </a:lnTo>
                    <a:lnTo>
                      <a:pt x="f1069" y="f799"/>
                    </a:lnTo>
                    <a:lnTo>
                      <a:pt x="f1069" y="f346"/>
                    </a:lnTo>
                    <a:lnTo>
                      <a:pt x="f96" y="f23"/>
                    </a:lnTo>
                    <a:lnTo>
                      <a:pt x="f917" y="f345"/>
                    </a:lnTo>
                    <a:lnTo>
                      <a:pt x="f918" y="f23"/>
                    </a:lnTo>
                    <a:lnTo>
                      <a:pt x="f919" y="f346"/>
                    </a:lnTo>
                    <a:lnTo>
                      <a:pt x="f920" y="f346"/>
                    </a:lnTo>
                    <a:lnTo>
                      <a:pt x="f919" y="f798"/>
                    </a:lnTo>
                    <a:lnTo>
                      <a:pt x="f918" y="f21"/>
                    </a:lnTo>
                    <a:lnTo>
                      <a:pt x="f918" y="f20"/>
                    </a:lnTo>
                    <a:lnTo>
                      <a:pt x="f919" y="f811"/>
                    </a:lnTo>
                    <a:lnTo>
                      <a:pt x="f921" y="f808"/>
                    </a:lnTo>
                    <a:lnTo>
                      <a:pt x="f922" y="f340"/>
                    </a:lnTo>
                    <a:lnTo>
                      <a:pt x="f90" y="f339"/>
                    </a:lnTo>
                    <a:lnTo>
                      <a:pt x="f1071" y="f706"/>
                    </a:lnTo>
                    <a:lnTo>
                      <a:pt x="f88" y="f12"/>
                    </a:lnTo>
                    <a:lnTo>
                      <a:pt x="f88" y="f706"/>
                    </a:lnTo>
                    <a:lnTo>
                      <a:pt x="f88" y="f340"/>
                    </a:lnTo>
                    <a:lnTo>
                      <a:pt x="f1071" y="f18"/>
                    </a:lnTo>
                    <a:close/>
                    <a:moveTo>
                      <a:pt x="f1084" y="f945"/>
                    </a:moveTo>
                    <a:lnTo>
                      <a:pt x="f1085" y="f24"/>
                    </a:lnTo>
                    <a:lnTo>
                      <a:pt x="f1086" y="f804"/>
                    </a:lnTo>
                    <a:lnTo>
                      <a:pt x="f1087" y="f24"/>
                    </a:lnTo>
                    <a:lnTo>
                      <a:pt x="f1088" y="f25"/>
                    </a:lnTo>
                    <a:lnTo>
                      <a:pt x="f1084" y="f25"/>
                    </a:lnTo>
                    <a:lnTo>
                      <a:pt x="f1084" y="f945"/>
                    </a:lnTo>
                    <a:close/>
                    <a:moveTo>
                      <a:pt x="f704" y="f821"/>
                    </a:moveTo>
                    <a:lnTo>
                      <a:pt x="f798" y="f715"/>
                    </a:lnTo>
                    <a:lnTo>
                      <a:pt x="f23" y="f783"/>
                    </a:lnTo>
                    <a:lnTo>
                      <a:pt x="f23" y="f1080"/>
                    </a:lnTo>
                    <a:lnTo>
                      <a:pt x="f798" y="f781"/>
                    </a:lnTo>
                    <a:lnTo>
                      <a:pt x="f21" y="f782"/>
                    </a:lnTo>
                    <a:lnTo>
                      <a:pt x="f805" y="f318"/>
                    </a:lnTo>
                    <a:lnTo>
                      <a:pt x="f18" y="f783"/>
                    </a:lnTo>
                    <a:lnTo>
                      <a:pt x="f704" y="f783"/>
                    </a:lnTo>
                    <a:lnTo>
                      <a:pt x="f704" y="f319"/>
                    </a:lnTo>
                    <a:lnTo>
                      <a:pt x="f704" y="f821"/>
                    </a:lnTo>
                    <a:close/>
                    <a:moveTo>
                      <a:pt x="f1089" y="f799"/>
                    </a:moveTo>
                    <a:lnTo>
                      <a:pt x="f72" y="f945"/>
                    </a:lnTo>
                    <a:lnTo>
                      <a:pt x="f72" y="f25"/>
                    </a:lnTo>
                    <a:lnTo>
                      <a:pt x="f72" y="f353"/>
                    </a:lnTo>
                    <a:lnTo>
                      <a:pt x="f1089" y="f801"/>
                    </a:lnTo>
                    <a:lnTo>
                      <a:pt x="f1089" y="f28"/>
                    </a:lnTo>
                    <a:lnTo>
                      <a:pt x="f933" y="f34"/>
                    </a:lnTo>
                    <a:lnTo>
                      <a:pt x="f1090" y="f32"/>
                    </a:lnTo>
                    <a:lnTo>
                      <a:pt x="f74" y="f355"/>
                    </a:lnTo>
                    <a:lnTo>
                      <a:pt x="f1091" y="f356"/>
                    </a:lnTo>
                    <a:lnTo>
                      <a:pt x="f1092" y="f43"/>
                    </a:lnTo>
                    <a:lnTo>
                      <a:pt x="f1092" y="f40"/>
                    </a:lnTo>
                    <a:lnTo>
                      <a:pt x="f1093" y="f43"/>
                    </a:lnTo>
                    <a:lnTo>
                      <a:pt x="f933" y="f32"/>
                    </a:lnTo>
                    <a:lnTo>
                      <a:pt x="f934" y="f34"/>
                    </a:lnTo>
                    <a:lnTo>
                      <a:pt x="f935" y="f34"/>
                    </a:lnTo>
                    <a:lnTo>
                      <a:pt x="f935" y="f32"/>
                    </a:lnTo>
                    <a:lnTo>
                      <a:pt x="f935" y="f355"/>
                    </a:lnTo>
                    <a:lnTo>
                      <a:pt x="f935" y="f356"/>
                    </a:lnTo>
                    <a:lnTo>
                      <a:pt x="f934" y="f46"/>
                    </a:lnTo>
                    <a:lnTo>
                      <a:pt x="f72" y="f50"/>
                    </a:lnTo>
                    <a:lnTo>
                      <a:pt x="f72" y="f54"/>
                    </a:lnTo>
                    <a:lnTo>
                      <a:pt x="f933" y="f56"/>
                    </a:lnTo>
                    <a:lnTo>
                      <a:pt x="f1090" y="f368"/>
                    </a:lnTo>
                    <a:lnTo>
                      <a:pt x="f1092" y="f368"/>
                    </a:lnTo>
                    <a:lnTo>
                      <a:pt x="f76" y="f368"/>
                    </a:lnTo>
                    <a:lnTo>
                      <a:pt x="f1094" y="f696"/>
                    </a:lnTo>
                    <a:lnTo>
                      <a:pt x="f1095" y="f56"/>
                    </a:lnTo>
                    <a:lnTo>
                      <a:pt x="f82" y="f56"/>
                    </a:lnTo>
                    <a:lnTo>
                      <a:pt x="f1096" y="f696"/>
                    </a:lnTo>
                    <a:lnTo>
                      <a:pt x="f84" y="f50"/>
                    </a:lnTo>
                    <a:lnTo>
                      <a:pt x="f84" y="f48"/>
                    </a:lnTo>
                    <a:lnTo>
                      <a:pt x="f930" y="f46"/>
                    </a:lnTo>
                    <a:lnTo>
                      <a:pt x="f1097" y="f40"/>
                    </a:lnTo>
                    <a:lnTo>
                      <a:pt x="f928" y="f43"/>
                    </a:lnTo>
                    <a:lnTo>
                      <a:pt x="f80" y="f355"/>
                    </a:lnTo>
                    <a:lnTo>
                      <a:pt x="f1098" y="f28"/>
                    </a:lnTo>
                    <a:lnTo>
                      <a:pt x="f78" y="f25"/>
                    </a:lnTo>
                    <a:lnTo>
                      <a:pt x="f1095" y="f24"/>
                    </a:lnTo>
                    <a:lnTo>
                      <a:pt x="f1095" y="f804"/>
                    </a:lnTo>
                    <a:lnTo>
                      <a:pt x="f1094" y="f346"/>
                    </a:lnTo>
                    <a:lnTo>
                      <a:pt x="f1091" y="f346"/>
                    </a:lnTo>
                    <a:lnTo>
                      <a:pt x="f74" y="f24"/>
                    </a:lnTo>
                    <a:lnTo>
                      <a:pt x="f1089" y="f799"/>
                    </a:lnTo>
                    <a:close/>
                    <a:moveTo>
                      <a:pt x="f931" y="f808"/>
                    </a:moveTo>
                    <a:lnTo>
                      <a:pt x="f1098" y="f344"/>
                    </a:lnTo>
                    <a:lnTo>
                      <a:pt x="f80" y="f23"/>
                    </a:lnTo>
                    <a:lnTo>
                      <a:pt x="f932" y="f799"/>
                    </a:lnTo>
                    <a:lnTo>
                      <a:pt x="f80" y="f25"/>
                    </a:lnTo>
                    <a:lnTo>
                      <a:pt x="f1098" y="f25"/>
                    </a:lnTo>
                    <a:lnTo>
                      <a:pt x="f1098" y="f26"/>
                    </a:lnTo>
                    <a:lnTo>
                      <a:pt x="f932" y="f28"/>
                    </a:lnTo>
                    <a:lnTo>
                      <a:pt x="f928" y="f30"/>
                    </a:lnTo>
                    <a:lnTo>
                      <a:pt x="f1097" y="f34"/>
                    </a:lnTo>
                    <a:lnTo>
                      <a:pt x="f930" y="f355"/>
                    </a:lnTo>
                    <a:lnTo>
                      <a:pt x="f1096" y="f37"/>
                    </a:lnTo>
                    <a:lnTo>
                      <a:pt x="f927" y="f37"/>
                    </a:lnTo>
                    <a:lnTo>
                      <a:pt x="f926" y="f356"/>
                    </a:lnTo>
                    <a:lnTo>
                      <a:pt x="f88" y="f37"/>
                    </a:lnTo>
                    <a:lnTo>
                      <a:pt x="f1072" y="f34"/>
                    </a:lnTo>
                    <a:lnTo>
                      <a:pt x="f88" y="f26"/>
                    </a:lnTo>
                    <a:lnTo>
                      <a:pt x="f88" y="f25"/>
                    </a:lnTo>
                    <a:lnTo>
                      <a:pt x="f929" y="f24"/>
                    </a:lnTo>
                    <a:lnTo>
                      <a:pt x="f929" y="f346"/>
                    </a:lnTo>
                    <a:lnTo>
                      <a:pt x="f930" y="f345"/>
                    </a:lnTo>
                    <a:lnTo>
                      <a:pt x="f1097" y="f21"/>
                    </a:lnTo>
                    <a:lnTo>
                      <a:pt x="f930" y="f342"/>
                    </a:lnTo>
                    <a:lnTo>
                      <a:pt x="f1097" y="f14"/>
                    </a:lnTo>
                    <a:lnTo>
                      <a:pt x="f1099" y="f11"/>
                    </a:lnTo>
                    <a:lnTo>
                      <a:pt x="f932" y="f11"/>
                    </a:lnTo>
                    <a:lnTo>
                      <a:pt x="f80" y="f706"/>
                    </a:lnTo>
                    <a:lnTo>
                      <a:pt x="f1098" y="f706"/>
                    </a:lnTo>
                    <a:lnTo>
                      <a:pt x="f931" y="f12"/>
                    </a:lnTo>
                    <a:lnTo>
                      <a:pt x="f78" y="f706"/>
                    </a:lnTo>
                    <a:lnTo>
                      <a:pt x="f78" y="f339"/>
                    </a:lnTo>
                    <a:lnTo>
                      <a:pt x="f931" y="f795"/>
                    </a:lnTo>
                    <a:lnTo>
                      <a:pt x="f931" y="f808"/>
                    </a:lnTo>
                    <a:close/>
                    <a:moveTo>
                      <a:pt x="f68" y="f43"/>
                    </a:moveTo>
                    <a:lnTo>
                      <a:pt x="f936" y="f366"/>
                    </a:lnTo>
                    <a:lnTo>
                      <a:pt x="f70" y="f356"/>
                    </a:lnTo>
                    <a:lnTo>
                      <a:pt x="f70" y="f32"/>
                    </a:lnTo>
                    <a:lnTo>
                      <a:pt x="f70" y="f34"/>
                    </a:lnTo>
                    <a:lnTo>
                      <a:pt x="f70" y="f800"/>
                    </a:lnTo>
                    <a:lnTo>
                      <a:pt x="f1100" y="f801"/>
                    </a:lnTo>
                    <a:lnTo>
                      <a:pt x="f937" y="f801"/>
                    </a:lnTo>
                    <a:lnTo>
                      <a:pt x="f68" y="f801"/>
                    </a:lnTo>
                    <a:lnTo>
                      <a:pt x="f68" y="f800"/>
                    </a:lnTo>
                    <a:lnTo>
                      <a:pt x="f1101" y="f28"/>
                    </a:lnTo>
                    <a:lnTo>
                      <a:pt x="f65" y="f34"/>
                    </a:lnTo>
                    <a:lnTo>
                      <a:pt x="f939" y="f32"/>
                    </a:lnTo>
                    <a:lnTo>
                      <a:pt x="f65" y="f37"/>
                    </a:lnTo>
                    <a:lnTo>
                      <a:pt x="f68" y="f43"/>
                    </a:lnTo>
                    <a:close/>
                    <a:moveTo>
                      <a:pt x="f1102" y="f336"/>
                    </a:moveTo>
                    <a:lnTo>
                      <a:pt x="f1103" y="f336"/>
                    </a:lnTo>
                    <a:lnTo>
                      <a:pt x="f1104" y="f951"/>
                    </a:lnTo>
                    <a:lnTo>
                      <a:pt x="f1104" y="f336"/>
                    </a:lnTo>
                    <a:lnTo>
                      <a:pt x="f1105" y="f330"/>
                    </a:lnTo>
                    <a:lnTo>
                      <a:pt x="f1103" y="f330"/>
                    </a:lnTo>
                    <a:lnTo>
                      <a:pt x="f1106" y="f10"/>
                    </a:lnTo>
                    <a:lnTo>
                      <a:pt x="f1106" y="f709"/>
                    </a:lnTo>
                    <a:lnTo>
                      <a:pt x="f1102" y="f336"/>
                    </a:lnTo>
                    <a:close/>
                    <a:moveTo>
                      <a:pt x="f356" y="f308"/>
                    </a:moveTo>
                    <a:lnTo>
                      <a:pt x="f40" y="f775"/>
                    </a:lnTo>
                    <a:lnTo>
                      <a:pt x="f362" y="f724"/>
                    </a:lnTo>
                    <a:lnTo>
                      <a:pt x="f362" y="f725"/>
                    </a:lnTo>
                    <a:lnTo>
                      <a:pt x="f46" y="f774"/>
                    </a:lnTo>
                    <a:lnTo>
                      <a:pt x="f40" y="f774"/>
                    </a:lnTo>
                    <a:lnTo>
                      <a:pt x="f43" y="f725"/>
                    </a:lnTo>
                    <a:lnTo>
                      <a:pt x="f356" y="f306"/>
                    </a:lnTo>
                    <a:lnTo>
                      <a:pt x="f356" y="f724"/>
                    </a:lnTo>
                    <a:lnTo>
                      <a:pt x="f356" y="f308"/>
                    </a:lnTo>
                    <a:close/>
                    <a:moveTo>
                      <a:pt x="f56" y="f308"/>
                    </a:moveTo>
                    <a:lnTo>
                      <a:pt x="f58" y="f724"/>
                    </a:lnTo>
                    <a:lnTo>
                      <a:pt x="f689" y="f774"/>
                    </a:lnTo>
                    <a:lnTo>
                      <a:pt x="f682" y="f726"/>
                    </a:lnTo>
                    <a:lnTo>
                      <a:pt x="f682" y="f817"/>
                    </a:lnTo>
                    <a:lnTo>
                      <a:pt x="f682" y="f304"/>
                    </a:lnTo>
                    <a:lnTo>
                      <a:pt x="f370" y="f817"/>
                    </a:lnTo>
                    <a:lnTo>
                      <a:pt x="f56" y="f725"/>
                    </a:lnTo>
                    <a:lnTo>
                      <a:pt x="f696" y="f724"/>
                    </a:lnTo>
                    <a:lnTo>
                      <a:pt x="f696" y="f308"/>
                    </a:lnTo>
                    <a:lnTo>
                      <a:pt x="f56" y="f308"/>
                    </a:lnTo>
                    <a:close/>
                    <a:moveTo>
                      <a:pt x="f64" y="f344"/>
                    </a:moveTo>
                    <a:lnTo>
                      <a:pt x="f1107" y="f342"/>
                    </a:lnTo>
                    <a:lnTo>
                      <a:pt x="f941" y="f18"/>
                    </a:lnTo>
                    <a:lnTo>
                      <a:pt x="f60" y="f808"/>
                    </a:lnTo>
                    <a:lnTo>
                      <a:pt x="f1108" y="f18"/>
                    </a:lnTo>
                    <a:lnTo>
                      <a:pt x="f1109" y="f808"/>
                    </a:lnTo>
                    <a:lnTo>
                      <a:pt x="f1109" y="f16"/>
                    </a:lnTo>
                    <a:lnTo>
                      <a:pt x="f57" y="f812"/>
                    </a:lnTo>
                    <a:lnTo>
                      <a:pt x="f55" y="f812"/>
                    </a:lnTo>
                    <a:lnTo>
                      <a:pt x="f53" y="f812"/>
                    </a:lnTo>
                    <a:lnTo>
                      <a:pt x="f52" y="f704"/>
                    </a:lnTo>
                    <a:lnTo>
                      <a:pt x="f943" y="f704"/>
                    </a:lnTo>
                    <a:lnTo>
                      <a:pt x="f944" y="f704"/>
                    </a:lnTo>
                    <a:lnTo>
                      <a:pt x="f52" y="f21"/>
                    </a:lnTo>
                    <a:lnTo>
                      <a:pt x="f52" y="f24"/>
                    </a:lnTo>
                    <a:lnTo>
                      <a:pt x="f59" y="f801"/>
                    </a:lnTo>
                    <a:lnTo>
                      <a:pt x="f60" y="f34"/>
                    </a:lnTo>
                    <a:lnTo>
                      <a:pt x="f62" y="f34"/>
                    </a:lnTo>
                    <a:lnTo>
                      <a:pt x="f941" y="f799"/>
                    </a:lnTo>
                    <a:lnTo>
                      <a:pt x="f941" y="f24"/>
                    </a:lnTo>
                    <a:lnTo>
                      <a:pt x="f1107" y="f345"/>
                    </a:lnTo>
                    <a:lnTo>
                      <a:pt x="f64" y="f798"/>
                    </a:lnTo>
                    <a:lnTo>
                      <a:pt x="f64" y="f344"/>
                    </a:lnTo>
                    <a:close/>
                    <a:moveTo>
                      <a:pt x="f937" y="f945"/>
                    </a:moveTo>
                    <a:lnTo>
                      <a:pt x="f1100" y="f804"/>
                    </a:lnTo>
                    <a:lnTo>
                      <a:pt x="f1100" y="f346"/>
                    </a:lnTo>
                    <a:lnTo>
                      <a:pt x="f1100" y="f23"/>
                    </a:lnTo>
                    <a:lnTo>
                      <a:pt x="f68" y="f798"/>
                    </a:lnTo>
                    <a:lnTo>
                      <a:pt x="f65" y="f21"/>
                    </a:lnTo>
                    <a:lnTo>
                      <a:pt x="f939" y="f798"/>
                    </a:lnTo>
                    <a:lnTo>
                      <a:pt x="f940" y="f23"/>
                    </a:lnTo>
                    <a:lnTo>
                      <a:pt x="f940" y="f804"/>
                    </a:lnTo>
                    <a:lnTo>
                      <a:pt x="f940" y="f24"/>
                    </a:lnTo>
                    <a:lnTo>
                      <a:pt x="f1110" y="f799"/>
                    </a:lnTo>
                    <a:lnTo>
                      <a:pt x="f940" y="f945"/>
                    </a:lnTo>
                    <a:lnTo>
                      <a:pt x="f1110" y="f25"/>
                    </a:lnTo>
                    <a:lnTo>
                      <a:pt x="f1110" y="f353"/>
                    </a:lnTo>
                    <a:lnTo>
                      <a:pt x="f65" y="f353"/>
                    </a:lnTo>
                    <a:lnTo>
                      <a:pt x="f1111" y="f25"/>
                    </a:lnTo>
                    <a:lnTo>
                      <a:pt x="f937" y="f945"/>
                    </a:lnTo>
                    <a:close/>
                    <a:moveTo>
                      <a:pt x="f1112" y="f718"/>
                    </a:moveTo>
                    <a:lnTo>
                      <a:pt x="f954" y="f316"/>
                    </a:lnTo>
                    <a:lnTo>
                      <a:pt x="f42" y="f781"/>
                    </a:lnTo>
                    <a:lnTo>
                      <a:pt x="f42" y="f782"/>
                    </a:lnTo>
                    <a:lnTo>
                      <a:pt x="f42" y="f1080"/>
                    </a:lnTo>
                    <a:lnTo>
                      <a:pt x="f1113" y="f783"/>
                    </a:lnTo>
                    <a:lnTo>
                      <a:pt x="f1114" y="f324"/>
                    </a:lnTo>
                    <a:lnTo>
                      <a:pt x="f44" y="f324"/>
                    </a:lnTo>
                    <a:lnTo>
                      <a:pt x="f947" y="f714"/>
                    </a:lnTo>
                    <a:lnTo>
                      <a:pt x="f952" y="f785"/>
                    </a:lnTo>
                    <a:lnTo>
                      <a:pt x="f952" y="f714"/>
                    </a:lnTo>
                    <a:lnTo>
                      <a:pt x="f952" y="f324"/>
                    </a:lnTo>
                    <a:lnTo>
                      <a:pt x="f952" y="f786"/>
                    </a:lnTo>
                    <a:lnTo>
                      <a:pt x="f952" y="f321"/>
                    </a:lnTo>
                    <a:lnTo>
                      <a:pt x="f948" y="f713"/>
                    </a:lnTo>
                    <a:lnTo>
                      <a:pt x="f950" y="f713"/>
                    </a:lnTo>
                    <a:lnTo>
                      <a:pt x="f944" y="f712"/>
                    </a:lnTo>
                    <a:lnTo>
                      <a:pt x="f1115" y="f326"/>
                    </a:lnTo>
                    <a:lnTo>
                      <a:pt x="f55" y="f326"/>
                    </a:lnTo>
                    <a:lnTo>
                      <a:pt x="f1115" y="f327"/>
                    </a:lnTo>
                    <a:lnTo>
                      <a:pt x="f1115" y="f9"/>
                    </a:lnTo>
                    <a:lnTo>
                      <a:pt x="f1115" y="f10"/>
                    </a:lnTo>
                    <a:lnTo>
                      <a:pt x="f946" y="f330"/>
                    </a:lnTo>
                    <a:lnTo>
                      <a:pt x="f950" y="f330"/>
                    </a:lnTo>
                    <a:lnTo>
                      <a:pt x="f948" y="f330"/>
                    </a:lnTo>
                    <a:lnTo>
                      <a:pt x="f49" y="f710"/>
                    </a:lnTo>
                    <a:lnTo>
                      <a:pt x="f51" y="f10"/>
                    </a:lnTo>
                    <a:lnTo>
                      <a:pt x="f53" y="f1065"/>
                    </a:lnTo>
                    <a:lnTo>
                      <a:pt x="f57" y="f792"/>
                    </a:lnTo>
                    <a:lnTo>
                      <a:pt x="f59" y="f12"/>
                    </a:lnTo>
                    <a:lnTo>
                      <a:pt x="f942" y="f339"/>
                    </a:lnTo>
                    <a:lnTo>
                      <a:pt x="f1107" y="f795"/>
                    </a:lnTo>
                    <a:lnTo>
                      <a:pt x="f1111" y="f16"/>
                    </a:lnTo>
                    <a:lnTo>
                      <a:pt x="f1111" y="f704"/>
                    </a:lnTo>
                    <a:lnTo>
                      <a:pt x="f1111" y="f18"/>
                    </a:lnTo>
                    <a:lnTo>
                      <a:pt x="f937" y="f811"/>
                    </a:lnTo>
                    <a:lnTo>
                      <a:pt x="f1100" y="f20"/>
                    </a:lnTo>
                    <a:lnTo>
                      <a:pt x="f936" y="f344"/>
                    </a:lnTo>
                    <a:lnTo>
                      <a:pt x="f934" y="f798"/>
                    </a:lnTo>
                    <a:lnTo>
                      <a:pt x="f1116" y="f344"/>
                    </a:lnTo>
                    <a:lnTo>
                      <a:pt x="f1091" y="f344"/>
                    </a:lnTo>
                    <a:lnTo>
                      <a:pt x="f1092" y="f20"/>
                    </a:lnTo>
                    <a:lnTo>
                      <a:pt x="f1093" y="f704"/>
                    </a:lnTo>
                    <a:lnTo>
                      <a:pt x="f1090" y="f16"/>
                    </a:lnTo>
                    <a:lnTo>
                      <a:pt x="f1090" y="f812"/>
                    </a:lnTo>
                    <a:lnTo>
                      <a:pt x="f74" y="f14"/>
                    </a:lnTo>
                    <a:lnTo>
                      <a:pt x="f1091" y="f11"/>
                    </a:lnTo>
                    <a:lnTo>
                      <a:pt x="f1093" y="f707"/>
                    </a:lnTo>
                    <a:lnTo>
                      <a:pt x="f74" y="f707"/>
                    </a:lnTo>
                    <a:lnTo>
                      <a:pt x="f933" y="f792"/>
                    </a:lnTo>
                    <a:lnTo>
                      <a:pt x="f934" y="f339"/>
                    </a:lnTo>
                    <a:lnTo>
                      <a:pt x="f70" y="f339"/>
                    </a:lnTo>
                    <a:lnTo>
                      <a:pt x="f1100" y="f12"/>
                    </a:lnTo>
                    <a:lnTo>
                      <a:pt x="f937" y="f11"/>
                    </a:lnTo>
                    <a:lnTo>
                      <a:pt x="f1100" y="f707"/>
                    </a:lnTo>
                    <a:lnTo>
                      <a:pt x="f1100" y="f708"/>
                    </a:lnTo>
                    <a:lnTo>
                      <a:pt x="f70" y="f336"/>
                    </a:lnTo>
                    <a:lnTo>
                      <a:pt x="f936" y="f709"/>
                    </a:lnTo>
                    <a:lnTo>
                      <a:pt x="f72" y="f336"/>
                    </a:lnTo>
                    <a:lnTo>
                      <a:pt x="f1089" y="f336"/>
                    </a:lnTo>
                    <a:lnTo>
                      <a:pt x="f933" y="f10"/>
                    </a:lnTo>
                    <a:lnTo>
                      <a:pt x="f933" y="f710"/>
                    </a:lnTo>
                    <a:lnTo>
                      <a:pt x="f1089" y="f330"/>
                    </a:lnTo>
                    <a:lnTo>
                      <a:pt x="f935" y="f712"/>
                    </a:lnTo>
                    <a:lnTo>
                      <a:pt x="f936" y="f712"/>
                    </a:lnTo>
                    <a:lnTo>
                      <a:pt x="f937" y="f9"/>
                    </a:lnTo>
                    <a:lnTo>
                      <a:pt x="f1111" y="f712"/>
                    </a:lnTo>
                    <a:lnTo>
                      <a:pt x="f68" y="f326"/>
                    </a:lnTo>
                    <a:lnTo>
                      <a:pt x="f1101" y="f326"/>
                    </a:lnTo>
                    <a:lnTo>
                      <a:pt x="f940" y="f712"/>
                    </a:lnTo>
                    <a:lnTo>
                      <a:pt x="f64" y="f327"/>
                    </a:lnTo>
                    <a:lnTo>
                      <a:pt x="f64" y="f713"/>
                    </a:lnTo>
                    <a:lnTo>
                      <a:pt x="f64" y="f321"/>
                    </a:lnTo>
                    <a:lnTo>
                      <a:pt x="f1117" y="f324"/>
                    </a:lnTo>
                    <a:lnTo>
                      <a:pt x="f1117" y="f714"/>
                    </a:lnTo>
                    <a:lnTo>
                      <a:pt x="f62" y="f785"/>
                    </a:lnTo>
                    <a:lnTo>
                      <a:pt x="f941" y="f820"/>
                    </a:lnTo>
                    <a:lnTo>
                      <a:pt x="f941" y="f784"/>
                    </a:lnTo>
                    <a:lnTo>
                      <a:pt x="f60" y="f715"/>
                    </a:lnTo>
                    <a:lnTo>
                      <a:pt x="f1109" y="f318"/>
                    </a:lnTo>
                    <a:lnTo>
                      <a:pt x="f52" y="f781"/>
                    </a:lnTo>
                    <a:lnTo>
                      <a:pt x="f944" y="f781"/>
                    </a:lnTo>
                    <a:lnTo>
                      <a:pt x="f944" y="f782"/>
                    </a:lnTo>
                    <a:lnTo>
                      <a:pt x="f943" y="f716"/>
                    </a:lnTo>
                    <a:lnTo>
                      <a:pt x="f943" y="f318"/>
                    </a:lnTo>
                    <a:lnTo>
                      <a:pt x="f944" y="f318"/>
                    </a:lnTo>
                    <a:lnTo>
                      <a:pt x="f949" y="f716"/>
                    </a:lnTo>
                    <a:lnTo>
                      <a:pt x="f51" y="f782"/>
                    </a:lnTo>
                    <a:lnTo>
                      <a:pt x="f946" y="f316"/>
                    </a:lnTo>
                    <a:lnTo>
                      <a:pt x="f950" y="f718"/>
                    </a:lnTo>
                    <a:lnTo>
                      <a:pt x="f948" y="f718"/>
                    </a:lnTo>
                    <a:lnTo>
                      <a:pt x="f47" y="f718"/>
                    </a:lnTo>
                    <a:lnTo>
                      <a:pt x="f952" y="f718"/>
                    </a:lnTo>
                    <a:lnTo>
                      <a:pt x="f947" y="f718"/>
                    </a:lnTo>
                    <a:lnTo>
                      <a:pt x="f44" y="f720"/>
                    </a:lnTo>
                    <a:lnTo>
                      <a:pt x="f1113" y="f779"/>
                    </a:lnTo>
                    <a:lnTo>
                      <a:pt x="f42" y="f312"/>
                    </a:lnTo>
                    <a:lnTo>
                      <a:pt x="f1112" y="f779"/>
                    </a:lnTo>
                    <a:lnTo>
                      <a:pt x="f1112" y="f313"/>
                    </a:lnTo>
                    <a:lnTo>
                      <a:pt x="f1112" y="f719"/>
                    </a:lnTo>
                    <a:lnTo>
                      <a:pt x="f1112" y="f718"/>
                    </a:lnTo>
                    <a:close/>
                    <a:moveTo>
                      <a:pt x="f1118" y="f9"/>
                    </a:moveTo>
                    <a:lnTo>
                      <a:pt x="f1119" y="f327"/>
                    </a:lnTo>
                    <a:lnTo>
                      <a:pt x="f1120" y="f327"/>
                    </a:lnTo>
                    <a:lnTo>
                      <a:pt x="f957" y="f712"/>
                    </a:lnTo>
                    <a:lnTo>
                      <a:pt x="f958" y="f326"/>
                    </a:lnTo>
                    <a:lnTo>
                      <a:pt x="f1121" y="f326"/>
                    </a:lnTo>
                    <a:lnTo>
                      <a:pt x="f959" y="f330"/>
                    </a:lnTo>
                    <a:lnTo>
                      <a:pt x="f959" y="f951"/>
                    </a:lnTo>
                    <a:lnTo>
                      <a:pt x="f36" y="f11"/>
                    </a:lnTo>
                    <a:lnTo>
                      <a:pt x="f1121" y="f339"/>
                    </a:lnTo>
                    <a:lnTo>
                      <a:pt x="f958" y="f812"/>
                    </a:lnTo>
                    <a:lnTo>
                      <a:pt x="f38" y="f704"/>
                    </a:lnTo>
                    <a:lnTo>
                      <a:pt x="f1118" y="f20"/>
                    </a:lnTo>
                    <a:lnTo>
                      <a:pt x="f1122" y="f798"/>
                    </a:lnTo>
                    <a:lnTo>
                      <a:pt x="f1112" y="f798"/>
                    </a:lnTo>
                    <a:lnTo>
                      <a:pt x="f44" y="f16"/>
                    </a:lnTo>
                    <a:lnTo>
                      <a:pt x="f1123" y="f791"/>
                    </a:lnTo>
                    <a:lnTo>
                      <a:pt x="f1114" y="f336"/>
                    </a:lnTo>
                    <a:lnTo>
                      <a:pt x="f1114" y="f330"/>
                    </a:lnTo>
                    <a:lnTo>
                      <a:pt x="f1114" y="f327"/>
                    </a:lnTo>
                    <a:lnTo>
                      <a:pt x="f42" y="f786"/>
                    </a:lnTo>
                    <a:lnTo>
                      <a:pt x="f1112" y="f324"/>
                    </a:lnTo>
                    <a:lnTo>
                      <a:pt x="f1112" y="f786"/>
                    </a:lnTo>
                    <a:lnTo>
                      <a:pt x="f1122" y="f326"/>
                    </a:lnTo>
                    <a:lnTo>
                      <a:pt x="f956" y="f9"/>
                    </a:lnTo>
                    <a:lnTo>
                      <a:pt x="f955" y="f710"/>
                    </a:lnTo>
                    <a:lnTo>
                      <a:pt x="f955" y="f709"/>
                    </a:lnTo>
                    <a:lnTo>
                      <a:pt x="f1118" y="f710"/>
                    </a:lnTo>
                    <a:lnTo>
                      <a:pt x="f1118" y="f9"/>
                    </a:lnTo>
                    <a:close/>
                    <a:moveTo>
                      <a:pt x="f71" y="f735"/>
                    </a:moveTo>
                    <a:lnTo>
                      <a:pt x="f71" y="f735"/>
                    </a:lnTo>
                    <a:lnTo>
                      <a:pt x="f790" y="f735"/>
                    </a:lnTo>
                    <a:lnTo>
                      <a:pt x="f379" y="f760"/>
                    </a:lnTo>
                    <a:lnTo>
                      <a:pt x="f379" y="f758"/>
                    </a:lnTo>
                    <a:lnTo>
                      <a:pt x="f73" y="f758"/>
                    </a:lnTo>
                    <a:lnTo>
                      <a:pt x="f790" y="f758"/>
                    </a:lnTo>
                    <a:lnTo>
                      <a:pt x="f71" y="f759"/>
                    </a:lnTo>
                    <a:lnTo>
                      <a:pt x="f71" y="f766"/>
                    </a:lnTo>
                    <a:lnTo>
                      <a:pt x="f71" y="f735"/>
                    </a:lnTo>
                    <a:close/>
                    <a:moveTo>
                      <a:pt x="f65" y="f786"/>
                    </a:moveTo>
                    <a:lnTo>
                      <a:pt x="f1101" y="f321"/>
                    </a:lnTo>
                    <a:lnTo>
                      <a:pt x="f938" y="f787"/>
                    </a:lnTo>
                    <a:lnTo>
                      <a:pt x="f937" y="f322"/>
                    </a:lnTo>
                    <a:lnTo>
                      <a:pt x="f70" y="f322"/>
                    </a:lnTo>
                    <a:lnTo>
                      <a:pt x="f935" y="f322"/>
                    </a:lnTo>
                    <a:lnTo>
                      <a:pt x="f72" y="f785"/>
                    </a:lnTo>
                    <a:lnTo>
                      <a:pt x="f70" y="f715"/>
                    </a:lnTo>
                    <a:lnTo>
                      <a:pt x="f1100" y="f1080"/>
                    </a:lnTo>
                    <a:lnTo>
                      <a:pt x="f1111" y="f783"/>
                    </a:lnTo>
                    <a:lnTo>
                      <a:pt x="f938" y="f821"/>
                    </a:lnTo>
                    <a:lnTo>
                      <a:pt x="f938" y="f715"/>
                    </a:lnTo>
                    <a:lnTo>
                      <a:pt x="f938" y="f820"/>
                    </a:lnTo>
                    <a:lnTo>
                      <a:pt x="f938" y="f785"/>
                    </a:lnTo>
                    <a:lnTo>
                      <a:pt x="f65" y="f786"/>
                    </a:lnTo>
                    <a:close/>
                    <a:moveTo>
                      <a:pt x="f505" y="f834"/>
                    </a:moveTo>
                    <a:lnTo>
                      <a:pt x="f512" y="f742"/>
                    </a:lnTo>
                    <a:lnTo>
                      <a:pt x="f512" y="f287"/>
                    </a:lnTo>
                    <a:lnTo>
                      <a:pt x="f505" y="f742"/>
                    </a:lnTo>
                    <a:lnTo>
                      <a:pt x="f417" y="f286"/>
                    </a:lnTo>
                    <a:lnTo>
                      <a:pt x="f509" y="f286"/>
                    </a:lnTo>
                    <a:lnTo>
                      <a:pt x="f509" y="f742"/>
                    </a:lnTo>
                    <a:lnTo>
                      <a:pt x="f509" y="f287"/>
                    </a:lnTo>
                    <a:lnTo>
                      <a:pt x="f508" y="f763"/>
                    </a:lnTo>
                    <a:lnTo>
                      <a:pt x="f506" y="f287"/>
                    </a:lnTo>
                    <a:lnTo>
                      <a:pt x="f581" y="f743"/>
                    </a:lnTo>
                    <a:lnTo>
                      <a:pt x="f581" y="f286"/>
                    </a:lnTo>
                    <a:lnTo>
                      <a:pt x="f581" y="f285"/>
                    </a:lnTo>
                    <a:lnTo>
                      <a:pt x="f581" y="f755"/>
                    </a:lnTo>
                    <a:lnTo>
                      <a:pt x="f578" y="f747"/>
                    </a:lnTo>
                    <a:lnTo>
                      <a:pt x="f508" y="f747"/>
                    </a:lnTo>
                    <a:lnTo>
                      <a:pt x="f417" y="f755"/>
                    </a:lnTo>
                    <a:lnTo>
                      <a:pt x="f510" y="f747"/>
                    </a:lnTo>
                    <a:lnTo>
                      <a:pt x="f510" y="f285"/>
                    </a:lnTo>
                    <a:lnTo>
                      <a:pt x="f512" y="f746"/>
                    </a:lnTo>
                    <a:lnTo>
                      <a:pt x="f505" y="f834"/>
                    </a:lnTo>
                    <a:close/>
                    <a:moveTo>
                      <a:pt x="f513" y="f743"/>
                    </a:moveTo>
                    <a:lnTo>
                      <a:pt x="f510" y="f743"/>
                    </a:lnTo>
                    <a:lnTo>
                      <a:pt x="f510" y="f286"/>
                    </a:lnTo>
                    <a:lnTo>
                      <a:pt x="f510" y="f834"/>
                    </a:lnTo>
                    <a:lnTo>
                      <a:pt x="f416" y="f746"/>
                    </a:lnTo>
                    <a:lnTo>
                      <a:pt x="f416" y="f286"/>
                    </a:lnTo>
                    <a:lnTo>
                      <a:pt x="f513" y="f743"/>
                    </a:lnTo>
                    <a:close/>
                    <a:moveTo>
                      <a:pt x="f950" y="f814"/>
                    </a:moveTo>
                    <a:lnTo>
                      <a:pt x="f49" y="f779"/>
                    </a:lnTo>
                    <a:lnTo>
                      <a:pt x="f49" y="f721"/>
                    </a:lnTo>
                    <a:lnTo>
                      <a:pt x="f946" y="f721"/>
                    </a:lnTo>
                    <a:lnTo>
                      <a:pt x="f51" y="f721"/>
                    </a:lnTo>
                    <a:lnTo>
                      <a:pt x="f944" y="f721"/>
                    </a:lnTo>
                    <a:lnTo>
                      <a:pt x="f943" y="f313"/>
                    </a:lnTo>
                    <a:lnTo>
                      <a:pt x="f943" y="f779"/>
                    </a:lnTo>
                    <a:lnTo>
                      <a:pt x="f52" y="f313"/>
                    </a:lnTo>
                    <a:lnTo>
                      <a:pt x="f55" y="f315"/>
                    </a:lnTo>
                    <a:lnTo>
                      <a:pt x="f1109" y="f718"/>
                    </a:lnTo>
                    <a:lnTo>
                      <a:pt x="f59" y="f717"/>
                    </a:lnTo>
                    <a:lnTo>
                      <a:pt x="f1117" y="f1080"/>
                    </a:lnTo>
                    <a:lnTo>
                      <a:pt x="f60" y="f318"/>
                    </a:lnTo>
                    <a:lnTo>
                      <a:pt x="f1110" y="f821"/>
                    </a:lnTo>
                    <a:lnTo>
                      <a:pt x="f1101" y="f783"/>
                    </a:lnTo>
                    <a:lnTo>
                      <a:pt x="f1101" y="f716"/>
                    </a:lnTo>
                    <a:lnTo>
                      <a:pt x="f939" y="f782"/>
                    </a:lnTo>
                    <a:lnTo>
                      <a:pt x="f940" y="f782"/>
                    </a:lnTo>
                    <a:lnTo>
                      <a:pt x="f1107" y="f782"/>
                    </a:lnTo>
                    <a:lnTo>
                      <a:pt x="f62" y="f718"/>
                    </a:lnTo>
                    <a:lnTo>
                      <a:pt x="f1108" y="f720"/>
                    </a:lnTo>
                    <a:lnTo>
                      <a:pt x="f59" y="f313"/>
                    </a:lnTo>
                    <a:lnTo>
                      <a:pt x="f1109" y="f779"/>
                    </a:lnTo>
                    <a:lnTo>
                      <a:pt x="f55" y="f722"/>
                    </a:lnTo>
                    <a:lnTo>
                      <a:pt x="f943" y="f778"/>
                    </a:lnTo>
                    <a:lnTo>
                      <a:pt x="f51" y="f723"/>
                    </a:lnTo>
                    <a:lnTo>
                      <a:pt x="f950" y="f723"/>
                    </a:lnTo>
                    <a:lnTo>
                      <a:pt x="f950" y="f778"/>
                    </a:lnTo>
                    <a:lnTo>
                      <a:pt x="f950" y="f814"/>
                    </a:lnTo>
                    <a:close/>
                    <a:moveTo>
                      <a:pt x="f685" y="f746"/>
                    </a:moveTo>
                    <a:lnTo>
                      <a:pt x="f500" y="f746"/>
                    </a:lnTo>
                    <a:lnTo>
                      <a:pt x="f585" y="f747"/>
                    </a:lnTo>
                    <a:lnTo>
                      <a:pt x="f502" y="f747"/>
                    </a:lnTo>
                    <a:lnTo>
                      <a:pt x="f583" y="f748"/>
                    </a:lnTo>
                    <a:lnTo>
                      <a:pt x="f1037" y="f754"/>
                    </a:lnTo>
                    <a:lnTo>
                      <a:pt x="f415" y="f748"/>
                    </a:lnTo>
                    <a:lnTo>
                      <a:pt x="f1037" y="f751"/>
                    </a:lnTo>
                    <a:lnTo>
                      <a:pt x="f415" y="f841"/>
                    </a:lnTo>
                    <a:lnTo>
                      <a:pt x="f504" y="f1124"/>
                    </a:lnTo>
                    <a:lnTo>
                      <a:pt x="f415" y="f838"/>
                    </a:lnTo>
                    <a:lnTo>
                      <a:pt x="f443" y="f751"/>
                    </a:lnTo>
                    <a:lnTo>
                      <a:pt x="f502" y="f749"/>
                    </a:lnTo>
                    <a:lnTo>
                      <a:pt x="f585" y="f749"/>
                    </a:lnTo>
                    <a:lnTo>
                      <a:pt x="f1125" y="f752"/>
                    </a:lnTo>
                    <a:lnTo>
                      <a:pt x="f500" y="f754"/>
                    </a:lnTo>
                    <a:lnTo>
                      <a:pt x="f685" y="f748"/>
                    </a:lnTo>
                    <a:lnTo>
                      <a:pt x="f685" y="f755"/>
                    </a:lnTo>
                    <a:lnTo>
                      <a:pt x="f500" y="f285"/>
                    </a:lnTo>
                    <a:lnTo>
                      <a:pt x="f685" y="f746"/>
                    </a:lnTo>
                    <a:close/>
                    <a:moveTo>
                      <a:pt x="f958" y="f324"/>
                    </a:moveTo>
                    <a:lnTo>
                      <a:pt x="f1120" y="f713"/>
                    </a:lnTo>
                    <a:lnTo>
                      <a:pt x="f1118" y="f326"/>
                    </a:lnTo>
                    <a:lnTo>
                      <a:pt x="f956" y="f326"/>
                    </a:lnTo>
                    <a:lnTo>
                      <a:pt x="f956" y="f713"/>
                    </a:lnTo>
                    <a:lnTo>
                      <a:pt x="f955" y="f321"/>
                    </a:lnTo>
                    <a:lnTo>
                      <a:pt x="f1118" y="f324"/>
                    </a:lnTo>
                    <a:lnTo>
                      <a:pt x="f1118" y="f785"/>
                    </a:lnTo>
                    <a:lnTo>
                      <a:pt x="f39" y="f715"/>
                    </a:lnTo>
                    <a:lnTo>
                      <a:pt x="f1119" y="f820"/>
                    </a:lnTo>
                    <a:lnTo>
                      <a:pt x="f957" y="f820"/>
                    </a:lnTo>
                    <a:lnTo>
                      <a:pt x="f38" y="f715"/>
                    </a:lnTo>
                    <a:lnTo>
                      <a:pt x="f958" y="f783"/>
                    </a:lnTo>
                    <a:lnTo>
                      <a:pt x="f958" y="f318"/>
                    </a:lnTo>
                    <a:lnTo>
                      <a:pt x="f1121" y="f318"/>
                    </a:lnTo>
                    <a:lnTo>
                      <a:pt x="f36" y="f783"/>
                    </a:lnTo>
                    <a:lnTo>
                      <a:pt x="f35" y="f319"/>
                    </a:lnTo>
                    <a:lnTo>
                      <a:pt x="f960" y="f715"/>
                    </a:lnTo>
                    <a:lnTo>
                      <a:pt x="f958" y="f324"/>
                    </a:lnTo>
                    <a:close/>
                    <a:moveTo>
                      <a:pt x="f410" y="f747"/>
                    </a:moveTo>
                    <a:lnTo>
                      <a:pt x="f498" y="f747"/>
                    </a:lnTo>
                    <a:lnTo>
                      <a:pt x="f447" y="f283"/>
                    </a:lnTo>
                    <a:lnTo>
                      <a:pt x="f447" y="f748"/>
                    </a:lnTo>
                    <a:lnTo>
                      <a:pt x="f447" y="f752"/>
                    </a:lnTo>
                    <a:lnTo>
                      <a:pt x="f600" y="f752"/>
                    </a:lnTo>
                    <a:lnTo>
                      <a:pt x="f600" y="f749"/>
                    </a:lnTo>
                    <a:lnTo>
                      <a:pt x="f600" y="f751"/>
                    </a:lnTo>
                    <a:lnTo>
                      <a:pt x="f600" y="f750"/>
                    </a:lnTo>
                    <a:lnTo>
                      <a:pt x="f498" y="f751"/>
                    </a:lnTo>
                    <a:lnTo>
                      <a:pt x="f498" y="f750"/>
                    </a:lnTo>
                    <a:lnTo>
                      <a:pt x="f410" y="f751"/>
                    </a:lnTo>
                    <a:lnTo>
                      <a:pt x="f410" y="f748"/>
                    </a:lnTo>
                    <a:lnTo>
                      <a:pt x="f410" y="f747"/>
                    </a:lnTo>
                    <a:close/>
                    <a:moveTo>
                      <a:pt x="f485" y="f841"/>
                    </a:moveTo>
                    <a:lnTo>
                      <a:pt x="f449" y="f750"/>
                    </a:lnTo>
                    <a:lnTo>
                      <a:pt x="f449" y="f841"/>
                    </a:lnTo>
                    <a:lnTo>
                      <a:pt x="f482" y="f838"/>
                    </a:lnTo>
                    <a:lnTo>
                      <a:pt x="f485" y="f838"/>
                    </a:lnTo>
                    <a:lnTo>
                      <a:pt x="f453" y="f1126"/>
                    </a:lnTo>
                    <a:lnTo>
                      <a:pt x="f485" y="f841"/>
                    </a:lnTo>
                    <a:close/>
                    <a:moveTo>
                      <a:pt x="f551" y="f278"/>
                    </a:moveTo>
                    <a:lnTo>
                      <a:pt x="f531" y="f838"/>
                    </a:lnTo>
                    <a:lnTo>
                      <a:pt x="f667" y="f1126"/>
                    </a:lnTo>
                    <a:lnTo>
                      <a:pt x="f532" y="f837"/>
                    </a:lnTo>
                    <a:lnTo>
                      <a:pt x="f539" y="f841"/>
                    </a:lnTo>
                    <a:lnTo>
                      <a:pt x="f651" y="f755"/>
                    </a:lnTo>
                    <a:lnTo>
                      <a:pt x="f652" y="f285"/>
                    </a:lnTo>
                    <a:lnTo>
                      <a:pt x="f630" y="f753"/>
                    </a:lnTo>
                    <a:lnTo>
                      <a:pt x="f632" y="f746"/>
                    </a:lnTo>
                    <a:lnTo>
                      <a:pt x="f536" y="f745"/>
                    </a:lnTo>
                    <a:lnTo>
                      <a:pt x="f605" y="f745"/>
                    </a:lnTo>
                    <a:lnTo>
                      <a:pt x="f1127" y="f285"/>
                    </a:lnTo>
                    <a:lnTo>
                      <a:pt x="f1128" y="f755"/>
                    </a:lnTo>
                    <a:lnTo>
                      <a:pt x="f1045" y="f747"/>
                    </a:lnTo>
                    <a:lnTo>
                      <a:pt x="f1046" y="f747"/>
                    </a:lnTo>
                    <a:lnTo>
                      <a:pt x="f1047" y="f755"/>
                    </a:lnTo>
                    <a:lnTo>
                      <a:pt x="f1050" y="f841"/>
                    </a:lnTo>
                    <a:lnTo>
                      <a:pt x="f1051" y="f1126"/>
                    </a:lnTo>
                    <a:lnTo>
                      <a:pt x="f1016" y="f1124"/>
                    </a:lnTo>
                    <a:lnTo>
                      <a:pt x="f1016" y="f278"/>
                    </a:lnTo>
                    <a:lnTo>
                      <a:pt x="f1053" y="f1129"/>
                    </a:lnTo>
                    <a:lnTo>
                      <a:pt x="f1016" y="f1130"/>
                    </a:lnTo>
                    <a:lnTo>
                      <a:pt x="f1052" y="f1131"/>
                    </a:lnTo>
                    <a:lnTo>
                      <a:pt x="f1132" y="f845"/>
                    </a:lnTo>
                    <a:lnTo>
                      <a:pt x="f1049" y="f845"/>
                    </a:lnTo>
                    <a:lnTo>
                      <a:pt x="f1048" y="f845"/>
                    </a:lnTo>
                    <a:lnTo>
                      <a:pt x="f1046" y="f1131"/>
                    </a:lnTo>
                    <a:lnTo>
                      <a:pt x="f1045" y="f1133"/>
                    </a:lnTo>
                    <a:lnTo>
                      <a:pt x="f1128" y="f843"/>
                    </a:lnTo>
                    <a:lnTo>
                      <a:pt x="f1043" y="f1134"/>
                    </a:lnTo>
                    <a:lnTo>
                      <a:pt x="f1127" y="f1129"/>
                    </a:lnTo>
                    <a:lnTo>
                      <a:pt x="f534" y="f843"/>
                    </a:lnTo>
                    <a:lnTo>
                      <a:pt x="f632" y="f1134"/>
                    </a:lnTo>
                    <a:lnTo>
                      <a:pt x="f539" y="f838"/>
                    </a:lnTo>
                    <a:lnTo>
                      <a:pt x="f666" y="f843"/>
                    </a:lnTo>
                    <a:lnTo>
                      <a:pt x="f666" y="f1134"/>
                    </a:lnTo>
                    <a:lnTo>
                      <a:pt x="f551" y="f278"/>
                    </a:lnTo>
                    <a:close/>
                    <a:moveTo>
                      <a:pt x="f524" y="f754"/>
                    </a:moveTo>
                    <a:lnTo>
                      <a:pt x="f660" y="f754"/>
                    </a:lnTo>
                    <a:lnTo>
                      <a:pt x="f622" y="f749"/>
                    </a:lnTo>
                    <a:lnTo>
                      <a:pt x="f525" y="f750"/>
                    </a:lnTo>
                    <a:lnTo>
                      <a:pt x="f525" y="f841"/>
                    </a:lnTo>
                    <a:lnTo>
                      <a:pt x="f756" y="f1126"/>
                    </a:lnTo>
                    <a:lnTo>
                      <a:pt x="f660" y="f837"/>
                    </a:lnTo>
                    <a:lnTo>
                      <a:pt x="f524" y="f751"/>
                    </a:lnTo>
                    <a:lnTo>
                      <a:pt x="f524" y="f749"/>
                    </a:lnTo>
                    <a:lnTo>
                      <a:pt x="f524" y="f754"/>
                    </a:lnTo>
                    <a:close/>
                    <a:moveTo>
                      <a:pt x="f548" y="f1135"/>
                    </a:moveTo>
                    <a:lnTo>
                      <a:pt x="f529" y="f1136"/>
                    </a:lnTo>
                    <a:lnTo>
                      <a:pt x="f663" y="f1135"/>
                    </a:lnTo>
                    <a:lnTo>
                      <a:pt x="f528" y="f1137"/>
                    </a:lnTo>
                    <a:lnTo>
                      <a:pt x="f627" y="f1138"/>
                    </a:lnTo>
                    <a:lnTo>
                      <a:pt x="f544" y="f271"/>
                    </a:lnTo>
                    <a:lnTo>
                      <a:pt x="f548" y="f1139"/>
                    </a:lnTo>
                    <a:lnTo>
                      <a:pt x="f548" y="f1135"/>
                    </a:lnTo>
                    <a:close/>
                    <a:moveTo>
                      <a:pt x="f1140" y="f1135"/>
                    </a:moveTo>
                    <a:lnTo>
                      <a:pt x="f1058" y="f844"/>
                    </a:lnTo>
                    <a:lnTo>
                      <a:pt x="f972" y="f844"/>
                    </a:lnTo>
                    <a:lnTo>
                      <a:pt x="f974" y="f1136"/>
                    </a:lnTo>
                    <a:lnTo>
                      <a:pt x="f974" y="f1139"/>
                    </a:lnTo>
                    <a:lnTo>
                      <a:pt x="f974" y="f271"/>
                    </a:lnTo>
                    <a:lnTo>
                      <a:pt x="f974" y="f1138"/>
                    </a:lnTo>
                    <a:lnTo>
                      <a:pt x="f972" y="f1138"/>
                    </a:lnTo>
                    <a:lnTo>
                      <a:pt x="f1140" y="f1137"/>
                    </a:lnTo>
                    <a:lnTo>
                      <a:pt x="f970" y="f1137"/>
                    </a:lnTo>
                    <a:lnTo>
                      <a:pt x="f1057" y="f1139"/>
                    </a:lnTo>
                    <a:lnTo>
                      <a:pt x="f1140" y="f1135"/>
                    </a:lnTo>
                    <a:close/>
                    <a:moveTo>
                      <a:pt x="f1024" y="f1137"/>
                    </a:moveTo>
                    <a:lnTo>
                      <a:pt x="f1141" y="f1142"/>
                    </a:lnTo>
                    <a:lnTo>
                      <a:pt x="f1022" y="f1136"/>
                    </a:lnTo>
                    <a:lnTo>
                      <a:pt x="f1020" y="f1142"/>
                    </a:lnTo>
                    <a:lnTo>
                      <a:pt x="f983" y="f1135"/>
                    </a:lnTo>
                    <a:lnTo>
                      <a:pt x="f985" y="f1139"/>
                    </a:lnTo>
                    <a:lnTo>
                      <a:pt x="f985" y="f1137"/>
                    </a:lnTo>
                    <a:lnTo>
                      <a:pt x="f983" y="f1143"/>
                    </a:lnTo>
                    <a:lnTo>
                      <a:pt x="f1020" y="f846"/>
                    </a:lnTo>
                    <a:lnTo>
                      <a:pt x="f1022" y="f846"/>
                    </a:lnTo>
                    <a:lnTo>
                      <a:pt x="f981" y="f846"/>
                    </a:lnTo>
                    <a:lnTo>
                      <a:pt x="f1141" y="f846"/>
                    </a:lnTo>
                    <a:lnTo>
                      <a:pt x="f1024" y="f846"/>
                    </a:lnTo>
                    <a:lnTo>
                      <a:pt x="f975" y="f1143"/>
                    </a:lnTo>
                    <a:lnTo>
                      <a:pt x="f975" y="f1138"/>
                    </a:lnTo>
                    <a:lnTo>
                      <a:pt x="f1024" y="f1137"/>
                    </a:lnTo>
                    <a:close/>
                    <a:moveTo>
                      <a:pt x="f990" y="f1144"/>
                    </a:moveTo>
                    <a:lnTo>
                      <a:pt x="f988" y="f1145"/>
                    </a:lnTo>
                    <a:lnTo>
                      <a:pt x="f990" y="f1146"/>
                    </a:lnTo>
                    <a:lnTo>
                      <a:pt x="f1012" y="f846"/>
                    </a:lnTo>
                    <a:lnTo>
                      <a:pt x="f991" y="f1147"/>
                    </a:lnTo>
                    <a:lnTo>
                      <a:pt x="f1010" y="f1145"/>
                    </a:lnTo>
                    <a:lnTo>
                      <a:pt x="f1148" y="f267"/>
                    </a:lnTo>
                    <a:lnTo>
                      <a:pt x="f992" y="f1149"/>
                    </a:lnTo>
                    <a:lnTo>
                      <a:pt x="f992" y="f1145"/>
                    </a:lnTo>
                    <a:lnTo>
                      <a:pt x="f992" y="f1143"/>
                    </a:lnTo>
                    <a:lnTo>
                      <a:pt x="f1009" y="f1143"/>
                    </a:lnTo>
                    <a:lnTo>
                      <a:pt x="f993" y="f1143"/>
                    </a:lnTo>
                    <a:lnTo>
                      <a:pt x="f1150" y="f1143"/>
                    </a:lnTo>
                    <a:lnTo>
                      <a:pt x="f997" y="f1143"/>
                    </a:lnTo>
                    <a:lnTo>
                      <a:pt x="f996" y="f846"/>
                    </a:lnTo>
                    <a:lnTo>
                      <a:pt x="f998" y="f1147"/>
                    </a:lnTo>
                    <a:lnTo>
                      <a:pt x="f1151" y="f847"/>
                    </a:lnTo>
                    <a:lnTo>
                      <a:pt x="f1151" y="f1145"/>
                    </a:lnTo>
                    <a:lnTo>
                      <a:pt x="f1151" y="f1149"/>
                    </a:lnTo>
                    <a:lnTo>
                      <a:pt x="f998" y="f1144"/>
                    </a:lnTo>
                    <a:lnTo>
                      <a:pt x="f1152" y="f849"/>
                    </a:lnTo>
                    <a:lnTo>
                      <a:pt x="f996" y="f849"/>
                    </a:lnTo>
                    <a:lnTo>
                      <a:pt x="f995" y="f1153"/>
                    </a:lnTo>
                    <a:lnTo>
                      <a:pt x="f994" y="f851"/>
                    </a:lnTo>
                    <a:lnTo>
                      <a:pt x="f1154" y="f1155"/>
                    </a:lnTo>
                    <a:lnTo>
                      <a:pt x="f1150" y="f850"/>
                    </a:lnTo>
                    <a:lnTo>
                      <a:pt x="f1007" y="f1156"/>
                    </a:lnTo>
                    <a:lnTo>
                      <a:pt x="f995" y="f1155"/>
                    </a:lnTo>
                    <a:lnTo>
                      <a:pt x="f1152" y="f851"/>
                    </a:lnTo>
                    <a:lnTo>
                      <a:pt x="f998" y="f850"/>
                    </a:lnTo>
                    <a:lnTo>
                      <a:pt x="f999" y="f1157"/>
                    </a:lnTo>
                    <a:lnTo>
                      <a:pt x="f1005" y="f855"/>
                    </a:lnTo>
                    <a:lnTo>
                      <a:pt x="f1001" y="f1158"/>
                    </a:lnTo>
                    <a:lnTo>
                      <a:pt x="f1159" y="f261"/>
                    </a:lnTo>
                    <a:lnTo>
                      <a:pt x="f1160" y="f1161"/>
                    </a:lnTo>
                    <a:lnTo>
                      <a:pt x="f1162" y="f1161"/>
                    </a:lnTo>
                    <a:lnTo>
                      <a:pt x="f1163" y="f1161"/>
                    </a:lnTo>
                    <a:lnTo>
                      <a:pt x="f1164" y="f1165"/>
                    </a:lnTo>
                    <a:lnTo>
                      <a:pt x="f1166" y="f258"/>
                    </a:lnTo>
                    <a:lnTo>
                      <a:pt x="f1163" y="f1167"/>
                    </a:lnTo>
                    <a:lnTo>
                      <a:pt x="f1168" y="f857"/>
                    </a:lnTo>
                    <a:lnTo>
                      <a:pt x="f1162" y="f1167"/>
                    </a:lnTo>
                    <a:lnTo>
                      <a:pt x="f1160" y="f857"/>
                    </a:lnTo>
                    <a:lnTo>
                      <a:pt x="f1169" y="f1167"/>
                    </a:lnTo>
                    <a:lnTo>
                      <a:pt x="f1170" y="f257"/>
                    </a:lnTo>
                    <a:lnTo>
                      <a:pt x="f1171" y="f258"/>
                    </a:lnTo>
                    <a:lnTo>
                      <a:pt x="f1172" y="f258"/>
                    </a:lnTo>
                    <a:lnTo>
                      <a:pt x="f1173" y="f258"/>
                    </a:lnTo>
                    <a:lnTo>
                      <a:pt x="f1174" y="f1165"/>
                    </a:lnTo>
                    <a:lnTo>
                      <a:pt x="f1000" y="f259"/>
                    </a:lnTo>
                    <a:lnTo>
                      <a:pt x="f1152" y="f1161"/>
                    </a:lnTo>
                    <a:lnTo>
                      <a:pt x="f997" y="f259"/>
                    </a:lnTo>
                    <a:lnTo>
                      <a:pt x="f1007" y="f1161"/>
                    </a:lnTo>
                    <a:lnTo>
                      <a:pt x="f994" y="f261"/>
                    </a:lnTo>
                    <a:lnTo>
                      <a:pt x="f992" y="f1175"/>
                    </a:lnTo>
                    <a:lnTo>
                      <a:pt x="f1148" y="f853"/>
                    </a:lnTo>
                    <a:lnTo>
                      <a:pt x="f991" y="f853"/>
                    </a:lnTo>
                    <a:lnTo>
                      <a:pt x="f1012" y="f1156"/>
                    </a:lnTo>
                    <a:lnTo>
                      <a:pt x="f991" y="f1157"/>
                    </a:lnTo>
                    <a:lnTo>
                      <a:pt x="f1010" y="f850"/>
                    </a:lnTo>
                    <a:lnTo>
                      <a:pt x="f992" y="f1157"/>
                    </a:lnTo>
                    <a:lnTo>
                      <a:pt x="f992" y="f1155"/>
                    </a:lnTo>
                    <a:lnTo>
                      <a:pt x="f1148" y="f265"/>
                    </a:lnTo>
                    <a:lnTo>
                      <a:pt x="f990" y="f1144"/>
                    </a:lnTo>
                    <a:close/>
                    <a:moveTo>
                      <a:pt x="f1176" y="f1153"/>
                    </a:moveTo>
                    <a:lnTo>
                      <a:pt x="f1176" y="f265"/>
                    </a:lnTo>
                    <a:lnTo>
                      <a:pt x="f1177" y="f851"/>
                    </a:lnTo>
                    <a:lnTo>
                      <a:pt x="f1177" y="f1155"/>
                    </a:lnTo>
                    <a:lnTo>
                      <a:pt x="f1177" y="f850"/>
                    </a:lnTo>
                    <a:lnTo>
                      <a:pt x="f1177" y="f1157"/>
                    </a:lnTo>
                    <a:lnTo>
                      <a:pt x="f988" y="f1157"/>
                    </a:lnTo>
                    <a:lnTo>
                      <a:pt x="f988" y="f850"/>
                    </a:lnTo>
                    <a:lnTo>
                      <a:pt x="f987" y="f851"/>
                    </a:lnTo>
                    <a:lnTo>
                      <a:pt x="f1178" y="f265"/>
                    </a:lnTo>
                    <a:lnTo>
                      <a:pt x="f1178" y="f1153"/>
                    </a:lnTo>
                    <a:lnTo>
                      <a:pt x="f1176" y="f1153"/>
                    </a:lnTo>
                    <a:close/>
                    <a:moveTo>
                      <a:pt x="f1179" y="f850"/>
                    </a:moveTo>
                    <a:lnTo>
                      <a:pt x="f1180" y="f1155"/>
                    </a:lnTo>
                    <a:lnTo>
                      <a:pt x="f1181" y="f850"/>
                    </a:lnTo>
                    <a:lnTo>
                      <a:pt x="f1182" y="f1157"/>
                    </a:lnTo>
                    <a:lnTo>
                      <a:pt x="f1183" y="f1156"/>
                    </a:lnTo>
                    <a:lnTo>
                      <a:pt x="f1106" y="f1184"/>
                    </a:lnTo>
                    <a:lnTo>
                      <a:pt x="f1106" y="f1158"/>
                    </a:lnTo>
                    <a:lnTo>
                      <a:pt x="f1106" y="f1185"/>
                    </a:lnTo>
                    <a:lnTo>
                      <a:pt x="f1106" y="f1161"/>
                    </a:lnTo>
                    <a:lnTo>
                      <a:pt x="f1186" y="f259"/>
                    </a:lnTo>
                    <a:lnTo>
                      <a:pt x="f1187" y="f1161"/>
                    </a:lnTo>
                    <a:lnTo>
                      <a:pt x="f1188" y="f1161"/>
                    </a:lnTo>
                    <a:lnTo>
                      <a:pt x="f1088" y="f259"/>
                    </a:lnTo>
                    <a:lnTo>
                      <a:pt x="f1087" y="f258"/>
                    </a:lnTo>
                    <a:lnTo>
                      <a:pt x="f1189" y="f257"/>
                    </a:lnTo>
                    <a:lnTo>
                      <a:pt x="f1189" y="f1190"/>
                    </a:lnTo>
                    <a:lnTo>
                      <a:pt x="f1191" y="f252"/>
                    </a:lnTo>
                    <a:lnTo>
                      <a:pt x="f1086" y="f1192"/>
                    </a:lnTo>
                    <a:lnTo>
                      <a:pt x="f1084" y="f1193"/>
                    </a:lnTo>
                    <a:lnTo>
                      <a:pt x="f1194" y="f246"/>
                    </a:lnTo>
                    <a:lnTo>
                      <a:pt x="f1195" y="f1196"/>
                    </a:lnTo>
                    <a:lnTo>
                      <a:pt x="f1025" y="f242"/>
                    </a:lnTo>
                    <a:lnTo>
                      <a:pt x="f1195" y="f242"/>
                    </a:lnTo>
                    <a:lnTo>
                      <a:pt x="f1189" y="f246"/>
                    </a:lnTo>
                    <a:lnTo>
                      <a:pt x="f1087" y="f246"/>
                    </a:lnTo>
                    <a:lnTo>
                      <a:pt x="f1188" y="f248"/>
                    </a:lnTo>
                    <a:lnTo>
                      <a:pt x="f1104" y="f1197"/>
                    </a:lnTo>
                    <a:lnTo>
                      <a:pt x="f1187" y="f1197"/>
                    </a:lnTo>
                    <a:lnTo>
                      <a:pt x="f1103" y="f252"/>
                    </a:lnTo>
                    <a:lnTo>
                      <a:pt x="f1102" y="f857"/>
                    </a:lnTo>
                    <a:lnTo>
                      <a:pt x="f1183" y="f258"/>
                    </a:lnTo>
                    <a:lnTo>
                      <a:pt x="f1198" y="f1161"/>
                    </a:lnTo>
                    <a:lnTo>
                      <a:pt x="f1199" y="f261"/>
                    </a:lnTo>
                    <a:lnTo>
                      <a:pt x="f1164" y="f855"/>
                    </a:lnTo>
                    <a:lnTo>
                      <a:pt x="f1166" y="f1184"/>
                    </a:lnTo>
                    <a:lnTo>
                      <a:pt x="f1166" y="f853"/>
                    </a:lnTo>
                    <a:lnTo>
                      <a:pt x="f1179" y="f850"/>
                    </a:lnTo>
                    <a:close/>
                    <a:moveTo>
                      <a:pt x="f1200" y="f1197"/>
                    </a:moveTo>
                    <a:lnTo>
                      <a:pt x="f1201" y="f1197"/>
                    </a:lnTo>
                    <a:lnTo>
                      <a:pt x="f1202" y="f1197"/>
                    </a:lnTo>
                    <a:lnTo>
                      <a:pt x="f1203" y="f248"/>
                    </a:lnTo>
                    <a:lnTo>
                      <a:pt x="f1203" y="f1193"/>
                    </a:lnTo>
                    <a:lnTo>
                      <a:pt x="f1204" y="f1193"/>
                    </a:lnTo>
                    <a:lnTo>
                      <a:pt x="f1205" y="f244"/>
                    </a:lnTo>
                    <a:lnTo>
                      <a:pt x="f1206" y="f1193"/>
                    </a:lnTo>
                    <a:lnTo>
                      <a:pt x="f1205" y="f248"/>
                    </a:lnTo>
                    <a:lnTo>
                      <a:pt x="f1200" y="f1197"/>
                    </a:lnTo>
                    <a:close/>
                    <a:moveTo>
                      <a:pt x="f1207" y="f246"/>
                    </a:moveTo>
                    <a:lnTo>
                      <a:pt x="f1208" y="f1196"/>
                    </a:lnTo>
                    <a:lnTo>
                      <a:pt x="f1209" y="f242"/>
                    </a:lnTo>
                    <a:lnTo>
                      <a:pt x="f1209" y="f1210"/>
                    </a:lnTo>
                    <a:lnTo>
                      <a:pt x="f1209" y="f238"/>
                    </a:lnTo>
                    <a:lnTo>
                      <a:pt x="f1211" y="f1210"/>
                    </a:lnTo>
                    <a:lnTo>
                      <a:pt x="f1212" y="f1213"/>
                    </a:lnTo>
                    <a:lnTo>
                      <a:pt x="f1207" y="f1210"/>
                    </a:lnTo>
                    <a:lnTo>
                      <a:pt x="f1214" y="f1213"/>
                    </a:lnTo>
                    <a:lnTo>
                      <a:pt x="f1215" y="f242"/>
                    </a:lnTo>
                    <a:lnTo>
                      <a:pt x="f1215" y="f1196"/>
                    </a:lnTo>
                    <a:lnTo>
                      <a:pt x="f1215" y="f244"/>
                    </a:lnTo>
                    <a:lnTo>
                      <a:pt x="f1207" y="f246"/>
                    </a:lnTo>
                    <a:close/>
                    <a:moveTo>
                      <a:pt x="f1216" y="f1161"/>
                    </a:moveTo>
                    <a:lnTo>
                      <a:pt x="f1217" y="f259"/>
                    </a:lnTo>
                    <a:lnTo>
                      <a:pt x="f418" y="f1165"/>
                    </a:lnTo>
                    <a:lnTo>
                      <a:pt x="f1218" y="f258"/>
                    </a:lnTo>
                    <a:lnTo>
                      <a:pt x="f1219" y="f257"/>
                    </a:lnTo>
                    <a:lnTo>
                      <a:pt x="f1217" y="f857"/>
                    </a:lnTo>
                    <a:lnTo>
                      <a:pt x="f418" y="f252"/>
                    </a:lnTo>
                    <a:lnTo>
                      <a:pt x="f1220" y="f252"/>
                    </a:lnTo>
                    <a:lnTo>
                      <a:pt x="f1221" y="f252"/>
                    </a:lnTo>
                    <a:lnTo>
                      <a:pt x="f1222" y="f252"/>
                    </a:lnTo>
                    <a:lnTo>
                      <a:pt x="f2" y="f252"/>
                    </a:lnTo>
                    <a:lnTo>
                      <a:pt x="f1223" y="f252"/>
                    </a:lnTo>
                    <a:lnTo>
                      <a:pt x="f1224" y="f252"/>
                    </a:lnTo>
                    <a:lnTo>
                      <a:pt x="f1225" y="f1197"/>
                    </a:lnTo>
                    <a:lnTo>
                      <a:pt x="f1226" y="f246"/>
                    </a:lnTo>
                    <a:lnTo>
                      <a:pt x="f1218" y="f244"/>
                    </a:lnTo>
                    <a:lnTo>
                      <a:pt x="f1227" y="f246"/>
                    </a:lnTo>
                    <a:lnTo>
                      <a:pt x="f1228" y="f1192"/>
                    </a:lnTo>
                    <a:lnTo>
                      <a:pt x="f1227" y="f252"/>
                    </a:lnTo>
                    <a:lnTo>
                      <a:pt x="f1229" y="f252"/>
                    </a:lnTo>
                    <a:lnTo>
                      <a:pt x="f1230" y="f1231"/>
                    </a:lnTo>
                    <a:lnTo>
                      <a:pt x="f1232" y="f857"/>
                    </a:lnTo>
                    <a:lnTo>
                      <a:pt x="f1230" y="f257"/>
                    </a:lnTo>
                    <a:lnTo>
                      <a:pt x="f1216" y="f1161"/>
                    </a:lnTo>
                    <a:close/>
                    <a:moveTo>
                      <a:pt x="f1233" y="f244"/>
                    </a:moveTo>
                    <a:lnTo>
                      <a:pt x="f1234" y="f1196"/>
                    </a:lnTo>
                    <a:lnTo>
                      <a:pt x="f1235" y="f242"/>
                    </a:lnTo>
                    <a:lnTo>
                      <a:pt x="f1236" y="f1210"/>
                    </a:lnTo>
                    <a:lnTo>
                      <a:pt x="f1235" y="f1237"/>
                    </a:lnTo>
                    <a:lnTo>
                      <a:pt x="f1238" y="f1237"/>
                    </a:lnTo>
                    <a:lnTo>
                      <a:pt x="f1239" y="f1210"/>
                    </a:lnTo>
                    <a:lnTo>
                      <a:pt x="f1240" y="f242"/>
                    </a:lnTo>
                    <a:lnTo>
                      <a:pt x="f1233" y="f244"/>
                    </a:lnTo>
                    <a:close/>
                    <a:moveTo>
                      <a:pt x="f1241" y="f1242"/>
                    </a:moveTo>
                    <a:lnTo>
                      <a:pt x="f1243" y="f236"/>
                    </a:lnTo>
                    <a:lnTo>
                      <a:pt x="f1244" y="f1213"/>
                    </a:lnTo>
                    <a:lnTo>
                      <a:pt x="f1245" y="f242"/>
                    </a:lnTo>
                    <a:lnTo>
                      <a:pt x="f1246" y="f242"/>
                    </a:lnTo>
                    <a:lnTo>
                      <a:pt x="f1246" y="f1213"/>
                    </a:lnTo>
                    <a:lnTo>
                      <a:pt x="f1232" y="f1196"/>
                    </a:lnTo>
                    <a:lnTo>
                      <a:pt x="f1229" y="f244"/>
                    </a:lnTo>
                    <a:lnTo>
                      <a:pt x="f1229" y="f1196"/>
                    </a:lnTo>
                    <a:lnTo>
                      <a:pt x="f1230" y="f1213"/>
                    </a:lnTo>
                    <a:lnTo>
                      <a:pt x="f1232" y="f238"/>
                    </a:lnTo>
                    <a:lnTo>
                      <a:pt x="f1247" y="f238"/>
                    </a:lnTo>
                    <a:lnTo>
                      <a:pt x="f1248" y="f1237"/>
                    </a:lnTo>
                    <a:lnTo>
                      <a:pt x="f1249" y="f1242"/>
                    </a:lnTo>
                    <a:lnTo>
                      <a:pt x="f1250" y="f1242"/>
                    </a:lnTo>
                    <a:lnTo>
                      <a:pt x="f1251" y="f1242"/>
                    </a:lnTo>
                    <a:lnTo>
                      <a:pt x="f1252" y="f7"/>
                    </a:lnTo>
                    <a:lnTo>
                      <a:pt x="f1253" y="f7"/>
                    </a:lnTo>
                    <a:lnTo>
                      <a:pt x="f1241" y="f1242"/>
                    </a:lnTo>
                    <a:close/>
                    <a:moveTo>
                      <a:pt x="f1254" y="f1161"/>
                    </a:moveTo>
                    <a:lnTo>
                      <a:pt x="f1255" y="f261"/>
                    </a:lnTo>
                    <a:lnTo>
                      <a:pt x="f1256" y="f261"/>
                    </a:lnTo>
                    <a:lnTo>
                      <a:pt x="f1257" y="f1185"/>
                    </a:lnTo>
                    <a:lnTo>
                      <a:pt x="f1257" y="f259"/>
                    </a:lnTo>
                    <a:lnTo>
                      <a:pt x="f1258" y="f1165"/>
                    </a:lnTo>
                    <a:lnTo>
                      <a:pt x="f1255" y="f257"/>
                    </a:lnTo>
                    <a:lnTo>
                      <a:pt x="f1254" y="f258"/>
                    </a:lnTo>
                    <a:lnTo>
                      <a:pt x="f1259" y="f258"/>
                    </a:lnTo>
                    <a:lnTo>
                      <a:pt x="f1259" y="f259"/>
                    </a:lnTo>
                    <a:lnTo>
                      <a:pt x="f1254" y="f1161"/>
                    </a:lnTo>
                    <a:close/>
                    <a:moveTo>
                      <a:pt x="f1260" y="f857"/>
                    </a:moveTo>
                    <a:lnTo>
                      <a:pt x="f1260" y="f257"/>
                    </a:lnTo>
                    <a:lnTo>
                      <a:pt x="f328" y="f1165"/>
                    </a:lnTo>
                    <a:lnTo>
                      <a:pt x="f328" y="f259"/>
                    </a:lnTo>
                    <a:lnTo>
                      <a:pt x="f328" y="f1185"/>
                    </a:lnTo>
                    <a:lnTo>
                      <a:pt x="f389" y="f261"/>
                    </a:lnTo>
                    <a:lnTo>
                      <a:pt x="f1261" y="f1165"/>
                    </a:lnTo>
                    <a:lnTo>
                      <a:pt x="f1261" y="f257"/>
                    </a:lnTo>
                    <a:lnTo>
                      <a:pt x="f1262" y="f1167"/>
                    </a:lnTo>
                    <a:lnTo>
                      <a:pt x="f1263" y="f1167"/>
                    </a:lnTo>
                    <a:lnTo>
                      <a:pt x="f335" y="f1193"/>
                    </a:lnTo>
                    <a:lnTo>
                      <a:pt x="f1264" y="f1197"/>
                    </a:lnTo>
                    <a:lnTo>
                      <a:pt x="f1265" y="f246"/>
                    </a:lnTo>
                    <a:lnTo>
                      <a:pt x="f1260" y="f248"/>
                    </a:lnTo>
                    <a:lnTo>
                      <a:pt x="f1266" y="f1197"/>
                    </a:lnTo>
                    <a:lnTo>
                      <a:pt x="f328" y="f248"/>
                    </a:lnTo>
                    <a:lnTo>
                      <a:pt x="f1267" y="f1197"/>
                    </a:lnTo>
                    <a:lnTo>
                      <a:pt x="f1268" y="f1190"/>
                    </a:lnTo>
                    <a:lnTo>
                      <a:pt x="f1267" y="f1231"/>
                    </a:lnTo>
                    <a:lnTo>
                      <a:pt x="f1260" y="f857"/>
                    </a:lnTo>
                    <a:close/>
                    <a:moveTo>
                      <a:pt x="f341" y="f855"/>
                    </a:moveTo>
                    <a:lnTo>
                      <a:pt x="f1269" y="f1158"/>
                    </a:lnTo>
                    <a:lnTo>
                      <a:pt x="f1270" y="f1161"/>
                    </a:lnTo>
                    <a:lnTo>
                      <a:pt x="f1271" y="f259"/>
                    </a:lnTo>
                    <a:lnTo>
                      <a:pt x="f1272" y="f259"/>
                    </a:lnTo>
                    <a:lnTo>
                      <a:pt x="f1273" y="f259"/>
                    </a:lnTo>
                    <a:lnTo>
                      <a:pt x="f1273" y="f258"/>
                    </a:lnTo>
                    <a:lnTo>
                      <a:pt x="f1274" y="f258"/>
                    </a:lnTo>
                    <a:lnTo>
                      <a:pt x="f1275" y="f258"/>
                    </a:lnTo>
                    <a:lnTo>
                      <a:pt x="f1276" y="f257"/>
                    </a:lnTo>
                    <a:lnTo>
                      <a:pt x="f375" y="f857"/>
                    </a:lnTo>
                    <a:lnTo>
                      <a:pt x="f1270" y="f857"/>
                    </a:lnTo>
                    <a:lnTo>
                      <a:pt x="f1269" y="f1165"/>
                    </a:lnTo>
                    <a:lnTo>
                      <a:pt x="f1269" y="f259"/>
                    </a:lnTo>
                    <a:lnTo>
                      <a:pt x="f335" y="f1161"/>
                    </a:lnTo>
                    <a:lnTo>
                      <a:pt x="f1277" y="f261"/>
                    </a:lnTo>
                    <a:lnTo>
                      <a:pt x="f335" y="f855"/>
                    </a:lnTo>
                    <a:lnTo>
                      <a:pt x="f341" y="f855"/>
                    </a:lnTo>
                    <a:close/>
                    <a:moveTo>
                      <a:pt x="f1278" y="f1184"/>
                    </a:moveTo>
                    <a:lnTo>
                      <a:pt x="f371" y="f1156"/>
                    </a:lnTo>
                    <a:lnTo>
                      <a:pt x="f1279" y="f1155"/>
                    </a:lnTo>
                    <a:lnTo>
                      <a:pt x="f365" y="f265"/>
                    </a:lnTo>
                    <a:lnTo>
                      <a:pt x="f1280" y="f265"/>
                    </a:lnTo>
                    <a:lnTo>
                      <a:pt x="f5" y="f851"/>
                    </a:lnTo>
                    <a:lnTo>
                      <a:pt x="f1280" y="f850"/>
                    </a:lnTo>
                    <a:lnTo>
                      <a:pt x="f1281" y="f853"/>
                    </a:lnTo>
                    <a:lnTo>
                      <a:pt x="f1282" y="f1175"/>
                    </a:lnTo>
                    <a:lnTo>
                      <a:pt x="f1282" y="f1158"/>
                    </a:lnTo>
                    <a:lnTo>
                      <a:pt x="f1281" y="f1158"/>
                    </a:lnTo>
                    <a:lnTo>
                      <a:pt x="f1280" y="f261"/>
                    </a:lnTo>
                    <a:lnTo>
                      <a:pt x="f1280" y="f1185"/>
                    </a:lnTo>
                    <a:lnTo>
                      <a:pt x="f1281" y="f258"/>
                    </a:lnTo>
                    <a:lnTo>
                      <a:pt x="f1282" y="f258"/>
                    </a:lnTo>
                    <a:lnTo>
                      <a:pt x="f1283" y="f1165"/>
                    </a:lnTo>
                    <a:lnTo>
                      <a:pt x="f1284" y="f259"/>
                    </a:lnTo>
                    <a:lnTo>
                      <a:pt x="f1278" y="f1158"/>
                    </a:lnTo>
                    <a:lnTo>
                      <a:pt x="f1285" y="f855"/>
                    </a:lnTo>
                    <a:lnTo>
                      <a:pt x="f1274" y="f855"/>
                    </a:lnTo>
                    <a:lnTo>
                      <a:pt x="f1278" y="f1184"/>
                    </a:lnTo>
                    <a:close/>
                    <a:moveTo>
                      <a:pt x="f303" y="f1231"/>
                    </a:moveTo>
                    <a:lnTo>
                      <a:pt x="f1286" y="f252"/>
                    </a:lnTo>
                    <a:lnTo>
                      <a:pt x="f1257" y="f1193"/>
                    </a:lnTo>
                    <a:lnTo>
                      <a:pt x="f1256" y="f248"/>
                    </a:lnTo>
                    <a:lnTo>
                      <a:pt x="f1258" y="f1192"/>
                    </a:lnTo>
                    <a:lnTo>
                      <a:pt x="f303" y="f1231"/>
                    </a:lnTo>
                    <a:close/>
                    <a:moveTo>
                      <a:pt x="f1268" y="f1231"/>
                    </a:moveTo>
                    <a:lnTo>
                      <a:pt x="f1268" y="f1197"/>
                    </a:lnTo>
                    <a:lnTo>
                      <a:pt x="f323" y="f1193"/>
                    </a:lnTo>
                    <a:lnTo>
                      <a:pt x="f309" y="f1197"/>
                    </a:lnTo>
                    <a:lnTo>
                      <a:pt x="f309" y="f1192"/>
                    </a:lnTo>
                    <a:lnTo>
                      <a:pt x="f1287" y="f1231"/>
                    </a:lnTo>
                    <a:lnTo>
                      <a:pt x="f1268" y="f1231"/>
                    </a:lnTo>
                    <a:close/>
                  </a:path>
                </a:pathLst>
              </a:custGeom>
              <a:solidFill>
                <a:srgbClr val="FF0000"/>
              </a:solidFill>
              <a:ln w="6345" cap="flat">
                <a:solidFill>
                  <a:srgbClr val="E6E6E6"/>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sp>
            <p:nvSpPr>
              <p:cNvPr id="146" name="Freeform 14">
                <a:extLst>
                  <a:ext uri="{FF2B5EF4-FFF2-40B4-BE49-F238E27FC236}">
                    <a16:creationId xmlns:a16="http://schemas.microsoft.com/office/drawing/2014/main" id="{810C8FFB-7E7F-0887-FB0B-4CC91E3634C5}"/>
                  </a:ext>
                </a:extLst>
              </p:cNvPr>
              <p:cNvSpPr/>
              <p:nvPr/>
            </p:nvSpPr>
            <p:spPr>
              <a:xfrm>
                <a:off x="1116857" y="3921953"/>
                <a:ext cx="771314" cy="566489"/>
              </a:xfrm>
              <a:custGeom>
                <a:avLst/>
                <a:gdLst>
                  <a:gd name="f0" fmla="val 10800000"/>
                  <a:gd name="f1" fmla="val 5400000"/>
                  <a:gd name="f2" fmla="val 180"/>
                  <a:gd name="f3" fmla="val w"/>
                  <a:gd name="f4" fmla="val h"/>
                  <a:gd name="f5" fmla="val 0"/>
                  <a:gd name="f6" fmla="val 552"/>
                  <a:gd name="f7" fmla="val 415"/>
                  <a:gd name="f8" fmla="val 48"/>
                  <a:gd name="f9" fmla="val 5"/>
                  <a:gd name="f10" fmla="val 43"/>
                  <a:gd name="f11" fmla="val 17"/>
                  <a:gd name="f12" fmla="val 46"/>
                  <a:gd name="f13" fmla="val 22"/>
                  <a:gd name="f14" fmla="val 58"/>
                  <a:gd name="f15" fmla="val 29"/>
                  <a:gd name="f16" fmla="val 60"/>
                  <a:gd name="f17" fmla="val 34"/>
                  <a:gd name="f18" fmla="val 70"/>
                  <a:gd name="f19" fmla="val 36"/>
                  <a:gd name="f20" fmla="val 74"/>
                  <a:gd name="f21" fmla="val 41"/>
                  <a:gd name="f22" fmla="val 84"/>
                  <a:gd name="f23" fmla="val 86"/>
                  <a:gd name="f24" fmla="val 31"/>
                  <a:gd name="f25" fmla="val 89"/>
                  <a:gd name="f26" fmla="val 12"/>
                  <a:gd name="f27" fmla="val 63"/>
                  <a:gd name="f28" fmla="val 8"/>
                  <a:gd name="f29" fmla="val 19"/>
                  <a:gd name="f30" fmla="val 24"/>
                  <a:gd name="f31" fmla="val 3"/>
                  <a:gd name="f32" fmla="val 27"/>
                  <a:gd name="f33" fmla="val 15"/>
                  <a:gd name="f34" fmla="val 242"/>
                  <a:gd name="f35" fmla="val 113"/>
                  <a:gd name="f36" fmla="val 239"/>
                  <a:gd name="f37" fmla="val 235"/>
                  <a:gd name="f38" fmla="val 111"/>
                  <a:gd name="f39" fmla="val 232"/>
                  <a:gd name="f40" fmla="val 106"/>
                  <a:gd name="f41" fmla="val 101"/>
                  <a:gd name="f42" fmla="val 220"/>
                  <a:gd name="f43" fmla="val 215"/>
                  <a:gd name="f44" fmla="val 206"/>
                  <a:gd name="f45" fmla="val 92"/>
                  <a:gd name="f46" fmla="val 192"/>
                  <a:gd name="f47" fmla="val 196"/>
                  <a:gd name="f48" fmla="val 99"/>
                  <a:gd name="f49" fmla="val 104"/>
                  <a:gd name="f50" fmla="val 116"/>
                  <a:gd name="f51" fmla="val 208"/>
                  <a:gd name="f52" fmla="val 123"/>
                  <a:gd name="f53" fmla="val 213"/>
                  <a:gd name="f54" fmla="val 125"/>
                  <a:gd name="f55" fmla="val 223"/>
                  <a:gd name="f56" fmla="val 218"/>
                  <a:gd name="f57" fmla="val 121"/>
                  <a:gd name="f58" fmla="val 118"/>
                  <a:gd name="f59" fmla="val 225"/>
                  <a:gd name="f60" fmla="val 230"/>
                  <a:gd name="f61" fmla="val 130"/>
                  <a:gd name="f62" fmla="val 133"/>
                  <a:gd name="f63" fmla="val 251"/>
                  <a:gd name="f64" fmla="val 135"/>
                  <a:gd name="f65" fmla="val 256"/>
                  <a:gd name="f66" fmla="val 254"/>
                  <a:gd name="f67" fmla="val 128"/>
                  <a:gd name="f68" fmla="val 249"/>
                  <a:gd name="f69" fmla="val 246"/>
                  <a:gd name="f70" fmla="val 332"/>
                  <a:gd name="f71" fmla="val 171"/>
                  <a:gd name="f72" fmla="val 344"/>
                  <a:gd name="f73" fmla="val 166"/>
                  <a:gd name="f74" fmla="val 347"/>
                  <a:gd name="f75" fmla="val 162"/>
                  <a:gd name="f76" fmla="val 159"/>
                  <a:gd name="f77" fmla="val 328"/>
                  <a:gd name="f78" fmla="val 157"/>
                  <a:gd name="f79" fmla="val 323"/>
                  <a:gd name="f80" fmla="val 154"/>
                  <a:gd name="f81" fmla="val 318"/>
                  <a:gd name="f82" fmla="val 297"/>
                  <a:gd name="f83" fmla="val 147"/>
                  <a:gd name="f84" fmla="val 294"/>
                  <a:gd name="f85" fmla="val 152"/>
                  <a:gd name="f86" fmla="val 292"/>
                  <a:gd name="f87" fmla="val 164"/>
                  <a:gd name="f88" fmla="val 349"/>
                  <a:gd name="f89" fmla="val 183"/>
                  <a:gd name="f90" fmla="val 352"/>
                  <a:gd name="f91" fmla="val 190"/>
                  <a:gd name="f92" fmla="val 359"/>
                  <a:gd name="f93" fmla="val 200"/>
                  <a:gd name="f94" fmla="val 366"/>
                  <a:gd name="f95" fmla="val 202"/>
                  <a:gd name="f96" fmla="val 373"/>
                  <a:gd name="f97" fmla="val 378"/>
                  <a:gd name="f98" fmla="val 224"/>
                  <a:gd name="f99" fmla="val 383"/>
                  <a:gd name="f100" fmla="val 227"/>
                  <a:gd name="f101" fmla="val 392"/>
                  <a:gd name="f102" fmla="val 399"/>
                  <a:gd name="f103" fmla="val 411"/>
                  <a:gd name="f104" fmla="val 418"/>
                  <a:gd name="f105" fmla="val 219"/>
                  <a:gd name="f106" fmla="val 421"/>
                  <a:gd name="f107" fmla="val 210"/>
                  <a:gd name="f108" fmla="val 409"/>
                  <a:gd name="f109" fmla="val 205"/>
                  <a:gd name="f110" fmla="val 404"/>
                  <a:gd name="f111" fmla="val 198"/>
                  <a:gd name="f112" fmla="val 385"/>
                  <a:gd name="f113" fmla="val 371"/>
                  <a:gd name="f114" fmla="val 188"/>
                  <a:gd name="f115" fmla="val 181"/>
                  <a:gd name="f116" fmla="val 361"/>
                  <a:gd name="f117" fmla="val 176"/>
                  <a:gd name="f118" fmla="val 354"/>
                  <a:gd name="f119" fmla="val 330"/>
                  <a:gd name="f120" fmla="val 337"/>
                  <a:gd name="f121" fmla="val 340"/>
                  <a:gd name="f122" fmla="val 195"/>
                  <a:gd name="f123" fmla="val 186"/>
                  <a:gd name="f124" fmla="val 325"/>
                  <a:gd name="f125" fmla="val 316"/>
                  <a:gd name="f126" fmla="val 193"/>
                  <a:gd name="f127" fmla="val 547"/>
                  <a:gd name="f128" fmla="val 357"/>
                  <a:gd name="f129" fmla="val 536"/>
                  <a:gd name="f130" fmla="val 531"/>
                  <a:gd name="f131" fmla="val 524"/>
                  <a:gd name="f132" fmla="val 335"/>
                  <a:gd name="f133" fmla="val 519"/>
                  <a:gd name="f134" fmla="val 321"/>
                  <a:gd name="f135" fmla="val 507"/>
                  <a:gd name="f136" fmla="val 306"/>
                  <a:gd name="f137" fmla="val 464"/>
                  <a:gd name="f138" fmla="val 284"/>
                  <a:gd name="f139" fmla="val 442"/>
                  <a:gd name="f140" fmla="val 268"/>
                  <a:gd name="f141" fmla="val 438"/>
                  <a:gd name="f142" fmla="val 270"/>
                  <a:gd name="f143" fmla="val 280"/>
                  <a:gd name="f144" fmla="val 445"/>
                  <a:gd name="f145" fmla="val 296"/>
                  <a:gd name="f146" fmla="val 308"/>
                  <a:gd name="f147" fmla="val 430"/>
                  <a:gd name="f148" fmla="val 426"/>
                  <a:gd name="f149" fmla="val 435"/>
                  <a:gd name="f150" fmla="val 342"/>
                  <a:gd name="f151" fmla="val 447"/>
                  <a:gd name="f152" fmla="val 393"/>
                  <a:gd name="f153" fmla="val 450"/>
                  <a:gd name="f154" fmla="val 400"/>
                  <a:gd name="f155" fmla="val 471"/>
                  <a:gd name="f156" fmla="val 412"/>
                  <a:gd name="f157" fmla="val 476"/>
                  <a:gd name="f158" fmla="val 481"/>
                  <a:gd name="f159" fmla="val 410"/>
                  <a:gd name="f160" fmla="val 483"/>
                  <a:gd name="f161" fmla="val 504"/>
                  <a:gd name="f162" fmla="val 386"/>
                  <a:gd name="f163" fmla="val 528"/>
                  <a:gd name="f164" fmla="val 381"/>
                  <a:gd name="f165" fmla="val 369"/>
                  <a:gd name="f166" fmla="val 362"/>
                  <a:gd name="f167" fmla="+- 0 0 -90"/>
                  <a:gd name="f168" fmla="*/ f3 1 552"/>
                  <a:gd name="f169" fmla="*/ f4 1 415"/>
                  <a:gd name="f170" fmla="+- f7 0 f5"/>
                  <a:gd name="f171" fmla="+- f6 0 f5"/>
                  <a:gd name="f172" fmla="*/ f167 f0 1"/>
                  <a:gd name="f173" fmla="*/ f171 1 552"/>
                  <a:gd name="f174" fmla="*/ f170 1 415"/>
                  <a:gd name="f175" fmla="*/ 73025 f171 1"/>
                  <a:gd name="f176" fmla="*/ 34925 f170 1"/>
                  <a:gd name="f177" fmla="*/ 111125 f171 1"/>
                  <a:gd name="f178" fmla="*/ 57150 f170 1"/>
                  <a:gd name="f179" fmla="*/ 136525 f171 1"/>
                  <a:gd name="f180" fmla="*/ 49212 f170 1"/>
                  <a:gd name="f181" fmla="*/ 141288 f171 1"/>
                  <a:gd name="f182" fmla="*/ 19050 f170 1"/>
                  <a:gd name="f183" fmla="*/ 76200 f171 1"/>
                  <a:gd name="f184" fmla="*/ 7937 f170 1"/>
                  <a:gd name="f185" fmla="*/ 0 f171 1"/>
                  <a:gd name="f186" fmla="*/ 46037 f170 1"/>
                  <a:gd name="f187" fmla="*/ 7938 f171 1"/>
                  <a:gd name="f188" fmla="*/ 23813 f171 1"/>
                  <a:gd name="f189" fmla="*/ 30162 f170 1"/>
                  <a:gd name="f190" fmla="*/ 12700 f171 1"/>
                  <a:gd name="f191" fmla="*/ 373063 f171 1"/>
                  <a:gd name="f192" fmla="*/ 176212 f170 1"/>
                  <a:gd name="f193" fmla="*/ 349250 f171 1"/>
                  <a:gd name="f194" fmla="*/ 133350 f170 1"/>
                  <a:gd name="f195" fmla="*/ 304800 f171 1"/>
                  <a:gd name="f196" fmla="*/ 146050 f170 1"/>
                  <a:gd name="f197" fmla="*/ 327025 f171 1"/>
                  <a:gd name="f198" fmla="*/ 184150 f170 1"/>
                  <a:gd name="f199" fmla="*/ 354013 f171 1"/>
                  <a:gd name="f200" fmla="*/ 198437 f170 1"/>
                  <a:gd name="f201" fmla="*/ 192087 f170 1"/>
                  <a:gd name="f202" fmla="*/ 206375 f170 1"/>
                  <a:gd name="f203" fmla="*/ 406400 f171 1"/>
                  <a:gd name="f204" fmla="*/ 211137 f170 1"/>
                  <a:gd name="f205" fmla="*/ 390525 f171 1"/>
                  <a:gd name="f206" fmla="*/ 179387 f170 1"/>
                  <a:gd name="f207" fmla="*/ 546100 f171 1"/>
                  <a:gd name="f208" fmla="*/ 263525 f170 1"/>
                  <a:gd name="f209" fmla="*/ 520700 f171 1"/>
                  <a:gd name="f210" fmla="*/ 249237 f170 1"/>
                  <a:gd name="f211" fmla="*/ 471488 f171 1"/>
                  <a:gd name="f212" fmla="*/ 233362 f170 1"/>
                  <a:gd name="f213" fmla="*/ 463550 f171 1"/>
                  <a:gd name="f214" fmla="*/ 244475 f170 1"/>
                  <a:gd name="f215" fmla="*/ 527050 f171 1"/>
                  <a:gd name="f216" fmla="*/ 271462 f170 1"/>
                  <a:gd name="f217" fmla="*/ 569913 f171 1"/>
                  <a:gd name="f218" fmla="*/ 317500 f170 1"/>
                  <a:gd name="f219" fmla="*/ 600075 f171 1"/>
                  <a:gd name="f220" fmla="*/ 341312 f170 1"/>
                  <a:gd name="f221" fmla="*/ 622300 f171 1"/>
                  <a:gd name="f222" fmla="*/ 360362 f170 1"/>
                  <a:gd name="f223" fmla="*/ 663575 f171 1"/>
                  <a:gd name="f224" fmla="*/ 347662 f170 1"/>
                  <a:gd name="f225" fmla="*/ 649288 f171 1"/>
                  <a:gd name="f226" fmla="*/ 325437 f170 1"/>
                  <a:gd name="f227" fmla="*/ 611188 f171 1"/>
                  <a:gd name="f228" fmla="*/ 301625 f170 1"/>
                  <a:gd name="f229" fmla="*/ 581025 f171 1"/>
                  <a:gd name="f230" fmla="*/ 287337 f170 1"/>
                  <a:gd name="f231" fmla="*/ 554038 f171 1"/>
                  <a:gd name="f232" fmla="*/ 290512 f170 1"/>
                  <a:gd name="f233" fmla="*/ 539750 f171 1"/>
                  <a:gd name="f234" fmla="*/ 309562 f170 1"/>
                  <a:gd name="f235" fmla="*/ 515938 f171 1"/>
                  <a:gd name="f236" fmla="*/ 320675 f170 1"/>
                  <a:gd name="f237" fmla="*/ 850900 f171 1"/>
                  <a:gd name="f238" fmla="*/ 550862 f170 1"/>
                  <a:gd name="f239" fmla="*/ 823913 f171 1"/>
                  <a:gd name="f240" fmla="*/ 509587 f170 1"/>
                  <a:gd name="f241" fmla="*/ 701675 f171 1"/>
                  <a:gd name="f242" fmla="*/ 425450 f170 1"/>
                  <a:gd name="f243" fmla="*/ 706438 f171 1"/>
                  <a:gd name="f244" fmla="*/ 469900 f170 1"/>
                  <a:gd name="f245" fmla="*/ 676275 f171 1"/>
                  <a:gd name="f246" fmla="*/ 512762 f170 1"/>
                  <a:gd name="f247" fmla="*/ 709613 f171 1"/>
                  <a:gd name="f248" fmla="*/ 623887 f170 1"/>
                  <a:gd name="f249" fmla="*/ 755650 f171 1"/>
                  <a:gd name="f250" fmla="*/ 658812 f170 1"/>
                  <a:gd name="f251" fmla="*/ 800100 f171 1"/>
                  <a:gd name="f252" fmla="*/ 612775 f170 1"/>
                  <a:gd name="f253" fmla="*/ 876300 f171 1"/>
                  <a:gd name="f254" fmla="*/ 574675 f170 1"/>
                  <a:gd name="f255" fmla="*/ f172 1 f2"/>
                  <a:gd name="f256" fmla="*/ f175 1 552"/>
                  <a:gd name="f257" fmla="*/ f176 1 415"/>
                  <a:gd name="f258" fmla="*/ f177 1 552"/>
                  <a:gd name="f259" fmla="*/ f178 1 415"/>
                  <a:gd name="f260" fmla="*/ f179 1 552"/>
                  <a:gd name="f261" fmla="*/ f180 1 415"/>
                  <a:gd name="f262" fmla="*/ f181 1 552"/>
                  <a:gd name="f263" fmla="*/ f182 1 415"/>
                  <a:gd name="f264" fmla="*/ f183 1 552"/>
                  <a:gd name="f265" fmla="*/ f184 1 415"/>
                  <a:gd name="f266" fmla="*/ f185 1 552"/>
                  <a:gd name="f267" fmla="*/ f186 1 415"/>
                  <a:gd name="f268" fmla="*/ f187 1 552"/>
                  <a:gd name="f269" fmla="*/ f188 1 552"/>
                  <a:gd name="f270" fmla="*/ f189 1 415"/>
                  <a:gd name="f271" fmla="*/ f190 1 552"/>
                  <a:gd name="f272" fmla="*/ f191 1 552"/>
                  <a:gd name="f273" fmla="*/ f192 1 415"/>
                  <a:gd name="f274" fmla="*/ f193 1 552"/>
                  <a:gd name="f275" fmla="*/ f194 1 415"/>
                  <a:gd name="f276" fmla="*/ f195 1 552"/>
                  <a:gd name="f277" fmla="*/ f196 1 415"/>
                  <a:gd name="f278" fmla="*/ f197 1 552"/>
                  <a:gd name="f279" fmla="*/ f198 1 415"/>
                  <a:gd name="f280" fmla="*/ f199 1 552"/>
                  <a:gd name="f281" fmla="*/ f200 1 415"/>
                  <a:gd name="f282" fmla="*/ f201 1 415"/>
                  <a:gd name="f283" fmla="*/ f202 1 415"/>
                  <a:gd name="f284" fmla="*/ f203 1 552"/>
                  <a:gd name="f285" fmla="*/ f204 1 415"/>
                  <a:gd name="f286" fmla="*/ f205 1 552"/>
                  <a:gd name="f287" fmla="*/ f206 1 415"/>
                  <a:gd name="f288" fmla="*/ f207 1 552"/>
                  <a:gd name="f289" fmla="*/ f208 1 415"/>
                  <a:gd name="f290" fmla="*/ f209 1 552"/>
                  <a:gd name="f291" fmla="*/ f210 1 415"/>
                  <a:gd name="f292" fmla="*/ f211 1 552"/>
                  <a:gd name="f293" fmla="*/ f212 1 415"/>
                  <a:gd name="f294" fmla="*/ f213 1 552"/>
                  <a:gd name="f295" fmla="*/ f214 1 415"/>
                  <a:gd name="f296" fmla="*/ f215 1 552"/>
                  <a:gd name="f297" fmla="*/ f216 1 415"/>
                  <a:gd name="f298" fmla="*/ f217 1 552"/>
                  <a:gd name="f299" fmla="*/ f218 1 415"/>
                  <a:gd name="f300" fmla="*/ f219 1 552"/>
                  <a:gd name="f301" fmla="*/ f220 1 415"/>
                  <a:gd name="f302" fmla="*/ f221 1 552"/>
                  <a:gd name="f303" fmla="*/ f222 1 415"/>
                  <a:gd name="f304" fmla="*/ f223 1 552"/>
                  <a:gd name="f305" fmla="*/ f224 1 415"/>
                  <a:gd name="f306" fmla="*/ f225 1 552"/>
                  <a:gd name="f307" fmla="*/ f226 1 415"/>
                  <a:gd name="f308" fmla="*/ f227 1 552"/>
                  <a:gd name="f309" fmla="*/ f228 1 415"/>
                  <a:gd name="f310" fmla="*/ f229 1 552"/>
                  <a:gd name="f311" fmla="*/ f230 1 415"/>
                  <a:gd name="f312" fmla="*/ f231 1 552"/>
                  <a:gd name="f313" fmla="*/ f232 1 415"/>
                  <a:gd name="f314" fmla="*/ f233 1 552"/>
                  <a:gd name="f315" fmla="*/ f234 1 415"/>
                  <a:gd name="f316" fmla="*/ f235 1 552"/>
                  <a:gd name="f317" fmla="*/ f236 1 415"/>
                  <a:gd name="f318" fmla="*/ f237 1 552"/>
                  <a:gd name="f319" fmla="*/ f238 1 415"/>
                  <a:gd name="f320" fmla="*/ f239 1 552"/>
                  <a:gd name="f321" fmla="*/ f240 1 415"/>
                  <a:gd name="f322" fmla="*/ f241 1 552"/>
                  <a:gd name="f323" fmla="*/ f242 1 415"/>
                  <a:gd name="f324" fmla="*/ f243 1 552"/>
                  <a:gd name="f325" fmla="*/ f244 1 415"/>
                  <a:gd name="f326" fmla="*/ f245 1 552"/>
                  <a:gd name="f327" fmla="*/ f246 1 415"/>
                  <a:gd name="f328" fmla="*/ f247 1 552"/>
                  <a:gd name="f329" fmla="*/ f248 1 415"/>
                  <a:gd name="f330" fmla="*/ f249 1 552"/>
                  <a:gd name="f331" fmla="*/ f250 1 415"/>
                  <a:gd name="f332" fmla="*/ f251 1 552"/>
                  <a:gd name="f333" fmla="*/ f252 1 415"/>
                  <a:gd name="f334" fmla="*/ f253 1 552"/>
                  <a:gd name="f335" fmla="*/ f254 1 415"/>
                  <a:gd name="f336" fmla="*/ 0 1 f173"/>
                  <a:gd name="f337" fmla="*/ f6 1 f173"/>
                  <a:gd name="f338" fmla="*/ 0 1 f174"/>
                  <a:gd name="f339" fmla="*/ f7 1 f174"/>
                  <a:gd name="f340" fmla="+- f255 0 f1"/>
                  <a:gd name="f341" fmla="*/ f256 1 f173"/>
                  <a:gd name="f342" fmla="*/ f257 1 f174"/>
                  <a:gd name="f343" fmla="*/ f258 1 f173"/>
                  <a:gd name="f344" fmla="*/ f259 1 f174"/>
                  <a:gd name="f345" fmla="*/ f260 1 f173"/>
                  <a:gd name="f346" fmla="*/ f261 1 f174"/>
                  <a:gd name="f347" fmla="*/ f262 1 f173"/>
                  <a:gd name="f348" fmla="*/ f263 1 f174"/>
                  <a:gd name="f349" fmla="*/ f264 1 f173"/>
                  <a:gd name="f350" fmla="*/ f265 1 f174"/>
                  <a:gd name="f351" fmla="*/ f266 1 f173"/>
                  <a:gd name="f352" fmla="*/ f267 1 f174"/>
                  <a:gd name="f353" fmla="*/ f268 1 f173"/>
                  <a:gd name="f354" fmla="*/ f269 1 f173"/>
                  <a:gd name="f355" fmla="*/ f270 1 f174"/>
                  <a:gd name="f356" fmla="*/ f271 1 f173"/>
                  <a:gd name="f357" fmla="*/ f272 1 f173"/>
                  <a:gd name="f358" fmla="*/ f273 1 f174"/>
                  <a:gd name="f359" fmla="*/ f274 1 f173"/>
                  <a:gd name="f360" fmla="*/ f275 1 f174"/>
                  <a:gd name="f361" fmla="*/ f276 1 f173"/>
                  <a:gd name="f362" fmla="*/ f277 1 f174"/>
                  <a:gd name="f363" fmla="*/ f278 1 f173"/>
                  <a:gd name="f364" fmla="*/ f279 1 f174"/>
                  <a:gd name="f365" fmla="*/ f280 1 f173"/>
                  <a:gd name="f366" fmla="*/ f281 1 f174"/>
                  <a:gd name="f367" fmla="*/ f282 1 f174"/>
                  <a:gd name="f368" fmla="*/ f283 1 f174"/>
                  <a:gd name="f369" fmla="*/ f284 1 f173"/>
                  <a:gd name="f370" fmla="*/ f285 1 f174"/>
                  <a:gd name="f371" fmla="*/ f286 1 f173"/>
                  <a:gd name="f372" fmla="*/ f287 1 f174"/>
                  <a:gd name="f373" fmla="*/ f288 1 f173"/>
                  <a:gd name="f374" fmla="*/ f289 1 f174"/>
                  <a:gd name="f375" fmla="*/ f290 1 f173"/>
                  <a:gd name="f376" fmla="*/ f291 1 f174"/>
                  <a:gd name="f377" fmla="*/ f292 1 f173"/>
                  <a:gd name="f378" fmla="*/ f293 1 f174"/>
                  <a:gd name="f379" fmla="*/ f294 1 f173"/>
                  <a:gd name="f380" fmla="*/ f295 1 f174"/>
                  <a:gd name="f381" fmla="*/ f296 1 f173"/>
                  <a:gd name="f382" fmla="*/ f297 1 f174"/>
                  <a:gd name="f383" fmla="*/ f298 1 f173"/>
                  <a:gd name="f384" fmla="*/ f299 1 f174"/>
                  <a:gd name="f385" fmla="*/ f300 1 f173"/>
                  <a:gd name="f386" fmla="*/ f301 1 f174"/>
                  <a:gd name="f387" fmla="*/ f302 1 f173"/>
                  <a:gd name="f388" fmla="*/ f303 1 f174"/>
                  <a:gd name="f389" fmla="*/ f304 1 f173"/>
                  <a:gd name="f390" fmla="*/ f305 1 f174"/>
                  <a:gd name="f391" fmla="*/ f306 1 f173"/>
                  <a:gd name="f392" fmla="*/ f307 1 f174"/>
                  <a:gd name="f393" fmla="*/ f308 1 f173"/>
                  <a:gd name="f394" fmla="*/ f309 1 f174"/>
                  <a:gd name="f395" fmla="*/ f310 1 f173"/>
                  <a:gd name="f396" fmla="*/ f311 1 f174"/>
                  <a:gd name="f397" fmla="*/ f312 1 f173"/>
                  <a:gd name="f398" fmla="*/ f313 1 f174"/>
                  <a:gd name="f399" fmla="*/ f314 1 f173"/>
                  <a:gd name="f400" fmla="*/ f315 1 f174"/>
                  <a:gd name="f401" fmla="*/ f316 1 f173"/>
                  <a:gd name="f402" fmla="*/ f317 1 f174"/>
                  <a:gd name="f403" fmla="*/ f318 1 f173"/>
                  <a:gd name="f404" fmla="*/ f319 1 f174"/>
                  <a:gd name="f405" fmla="*/ f320 1 f173"/>
                  <a:gd name="f406" fmla="*/ f321 1 f174"/>
                  <a:gd name="f407" fmla="*/ f322 1 f173"/>
                  <a:gd name="f408" fmla="*/ f323 1 f174"/>
                  <a:gd name="f409" fmla="*/ f324 1 f173"/>
                  <a:gd name="f410" fmla="*/ f325 1 f174"/>
                  <a:gd name="f411" fmla="*/ f326 1 f173"/>
                  <a:gd name="f412" fmla="*/ f327 1 f174"/>
                  <a:gd name="f413" fmla="*/ f328 1 f173"/>
                  <a:gd name="f414" fmla="*/ f329 1 f174"/>
                  <a:gd name="f415" fmla="*/ f330 1 f173"/>
                  <a:gd name="f416" fmla="*/ f331 1 f174"/>
                  <a:gd name="f417" fmla="*/ f332 1 f173"/>
                  <a:gd name="f418" fmla="*/ f333 1 f174"/>
                  <a:gd name="f419" fmla="*/ f334 1 f173"/>
                  <a:gd name="f420" fmla="*/ f335 1 f174"/>
                  <a:gd name="f421" fmla="*/ f336 f168 1"/>
                  <a:gd name="f422" fmla="*/ f337 f168 1"/>
                  <a:gd name="f423" fmla="*/ f339 f169 1"/>
                  <a:gd name="f424" fmla="*/ f338 f169 1"/>
                  <a:gd name="f425" fmla="*/ f341 f168 1"/>
                  <a:gd name="f426" fmla="*/ f342 f169 1"/>
                  <a:gd name="f427" fmla="*/ f343 f168 1"/>
                  <a:gd name="f428" fmla="*/ f344 f169 1"/>
                  <a:gd name="f429" fmla="*/ f345 f168 1"/>
                  <a:gd name="f430" fmla="*/ f346 f169 1"/>
                  <a:gd name="f431" fmla="*/ f347 f168 1"/>
                  <a:gd name="f432" fmla="*/ f348 f169 1"/>
                  <a:gd name="f433" fmla="*/ f349 f168 1"/>
                  <a:gd name="f434" fmla="*/ f350 f169 1"/>
                  <a:gd name="f435" fmla="*/ f351 f168 1"/>
                  <a:gd name="f436" fmla="*/ f352 f169 1"/>
                  <a:gd name="f437" fmla="*/ f353 f168 1"/>
                  <a:gd name="f438" fmla="*/ f354 f168 1"/>
                  <a:gd name="f439" fmla="*/ f355 f169 1"/>
                  <a:gd name="f440" fmla="*/ f356 f168 1"/>
                  <a:gd name="f441" fmla="*/ f357 f168 1"/>
                  <a:gd name="f442" fmla="*/ f358 f169 1"/>
                  <a:gd name="f443" fmla="*/ f359 f168 1"/>
                  <a:gd name="f444" fmla="*/ f360 f169 1"/>
                  <a:gd name="f445" fmla="*/ f361 f168 1"/>
                  <a:gd name="f446" fmla="*/ f362 f169 1"/>
                  <a:gd name="f447" fmla="*/ f363 f168 1"/>
                  <a:gd name="f448" fmla="*/ f364 f169 1"/>
                  <a:gd name="f449" fmla="*/ f365 f168 1"/>
                  <a:gd name="f450" fmla="*/ f366 f169 1"/>
                  <a:gd name="f451" fmla="*/ f367 f169 1"/>
                  <a:gd name="f452" fmla="*/ f368 f169 1"/>
                  <a:gd name="f453" fmla="*/ f369 f168 1"/>
                  <a:gd name="f454" fmla="*/ f370 f169 1"/>
                  <a:gd name="f455" fmla="*/ f371 f168 1"/>
                  <a:gd name="f456" fmla="*/ f372 f169 1"/>
                  <a:gd name="f457" fmla="*/ f373 f168 1"/>
                  <a:gd name="f458" fmla="*/ f374 f169 1"/>
                  <a:gd name="f459" fmla="*/ f375 f168 1"/>
                  <a:gd name="f460" fmla="*/ f376 f169 1"/>
                  <a:gd name="f461" fmla="*/ f377 f168 1"/>
                  <a:gd name="f462" fmla="*/ f378 f169 1"/>
                  <a:gd name="f463" fmla="*/ f379 f168 1"/>
                  <a:gd name="f464" fmla="*/ f380 f169 1"/>
                  <a:gd name="f465" fmla="*/ f381 f168 1"/>
                  <a:gd name="f466" fmla="*/ f382 f169 1"/>
                  <a:gd name="f467" fmla="*/ f383 f168 1"/>
                  <a:gd name="f468" fmla="*/ f384 f169 1"/>
                  <a:gd name="f469" fmla="*/ f385 f168 1"/>
                  <a:gd name="f470" fmla="*/ f386 f169 1"/>
                  <a:gd name="f471" fmla="*/ f387 f168 1"/>
                  <a:gd name="f472" fmla="*/ f388 f169 1"/>
                  <a:gd name="f473" fmla="*/ f389 f168 1"/>
                  <a:gd name="f474" fmla="*/ f390 f169 1"/>
                  <a:gd name="f475" fmla="*/ f391 f168 1"/>
                  <a:gd name="f476" fmla="*/ f392 f169 1"/>
                  <a:gd name="f477" fmla="*/ f393 f168 1"/>
                  <a:gd name="f478" fmla="*/ f394 f169 1"/>
                  <a:gd name="f479" fmla="*/ f395 f168 1"/>
                  <a:gd name="f480" fmla="*/ f396 f169 1"/>
                  <a:gd name="f481" fmla="*/ f397 f168 1"/>
                  <a:gd name="f482" fmla="*/ f398 f169 1"/>
                  <a:gd name="f483" fmla="*/ f399 f168 1"/>
                  <a:gd name="f484" fmla="*/ f400 f169 1"/>
                  <a:gd name="f485" fmla="*/ f401 f168 1"/>
                  <a:gd name="f486" fmla="*/ f402 f169 1"/>
                  <a:gd name="f487" fmla="*/ f403 f168 1"/>
                  <a:gd name="f488" fmla="*/ f404 f169 1"/>
                  <a:gd name="f489" fmla="*/ f405 f168 1"/>
                  <a:gd name="f490" fmla="*/ f406 f169 1"/>
                  <a:gd name="f491" fmla="*/ f407 f168 1"/>
                  <a:gd name="f492" fmla="*/ f408 f169 1"/>
                  <a:gd name="f493" fmla="*/ f409 f168 1"/>
                  <a:gd name="f494" fmla="*/ f410 f169 1"/>
                  <a:gd name="f495" fmla="*/ f411 f168 1"/>
                  <a:gd name="f496" fmla="*/ f412 f169 1"/>
                  <a:gd name="f497" fmla="*/ f413 f168 1"/>
                  <a:gd name="f498" fmla="*/ f414 f169 1"/>
                  <a:gd name="f499" fmla="*/ f415 f168 1"/>
                  <a:gd name="f500" fmla="*/ f416 f169 1"/>
                  <a:gd name="f501" fmla="*/ f417 f168 1"/>
                  <a:gd name="f502" fmla="*/ f418 f169 1"/>
                  <a:gd name="f503" fmla="*/ f419 f168 1"/>
                  <a:gd name="f504" fmla="*/ f420 f169 1"/>
                </a:gdLst>
                <a:ahLst/>
                <a:cxnLst>
                  <a:cxn ang="3cd4">
                    <a:pos x="hc" y="t"/>
                  </a:cxn>
                  <a:cxn ang="0">
                    <a:pos x="r" y="vc"/>
                  </a:cxn>
                  <a:cxn ang="cd4">
                    <a:pos x="hc" y="b"/>
                  </a:cxn>
                  <a:cxn ang="cd2">
                    <a:pos x="l" y="vc"/>
                  </a:cxn>
                  <a:cxn ang="f340">
                    <a:pos x="f425" y="f426"/>
                  </a:cxn>
                  <a:cxn ang="f340">
                    <a:pos x="f427" y="f428"/>
                  </a:cxn>
                  <a:cxn ang="f340">
                    <a:pos x="f429" y="f430"/>
                  </a:cxn>
                  <a:cxn ang="f340">
                    <a:pos x="f431" y="f432"/>
                  </a:cxn>
                  <a:cxn ang="f340">
                    <a:pos x="f433" y="f434"/>
                  </a:cxn>
                  <a:cxn ang="f340">
                    <a:pos x="f435" y="f436"/>
                  </a:cxn>
                  <a:cxn ang="f340">
                    <a:pos x="f437" y="f430"/>
                  </a:cxn>
                  <a:cxn ang="f340">
                    <a:pos x="f438" y="f439"/>
                  </a:cxn>
                  <a:cxn ang="f340">
                    <a:pos x="f440" y="f439"/>
                  </a:cxn>
                  <a:cxn ang="f340">
                    <a:pos x="f441" y="f442"/>
                  </a:cxn>
                  <a:cxn ang="f340">
                    <a:pos x="f443" y="f444"/>
                  </a:cxn>
                  <a:cxn ang="f340">
                    <a:pos x="f445" y="f446"/>
                  </a:cxn>
                  <a:cxn ang="f340">
                    <a:pos x="f447" y="f448"/>
                  </a:cxn>
                  <a:cxn ang="f340">
                    <a:pos x="f449" y="f450"/>
                  </a:cxn>
                  <a:cxn ang="f340">
                    <a:pos x="f449" y="f451"/>
                  </a:cxn>
                  <a:cxn ang="f340">
                    <a:pos x="f441" y="f452"/>
                  </a:cxn>
                  <a:cxn ang="f340">
                    <a:pos x="f453" y="f454"/>
                  </a:cxn>
                  <a:cxn ang="f340">
                    <a:pos x="f455" y="f456"/>
                  </a:cxn>
                  <a:cxn ang="f340">
                    <a:pos x="f457" y="f458"/>
                  </a:cxn>
                  <a:cxn ang="f340">
                    <a:pos x="f459" y="f460"/>
                  </a:cxn>
                  <a:cxn ang="f340">
                    <a:pos x="f461" y="f462"/>
                  </a:cxn>
                  <a:cxn ang="f340">
                    <a:pos x="f463" y="f464"/>
                  </a:cxn>
                  <a:cxn ang="f340">
                    <a:pos x="f465" y="f466"/>
                  </a:cxn>
                  <a:cxn ang="f340">
                    <a:pos x="f467" y="f468"/>
                  </a:cxn>
                  <a:cxn ang="f340">
                    <a:pos x="f469" y="f470"/>
                  </a:cxn>
                  <a:cxn ang="f340">
                    <a:pos x="f471" y="f472"/>
                  </a:cxn>
                  <a:cxn ang="f340">
                    <a:pos x="f473" y="f474"/>
                  </a:cxn>
                  <a:cxn ang="f340">
                    <a:pos x="f475" y="f476"/>
                  </a:cxn>
                  <a:cxn ang="f340">
                    <a:pos x="f477" y="f478"/>
                  </a:cxn>
                  <a:cxn ang="f340">
                    <a:pos x="f479" y="f480"/>
                  </a:cxn>
                  <a:cxn ang="f340">
                    <a:pos x="f481" y="f482"/>
                  </a:cxn>
                  <a:cxn ang="f340">
                    <a:pos x="f483" y="f484"/>
                  </a:cxn>
                  <a:cxn ang="f340">
                    <a:pos x="f485" y="f482"/>
                  </a:cxn>
                  <a:cxn ang="f340">
                    <a:pos x="f485" y="f486"/>
                  </a:cxn>
                  <a:cxn ang="f340">
                    <a:pos x="f487" y="f488"/>
                  </a:cxn>
                  <a:cxn ang="f340">
                    <a:pos x="f489" y="f490"/>
                  </a:cxn>
                  <a:cxn ang="f340">
                    <a:pos x="f491" y="f492"/>
                  </a:cxn>
                  <a:cxn ang="f340">
                    <a:pos x="f493" y="f494"/>
                  </a:cxn>
                  <a:cxn ang="f340">
                    <a:pos x="f495" y="f496"/>
                  </a:cxn>
                  <a:cxn ang="f340">
                    <a:pos x="f497" y="f498"/>
                  </a:cxn>
                  <a:cxn ang="f340">
                    <a:pos x="f499" y="f500"/>
                  </a:cxn>
                  <a:cxn ang="f340">
                    <a:pos x="f501" y="f502"/>
                  </a:cxn>
                  <a:cxn ang="f340">
                    <a:pos x="f503" y="f504"/>
                  </a:cxn>
                </a:cxnLst>
                <a:rect l="f421" t="f424" r="f422" b="f423"/>
                <a:pathLst>
                  <a:path w="552" h="415">
                    <a:moveTo>
                      <a:pt x="f8" y="f9"/>
                    </a:moveTo>
                    <a:lnTo>
                      <a:pt x="f10" y="f11"/>
                    </a:lnTo>
                    <a:lnTo>
                      <a:pt x="f12" y="f13"/>
                    </a:lnTo>
                    <a:lnTo>
                      <a:pt x="f14" y="f15"/>
                    </a:lnTo>
                    <a:lnTo>
                      <a:pt x="f16" y="f17"/>
                    </a:lnTo>
                    <a:lnTo>
                      <a:pt x="f18" y="f19"/>
                    </a:lnTo>
                    <a:lnTo>
                      <a:pt x="f20" y="f21"/>
                    </a:lnTo>
                    <a:lnTo>
                      <a:pt x="f22" y="f19"/>
                    </a:lnTo>
                    <a:lnTo>
                      <a:pt x="f23" y="f24"/>
                    </a:lnTo>
                    <a:lnTo>
                      <a:pt x="f23" y="f13"/>
                    </a:lnTo>
                    <a:lnTo>
                      <a:pt x="f25" y="f11"/>
                    </a:lnTo>
                    <a:lnTo>
                      <a:pt x="f25" y="f26"/>
                    </a:lnTo>
                    <a:lnTo>
                      <a:pt x="f22" y="f9"/>
                    </a:lnTo>
                    <a:lnTo>
                      <a:pt x="f27" y="f5"/>
                    </a:lnTo>
                    <a:lnTo>
                      <a:pt x="f8" y="f9"/>
                    </a:lnTo>
                    <a:close/>
                    <a:moveTo>
                      <a:pt x="f28" y="f29"/>
                    </a:moveTo>
                    <a:lnTo>
                      <a:pt x="f5" y="f30"/>
                    </a:lnTo>
                    <a:lnTo>
                      <a:pt x="f5" y="f15"/>
                    </a:lnTo>
                    <a:lnTo>
                      <a:pt x="f5" y="f17"/>
                    </a:lnTo>
                    <a:lnTo>
                      <a:pt x="f31" y="f19"/>
                    </a:lnTo>
                    <a:lnTo>
                      <a:pt x="f9" y="f24"/>
                    </a:lnTo>
                    <a:lnTo>
                      <a:pt x="f28" y="f32"/>
                    </a:lnTo>
                    <a:lnTo>
                      <a:pt x="f33" y="f30"/>
                    </a:lnTo>
                    <a:lnTo>
                      <a:pt x="f33" y="f29"/>
                    </a:lnTo>
                    <a:lnTo>
                      <a:pt x="f11" y="f33"/>
                    </a:lnTo>
                    <a:lnTo>
                      <a:pt x="f26" y="f26"/>
                    </a:lnTo>
                    <a:lnTo>
                      <a:pt x="f28" y="f29"/>
                    </a:lnTo>
                    <a:close/>
                    <a:moveTo>
                      <a:pt x="f34" y="f35"/>
                    </a:moveTo>
                    <a:lnTo>
                      <a:pt x="f36" y="f35"/>
                    </a:lnTo>
                    <a:lnTo>
                      <a:pt x="f37" y="f38"/>
                    </a:lnTo>
                    <a:lnTo>
                      <a:pt x="f39" y="f40"/>
                    </a:lnTo>
                    <a:lnTo>
                      <a:pt x="f39" y="f41"/>
                    </a:lnTo>
                    <a:lnTo>
                      <a:pt x="f42" y="f22"/>
                    </a:lnTo>
                    <a:lnTo>
                      <a:pt x="f43" y="f22"/>
                    </a:lnTo>
                    <a:lnTo>
                      <a:pt x="f44" y="f45"/>
                    </a:lnTo>
                    <a:lnTo>
                      <a:pt x="f46" y="f45"/>
                    </a:lnTo>
                    <a:lnTo>
                      <a:pt x="f47" y="f48"/>
                    </a:lnTo>
                    <a:lnTo>
                      <a:pt x="f47" y="f49"/>
                    </a:lnTo>
                    <a:lnTo>
                      <a:pt x="f44" y="f50"/>
                    </a:lnTo>
                    <a:lnTo>
                      <a:pt x="f51" y="f52"/>
                    </a:lnTo>
                    <a:lnTo>
                      <a:pt x="f53" y="f54"/>
                    </a:lnTo>
                    <a:lnTo>
                      <a:pt x="f55" y="f54"/>
                    </a:lnTo>
                    <a:lnTo>
                      <a:pt x="f56" y="f57"/>
                    </a:lnTo>
                    <a:lnTo>
                      <a:pt x="f55" y="f58"/>
                    </a:lnTo>
                    <a:lnTo>
                      <a:pt x="f55" y="f57"/>
                    </a:lnTo>
                    <a:lnTo>
                      <a:pt x="f59" y="f54"/>
                    </a:lnTo>
                    <a:lnTo>
                      <a:pt x="f60" y="f54"/>
                    </a:lnTo>
                    <a:lnTo>
                      <a:pt x="f37" y="f61"/>
                    </a:lnTo>
                    <a:lnTo>
                      <a:pt x="f36" y="f62"/>
                    </a:lnTo>
                    <a:lnTo>
                      <a:pt x="f63" y="f64"/>
                    </a:lnTo>
                    <a:lnTo>
                      <a:pt x="f65" y="f62"/>
                    </a:lnTo>
                    <a:lnTo>
                      <a:pt x="f66" y="f67"/>
                    </a:lnTo>
                    <a:lnTo>
                      <a:pt x="f68" y="f52"/>
                    </a:lnTo>
                    <a:lnTo>
                      <a:pt x="f69" y="f35"/>
                    </a:lnTo>
                    <a:lnTo>
                      <a:pt x="f34" y="f35"/>
                    </a:lnTo>
                    <a:close/>
                    <a:moveTo>
                      <a:pt x="f70" y="f71"/>
                    </a:moveTo>
                    <a:lnTo>
                      <a:pt x="f72" y="f73"/>
                    </a:lnTo>
                    <a:lnTo>
                      <a:pt x="f74" y="f75"/>
                    </a:lnTo>
                    <a:lnTo>
                      <a:pt x="f72" y="f76"/>
                    </a:lnTo>
                    <a:lnTo>
                      <a:pt x="f77" y="f78"/>
                    </a:lnTo>
                    <a:lnTo>
                      <a:pt x="f79" y="f80"/>
                    </a:lnTo>
                    <a:lnTo>
                      <a:pt x="f81" y="f80"/>
                    </a:lnTo>
                    <a:lnTo>
                      <a:pt x="f82" y="f83"/>
                    </a:lnTo>
                    <a:lnTo>
                      <a:pt x="f84" y="f83"/>
                    </a:lnTo>
                    <a:lnTo>
                      <a:pt x="f84" y="f85"/>
                    </a:lnTo>
                    <a:lnTo>
                      <a:pt x="f86" y="f80"/>
                    </a:lnTo>
                    <a:lnTo>
                      <a:pt x="f86" y="f76"/>
                    </a:lnTo>
                    <a:lnTo>
                      <a:pt x="f81" y="f87"/>
                    </a:lnTo>
                    <a:lnTo>
                      <a:pt x="f70" y="f71"/>
                    </a:lnTo>
                    <a:close/>
                    <a:moveTo>
                      <a:pt x="f88" y="f89"/>
                    </a:moveTo>
                    <a:lnTo>
                      <a:pt x="f90" y="f91"/>
                    </a:lnTo>
                    <a:lnTo>
                      <a:pt x="f92" y="f93"/>
                    </a:lnTo>
                    <a:lnTo>
                      <a:pt x="f94" y="f95"/>
                    </a:lnTo>
                    <a:lnTo>
                      <a:pt x="f96" y="f95"/>
                    </a:lnTo>
                    <a:lnTo>
                      <a:pt x="f97" y="f43"/>
                    </a:lnTo>
                    <a:lnTo>
                      <a:pt x="f97" y="f98"/>
                    </a:lnTo>
                    <a:lnTo>
                      <a:pt x="f99" y="f100"/>
                    </a:lnTo>
                    <a:lnTo>
                      <a:pt x="f101" y="f100"/>
                    </a:lnTo>
                    <a:lnTo>
                      <a:pt x="f102" y="f98"/>
                    </a:lnTo>
                    <a:lnTo>
                      <a:pt x="f103" y="f98"/>
                    </a:lnTo>
                    <a:lnTo>
                      <a:pt x="f104" y="f105"/>
                    </a:lnTo>
                    <a:lnTo>
                      <a:pt x="f106" y="f43"/>
                    </a:lnTo>
                    <a:lnTo>
                      <a:pt x="f104" y="f107"/>
                    </a:lnTo>
                    <a:lnTo>
                      <a:pt x="f108" y="f109"/>
                    </a:lnTo>
                    <a:lnTo>
                      <a:pt x="f110" y="f111"/>
                    </a:lnTo>
                    <a:lnTo>
                      <a:pt x="f101" y="f91"/>
                    </a:lnTo>
                    <a:lnTo>
                      <a:pt x="f112" y="f91"/>
                    </a:lnTo>
                    <a:lnTo>
                      <a:pt x="f96" y="f91"/>
                    </a:lnTo>
                    <a:lnTo>
                      <a:pt x="f113" y="f114"/>
                    </a:lnTo>
                    <a:lnTo>
                      <a:pt x="f94" y="f115"/>
                    </a:lnTo>
                    <a:lnTo>
                      <a:pt x="f116" y="f117"/>
                    </a:lnTo>
                    <a:lnTo>
                      <a:pt x="f118" y="f117"/>
                    </a:lnTo>
                    <a:lnTo>
                      <a:pt x="f88" y="f89"/>
                    </a:lnTo>
                    <a:close/>
                    <a:moveTo>
                      <a:pt x="f119" y="f109"/>
                    </a:moveTo>
                    <a:lnTo>
                      <a:pt x="f120" y="f95"/>
                    </a:lnTo>
                    <a:lnTo>
                      <a:pt x="f121" y="f122"/>
                    </a:lnTo>
                    <a:lnTo>
                      <a:pt x="f120" y="f91"/>
                    </a:lnTo>
                    <a:lnTo>
                      <a:pt x="f70" y="f123"/>
                    </a:lnTo>
                    <a:lnTo>
                      <a:pt x="f124" y="f89"/>
                    </a:lnTo>
                    <a:lnTo>
                      <a:pt x="f125" y="f89"/>
                    </a:lnTo>
                    <a:lnTo>
                      <a:pt x="f79" y="f126"/>
                    </a:lnTo>
                    <a:lnTo>
                      <a:pt x="f124" y="f95"/>
                    </a:lnTo>
                    <a:lnTo>
                      <a:pt x="f119" y="f109"/>
                    </a:lnTo>
                    <a:close/>
                    <a:moveTo>
                      <a:pt x="f127" y="f128"/>
                    </a:moveTo>
                    <a:lnTo>
                      <a:pt x="f129" y="f74"/>
                    </a:lnTo>
                    <a:lnTo>
                      <a:pt x="f130" y="f120"/>
                    </a:lnTo>
                    <a:lnTo>
                      <a:pt x="f131" y="f132"/>
                    </a:lnTo>
                    <a:lnTo>
                      <a:pt x="f133" y="f134"/>
                    </a:lnTo>
                    <a:lnTo>
                      <a:pt x="f135" y="f136"/>
                    </a:lnTo>
                    <a:lnTo>
                      <a:pt x="f137" y="f138"/>
                    </a:lnTo>
                    <a:lnTo>
                      <a:pt x="f139" y="f140"/>
                    </a:lnTo>
                    <a:lnTo>
                      <a:pt x="f141" y="f142"/>
                    </a:lnTo>
                    <a:lnTo>
                      <a:pt x="f141" y="f143"/>
                    </a:lnTo>
                    <a:lnTo>
                      <a:pt x="f144" y="f145"/>
                    </a:lnTo>
                    <a:lnTo>
                      <a:pt x="f141" y="f146"/>
                    </a:lnTo>
                    <a:lnTo>
                      <a:pt x="f147" y="f125"/>
                    </a:lnTo>
                    <a:lnTo>
                      <a:pt x="f148" y="f79"/>
                    </a:lnTo>
                    <a:lnTo>
                      <a:pt x="f149" y="f150"/>
                    </a:lnTo>
                    <a:lnTo>
                      <a:pt x="f144" y="f94"/>
                    </a:lnTo>
                    <a:lnTo>
                      <a:pt x="f151" y="f152"/>
                    </a:lnTo>
                    <a:lnTo>
                      <a:pt x="f153" y="f154"/>
                    </a:lnTo>
                    <a:lnTo>
                      <a:pt x="f155" y="f156"/>
                    </a:lnTo>
                    <a:lnTo>
                      <a:pt x="f157" y="f7"/>
                    </a:lnTo>
                    <a:lnTo>
                      <a:pt x="f158" y="f159"/>
                    </a:lnTo>
                    <a:lnTo>
                      <a:pt x="f160" y="f154"/>
                    </a:lnTo>
                    <a:lnTo>
                      <a:pt x="f161" y="f162"/>
                    </a:lnTo>
                    <a:lnTo>
                      <a:pt x="f163" y="f164"/>
                    </a:lnTo>
                    <a:lnTo>
                      <a:pt x="f127" y="f165"/>
                    </a:lnTo>
                    <a:lnTo>
                      <a:pt x="f6" y="f166"/>
                    </a:lnTo>
                    <a:lnTo>
                      <a:pt x="f127" y="f128"/>
                    </a:lnTo>
                    <a:close/>
                  </a:path>
                </a:pathLst>
              </a:custGeom>
              <a:solidFill>
                <a:srgbClr val="339933"/>
              </a:solidFill>
              <a:ln w="6345" cap="flat">
                <a:solidFill>
                  <a:srgbClr val="E6E6E6"/>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pic>
            <p:nvPicPr>
              <p:cNvPr id="151" name="Graphic 59">
                <a:extLst>
                  <a:ext uri="{FF2B5EF4-FFF2-40B4-BE49-F238E27FC236}">
                    <a16:creationId xmlns:a16="http://schemas.microsoft.com/office/drawing/2014/main" id="{9B97D273-09BF-8DE1-2D0D-825D23BA69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3563" y="4912019"/>
                <a:ext cx="1562883" cy="1526782"/>
              </a:xfrm>
              <a:prstGeom prst="rect">
                <a:avLst/>
              </a:prstGeom>
              <a:noFill/>
              <a:ln cap="flat">
                <a:noFill/>
              </a:ln>
            </p:spPr>
          </p:pic>
          <p:pic>
            <p:nvPicPr>
              <p:cNvPr id="152" name="Graphic 60">
                <a:extLst>
                  <a:ext uri="{FF2B5EF4-FFF2-40B4-BE49-F238E27FC236}">
                    <a16:creationId xmlns:a16="http://schemas.microsoft.com/office/drawing/2014/main" id="{968B5982-611B-E505-21C1-58F47FFC81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53519" y="5072277"/>
                <a:ext cx="1106661" cy="1081104"/>
              </a:xfrm>
              <a:prstGeom prst="rect">
                <a:avLst/>
              </a:prstGeom>
              <a:noFill/>
              <a:ln cap="flat">
                <a:noFill/>
              </a:ln>
            </p:spPr>
          </p:pic>
          <p:pic>
            <p:nvPicPr>
              <p:cNvPr id="153" name="Graphic 61">
                <a:extLst>
                  <a:ext uri="{FF2B5EF4-FFF2-40B4-BE49-F238E27FC236}">
                    <a16:creationId xmlns:a16="http://schemas.microsoft.com/office/drawing/2014/main" id="{52566E44-CC2F-9249-BA36-963610D114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22516" y="4939323"/>
                <a:ext cx="1106661" cy="1081104"/>
              </a:xfrm>
              <a:prstGeom prst="rect">
                <a:avLst/>
              </a:prstGeom>
              <a:noFill/>
              <a:ln cap="flat">
                <a:noFill/>
              </a:ln>
            </p:spPr>
          </p:pic>
          <p:pic>
            <p:nvPicPr>
              <p:cNvPr id="158" name="Graphic 62">
                <a:extLst>
                  <a:ext uri="{FF2B5EF4-FFF2-40B4-BE49-F238E27FC236}">
                    <a16:creationId xmlns:a16="http://schemas.microsoft.com/office/drawing/2014/main" id="{3A5B638B-8D9A-B99D-882B-13776B5D0A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34134" y="5306382"/>
                <a:ext cx="627388" cy="612894"/>
              </a:xfrm>
              <a:prstGeom prst="rect">
                <a:avLst/>
              </a:prstGeom>
              <a:noFill/>
              <a:ln cap="flat">
                <a:noFill/>
              </a:ln>
            </p:spPr>
          </p:pic>
        </p:grpSp>
        <p:grpSp>
          <p:nvGrpSpPr>
            <p:cNvPr id="138" name="Group 53">
              <a:extLst>
                <a:ext uri="{FF2B5EF4-FFF2-40B4-BE49-F238E27FC236}">
                  <a16:creationId xmlns:a16="http://schemas.microsoft.com/office/drawing/2014/main" id="{CC10DB87-3172-EB58-7990-0EE97DFDAA86}"/>
                </a:ext>
              </a:extLst>
            </p:cNvPr>
            <p:cNvGrpSpPr/>
            <p:nvPr/>
          </p:nvGrpSpPr>
          <p:grpSpPr>
            <a:xfrm>
              <a:off x="890287" y="4245998"/>
              <a:ext cx="7314376" cy="1948074"/>
              <a:chOff x="890287" y="4245998"/>
              <a:chExt cx="7314376" cy="1948074"/>
            </a:xfrm>
          </p:grpSpPr>
          <p:sp>
            <p:nvSpPr>
              <p:cNvPr id="139" name="object 5">
                <a:extLst>
                  <a:ext uri="{FF2B5EF4-FFF2-40B4-BE49-F238E27FC236}">
                    <a16:creationId xmlns:a16="http://schemas.microsoft.com/office/drawing/2014/main" id="{1F726A21-B2B9-F0C1-D4A4-8B54842F0C51}"/>
                  </a:ext>
                </a:extLst>
              </p:cNvPr>
              <p:cNvSpPr txBox="1"/>
              <p:nvPr/>
            </p:nvSpPr>
            <p:spPr>
              <a:xfrm>
                <a:off x="890287" y="4245998"/>
                <a:ext cx="743068" cy="138312"/>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1">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Hawaii</a:t>
                </a:r>
              </a:p>
            </p:txBody>
          </p:sp>
          <p:sp>
            <p:nvSpPr>
              <p:cNvPr id="140" name="object 5">
                <a:extLst>
                  <a:ext uri="{FF2B5EF4-FFF2-40B4-BE49-F238E27FC236}">
                    <a16:creationId xmlns:a16="http://schemas.microsoft.com/office/drawing/2014/main" id="{D2272191-D921-4506-7183-7B9305D421EA}"/>
                  </a:ext>
                </a:extLst>
              </p:cNvPr>
              <p:cNvSpPr txBox="1"/>
              <p:nvPr/>
            </p:nvSpPr>
            <p:spPr>
              <a:xfrm>
                <a:off x="2243928" y="5914119"/>
                <a:ext cx="743068" cy="138312"/>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1">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Alaska</a:t>
                </a:r>
              </a:p>
            </p:txBody>
          </p:sp>
          <p:sp>
            <p:nvSpPr>
              <p:cNvPr id="141" name="object 5">
                <a:extLst>
                  <a:ext uri="{FF2B5EF4-FFF2-40B4-BE49-F238E27FC236}">
                    <a16:creationId xmlns:a16="http://schemas.microsoft.com/office/drawing/2014/main" id="{0CD5FB36-8EA3-7430-BE77-30D02435921E}"/>
                  </a:ext>
                </a:extLst>
              </p:cNvPr>
              <p:cNvSpPr txBox="1"/>
              <p:nvPr/>
            </p:nvSpPr>
            <p:spPr>
              <a:xfrm>
                <a:off x="7461595" y="5937939"/>
                <a:ext cx="743068" cy="138312"/>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1">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Puerto Rico</a:t>
                </a:r>
              </a:p>
            </p:txBody>
          </p:sp>
          <p:sp>
            <p:nvSpPr>
              <p:cNvPr id="142" name="object 5">
                <a:extLst>
                  <a:ext uri="{FF2B5EF4-FFF2-40B4-BE49-F238E27FC236}">
                    <a16:creationId xmlns:a16="http://schemas.microsoft.com/office/drawing/2014/main" id="{83EC851E-A3B7-CF81-D9B4-9E5EB4972B61}"/>
                  </a:ext>
                </a:extLst>
              </p:cNvPr>
              <p:cNvSpPr txBox="1"/>
              <p:nvPr/>
            </p:nvSpPr>
            <p:spPr>
              <a:xfrm>
                <a:off x="4593342" y="5917914"/>
                <a:ext cx="1027017" cy="138312"/>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1">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dirty="0">
                    <a:solidFill>
                      <a:srgbClr val="595959"/>
                    </a:solidFill>
                    <a:uFillTx/>
                    <a:latin typeface="Arial Nova" pitchFamily="34"/>
                    <a:cs typeface="Rockwell"/>
                  </a:rPr>
                  <a:t>US Virgin Islands</a:t>
                </a:r>
              </a:p>
            </p:txBody>
          </p:sp>
          <p:sp>
            <p:nvSpPr>
              <p:cNvPr id="143" name="object 5">
                <a:extLst>
                  <a:ext uri="{FF2B5EF4-FFF2-40B4-BE49-F238E27FC236}">
                    <a16:creationId xmlns:a16="http://schemas.microsoft.com/office/drawing/2014/main" id="{8505E8D3-CC65-CCAF-48EC-A2F8FE72AE1E}"/>
                  </a:ext>
                </a:extLst>
              </p:cNvPr>
              <p:cNvSpPr txBox="1"/>
              <p:nvPr/>
            </p:nvSpPr>
            <p:spPr>
              <a:xfrm>
                <a:off x="3549143" y="6055760"/>
                <a:ext cx="743068" cy="138312"/>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1">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Guam</a:t>
                </a:r>
              </a:p>
            </p:txBody>
          </p:sp>
          <p:sp>
            <p:nvSpPr>
              <p:cNvPr id="144" name="object 5">
                <a:extLst>
                  <a:ext uri="{FF2B5EF4-FFF2-40B4-BE49-F238E27FC236}">
                    <a16:creationId xmlns:a16="http://schemas.microsoft.com/office/drawing/2014/main" id="{C68834D5-6EED-5497-F5AA-106D21838AC0}"/>
                  </a:ext>
                </a:extLst>
              </p:cNvPr>
              <p:cNvSpPr txBox="1"/>
              <p:nvPr/>
            </p:nvSpPr>
            <p:spPr>
              <a:xfrm>
                <a:off x="5879363" y="5880954"/>
                <a:ext cx="1027017" cy="138312"/>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1">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dirty="0">
                    <a:solidFill>
                      <a:srgbClr val="595959"/>
                    </a:solidFill>
                    <a:uFillTx/>
                    <a:latin typeface="Arial Nova" pitchFamily="34"/>
                    <a:cs typeface="Rockwell"/>
                  </a:rPr>
                  <a:t>American Samoa</a:t>
                </a:r>
              </a:p>
            </p:txBody>
          </p:sp>
        </p:grpSp>
        <p:sp>
          <p:nvSpPr>
            <p:cNvPr id="122" name="Freeform 36">
              <a:extLst>
                <a:ext uri="{FF2B5EF4-FFF2-40B4-BE49-F238E27FC236}">
                  <a16:creationId xmlns:a16="http://schemas.microsoft.com/office/drawing/2014/main" id="{E02DDADE-45AE-F485-B6AD-517D6AB17C09}"/>
                </a:ext>
              </a:extLst>
            </p:cNvPr>
            <p:cNvSpPr/>
            <p:nvPr/>
          </p:nvSpPr>
          <p:spPr>
            <a:xfrm>
              <a:off x="3167399" y="1638952"/>
              <a:ext cx="971129" cy="775338"/>
            </a:xfrm>
            <a:custGeom>
              <a:avLst/>
              <a:gdLst>
                <a:gd name="f0" fmla="val 10800000"/>
                <a:gd name="f1" fmla="val 5400000"/>
                <a:gd name="f2" fmla="val 360"/>
                <a:gd name="f3" fmla="val 180"/>
                <a:gd name="f4" fmla="val w"/>
                <a:gd name="f5" fmla="val h"/>
                <a:gd name="f6" fmla="val 0"/>
                <a:gd name="f7" fmla="val 695"/>
                <a:gd name="f8" fmla="val 568"/>
                <a:gd name="f9" fmla="val 23"/>
                <a:gd name="f10" fmla="val 509"/>
                <a:gd name="f11" fmla="val 507"/>
                <a:gd name="f12" fmla="val 2"/>
                <a:gd name="f13" fmla="val 490"/>
                <a:gd name="f14" fmla="val 4"/>
                <a:gd name="f15" fmla="val 476"/>
                <a:gd name="f16" fmla="val 7"/>
                <a:gd name="f17" fmla="val 459"/>
                <a:gd name="f18" fmla="val 9"/>
                <a:gd name="f19" fmla="val 443"/>
                <a:gd name="f20" fmla="val 12"/>
                <a:gd name="f21" fmla="val 428"/>
                <a:gd name="f22" fmla="val 412"/>
                <a:gd name="f23" fmla="val 14"/>
                <a:gd name="f24" fmla="val 395"/>
                <a:gd name="f25" fmla="val 16"/>
                <a:gd name="f26" fmla="val 381"/>
                <a:gd name="f27" fmla="val 19"/>
                <a:gd name="f28" fmla="val 21"/>
                <a:gd name="f29" fmla="val 341"/>
                <a:gd name="f30" fmla="val 26"/>
                <a:gd name="f31" fmla="val 322"/>
                <a:gd name="f32" fmla="val 28"/>
                <a:gd name="f33" fmla="val 301"/>
                <a:gd name="f34" fmla="val 30"/>
                <a:gd name="f35" fmla="val 282"/>
                <a:gd name="f36" fmla="val 33"/>
                <a:gd name="f37" fmla="val 263"/>
                <a:gd name="f38" fmla="val 35"/>
                <a:gd name="f39" fmla="val 241"/>
                <a:gd name="f40" fmla="val 38"/>
                <a:gd name="f41" fmla="val 222"/>
                <a:gd name="f42" fmla="val 40"/>
                <a:gd name="f43" fmla="val 203"/>
                <a:gd name="f44" fmla="val 42"/>
                <a:gd name="f45" fmla="val 182"/>
                <a:gd name="f46" fmla="val 45"/>
                <a:gd name="f47" fmla="val 163"/>
                <a:gd name="f48" fmla="val 49"/>
                <a:gd name="f49" fmla="val 144"/>
                <a:gd name="f50" fmla="val 52"/>
                <a:gd name="f51" fmla="val 123"/>
                <a:gd name="f52" fmla="val 54"/>
                <a:gd name="f53" fmla="val 104"/>
                <a:gd name="f54" fmla="val 57"/>
                <a:gd name="f55" fmla="val 85"/>
                <a:gd name="f56" fmla="val 59"/>
                <a:gd name="f57" fmla="val 64"/>
                <a:gd name="f58" fmla="val 61"/>
                <a:gd name="f59" fmla="val 50"/>
                <a:gd name="f60" fmla="val 66"/>
                <a:gd name="f61" fmla="val 68"/>
                <a:gd name="f62" fmla="val 87"/>
                <a:gd name="f63" fmla="val 5"/>
                <a:gd name="f64" fmla="val 106"/>
                <a:gd name="f65" fmla="val 125"/>
                <a:gd name="f66" fmla="val 146"/>
                <a:gd name="f67" fmla="val 165"/>
                <a:gd name="f68" fmla="val 184"/>
                <a:gd name="f69" fmla="val 206"/>
                <a:gd name="f70" fmla="val 224"/>
                <a:gd name="f71" fmla="val 243"/>
                <a:gd name="f72" fmla="val 24"/>
                <a:gd name="f73" fmla="val 262"/>
                <a:gd name="f74" fmla="val 284"/>
                <a:gd name="f75" fmla="val 302"/>
                <a:gd name="f76" fmla="val 321"/>
                <a:gd name="f77" fmla="val 31"/>
                <a:gd name="f78" fmla="val 340"/>
                <a:gd name="f79" fmla="val 362"/>
                <a:gd name="f80" fmla="val 399"/>
                <a:gd name="f81" fmla="val 421"/>
                <a:gd name="f82" fmla="val 440"/>
                <a:gd name="f83" fmla="val 43"/>
                <a:gd name="f84" fmla="val 478"/>
                <a:gd name="f85" fmla="val 499"/>
                <a:gd name="f86" fmla="val 47"/>
                <a:gd name="f87" fmla="val 518"/>
                <a:gd name="f88" fmla="val 537"/>
                <a:gd name="f89" fmla="val 558"/>
                <a:gd name="f90" fmla="val 577"/>
                <a:gd name="f91" fmla="val 596"/>
                <a:gd name="f92" fmla="val 617"/>
                <a:gd name="f93" fmla="val 636"/>
                <a:gd name="f94" fmla="val 655"/>
                <a:gd name="f95" fmla="val 676"/>
                <a:gd name="f96" fmla="val 693"/>
                <a:gd name="f97" fmla="val 92"/>
                <a:gd name="f98" fmla="val 690"/>
                <a:gd name="f99" fmla="val 156"/>
                <a:gd name="f100" fmla="val 688"/>
                <a:gd name="f101" fmla="val 187"/>
                <a:gd name="f102" fmla="val 218"/>
                <a:gd name="f103" fmla="val 686"/>
                <a:gd name="f104" fmla="val 251"/>
                <a:gd name="f105" fmla="val 683"/>
                <a:gd name="f106" fmla="val 315"/>
                <a:gd name="f107" fmla="val 681"/>
                <a:gd name="f108" fmla="val 346"/>
                <a:gd name="f109" fmla="val 379"/>
                <a:gd name="f110" fmla="val 679"/>
                <a:gd name="f111" fmla="val 409"/>
                <a:gd name="f112" fmla="val 473"/>
                <a:gd name="f113" fmla="val 674"/>
                <a:gd name="f114" fmla="val 504"/>
                <a:gd name="f115" fmla="val 671"/>
                <a:gd name="f116" fmla="val 641"/>
                <a:gd name="f117" fmla="val 612"/>
                <a:gd name="f118" fmla="val 566"/>
                <a:gd name="f119" fmla="val 582"/>
                <a:gd name="f120" fmla="val 563"/>
                <a:gd name="f121" fmla="val 551"/>
                <a:gd name="f122" fmla="val 561"/>
                <a:gd name="f123" fmla="val 520"/>
                <a:gd name="f124" fmla="val 559"/>
                <a:gd name="f125" fmla="val 492"/>
                <a:gd name="f126" fmla="val 461"/>
                <a:gd name="f127" fmla="val 556"/>
                <a:gd name="f128" fmla="val 430"/>
                <a:gd name="f129" fmla="val 554"/>
                <a:gd name="f130" fmla="val 402"/>
                <a:gd name="f131" fmla="val 552"/>
                <a:gd name="f132" fmla="val 371"/>
                <a:gd name="f133" fmla="val 549"/>
                <a:gd name="f134" fmla="val 544"/>
                <a:gd name="f135" fmla="val 312"/>
                <a:gd name="f136" fmla="val 542"/>
                <a:gd name="f137" fmla="val 281"/>
                <a:gd name="f138" fmla="val 540"/>
                <a:gd name="f139" fmla="val 250"/>
                <a:gd name="f140" fmla="val 533"/>
                <a:gd name="f141" fmla="val 191"/>
                <a:gd name="f142" fmla="val 530"/>
                <a:gd name="f143" fmla="val 168"/>
                <a:gd name="f144" fmla="val 528"/>
                <a:gd name="f145" fmla="val 525"/>
                <a:gd name="f146" fmla="val 120"/>
                <a:gd name="f147" fmla="val 523"/>
                <a:gd name="f148" fmla="val 97"/>
                <a:gd name="f149" fmla="val 71"/>
                <a:gd name="f150" fmla="val 516"/>
                <a:gd name="f151" fmla="val 514"/>
                <a:gd name="f152" fmla="+- 0 0 -90"/>
                <a:gd name="f153" fmla="*/ f4 1 695"/>
                <a:gd name="f154" fmla="*/ f5 1 568"/>
                <a:gd name="f155" fmla="+- f8 0 f6"/>
                <a:gd name="f156" fmla="+- f7 0 f6"/>
                <a:gd name="f157" fmla="*/ f152 f0 1"/>
                <a:gd name="f158" fmla="*/ f156 1 695"/>
                <a:gd name="f159" fmla="*/ f155 1 568"/>
                <a:gd name="f160" fmla="*/ 0 f156 1"/>
                <a:gd name="f161" fmla="*/ 804863 f155 1"/>
                <a:gd name="f162" fmla="*/ 6350 f156 1"/>
                <a:gd name="f163" fmla="*/ 755650 f155 1"/>
                <a:gd name="f164" fmla="*/ 14287 f156 1"/>
                <a:gd name="f165" fmla="*/ 703263 f155 1"/>
                <a:gd name="f166" fmla="*/ 19050 f156 1"/>
                <a:gd name="f167" fmla="*/ 654050 f155 1"/>
                <a:gd name="f168" fmla="*/ 25400 f156 1"/>
                <a:gd name="f169" fmla="*/ 604838 f155 1"/>
                <a:gd name="f170" fmla="*/ 33337 f156 1"/>
                <a:gd name="f171" fmla="*/ 541338 f155 1"/>
                <a:gd name="f172" fmla="*/ 44450 f156 1"/>
                <a:gd name="f173" fmla="*/ 477838 f155 1"/>
                <a:gd name="f174" fmla="*/ 52387 f156 1"/>
                <a:gd name="f175" fmla="*/ 417513 f155 1"/>
                <a:gd name="f176" fmla="*/ 60325 f156 1"/>
                <a:gd name="f177" fmla="*/ 352425 f155 1"/>
                <a:gd name="f178" fmla="*/ 66675 f156 1"/>
                <a:gd name="f179" fmla="*/ 288925 f155 1"/>
                <a:gd name="f180" fmla="*/ 77787 f156 1"/>
                <a:gd name="f181" fmla="*/ 228600 f155 1"/>
                <a:gd name="f182" fmla="*/ 85725 f156 1"/>
                <a:gd name="f183" fmla="*/ 165100 f155 1"/>
                <a:gd name="f184" fmla="*/ 93662 f156 1"/>
                <a:gd name="f185" fmla="*/ 101600 f155 1"/>
                <a:gd name="f186" fmla="*/ 101600 f156 1"/>
                <a:gd name="f187" fmla="*/ 52388 f155 1"/>
                <a:gd name="f188" fmla="*/ 107950 f156 1"/>
                <a:gd name="f189" fmla="*/ 0 f155 1"/>
                <a:gd name="f190" fmla="*/ 168275 f156 1"/>
                <a:gd name="f191" fmla="*/ 11113 f155 1"/>
                <a:gd name="f192" fmla="*/ 231775 f156 1"/>
                <a:gd name="f193" fmla="*/ 19050 f155 1"/>
                <a:gd name="f194" fmla="*/ 292100 f156 1"/>
                <a:gd name="f195" fmla="*/ 25400 f155 1"/>
                <a:gd name="f196" fmla="*/ 355600 f156 1"/>
                <a:gd name="f197" fmla="*/ 33338 f155 1"/>
                <a:gd name="f198" fmla="*/ 415925 f156 1"/>
                <a:gd name="f199" fmla="*/ 41275 f155 1"/>
                <a:gd name="f200" fmla="*/ 479425 f156 1"/>
                <a:gd name="f201" fmla="*/ 44450 f155 1"/>
                <a:gd name="f202" fmla="*/ 539750 f156 1"/>
                <a:gd name="f203" fmla="*/ 604837 f156 1"/>
                <a:gd name="f204" fmla="*/ 60325 f155 1"/>
                <a:gd name="f205" fmla="*/ 668337 f156 1"/>
                <a:gd name="f206" fmla="*/ 63500 f155 1"/>
                <a:gd name="f207" fmla="*/ 728662 f156 1"/>
                <a:gd name="f208" fmla="*/ 71438 f155 1"/>
                <a:gd name="f209" fmla="*/ 792162 f156 1"/>
                <a:gd name="f210" fmla="*/ 74613 f155 1"/>
                <a:gd name="f211" fmla="*/ 852487 f156 1"/>
                <a:gd name="f212" fmla="*/ 79375 f155 1"/>
                <a:gd name="f213" fmla="*/ 915987 f156 1"/>
                <a:gd name="f214" fmla="*/ 82550 f155 1"/>
                <a:gd name="f215" fmla="*/ 979487 f156 1"/>
                <a:gd name="f216" fmla="*/ 85725 f155 1"/>
                <a:gd name="f217" fmla="*/ 1039812 f156 1"/>
                <a:gd name="f218" fmla="*/ 90488 f155 1"/>
                <a:gd name="f219" fmla="*/ 1103312 f156 1"/>
                <a:gd name="f220" fmla="*/ 93663 f155 1"/>
                <a:gd name="f221" fmla="*/ 1100137 f156 1"/>
                <a:gd name="f222" fmla="*/ 195263 f155 1"/>
                <a:gd name="f223" fmla="*/ 1092200 f156 1"/>
                <a:gd name="f224" fmla="*/ 296863 f155 1"/>
                <a:gd name="f225" fmla="*/ 1089025 f156 1"/>
                <a:gd name="f226" fmla="*/ 398463 f155 1"/>
                <a:gd name="f227" fmla="*/ 1084262 f156 1"/>
                <a:gd name="f228" fmla="*/ 500063 f155 1"/>
                <a:gd name="f229" fmla="*/ 1081087 f156 1"/>
                <a:gd name="f230" fmla="*/ 601663 f155 1"/>
                <a:gd name="f231" fmla="*/ 1073150 f156 1"/>
                <a:gd name="f232" fmla="*/ 698500 f155 1"/>
                <a:gd name="f233" fmla="*/ 1069975 f156 1"/>
                <a:gd name="f234" fmla="*/ 800100 f155 1"/>
                <a:gd name="f235" fmla="*/ 1065212 f156 1"/>
                <a:gd name="f236" fmla="*/ 901700 f155 1"/>
                <a:gd name="f237" fmla="*/ 971550 f156 1"/>
                <a:gd name="f238" fmla="*/ 898525 f155 1"/>
                <a:gd name="f239" fmla="*/ 874712 f156 1"/>
                <a:gd name="f240" fmla="*/ 890588 f155 1"/>
                <a:gd name="f241" fmla="*/ 781050 f156 1"/>
                <a:gd name="f242" fmla="*/ 887413 f155 1"/>
                <a:gd name="f243" fmla="*/ 682625 f156 1"/>
                <a:gd name="f244" fmla="*/ 879475 f155 1"/>
                <a:gd name="f245" fmla="*/ 588962 f156 1"/>
                <a:gd name="f246" fmla="*/ 871538 f155 1"/>
                <a:gd name="f247" fmla="*/ 495300 f156 1"/>
                <a:gd name="f248" fmla="*/ 860425 f155 1"/>
                <a:gd name="f249" fmla="*/ 396875 f156 1"/>
                <a:gd name="f250" fmla="*/ 852488 f155 1"/>
                <a:gd name="f251" fmla="*/ 303212 f156 1"/>
                <a:gd name="f252" fmla="*/ 841375 f155 1"/>
                <a:gd name="f253" fmla="*/ 228600 f156 1"/>
                <a:gd name="f254" fmla="*/ 833438 f155 1"/>
                <a:gd name="f255" fmla="*/ 153987 f156 1"/>
                <a:gd name="f256" fmla="*/ 822325 f155 1"/>
                <a:gd name="f257" fmla="*/ 74612 f156 1"/>
                <a:gd name="f258" fmla="*/ 815975 f155 1"/>
                <a:gd name="f259" fmla="*/ f157 1 f3"/>
                <a:gd name="f260" fmla="*/ f160 1 695"/>
                <a:gd name="f261" fmla="*/ f161 1 568"/>
                <a:gd name="f262" fmla="*/ f162 1 695"/>
                <a:gd name="f263" fmla="*/ f163 1 568"/>
                <a:gd name="f264" fmla="*/ f164 1 695"/>
                <a:gd name="f265" fmla="*/ f165 1 568"/>
                <a:gd name="f266" fmla="*/ f166 1 695"/>
                <a:gd name="f267" fmla="*/ f167 1 568"/>
                <a:gd name="f268" fmla="*/ f168 1 695"/>
                <a:gd name="f269" fmla="*/ f169 1 568"/>
                <a:gd name="f270" fmla="*/ f170 1 695"/>
                <a:gd name="f271" fmla="*/ f171 1 568"/>
                <a:gd name="f272" fmla="*/ f172 1 695"/>
                <a:gd name="f273" fmla="*/ f173 1 568"/>
                <a:gd name="f274" fmla="*/ f174 1 695"/>
                <a:gd name="f275" fmla="*/ f175 1 568"/>
                <a:gd name="f276" fmla="*/ f176 1 695"/>
                <a:gd name="f277" fmla="*/ f177 1 568"/>
                <a:gd name="f278" fmla="*/ f178 1 695"/>
                <a:gd name="f279" fmla="*/ f179 1 568"/>
                <a:gd name="f280" fmla="*/ f180 1 695"/>
                <a:gd name="f281" fmla="*/ f181 1 568"/>
                <a:gd name="f282" fmla="*/ f182 1 695"/>
                <a:gd name="f283" fmla="*/ f183 1 568"/>
                <a:gd name="f284" fmla="*/ f184 1 695"/>
                <a:gd name="f285" fmla="*/ f185 1 568"/>
                <a:gd name="f286" fmla="*/ f186 1 695"/>
                <a:gd name="f287" fmla="*/ f187 1 568"/>
                <a:gd name="f288" fmla="*/ f188 1 695"/>
                <a:gd name="f289" fmla="*/ f189 1 568"/>
                <a:gd name="f290" fmla="*/ f190 1 695"/>
                <a:gd name="f291" fmla="*/ f191 1 568"/>
                <a:gd name="f292" fmla="*/ f192 1 695"/>
                <a:gd name="f293" fmla="*/ f193 1 568"/>
                <a:gd name="f294" fmla="*/ f194 1 695"/>
                <a:gd name="f295" fmla="*/ f195 1 568"/>
                <a:gd name="f296" fmla="*/ f196 1 695"/>
                <a:gd name="f297" fmla="*/ f197 1 568"/>
                <a:gd name="f298" fmla="*/ f198 1 695"/>
                <a:gd name="f299" fmla="*/ f199 1 568"/>
                <a:gd name="f300" fmla="*/ f200 1 695"/>
                <a:gd name="f301" fmla="*/ f201 1 568"/>
                <a:gd name="f302" fmla="*/ f202 1 695"/>
                <a:gd name="f303" fmla="*/ f203 1 695"/>
                <a:gd name="f304" fmla="*/ f204 1 568"/>
                <a:gd name="f305" fmla="*/ f205 1 695"/>
                <a:gd name="f306" fmla="*/ f206 1 568"/>
                <a:gd name="f307" fmla="*/ f207 1 695"/>
                <a:gd name="f308" fmla="*/ f208 1 568"/>
                <a:gd name="f309" fmla="*/ f209 1 695"/>
                <a:gd name="f310" fmla="*/ f210 1 568"/>
                <a:gd name="f311" fmla="*/ f211 1 695"/>
                <a:gd name="f312" fmla="*/ f212 1 568"/>
                <a:gd name="f313" fmla="*/ f213 1 695"/>
                <a:gd name="f314" fmla="*/ f214 1 568"/>
                <a:gd name="f315" fmla="*/ f215 1 695"/>
                <a:gd name="f316" fmla="*/ f216 1 568"/>
                <a:gd name="f317" fmla="*/ f217 1 695"/>
                <a:gd name="f318" fmla="*/ f218 1 568"/>
                <a:gd name="f319" fmla="*/ f219 1 695"/>
                <a:gd name="f320" fmla="*/ f220 1 568"/>
                <a:gd name="f321" fmla="*/ f221 1 695"/>
                <a:gd name="f322" fmla="*/ f222 1 568"/>
                <a:gd name="f323" fmla="*/ f223 1 695"/>
                <a:gd name="f324" fmla="*/ f224 1 568"/>
                <a:gd name="f325" fmla="*/ f225 1 695"/>
                <a:gd name="f326" fmla="*/ f226 1 568"/>
                <a:gd name="f327" fmla="*/ f227 1 695"/>
                <a:gd name="f328" fmla="*/ f228 1 568"/>
                <a:gd name="f329" fmla="*/ f229 1 695"/>
                <a:gd name="f330" fmla="*/ f230 1 568"/>
                <a:gd name="f331" fmla="*/ f231 1 695"/>
                <a:gd name="f332" fmla="*/ f232 1 568"/>
                <a:gd name="f333" fmla="*/ f233 1 695"/>
                <a:gd name="f334" fmla="*/ f234 1 568"/>
                <a:gd name="f335" fmla="*/ f235 1 695"/>
                <a:gd name="f336" fmla="*/ f236 1 568"/>
                <a:gd name="f337" fmla="*/ f237 1 695"/>
                <a:gd name="f338" fmla="*/ f238 1 568"/>
                <a:gd name="f339" fmla="*/ f239 1 695"/>
                <a:gd name="f340" fmla="*/ f240 1 568"/>
                <a:gd name="f341" fmla="*/ f241 1 695"/>
                <a:gd name="f342" fmla="*/ f242 1 568"/>
                <a:gd name="f343" fmla="*/ f243 1 695"/>
                <a:gd name="f344" fmla="*/ f244 1 568"/>
                <a:gd name="f345" fmla="*/ f245 1 695"/>
                <a:gd name="f346" fmla="*/ f246 1 568"/>
                <a:gd name="f347" fmla="*/ f247 1 695"/>
                <a:gd name="f348" fmla="*/ f248 1 568"/>
                <a:gd name="f349" fmla="*/ f249 1 695"/>
                <a:gd name="f350" fmla="*/ f250 1 568"/>
                <a:gd name="f351" fmla="*/ f251 1 695"/>
                <a:gd name="f352" fmla="*/ f252 1 568"/>
                <a:gd name="f353" fmla="*/ f253 1 695"/>
                <a:gd name="f354" fmla="*/ f254 1 568"/>
                <a:gd name="f355" fmla="*/ f255 1 695"/>
                <a:gd name="f356" fmla="*/ f256 1 568"/>
                <a:gd name="f357" fmla="*/ f257 1 695"/>
                <a:gd name="f358" fmla="*/ f258 1 568"/>
                <a:gd name="f359" fmla="*/ 0 1 f158"/>
                <a:gd name="f360" fmla="*/ f7 1 f158"/>
                <a:gd name="f361" fmla="*/ 0 1 f159"/>
                <a:gd name="f362" fmla="*/ f8 1 f159"/>
                <a:gd name="f363" fmla="+- f259 0 f1"/>
                <a:gd name="f364" fmla="*/ f260 1 f158"/>
                <a:gd name="f365" fmla="*/ f261 1 f159"/>
                <a:gd name="f366" fmla="*/ f262 1 f158"/>
                <a:gd name="f367" fmla="*/ f263 1 f159"/>
                <a:gd name="f368" fmla="*/ f264 1 f158"/>
                <a:gd name="f369" fmla="*/ f265 1 f159"/>
                <a:gd name="f370" fmla="*/ f266 1 f158"/>
                <a:gd name="f371" fmla="*/ f267 1 f159"/>
                <a:gd name="f372" fmla="*/ f268 1 f158"/>
                <a:gd name="f373" fmla="*/ f269 1 f159"/>
                <a:gd name="f374" fmla="*/ f270 1 f158"/>
                <a:gd name="f375" fmla="*/ f271 1 f159"/>
                <a:gd name="f376" fmla="*/ f272 1 f158"/>
                <a:gd name="f377" fmla="*/ f273 1 f159"/>
                <a:gd name="f378" fmla="*/ f274 1 f158"/>
                <a:gd name="f379" fmla="*/ f275 1 f159"/>
                <a:gd name="f380" fmla="*/ f276 1 f158"/>
                <a:gd name="f381" fmla="*/ f277 1 f159"/>
                <a:gd name="f382" fmla="*/ f278 1 f158"/>
                <a:gd name="f383" fmla="*/ f279 1 f159"/>
                <a:gd name="f384" fmla="*/ f280 1 f158"/>
                <a:gd name="f385" fmla="*/ f281 1 f159"/>
                <a:gd name="f386" fmla="*/ f282 1 f158"/>
                <a:gd name="f387" fmla="*/ f283 1 f159"/>
                <a:gd name="f388" fmla="*/ f284 1 f158"/>
                <a:gd name="f389" fmla="*/ f285 1 f159"/>
                <a:gd name="f390" fmla="*/ f286 1 f158"/>
                <a:gd name="f391" fmla="*/ f287 1 f159"/>
                <a:gd name="f392" fmla="*/ f288 1 f158"/>
                <a:gd name="f393" fmla="*/ f289 1 f159"/>
                <a:gd name="f394" fmla="*/ f290 1 f158"/>
                <a:gd name="f395" fmla="*/ f291 1 f159"/>
                <a:gd name="f396" fmla="*/ f292 1 f158"/>
                <a:gd name="f397" fmla="*/ f293 1 f159"/>
                <a:gd name="f398" fmla="*/ f294 1 f158"/>
                <a:gd name="f399" fmla="*/ f295 1 f159"/>
                <a:gd name="f400" fmla="*/ f296 1 f158"/>
                <a:gd name="f401" fmla="*/ f297 1 f159"/>
                <a:gd name="f402" fmla="*/ f298 1 f158"/>
                <a:gd name="f403" fmla="*/ f299 1 f159"/>
                <a:gd name="f404" fmla="*/ f300 1 f158"/>
                <a:gd name="f405" fmla="*/ f301 1 f159"/>
                <a:gd name="f406" fmla="*/ f302 1 f158"/>
                <a:gd name="f407" fmla="*/ f303 1 f158"/>
                <a:gd name="f408" fmla="*/ f304 1 f159"/>
                <a:gd name="f409" fmla="*/ f305 1 f158"/>
                <a:gd name="f410" fmla="*/ f306 1 f159"/>
                <a:gd name="f411" fmla="*/ f307 1 f158"/>
                <a:gd name="f412" fmla="*/ f308 1 f159"/>
                <a:gd name="f413" fmla="*/ f309 1 f158"/>
                <a:gd name="f414" fmla="*/ f310 1 f159"/>
                <a:gd name="f415" fmla="*/ f311 1 f158"/>
                <a:gd name="f416" fmla="*/ f312 1 f159"/>
                <a:gd name="f417" fmla="*/ f313 1 f158"/>
                <a:gd name="f418" fmla="*/ f314 1 f159"/>
                <a:gd name="f419" fmla="*/ f315 1 f158"/>
                <a:gd name="f420" fmla="*/ f316 1 f159"/>
                <a:gd name="f421" fmla="*/ f317 1 f158"/>
                <a:gd name="f422" fmla="*/ f318 1 f159"/>
                <a:gd name="f423" fmla="*/ f319 1 f158"/>
                <a:gd name="f424" fmla="*/ f320 1 f159"/>
                <a:gd name="f425" fmla="*/ f321 1 f158"/>
                <a:gd name="f426" fmla="*/ f322 1 f159"/>
                <a:gd name="f427" fmla="*/ f323 1 f158"/>
                <a:gd name="f428" fmla="*/ f324 1 f159"/>
                <a:gd name="f429" fmla="*/ f325 1 f158"/>
                <a:gd name="f430" fmla="*/ f326 1 f159"/>
                <a:gd name="f431" fmla="*/ f327 1 f158"/>
                <a:gd name="f432" fmla="*/ f328 1 f159"/>
                <a:gd name="f433" fmla="*/ f329 1 f158"/>
                <a:gd name="f434" fmla="*/ f330 1 f159"/>
                <a:gd name="f435" fmla="*/ f331 1 f158"/>
                <a:gd name="f436" fmla="*/ f332 1 f159"/>
                <a:gd name="f437" fmla="*/ f333 1 f158"/>
                <a:gd name="f438" fmla="*/ f334 1 f159"/>
                <a:gd name="f439" fmla="*/ f335 1 f158"/>
                <a:gd name="f440" fmla="*/ f336 1 f159"/>
                <a:gd name="f441" fmla="*/ f337 1 f158"/>
                <a:gd name="f442" fmla="*/ f338 1 f159"/>
                <a:gd name="f443" fmla="*/ f339 1 f158"/>
                <a:gd name="f444" fmla="*/ f340 1 f159"/>
                <a:gd name="f445" fmla="*/ f341 1 f158"/>
                <a:gd name="f446" fmla="*/ f342 1 f159"/>
                <a:gd name="f447" fmla="*/ f343 1 f158"/>
                <a:gd name="f448" fmla="*/ f344 1 f159"/>
                <a:gd name="f449" fmla="*/ f345 1 f158"/>
                <a:gd name="f450" fmla="*/ f346 1 f159"/>
                <a:gd name="f451" fmla="*/ f347 1 f158"/>
                <a:gd name="f452" fmla="*/ f348 1 f159"/>
                <a:gd name="f453" fmla="*/ f349 1 f158"/>
                <a:gd name="f454" fmla="*/ f350 1 f159"/>
                <a:gd name="f455" fmla="*/ f351 1 f158"/>
                <a:gd name="f456" fmla="*/ f352 1 f159"/>
                <a:gd name="f457" fmla="*/ f353 1 f158"/>
                <a:gd name="f458" fmla="*/ f354 1 f159"/>
                <a:gd name="f459" fmla="*/ f355 1 f158"/>
                <a:gd name="f460" fmla="*/ f356 1 f159"/>
                <a:gd name="f461" fmla="*/ f357 1 f158"/>
                <a:gd name="f462" fmla="*/ f358 1 f159"/>
                <a:gd name="f463" fmla="*/ f359 f153 1"/>
                <a:gd name="f464" fmla="*/ f360 f153 1"/>
                <a:gd name="f465" fmla="*/ f362 f154 1"/>
                <a:gd name="f466" fmla="*/ f361 f154 1"/>
                <a:gd name="f467" fmla="*/ f364 f153 1"/>
                <a:gd name="f468" fmla="*/ f365 f154 1"/>
                <a:gd name="f469" fmla="*/ f366 f153 1"/>
                <a:gd name="f470" fmla="*/ f367 f154 1"/>
                <a:gd name="f471" fmla="*/ f368 f153 1"/>
                <a:gd name="f472" fmla="*/ f369 f154 1"/>
                <a:gd name="f473" fmla="*/ f370 f153 1"/>
                <a:gd name="f474" fmla="*/ f371 f154 1"/>
                <a:gd name="f475" fmla="*/ f372 f153 1"/>
                <a:gd name="f476" fmla="*/ f373 f154 1"/>
                <a:gd name="f477" fmla="*/ f374 f153 1"/>
                <a:gd name="f478" fmla="*/ f375 f154 1"/>
                <a:gd name="f479" fmla="*/ f376 f153 1"/>
                <a:gd name="f480" fmla="*/ f377 f154 1"/>
                <a:gd name="f481" fmla="*/ f378 f153 1"/>
                <a:gd name="f482" fmla="*/ f379 f154 1"/>
                <a:gd name="f483" fmla="*/ f380 f153 1"/>
                <a:gd name="f484" fmla="*/ f381 f154 1"/>
                <a:gd name="f485" fmla="*/ f382 f153 1"/>
                <a:gd name="f486" fmla="*/ f383 f154 1"/>
                <a:gd name="f487" fmla="*/ f384 f153 1"/>
                <a:gd name="f488" fmla="*/ f385 f154 1"/>
                <a:gd name="f489" fmla="*/ f386 f153 1"/>
                <a:gd name="f490" fmla="*/ f387 f154 1"/>
                <a:gd name="f491" fmla="*/ f388 f153 1"/>
                <a:gd name="f492" fmla="*/ f389 f154 1"/>
                <a:gd name="f493" fmla="*/ f390 f153 1"/>
                <a:gd name="f494" fmla="*/ f391 f154 1"/>
                <a:gd name="f495" fmla="*/ f392 f153 1"/>
                <a:gd name="f496" fmla="*/ f393 f154 1"/>
                <a:gd name="f497" fmla="*/ f394 f153 1"/>
                <a:gd name="f498" fmla="*/ f395 f154 1"/>
                <a:gd name="f499" fmla="*/ f396 f153 1"/>
                <a:gd name="f500" fmla="*/ f397 f154 1"/>
                <a:gd name="f501" fmla="*/ f398 f153 1"/>
                <a:gd name="f502" fmla="*/ f399 f154 1"/>
                <a:gd name="f503" fmla="*/ f400 f153 1"/>
                <a:gd name="f504" fmla="*/ f401 f154 1"/>
                <a:gd name="f505" fmla="*/ f402 f153 1"/>
                <a:gd name="f506" fmla="*/ f403 f154 1"/>
                <a:gd name="f507" fmla="*/ f404 f153 1"/>
                <a:gd name="f508" fmla="*/ f405 f154 1"/>
                <a:gd name="f509" fmla="*/ f406 f153 1"/>
                <a:gd name="f510" fmla="*/ f407 f153 1"/>
                <a:gd name="f511" fmla="*/ f408 f154 1"/>
                <a:gd name="f512" fmla="*/ f409 f153 1"/>
                <a:gd name="f513" fmla="*/ f410 f154 1"/>
                <a:gd name="f514" fmla="*/ f411 f153 1"/>
                <a:gd name="f515" fmla="*/ f412 f154 1"/>
                <a:gd name="f516" fmla="*/ f413 f153 1"/>
                <a:gd name="f517" fmla="*/ f414 f154 1"/>
                <a:gd name="f518" fmla="*/ f415 f153 1"/>
                <a:gd name="f519" fmla="*/ f416 f154 1"/>
                <a:gd name="f520" fmla="*/ f417 f153 1"/>
                <a:gd name="f521" fmla="*/ f418 f154 1"/>
                <a:gd name="f522" fmla="*/ f419 f153 1"/>
                <a:gd name="f523" fmla="*/ f420 f154 1"/>
                <a:gd name="f524" fmla="*/ f421 f153 1"/>
                <a:gd name="f525" fmla="*/ f422 f154 1"/>
                <a:gd name="f526" fmla="*/ f423 f153 1"/>
                <a:gd name="f527" fmla="*/ f424 f154 1"/>
                <a:gd name="f528" fmla="*/ f425 f153 1"/>
                <a:gd name="f529" fmla="*/ f426 f154 1"/>
                <a:gd name="f530" fmla="*/ f427 f153 1"/>
                <a:gd name="f531" fmla="*/ f428 f154 1"/>
                <a:gd name="f532" fmla="*/ f429 f153 1"/>
                <a:gd name="f533" fmla="*/ f430 f154 1"/>
                <a:gd name="f534" fmla="*/ f431 f153 1"/>
                <a:gd name="f535" fmla="*/ f432 f154 1"/>
                <a:gd name="f536" fmla="*/ f433 f153 1"/>
                <a:gd name="f537" fmla="*/ f434 f154 1"/>
                <a:gd name="f538" fmla="*/ f435 f153 1"/>
                <a:gd name="f539" fmla="*/ f436 f154 1"/>
                <a:gd name="f540" fmla="*/ f437 f153 1"/>
                <a:gd name="f541" fmla="*/ f438 f154 1"/>
                <a:gd name="f542" fmla="*/ f439 f153 1"/>
                <a:gd name="f543" fmla="*/ f440 f154 1"/>
                <a:gd name="f544" fmla="*/ f441 f153 1"/>
                <a:gd name="f545" fmla="*/ f442 f154 1"/>
                <a:gd name="f546" fmla="*/ f443 f153 1"/>
                <a:gd name="f547" fmla="*/ f444 f154 1"/>
                <a:gd name="f548" fmla="*/ f445 f153 1"/>
                <a:gd name="f549" fmla="*/ f446 f154 1"/>
                <a:gd name="f550" fmla="*/ f447 f153 1"/>
                <a:gd name="f551" fmla="*/ f448 f154 1"/>
                <a:gd name="f552" fmla="*/ f449 f153 1"/>
                <a:gd name="f553" fmla="*/ f450 f154 1"/>
                <a:gd name="f554" fmla="*/ f451 f153 1"/>
                <a:gd name="f555" fmla="*/ f452 f154 1"/>
                <a:gd name="f556" fmla="*/ f453 f153 1"/>
                <a:gd name="f557" fmla="*/ f454 f154 1"/>
                <a:gd name="f558" fmla="*/ f455 f153 1"/>
                <a:gd name="f559" fmla="*/ f456 f154 1"/>
                <a:gd name="f560" fmla="*/ f457 f153 1"/>
                <a:gd name="f561" fmla="*/ f458 f154 1"/>
                <a:gd name="f562" fmla="*/ f459 f153 1"/>
                <a:gd name="f563" fmla="*/ f460 f154 1"/>
                <a:gd name="f564" fmla="*/ f461 f153 1"/>
                <a:gd name="f565" fmla="*/ f462 f154 1"/>
              </a:gdLst>
              <a:ahLst/>
              <a:cxnLst>
                <a:cxn ang="3cd4">
                  <a:pos x="hc" y="t"/>
                </a:cxn>
                <a:cxn ang="0">
                  <a:pos x="r" y="vc"/>
                </a:cxn>
                <a:cxn ang="cd4">
                  <a:pos x="hc" y="b"/>
                </a:cxn>
                <a:cxn ang="cd2">
                  <a:pos x="l" y="vc"/>
                </a:cxn>
                <a:cxn ang="f363">
                  <a:pos x="f467" y="f468"/>
                </a:cxn>
                <a:cxn ang="f363">
                  <a:pos x="f469" y="f470"/>
                </a:cxn>
                <a:cxn ang="f363">
                  <a:pos x="f471" y="f472"/>
                </a:cxn>
                <a:cxn ang="f363">
                  <a:pos x="f473" y="f474"/>
                </a:cxn>
                <a:cxn ang="f363">
                  <a:pos x="f475" y="f476"/>
                </a:cxn>
                <a:cxn ang="f363">
                  <a:pos x="f477" y="f478"/>
                </a:cxn>
                <a:cxn ang="f363">
                  <a:pos x="f479" y="f480"/>
                </a:cxn>
                <a:cxn ang="f363">
                  <a:pos x="f481" y="f482"/>
                </a:cxn>
                <a:cxn ang="f363">
                  <a:pos x="f483" y="f484"/>
                </a:cxn>
                <a:cxn ang="f363">
                  <a:pos x="f485" y="f486"/>
                </a:cxn>
                <a:cxn ang="f363">
                  <a:pos x="f487" y="f488"/>
                </a:cxn>
                <a:cxn ang="f363">
                  <a:pos x="f489" y="f490"/>
                </a:cxn>
                <a:cxn ang="f363">
                  <a:pos x="f491" y="f492"/>
                </a:cxn>
                <a:cxn ang="f363">
                  <a:pos x="f493" y="f494"/>
                </a:cxn>
                <a:cxn ang="f363">
                  <a:pos x="f495" y="f496"/>
                </a:cxn>
                <a:cxn ang="f363">
                  <a:pos x="f497" y="f498"/>
                </a:cxn>
                <a:cxn ang="f363">
                  <a:pos x="f499" y="f500"/>
                </a:cxn>
                <a:cxn ang="f363">
                  <a:pos x="f501" y="f502"/>
                </a:cxn>
                <a:cxn ang="f363">
                  <a:pos x="f503" y="f504"/>
                </a:cxn>
                <a:cxn ang="f363">
                  <a:pos x="f505" y="f506"/>
                </a:cxn>
                <a:cxn ang="f363">
                  <a:pos x="f507" y="f508"/>
                </a:cxn>
                <a:cxn ang="f363">
                  <a:pos x="f509" y="f494"/>
                </a:cxn>
                <a:cxn ang="f363">
                  <a:pos x="f510" y="f511"/>
                </a:cxn>
                <a:cxn ang="f363">
                  <a:pos x="f512" y="f513"/>
                </a:cxn>
                <a:cxn ang="f363">
                  <a:pos x="f514" y="f515"/>
                </a:cxn>
                <a:cxn ang="f363">
                  <a:pos x="f516" y="f517"/>
                </a:cxn>
                <a:cxn ang="f363">
                  <a:pos x="f518" y="f519"/>
                </a:cxn>
                <a:cxn ang="f363">
                  <a:pos x="f520" y="f521"/>
                </a:cxn>
                <a:cxn ang="f363">
                  <a:pos x="f522" y="f523"/>
                </a:cxn>
                <a:cxn ang="f363">
                  <a:pos x="f524" y="f525"/>
                </a:cxn>
                <a:cxn ang="f363">
                  <a:pos x="f526" y="f527"/>
                </a:cxn>
                <a:cxn ang="f363">
                  <a:pos x="f528" y="f529"/>
                </a:cxn>
                <a:cxn ang="f363">
                  <a:pos x="f530" y="f531"/>
                </a:cxn>
                <a:cxn ang="f363">
                  <a:pos x="f532" y="f533"/>
                </a:cxn>
                <a:cxn ang="f363">
                  <a:pos x="f534" y="f535"/>
                </a:cxn>
                <a:cxn ang="f363">
                  <a:pos x="f536" y="f537"/>
                </a:cxn>
                <a:cxn ang="f363">
                  <a:pos x="f538" y="f539"/>
                </a:cxn>
                <a:cxn ang="f363">
                  <a:pos x="f540" y="f541"/>
                </a:cxn>
                <a:cxn ang="f363">
                  <a:pos x="f542" y="f543"/>
                </a:cxn>
                <a:cxn ang="f363">
                  <a:pos x="f544" y="f545"/>
                </a:cxn>
                <a:cxn ang="f363">
                  <a:pos x="f546" y="f547"/>
                </a:cxn>
                <a:cxn ang="f363">
                  <a:pos x="f548" y="f549"/>
                </a:cxn>
                <a:cxn ang="f363">
                  <a:pos x="f550" y="f551"/>
                </a:cxn>
                <a:cxn ang="f363">
                  <a:pos x="f552" y="f553"/>
                </a:cxn>
                <a:cxn ang="f363">
                  <a:pos x="f554" y="f555"/>
                </a:cxn>
                <a:cxn ang="f363">
                  <a:pos x="f556" y="f557"/>
                </a:cxn>
                <a:cxn ang="f363">
                  <a:pos x="f558" y="f559"/>
                </a:cxn>
                <a:cxn ang="f363">
                  <a:pos x="f560" y="f561"/>
                </a:cxn>
                <a:cxn ang="f363">
                  <a:pos x="f562" y="f563"/>
                </a:cxn>
                <a:cxn ang="f363">
                  <a:pos x="f564" y="f565"/>
                </a:cxn>
              </a:cxnLst>
              <a:rect l="f463" t="f466" r="f464" b="f465"/>
              <a:pathLst>
                <a:path w="695" h="568">
                  <a:moveTo>
                    <a:pt x="f9" y="f10"/>
                  </a:moveTo>
                  <a:lnTo>
                    <a:pt x="f6" y="f11"/>
                  </a:lnTo>
                  <a:lnTo>
                    <a:pt x="f12" y="f13"/>
                  </a:lnTo>
                  <a:lnTo>
                    <a:pt x="f14" y="f15"/>
                  </a:lnTo>
                  <a:lnTo>
                    <a:pt x="f16" y="f17"/>
                  </a:lnTo>
                  <a:lnTo>
                    <a:pt x="f18" y="f19"/>
                  </a:lnTo>
                  <a:lnTo>
                    <a:pt x="f20" y="f21"/>
                  </a:lnTo>
                  <a:lnTo>
                    <a:pt x="f20" y="f22"/>
                  </a:lnTo>
                  <a:lnTo>
                    <a:pt x="f23" y="f24"/>
                  </a:lnTo>
                  <a:lnTo>
                    <a:pt x="f25" y="f26"/>
                  </a:lnTo>
                  <a:lnTo>
                    <a:pt x="f27" y="f2"/>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57" y="f36"/>
                  </a:lnTo>
                  <a:lnTo>
                    <a:pt x="f60" y="f25"/>
                  </a:lnTo>
                  <a:lnTo>
                    <a:pt x="f61" y="f6"/>
                  </a:lnTo>
                  <a:lnTo>
                    <a:pt x="f62" y="f63"/>
                  </a:lnTo>
                  <a:lnTo>
                    <a:pt x="f64" y="f16"/>
                  </a:lnTo>
                  <a:lnTo>
                    <a:pt x="f65" y="f18"/>
                  </a:lnTo>
                  <a:lnTo>
                    <a:pt x="f66" y="f20"/>
                  </a:lnTo>
                  <a:lnTo>
                    <a:pt x="f67" y="f23"/>
                  </a:lnTo>
                  <a:lnTo>
                    <a:pt x="f68" y="f25"/>
                  </a:lnTo>
                  <a:lnTo>
                    <a:pt x="f69" y="f27"/>
                  </a:lnTo>
                  <a:lnTo>
                    <a:pt x="f70" y="f28"/>
                  </a:lnTo>
                  <a:lnTo>
                    <a:pt x="f71" y="f72"/>
                  </a:lnTo>
                  <a:lnTo>
                    <a:pt x="f73" y="f30"/>
                  </a:lnTo>
                  <a:lnTo>
                    <a:pt x="f74" y="f32"/>
                  </a:lnTo>
                  <a:lnTo>
                    <a:pt x="f75" y="f32"/>
                  </a:lnTo>
                  <a:lnTo>
                    <a:pt x="f76" y="f77"/>
                  </a:lnTo>
                  <a:lnTo>
                    <a:pt x="f78" y="f36"/>
                  </a:lnTo>
                  <a:lnTo>
                    <a:pt x="f79" y="f38"/>
                  </a:lnTo>
                  <a:lnTo>
                    <a:pt x="f26" y="f40"/>
                  </a:lnTo>
                  <a:lnTo>
                    <a:pt x="f80" y="f42"/>
                  </a:lnTo>
                  <a:lnTo>
                    <a:pt x="f81" y="f42"/>
                  </a:lnTo>
                  <a:lnTo>
                    <a:pt x="f82" y="f83"/>
                  </a:lnTo>
                  <a:lnTo>
                    <a:pt x="f17" y="f46"/>
                  </a:lnTo>
                  <a:lnTo>
                    <a:pt x="f84" y="f46"/>
                  </a:lnTo>
                  <a:lnTo>
                    <a:pt x="f85" y="f86"/>
                  </a:lnTo>
                  <a:lnTo>
                    <a:pt x="f87" y="f59"/>
                  </a:lnTo>
                  <a:lnTo>
                    <a:pt x="f88" y="f59"/>
                  </a:lnTo>
                  <a:lnTo>
                    <a:pt x="f89" y="f50"/>
                  </a:lnTo>
                  <a:lnTo>
                    <a:pt x="f90" y="f50"/>
                  </a:lnTo>
                  <a:lnTo>
                    <a:pt x="f91" y="f52"/>
                  </a:lnTo>
                  <a:lnTo>
                    <a:pt x="f92" y="f52"/>
                  </a:lnTo>
                  <a:lnTo>
                    <a:pt x="f93" y="f54"/>
                  </a:lnTo>
                  <a:lnTo>
                    <a:pt x="f94" y="f54"/>
                  </a:lnTo>
                  <a:lnTo>
                    <a:pt x="f95" y="f56"/>
                  </a:lnTo>
                  <a:lnTo>
                    <a:pt x="f7" y="f56"/>
                  </a:lnTo>
                  <a:lnTo>
                    <a:pt x="f96" y="f97"/>
                  </a:lnTo>
                  <a:lnTo>
                    <a:pt x="f96" y="f51"/>
                  </a:lnTo>
                  <a:lnTo>
                    <a:pt x="f98" y="f99"/>
                  </a:lnTo>
                  <a:lnTo>
                    <a:pt x="f100" y="f101"/>
                  </a:lnTo>
                  <a:lnTo>
                    <a:pt x="f100" y="f102"/>
                  </a:lnTo>
                  <a:lnTo>
                    <a:pt x="f103" y="f104"/>
                  </a:lnTo>
                  <a:lnTo>
                    <a:pt x="f103" y="f35"/>
                  </a:lnTo>
                  <a:lnTo>
                    <a:pt x="f105" y="f106"/>
                  </a:lnTo>
                  <a:lnTo>
                    <a:pt x="f107" y="f108"/>
                  </a:lnTo>
                  <a:lnTo>
                    <a:pt x="f107" y="f109"/>
                  </a:lnTo>
                  <a:lnTo>
                    <a:pt x="f110" y="f111"/>
                  </a:lnTo>
                  <a:lnTo>
                    <a:pt x="f95" y="f82"/>
                  </a:lnTo>
                  <a:lnTo>
                    <a:pt x="f95" y="f112"/>
                  </a:lnTo>
                  <a:lnTo>
                    <a:pt x="f113" y="f114"/>
                  </a:lnTo>
                  <a:lnTo>
                    <a:pt x="f113" y="f88"/>
                  </a:lnTo>
                  <a:lnTo>
                    <a:pt x="f115" y="f8"/>
                  </a:lnTo>
                  <a:lnTo>
                    <a:pt x="f116" y="f8"/>
                  </a:lnTo>
                  <a:lnTo>
                    <a:pt x="f117" y="f118"/>
                  </a:lnTo>
                  <a:lnTo>
                    <a:pt x="f119" y="f120"/>
                  </a:lnTo>
                  <a:lnTo>
                    <a:pt x="f121" y="f122"/>
                  </a:lnTo>
                  <a:lnTo>
                    <a:pt x="f123" y="f124"/>
                  </a:lnTo>
                  <a:lnTo>
                    <a:pt x="f125" y="f124"/>
                  </a:lnTo>
                  <a:lnTo>
                    <a:pt x="f126" y="f127"/>
                  </a:lnTo>
                  <a:lnTo>
                    <a:pt x="f128" y="f129"/>
                  </a:lnTo>
                  <a:lnTo>
                    <a:pt x="f130" y="f131"/>
                  </a:lnTo>
                  <a:lnTo>
                    <a:pt x="f132" y="f133"/>
                  </a:lnTo>
                  <a:lnTo>
                    <a:pt x="f78" y="f134"/>
                  </a:lnTo>
                  <a:lnTo>
                    <a:pt x="f135" y="f136"/>
                  </a:lnTo>
                  <a:lnTo>
                    <a:pt x="f137" y="f138"/>
                  </a:lnTo>
                  <a:lnTo>
                    <a:pt x="f139" y="f88"/>
                  </a:lnTo>
                  <a:lnTo>
                    <a:pt x="f41" y="f140"/>
                  </a:lnTo>
                  <a:lnTo>
                    <a:pt x="f141" y="f142"/>
                  </a:lnTo>
                  <a:lnTo>
                    <a:pt x="f143" y="f144"/>
                  </a:lnTo>
                  <a:lnTo>
                    <a:pt x="f49" y="f145"/>
                  </a:lnTo>
                  <a:lnTo>
                    <a:pt x="f146" y="f147"/>
                  </a:lnTo>
                  <a:lnTo>
                    <a:pt x="f148" y="f87"/>
                  </a:lnTo>
                  <a:lnTo>
                    <a:pt x="f149" y="f150"/>
                  </a:lnTo>
                  <a:lnTo>
                    <a:pt x="f86" y="f151"/>
                  </a:lnTo>
                  <a:lnTo>
                    <a:pt x="f9" y="f10"/>
                  </a:lnTo>
                  <a:close/>
                </a:path>
              </a:pathLst>
            </a:custGeom>
            <a:solidFill>
              <a:srgbClr val="FF0000"/>
            </a:solidFill>
            <a:ln w="12700" cap="flat">
              <a:solidFill>
                <a:schemeClr val="tx1"/>
              </a:solidFill>
              <a:prstDash val="solid"/>
              <a:round/>
            </a:ln>
            <a:effectLst>
              <a:outerShdw blurRad="25400" dist="12700" dir="2700000" algn="tl" rotWithShape="0">
                <a:schemeClr val="tx1">
                  <a:alpha val="25000"/>
                </a:scheme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entury Gothic"/>
              </a:endParaRPr>
            </a:p>
          </p:txBody>
        </p:sp>
      </p:grpSp>
      <p:grpSp>
        <p:nvGrpSpPr>
          <p:cNvPr id="164" name="Group 746">
            <a:extLst>
              <a:ext uri="{FF2B5EF4-FFF2-40B4-BE49-F238E27FC236}">
                <a16:creationId xmlns:a16="http://schemas.microsoft.com/office/drawing/2014/main" id="{4340838B-BBE5-4AF0-B7B7-C8788BCFB032}"/>
              </a:ext>
            </a:extLst>
          </p:cNvPr>
          <p:cNvGrpSpPr/>
          <p:nvPr/>
        </p:nvGrpSpPr>
        <p:grpSpPr>
          <a:xfrm>
            <a:off x="7522561" y="3347359"/>
            <a:ext cx="4302859" cy="1762148"/>
            <a:chOff x="7269269" y="4895432"/>
            <a:chExt cx="3946879" cy="1718944"/>
          </a:xfrm>
        </p:grpSpPr>
        <p:sp>
          <p:nvSpPr>
            <p:cNvPr id="166" name="Text Box 2">
              <a:extLst>
                <a:ext uri="{FF2B5EF4-FFF2-40B4-BE49-F238E27FC236}">
                  <a16:creationId xmlns:a16="http://schemas.microsoft.com/office/drawing/2014/main" id="{8BD2977E-CD2E-641E-452F-DFD433CDE5C3}"/>
                </a:ext>
              </a:extLst>
            </p:cNvPr>
            <p:cNvSpPr txBox="1"/>
            <p:nvPr/>
          </p:nvSpPr>
          <p:spPr>
            <a:xfrm>
              <a:off x="7269269" y="4895432"/>
              <a:ext cx="3946879" cy="1718944"/>
            </a:xfrm>
            <a:prstGeom prst="rect">
              <a:avLst/>
            </a:prstGeom>
            <a:solidFill>
              <a:srgbClr val="FFFFFF"/>
            </a:solidFill>
            <a:ln cap="flat">
              <a:noFill/>
            </a:ln>
            <a:effectLst>
              <a:outerShdw blurRad="254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just"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400" b="1" spc="70" dirty="0">
                  <a:solidFill>
                    <a:srgbClr val="000000"/>
                  </a:solidFill>
                  <a:latin typeface="Century Gothic"/>
                  <a:ea typeface="Times New Roman" pitchFamily="18"/>
                  <a:cs typeface="Times New Roman" pitchFamily="18"/>
                </a:rPr>
                <a:t>Code Stats</a:t>
              </a:r>
              <a:endParaRPr lang="en-US" sz="1400" b="1" i="0" u="none" strike="noStrike" kern="1200" cap="none" spc="70" baseline="0" dirty="0">
                <a:solidFill>
                  <a:srgbClr val="000000"/>
                </a:solidFill>
                <a:uFillTx/>
                <a:latin typeface="Century Gothic"/>
                <a:ea typeface="Times New Roman" pitchFamily="18"/>
                <a:cs typeface="Times New Roman" pitchFamily="18"/>
              </a:endParaRP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200" b="1" spc="70" dirty="0">
                  <a:solidFill>
                    <a:srgbClr val="000000"/>
                  </a:solidFill>
                  <a:latin typeface="Century Gothic"/>
                  <a:ea typeface="Times New Roman" pitchFamily="18"/>
                  <a:cs typeface="Arial" pitchFamily="34"/>
                </a:rPr>
                <a:t>Two</a:t>
              </a:r>
              <a:r>
                <a:rPr lang="en-US" sz="1200" spc="70" dirty="0">
                  <a:solidFill>
                    <a:srgbClr val="000000"/>
                  </a:solidFill>
                  <a:latin typeface="Century Gothic"/>
                  <a:ea typeface="Times New Roman" pitchFamily="18"/>
                  <a:cs typeface="Arial" pitchFamily="34"/>
                </a:rPr>
                <a:t> competitive projects selected did not have State IRC codes (</a:t>
              </a:r>
              <a:r>
                <a:rPr lang="en-US" sz="1200" b="1" spc="70" dirty="0">
                  <a:solidFill>
                    <a:srgbClr val="000000"/>
                  </a:solidFill>
                  <a:latin typeface="Century Gothic"/>
                  <a:ea typeface="Times New Roman" pitchFamily="18"/>
                  <a:cs typeface="Arial" pitchFamily="34"/>
                </a:rPr>
                <a:t>Wisconsin/Wyoming</a:t>
              </a:r>
              <a:r>
                <a:rPr lang="en-US" sz="1200" spc="70" dirty="0">
                  <a:solidFill>
                    <a:srgbClr val="000000"/>
                  </a:solidFill>
                  <a:latin typeface="Century Gothic"/>
                  <a:ea typeface="Times New Roman" pitchFamily="18"/>
                  <a:cs typeface="Arial" pitchFamily="34"/>
                </a:rPr>
                <a:t>), this made up </a:t>
              </a:r>
              <a:r>
                <a:rPr lang="en-US" sz="1200" b="1" spc="70" dirty="0">
                  <a:solidFill>
                    <a:srgbClr val="000000"/>
                  </a:solidFill>
                  <a:latin typeface="Century Gothic"/>
                  <a:ea typeface="Times New Roman" pitchFamily="18"/>
                  <a:cs typeface="Arial" pitchFamily="34"/>
                </a:rPr>
                <a:t>1% </a:t>
              </a:r>
              <a:r>
                <a:rPr lang="en-US" sz="1200" spc="70" dirty="0">
                  <a:solidFill>
                    <a:srgbClr val="000000"/>
                  </a:solidFill>
                  <a:latin typeface="Century Gothic"/>
                  <a:ea typeface="Times New Roman" pitchFamily="18"/>
                  <a:cs typeface="Arial" pitchFamily="34"/>
                </a:rPr>
                <a:t>($8,119,079) of the total available competitive funding.</a:t>
              </a:r>
              <a:endParaRPr lang="en-US" sz="1200" b="1" i="0" u="none" strike="noStrike" kern="1200" cap="none" spc="70" baseline="0" dirty="0">
                <a:solidFill>
                  <a:srgbClr val="000000"/>
                </a:solidFill>
                <a:uFillTx/>
                <a:latin typeface="Century Gothic"/>
                <a:ea typeface="Times New Roman" pitchFamily="18"/>
                <a:cs typeface="Arial" pitchFamily="34"/>
              </a:endParaRPr>
            </a:p>
          </p:txBody>
        </p:sp>
        <p:cxnSp>
          <p:nvCxnSpPr>
            <p:cNvPr id="167" name="Straight Connector 748">
              <a:extLst>
                <a:ext uri="{FF2B5EF4-FFF2-40B4-BE49-F238E27FC236}">
                  <a16:creationId xmlns:a16="http://schemas.microsoft.com/office/drawing/2014/main" id="{7ADE4E23-8500-8D6D-EC4C-987D97FD9966}"/>
                </a:ext>
              </a:extLst>
            </p:cNvPr>
            <p:cNvCxnSpPr>
              <a:cxnSpLocks/>
            </p:cNvCxnSpPr>
            <p:nvPr/>
          </p:nvCxnSpPr>
          <p:spPr>
            <a:xfrm flipV="1">
              <a:off x="7271391" y="4899912"/>
              <a:ext cx="0" cy="1714464"/>
            </a:xfrm>
            <a:prstGeom prst="straightConnector1">
              <a:avLst/>
            </a:prstGeom>
            <a:noFill/>
            <a:ln w="38103" cap="flat">
              <a:solidFill>
                <a:srgbClr val="0F3364"/>
              </a:solidFill>
              <a:prstDash val="solid"/>
              <a:miter/>
            </a:ln>
          </p:spPr>
        </p:cxnSp>
        <p:cxnSp>
          <p:nvCxnSpPr>
            <p:cNvPr id="169" name="Straight Connector 749">
              <a:extLst>
                <a:ext uri="{FF2B5EF4-FFF2-40B4-BE49-F238E27FC236}">
                  <a16:creationId xmlns:a16="http://schemas.microsoft.com/office/drawing/2014/main" id="{1DB810B0-8EBD-F7BE-2476-CD09015DCFC8}"/>
                </a:ext>
              </a:extLst>
            </p:cNvPr>
            <p:cNvCxnSpPr/>
            <p:nvPr/>
          </p:nvCxnSpPr>
          <p:spPr>
            <a:xfrm flipV="1">
              <a:off x="7271391" y="4899922"/>
              <a:ext cx="0" cy="539880"/>
            </a:xfrm>
            <a:prstGeom prst="straightConnector1">
              <a:avLst/>
            </a:prstGeom>
            <a:noFill/>
            <a:ln w="38103" cap="flat">
              <a:solidFill>
                <a:srgbClr val="CACACA"/>
              </a:solidFill>
              <a:prstDash val="solid"/>
              <a:miter/>
            </a:ln>
          </p:spPr>
        </p:cxnSp>
      </p:grpSp>
    </p:spTree>
    <p:extLst>
      <p:ext uri="{BB962C8B-B14F-4D97-AF65-F5344CB8AC3E}">
        <p14:creationId xmlns:p14="http://schemas.microsoft.com/office/powerpoint/2010/main" val="47500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5AEF9-D4A9-53D5-28E0-E9EE7898F422}"/>
              </a:ext>
            </a:extLst>
          </p:cNvPr>
          <p:cNvSpPr>
            <a:spLocks noGrp="1"/>
          </p:cNvSpPr>
          <p:nvPr>
            <p:ph type="title"/>
          </p:nvPr>
        </p:nvSpPr>
        <p:spPr/>
        <p:txBody>
          <a:bodyPr/>
          <a:lstStyle/>
          <a:p>
            <a:r>
              <a:rPr lang="en-US" dirty="0"/>
              <a:t>BRIC 2020 vs 2021 – California Phased Projects</a:t>
            </a:r>
          </a:p>
        </p:txBody>
      </p:sp>
      <p:graphicFrame>
        <p:nvGraphicFramePr>
          <p:cNvPr id="7" name="Table 9">
            <a:extLst>
              <a:ext uri="{FF2B5EF4-FFF2-40B4-BE49-F238E27FC236}">
                <a16:creationId xmlns:a16="http://schemas.microsoft.com/office/drawing/2014/main" id="{0E0DD7DC-0846-1C08-77CE-DE9586F2DB00}"/>
              </a:ext>
            </a:extLst>
          </p:cNvPr>
          <p:cNvGraphicFramePr>
            <a:graphicFrameLocks noGrp="1"/>
          </p:cNvGraphicFramePr>
          <p:nvPr>
            <p:extLst>
              <p:ext uri="{D42A27DB-BD31-4B8C-83A1-F6EECF244321}">
                <p14:modId xmlns:p14="http://schemas.microsoft.com/office/powerpoint/2010/main" val="4264047261"/>
              </p:ext>
            </p:extLst>
          </p:nvPr>
        </p:nvGraphicFramePr>
        <p:xfrm>
          <a:off x="351969" y="4748689"/>
          <a:ext cx="11369025" cy="1083183"/>
        </p:xfrm>
        <a:graphic>
          <a:graphicData uri="http://schemas.openxmlformats.org/drawingml/2006/table">
            <a:tbl>
              <a:tblPr firstRow="1" bandRow="1">
                <a:effectLst/>
                <a:tableStyleId>{2D5ABB26-0587-4C30-8999-92F81FD0307C}</a:tableStyleId>
              </a:tblPr>
              <a:tblGrid>
                <a:gridCol w="1877555">
                  <a:extLst>
                    <a:ext uri="{9D8B030D-6E8A-4147-A177-3AD203B41FA5}">
                      <a16:colId xmlns:a16="http://schemas.microsoft.com/office/drawing/2014/main" val="3433166348"/>
                    </a:ext>
                  </a:extLst>
                </a:gridCol>
                <a:gridCol w="1898294">
                  <a:extLst>
                    <a:ext uri="{9D8B030D-6E8A-4147-A177-3AD203B41FA5}">
                      <a16:colId xmlns:a16="http://schemas.microsoft.com/office/drawing/2014/main" val="2164275793"/>
                    </a:ext>
                  </a:extLst>
                </a:gridCol>
                <a:gridCol w="1898294">
                  <a:extLst>
                    <a:ext uri="{9D8B030D-6E8A-4147-A177-3AD203B41FA5}">
                      <a16:colId xmlns:a16="http://schemas.microsoft.com/office/drawing/2014/main" val="49682649"/>
                    </a:ext>
                  </a:extLst>
                </a:gridCol>
                <a:gridCol w="1898294">
                  <a:extLst>
                    <a:ext uri="{9D8B030D-6E8A-4147-A177-3AD203B41FA5}">
                      <a16:colId xmlns:a16="http://schemas.microsoft.com/office/drawing/2014/main" val="1670709071"/>
                    </a:ext>
                  </a:extLst>
                </a:gridCol>
                <a:gridCol w="1898294">
                  <a:extLst>
                    <a:ext uri="{9D8B030D-6E8A-4147-A177-3AD203B41FA5}">
                      <a16:colId xmlns:a16="http://schemas.microsoft.com/office/drawing/2014/main" val="2954230070"/>
                    </a:ext>
                  </a:extLst>
                </a:gridCol>
                <a:gridCol w="1898294">
                  <a:extLst>
                    <a:ext uri="{9D8B030D-6E8A-4147-A177-3AD203B41FA5}">
                      <a16:colId xmlns:a16="http://schemas.microsoft.com/office/drawing/2014/main" val="1517408661"/>
                    </a:ext>
                  </a:extLst>
                </a:gridCol>
              </a:tblGrid>
              <a:tr h="1005840">
                <a:tc>
                  <a:txBody>
                    <a:bodyPr/>
                    <a:lstStyle/>
                    <a:p>
                      <a:pPr marL="0" marR="0" lvl="0" indent="0" algn="ctr" defTabSz="914400" rtl="0" fontAlgn="auto" hangingPunct="1">
                        <a:lnSpc>
                          <a:spcPct val="114000"/>
                        </a:lnSpc>
                        <a:spcBef>
                          <a:spcPts val="300"/>
                        </a:spcBef>
                        <a:spcAft>
                          <a:spcPts val="300"/>
                        </a:spcAft>
                        <a:buNone/>
                        <a:tabLst/>
                      </a:pPr>
                      <a:r>
                        <a:rPr lang="en-US" sz="1600" b="1" dirty="0">
                          <a:solidFill>
                            <a:srgbClr val="0F3364"/>
                          </a:solidFill>
                          <a:latin typeface="Century Gothic" pitchFamily="34"/>
                          <a:cs typeface="Arial" pitchFamily="34"/>
                        </a:rPr>
                        <a:t>Subapplication Submission</a:t>
                      </a:r>
                    </a:p>
                  </a:txBody>
                  <a:tcPr marL="182880" marR="182880" marT="137160" marB="137160" anchor="ctr">
                    <a:lnL w="12700" cmpd="sng">
                      <a:noFill/>
                      <a:prstDash val="solid"/>
                    </a:lnL>
                    <a:lnR w="19050" cap="flat" cmpd="sng" algn="ctr">
                      <a:solidFill>
                        <a:srgbClr val="0F3364"/>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fontAlgn="auto" hangingPunct="1">
                        <a:lnSpc>
                          <a:spcPct val="114000"/>
                        </a:lnSpc>
                        <a:spcBef>
                          <a:spcPts val="300"/>
                        </a:spcBef>
                        <a:spcAft>
                          <a:spcPts val="300"/>
                        </a:spcAft>
                        <a:buNone/>
                        <a:tabLst/>
                      </a:pPr>
                      <a:r>
                        <a:rPr lang="en-US" sz="1600" b="1" dirty="0">
                          <a:solidFill>
                            <a:srgbClr val="0F3364"/>
                          </a:solidFill>
                          <a:latin typeface="Century Gothic" pitchFamily="34"/>
                          <a:cs typeface="Arial" pitchFamily="34"/>
                        </a:rPr>
                        <a:t>Pre-Screening</a:t>
                      </a:r>
                    </a:p>
                  </a:txBody>
                  <a:tcPr marL="182880" marR="182880" marT="137160" marB="137160" anchor="ctr">
                    <a:lnL w="19050" cap="flat" cmpd="sng" algn="ctr">
                      <a:solidFill>
                        <a:srgbClr val="0F3364"/>
                      </a:solidFill>
                      <a:prstDash val="solid"/>
                      <a:round/>
                      <a:headEnd type="none" w="med" len="med"/>
                      <a:tailEnd type="none" w="med" len="med"/>
                    </a:lnL>
                    <a:lnR w="19050" cap="flat" cmpd="sng" algn="ctr">
                      <a:solidFill>
                        <a:srgbClr val="0F3364"/>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fontAlgn="auto" hangingPunct="1">
                        <a:lnSpc>
                          <a:spcPct val="114000"/>
                        </a:lnSpc>
                        <a:spcBef>
                          <a:spcPts val="300"/>
                        </a:spcBef>
                        <a:spcAft>
                          <a:spcPts val="300"/>
                        </a:spcAft>
                        <a:buNone/>
                        <a:tabLst/>
                      </a:pPr>
                      <a:r>
                        <a:rPr lang="en-US" sz="1600" b="1" dirty="0">
                          <a:solidFill>
                            <a:srgbClr val="0F3364"/>
                          </a:solidFill>
                          <a:latin typeface="Century Gothic" pitchFamily="34"/>
                          <a:cs typeface="Arial" pitchFamily="34"/>
                        </a:rPr>
                        <a:t>Phase 1: Approvals</a:t>
                      </a:r>
                    </a:p>
                  </a:txBody>
                  <a:tcPr marL="182880" marR="182880" marT="137160" marB="137160" anchor="ctr">
                    <a:lnL w="19050" cap="flat" cmpd="sng" algn="ctr">
                      <a:solidFill>
                        <a:srgbClr val="0F3364"/>
                      </a:solidFill>
                      <a:prstDash val="solid"/>
                      <a:round/>
                      <a:headEnd type="none" w="med" len="med"/>
                      <a:tailEnd type="none" w="med" len="med"/>
                    </a:lnL>
                    <a:lnR w="19050" cap="flat" cmpd="sng" algn="ctr">
                      <a:solidFill>
                        <a:srgbClr val="0F3364"/>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fontAlgn="auto" hangingPunct="1">
                        <a:lnSpc>
                          <a:spcPct val="114000"/>
                        </a:lnSpc>
                        <a:spcBef>
                          <a:spcPts val="300"/>
                        </a:spcBef>
                        <a:spcAft>
                          <a:spcPts val="300"/>
                        </a:spcAft>
                        <a:buNone/>
                        <a:tabLst/>
                      </a:pPr>
                      <a:r>
                        <a:rPr lang="en-US" sz="1600" b="1" dirty="0">
                          <a:solidFill>
                            <a:srgbClr val="0F3364"/>
                          </a:solidFill>
                          <a:latin typeface="Century Gothic" pitchFamily="34"/>
                          <a:cs typeface="Arial" pitchFamily="34"/>
                        </a:rPr>
                        <a:t>Phase 1: Deliverables</a:t>
                      </a:r>
                    </a:p>
                  </a:txBody>
                  <a:tcPr marL="182880" marR="182880" marT="137160" marB="137160" anchor="ctr">
                    <a:lnL w="19050" cap="flat" cmpd="sng" algn="ctr">
                      <a:solidFill>
                        <a:srgbClr val="0F3364"/>
                      </a:solidFill>
                      <a:prstDash val="solid"/>
                      <a:round/>
                      <a:headEnd type="none" w="med" len="med"/>
                      <a:tailEnd type="none" w="med" len="med"/>
                    </a:lnL>
                    <a:lnR w="19050" cap="flat" cmpd="sng" algn="ctr">
                      <a:solidFill>
                        <a:srgbClr val="0F3364"/>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fontAlgn="auto" hangingPunct="1">
                        <a:lnSpc>
                          <a:spcPct val="114000"/>
                        </a:lnSpc>
                        <a:spcBef>
                          <a:spcPts val="300"/>
                        </a:spcBef>
                        <a:spcAft>
                          <a:spcPts val="300"/>
                        </a:spcAft>
                        <a:buNone/>
                        <a:tabLst/>
                      </a:pPr>
                      <a:r>
                        <a:rPr lang="en-US" sz="1600" b="1" dirty="0">
                          <a:solidFill>
                            <a:srgbClr val="0F3364"/>
                          </a:solidFill>
                          <a:latin typeface="Century Gothic" pitchFamily="34"/>
                          <a:cs typeface="Arial" pitchFamily="34"/>
                        </a:rPr>
                        <a:t>Phase 2: Project Details Review</a:t>
                      </a:r>
                    </a:p>
                  </a:txBody>
                  <a:tcPr marL="182880" marR="182880" marT="137160" marB="137160" anchor="ctr">
                    <a:lnL w="19050" cap="flat" cmpd="sng" algn="ctr">
                      <a:solidFill>
                        <a:srgbClr val="0F3364"/>
                      </a:solidFill>
                      <a:prstDash val="solid"/>
                      <a:round/>
                      <a:headEnd type="none" w="med" len="med"/>
                      <a:tailEnd type="none" w="med" len="med"/>
                    </a:lnL>
                    <a:lnR w="19050" cap="flat" cmpd="sng" algn="ctr">
                      <a:solidFill>
                        <a:srgbClr val="0F3364"/>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fontAlgn="auto" hangingPunct="1">
                        <a:lnSpc>
                          <a:spcPct val="114000"/>
                        </a:lnSpc>
                        <a:spcBef>
                          <a:spcPts val="300"/>
                        </a:spcBef>
                        <a:spcAft>
                          <a:spcPts val="300"/>
                        </a:spcAft>
                        <a:buNone/>
                        <a:tabLst/>
                      </a:pPr>
                      <a:r>
                        <a:rPr lang="en-US" sz="1600" b="1" dirty="0">
                          <a:solidFill>
                            <a:srgbClr val="0F3364"/>
                          </a:solidFill>
                          <a:latin typeface="Century Gothic" pitchFamily="34"/>
                          <a:cs typeface="Arial" pitchFamily="34"/>
                        </a:rPr>
                        <a:t>Phase 2: Approval</a:t>
                      </a:r>
                    </a:p>
                  </a:txBody>
                  <a:tcPr marL="182880" marR="182880" marT="137160" marB="137160" anchor="ctr">
                    <a:lnL w="19050" cap="flat" cmpd="sng" algn="ctr">
                      <a:solidFill>
                        <a:srgbClr val="0F3364"/>
                      </a:solidFill>
                      <a:prstDash val="solid"/>
                      <a:round/>
                      <a:headEnd type="none" w="med" len="med"/>
                      <a:tailEnd type="none" w="med" len="med"/>
                    </a:lnL>
                    <a:lnR w="19050" cap="flat" cmpd="sng" algn="ctr">
                      <a:solidFill>
                        <a:srgbClr val="0F3364"/>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77368698"/>
                  </a:ext>
                </a:extLst>
              </a:tr>
            </a:tbl>
          </a:graphicData>
        </a:graphic>
      </p:graphicFrame>
      <p:grpSp>
        <p:nvGrpSpPr>
          <p:cNvPr id="36" name="Group 35">
            <a:extLst>
              <a:ext uri="{FF2B5EF4-FFF2-40B4-BE49-F238E27FC236}">
                <a16:creationId xmlns:a16="http://schemas.microsoft.com/office/drawing/2014/main" id="{CDA0C751-3A92-9458-4A75-118A9D8C2C48}"/>
              </a:ext>
            </a:extLst>
          </p:cNvPr>
          <p:cNvGrpSpPr/>
          <p:nvPr/>
        </p:nvGrpSpPr>
        <p:grpSpPr>
          <a:xfrm>
            <a:off x="194391" y="4602059"/>
            <a:ext cx="11997609" cy="263987"/>
            <a:chOff x="192833" y="4458172"/>
            <a:chExt cx="11997609" cy="263987"/>
          </a:xfrm>
          <a:effectLst>
            <a:outerShdw blurRad="25400" dist="12700" dir="2700000" algn="tl" rotWithShape="0">
              <a:schemeClr val="tx1">
                <a:lumMod val="65000"/>
                <a:lumOff val="35000"/>
                <a:alpha val="25000"/>
              </a:schemeClr>
            </a:outerShdw>
          </a:effectLst>
        </p:grpSpPr>
        <p:cxnSp>
          <p:nvCxnSpPr>
            <p:cNvPr id="8" name="Straight Connector 10">
              <a:extLst>
                <a:ext uri="{FF2B5EF4-FFF2-40B4-BE49-F238E27FC236}">
                  <a16:creationId xmlns:a16="http://schemas.microsoft.com/office/drawing/2014/main" id="{9570C384-6134-594C-E43C-00BABD8C41B5}"/>
                </a:ext>
              </a:extLst>
            </p:cNvPr>
            <p:cNvCxnSpPr>
              <a:cxnSpLocks/>
            </p:cNvCxnSpPr>
            <p:nvPr/>
          </p:nvCxnSpPr>
          <p:spPr>
            <a:xfrm>
              <a:off x="192833" y="4603909"/>
              <a:ext cx="11997609" cy="0"/>
            </a:xfrm>
            <a:prstGeom prst="straightConnector1">
              <a:avLst/>
            </a:prstGeom>
            <a:noFill/>
            <a:ln w="19046" cap="flat">
              <a:solidFill>
                <a:srgbClr val="0F3364"/>
              </a:solidFill>
              <a:prstDash val="solid"/>
              <a:miter/>
              <a:tailEnd type="arrow"/>
            </a:ln>
          </p:spPr>
        </p:cxnSp>
        <p:sp>
          <p:nvSpPr>
            <p:cNvPr id="9" name="Oval 14">
              <a:extLst>
                <a:ext uri="{FF2B5EF4-FFF2-40B4-BE49-F238E27FC236}">
                  <a16:creationId xmlns:a16="http://schemas.microsoft.com/office/drawing/2014/main" id="{81C7ED6D-3A62-C019-6548-CB5EC7E83A91}"/>
                </a:ext>
              </a:extLst>
            </p:cNvPr>
            <p:cNvSpPr/>
            <p:nvPr/>
          </p:nvSpPr>
          <p:spPr>
            <a:xfrm>
              <a:off x="1108641" y="4458172"/>
              <a:ext cx="265096"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BFBFBF"/>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10" name="Oval 15">
              <a:extLst>
                <a:ext uri="{FF2B5EF4-FFF2-40B4-BE49-F238E27FC236}">
                  <a16:creationId xmlns:a16="http://schemas.microsoft.com/office/drawing/2014/main" id="{7F51FE3A-1615-C886-715E-F320FE29BD4C}"/>
                </a:ext>
              </a:extLst>
            </p:cNvPr>
            <p:cNvSpPr/>
            <p:nvPr/>
          </p:nvSpPr>
          <p:spPr>
            <a:xfrm>
              <a:off x="10694745" y="4458172"/>
              <a:ext cx="265096"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BFBFBF"/>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11" name="Oval 16">
              <a:extLst>
                <a:ext uri="{FF2B5EF4-FFF2-40B4-BE49-F238E27FC236}">
                  <a16:creationId xmlns:a16="http://schemas.microsoft.com/office/drawing/2014/main" id="{01C7B551-FC1D-D0BD-C8B6-9B3EDA2587E9}"/>
                </a:ext>
              </a:extLst>
            </p:cNvPr>
            <p:cNvSpPr/>
            <p:nvPr/>
          </p:nvSpPr>
          <p:spPr>
            <a:xfrm>
              <a:off x="8777524" y="4458172"/>
              <a:ext cx="265096"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BFBFBF"/>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12" name="Oval 17">
              <a:extLst>
                <a:ext uri="{FF2B5EF4-FFF2-40B4-BE49-F238E27FC236}">
                  <a16:creationId xmlns:a16="http://schemas.microsoft.com/office/drawing/2014/main" id="{BBA01194-036E-68F6-5863-4E26A57F51D0}"/>
                </a:ext>
              </a:extLst>
            </p:cNvPr>
            <p:cNvSpPr/>
            <p:nvPr/>
          </p:nvSpPr>
          <p:spPr>
            <a:xfrm>
              <a:off x="6860303" y="4458172"/>
              <a:ext cx="265096"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BFBFBF"/>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13" name="Oval 18">
              <a:extLst>
                <a:ext uri="{FF2B5EF4-FFF2-40B4-BE49-F238E27FC236}">
                  <a16:creationId xmlns:a16="http://schemas.microsoft.com/office/drawing/2014/main" id="{9AB80E2C-7954-9250-3261-69087A16765A}"/>
                </a:ext>
              </a:extLst>
            </p:cNvPr>
            <p:cNvSpPr/>
            <p:nvPr/>
          </p:nvSpPr>
          <p:spPr>
            <a:xfrm>
              <a:off x="4943082" y="4458172"/>
              <a:ext cx="265096"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BFBFBF"/>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14" name="Oval 19">
              <a:extLst>
                <a:ext uri="{FF2B5EF4-FFF2-40B4-BE49-F238E27FC236}">
                  <a16:creationId xmlns:a16="http://schemas.microsoft.com/office/drawing/2014/main" id="{7CFDD297-B426-F921-5EC2-6AD43C5BEBC5}"/>
                </a:ext>
              </a:extLst>
            </p:cNvPr>
            <p:cNvSpPr/>
            <p:nvPr/>
          </p:nvSpPr>
          <p:spPr>
            <a:xfrm>
              <a:off x="3025862" y="4458172"/>
              <a:ext cx="265096"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BFBFBF"/>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grpSp>
      <p:grpSp>
        <p:nvGrpSpPr>
          <p:cNvPr id="16" name="Group 15">
            <a:extLst>
              <a:ext uri="{FF2B5EF4-FFF2-40B4-BE49-F238E27FC236}">
                <a16:creationId xmlns:a16="http://schemas.microsoft.com/office/drawing/2014/main" id="{E946E0D7-1176-0FB6-0296-C74F0D173C6C}"/>
              </a:ext>
            </a:extLst>
          </p:cNvPr>
          <p:cNvGrpSpPr/>
          <p:nvPr/>
        </p:nvGrpSpPr>
        <p:grpSpPr>
          <a:xfrm>
            <a:off x="425066" y="2084621"/>
            <a:ext cx="2602578" cy="2226905"/>
            <a:chOff x="5658390" y="522429"/>
            <a:chExt cx="3342040" cy="2610349"/>
          </a:xfrm>
        </p:grpSpPr>
        <p:graphicFrame>
          <p:nvGraphicFramePr>
            <p:cNvPr id="17" name="Chart 16">
              <a:extLst>
                <a:ext uri="{FF2B5EF4-FFF2-40B4-BE49-F238E27FC236}">
                  <a16:creationId xmlns:a16="http://schemas.microsoft.com/office/drawing/2014/main" id="{84B375F2-2764-1755-7F3F-6DD18E4CBE65}"/>
                </a:ext>
              </a:extLst>
            </p:cNvPr>
            <p:cNvGraphicFramePr/>
            <p:nvPr>
              <p:extLst>
                <p:ext uri="{D42A27DB-BD31-4B8C-83A1-F6EECF244321}">
                  <p14:modId xmlns:p14="http://schemas.microsoft.com/office/powerpoint/2010/main" val="948468540"/>
                </p:ext>
              </p:extLst>
            </p:nvPr>
          </p:nvGraphicFramePr>
          <p:xfrm>
            <a:off x="5658390" y="522429"/>
            <a:ext cx="3342040" cy="2610349"/>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3">
              <a:extLst>
                <a:ext uri="{FF2B5EF4-FFF2-40B4-BE49-F238E27FC236}">
                  <a16:creationId xmlns:a16="http://schemas.microsoft.com/office/drawing/2014/main" id="{3AE91BDC-7169-FF16-3E9B-079F8E138052}"/>
                </a:ext>
              </a:extLst>
            </p:cNvPr>
            <p:cNvSpPr txBox="1">
              <a:spLocks/>
            </p:cNvSpPr>
            <p:nvPr/>
          </p:nvSpPr>
          <p:spPr>
            <a:xfrm>
              <a:off x="6781387" y="1462358"/>
              <a:ext cx="1096045" cy="618326"/>
            </a:xfrm>
            <a:prstGeom prst="rect">
              <a:avLst/>
            </a:prstGeom>
          </p:spPr>
          <p:txBody>
            <a:bodyPr lIns="0" rIns="0"/>
            <a:lstStyle>
              <a:lvl1pPr marL="233363" indent="-233363"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ea typeface="+mn-ea"/>
                  <a:cs typeface="+mn-cs"/>
                </a:defRPr>
              </a:lvl1pPr>
              <a:lvl2pPr marL="687388" indent="-230188"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914400" rtl="0" eaLnBrk="0" fontAlgn="base" latinLnBrk="0" hangingPunct="0">
                <a:lnSpc>
                  <a:spcPct val="114000"/>
                </a:lnSpc>
                <a:spcBef>
                  <a:spcPts val="0"/>
                </a:spcBef>
                <a:spcAft>
                  <a:spcPts val="0"/>
                </a:spcAft>
                <a:buClrTx/>
                <a:buSzPct val="100000"/>
                <a:buFont typeface="Arial" panose="020B0604020202020204" pitchFamily="34" charset="0"/>
                <a:buNone/>
                <a:tabLst/>
                <a:defRPr/>
              </a:pPr>
              <a:r>
                <a:rPr kumimoji="0" lang="en-US" sz="2400" b="1" i="0" u="none" strike="noStrike" kern="0" cap="none" spc="0" normalizeH="0" baseline="0" noProof="0" dirty="0">
                  <a:ln>
                    <a:noFill/>
                  </a:ln>
                  <a:solidFill>
                    <a:srgbClr val="B1143B"/>
                  </a:solidFill>
                  <a:effectLst/>
                  <a:uLnTx/>
                  <a:uFillTx/>
                  <a:latin typeface="Century Gothic" panose="020F0302020204030204"/>
                  <a:ea typeface="+mn-ea"/>
                  <a:cs typeface="+mn-cs"/>
                </a:rPr>
                <a:t>75%</a:t>
              </a:r>
            </a:p>
          </p:txBody>
        </p:sp>
      </p:grpSp>
      <p:grpSp>
        <p:nvGrpSpPr>
          <p:cNvPr id="20" name="Group 746">
            <a:extLst>
              <a:ext uri="{FF2B5EF4-FFF2-40B4-BE49-F238E27FC236}">
                <a16:creationId xmlns:a16="http://schemas.microsoft.com/office/drawing/2014/main" id="{AFBAE57A-1678-4A83-D426-848CD884744A}"/>
              </a:ext>
            </a:extLst>
          </p:cNvPr>
          <p:cNvGrpSpPr/>
          <p:nvPr/>
        </p:nvGrpSpPr>
        <p:grpSpPr>
          <a:xfrm>
            <a:off x="6861861" y="952521"/>
            <a:ext cx="5200152" cy="1545469"/>
            <a:chOff x="7269269" y="4895432"/>
            <a:chExt cx="3946879" cy="1669776"/>
          </a:xfrm>
        </p:grpSpPr>
        <p:sp>
          <p:nvSpPr>
            <p:cNvPr id="21" name="Text Box 2">
              <a:extLst>
                <a:ext uri="{FF2B5EF4-FFF2-40B4-BE49-F238E27FC236}">
                  <a16:creationId xmlns:a16="http://schemas.microsoft.com/office/drawing/2014/main" id="{BA865747-D21D-884B-C019-0379E4F52449}"/>
                </a:ext>
              </a:extLst>
            </p:cNvPr>
            <p:cNvSpPr txBox="1"/>
            <p:nvPr/>
          </p:nvSpPr>
          <p:spPr>
            <a:xfrm>
              <a:off x="7269269" y="4895432"/>
              <a:ext cx="3946879" cy="1669776"/>
            </a:xfrm>
            <a:prstGeom prst="rect">
              <a:avLst/>
            </a:prstGeom>
            <a:solidFill>
              <a:srgbClr val="FFFFFF"/>
            </a:solidFill>
            <a:ln cap="flat">
              <a:noFill/>
            </a:ln>
            <a:effectLst>
              <a:outerShdw blurRad="254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just"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200" b="1" i="0" u="none" strike="noStrike" kern="1200" cap="none" spc="70" baseline="0" dirty="0">
                  <a:solidFill>
                    <a:srgbClr val="000000"/>
                  </a:solidFill>
                  <a:uFillTx/>
                  <a:latin typeface="Century Gothic"/>
                  <a:ea typeface="Times New Roman" pitchFamily="18"/>
                  <a:cs typeface="Times New Roman" pitchFamily="18"/>
                </a:rPr>
                <a:t>Phased</a:t>
              </a:r>
              <a:r>
                <a:rPr lang="en-US" sz="1200" b="1" spc="70" dirty="0">
                  <a:solidFill>
                    <a:srgbClr val="000000"/>
                  </a:solidFill>
                  <a:latin typeface="Century Gothic"/>
                  <a:ea typeface="Times New Roman" pitchFamily="18"/>
                  <a:cs typeface="Times New Roman" pitchFamily="18"/>
                </a:rPr>
                <a:t> Projects:</a:t>
              </a:r>
              <a:endParaRPr lang="en-US" sz="1200" b="1" i="0" u="none" strike="noStrike" kern="1200" cap="none" spc="70" baseline="0" dirty="0">
                <a:solidFill>
                  <a:srgbClr val="000000"/>
                </a:solidFill>
                <a:uFillTx/>
                <a:latin typeface="Century Gothic"/>
                <a:ea typeface="Times New Roman" pitchFamily="18"/>
                <a:cs typeface="Times New Roman" pitchFamily="18"/>
              </a:endParaRP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100" b="0" i="0" u="none" strike="noStrike" kern="1200" cap="none" spc="70" baseline="0" dirty="0">
                  <a:solidFill>
                    <a:srgbClr val="000000"/>
                  </a:solidFill>
                  <a:uFillTx/>
                  <a:latin typeface="Century Gothic"/>
                  <a:ea typeface="Times New Roman" pitchFamily="18"/>
                  <a:cs typeface="Arial" pitchFamily="34"/>
                </a:rPr>
                <a:t>A conceptual scope of work that meets FEMA eligibility requirements, but whose complexity requires additional studies and design development to get the subapplication to the point where all eligibility determination can be made.</a:t>
              </a:r>
            </a:p>
          </p:txBody>
        </p:sp>
        <p:cxnSp>
          <p:nvCxnSpPr>
            <p:cNvPr id="22" name="Straight Connector 748">
              <a:extLst>
                <a:ext uri="{FF2B5EF4-FFF2-40B4-BE49-F238E27FC236}">
                  <a16:creationId xmlns:a16="http://schemas.microsoft.com/office/drawing/2014/main" id="{3A67EA14-BBEC-D986-B8E5-9B052FDB110F}"/>
                </a:ext>
              </a:extLst>
            </p:cNvPr>
            <p:cNvCxnSpPr/>
            <p:nvPr/>
          </p:nvCxnSpPr>
          <p:spPr>
            <a:xfrm flipV="1">
              <a:off x="7271391" y="4899912"/>
              <a:ext cx="0" cy="1663907"/>
            </a:xfrm>
            <a:prstGeom prst="straightConnector1">
              <a:avLst/>
            </a:prstGeom>
            <a:noFill/>
            <a:ln w="38103" cap="flat">
              <a:solidFill>
                <a:srgbClr val="0F3364"/>
              </a:solidFill>
              <a:prstDash val="solid"/>
              <a:miter/>
            </a:ln>
          </p:spPr>
        </p:cxnSp>
        <p:cxnSp>
          <p:nvCxnSpPr>
            <p:cNvPr id="23" name="Straight Connector 749">
              <a:extLst>
                <a:ext uri="{FF2B5EF4-FFF2-40B4-BE49-F238E27FC236}">
                  <a16:creationId xmlns:a16="http://schemas.microsoft.com/office/drawing/2014/main" id="{281727D1-9B3F-08AA-18E5-19C1337FF5F4}"/>
                </a:ext>
              </a:extLst>
            </p:cNvPr>
            <p:cNvCxnSpPr/>
            <p:nvPr/>
          </p:nvCxnSpPr>
          <p:spPr>
            <a:xfrm flipV="1">
              <a:off x="7271391" y="4899922"/>
              <a:ext cx="0" cy="539880"/>
            </a:xfrm>
            <a:prstGeom prst="straightConnector1">
              <a:avLst/>
            </a:prstGeom>
            <a:noFill/>
            <a:ln w="38103" cap="flat">
              <a:solidFill>
                <a:srgbClr val="CACACA"/>
              </a:solidFill>
              <a:prstDash val="solid"/>
              <a:miter/>
            </a:ln>
          </p:spPr>
        </p:cxnSp>
      </p:grpSp>
      <p:sp>
        <p:nvSpPr>
          <p:cNvPr id="26" name="TextBox 25">
            <a:extLst>
              <a:ext uri="{FF2B5EF4-FFF2-40B4-BE49-F238E27FC236}">
                <a16:creationId xmlns:a16="http://schemas.microsoft.com/office/drawing/2014/main" id="{1B8E6AAE-3E9C-7BD7-500B-019E8AF7FD8A}"/>
              </a:ext>
            </a:extLst>
          </p:cNvPr>
          <p:cNvSpPr txBox="1"/>
          <p:nvPr/>
        </p:nvSpPr>
        <p:spPr>
          <a:xfrm>
            <a:off x="846824" y="1315180"/>
            <a:ext cx="1759059" cy="892552"/>
          </a:xfrm>
          <a:prstGeom prst="rect">
            <a:avLst/>
          </a:prstGeom>
          <a:noFill/>
        </p:spPr>
        <p:txBody>
          <a:bodyPr wrap="square" rtlCol="0">
            <a:spAutoFit/>
          </a:bodyPr>
          <a:lstStyle/>
          <a:p>
            <a:pPr algn="ctr"/>
            <a:r>
              <a:rPr lang="en-US" sz="1400" b="1" dirty="0">
                <a:solidFill>
                  <a:srgbClr val="0F3364"/>
                </a:solidFill>
                <a:latin typeface="Century Gothic" panose="020B0502020202020204" pitchFamily="34" charset="0"/>
              </a:rPr>
              <a:t>BRIC 2020</a:t>
            </a:r>
          </a:p>
          <a:p>
            <a:pPr algn="ctr"/>
            <a:r>
              <a:rPr lang="en-US" sz="400" dirty="0">
                <a:solidFill>
                  <a:srgbClr val="0F3364"/>
                </a:solidFill>
                <a:latin typeface="Century Gothic" panose="020B0502020202020204" pitchFamily="34" charset="0"/>
              </a:rPr>
              <a:t> </a:t>
            </a:r>
          </a:p>
          <a:p>
            <a:pPr algn="ctr"/>
            <a:r>
              <a:rPr lang="en-US" sz="1100" b="1" dirty="0">
                <a:latin typeface="Century Gothic" panose="020B0502020202020204" pitchFamily="34" charset="0"/>
              </a:rPr>
              <a:t>3</a:t>
            </a:r>
            <a:r>
              <a:rPr lang="en-US" sz="1100" dirty="0">
                <a:latin typeface="Century Gothic" panose="020B0502020202020204" pitchFamily="34" charset="0"/>
              </a:rPr>
              <a:t> / 4 – selected competitive projects submitted as Phased</a:t>
            </a:r>
          </a:p>
        </p:txBody>
      </p:sp>
      <p:grpSp>
        <p:nvGrpSpPr>
          <p:cNvPr id="27" name="Group 26">
            <a:extLst>
              <a:ext uri="{FF2B5EF4-FFF2-40B4-BE49-F238E27FC236}">
                <a16:creationId xmlns:a16="http://schemas.microsoft.com/office/drawing/2014/main" id="{A7B123A1-A73C-F5B8-6B6D-47AD1308759C}"/>
              </a:ext>
            </a:extLst>
          </p:cNvPr>
          <p:cNvGrpSpPr/>
          <p:nvPr/>
        </p:nvGrpSpPr>
        <p:grpSpPr>
          <a:xfrm>
            <a:off x="3488335" y="2084621"/>
            <a:ext cx="2602578" cy="2226905"/>
            <a:chOff x="5658390" y="522429"/>
            <a:chExt cx="3342040" cy="2610349"/>
          </a:xfrm>
        </p:grpSpPr>
        <p:graphicFrame>
          <p:nvGraphicFramePr>
            <p:cNvPr id="28" name="Chart 27">
              <a:extLst>
                <a:ext uri="{FF2B5EF4-FFF2-40B4-BE49-F238E27FC236}">
                  <a16:creationId xmlns:a16="http://schemas.microsoft.com/office/drawing/2014/main" id="{9F5B8B4E-00AB-4A2C-A9DF-1D0DA7611569}"/>
                </a:ext>
              </a:extLst>
            </p:cNvPr>
            <p:cNvGraphicFramePr/>
            <p:nvPr>
              <p:extLst>
                <p:ext uri="{D42A27DB-BD31-4B8C-83A1-F6EECF244321}">
                  <p14:modId xmlns:p14="http://schemas.microsoft.com/office/powerpoint/2010/main" val="965816125"/>
                </p:ext>
              </p:extLst>
            </p:nvPr>
          </p:nvGraphicFramePr>
          <p:xfrm>
            <a:off x="5658390" y="522429"/>
            <a:ext cx="3342040" cy="2610349"/>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 Placeholder 3">
              <a:extLst>
                <a:ext uri="{FF2B5EF4-FFF2-40B4-BE49-F238E27FC236}">
                  <a16:creationId xmlns:a16="http://schemas.microsoft.com/office/drawing/2014/main" id="{4F77175E-6AE9-0368-7209-86AD6F6BDB33}"/>
                </a:ext>
              </a:extLst>
            </p:cNvPr>
            <p:cNvSpPr txBox="1">
              <a:spLocks/>
            </p:cNvSpPr>
            <p:nvPr/>
          </p:nvSpPr>
          <p:spPr>
            <a:xfrm>
              <a:off x="6613315" y="1462358"/>
              <a:ext cx="1416127" cy="618326"/>
            </a:xfrm>
            <a:prstGeom prst="rect">
              <a:avLst/>
            </a:prstGeom>
          </p:spPr>
          <p:txBody>
            <a:bodyPr lIns="0" rIns="0"/>
            <a:lstStyle>
              <a:lvl1pPr marL="233363" indent="-233363"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ea typeface="+mn-ea"/>
                  <a:cs typeface="+mn-cs"/>
                </a:defRPr>
              </a:lvl1pPr>
              <a:lvl2pPr marL="687388" indent="-230188"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914400" rtl="0" eaLnBrk="0" fontAlgn="base" latinLnBrk="0" hangingPunct="0">
                <a:lnSpc>
                  <a:spcPct val="114000"/>
                </a:lnSpc>
                <a:spcBef>
                  <a:spcPts val="0"/>
                </a:spcBef>
                <a:spcAft>
                  <a:spcPts val="0"/>
                </a:spcAft>
                <a:buClrTx/>
                <a:buSzPct val="100000"/>
                <a:buFont typeface="Arial" panose="020B0604020202020204" pitchFamily="34" charset="0"/>
                <a:buNone/>
                <a:tabLst/>
                <a:defRPr/>
              </a:pPr>
              <a:r>
                <a:rPr lang="en-US" sz="2400" b="1" kern="0" dirty="0">
                  <a:solidFill>
                    <a:srgbClr val="B1143B"/>
                  </a:solidFill>
                  <a:latin typeface="Century Gothic" panose="020F0302020204030204"/>
                </a:rPr>
                <a:t>88.8</a:t>
              </a:r>
              <a:r>
                <a:rPr kumimoji="0" lang="en-US" sz="2400" b="1" i="0" u="none" strike="noStrike" kern="0" cap="none" spc="0" normalizeH="0" baseline="0" noProof="0" dirty="0">
                  <a:ln>
                    <a:noFill/>
                  </a:ln>
                  <a:solidFill>
                    <a:srgbClr val="B1143B"/>
                  </a:solidFill>
                  <a:effectLst/>
                  <a:uLnTx/>
                  <a:uFillTx/>
                  <a:latin typeface="Century Gothic" panose="020F0302020204030204"/>
                  <a:ea typeface="+mn-ea"/>
                  <a:cs typeface="+mn-cs"/>
                </a:rPr>
                <a:t>%</a:t>
              </a:r>
            </a:p>
          </p:txBody>
        </p:sp>
      </p:grpSp>
      <p:sp>
        <p:nvSpPr>
          <p:cNvPr id="30" name="TextBox 29">
            <a:extLst>
              <a:ext uri="{FF2B5EF4-FFF2-40B4-BE49-F238E27FC236}">
                <a16:creationId xmlns:a16="http://schemas.microsoft.com/office/drawing/2014/main" id="{14E0AD92-9483-9349-FFEE-A0B2752CAA52}"/>
              </a:ext>
            </a:extLst>
          </p:cNvPr>
          <p:cNvSpPr txBox="1"/>
          <p:nvPr/>
        </p:nvSpPr>
        <p:spPr>
          <a:xfrm>
            <a:off x="3910093" y="1315180"/>
            <a:ext cx="1759059" cy="877163"/>
          </a:xfrm>
          <a:prstGeom prst="rect">
            <a:avLst/>
          </a:prstGeom>
          <a:noFill/>
        </p:spPr>
        <p:txBody>
          <a:bodyPr wrap="square" rtlCol="0">
            <a:spAutoFit/>
          </a:bodyPr>
          <a:lstStyle/>
          <a:p>
            <a:pPr algn="ctr"/>
            <a:r>
              <a:rPr lang="en-US" sz="1400" b="1" dirty="0">
                <a:solidFill>
                  <a:srgbClr val="0F3364"/>
                </a:solidFill>
                <a:latin typeface="Century Gothic" panose="020B0502020202020204" pitchFamily="34" charset="0"/>
              </a:rPr>
              <a:t>BRIC 2021</a:t>
            </a:r>
          </a:p>
          <a:p>
            <a:pPr algn="ctr"/>
            <a:r>
              <a:rPr lang="en-US" sz="400" dirty="0">
                <a:solidFill>
                  <a:srgbClr val="0F3364"/>
                </a:solidFill>
                <a:latin typeface="Century Gothic" panose="020B0502020202020204" pitchFamily="34" charset="0"/>
              </a:rPr>
              <a:t> </a:t>
            </a:r>
          </a:p>
          <a:p>
            <a:pPr algn="ctr"/>
            <a:r>
              <a:rPr lang="en-US" sz="1100" b="1" dirty="0">
                <a:latin typeface="Century Gothic" panose="020B0502020202020204" pitchFamily="34" charset="0"/>
              </a:rPr>
              <a:t>8</a:t>
            </a:r>
            <a:r>
              <a:rPr lang="en-US" sz="1100" dirty="0">
                <a:latin typeface="Century Gothic" panose="020B0502020202020204" pitchFamily="34" charset="0"/>
              </a:rPr>
              <a:t> / 9 – selected competitive projects submitted as Phased</a:t>
            </a:r>
          </a:p>
        </p:txBody>
      </p:sp>
      <p:sp>
        <p:nvSpPr>
          <p:cNvPr id="2" name="Slide Number Placeholder 1">
            <a:extLst>
              <a:ext uri="{FF2B5EF4-FFF2-40B4-BE49-F238E27FC236}">
                <a16:creationId xmlns:a16="http://schemas.microsoft.com/office/drawing/2014/main" id="{BB24C942-1642-19B9-899E-23E1C7417446}"/>
              </a:ext>
            </a:extLst>
          </p:cNvPr>
          <p:cNvSpPr>
            <a:spLocks noGrp="1"/>
          </p:cNvSpPr>
          <p:nvPr>
            <p:ph type="sldNum" sz="quarter" idx="4"/>
          </p:nvPr>
        </p:nvSpPr>
        <p:spPr/>
        <p:txBody>
          <a:bodyPr/>
          <a:lstStyle/>
          <a:p>
            <a:r>
              <a:rPr lang="en-US"/>
              <a:t>BRIC 2021 Lessons Learned |  </a:t>
            </a:r>
            <a:fld id="{18FD47A2-EF8B-0240-AD90-9B51A2DFE8C1}" type="slidenum">
              <a:rPr lang="en-US" smtClean="0"/>
              <a:pPr/>
              <a:t>11</a:t>
            </a:fld>
            <a:endParaRPr lang="en-US" dirty="0"/>
          </a:p>
        </p:txBody>
      </p:sp>
    </p:spTree>
    <p:extLst>
      <p:ext uri="{BB962C8B-B14F-4D97-AF65-F5344CB8AC3E}">
        <p14:creationId xmlns:p14="http://schemas.microsoft.com/office/powerpoint/2010/main" val="248736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5AEF9-D4A9-53D5-28E0-E9EE7898F422}"/>
              </a:ext>
            </a:extLst>
          </p:cNvPr>
          <p:cNvSpPr>
            <a:spLocks noGrp="1"/>
          </p:cNvSpPr>
          <p:nvPr>
            <p:ph type="title"/>
          </p:nvPr>
        </p:nvSpPr>
        <p:spPr/>
        <p:txBody>
          <a:bodyPr/>
          <a:lstStyle/>
          <a:p>
            <a:r>
              <a:rPr lang="en-US" dirty="0"/>
              <a:t>BRIC 2020 vs 2021 – California Overmatched Projects (Increased Federal Share)</a:t>
            </a:r>
          </a:p>
        </p:txBody>
      </p:sp>
      <p:sp>
        <p:nvSpPr>
          <p:cNvPr id="4" name="Text Placeholder 3">
            <a:extLst>
              <a:ext uri="{FF2B5EF4-FFF2-40B4-BE49-F238E27FC236}">
                <a16:creationId xmlns:a16="http://schemas.microsoft.com/office/drawing/2014/main" id="{447B4EB8-927E-4880-A43B-D8D549401B2E}"/>
              </a:ext>
            </a:extLst>
          </p:cNvPr>
          <p:cNvSpPr>
            <a:spLocks noGrp="1"/>
          </p:cNvSpPr>
          <p:nvPr>
            <p:ph type="body" sz="quarter" idx="4294967295"/>
          </p:nvPr>
        </p:nvSpPr>
        <p:spPr>
          <a:xfrm>
            <a:off x="8977472" y="171699"/>
            <a:ext cx="2956895" cy="2229598"/>
          </a:xfrm>
        </p:spPr>
        <p:txBody>
          <a:bodyPr/>
          <a:lstStyle/>
          <a:p>
            <a:pPr marL="0" indent="0">
              <a:buNone/>
            </a:pPr>
            <a:r>
              <a:rPr lang="en-US" sz="1800" b="1" dirty="0">
                <a:solidFill>
                  <a:srgbClr val="013365"/>
                </a:solidFill>
                <a:latin typeface="Century Gothic" panose="020B0502020202020204" pitchFamily="34" charset="0"/>
                <a:ea typeface="+mj-ea"/>
              </a:rPr>
              <a:t>Technical Scoring Criteria:</a:t>
            </a:r>
          </a:p>
          <a:p>
            <a:pPr marL="0" indent="0">
              <a:buNone/>
            </a:pPr>
            <a:endParaRPr lang="en-US" sz="1800" b="1" dirty="0">
              <a:solidFill>
                <a:srgbClr val="013365"/>
              </a:solidFill>
              <a:latin typeface="Century Gothic" panose="020B0502020202020204" pitchFamily="34" charset="0"/>
              <a:ea typeface="+mj-ea"/>
            </a:endParaRPr>
          </a:p>
          <a:p>
            <a:pPr marL="182880" indent="-182880" hangingPunct="1">
              <a:lnSpc>
                <a:spcPct val="100000"/>
              </a:lnSpc>
              <a:spcBef>
                <a:spcPts val="0"/>
              </a:spcBef>
              <a:spcAft>
                <a:spcPts val="0"/>
              </a:spcAft>
              <a:buClr>
                <a:srgbClr val="003364"/>
              </a:buClr>
              <a:buSzPct val="100000"/>
              <a:buFont typeface="Wingdings" panose="05000000000000000000" pitchFamily="2" charset="2"/>
              <a:buChar char="v"/>
              <a:defRPr sz="1800" b="0" i="0" u="none" strike="noStrike" kern="0" cap="none" spc="0" baseline="0">
                <a:solidFill>
                  <a:srgbClr val="000000"/>
                </a:solidFill>
                <a:uFillTx/>
              </a:defRPr>
            </a:pPr>
            <a:r>
              <a:rPr lang="en-US" sz="1600" dirty="0">
                <a:latin typeface="Century Gothic" panose="020B0502020202020204" pitchFamily="34" charset="0"/>
              </a:rPr>
              <a:t> Overmatch (&gt;25%)</a:t>
            </a:r>
          </a:p>
          <a:p>
            <a:pPr marL="357502" lvl="1" indent="-182880">
              <a:lnSpc>
                <a:spcPct val="100000"/>
              </a:lnSpc>
              <a:spcBef>
                <a:spcPts val="0"/>
              </a:spcBef>
              <a:spcAft>
                <a:spcPts val="0"/>
              </a:spcAft>
              <a:buClr>
                <a:srgbClr val="505150"/>
              </a:buClr>
              <a:buFont typeface="Arial" panose="020B0604020202020204" pitchFamily="34" charset="0"/>
              <a:buChar char="•"/>
              <a:defRPr sz="1800" b="0" i="0" u="none" strike="noStrike" kern="0" cap="none" spc="0" baseline="0">
                <a:solidFill>
                  <a:srgbClr val="000000"/>
                </a:solidFill>
                <a:uFillTx/>
              </a:defRPr>
            </a:pPr>
            <a:r>
              <a:rPr lang="en-US" sz="1600" dirty="0">
                <a:latin typeface="Century Gothic"/>
              </a:rPr>
              <a:t>Local match (non-Federal cost share) 30% or more obtains an additional 5 points (technical scoring rubric)</a:t>
            </a:r>
          </a:p>
          <a:p>
            <a:endParaRPr lang="en-US" sz="1600" b="1" dirty="0">
              <a:solidFill>
                <a:srgbClr val="013365"/>
              </a:solidFill>
              <a:latin typeface="Century Gothic" panose="020B0502020202020204" pitchFamily="34" charset="0"/>
              <a:ea typeface="+mj-ea"/>
            </a:endParaRPr>
          </a:p>
          <a:p>
            <a:pPr marL="182880" indent="-182880" hangingPunct="1">
              <a:lnSpc>
                <a:spcPct val="100000"/>
              </a:lnSpc>
              <a:spcBef>
                <a:spcPts val="0"/>
              </a:spcBef>
              <a:spcAft>
                <a:spcPts val="0"/>
              </a:spcAft>
              <a:buClr>
                <a:srgbClr val="003364"/>
              </a:buClr>
              <a:buSzPct val="100000"/>
              <a:buFont typeface="Wingdings" panose="05000000000000000000" pitchFamily="2" charset="2"/>
              <a:buChar char="v"/>
              <a:defRPr sz="1800" b="0" i="0" u="none" strike="noStrike" kern="0" cap="none" spc="0" baseline="0">
                <a:solidFill>
                  <a:srgbClr val="000000"/>
                </a:solidFill>
                <a:uFillTx/>
              </a:defRPr>
            </a:pPr>
            <a:r>
              <a:rPr lang="en-US" sz="1600" dirty="0">
                <a:latin typeface="Century Gothic" panose="020B0502020202020204" pitchFamily="34" charset="0"/>
              </a:rPr>
              <a:t> </a:t>
            </a:r>
            <a:r>
              <a:rPr lang="en-US" sz="1600" dirty="0" err="1">
                <a:latin typeface="Century Gothic" panose="020B0502020202020204" pitchFamily="34" charset="0"/>
              </a:rPr>
              <a:t>EDRC</a:t>
            </a:r>
            <a:r>
              <a:rPr lang="en-US" sz="1600" dirty="0">
                <a:latin typeface="Century Gothic" panose="020B0502020202020204" pitchFamily="34" charset="0"/>
              </a:rPr>
              <a:t> (&gt;10%)</a:t>
            </a:r>
          </a:p>
          <a:p>
            <a:pPr marL="357502" lvl="1" indent="-182880">
              <a:lnSpc>
                <a:spcPct val="100000"/>
              </a:lnSpc>
              <a:spcBef>
                <a:spcPts val="0"/>
              </a:spcBef>
              <a:spcAft>
                <a:spcPts val="0"/>
              </a:spcAft>
              <a:buClr>
                <a:srgbClr val="505150"/>
              </a:buClr>
              <a:buFont typeface="Arial" panose="020B0604020202020204" pitchFamily="34" charset="0"/>
              <a:buChar char="•"/>
              <a:defRPr sz="1800" b="0" i="0" u="none" strike="noStrike" kern="0" cap="none" spc="0" baseline="0">
                <a:solidFill>
                  <a:srgbClr val="000000"/>
                </a:solidFill>
                <a:uFillTx/>
              </a:defRPr>
            </a:pPr>
            <a:r>
              <a:rPr lang="en-US" sz="1600" dirty="0">
                <a:latin typeface="Century Gothic"/>
              </a:rPr>
              <a:t>Local match 12% or more obtains an additional 5 points</a:t>
            </a:r>
          </a:p>
        </p:txBody>
      </p:sp>
      <p:grpSp>
        <p:nvGrpSpPr>
          <p:cNvPr id="20" name="Group 746">
            <a:extLst>
              <a:ext uri="{FF2B5EF4-FFF2-40B4-BE49-F238E27FC236}">
                <a16:creationId xmlns:a16="http://schemas.microsoft.com/office/drawing/2014/main" id="{AFBAE57A-1678-4A83-D426-848CD884744A}"/>
              </a:ext>
            </a:extLst>
          </p:cNvPr>
          <p:cNvGrpSpPr/>
          <p:nvPr/>
        </p:nvGrpSpPr>
        <p:grpSpPr>
          <a:xfrm>
            <a:off x="5945457" y="4449932"/>
            <a:ext cx="4042636" cy="1648071"/>
            <a:chOff x="1302033" y="5357809"/>
            <a:chExt cx="3979523" cy="2067709"/>
          </a:xfrm>
        </p:grpSpPr>
        <p:sp>
          <p:nvSpPr>
            <p:cNvPr id="21" name="Text Box 2">
              <a:extLst>
                <a:ext uri="{FF2B5EF4-FFF2-40B4-BE49-F238E27FC236}">
                  <a16:creationId xmlns:a16="http://schemas.microsoft.com/office/drawing/2014/main" id="{BA865747-D21D-884B-C019-0379E4F52449}"/>
                </a:ext>
              </a:extLst>
            </p:cNvPr>
            <p:cNvSpPr txBox="1"/>
            <p:nvPr/>
          </p:nvSpPr>
          <p:spPr>
            <a:xfrm>
              <a:off x="1302033" y="5357809"/>
              <a:ext cx="3979523" cy="2067709"/>
            </a:xfrm>
            <a:prstGeom prst="rect">
              <a:avLst/>
            </a:prstGeom>
            <a:solidFill>
              <a:srgbClr val="FFFFFF"/>
            </a:solidFill>
            <a:ln cap="flat">
              <a:noFill/>
            </a:ln>
            <a:effectLst>
              <a:outerShdw blurRad="254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just"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200" b="1" i="0" u="none" strike="noStrike" kern="1200" cap="none" spc="70" baseline="0" dirty="0">
                  <a:solidFill>
                    <a:srgbClr val="000000"/>
                  </a:solidFill>
                  <a:uFillTx/>
                  <a:latin typeface="Century Gothic"/>
                  <a:ea typeface="Times New Roman" pitchFamily="18"/>
                  <a:cs typeface="Times New Roman" pitchFamily="18"/>
                </a:rPr>
                <a:t>EDRC</a:t>
              </a:r>
              <a:r>
                <a:rPr lang="en-US" sz="1200" b="1" spc="70" dirty="0">
                  <a:solidFill>
                    <a:srgbClr val="000000"/>
                  </a:solidFill>
                  <a:latin typeface="Century Gothic"/>
                  <a:ea typeface="Times New Roman" pitchFamily="18"/>
                  <a:cs typeface="Times New Roman" pitchFamily="18"/>
                </a:rPr>
                <a:t>:</a:t>
              </a:r>
              <a:endParaRPr lang="en-US" sz="1200" b="1" i="0" u="none" strike="noStrike" kern="1200" cap="none" spc="70" baseline="0" dirty="0">
                <a:solidFill>
                  <a:srgbClr val="000000"/>
                </a:solidFill>
                <a:uFillTx/>
                <a:latin typeface="Century Gothic"/>
                <a:ea typeface="Times New Roman" pitchFamily="18"/>
                <a:cs typeface="Times New Roman" pitchFamily="18"/>
              </a:endParaRP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70" baseline="0" dirty="0">
                  <a:solidFill>
                    <a:srgbClr val="000000"/>
                  </a:solidFill>
                  <a:uFillTx/>
                  <a:latin typeface="Century Gothic"/>
                  <a:ea typeface="Times New Roman" pitchFamily="18"/>
                  <a:cs typeface="Arial" pitchFamily="34"/>
                </a:rPr>
                <a:t>Community of 3,000 or fewer individuals with residents having an average per capita annual income not exceeding 80% of the national per capita income based on best available data.</a:t>
              </a:r>
            </a:p>
          </p:txBody>
        </p:sp>
        <p:cxnSp>
          <p:nvCxnSpPr>
            <p:cNvPr id="22" name="Straight Connector 748">
              <a:extLst>
                <a:ext uri="{FF2B5EF4-FFF2-40B4-BE49-F238E27FC236}">
                  <a16:creationId xmlns:a16="http://schemas.microsoft.com/office/drawing/2014/main" id="{3A67EA14-BBEC-D986-B8E5-9B052FDB110F}"/>
                </a:ext>
              </a:extLst>
            </p:cNvPr>
            <p:cNvCxnSpPr>
              <a:cxnSpLocks/>
            </p:cNvCxnSpPr>
            <p:nvPr/>
          </p:nvCxnSpPr>
          <p:spPr>
            <a:xfrm flipV="1">
              <a:off x="1302033" y="5357809"/>
              <a:ext cx="0" cy="2063227"/>
            </a:xfrm>
            <a:prstGeom prst="straightConnector1">
              <a:avLst/>
            </a:prstGeom>
            <a:noFill/>
            <a:ln w="38103" cap="flat">
              <a:solidFill>
                <a:srgbClr val="0F3364"/>
              </a:solidFill>
              <a:prstDash val="solid"/>
              <a:miter/>
            </a:ln>
          </p:spPr>
        </p:cxnSp>
        <p:cxnSp>
          <p:nvCxnSpPr>
            <p:cNvPr id="23" name="Straight Connector 749">
              <a:extLst>
                <a:ext uri="{FF2B5EF4-FFF2-40B4-BE49-F238E27FC236}">
                  <a16:creationId xmlns:a16="http://schemas.microsoft.com/office/drawing/2014/main" id="{281727D1-9B3F-08AA-18E5-19C1337FF5F4}"/>
                </a:ext>
              </a:extLst>
            </p:cNvPr>
            <p:cNvCxnSpPr/>
            <p:nvPr/>
          </p:nvCxnSpPr>
          <p:spPr>
            <a:xfrm flipV="1">
              <a:off x="1302033" y="5357809"/>
              <a:ext cx="0" cy="539880"/>
            </a:xfrm>
            <a:prstGeom prst="straightConnector1">
              <a:avLst/>
            </a:prstGeom>
            <a:noFill/>
            <a:ln w="38103" cap="flat">
              <a:solidFill>
                <a:srgbClr val="CACACA"/>
              </a:solidFill>
              <a:prstDash val="solid"/>
              <a:miter/>
            </a:ln>
          </p:spPr>
        </p:cxnSp>
      </p:grpSp>
      <p:grpSp>
        <p:nvGrpSpPr>
          <p:cNvPr id="9" name="Group 8">
            <a:extLst>
              <a:ext uri="{FF2B5EF4-FFF2-40B4-BE49-F238E27FC236}">
                <a16:creationId xmlns:a16="http://schemas.microsoft.com/office/drawing/2014/main" id="{64990468-E23A-C08E-8377-C9786D7CEC66}"/>
              </a:ext>
            </a:extLst>
          </p:cNvPr>
          <p:cNvGrpSpPr/>
          <p:nvPr/>
        </p:nvGrpSpPr>
        <p:grpSpPr>
          <a:xfrm>
            <a:off x="1004769" y="1474284"/>
            <a:ext cx="2926759" cy="3143335"/>
            <a:chOff x="406395" y="1524134"/>
            <a:chExt cx="2926759" cy="3143335"/>
          </a:xfrm>
        </p:grpSpPr>
        <p:graphicFrame>
          <p:nvGraphicFramePr>
            <p:cNvPr id="27" name="Chart 26">
              <a:extLst>
                <a:ext uri="{FF2B5EF4-FFF2-40B4-BE49-F238E27FC236}">
                  <a16:creationId xmlns:a16="http://schemas.microsoft.com/office/drawing/2014/main" id="{98F33954-9574-AFE2-878C-6CF3C4ADD17F}"/>
                </a:ext>
              </a:extLst>
            </p:cNvPr>
            <p:cNvGraphicFramePr/>
            <p:nvPr>
              <p:extLst>
                <p:ext uri="{D42A27DB-BD31-4B8C-83A1-F6EECF244321}">
                  <p14:modId xmlns:p14="http://schemas.microsoft.com/office/powerpoint/2010/main" val="1109013286"/>
                </p:ext>
              </p:extLst>
            </p:nvPr>
          </p:nvGraphicFramePr>
          <p:xfrm>
            <a:off x="406395" y="2190530"/>
            <a:ext cx="2926759" cy="2476939"/>
          </p:xfrm>
          <a:graphic>
            <a:graphicData uri="http://schemas.openxmlformats.org/drawingml/2006/chart">
              <c:chart xmlns:c="http://schemas.openxmlformats.org/drawingml/2006/chart" xmlns:r="http://schemas.openxmlformats.org/officeDocument/2006/relationships" r:id="rId2"/>
            </a:graphicData>
          </a:graphic>
        </p:graphicFrame>
        <p:sp>
          <p:nvSpPr>
            <p:cNvPr id="31" name="Content Placeholder 2">
              <a:extLst>
                <a:ext uri="{FF2B5EF4-FFF2-40B4-BE49-F238E27FC236}">
                  <a16:creationId xmlns:a16="http://schemas.microsoft.com/office/drawing/2014/main" id="{7D4AE603-8925-9548-E726-3005C67905F1}"/>
                </a:ext>
              </a:extLst>
            </p:cNvPr>
            <p:cNvSpPr txBox="1"/>
            <p:nvPr/>
          </p:nvSpPr>
          <p:spPr>
            <a:xfrm>
              <a:off x="1214392" y="3182302"/>
              <a:ext cx="1041751" cy="523220"/>
            </a:xfrm>
            <a:prstGeom prst="rect">
              <a:avLst/>
            </a:prstGeom>
            <a:noFill/>
            <a:ln cap="flat">
              <a:noFill/>
            </a:ln>
          </p:spPr>
          <p:txBody>
            <a:bodyPr vert="horz" wrap="square" lIns="0" tIns="45720" rIns="0" bIns="45720" anchor="ctr" anchorCtr="1" compatLnSpc="1">
              <a:spAutoFit/>
            </a:bodyPr>
            <a:lstStyle/>
            <a:p>
              <a:pPr marL="0" marR="0" lvl="0" indent="0" algn="ctr" defTabSz="914400" rtl="0" fontAlgn="auto" hangingPunct="0">
                <a:lnSpc>
                  <a:spcPct val="100000"/>
                </a:lnSpc>
                <a:spcBef>
                  <a:spcPts val="300"/>
                </a:spcBef>
                <a:spcAft>
                  <a:spcPts val="300"/>
                </a:spcAft>
                <a:buNone/>
                <a:tabLst/>
                <a:defRPr sz="1800" b="0" i="0" u="none" strike="noStrike" kern="0" cap="none" spc="0" baseline="0">
                  <a:solidFill>
                    <a:srgbClr val="000000"/>
                  </a:solidFill>
                  <a:uFillTx/>
                </a:defRPr>
              </a:pPr>
              <a:r>
                <a:rPr lang="en-US" sz="2800" b="1" kern="0" dirty="0">
                  <a:solidFill>
                    <a:srgbClr val="B1143B"/>
                  </a:solidFill>
                  <a:latin typeface="Century Gothic" panose="020F0302020204030204"/>
                </a:rPr>
                <a:t>75%</a:t>
              </a:r>
            </a:p>
          </p:txBody>
        </p:sp>
        <p:sp>
          <p:nvSpPr>
            <p:cNvPr id="35" name="TextBox 34">
              <a:extLst>
                <a:ext uri="{FF2B5EF4-FFF2-40B4-BE49-F238E27FC236}">
                  <a16:creationId xmlns:a16="http://schemas.microsoft.com/office/drawing/2014/main" id="{A6EC809C-CA09-1D8B-7019-F85ACFAF91F1}"/>
                </a:ext>
              </a:extLst>
            </p:cNvPr>
            <p:cNvSpPr txBox="1"/>
            <p:nvPr/>
          </p:nvSpPr>
          <p:spPr>
            <a:xfrm>
              <a:off x="855739" y="1524134"/>
              <a:ext cx="1759059" cy="877163"/>
            </a:xfrm>
            <a:prstGeom prst="rect">
              <a:avLst/>
            </a:prstGeom>
            <a:noFill/>
          </p:spPr>
          <p:txBody>
            <a:bodyPr wrap="square" rtlCol="0">
              <a:spAutoFit/>
            </a:bodyPr>
            <a:lstStyle/>
            <a:p>
              <a:pPr algn="ctr"/>
              <a:r>
                <a:rPr lang="en-US" sz="1400" b="1" dirty="0">
                  <a:solidFill>
                    <a:srgbClr val="0F3364"/>
                  </a:solidFill>
                  <a:latin typeface="Century Gothic" panose="020B0502020202020204" pitchFamily="34" charset="0"/>
                </a:rPr>
                <a:t>BRIC 2020</a:t>
              </a:r>
            </a:p>
            <a:p>
              <a:pPr algn="ctr"/>
              <a:r>
                <a:rPr lang="en-US" sz="400" dirty="0">
                  <a:solidFill>
                    <a:srgbClr val="0F3364"/>
                  </a:solidFill>
                  <a:latin typeface="Century Gothic" panose="020B0502020202020204" pitchFamily="34" charset="0"/>
                </a:rPr>
                <a:t> </a:t>
              </a:r>
            </a:p>
            <a:p>
              <a:pPr algn="ctr"/>
              <a:r>
                <a:rPr lang="en-US" sz="1100" b="1" dirty="0">
                  <a:latin typeface="Century Gothic" panose="020B0502020202020204" pitchFamily="34" charset="0"/>
                </a:rPr>
                <a:t>3</a:t>
              </a:r>
              <a:r>
                <a:rPr lang="en-US" sz="1100" dirty="0">
                  <a:latin typeface="Century Gothic" panose="020B0502020202020204" pitchFamily="34" charset="0"/>
                </a:rPr>
                <a:t> / 4 – selected competitive projects overmatched</a:t>
              </a:r>
            </a:p>
          </p:txBody>
        </p:sp>
      </p:grpSp>
      <p:sp>
        <p:nvSpPr>
          <p:cNvPr id="42" name="Content Placeholder 2">
            <a:extLst>
              <a:ext uri="{FF2B5EF4-FFF2-40B4-BE49-F238E27FC236}">
                <a16:creationId xmlns:a16="http://schemas.microsoft.com/office/drawing/2014/main" id="{FEF0DAB9-1EC7-8C10-2AAE-0491E048C784}"/>
              </a:ext>
            </a:extLst>
          </p:cNvPr>
          <p:cNvSpPr txBox="1"/>
          <p:nvPr/>
        </p:nvSpPr>
        <p:spPr>
          <a:xfrm>
            <a:off x="5612522" y="3182302"/>
            <a:ext cx="1041751" cy="523220"/>
          </a:xfrm>
          <a:prstGeom prst="rect">
            <a:avLst/>
          </a:prstGeom>
          <a:noFill/>
          <a:ln cap="flat">
            <a:noFill/>
          </a:ln>
        </p:spPr>
        <p:txBody>
          <a:bodyPr vert="horz" wrap="square" lIns="0" tIns="45720" rIns="0" bIns="45720" anchor="ctr" anchorCtr="1" compatLnSpc="1">
            <a:spAutoFit/>
          </a:bodyPr>
          <a:lstStyle/>
          <a:p>
            <a:pPr marL="0" marR="0" lvl="0" indent="0" algn="ctr" defTabSz="914400" rtl="0" fontAlgn="auto" hangingPunct="0">
              <a:lnSpc>
                <a:spcPct val="100000"/>
              </a:lnSpc>
              <a:spcBef>
                <a:spcPts val="300"/>
              </a:spcBef>
              <a:spcAft>
                <a:spcPts val="300"/>
              </a:spcAft>
              <a:buNone/>
              <a:tabLst/>
              <a:defRPr sz="1800" b="0" i="0" u="none" strike="noStrike" kern="0" cap="none" spc="0" baseline="0">
                <a:solidFill>
                  <a:srgbClr val="000000"/>
                </a:solidFill>
                <a:uFillTx/>
              </a:defRPr>
            </a:pPr>
            <a:r>
              <a:rPr lang="en-US" sz="2800" b="1" kern="0" dirty="0">
                <a:solidFill>
                  <a:srgbClr val="B1143B"/>
                </a:solidFill>
                <a:latin typeface="Century Gothic" panose="020F0302020204030204"/>
              </a:rPr>
              <a:t>88.8%</a:t>
            </a:r>
          </a:p>
        </p:txBody>
      </p:sp>
      <p:grpSp>
        <p:nvGrpSpPr>
          <p:cNvPr id="2" name="Group 1">
            <a:extLst>
              <a:ext uri="{FF2B5EF4-FFF2-40B4-BE49-F238E27FC236}">
                <a16:creationId xmlns:a16="http://schemas.microsoft.com/office/drawing/2014/main" id="{0E701719-9711-15CF-62E3-249982A298B6}"/>
              </a:ext>
            </a:extLst>
          </p:cNvPr>
          <p:cNvGrpSpPr/>
          <p:nvPr/>
        </p:nvGrpSpPr>
        <p:grpSpPr>
          <a:xfrm>
            <a:off x="4744560" y="1474284"/>
            <a:ext cx="2926759" cy="3139603"/>
            <a:chOff x="4813789" y="1524135"/>
            <a:chExt cx="2926759" cy="3139603"/>
          </a:xfrm>
        </p:grpSpPr>
        <p:graphicFrame>
          <p:nvGraphicFramePr>
            <p:cNvPr id="37" name="Chart 36">
              <a:extLst>
                <a:ext uri="{FF2B5EF4-FFF2-40B4-BE49-F238E27FC236}">
                  <a16:creationId xmlns:a16="http://schemas.microsoft.com/office/drawing/2014/main" id="{7162441F-4D1E-B7D4-C739-05B759778E9F}"/>
                </a:ext>
              </a:extLst>
            </p:cNvPr>
            <p:cNvGraphicFramePr/>
            <p:nvPr>
              <p:extLst>
                <p:ext uri="{D42A27DB-BD31-4B8C-83A1-F6EECF244321}">
                  <p14:modId xmlns:p14="http://schemas.microsoft.com/office/powerpoint/2010/main" val="2806783406"/>
                </p:ext>
              </p:extLst>
            </p:nvPr>
          </p:nvGraphicFramePr>
          <p:xfrm>
            <a:off x="4813789" y="2186799"/>
            <a:ext cx="2926759" cy="2476939"/>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6D14E9D9-6CFB-78E3-04C1-44B1A35ECCAB}"/>
                </a:ext>
              </a:extLst>
            </p:cNvPr>
            <p:cNvSpPr txBox="1"/>
            <p:nvPr/>
          </p:nvSpPr>
          <p:spPr>
            <a:xfrm>
              <a:off x="5253869" y="1524135"/>
              <a:ext cx="1759059" cy="877163"/>
            </a:xfrm>
            <a:prstGeom prst="rect">
              <a:avLst/>
            </a:prstGeom>
            <a:noFill/>
          </p:spPr>
          <p:txBody>
            <a:bodyPr wrap="square" rtlCol="0">
              <a:spAutoFit/>
            </a:bodyPr>
            <a:lstStyle/>
            <a:p>
              <a:pPr algn="ctr"/>
              <a:r>
                <a:rPr lang="en-US" sz="1400" b="1" dirty="0">
                  <a:solidFill>
                    <a:srgbClr val="0F3364"/>
                  </a:solidFill>
                  <a:latin typeface="Century Gothic" panose="020B0502020202020204" pitchFamily="34" charset="0"/>
                </a:rPr>
                <a:t>BRIC 2021</a:t>
              </a:r>
            </a:p>
            <a:p>
              <a:pPr algn="ctr"/>
              <a:r>
                <a:rPr lang="en-US" sz="400" dirty="0">
                  <a:solidFill>
                    <a:srgbClr val="0F3364"/>
                  </a:solidFill>
                  <a:latin typeface="Century Gothic" panose="020B0502020202020204" pitchFamily="34" charset="0"/>
                </a:rPr>
                <a:t> </a:t>
              </a:r>
            </a:p>
            <a:p>
              <a:pPr algn="ctr"/>
              <a:r>
                <a:rPr lang="en-US" sz="1100" b="1">
                  <a:latin typeface="Century Gothic" panose="020B0502020202020204" pitchFamily="34" charset="0"/>
                </a:rPr>
                <a:t>8</a:t>
              </a:r>
              <a:r>
                <a:rPr lang="en-US" sz="1100">
                  <a:latin typeface="Century Gothic" panose="020B0502020202020204" pitchFamily="34" charset="0"/>
                </a:rPr>
                <a:t> </a:t>
              </a:r>
              <a:r>
                <a:rPr lang="en-US" sz="1100" dirty="0">
                  <a:latin typeface="Century Gothic" panose="020B0502020202020204" pitchFamily="34" charset="0"/>
                </a:rPr>
                <a:t>/ 9 – selected competitive projects overmatched</a:t>
              </a:r>
            </a:p>
          </p:txBody>
        </p:sp>
      </p:grpSp>
      <p:sp>
        <p:nvSpPr>
          <p:cNvPr id="3" name="Slide Number Placeholder 2">
            <a:extLst>
              <a:ext uri="{FF2B5EF4-FFF2-40B4-BE49-F238E27FC236}">
                <a16:creationId xmlns:a16="http://schemas.microsoft.com/office/drawing/2014/main" id="{635C65C4-DF02-170E-7079-6A8677DC697B}"/>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12</a:t>
            </a:fld>
            <a:endParaRPr lang="en-US" b="1" dirty="0"/>
          </a:p>
        </p:txBody>
      </p:sp>
    </p:spTree>
    <p:extLst>
      <p:ext uri="{BB962C8B-B14F-4D97-AF65-F5344CB8AC3E}">
        <p14:creationId xmlns:p14="http://schemas.microsoft.com/office/powerpoint/2010/main" val="266019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C1E060-90BA-E79A-8298-F84E9867333C}"/>
              </a:ext>
            </a:extLst>
          </p:cNvPr>
          <p:cNvSpPr>
            <a:spLocks noGrp="1"/>
          </p:cNvSpPr>
          <p:nvPr>
            <p:ph type="title"/>
          </p:nvPr>
        </p:nvSpPr>
        <p:spPr/>
        <p:txBody>
          <a:bodyPr/>
          <a:lstStyle/>
          <a:p>
            <a:r>
              <a:rPr lang="en-US" dirty="0"/>
              <a:t>BRIC 2020 / 2021 – Nature Based Solutions (NBS) </a:t>
            </a:r>
          </a:p>
        </p:txBody>
      </p:sp>
      <p:sp>
        <p:nvSpPr>
          <p:cNvPr id="6" name="Text Placeholder 5">
            <a:extLst>
              <a:ext uri="{FF2B5EF4-FFF2-40B4-BE49-F238E27FC236}">
                <a16:creationId xmlns:a16="http://schemas.microsoft.com/office/drawing/2014/main" id="{E83658BF-B185-F408-F20F-F1AA940BEC64}"/>
              </a:ext>
            </a:extLst>
          </p:cNvPr>
          <p:cNvSpPr>
            <a:spLocks noGrp="1"/>
          </p:cNvSpPr>
          <p:nvPr>
            <p:ph type="body" sz="quarter" idx="4294967295"/>
          </p:nvPr>
        </p:nvSpPr>
        <p:spPr>
          <a:xfrm>
            <a:off x="406395" y="1095981"/>
            <a:ext cx="11369036" cy="1978747"/>
          </a:xfrm>
        </p:spPr>
        <p:txBody>
          <a:bodyPr/>
          <a:lstStyle/>
          <a:p>
            <a:r>
              <a:rPr lang="en-US" sz="1800" kern="0" dirty="0">
                <a:solidFill>
                  <a:srgbClr val="000000"/>
                </a:solidFill>
                <a:latin typeface="Century Gothic" pitchFamily="34"/>
              </a:rPr>
              <a:t>Detention basin pools provide salmonid species with a low-flow sanctuary</a:t>
            </a:r>
          </a:p>
          <a:p>
            <a:r>
              <a:rPr lang="en-US" sz="1800" kern="0" dirty="0">
                <a:solidFill>
                  <a:srgbClr val="000000"/>
                </a:solidFill>
                <a:latin typeface="Century Gothic" pitchFamily="34"/>
              </a:rPr>
              <a:t>Enhance approximately 5 acres of western snowy plover breeding habitat by placing oyster shells or pea gravel to enhance the breeding habitat of endangered bird species </a:t>
            </a:r>
          </a:p>
          <a:p>
            <a:r>
              <a:rPr lang="en-US" sz="1800" kern="0" dirty="0">
                <a:solidFill>
                  <a:srgbClr val="000000"/>
                </a:solidFill>
                <a:latin typeface="Century Gothic" pitchFamily="34"/>
              </a:rPr>
              <a:t>Create wildfire buffers near dense urban communities</a:t>
            </a:r>
          </a:p>
          <a:p>
            <a:r>
              <a:rPr lang="en-US" sz="1800" kern="0" dirty="0">
                <a:solidFill>
                  <a:srgbClr val="000000"/>
                </a:solidFill>
                <a:latin typeface="Century Gothic" pitchFamily="34"/>
              </a:rPr>
              <a:t>Earthen berm, hybrid dune, eco-revetments in areas where the beach width is limited, green infrastructure, and a restored wetland</a:t>
            </a:r>
          </a:p>
        </p:txBody>
      </p:sp>
      <p:grpSp>
        <p:nvGrpSpPr>
          <p:cNvPr id="12" name="Group 746">
            <a:extLst>
              <a:ext uri="{FF2B5EF4-FFF2-40B4-BE49-F238E27FC236}">
                <a16:creationId xmlns:a16="http://schemas.microsoft.com/office/drawing/2014/main" id="{75AF83BD-2AE4-182F-13C2-C067FFD3B9B3}"/>
              </a:ext>
            </a:extLst>
          </p:cNvPr>
          <p:cNvGrpSpPr/>
          <p:nvPr/>
        </p:nvGrpSpPr>
        <p:grpSpPr>
          <a:xfrm>
            <a:off x="406395" y="3661518"/>
            <a:ext cx="4053638" cy="1908614"/>
            <a:chOff x="7269269" y="4895432"/>
            <a:chExt cx="3979523" cy="2067709"/>
          </a:xfrm>
        </p:grpSpPr>
        <p:sp>
          <p:nvSpPr>
            <p:cNvPr id="13" name="Text Box 2">
              <a:extLst>
                <a:ext uri="{FF2B5EF4-FFF2-40B4-BE49-F238E27FC236}">
                  <a16:creationId xmlns:a16="http://schemas.microsoft.com/office/drawing/2014/main" id="{5E3EEED0-26DC-E33F-69D1-A834BAF41880}"/>
                </a:ext>
              </a:extLst>
            </p:cNvPr>
            <p:cNvSpPr txBox="1"/>
            <p:nvPr/>
          </p:nvSpPr>
          <p:spPr>
            <a:xfrm>
              <a:off x="7269269" y="4895432"/>
              <a:ext cx="3979523" cy="2067709"/>
            </a:xfrm>
            <a:prstGeom prst="rect">
              <a:avLst/>
            </a:prstGeom>
            <a:solidFill>
              <a:srgbClr val="FFFFFF"/>
            </a:solidFill>
            <a:ln cap="flat">
              <a:noFill/>
            </a:ln>
            <a:effectLst>
              <a:outerShdw blurRad="254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just"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200" b="1" i="0" u="none" strike="noStrike" kern="1200" cap="none" spc="70" baseline="0" dirty="0">
                  <a:solidFill>
                    <a:srgbClr val="000000"/>
                  </a:solidFill>
                  <a:uFillTx/>
                  <a:latin typeface="Century Gothic"/>
                  <a:ea typeface="Times New Roman" pitchFamily="18"/>
                  <a:cs typeface="Times New Roman" pitchFamily="18"/>
                </a:rPr>
                <a:t>Remember</a:t>
              </a: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050" b="0" i="0" u="none" strike="noStrike" kern="1200" cap="none" spc="70" baseline="0" dirty="0">
                  <a:solidFill>
                    <a:srgbClr val="000000"/>
                  </a:solidFill>
                  <a:uFillTx/>
                  <a:latin typeface="Century Gothic"/>
                  <a:ea typeface="Times New Roman" pitchFamily="18"/>
                  <a:cs typeface="Arial" pitchFamily="34"/>
                </a:rPr>
                <a:t>Nature-based solutions are approaches that include, but are not limited to, restoration of grasslands, rivers, floodplains, wetlands, dunes, and reefs; living shorelines; soil stabilization; aquifer storage and recovery; and bioretention systems.</a:t>
              </a:r>
            </a:p>
          </p:txBody>
        </p:sp>
        <p:cxnSp>
          <p:nvCxnSpPr>
            <p:cNvPr id="14" name="Straight Connector 748">
              <a:extLst>
                <a:ext uri="{FF2B5EF4-FFF2-40B4-BE49-F238E27FC236}">
                  <a16:creationId xmlns:a16="http://schemas.microsoft.com/office/drawing/2014/main" id="{97F972EA-8CBF-2B23-6702-70FC79F89976}"/>
                </a:ext>
              </a:extLst>
            </p:cNvPr>
            <p:cNvCxnSpPr>
              <a:cxnSpLocks/>
            </p:cNvCxnSpPr>
            <p:nvPr/>
          </p:nvCxnSpPr>
          <p:spPr>
            <a:xfrm flipV="1">
              <a:off x="7271391" y="4899913"/>
              <a:ext cx="0" cy="2063227"/>
            </a:xfrm>
            <a:prstGeom prst="straightConnector1">
              <a:avLst/>
            </a:prstGeom>
            <a:noFill/>
            <a:ln w="38103" cap="flat">
              <a:solidFill>
                <a:srgbClr val="0F3364"/>
              </a:solidFill>
              <a:prstDash val="solid"/>
              <a:miter/>
            </a:ln>
          </p:spPr>
        </p:cxnSp>
        <p:cxnSp>
          <p:nvCxnSpPr>
            <p:cNvPr id="15" name="Straight Connector 749">
              <a:extLst>
                <a:ext uri="{FF2B5EF4-FFF2-40B4-BE49-F238E27FC236}">
                  <a16:creationId xmlns:a16="http://schemas.microsoft.com/office/drawing/2014/main" id="{E6CAFC98-0187-3D32-04BE-1973E7B7DF2D}"/>
                </a:ext>
              </a:extLst>
            </p:cNvPr>
            <p:cNvCxnSpPr/>
            <p:nvPr/>
          </p:nvCxnSpPr>
          <p:spPr>
            <a:xfrm flipV="1">
              <a:off x="7271391" y="4899922"/>
              <a:ext cx="0" cy="539880"/>
            </a:xfrm>
            <a:prstGeom prst="straightConnector1">
              <a:avLst/>
            </a:prstGeom>
            <a:noFill/>
            <a:ln w="38103" cap="flat">
              <a:solidFill>
                <a:srgbClr val="CACACA"/>
              </a:solidFill>
              <a:prstDash val="solid"/>
              <a:miter/>
            </a:ln>
          </p:spPr>
        </p:cxnSp>
      </p:grpSp>
      <p:pic>
        <p:nvPicPr>
          <p:cNvPr id="98" name="Content Placeholder 3">
            <a:extLst>
              <a:ext uri="{FF2B5EF4-FFF2-40B4-BE49-F238E27FC236}">
                <a16:creationId xmlns:a16="http://schemas.microsoft.com/office/drawing/2014/main" id="{57316CEB-02BE-7EAE-78B2-8849E26250C5}"/>
              </a:ext>
            </a:extLst>
          </p:cNvPr>
          <p:cNvPicPr>
            <a:picLocks noChangeAspect="1"/>
          </p:cNvPicPr>
          <p:nvPr/>
        </p:nvPicPr>
        <p:blipFill rotWithShape="1">
          <a:blip r:embed="rId2"/>
          <a:srcRect l="5021" t="5741" r="2105" b="6248"/>
          <a:stretch/>
        </p:blipFill>
        <p:spPr>
          <a:xfrm>
            <a:off x="4940838" y="3217797"/>
            <a:ext cx="2310324" cy="2872292"/>
          </a:xfrm>
          <a:prstGeom prst="rect">
            <a:avLst/>
          </a:prstGeom>
          <a:ln>
            <a:solidFill>
              <a:schemeClr val="bg1">
                <a:lumMod val="85000"/>
              </a:schemeClr>
            </a:solidFill>
          </a:ln>
          <a:effectLst>
            <a:outerShdw blurRad="240758" dist="38100" dir="2700000" algn="tl" rotWithShape="0">
              <a:schemeClr val="bg1">
                <a:lumMod val="75000"/>
                <a:alpha val="40000"/>
              </a:schemeClr>
            </a:outerShdw>
            <a:reflection blurRad="6350" stA="23000" endPos="35000" dir="5400000" sy="-100000" algn="bl" rotWithShape="0"/>
          </a:effectLst>
        </p:spPr>
      </p:pic>
      <p:pic>
        <p:nvPicPr>
          <p:cNvPr id="99" name="Picture 98">
            <a:extLst>
              <a:ext uri="{FF2B5EF4-FFF2-40B4-BE49-F238E27FC236}">
                <a16:creationId xmlns:a16="http://schemas.microsoft.com/office/drawing/2014/main" id="{52C51DD7-05C8-24C9-E7F6-9B7DF654428C}"/>
              </a:ext>
            </a:extLst>
          </p:cNvPr>
          <p:cNvPicPr>
            <a:picLocks noChangeAspect="1"/>
          </p:cNvPicPr>
          <p:nvPr/>
        </p:nvPicPr>
        <p:blipFill rotWithShape="1">
          <a:blip r:embed="rId3"/>
          <a:srcRect l="5020" t="7679" r="4818" b="28965"/>
          <a:stretch/>
        </p:blipFill>
        <p:spPr>
          <a:xfrm>
            <a:off x="7351276" y="3591234"/>
            <a:ext cx="2313432" cy="2125417"/>
          </a:xfrm>
          <a:prstGeom prst="rect">
            <a:avLst/>
          </a:prstGeom>
          <a:ln>
            <a:solidFill>
              <a:schemeClr val="bg1">
                <a:lumMod val="85000"/>
              </a:schemeClr>
            </a:solidFill>
          </a:ln>
          <a:effectLst>
            <a:outerShdw blurRad="240758" dist="38100" dir="2700000" algn="tl" rotWithShape="0">
              <a:schemeClr val="bg1">
                <a:lumMod val="75000"/>
                <a:alpha val="40000"/>
              </a:schemeClr>
            </a:outerShdw>
            <a:reflection blurRad="6350" stA="23000" endPos="35000" dir="5400000" sy="-100000" algn="bl" rotWithShape="0"/>
          </a:effectLst>
        </p:spPr>
      </p:pic>
      <p:pic>
        <p:nvPicPr>
          <p:cNvPr id="100" name="Picture 99">
            <a:extLst>
              <a:ext uri="{FF2B5EF4-FFF2-40B4-BE49-F238E27FC236}">
                <a16:creationId xmlns:a16="http://schemas.microsoft.com/office/drawing/2014/main" id="{2F4BFC64-87F0-0380-3604-54920CC8914F}"/>
              </a:ext>
            </a:extLst>
          </p:cNvPr>
          <p:cNvPicPr>
            <a:picLocks noChangeAspect="1"/>
          </p:cNvPicPr>
          <p:nvPr/>
        </p:nvPicPr>
        <p:blipFill rotWithShape="1">
          <a:blip r:embed="rId4"/>
          <a:srcRect l="4036" t="8000" r="2887"/>
          <a:stretch/>
        </p:blipFill>
        <p:spPr>
          <a:xfrm>
            <a:off x="9764822" y="4068983"/>
            <a:ext cx="2313432" cy="2118696"/>
          </a:xfrm>
          <a:prstGeom prst="rect">
            <a:avLst/>
          </a:prstGeom>
          <a:ln>
            <a:solidFill>
              <a:schemeClr val="bg1">
                <a:lumMod val="85000"/>
              </a:schemeClr>
            </a:solidFill>
          </a:ln>
          <a:effectLst>
            <a:outerShdw blurRad="240758" dist="38100" dir="2700000" algn="tl" rotWithShape="0">
              <a:schemeClr val="bg1">
                <a:lumMod val="75000"/>
                <a:alpha val="40000"/>
              </a:schemeClr>
            </a:outerShdw>
            <a:reflection blurRad="6350" stA="23000" endPos="35000" dir="5400000" sy="-100000" algn="bl" rotWithShape="0"/>
          </a:effectLst>
        </p:spPr>
      </p:pic>
      <p:sp>
        <p:nvSpPr>
          <p:cNvPr id="2" name="Slide Number Placeholder 1">
            <a:extLst>
              <a:ext uri="{FF2B5EF4-FFF2-40B4-BE49-F238E27FC236}">
                <a16:creationId xmlns:a16="http://schemas.microsoft.com/office/drawing/2014/main" id="{760D651E-B525-D79B-A0A4-1AC7BE93EA52}"/>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13</a:t>
            </a:fld>
            <a:endParaRPr lang="en-US" b="1" dirty="0"/>
          </a:p>
        </p:txBody>
      </p:sp>
    </p:spTree>
    <p:extLst>
      <p:ext uri="{BB962C8B-B14F-4D97-AF65-F5344CB8AC3E}">
        <p14:creationId xmlns:p14="http://schemas.microsoft.com/office/powerpoint/2010/main" val="299842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3AAD35-36CE-7BCB-996E-2EC75EA1BD0E}"/>
              </a:ext>
            </a:extLst>
          </p:cNvPr>
          <p:cNvSpPr>
            <a:spLocks noGrp="1"/>
          </p:cNvSpPr>
          <p:nvPr>
            <p:ph type="title"/>
          </p:nvPr>
        </p:nvSpPr>
        <p:spPr/>
        <p:txBody>
          <a:bodyPr/>
          <a:lstStyle/>
          <a:p>
            <a:r>
              <a:rPr lang="en-US" dirty="0"/>
              <a:t>BRIC Key Findings</a:t>
            </a:r>
          </a:p>
        </p:txBody>
      </p:sp>
      <p:graphicFrame>
        <p:nvGraphicFramePr>
          <p:cNvPr id="13" name="Table 56">
            <a:extLst>
              <a:ext uri="{FF2B5EF4-FFF2-40B4-BE49-F238E27FC236}">
                <a16:creationId xmlns:a16="http://schemas.microsoft.com/office/drawing/2014/main" id="{D285F43D-B82F-D0BA-CCFE-242FEEBA3D37}"/>
              </a:ext>
            </a:extLst>
          </p:cNvPr>
          <p:cNvGraphicFramePr>
            <a:graphicFrameLocks noGrp="1"/>
          </p:cNvGraphicFramePr>
          <p:nvPr>
            <p:extLst>
              <p:ext uri="{D42A27DB-BD31-4B8C-83A1-F6EECF244321}">
                <p14:modId xmlns:p14="http://schemas.microsoft.com/office/powerpoint/2010/main" val="2367159019"/>
              </p:ext>
            </p:extLst>
          </p:nvPr>
        </p:nvGraphicFramePr>
        <p:xfrm>
          <a:off x="2048381" y="785079"/>
          <a:ext cx="4924495" cy="5636115"/>
        </p:xfrm>
        <a:graphic>
          <a:graphicData uri="http://schemas.openxmlformats.org/drawingml/2006/table">
            <a:tbl>
              <a:tblPr firstRow="1" bandRow="1">
                <a:effectLst/>
                <a:tableStyleId>{2D5ABB26-0587-4C30-8999-92F81FD0307C}</a:tableStyleId>
              </a:tblPr>
              <a:tblGrid>
                <a:gridCol w="4924495">
                  <a:extLst>
                    <a:ext uri="{9D8B030D-6E8A-4147-A177-3AD203B41FA5}">
                      <a16:colId xmlns:a16="http://schemas.microsoft.com/office/drawing/2014/main" val="2435900293"/>
                    </a:ext>
                  </a:extLst>
                </a:gridCol>
              </a:tblGrid>
              <a:tr h="521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F3364"/>
                          </a:solidFill>
                          <a:latin typeface="Century Gothic" panose="020B0502020202020204" pitchFamily="34" charset="0"/>
                          <a:cs typeface="Arial" pitchFamily="34"/>
                        </a:rPr>
                        <a:t>BRIC 2020 / 2021 Key Findings</a:t>
                      </a:r>
                    </a:p>
                  </a:txBody>
                  <a:tcPr marL="102870" marR="102870" marT="102870" marB="102870" anchor="ctr">
                    <a:lnL w="12700" cap="flat" cmpd="sng" algn="ctr">
                      <a:noFill/>
                      <a:prstDash val="solid"/>
                      <a:round/>
                      <a:headEnd type="none" w="med" len="med"/>
                      <a:tailEnd type="none" w="med" len="med"/>
                    </a:lnL>
                    <a:lnR w="12700" cmpd="sng">
                      <a:noFill/>
                      <a:prstDash val="solid"/>
                    </a:lnR>
                    <a:lnT w="12700" cmpd="sng">
                      <a:noFill/>
                      <a:prstDash val="solid"/>
                    </a:lnT>
                    <a:lnB w="28575" cap="flat" cmpd="sng" algn="ctr">
                      <a:solidFill>
                        <a:srgbClr val="0F33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470752"/>
                  </a:ext>
                </a:extLst>
              </a:tr>
              <a:tr h="698208">
                <a:tc>
                  <a:txBody>
                    <a:bodyPr/>
                    <a:lstStyle/>
                    <a:p>
                      <a:pPr marL="0" marR="0" lvl="0" indent="0" algn="l" defTabSz="914400" rtl="0" eaLnBrk="0" fontAlgn="base" latinLnBrk="0" hangingPunct="0">
                        <a:lnSpc>
                          <a:spcPct val="100000"/>
                        </a:lnSpc>
                        <a:spcBef>
                          <a:spcPct val="0"/>
                        </a:spcBef>
                        <a:spcAft>
                          <a:spcPct val="0"/>
                        </a:spcAft>
                        <a:buClr>
                          <a:srgbClr val="003364"/>
                        </a:buClr>
                        <a:buSzTx/>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Projects needed to be eligible, feasible, and cost-effective (first and foremost)</a:t>
                      </a:r>
                    </a:p>
                  </a:txBody>
                  <a:tcPr marL="102870" marR="102870" marT="102870" marB="102870" anchor="ctr">
                    <a:lnL w="12700" cap="flat" cmpd="sng" algn="ctr">
                      <a:noFill/>
                      <a:prstDash val="solid"/>
                      <a:round/>
                      <a:headEnd type="none" w="med" len="med"/>
                      <a:tailEnd type="none" w="med" len="med"/>
                    </a:lnL>
                    <a:lnR w="12700" cmpd="sng">
                      <a:noFill/>
                      <a:prstDash val="solid"/>
                    </a:lnR>
                    <a:lnT w="28575" cap="flat" cmpd="sng" algn="ctr">
                      <a:solidFill>
                        <a:srgbClr val="0F3364"/>
                      </a:solidFill>
                      <a:prstDash val="solid"/>
                      <a:round/>
                      <a:headEnd type="none" w="med" len="med"/>
                      <a:tailEnd type="none" w="med" len="med"/>
                    </a:lnT>
                    <a:lnB w="19050" cap="flat" cmpd="sng" algn="ctr">
                      <a:solidFill>
                        <a:srgbClr val="CA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14182"/>
                  </a:ext>
                </a:extLst>
              </a:tr>
              <a:tr h="932062">
                <a:tc>
                  <a:txBody>
                    <a:bodyPr/>
                    <a:lstStyle/>
                    <a:p>
                      <a:pPr marL="0" marR="0" lvl="0" indent="0" algn="l" defTabSz="914400" rtl="0" eaLnBrk="0" fontAlgn="base" latinLnBrk="0" hangingPunct="0">
                        <a:lnSpc>
                          <a:spcPct val="100000"/>
                        </a:lnSpc>
                        <a:spcBef>
                          <a:spcPct val="0"/>
                        </a:spcBef>
                        <a:spcAft>
                          <a:spcPct val="0"/>
                        </a:spcAft>
                        <a:buClr>
                          <a:srgbClr val="003364"/>
                        </a:buClr>
                        <a:buSzTx/>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Projects needed to be competitive and maximize the scoring rubrics (address each scoring criterion in the subapplication)</a:t>
                      </a:r>
                    </a:p>
                  </a:txBody>
                  <a:tcPr marL="102870" marR="102870" marT="102870" marB="102870" anchor="ctr">
                    <a:lnL w="12700" cap="flat" cmpd="sng" algn="ctr">
                      <a:noFill/>
                      <a:prstDash val="solid"/>
                      <a:round/>
                      <a:headEnd type="none" w="med" len="med"/>
                      <a:tailEnd type="none" w="med" len="med"/>
                    </a:lnL>
                    <a:lnR w="12700" cmpd="sng">
                      <a:noFill/>
                      <a:prstDash val="solid"/>
                    </a:lnR>
                    <a:lnT w="19050" cap="flat" cmpd="sng" algn="ctr">
                      <a:solidFill>
                        <a:srgbClr val="CACACA"/>
                      </a:solidFill>
                      <a:prstDash val="solid"/>
                      <a:round/>
                      <a:headEnd type="none" w="med" len="med"/>
                      <a:tailEnd type="none" w="med" len="med"/>
                    </a:lnT>
                    <a:lnB w="19050" cap="flat" cmpd="sng" algn="ctr">
                      <a:solidFill>
                        <a:srgbClr val="CA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986368"/>
                  </a:ext>
                </a:extLst>
              </a:tr>
              <a:tr h="696947">
                <a:tc>
                  <a:txBody>
                    <a:bodyPr/>
                    <a:lstStyle/>
                    <a:p>
                      <a:pPr marL="0" marR="0" lvl="0" indent="0" algn="l" defTabSz="914400" rtl="0" eaLnBrk="0" fontAlgn="base" latinLnBrk="0" hangingPunct="0">
                        <a:lnSpc>
                          <a:spcPct val="100000"/>
                        </a:lnSpc>
                        <a:spcBef>
                          <a:spcPct val="0"/>
                        </a:spcBef>
                        <a:spcAft>
                          <a:spcPct val="0"/>
                        </a:spcAft>
                        <a:buClr>
                          <a:srgbClr val="003364"/>
                        </a:buClr>
                        <a:buSzTx/>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FEMA funded States whose projects addressed highest regional based hazards</a:t>
                      </a:r>
                    </a:p>
                  </a:txBody>
                  <a:tcPr marL="102870" marR="102870" marT="102870" marB="102870" anchor="ctr">
                    <a:lnL w="12700" cap="flat" cmpd="sng" algn="ctr">
                      <a:noFill/>
                      <a:prstDash val="solid"/>
                      <a:round/>
                      <a:headEnd type="none" w="med" len="med"/>
                      <a:tailEnd type="none" w="med" len="med"/>
                    </a:lnL>
                    <a:lnR w="12700" cmpd="sng">
                      <a:noFill/>
                      <a:prstDash val="solid"/>
                    </a:lnR>
                    <a:lnT w="19050" cap="flat" cmpd="sng" algn="ctr">
                      <a:solidFill>
                        <a:srgbClr val="CACACA"/>
                      </a:solidFill>
                      <a:prstDash val="solid"/>
                      <a:round/>
                      <a:headEnd type="none" w="med" len="med"/>
                      <a:tailEnd type="none" w="med" len="med"/>
                    </a:lnT>
                    <a:lnB w="19050" cap="flat" cmpd="sng" algn="ctr">
                      <a:solidFill>
                        <a:srgbClr val="CA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061899"/>
                  </a:ext>
                </a:extLst>
              </a:tr>
              <a:tr h="696947">
                <a:tc>
                  <a:txBody>
                    <a:bodyPr/>
                    <a:lstStyle/>
                    <a:p>
                      <a:pPr marL="0" marR="0" lvl="0" indent="0" algn="l" defTabSz="914400" rtl="0" eaLnBrk="0" fontAlgn="base" latinLnBrk="0" hangingPunct="0">
                        <a:lnSpc>
                          <a:spcPct val="100000"/>
                        </a:lnSpc>
                        <a:spcBef>
                          <a:spcPct val="0"/>
                        </a:spcBef>
                        <a:spcAft>
                          <a:spcPct val="0"/>
                        </a:spcAft>
                        <a:buClr>
                          <a:srgbClr val="003364"/>
                        </a:buClr>
                        <a:buSzTx/>
                        <a:buFont typeface="Wingdings" panose="05000000000000000000" pitchFamily="2" charset="2"/>
                        <a:buNone/>
                        <a:tabLst/>
                        <a:defRPr/>
                      </a:pPr>
                      <a:r>
                        <a:rPr kumimoji="0" lang="en-US" sz="1400" b="0" i="0" u="none" strike="noStrike" kern="1200" cap="none" spc="0" normalizeH="0" baseline="0" dirty="0">
                          <a:ln>
                            <a:noFill/>
                          </a:ln>
                          <a:solidFill>
                            <a:prstClr val="black"/>
                          </a:solidFill>
                          <a:effectLst/>
                          <a:uLnTx/>
                          <a:uFillTx/>
                          <a:latin typeface="Century Gothic" panose="020F0302020204030204"/>
                          <a:ea typeface="+mn-ea"/>
                          <a:cs typeface="+mn-cs"/>
                        </a:rPr>
                        <a:t>Strong code adoption and BCEGS rating of 5 or less, remains a priority for success</a:t>
                      </a:r>
                    </a:p>
                  </a:txBody>
                  <a:tcPr marL="102870" marR="102870" marT="102870" marB="102870" anchor="ctr">
                    <a:lnL w="12700" cap="flat" cmpd="sng" algn="ctr">
                      <a:noFill/>
                      <a:prstDash val="solid"/>
                      <a:round/>
                      <a:headEnd type="none" w="med" len="med"/>
                      <a:tailEnd type="none" w="med" len="med"/>
                    </a:lnL>
                    <a:lnR w="12700" cmpd="sng">
                      <a:noFill/>
                      <a:prstDash val="solid"/>
                    </a:lnR>
                    <a:lnT w="19050" cap="flat" cmpd="sng" algn="ctr">
                      <a:solidFill>
                        <a:srgbClr val="CACACA"/>
                      </a:solidFill>
                      <a:prstDash val="solid"/>
                      <a:round/>
                      <a:headEnd type="none" w="med" len="med"/>
                      <a:tailEnd type="none" w="med" len="med"/>
                    </a:lnT>
                    <a:lnB w="19050" cap="flat" cmpd="sng" algn="ctr">
                      <a:solidFill>
                        <a:srgbClr val="CA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568217"/>
                  </a:ext>
                </a:extLst>
              </a:tr>
              <a:tr h="696947">
                <a:tc>
                  <a:txBody>
                    <a:bodyPr/>
                    <a:lstStyle/>
                    <a:p>
                      <a:pPr marL="0" marR="0" lvl="0" indent="0" algn="l" defTabSz="914400" rtl="0" eaLnBrk="0" fontAlgn="base" latinLnBrk="0" hangingPunct="0">
                        <a:lnSpc>
                          <a:spcPct val="100000"/>
                        </a:lnSpc>
                        <a:spcBef>
                          <a:spcPct val="0"/>
                        </a:spcBef>
                        <a:spcAft>
                          <a:spcPct val="0"/>
                        </a:spcAft>
                        <a:buClr>
                          <a:srgbClr val="003364"/>
                        </a:buClr>
                        <a:buSzTx/>
                        <a:buFont typeface="Wingdings" panose="05000000000000000000" pitchFamily="2" charset="2"/>
                        <a:buNone/>
                        <a:tabLst/>
                        <a:defRPr/>
                      </a:pPr>
                      <a:r>
                        <a:rPr kumimoji="0" lang="en-US" sz="1400" b="0" i="0" u="none" strike="noStrike" kern="1200" cap="none" spc="0" normalizeH="0" baseline="0" dirty="0">
                          <a:ln>
                            <a:noFill/>
                          </a:ln>
                          <a:solidFill>
                            <a:prstClr val="black"/>
                          </a:solidFill>
                          <a:effectLst/>
                          <a:uLnTx/>
                          <a:uFillTx/>
                          <a:latin typeface="Century Gothic" panose="020F0302020204030204"/>
                          <a:ea typeface="+mn-ea"/>
                          <a:cs typeface="+mn-cs"/>
                        </a:rPr>
                        <a:t>Phased projects remain competitive; phase projects that are in a preliminary design stage</a:t>
                      </a:r>
                    </a:p>
                  </a:txBody>
                  <a:tcPr marL="102870" marR="102870" marT="102870" marB="102870" anchor="ctr">
                    <a:lnL w="12700" cap="flat" cmpd="sng" algn="ctr">
                      <a:noFill/>
                      <a:prstDash val="solid"/>
                      <a:round/>
                      <a:headEnd type="none" w="med" len="med"/>
                      <a:tailEnd type="none" w="med" len="med"/>
                    </a:lnL>
                    <a:lnR w="12700" cmpd="sng">
                      <a:noFill/>
                      <a:prstDash val="solid"/>
                    </a:lnR>
                    <a:lnT w="19050" cap="flat" cmpd="sng" algn="ctr">
                      <a:solidFill>
                        <a:srgbClr val="CACACA"/>
                      </a:solidFill>
                      <a:prstDash val="solid"/>
                      <a:round/>
                      <a:headEnd type="none" w="med" len="med"/>
                      <a:tailEnd type="none" w="med" len="med"/>
                    </a:lnT>
                    <a:lnB w="19050" cap="flat" cmpd="sng" algn="ctr">
                      <a:solidFill>
                        <a:srgbClr val="CA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225980"/>
                  </a:ext>
                </a:extLst>
              </a:tr>
              <a:tr h="696947">
                <a:tc>
                  <a:txBody>
                    <a:bodyPr/>
                    <a:lstStyle/>
                    <a:p>
                      <a:pPr marL="0" marR="0" lvl="0" indent="0" algn="l" defTabSz="914400" rtl="0" eaLnBrk="0" fontAlgn="base" latinLnBrk="0" hangingPunct="0">
                        <a:lnSpc>
                          <a:spcPct val="100000"/>
                        </a:lnSpc>
                        <a:spcBef>
                          <a:spcPct val="0"/>
                        </a:spcBef>
                        <a:spcAft>
                          <a:spcPct val="0"/>
                        </a:spcAft>
                        <a:buClr>
                          <a:srgbClr val="003364"/>
                        </a:buClr>
                        <a:buSzTx/>
                        <a:buFont typeface="Wingdings" panose="05000000000000000000" pitchFamily="2" charset="2"/>
                        <a:buNone/>
                        <a:tabLst/>
                        <a:defRPr/>
                      </a:pPr>
                      <a:r>
                        <a:rPr kumimoji="0" lang="en-US" sz="1400" b="0" i="0" u="none" strike="noStrike" kern="1200" cap="none" spc="0" normalizeH="0" baseline="0" dirty="0">
                          <a:ln>
                            <a:noFill/>
                          </a:ln>
                          <a:solidFill>
                            <a:prstClr val="black"/>
                          </a:solidFill>
                          <a:effectLst/>
                          <a:uLnTx/>
                          <a:uFillTx/>
                          <a:latin typeface="Century Gothic" panose="020F0302020204030204"/>
                          <a:ea typeface="+mn-ea"/>
                          <a:cs typeface="+mn-cs"/>
                        </a:rPr>
                        <a:t>Projects should seek public private partnerships and directly benefit disadvantaged communities</a:t>
                      </a:r>
                    </a:p>
                  </a:txBody>
                  <a:tcPr marL="102870" marR="102870" marT="102870" marB="102870" anchor="ctr">
                    <a:lnL w="12700" cap="flat" cmpd="sng" algn="ctr">
                      <a:noFill/>
                      <a:prstDash val="solid"/>
                      <a:round/>
                      <a:headEnd type="none" w="med" len="med"/>
                      <a:tailEnd type="none" w="med" len="med"/>
                    </a:lnL>
                    <a:lnR w="12700" cmpd="sng">
                      <a:noFill/>
                      <a:prstDash val="solid"/>
                    </a:lnR>
                    <a:lnT w="19050" cap="flat" cmpd="sng" algn="ctr">
                      <a:solidFill>
                        <a:srgbClr val="CACACA"/>
                      </a:solidFill>
                      <a:prstDash val="solid"/>
                      <a:round/>
                      <a:headEnd type="none" w="med" len="med"/>
                      <a:tailEnd type="none" w="med" len="med"/>
                    </a:lnT>
                    <a:lnB w="19050" cap="flat" cmpd="sng" algn="ctr">
                      <a:solidFill>
                        <a:srgbClr val="CACA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718125"/>
                  </a:ext>
                </a:extLst>
              </a:tr>
              <a:tr h="696947">
                <a:tc>
                  <a:txBody>
                    <a:bodyPr/>
                    <a:lstStyle/>
                    <a:p>
                      <a:pPr marL="0" marR="0" lvl="0" indent="0" algn="l" defTabSz="914400" rtl="0" eaLnBrk="0" fontAlgn="base" latinLnBrk="0" hangingPunct="0">
                        <a:lnSpc>
                          <a:spcPct val="100000"/>
                        </a:lnSpc>
                        <a:spcBef>
                          <a:spcPct val="0"/>
                        </a:spcBef>
                        <a:spcAft>
                          <a:spcPct val="0"/>
                        </a:spcAft>
                        <a:buClr>
                          <a:srgbClr val="003364"/>
                        </a:buClr>
                        <a:buSzTx/>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Include nature-based solutions, future conditions, ancillary benefits, innovation, and climate adaption</a:t>
                      </a:r>
                    </a:p>
                  </a:txBody>
                  <a:tcPr marL="102870" marR="102870" marT="102870" marB="102870" anchor="ctr">
                    <a:lnL w="12700" cap="flat" cmpd="sng" algn="ctr">
                      <a:noFill/>
                      <a:prstDash val="solid"/>
                      <a:round/>
                      <a:headEnd type="none" w="med" len="med"/>
                      <a:tailEnd type="none" w="med" len="med"/>
                    </a:lnL>
                    <a:lnR w="12700" cmpd="sng">
                      <a:noFill/>
                      <a:prstDash val="solid"/>
                    </a:lnR>
                    <a:lnT w="19050" cap="flat" cmpd="sng" algn="ctr">
                      <a:solidFill>
                        <a:srgbClr val="CACAC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32336887"/>
                  </a:ext>
                </a:extLst>
              </a:tr>
            </a:tbl>
          </a:graphicData>
        </a:graphic>
      </p:graphicFrame>
      <p:sp>
        <p:nvSpPr>
          <p:cNvPr id="2" name="Slide Number Placeholder 1">
            <a:extLst>
              <a:ext uri="{FF2B5EF4-FFF2-40B4-BE49-F238E27FC236}">
                <a16:creationId xmlns:a16="http://schemas.microsoft.com/office/drawing/2014/main" id="{A1127C51-84A4-66D0-9685-3C6869C92898}"/>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14</a:t>
            </a:fld>
            <a:endParaRPr lang="en-US" b="1" dirty="0"/>
          </a:p>
        </p:txBody>
      </p:sp>
      <p:pic>
        <p:nvPicPr>
          <p:cNvPr id="4" name="Graphic 3" descr="Bullseye outline">
            <a:extLst>
              <a:ext uri="{FF2B5EF4-FFF2-40B4-BE49-F238E27FC236}">
                <a16:creationId xmlns:a16="http://schemas.microsoft.com/office/drawing/2014/main" id="{0A0F6B7C-F2F2-8E4D-49F9-F1D8A51C6C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2876" y="1037736"/>
            <a:ext cx="5130800" cy="5130800"/>
          </a:xfrm>
          <a:prstGeom prst="rect">
            <a:avLst/>
          </a:prstGeom>
        </p:spPr>
      </p:pic>
    </p:spTree>
    <p:extLst>
      <p:ext uri="{BB962C8B-B14F-4D97-AF65-F5344CB8AC3E}">
        <p14:creationId xmlns:p14="http://schemas.microsoft.com/office/powerpoint/2010/main" val="330052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7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DC90-8597-887F-6EC7-F9ACCB4E478C}"/>
              </a:ext>
            </a:extLst>
          </p:cNvPr>
          <p:cNvSpPr txBox="1">
            <a:spLocks noGrp="1"/>
          </p:cNvSpPr>
          <p:nvPr>
            <p:ph type="title"/>
          </p:nvPr>
        </p:nvSpPr>
        <p:spPr>
          <a:xfrm>
            <a:off x="2743200" y="1487555"/>
            <a:ext cx="8620542" cy="3882889"/>
          </a:xfrm>
        </p:spPr>
        <p:txBody>
          <a:bodyPr/>
          <a:lstStyle/>
          <a:p>
            <a:pPr lvl="0">
              <a:lnSpc>
                <a:spcPct val="100000"/>
              </a:lnSpc>
            </a:pPr>
            <a:r>
              <a:rPr lang="en-US" sz="2400" dirty="0"/>
              <a:t>Evolution of Pre-Disaster Mitigation</a:t>
            </a:r>
            <a:br>
              <a:rPr lang="en-US" sz="2800" dirty="0"/>
            </a:br>
            <a:r>
              <a:rPr lang="en-US" sz="1200" dirty="0"/>
              <a:t> </a:t>
            </a:r>
            <a:br>
              <a:rPr lang="en-US" sz="2800" dirty="0"/>
            </a:br>
            <a:r>
              <a:rPr lang="en-US" sz="2400" dirty="0"/>
              <a:t>BRIC 2020/2021 Trends </a:t>
            </a:r>
            <a:br>
              <a:rPr lang="en-US" sz="2800" dirty="0"/>
            </a:br>
            <a:r>
              <a:rPr lang="en-US" sz="1200" dirty="0"/>
              <a:t> </a:t>
            </a:r>
            <a:br>
              <a:rPr lang="en-US" sz="2800" dirty="0"/>
            </a:br>
            <a:r>
              <a:rPr lang="en-US" sz="2400" b="1" dirty="0"/>
              <a:t>BRIC 2022 Messaging</a:t>
            </a:r>
            <a:br>
              <a:rPr lang="en-US" sz="2800" dirty="0"/>
            </a:br>
            <a:r>
              <a:rPr lang="en-US" sz="1200" dirty="0"/>
              <a:t> </a:t>
            </a:r>
            <a:br>
              <a:rPr lang="en-US" sz="2800" dirty="0"/>
            </a:br>
            <a:r>
              <a:rPr lang="en-US" sz="2400" dirty="0"/>
              <a:t>Timeline and Next Steps </a:t>
            </a:r>
            <a:br>
              <a:rPr lang="en-US" sz="2800" dirty="0"/>
            </a:br>
            <a:r>
              <a:rPr lang="en-US" sz="1200" dirty="0"/>
              <a:t> </a:t>
            </a:r>
            <a:br>
              <a:rPr lang="en-US" sz="2800" dirty="0"/>
            </a:br>
            <a:r>
              <a:rPr lang="en-US" sz="2400" dirty="0"/>
              <a:t>Q/A</a:t>
            </a:r>
            <a:endParaRPr lang="en-US" sz="2800" dirty="0"/>
          </a:p>
        </p:txBody>
      </p:sp>
      <p:sp>
        <p:nvSpPr>
          <p:cNvPr id="3" name="Slide Number Placeholder 2">
            <a:extLst>
              <a:ext uri="{FF2B5EF4-FFF2-40B4-BE49-F238E27FC236}">
                <a16:creationId xmlns:a16="http://schemas.microsoft.com/office/drawing/2014/main" id="{9AB9E90B-E83B-81F8-7F0E-2A416008FCE2}"/>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15</a:t>
            </a:fld>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F2E7-2018-D76F-994A-749B38D354BA}"/>
              </a:ext>
            </a:extLst>
          </p:cNvPr>
          <p:cNvSpPr txBox="1">
            <a:spLocks noGrp="1"/>
          </p:cNvSpPr>
          <p:nvPr>
            <p:ph type="title"/>
          </p:nvPr>
        </p:nvSpPr>
        <p:spPr/>
        <p:txBody>
          <a:bodyPr/>
          <a:lstStyle/>
          <a:p>
            <a:pPr lvl="0"/>
            <a:r>
              <a:rPr lang="en-US" dirty="0"/>
              <a:t>Technical Scoring Criteria (115 Max)</a:t>
            </a:r>
          </a:p>
        </p:txBody>
      </p:sp>
      <p:sp>
        <p:nvSpPr>
          <p:cNvPr id="4" name="Text Placeholder 3">
            <a:extLst>
              <a:ext uri="{FF2B5EF4-FFF2-40B4-BE49-F238E27FC236}">
                <a16:creationId xmlns:a16="http://schemas.microsoft.com/office/drawing/2014/main" id="{2291164B-117A-4368-D647-968AF9DEB31C}"/>
              </a:ext>
            </a:extLst>
          </p:cNvPr>
          <p:cNvSpPr txBox="1">
            <a:spLocks noGrp="1"/>
          </p:cNvSpPr>
          <p:nvPr>
            <p:ph type="body" sz="quarter" idx="4294967295"/>
          </p:nvPr>
        </p:nvSpPr>
        <p:spPr>
          <a:xfrm>
            <a:off x="406395" y="885687"/>
            <a:ext cx="11369036" cy="765160"/>
          </a:xfrm>
          <a:prstGeom prst="rect">
            <a:avLst/>
          </a:prstGeom>
          <a:noFill/>
          <a:ln>
            <a:noFill/>
          </a:ln>
        </p:spPr>
        <p:txBody>
          <a:bodyPr vert="horz" wrap="square" lIns="0" tIns="45720" rIns="0" bIns="45720" anchor="t" anchorCtr="0" compatLnSpc="1">
            <a:noAutofit/>
          </a:bodyPr>
          <a:lstStyle/>
          <a:p>
            <a:pPr marL="0" lvl="0" indent="0" hangingPunct="0">
              <a:lnSpc>
                <a:spcPct val="114000"/>
              </a:lnSpc>
              <a:spcBef>
                <a:spcPts val="300"/>
              </a:spcBef>
              <a:spcAft>
                <a:spcPts val="300"/>
              </a:spcAft>
              <a:buNone/>
            </a:pPr>
            <a:r>
              <a:rPr lang="en-US" sz="1800" kern="0" dirty="0">
                <a:solidFill>
                  <a:srgbClr val="000000"/>
                </a:solidFill>
                <a:latin typeface="Century Gothic" pitchFamily="34"/>
              </a:rPr>
              <a:t>Technical points are allocated in a “</a:t>
            </a:r>
            <a:r>
              <a:rPr lang="en-US" sz="1800" b="1" kern="0" dirty="0">
                <a:solidFill>
                  <a:srgbClr val="000000"/>
                </a:solidFill>
                <a:latin typeface="Century Gothic" pitchFamily="34"/>
              </a:rPr>
              <a:t>all or nothing approach</a:t>
            </a:r>
            <a:r>
              <a:rPr lang="en-US" sz="1800" kern="0" dirty="0">
                <a:solidFill>
                  <a:srgbClr val="000000"/>
                </a:solidFill>
                <a:latin typeface="Century Gothic" pitchFamily="34"/>
              </a:rPr>
              <a:t>” highlighting importance of each criterion (reviewed by FEMA):</a:t>
            </a:r>
          </a:p>
        </p:txBody>
      </p:sp>
      <p:graphicFrame>
        <p:nvGraphicFramePr>
          <p:cNvPr id="5" name="Table 60">
            <a:extLst>
              <a:ext uri="{FF2B5EF4-FFF2-40B4-BE49-F238E27FC236}">
                <a16:creationId xmlns:a16="http://schemas.microsoft.com/office/drawing/2014/main" id="{15FF379A-0EC9-C3B8-DA48-309DBEDA1089}"/>
              </a:ext>
            </a:extLst>
          </p:cNvPr>
          <p:cNvGraphicFramePr>
            <a:graphicFrameLocks noGrp="1"/>
          </p:cNvGraphicFramePr>
          <p:nvPr/>
        </p:nvGraphicFramePr>
        <p:xfrm>
          <a:off x="406395" y="1757275"/>
          <a:ext cx="11369026" cy="2885790"/>
        </p:xfrm>
        <a:graphic>
          <a:graphicData uri="http://schemas.openxmlformats.org/drawingml/2006/table">
            <a:tbl>
              <a:tblPr firstRow="1" bandRow="1">
                <a:effectLst/>
                <a:tableStyleId>{2D5ABB26-0587-4C30-8999-92F81FD0307C}</a:tableStyleId>
              </a:tblPr>
              <a:tblGrid>
                <a:gridCol w="2818912">
                  <a:extLst>
                    <a:ext uri="{9D8B030D-6E8A-4147-A177-3AD203B41FA5}">
                      <a16:colId xmlns:a16="http://schemas.microsoft.com/office/drawing/2014/main" val="1030855141"/>
                    </a:ext>
                  </a:extLst>
                </a:gridCol>
                <a:gridCol w="2850038">
                  <a:extLst>
                    <a:ext uri="{9D8B030D-6E8A-4147-A177-3AD203B41FA5}">
                      <a16:colId xmlns:a16="http://schemas.microsoft.com/office/drawing/2014/main" val="3885687719"/>
                    </a:ext>
                  </a:extLst>
                </a:gridCol>
                <a:gridCol w="2850038">
                  <a:extLst>
                    <a:ext uri="{9D8B030D-6E8A-4147-A177-3AD203B41FA5}">
                      <a16:colId xmlns:a16="http://schemas.microsoft.com/office/drawing/2014/main" val="3266880779"/>
                    </a:ext>
                  </a:extLst>
                </a:gridCol>
                <a:gridCol w="2850038">
                  <a:extLst>
                    <a:ext uri="{9D8B030D-6E8A-4147-A177-3AD203B41FA5}">
                      <a16:colId xmlns:a16="http://schemas.microsoft.com/office/drawing/2014/main" val="1064541441"/>
                    </a:ext>
                  </a:extLst>
                </a:gridCol>
              </a:tblGrid>
              <a:tr h="1490453">
                <a:tc>
                  <a:txBody>
                    <a:bodyPr/>
                    <a:lstStyle/>
                    <a:p>
                      <a:pPr marL="0" marR="0" lvl="0" indent="0" algn="l" defTabSz="914400" rtl="0" fontAlgn="auto" hangingPunct="1">
                        <a:lnSpc>
                          <a:spcPct val="114000"/>
                        </a:lnSpc>
                        <a:spcBef>
                          <a:spcPts val="300"/>
                        </a:spcBef>
                        <a:spcAft>
                          <a:spcPts val="300"/>
                        </a:spcAft>
                        <a:buNone/>
                        <a:tabLst/>
                      </a:pPr>
                      <a:r>
                        <a:rPr lang="en-US" sz="1200" b="0">
                          <a:solidFill>
                            <a:srgbClr val="000000"/>
                          </a:solidFill>
                          <a:latin typeface="Century Gothic" pitchFamily="34"/>
                          <a:cs typeface="Arial" pitchFamily="34"/>
                        </a:rPr>
                        <a:t>Infrastructure Project</a:t>
                      </a: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b="0">
                          <a:solidFill>
                            <a:srgbClr val="000000"/>
                          </a:solidFill>
                          <a:latin typeface="Century Gothic" pitchFamily="34"/>
                          <a:cs typeface="Arial" pitchFamily="34"/>
                        </a:rPr>
                        <a:t>Mitigation risk to one or more lifelines</a:t>
                      </a: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b="0">
                          <a:solidFill>
                            <a:srgbClr val="000000"/>
                          </a:solidFill>
                          <a:latin typeface="Century Gothic" pitchFamily="34"/>
                          <a:cs typeface="Arial" pitchFamily="34"/>
                        </a:rPr>
                        <a:t>Incorporation of Nature-based Solutions</a:t>
                      </a: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lvl="0" algn="l">
                        <a:lnSpc>
                          <a:spcPct val="114000"/>
                        </a:lnSpc>
                        <a:spcBef>
                          <a:spcPts val="0"/>
                        </a:spcBef>
                        <a:spcAft>
                          <a:spcPts val="0"/>
                        </a:spcAft>
                      </a:pPr>
                      <a:r>
                        <a:rPr lang="en-US" sz="1200" kern="1200">
                          <a:solidFill>
                            <a:srgbClr val="000000"/>
                          </a:solidFill>
                          <a:latin typeface="Century Gothic" pitchFamily="34"/>
                          <a:ea typeface="Arial"/>
                          <a:cs typeface="Arial"/>
                        </a:rPr>
                        <a:t>Applicant has mandatory building code requirement (CA has 2018)</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4285037248"/>
                  </a:ext>
                </a:extLst>
              </a:tr>
              <a:tr h="1395337">
                <a:tc>
                  <a:txBody>
                    <a:bodyPr/>
                    <a:lstStyle/>
                    <a:p>
                      <a:pPr marL="0" marR="0" lvl="0" indent="0" algn="l" defTabSz="914400" rtl="0" fontAlgn="auto" hangingPunct="1">
                        <a:lnSpc>
                          <a:spcPct val="114000"/>
                        </a:lnSpc>
                        <a:spcBef>
                          <a:spcPts val="300"/>
                        </a:spcBef>
                        <a:spcAft>
                          <a:spcPts val="300"/>
                        </a:spcAft>
                        <a:buNone/>
                        <a:tabLst/>
                      </a:pPr>
                      <a:r>
                        <a:rPr lang="en-US" sz="1200" kern="1200">
                          <a:solidFill>
                            <a:srgbClr val="000000"/>
                          </a:solidFill>
                          <a:latin typeface="Century Gothic" pitchFamily="34"/>
                          <a:ea typeface="Arial"/>
                          <a:cs typeface="Arial"/>
                        </a:rPr>
                        <a:t>Subapplicant has Building Code Effectiveness Grading Schedule Rating of 1 to 5</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kern="1200">
                          <a:solidFill>
                            <a:srgbClr val="000000"/>
                          </a:solidFill>
                          <a:latin typeface="Century Gothic" pitchFamily="34"/>
                          <a:ea typeface="Arial"/>
                          <a:cs typeface="Arial"/>
                        </a:rPr>
                        <a:t>Application generated from HMA AA, HHPD, CISA, RRAP or past BRIC TA award</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kern="1200">
                          <a:solidFill>
                            <a:srgbClr val="000000"/>
                          </a:solidFill>
                          <a:latin typeface="Century Gothic" pitchFamily="34"/>
                          <a:ea typeface="Arial"/>
                          <a:cs typeface="Arial"/>
                        </a:rPr>
                        <a:t>Increased Non-federal </a:t>
                      </a:r>
                      <a:br>
                        <a:rPr lang="en-US" sz="1200" kern="1200">
                          <a:solidFill>
                            <a:srgbClr val="000000"/>
                          </a:solidFill>
                          <a:latin typeface="Century Gothic" pitchFamily="34"/>
                          <a:ea typeface="Arial"/>
                          <a:cs typeface="Arial"/>
                        </a:rPr>
                      </a:br>
                      <a:r>
                        <a:rPr lang="en-US" sz="1200" kern="1200">
                          <a:solidFill>
                            <a:srgbClr val="000000"/>
                          </a:solidFill>
                          <a:latin typeface="Century Gothic" pitchFamily="34"/>
                          <a:ea typeface="Arial"/>
                          <a:cs typeface="Arial"/>
                        </a:rPr>
                        <a:t>cost Share (30% for subapplicants / 12% for EDRC)</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kern="1200">
                          <a:solidFill>
                            <a:srgbClr val="000000"/>
                          </a:solidFill>
                          <a:latin typeface="Century Gothic" pitchFamily="34"/>
                          <a:ea typeface="Arial"/>
                          <a:cs typeface="Arial"/>
                        </a:rPr>
                        <a:t>Designation as an Economically Disadvantaged Rural Community (EDRC)</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3657217433"/>
                  </a:ext>
                </a:extLst>
              </a:tr>
            </a:tbl>
          </a:graphicData>
        </a:graphic>
      </p:graphicFrame>
      <p:sp>
        <p:nvSpPr>
          <p:cNvPr id="6" name="Rectangle 61">
            <a:extLst>
              <a:ext uri="{FF2B5EF4-FFF2-40B4-BE49-F238E27FC236}">
                <a16:creationId xmlns:a16="http://schemas.microsoft.com/office/drawing/2014/main" id="{8B70A6CA-2361-379A-1187-6CDF35405539}"/>
              </a:ext>
            </a:extLst>
          </p:cNvPr>
          <p:cNvSpPr/>
          <p:nvPr/>
        </p:nvSpPr>
        <p:spPr>
          <a:xfrm>
            <a:off x="2100020" y="1881698"/>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20 POINTS</a:t>
            </a:r>
            <a:endParaRPr lang="en-US" sz="1100" b="0" i="0" u="none" strike="noStrike" kern="1200" cap="all" spc="0" baseline="0">
              <a:solidFill>
                <a:srgbClr val="FFFFFF"/>
              </a:solidFill>
              <a:uFillTx/>
              <a:latin typeface="Century Gothic" pitchFamily="34"/>
            </a:endParaRPr>
          </a:p>
        </p:txBody>
      </p:sp>
      <p:sp>
        <p:nvSpPr>
          <p:cNvPr id="7" name="Rectangle 62">
            <a:extLst>
              <a:ext uri="{FF2B5EF4-FFF2-40B4-BE49-F238E27FC236}">
                <a16:creationId xmlns:a16="http://schemas.microsoft.com/office/drawing/2014/main" id="{525A8F49-98DA-5E8A-338A-01EF969FCC40}"/>
              </a:ext>
            </a:extLst>
          </p:cNvPr>
          <p:cNvSpPr/>
          <p:nvPr/>
        </p:nvSpPr>
        <p:spPr>
          <a:xfrm>
            <a:off x="4948056" y="1878707"/>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15 POINTS</a:t>
            </a:r>
            <a:endParaRPr lang="en-US" sz="1100" b="0" i="0" u="none" strike="noStrike" kern="1200" cap="all" spc="0" baseline="0">
              <a:solidFill>
                <a:srgbClr val="FFFFFF"/>
              </a:solidFill>
              <a:uFillTx/>
              <a:latin typeface="Century Gothic" pitchFamily="34"/>
            </a:endParaRPr>
          </a:p>
        </p:txBody>
      </p:sp>
      <p:sp>
        <p:nvSpPr>
          <p:cNvPr id="8" name="Rectangle 63">
            <a:extLst>
              <a:ext uri="{FF2B5EF4-FFF2-40B4-BE49-F238E27FC236}">
                <a16:creationId xmlns:a16="http://schemas.microsoft.com/office/drawing/2014/main" id="{DF56EF16-2337-A21B-3793-7F0DD363BA5E}"/>
              </a:ext>
            </a:extLst>
          </p:cNvPr>
          <p:cNvSpPr/>
          <p:nvPr/>
        </p:nvSpPr>
        <p:spPr>
          <a:xfrm>
            <a:off x="7796092" y="1881698"/>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10 POINTS</a:t>
            </a:r>
            <a:endParaRPr lang="en-US" sz="1100" b="0" i="0" u="none" strike="noStrike" kern="1200" cap="all" spc="0" baseline="0">
              <a:solidFill>
                <a:srgbClr val="FFFFFF"/>
              </a:solidFill>
              <a:uFillTx/>
              <a:latin typeface="Century Gothic" pitchFamily="34"/>
            </a:endParaRPr>
          </a:p>
        </p:txBody>
      </p:sp>
      <p:sp>
        <p:nvSpPr>
          <p:cNvPr id="9" name="Rectangle 64">
            <a:extLst>
              <a:ext uri="{FF2B5EF4-FFF2-40B4-BE49-F238E27FC236}">
                <a16:creationId xmlns:a16="http://schemas.microsoft.com/office/drawing/2014/main" id="{C049D889-2B9D-4BE4-FB3F-461B96BE4817}"/>
              </a:ext>
            </a:extLst>
          </p:cNvPr>
          <p:cNvSpPr/>
          <p:nvPr/>
        </p:nvSpPr>
        <p:spPr>
          <a:xfrm>
            <a:off x="10644128" y="1878707"/>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20 POINTS</a:t>
            </a:r>
            <a:endParaRPr lang="en-US" sz="1100" b="0" i="0" u="none" strike="noStrike" kern="1200" cap="all" spc="0" baseline="0">
              <a:solidFill>
                <a:srgbClr val="FFFFFF"/>
              </a:solidFill>
              <a:uFillTx/>
              <a:latin typeface="Century Gothic" pitchFamily="34"/>
            </a:endParaRPr>
          </a:p>
        </p:txBody>
      </p:sp>
      <p:sp>
        <p:nvSpPr>
          <p:cNvPr id="10" name="Rectangle 65">
            <a:extLst>
              <a:ext uri="{FF2B5EF4-FFF2-40B4-BE49-F238E27FC236}">
                <a16:creationId xmlns:a16="http://schemas.microsoft.com/office/drawing/2014/main" id="{99B58DE3-57B9-51AA-E795-8769F2A3D6A2}"/>
              </a:ext>
            </a:extLst>
          </p:cNvPr>
          <p:cNvSpPr/>
          <p:nvPr/>
        </p:nvSpPr>
        <p:spPr>
          <a:xfrm>
            <a:off x="2100020" y="3385465"/>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20 POINTS</a:t>
            </a:r>
            <a:endParaRPr lang="en-US" sz="1100" b="0" i="0" u="none" strike="noStrike" kern="1200" cap="all" spc="0" baseline="0">
              <a:solidFill>
                <a:srgbClr val="FFFFFF"/>
              </a:solidFill>
              <a:uFillTx/>
              <a:latin typeface="Century Gothic" pitchFamily="34"/>
            </a:endParaRPr>
          </a:p>
        </p:txBody>
      </p:sp>
      <p:sp>
        <p:nvSpPr>
          <p:cNvPr id="11" name="Rectangle 66">
            <a:extLst>
              <a:ext uri="{FF2B5EF4-FFF2-40B4-BE49-F238E27FC236}">
                <a16:creationId xmlns:a16="http://schemas.microsoft.com/office/drawing/2014/main" id="{48D6BABD-AF8F-B51E-ADF2-2D4341EB135C}"/>
              </a:ext>
            </a:extLst>
          </p:cNvPr>
          <p:cNvSpPr/>
          <p:nvPr/>
        </p:nvSpPr>
        <p:spPr>
          <a:xfrm>
            <a:off x="4948056" y="3382475"/>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10 POINTS</a:t>
            </a:r>
            <a:endParaRPr lang="en-US" sz="1100" b="0" i="0" u="none" strike="noStrike" kern="1200" cap="all" spc="0" baseline="0">
              <a:solidFill>
                <a:srgbClr val="FFFFFF"/>
              </a:solidFill>
              <a:uFillTx/>
              <a:latin typeface="Century Gothic" pitchFamily="34"/>
            </a:endParaRPr>
          </a:p>
        </p:txBody>
      </p:sp>
      <p:sp>
        <p:nvSpPr>
          <p:cNvPr id="12" name="Rectangle 67">
            <a:extLst>
              <a:ext uri="{FF2B5EF4-FFF2-40B4-BE49-F238E27FC236}">
                <a16:creationId xmlns:a16="http://schemas.microsoft.com/office/drawing/2014/main" id="{1B1D75BA-A6B6-8D1D-797E-FFBEE514B4C7}"/>
              </a:ext>
            </a:extLst>
          </p:cNvPr>
          <p:cNvSpPr/>
          <p:nvPr/>
        </p:nvSpPr>
        <p:spPr>
          <a:xfrm>
            <a:off x="7796092" y="3385465"/>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5 POINTS</a:t>
            </a:r>
            <a:endParaRPr lang="en-US" sz="1100" b="0" i="0" u="none" strike="noStrike" kern="1200" cap="all" spc="0" baseline="0">
              <a:solidFill>
                <a:srgbClr val="FFFFFF"/>
              </a:solidFill>
              <a:uFillTx/>
              <a:latin typeface="Century Gothic" pitchFamily="34"/>
            </a:endParaRPr>
          </a:p>
        </p:txBody>
      </p:sp>
      <p:sp>
        <p:nvSpPr>
          <p:cNvPr id="13" name="Rectangle 68">
            <a:extLst>
              <a:ext uri="{FF2B5EF4-FFF2-40B4-BE49-F238E27FC236}">
                <a16:creationId xmlns:a16="http://schemas.microsoft.com/office/drawing/2014/main" id="{CA1680D2-CC5E-B3C4-FB81-7A9A0C36592D}"/>
              </a:ext>
            </a:extLst>
          </p:cNvPr>
          <p:cNvSpPr/>
          <p:nvPr/>
        </p:nvSpPr>
        <p:spPr>
          <a:xfrm>
            <a:off x="10644128" y="3382475"/>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15 POINTS</a:t>
            </a:r>
            <a:endParaRPr lang="en-US" sz="1100" b="0" i="0" u="none" strike="noStrike" kern="1200" cap="all" spc="0" baseline="0">
              <a:solidFill>
                <a:srgbClr val="FFFFFF"/>
              </a:solidFill>
              <a:uFillTx/>
              <a:latin typeface="Century Gothic" pitchFamily="34"/>
            </a:endParaRPr>
          </a:p>
        </p:txBody>
      </p:sp>
      <p:pic>
        <p:nvPicPr>
          <p:cNvPr id="14" name="Graphic 70">
            <a:extLst>
              <a:ext uri="{FF2B5EF4-FFF2-40B4-BE49-F238E27FC236}">
                <a16:creationId xmlns:a16="http://schemas.microsoft.com/office/drawing/2014/main" id="{4D114D75-F95A-B9D8-82EA-503EE8B74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532" y="1878707"/>
            <a:ext cx="345222" cy="345222"/>
          </a:xfrm>
          <a:prstGeom prst="rect">
            <a:avLst/>
          </a:prstGeom>
          <a:noFill/>
          <a:ln cap="flat">
            <a:noFill/>
          </a:ln>
        </p:spPr>
      </p:pic>
      <p:pic>
        <p:nvPicPr>
          <p:cNvPr id="15" name="Graphic 74">
            <a:extLst>
              <a:ext uri="{FF2B5EF4-FFF2-40B4-BE49-F238E27FC236}">
                <a16:creationId xmlns:a16="http://schemas.microsoft.com/office/drawing/2014/main" id="{4691EF3E-E5B7-4FD5-2E53-2F39ABA40E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6242" y="1875434"/>
            <a:ext cx="345222" cy="345222"/>
          </a:xfrm>
          <a:prstGeom prst="rect">
            <a:avLst/>
          </a:prstGeom>
          <a:noFill/>
          <a:ln cap="flat">
            <a:noFill/>
          </a:ln>
        </p:spPr>
      </p:pic>
      <p:pic>
        <p:nvPicPr>
          <p:cNvPr id="16" name="Graphic 76">
            <a:extLst>
              <a:ext uri="{FF2B5EF4-FFF2-40B4-BE49-F238E27FC236}">
                <a16:creationId xmlns:a16="http://schemas.microsoft.com/office/drawing/2014/main" id="{72B693B8-6709-697C-E3F7-818F50FAD7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63941" y="1914835"/>
            <a:ext cx="256699" cy="256699"/>
          </a:xfrm>
          <a:prstGeom prst="rect">
            <a:avLst/>
          </a:prstGeom>
          <a:noFill/>
          <a:ln cap="flat">
            <a:noFill/>
          </a:ln>
        </p:spPr>
      </p:pic>
      <p:pic>
        <p:nvPicPr>
          <p:cNvPr id="17" name="Graphic 84">
            <a:extLst>
              <a:ext uri="{FF2B5EF4-FFF2-40B4-BE49-F238E27FC236}">
                <a16:creationId xmlns:a16="http://schemas.microsoft.com/office/drawing/2014/main" id="{FC7234FD-D672-C166-B103-FAFAF12F58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24825" y="1878707"/>
            <a:ext cx="292827" cy="292827"/>
          </a:xfrm>
          <a:prstGeom prst="rect">
            <a:avLst/>
          </a:prstGeom>
          <a:noFill/>
          <a:ln cap="flat">
            <a:noFill/>
          </a:ln>
        </p:spPr>
      </p:pic>
      <p:pic>
        <p:nvPicPr>
          <p:cNvPr id="18" name="Graphic 88">
            <a:extLst>
              <a:ext uri="{FF2B5EF4-FFF2-40B4-BE49-F238E27FC236}">
                <a16:creationId xmlns:a16="http://schemas.microsoft.com/office/drawing/2014/main" id="{30E6F81D-F638-EFEC-3DFF-95D88C4D94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2532" y="3412504"/>
            <a:ext cx="253919" cy="253919"/>
          </a:xfrm>
          <a:prstGeom prst="rect">
            <a:avLst/>
          </a:prstGeom>
          <a:noFill/>
          <a:ln cap="flat">
            <a:noFill/>
          </a:ln>
        </p:spPr>
      </p:pic>
      <p:pic>
        <p:nvPicPr>
          <p:cNvPr id="19" name="Graphic 92">
            <a:extLst>
              <a:ext uri="{FF2B5EF4-FFF2-40B4-BE49-F238E27FC236}">
                <a16:creationId xmlns:a16="http://schemas.microsoft.com/office/drawing/2014/main" id="{2C7454E0-9248-3124-A42B-EB5A96C1FB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45324" y="3349758"/>
            <a:ext cx="345222" cy="345222"/>
          </a:xfrm>
          <a:prstGeom prst="rect">
            <a:avLst/>
          </a:prstGeom>
          <a:noFill/>
          <a:ln cap="flat">
            <a:noFill/>
          </a:ln>
        </p:spPr>
      </p:pic>
      <p:pic>
        <p:nvPicPr>
          <p:cNvPr id="20" name="Graphic 94">
            <a:extLst>
              <a:ext uri="{FF2B5EF4-FFF2-40B4-BE49-F238E27FC236}">
                <a16:creationId xmlns:a16="http://schemas.microsoft.com/office/drawing/2014/main" id="{56030B53-1C10-D283-F998-3D08D72135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24825" y="3395112"/>
            <a:ext cx="225381" cy="225381"/>
          </a:xfrm>
          <a:prstGeom prst="rect">
            <a:avLst/>
          </a:prstGeom>
          <a:noFill/>
          <a:ln cap="flat">
            <a:noFill/>
          </a:ln>
        </p:spPr>
      </p:pic>
      <p:pic>
        <p:nvPicPr>
          <p:cNvPr id="21" name="Graphic 96">
            <a:extLst>
              <a:ext uri="{FF2B5EF4-FFF2-40B4-BE49-F238E27FC236}">
                <a16:creationId xmlns:a16="http://schemas.microsoft.com/office/drawing/2014/main" id="{E914098F-9334-969D-D59E-B33D7F58ED5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393512" y="3382475"/>
            <a:ext cx="345222" cy="345222"/>
          </a:xfrm>
          <a:prstGeom prst="rect">
            <a:avLst/>
          </a:prstGeom>
          <a:noFill/>
          <a:ln cap="flat">
            <a:noFill/>
          </a:ln>
        </p:spPr>
      </p:pic>
      <p:sp>
        <p:nvSpPr>
          <p:cNvPr id="3" name="Slide Number Placeholder 2">
            <a:extLst>
              <a:ext uri="{FF2B5EF4-FFF2-40B4-BE49-F238E27FC236}">
                <a16:creationId xmlns:a16="http://schemas.microsoft.com/office/drawing/2014/main" id="{5BD2EA83-6C16-F8BC-19D5-A1E90A6A3114}"/>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16</a:t>
            </a:fld>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7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AA72-6B6A-5BCD-CC15-A3D5F5FE53E7}"/>
              </a:ext>
            </a:extLst>
          </p:cNvPr>
          <p:cNvSpPr txBox="1">
            <a:spLocks noGrp="1"/>
          </p:cNvSpPr>
          <p:nvPr>
            <p:ph type="title"/>
          </p:nvPr>
        </p:nvSpPr>
        <p:spPr/>
        <p:txBody>
          <a:bodyPr/>
          <a:lstStyle/>
          <a:p>
            <a:pPr lvl="0"/>
            <a:r>
              <a:rPr lang="en-US"/>
              <a:t>Qualitative Scoring Criteria (115 Max) </a:t>
            </a:r>
          </a:p>
        </p:txBody>
      </p:sp>
      <p:sp>
        <p:nvSpPr>
          <p:cNvPr id="4" name="Text Placeholder 3">
            <a:extLst>
              <a:ext uri="{FF2B5EF4-FFF2-40B4-BE49-F238E27FC236}">
                <a16:creationId xmlns:a16="http://schemas.microsoft.com/office/drawing/2014/main" id="{D18F2AE8-34F8-B15C-C180-EAE198C30932}"/>
              </a:ext>
            </a:extLst>
          </p:cNvPr>
          <p:cNvSpPr txBox="1">
            <a:spLocks noGrp="1"/>
          </p:cNvSpPr>
          <p:nvPr>
            <p:ph type="body" sz="quarter" idx="4294967295"/>
          </p:nvPr>
        </p:nvSpPr>
        <p:spPr>
          <a:xfrm>
            <a:off x="406395" y="892628"/>
            <a:ext cx="11369036" cy="498018"/>
          </a:xfrm>
          <a:prstGeom prst="rect">
            <a:avLst/>
          </a:prstGeom>
          <a:noFill/>
          <a:ln>
            <a:noFill/>
          </a:ln>
        </p:spPr>
        <p:txBody>
          <a:bodyPr vert="horz" wrap="square" lIns="0" tIns="45720" rIns="0" bIns="45720" anchor="t" anchorCtr="0" compatLnSpc="1">
            <a:noAutofit/>
          </a:bodyPr>
          <a:lstStyle/>
          <a:p>
            <a:pPr marL="0" lvl="0" indent="0" hangingPunct="0">
              <a:lnSpc>
                <a:spcPct val="114000"/>
              </a:lnSpc>
              <a:spcBef>
                <a:spcPts val="300"/>
              </a:spcBef>
              <a:spcAft>
                <a:spcPts val="300"/>
              </a:spcAft>
              <a:buNone/>
            </a:pPr>
            <a:r>
              <a:rPr lang="en-US" sz="1800" kern="0">
                <a:solidFill>
                  <a:srgbClr val="000000"/>
                </a:solidFill>
                <a:latin typeface="Century Gothic"/>
              </a:rPr>
              <a:t>Scored on a gradient scale for qualitative evaluation criteria (performed by a panel of reviewers):</a:t>
            </a:r>
          </a:p>
          <a:p>
            <a:pPr marL="0" lvl="0" indent="0" hangingPunct="0">
              <a:lnSpc>
                <a:spcPct val="114000"/>
              </a:lnSpc>
              <a:spcBef>
                <a:spcPts val="300"/>
              </a:spcBef>
              <a:spcAft>
                <a:spcPts val="300"/>
              </a:spcAft>
              <a:buNone/>
            </a:pPr>
            <a:endParaRPr lang="en-US" sz="1800" kern="0">
              <a:solidFill>
                <a:srgbClr val="000000"/>
              </a:solidFill>
              <a:latin typeface="Century Gothic" pitchFamily="34"/>
            </a:endParaRPr>
          </a:p>
        </p:txBody>
      </p:sp>
      <p:graphicFrame>
        <p:nvGraphicFramePr>
          <p:cNvPr id="5" name="Table 4">
            <a:extLst>
              <a:ext uri="{FF2B5EF4-FFF2-40B4-BE49-F238E27FC236}">
                <a16:creationId xmlns:a16="http://schemas.microsoft.com/office/drawing/2014/main" id="{EC45B465-87F4-8F61-11E0-EB4983C5AE42}"/>
              </a:ext>
            </a:extLst>
          </p:cNvPr>
          <p:cNvGraphicFramePr>
            <a:graphicFrameLocks noGrp="1"/>
          </p:cNvGraphicFramePr>
          <p:nvPr/>
        </p:nvGraphicFramePr>
        <p:xfrm>
          <a:off x="406395" y="1579882"/>
          <a:ext cx="8518988" cy="2885790"/>
        </p:xfrm>
        <a:graphic>
          <a:graphicData uri="http://schemas.openxmlformats.org/drawingml/2006/table">
            <a:tbl>
              <a:tblPr firstRow="1" bandRow="1">
                <a:effectLst/>
                <a:tableStyleId>{2D5ABB26-0587-4C30-8999-92F81FD0307C}</a:tableStyleId>
              </a:tblPr>
              <a:tblGrid>
                <a:gridCol w="2818912">
                  <a:extLst>
                    <a:ext uri="{9D8B030D-6E8A-4147-A177-3AD203B41FA5}">
                      <a16:colId xmlns:a16="http://schemas.microsoft.com/office/drawing/2014/main" val="1168724451"/>
                    </a:ext>
                  </a:extLst>
                </a:gridCol>
                <a:gridCol w="2850038">
                  <a:extLst>
                    <a:ext uri="{9D8B030D-6E8A-4147-A177-3AD203B41FA5}">
                      <a16:colId xmlns:a16="http://schemas.microsoft.com/office/drawing/2014/main" val="1352327276"/>
                    </a:ext>
                  </a:extLst>
                </a:gridCol>
                <a:gridCol w="2850038">
                  <a:extLst>
                    <a:ext uri="{9D8B030D-6E8A-4147-A177-3AD203B41FA5}">
                      <a16:colId xmlns:a16="http://schemas.microsoft.com/office/drawing/2014/main" val="1453969186"/>
                    </a:ext>
                  </a:extLst>
                </a:gridCol>
              </a:tblGrid>
              <a:tr h="1490453">
                <a:tc>
                  <a:txBody>
                    <a:bodyPr/>
                    <a:lstStyle/>
                    <a:p>
                      <a:pPr marL="0" marR="0" lvl="0" indent="0" algn="l" defTabSz="914400" rtl="0" fontAlgn="auto" hangingPunct="1">
                        <a:lnSpc>
                          <a:spcPct val="114000"/>
                        </a:lnSpc>
                        <a:spcBef>
                          <a:spcPts val="300"/>
                        </a:spcBef>
                        <a:spcAft>
                          <a:spcPts val="300"/>
                        </a:spcAft>
                        <a:buNone/>
                        <a:tabLst/>
                      </a:pPr>
                      <a:r>
                        <a:rPr lang="en-US" sz="1200" b="0">
                          <a:solidFill>
                            <a:srgbClr val="000000"/>
                          </a:solidFill>
                          <a:latin typeface="Century Gothic" pitchFamily="34"/>
                          <a:cs typeface="Arial" pitchFamily="34"/>
                        </a:rPr>
                        <a:t>Risk reduction / resiliency effectiveness</a:t>
                      </a: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b="0">
                          <a:solidFill>
                            <a:srgbClr val="000000"/>
                          </a:solidFill>
                          <a:latin typeface="Century Gothic" pitchFamily="34"/>
                          <a:cs typeface="Arial" pitchFamily="34"/>
                        </a:rPr>
                        <a:t>Climate change and other future conditions</a:t>
                      </a: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b="0">
                          <a:solidFill>
                            <a:srgbClr val="000000"/>
                          </a:solidFill>
                          <a:latin typeface="Century Gothic" pitchFamily="34"/>
                          <a:cs typeface="Arial" pitchFamily="34"/>
                        </a:rPr>
                        <a:t>Implementation measures</a:t>
                      </a: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2811081569"/>
                  </a:ext>
                </a:extLst>
              </a:tr>
              <a:tr h="1395337">
                <a:tc>
                  <a:txBody>
                    <a:bodyPr/>
                    <a:lstStyle/>
                    <a:p>
                      <a:pPr marL="0" marR="0" lvl="0" indent="0" algn="l" defTabSz="914400" rtl="0" fontAlgn="auto" hangingPunct="1">
                        <a:lnSpc>
                          <a:spcPct val="114000"/>
                        </a:lnSpc>
                        <a:spcBef>
                          <a:spcPts val="300"/>
                        </a:spcBef>
                        <a:spcAft>
                          <a:spcPts val="300"/>
                        </a:spcAft>
                        <a:buNone/>
                        <a:tabLst/>
                      </a:pPr>
                      <a:r>
                        <a:rPr lang="en-US" sz="1200" kern="1200">
                          <a:solidFill>
                            <a:srgbClr val="000000"/>
                          </a:solidFill>
                          <a:latin typeface="Century Gothic" pitchFamily="34"/>
                          <a:ea typeface="Arial"/>
                          <a:cs typeface="Arial"/>
                        </a:rPr>
                        <a:t>Population impacted</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kern="1200">
                          <a:solidFill>
                            <a:srgbClr val="000000"/>
                          </a:solidFill>
                          <a:latin typeface="Century Gothic" pitchFamily="34"/>
                          <a:ea typeface="Arial"/>
                          <a:cs typeface="Arial"/>
                        </a:rPr>
                        <a:t>Outreach activities</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tc>
                  <a:txBody>
                    <a:bodyPr/>
                    <a:lstStyle/>
                    <a:p>
                      <a:pPr marL="0" marR="0" lvl="0" indent="0" algn="l" defTabSz="914400" rtl="0" fontAlgn="auto" hangingPunct="1">
                        <a:lnSpc>
                          <a:spcPct val="114000"/>
                        </a:lnSpc>
                        <a:spcBef>
                          <a:spcPts val="300"/>
                        </a:spcBef>
                        <a:spcAft>
                          <a:spcPts val="300"/>
                        </a:spcAft>
                        <a:buNone/>
                        <a:tabLst/>
                      </a:pPr>
                      <a:r>
                        <a:rPr lang="en-US" sz="1200" kern="1200">
                          <a:solidFill>
                            <a:srgbClr val="000000"/>
                          </a:solidFill>
                          <a:latin typeface="Century Gothic" pitchFamily="34"/>
                          <a:ea typeface="Arial"/>
                          <a:cs typeface="Arial"/>
                        </a:rPr>
                        <a:t>Leveraging partners</a:t>
                      </a:r>
                      <a:endParaRPr lang="en-US" sz="2400" kern="1200">
                        <a:solidFill>
                          <a:srgbClr val="000000"/>
                        </a:solidFill>
                        <a:latin typeface="Century Gothic" pitchFamily="34"/>
                      </a:endParaRPr>
                    </a:p>
                  </a:txBody>
                  <a:tcPr marL="182880" marR="182880" marT="548640" marB="137160">
                    <a:lnL w="76196" cap="flat" cmpd="sng" algn="ctr">
                      <a:solidFill>
                        <a:srgbClr val="F2F2F2"/>
                      </a:solidFill>
                      <a:prstDash val="solid"/>
                      <a:round/>
                      <a:headEnd type="none" w="med" len="med"/>
                      <a:tailEnd type="none" w="med" len="med"/>
                    </a:lnL>
                    <a:lnR w="76196" cap="flat" cmpd="sng" algn="ctr">
                      <a:solidFill>
                        <a:srgbClr val="F2F2F2"/>
                      </a:solidFill>
                      <a:prstDash val="solid"/>
                      <a:round/>
                      <a:headEnd type="none" w="med" len="med"/>
                      <a:tailEnd type="none" w="med" len="med"/>
                    </a:lnR>
                    <a:lnT w="76196" cap="flat" cmpd="sng" algn="ctr">
                      <a:solidFill>
                        <a:srgbClr val="F2F2F2"/>
                      </a:solidFill>
                      <a:prstDash val="solid"/>
                      <a:round/>
                      <a:headEnd type="none" w="med" len="med"/>
                      <a:tailEnd type="none" w="med" len="med"/>
                    </a:lnT>
                    <a:lnB w="76196"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2699970415"/>
                  </a:ext>
                </a:extLst>
              </a:tr>
            </a:tbl>
          </a:graphicData>
        </a:graphic>
      </p:graphicFrame>
      <p:sp>
        <p:nvSpPr>
          <p:cNvPr id="6" name="Rectangle 5">
            <a:extLst>
              <a:ext uri="{FF2B5EF4-FFF2-40B4-BE49-F238E27FC236}">
                <a16:creationId xmlns:a16="http://schemas.microsoft.com/office/drawing/2014/main" id="{0A0108E9-02FF-370D-A4C0-1D456EE0473B}"/>
              </a:ext>
            </a:extLst>
          </p:cNvPr>
          <p:cNvSpPr/>
          <p:nvPr/>
        </p:nvSpPr>
        <p:spPr>
          <a:xfrm>
            <a:off x="2100020" y="1786444"/>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35 POINTS</a:t>
            </a:r>
            <a:endParaRPr lang="en-US" sz="1100" b="0" i="0" u="none" strike="noStrike" kern="1200" cap="all" spc="0" baseline="0">
              <a:solidFill>
                <a:srgbClr val="FFFFFF"/>
              </a:solidFill>
              <a:uFillTx/>
              <a:latin typeface="Century Gothic" pitchFamily="34"/>
            </a:endParaRPr>
          </a:p>
        </p:txBody>
      </p:sp>
      <p:sp>
        <p:nvSpPr>
          <p:cNvPr id="7" name="Rectangle 6">
            <a:extLst>
              <a:ext uri="{FF2B5EF4-FFF2-40B4-BE49-F238E27FC236}">
                <a16:creationId xmlns:a16="http://schemas.microsoft.com/office/drawing/2014/main" id="{801D1D05-2236-940C-E38C-EF8BADAFE6C5}"/>
              </a:ext>
            </a:extLst>
          </p:cNvPr>
          <p:cNvSpPr/>
          <p:nvPr/>
        </p:nvSpPr>
        <p:spPr>
          <a:xfrm>
            <a:off x="4948056" y="1783454"/>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20 POINTS</a:t>
            </a:r>
            <a:endParaRPr lang="en-US" sz="1100" b="0" i="0" u="none" strike="noStrike" kern="1200" cap="all" spc="0" baseline="0">
              <a:solidFill>
                <a:srgbClr val="FFFFFF"/>
              </a:solidFill>
              <a:uFillTx/>
              <a:latin typeface="Century Gothic" pitchFamily="34"/>
            </a:endParaRPr>
          </a:p>
        </p:txBody>
      </p:sp>
      <p:sp>
        <p:nvSpPr>
          <p:cNvPr id="8" name="Rectangle 7">
            <a:extLst>
              <a:ext uri="{FF2B5EF4-FFF2-40B4-BE49-F238E27FC236}">
                <a16:creationId xmlns:a16="http://schemas.microsoft.com/office/drawing/2014/main" id="{41FB13CA-2737-7842-C5CC-8D798FD1C6BC}"/>
              </a:ext>
            </a:extLst>
          </p:cNvPr>
          <p:cNvSpPr/>
          <p:nvPr/>
        </p:nvSpPr>
        <p:spPr>
          <a:xfrm>
            <a:off x="7796092" y="1786444"/>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15 POINTS</a:t>
            </a:r>
            <a:endParaRPr lang="en-US" sz="1100" b="0" i="0" u="none" strike="noStrike" kern="1200" cap="all" spc="0" baseline="0">
              <a:solidFill>
                <a:srgbClr val="FFFFFF"/>
              </a:solidFill>
              <a:uFillTx/>
              <a:latin typeface="Century Gothic" pitchFamily="34"/>
            </a:endParaRPr>
          </a:p>
        </p:txBody>
      </p:sp>
      <p:sp>
        <p:nvSpPr>
          <p:cNvPr id="9" name="Rectangle 9">
            <a:extLst>
              <a:ext uri="{FF2B5EF4-FFF2-40B4-BE49-F238E27FC236}">
                <a16:creationId xmlns:a16="http://schemas.microsoft.com/office/drawing/2014/main" id="{9AB0C0B8-8CE3-4BBC-7DC8-0B8B89A64C8B}"/>
              </a:ext>
            </a:extLst>
          </p:cNvPr>
          <p:cNvSpPr/>
          <p:nvPr/>
        </p:nvSpPr>
        <p:spPr>
          <a:xfrm>
            <a:off x="2100020" y="3290212"/>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25 POINTS</a:t>
            </a:r>
            <a:endParaRPr lang="en-US" sz="1100" b="0" i="0" u="none" strike="noStrike" kern="1200" cap="all" spc="0" baseline="0">
              <a:solidFill>
                <a:srgbClr val="FFFFFF"/>
              </a:solidFill>
              <a:uFillTx/>
              <a:latin typeface="Century Gothic" pitchFamily="34"/>
            </a:endParaRPr>
          </a:p>
        </p:txBody>
      </p:sp>
      <p:sp>
        <p:nvSpPr>
          <p:cNvPr id="10" name="Rectangle 10">
            <a:extLst>
              <a:ext uri="{FF2B5EF4-FFF2-40B4-BE49-F238E27FC236}">
                <a16:creationId xmlns:a16="http://schemas.microsoft.com/office/drawing/2014/main" id="{036FBE9C-9E72-F834-332E-FD3093A4FD68}"/>
              </a:ext>
            </a:extLst>
          </p:cNvPr>
          <p:cNvSpPr/>
          <p:nvPr/>
        </p:nvSpPr>
        <p:spPr>
          <a:xfrm>
            <a:off x="4948056" y="3287222"/>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5 POINTS</a:t>
            </a:r>
            <a:endParaRPr lang="en-US" sz="1100" b="0" i="0" u="none" strike="noStrike" kern="1200" cap="all" spc="0" baseline="0">
              <a:solidFill>
                <a:srgbClr val="FFFFFF"/>
              </a:solidFill>
              <a:uFillTx/>
              <a:latin typeface="Century Gothic" pitchFamily="34"/>
            </a:endParaRPr>
          </a:p>
        </p:txBody>
      </p:sp>
      <p:sp>
        <p:nvSpPr>
          <p:cNvPr id="11" name="Rectangle 11">
            <a:extLst>
              <a:ext uri="{FF2B5EF4-FFF2-40B4-BE49-F238E27FC236}">
                <a16:creationId xmlns:a16="http://schemas.microsoft.com/office/drawing/2014/main" id="{2C44B15C-6510-EBB7-E4C8-E173B697D4CB}"/>
              </a:ext>
            </a:extLst>
          </p:cNvPr>
          <p:cNvSpPr/>
          <p:nvPr/>
        </p:nvSpPr>
        <p:spPr>
          <a:xfrm>
            <a:off x="7796092" y="3290212"/>
            <a:ext cx="979999" cy="253919"/>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all" spc="60" baseline="0">
                <a:solidFill>
                  <a:srgbClr val="FFFFFF"/>
                </a:solidFill>
                <a:uFillTx/>
                <a:latin typeface="Century Gothic" pitchFamily="34"/>
                <a:cs typeface="Arial"/>
              </a:rPr>
              <a:t>15 POINTS</a:t>
            </a:r>
            <a:endParaRPr lang="en-US" sz="1100" b="0" i="0" u="none" strike="noStrike" kern="1200" cap="all" spc="0" baseline="0">
              <a:solidFill>
                <a:srgbClr val="FFFFFF"/>
              </a:solidFill>
              <a:uFillTx/>
              <a:latin typeface="Century Gothic" pitchFamily="34"/>
            </a:endParaRPr>
          </a:p>
        </p:txBody>
      </p:sp>
      <p:pic>
        <p:nvPicPr>
          <p:cNvPr id="12" name="Graphic 62">
            <a:extLst>
              <a:ext uri="{FF2B5EF4-FFF2-40B4-BE49-F238E27FC236}">
                <a16:creationId xmlns:a16="http://schemas.microsoft.com/office/drawing/2014/main" id="{9CBDB563-795C-785A-26C1-D7701AF795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695" y="1617738"/>
            <a:ext cx="537310" cy="537310"/>
          </a:xfrm>
          <a:prstGeom prst="rect">
            <a:avLst/>
          </a:prstGeom>
          <a:noFill/>
          <a:ln cap="flat">
            <a:noFill/>
          </a:ln>
        </p:spPr>
      </p:pic>
      <p:pic>
        <p:nvPicPr>
          <p:cNvPr id="13" name="Graphic 64">
            <a:extLst>
              <a:ext uri="{FF2B5EF4-FFF2-40B4-BE49-F238E27FC236}">
                <a16:creationId xmlns:a16="http://schemas.microsoft.com/office/drawing/2014/main" id="{D9335481-BAAE-66A2-00C8-2A5ECD2478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8828" y="1726789"/>
            <a:ext cx="319207" cy="319207"/>
          </a:xfrm>
          <a:prstGeom prst="rect">
            <a:avLst/>
          </a:prstGeom>
          <a:noFill/>
          <a:ln cap="flat">
            <a:noFill/>
          </a:ln>
        </p:spPr>
      </p:pic>
      <p:pic>
        <p:nvPicPr>
          <p:cNvPr id="14" name="Graphic 66">
            <a:extLst>
              <a:ext uri="{FF2B5EF4-FFF2-40B4-BE49-F238E27FC236}">
                <a16:creationId xmlns:a16="http://schemas.microsoft.com/office/drawing/2014/main" id="{3CACF4D9-40F6-CCBF-0A5A-D1835DAE14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20398" y="1694529"/>
            <a:ext cx="372755" cy="372755"/>
          </a:xfrm>
          <a:prstGeom prst="rect">
            <a:avLst/>
          </a:prstGeom>
          <a:noFill/>
          <a:ln cap="flat">
            <a:noFill/>
          </a:ln>
        </p:spPr>
      </p:pic>
      <p:pic>
        <p:nvPicPr>
          <p:cNvPr id="15" name="Graphic 70">
            <a:extLst>
              <a:ext uri="{FF2B5EF4-FFF2-40B4-BE49-F238E27FC236}">
                <a16:creationId xmlns:a16="http://schemas.microsoft.com/office/drawing/2014/main" id="{9D89F97E-50D3-5B98-4E32-D006C7A37A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7988" y="3225390"/>
            <a:ext cx="372755" cy="372755"/>
          </a:xfrm>
          <a:prstGeom prst="rect">
            <a:avLst/>
          </a:prstGeom>
          <a:noFill/>
          <a:ln cap="flat">
            <a:noFill/>
          </a:ln>
        </p:spPr>
      </p:pic>
      <p:pic>
        <p:nvPicPr>
          <p:cNvPr id="16" name="Graphic 76">
            <a:extLst>
              <a:ext uri="{FF2B5EF4-FFF2-40B4-BE49-F238E27FC236}">
                <a16:creationId xmlns:a16="http://schemas.microsoft.com/office/drawing/2014/main" id="{E79D331E-B26A-07B4-3C49-1443DBA2AD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08828" y="3172620"/>
            <a:ext cx="434733" cy="434733"/>
          </a:xfrm>
          <a:prstGeom prst="rect">
            <a:avLst/>
          </a:prstGeom>
          <a:noFill/>
          <a:ln cap="flat">
            <a:noFill/>
          </a:ln>
        </p:spPr>
      </p:pic>
      <p:pic>
        <p:nvPicPr>
          <p:cNvPr id="17" name="Graphic 79">
            <a:extLst>
              <a:ext uri="{FF2B5EF4-FFF2-40B4-BE49-F238E27FC236}">
                <a16:creationId xmlns:a16="http://schemas.microsoft.com/office/drawing/2014/main" id="{B57E18E7-77E4-09D7-ACCB-D05C6BB23C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0177" y="3198882"/>
            <a:ext cx="389269" cy="389269"/>
          </a:xfrm>
          <a:prstGeom prst="rect">
            <a:avLst/>
          </a:prstGeom>
          <a:noFill/>
          <a:ln cap="flat">
            <a:noFill/>
          </a:ln>
        </p:spPr>
      </p:pic>
      <p:grpSp>
        <p:nvGrpSpPr>
          <p:cNvPr id="18" name="Group 21">
            <a:extLst>
              <a:ext uri="{FF2B5EF4-FFF2-40B4-BE49-F238E27FC236}">
                <a16:creationId xmlns:a16="http://schemas.microsoft.com/office/drawing/2014/main" id="{F62A0F50-A4B2-78EB-87DE-61D404A09D5F}"/>
              </a:ext>
            </a:extLst>
          </p:cNvPr>
          <p:cNvGrpSpPr/>
          <p:nvPr/>
        </p:nvGrpSpPr>
        <p:grpSpPr>
          <a:xfrm>
            <a:off x="406395" y="4653482"/>
            <a:ext cx="5856622" cy="1331173"/>
            <a:chOff x="406395" y="4653482"/>
            <a:chExt cx="5856622" cy="1331173"/>
          </a:xfrm>
        </p:grpSpPr>
        <p:pic>
          <p:nvPicPr>
            <p:cNvPr id="19" name="Graphic 12" descr="Badge 1 with solid fill">
              <a:extLst>
                <a:ext uri="{FF2B5EF4-FFF2-40B4-BE49-F238E27FC236}">
                  <a16:creationId xmlns:a16="http://schemas.microsoft.com/office/drawing/2014/main" id="{0A0009BB-B7A9-C175-2780-AF3B98C9A9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6994" y="5091552"/>
              <a:ext cx="326331" cy="326331"/>
            </a:xfrm>
            <a:prstGeom prst="rect">
              <a:avLst/>
            </a:prstGeom>
            <a:noFill/>
            <a:ln cap="flat">
              <a:noFill/>
            </a:ln>
          </p:spPr>
        </p:pic>
        <p:sp>
          <p:nvSpPr>
            <p:cNvPr id="20" name="TextBox 13">
              <a:extLst>
                <a:ext uri="{FF2B5EF4-FFF2-40B4-BE49-F238E27FC236}">
                  <a16:creationId xmlns:a16="http://schemas.microsoft.com/office/drawing/2014/main" id="{8F138BF6-07B5-5577-CF2B-4BA2DFD79AAC}"/>
                </a:ext>
              </a:extLst>
            </p:cNvPr>
            <p:cNvSpPr txBox="1"/>
            <p:nvPr/>
          </p:nvSpPr>
          <p:spPr>
            <a:xfrm>
              <a:off x="406395" y="4653482"/>
              <a:ext cx="5856622"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F3364"/>
                  </a:solidFill>
                  <a:uFillTx/>
                  <a:latin typeface="Century Gothic" pitchFamily="34"/>
                  <a:cs typeface="Times New Roman" pitchFamily="18"/>
                </a:rPr>
                <a:t>Remember Importance of Future Conditions:</a:t>
              </a:r>
            </a:p>
          </p:txBody>
        </p:sp>
        <p:sp>
          <p:nvSpPr>
            <p:cNvPr id="21" name="TextBox 14">
              <a:extLst>
                <a:ext uri="{FF2B5EF4-FFF2-40B4-BE49-F238E27FC236}">
                  <a16:creationId xmlns:a16="http://schemas.microsoft.com/office/drawing/2014/main" id="{6645B021-D3FD-AEFF-FFA8-60388D8B3E4C}"/>
                </a:ext>
              </a:extLst>
            </p:cNvPr>
            <p:cNvSpPr txBox="1"/>
            <p:nvPr/>
          </p:nvSpPr>
          <p:spPr>
            <a:xfrm>
              <a:off x="823316" y="5087913"/>
              <a:ext cx="229262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entury Gothic"/>
                </a:rPr>
                <a:t>Climate Changes</a:t>
              </a:r>
            </a:p>
          </p:txBody>
        </p:sp>
        <p:pic>
          <p:nvPicPr>
            <p:cNvPr id="22" name="Graphic 16" descr="Badge with solid fill">
              <a:extLst>
                <a:ext uri="{FF2B5EF4-FFF2-40B4-BE49-F238E27FC236}">
                  <a16:creationId xmlns:a16="http://schemas.microsoft.com/office/drawing/2014/main" id="{E810ED46-2043-9B94-C95A-05BBEED0458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08437" y="5090126"/>
              <a:ext cx="329184" cy="329184"/>
            </a:xfrm>
            <a:prstGeom prst="rect">
              <a:avLst/>
            </a:prstGeom>
            <a:noFill/>
            <a:ln cap="flat">
              <a:noFill/>
            </a:ln>
          </p:spPr>
        </p:pic>
        <p:pic>
          <p:nvPicPr>
            <p:cNvPr id="23" name="Graphic 18" descr="Badge 3 with solid fill">
              <a:extLst>
                <a:ext uri="{FF2B5EF4-FFF2-40B4-BE49-F238E27FC236}">
                  <a16:creationId xmlns:a16="http://schemas.microsoft.com/office/drawing/2014/main" id="{AC8EA46B-3D79-3715-AC95-381F4A9CF9C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4132" y="5650781"/>
              <a:ext cx="329184" cy="329184"/>
            </a:xfrm>
            <a:prstGeom prst="rect">
              <a:avLst/>
            </a:prstGeom>
            <a:noFill/>
            <a:ln cap="flat">
              <a:noFill/>
            </a:ln>
          </p:spPr>
        </p:pic>
        <p:pic>
          <p:nvPicPr>
            <p:cNvPr id="24" name="Graphic 20" descr="Badge 4 with solid fill">
              <a:extLst>
                <a:ext uri="{FF2B5EF4-FFF2-40B4-BE49-F238E27FC236}">
                  <a16:creationId xmlns:a16="http://schemas.microsoft.com/office/drawing/2014/main" id="{84F4BCB8-51D8-59B5-1BC8-230C9BBE902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202585" y="5650781"/>
              <a:ext cx="329184" cy="329184"/>
            </a:xfrm>
            <a:prstGeom prst="rect">
              <a:avLst/>
            </a:prstGeom>
            <a:noFill/>
            <a:ln cap="flat">
              <a:noFill/>
            </a:ln>
          </p:spPr>
        </p:pic>
        <p:sp>
          <p:nvSpPr>
            <p:cNvPr id="25" name="TextBox 31">
              <a:extLst>
                <a:ext uri="{FF2B5EF4-FFF2-40B4-BE49-F238E27FC236}">
                  <a16:creationId xmlns:a16="http://schemas.microsoft.com/office/drawing/2014/main" id="{5C7621E5-F707-794C-A163-3F37BF2E2226}"/>
                </a:ext>
              </a:extLst>
            </p:cNvPr>
            <p:cNvSpPr txBox="1"/>
            <p:nvPr/>
          </p:nvSpPr>
          <p:spPr>
            <a:xfrm>
              <a:off x="3529913" y="5093875"/>
              <a:ext cx="2600023"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entury Gothic"/>
                </a:rPr>
                <a:t>Demographics Changes</a:t>
              </a:r>
            </a:p>
          </p:txBody>
        </p:sp>
        <p:sp>
          <p:nvSpPr>
            <p:cNvPr id="26" name="TextBox 32">
              <a:extLst>
                <a:ext uri="{FF2B5EF4-FFF2-40B4-BE49-F238E27FC236}">
                  <a16:creationId xmlns:a16="http://schemas.microsoft.com/office/drawing/2014/main" id="{E58133A0-608F-A13B-0F4C-026D0E2797C5}"/>
                </a:ext>
              </a:extLst>
            </p:cNvPr>
            <p:cNvSpPr txBox="1"/>
            <p:nvPr/>
          </p:nvSpPr>
          <p:spPr>
            <a:xfrm>
              <a:off x="823316" y="5646099"/>
              <a:ext cx="229262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entury Gothic"/>
                </a:rPr>
                <a:t>Population Changes</a:t>
              </a:r>
            </a:p>
          </p:txBody>
        </p:sp>
        <p:sp>
          <p:nvSpPr>
            <p:cNvPr id="27" name="TextBox 33">
              <a:extLst>
                <a:ext uri="{FF2B5EF4-FFF2-40B4-BE49-F238E27FC236}">
                  <a16:creationId xmlns:a16="http://schemas.microsoft.com/office/drawing/2014/main" id="{3668380F-0C92-13D7-6C2B-1B658142C4C7}"/>
                </a:ext>
              </a:extLst>
            </p:cNvPr>
            <p:cNvSpPr txBox="1"/>
            <p:nvPr/>
          </p:nvSpPr>
          <p:spPr>
            <a:xfrm>
              <a:off x="3537621" y="5641409"/>
              <a:ext cx="229262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Century Gothic"/>
                </a:rPr>
                <a:t>Land use Changes</a:t>
              </a:r>
            </a:p>
          </p:txBody>
        </p:sp>
      </p:grpSp>
      <p:sp>
        <p:nvSpPr>
          <p:cNvPr id="3" name="Slide Number Placeholder 2">
            <a:extLst>
              <a:ext uri="{FF2B5EF4-FFF2-40B4-BE49-F238E27FC236}">
                <a16:creationId xmlns:a16="http://schemas.microsoft.com/office/drawing/2014/main" id="{FC214C28-3DA7-0591-5E6D-3C9B1DFC9807}"/>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17</a:t>
            </a:fld>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67B55-7445-DDCC-CC69-AACFD81C6060}"/>
              </a:ext>
            </a:extLst>
          </p:cNvPr>
          <p:cNvSpPr>
            <a:spLocks noGrp="1"/>
          </p:cNvSpPr>
          <p:nvPr>
            <p:ph type="title"/>
          </p:nvPr>
        </p:nvSpPr>
        <p:spPr/>
        <p:txBody>
          <a:bodyPr/>
          <a:lstStyle/>
          <a:p>
            <a:r>
              <a:rPr lang="en-US" dirty="0">
                <a:latin typeface="Century Gothic"/>
                <a:ea typeface="Tahoma"/>
                <a:cs typeface="Tahoma"/>
              </a:rPr>
              <a:t>Capability &amp; Capacity Building (C&amp;CB) Activities </a:t>
            </a:r>
            <a:endParaRPr lang="en-US" dirty="0"/>
          </a:p>
        </p:txBody>
      </p:sp>
      <p:sp>
        <p:nvSpPr>
          <p:cNvPr id="7" name="Text Placeholder 3">
            <a:extLst>
              <a:ext uri="{FF2B5EF4-FFF2-40B4-BE49-F238E27FC236}">
                <a16:creationId xmlns:a16="http://schemas.microsoft.com/office/drawing/2014/main" id="{DDF9A318-2DBF-8E88-3CC1-AF6F814EBA5F}"/>
              </a:ext>
            </a:extLst>
          </p:cNvPr>
          <p:cNvSpPr txBox="1">
            <a:spLocks/>
          </p:cNvSpPr>
          <p:nvPr/>
        </p:nvSpPr>
        <p:spPr>
          <a:xfrm>
            <a:off x="406395" y="1051114"/>
            <a:ext cx="6190343" cy="5015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For the allocation funding, Cal OES will </a:t>
            </a:r>
            <a:r>
              <a:rPr lang="en-US" sz="1800" b="1" u="sng" dirty="0">
                <a:latin typeface="Century Gothic" panose="020B0502020202020204" pitchFamily="34" charset="0"/>
              </a:rPr>
              <a:t>prioritize</a:t>
            </a:r>
            <a:r>
              <a:rPr lang="en-US" sz="1800" dirty="0">
                <a:latin typeface="Century Gothic" panose="020B0502020202020204" pitchFamily="34" charset="0"/>
              </a:rPr>
              <a:t> </a:t>
            </a:r>
            <a:r>
              <a:rPr lang="en-US" sz="1800" b="1" dirty="0">
                <a:latin typeface="Century Gothic" panose="020B0502020202020204" pitchFamily="34" charset="0"/>
                <a:hlinkClick r:id="rId2"/>
              </a:rPr>
              <a:t>project scoping</a:t>
            </a:r>
            <a:r>
              <a:rPr lang="en-US" sz="1800" b="1" dirty="0">
                <a:latin typeface="Century Gothic" panose="020B0502020202020204" pitchFamily="34" charset="0"/>
              </a:rPr>
              <a:t> </a:t>
            </a:r>
            <a:r>
              <a:rPr lang="en-US" sz="1800" dirty="0">
                <a:latin typeface="Century Gothic" panose="020B0502020202020204" pitchFamily="34" charset="0"/>
              </a:rPr>
              <a:t>activities (up to $1M including management costs)</a:t>
            </a:r>
          </a:p>
          <a:p>
            <a:r>
              <a:rPr lang="en-US" sz="1800" dirty="0">
                <a:latin typeface="Century Gothic" panose="020B0502020202020204" pitchFamily="34" charset="0"/>
              </a:rPr>
              <a:t>Project scoping, formerly called Advance Assistance, are activities (“seed funding”) that help to build a pipeline of future shovel ready mitigation projects</a:t>
            </a:r>
          </a:p>
          <a:p>
            <a:r>
              <a:rPr lang="en-US" sz="1800" dirty="0">
                <a:latin typeface="Century Gothic" panose="020B0502020202020204" pitchFamily="34" charset="0"/>
              </a:rPr>
              <a:t>Project scoping should be used when the mitigation problem and solution are not known and the subapplicant needs to more fully evaluate a potential intervention</a:t>
            </a:r>
          </a:p>
          <a:p>
            <a:r>
              <a:rPr lang="en-US" sz="1800" dirty="0">
                <a:latin typeface="Century Gothic" panose="020B0502020202020204" pitchFamily="34" charset="0"/>
              </a:rPr>
              <a:t>Project scoping should include an alternative analysis, selection of a preferred alternative, project design, CEQA, and a future project subapplication</a:t>
            </a:r>
          </a:p>
          <a:p>
            <a:r>
              <a:rPr lang="en-US" sz="1800" b="1" dirty="0">
                <a:latin typeface="Century Gothic" panose="020B0502020202020204" pitchFamily="34" charset="0"/>
              </a:rPr>
              <a:t>Priorities for Cal OES for 2022 – project scoping for nature-based solutions, heat, drought, and utility protection projects (undergrounding or microgrid)</a:t>
            </a:r>
          </a:p>
        </p:txBody>
      </p:sp>
      <p:grpSp>
        <p:nvGrpSpPr>
          <p:cNvPr id="8" name="Group 7">
            <a:extLst>
              <a:ext uri="{FF2B5EF4-FFF2-40B4-BE49-F238E27FC236}">
                <a16:creationId xmlns:a16="http://schemas.microsoft.com/office/drawing/2014/main" id="{1FAB8975-8C2B-F51E-FDEF-E216C29020A7}"/>
              </a:ext>
            </a:extLst>
          </p:cNvPr>
          <p:cNvGrpSpPr/>
          <p:nvPr/>
        </p:nvGrpSpPr>
        <p:grpSpPr>
          <a:xfrm>
            <a:off x="6851486" y="789962"/>
            <a:ext cx="5248354" cy="3353312"/>
            <a:chOff x="5836078" y="853471"/>
            <a:chExt cx="6953032" cy="4442476"/>
          </a:xfrm>
        </p:grpSpPr>
        <p:grpSp>
          <p:nvGrpSpPr>
            <p:cNvPr id="9" name="Group 8">
              <a:extLst>
                <a:ext uri="{FF2B5EF4-FFF2-40B4-BE49-F238E27FC236}">
                  <a16:creationId xmlns:a16="http://schemas.microsoft.com/office/drawing/2014/main" id="{F454E745-442D-9988-70F4-509FF4CDF882}"/>
                </a:ext>
              </a:extLst>
            </p:cNvPr>
            <p:cNvGrpSpPr/>
            <p:nvPr/>
          </p:nvGrpSpPr>
          <p:grpSpPr>
            <a:xfrm>
              <a:off x="5836078" y="853471"/>
              <a:ext cx="4202855" cy="4442476"/>
              <a:chOff x="6946428" y="853471"/>
              <a:chExt cx="4202855" cy="4442476"/>
            </a:xfrm>
          </p:grpSpPr>
          <p:sp>
            <p:nvSpPr>
              <p:cNvPr id="18" name="Donut 8">
                <a:extLst>
                  <a:ext uri="{FF2B5EF4-FFF2-40B4-BE49-F238E27FC236}">
                    <a16:creationId xmlns:a16="http://schemas.microsoft.com/office/drawing/2014/main" id="{18C87A83-363B-C9B8-ADD4-66A50FBA56E6}"/>
                  </a:ext>
                </a:extLst>
              </p:cNvPr>
              <p:cNvSpPr/>
              <p:nvPr/>
            </p:nvSpPr>
            <p:spPr bwMode="auto">
              <a:xfrm>
                <a:off x="6946428" y="998422"/>
                <a:ext cx="4151506" cy="4151506"/>
              </a:xfrm>
              <a:prstGeom prst="donut">
                <a:avLst>
                  <a:gd name="adj" fmla="val 1010"/>
                </a:avLst>
              </a:prstGeom>
              <a:gradFill flip="none" rotWithShape="1">
                <a:gsLst>
                  <a:gs pos="0">
                    <a:srgbClr val="0F3364"/>
                  </a:gs>
                  <a:gs pos="66000">
                    <a:schemeClr val="lt1">
                      <a:hueOff val="0"/>
                      <a:satOff val="0"/>
                      <a:lumOff val="0"/>
                      <a:alphaOff val="0"/>
                      <a:tint val="15000"/>
                      <a:satMod val="350000"/>
                    </a:schemeClr>
                  </a:gs>
                </a:gsLst>
                <a:lin ang="108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Content Placeholder 2">
                <a:extLst>
                  <a:ext uri="{FF2B5EF4-FFF2-40B4-BE49-F238E27FC236}">
                    <a16:creationId xmlns:a16="http://schemas.microsoft.com/office/drawing/2014/main" id="{997392C4-4907-BAF9-6B69-C79EC3258870}"/>
                  </a:ext>
                </a:extLst>
              </p:cNvPr>
              <p:cNvSpPr txBox="1">
                <a:spLocks/>
              </p:cNvSpPr>
              <p:nvPr/>
            </p:nvSpPr>
            <p:spPr>
              <a:xfrm>
                <a:off x="8239651" y="2497342"/>
                <a:ext cx="2524143" cy="1204287"/>
              </a:xfrm>
              <a:prstGeom prst="rect">
                <a:avLst/>
              </a:prstGeom>
            </p:spPr>
            <p:txBody>
              <a:bodyPr wrap="square" lIns="0" rIns="0" anchor="ctr" anchorCtr="0">
                <a:spAutoFit/>
              </a:bodyPr>
              <a:lstStyle>
                <a:lvl1pPr marL="233363" indent="-233363" algn="l" rtl="0" eaLnBrk="0" fontAlgn="base" hangingPunct="0">
                  <a:lnSpc>
                    <a:spcPct val="112000"/>
                  </a:lnSpc>
                  <a:spcBef>
                    <a:spcPts val="600"/>
                  </a:spcBef>
                  <a:spcAft>
                    <a:spcPts val="600"/>
                  </a:spcAft>
                  <a:buClr>
                    <a:srgbClr val="595959"/>
                  </a:buClr>
                  <a:buSzPct val="85000"/>
                  <a:buFont typeface="Arial" panose="020B0604020202020204" pitchFamily="34" charset="0"/>
                  <a:buChar char="•"/>
                  <a:tabLst/>
                  <a:defRPr sz="2000" b="0" i="0">
                    <a:solidFill>
                      <a:srgbClr val="595959"/>
                    </a:solidFill>
                    <a:latin typeface="Arial Nova Light" panose="020B0304020202020204" pitchFamily="34" charset="0"/>
                    <a:ea typeface="+mn-ea"/>
                    <a:cs typeface="Times New Roman" panose="02020603050405020304" pitchFamily="18" charset="0"/>
                  </a:defRPr>
                </a:lvl1pPr>
                <a:lvl2pPr marL="690563" indent="-233363" algn="l" rtl="0" eaLnBrk="0" fontAlgn="base" hangingPunct="0">
                  <a:lnSpc>
                    <a:spcPct val="112000"/>
                  </a:lnSpc>
                  <a:spcBef>
                    <a:spcPts val="200"/>
                  </a:spcBef>
                  <a:spcAft>
                    <a:spcPts val="200"/>
                  </a:spcAft>
                  <a:buClrTx/>
                  <a:buSzPct val="85000"/>
                  <a:buFont typeface="Arial" panose="020B0604020202020204" pitchFamily="34" charset="0"/>
                  <a:buChar char="•"/>
                  <a:tabLst/>
                  <a:defRPr sz="2000" b="0" i="0">
                    <a:solidFill>
                      <a:srgbClr val="595959"/>
                    </a:solidFill>
                    <a:latin typeface="Arial Nova Light" panose="020B0304020202020204" pitchFamily="34" charset="0"/>
                    <a:cs typeface="Times New Roman" panose="02020603050405020304" pitchFamily="18" charset="0"/>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4000"/>
                  </a:lnSpc>
                  <a:spcBef>
                    <a:spcPts val="0"/>
                  </a:spcBef>
                  <a:spcAft>
                    <a:spcPts val="0"/>
                  </a:spcAft>
                  <a:buFont typeface="Arial" panose="020B0604020202020204" pitchFamily="34" charset="0"/>
                  <a:buNone/>
                </a:pPr>
                <a:r>
                  <a:rPr lang="en-US" sz="1600" b="1" kern="0" dirty="0">
                    <a:solidFill>
                      <a:srgbClr val="0F3364"/>
                    </a:solidFill>
                    <a:latin typeface="Century Gothic" panose="020B0502020202020204" pitchFamily="34" charset="0"/>
                  </a:rPr>
                  <a:t>Capability and Capacity Building Activities</a:t>
                </a:r>
              </a:p>
            </p:txBody>
          </p:sp>
          <p:sp>
            <p:nvSpPr>
              <p:cNvPr id="20" name="Oval 19">
                <a:extLst>
                  <a:ext uri="{FF2B5EF4-FFF2-40B4-BE49-F238E27FC236}">
                    <a16:creationId xmlns:a16="http://schemas.microsoft.com/office/drawing/2014/main" id="{5007E017-D63C-C4D5-E6F2-0C35AC776E5D}"/>
                  </a:ext>
                </a:extLst>
              </p:cNvPr>
              <p:cNvSpPr/>
              <p:nvPr/>
            </p:nvSpPr>
            <p:spPr bwMode="auto">
              <a:xfrm>
                <a:off x="9338972" y="853471"/>
                <a:ext cx="605734" cy="612089"/>
              </a:xfrm>
              <a:prstGeom prst="ellipse">
                <a:avLst/>
              </a:prstGeom>
              <a:solidFill>
                <a:srgbClr val="FFFFFF"/>
              </a:solidFill>
              <a:ln w="19050">
                <a:solidFill>
                  <a:srgbClr val="013365"/>
                </a:solidFill>
              </a:ln>
              <a:effectLst>
                <a:outerShdw sx="121000" sy="121000" algn="ctr" rotWithShape="0">
                  <a:srgbClr val="005D90">
                    <a:alpha val="4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64041"/>
                  </a:solidFill>
                  <a:effectLst/>
                  <a:uLnTx/>
                  <a:uFillTx/>
                  <a:latin typeface="Arial" charset="0"/>
                </a:endParaRPr>
              </a:p>
            </p:txBody>
          </p:sp>
          <p:sp>
            <p:nvSpPr>
              <p:cNvPr id="21" name="Oval 20">
                <a:extLst>
                  <a:ext uri="{FF2B5EF4-FFF2-40B4-BE49-F238E27FC236}">
                    <a16:creationId xmlns:a16="http://schemas.microsoft.com/office/drawing/2014/main" id="{86A2C220-EB46-D314-1D27-DBE6685FE550}"/>
                  </a:ext>
                </a:extLst>
              </p:cNvPr>
              <p:cNvSpPr/>
              <p:nvPr/>
            </p:nvSpPr>
            <p:spPr bwMode="auto">
              <a:xfrm>
                <a:off x="10543549" y="1930864"/>
                <a:ext cx="605734" cy="612089"/>
              </a:xfrm>
              <a:prstGeom prst="ellipse">
                <a:avLst/>
              </a:prstGeom>
              <a:solidFill>
                <a:srgbClr val="FFFFFF"/>
              </a:solidFill>
              <a:ln w="19050">
                <a:solidFill>
                  <a:srgbClr val="013365"/>
                </a:solidFill>
              </a:ln>
              <a:effectLst>
                <a:outerShdw sx="121000" sy="121000" algn="ctr" rotWithShape="0">
                  <a:srgbClr val="005D90">
                    <a:alpha val="4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64041"/>
                  </a:solidFill>
                  <a:effectLst/>
                  <a:uLnTx/>
                  <a:uFillTx/>
                  <a:latin typeface="Arial" charset="0"/>
                </a:endParaRPr>
              </a:p>
            </p:txBody>
          </p:sp>
          <p:sp>
            <p:nvSpPr>
              <p:cNvPr id="22" name="Oval 21">
                <a:extLst>
                  <a:ext uri="{FF2B5EF4-FFF2-40B4-BE49-F238E27FC236}">
                    <a16:creationId xmlns:a16="http://schemas.microsoft.com/office/drawing/2014/main" id="{20CEF466-EFCD-942E-4EA9-C542DDD57672}"/>
                  </a:ext>
                </a:extLst>
              </p:cNvPr>
              <p:cNvSpPr/>
              <p:nvPr/>
            </p:nvSpPr>
            <p:spPr bwMode="auto">
              <a:xfrm>
                <a:off x="10541149" y="3680408"/>
                <a:ext cx="605734" cy="612089"/>
              </a:xfrm>
              <a:prstGeom prst="ellipse">
                <a:avLst/>
              </a:prstGeom>
              <a:solidFill>
                <a:srgbClr val="0F3364"/>
              </a:solidFill>
              <a:ln w="19050">
                <a:solidFill>
                  <a:srgbClr val="013365"/>
                </a:solidFill>
              </a:ln>
              <a:effectLst>
                <a:outerShdw sx="121000" sy="121000" algn="ctr" rotWithShape="0">
                  <a:srgbClr val="005D90">
                    <a:alpha val="4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64041"/>
                  </a:solidFill>
                  <a:effectLst/>
                  <a:uLnTx/>
                  <a:uFillTx/>
                  <a:latin typeface="Arial" charset="0"/>
                </a:endParaRPr>
              </a:p>
            </p:txBody>
          </p:sp>
          <p:sp>
            <p:nvSpPr>
              <p:cNvPr id="23" name="Oval 22">
                <a:extLst>
                  <a:ext uri="{FF2B5EF4-FFF2-40B4-BE49-F238E27FC236}">
                    <a16:creationId xmlns:a16="http://schemas.microsoft.com/office/drawing/2014/main" id="{87F03267-0F77-6081-99F7-2522AB6856A9}"/>
                  </a:ext>
                </a:extLst>
              </p:cNvPr>
              <p:cNvSpPr/>
              <p:nvPr/>
            </p:nvSpPr>
            <p:spPr bwMode="auto">
              <a:xfrm>
                <a:off x="9338972" y="4683858"/>
                <a:ext cx="605734" cy="612089"/>
              </a:xfrm>
              <a:prstGeom prst="ellipse">
                <a:avLst/>
              </a:prstGeom>
              <a:solidFill>
                <a:srgbClr val="FFFFFF"/>
              </a:solidFill>
              <a:ln w="19050">
                <a:solidFill>
                  <a:srgbClr val="013365"/>
                </a:solidFill>
              </a:ln>
              <a:effectLst>
                <a:outerShdw sx="121000" sy="121000" algn="ctr" rotWithShape="0">
                  <a:srgbClr val="005D90">
                    <a:alpha val="4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64041"/>
                  </a:solidFill>
                  <a:effectLst/>
                  <a:uLnTx/>
                  <a:uFillTx/>
                  <a:latin typeface="Arial" charset="0"/>
                </a:endParaRPr>
              </a:p>
            </p:txBody>
          </p:sp>
        </p:grpSp>
        <p:sp>
          <p:nvSpPr>
            <p:cNvPr id="10" name="Content Placeholder 2">
              <a:extLst>
                <a:ext uri="{FF2B5EF4-FFF2-40B4-BE49-F238E27FC236}">
                  <a16:creationId xmlns:a16="http://schemas.microsoft.com/office/drawing/2014/main" id="{102C6D95-9DB6-9C33-C162-A29560B7523B}"/>
                </a:ext>
              </a:extLst>
            </p:cNvPr>
            <p:cNvSpPr txBox="1">
              <a:spLocks/>
            </p:cNvSpPr>
            <p:nvPr/>
          </p:nvSpPr>
          <p:spPr>
            <a:xfrm>
              <a:off x="9086596" y="915601"/>
              <a:ext cx="2524143" cy="315664"/>
            </a:xfrm>
            <a:prstGeom prst="rect">
              <a:avLst/>
            </a:prstGeom>
          </p:spPr>
          <p:txBody>
            <a:bodyPr wrap="square" lIns="0" rIns="0" anchor="ctr" anchorCtr="0">
              <a:spAutoFit/>
            </a:bodyPr>
            <a:lstStyle>
              <a:lvl1pPr marL="233363" indent="-233363" algn="l" rtl="0" eaLnBrk="0" fontAlgn="base" hangingPunct="0">
                <a:lnSpc>
                  <a:spcPct val="112000"/>
                </a:lnSpc>
                <a:spcBef>
                  <a:spcPts val="600"/>
                </a:spcBef>
                <a:spcAft>
                  <a:spcPts val="600"/>
                </a:spcAft>
                <a:buClr>
                  <a:srgbClr val="595959"/>
                </a:buClr>
                <a:buSzPct val="85000"/>
                <a:buFont typeface="Arial" panose="020B0604020202020204" pitchFamily="34" charset="0"/>
                <a:buChar char="•"/>
                <a:tabLst/>
                <a:defRPr sz="2000" b="0" i="0">
                  <a:solidFill>
                    <a:srgbClr val="595959"/>
                  </a:solidFill>
                  <a:latin typeface="Arial Nova Light" panose="020B0304020202020204" pitchFamily="34" charset="0"/>
                  <a:ea typeface="+mn-ea"/>
                  <a:cs typeface="Times New Roman" panose="02020603050405020304" pitchFamily="18" charset="0"/>
                </a:defRPr>
              </a:lvl1pPr>
              <a:lvl2pPr marL="690563" indent="-233363" algn="l" rtl="0" eaLnBrk="0" fontAlgn="base" hangingPunct="0">
                <a:lnSpc>
                  <a:spcPct val="112000"/>
                </a:lnSpc>
                <a:spcBef>
                  <a:spcPts val="200"/>
                </a:spcBef>
                <a:spcAft>
                  <a:spcPts val="200"/>
                </a:spcAft>
                <a:buClrTx/>
                <a:buSzPct val="85000"/>
                <a:buFont typeface="Arial" panose="020B0604020202020204" pitchFamily="34" charset="0"/>
                <a:buChar char="•"/>
                <a:tabLst/>
                <a:defRPr sz="2000" b="0" i="0">
                  <a:solidFill>
                    <a:srgbClr val="595959"/>
                  </a:solidFill>
                  <a:latin typeface="Arial Nova Light" panose="020B0304020202020204" pitchFamily="34" charset="0"/>
                  <a:cs typeface="Times New Roman" panose="02020603050405020304" pitchFamily="18" charset="0"/>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4000"/>
                </a:lnSpc>
                <a:spcBef>
                  <a:spcPts val="0"/>
                </a:spcBef>
                <a:spcAft>
                  <a:spcPts val="0"/>
                </a:spcAft>
                <a:buFont typeface="Arial" panose="020B0604020202020204" pitchFamily="34" charset="0"/>
                <a:buNone/>
              </a:pPr>
              <a:r>
                <a:rPr lang="en-US" sz="1400" b="1" kern="0" dirty="0">
                  <a:solidFill>
                    <a:srgbClr val="005D90">
                      <a:alpha val="40000"/>
                    </a:srgbClr>
                  </a:solidFill>
                  <a:latin typeface="Century Gothic" panose="020B0502020202020204" pitchFamily="34" charset="0"/>
                </a:rPr>
                <a:t>Building Codes</a:t>
              </a:r>
            </a:p>
          </p:txBody>
        </p:sp>
        <p:sp>
          <p:nvSpPr>
            <p:cNvPr id="11" name="Content Placeholder 2">
              <a:extLst>
                <a:ext uri="{FF2B5EF4-FFF2-40B4-BE49-F238E27FC236}">
                  <a16:creationId xmlns:a16="http://schemas.microsoft.com/office/drawing/2014/main" id="{CCEE931E-CD89-913E-D1A3-A3AE727258D3}"/>
                </a:ext>
              </a:extLst>
            </p:cNvPr>
            <p:cNvSpPr txBox="1">
              <a:spLocks/>
            </p:cNvSpPr>
            <p:nvPr/>
          </p:nvSpPr>
          <p:spPr>
            <a:xfrm>
              <a:off x="10264967" y="2066013"/>
              <a:ext cx="2524143" cy="315664"/>
            </a:xfrm>
            <a:prstGeom prst="rect">
              <a:avLst/>
            </a:prstGeom>
          </p:spPr>
          <p:txBody>
            <a:bodyPr wrap="square" lIns="0" rIns="0" anchor="ctr" anchorCtr="0">
              <a:spAutoFit/>
            </a:bodyPr>
            <a:lstStyle>
              <a:lvl1pPr marL="233363" indent="-233363" algn="l" rtl="0" eaLnBrk="0" fontAlgn="base" hangingPunct="0">
                <a:lnSpc>
                  <a:spcPct val="112000"/>
                </a:lnSpc>
                <a:spcBef>
                  <a:spcPts val="600"/>
                </a:spcBef>
                <a:spcAft>
                  <a:spcPts val="600"/>
                </a:spcAft>
                <a:buClr>
                  <a:srgbClr val="595959"/>
                </a:buClr>
                <a:buSzPct val="85000"/>
                <a:buFont typeface="Arial" panose="020B0604020202020204" pitchFamily="34" charset="0"/>
                <a:buChar char="•"/>
                <a:tabLst/>
                <a:defRPr sz="2000" b="0" i="0">
                  <a:solidFill>
                    <a:srgbClr val="595959"/>
                  </a:solidFill>
                  <a:latin typeface="Arial Nova Light" panose="020B0304020202020204" pitchFamily="34" charset="0"/>
                  <a:ea typeface="+mn-ea"/>
                  <a:cs typeface="Times New Roman" panose="02020603050405020304" pitchFamily="18" charset="0"/>
                </a:defRPr>
              </a:lvl1pPr>
              <a:lvl2pPr marL="690563" indent="-233363" algn="l" rtl="0" eaLnBrk="0" fontAlgn="base" hangingPunct="0">
                <a:lnSpc>
                  <a:spcPct val="112000"/>
                </a:lnSpc>
                <a:spcBef>
                  <a:spcPts val="200"/>
                </a:spcBef>
                <a:spcAft>
                  <a:spcPts val="200"/>
                </a:spcAft>
                <a:buClrTx/>
                <a:buSzPct val="85000"/>
                <a:buFont typeface="Arial" panose="020B0604020202020204" pitchFamily="34" charset="0"/>
                <a:buChar char="•"/>
                <a:tabLst/>
                <a:defRPr sz="2000" b="0" i="0">
                  <a:solidFill>
                    <a:srgbClr val="595959"/>
                  </a:solidFill>
                  <a:latin typeface="Arial Nova Light" panose="020B0304020202020204" pitchFamily="34" charset="0"/>
                  <a:cs typeface="Times New Roman" panose="02020603050405020304" pitchFamily="18" charset="0"/>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4000"/>
                </a:lnSpc>
                <a:spcBef>
                  <a:spcPts val="0"/>
                </a:spcBef>
                <a:spcAft>
                  <a:spcPts val="0"/>
                </a:spcAft>
                <a:buFont typeface="Arial" panose="020B0604020202020204" pitchFamily="34" charset="0"/>
                <a:buNone/>
              </a:pPr>
              <a:r>
                <a:rPr lang="en-US" sz="1400" b="1" kern="0" dirty="0">
                  <a:solidFill>
                    <a:srgbClr val="005D90">
                      <a:alpha val="40000"/>
                    </a:srgbClr>
                  </a:solidFill>
                  <a:latin typeface="Century Gothic" panose="020B0502020202020204" pitchFamily="34" charset="0"/>
                </a:rPr>
                <a:t>Partnerships</a:t>
              </a:r>
            </a:p>
          </p:txBody>
        </p:sp>
        <p:sp>
          <p:nvSpPr>
            <p:cNvPr id="12" name="Content Placeholder 2">
              <a:extLst>
                <a:ext uri="{FF2B5EF4-FFF2-40B4-BE49-F238E27FC236}">
                  <a16:creationId xmlns:a16="http://schemas.microsoft.com/office/drawing/2014/main" id="{04639126-E447-8393-8B46-908DA0EF0EDF}"/>
                </a:ext>
              </a:extLst>
            </p:cNvPr>
            <p:cNvSpPr txBox="1">
              <a:spLocks/>
            </p:cNvSpPr>
            <p:nvPr/>
          </p:nvSpPr>
          <p:spPr>
            <a:xfrm>
              <a:off x="9086595" y="4900885"/>
              <a:ext cx="2524143" cy="315664"/>
            </a:xfrm>
            <a:prstGeom prst="rect">
              <a:avLst/>
            </a:prstGeom>
          </p:spPr>
          <p:txBody>
            <a:bodyPr wrap="square" lIns="0" rIns="0" anchor="ctr" anchorCtr="0">
              <a:spAutoFit/>
            </a:bodyPr>
            <a:lstStyle>
              <a:lvl1pPr marL="233363" indent="-233363" algn="l" rtl="0" eaLnBrk="0" fontAlgn="base" hangingPunct="0">
                <a:lnSpc>
                  <a:spcPct val="112000"/>
                </a:lnSpc>
                <a:spcBef>
                  <a:spcPts val="600"/>
                </a:spcBef>
                <a:spcAft>
                  <a:spcPts val="600"/>
                </a:spcAft>
                <a:buClr>
                  <a:srgbClr val="595959"/>
                </a:buClr>
                <a:buSzPct val="85000"/>
                <a:buFont typeface="Arial" panose="020B0604020202020204" pitchFamily="34" charset="0"/>
                <a:buChar char="•"/>
                <a:tabLst/>
                <a:defRPr sz="2000" b="0" i="0">
                  <a:solidFill>
                    <a:srgbClr val="595959"/>
                  </a:solidFill>
                  <a:latin typeface="Arial Nova Light" panose="020B0304020202020204" pitchFamily="34" charset="0"/>
                  <a:ea typeface="+mn-ea"/>
                  <a:cs typeface="Times New Roman" panose="02020603050405020304" pitchFamily="18" charset="0"/>
                </a:defRPr>
              </a:lvl1pPr>
              <a:lvl2pPr marL="690563" indent="-233363" algn="l" rtl="0" eaLnBrk="0" fontAlgn="base" hangingPunct="0">
                <a:lnSpc>
                  <a:spcPct val="112000"/>
                </a:lnSpc>
                <a:spcBef>
                  <a:spcPts val="200"/>
                </a:spcBef>
                <a:spcAft>
                  <a:spcPts val="200"/>
                </a:spcAft>
                <a:buClrTx/>
                <a:buSzPct val="85000"/>
                <a:buFont typeface="Arial" panose="020B0604020202020204" pitchFamily="34" charset="0"/>
                <a:buChar char="•"/>
                <a:tabLst/>
                <a:defRPr sz="2000" b="0" i="0">
                  <a:solidFill>
                    <a:srgbClr val="595959"/>
                  </a:solidFill>
                  <a:latin typeface="Arial Nova Light" panose="020B0304020202020204" pitchFamily="34" charset="0"/>
                  <a:cs typeface="Times New Roman" panose="02020603050405020304" pitchFamily="18" charset="0"/>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4000"/>
                </a:lnSpc>
                <a:spcBef>
                  <a:spcPts val="0"/>
                </a:spcBef>
                <a:spcAft>
                  <a:spcPts val="0"/>
                </a:spcAft>
                <a:buFont typeface="Arial" panose="020B0604020202020204" pitchFamily="34" charset="0"/>
                <a:buNone/>
              </a:pPr>
              <a:r>
                <a:rPr lang="en-US" sz="1400" b="1" kern="0" dirty="0">
                  <a:solidFill>
                    <a:srgbClr val="005D90">
                      <a:alpha val="40000"/>
                    </a:srgbClr>
                  </a:solidFill>
                  <a:latin typeface="Century Gothic" panose="020B0502020202020204" pitchFamily="34" charset="0"/>
                </a:rPr>
                <a:t>Planning</a:t>
              </a:r>
            </a:p>
          </p:txBody>
        </p:sp>
        <p:sp>
          <p:nvSpPr>
            <p:cNvPr id="13" name="Content Placeholder 2">
              <a:extLst>
                <a:ext uri="{FF2B5EF4-FFF2-40B4-BE49-F238E27FC236}">
                  <a16:creationId xmlns:a16="http://schemas.microsoft.com/office/drawing/2014/main" id="{4B5BC8B7-26F4-E827-D7B3-9810F8B3A535}"/>
                </a:ext>
              </a:extLst>
            </p:cNvPr>
            <p:cNvSpPr txBox="1">
              <a:spLocks/>
            </p:cNvSpPr>
            <p:nvPr/>
          </p:nvSpPr>
          <p:spPr>
            <a:xfrm>
              <a:off x="10264966" y="3828620"/>
              <a:ext cx="2524143" cy="315664"/>
            </a:xfrm>
            <a:prstGeom prst="rect">
              <a:avLst/>
            </a:prstGeom>
          </p:spPr>
          <p:txBody>
            <a:bodyPr wrap="square" lIns="0" rIns="0" anchor="ctr" anchorCtr="0">
              <a:spAutoFit/>
            </a:bodyPr>
            <a:lstStyle>
              <a:lvl1pPr marL="233363" indent="-233363" algn="l" rtl="0" eaLnBrk="0" fontAlgn="base" hangingPunct="0">
                <a:lnSpc>
                  <a:spcPct val="112000"/>
                </a:lnSpc>
                <a:spcBef>
                  <a:spcPts val="600"/>
                </a:spcBef>
                <a:spcAft>
                  <a:spcPts val="600"/>
                </a:spcAft>
                <a:buClr>
                  <a:srgbClr val="595959"/>
                </a:buClr>
                <a:buSzPct val="85000"/>
                <a:buFont typeface="Arial" panose="020B0604020202020204" pitchFamily="34" charset="0"/>
                <a:buChar char="•"/>
                <a:tabLst/>
                <a:defRPr sz="2000" b="0" i="0">
                  <a:solidFill>
                    <a:srgbClr val="595959"/>
                  </a:solidFill>
                  <a:latin typeface="Arial Nova Light" panose="020B0304020202020204" pitchFamily="34" charset="0"/>
                  <a:ea typeface="+mn-ea"/>
                  <a:cs typeface="Times New Roman" panose="02020603050405020304" pitchFamily="18" charset="0"/>
                </a:defRPr>
              </a:lvl1pPr>
              <a:lvl2pPr marL="690563" indent="-233363" algn="l" rtl="0" eaLnBrk="0" fontAlgn="base" hangingPunct="0">
                <a:lnSpc>
                  <a:spcPct val="112000"/>
                </a:lnSpc>
                <a:spcBef>
                  <a:spcPts val="200"/>
                </a:spcBef>
                <a:spcAft>
                  <a:spcPts val="200"/>
                </a:spcAft>
                <a:buClrTx/>
                <a:buSzPct val="85000"/>
                <a:buFont typeface="Arial" panose="020B0604020202020204" pitchFamily="34" charset="0"/>
                <a:buChar char="•"/>
                <a:tabLst/>
                <a:defRPr sz="2000" b="0" i="0">
                  <a:solidFill>
                    <a:srgbClr val="595959"/>
                  </a:solidFill>
                  <a:latin typeface="Arial Nova Light" panose="020B0304020202020204" pitchFamily="34" charset="0"/>
                  <a:cs typeface="Times New Roman" panose="02020603050405020304" pitchFamily="18" charset="0"/>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4000"/>
                </a:lnSpc>
                <a:spcBef>
                  <a:spcPts val="0"/>
                </a:spcBef>
                <a:spcAft>
                  <a:spcPts val="0"/>
                </a:spcAft>
                <a:buFont typeface="Arial" panose="020B0604020202020204" pitchFamily="34" charset="0"/>
                <a:buNone/>
              </a:pPr>
              <a:r>
                <a:rPr lang="en-US" sz="1400" b="1" kern="0" dirty="0">
                  <a:solidFill>
                    <a:srgbClr val="0F3364"/>
                  </a:solidFill>
                  <a:latin typeface="Century Gothic" panose="020B0502020202020204" pitchFamily="34" charset="0"/>
                </a:rPr>
                <a:t>Project Scoping</a:t>
              </a:r>
            </a:p>
          </p:txBody>
        </p:sp>
        <p:pic>
          <p:nvPicPr>
            <p:cNvPr id="14" name="Graphic 13">
              <a:extLst>
                <a:ext uri="{FF2B5EF4-FFF2-40B4-BE49-F238E27FC236}">
                  <a16:creationId xmlns:a16="http://schemas.microsoft.com/office/drawing/2014/main" id="{33D24346-C871-0D2B-5FAB-9F84996301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5246" y="986725"/>
              <a:ext cx="338343" cy="338343"/>
            </a:xfrm>
            <a:prstGeom prst="rect">
              <a:avLst/>
            </a:prstGeom>
          </p:spPr>
        </p:pic>
        <p:pic>
          <p:nvPicPr>
            <p:cNvPr id="15" name="Graphic 14">
              <a:extLst>
                <a:ext uri="{FF2B5EF4-FFF2-40B4-BE49-F238E27FC236}">
                  <a16:creationId xmlns:a16="http://schemas.microsoft.com/office/drawing/2014/main" id="{E67EB49B-5011-232E-C8DC-3C4CD9A8DC5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06938" y="2002583"/>
              <a:ext cx="480646" cy="480646"/>
            </a:xfrm>
            <a:prstGeom prst="rect">
              <a:avLst/>
            </a:prstGeom>
          </p:spPr>
        </p:pic>
        <p:pic>
          <p:nvPicPr>
            <p:cNvPr id="16" name="Graphic 15">
              <a:extLst>
                <a:ext uri="{FF2B5EF4-FFF2-40B4-BE49-F238E27FC236}">
                  <a16:creationId xmlns:a16="http://schemas.microsoft.com/office/drawing/2014/main" id="{3CE6FE06-E4BF-1144-4D73-1AFD89D48F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63487" y="3794917"/>
              <a:ext cx="349367" cy="349367"/>
            </a:xfrm>
            <a:prstGeom prst="rect">
              <a:avLst/>
            </a:prstGeom>
          </p:spPr>
        </p:pic>
        <p:pic>
          <p:nvPicPr>
            <p:cNvPr id="17" name="Graphic 16">
              <a:extLst>
                <a:ext uri="{FF2B5EF4-FFF2-40B4-BE49-F238E27FC236}">
                  <a16:creationId xmlns:a16="http://schemas.microsoft.com/office/drawing/2014/main" id="{C41937C9-252D-8612-6C96-3514D023BF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60314" y="4813262"/>
              <a:ext cx="356338" cy="356338"/>
            </a:xfrm>
            <a:prstGeom prst="rect">
              <a:avLst/>
            </a:prstGeom>
          </p:spPr>
        </p:pic>
      </p:grpSp>
      <p:grpSp>
        <p:nvGrpSpPr>
          <p:cNvPr id="24" name="Group 23">
            <a:extLst>
              <a:ext uri="{FF2B5EF4-FFF2-40B4-BE49-F238E27FC236}">
                <a16:creationId xmlns:a16="http://schemas.microsoft.com/office/drawing/2014/main" id="{B3B7604D-1975-998F-768E-AC16A22518ED}"/>
              </a:ext>
            </a:extLst>
          </p:cNvPr>
          <p:cNvGrpSpPr>
            <a:grpSpLocks/>
          </p:cNvGrpSpPr>
          <p:nvPr/>
        </p:nvGrpSpPr>
        <p:grpSpPr>
          <a:xfrm>
            <a:off x="7024465" y="4835258"/>
            <a:ext cx="4682549" cy="1232780"/>
            <a:chOff x="12065" y="0"/>
            <a:chExt cx="2367280" cy="1419860"/>
          </a:xfrm>
        </p:grpSpPr>
        <p:sp>
          <p:nvSpPr>
            <p:cNvPr id="25" name="Text Box 2">
              <a:extLst>
                <a:ext uri="{FF2B5EF4-FFF2-40B4-BE49-F238E27FC236}">
                  <a16:creationId xmlns:a16="http://schemas.microsoft.com/office/drawing/2014/main" id="{619806F4-DF56-9505-0335-98E08571364C}"/>
                </a:ext>
              </a:extLst>
            </p:cNvPr>
            <p:cNvSpPr txBox="1">
              <a:spLocks noChangeArrowheads="1"/>
            </p:cNvSpPr>
            <p:nvPr/>
          </p:nvSpPr>
          <p:spPr bwMode="auto">
            <a:xfrm>
              <a:off x="12065" y="0"/>
              <a:ext cx="2367280" cy="1419860"/>
            </a:xfrm>
            <a:prstGeom prst="rect">
              <a:avLst/>
            </a:prstGeom>
            <a:solidFill>
              <a:schemeClr val="bg1"/>
            </a:solidFill>
            <a:ln w="9525">
              <a:noFill/>
              <a:miter lim="800000"/>
              <a:headEnd/>
              <a:tailEnd/>
            </a:ln>
            <a:effectLst>
              <a:outerShdw blurRad="152400" dist="38100" dir="2700000" algn="tl" rotWithShape="0">
                <a:schemeClr val="tx1">
                  <a:lumMod val="50000"/>
                  <a:lumOff val="50000"/>
                  <a:alpha val="18000"/>
                </a:schemeClr>
              </a:outerShdw>
            </a:effectLst>
          </p:spPr>
          <p:txBody>
            <a:bodyPr rot="0" vert="horz" wrap="square" lIns="228600" tIns="228600" rIns="320040" bIns="228600" anchor="t" anchorCtr="0" upright="1">
              <a:noAutofit/>
            </a:bodyPr>
            <a:lstStyle/>
            <a:p>
              <a:pPr marL="114300">
                <a:lnSpc>
                  <a:spcPct val="117000"/>
                </a:lnSpc>
                <a:spcBef>
                  <a:spcPts val="600"/>
                </a:spcBef>
                <a:spcAft>
                  <a:spcPts val="600"/>
                </a:spcAft>
              </a:pPr>
              <a:r>
                <a:rPr lang="en-US" sz="1400" spc="30" dirty="0">
                  <a:solidFill>
                    <a:srgbClr val="3A3837"/>
                  </a:solidFill>
                  <a:latin typeface="Century Gothic" panose="020B0502020202020204" pitchFamily="34" charset="0"/>
                  <a:ea typeface="Times New Roman" panose="02020603050405020304" pitchFamily="18" charset="0"/>
                  <a:cs typeface="Arial" panose="020B0604020202020204" pitchFamily="34" charset="0"/>
                </a:rPr>
                <a:t>Refer to Technical and Qualitative Scoring Rubrics for Additional Competitiveness Factors  </a:t>
              </a:r>
            </a:p>
          </p:txBody>
        </p:sp>
        <p:cxnSp>
          <p:nvCxnSpPr>
            <p:cNvPr id="26" name="Straight Connector 25">
              <a:extLst>
                <a:ext uri="{FF2B5EF4-FFF2-40B4-BE49-F238E27FC236}">
                  <a16:creationId xmlns:a16="http://schemas.microsoft.com/office/drawing/2014/main" id="{89C647C7-8ED7-9F3B-191E-A4AB01DB7BA4}"/>
                </a:ext>
              </a:extLst>
            </p:cNvPr>
            <p:cNvCxnSpPr/>
            <p:nvPr/>
          </p:nvCxnSpPr>
          <p:spPr>
            <a:xfrm flipV="1">
              <a:off x="13335" y="3810"/>
              <a:ext cx="0" cy="1414864"/>
            </a:xfrm>
            <a:prstGeom prst="line">
              <a:avLst/>
            </a:prstGeom>
            <a:noFill/>
            <a:ln w="38100" cap="flat" cmpd="sng" algn="ctr">
              <a:solidFill>
                <a:srgbClr val="013365"/>
              </a:solidFill>
              <a:prstDash val="solid"/>
            </a:ln>
            <a:effectLst/>
          </p:spPr>
        </p:cxnSp>
        <p:cxnSp>
          <p:nvCxnSpPr>
            <p:cNvPr id="27" name="Straight Connector 26">
              <a:extLst>
                <a:ext uri="{FF2B5EF4-FFF2-40B4-BE49-F238E27FC236}">
                  <a16:creationId xmlns:a16="http://schemas.microsoft.com/office/drawing/2014/main" id="{A023F81A-3100-4E29-C8D9-C2C1EF97B826}"/>
                </a:ext>
              </a:extLst>
            </p:cNvPr>
            <p:cNvCxnSpPr/>
            <p:nvPr/>
          </p:nvCxnSpPr>
          <p:spPr>
            <a:xfrm flipV="1">
              <a:off x="13335" y="3812"/>
              <a:ext cx="0" cy="459077"/>
            </a:xfrm>
            <a:prstGeom prst="line">
              <a:avLst/>
            </a:prstGeom>
            <a:noFill/>
            <a:ln w="38100" cap="flat" cmpd="sng" algn="ctr">
              <a:solidFill>
                <a:srgbClr val="CACACA"/>
              </a:solidFill>
              <a:prstDash val="solid"/>
            </a:ln>
            <a:effectLst/>
          </p:spPr>
        </p:cxnSp>
      </p:grpSp>
      <p:sp>
        <p:nvSpPr>
          <p:cNvPr id="2" name="Slide Number Placeholder 1">
            <a:extLst>
              <a:ext uri="{FF2B5EF4-FFF2-40B4-BE49-F238E27FC236}">
                <a16:creationId xmlns:a16="http://schemas.microsoft.com/office/drawing/2014/main" id="{4F82E2C5-854C-CE5F-9465-997F7869085A}"/>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18</a:t>
            </a:fld>
            <a:endParaRPr lang="en-US" b="1" dirty="0"/>
          </a:p>
        </p:txBody>
      </p:sp>
    </p:spTree>
    <p:extLst>
      <p:ext uri="{BB962C8B-B14F-4D97-AF65-F5344CB8AC3E}">
        <p14:creationId xmlns:p14="http://schemas.microsoft.com/office/powerpoint/2010/main" val="292400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C1E060-90BA-E79A-8298-F84E9867333C}"/>
              </a:ext>
            </a:extLst>
          </p:cNvPr>
          <p:cNvSpPr>
            <a:spLocks noGrp="1"/>
          </p:cNvSpPr>
          <p:nvPr>
            <p:ph type="title"/>
          </p:nvPr>
        </p:nvSpPr>
        <p:spPr/>
        <p:txBody>
          <a:bodyPr/>
          <a:lstStyle/>
          <a:p>
            <a:r>
              <a:rPr lang="en-US" dirty="0"/>
              <a:t>Inclusion of Justice40 Initiative</a:t>
            </a:r>
          </a:p>
        </p:txBody>
      </p:sp>
      <p:sp>
        <p:nvSpPr>
          <p:cNvPr id="6" name="Text Placeholder 5">
            <a:extLst>
              <a:ext uri="{FF2B5EF4-FFF2-40B4-BE49-F238E27FC236}">
                <a16:creationId xmlns:a16="http://schemas.microsoft.com/office/drawing/2014/main" id="{E83658BF-B185-F408-F20F-F1AA940BEC64}"/>
              </a:ext>
            </a:extLst>
          </p:cNvPr>
          <p:cNvSpPr>
            <a:spLocks noGrp="1"/>
          </p:cNvSpPr>
          <p:nvPr>
            <p:ph type="body" sz="quarter" idx="4294967295"/>
          </p:nvPr>
        </p:nvSpPr>
        <p:spPr>
          <a:xfrm>
            <a:off x="406395" y="1095982"/>
            <a:ext cx="11369036" cy="775348"/>
          </a:xfrm>
        </p:spPr>
        <p:txBody>
          <a:bodyPr/>
          <a:lstStyle/>
          <a:p>
            <a:pPr marL="0" indent="0">
              <a:buNone/>
            </a:pPr>
            <a:r>
              <a:rPr lang="en-US" sz="1800" kern="0" dirty="0">
                <a:solidFill>
                  <a:srgbClr val="000000"/>
                </a:solidFill>
                <a:latin typeface="Century Gothic" pitchFamily="34"/>
              </a:rPr>
              <a:t>BRIC is prioritizing assistance that benefits disadvantaged communities as referenced in Executive Order 14008 – Tackling the Climate Crisis Home and Abroad (2021)</a:t>
            </a:r>
          </a:p>
          <a:p>
            <a:pPr marL="0" indent="0">
              <a:buNone/>
            </a:pPr>
            <a:endParaRPr lang="en-US" sz="1800" kern="0" dirty="0">
              <a:solidFill>
                <a:srgbClr val="000000"/>
              </a:solidFill>
              <a:latin typeface="Century Gothic" pitchFamily="34"/>
            </a:endParaRPr>
          </a:p>
          <a:p>
            <a:endParaRPr lang="en-US" dirty="0"/>
          </a:p>
        </p:txBody>
      </p:sp>
      <p:sp>
        <p:nvSpPr>
          <p:cNvPr id="7" name="Text Placeholder 5">
            <a:extLst>
              <a:ext uri="{FF2B5EF4-FFF2-40B4-BE49-F238E27FC236}">
                <a16:creationId xmlns:a16="http://schemas.microsoft.com/office/drawing/2014/main" id="{E36C1345-C61D-A79B-1A39-AE7E6EC5D6A6}"/>
              </a:ext>
            </a:extLst>
          </p:cNvPr>
          <p:cNvSpPr txBox="1">
            <a:spLocks/>
          </p:cNvSpPr>
          <p:nvPr/>
        </p:nvSpPr>
        <p:spPr>
          <a:xfrm>
            <a:off x="338174" y="1757224"/>
            <a:ext cx="11369036" cy="2322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6" marR="0" lvl="1" indent="0" algn="l" defTabSz="914400" rtl="0" fontAlgn="auto" hangingPunct="0">
              <a:lnSpc>
                <a:spcPct val="114000"/>
              </a:lnSpc>
              <a:spcBef>
                <a:spcPts val="300"/>
              </a:spcBef>
              <a:spcAft>
                <a:spcPts val="30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entury Gothic" pitchFamily="34"/>
              </a:rPr>
              <a:t>Four of the six BRIC qualitative evaluation criteria reflect the need for the subapplication to address how the project will benefit disadvantaged communities: </a:t>
            </a:r>
          </a:p>
          <a:p>
            <a:pPr marL="7936" marR="0" lvl="1" indent="0" algn="l" defTabSz="640080" rtl="0" fontAlgn="auto" hangingPunct="0">
              <a:lnSpc>
                <a:spcPct val="114000"/>
              </a:lnSpc>
              <a:spcBef>
                <a:spcPts val="300"/>
              </a:spcBef>
              <a:spcAft>
                <a:spcPts val="30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entury Gothic" pitchFamily="34"/>
              </a:rPr>
              <a:t>	Risk Reduction / Resiliency Effectiveness</a:t>
            </a:r>
          </a:p>
          <a:p>
            <a:pPr marL="7936" marR="0" lvl="1" indent="0" algn="l" defTabSz="640080" rtl="0" fontAlgn="auto" hangingPunct="0">
              <a:lnSpc>
                <a:spcPct val="114000"/>
              </a:lnSpc>
              <a:spcBef>
                <a:spcPts val="300"/>
              </a:spcBef>
              <a:spcAft>
                <a:spcPts val="30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entury Gothic" pitchFamily="34"/>
              </a:rPr>
              <a:t>	Population Impacted</a:t>
            </a:r>
          </a:p>
          <a:p>
            <a:pPr marL="7936" marR="0" lvl="1" indent="0" algn="l" defTabSz="640080" rtl="0" fontAlgn="auto" hangingPunct="0">
              <a:lnSpc>
                <a:spcPct val="114000"/>
              </a:lnSpc>
              <a:spcBef>
                <a:spcPts val="300"/>
              </a:spcBef>
              <a:spcAft>
                <a:spcPts val="30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entury Gothic" pitchFamily="34"/>
              </a:rPr>
              <a:t>	Outreach Activities </a:t>
            </a:r>
          </a:p>
          <a:p>
            <a:pPr marL="7936" marR="0" lvl="1" indent="0" algn="l" defTabSz="640080" rtl="0" fontAlgn="auto" hangingPunct="0">
              <a:lnSpc>
                <a:spcPct val="114000"/>
              </a:lnSpc>
              <a:spcBef>
                <a:spcPts val="300"/>
              </a:spcBef>
              <a:spcAft>
                <a:spcPts val="30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entury Gothic" pitchFamily="34"/>
              </a:rPr>
              <a:t>	Leveraging Partners</a:t>
            </a:r>
            <a:endParaRPr lang="en-US" dirty="0"/>
          </a:p>
        </p:txBody>
      </p:sp>
      <p:pic>
        <p:nvPicPr>
          <p:cNvPr id="8" name="Graphic 13" descr="Arrow: Straight with solid fill">
            <a:extLst>
              <a:ext uri="{FF2B5EF4-FFF2-40B4-BE49-F238E27FC236}">
                <a16:creationId xmlns:a16="http://schemas.microsoft.com/office/drawing/2014/main" id="{625C4E01-E3C7-1A2D-DF46-6189427034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529679" y="2508372"/>
            <a:ext cx="457200" cy="457200"/>
          </a:xfrm>
          <a:prstGeom prst="rect">
            <a:avLst/>
          </a:prstGeom>
          <a:noFill/>
          <a:ln cap="flat">
            <a:noFill/>
          </a:ln>
        </p:spPr>
      </p:pic>
      <p:pic>
        <p:nvPicPr>
          <p:cNvPr id="9" name="Graphic 16" descr="Arrow: Straight with solid fill">
            <a:extLst>
              <a:ext uri="{FF2B5EF4-FFF2-40B4-BE49-F238E27FC236}">
                <a16:creationId xmlns:a16="http://schemas.microsoft.com/office/drawing/2014/main" id="{E5D91A3E-0EB4-D545-DF4C-427D229F32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529678" y="2950516"/>
            <a:ext cx="457200" cy="457200"/>
          </a:xfrm>
          <a:prstGeom prst="rect">
            <a:avLst/>
          </a:prstGeom>
          <a:noFill/>
          <a:ln cap="flat">
            <a:noFill/>
          </a:ln>
        </p:spPr>
      </p:pic>
      <p:pic>
        <p:nvPicPr>
          <p:cNvPr id="10" name="Graphic 17" descr="Arrow: Straight with solid fill">
            <a:extLst>
              <a:ext uri="{FF2B5EF4-FFF2-40B4-BE49-F238E27FC236}">
                <a16:creationId xmlns:a16="http://schemas.microsoft.com/office/drawing/2014/main" id="{D79896BC-9F68-B98D-9955-7F47384D9C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529678" y="3336263"/>
            <a:ext cx="457200" cy="457200"/>
          </a:xfrm>
          <a:prstGeom prst="rect">
            <a:avLst/>
          </a:prstGeom>
          <a:noFill/>
          <a:ln cap="flat">
            <a:noFill/>
          </a:ln>
        </p:spPr>
      </p:pic>
      <p:pic>
        <p:nvPicPr>
          <p:cNvPr id="11" name="Graphic 18" descr="Arrow: Straight with solid fill">
            <a:extLst>
              <a:ext uri="{FF2B5EF4-FFF2-40B4-BE49-F238E27FC236}">
                <a16:creationId xmlns:a16="http://schemas.microsoft.com/office/drawing/2014/main" id="{A5667D4E-F539-D353-6C51-4A339AA9F1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529677" y="3698965"/>
            <a:ext cx="457200" cy="457200"/>
          </a:xfrm>
          <a:prstGeom prst="rect">
            <a:avLst/>
          </a:prstGeom>
          <a:noFill/>
          <a:ln cap="flat">
            <a:noFill/>
          </a:ln>
        </p:spPr>
      </p:pic>
      <p:grpSp>
        <p:nvGrpSpPr>
          <p:cNvPr id="12" name="Group 746">
            <a:extLst>
              <a:ext uri="{FF2B5EF4-FFF2-40B4-BE49-F238E27FC236}">
                <a16:creationId xmlns:a16="http://schemas.microsoft.com/office/drawing/2014/main" id="{75AF83BD-2AE4-182F-13C2-C067FFD3B9B3}"/>
              </a:ext>
            </a:extLst>
          </p:cNvPr>
          <p:cNvGrpSpPr/>
          <p:nvPr/>
        </p:nvGrpSpPr>
        <p:grpSpPr>
          <a:xfrm>
            <a:off x="7245502" y="2640421"/>
            <a:ext cx="3459106" cy="3074994"/>
            <a:chOff x="7271389" y="4899913"/>
            <a:chExt cx="3405103" cy="3363034"/>
          </a:xfrm>
        </p:grpSpPr>
        <p:sp>
          <p:nvSpPr>
            <p:cNvPr id="13" name="Text Box 2">
              <a:extLst>
                <a:ext uri="{FF2B5EF4-FFF2-40B4-BE49-F238E27FC236}">
                  <a16:creationId xmlns:a16="http://schemas.microsoft.com/office/drawing/2014/main" id="{5E3EEED0-26DC-E33F-69D1-A834BAF41880}"/>
                </a:ext>
              </a:extLst>
            </p:cNvPr>
            <p:cNvSpPr txBox="1"/>
            <p:nvPr/>
          </p:nvSpPr>
          <p:spPr>
            <a:xfrm>
              <a:off x="7271389" y="4899913"/>
              <a:ext cx="3405103" cy="3363034"/>
            </a:xfrm>
            <a:prstGeom prst="rect">
              <a:avLst/>
            </a:prstGeom>
            <a:solidFill>
              <a:srgbClr val="FFFFFF"/>
            </a:solidFill>
            <a:ln cap="flat">
              <a:noFill/>
            </a:ln>
            <a:effectLst>
              <a:outerShdw blurRad="254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just"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400" b="1" i="0" u="none" strike="noStrike" kern="1200" cap="none" spc="70" baseline="0" dirty="0">
                  <a:solidFill>
                    <a:srgbClr val="000000"/>
                  </a:solidFill>
                  <a:uFillTx/>
                  <a:latin typeface="Century Gothic"/>
                  <a:ea typeface="Times New Roman" pitchFamily="18"/>
                  <a:cs typeface="Times New Roman" pitchFamily="18"/>
                </a:rPr>
                <a:t>Keep In Mind</a:t>
              </a:r>
              <a:r>
                <a:rPr lang="en-US" sz="1200" b="1" spc="70" dirty="0">
                  <a:solidFill>
                    <a:srgbClr val="000000"/>
                  </a:solidFill>
                  <a:latin typeface="Century Gothic"/>
                  <a:ea typeface="Times New Roman" pitchFamily="18"/>
                  <a:cs typeface="Times New Roman" pitchFamily="18"/>
                </a:rPr>
                <a:t>:</a:t>
              </a:r>
              <a:endParaRPr lang="en-US" sz="1200" b="1" i="0" u="none" strike="noStrike" kern="1200" cap="none" spc="70" baseline="0" dirty="0">
                <a:solidFill>
                  <a:srgbClr val="000000"/>
                </a:solidFill>
                <a:uFillTx/>
                <a:latin typeface="Century Gothic"/>
                <a:ea typeface="Times New Roman" pitchFamily="18"/>
                <a:cs typeface="Times New Roman" pitchFamily="18"/>
              </a:endParaRP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400" b="1" i="0" u="none" strike="noStrike" kern="1200" cap="none" spc="70" baseline="0" dirty="0">
                  <a:solidFill>
                    <a:srgbClr val="015E90"/>
                  </a:solidFill>
                  <a:uFillTx/>
                  <a:latin typeface="Century Gothic"/>
                  <a:ea typeface="Times New Roman" pitchFamily="18"/>
                  <a:cs typeface="Arial" pitchFamily="34"/>
                </a:rPr>
                <a:t>Subapplicants will need to quantify this information in the subapplication but also it is recommended to include supporting materials like maps and data that demonstrates how the disadvantaged community benefits from the project.</a:t>
              </a:r>
            </a:p>
          </p:txBody>
        </p:sp>
        <p:cxnSp>
          <p:nvCxnSpPr>
            <p:cNvPr id="14" name="Straight Connector 748">
              <a:extLst>
                <a:ext uri="{FF2B5EF4-FFF2-40B4-BE49-F238E27FC236}">
                  <a16:creationId xmlns:a16="http://schemas.microsoft.com/office/drawing/2014/main" id="{97F972EA-8CBF-2B23-6702-70FC79F89976}"/>
                </a:ext>
              </a:extLst>
            </p:cNvPr>
            <p:cNvCxnSpPr>
              <a:cxnSpLocks/>
            </p:cNvCxnSpPr>
            <p:nvPr/>
          </p:nvCxnSpPr>
          <p:spPr>
            <a:xfrm flipV="1">
              <a:off x="7271391" y="4899913"/>
              <a:ext cx="0" cy="3363034"/>
            </a:xfrm>
            <a:prstGeom prst="straightConnector1">
              <a:avLst/>
            </a:prstGeom>
            <a:noFill/>
            <a:ln w="38103" cap="flat">
              <a:solidFill>
                <a:srgbClr val="0F3364"/>
              </a:solidFill>
              <a:prstDash val="solid"/>
              <a:miter/>
            </a:ln>
          </p:spPr>
        </p:cxnSp>
        <p:cxnSp>
          <p:nvCxnSpPr>
            <p:cNvPr id="15" name="Straight Connector 749">
              <a:extLst>
                <a:ext uri="{FF2B5EF4-FFF2-40B4-BE49-F238E27FC236}">
                  <a16:creationId xmlns:a16="http://schemas.microsoft.com/office/drawing/2014/main" id="{E6CAFC98-0187-3D32-04BE-1973E7B7DF2D}"/>
                </a:ext>
              </a:extLst>
            </p:cNvPr>
            <p:cNvCxnSpPr>
              <a:cxnSpLocks/>
            </p:cNvCxnSpPr>
            <p:nvPr/>
          </p:nvCxnSpPr>
          <p:spPr>
            <a:xfrm flipV="1">
              <a:off x="7271391" y="4899922"/>
              <a:ext cx="0" cy="945776"/>
            </a:xfrm>
            <a:prstGeom prst="straightConnector1">
              <a:avLst/>
            </a:prstGeom>
            <a:noFill/>
            <a:ln w="38103" cap="flat">
              <a:solidFill>
                <a:srgbClr val="CACACA"/>
              </a:solidFill>
              <a:prstDash val="solid"/>
              <a:miter/>
            </a:ln>
          </p:spPr>
        </p:cxnSp>
      </p:grpSp>
      <p:sp>
        <p:nvSpPr>
          <p:cNvPr id="2" name="Slide Number Placeholder 1">
            <a:extLst>
              <a:ext uri="{FF2B5EF4-FFF2-40B4-BE49-F238E27FC236}">
                <a16:creationId xmlns:a16="http://schemas.microsoft.com/office/drawing/2014/main" id="{384551A5-1793-E3A8-94F2-805695E6F593}"/>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19</a:t>
            </a:fld>
            <a:endParaRPr lang="en-US" b="1" dirty="0"/>
          </a:p>
        </p:txBody>
      </p:sp>
    </p:spTree>
    <p:extLst>
      <p:ext uri="{BB962C8B-B14F-4D97-AF65-F5344CB8AC3E}">
        <p14:creationId xmlns:p14="http://schemas.microsoft.com/office/powerpoint/2010/main" val="303180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4D29C-B89A-5839-B6AB-543CA05AAABB}"/>
              </a:ext>
            </a:extLst>
          </p:cNvPr>
          <p:cNvSpPr>
            <a:spLocks noGrp="1"/>
          </p:cNvSpPr>
          <p:nvPr>
            <p:ph type="title"/>
          </p:nvPr>
        </p:nvSpPr>
        <p:spPr/>
        <p:txBody>
          <a:bodyPr/>
          <a:lstStyle/>
          <a:p>
            <a:r>
              <a:rPr lang="en-US" dirty="0"/>
              <a:t>Webinar Overview</a:t>
            </a:r>
          </a:p>
        </p:txBody>
      </p:sp>
      <p:sp>
        <p:nvSpPr>
          <p:cNvPr id="4" name="Slide Number Placeholder 3">
            <a:extLst>
              <a:ext uri="{FF2B5EF4-FFF2-40B4-BE49-F238E27FC236}">
                <a16:creationId xmlns:a16="http://schemas.microsoft.com/office/drawing/2014/main" id="{3A8E3C9D-2545-A4C8-32D9-CB9CE1C4AE47}"/>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a:t>
            </a:fld>
            <a:endParaRPr lang="en-US" b="1" dirty="0"/>
          </a:p>
        </p:txBody>
      </p:sp>
      <p:pic>
        <p:nvPicPr>
          <p:cNvPr id="7" name="Graphic 17">
            <a:extLst>
              <a:ext uri="{FF2B5EF4-FFF2-40B4-BE49-F238E27FC236}">
                <a16:creationId xmlns:a16="http://schemas.microsoft.com/office/drawing/2014/main" id="{CF29C263-F028-C45C-8C69-12EE581EF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2062" y="1126278"/>
            <a:ext cx="1257300" cy="1257300"/>
          </a:xfrm>
          <a:prstGeom prst="rect">
            <a:avLst/>
          </a:prstGeom>
          <a:noFill/>
          <a:ln cap="flat">
            <a:noFill/>
          </a:ln>
        </p:spPr>
      </p:pic>
      <p:pic>
        <p:nvPicPr>
          <p:cNvPr id="8" name="Graphic 18">
            <a:extLst>
              <a:ext uri="{FF2B5EF4-FFF2-40B4-BE49-F238E27FC236}">
                <a16:creationId xmlns:a16="http://schemas.microsoft.com/office/drawing/2014/main" id="{D9196311-0729-8B8C-0AED-3CB25AEFD1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8132" y="3740174"/>
            <a:ext cx="765160" cy="765160"/>
          </a:xfrm>
          <a:prstGeom prst="rect">
            <a:avLst/>
          </a:prstGeom>
          <a:noFill/>
          <a:ln cap="flat">
            <a:noFill/>
          </a:ln>
        </p:spPr>
      </p:pic>
      <p:pic>
        <p:nvPicPr>
          <p:cNvPr id="9" name="Graphic 19">
            <a:extLst>
              <a:ext uri="{FF2B5EF4-FFF2-40B4-BE49-F238E27FC236}">
                <a16:creationId xmlns:a16="http://schemas.microsoft.com/office/drawing/2014/main" id="{1DF9D9BD-0282-0DD0-1BBD-1E6A9F9383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0025" y="3810139"/>
            <a:ext cx="625230" cy="625230"/>
          </a:xfrm>
          <a:prstGeom prst="rect">
            <a:avLst/>
          </a:prstGeom>
          <a:noFill/>
          <a:ln cap="flat">
            <a:noFill/>
          </a:ln>
        </p:spPr>
      </p:pic>
      <p:pic>
        <p:nvPicPr>
          <p:cNvPr id="10" name="Graphic 9" descr="Voice with solid fill">
            <a:extLst>
              <a:ext uri="{FF2B5EF4-FFF2-40B4-BE49-F238E27FC236}">
                <a16:creationId xmlns:a16="http://schemas.microsoft.com/office/drawing/2014/main" id="{4BEDEB77-A4C1-E93F-5B67-5C8EF30688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65440" y="1297728"/>
            <a:ext cx="914400" cy="914400"/>
          </a:xfrm>
          <a:prstGeom prst="rect">
            <a:avLst/>
          </a:prstGeom>
        </p:spPr>
      </p:pic>
      <p:sp>
        <p:nvSpPr>
          <p:cNvPr id="12" name="TextBox 11">
            <a:extLst>
              <a:ext uri="{FF2B5EF4-FFF2-40B4-BE49-F238E27FC236}">
                <a16:creationId xmlns:a16="http://schemas.microsoft.com/office/drawing/2014/main" id="{F5FA91CE-B331-848F-A553-2CAA09779284}"/>
              </a:ext>
            </a:extLst>
          </p:cNvPr>
          <p:cNvSpPr txBox="1"/>
          <p:nvPr/>
        </p:nvSpPr>
        <p:spPr>
          <a:xfrm>
            <a:off x="1054812" y="2099327"/>
            <a:ext cx="2971800" cy="413639"/>
          </a:xfrm>
          <a:prstGeom prst="rect">
            <a:avLst/>
          </a:prstGeom>
          <a:noFill/>
        </p:spPr>
        <p:txBody>
          <a:bodyPr wrap="square" rtlCol="0">
            <a:spAutoFit/>
          </a:bodyPr>
          <a:lstStyle/>
          <a:p>
            <a:pPr marL="0" marR="0" lvl="0" indent="0" algn="ctr" defTabSz="914400" rtl="0" fontAlgn="auto" hangingPunct="1">
              <a:lnSpc>
                <a:spcPct val="130000"/>
              </a:lnSpc>
              <a:spcBef>
                <a:spcPts val="300"/>
              </a:spcBef>
              <a:spcAft>
                <a:spcPts val="300"/>
              </a:spcAft>
              <a:buNone/>
              <a:tabLst/>
            </a:pPr>
            <a:r>
              <a:rPr lang="en-US" sz="1800" b="0" dirty="0">
                <a:solidFill>
                  <a:srgbClr val="3A3837"/>
                </a:solidFill>
                <a:latin typeface="Century Gothic" pitchFamily="34"/>
                <a:cs typeface="Arial" pitchFamily="34"/>
              </a:rPr>
              <a:t>Place yourself on mute</a:t>
            </a:r>
          </a:p>
        </p:txBody>
      </p:sp>
      <p:sp>
        <p:nvSpPr>
          <p:cNvPr id="13" name="TextBox 12">
            <a:extLst>
              <a:ext uri="{FF2B5EF4-FFF2-40B4-BE49-F238E27FC236}">
                <a16:creationId xmlns:a16="http://schemas.microsoft.com/office/drawing/2014/main" id="{089C76F8-4CF6-8A39-EE42-4C20C686F919}"/>
              </a:ext>
            </a:extLst>
          </p:cNvPr>
          <p:cNvSpPr txBox="1"/>
          <p:nvPr/>
        </p:nvSpPr>
        <p:spPr>
          <a:xfrm>
            <a:off x="1054812" y="4668207"/>
            <a:ext cx="2971800" cy="1133837"/>
          </a:xfrm>
          <a:prstGeom prst="rect">
            <a:avLst/>
          </a:prstGeom>
          <a:noFill/>
        </p:spPr>
        <p:txBody>
          <a:bodyPr wrap="square" rtlCol="0">
            <a:spAutoFit/>
          </a:bodyPr>
          <a:lstStyle/>
          <a:p>
            <a:pPr marL="0" marR="0" lvl="0" indent="0" algn="ctr" defTabSz="914400" rtl="0" fontAlgn="auto" hangingPunct="1">
              <a:lnSpc>
                <a:spcPct val="130000"/>
              </a:lnSpc>
              <a:spcBef>
                <a:spcPts val="300"/>
              </a:spcBef>
              <a:spcAft>
                <a:spcPts val="300"/>
              </a:spcAft>
              <a:buNone/>
              <a:tabLst/>
            </a:pPr>
            <a:r>
              <a:rPr lang="en-US" sz="1800" b="0" dirty="0">
                <a:solidFill>
                  <a:srgbClr val="3A3837"/>
                </a:solidFill>
                <a:latin typeface="Century Gothic" pitchFamily="34"/>
                <a:cs typeface="Arial" pitchFamily="34"/>
              </a:rPr>
              <a:t>During the presentation, use the chat feature to ask questions</a:t>
            </a:r>
          </a:p>
        </p:txBody>
      </p:sp>
      <p:sp>
        <p:nvSpPr>
          <p:cNvPr id="14" name="TextBox 13">
            <a:extLst>
              <a:ext uri="{FF2B5EF4-FFF2-40B4-BE49-F238E27FC236}">
                <a16:creationId xmlns:a16="http://schemas.microsoft.com/office/drawing/2014/main" id="{D4D233A5-0086-63AA-C83D-2AE9EA8EDDBF}"/>
              </a:ext>
            </a:extLst>
          </p:cNvPr>
          <p:cNvSpPr txBox="1"/>
          <p:nvPr/>
        </p:nvSpPr>
        <p:spPr>
          <a:xfrm>
            <a:off x="7531145" y="4672350"/>
            <a:ext cx="2971800" cy="773738"/>
          </a:xfrm>
          <a:prstGeom prst="rect">
            <a:avLst/>
          </a:prstGeom>
          <a:noFill/>
        </p:spPr>
        <p:txBody>
          <a:bodyPr wrap="square" rtlCol="0">
            <a:spAutoFit/>
          </a:bodyPr>
          <a:lstStyle/>
          <a:p>
            <a:pPr marL="0" marR="0" lvl="0" indent="0" algn="ctr" defTabSz="914400" rtl="0" fontAlgn="auto" hangingPunct="1">
              <a:lnSpc>
                <a:spcPct val="130000"/>
              </a:lnSpc>
              <a:spcBef>
                <a:spcPts val="300"/>
              </a:spcBef>
              <a:spcAft>
                <a:spcPts val="300"/>
              </a:spcAft>
              <a:buNone/>
              <a:tabLst/>
            </a:pPr>
            <a:r>
              <a:rPr lang="en-US" sz="1800" b="0" dirty="0">
                <a:solidFill>
                  <a:srgbClr val="3A3837"/>
                </a:solidFill>
                <a:latin typeface="Century Gothic" pitchFamily="34"/>
                <a:cs typeface="Arial" pitchFamily="34"/>
              </a:rPr>
              <a:t>Q and A will occur at the end</a:t>
            </a:r>
          </a:p>
        </p:txBody>
      </p:sp>
      <p:sp>
        <p:nvSpPr>
          <p:cNvPr id="15" name="TextBox 14">
            <a:extLst>
              <a:ext uri="{FF2B5EF4-FFF2-40B4-BE49-F238E27FC236}">
                <a16:creationId xmlns:a16="http://schemas.microsoft.com/office/drawing/2014/main" id="{12DE6E0E-F6DF-64EA-04BB-DBE93D700DD5}"/>
              </a:ext>
            </a:extLst>
          </p:cNvPr>
          <p:cNvSpPr txBox="1"/>
          <p:nvPr/>
        </p:nvSpPr>
        <p:spPr>
          <a:xfrm>
            <a:off x="7531146" y="2101880"/>
            <a:ext cx="2971800" cy="1493935"/>
          </a:xfrm>
          <a:prstGeom prst="rect">
            <a:avLst/>
          </a:prstGeom>
          <a:noFill/>
        </p:spPr>
        <p:txBody>
          <a:bodyPr wrap="square" rtlCol="0">
            <a:spAutoFit/>
          </a:bodyPr>
          <a:lstStyle/>
          <a:p>
            <a:pPr marL="0" marR="0" lvl="0" indent="0" algn="ctr" defTabSz="914400" rtl="0" fontAlgn="auto" hangingPunct="1">
              <a:lnSpc>
                <a:spcPct val="130000"/>
              </a:lnSpc>
              <a:spcBef>
                <a:spcPts val="300"/>
              </a:spcBef>
              <a:spcAft>
                <a:spcPts val="300"/>
              </a:spcAft>
              <a:buNone/>
              <a:tabLst/>
            </a:pPr>
            <a:r>
              <a:rPr lang="en-US" sz="1800" b="0" dirty="0">
                <a:solidFill>
                  <a:srgbClr val="3A3837"/>
                </a:solidFill>
                <a:latin typeface="Century Gothic" pitchFamily="34"/>
                <a:cs typeface="Arial" pitchFamily="34"/>
              </a:rPr>
              <a:t>This presentation is being recorded, slides will be provided after the presentation</a:t>
            </a:r>
          </a:p>
        </p:txBody>
      </p:sp>
    </p:spTree>
    <p:extLst>
      <p:ext uri="{BB962C8B-B14F-4D97-AF65-F5344CB8AC3E}">
        <p14:creationId xmlns:p14="http://schemas.microsoft.com/office/powerpoint/2010/main" val="244709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84455F-79C6-4FD5-A6A0-D087A4CDF8FA}"/>
              </a:ext>
            </a:extLst>
          </p:cNvPr>
          <p:cNvSpPr>
            <a:spLocks noGrp="1"/>
          </p:cNvSpPr>
          <p:nvPr>
            <p:ph type="title"/>
          </p:nvPr>
        </p:nvSpPr>
        <p:spPr/>
        <p:txBody>
          <a:bodyPr/>
          <a:lstStyle/>
          <a:p>
            <a:r>
              <a:rPr lang="en-US" dirty="0"/>
              <a:t>How to Obtain a BCEGS Rating (Subapplicant Level)</a:t>
            </a:r>
          </a:p>
        </p:txBody>
      </p:sp>
      <p:pic>
        <p:nvPicPr>
          <p:cNvPr id="7" name="Picture 18">
            <a:extLst>
              <a:ext uri="{FF2B5EF4-FFF2-40B4-BE49-F238E27FC236}">
                <a16:creationId xmlns:a16="http://schemas.microsoft.com/office/drawing/2014/main" id="{5F54E8AB-A098-F8FC-3A3C-E7ACEFB225BB}"/>
              </a:ext>
            </a:extLst>
          </p:cNvPr>
          <p:cNvPicPr>
            <a:picLocks noChangeAspect="1"/>
          </p:cNvPicPr>
          <p:nvPr/>
        </p:nvPicPr>
        <p:blipFill>
          <a:blip r:embed="rId2"/>
          <a:stretch>
            <a:fillRect/>
          </a:stretch>
        </p:blipFill>
        <p:spPr>
          <a:xfrm>
            <a:off x="406395" y="2244239"/>
            <a:ext cx="6567056" cy="3318028"/>
          </a:xfrm>
          <a:prstGeom prst="rect">
            <a:avLst/>
          </a:prstGeom>
          <a:noFill/>
          <a:ln w="9528" cap="flat">
            <a:solidFill>
              <a:srgbClr val="D9D9D9"/>
            </a:solidFill>
            <a:prstDash val="solid"/>
            <a:miter/>
          </a:ln>
          <a:effectLst>
            <a:outerShdw blurRad="25400" dist="12700" dir="2700000" algn="tl" rotWithShape="0">
              <a:schemeClr val="tx1">
                <a:lumMod val="65000"/>
                <a:lumOff val="35000"/>
                <a:alpha val="40000"/>
              </a:schemeClr>
            </a:outerShdw>
          </a:effectLst>
        </p:spPr>
      </p:pic>
      <p:sp>
        <p:nvSpPr>
          <p:cNvPr id="8" name="Content Placeholder 2">
            <a:extLst>
              <a:ext uri="{FF2B5EF4-FFF2-40B4-BE49-F238E27FC236}">
                <a16:creationId xmlns:a16="http://schemas.microsoft.com/office/drawing/2014/main" id="{0969541D-F4D3-D0D0-0877-CE9E7A859A45}"/>
              </a:ext>
            </a:extLst>
          </p:cNvPr>
          <p:cNvSpPr txBox="1"/>
          <p:nvPr/>
        </p:nvSpPr>
        <p:spPr>
          <a:xfrm>
            <a:off x="302757" y="1087139"/>
            <a:ext cx="6567056" cy="910047"/>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40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Century Gothic" panose="020B0502020202020204" pitchFamily="34" charset="0"/>
              </a:rPr>
              <a:t>Email </a:t>
            </a:r>
            <a:r>
              <a:rPr lang="en-US" sz="1800" b="0" i="0" u="none" strike="noStrike" kern="0" cap="none" spc="0" baseline="0" dirty="0">
                <a:solidFill>
                  <a:srgbClr val="1155CC"/>
                </a:solidFill>
                <a:uFillTx/>
                <a:latin typeface="Century Gothic" panose="020B0502020202020204" pitchFamily="34" charset="0"/>
                <a:hlinkClick r:id="rId3"/>
              </a:rPr>
              <a:t>Dale.Thomure@verisk.com</a:t>
            </a:r>
            <a:endParaRPr lang="en-US" sz="1800" b="0" i="0" u="none" strike="noStrike" kern="0" cap="none" spc="0" baseline="0" dirty="0">
              <a:solidFill>
                <a:srgbClr val="1155CC"/>
              </a:solidFill>
              <a:uFillTx/>
              <a:latin typeface="Century Gothic" panose="020B0502020202020204" pitchFamily="34" charset="0"/>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Century Gothic" panose="020B0502020202020204" pitchFamily="34" charset="0"/>
              </a:rPr>
              <a:t>Visit: </a:t>
            </a:r>
            <a:r>
              <a:rPr lang="en-US" sz="1800" b="0" i="0" u="none" strike="noStrike" kern="0" cap="none" spc="0" baseline="0" dirty="0">
                <a:solidFill>
                  <a:srgbClr val="1155CC"/>
                </a:solidFill>
                <a:uFillTx/>
                <a:latin typeface="Century Gothic" panose="020B0502020202020204" pitchFamily="34" charset="0"/>
                <a:hlinkClick r:id="rId4"/>
              </a:rPr>
              <a:t>isomitigation.com/</a:t>
            </a:r>
            <a:r>
              <a:rPr lang="en-US" sz="1800" b="0" i="0" u="none" strike="noStrike" kern="0" cap="none" spc="0" baseline="0" dirty="0" err="1">
                <a:solidFill>
                  <a:srgbClr val="1155CC"/>
                </a:solidFill>
                <a:uFillTx/>
                <a:latin typeface="Century Gothic" panose="020B0502020202020204" pitchFamily="34" charset="0"/>
                <a:hlinkClick r:id="rId4"/>
              </a:rPr>
              <a:t>bcegs</a:t>
            </a:r>
            <a:r>
              <a:rPr lang="en-US" sz="2200" b="0" i="0" u="none" strike="noStrike" kern="0" cap="none" spc="0" baseline="0" dirty="0">
                <a:solidFill>
                  <a:srgbClr val="1155CC"/>
                </a:solidFill>
                <a:uFillTx/>
                <a:latin typeface="Century Gothic" panose="020B0502020202020204" pitchFamily="34" charset="0"/>
              </a:rPr>
              <a:t> </a:t>
            </a:r>
            <a:endParaRPr lang="en-US" sz="2200" b="0" i="0" u="none" strike="noStrike" kern="0" cap="none" spc="0" baseline="0" dirty="0">
              <a:solidFill>
                <a:srgbClr val="000000"/>
              </a:solidFill>
              <a:uFillTx/>
              <a:latin typeface="Century Gothic" panose="020B0502020202020204" pitchFamily="34" charset="0"/>
            </a:endParaRPr>
          </a:p>
        </p:txBody>
      </p:sp>
      <p:pic>
        <p:nvPicPr>
          <p:cNvPr id="9" name="Picture 19">
            <a:extLst>
              <a:ext uri="{FF2B5EF4-FFF2-40B4-BE49-F238E27FC236}">
                <a16:creationId xmlns:a16="http://schemas.microsoft.com/office/drawing/2014/main" id="{A7CF5E68-63FE-849D-ED9B-1C7F65A96645}"/>
              </a:ext>
            </a:extLst>
          </p:cNvPr>
          <p:cNvPicPr>
            <a:picLocks noChangeAspect="1"/>
          </p:cNvPicPr>
          <p:nvPr/>
        </p:nvPicPr>
        <p:blipFill>
          <a:blip r:embed="rId5"/>
          <a:stretch>
            <a:fillRect/>
          </a:stretch>
        </p:blipFill>
        <p:spPr>
          <a:xfrm>
            <a:off x="8205962" y="2969111"/>
            <a:ext cx="3569479" cy="2593156"/>
          </a:xfrm>
          <a:prstGeom prst="rect">
            <a:avLst/>
          </a:prstGeom>
          <a:noFill/>
          <a:ln w="9528" cap="flat">
            <a:solidFill>
              <a:srgbClr val="D9D9D9"/>
            </a:solidFill>
            <a:prstDash val="solid"/>
            <a:miter/>
          </a:ln>
          <a:effectLst>
            <a:outerShdw blurRad="25400" dist="12700" dir="2700000" algn="tl" rotWithShape="0">
              <a:schemeClr val="tx1">
                <a:lumMod val="65000"/>
                <a:lumOff val="35000"/>
                <a:alpha val="40000"/>
              </a:schemeClr>
            </a:outerShdw>
          </a:effectLst>
        </p:spPr>
      </p:pic>
      <p:sp>
        <p:nvSpPr>
          <p:cNvPr id="2" name="Slide Number Placeholder 1">
            <a:extLst>
              <a:ext uri="{FF2B5EF4-FFF2-40B4-BE49-F238E27FC236}">
                <a16:creationId xmlns:a16="http://schemas.microsoft.com/office/drawing/2014/main" id="{25FB2172-F2C6-D521-1D22-2FC9A23066B9}"/>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20</a:t>
            </a:fld>
            <a:endParaRPr lang="en-US" b="1" dirty="0"/>
          </a:p>
        </p:txBody>
      </p:sp>
    </p:spTree>
    <p:extLst>
      <p:ext uri="{BB962C8B-B14F-4D97-AF65-F5344CB8AC3E}">
        <p14:creationId xmlns:p14="http://schemas.microsoft.com/office/powerpoint/2010/main" val="331029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D3A519-06D6-B514-9330-8F7F2EE1E9F8}"/>
              </a:ext>
            </a:extLst>
          </p:cNvPr>
          <p:cNvSpPr>
            <a:spLocks noGrp="1"/>
          </p:cNvSpPr>
          <p:nvPr>
            <p:ph type="title"/>
          </p:nvPr>
        </p:nvSpPr>
        <p:spPr/>
        <p:txBody>
          <a:bodyPr/>
          <a:lstStyle/>
          <a:p>
            <a:r>
              <a:rPr lang="en-US" dirty="0"/>
              <a:t>BRIC 2022 Messaging</a:t>
            </a:r>
          </a:p>
        </p:txBody>
      </p:sp>
      <p:sp>
        <p:nvSpPr>
          <p:cNvPr id="4" name="Text Placeholder 3">
            <a:extLst>
              <a:ext uri="{FF2B5EF4-FFF2-40B4-BE49-F238E27FC236}">
                <a16:creationId xmlns:a16="http://schemas.microsoft.com/office/drawing/2014/main" id="{48B9F417-B0B7-A176-5A84-0525573E3BF6}"/>
              </a:ext>
            </a:extLst>
          </p:cNvPr>
          <p:cNvSpPr>
            <a:spLocks noGrp="1"/>
          </p:cNvSpPr>
          <p:nvPr>
            <p:ph type="body" sz="quarter" idx="4294967295"/>
          </p:nvPr>
        </p:nvSpPr>
        <p:spPr>
          <a:xfrm>
            <a:off x="8982270" y="382973"/>
            <a:ext cx="3023118" cy="5467636"/>
          </a:xfrm>
        </p:spPr>
        <p:txBody>
          <a:bodyPr/>
          <a:lstStyle/>
          <a:p>
            <a:pPr marL="0" lvl="0" indent="0" hangingPunct="0">
              <a:lnSpc>
                <a:spcPct val="114000"/>
              </a:lnSpc>
              <a:spcBef>
                <a:spcPts val="300"/>
              </a:spcBef>
              <a:spcAft>
                <a:spcPts val="300"/>
              </a:spcAft>
              <a:buClrTx/>
              <a:buSzTx/>
              <a:buNone/>
              <a:defRPr/>
            </a:pPr>
            <a:r>
              <a:rPr lang="en-US" sz="1800" b="1" kern="0" dirty="0">
                <a:solidFill>
                  <a:srgbClr val="013365"/>
                </a:solidFill>
                <a:latin typeface="Century Gothic" panose="020B0502020202020204" pitchFamily="34" charset="0"/>
                <a:ea typeface="+mj-ea"/>
              </a:rPr>
              <a:t>Focus Areas:</a:t>
            </a:r>
          </a:p>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a:ln>
                  <a:noFill/>
                </a:ln>
                <a:solidFill>
                  <a:srgbClr val="CACACA"/>
                </a:solidFill>
                <a:effectLst/>
                <a:uLnTx/>
                <a:uFillTx/>
                <a:latin typeface="Century Gothic"/>
                <a:ea typeface="+mn-ea"/>
                <a:cs typeface="+mn-cs"/>
              </a:rPr>
              <a:t> </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Level of protection </a:t>
            </a:r>
            <a:r>
              <a:rPr lang="en-US" sz="1200" b="1" dirty="0">
                <a:solidFill>
                  <a:prstClr val="black"/>
                </a:solidFill>
                <a:latin typeface="Century Gothic" panose="020F0302020204030204"/>
              </a:rPr>
              <a:t>increase</a:t>
            </a:r>
          </a:p>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a:p>
            <a:pPr marL="171450" indent="-171450" eaLnBrk="0" fontAlgn="base">
              <a:spcBef>
                <a:spcPct val="0"/>
              </a:spcBef>
              <a:spcAft>
                <a:spcPct val="0"/>
              </a:spcAft>
              <a:buClr>
                <a:srgbClr val="003364"/>
              </a:buClr>
              <a:buSzPct val="100000"/>
              <a:buFont typeface="Wingdings" panose="05000000000000000000" pitchFamily="2" charset="2"/>
              <a:buChar char="v"/>
              <a:defRPr/>
            </a:pPr>
            <a:r>
              <a:rPr lang="en-US" sz="1200" b="1" dirty="0">
                <a:solidFill>
                  <a:prstClr val="black"/>
                </a:solidFill>
                <a:latin typeface="Century Gothic" panose="020F0302020204030204"/>
              </a:rPr>
              <a:t>Natural</a:t>
            </a:r>
            <a:r>
              <a:rPr lang="en-US" sz="1200" dirty="0">
                <a:solidFill>
                  <a:prstClr val="black"/>
                </a:solidFill>
                <a:latin typeface="Century Gothic" panose="020F0302020204030204"/>
              </a:rPr>
              <a:t> hazard mitigation</a:t>
            </a:r>
          </a:p>
          <a:p>
            <a:pPr marL="0" marR="0" lvl="0" indent="0" algn="l"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dirty="0">
              <a:ln>
                <a:noFill/>
              </a:ln>
              <a:solidFill>
                <a:srgbClr val="FFFFFF"/>
              </a:solidFill>
              <a:effectLst/>
              <a:uLnTx/>
              <a:uFillTx/>
              <a:latin typeface="Century Gothic"/>
              <a:ea typeface="+mn-ea"/>
              <a:cs typeface="+mn-cs"/>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Must reduce risk as a </a:t>
            </a:r>
            <a:r>
              <a:rPr lang="en-US" sz="1200" b="1" dirty="0">
                <a:solidFill>
                  <a:prstClr val="black"/>
                </a:solidFill>
                <a:latin typeface="Century Gothic" panose="020F0302020204030204"/>
              </a:rPr>
              <a:t>primary</a:t>
            </a:r>
            <a:r>
              <a:rPr lang="en-US" sz="1200" dirty="0">
                <a:solidFill>
                  <a:prstClr val="black"/>
                </a:solidFill>
                <a:latin typeface="Century Gothic" panose="020F0302020204030204"/>
              </a:rPr>
              <a:t> benefit</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endParaRPr lang="en-US" sz="1200" dirty="0">
              <a:solidFill>
                <a:prstClr val="black"/>
              </a:solidFill>
              <a:latin typeface="Century Gothic" panose="020F0302020204030204"/>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Clearly explain how the project protects </a:t>
            </a:r>
            <a:r>
              <a:rPr lang="en-US" sz="1200" b="1" dirty="0">
                <a:solidFill>
                  <a:prstClr val="black"/>
                </a:solidFill>
                <a:latin typeface="Century Gothic" panose="020F0302020204030204"/>
              </a:rPr>
              <a:t>critical</a:t>
            </a:r>
            <a:r>
              <a:rPr lang="en-US" sz="1200" dirty="0">
                <a:solidFill>
                  <a:prstClr val="black"/>
                </a:solidFill>
                <a:latin typeface="Century Gothic" panose="020F0302020204030204"/>
              </a:rPr>
              <a:t> infrastructure</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endParaRPr lang="en-US" sz="1200" dirty="0">
              <a:solidFill>
                <a:prstClr val="black"/>
              </a:solidFill>
              <a:latin typeface="Century Gothic" panose="020F0302020204030204"/>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Note how the project addresses </a:t>
            </a:r>
            <a:r>
              <a:rPr lang="en-US" sz="1200" b="1" dirty="0">
                <a:solidFill>
                  <a:prstClr val="black"/>
                </a:solidFill>
                <a:latin typeface="Century Gothic" panose="020F0302020204030204"/>
              </a:rPr>
              <a:t>ancillary benefits </a:t>
            </a:r>
            <a:r>
              <a:rPr lang="en-US" sz="1200" dirty="0">
                <a:solidFill>
                  <a:prstClr val="black"/>
                </a:solidFill>
                <a:latin typeface="Century Gothic" panose="020F0302020204030204"/>
              </a:rPr>
              <a:t>like improvement to air/water quality, public health, and the economic opportunity  </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endParaRPr lang="en-US" sz="1200" dirty="0">
              <a:solidFill>
                <a:prstClr val="black"/>
              </a:solidFill>
              <a:latin typeface="Century Gothic" panose="020F0302020204030204"/>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Relevant changing/future conditions and how the project will protect the community </a:t>
            </a:r>
            <a:r>
              <a:rPr lang="en-US" sz="1200" b="1" dirty="0">
                <a:solidFill>
                  <a:prstClr val="black"/>
                </a:solidFill>
                <a:latin typeface="Century Gothic" panose="020F0302020204030204"/>
              </a:rPr>
              <a:t>now </a:t>
            </a:r>
            <a:r>
              <a:rPr lang="en-US" sz="1200" dirty="0">
                <a:solidFill>
                  <a:prstClr val="black"/>
                </a:solidFill>
                <a:latin typeface="Century Gothic" panose="020F0302020204030204"/>
              </a:rPr>
              <a:t>and in </a:t>
            </a:r>
            <a:r>
              <a:rPr lang="en-US" sz="1200" b="1" dirty="0">
                <a:solidFill>
                  <a:prstClr val="black"/>
                </a:solidFill>
                <a:latin typeface="Century Gothic" panose="020F0302020204030204"/>
              </a:rPr>
              <a:t>20-50 years</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endParaRPr lang="en-US" sz="1200" dirty="0">
              <a:solidFill>
                <a:prstClr val="black"/>
              </a:solidFill>
              <a:latin typeface="Century Gothic" panose="020F0302020204030204"/>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Call out </a:t>
            </a:r>
            <a:r>
              <a:rPr lang="en-US" sz="1200" b="1" dirty="0">
                <a:solidFill>
                  <a:prstClr val="black"/>
                </a:solidFill>
                <a:latin typeface="Century Gothic" panose="020F0302020204030204"/>
              </a:rPr>
              <a:t>new</a:t>
            </a:r>
            <a:r>
              <a:rPr lang="en-US" sz="1200" dirty="0">
                <a:solidFill>
                  <a:prstClr val="black"/>
                </a:solidFill>
                <a:latin typeface="Century Gothic" panose="020F0302020204030204"/>
              </a:rPr>
              <a:t> and </a:t>
            </a:r>
            <a:r>
              <a:rPr lang="en-US" sz="1200" b="1" dirty="0">
                <a:solidFill>
                  <a:prstClr val="black"/>
                </a:solidFill>
                <a:latin typeface="Century Gothic" panose="020F0302020204030204"/>
              </a:rPr>
              <a:t>innovative</a:t>
            </a:r>
            <a:r>
              <a:rPr lang="en-US" sz="1200" dirty="0">
                <a:solidFill>
                  <a:prstClr val="black"/>
                </a:solidFill>
                <a:latin typeface="Century Gothic" panose="020F0302020204030204"/>
              </a:rPr>
              <a:t> ideas</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endParaRPr lang="en-US" sz="1200" dirty="0">
              <a:solidFill>
                <a:prstClr val="black"/>
              </a:solidFill>
              <a:latin typeface="Century Gothic" panose="020F0302020204030204"/>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Use </a:t>
            </a:r>
            <a:r>
              <a:rPr lang="en-US" sz="1200" b="1" dirty="0">
                <a:solidFill>
                  <a:prstClr val="black"/>
                </a:solidFill>
                <a:latin typeface="Century Gothic" panose="020F0302020204030204"/>
              </a:rPr>
              <a:t>reliable</a:t>
            </a:r>
            <a:r>
              <a:rPr lang="en-US" sz="1200" dirty="0">
                <a:solidFill>
                  <a:prstClr val="black"/>
                </a:solidFill>
                <a:latin typeface="Century Gothic" panose="020F0302020204030204"/>
              </a:rPr>
              <a:t> data sources and assumptions</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endParaRPr lang="en-US" sz="1200" dirty="0">
              <a:solidFill>
                <a:prstClr val="black"/>
              </a:solidFill>
              <a:latin typeface="Century Gothic" panose="020F0302020204030204"/>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Ensure to include </a:t>
            </a:r>
            <a:r>
              <a:rPr lang="en-US" sz="1200" b="1" dirty="0">
                <a:solidFill>
                  <a:prstClr val="black"/>
                </a:solidFill>
                <a:latin typeface="Century Gothic" panose="020F0302020204030204"/>
              </a:rPr>
              <a:t>Management Costs</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endParaRPr lang="en-US" sz="1200" dirty="0">
              <a:solidFill>
                <a:prstClr val="black"/>
              </a:solidFill>
              <a:latin typeface="Century Gothic" panose="020F0302020204030204"/>
            </a:endParaRP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Include </a:t>
            </a:r>
            <a:r>
              <a:rPr lang="en-US" sz="1200" b="1" dirty="0">
                <a:solidFill>
                  <a:prstClr val="black"/>
                </a:solidFill>
                <a:latin typeface="Century Gothic" panose="020F0302020204030204"/>
              </a:rPr>
              <a:t>CEQA</a:t>
            </a:r>
            <a:r>
              <a:rPr lang="en-US" sz="1200" dirty="0">
                <a:solidFill>
                  <a:prstClr val="black"/>
                </a:solidFill>
                <a:latin typeface="Century Gothic" panose="020F0302020204030204"/>
              </a:rPr>
              <a:t> if applicable</a:t>
            </a:r>
          </a:p>
          <a:p>
            <a:endParaRPr lang="en-US" dirty="0"/>
          </a:p>
        </p:txBody>
      </p:sp>
      <p:sp>
        <p:nvSpPr>
          <p:cNvPr id="5" name="Text Placeholder 4">
            <a:extLst>
              <a:ext uri="{FF2B5EF4-FFF2-40B4-BE49-F238E27FC236}">
                <a16:creationId xmlns:a16="http://schemas.microsoft.com/office/drawing/2014/main" id="{B3772549-E332-2C1A-64D0-EF927C57A598}"/>
              </a:ext>
            </a:extLst>
          </p:cNvPr>
          <p:cNvSpPr>
            <a:spLocks noGrp="1"/>
          </p:cNvSpPr>
          <p:nvPr>
            <p:ph type="body" sz="quarter" idx="4294967295"/>
          </p:nvPr>
        </p:nvSpPr>
        <p:spPr>
          <a:xfrm>
            <a:off x="406395" y="776940"/>
            <a:ext cx="7969672" cy="5304120"/>
          </a:xfrm>
        </p:spPr>
        <p:txBody>
          <a:bodyPr/>
          <a:lstStyle/>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Large-scale community (neighborhood) impact and benefit</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dirty="0">
                <a:solidFill>
                  <a:srgbClr val="000000"/>
                </a:solidFill>
                <a:latin typeface="Century Gothic"/>
              </a:rPr>
              <a:t>Include a nature-based solution (NBS)</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Phase projects in preliminary design and/or with no EHP completed</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Look for a public private partnership (PPP) opportunity</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Address all aspects of the technical and qualitative scoring criteria</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Address future conditions and climate impacts (climate impacts include sea level rise, drought, more precipitation, more frequent storms)</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Target project areas that have a BCEGS score of 5/5 or lower (1/1)</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Overmatch for the local match (non-federal share)</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Include a well-defined implementation plan (manage the project)</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Target disadvantaged communities</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a:t>
            </a:r>
            <a:r>
              <a:rPr kumimoji="0" lang="en-US" sz="1800" b="0" i="0" u="none" strike="noStrike" kern="1200" cap="none" spc="0" normalizeH="0" baseline="0" noProof="0" dirty="0">
                <a:ln>
                  <a:noFill/>
                </a:ln>
                <a:solidFill>
                  <a:srgbClr val="000000"/>
                </a:solidFill>
                <a:effectLst/>
                <a:uLnTx/>
                <a:uFillTx/>
                <a:latin typeface="Century Gothic"/>
                <a:ea typeface="+mn-ea"/>
                <a:cs typeface="+mn-cs"/>
                <a:hlinkClick r:id="rId2"/>
              </a:rPr>
              <a:t>Justice40</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a:t>
            </a:r>
          </a:p>
          <a:p>
            <a:pPr marL="457200" marR="0" lvl="0" indent="-457200" defTabSz="914400" rtl="0" eaLnBrk="1" fontAlgn="auto" latinLnBrk="0" hangingPunct="0">
              <a:lnSpc>
                <a:spcPct val="112000"/>
              </a:lnSpc>
              <a:spcBef>
                <a:spcPts val="0"/>
              </a:spcBef>
              <a:spcAft>
                <a:spcPts val="0"/>
              </a:spcAft>
              <a:buClr>
                <a:srgbClr val="0F3364"/>
              </a:buClr>
              <a:buSzPct val="85000"/>
              <a:buFont typeface="Arial" pitchFamily="34"/>
              <a:buChar char="•"/>
              <a:tabLst/>
              <a:defRPr sz="1800" b="0" i="0" u="none" strike="noStrike" kern="0" cap="none" spc="0" baseline="0">
                <a:solidFill>
                  <a:srgbClr val="000000"/>
                </a:solidFill>
                <a:uFillTx/>
              </a:defRPr>
            </a:pPr>
            <a:r>
              <a:rPr lang="en-US" sz="1800" kern="0" dirty="0">
                <a:solidFill>
                  <a:srgbClr val="000000"/>
                </a:solidFill>
                <a:latin typeface="Century Gothic"/>
              </a:rPr>
              <a:t>Must have a Hazard mitigation plan approved / adopted at time of subapplication submission (December 2022) and grant award</a:t>
            </a:r>
          </a:p>
        </p:txBody>
      </p:sp>
      <p:sp>
        <p:nvSpPr>
          <p:cNvPr id="2" name="Slide Number Placeholder 1">
            <a:extLst>
              <a:ext uri="{FF2B5EF4-FFF2-40B4-BE49-F238E27FC236}">
                <a16:creationId xmlns:a16="http://schemas.microsoft.com/office/drawing/2014/main" id="{A87826FF-ACE4-CCF7-D61F-C4C7C7919F46}"/>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21</a:t>
            </a:fld>
            <a:endParaRPr lang="en-US" b="1" dirty="0"/>
          </a:p>
        </p:txBody>
      </p:sp>
    </p:spTree>
    <p:extLst>
      <p:ext uri="{BB962C8B-B14F-4D97-AF65-F5344CB8AC3E}">
        <p14:creationId xmlns:p14="http://schemas.microsoft.com/office/powerpoint/2010/main" val="11039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0DC2-331F-21BF-4C71-5920A44E52AF}"/>
              </a:ext>
            </a:extLst>
          </p:cNvPr>
          <p:cNvSpPr>
            <a:spLocks noGrp="1"/>
          </p:cNvSpPr>
          <p:nvPr>
            <p:ph type="title"/>
          </p:nvPr>
        </p:nvSpPr>
        <p:spPr/>
        <p:txBody>
          <a:bodyPr/>
          <a:lstStyle/>
          <a:p>
            <a:r>
              <a:rPr lang="en-US" dirty="0"/>
              <a:t>Cal OES Assistance – Technical Assistance </a:t>
            </a:r>
          </a:p>
        </p:txBody>
      </p:sp>
      <p:sp>
        <p:nvSpPr>
          <p:cNvPr id="3" name="Text Placeholder 2">
            <a:extLst>
              <a:ext uri="{FF2B5EF4-FFF2-40B4-BE49-F238E27FC236}">
                <a16:creationId xmlns:a16="http://schemas.microsoft.com/office/drawing/2014/main" id="{405CEED7-DBCF-0725-D70D-397539970C6C}"/>
              </a:ext>
            </a:extLst>
          </p:cNvPr>
          <p:cNvSpPr>
            <a:spLocks noGrp="1"/>
          </p:cNvSpPr>
          <p:nvPr>
            <p:ph type="body" sz="quarter" idx="4294967295"/>
          </p:nvPr>
        </p:nvSpPr>
        <p:spPr>
          <a:xfrm>
            <a:off x="8998917" y="644231"/>
            <a:ext cx="2975369" cy="5467636"/>
          </a:xfrm>
        </p:spPr>
        <p:txBody>
          <a:bodyPr/>
          <a:lstStyle/>
          <a:p>
            <a:pPr marL="0" indent="0" hangingPunct="0">
              <a:lnSpc>
                <a:spcPct val="114000"/>
              </a:lnSpc>
              <a:spcBef>
                <a:spcPts val="300"/>
              </a:spcBef>
              <a:spcAft>
                <a:spcPts val="300"/>
              </a:spcAft>
              <a:buNone/>
              <a:defRPr/>
            </a:pPr>
            <a:r>
              <a:rPr lang="en-US" sz="1800" b="1" kern="0" dirty="0">
                <a:solidFill>
                  <a:srgbClr val="013365"/>
                </a:solidFill>
                <a:latin typeface="Century Gothic" panose="020B0502020202020204" pitchFamily="34" charset="0"/>
                <a:ea typeface="+mj-ea"/>
              </a:rPr>
              <a:t>Additional Points: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CACACA"/>
                </a:solidFill>
                <a:uFillTx/>
                <a:latin typeface="Century Gothic"/>
              </a:rPr>
              <a:t> </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Ensure detailed Scope of Work (SoW)</a:t>
            </a:r>
          </a:p>
          <a:p>
            <a:pPr marL="357502" lvl="1" indent="-182880">
              <a:lnSpc>
                <a:spcPct val="100000"/>
              </a:lnSpc>
              <a:buClr>
                <a:srgbClr val="505150"/>
              </a:buClr>
              <a:buFont typeface="Arial" panose="020B0604020202020204" pitchFamily="34" charset="0"/>
              <a:buChar char="•"/>
              <a:defRPr sz="1800" b="0" i="0" u="none" strike="noStrike" kern="0" cap="none" spc="0" baseline="0">
                <a:solidFill>
                  <a:srgbClr val="000000"/>
                </a:solidFill>
                <a:uFillTx/>
              </a:defRPr>
            </a:pPr>
            <a:r>
              <a:rPr lang="en-US" sz="1200" dirty="0">
                <a:latin typeface="Century Gothic"/>
              </a:rPr>
              <a:t>Location</a:t>
            </a:r>
          </a:p>
          <a:p>
            <a:pPr marL="357502" lvl="1" indent="-182880">
              <a:lnSpc>
                <a:spcPct val="100000"/>
              </a:lnSpc>
              <a:buClr>
                <a:srgbClr val="505150"/>
              </a:buClr>
              <a:buFont typeface="Arial" panose="020B0604020202020204" pitchFamily="34" charset="0"/>
              <a:buChar char="•"/>
              <a:defRPr sz="1800" b="0" i="0" u="none" strike="noStrike" kern="0" cap="none" spc="0" baseline="0">
                <a:solidFill>
                  <a:srgbClr val="000000"/>
                </a:solidFill>
                <a:uFillTx/>
              </a:defRPr>
            </a:pPr>
            <a:r>
              <a:rPr lang="en-US" sz="1200" dirty="0">
                <a:latin typeface="Century Gothic"/>
              </a:rPr>
              <a:t>Purpose</a:t>
            </a:r>
          </a:p>
          <a:p>
            <a:pPr marL="357502" lvl="1" indent="-182880">
              <a:lnSpc>
                <a:spcPct val="100000"/>
              </a:lnSpc>
              <a:buClr>
                <a:srgbClr val="505150"/>
              </a:buClr>
              <a:buFont typeface="Arial" panose="020B0604020202020204" pitchFamily="34" charset="0"/>
              <a:buChar char="•"/>
              <a:defRPr sz="1800" b="0" i="0" u="none" strike="noStrike" kern="0" cap="none" spc="0" baseline="0">
                <a:solidFill>
                  <a:srgbClr val="000000"/>
                </a:solidFill>
                <a:uFillTx/>
              </a:defRPr>
            </a:pPr>
            <a:r>
              <a:rPr lang="en-US" sz="1200" dirty="0">
                <a:latin typeface="Century Gothic"/>
              </a:rPr>
              <a:t>Approach</a:t>
            </a:r>
          </a:p>
          <a:p>
            <a:pPr marL="357502" lvl="1" indent="-182880">
              <a:lnSpc>
                <a:spcPct val="100000"/>
              </a:lnSpc>
              <a:buClr>
                <a:srgbClr val="505150"/>
              </a:buClr>
              <a:buFont typeface="Arial" panose="020B0604020202020204" pitchFamily="34" charset="0"/>
              <a:buChar char="•"/>
              <a:defRPr sz="1800" b="0" i="0" u="none" strike="noStrike" kern="0" cap="none" spc="0" baseline="0">
                <a:solidFill>
                  <a:srgbClr val="000000"/>
                </a:solidFill>
                <a:uFillTx/>
              </a:defRPr>
            </a:pPr>
            <a:r>
              <a:rPr lang="en-US" sz="1200" dirty="0">
                <a:latin typeface="Century Gothic"/>
              </a:rPr>
              <a:t>Feasibility</a:t>
            </a:r>
          </a:p>
          <a:p>
            <a:pPr marL="357502" lvl="1" indent="-182880">
              <a:lnSpc>
                <a:spcPct val="100000"/>
              </a:lnSpc>
              <a:buClr>
                <a:srgbClr val="505150"/>
              </a:buClr>
              <a:buFont typeface="Arial" panose="020B0604020202020204" pitchFamily="34" charset="0"/>
              <a:buChar char="•"/>
              <a:defRPr sz="1800" b="0" i="0" u="none" strike="noStrike" kern="0" cap="none" spc="0" baseline="0">
                <a:solidFill>
                  <a:srgbClr val="000000"/>
                </a:solidFill>
                <a:uFillTx/>
              </a:defRPr>
            </a:pPr>
            <a:r>
              <a:rPr lang="en-US" sz="1200" dirty="0">
                <a:latin typeface="Century Gothic"/>
              </a:rPr>
              <a:t>Expected outcomes</a:t>
            </a:r>
          </a:p>
          <a:p>
            <a:pPr marL="357502" lvl="1" indent="-182880">
              <a:lnSpc>
                <a:spcPct val="100000"/>
              </a:lnSpc>
              <a:buClr>
                <a:srgbClr val="505150"/>
              </a:buClr>
              <a:buFont typeface="Arial" panose="020B0604020202020204" pitchFamily="34" charset="0"/>
              <a:buChar char="•"/>
              <a:defRPr sz="1800" b="0" i="0" u="none" strike="noStrike" kern="0" cap="none" spc="0" baseline="0">
                <a:solidFill>
                  <a:srgbClr val="000000"/>
                </a:solidFill>
                <a:uFillTx/>
              </a:defRPr>
            </a:pPr>
            <a:r>
              <a:rPr lang="en-US" sz="1200" dirty="0">
                <a:latin typeface="Century Gothic"/>
              </a:rPr>
              <a:t>Benefits of the activity</a:t>
            </a:r>
          </a:p>
          <a:p>
            <a:pPr marL="182880" marR="0" lvl="1"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Century Gothic"/>
              </a:rPr>
              <a:t> </a:t>
            </a:r>
          </a:p>
          <a:p>
            <a:pPr marL="17145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Cost estimate and narrative describing the anticipated costs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Century Gothic"/>
              </a:rPr>
              <a:t> </a:t>
            </a:r>
          </a:p>
          <a:p>
            <a:pPr marL="171450" lvl="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Data collection for cost-effectiveness screening</a:t>
            </a:r>
          </a:p>
          <a:p>
            <a:pPr marL="171450" marR="0" lvl="0" indent="-171450" algn="l" defTabSz="914400" rtl="0" fontAlgn="auto" hangingPunct="0">
              <a:lnSpc>
                <a:spcPct val="100000"/>
              </a:lnSpc>
              <a:spcBef>
                <a:spcPts val="0"/>
              </a:spcBef>
              <a:spcAft>
                <a:spcPts val="0"/>
              </a:spcAft>
              <a:buClr>
                <a:srgbClr val="252625"/>
              </a:buClr>
              <a:buSzPct val="100000"/>
              <a:buFont typeface="Wingdings" pitchFamily="2"/>
              <a:buChar char="v"/>
              <a:tabLst/>
              <a:defRPr sz="1800" b="0" i="0" u="none" strike="noStrike" kern="0" cap="none" spc="0" baseline="0">
                <a:solidFill>
                  <a:srgbClr val="000000"/>
                </a:solidFill>
                <a:uFillTx/>
              </a:defRPr>
            </a:pPr>
            <a:endParaRPr lang="en-US" sz="1200" b="0" i="0" u="none" strike="noStrike" kern="1200" cap="none" spc="0" baseline="0" dirty="0">
              <a:solidFill>
                <a:srgbClr val="000000"/>
              </a:solidFill>
              <a:uFillTx/>
              <a:latin typeface="Century Gothic"/>
            </a:endParaRPr>
          </a:p>
          <a:p>
            <a:pPr marL="171450" indent="-171450" eaLnBrk="0" fontAlgn="base">
              <a:spcBef>
                <a:spcPct val="0"/>
              </a:spcBef>
              <a:spcAft>
                <a:spcPct val="0"/>
              </a:spcAft>
              <a:buClr>
                <a:srgbClr val="003364"/>
              </a:buClr>
              <a:buSzPct val="100000"/>
              <a:buFont typeface="Wingdings" panose="05000000000000000000" pitchFamily="2" charset="2"/>
              <a:buChar char="v"/>
              <a:defRPr/>
            </a:pPr>
            <a:r>
              <a:rPr lang="en-US" sz="1200" dirty="0">
                <a:solidFill>
                  <a:prstClr val="black"/>
                </a:solidFill>
                <a:latin typeface="Century Gothic" panose="020F0302020204030204"/>
              </a:rPr>
              <a:t>A FEMA credible BCA is key. If the project is preliminary, phase the project and include a rerun of the BCA as a Phase I deliverable </a:t>
            </a:r>
          </a:p>
        </p:txBody>
      </p:sp>
      <p:grpSp>
        <p:nvGrpSpPr>
          <p:cNvPr id="5" name="Group 6">
            <a:extLst>
              <a:ext uri="{FF2B5EF4-FFF2-40B4-BE49-F238E27FC236}">
                <a16:creationId xmlns:a16="http://schemas.microsoft.com/office/drawing/2014/main" id="{76026D3F-5A9B-9310-37C9-047FC1DD18D9}"/>
              </a:ext>
            </a:extLst>
          </p:cNvPr>
          <p:cNvGrpSpPr/>
          <p:nvPr/>
        </p:nvGrpSpPr>
        <p:grpSpPr>
          <a:xfrm>
            <a:off x="326130" y="1399932"/>
            <a:ext cx="8130202" cy="4306952"/>
            <a:chOff x="549965" y="1275523"/>
            <a:chExt cx="8130202" cy="4306952"/>
          </a:xfrm>
          <a:effectLst>
            <a:outerShdw blurRad="25400" dist="12700" dir="2700000" algn="tl" rotWithShape="0">
              <a:schemeClr val="tx1">
                <a:lumMod val="65000"/>
                <a:lumOff val="35000"/>
                <a:alpha val="25000"/>
              </a:schemeClr>
            </a:outerShdw>
          </a:effectLst>
        </p:grpSpPr>
        <p:sp>
          <p:nvSpPr>
            <p:cNvPr id="6" name="Rectangle: Rounded Corners 2">
              <a:extLst>
                <a:ext uri="{FF2B5EF4-FFF2-40B4-BE49-F238E27FC236}">
                  <a16:creationId xmlns:a16="http://schemas.microsoft.com/office/drawing/2014/main" id="{CD097883-8A59-B49D-5097-1602D8B4ADBF}"/>
                </a:ext>
              </a:extLst>
            </p:cNvPr>
            <p:cNvSpPr/>
            <p:nvPr/>
          </p:nvSpPr>
          <p:spPr>
            <a:xfrm>
              <a:off x="549965" y="1275523"/>
              <a:ext cx="2272750" cy="43069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2F2F2"/>
            </a:solidFill>
            <a:ln cap="flat">
              <a:noFill/>
              <a:prstDash val="solid"/>
            </a:ln>
            <a:effectLst>
              <a:outerShdw dist="25402" dir="5400000" algn="tl">
                <a:srgbClr val="404040">
                  <a:alpha val="17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2060"/>
                  </a:solidFill>
                  <a:uFillTx/>
                  <a:latin typeface="Century Gothic"/>
                </a:rPr>
                <a:t>Identification of the Problem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1" i="0" u="none" strike="noStrike" kern="1200" cap="none" spc="0" baseline="0" dirty="0">
                  <a:solidFill>
                    <a:srgbClr val="252625"/>
                  </a:solidFill>
                  <a:uFillTx/>
                  <a:latin typeface="Century Gothic"/>
                </a:rPr>
                <a:t> </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Problem statement and history of hazards</a:t>
              </a:r>
              <a:endParaRPr lang="en-US" sz="800" b="0" i="0" u="none" strike="noStrike" kern="1200" cap="none" spc="0" baseline="0" dirty="0">
                <a:solidFill>
                  <a:srgbClr val="000000"/>
                </a:solidFill>
                <a:uFillTx/>
                <a:latin typeface="Century Gothic"/>
              </a:endParaRP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What is the hazard and risk?</a:t>
              </a:r>
              <a:endParaRPr lang="en-US" sz="800" b="0" i="0" u="none" strike="noStrike" kern="1200" cap="none" spc="0" baseline="0" dirty="0">
                <a:solidFill>
                  <a:srgbClr val="000000"/>
                </a:solidFill>
                <a:uFillTx/>
                <a:latin typeface="Century Gothic"/>
              </a:endParaRP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How long has it been occurring?</a:t>
              </a:r>
              <a:endParaRPr lang="en-US" sz="800" b="0" i="0" u="none" strike="noStrike" kern="1200" cap="none" spc="0" baseline="0" dirty="0">
                <a:solidFill>
                  <a:srgbClr val="000000"/>
                </a:solidFill>
                <a:uFillTx/>
                <a:latin typeface="Century Gothic"/>
              </a:endParaRP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What are the damages and loss of function/service?</a:t>
              </a:r>
              <a:endParaRPr lang="en-US" sz="800" b="0" i="0" u="none" strike="noStrike" kern="1200" cap="none" spc="0" baseline="0" dirty="0">
                <a:solidFill>
                  <a:srgbClr val="000000"/>
                </a:solidFill>
                <a:uFillTx/>
                <a:latin typeface="Century Gothic"/>
              </a:endParaRP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Note quantitative and qualitative losses</a:t>
              </a:r>
              <a:endParaRPr lang="en-US" sz="800" b="0" i="0" u="none" strike="noStrike" kern="1200" cap="none" spc="0" baseline="0" dirty="0">
                <a:solidFill>
                  <a:srgbClr val="000000"/>
                </a:solidFill>
                <a:uFillTx/>
                <a:latin typeface="Century Gothic"/>
              </a:endParaRP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Future conditions (SLR, climate impacts, demographic changes, etc.)</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How is climate change worsening the problem?</a:t>
              </a:r>
            </a:p>
          </p:txBody>
        </p:sp>
        <p:sp>
          <p:nvSpPr>
            <p:cNvPr id="7" name="Arrow: Right 4">
              <a:extLst>
                <a:ext uri="{FF2B5EF4-FFF2-40B4-BE49-F238E27FC236}">
                  <a16:creationId xmlns:a16="http://schemas.microsoft.com/office/drawing/2014/main" id="{24993C18-5931-4690-52BE-631A5EEDB390}"/>
                </a:ext>
              </a:extLst>
            </p:cNvPr>
            <p:cNvSpPr/>
            <p:nvPr/>
          </p:nvSpPr>
          <p:spPr>
            <a:xfrm>
              <a:off x="2955240" y="3260037"/>
              <a:ext cx="424071" cy="337925"/>
            </a:xfrm>
            <a:custGeom>
              <a:avLst>
                <a:gd name="f0" fmla="val 1299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002060"/>
            </a:solidFill>
            <a:ln cap="flat">
              <a:noFill/>
              <a:prstDash val="solid"/>
            </a:ln>
            <a:effectLst>
              <a:outerShdw blurRad="25400" dist="12700" dir="2700000" algn="tl" rotWithShape="0">
                <a:schemeClr val="tx1">
                  <a:lumMod val="65000"/>
                  <a:lumOff val="35000"/>
                  <a:alpha val="25000"/>
                </a:schemeClr>
              </a:outerShdw>
            </a:effectLst>
          </p:spPr>
          <p:txBody>
            <a:bodyPr vert="horz" wrap="square" lIns="91440" tIns="45720" rIns="91440" bIns="45720" anchor="t" anchorCtr="0" compatLnSpc="1">
              <a:noAutofit/>
            </a:bodyPr>
            <a:lstStyle/>
            <a:p>
              <a:endParaRPr lang="en-US" sz="2400">
                <a:solidFill>
                  <a:srgbClr val="000000"/>
                </a:solidFill>
                <a:latin typeface="Arial"/>
              </a:endParaRPr>
            </a:p>
          </p:txBody>
        </p:sp>
        <p:sp>
          <p:nvSpPr>
            <p:cNvPr id="8" name="Rectangle: Rounded Corners 7">
              <a:extLst>
                <a:ext uri="{FF2B5EF4-FFF2-40B4-BE49-F238E27FC236}">
                  <a16:creationId xmlns:a16="http://schemas.microsoft.com/office/drawing/2014/main" id="{14893253-01AE-498F-DE27-623B88E61912}"/>
                </a:ext>
              </a:extLst>
            </p:cNvPr>
            <p:cNvSpPr/>
            <p:nvPr/>
          </p:nvSpPr>
          <p:spPr>
            <a:xfrm>
              <a:off x="3511826" y="1275523"/>
              <a:ext cx="2272750" cy="43069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2F2F2"/>
            </a:solidFill>
            <a:ln cap="flat">
              <a:noFill/>
              <a:prstDash val="solid"/>
            </a:ln>
            <a:effectLst>
              <a:outerShdw dist="25402" dir="5400000" algn="tl">
                <a:srgbClr val="404040">
                  <a:alpha val="17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2060"/>
                  </a:solidFill>
                  <a:uFillTx/>
                  <a:latin typeface="Century Gothic"/>
                </a:rPr>
                <a:t>Potential Projects/Solutions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1" i="0" u="none" strike="noStrike" kern="1200" cap="none" spc="0" baseline="0" dirty="0">
                  <a:solidFill>
                    <a:srgbClr val="252625"/>
                  </a:solidFill>
                  <a:uFillTx/>
                  <a:latin typeface="Century Gothic"/>
                </a:rPr>
                <a:t> </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Include:</a:t>
              </a:r>
            </a:p>
            <a:p>
              <a:pPr marL="274320" marR="0" lvl="1" indent="-13716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Hazard Mitigation Planning</a:t>
              </a:r>
            </a:p>
            <a:p>
              <a:pPr marL="274320" marR="0" lvl="1" indent="-13716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Planning Studies</a:t>
              </a:r>
            </a:p>
            <a:p>
              <a:pPr marL="274320" marR="0" lvl="1" indent="-13716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Feasibility Studies</a:t>
              </a:r>
            </a:p>
            <a:p>
              <a:pPr marL="274320" marR="0" lvl="1" indent="-13716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Capital Project Plans</a:t>
              </a:r>
            </a:p>
            <a:p>
              <a:pPr marL="274320" marR="0" lvl="1" indent="-13716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New budgetary need requests</a:t>
              </a:r>
            </a:p>
            <a:p>
              <a:pPr marL="274320" marR="0" lvl="1" indent="-13716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Comprehensive stakeholder engagement for project identification</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Do you know if solution is feasible?</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What may be the challenges with implementation?</a:t>
              </a:r>
            </a:p>
          </p:txBody>
        </p:sp>
        <p:sp>
          <p:nvSpPr>
            <p:cNvPr id="9" name="Arrow: Right 9">
              <a:extLst>
                <a:ext uri="{FF2B5EF4-FFF2-40B4-BE49-F238E27FC236}">
                  <a16:creationId xmlns:a16="http://schemas.microsoft.com/office/drawing/2014/main" id="{DF34DBC3-32A0-8AA9-3801-94EEE289EDB1}"/>
                </a:ext>
              </a:extLst>
            </p:cNvPr>
            <p:cNvSpPr/>
            <p:nvPr/>
          </p:nvSpPr>
          <p:spPr>
            <a:xfrm>
              <a:off x="5917100" y="3260037"/>
              <a:ext cx="424071" cy="337925"/>
            </a:xfrm>
            <a:custGeom>
              <a:avLst>
                <a:gd name="f0" fmla="val 1299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002060"/>
            </a:solidFill>
            <a:ln cap="flat">
              <a:noFill/>
              <a:prstDash val="solid"/>
            </a:ln>
            <a:effectLst>
              <a:outerShdw blurRad="25400" dist="12700" dir="2700000" algn="tl" rotWithShape="0">
                <a:schemeClr val="tx1">
                  <a:lumMod val="65000"/>
                  <a:lumOff val="35000"/>
                  <a:alpha val="25000"/>
                </a:scheme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10" name="Rectangle: Rounded Corners 10">
              <a:extLst>
                <a:ext uri="{FF2B5EF4-FFF2-40B4-BE49-F238E27FC236}">
                  <a16:creationId xmlns:a16="http://schemas.microsoft.com/office/drawing/2014/main" id="{C63B5AAD-973A-9343-3A86-0AF79EF04771}"/>
                </a:ext>
              </a:extLst>
            </p:cNvPr>
            <p:cNvSpPr/>
            <p:nvPr/>
          </p:nvSpPr>
          <p:spPr>
            <a:xfrm>
              <a:off x="6407426" y="1275523"/>
              <a:ext cx="2272741" cy="43069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2F2F2"/>
            </a:solidFill>
            <a:ln cap="flat">
              <a:noFill/>
              <a:prstDash val="solid"/>
            </a:ln>
            <a:effectLst>
              <a:outerShdw dist="25402" dir="5400000" algn="tl">
                <a:srgbClr val="404040">
                  <a:alpha val="17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2060"/>
                  </a:solidFill>
                  <a:uFillTx/>
                  <a:latin typeface="Century Gothic"/>
                </a:rPr>
                <a:t>Technical Assistance (TA)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000000"/>
                </a:solidFill>
                <a:uFillTx/>
                <a:latin typeface="Century Gothic"/>
              </a:endParaRP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Assistance with project scoping</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How to quickly identify projects that may be eligible, feasibility, cost-effective, and competitive</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entury Gothic"/>
                </a:rPr>
                <a:t>Goal is to identify projects that will be competitive with FEMA’s priorities for BRIC</a:t>
              </a:r>
            </a:p>
            <a:p>
              <a:pPr marL="171450" marR="0" lvl="0" indent="-171450" algn="l" defTabSz="914400" rtl="0" fontAlgn="auto"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Century Gothic"/>
                </a:rPr>
                <a:t>Focus time and resources on good, fundable projects</a:t>
              </a:r>
            </a:p>
          </p:txBody>
        </p:sp>
      </p:grpSp>
      <p:pic>
        <p:nvPicPr>
          <p:cNvPr id="12" name="Graphic 11" descr="Magnifying glass outline">
            <a:extLst>
              <a:ext uri="{FF2B5EF4-FFF2-40B4-BE49-F238E27FC236}">
                <a16:creationId xmlns:a16="http://schemas.microsoft.com/office/drawing/2014/main" id="{1E6837DB-F60C-8349-6F78-ABA8526D82B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99" b="16307"/>
          <a:stretch/>
        </p:blipFill>
        <p:spPr>
          <a:xfrm flipH="1">
            <a:off x="10108163" y="5004634"/>
            <a:ext cx="2083837" cy="1853366"/>
          </a:xfrm>
          <a:prstGeom prst="rect">
            <a:avLst/>
          </a:prstGeom>
        </p:spPr>
      </p:pic>
      <p:sp>
        <p:nvSpPr>
          <p:cNvPr id="4" name="Slide Number Placeholder 3">
            <a:extLst>
              <a:ext uri="{FF2B5EF4-FFF2-40B4-BE49-F238E27FC236}">
                <a16:creationId xmlns:a16="http://schemas.microsoft.com/office/drawing/2014/main" id="{2D9BE802-D1F4-B8AB-D5F7-388CB277837D}"/>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22</a:t>
            </a:fld>
            <a:endParaRPr lang="en-US" b="1" dirty="0"/>
          </a:p>
        </p:txBody>
      </p:sp>
    </p:spTree>
    <p:extLst>
      <p:ext uri="{BB962C8B-B14F-4D97-AF65-F5344CB8AC3E}">
        <p14:creationId xmlns:p14="http://schemas.microsoft.com/office/powerpoint/2010/main" val="3247705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7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8A84-C080-7FF0-71D6-7F74EB6152E4}"/>
              </a:ext>
            </a:extLst>
          </p:cNvPr>
          <p:cNvSpPr txBox="1">
            <a:spLocks noGrp="1"/>
          </p:cNvSpPr>
          <p:nvPr>
            <p:ph type="title"/>
          </p:nvPr>
        </p:nvSpPr>
        <p:spPr>
          <a:xfrm>
            <a:off x="2743200" y="1487555"/>
            <a:ext cx="8620542" cy="3882889"/>
          </a:xfrm>
        </p:spPr>
        <p:txBody>
          <a:bodyPr/>
          <a:lstStyle/>
          <a:p>
            <a:pPr lvl="0">
              <a:lnSpc>
                <a:spcPct val="100000"/>
              </a:lnSpc>
            </a:pPr>
            <a:r>
              <a:rPr lang="en-US" sz="2400" dirty="0"/>
              <a:t>Evolution of Pre-Disaster Mitigation</a:t>
            </a:r>
            <a:br>
              <a:rPr lang="en-US" sz="2800" dirty="0"/>
            </a:br>
            <a:r>
              <a:rPr lang="en-US" sz="1200" dirty="0"/>
              <a:t> </a:t>
            </a:r>
            <a:br>
              <a:rPr lang="en-US" sz="2800" dirty="0"/>
            </a:br>
            <a:r>
              <a:rPr lang="en-US" sz="2400" dirty="0"/>
              <a:t>BRIC 2020/2021 Trends </a:t>
            </a:r>
            <a:br>
              <a:rPr lang="en-US" sz="2800" dirty="0"/>
            </a:br>
            <a:r>
              <a:rPr lang="en-US" sz="1200" dirty="0"/>
              <a:t> </a:t>
            </a:r>
            <a:br>
              <a:rPr lang="en-US" sz="2800" dirty="0"/>
            </a:br>
            <a:r>
              <a:rPr lang="en-US" sz="2400" dirty="0"/>
              <a:t>BRIC 2022 Messaging</a:t>
            </a:r>
            <a:br>
              <a:rPr lang="en-US" sz="2800" dirty="0"/>
            </a:br>
            <a:r>
              <a:rPr lang="en-US" sz="1200" dirty="0"/>
              <a:t> </a:t>
            </a:r>
            <a:br>
              <a:rPr lang="en-US" sz="2800" dirty="0"/>
            </a:br>
            <a:r>
              <a:rPr lang="en-US" sz="2400" b="1" dirty="0"/>
              <a:t>Timeline and Next Steps </a:t>
            </a:r>
            <a:br>
              <a:rPr lang="en-US" sz="2800" dirty="0"/>
            </a:br>
            <a:r>
              <a:rPr lang="en-US" sz="1200" dirty="0"/>
              <a:t> </a:t>
            </a:r>
            <a:br>
              <a:rPr lang="en-US" sz="2800" dirty="0"/>
            </a:br>
            <a:r>
              <a:rPr lang="en-US" sz="2400" dirty="0"/>
              <a:t>Q/A</a:t>
            </a:r>
            <a:endParaRPr lang="en-US" sz="2800" dirty="0"/>
          </a:p>
        </p:txBody>
      </p:sp>
      <p:sp>
        <p:nvSpPr>
          <p:cNvPr id="3" name="Slide Number Placeholder 2">
            <a:extLst>
              <a:ext uri="{FF2B5EF4-FFF2-40B4-BE49-F238E27FC236}">
                <a16:creationId xmlns:a16="http://schemas.microsoft.com/office/drawing/2014/main" id="{1FB613AA-357E-A0CE-D069-A346B7688223}"/>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23</a:t>
            </a:fld>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1E78-17A9-E166-F3F9-D342F1FDAE23}"/>
              </a:ext>
            </a:extLst>
          </p:cNvPr>
          <p:cNvSpPr>
            <a:spLocks noGrp="1"/>
          </p:cNvSpPr>
          <p:nvPr>
            <p:ph type="title"/>
          </p:nvPr>
        </p:nvSpPr>
        <p:spPr/>
        <p:txBody>
          <a:bodyPr/>
          <a:lstStyle/>
          <a:p>
            <a:r>
              <a:rPr lang="en-US" dirty="0"/>
              <a:t>BRIC 2022 Timeline</a:t>
            </a:r>
          </a:p>
        </p:txBody>
      </p:sp>
      <p:graphicFrame>
        <p:nvGraphicFramePr>
          <p:cNvPr id="4" name="Table 39">
            <a:extLst>
              <a:ext uri="{FF2B5EF4-FFF2-40B4-BE49-F238E27FC236}">
                <a16:creationId xmlns:a16="http://schemas.microsoft.com/office/drawing/2014/main" id="{CA5C7890-7CBF-6FEC-45DB-E71666E8A9E4}"/>
              </a:ext>
            </a:extLst>
          </p:cNvPr>
          <p:cNvGraphicFramePr>
            <a:graphicFrameLocks noGrp="1"/>
          </p:cNvGraphicFramePr>
          <p:nvPr>
            <p:extLst>
              <p:ext uri="{D42A27DB-BD31-4B8C-83A1-F6EECF244321}">
                <p14:modId xmlns:p14="http://schemas.microsoft.com/office/powerpoint/2010/main" val="3885162193"/>
              </p:ext>
            </p:extLst>
          </p:nvPr>
        </p:nvGraphicFramePr>
        <p:xfrm>
          <a:off x="915048" y="1705670"/>
          <a:ext cx="11296276" cy="4635462"/>
        </p:xfrm>
        <a:graphic>
          <a:graphicData uri="http://schemas.openxmlformats.org/drawingml/2006/table">
            <a:tbl>
              <a:tblPr firstRow="1" bandRow="1">
                <a:effectLst/>
                <a:tableStyleId>{2D5ABB26-0587-4C30-8999-92F81FD0307C}</a:tableStyleId>
              </a:tblPr>
              <a:tblGrid>
                <a:gridCol w="1903445">
                  <a:extLst>
                    <a:ext uri="{9D8B030D-6E8A-4147-A177-3AD203B41FA5}">
                      <a16:colId xmlns:a16="http://schemas.microsoft.com/office/drawing/2014/main" val="1063621093"/>
                    </a:ext>
                  </a:extLst>
                </a:gridCol>
                <a:gridCol w="1976023">
                  <a:extLst>
                    <a:ext uri="{9D8B030D-6E8A-4147-A177-3AD203B41FA5}">
                      <a16:colId xmlns:a16="http://schemas.microsoft.com/office/drawing/2014/main" val="3272630498"/>
                    </a:ext>
                  </a:extLst>
                </a:gridCol>
                <a:gridCol w="1854202">
                  <a:extLst>
                    <a:ext uri="{9D8B030D-6E8A-4147-A177-3AD203B41FA5}">
                      <a16:colId xmlns:a16="http://schemas.microsoft.com/office/drawing/2014/main" val="140957112"/>
                    </a:ext>
                  </a:extLst>
                </a:gridCol>
                <a:gridCol w="1854202">
                  <a:extLst>
                    <a:ext uri="{9D8B030D-6E8A-4147-A177-3AD203B41FA5}">
                      <a16:colId xmlns:a16="http://schemas.microsoft.com/office/drawing/2014/main" val="2909720366"/>
                    </a:ext>
                  </a:extLst>
                </a:gridCol>
                <a:gridCol w="1854202">
                  <a:extLst>
                    <a:ext uri="{9D8B030D-6E8A-4147-A177-3AD203B41FA5}">
                      <a16:colId xmlns:a16="http://schemas.microsoft.com/office/drawing/2014/main" val="399166112"/>
                    </a:ext>
                  </a:extLst>
                </a:gridCol>
                <a:gridCol w="1854202">
                  <a:extLst>
                    <a:ext uri="{9D8B030D-6E8A-4147-A177-3AD203B41FA5}">
                      <a16:colId xmlns:a16="http://schemas.microsoft.com/office/drawing/2014/main" val="437333720"/>
                    </a:ext>
                  </a:extLst>
                </a:gridCol>
              </a:tblGrid>
              <a:tr h="536918">
                <a:tc>
                  <a:txBody>
                    <a:bodyPr/>
                    <a:lstStyle/>
                    <a:p>
                      <a:pPr lvl="0"/>
                      <a:r>
                        <a:rPr lang="en-US" sz="1600" b="1" i="0" dirty="0">
                          <a:solidFill>
                            <a:srgbClr val="002060"/>
                          </a:solidFill>
                          <a:latin typeface="Century Gothic" pitchFamily="34"/>
                        </a:rPr>
                        <a:t>AUGUST</a:t>
                      </a:r>
                    </a:p>
                  </a:txBody>
                  <a:tcPr marL="0" marR="1828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r>
                        <a:rPr lang="en-US" sz="1600" b="1" i="0" dirty="0">
                          <a:solidFill>
                            <a:srgbClr val="002060"/>
                          </a:solidFill>
                          <a:latin typeface="Century Gothic" pitchFamily="34"/>
                        </a:rPr>
                        <a:t>SEPTEMBER</a:t>
                      </a:r>
                    </a:p>
                  </a:txBody>
                  <a:tcPr marL="0" marR="1828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r>
                        <a:rPr lang="en-US" sz="1600" b="1" i="0" dirty="0">
                          <a:solidFill>
                            <a:srgbClr val="002060"/>
                          </a:solidFill>
                          <a:latin typeface="Century Gothic" pitchFamily="34"/>
                        </a:rPr>
                        <a:t>OCTOBER -DECEMBER</a:t>
                      </a:r>
                    </a:p>
                  </a:txBody>
                  <a:tcPr marL="0" marR="1828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r>
                        <a:rPr lang="en-US" sz="1600" b="1" i="0" dirty="0">
                          <a:solidFill>
                            <a:srgbClr val="002060"/>
                          </a:solidFill>
                          <a:latin typeface="Century Gothic" pitchFamily="34"/>
                        </a:rPr>
                        <a:t>JANUARY</a:t>
                      </a:r>
                    </a:p>
                  </a:txBody>
                  <a:tcPr marL="0" marR="1828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r>
                        <a:rPr lang="en-US" sz="1600" b="1" i="0" dirty="0">
                          <a:solidFill>
                            <a:srgbClr val="002060"/>
                          </a:solidFill>
                          <a:latin typeface="Century Gothic" pitchFamily="34"/>
                        </a:rPr>
                        <a:t>MARCH -</a:t>
                      </a:r>
                    </a:p>
                    <a:p>
                      <a:pPr lvl="0"/>
                      <a:r>
                        <a:rPr lang="en-US" sz="1600" b="1" i="0" dirty="0">
                          <a:solidFill>
                            <a:srgbClr val="002060"/>
                          </a:solidFill>
                          <a:latin typeface="Century Gothic" pitchFamily="34"/>
                        </a:rPr>
                        <a:t>MAY</a:t>
                      </a:r>
                    </a:p>
                  </a:txBody>
                  <a:tcPr marL="0" marR="1828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r>
                        <a:rPr lang="en-US" sz="1600" b="1" i="0" dirty="0">
                          <a:solidFill>
                            <a:srgbClr val="002060"/>
                          </a:solidFill>
                          <a:latin typeface="Century Gothic" pitchFamily="34"/>
                        </a:rPr>
                        <a:t>AUGUST </a:t>
                      </a:r>
                    </a:p>
                  </a:txBody>
                  <a:tcPr marL="0" marR="1828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81200907"/>
                  </a:ext>
                </a:extLst>
              </a:tr>
              <a:tr h="2722072">
                <a:tc>
                  <a:txBody>
                    <a:bodyPr/>
                    <a:lstStyle/>
                    <a:p>
                      <a:pPr marL="285750" lvl="0" indent="-285750">
                        <a:lnSpc>
                          <a:spcPct val="114000"/>
                        </a:lnSpc>
                        <a:spcBef>
                          <a:spcPts val="300"/>
                        </a:spcBef>
                        <a:spcAft>
                          <a:spcPts val="300"/>
                        </a:spcAft>
                        <a:buSzPct val="100000"/>
                        <a:buFont typeface="Arial" panose="020B0604020202020204" pitchFamily="34" charset="0"/>
                        <a:buChar char="•"/>
                      </a:pPr>
                      <a:r>
                        <a:rPr lang="en-US" sz="1400" b="0" i="0" dirty="0">
                          <a:solidFill>
                            <a:srgbClr val="000000"/>
                          </a:solidFill>
                          <a:latin typeface="Century Gothic"/>
                        </a:rPr>
                        <a:t>FY 2021 competitive project selections are announced</a:t>
                      </a:r>
                    </a:p>
                    <a:p>
                      <a:pPr marL="285750" lvl="0" indent="-285750">
                        <a:lnSpc>
                          <a:spcPct val="114000"/>
                        </a:lnSpc>
                        <a:spcBef>
                          <a:spcPts val="300"/>
                        </a:spcBef>
                        <a:spcAft>
                          <a:spcPts val="300"/>
                        </a:spcAft>
                        <a:buSzPct val="100000"/>
                        <a:buFont typeface="Arial" panose="020B0604020202020204" pitchFamily="34" charset="0"/>
                        <a:buChar char="•"/>
                      </a:pPr>
                      <a:r>
                        <a:rPr lang="en-US" sz="1400" b="0" i="0" dirty="0">
                          <a:solidFill>
                            <a:srgbClr val="000000"/>
                          </a:solidFill>
                          <a:latin typeface="Century Gothic"/>
                        </a:rPr>
                        <a:t>FEMA NOFO expected in </a:t>
                      </a:r>
                      <a:r>
                        <a:rPr lang="en-US" sz="1400" b="1" i="0" dirty="0">
                          <a:solidFill>
                            <a:schemeClr val="accent1">
                              <a:lumMod val="50000"/>
                            </a:schemeClr>
                          </a:solidFill>
                          <a:latin typeface="Century Gothic"/>
                        </a:rPr>
                        <a:t>mid-August</a:t>
                      </a:r>
                    </a:p>
                    <a:p>
                      <a:pPr marL="285750" lvl="0" indent="-285750">
                        <a:lnSpc>
                          <a:spcPct val="114000"/>
                        </a:lnSpc>
                        <a:spcBef>
                          <a:spcPts val="300"/>
                        </a:spcBef>
                        <a:spcAft>
                          <a:spcPts val="300"/>
                        </a:spcAft>
                        <a:buSzPct val="100000"/>
                        <a:buFont typeface="Arial" panose="020B0604020202020204" pitchFamily="34" charset="0"/>
                        <a:buChar char="•"/>
                      </a:pPr>
                      <a:r>
                        <a:rPr lang="en-US" sz="1400" b="0" i="0" dirty="0">
                          <a:solidFill>
                            <a:srgbClr val="000000"/>
                          </a:solidFill>
                          <a:latin typeface="Century Gothic"/>
                        </a:rPr>
                        <a:t>Issue 2 CFR 200 compliant RFPs for subapplication support if needed </a:t>
                      </a:r>
                    </a:p>
                  </a:txBody>
                  <a:tcPr marL="0" marR="182880" marT="0" marB="0">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22236" lvl="0" indent="-122236">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Cal OES BRIC NOI period opens from </a:t>
                      </a:r>
                      <a:r>
                        <a:rPr lang="en-US" sz="1400" b="1" i="0" dirty="0">
                          <a:solidFill>
                            <a:schemeClr val="accent1">
                              <a:lumMod val="50000"/>
                            </a:schemeClr>
                          </a:solidFill>
                          <a:latin typeface="Century Gothic" pitchFamily="34"/>
                        </a:rPr>
                        <a:t>9/1/2022 to 9/16/2022</a:t>
                      </a:r>
                    </a:p>
                    <a:p>
                      <a:pPr marL="122236" lvl="0" indent="-122236">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FEMA GO opens </a:t>
                      </a:r>
                      <a:r>
                        <a:rPr lang="en-US" sz="1400" b="1" i="0" dirty="0">
                          <a:solidFill>
                            <a:schemeClr val="accent1">
                              <a:lumMod val="50000"/>
                            </a:schemeClr>
                          </a:solidFill>
                          <a:latin typeface="Century Gothic" pitchFamily="34"/>
                        </a:rPr>
                        <a:t>9/30/2022 </a:t>
                      </a:r>
                    </a:p>
                  </a:txBody>
                  <a:tcPr marL="0" marR="1828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22236" marR="0" lvl="0" indent="-12223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Cal OES provides technical assistance and webinars to subapplicants with approved NOIs</a:t>
                      </a:r>
                    </a:p>
                    <a:p>
                      <a:pPr marL="122236" marR="0" lvl="0" indent="-12223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Develop subapplications </a:t>
                      </a:r>
                      <a:r>
                        <a:rPr lang="en-US" sz="1400" b="1" i="0" dirty="0">
                          <a:solidFill>
                            <a:srgbClr val="003364"/>
                          </a:solidFill>
                          <a:latin typeface="Century Gothic" pitchFamily="34"/>
                        </a:rPr>
                        <a:t>(due to OES on December 2, 2022</a:t>
                      </a:r>
                      <a:r>
                        <a:rPr lang="en-US" sz="1400" b="1" i="0" dirty="0">
                          <a:solidFill>
                            <a:srgbClr val="000000"/>
                          </a:solidFill>
                          <a:latin typeface="Century Gothic" pitchFamily="34"/>
                        </a:rPr>
                        <a:t>)</a:t>
                      </a:r>
                    </a:p>
                    <a:p>
                      <a:pPr marL="122236" marR="0" lvl="0" indent="-12223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Respond to Cal OES RFIs as needed</a:t>
                      </a:r>
                    </a:p>
                  </a:txBody>
                  <a:tcPr marL="0" marR="1828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22236" marR="0" lvl="0" indent="-12223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Cal OES finalizes subapplications to be submitted to FEMA by </a:t>
                      </a:r>
                      <a:r>
                        <a:rPr lang="en-US" sz="1400" b="1" i="0" dirty="0">
                          <a:solidFill>
                            <a:srgbClr val="003364"/>
                          </a:solidFill>
                          <a:latin typeface="Century Gothic" pitchFamily="34"/>
                        </a:rPr>
                        <a:t>January 25, 2023</a:t>
                      </a:r>
                    </a:p>
                  </a:txBody>
                  <a:tcPr marL="0" marR="1828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21916" marR="0" lvl="0" indent="-12191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Allocation (C&amp;CB) Rd I announced</a:t>
                      </a:r>
                    </a:p>
                    <a:p>
                      <a:pPr marL="121916" marR="0" lvl="0" indent="-12191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FEMA reviews subapplications for eligibility / technical scoring criteria</a:t>
                      </a:r>
                    </a:p>
                    <a:p>
                      <a:pPr marL="121916" marR="0" lvl="0" indent="-12191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National Technical Review (NTR) reviews competitive subapplications</a:t>
                      </a:r>
                    </a:p>
                    <a:p>
                      <a:pPr marL="122236" marR="0" lvl="0" indent="-12223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Qualitative review panels are convened</a:t>
                      </a:r>
                    </a:p>
                  </a:txBody>
                  <a:tcPr marL="0" marR="1828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22236" marR="0" lvl="0" indent="-12223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BRIC 2022 competitive projects adjudicated, and selections are announced </a:t>
                      </a:r>
                    </a:p>
                    <a:p>
                      <a:pPr marL="122236" marR="0" lvl="0" indent="-122236" defTabSz="914400" fontAlgn="auto" hangingPunct="1">
                        <a:lnSpc>
                          <a:spcPct val="114000"/>
                        </a:lnSpc>
                        <a:spcBef>
                          <a:spcPts val="300"/>
                        </a:spcBef>
                        <a:spcAft>
                          <a:spcPts val="300"/>
                        </a:spcAft>
                        <a:buSzPct val="100000"/>
                        <a:buFont typeface="Arial" pitchFamily="34"/>
                        <a:buChar char="•"/>
                        <a:tabLst/>
                      </a:pPr>
                      <a:r>
                        <a:rPr lang="en-US" sz="1400" b="0" i="0" dirty="0">
                          <a:solidFill>
                            <a:srgbClr val="000000"/>
                          </a:solidFill>
                          <a:latin typeface="Century Gothic" pitchFamily="34"/>
                        </a:rPr>
                        <a:t>FEMA NOFO for BRIC 2023 expected in </a:t>
                      </a:r>
                      <a:r>
                        <a:rPr lang="en-US" sz="1400" b="1" i="0" dirty="0">
                          <a:solidFill>
                            <a:schemeClr val="accent1">
                              <a:lumMod val="50000"/>
                            </a:schemeClr>
                          </a:solidFill>
                          <a:latin typeface="Century Gothic" pitchFamily="34"/>
                        </a:rPr>
                        <a:t>mid-August </a:t>
                      </a:r>
                    </a:p>
                  </a:txBody>
                  <a:tcPr marL="0" marR="1828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92042807"/>
                  </a:ext>
                </a:extLst>
              </a:tr>
            </a:tbl>
          </a:graphicData>
        </a:graphic>
      </p:graphicFrame>
      <p:cxnSp>
        <p:nvCxnSpPr>
          <p:cNvPr id="5" name="Straight Connector 10">
            <a:extLst>
              <a:ext uri="{FF2B5EF4-FFF2-40B4-BE49-F238E27FC236}">
                <a16:creationId xmlns:a16="http://schemas.microsoft.com/office/drawing/2014/main" id="{853CB3F1-3305-63AB-ADEC-6935EA69178C}"/>
              </a:ext>
            </a:extLst>
          </p:cNvPr>
          <p:cNvCxnSpPr/>
          <p:nvPr/>
        </p:nvCxnSpPr>
        <p:spPr>
          <a:xfrm>
            <a:off x="0" y="1402205"/>
            <a:ext cx="12191996" cy="0"/>
          </a:xfrm>
          <a:prstGeom prst="straightConnector1">
            <a:avLst/>
          </a:prstGeom>
          <a:noFill/>
          <a:ln w="19046" cap="flat">
            <a:solidFill>
              <a:srgbClr val="013365"/>
            </a:solidFill>
            <a:prstDash val="solid"/>
            <a:miter/>
            <a:tailEnd type="arrow"/>
          </a:ln>
        </p:spPr>
      </p:cxnSp>
      <p:sp>
        <p:nvSpPr>
          <p:cNvPr id="6" name="Oval 11">
            <a:extLst>
              <a:ext uri="{FF2B5EF4-FFF2-40B4-BE49-F238E27FC236}">
                <a16:creationId xmlns:a16="http://schemas.microsoft.com/office/drawing/2014/main" id="{F31F70A4-552F-4F76-C802-5C8F37FEA1BD}"/>
              </a:ext>
            </a:extLst>
          </p:cNvPr>
          <p:cNvSpPr/>
          <p:nvPr/>
        </p:nvSpPr>
        <p:spPr>
          <a:xfrm>
            <a:off x="1053417" y="1268897"/>
            <a:ext cx="261244"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13365"/>
          </a:solidFill>
          <a:ln w="19046" cap="flat">
            <a:solidFill>
              <a:srgbClr val="CACACA"/>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7" name="Oval 13">
            <a:extLst>
              <a:ext uri="{FF2B5EF4-FFF2-40B4-BE49-F238E27FC236}">
                <a16:creationId xmlns:a16="http://schemas.microsoft.com/office/drawing/2014/main" id="{4899A536-C92E-21D9-0040-2EA70613F9F6}"/>
              </a:ext>
            </a:extLst>
          </p:cNvPr>
          <p:cNvSpPr/>
          <p:nvPr/>
        </p:nvSpPr>
        <p:spPr>
          <a:xfrm>
            <a:off x="3075803" y="1265222"/>
            <a:ext cx="261244"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CACACA"/>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8" name="Oval 14">
            <a:extLst>
              <a:ext uri="{FF2B5EF4-FFF2-40B4-BE49-F238E27FC236}">
                <a16:creationId xmlns:a16="http://schemas.microsoft.com/office/drawing/2014/main" id="{FE1C028B-FD43-9869-7BA0-B858D2D43200}"/>
              </a:ext>
            </a:extLst>
          </p:cNvPr>
          <p:cNvSpPr/>
          <p:nvPr/>
        </p:nvSpPr>
        <p:spPr>
          <a:xfrm>
            <a:off x="5031293" y="1264071"/>
            <a:ext cx="261244"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CACACA"/>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9" name="Oval 15">
            <a:extLst>
              <a:ext uri="{FF2B5EF4-FFF2-40B4-BE49-F238E27FC236}">
                <a16:creationId xmlns:a16="http://schemas.microsoft.com/office/drawing/2014/main" id="{72201BDB-769A-6F0F-4631-664BFFBBCAD4}"/>
              </a:ext>
            </a:extLst>
          </p:cNvPr>
          <p:cNvSpPr/>
          <p:nvPr/>
        </p:nvSpPr>
        <p:spPr>
          <a:xfrm>
            <a:off x="8744516" y="1264833"/>
            <a:ext cx="261244"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CACACA"/>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10" name="Oval 16">
            <a:extLst>
              <a:ext uri="{FF2B5EF4-FFF2-40B4-BE49-F238E27FC236}">
                <a16:creationId xmlns:a16="http://schemas.microsoft.com/office/drawing/2014/main" id="{1ACE2B4B-5B6E-D1B1-B142-7674E565D697}"/>
              </a:ext>
            </a:extLst>
          </p:cNvPr>
          <p:cNvSpPr/>
          <p:nvPr/>
        </p:nvSpPr>
        <p:spPr>
          <a:xfrm>
            <a:off x="10640964" y="1272816"/>
            <a:ext cx="261244"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CACACA"/>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11" name="Rectangle 12">
            <a:extLst>
              <a:ext uri="{FF2B5EF4-FFF2-40B4-BE49-F238E27FC236}">
                <a16:creationId xmlns:a16="http://schemas.microsoft.com/office/drawing/2014/main" id="{60655644-1D63-6E52-3784-1C2C4364A86C}"/>
              </a:ext>
            </a:extLst>
          </p:cNvPr>
          <p:cNvSpPr/>
          <p:nvPr/>
        </p:nvSpPr>
        <p:spPr>
          <a:xfrm>
            <a:off x="6108667" y="1268504"/>
            <a:ext cx="680359" cy="307777"/>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all" spc="60" baseline="0" dirty="0">
                <a:solidFill>
                  <a:srgbClr val="FFFFFF"/>
                </a:solidFill>
                <a:uFillTx/>
                <a:latin typeface="Arial Nova Cond" pitchFamily="34"/>
                <a:cs typeface="Arial"/>
              </a:rPr>
              <a:t>2023</a:t>
            </a:r>
            <a:endParaRPr lang="en-US" sz="1600" b="0" i="0" u="none" strike="noStrike" kern="1200" cap="all" spc="0" baseline="0" dirty="0">
              <a:solidFill>
                <a:srgbClr val="FFFFFF"/>
              </a:solidFill>
              <a:uFillTx/>
              <a:latin typeface="Arial Nova Cond" pitchFamily="34"/>
            </a:endParaRPr>
          </a:p>
        </p:txBody>
      </p:sp>
      <p:sp>
        <p:nvSpPr>
          <p:cNvPr id="12" name="Rectangle 17">
            <a:extLst>
              <a:ext uri="{FF2B5EF4-FFF2-40B4-BE49-F238E27FC236}">
                <a16:creationId xmlns:a16="http://schemas.microsoft.com/office/drawing/2014/main" id="{BDBEBAE2-08D6-070A-1BE8-0D19C6C7E58D}"/>
              </a:ext>
            </a:extLst>
          </p:cNvPr>
          <p:cNvSpPr/>
          <p:nvPr/>
        </p:nvSpPr>
        <p:spPr>
          <a:xfrm>
            <a:off x="234689" y="1245414"/>
            <a:ext cx="680359" cy="307777"/>
          </a:xfrm>
          <a:prstGeom prst="rect">
            <a:avLst/>
          </a:prstGeom>
          <a:solidFill>
            <a:srgbClr val="013365"/>
          </a:solidFill>
          <a:ln cap="flat">
            <a:noFill/>
            <a:prstDash val="solid"/>
          </a:ln>
        </p:spPr>
        <p:txBody>
          <a:bodyPr vert="horz" wrap="square" lIns="91440" tIns="45720" rIns="91440" bIns="45720" anchor="t" anchorCtr="1" compatLnSpc="1">
            <a:spAutoFit/>
          </a:bodyPr>
          <a:lstStyle/>
          <a:p>
            <a:pPr marL="7936"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all" spc="60" baseline="0">
                <a:solidFill>
                  <a:srgbClr val="FFFFFF"/>
                </a:solidFill>
                <a:uFillTx/>
                <a:latin typeface="Arial Nova Cond" pitchFamily="34"/>
                <a:cs typeface="Arial"/>
              </a:rPr>
              <a:t>2022</a:t>
            </a:r>
            <a:endParaRPr lang="en-US" sz="1600" b="0" i="0" u="none" strike="noStrike" kern="1200" cap="all" spc="0" baseline="0">
              <a:solidFill>
                <a:srgbClr val="FFFFFF"/>
              </a:solidFill>
              <a:uFillTx/>
              <a:latin typeface="Arial Nova Cond" pitchFamily="34"/>
            </a:endParaRPr>
          </a:p>
        </p:txBody>
      </p:sp>
      <p:sp>
        <p:nvSpPr>
          <p:cNvPr id="13" name="Oval 18">
            <a:extLst>
              <a:ext uri="{FF2B5EF4-FFF2-40B4-BE49-F238E27FC236}">
                <a16:creationId xmlns:a16="http://schemas.microsoft.com/office/drawing/2014/main" id="{08E8D1B2-8A8C-74A9-B400-21D82F80DCF3}"/>
              </a:ext>
            </a:extLst>
          </p:cNvPr>
          <p:cNvSpPr/>
          <p:nvPr/>
        </p:nvSpPr>
        <p:spPr>
          <a:xfrm>
            <a:off x="6856152" y="1265278"/>
            <a:ext cx="261244" cy="263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CACACA"/>
            </a:solidFill>
            <a:prstDash val="solid"/>
            <a:miter/>
          </a:ln>
          <a:effectLst>
            <a:outerShdw dir="16200000" algn="tl">
              <a:srgbClr val="005D9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464041"/>
              </a:solidFill>
              <a:uFillTx/>
              <a:latin typeface="Arial"/>
            </a:endParaRPr>
          </a:p>
        </p:txBody>
      </p:sp>
      <p:sp>
        <p:nvSpPr>
          <p:cNvPr id="3" name="Slide Number Placeholder 2">
            <a:extLst>
              <a:ext uri="{FF2B5EF4-FFF2-40B4-BE49-F238E27FC236}">
                <a16:creationId xmlns:a16="http://schemas.microsoft.com/office/drawing/2014/main" id="{63AD5309-25E2-F364-5922-7E65D926A309}"/>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24</a:t>
            </a:fld>
            <a:endParaRPr lang="en-US" b="1" dirty="0"/>
          </a:p>
        </p:txBody>
      </p:sp>
    </p:spTree>
    <p:extLst>
      <p:ext uri="{BB962C8B-B14F-4D97-AF65-F5344CB8AC3E}">
        <p14:creationId xmlns:p14="http://schemas.microsoft.com/office/powerpoint/2010/main" val="187022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D01F-2D73-02AA-4519-380824FFCE21}"/>
              </a:ext>
            </a:extLst>
          </p:cNvPr>
          <p:cNvSpPr>
            <a:spLocks noGrp="1"/>
          </p:cNvSpPr>
          <p:nvPr>
            <p:ph type="title"/>
          </p:nvPr>
        </p:nvSpPr>
        <p:spPr>
          <a:xfrm>
            <a:off x="416569" y="161790"/>
            <a:ext cx="11369036" cy="765160"/>
          </a:xfrm>
        </p:spPr>
        <p:txBody>
          <a:bodyPr/>
          <a:lstStyle/>
          <a:p>
            <a:r>
              <a:rPr lang="en-US" dirty="0"/>
              <a:t>Next Steps</a:t>
            </a:r>
          </a:p>
        </p:txBody>
      </p:sp>
      <p:sp>
        <p:nvSpPr>
          <p:cNvPr id="3" name="Text Placeholder 2">
            <a:extLst>
              <a:ext uri="{FF2B5EF4-FFF2-40B4-BE49-F238E27FC236}">
                <a16:creationId xmlns:a16="http://schemas.microsoft.com/office/drawing/2014/main" id="{02D171B7-DE7A-1FCF-5799-821F7A43FDBA}"/>
              </a:ext>
            </a:extLst>
          </p:cNvPr>
          <p:cNvSpPr>
            <a:spLocks noGrp="1"/>
          </p:cNvSpPr>
          <p:nvPr>
            <p:ph type="body" sz="quarter" idx="4294967295"/>
          </p:nvPr>
        </p:nvSpPr>
        <p:spPr>
          <a:xfrm>
            <a:off x="497997" y="646671"/>
            <a:ext cx="6336527" cy="4672521"/>
          </a:xfrm>
        </p:spPr>
        <p:txBody>
          <a:bodyPr/>
          <a:lstStyle/>
          <a:p>
            <a:pPr marL="231772" lvl="1" indent="-223835" hangingPunct="0">
              <a:lnSpc>
                <a:spcPct val="114000"/>
              </a:lnSpc>
              <a:spcBef>
                <a:spcPts val="300"/>
              </a:spcBef>
              <a:spcAft>
                <a:spcPts val="300"/>
              </a:spcAft>
              <a:buClr>
                <a:srgbClr val="013365"/>
              </a:buClr>
              <a:buSzPct val="110000"/>
              <a:buFont typeface="Arial" pitchFamily="34"/>
            </a:pPr>
            <a:r>
              <a:rPr lang="en-US" sz="1800" kern="0" dirty="0">
                <a:solidFill>
                  <a:srgbClr val="000000"/>
                </a:solidFill>
                <a:latin typeface="Century Gothic"/>
              </a:rPr>
              <a:t>Attend </a:t>
            </a:r>
            <a:r>
              <a:rPr lang="en-US" sz="1800" kern="0" dirty="0">
                <a:solidFill>
                  <a:srgbClr val="000000"/>
                </a:solidFill>
                <a:latin typeface="Century Gothic"/>
                <a:hlinkClick r:id="rId2"/>
              </a:rPr>
              <a:t>Cal OES BRIC webinars </a:t>
            </a:r>
            <a:r>
              <a:rPr lang="en-US" sz="1800" kern="0" dirty="0">
                <a:solidFill>
                  <a:srgbClr val="000000"/>
                </a:solidFill>
                <a:latin typeface="Century Gothic"/>
              </a:rPr>
              <a:t>(3 in August)</a:t>
            </a:r>
          </a:p>
          <a:p>
            <a:pPr marL="231772" lvl="1" indent="-223835" hangingPunct="0">
              <a:lnSpc>
                <a:spcPct val="114000"/>
              </a:lnSpc>
              <a:spcBef>
                <a:spcPts val="300"/>
              </a:spcBef>
              <a:spcAft>
                <a:spcPts val="300"/>
              </a:spcAft>
              <a:buClr>
                <a:srgbClr val="013365"/>
              </a:buClr>
              <a:buSzPct val="110000"/>
              <a:buFont typeface="Arial" pitchFamily="34"/>
            </a:pPr>
            <a:r>
              <a:rPr lang="en-US" sz="1800" kern="0" dirty="0">
                <a:solidFill>
                  <a:srgbClr val="000000"/>
                </a:solidFill>
                <a:latin typeface="Century Gothic"/>
              </a:rPr>
              <a:t>Attend </a:t>
            </a:r>
            <a:r>
              <a:rPr lang="en-US" sz="1800" kern="0" dirty="0">
                <a:solidFill>
                  <a:srgbClr val="000000"/>
                </a:solidFill>
                <a:latin typeface="Century Gothic"/>
                <a:hlinkClick r:id="rId3"/>
              </a:rPr>
              <a:t>FEMA BRIC webinars</a:t>
            </a:r>
            <a:endParaRPr lang="en-US" sz="1800" kern="0" dirty="0">
              <a:solidFill>
                <a:srgbClr val="000000"/>
              </a:solidFill>
              <a:latin typeface="Century Gothic"/>
            </a:endParaRPr>
          </a:p>
          <a:p>
            <a:pPr marL="231772" lvl="1" indent="-223835" hangingPunct="0">
              <a:lnSpc>
                <a:spcPct val="114000"/>
              </a:lnSpc>
              <a:spcBef>
                <a:spcPts val="300"/>
              </a:spcBef>
              <a:spcAft>
                <a:spcPts val="300"/>
              </a:spcAft>
              <a:buClr>
                <a:srgbClr val="013365"/>
              </a:buClr>
              <a:buSzPct val="110000"/>
              <a:buFont typeface="Arial" pitchFamily="34"/>
            </a:pPr>
            <a:r>
              <a:rPr lang="en-US" sz="1800" kern="0" dirty="0">
                <a:latin typeface="Century Gothic"/>
              </a:rPr>
              <a:t>Set up a project scoping TA call with Cal OES, </a:t>
            </a:r>
            <a:r>
              <a:rPr lang="en-US" sz="1800" b="1" i="0" u="none" strike="noStrike" kern="1200" cap="none" spc="0" baseline="0" dirty="0">
                <a:solidFill>
                  <a:schemeClr val="accent1">
                    <a:lumMod val="50000"/>
                  </a:schemeClr>
                </a:solidFill>
                <a:uFillTx/>
                <a:latin typeface="Century Gothic" pitchFamily="34"/>
                <a:cs typeface="Arial Narrow"/>
              </a:rPr>
              <a:t>HMA@caloes.ca.gov</a:t>
            </a:r>
            <a:endParaRPr lang="en-US" sz="1800" kern="0" dirty="0">
              <a:solidFill>
                <a:schemeClr val="accent1">
                  <a:lumMod val="50000"/>
                </a:schemeClr>
              </a:solidFill>
              <a:latin typeface="Century Gothic"/>
            </a:endParaRP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Assembly a high-level scope, schedule, and budget for Cal OES TA call </a:t>
            </a:r>
          </a:p>
          <a:p>
            <a:pPr marL="231772" lvl="1" indent="-223835" hangingPunct="0">
              <a:lnSpc>
                <a:spcPct val="114000"/>
              </a:lnSpc>
              <a:spcBef>
                <a:spcPts val="300"/>
              </a:spcBef>
              <a:spcAft>
                <a:spcPts val="300"/>
              </a:spcAft>
              <a:buClr>
                <a:srgbClr val="013365"/>
              </a:buClr>
              <a:buSzPct val="110000"/>
              <a:buFont typeface="Arial" pitchFamily="34"/>
            </a:pPr>
            <a:r>
              <a:rPr lang="en-US" sz="1800" kern="0" dirty="0">
                <a:solidFill>
                  <a:srgbClr val="000000"/>
                </a:solidFill>
                <a:latin typeface="Century Gothic"/>
              </a:rPr>
              <a:t>Submit a BRIC NOI to Cal OES (9/1/22 to 9/16/22)</a:t>
            </a:r>
          </a:p>
          <a:p>
            <a:pPr marL="231772" lvl="1" indent="-223835" hangingPunct="0">
              <a:lnSpc>
                <a:spcPct val="114000"/>
              </a:lnSpc>
              <a:spcBef>
                <a:spcPts val="300"/>
              </a:spcBef>
              <a:spcAft>
                <a:spcPts val="300"/>
              </a:spcAft>
              <a:buClr>
                <a:srgbClr val="013365"/>
              </a:buClr>
              <a:buSzPct val="110000"/>
              <a:buFont typeface="Arial" pitchFamily="34"/>
            </a:pPr>
            <a:r>
              <a:rPr lang="en-US" sz="1800" kern="0" dirty="0">
                <a:solidFill>
                  <a:srgbClr val="000000"/>
                </a:solidFill>
                <a:latin typeface="Century Gothic"/>
              </a:rPr>
              <a:t>Obtain Unique Entity Identifier (UEI) and System for Award Management (SAM) information (no more DUNS)</a:t>
            </a:r>
          </a:p>
          <a:p>
            <a:pPr marL="457200" lvl="2" indent="-225427" hangingPunct="0">
              <a:lnSpc>
                <a:spcPct val="114000"/>
              </a:lnSpc>
              <a:spcBef>
                <a:spcPts val="300"/>
              </a:spcBef>
              <a:spcAft>
                <a:spcPts val="300"/>
              </a:spcAft>
              <a:buSzPct val="105000"/>
              <a:buFont typeface="Arial" pitchFamily="34"/>
            </a:pPr>
            <a:r>
              <a:rPr lang="en-US" sz="1800" kern="0" dirty="0">
                <a:solidFill>
                  <a:srgbClr val="000000"/>
                </a:solidFill>
                <a:latin typeface="Century Gothic"/>
              </a:rPr>
              <a:t>SAM can take up to 4 weeks </a:t>
            </a: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a:rPr>
              <a:t>Register for FEMA GO (Grants Outcomes)</a:t>
            </a:r>
          </a:p>
          <a:p>
            <a:pPr marL="231772" lvl="1" indent="-223835" hangingPunct="0">
              <a:lnSpc>
                <a:spcPct val="114000"/>
              </a:lnSpc>
              <a:spcBef>
                <a:spcPts val="300"/>
              </a:spcBef>
              <a:spcAft>
                <a:spcPts val="300"/>
              </a:spcAft>
              <a:buClr>
                <a:srgbClr val="013365"/>
              </a:buClr>
              <a:buSzPct val="110000"/>
              <a:buFont typeface="Arial" pitchFamily="34"/>
            </a:pPr>
            <a:r>
              <a:rPr lang="en-US" sz="1800" kern="0" dirty="0">
                <a:solidFill>
                  <a:srgbClr val="000000"/>
                </a:solidFill>
                <a:latin typeface="Century Gothic" pitchFamily="34"/>
              </a:rPr>
              <a:t>Obtain BCEGS rating from Insurance Services Office (ISO)</a:t>
            </a:r>
          </a:p>
          <a:p>
            <a:pPr marL="231772" lvl="1" indent="-223835" hangingPunct="0">
              <a:lnSpc>
                <a:spcPct val="114000"/>
              </a:lnSpc>
              <a:spcBef>
                <a:spcPts val="300"/>
              </a:spcBef>
              <a:spcAft>
                <a:spcPts val="300"/>
              </a:spcAft>
              <a:buClr>
                <a:srgbClr val="013365"/>
              </a:buClr>
              <a:buSzPct val="110000"/>
              <a:buFont typeface="Arial" pitchFamily="34"/>
            </a:pPr>
            <a:r>
              <a:rPr lang="en-US" sz="1800" kern="0" dirty="0">
                <a:solidFill>
                  <a:srgbClr val="000000"/>
                </a:solidFill>
                <a:latin typeface="Century Gothic" pitchFamily="34"/>
              </a:rPr>
              <a:t>Ensure HMP will be adopted /approved by 12/2/22</a:t>
            </a:r>
          </a:p>
          <a:p>
            <a:pPr marL="7937" lvl="1" indent="0" hangingPunct="0">
              <a:lnSpc>
                <a:spcPct val="114000"/>
              </a:lnSpc>
              <a:spcBef>
                <a:spcPts val="300"/>
              </a:spcBef>
              <a:spcAft>
                <a:spcPts val="300"/>
              </a:spcAft>
              <a:buClr>
                <a:srgbClr val="013365"/>
              </a:buClr>
              <a:buSzPct val="110000"/>
              <a:buNone/>
            </a:pPr>
            <a:endParaRPr lang="en-US" sz="1800" kern="0" dirty="0">
              <a:solidFill>
                <a:srgbClr val="000000"/>
              </a:solidFill>
              <a:latin typeface="Century Gothic" pitchFamily="34"/>
            </a:endParaRPr>
          </a:p>
          <a:p>
            <a:pPr marL="231772" lvl="1" indent="-223835" hangingPunct="0">
              <a:lnSpc>
                <a:spcPct val="114000"/>
              </a:lnSpc>
              <a:spcBef>
                <a:spcPts val="300"/>
              </a:spcBef>
              <a:spcAft>
                <a:spcPts val="300"/>
              </a:spcAft>
              <a:buClr>
                <a:srgbClr val="013365"/>
              </a:buClr>
              <a:buSzPct val="110000"/>
              <a:buFont typeface="Arial" pitchFamily="34"/>
            </a:pPr>
            <a:endParaRPr lang="en-US" sz="1800" kern="0" dirty="0">
              <a:solidFill>
                <a:srgbClr val="000000"/>
              </a:solidFill>
              <a:latin typeface="Century Gothic" pitchFamily="34"/>
            </a:endParaRPr>
          </a:p>
        </p:txBody>
      </p:sp>
      <p:grpSp>
        <p:nvGrpSpPr>
          <p:cNvPr id="4" name="Group 746">
            <a:extLst>
              <a:ext uri="{FF2B5EF4-FFF2-40B4-BE49-F238E27FC236}">
                <a16:creationId xmlns:a16="http://schemas.microsoft.com/office/drawing/2014/main" id="{429A80C9-607C-AA80-2DB8-8599CCAD5315}"/>
              </a:ext>
            </a:extLst>
          </p:cNvPr>
          <p:cNvGrpSpPr/>
          <p:nvPr/>
        </p:nvGrpSpPr>
        <p:grpSpPr>
          <a:xfrm>
            <a:off x="7464489" y="379836"/>
            <a:ext cx="3558074" cy="1013535"/>
            <a:chOff x="7269269" y="4895433"/>
            <a:chExt cx="3979523" cy="2067709"/>
          </a:xfrm>
        </p:grpSpPr>
        <p:sp>
          <p:nvSpPr>
            <p:cNvPr id="5" name="Text Box 2">
              <a:extLst>
                <a:ext uri="{FF2B5EF4-FFF2-40B4-BE49-F238E27FC236}">
                  <a16:creationId xmlns:a16="http://schemas.microsoft.com/office/drawing/2014/main" id="{200938E0-A7DF-00C6-3795-C84898F71CB8}"/>
                </a:ext>
              </a:extLst>
            </p:cNvPr>
            <p:cNvSpPr txBox="1"/>
            <p:nvPr/>
          </p:nvSpPr>
          <p:spPr>
            <a:xfrm>
              <a:off x="7269269" y="4895433"/>
              <a:ext cx="3979523" cy="2067709"/>
            </a:xfrm>
            <a:prstGeom prst="rect">
              <a:avLst/>
            </a:prstGeom>
            <a:solidFill>
              <a:srgbClr val="FFFFFF"/>
            </a:solidFill>
            <a:ln cap="flat">
              <a:noFill/>
            </a:ln>
            <a:effectLst>
              <a:outerShdw blurRad="254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just"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100" i="0" u="none" strike="noStrike" kern="1200" cap="none" spc="70" baseline="0" dirty="0">
                  <a:solidFill>
                    <a:srgbClr val="000000"/>
                  </a:solidFill>
                  <a:uFillTx/>
                  <a:latin typeface="Century Gothic"/>
                  <a:ea typeface="Times New Roman" pitchFamily="18"/>
                  <a:cs typeface="Times New Roman" pitchFamily="18"/>
                </a:rPr>
                <a:t>BRIC 2022 Subapplication Deadline</a:t>
              </a: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600" b="1" i="0" u="none" strike="noStrike" kern="1200" cap="none" spc="70" baseline="0" dirty="0">
                  <a:solidFill>
                    <a:srgbClr val="000000"/>
                  </a:solidFill>
                  <a:uFillTx/>
                  <a:latin typeface="Century Gothic"/>
                  <a:ea typeface="Times New Roman" pitchFamily="18"/>
                  <a:cs typeface="Arial" pitchFamily="34"/>
                </a:rPr>
                <a:t>December 2, 2022</a:t>
              </a:r>
            </a:p>
          </p:txBody>
        </p:sp>
        <p:cxnSp>
          <p:nvCxnSpPr>
            <p:cNvPr id="6" name="Straight Connector 748">
              <a:extLst>
                <a:ext uri="{FF2B5EF4-FFF2-40B4-BE49-F238E27FC236}">
                  <a16:creationId xmlns:a16="http://schemas.microsoft.com/office/drawing/2014/main" id="{CA849627-91CB-B2DB-7662-FC4716AE4ED4}"/>
                </a:ext>
              </a:extLst>
            </p:cNvPr>
            <p:cNvCxnSpPr>
              <a:cxnSpLocks/>
            </p:cNvCxnSpPr>
            <p:nvPr/>
          </p:nvCxnSpPr>
          <p:spPr>
            <a:xfrm flipV="1">
              <a:off x="7271391" y="4899913"/>
              <a:ext cx="0" cy="2063227"/>
            </a:xfrm>
            <a:prstGeom prst="straightConnector1">
              <a:avLst/>
            </a:prstGeom>
            <a:noFill/>
            <a:ln w="38103" cap="flat">
              <a:solidFill>
                <a:srgbClr val="0F3364"/>
              </a:solidFill>
              <a:prstDash val="solid"/>
              <a:miter/>
            </a:ln>
          </p:spPr>
        </p:cxnSp>
        <p:cxnSp>
          <p:nvCxnSpPr>
            <p:cNvPr id="7" name="Straight Connector 749">
              <a:extLst>
                <a:ext uri="{FF2B5EF4-FFF2-40B4-BE49-F238E27FC236}">
                  <a16:creationId xmlns:a16="http://schemas.microsoft.com/office/drawing/2014/main" id="{FCCF158A-ABD2-4822-7987-9D2FE319A7D7}"/>
                </a:ext>
              </a:extLst>
            </p:cNvPr>
            <p:cNvCxnSpPr/>
            <p:nvPr/>
          </p:nvCxnSpPr>
          <p:spPr>
            <a:xfrm flipV="1">
              <a:off x="7271391" y="4899922"/>
              <a:ext cx="0" cy="539880"/>
            </a:xfrm>
            <a:prstGeom prst="straightConnector1">
              <a:avLst/>
            </a:prstGeom>
            <a:noFill/>
            <a:ln w="38103" cap="flat">
              <a:solidFill>
                <a:srgbClr val="CACACA"/>
              </a:solidFill>
              <a:prstDash val="solid"/>
              <a:miter/>
            </a:ln>
          </p:spPr>
        </p:cxnSp>
      </p:grpSp>
      <p:sp>
        <p:nvSpPr>
          <p:cNvPr id="8" name="Text Placeholder 2">
            <a:extLst>
              <a:ext uri="{FF2B5EF4-FFF2-40B4-BE49-F238E27FC236}">
                <a16:creationId xmlns:a16="http://schemas.microsoft.com/office/drawing/2014/main" id="{C9825E87-C9A2-C189-D729-E2159E5DE303}"/>
              </a:ext>
            </a:extLst>
          </p:cNvPr>
          <p:cNvSpPr txBox="1">
            <a:spLocks/>
          </p:cNvSpPr>
          <p:nvPr/>
        </p:nvSpPr>
        <p:spPr>
          <a:xfrm>
            <a:off x="6845162" y="1461285"/>
            <a:ext cx="5218922" cy="4035727"/>
          </a:xfrm>
          <a:prstGeom prst="rect">
            <a:avLst/>
          </a:prstGeom>
          <a:noFill/>
          <a:ln>
            <a:noFill/>
          </a:ln>
        </p:spPr>
        <p:txBody>
          <a:bodyPr vert="horz" wrap="square" lIns="0" tIns="45720" rIns="0" bIns="45720"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Discuss partnership opportunities for local match</a:t>
            </a: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If applying as an EDRC, confirm you are an EDRC (meet the definition)</a:t>
            </a: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Review the technical and qualitative scoring rubrics</a:t>
            </a: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Gather data points and documentation for the BCA</a:t>
            </a: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Define the project benefitting area and if the project benefits a disadvantaged community</a:t>
            </a: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Conduct needed community outreach  </a:t>
            </a:r>
          </a:p>
          <a:p>
            <a:pPr marL="231772" lvl="1" indent="-223835" hangingPunct="0">
              <a:lnSpc>
                <a:spcPct val="114000"/>
              </a:lnSpc>
              <a:spcBef>
                <a:spcPts val="300"/>
              </a:spcBef>
              <a:spcAft>
                <a:spcPts val="300"/>
              </a:spcAft>
              <a:buClr>
                <a:srgbClr val="013365"/>
              </a:buClr>
              <a:buSzPct val="110000"/>
              <a:buFont typeface="Arial" pitchFamily="34"/>
              <a:buChar char="•"/>
            </a:pPr>
            <a:r>
              <a:rPr lang="en-US" sz="1800" kern="0" dirty="0">
                <a:solidFill>
                  <a:srgbClr val="000000"/>
                </a:solidFill>
                <a:latin typeface="Century Gothic" pitchFamily="34"/>
              </a:rPr>
              <a:t>Obtain letters of support for the subapplication / project</a:t>
            </a:r>
          </a:p>
          <a:p>
            <a:pPr marL="0" indent="0" hangingPunct="0">
              <a:lnSpc>
                <a:spcPct val="114000"/>
              </a:lnSpc>
              <a:spcBef>
                <a:spcPts val="300"/>
              </a:spcBef>
              <a:spcAft>
                <a:spcPts val="300"/>
              </a:spcAft>
              <a:buFont typeface="Arial" panose="020B0604020202020204" pitchFamily="34" charset="0"/>
              <a:buNone/>
            </a:pPr>
            <a:endParaRPr lang="en-US" sz="1800" kern="0" dirty="0">
              <a:solidFill>
                <a:srgbClr val="000000"/>
              </a:solidFill>
              <a:latin typeface="Century Gothic" pitchFamily="34"/>
            </a:endParaRPr>
          </a:p>
        </p:txBody>
      </p:sp>
      <p:sp>
        <p:nvSpPr>
          <p:cNvPr id="9" name="Slide Number Placeholder 8">
            <a:extLst>
              <a:ext uri="{FF2B5EF4-FFF2-40B4-BE49-F238E27FC236}">
                <a16:creationId xmlns:a16="http://schemas.microsoft.com/office/drawing/2014/main" id="{F9DB649E-0EC1-CF31-E203-4ED011928DFE}"/>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25</a:t>
            </a:fld>
            <a:endParaRPr lang="en-US" b="1" dirty="0"/>
          </a:p>
        </p:txBody>
      </p:sp>
    </p:spTree>
    <p:extLst>
      <p:ext uri="{BB962C8B-B14F-4D97-AF65-F5344CB8AC3E}">
        <p14:creationId xmlns:p14="http://schemas.microsoft.com/office/powerpoint/2010/main" val="141600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67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DD90-8848-C76F-6694-E0370104D440}"/>
              </a:ext>
            </a:extLst>
          </p:cNvPr>
          <p:cNvSpPr txBox="1"/>
          <p:nvPr/>
        </p:nvSpPr>
        <p:spPr>
          <a:xfrm>
            <a:off x="2106704" y="2566556"/>
            <a:ext cx="4113986" cy="2057400"/>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0" cap="none" spc="0" baseline="0">
                <a:solidFill>
                  <a:srgbClr val="FFFFFF"/>
                </a:solidFill>
                <a:uFillTx/>
                <a:latin typeface="Century Gothic" pitchFamily="34"/>
                <a:ea typeface="Tahoma" pitchFamily="34"/>
                <a:cs typeface="Tahoma" pitchFamily="34"/>
              </a:rPr>
              <a:t>Thank you!</a:t>
            </a:r>
          </a:p>
        </p:txBody>
      </p:sp>
      <p:sp>
        <p:nvSpPr>
          <p:cNvPr id="3" name="Rectangle 5">
            <a:extLst>
              <a:ext uri="{FF2B5EF4-FFF2-40B4-BE49-F238E27FC236}">
                <a16:creationId xmlns:a16="http://schemas.microsoft.com/office/drawing/2014/main" id="{EA44C3E7-BBFD-4DEC-55FB-30BE6FFD329E}"/>
              </a:ext>
            </a:extLst>
          </p:cNvPr>
          <p:cNvSpPr txBox="1"/>
          <p:nvPr/>
        </p:nvSpPr>
        <p:spPr>
          <a:xfrm>
            <a:off x="6096003" y="1614053"/>
            <a:ext cx="5964375" cy="396239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FFFFFF"/>
                </a:solidFill>
                <a:uFillTx/>
                <a:latin typeface="Century Gothic" pitchFamily="34"/>
                <a:cs typeface="Arial Narrow"/>
              </a:rPr>
              <a:t>Send all project scoping, TA, and questions to Cal OES Hazard Mitigation Assistance at:  </a:t>
            </a:r>
            <a:r>
              <a:rPr lang="en-US" sz="2800" b="1" i="0" u="none" strike="noStrike" kern="1200" cap="none" spc="0" baseline="0" dirty="0">
                <a:solidFill>
                  <a:srgbClr val="FFFFFF"/>
                </a:solidFill>
                <a:uFillTx/>
                <a:latin typeface="Century Gothic" pitchFamily="34"/>
                <a:cs typeface="Arial Narrow"/>
              </a:rPr>
              <a:t>HMA@caloes.ca.gov</a:t>
            </a:r>
            <a:endParaRPr lang="en-US" sz="2000" b="1" i="0" u="none" strike="noStrike" kern="1200" cap="none" spc="0" baseline="0" dirty="0">
              <a:solidFill>
                <a:srgbClr val="FFFFFF"/>
              </a:solidFill>
              <a:uFillTx/>
              <a:latin typeface="Century Gothic" pitchFamily="34"/>
              <a:cs typeface="Arial Narrow"/>
            </a:endParaRPr>
          </a:p>
        </p:txBody>
      </p:sp>
      <p:sp>
        <p:nvSpPr>
          <p:cNvPr id="4" name="Slide Number Placeholder 3">
            <a:extLst>
              <a:ext uri="{FF2B5EF4-FFF2-40B4-BE49-F238E27FC236}">
                <a16:creationId xmlns:a16="http://schemas.microsoft.com/office/drawing/2014/main" id="{6CCD013E-3371-0B3A-43CA-343DC5E5E7A9}"/>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26</a:t>
            </a:fld>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8102-7B46-4198-7917-F3E7E15AD892}"/>
              </a:ext>
            </a:extLst>
          </p:cNvPr>
          <p:cNvSpPr txBox="1">
            <a:spLocks noGrp="1"/>
          </p:cNvSpPr>
          <p:nvPr>
            <p:ph type="title"/>
          </p:nvPr>
        </p:nvSpPr>
        <p:spPr>
          <a:xfrm>
            <a:off x="2743200" y="1487555"/>
            <a:ext cx="8620542" cy="3882889"/>
          </a:xfrm>
        </p:spPr>
        <p:txBody>
          <a:bodyPr/>
          <a:lstStyle/>
          <a:p>
            <a:pPr lvl="0">
              <a:lnSpc>
                <a:spcPct val="100000"/>
              </a:lnSpc>
            </a:pPr>
            <a:r>
              <a:rPr lang="en-US" sz="2400" b="1" dirty="0"/>
              <a:t>Evolution of Pre-Disaster Mitigation</a:t>
            </a:r>
            <a:br>
              <a:rPr lang="en-US" sz="2800" dirty="0"/>
            </a:br>
            <a:r>
              <a:rPr lang="en-US" sz="1200" dirty="0"/>
              <a:t> </a:t>
            </a:r>
            <a:br>
              <a:rPr lang="en-US" sz="2800" dirty="0"/>
            </a:br>
            <a:r>
              <a:rPr lang="en-US" sz="2400" dirty="0"/>
              <a:t>BRIC 2020/2021 Trends </a:t>
            </a:r>
            <a:br>
              <a:rPr lang="en-US" sz="2800" dirty="0"/>
            </a:br>
            <a:r>
              <a:rPr lang="en-US" sz="1200" dirty="0"/>
              <a:t> </a:t>
            </a:r>
            <a:br>
              <a:rPr lang="en-US" sz="2800" dirty="0"/>
            </a:br>
            <a:r>
              <a:rPr lang="en-US" sz="1200" dirty="0"/>
              <a:t> </a:t>
            </a:r>
            <a:r>
              <a:rPr lang="en-US" sz="2400" dirty="0"/>
              <a:t>BRIC 2022 Messaging</a:t>
            </a:r>
            <a:br>
              <a:rPr lang="en-US" sz="2800" dirty="0"/>
            </a:br>
            <a:r>
              <a:rPr lang="en-US" sz="1200" dirty="0"/>
              <a:t> </a:t>
            </a:r>
            <a:br>
              <a:rPr lang="en-US" sz="2800" dirty="0"/>
            </a:br>
            <a:r>
              <a:rPr lang="en-US" sz="2400" dirty="0"/>
              <a:t>Timeline and Next Steps </a:t>
            </a:r>
            <a:br>
              <a:rPr lang="en-US" sz="2800" dirty="0"/>
            </a:br>
            <a:r>
              <a:rPr lang="en-US" sz="1200" dirty="0"/>
              <a:t> </a:t>
            </a:r>
            <a:br>
              <a:rPr lang="en-US" sz="2800" dirty="0"/>
            </a:br>
            <a:r>
              <a:rPr lang="en-US" sz="2400" dirty="0"/>
              <a:t>Q/A</a:t>
            </a:r>
            <a:endParaRPr lang="en-US" sz="2800" dirty="0"/>
          </a:p>
        </p:txBody>
      </p:sp>
      <p:sp>
        <p:nvSpPr>
          <p:cNvPr id="3" name="Slide Number Placeholder 2">
            <a:extLst>
              <a:ext uri="{FF2B5EF4-FFF2-40B4-BE49-F238E27FC236}">
                <a16:creationId xmlns:a16="http://schemas.microsoft.com/office/drawing/2014/main" id="{F05C4A85-D1F3-7C18-8FE1-9F8A8735EC5C}"/>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3</a:t>
            </a:fld>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DB3E02-8633-52A4-D579-9CA4ABA5466E}"/>
              </a:ext>
            </a:extLst>
          </p:cNvPr>
          <p:cNvSpPr>
            <a:spLocks noGrp="1"/>
          </p:cNvSpPr>
          <p:nvPr>
            <p:ph type="title"/>
          </p:nvPr>
        </p:nvSpPr>
        <p:spPr/>
        <p:txBody>
          <a:bodyPr/>
          <a:lstStyle/>
          <a:p>
            <a:r>
              <a:rPr lang="en-US" dirty="0"/>
              <a:t>BRIC Funding Evolution</a:t>
            </a:r>
          </a:p>
        </p:txBody>
      </p:sp>
      <p:sp>
        <p:nvSpPr>
          <p:cNvPr id="8" name="TextBox 16">
            <a:extLst>
              <a:ext uri="{FF2B5EF4-FFF2-40B4-BE49-F238E27FC236}">
                <a16:creationId xmlns:a16="http://schemas.microsoft.com/office/drawing/2014/main" id="{05514F08-BE42-1F5E-F591-BB99B2D141A7}"/>
              </a:ext>
            </a:extLst>
          </p:cNvPr>
          <p:cNvSpPr txBox="1">
            <a:spLocks noGrp="1"/>
          </p:cNvSpPr>
          <p:nvPr>
            <p:ph type="body" sz="quarter" idx="4294967295"/>
          </p:nvPr>
        </p:nvSpPr>
        <p:spPr>
          <a:xfrm>
            <a:off x="8947150" y="278137"/>
            <a:ext cx="3047999" cy="6186309"/>
          </a:xfrm>
          <a:prstGeom prst="rect">
            <a:avLst/>
          </a:prstGeom>
          <a:noFill/>
          <a:ln cap="flat">
            <a:noFill/>
          </a:ln>
        </p:spPr>
        <p:txBody>
          <a:bodyPr vert="horz" wrap="square" lIns="91440" tIns="45720" rIns="91440" bIns="45720" anchor="t" anchorCtr="0" compatLnSpc="1">
            <a:spAutoFit/>
          </a:bodyPr>
          <a:lstStyle/>
          <a:p>
            <a:pPr marL="357502" lvl="1" indent="-182880">
              <a:lnSpc>
                <a:spcPct val="100000"/>
              </a:lnSpc>
              <a:spcBef>
                <a:spcPts val="0"/>
              </a:spcBef>
              <a:spcAft>
                <a:spcPts val="0"/>
              </a:spcAft>
              <a:buClr>
                <a:srgbClr val="505150"/>
              </a:buClr>
              <a:buFont typeface="Arial" panose="020B0604020202020204" pitchFamily="34" charset="0"/>
              <a:buChar char="•"/>
              <a:defRPr sz="1800" b="0" i="0" u="none" strike="noStrike" kern="0" cap="none" spc="0" baseline="0">
                <a:solidFill>
                  <a:srgbClr val="000000"/>
                </a:solidFill>
                <a:uFillTx/>
              </a:defRPr>
            </a:pPr>
            <a:endParaRPr lang="en-US" sz="1200" kern="1200" dirty="0">
              <a:latin typeface="Century Gothic"/>
            </a:endParaRPr>
          </a:p>
          <a:p>
            <a:pPr lvl="1" indent="0">
              <a:lnSpc>
                <a:spcPct val="100000"/>
              </a:lnSpc>
              <a:spcBef>
                <a:spcPts val="0"/>
              </a:spcBef>
              <a:spcAft>
                <a:spcPts val="0"/>
              </a:spcAft>
              <a:buClr>
                <a:srgbClr val="505150"/>
              </a:buClr>
              <a:buNone/>
              <a:defRPr sz="1800" b="0" i="0" u="none" strike="noStrike" kern="0" cap="none" spc="0" baseline="0">
                <a:solidFill>
                  <a:srgbClr val="000000"/>
                </a:solidFill>
                <a:uFillTx/>
              </a:defRPr>
            </a:pPr>
            <a:endParaRPr lang="en-US" sz="1200" kern="1200" dirty="0">
              <a:latin typeface="Century Gothic"/>
            </a:endParaRPr>
          </a:p>
          <a:p>
            <a:pPr marL="0" indent="0">
              <a:lnSpc>
                <a:spcPct val="100000"/>
              </a:lnSpc>
              <a:spcBef>
                <a:spcPts val="0"/>
              </a:spcBef>
              <a:spcAft>
                <a:spcPts val="0"/>
              </a:spcAft>
              <a:buNone/>
              <a:defRPr sz="1800" b="0" i="0" u="none" strike="noStrike" kern="0" cap="none" spc="0" baseline="0">
                <a:solidFill>
                  <a:srgbClr val="000000"/>
                </a:solidFill>
                <a:uFillTx/>
              </a:defRPr>
            </a:pPr>
            <a:r>
              <a:rPr lang="en-US" sz="1800" b="1" dirty="0">
                <a:solidFill>
                  <a:srgbClr val="013365"/>
                </a:solidFill>
                <a:latin typeface="Century Gothic" panose="020B0502020202020204" pitchFamily="34" charset="0"/>
                <a:ea typeface="+mj-ea"/>
              </a:rPr>
              <a:t>California Numbers: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CACACA"/>
                </a:solidFill>
                <a:uFillTx/>
                <a:latin typeface="Century Gothic"/>
              </a:rPr>
              <a:t> </a:t>
            </a:r>
            <a:endParaRPr lang="en-US" sz="1400" b="1" i="0" u="none" strike="noStrike" kern="1200" cap="none" spc="0" baseline="0" dirty="0">
              <a:solidFill>
                <a:srgbClr val="000000"/>
              </a:solidFill>
              <a:uFillTx/>
              <a:latin typeface="Century Gothic"/>
            </a:endParaRPr>
          </a:p>
          <a:p>
            <a:pPr marL="182880" lvl="0" indent="-182880">
              <a:lnSpc>
                <a:spcPct val="100000"/>
              </a:lnSpc>
              <a:spcBef>
                <a:spcPts val="0"/>
              </a:spcBef>
              <a:spcAft>
                <a:spcPts val="0"/>
              </a:spcAft>
              <a:buClr>
                <a:srgbClr val="003364"/>
              </a:buClr>
              <a:buSzPct val="100000"/>
              <a:buFont typeface="Wingdings" panose="05000000000000000000" pitchFamily="2" charset="2"/>
              <a:buChar char="v"/>
              <a:defRPr sz="1800" b="0" i="0" u="none" strike="noStrike" kern="0" cap="none" spc="0" baseline="0">
                <a:solidFill>
                  <a:srgbClr val="000000"/>
                </a:solidFill>
                <a:uFillTx/>
              </a:defRPr>
            </a:pPr>
            <a:r>
              <a:rPr lang="en-US" sz="1400" b="1" kern="1200" dirty="0">
                <a:latin typeface="Century Gothic"/>
              </a:rPr>
              <a:t>BRIC 2020 (Competitive)</a:t>
            </a:r>
          </a:p>
          <a:p>
            <a:pPr marL="357502" lvl="1" indent="-182880">
              <a:lnSpc>
                <a:spcPct val="100000"/>
              </a:lnSpc>
              <a:spcBef>
                <a:spcPts val="0"/>
              </a:spcBef>
              <a:spcAft>
                <a:spcPts val="0"/>
              </a:spcAft>
              <a:buClr>
                <a:srgbClr val="505150"/>
              </a:buClr>
              <a:buFont typeface="Arial" panose="020B0604020202020204" pitchFamily="34" charset="0"/>
              <a:buChar char="•"/>
              <a:defRPr sz="1800" b="0" i="0" u="none" strike="noStrike" kern="0" cap="none" spc="0" baseline="0">
                <a:solidFill>
                  <a:srgbClr val="000000"/>
                </a:solidFill>
                <a:uFillTx/>
              </a:defRPr>
            </a:pPr>
            <a:r>
              <a:rPr lang="en-US" sz="1400" kern="1200" dirty="0">
                <a:latin typeface="Century Gothic"/>
              </a:rPr>
              <a:t>Projects Submitted</a:t>
            </a:r>
          </a:p>
          <a:p>
            <a:pPr marL="640080" marR="0" lvl="2" indent="-182880" algn="l" defTabSz="914400" rtl="0" fontAlgn="auto" hangingPunct="0">
              <a:lnSpc>
                <a:spcPct val="100000"/>
              </a:lnSpc>
              <a:spcBef>
                <a:spcPts val="0"/>
              </a:spcBef>
              <a:spcAft>
                <a:spcPts val="0"/>
              </a:spcAft>
              <a:buClr>
                <a:srgbClr val="003364"/>
              </a:buClr>
              <a:buSzPct val="90000"/>
              <a:buFont typeface="Wingdings" panose="05000000000000000000" pitchFamily="2" charset="2"/>
              <a:buChar char="§"/>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entury Gothic"/>
              </a:rPr>
              <a:t>26</a:t>
            </a:r>
          </a:p>
          <a:p>
            <a:pPr marL="357502" lvl="1" indent="-182880">
              <a:lnSpc>
                <a:spcPct val="100000"/>
              </a:lnSpc>
              <a:spcBef>
                <a:spcPts val="0"/>
              </a:spcBef>
              <a:spcAft>
                <a:spcPts val="0"/>
              </a:spcAft>
              <a:buClr>
                <a:srgbClr val="505150"/>
              </a:buClr>
              <a:buFont typeface="Arial" panose="020B0604020202020204" pitchFamily="34" charset="0"/>
              <a:buChar char="•"/>
              <a:defRPr sz="1800" b="0" i="0" u="none" strike="noStrike" kern="0" cap="none" spc="0" baseline="0">
                <a:solidFill>
                  <a:srgbClr val="000000"/>
                </a:solidFill>
                <a:uFillTx/>
              </a:defRPr>
            </a:pPr>
            <a:r>
              <a:rPr lang="en-US" sz="1400" kern="1200" dirty="0">
                <a:latin typeface="Century Gothic"/>
              </a:rPr>
              <a:t>Projects Selected</a:t>
            </a:r>
          </a:p>
          <a:p>
            <a:pPr marL="640080" lvl="2" indent="-182880">
              <a:lnSpc>
                <a:spcPct val="100000"/>
              </a:lnSpc>
              <a:spcBef>
                <a:spcPts val="0"/>
              </a:spcBef>
              <a:spcAft>
                <a:spcPts val="0"/>
              </a:spcAft>
              <a:buClr>
                <a:srgbClr val="003364"/>
              </a:buClr>
              <a:buSzPct val="90000"/>
              <a:buFont typeface="Wingdings" panose="05000000000000000000" pitchFamily="2" charset="2"/>
              <a:buChar char="§"/>
              <a:defRPr sz="1800" b="0" i="0" u="none" strike="noStrike" kern="0" cap="none" spc="0" baseline="0">
                <a:solidFill>
                  <a:srgbClr val="000000"/>
                </a:solidFill>
                <a:uFillTx/>
              </a:defRPr>
            </a:pPr>
            <a:r>
              <a:rPr lang="en-US" sz="1400" kern="1200" dirty="0">
                <a:latin typeface="Century Gothic"/>
              </a:rPr>
              <a:t>4</a:t>
            </a:r>
          </a:p>
          <a:p>
            <a:pPr marL="640080" marR="0" lvl="2" indent="-182880" algn="l" defTabSz="914400" rtl="0" fontAlgn="auto" hangingPunct="0">
              <a:lnSpc>
                <a:spcPct val="100000"/>
              </a:lnSpc>
              <a:spcBef>
                <a:spcPts val="0"/>
              </a:spcBef>
              <a:spcAft>
                <a:spcPts val="0"/>
              </a:spcAft>
              <a:buClr>
                <a:srgbClr val="FFFFFF"/>
              </a:buClr>
              <a:buSzPct val="100000"/>
              <a:buFont typeface="Wingdings" pitchFamily="2"/>
              <a:buChar char="Ø"/>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Century Gothic"/>
            </a:endParaRPr>
          </a:p>
          <a:p>
            <a:pPr marL="182880" indent="-182880">
              <a:lnSpc>
                <a:spcPct val="100000"/>
              </a:lnSpc>
              <a:spcBef>
                <a:spcPts val="0"/>
              </a:spcBef>
              <a:spcAft>
                <a:spcPts val="0"/>
              </a:spcAft>
              <a:buClr>
                <a:srgbClr val="003364"/>
              </a:buClr>
              <a:buSzPct val="100000"/>
              <a:buFont typeface="Wingdings" panose="05000000000000000000" pitchFamily="2" charset="2"/>
              <a:buChar char="v"/>
              <a:defRPr sz="1800" b="0" i="0" u="none" strike="noStrike" kern="0" cap="none" spc="0" baseline="0">
                <a:solidFill>
                  <a:srgbClr val="000000"/>
                </a:solidFill>
                <a:uFillTx/>
              </a:defRPr>
            </a:pPr>
            <a:r>
              <a:rPr lang="en-US" sz="1400" b="1" kern="1200" dirty="0">
                <a:latin typeface="Century Gothic"/>
              </a:rPr>
              <a:t>BRIC 2021 (Competitive)</a:t>
            </a:r>
          </a:p>
          <a:p>
            <a:pPr marL="357502" lvl="1" indent="-182880">
              <a:lnSpc>
                <a:spcPct val="100000"/>
              </a:lnSpc>
              <a:spcBef>
                <a:spcPts val="0"/>
              </a:spcBef>
              <a:spcAft>
                <a:spcPts val="0"/>
              </a:spcAft>
              <a:buClr>
                <a:srgbClr val="505150"/>
              </a:buClr>
              <a:buFont typeface="Arial" panose="020B0604020202020204" pitchFamily="34" charset="0"/>
              <a:buChar char="•"/>
              <a:defRPr sz="1800" b="0" i="0" u="none" strike="noStrike" kern="0" cap="none" spc="0" baseline="0">
                <a:solidFill>
                  <a:srgbClr val="000000"/>
                </a:solidFill>
                <a:uFillTx/>
              </a:defRPr>
            </a:pPr>
            <a:r>
              <a:rPr lang="en-US" sz="1400" kern="1200" dirty="0">
                <a:latin typeface="Century Gothic"/>
              </a:rPr>
              <a:t>Projects Submitted</a:t>
            </a:r>
          </a:p>
          <a:p>
            <a:pPr marL="640080" lvl="2" indent="-182880">
              <a:lnSpc>
                <a:spcPct val="100000"/>
              </a:lnSpc>
              <a:spcBef>
                <a:spcPts val="0"/>
              </a:spcBef>
              <a:spcAft>
                <a:spcPts val="0"/>
              </a:spcAft>
              <a:buClr>
                <a:srgbClr val="003364"/>
              </a:buClr>
              <a:buSzPct val="90000"/>
              <a:buFont typeface="Wingdings" panose="05000000000000000000" pitchFamily="2" charset="2"/>
              <a:buChar char="§"/>
              <a:defRPr sz="1800" b="0" i="0" u="none" strike="noStrike" kern="0" cap="none" spc="0" baseline="0">
                <a:solidFill>
                  <a:srgbClr val="000000"/>
                </a:solidFill>
                <a:uFillTx/>
              </a:defRPr>
            </a:pPr>
            <a:r>
              <a:rPr lang="en-US" sz="1400" kern="1200" dirty="0">
                <a:latin typeface="Century Gothic"/>
              </a:rPr>
              <a:t>11</a:t>
            </a:r>
          </a:p>
          <a:p>
            <a:pPr marL="357502" lvl="1" indent="-182880">
              <a:lnSpc>
                <a:spcPct val="100000"/>
              </a:lnSpc>
              <a:spcBef>
                <a:spcPts val="0"/>
              </a:spcBef>
              <a:spcAft>
                <a:spcPts val="0"/>
              </a:spcAft>
              <a:buClr>
                <a:srgbClr val="505150"/>
              </a:buClr>
              <a:buFont typeface="Arial" panose="020B0604020202020204" pitchFamily="34" charset="0"/>
              <a:buChar char="•"/>
              <a:defRPr sz="1800" b="0" i="0" u="none" strike="noStrike" kern="0" cap="none" spc="0" baseline="0">
                <a:solidFill>
                  <a:srgbClr val="000000"/>
                </a:solidFill>
                <a:uFillTx/>
              </a:defRPr>
            </a:pPr>
            <a:r>
              <a:rPr lang="en-US" sz="1400" kern="1200" dirty="0">
                <a:latin typeface="Century Gothic"/>
              </a:rPr>
              <a:t>Projects Selected</a:t>
            </a:r>
          </a:p>
          <a:p>
            <a:pPr marL="640080" lvl="2" indent="-182880">
              <a:lnSpc>
                <a:spcPct val="100000"/>
              </a:lnSpc>
              <a:spcBef>
                <a:spcPts val="0"/>
              </a:spcBef>
              <a:spcAft>
                <a:spcPts val="0"/>
              </a:spcAft>
              <a:buClr>
                <a:srgbClr val="003364"/>
              </a:buClr>
              <a:buSzPct val="90000"/>
              <a:buFont typeface="Wingdings" panose="05000000000000000000" pitchFamily="2" charset="2"/>
              <a:buChar char="§"/>
              <a:defRPr sz="1800" b="0" i="0" u="none" strike="noStrike" kern="0" cap="none" spc="0" baseline="0">
                <a:solidFill>
                  <a:srgbClr val="000000"/>
                </a:solidFill>
                <a:uFillTx/>
              </a:defRPr>
            </a:pPr>
            <a:r>
              <a:rPr lang="en-US" sz="1400" dirty="0">
                <a:latin typeface="Century Gothic"/>
              </a:rPr>
              <a:t>9</a:t>
            </a:r>
            <a:endParaRPr lang="en-US" sz="1400" kern="1200" dirty="0">
              <a:latin typeface="Century Gothic"/>
            </a:endParaRPr>
          </a:p>
          <a:p>
            <a:pPr marL="457200" marR="0" lvl="1"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dirty="0">
              <a:solidFill>
                <a:srgbClr val="000000"/>
              </a:solidFill>
              <a:uFillTx/>
              <a:latin typeface="Century Gothic"/>
            </a:endParaRPr>
          </a:p>
          <a:p>
            <a:pPr marL="457200" marR="0" lvl="1"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dirty="0">
              <a:solidFill>
                <a:srgbClr val="000000"/>
              </a:solidFill>
              <a:latin typeface="Century Gothic"/>
            </a:endParaRPr>
          </a:p>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sz="1800" b="0" i="0" u="none" strike="noStrike" kern="0" cap="none" spc="0" baseline="0">
                <a:solidFill>
                  <a:srgbClr val="000000"/>
                </a:solidFill>
                <a:uFillTx/>
              </a:defRPr>
            </a:pPr>
            <a:r>
              <a:rPr kumimoji="0" lang="en-US" sz="1800" b="1" i="0" u="none" strike="noStrike" kern="0" cap="none" spc="0" normalizeH="0" baseline="0" noProof="0" dirty="0">
                <a:ln>
                  <a:noFill/>
                </a:ln>
                <a:solidFill>
                  <a:srgbClr val="013365"/>
                </a:solidFill>
                <a:effectLst/>
                <a:uLnTx/>
                <a:uFillTx/>
                <a:latin typeface="Century Gothic" panose="020B0502020202020204" pitchFamily="34" charset="0"/>
                <a:ea typeface="+mn-ea"/>
                <a:cs typeface="+mn-cs"/>
              </a:rPr>
              <a:t>Total Funding per Project:</a:t>
            </a:r>
          </a:p>
          <a:p>
            <a:pPr marL="0" marR="0" lvl="0"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CACACA"/>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a:p>
            <a:pPr marL="182880" marR="0" lvl="0" indent="-182880" algn="l" defTabSz="914400" rtl="0" eaLnBrk="1" fontAlgn="auto" latinLnBrk="0" hangingPunct="1">
              <a:lnSpc>
                <a:spcPct val="100000"/>
              </a:lnSpc>
              <a:spcBef>
                <a:spcPts val="0"/>
              </a:spcBef>
              <a:spcAft>
                <a:spcPts val="0"/>
              </a:spcAft>
              <a:buClr>
                <a:srgbClr val="003364"/>
              </a:buClr>
              <a:buSzTx/>
              <a:buFont typeface="Wingdings" panose="05000000000000000000" pitchFamily="2" charset="2"/>
              <a:buChar char="v"/>
              <a:tabLst/>
              <a:defRPr sz="1800" b="0" i="0" u="none" strike="noStrike" kern="0" cap="none" spc="0" baseline="0">
                <a:solidFill>
                  <a:srgbClr val="000000"/>
                </a:solidFill>
                <a:uFillTx/>
              </a:defRPr>
            </a:pPr>
            <a:r>
              <a:rPr kumimoji="0" lang="en-US" sz="1400" b="1" i="0" u="none" strike="noStrike" kern="1200" cap="none" spc="0" normalizeH="0" baseline="0" noProof="0" dirty="0">
                <a:ln>
                  <a:noFill/>
                </a:ln>
                <a:solidFill>
                  <a:srgbClr val="000000"/>
                </a:solidFill>
                <a:effectLst/>
                <a:uLnTx/>
                <a:uFillTx/>
                <a:latin typeface="Century Gothic"/>
                <a:ea typeface="+mn-ea"/>
                <a:cs typeface="+mn-cs"/>
              </a:rPr>
              <a:t>BRIC 2020</a:t>
            </a:r>
          </a:p>
          <a:p>
            <a:pPr marL="35750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$50 million (Max. Project)</a:t>
            </a:r>
          </a:p>
          <a:p>
            <a:pPr marL="35750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$600 thousand (C&amp;CB)</a:t>
            </a:r>
          </a:p>
          <a:p>
            <a:pPr marL="457200" marR="0" lvl="1" indent="0" algn="l" defTabSz="914400" rtl="0" eaLnBrk="1" fontAlgn="auto" latinLnBrk="0" hangingPunct="0">
              <a:lnSpc>
                <a:spcPct val="100000"/>
              </a:lnSpc>
              <a:spcBef>
                <a:spcPts val="0"/>
              </a:spcBef>
              <a:spcAft>
                <a:spcPts val="0"/>
              </a:spcAft>
              <a:buClr>
                <a:srgbClr val="252625"/>
              </a:buClr>
              <a:buSzPct val="100000"/>
              <a:buFont typeface="Arial" panose="020B0604020202020204" pitchFamily="34" charset="0"/>
              <a:buNone/>
              <a:tabLst/>
              <a:defRPr sz="1800" b="0" i="0" u="none" strike="noStrike" kern="0" cap="none" spc="0" baseline="0">
                <a:solidFill>
                  <a:srgbClr val="000000"/>
                </a:solidFill>
                <a:uFillTx/>
              </a:defRPr>
            </a:pPr>
            <a:endParaRPr kumimoji="0" lang="en-US" sz="1200" b="1" i="0" u="none" strike="noStrike" kern="1200" cap="none" spc="0" normalizeH="0" baseline="0" noProof="0" dirty="0">
              <a:ln>
                <a:noFill/>
              </a:ln>
              <a:solidFill>
                <a:srgbClr val="000000"/>
              </a:solidFill>
              <a:effectLst/>
              <a:uLnTx/>
              <a:uFillTx/>
              <a:latin typeface="Century Gothic"/>
              <a:ea typeface="+mn-ea"/>
              <a:cs typeface="+mn-cs"/>
            </a:endParaRPr>
          </a:p>
          <a:p>
            <a:pPr marL="182880" marR="0" lvl="0" indent="-182880" algn="l" defTabSz="914400" rtl="0" eaLnBrk="1" fontAlgn="auto" latinLnBrk="0" hangingPunct="1">
              <a:lnSpc>
                <a:spcPct val="100000"/>
              </a:lnSpc>
              <a:spcBef>
                <a:spcPts val="0"/>
              </a:spcBef>
              <a:spcAft>
                <a:spcPts val="0"/>
              </a:spcAft>
              <a:buClr>
                <a:srgbClr val="003364"/>
              </a:buClr>
              <a:buSzPct val="100000"/>
              <a:buFont typeface="Wingdings" panose="05000000000000000000" pitchFamily="2" charset="2"/>
              <a:buChar char="v"/>
              <a:tabLst/>
              <a:defRPr sz="1800" b="0" i="0" u="none" strike="noStrike" kern="0" cap="none" spc="0" baseline="0">
                <a:solidFill>
                  <a:srgbClr val="000000"/>
                </a:solidFill>
                <a:uFillTx/>
              </a:defRPr>
            </a:pPr>
            <a:r>
              <a:rPr kumimoji="0" lang="en-US" sz="1400" b="1" i="0" u="none" strike="noStrike" kern="1200" cap="none" spc="0" normalizeH="0" baseline="0" noProof="0" dirty="0">
                <a:ln>
                  <a:noFill/>
                </a:ln>
                <a:solidFill>
                  <a:srgbClr val="000000"/>
                </a:solidFill>
                <a:effectLst/>
                <a:uLnTx/>
                <a:uFillTx/>
                <a:latin typeface="Century Gothic"/>
                <a:ea typeface="+mn-ea"/>
                <a:cs typeface="+mn-cs"/>
              </a:rPr>
              <a:t>BRIC 2021</a:t>
            </a:r>
          </a:p>
          <a:p>
            <a:pPr marL="357502"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$50 million (</a:t>
            </a:r>
            <a:r>
              <a:rPr lang="en-US" sz="1200" dirty="0">
                <a:solidFill>
                  <a:srgbClr val="000000"/>
                </a:solidFill>
                <a:latin typeface="Century Gothic"/>
              </a:rPr>
              <a:t>Max.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Project)</a:t>
            </a:r>
          </a:p>
          <a:p>
            <a:pPr marL="357502" marR="0" lvl="1" indent="-182880" algn="l" defTabSz="914400" rtl="0" eaLnBrk="1" fontAlgn="auto" latinLnBrk="0" hangingPunct="1">
              <a:lnSpc>
                <a:spcPct val="100000"/>
              </a:lnSpc>
              <a:spcBef>
                <a:spcPts val="0"/>
              </a:spcBef>
              <a:spcAft>
                <a:spcPts val="0"/>
              </a:spcAft>
              <a:buClr>
                <a:srgbClr val="505150"/>
              </a:buClr>
              <a:buSzTx/>
              <a:buFont typeface="Arial" panose="020B0604020202020204" pitchFamily="34" charset="0"/>
              <a:buChar char="•"/>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$1 million (C&amp;CB)</a:t>
            </a:r>
          </a:p>
          <a:p>
            <a:pPr marL="365760" marR="0" lvl="1" indent="-182880" algn="l" defTabSz="914400" rtl="0" eaLnBrk="1" fontAlgn="auto" latinLnBrk="0" hangingPunct="0">
              <a:lnSpc>
                <a:spcPct val="100000"/>
              </a:lnSpc>
              <a:spcBef>
                <a:spcPts val="0"/>
              </a:spcBef>
              <a:spcAft>
                <a:spcPts val="0"/>
              </a:spcAft>
              <a:buClr>
                <a:srgbClr val="505150"/>
              </a:buClr>
              <a:buSzPct val="100000"/>
              <a:buFont typeface="Arial" pitchFamily="34"/>
              <a:buChar char="•"/>
              <a:tabLst/>
              <a:defRPr sz="1800" b="0" i="0" u="none" strike="noStrike" kern="0" cap="none" spc="0" baseline="0">
                <a:solidFill>
                  <a:srgbClr val="000000"/>
                </a:solidFill>
                <a:uFillTx/>
              </a:defRPr>
            </a:pPr>
            <a:endParaRPr kumimoji="0" lang="en-US" sz="1200" b="1" i="0" u="none" strike="noStrike" kern="1200" cap="none" spc="0" normalizeH="0" baseline="0" noProof="0" dirty="0">
              <a:ln>
                <a:noFill/>
              </a:ln>
              <a:solidFill>
                <a:srgbClr val="000000"/>
              </a:solidFill>
              <a:effectLst/>
              <a:uLnTx/>
              <a:uFillTx/>
              <a:latin typeface="Century Gothic"/>
              <a:ea typeface="+mn-ea"/>
              <a:cs typeface="+mn-cs"/>
            </a:endParaRPr>
          </a:p>
          <a:p>
            <a:pPr marL="182880" marR="0" lvl="0" indent="-182880" algn="l" defTabSz="914400" rtl="0" eaLnBrk="1" fontAlgn="auto" latinLnBrk="0" hangingPunct="1">
              <a:lnSpc>
                <a:spcPct val="100000"/>
              </a:lnSpc>
              <a:spcBef>
                <a:spcPts val="0"/>
              </a:spcBef>
              <a:spcAft>
                <a:spcPts val="0"/>
              </a:spcAft>
              <a:buClr>
                <a:srgbClr val="003364"/>
              </a:buClr>
              <a:buSzPct val="100000"/>
              <a:buFont typeface="Wingdings" panose="05000000000000000000" pitchFamily="2" charset="2"/>
              <a:buChar char="v"/>
              <a:tabLst/>
              <a:defRPr sz="1800" b="0" i="0" u="none" strike="noStrike" kern="0" cap="none" spc="0" baseline="0">
                <a:solidFill>
                  <a:srgbClr val="000000"/>
                </a:solidFill>
                <a:uFillTx/>
              </a:defRPr>
            </a:pPr>
            <a:r>
              <a:rPr kumimoji="0" lang="en-US" sz="1400" b="1" i="0" u="none" strike="noStrike" kern="1200" cap="none" spc="0" normalizeH="0" baseline="0" noProof="0" dirty="0">
                <a:ln>
                  <a:noFill/>
                </a:ln>
                <a:solidFill>
                  <a:srgbClr val="000000"/>
                </a:solidFill>
                <a:effectLst/>
                <a:uLnTx/>
                <a:uFillTx/>
                <a:latin typeface="Century Gothic"/>
                <a:ea typeface="+mn-ea"/>
                <a:cs typeface="+mn-cs"/>
              </a:rPr>
              <a:t>BRIC 2022</a:t>
            </a:r>
          </a:p>
          <a:p>
            <a:pPr marL="357502" marR="0" lvl="1" indent="-182880" algn="l" defTabSz="914400" rtl="0" eaLnBrk="1" fontAlgn="auto" latinLnBrk="0" hangingPunct="1">
              <a:lnSpc>
                <a:spcPct val="100000"/>
              </a:lnSpc>
              <a:spcBef>
                <a:spcPts val="0"/>
              </a:spcBef>
              <a:spcAft>
                <a:spcPts val="0"/>
              </a:spcAft>
              <a:buClr>
                <a:srgbClr val="505150"/>
              </a:buClr>
              <a:buSzTx/>
              <a:buFont typeface="Arial" panose="020B0604020202020204" pitchFamily="34" charset="0"/>
              <a:buChar char="•"/>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NOFO ~ </a:t>
            </a:r>
            <a:r>
              <a:rPr lang="en-US" sz="1200" dirty="0">
                <a:solidFill>
                  <a:srgbClr val="000000"/>
                </a:solidFill>
                <a:latin typeface="Century Gothic"/>
              </a:rPr>
              <a:t>Mid-</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August </a:t>
            </a:r>
          </a:p>
          <a:p>
            <a:pPr marL="457200" marR="0" lvl="1"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dirty="0">
              <a:solidFill>
                <a:srgbClr val="000000"/>
              </a:solidFill>
              <a:uFillTx/>
              <a:latin typeface="Century Gothic"/>
            </a:endParaRPr>
          </a:p>
        </p:txBody>
      </p:sp>
      <p:graphicFrame>
        <p:nvGraphicFramePr>
          <p:cNvPr id="11" name="Chart 10">
            <a:extLst>
              <a:ext uri="{FF2B5EF4-FFF2-40B4-BE49-F238E27FC236}">
                <a16:creationId xmlns:a16="http://schemas.microsoft.com/office/drawing/2014/main" id="{17B70A40-0713-7D55-8BEE-1968F1601FD9}"/>
              </a:ext>
            </a:extLst>
          </p:cNvPr>
          <p:cNvGraphicFramePr/>
          <p:nvPr>
            <p:extLst>
              <p:ext uri="{D42A27DB-BD31-4B8C-83A1-F6EECF244321}">
                <p14:modId xmlns:p14="http://schemas.microsoft.com/office/powerpoint/2010/main" val="2122253434"/>
              </p:ext>
            </p:extLst>
          </p:nvPr>
        </p:nvGraphicFramePr>
        <p:xfrm>
          <a:off x="406392" y="1040054"/>
          <a:ext cx="7767451" cy="2160346"/>
        </p:xfrm>
        <a:graphic>
          <a:graphicData uri="http://schemas.openxmlformats.org/drawingml/2006/chart">
            <c:chart xmlns:c="http://schemas.openxmlformats.org/drawingml/2006/chart" xmlns:r="http://schemas.openxmlformats.org/officeDocument/2006/relationships" r:id="rId2"/>
          </a:graphicData>
        </a:graphic>
      </p:graphicFrame>
      <p:grpSp>
        <p:nvGrpSpPr>
          <p:cNvPr id="25" name="Group 24">
            <a:extLst>
              <a:ext uri="{FF2B5EF4-FFF2-40B4-BE49-F238E27FC236}">
                <a16:creationId xmlns:a16="http://schemas.microsoft.com/office/drawing/2014/main" id="{EF1BD150-B558-BF78-80BF-8FB8CE6E7BEE}"/>
              </a:ext>
            </a:extLst>
          </p:cNvPr>
          <p:cNvGrpSpPr/>
          <p:nvPr/>
        </p:nvGrpSpPr>
        <p:grpSpPr>
          <a:xfrm>
            <a:off x="922607" y="3371291"/>
            <a:ext cx="3444421" cy="2909454"/>
            <a:chOff x="410184" y="3492949"/>
            <a:chExt cx="2418515" cy="2077784"/>
          </a:xfrm>
        </p:grpSpPr>
        <p:graphicFrame>
          <p:nvGraphicFramePr>
            <p:cNvPr id="26" name="Chart 25">
              <a:extLst>
                <a:ext uri="{FF2B5EF4-FFF2-40B4-BE49-F238E27FC236}">
                  <a16:creationId xmlns:a16="http://schemas.microsoft.com/office/drawing/2014/main" id="{15727A1E-8BC3-2301-B76E-F4C732411F9F}"/>
                </a:ext>
              </a:extLst>
            </p:cNvPr>
            <p:cNvGraphicFramePr/>
            <p:nvPr>
              <p:extLst>
                <p:ext uri="{D42A27DB-BD31-4B8C-83A1-F6EECF244321}">
                  <p14:modId xmlns:p14="http://schemas.microsoft.com/office/powerpoint/2010/main" val="768821722"/>
                </p:ext>
              </p:extLst>
            </p:nvPr>
          </p:nvGraphicFramePr>
          <p:xfrm>
            <a:off x="410184" y="3700683"/>
            <a:ext cx="2418515" cy="18700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8647ABBA-28D0-3F22-8E6D-2FF7ABB50489}"/>
                </a:ext>
              </a:extLst>
            </p:cNvPr>
            <p:cNvSpPr txBox="1"/>
            <p:nvPr/>
          </p:nvSpPr>
          <p:spPr>
            <a:xfrm>
              <a:off x="566203" y="3492949"/>
              <a:ext cx="2102497" cy="21979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364"/>
                  </a:solidFill>
                  <a:effectLst/>
                  <a:uLnTx/>
                  <a:uFillTx/>
                  <a:latin typeface="Century Gothic" panose="020F0302020204030204"/>
                </a:rPr>
                <a:t>CA BRIC 2020 (</a:t>
              </a:r>
              <a:r>
                <a:rPr lang="en-US" sz="1400" b="1" kern="0" dirty="0">
                  <a:solidFill>
                    <a:srgbClr val="003364"/>
                  </a:solidFill>
                  <a:latin typeface="Century Gothic" panose="020F0302020204030204"/>
                </a:rPr>
                <a:t>Fed Share</a:t>
              </a:r>
              <a:r>
                <a:rPr kumimoji="0" lang="en-US" sz="1400" b="1" i="0" u="none" strike="noStrike" kern="0" cap="none" spc="0" normalizeH="0" baseline="0" noProof="0" dirty="0">
                  <a:ln>
                    <a:noFill/>
                  </a:ln>
                  <a:solidFill>
                    <a:srgbClr val="003364"/>
                  </a:solidFill>
                  <a:effectLst/>
                  <a:uLnTx/>
                  <a:uFillTx/>
                  <a:latin typeface="Century Gothic" panose="020F0302020204030204"/>
                </a:rPr>
                <a:t>)</a:t>
              </a:r>
            </a:p>
          </p:txBody>
        </p:sp>
      </p:grpSp>
      <p:grpSp>
        <p:nvGrpSpPr>
          <p:cNvPr id="32" name="Group 31">
            <a:extLst>
              <a:ext uri="{FF2B5EF4-FFF2-40B4-BE49-F238E27FC236}">
                <a16:creationId xmlns:a16="http://schemas.microsoft.com/office/drawing/2014/main" id="{5C355A9E-03A5-BC0E-E375-E9CD166F38C6}"/>
              </a:ext>
            </a:extLst>
          </p:cNvPr>
          <p:cNvGrpSpPr/>
          <p:nvPr/>
        </p:nvGrpSpPr>
        <p:grpSpPr>
          <a:xfrm>
            <a:off x="4139159" y="3323585"/>
            <a:ext cx="3444421" cy="2947269"/>
            <a:chOff x="5984678" y="3834685"/>
            <a:chExt cx="2559409" cy="2068994"/>
          </a:xfrm>
        </p:grpSpPr>
        <p:sp>
          <p:nvSpPr>
            <p:cNvPr id="29" name="TextBox 28">
              <a:extLst>
                <a:ext uri="{FF2B5EF4-FFF2-40B4-BE49-F238E27FC236}">
                  <a16:creationId xmlns:a16="http://schemas.microsoft.com/office/drawing/2014/main" id="{5EBB6E96-E1EC-FFC1-15AA-C84BFD84A637}"/>
                </a:ext>
              </a:extLst>
            </p:cNvPr>
            <p:cNvSpPr txBox="1"/>
            <p:nvPr/>
          </p:nvSpPr>
          <p:spPr>
            <a:xfrm>
              <a:off x="5984678" y="3834685"/>
              <a:ext cx="2559409" cy="216061"/>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003364"/>
                  </a:solidFill>
                  <a:latin typeface="Century Gothic" panose="020F0302020204030204"/>
                </a:rPr>
                <a:t>CA BRIC 2021 (Fed Share)</a:t>
              </a:r>
            </a:p>
          </p:txBody>
        </p:sp>
        <p:graphicFrame>
          <p:nvGraphicFramePr>
            <p:cNvPr id="31" name="Chart 30">
              <a:extLst>
                <a:ext uri="{FF2B5EF4-FFF2-40B4-BE49-F238E27FC236}">
                  <a16:creationId xmlns:a16="http://schemas.microsoft.com/office/drawing/2014/main" id="{809D1FD7-EDF5-E0AB-7CA3-B95DB521428B}"/>
                </a:ext>
              </a:extLst>
            </p:cNvPr>
            <p:cNvGraphicFramePr/>
            <p:nvPr>
              <p:extLst>
                <p:ext uri="{D42A27DB-BD31-4B8C-83A1-F6EECF244321}">
                  <p14:modId xmlns:p14="http://schemas.microsoft.com/office/powerpoint/2010/main" val="222373031"/>
                </p:ext>
              </p:extLst>
            </p:nvPr>
          </p:nvGraphicFramePr>
          <p:xfrm>
            <a:off x="6055124" y="4033629"/>
            <a:ext cx="2418515" cy="1870050"/>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Slide Number Placeholder 1">
            <a:extLst>
              <a:ext uri="{FF2B5EF4-FFF2-40B4-BE49-F238E27FC236}">
                <a16:creationId xmlns:a16="http://schemas.microsoft.com/office/drawing/2014/main" id="{2F72C03D-6363-D1B5-AC26-B9D681F944E8}"/>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4</a:t>
            </a:fld>
            <a:endParaRPr lang="en-US" b="1" dirty="0"/>
          </a:p>
        </p:txBody>
      </p:sp>
    </p:spTree>
    <p:extLst>
      <p:ext uri="{BB962C8B-B14F-4D97-AF65-F5344CB8AC3E}">
        <p14:creationId xmlns:p14="http://schemas.microsoft.com/office/powerpoint/2010/main" val="371231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4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8204-CC6A-1DE0-4B60-66533B212EB9}"/>
              </a:ext>
            </a:extLst>
          </p:cNvPr>
          <p:cNvSpPr txBox="1">
            <a:spLocks noGrp="1"/>
          </p:cNvSpPr>
          <p:nvPr>
            <p:ph type="title"/>
          </p:nvPr>
        </p:nvSpPr>
        <p:spPr>
          <a:xfrm>
            <a:off x="2743200" y="1487555"/>
            <a:ext cx="8620542" cy="3882889"/>
          </a:xfrm>
          <a:noFill/>
          <a:ln>
            <a:noFill/>
          </a:ln>
        </p:spPr>
        <p:txBody>
          <a:bodyPr vert="horz" wrap="square" lIns="0" tIns="45720" rIns="0" bIns="45720" anchor="ctr" anchorCtr="0" compatLnSpc="1">
            <a:noAutofit/>
          </a:bodyPr>
          <a:lstStyle/>
          <a:p>
            <a:pPr>
              <a:lnSpc>
                <a:spcPct val="100000"/>
              </a:lnSpc>
            </a:pPr>
            <a:r>
              <a:rPr lang="en-US" sz="2400" dirty="0"/>
              <a:t>Evolution of Pre-Disaster Mitigation</a:t>
            </a:r>
            <a:br>
              <a:rPr lang="en-US" sz="2400" b="1" dirty="0"/>
            </a:br>
            <a:r>
              <a:rPr lang="en-US" sz="1200" b="1" dirty="0"/>
              <a:t> </a:t>
            </a:r>
            <a:br>
              <a:rPr lang="en-US" sz="2400" b="1" dirty="0"/>
            </a:br>
            <a:r>
              <a:rPr lang="en-US" sz="2400" b="1" dirty="0"/>
              <a:t>BRIC 2020/2021 Trends </a:t>
            </a:r>
            <a:br>
              <a:rPr lang="en-US" sz="2400" dirty="0"/>
            </a:br>
            <a:r>
              <a:rPr lang="en-US" sz="1200" dirty="0"/>
              <a:t> </a:t>
            </a:r>
            <a:br>
              <a:rPr lang="en-US" sz="2400" dirty="0"/>
            </a:br>
            <a:r>
              <a:rPr lang="en-US" sz="2400" dirty="0"/>
              <a:t>BRIC 2022 Messaging</a:t>
            </a:r>
            <a:br>
              <a:rPr lang="en-US" sz="2400" dirty="0"/>
            </a:br>
            <a:r>
              <a:rPr lang="en-US" sz="1200" dirty="0"/>
              <a:t> </a:t>
            </a:r>
            <a:br>
              <a:rPr lang="en-US" sz="2400" dirty="0"/>
            </a:br>
            <a:r>
              <a:rPr lang="en-US" sz="2400" dirty="0"/>
              <a:t>Timeline and Next Steps </a:t>
            </a:r>
            <a:br>
              <a:rPr lang="en-US" sz="2400" dirty="0"/>
            </a:br>
            <a:r>
              <a:rPr lang="en-US" sz="1200" dirty="0"/>
              <a:t> </a:t>
            </a:r>
            <a:br>
              <a:rPr lang="en-US" sz="2400" dirty="0"/>
            </a:br>
            <a:r>
              <a:rPr lang="en-US" sz="2400" dirty="0"/>
              <a:t>Q/A</a:t>
            </a:r>
          </a:p>
        </p:txBody>
      </p:sp>
      <p:sp>
        <p:nvSpPr>
          <p:cNvPr id="3" name="Slide Number Placeholder 2">
            <a:extLst>
              <a:ext uri="{FF2B5EF4-FFF2-40B4-BE49-F238E27FC236}">
                <a16:creationId xmlns:a16="http://schemas.microsoft.com/office/drawing/2014/main" id="{9F7A8C88-A913-D668-10F4-E17F0772F450}"/>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5</a:t>
            </a:fld>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a:extLst>
              <a:ext uri="{FF2B5EF4-FFF2-40B4-BE49-F238E27FC236}">
                <a16:creationId xmlns:a16="http://schemas.microsoft.com/office/drawing/2014/main" id="{5CE3A81B-A8A3-7756-635D-953C9D5042A6}"/>
              </a:ext>
            </a:extLst>
          </p:cNvPr>
          <p:cNvSpPr txBox="1"/>
          <p:nvPr/>
        </p:nvSpPr>
        <p:spPr>
          <a:xfrm>
            <a:off x="8943095" y="429225"/>
            <a:ext cx="3089148" cy="4739759"/>
          </a:xfrm>
          <a:prstGeom prst="rect">
            <a:avLst/>
          </a:prstGeom>
          <a:noFill/>
          <a:ln cap="flat">
            <a:noFill/>
          </a:ln>
        </p:spPr>
        <p:txBody>
          <a:bodyPr vert="horz" wrap="square" lIns="91440" tIns="45720" rIns="91440" bIns="45720" anchor="t" anchorCtr="0" compatLnSpc="1">
            <a:spAutoFit/>
          </a:bodyPr>
          <a:lstStyle/>
          <a:p>
            <a:pPr hangingPunct="0">
              <a:defRPr sz="1800" b="0" i="0" u="none" strike="noStrike" kern="0" cap="none" spc="0" baseline="0">
                <a:solidFill>
                  <a:srgbClr val="000000"/>
                </a:solidFill>
                <a:uFillTx/>
              </a:defRPr>
            </a:pPr>
            <a:r>
              <a:rPr lang="en-US" b="1" kern="0" dirty="0">
                <a:solidFill>
                  <a:srgbClr val="013365"/>
                </a:solidFill>
                <a:latin typeface="Century Gothic" pitchFamily="34"/>
                <a:ea typeface="+mj-ea"/>
              </a:rPr>
              <a:t>National BRIC 2021 Numbers: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252625"/>
                </a:solidFill>
                <a:uFillTx/>
                <a:latin typeface="Century Gothic"/>
              </a:rPr>
              <a:t> </a:t>
            </a:r>
            <a:endParaRPr lang="en-US" sz="1400" b="0" i="0" u="none" strike="noStrike" kern="1200" cap="none" spc="0" baseline="0" dirty="0">
              <a:solidFill>
                <a:srgbClr val="000000"/>
              </a:solidFill>
              <a:uFillTx/>
              <a:latin typeface="Century Gothic"/>
            </a:endParaRPr>
          </a:p>
          <a:p>
            <a:pPr marL="182880" marR="0" lvl="1" indent="-182880" fontAlgn="auto" hangingPunct="0">
              <a:lnSpc>
                <a:spcPct val="100000"/>
              </a:lnSpc>
              <a:spcBef>
                <a:spcPts val="0"/>
              </a:spcBef>
              <a:spcAft>
                <a:spcPts val="0"/>
              </a:spcAft>
              <a:buClr>
                <a:srgbClr val="003364"/>
              </a:buClr>
              <a:buSzPct val="100000"/>
              <a:buFont typeface="Wingdings" panose="05000000000000000000" pitchFamily="2" charset="2"/>
              <a:buChar char="v"/>
              <a:tabLst/>
              <a:defRPr sz="1800" b="0" i="0" u="none" strike="noStrike" kern="0" cap="none" spc="0" baseline="0">
                <a:solidFill>
                  <a:srgbClr val="000000"/>
                </a:solidFill>
                <a:uFillTx/>
              </a:defRPr>
            </a:pPr>
            <a:r>
              <a:rPr lang="en-US" sz="1400" b="1" kern="0" dirty="0">
                <a:solidFill>
                  <a:srgbClr val="000000"/>
                </a:solidFill>
                <a:latin typeface="Century Gothic"/>
              </a:rPr>
              <a:t>53</a:t>
            </a:r>
            <a:r>
              <a:rPr lang="en-US" sz="1400" kern="0" dirty="0">
                <a:solidFill>
                  <a:srgbClr val="000000"/>
                </a:solidFill>
                <a:latin typeface="Century Gothic"/>
              </a:rPr>
              <a:t> competitive projects selected</a:t>
            </a:r>
            <a:endParaRPr lang="en-US" sz="1400" b="1" kern="0" dirty="0">
              <a:solidFill>
                <a:srgbClr val="000000"/>
              </a:solidFill>
              <a:latin typeface="Century Gothic"/>
            </a:endParaRPr>
          </a:p>
          <a:p>
            <a:pPr marL="357502" marR="0" lvl="1" indent="-182880" fontAlgn="auto" hangingPunct="0">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kern="0" dirty="0">
                <a:solidFill>
                  <a:srgbClr val="000000"/>
                </a:solidFill>
                <a:latin typeface="Century Gothic"/>
              </a:rPr>
              <a:t>19 selected applicants, all FEMA Regions received at least one competitive mitigation project this year </a:t>
            </a:r>
          </a:p>
          <a:p>
            <a:pPr hangingPunct="0">
              <a:buSzPct val="100000"/>
              <a:defRPr sz="1800" b="0" i="0" u="none" strike="noStrike" kern="0" cap="none" spc="0" baseline="0">
                <a:solidFill>
                  <a:srgbClr val="000000"/>
                </a:solidFill>
                <a:uFillTx/>
              </a:defRPr>
            </a:pPr>
            <a:endParaRPr lang="en-US" sz="1400" kern="0" dirty="0">
              <a:solidFill>
                <a:srgbClr val="000000"/>
              </a:solidFill>
              <a:latin typeface="Century Gothic"/>
            </a:endParaRPr>
          </a:p>
          <a:p>
            <a:pPr marL="182880" indent="-182880" hangingPunct="0">
              <a:buClr>
                <a:srgbClr val="003364"/>
              </a:buClr>
              <a:buSzPct val="100000"/>
              <a:buFont typeface="Wingdings" panose="05000000000000000000" pitchFamily="2" charset="2"/>
              <a:buChar char="v"/>
              <a:defRPr sz="1800" b="0" i="0" u="none" strike="noStrike" kern="0" cap="none" spc="0" baseline="0">
                <a:solidFill>
                  <a:srgbClr val="000000"/>
                </a:solidFill>
                <a:uFillTx/>
              </a:defRPr>
            </a:pPr>
            <a:r>
              <a:rPr lang="en-US" sz="1400" kern="0" dirty="0">
                <a:solidFill>
                  <a:srgbClr val="000000"/>
                </a:solidFill>
                <a:latin typeface="Century Gothic"/>
              </a:rPr>
              <a:t>The average project dollar amount is </a:t>
            </a:r>
            <a:r>
              <a:rPr lang="en-US" sz="1400" b="1" kern="0" dirty="0">
                <a:solidFill>
                  <a:srgbClr val="000000"/>
                </a:solidFill>
                <a:latin typeface="Century Gothic"/>
              </a:rPr>
              <a:t>$15M </a:t>
            </a:r>
            <a:r>
              <a:rPr lang="en-US" sz="1400" kern="0" dirty="0">
                <a:solidFill>
                  <a:srgbClr val="000000"/>
                </a:solidFill>
                <a:latin typeface="Century Gothic"/>
              </a:rPr>
              <a:t>(smallest is $189K and the largest is the program max at $50M)</a:t>
            </a:r>
          </a:p>
          <a:p>
            <a:pPr hangingPunct="0">
              <a:buClr>
                <a:srgbClr val="003364"/>
              </a:buClr>
              <a:buSzPct val="100000"/>
              <a:defRPr sz="1800" b="0" i="0" u="none" strike="noStrike" kern="0" cap="none" spc="0" baseline="0">
                <a:solidFill>
                  <a:srgbClr val="000000"/>
                </a:solidFill>
                <a:uFillTx/>
              </a:defRPr>
            </a:pPr>
            <a:endParaRPr lang="en-US" sz="1400" kern="0" dirty="0">
              <a:solidFill>
                <a:srgbClr val="000000"/>
              </a:solidFill>
              <a:latin typeface="Century Gothic"/>
            </a:endParaRPr>
          </a:p>
          <a:p>
            <a:pPr marL="182880" indent="-182880" hangingPunct="0">
              <a:buClr>
                <a:srgbClr val="003364"/>
              </a:buClr>
              <a:buSzPct val="100000"/>
              <a:buFont typeface="Wingdings" panose="05000000000000000000" pitchFamily="2" charset="2"/>
              <a:buChar char="v"/>
              <a:defRPr sz="1800" b="0" i="0" u="none" strike="noStrike" kern="0" cap="none" spc="0" baseline="0">
                <a:solidFill>
                  <a:srgbClr val="000000"/>
                </a:solidFill>
                <a:uFillTx/>
              </a:defRPr>
            </a:pPr>
            <a:r>
              <a:rPr lang="en-US" sz="1400" b="1" kern="0" dirty="0">
                <a:solidFill>
                  <a:srgbClr val="000000"/>
                </a:solidFill>
                <a:latin typeface="Century Gothic"/>
              </a:rPr>
              <a:t>49% </a:t>
            </a:r>
            <a:r>
              <a:rPr lang="en-US" sz="1400" kern="0" dirty="0">
                <a:solidFill>
                  <a:srgbClr val="000000"/>
                </a:solidFill>
                <a:latin typeface="Century Gothic"/>
              </a:rPr>
              <a:t>of selected projects meet one or more of the Justice40 interim criteria</a:t>
            </a:r>
          </a:p>
          <a:p>
            <a:pPr marL="182880" indent="-182880" hangingPunct="0">
              <a:buClr>
                <a:srgbClr val="003364"/>
              </a:buClr>
              <a:buSzPct val="100000"/>
              <a:buFont typeface="Wingdings" panose="05000000000000000000" pitchFamily="2" charset="2"/>
              <a:buChar char="v"/>
              <a:defRPr sz="1800" b="0" i="0" u="none" strike="noStrike" kern="0" cap="none" spc="0" baseline="0">
                <a:solidFill>
                  <a:srgbClr val="000000"/>
                </a:solidFill>
                <a:uFillTx/>
              </a:defRPr>
            </a:pPr>
            <a:endParaRPr lang="en-US" sz="1400" kern="0" dirty="0">
              <a:solidFill>
                <a:srgbClr val="000000"/>
              </a:solidFill>
              <a:latin typeface="Century Gothic"/>
            </a:endParaRPr>
          </a:p>
          <a:p>
            <a:pPr marL="182880" indent="-182880" hangingPunct="0">
              <a:buClr>
                <a:srgbClr val="003364"/>
              </a:buClr>
              <a:buSzPct val="100000"/>
              <a:buFont typeface="Wingdings" panose="05000000000000000000" pitchFamily="2" charset="2"/>
              <a:buChar char="v"/>
              <a:defRPr sz="1800" b="0" i="0" u="none" strike="noStrike" kern="0" cap="none" spc="0" baseline="0">
                <a:solidFill>
                  <a:srgbClr val="000000"/>
                </a:solidFill>
                <a:uFillTx/>
              </a:defRPr>
            </a:pPr>
            <a:r>
              <a:rPr lang="en-US" sz="1400" kern="0" dirty="0">
                <a:solidFill>
                  <a:srgbClr val="000000"/>
                </a:solidFill>
                <a:latin typeface="Century Gothic"/>
              </a:rPr>
              <a:t>Success rate of </a:t>
            </a:r>
            <a:r>
              <a:rPr lang="en-US" sz="1400" b="1" kern="0" dirty="0">
                <a:solidFill>
                  <a:srgbClr val="000000"/>
                </a:solidFill>
                <a:latin typeface="Century Gothic"/>
              </a:rPr>
              <a:t>14% </a:t>
            </a:r>
            <a:r>
              <a:rPr lang="en-US" sz="1400" kern="0" dirty="0">
                <a:solidFill>
                  <a:srgbClr val="000000"/>
                </a:solidFill>
                <a:latin typeface="Century Gothic"/>
              </a:rPr>
              <a:t>in 2021 – compared to 4% in 2020</a:t>
            </a:r>
          </a:p>
        </p:txBody>
      </p:sp>
      <p:sp>
        <p:nvSpPr>
          <p:cNvPr id="99" name="Title 3">
            <a:extLst>
              <a:ext uri="{FF2B5EF4-FFF2-40B4-BE49-F238E27FC236}">
                <a16:creationId xmlns:a16="http://schemas.microsoft.com/office/drawing/2014/main" id="{3F158DD7-E865-7530-F85F-F56015044992}"/>
              </a:ext>
            </a:extLst>
          </p:cNvPr>
          <p:cNvSpPr txBox="1">
            <a:spLocks/>
          </p:cNvSpPr>
          <p:nvPr/>
        </p:nvSpPr>
        <p:spPr>
          <a:xfrm>
            <a:off x="391718" y="173613"/>
            <a:ext cx="7969672" cy="765160"/>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latinLnBrk="0" hangingPunct="0">
              <a:lnSpc>
                <a:spcPct val="100000"/>
              </a:lnSpc>
              <a:spcBef>
                <a:spcPts val="0"/>
              </a:spcBef>
              <a:spcAft>
                <a:spcPts val="0"/>
              </a:spcAft>
              <a:buNone/>
              <a:tabLst/>
              <a:defRPr lang="en-US" sz="2400" b="1" i="0" u="none" strike="noStrike" kern="0" cap="none" spc="0" baseline="0">
                <a:solidFill>
                  <a:srgbClr val="013365"/>
                </a:solidFill>
                <a:uFillTx/>
                <a:latin typeface="Century Gothic" pitchFamily="34"/>
                <a:ea typeface="Tahoma" pitchFamily="34"/>
                <a:cs typeface="Tahoma" pitchFamily="34"/>
              </a:defRPr>
            </a:lvl1pPr>
          </a:lstStyle>
          <a:p>
            <a:r>
              <a:rPr lang="en-US" dirty="0"/>
              <a:t>BRIC 2021 – National Competitive Mitigation Projects</a:t>
            </a:r>
          </a:p>
        </p:txBody>
      </p:sp>
      <p:sp>
        <p:nvSpPr>
          <p:cNvPr id="5" name="Slide Number Placeholder 4">
            <a:extLst>
              <a:ext uri="{FF2B5EF4-FFF2-40B4-BE49-F238E27FC236}">
                <a16:creationId xmlns:a16="http://schemas.microsoft.com/office/drawing/2014/main" id="{6C76ADFC-8822-26E2-E628-65F5844180C9}"/>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6</a:t>
            </a:fld>
            <a:endParaRPr lang="en-US" b="1" dirty="0"/>
          </a:p>
        </p:txBody>
      </p:sp>
      <p:grpSp>
        <p:nvGrpSpPr>
          <p:cNvPr id="12" name="Group 11">
            <a:extLst>
              <a:ext uri="{FF2B5EF4-FFF2-40B4-BE49-F238E27FC236}">
                <a16:creationId xmlns:a16="http://schemas.microsoft.com/office/drawing/2014/main" id="{ABED7424-DA2C-0D72-3C82-F408E2D9D4D1}"/>
              </a:ext>
            </a:extLst>
          </p:cNvPr>
          <p:cNvGrpSpPr/>
          <p:nvPr/>
        </p:nvGrpSpPr>
        <p:grpSpPr>
          <a:xfrm>
            <a:off x="224350" y="938773"/>
            <a:ext cx="6995600" cy="4980454"/>
            <a:chOff x="781702" y="823664"/>
            <a:chExt cx="6600376" cy="5085929"/>
          </a:xfrm>
          <a:effectLst>
            <a:outerShdw blurRad="25400" dist="12700" dir="2700000" algn="tl" rotWithShape="0">
              <a:schemeClr val="tx1">
                <a:lumMod val="65000"/>
                <a:lumOff val="35000"/>
                <a:alpha val="20000"/>
              </a:schemeClr>
            </a:outerShdw>
          </a:effectLst>
        </p:grpSpPr>
        <p:sp>
          <p:nvSpPr>
            <p:cNvPr id="24" name="Freeform 14">
              <a:extLst>
                <a:ext uri="{FF2B5EF4-FFF2-40B4-BE49-F238E27FC236}">
                  <a16:creationId xmlns:a16="http://schemas.microsoft.com/office/drawing/2014/main" id="{E996414D-B46E-749C-7FCD-E163CC681BD0}"/>
                </a:ext>
              </a:extLst>
            </p:cNvPr>
            <p:cNvSpPr/>
            <p:nvPr/>
          </p:nvSpPr>
          <p:spPr>
            <a:xfrm>
              <a:off x="2078184" y="1034872"/>
              <a:ext cx="707187" cy="1154512"/>
            </a:xfrm>
            <a:custGeom>
              <a:avLst/>
              <a:gdLst>
                <a:gd name="f0" fmla="val 10800000"/>
                <a:gd name="f1" fmla="val 5400000"/>
                <a:gd name="f2" fmla="val 360"/>
                <a:gd name="f3" fmla="val 180"/>
                <a:gd name="f4" fmla="val w"/>
                <a:gd name="f5" fmla="val h"/>
                <a:gd name="f6" fmla="val 0"/>
                <a:gd name="f7" fmla="val 596"/>
                <a:gd name="f8" fmla="val 973"/>
                <a:gd name="f9" fmla="val 317"/>
                <a:gd name="f10" fmla="val 322"/>
                <a:gd name="f11" fmla="val 319"/>
                <a:gd name="f12" fmla="val 324"/>
                <a:gd name="f13" fmla="val 326"/>
                <a:gd name="f14" fmla="val 329"/>
                <a:gd name="f15" fmla="val 327"/>
                <a:gd name="f16" fmla="val 331"/>
                <a:gd name="f17" fmla="val 334"/>
                <a:gd name="f18" fmla="val 336"/>
                <a:gd name="f19" fmla="val 348"/>
                <a:gd name="f20" fmla="val 350"/>
                <a:gd name="f21" fmla="val 352"/>
                <a:gd name="f22" fmla="val 339"/>
                <a:gd name="f23" fmla="val 341"/>
                <a:gd name="f24" fmla="val 346"/>
                <a:gd name="f25" fmla="val 353"/>
                <a:gd name="f26" fmla="val 343"/>
                <a:gd name="f27" fmla="val 358"/>
                <a:gd name="f28" fmla="val 365"/>
                <a:gd name="f29" fmla="val 338"/>
                <a:gd name="f30" fmla="val 376"/>
                <a:gd name="f31" fmla="val 333"/>
                <a:gd name="f32" fmla="val 386"/>
                <a:gd name="f33" fmla="val 395"/>
                <a:gd name="f34" fmla="val 398"/>
                <a:gd name="f35" fmla="val 405"/>
                <a:gd name="f36" fmla="val 414"/>
                <a:gd name="f37" fmla="val 417"/>
                <a:gd name="f38" fmla="val 421"/>
                <a:gd name="f39" fmla="val 433"/>
                <a:gd name="f40" fmla="val 436"/>
                <a:gd name="f41" fmla="val 438"/>
                <a:gd name="f42" fmla="val 440"/>
                <a:gd name="f43" fmla="val 314"/>
                <a:gd name="f44" fmla="val 445"/>
                <a:gd name="f45" fmla="val 459"/>
                <a:gd name="f46" fmla="val 312"/>
                <a:gd name="f47" fmla="val 464"/>
                <a:gd name="f48" fmla="val 310"/>
                <a:gd name="f49" fmla="val 469"/>
                <a:gd name="f50" fmla="val 471"/>
                <a:gd name="f51" fmla="val 476"/>
                <a:gd name="f52" fmla="val 485"/>
                <a:gd name="f53" fmla="val 481"/>
                <a:gd name="f54" fmla="val 345"/>
                <a:gd name="f55" fmla="val 478"/>
                <a:gd name="f56" fmla="val 357"/>
                <a:gd name="f57" fmla="val 359"/>
                <a:gd name="f58" fmla="val 466"/>
                <a:gd name="f59" fmla="val 362"/>
                <a:gd name="f60" fmla="val 364"/>
                <a:gd name="f61" fmla="val 369"/>
                <a:gd name="f62" fmla="val 474"/>
                <a:gd name="f63" fmla="val 374"/>
                <a:gd name="f64" fmla="val 488"/>
                <a:gd name="f65" fmla="val 492"/>
                <a:gd name="f66" fmla="val 500"/>
                <a:gd name="f67" fmla="val 509"/>
                <a:gd name="f68" fmla="val 519"/>
                <a:gd name="f69" fmla="val 383"/>
                <a:gd name="f70" fmla="val 533"/>
                <a:gd name="f71" fmla="val 385"/>
                <a:gd name="f72" fmla="val 542"/>
                <a:gd name="f73" fmla="val 390"/>
                <a:gd name="f74" fmla="val 547"/>
                <a:gd name="f75" fmla="val 392"/>
                <a:gd name="f76" fmla="val 552"/>
                <a:gd name="f77" fmla="val 556"/>
                <a:gd name="f78" fmla="val 561"/>
                <a:gd name="f79" fmla="val 388"/>
                <a:gd name="f80" fmla="val 568"/>
                <a:gd name="f81" fmla="val 573"/>
                <a:gd name="f82" fmla="val 578"/>
                <a:gd name="f83" fmla="val 397"/>
                <a:gd name="f84" fmla="val 587"/>
                <a:gd name="f85" fmla="val 400"/>
                <a:gd name="f86" fmla="val 407"/>
                <a:gd name="f87" fmla="val 411"/>
                <a:gd name="f88" fmla="val 590"/>
                <a:gd name="f89" fmla="val 594"/>
                <a:gd name="f90" fmla="val 418"/>
                <a:gd name="f91" fmla="val 601"/>
                <a:gd name="f92" fmla="val 608"/>
                <a:gd name="f93" fmla="val 616"/>
                <a:gd name="f94" fmla="val 625"/>
                <a:gd name="f95" fmla="val 632"/>
                <a:gd name="f96" fmla="val 423"/>
                <a:gd name="f97" fmla="val 637"/>
                <a:gd name="f98" fmla="val 428"/>
                <a:gd name="f99" fmla="val 642"/>
                <a:gd name="f100" fmla="val 646"/>
                <a:gd name="f101" fmla="val 435"/>
                <a:gd name="f102" fmla="val 437"/>
                <a:gd name="f103" fmla="val 644"/>
                <a:gd name="f104" fmla="val 447"/>
                <a:gd name="f105" fmla="val 635"/>
                <a:gd name="f106" fmla="val 454"/>
                <a:gd name="f107" fmla="val 475"/>
                <a:gd name="f108" fmla="val 482"/>
                <a:gd name="f109" fmla="val 487"/>
                <a:gd name="f110" fmla="val 506"/>
                <a:gd name="f111" fmla="val 523"/>
                <a:gd name="f112" fmla="val 639"/>
                <a:gd name="f113" fmla="val 530"/>
                <a:gd name="f114" fmla="val 544"/>
                <a:gd name="f115" fmla="val 558"/>
                <a:gd name="f116" fmla="val 560"/>
                <a:gd name="f117" fmla="val 563"/>
                <a:gd name="f118" fmla="val 630"/>
                <a:gd name="f119" fmla="val 565"/>
                <a:gd name="f120" fmla="val 567"/>
                <a:gd name="f121" fmla="val 623"/>
                <a:gd name="f122" fmla="val 572"/>
                <a:gd name="f123" fmla="val 620"/>
                <a:gd name="f124" fmla="val 575"/>
                <a:gd name="f125" fmla="val 577"/>
                <a:gd name="f126" fmla="val 579"/>
                <a:gd name="f127" fmla="val 584"/>
                <a:gd name="f128" fmla="val 586"/>
                <a:gd name="f129" fmla="val 649"/>
                <a:gd name="f130" fmla="val 591"/>
                <a:gd name="f131" fmla="val 653"/>
                <a:gd name="f132" fmla="val 656"/>
                <a:gd name="f133" fmla="val 677"/>
                <a:gd name="f134" fmla="val 696"/>
                <a:gd name="f135" fmla="val 589"/>
                <a:gd name="f136" fmla="val 715"/>
                <a:gd name="f137" fmla="val 736"/>
                <a:gd name="f138" fmla="val 582"/>
                <a:gd name="f139" fmla="val 755"/>
                <a:gd name="f140" fmla="val 774"/>
                <a:gd name="f141" fmla="val 795"/>
                <a:gd name="f142" fmla="val 814"/>
                <a:gd name="f143" fmla="val 833"/>
                <a:gd name="f144" fmla="val 570"/>
                <a:gd name="f145" fmla="val 855"/>
                <a:gd name="f146" fmla="val 874"/>
                <a:gd name="f147" fmla="val 893"/>
                <a:gd name="f148" fmla="val 914"/>
                <a:gd name="f149" fmla="val 933"/>
                <a:gd name="f150" fmla="val 952"/>
                <a:gd name="f151" fmla="val 553"/>
                <a:gd name="f152" fmla="val 537"/>
                <a:gd name="f153" fmla="val 971"/>
                <a:gd name="f154" fmla="val 518"/>
                <a:gd name="f155" fmla="val 968"/>
                <a:gd name="f156" fmla="val 501"/>
                <a:gd name="f157" fmla="val 966"/>
                <a:gd name="f158" fmla="val 964"/>
                <a:gd name="f159" fmla="val 959"/>
                <a:gd name="f160" fmla="val 449"/>
                <a:gd name="f161" fmla="val 956"/>
                <a:gd name="f162" fmla="val 954"/>
                <a:gd name="f163" fmla="val 949"/>
                <a:gd name="f164" fmla="val 378"/>
                <a:gd name="f165" fmla="val 947"/>
                <a:gd name="f166" fmla="val 945"/>
                <a:gd name="f167" fmla="val 940"/>
                <a:gd name="f168" fmla="val 938"/>
                <a:gd name="f169" fmla="val 935"/>
                <a:gd name="f170" fmla="val 293"/>
                <a:gd name="f171" fmla="val 274"/>
                <a:gd name="f172" fmla="val 928"/>
                <a:gd name="f173" fmla="val 241"/>
                <a:gd name="f174" fmla="val 923"/>
                <a:gd name="f175" fmla="val 206"/>
                <a:gd name="f176" fmla="val 916"/>
                <a:gd name="f177" fmla="val 172"/>
                <a:gd name="f178" fmla="val 912"/>
                <a:gd name="f179" fmla="val 137"/>
                <a:gd name="f180" fmla="val 904"/>
                <a:gd name="f181" fmla="val 104"/>
                <a:gd name="f182" fmla="val 897"/>
                <a:gd name="f183" fmla="val 68"/>
                <a:gd name="f184" fmla="val 890"/>
                <a:gd name="f185" fmla="val 35"/>
                <a:gd name="f186" fmla="val 883"/>
                <a:gd name="f187" fmla="val 876"/>
                <a:gd name="f188" fmla="val 7"/>
                <a:gd name="f189" fmla="val 848"/>
                <a:gd name="f190" fmla="val 12"/>
                <a:gd name="f191" fmla="val 819"/>
                <a:gd name="f192" fmla="val 16"/>
                <a:gd name="f193" fmla="val 793"/>
                <a:gd name="f194" fmla="val 23"/>
                <a:gd name="f195" fmla="val 765"/>
                <a:gd name="f196" fmla="val 28"/>
                <a:gd name="f197" fmla="val 708"/>
                <a:gd name="f198" fmla="val 40"/>
                <a:gd name="f199" fmla="val 679"/>
                <a:gd name="f200" fmla="val 47"/>
                <a:gd name="f201" fmla="val 57"/>
                <a:gd name="f202" fmla="val 59"/>
                <a:gd name="f203" fmla="val 618"/>
                <a:gd name="f204" fmla="val 61"/>
                <a:gd name="f205" fmla="val 611"/>
                <a:gd name="f206" fmla="val 66"/>
                <a:gd name="f207" fmla="val 604"/>
                <a:gd name="f208" fmla="val 64"/>
                <a:gd name="f209" fmla="val 597"/>
                <a:gd name="f210" fmla="val 592"/>
                <a:gd name="f211" fmla="val 50"/>
                <a:gd name="f212" fmla="val 45"/>
                <a:gd name="f213" fmla="val 580"/>
                <a:gd name="f214" fmla="val 78"/>
                <a:gd name="f215" fmla="val 90"/>
                <a:gd name="f216" fmla="val 516"/>
                <a:gd name="f217" fmla="val 94"/>
                <a:gd name="f218" fmla="val 507"/>
                <a:gd name="f219" fmla="val 106"/>
                <a:gd name="f220" fmla="val 132"/>
                <a:gd name="f221" fmla="val 452"/>
                <a:gd name="f222" fmla="val 142"/>
                <a:gd name="f223" fmla="val 431"/>
                <a:gd name="f224" fmla="val 139"/>
                <a:gd name="f225" fmla="val 419"/>
                <a:gd name="f226" fmla="val 135"/>
                <a:gd name="f227" fmla="val 123"/>
                <a:gd name="f228" fmla="val 116"/>
                <a:gd name="f229" fmla="val 384"/>
                <a:gd name="f230" fmla="val 113"/>
                <a:gd name="f231" fmla="val 118"/>
                <a:gd name="f232" fmla="val 120"/>
                <a:gd name="f233" fmla="val 301"/>
                <a:gd name="f234" fmla="val 125"/>
                <a:gd name="f235" fmla="val 282"/>
                <a:gd name="f236" fmla="val 130"/>
                <a:gd name="f237" fmla="val 260"/>
                <a:gd name="f238" fmla="val 242"/>
                <a:gd name="f239" fmla="val 220"/>
                <a:gd name="f240" fmla="val 201"/>
                <a:gd name="f241" fmla="val 146"/>
                <a:gd name="f242" fmla="val 151"/>
                <a:gd name="f243" fmla="val 161"/>
                <a:gd name="f244" fmla="val 156"/>
                <a:gd name="f245" fmla="val 140"/>
                <a:gd name="f246" fmla="val 158"/>
                <a:gd name="f247" fmla="val 121"/>
                <a:gd name="f248" fmla="val 163"/>
                <a:gd name="f249" fmla="val 102"/>
                <a:gd name="f250" fmla="val 168"/>
                <a:gd name="f251" fmla="val 81"/>
                <a:gd name="f252" fmla="val 62"/>
                <a:gd name="f253" fmla="val 177"/>
                <a:gd name="f254" fmla="val 182"/>
                <a:gd name="f255" fmla="val 21"/>
                <a:gd name="f256" fmla="val 187"/>
                <a:gd name="f257" fmla="val 213"/>
                <a:gd name="f258" fmla="val 246"/>
                <a:gd name="f259" fmla="val 14"/>
                <a:gd name="f260" fmla="val 267"/>
                <a:gd name="f261" fmla="val 19"/>
                <a:gd name="f262" fmla="val 253"/>
                <a:gd name="f263" fmla="val 111"/>
                <a:gd name="f264" fmla="val 251"/>
                <a:gd name="f265" fmla="val 166"/>
                <a:gd name="f266" fmla="val 175"/>
                <a:gd name="f267" fmla="val 258"/>
                <a:gd name="f268" fmla="val 185"/>
                <a:gd name="f269" fmla="val 197"/>
                <a:gd name="f270" fmla="val 204"/>
                <a:gd name="f271" fmla="val 211"/>
                <a:gd name="f272" fmla="val 215"/>
                <a:gd name="f273" fmla="val 255"/>
                <a:gd name="f274" fmla="val 218"/>
                <a:gd name="f275" fmla="val 262"/>
                <a:gd name="f276" fmla="val 227"/>
                <a:gd name="f277" fmla="val 269"/>
                <a:gd name="f278" fmla="val 237"/>
                <a:gd name="f279" fmla="val 279"/>
                <a:gd name="f280" fmla="val 284"/>
                <a:gd name="f281" fmla="val 272"/>
                <a:gd name="f282" fmla="val 300"/>
                <a:gd name="f283" fmla="val 287"/>
                <a:gd name="f284" fmla="val 307"/>
                <a:gd name="f285" fmla="val 296"/>
                <a:gd name="f286" fmla="val 305"/>
                <a:gd name="f287" fmla="+- 0 0 -90"/>
                <a:gd name="f288" fmla="*/ f4 1 596"/>
                <a:gd name="f289" fmla="*/ f5 1 973"/>
                <a:gd name="f290" fmla="+- f8 0 f6"/>
                <a:gd name="f291" fmla="+- f7 0 f6"/>
                <a:gd name="f292" fmla="*/ f287 f0 1"/>
                <a:gd name="f293" fmla="*/ f291 1 596"/>
                <a:gd name="f294" fmla="*/ f290 1 973"/>
                <a:gd name="f295" fmla="*/ 517525 f291 1"/>
                <a:gd name="f296" fmla="*/ 511175 f290 1"/>
                <a:gd name="f297" fmla="*/ 525463 f291 1"/>
                <a:gd name="f298" fmla="*/ 533400 f290 1"/>
                <a:gd name="f299" fmla="*/ 558800 f291 1"/>
                <a:gd name="f300" fmla="*/ 538162 f290 1"/>
                <a:gd name="f301" fmla="*/ 544513 f291 1"/>
                <a:gd name="f302" fmla="*/ 568325 f290 1"/>
                <a:gd name="f303" fmla="*/ 627062 f290 1"/>
                <a:gd name="f304" fmla="*/ 661987 f290 1"/>
                <a:gd name="f305" fmla="*/ 506413 f291 1"/>
                <a:gd name="f306" fmla="*/ 695325 f290 1"/>
                <a:gd name="f307" fmla="*/ 495300 f291 1"/>
                <a:gd name="f308" fmla="*/ 736600 f290 1"/>
                <a:gd name="f309" fmla="*/ 514350 f291 1"/>
                <a:gd name="f310" fmla="*/ 769937 f290 1"/>
                <a:gd name="f311" fmla="*/ 536575 f291 1"/>
                <a:gd name="f312" fmla="*/ 763587 f290 1"/>
                <a:gd name="f313" fmla="*/ 569913 f291 1"/>
                <a:gd name="f314" fmla="*/ 593725 f291 1"/>
                <a:gd name="f315" fmla="*/ 758825 f290 1"/>
                <a:gd name="f316" fmla="*/ 596900 f291 1"/>
                <a:gd name="f317" fmla="*/ 781050 f290 1"/>
                <a:gd name="f318" fmla="*/ 608013 f291 1"/>
                <a:gd name="f319" fmla="*/ 846137 f290 1"/>
                <a:gd name="f320" fmla="*/ 622300 f291 1"/>
                <a:gd name="f321" fmla="*/ 882650 f290 1"/>
                <a:gd name="f322" fmla="*/ 619125 f291 1"/>
                <a:gd name="f323" fmla="*/ 917575 f290 1"/>
                <a:gd name="f324" fmla="*/ 652463 f291 1"/>
                <a:gd name="f325" fmla="*/ 936625 f290 1"/>
                <a:gd name="f326" fmla="*/ 663575 f291 1"/>
                <a:gd name="f327" fmla="*/ 977900 f290 1"/>
                <a:gd name="f328" fmla="*/ 679450 f291 1"/>
                <a:gd name="f329" fmla="*/ 1019175 f290 1"/>
                <a:gd name="f330" fmla="*/ 693738 f291 1"/>
                <a:gd name="f331" fmla="*/ 754063 f291 1"/>
                <a:gd name="f332" fmla="*/ 1022350 f290 1"/>
                <a:gd name="f333" fmla="*/ 773113 f291 1"/>
                <a:gd name="f334" fmla="*/ 1008062 f290 1"/>
                <a:gd name="f335" fmla="*/ 841375 f291 1"/>
                <a:gd name="f336" fmla="*/ 889000 f291 1"/>
                <a:gd name="f337" fmla="*/ 896938 f291 1"/>
                <a:gd name="f338" fmla="*/ 992187 f290 1"/>
                <a:gd name="f339" fmla="*/ 915988 f291 1"/>
                <a:gd name="f340" fmla="*/ 938213 f291 1"/>
                <a:gd name="f341" fmla="*/ 1036637 f290 1"/>
                <a:gd name="f342" fmla="*/ 935038 f291 1"/>
                <a:gd name="f343" fmla="*/ 1135062 f290 1"/>
                <a:gd name="f344" fmla="*/ 1262062 f290 1"/>
                <a:gd name="f345" fmla="*/ 900113 f291 1"/>
                <a:gd name="f346" fmla="*/ 1387475 f290 1"/>
                <a:gd name="f347" fmla="*/ 882650 f291 1"/>
                <a:gd name="f348" fmla="*/ 1511300 f290 1"/>
                <a:gd name="f349" fmla="*/ 795338 f291 1"/>
                <a:gd name="f350" fmla="*/ 1533525 f290 1"/>
                <a:gd name="f351" fmla="*/ 687388 f291 1"/>
                <a:gd name="f352" fmla="*/ 1514475 f290 1"/>
                <a:gd name="f353" fmla="*/ 574675 f291 1"/>
                <a:gd name="f354" fmla="*/ 1500187 f290 1"/>
                <a:gd name="f355" fmla="*/ 465138 f291 1"/>
                <a:gd name="f356" fmla="*/ 1481137 f290 1"/>
                <a:gd name="f357" fmla="*/ 273050 f291 1"/>
                <a:gd name="f358" fmla="*/ 1447800 f290 1"/>
                <a:gd name="f359" fmla="*/ 55563 f291 1"/>
                <a:gd name="f360" fmla="*/ 1401762 f290 1"/>
                <a:gd name="f361" fmla="*/ 25400 f291 1"/>
                <a:gd name="f362" fmla="*/ 1258887 f290 1"/>
                <a:gd name="f363" fmla="*/ 63500 f291 1"/>
                <a:gd name="f364" fmla="*/ 1077912 f290 1"/>
                <a:gd name="f365" fmla="*/ 93663 f291 1"/>
                <a:gd name="f366" fmla="*/ 989012 f290 1"/>
                <a:gd name="f367" fmla="*/ 104775 f291 1"/>
                <a:gd name="f368" fmla="*/ 958850 f290 1"/>
                <a:gd name="f369" fmla="*/ 71438 f291 1"/>
                <a:gd name="f370" fmla="*/ 920750 f290 1"/>
                <a:gd name="f371" fmla="*/ 142875 f291 1"/>
                <a:gd name="f372" fmla="*/ 819150 f290 1"/>
                <a:gd name="f373" fmla="*/ 225425 f291 1"/>
                <a:gd name="f374" fmla="*/ 684212 f290 1"/>
                <a:gd name="f375" fmla="*/ 184150 f291 1"/>
                <a:gd name="f376" fmla="*/ 609600 f290 1"/>
                <a:gd name="f377" fmla="*/ 187325 f291 1"/>
                <a:gd name="f378" fmla="*/ 206375 f291 1"/>
                <a:gd name="f379" fmla="*/ 412750 f290 1"/>
                <a:gd name="f380" fmla="*/ 231775 f291 1"/>
                <a:gd name="f381" fmla="*/ 285750 f290 1"/>
                <a:gd name="f382" fmla="*/ 258763 f291 1"/>
                <a:gd name="f383" fmla="*/ 161925 f290 1"/>
                <a:gd name="f384" fmla="*/ 288925 f291 1"/>
                <a:gd name="f385" fmla="*/ 33337 f290 1"/>
                <a:gd name="f386" fmla="*/ 423863 f291 1"/>
                <a:gd name="f387" fmla="*/ 30162 f290 1"/>
                <a:gd name="f388" fmla="*/ 382588 f291 1"/>
                <a:gd name="f389" fmla="*/ 225425 f290 1"/>
                <a:gd name="f390" fmla="*/ 409575 f291 1"/>
                <a:gd name="f391" fmla="*/ 293687 f290 1"/>
                <a:gd name="f392" fmla="*/ 334962 f290 1"/>
                <a:gd name="f393" fmla="*/ 401638 f291 1"/>
                <a:gd name="f394" fmla="*/ 346075 f290 1"/>
                <a:gd name="f395" fmla="*/ 442913 f291 1"/>
                <a:gd name="f396" fmla="*/ 390525 f290 1"/>
                <a:gd name="f397" fmla="*/ 487363 f291 1"/>
                <a:gd name="f398" fmla="*/ 469900 f290 1"/>
                <a:gd name="f399" fmla="*/ 503238 f291 1"/>
                <a:gd name="f400" fmla="*/ f292 1 f3"/>
                <a:gd name="f401" fmla="*/ f295 1 596"/>
                <a:gd name="f402" fmla="*/ f296 1 973"/>
                <a:gd name="f403" fmla="*/ f297 1 596"/>
                <a:gd name="f404" fmla="*/ f298 1 973"/>
                <a:gd name="f405" fmla="*/ f299 1 596"/>
                <a:gd name="f406" fmla="*/ f300 1 973"/>
                <a:gd name="f407" fmla="*/ f301 1 596"/>
                <a:gd name="f408" fmla="*/ f302 1 973"/>
                <a:gd name="f409" fmla="*/ f303 1 973"/>
                <a:gd name="f410" fmla="*/ f304 1 973"/>
                <a:gd name="f411" fmla="*/ f305 1 596"/>
                <a:gd name="f412" fmla="*/ f306 1 973"/>
                <a:gd name="f413" fmla="*/ f307 1 596"/>
                <a:gd name="f414" fmla="*/ f308 1 973"/>
                <a:gd name="f415" fmla="*/ f309 1 596"/>
                <a:gd name="f416" fmla="*/ f310 1 973"/>
                <a:gd name="f417" fmla="*/ f311 1 596"/>
                <a:gd name="f418" fmla="*/ f312 1 973"/>
                <a:gd name="f419" fmla="*/ f313 1 596"/>
                <a:gd name="f420" fmla="*/ f314 1 596"/>
                <a:gd name="f421" fmla="*/ f315 1 973"/>
                <a:gd name="f422" fmla="*/ f316 1 596"/>
                <a:gd name="f423" fmla="*/ f317 1 973"/>
                <a:gd name="f424" fmla="*/ f318 1 596"/>
                <a:gd name="f425" fmla="*/ f319 1 973"/>
                <a:gd name="f426" fmla="*/ f320 1 596"/>
                <a:gd name="f427" fmla="*/ f321 1 973"/>
                <a:gd name="f428" fmla="*/ f322 1 596"/>
                <a:gd name="f429" fmla="*/ f323 1 973"/>
                <a:gd name="f430" fmla="*/ f324 1 596"/>
                <a:gd name="f431" fmla="*/ f325 1 973"/>
                <a:gd name="f432" fmla="*/ f326 1 596"/>
                <a:gd name="f433" fmla="*/ f327 1 973"/>
                <a:gd name="f434" fmla="*/ f328 1 596"/>
                <a:gd name="f435" fmla="*/ f329 1 973"/>
                <a:gd name="f436" fmla="*/ f330 1 596"/>
                <a:gd name="f437" fmla="*/ f331 1 596"/>
                <a:gd name="f438" fmla="*/ f332 1 973"/>
                <a:gd name="f439" fmla="*/ f333 1 596"/>
                <a:gd name="f440" fmla="*/ f334 1 973"/>
                <a:gd name="f441" fmla="*/ f335 1 596"/>
                <a:gd name="f442" fmla="*/ f336 1 596"/>
                <a:gd name="f443" fmla="*/ f337 1 596"/>
                <a:gd name="f444" fmla="*/ f338 1 973"/>
                <a:gd name="f445" fmla="*/ f339 1 596"/>
                <a:gd name="f446" fmla="*/ f340 1 596"/>
                <a:gd name="f447" fmla="*/ f341 1 973"/>
                <a:gd name="f448" fmla="*/ f342 1 596"/>
                <a:gd name="f449" fmla="*/ f343 1 973"/>
                <a:gd name="f450" fmla="*/ f344 1 973"/>
                <a:gd name="f451" fmla="*/ f345 1 596"/>
                <a:gd name="f452" fmla="*/ f346 1 973"/>
                <a:gd name="f453" fmla="*/ f347 1 596"/>
                <a:gd name="f454" fmla="*/ f348 1 973"/>
                <a:gd name="f455" fmla="*/ f349 1 596"/>
                <a:gd name="f456" fmla="*/ f350 1 973"/>
                <a:gd name="f457" fmla="*/ f351 1 596"/>
                <a:gd name="f458" fmla="*/ f352 1 973"/>
                <a:gd name="f459" fmla="*/ f353 1 596"/>
                <a:gd name="f460" fmla="*/ f354 1 973"/>
                <a:gd name="f461" fmla="*/ f355 1 596"/>
                <a:gd name="f462" fmla="*/ f356 1 973"/>
                <a:gd name="f463" fmla="*/ f357 1 596"/>
                <a:gd name="f464" fmla="*/ f358 1 973"/>
                <a:gd name="f465" fmla="*/ f359 1 596"/>
                <a:gd name="f466" fmla="*/ f360 1 973"/>
                <a:gd name="f467" fmla="*/ f361 1 596"/>
                <a:gd name="f468" fmla="*/ f362 1 973"/>
                <a:gd name="f469" fmla="*/ f363 1 596"/>
                <a:gd name="f470" fmla="*/ f364 1 973"/>
                <a:gd name="f471" fmla="*/ f365 1 596"/>
                <a:gd name="f472" fmla="*/ f366 1 973"/>
                <a:gd name="f473" fmla="*/ f367 1 596"/>
                <a:gd name="f474" fmla="*/ f368 1 973"/>
                <a:gd name="f475" fmla="*/ f369 1 596"/>
                <a:gd name="f476" fmla="*/ f370 1 973"/>
                <a:gd name="f477" fmla="*/ f371 1 596"/>
                <a:gd name="f478" fmla="*/ f372 1 973"/>
                <a:gd name="f479" fmla="*/ f373 1 596"/>
                <a:gd name="f480" fmla="*/ f374 1 973"/>
                <a:gd name="f481" fmla="*/ f375 1 596"/>
                <a:gd name="f482" fmla="*/ f376 1 973"/>
                <a:gd name="f483" fmla="*/ f377 1 596"/>
                <a:gd name="f484" fmla="*/ f378 1 596"/>
                <a:gd name="f485" fmla="*/ f379 1 973"/>
                <a:gd name="f486" fmla="*/ f380 1 596"/>
                <a:gd name="f487" fmla="*/ f381 1 973"/>
                <a:gd name="f488" fmla="*/ f382 1 596"/>
                <a:gd name="f489" fmla="*/ f383 1 973"/>
                <a:gd name="f490" fmla="*/ f384 1 596"/>
                <a:gd name="f491" fmla="*/ f385 1 973"/>
                <a:gd name="f492" fmla="*/ f386 1 596"/>
                <a:gd name="f493" fmla="*/ f387 1 973"/>
                <a:gd name="f494" fmla="*/ f388 1 596"/>
                <a:gd name="f495" fmla="*/ f389 1 973"/>
                <a:gd name="f496" fmla="*/ f390 1 596"/>
                <a:gd name="f497" fmla="*/ f391 1 973"/>
                <a:gd name="f498" fmla="*/ f392 1 973"/>
                <a:gd name="f499" fmla="*/ f393 1 596"/>
                <a:gd name="f500" fmla="*/ f394 1 973"/>
                <a:gd name="f501" fmla="*/ f395 1 596"/>
                <a:gd name="f502" fmla="*/ f396 1 973"/>
                <a:gd name="f503" fmla="*/ f397 1 596"/>
                <a:gd name="f504" fmla="*/ f398 1 973"/>
                <a:gd name="f505" fmla="*/ f399 1 596"/>
                <a:gd name="f506" fmla="*/ 0 1 f293"/>
                <a:gd name="f507" fmla="*/ f7 1 f293"/>
                <a:gd name="f508" fmla="*/ 0 1 f294"/>
                <a:gd name="f509" fmla="*/ f8 1 f294"/>
                <a:gd name="f510" fmla="+- f400 0 f1"/>
                <a:gd name="f511" fmla="*/ f401 1 f293"/>
                <a:gd name="f512" fmla="*/ f402 1 f294"/>
                <a:gd name="f513" fmla="*/ f403 1 f293"/>
                <a:gd name="f514" fmla="*/ f404 1 f294"/>
                <a:gd name="f515" fmla="*/ f405 1 f293"/>
                <a:gd name="f516" fmla="*/ f406 1 f294"/>
                <a:gd name="f517" fmla="*/ f407 1 f293"/>
                <a:gd name="f518" fmla="*/ f408 1 f294"/>
                <a:gd name="f519" fmla="*/ f409 1 f294"/>
                <a:gd name="f520" fmla="*/ f410 1 f294"/>
                <a:gd name="f521" fmla="*/ f411 1 f293"/>
                <a:gd name="f522" fmla="*/ f412 1 f294"/>
                <a:gd name="f523" fmla="*/ f413 1 f293"/>
                <a:gd name="f524" fmla="*/ f414 1 f294"/>
                <a:gd name="f525" fmla="*/ f415 1 f293"/>
                <a:gd name="f526" fmla="*/ f416 1 f294"/>
                <a:gd name="f527" fmla="*/ f417 1 f293"/>
                <a:gd name="f528" fmla="*/ f418 1 f294"/>
                <a:gd name="f529" fmla="*/ f419 1 f293"/>
                <a:gd name="f530" fmla="*/ f420 1 f293"/>
                <a:gd name="f531" fmla="*/ f421 1 f294"/>
                <a:gd name="f532" fmla="*/ f422 1 f293"/>
                <a:gd name="f533" fmla="*/ f423 1 f294"/>
                <a:gd name="f534" fmla="*/ f424 1 f293"/>
                <a:gd name="f535" fmla="*/ f425 1 f294"/>
                <a:gd name="f536" fmla="*/ f426 1 f293"/>
                <a:gd name="f537" fmla="*/ f427 1 f294"/>
                <a:gd name="f538" fmla="*/ f428 1 f293"/>
                <a:gd name="f539" fmla="*/ f429 1 f294"/>
                <a:gd name="f540" fmla="*/ f430 1 f293"/>
                <a:gd name="f541" fmla="*/ f431 1 f294"/>
                <a:gd name="f542" fmla="*/ f432 1 f293"/>
                <a:gd name="f543" fmla="*/ f433 1 f294"/>
                <a:gd name="f544" fmla="*/ f434 1 f293"/>
                <a:gd name="f545" fmla="*/ f435 1 f294"/>
                <a:gd name="f546" fmla="*/ f436 1 f293"/>
                <a:gd name="f547" fmla="*/ f437 1 f293"/>
                <a:gd name="f548" fmla="*/ f438 1 f294"/>
                <a:gd name="f549" fmla="*/ f439 1 f293"/>
                <a:gd name="f550" fmla="*/ f440 1 f294"/>
                <a:gd name="f551" fmla="*/ f441 1 f293"/>
                <a:gd name="f552" fmla="*/ f442 1 f293"/>
                <a:gd name="f553" fmla="*/ f443 1 f293"/>
                <a:gd name="f554" fmla="*/ f444 1 f294"/>
                <a:gd name="f555" fmla="*/ f445 1 f293"/>
                <a:gd name="f556" fmla="*/ f446 1 f293"/>
                <a:gd name="f557" fmla="*/ f447 1 f294"/>
                <a:gd name="f558" fmla="*/ f448 1 f293"/>
                <a:gd name="f559" fmla="*/ f449 1 f294"/>
                <a:gd name="f560" fmla="*/ f450 1 f294"/>
                <a:gd name="f561" fmla="*/ f451 1 f293"/>
                <a:gd name="f562" fmla="*/ f452 1 f294"/>
                <a:gd name="f563" fmla="*/ f453 1 f293"/>
                <a:gd name="f564" fmla="*/ f454 1 f294"/>
                <a:gd name="f565" fmla="*/ f455 1 f293"/>
                <a:gd name="f566" fmla="*/ f456 1 f294"/>
                <a:gd name="f567" fmla="*/ f457 1 f293"/>
                <a:gd name="f568" fmla="*/ f458 1 f294"/>
                <a:gd name="f569" fmla="*/ f459 1 f293"/>
                <a:gd name="f570" fmla="*/ f460 1 f294"/>
                <a:gd name="f571" fmla="*/ f461 1 f293"/>
                <a:gd name="f572" fmla="*/ f462 1 f294"/>
                <a:gd name="f573" fmla="*/ f463 1 f293"/>
                <a:gd name="f574" fmla="*/ f464 1 f294"/>
                <a:gd name="f575" fmla="*/ f465 1 f293"/>
                <a:gd name="f576" fmla="*/ f466 1 f294"/>
                <a:gd name="f577" fmla="*/ f467 1 f293"/>
                <a:gd name="f578" fmla="*/ f468 1 f294"/>
                <a:gd name="f579" fmla="*/ f469 1 f293"/>
                <a:gd name="f580" fmla="*/ f470 1 f294"/>
                <a:gd name="f581" fmla="*/ f471 1 f293"/>
                <a:gd name="f582" fmla="*/ f472 1 f294"/>
                <a:gd name="f583" fmla="*/ f473 1 f293"/>
                <a:gd name="f584" fmla="*/ f474 1 f294"/>
                <a:gd name="f585" fmla="*/ f475 1 f293"/>
                <a:gd name="f586" fmla="*/ f476 1 f294"/>
                <a:gd name="f587" fmla="*/ f477 1 f293"/>
                <a:gd name="f588" fmla="*/ f478 1 f294"/>
                <a:gd name="f589" fmla="*/ f479 1 f293"/>
                <a:gd name="f590" fmla="*/ f480 1 f294"/>
                <a:gd name="f591" fmla="*/ f481 1 f293"/>
                <a:gd name="f592" fmla="*/ f482 1 f294"/>
                <a:gd name="f593" fmla="*/ f483 1 f293"/>
                <a:gd name="f594" fmla="*/ f484 1 f293"/>
                <a:gd name="f595" fmla="*/ f485 1 f294"/>
                <a:gd name="f596" fmla="*/ f486 1 f293"/>
                <a:gd name="f597" fmla="*/ f487 1 f294"/>
                <a:gd name="f598" fmla="*/ f488 1 f293"/>
                <a:gd name="f599" fmla="*/ f489 1 f294"/>
                <a:gd name="f600" fmla="*/ f490 1 f293"/>
                <a:gd name="f601" fmla="*/ f491 1 f294"/>
                <a:gd name="f602" fmla="*/ f492 1 f293"/>
                <a:gd name="f603" fmla="*/ f493 1 f294"/>
                <a:gd name="f604" fmla="*/ f494 1 f293"/>
                <a:gd name="f605" fmla="*/ f495 1 f294"/>
                <a:gd name="f606" fmla="*/ f496 1 f293"/>
                <a:gd name="f607" fmla="*/ f497 1 f294"/>
                <a:gd name="f608" fmla="*/ f498 1 f294"/>
                <a:gd name="f609" fmla="*/ f499 1 f293"/>
                <a:gd name="f610" fmla="*/ f500 1 f294"/>
                <a:gd name="f611" fmla="*/ f501 1 f293"/>
                <a:gd name="f612" fmla="*/ f502 1 f294"/>
                <a:gd name="f613" fmla="*/ f503 1 f293"/>
                <a:gd name="f614" fmla="*/ f504 1 f294"/>
                <a:gd name="f615" fmla="*/ f505 1 f293"/>
                <a:gd name="f616" fmla="*/ f506 f288 1"/>
                <a:gd name="f617" fmla="*/ f507 f288 1"/>
                <a:gd name="f618" fmla="*/ f509 f289 1"/>
                <a:gd name="f619" fmla="*/ f508 f289 1"/>
                <a:gd name="f620" fmla="*/ f511 f288 1"/>
                <a:gd name="f621" fmla="*/ f512 f289 1"/>
                <a:gd name="f622" fmla="*/ f513 f288 1"/>
                <a:gd name="f623" fmla="*/ f514 f289 1"/>
                <a:gd name="f624" fmla="*/ f515 f288 1"/>
                <a:gd name="f625" fmla="*/ f516 f289 1"/>
                <a:gd name="f626" fmla="*/ f517 f288 1"/>
                <a:gd name="f627" fmla="*/ f518 f289 1"/>
                <a:gd name="f628" fmla="*/ f519 f289 1"/>
                <a:gd name="f629" fmla="*/ f520 f289 1"/>
                <a:gd name="f630" fmla="*/ f521 f288 1"/>
                <a:gd name="f631" fmla="*/ f522 f289 1"/>
                <a:gd name="f632" fmla="*/ f523 f288 1"/>
                <a:gd name="f633" fmla="*/ f524 f289 1"/>
                <a:gd name="f634" fmla="*/ f525 f288 1"/>
                <a:gd name="f635" fmla="*/ f526 f289 1"/>
                <a:gd name="f636" fmla="*/ f527 f288 1"/>
                <a:gd name="f637" fmla="*/ f528 f289 1"/>
                <a:gd name="f638" fmla="*/ f529 f288 1"/>
                <a:gd name="f639" fmla="*/ f530 f288 1"/>
                <a:gd name="f640" fmla="*/ f531 f289 1"/>
                <a:gd name="f641" fmla="*/ f532 f288 1"/>
                <a:gd name="f642" fmla="*/ f533 f289 1"/>
                <a:gd name="f643" fmla="*/ f534 f288 1"/>
                <a:gd name="f644" fmla="*/ f535 f289 1"/>
                <a:gd name="f645" fmla="*/ f536 f288 1"/>
                <a:gd name="f646" fmla="*/ f537 f289 1"/>
                <a:gd name="f647" fmla="*/ f538 f288 1"/>
                <a:gd name="f648" fmla="*/ f539 f289 1"/>
                <a:gd name="f649" fmla="*/ f540 f288 1"/>
                <a:gd name="f650" fmla="*/ f541 f289 1"/>
                <a:gd name="f651" fmla="*/ f542 f288 1"/>
                <a:gd name="f652" fmla="*/ f543 f289 1"/>
                <a:gd name="f653" fmla="*/ f544 f288 1"/>
                <a:gd name="f654" fmla="*/ f545 f289 1"/>
                <a:gd name="f655" fmla="*/ f546 f288 1"/>
                <a:gd name="f656" fmla="*/ f547 f288 1"/>
                <a:gd name="f657" fmla="*/ f548 f289 1"/>
                <a:gd name="f658" fmla="*/ f549 f288 1"/>
                <a:gd name="f659" fmla="*/ f550 f289 1"/>
                <a:gd name="f660" fmla="*/ f551 f288 1"/>
                <a:gd name="f661" fmla="*/ f552 f288 1"/>
                <a:gd name="f662" fmla="*/ f553 f288 1"/>
                <a:gd name="f663" fmla="*/ f554 f289 1"/>
                <a:gd name="f664" fmla="*/ f555 f288 1"/>
                <a:gd name="f665" fmla="*/ f556 f288 1"/>
                <a:gd name="f666" fmla="*/ f557 f289 1"/>
                <a:gd name="f667" fmla="*/ f558 f288 1"/>
                <a:gd name="f668" fmla="*/ f559 f289 1"/>
                <a:gd name="f669" fmla="*/ f560 f289 1"/>
                <a:gd name="f670" fmla="*/ f561 f288 1"/>
                <a:gd name="f671" fmla="*/ f562 f289 1"/>
                <a:gd name="f672" fmla="*/ f563 f288 1"/>
                <a:gd name="f673" fmla="*/ f564 f289 1"/>
                <a:gd name="f674" fmla="*/ f565 f288 1"/>
                <a:gd name="f675" fmla="*/ f566 f289 1"/>
                <a:gd name="f676" fmla="*/ f567 f288 1"/>
                <a:gd name="f677" fmla="*/ f568 f289 1"/>
                <a:gd name="f678" fmla="*/ f569 f288 1"/>
                <a:gd name="f679" fmla="*/ f570 f289 1"/>
                <a:gd name="f680" fmla="*/ f571 f288 1"/>
                <a:gd name="f681" fmla="*/ f572 f289 1"/>
                <a:gd name="f682" fmla="*/ f573 f288 1"/>
                <a:gd name="f683" fmla="*/ f574 f289 1"/>
                <a:gd name="f684" fmla="*/ f575 f288 1"/>
                <a:gd name="f685" fmla="*/ f576 f289 1"/>
                <a:gd name="f686" fmla="*/ f577 f288 1"/>
                <a:gd name="f687" fmla="*/ f578 f289 1"/>
                <a:gd name="f688" fmla="*/ f579 f288 1"/>
                <a:gd name="f689" fmla="*/ f580 f289 1"/>
                <a:gd name="f690" fmla="*/ f581 f288 1"/>
                <a:gd name="f691" fmla="*/ f582 f289 1"/>
                <a:gd name="f692" fmla="*/ f583 f288 1"/>
                <a:gd name="f693" fmla="*/ f584 f289 1"/>
                <a:gd name="f694" fmla="*/ f585 f288 1"/>
                <a:gd name="f695" fmla="*/ f586 f289 1"/>
                <a:gd name="f696" fmla="*/ f587 f288 1"/>
                <a:gd name="f697" fmla="*/ f588 f289 1"/>
                <a:gd name="f698" fmla="*/ f589 f288 1"/>
                <a:gd name="f699" fmla="*/ f590 f289 1"/>
                <a:gd name="f700" fmla="*/ f591 f288 1"/>
                <a:gd name="f701" fmla="*/ f592 f289 1"/>
                <a:gd name="f702" fmla="*/ f593 f288 1"/>
                <a:gd name="f703" fmla="*/ f594 f288 1"/>
                <a:gd name="f704" fmla="*/ f595 f289 1"/>
                <a:gd name="f705" fmla="*/ f596 f288 1"/>
                <a:gd name="f706" fmla="*/ f597 f289 1"/>
                <a:gd name="f707" fmla="*/ f598 f288 1"/>
                <a:gd name="f708" fmla="*/ f599 f289 1"/>
                <a:gd name="f709" fmla="*/ f600 f288 1"/>
                <a:gd name="f710" fmla="*/ f601 f289 1"/>
                <a:gd name="f711" fmla="*/ f602 f288 1"/>
                <a:gd name="f712" fmla="*/ f603 f289 1"/>
                <a:gd name="f713" fmla="*/ f604 f288 1"/>
                <a:gd name="f714" fmla="*/ f605 f289 1"/>
                <a:gd name="f715" fmla="*/ f606 f288 1"/>
                <a:gd name="f716" fmla="*/ f607 f289 1"/>
                <a:gd name="f717" fmla="*/ f608 f289 1"/>
                <a:gd name="f718" fmla="*/ f609 f288 1"/>
                <a:gd name="f719" fmla="*/ f610 f289 1"/>
                <a:gd name="f720" fmla="*/ f611 f288 1"/>
                <a:gd name="f721" fmla="*/ f612 f289 1"/>
                <a:gd name="f722" fmla="*/ f613 f288 1"/>
                <a:gd name="f723" fmla="*/ f614 f289 1"/>
                <a:gd name="f724" fmla="*/ f615 f288 1"/>
              </a:gdLst>
              <a:ahLst/>
              <a:cxnLst>
                <a:cxn ang="3cd4">
                  <a:pos x="hc" y="t"/>
                </a:cxn>
                <a:cxn ang="0">
                  <a:pos x="r" y="vc"/>
                </a:cxn>
                <a:cxn ang="cd4">
                  <a:pos x="hc" y="b"/>
                </a:cxn>
                <a:cxn ang="cd2">
                  <a:pos x="l" y="vc"/>
                </a:cxn>
                <a:cxn ang="f510">
                  <a:pos x="f620" y="f621"/>
                </a:cxn>
                <a:cxn ang="f510">
                  <a:pos x="f622" y="f623"/>
                </a:cxn>
                <a:cxn ang="f510">
                  <a:pos x="f624" y="f625"/>
                </a:cxn>
                <a:cxn ang="f510">
                  <a:pos x="f626" y="f627"/>
                </a:cxn>
                <a:cxn ang="f510">
                  <a:pos x="f622" y="f628"/>
                </a:cxn>
                <a:cxn ang="f510">
                  <a:pos x="f620" y="f629"/>
                </a:cxn>
                <a:cxn ang="f510">
                  <a:pos x="f630" y="f631"/>
                </a:cxn>
                <a:cxn ang="f510">
                  <a:pos x="f632" y="f633"/>
                </a:cxn>
                <a:cxn ang="f510">
                  <a:pos x="f634" y="f635"/>
                </a:cxn>
                <a:cxn ang="f510">
                  <a:pos x="f636" y="f637"/>
                </a:cxn>
                <a:cxn ang="f510">
                  <a:pos x="f638" y="f633"/>
                </a:cxn>
                <a:cxn ang="f510">
                  <a:pos x="f639" y="f640"/>
                </a:cxn>
                <a:cxn ang="f510">
                  <a:pos x="f641" y="f642"/>
                </a:cxn>
                <a:cxn ang="f510">
                  <a:pos x="f643" y="f644"/>
                </a:cxn>
                <a:cxn ang="f510">
                  <a:pos x="f645" y="f646"/>
                </a:cxn>
                <a:cxn ang="f510">
                  <a:pos x="f647" y="f648"/>
                </a:cxn>
                <a:cxn ang="f510">
                  <a:pos x="f649" y="f650"/>
                </a:cxn>
                <a:cxn ang="f510">
                  <a:pos x="f651" y="f652"/>
                </a:cxn>
                <a:cxn ang="f510">
                  <a:pos x="f653" y="f654"/>
                </a:cxn>
                <a:cxn ang="f510">
                  <a:pos x="f655" y="f654"/>
                </a:cxn>
                <a:cxn ang="f510">
                  <a:pos x="f656" y="f657"/>
                </a:cxn>
                <a:cxn ang="f510">
                  <a:pos x="f658" y="f659"/>
                </a:cxn>
                <a:cxn ang="f510">
                  <a:pos x="f660" y="f654"/>
                </a:cxn>
                <a:cxn ang="f510">
                  <a:pos x="f661" y="f657"/>
                </a:cxn>
                <a:cxn ang="f510">
                  <a:pos x="f662" y="f663"/>
                </a:cxn>
                <a:cxn ang="f510">
                  <a:pos x="f664" y="f663"/>
                </a:cxn>
                <a:cxn ang="f510">
                  <a:pos x="f665" y="f666"/>
                </a:cxn>
                <a:cxn ang="f510">
                  <a:pos x="f667" y="f668"/>
                </a:cxn>
                <a:cxn ang="f510">
                  <a:pos x="f664" y="f669"/>
                </a:cxn>
                <a:cxn ang="f510">
                  <a:pos x="f670" y="f671"/>
                </a:cxn>
                <a:cxn ang="f510">
                  <a:pos x="f672" y="f673"/>
                </a:cxn>
                <a:cxn ang="f510">
                  <a:pos x="f674" y="f675"/>
                </a:cxn>
                <a:cxn ang="f510">
                  <a:pos x="f676" y="f677"/>
                </a:cxn>
                <a:cxn ang="f510">
                  <a:pos x="f678" y="f679"/>
                </a:cxn>
                <a:cxn ang="f510">
                  <a:pos x="f680" y="f681"/>
                </a:cxn>
                <a:cxn ang="f510">
                  <a:pos x="f682" y="f683"/>
                </a:cxn>
                <a:cxn ang="f510">
                  <a:pos x="f684" y="f685"/>
                </a:cxn>
                <a:cxn ang="f510">
                  <a:pos x="f686" y="f687"/>
                </a:cxn>
                <a:cxn ang="f510">
                  <a:pos x="f688" y="f689"/>
                </a:cxn>
                <a:cxn ang="f510">
                  <a:pos x="f690" y="f691"/>
                </a:cxn>
                <a:cxn ang="f510">
                  <a:pos x="f692" y="f693"/>
                </a:cxn>
                <a:cxn ang="f510">
                  <a:pos x="f694" y="f695"/>
                </a:cxn>
                <a:cxn ang="f510">
                  <a:pos x="f696" y="f697"/>
                </a:cxn>
                <a:cxn ang="f510">
                  <a:pos x="f698" y="f699"/>
                </a:cxn>
                <a:cxn ang="f510">
                  <a:pos x="f700" y="f701"/>
                </a:cxn>
                <a:cxn ang="f510">
                  <a:pos x="f702" y="f627"/>
                </a:cxn>
                <a:cxn ang="f510">
                  <a:pos x="f700" y="f621"/>
                </a:cxn>
                <a:cxn ang="f510">
                  <a:pos x="f703" y="f704"/>
                </a:cxn>
                <a:cxn ang="f510">
                  <a:pos x="f705" y="f706"/>
                </a:cxn>
                <a:cxn ang="f510">
                  <a:pos x="f707" y="f708"/>
                </a:cxn>
                <a:cxn ang="f510">
                  <a:pos x="f709" y="f710"/>
                </a:cxn>
                <a:cxn ang="f510">
                  <a:pos x="f711" y="f712"/>
                </a:cxn>
                <a:cxn ang="f510">
                  <a:pos x="f713" y="f714"/>
                </a:cxn>
                <a:cxn ang="f510">
                  <a:pos x="f715" y="f716"/>
                </a:cxn>
                <a:cxn ang="f510">
                  <a:pos x="f715" y="f717"/>
                </a:cxn>
                <a:cxn ang="f510">
                  <a:pos x="f718" y="f719"/>
                </a:cxn>
                <a:cxn ang="f510">
                  <a:pos x="f720" y="f721"/>
                </a:cxn>
                <a:cxn ang="f510">
                  <a:pos x="f722" y="f723"/>
                </a:cxn>
                <a:cxn ang="f510">
                  <a:pos x="f724" y="f621"/>
                </a:cxn>
              </a:cxnLst>
              <a:rect l="f616" t="f619" r="f617" b="f618"/>
              <a:pathLst>
                <a:path w="596" h="973">
                  <a:moveTo>
                    <a:pt x="f9" y="f10"/>
                  </a:moveTo>
                  <a:lnTo>
                    <a:pt x="f11" y="f10"/>
                  </a:lnTo>
                  <a:lnTo>
                    <a:pt x="f12" y="f10"/>
                  </a:lnTo>
                  <a:lnTo>
                    <a:pt x="f13" y="f10"/>
                  </a:lnTo>
                  <a:lnTo>
                    <a:pt x="f14" y="f15"/>
                  </a:lnTo>
                  <a:lnTo>
                    <a:pt x="f13" y="f16"/>
                  </a:lnTo>
                  <a:lnTo>
                    <a:pt x="f14" y="f17"/>
                  </a:lnTo>
                  <a:lnTo>
                    <a:pt x="f16" y="f18"/>
                  </a:lnTo>
                  <a:lnTo>
                    <a:pt x="f18" y="f18"/>
                  </a:lnTo>
                  <a:lnTo>
                    <a:pt x="f19" y="f18"/>
                  </a:lnTo>
                  <a:lnTo>
                    <a:pt x="f20" y="f18"/>
                  </a:lnTo>
                  <a:lnTo>
                    <a:pt x="f21" y="f22"/>
                  </a:lnTo>
                  <a:lnTo>
                    <a:pt x="f21" y="f23"/>
                  </a:lnTo>
                  <a:lnTo>
                    <a:pt x="f20" y="f24"/>
                  </a:lnTo>
                  <a:lnTo>
                    <a:pt x="f19" y="f25"/>
                  </a:lnTo>
                  <a:lnTo>
                    <a:pt x="f26" y="f27"/>
                  </a:lnTo>
                  <a:lnTo>
                    <a:pt x="f26" y="f28"/>
                  </a:lnTo>
                  <a:lnTo>
                    <a:pt x="f29" y="f30"/>
                  </a:lnTo>
                  <a:lnTo>
                    <a:pt x="f31" y="f32"/>
                  </a:lnTo>
                  <a:lnTo>
                    <a:pt x="f16" y="f33"/>
                  </a:lnTo>
                  <a:lnTo>
                    <a:pt x="f13" y="f34"/>
                  </a:lnTo>
                  <a:lnTo>
                    <a:pt x="f14" y="f35"/>
                  </a:lnTo>
                  <a:lnTo>
                    <a:pt x="f12" y="f36"/>
                  </a:lnTo>
                  <a:lnTo>
                    <a:pt x="f13" y="f37"/>
                  </a:lnTo>
                  <a:lnTo>
                    <a:pt x="f14" y="f38"/>
                  </a:lnTo>
                  <a:lnTo>
                    <a:pt x="f14" y="f39"/>
                  </a:lnTo>
                  <a:lnTo>
                    <a:pt x="f14" y="f40"/>
                  </a:lnTo>
                  <a:lnTo>
                    <a:pt x="f11" y="f41"/>
                  </a:lnTo>
                  <a:lnTo>
                    <a:pt x="f9" y="f42"/>
                  </a:lnTo>
                  <a:lnTo>
                    <a:pt x="f43" y="f44"/>
                  </a:lnTo>
                  <a:lnTo>
                    <a:pt x="f43" y="f45"/>
                  </a:lnTo>
                  <a:lnTo>
                    <a:pt x="f46" y="f47"/>
                  </a:lnTo>
                  <a:lnTo>
                    <a:pt x="f48" y="f49"/>
                  </a:lnTo>
                  <a:lnTo>
                    <a:pt x="f48" y="f50"/>
                  </a:lnTo>
                  <a:lnTo>
                    <a:pt x="f9" y="f51"/>
                  </a:lnTo>
                  <a:lnTo>
                    <a:pt x="f12" y="f52"/>
                  </a:lnTo>
                  <a:lnTo>
                    <a:pt x="f13" y="f52"/>
                  </a:lnTo>
                  <a:lnTo>
                    <a:pt x="f14" y="f52"/>
                  </a:lnTo>
                  <a:lnTo>
                    <a:pt x="f31" y="f52"/>
                  </a:lnTo>
                  <a:lnTo>
                    <a:pt x="f29" y="f53"/>
                  </a:lnTo>
                  <a:lnTo>
                    <a:pt x="f54" y="f55"/>
                  </a:lnTo>
                  <a:lnTo>
                    <a:pt x="f56" y="f49"/>
                  </a:lnTo>
                  <a:lnTo>
                    <a:pt x="f57" y="f58"/>
                  </a:lnTo>
                  <a:lnTo>
                    <a:pt x="f57" y="f47"/>
                  </a:lnTo>
                  <a:lnTo>
                    <a:pt x="f59" y="f58"/>
                  </a:lnTo>
                  <a:lnTo>
                    <a:pt x="f60" y="f58"/>
                  </a:lnTo>
                  <a:lnTo>
                    <a:pt x="f61" y="f62"/>
                  </a:lnTo>
                  <a:lnTo>
                    <a:pt x="f63" y="f55"/>
                  </a:lnTo>
                  <a:lnTo>
                    <a:pt x="f63" y="f53"/>
                  </a:lnTo>
                  <a:lnTo>
                    <a:pt x="f63" y="f64"/>
                  </a:lnTo>
                  <a:lnTo>
                    <a:pt x="f30" y="f65"/>
                  </a:lnTo>
                  <a:lnTo>
                    <a:pt x="f63" y="f66"/>
                  </a:lnTo>
                  <a:lnTo>
                    <a:pt x="f30" y="f67"/>
                  </a:lnTo>
                  <a:lnTo>
                    <a:pt x="f30" y="f68"/>
                  </a:lnTo>
                  <a:lnTo>
                    <a:pt x="f69" y="f70"/>
                  </a:lnTo>
                  <a:lnTo>
                    <a:pt x="f71" y="f72"/>
                  </a:lnTo>
                  <a:lnTo>
                    <a:pt x="f73" y="f74"/>
                  </a:lnTo>
                  <a:lnTo>
                    <a:pt x="f75" y="f76"/>
                  </a:lnTo>
                  <a:lnTo>
                    <a:pt x="f75" y="f77"/>
                  </a:lnTo>
                  <a:lnTo>
                    <a:pt x="f75" y="f78"/>
                  </a:lnTo>
                  <a:lnTo>
                    <a:pt x="f79" y="f80"/>
                  </a:lnTo>
                  <a:lnTo>
                    <a:pt x="f73" y="f81"/>
                  </a:lnTo>
                  <a:lnTo>
                    <a:pt x="f73" y="f82"/>
                  </a:lnTo>
                  <a:lnTo>
                    <a:pt x="f83" y="f84"/>
                  </a:lnTo>
                  <a:lnTo>
                    <a:pt x="f85" y="f84"/>
                  </a:lnTo>
                  <a:lnTo>
                    <a:pt x="f86" y="f84"/>
                  </a:lnTo>
                  <a:lnTo>
                    <a:pt x="f87" y="f88"/>
                  </a:lnTo>
                  <a:lnTo>
                    <a:pt x="f36" y="f89"/>
                  </a:lnTo>
                  <a:lnTo>
                    <a:pt x="f90" y="f91"/>
                  </a:lnTo>
                  <a:lnTo>
                    <a:pt x="f90" y="f92"/>
                  </a:lnTo>
                  <a:lnTo>
                    <a:pt x="f90" y="f93"/>
                  </a:lnTo>
                  <a:lnTo>
                    <a:pt x="f38" y="f94"/>
                  </a:lnTo>
                  <a:lnTo>
                    <a:pt x="f38" y="f95"/>
                  </a:lnTo>
                  <a:lnTo>
                    <a:pt x="f96" y="f97"/>
                  </a:lnTo>
                  <a:lnTo>
                    <a:pt x="f98" y="f99"/>
                  </a:lnTo>
                  <a:lnTo>
                    <a:pt x="f39" y="f100"/>
                  </a:lnTo>
                  <a:lnTo>
                    <a:pt x="f101" y="f100"/>
                  </a:lnTo>
                  <a:lnTo>
                    <a:pt x="f102" y="f103"/>
                  </a:lnTo>
                  <a:lnTo>
                    <a:pt x="f102" y="f99"/>
                  </a:lnTo>
                  <a:lnTo>
                    <a:pt x="f42" y="f97"/>
                  </a:lnTo>
                  <a:lnTo>
                    <a:pt x="f104" y="f105"/>
                  </a:lnTo>
                  <a:lnTo>
                    <a:pt x="f106" y="f105"/>
                  </a:lnTo>
                  <a:lnTo>
                    <a:pt x="f107" y="f103"/>
                  </a:lnTo>
                  <a:lnTo>
                    <a:pt x="f55" y="f103"/>
                  </a:lnTo>
                  <a:lnTo>
                    <a:pt x="f55" y="f99"/>
                  </a:lnTo>
                  <a:lnTo>
                    <a:pt x="f108" y="f105"/>
                  </a:lnTo>
                  <a:lnTo>
                    <a:pt x="f109" y="f105"/>
                  </a:lnTo>
                  <a:lnTo>
                    <a:pt x="f65" y="f105"/>
                  </a:lnTo>
                  <a:lnTo>
                    <a:pt x="f110" y="f97"/>
                  </a:lnTo>
                  <a:lnTo>
                    <a:pt x="f111" y="f112"/>
                  </a:lnTo>
                  <a:lnTo>
                    <a:pt x="f113" y="f99"/>
                  </a:lnTo>
                  <a:lnTo>
                    <a:pt x="f114" y="f99"/>
                  </a:lnTo>
                  <a:lnTo>
                    <a:pt x="f77" y="f103"/>
                  </a:lnTo>
                  <a:lnTo>
                    <a:pt x="f115" y="f103"/>
                  </a:lnTo>
                  <a:lnTo>
                    <a:pt x="f116" y="f103"/>
                  </a:lnTo>
                  <a:lnTo>
                    <a:pt x="f115" y="f112"/>
                  </a:lnTo>
                  <a:lnTo>
                    <a:pt x="f115" y="f105"/>
                  </a:lnTo>
                  <a:lnTo>
                    <a:pt x="f117" y="f118"/>
                  </a:lnTo>
                  <a:lnTo>
                    <a:pt x="f119" y="f94"/>
                  </a:lnTo>
                  <a:lnTo>
                    <a:pt x="f120" y="f121"/>
                  </a:lnTo>
                  <a:lnTo>
                    <a:pt x="f122" y="f123"/>
                  </a:lnTo>
                  <a:lnTo>
                    <a:pt x="f124" y="f121"/>
                  </a:lnTo>
                  <a:lnTo>
                    <a:pt x="f125" y="f94"/>
                  </a:lnTo>
                  <a:lnTo>
                    <a:pt x="f126" y="f118"/>
                  </a:lnTo>
                  <a:lnTo>
                    <a:pt x="f127" y="f103"/>
                  </a:lnTo>
                  <a:lnTo>
                    <a:pt x="f128" y="f129"/>
                  </a:lnTo>
                  <a:lnTo>
                    <a:pt x="f130" y="f131"/>
                  </a:lnTo>
                  <a:lnTo>
                    <a:pt x="f7" y="f132"/>
                  </a:lnTo>
                  <a:lnTo>
                    <a:pt x="f89" y="f133"/>
                  </a:lnTo>
                  <a:lnTo>
                    <a:pt x="f130" y="f134"/>
                  </a:lnTo>
                  <a:lnTo>
                    <a:pt x="f135" y="f136"/>
                  </a:lnTo>
                  <a:lnTo>
                    <a:pt x="f128" y="f137"/>
                  </a:lnTo>
                  <a:lnTo>
                    <a:pt x="f138" y="f139"/>
                  </a:lnTo>
                  <a:lnTo>
                    <a:pt x="f126" y="f140"/>
                  </a:lnTo>
                  <a:lnTo>
                    <a:pt x="f125" y="f141"/>
                  </a:lnTo>
                  <a:lnTo>
                    <a:pt x="f124" y="f142"/>
                  </a:lnTo>
                  <a:lnTo>
                    <a:pt x="f122" y="f143"/>
                  </a:lnTo>
                  <a:lnTo>
                    <a:pt x="f144" y="f145"/>
                  </a:lnTo>
                  <a:lnTo>
                    <a:pt x="f120" y="f146"/>
                  </a:lnTo>
                  <a:lnTo>
                    <a:pt x="f119" y="f147"/>
                  </a:lnTo>
                  <a:lnTo>
                    <a:pt x="f117" y="f148"/>
                  </a:lnTo>
                  <a:lnTo>
                    <a:pt x="f115" y="f149"/>
                  </a:lnTo>
                  <a:lnTo>
                    <a:pt x="f77" y="f150"/>
                  </a:lnTo>
                  <a:lnTo>
                    <a:pt x="f151" y="f8"/>
                  </a:lnTo>
                  <a:lnTo>
                    <a:pt x="f152" y="f153"/>
                  </a:lnTo>
                  <a:lnTo>
                    <a:pt x="f154" y="f155"/>
                  </a:lnTo>
                  <a:lnTo>
                    <a:pt x="f156" y="f157"/>
                  </a:lnTo>
                  <a:lnTo>
                    <a:pt x="f52" y="f158"/>
                  </a:lnTo>
                  <a:lnTo>
                    <a:pt x="f58" y="f159"/>
                  </a:lnTo>
                  <a:lnTo>
                    <a:pt x="f160" y="f161"/>
                  </a:lnTo>
                  <a:lnTo>
                    <a:pt x="f39" y="f162"/>
                  </a:lnTo>
                  <a:lnTo>
                    <a:pt x="f36" y="f150"/>
                  </a:lnTo>
                  <a:lnTo>
                    <a:pt x="f83" y="f163"/>
                  </a:lnTo>
                  <a:lnTo>
                    <a:pt x="f164" y="f165"/>
                  </a:lnTo>
                  <a:lnTo>
                    <a:pt x="f59" y="f166"/>
                  </a:lnTo>
                  <a:lnTo>
                    <a:pt x="f54" y="f167"/>
                  </a:lnTo>
                  <a:lnTo>
                    <a:pt x="f13" y="f168"/>
                  </a:lnTo>
                  <a:lnTo>
                    <a:pt x="f48" y="f169"/>
                  </a:lnTo>
                  <a:lnTo>
                    <a:pt x="f170" y="f149"/>
                  </a:lnTo>
                  <a:lnTo>
                    <a:pt x="f171" y="f172"/>
                  </a:lnTo>
                  <a:lnTo>
                    <a:pt x="f173" y="f174"/>
                  </a:lnTo>
                  <a:lnTo>
                    <a:pt x="f175" y="f176"/>
                  </a:lnTo>
                  <a:lnTo>
                    <a:pt x="f177" y="f178"/>
                  </a:lnTo>
                  <a:lnTo>
                    <a:pt x="f179" y="f180"/>
                  </a:lnTo>
                  <a:lnTo>
                    <a:pt x="f181" y="f182"/>
                  </a:lnTo>
                  <a:lnTo>
                    <a:pt x="f183" y="f184"/>
                  </a:lnTo>
                  <a:lnTo>
                    <a:pt x="f185" y="f186"/>
                  </a:lnTo>
                  <a:lnTo>
                    <a:pt x="f6" y="f187"/>
                  </a:lnTo>
                  <a:lnTo>
                    <a:pt x="f188" y="f189"/>
                  </a:lnTo>
                  <a:lnTo>
                    <a:pt x="f190" y="f191"/>
                  </a:lnTo>
                  <a:lnTo>
                    <a:pt x="f192" y="f193"/>
                  </a:lnTo>
                  <a:lnTo>
                    <a:pt x="f194" y="f195"/>
                  </a:lnTo>
                  <a:lnTo>
                    <a:pt x="f196" y="f137"/>
                  </a:lnTo>
                  <a:lnTo>
                    <a:pt x="f185" y="f197"/>
                  </a:lnTo>
                  <a:lnTo>
                    <a:pt x="f198" y="f199"/>
                  </a:lnTo>
                  <a:lnTo>
                    <a:pt x="f200" y="f129"/>
                  </a:lnTo>
                  <a:lnTo>
                    <a:pt x="f201" y="f95"/>
                  </a:lnTo>
                  <a:lnTo>
                    <a:pt x="f202" y="f121"/>
                  </a:lnTo>
                  <a:lnTo>
                    <a:pt x="f202" y="f203"/>
                  </a:lnTo>
                  <a:lnTo>
                    <a:pt x="f204" y="f205"/>
                  </a:lnTo>
                  <a:lnTo>
                    <a:pt x="f206" y="f92"/>
                  </a:lnTo>
                  <a:lnTo>
                    <a:pt x="f206" y="f207"/>
                  </a:lnTo>
                  <a:lnTo>
                    <a:pt x="f208" y="f209"/>
                  </a:lnTo>
                  <a:lnTo>
                    <a:pt x="f202" y="f210"/>
                  </a:lnTo>
                  <a:lnTo>
                    <a:pt x="f211" y="f84"/>
                  </a:lnTo>
                  <a:lnTo>
                    <a:pt x="f212" y="f213"/>
                  </a:lnTo>
                  <a:lnTo>
                    <a:pt x="f200" y="f80"/>
                  </a:lnTo>
                  <a:lnTo>
                    <a:pt x="f202" y="f76"/>
                  </a:lnTo>
                  <a:lnTo>
                    <a:pt x="f214" y="f113"/>
                  </a:lnTo>
                  <a:lnTo>
                    <a:pt x="f215" y="f216"/>
                  </a:lnTo>
                  <a:lnTo>
                    <a:pt x="f217" y="f218"/>
                  </a:lnTo>
                  <a:lnTo>
                    <a:pt x="f219" y="f52"/>
                  </a:lnTo>
                  <a:lnTo>
                    <a:pt x="f220" y="f221"/>
                  </a:lnTo>
                  <a:lnTo>
                    <a:pt x="f222" y="f223"/>
                  </a:lnTo>
                  <a:lnTo>
                    <a:pt x="f224" y="f225"/>
                  </a:lnTo>
                  <a:lnTo>
                    <a:pt x="f226" y="f86"/>
                  </a:lnTo>
                  <a:lnTo>
                    <a:pt x="f227" y="f33"/>
                  </a:lnTo>
                  <a:lnTo>
                    <a:pt x="f228" y="f229"/>
                  </a:lnTo>
                  <a:lnTo>
                    <a:pt x="f228" y="f30"/>
                  </a:lnTo>
                  <a:lnTo>
                    <a:pt x="f230" y="f61"/>
                  </a:lnTo>
                  <a:lnTo>
                    <a:pt x="f230" y="f2"/>
                  </a:lnTo>
                  <a:lnTo>
                    <a:pt x="f231" y="f27"/>
                  </a:lnTo>
                  <a:lnTo>
                    <a:pt x="f231" y="f19"/>
                  </a:lnTo>
                  <a:lnTo>
                    <a:pt x="f228" y="f17"/>
                  </a:lnTo>
                  <a:lnTo>
                    <a:pt x="f230" y="f12"/>
                  </a:lnTo>
                  <a:lnTo>
                    <a:pt x="f228" y="f10"/>
                  </a:lnTo>
                  <a:lnTo>
                    <a:pt x="f232" y="f233"/>
                  </a:lnTo>
                  <a:lnTo>
                    <a:pt x="f234" y="f235"/>
                  </a:lnTo>
                  <a:lnTo>
                    <a:pt x="f236" y="f237"/>
                  </a:lnTo>
                  <a:lnTo>
                    <a:pt x="f220" y="f238"/>
                  </a:lnTo>
                  <a:lnTo>
                    <a:pt x="f179" y="f239"/>
                  </a:lnTo>
                  <a:lnTo>
                    <a:pt x="f222" y="f240"/>
                  </a:lnTo>
                  <a:lnTo>
                    <a:pt x="f241" y="f3"/>
                  </a:lnTo>
                  <a:lnTo>
                    <a:pt x="f242" y="f243"/>
                  </a:lnTo>
                  <a:lnTo>
                    <a:pt x="f244" y="f245"/>
                  </a:lnTo>
                  <a:lnTo>
                    <a:pt x="f246" y="f247"/>
                  </a:lnTo>
                  <a:lnTo>
                    <a:pt x="f248" y="f249"/>
                  </a:lnTo>
                  <a:lnTo>
                    <a:pt x="f250" y="f251"/>
                  </a:lnTo>
                  <a:lnTo>
                    <a:pt x="f177" y="f252"/>
                  </a:lnTo>
                  <a:lnTo>
                    <a:pt x="f253" y="f198"/>
                  </a:lnTo>
                  <a:lnTo>
                    <a:pt x="f254" y="f255"/>
                  </a:lnTo>
                  <a:lnTo>
                    <a:pt x="f256" y="f6"/>
                  </a:lnTo>
                  <a:lnTo>
                    <a:pt x="f257" y="f188"/>
                  </a:lnTo>
                  <a:lnTo>
                    <a:pt x="f258" y="f259"/>
                  </a:lnTo>
                  <a:lnTo>
                    <a:pt x="f260" y="f261"/>
                  </a:lnTo>
                  <a:lnTo>
                    <a:pt x="f237" y="f211"/>
                  </a:lnTo>
                  <a:lnTo>
                    <a:pt x="f262" y="f251"/>
                  </a:lnTo>
                  <a:lnTo>
                    <a:pt x="f258" y="f263"/>
                  </a:lnTo>
                  <a:lnTo>
                    <a:pt x="f173" y="f222"/>
                  </a:lnTo>
                  <a:lnTo>
                    <a:pt x="f258" y="f244"/>
                  </a:lnTo>
                  <a:lnTo>
                    <a:pt x="f264" y="f265"/>
                  </a:lnTo>
                  <a:lnTo>
                    <a:pt x="f262" y="f266"/>
                  </a:lnTo>
                  <a:lnTo>
                    <a:pt x="f267" y="f268"/>
                  </a:lnTo>
                  <a:lnTo>
                    <a:pt x="f237" y="f256"/>
                  </a:lnTo>
                  <a:lnTo>
                    <a:pt x="f237" y="f269"/>
                  </a:lnTo>
                  <a:lnTo>
                    <a:pt x="f267" y="f270"/>
                  </a:lnTo>
                  <a:lnTo>
                    <a:pt x="f267" y="f271"/>
                  </a:lnTo>
                  <a:lnTo>
                    <a:pt x="f267" y="f272"/>
                  </a:lnTo>
                  <a:lnTo>
                    <a:pt x="f273" y="f272"/>
                  </a:lnTo>
                  <a:lnTo>
                    <a:pt x="f262" y="f272"/>
                  </a:lnTo>
                  <a:lnTo>
                    <a:pt x="f262" y="f274"/>
                  </a:lnTo>
                  <a:lnTo>
                    <a:pt x="f273" y="f274"/>
                  </a:lnTo>
                  <a:lnTo>
                    <a:pt x="f275" y="f276"/>
                  </a:lnTo>
                  <a:lnTo>
                    <a:pt x="f277" y="f278"/>
                  </a:lnTo>
                  <a:lnTo>
                    <a:pt x="f279" y="f258"/>
                  </a:lnTo>
                  <a:lnTo>
                    <a:pt x="f280" y="f264"/>
                  </a:lnTo>
                  <a:lnTo>
                    <a:pt x="f170" y="f281"/>
                  </a:lnTo>
                  <a:lnTo>
                    <a:pt x="f282" y="f283"/>
                  </a:lnTo>
                  <a:lnTo>
                    <a:pt x="f284" y="f285"/>
                  </a:lnTo>
                  <a:lnTo>
                    <a:pt x="f48" y="f286"/>
                  </a:lnTo>
                  <a:lnTo>
                    <a:pt x="f9" y="f9"/>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1" name="Freeform 31">
              <a:extLst>
                <a:ext uri="{FF2B5EF4-FFF2-40B4-BE49-F238E27FC236}">
                  <a16:creationId xmlns:a16="http://schemas.microsoft.com/office/drawing/2014/main" id="{F1017701-975A-DB88-5DA3-8ECF3E5431FF}"/>
                </a:ext>
              </a:extLst>
            </p:cNvPr>
            <p:cNvSpPr/>
            <p:nvPr/>
          </p:nvSpPr>
          <p:spPr>
            <a:xfrm>
              <a:off x="3525780" y="1667298"/>
              <a:ext cx="836520" cy="519708"/>
            </a:xfrm>
            <a:custGeom>
              <a:avLst/>
              <a:gdLst>
                <a:gd name="f0" fmla="val 10800000"/>
                <a:gd name="f1" fmla="val 5400000"/>
                <a:gd name="f2" fmla="val 360"/>
                <a:gd name="f3" fmla="val 180"/>
                <a:gd name="f4" fmla="val w"/>
                <a:gd name="f5" fmla="val h"/>
                <a:gd name="f6" fmla="val 0"/>
                <a:gd name="f7" fmla="val 705"/>
                <a:gd name="f8" fmla="val 438"/>
                <a:gd name="f9" fmla="val 19"/>
                <a:gd name="f10" fmla="val 40"/>
                <a:gd name="f11" fmla="val 62"/>
                <a:gd name="f12" fmla="val 2"/>
                <a:gd name="f13" fmla="val 83"/>
                <a:gd name="f14" fmla="val 102"/>
                <a:gd name="f15" fmla="val 123"/>
                <a:gd name="f16" fmla="val 4"/>
                <a:gd name="f17" fmla="val 145"/>
                <a:gd name="f18" fmla="val 163"/>
                <a:gd name="f19" fmla="val 185"/>
                <a:gd name="f20" fmla="val 206"/>
                <a:gd name="f21" fmla="val 7"/>
                <a:gd name="f22" fmla="val 225"/>
                <a:gd name="f23" fmla="val 246"/>
                <a:gd name="f24" fmla="val 268"/>
                <a:gd name="f25" fmla="val 289"/>
                <a:gd name="f26" fmla="val 308"/>
                <a:gd name="f27" fmla="val 329"/>
                <a:gd name="f28" fmla="val 350"/>
                <a:gd name="f29" fmla="val 369"/>
                <a:gd name="f30" fmla="val 391"/>
                <a:gd name="f31" fmla="val 412"/>
                <a:gd name="f32" fmla="val 433"/>
                <a:gd name="f33" fmla="val 452"/>
                <a:gd name="f34" fmla="val 473"/>
                <a:gd name="f35" fmla="val 495"/>
                <a:gd name="f36" fmla="val 514"/>
                <a:gd name="f37" fmla="val 535"/>
                <a:gd name="f38" fmla="val 556"/>
                <a:gd name="f39" fmla="val 577"/>
                <a:gd name="f40" fmla="val 596"/>
                <a:gd name="f41" fmla="val 618"/>
                <a:gd name="f42" fmla="val 639"/>
                <a:gd name="f43" fmla="val 658"/>
                <a:gd name="f44" fmla="val 679"/>
                <a:gd name="f45" fmla="val 677"/>
                <a:gd name="f46" fmla="val 14"/>
                <a:gd name="f47" fmla="val 674"/>
                <a:gd name="f48" fmla="val 21"/>
                <a:gd name="f49" fmla="val 672"/>
                <a:gd name="f50" fmla="val 26"/>
                <a:gd name="f51" fmla="val 38"/>
                <a:gd name="f52" fmla="val 655"/>
                <a:gd name="f53" fmla="val 42"/>
                <a:gd name="f54" fmla="val 47"/>
                <a:gd name="f55" fmla="val 52"/>
                <a:gd name="f56" fmla="val 665"/>
                <a:gd name="f57" fmla="val 64"/>
                <a:gd name="f58" fmla="val 670"/>
                <a:gd name="f59" fmla="val 66"/>
                <a:gd name="f60" fmla="val 684"/>
                <a:gd name="f61" fmla="val 73"/>
                <a:gd name="f62" fmla="val 691"/>
                <a:gd name="f63" fmla="val 693"/>
                <a:gd name="f64" fmla="val 111"/>
                <a:gd name="f65" fmla="val 139"/>
                <a:gd name="f66" fmla="val 696"/>
                <a:gd name="f67" fmla="val 168"/>
                <a:gd name="f68" fmla="val 698"/>
                <a:gd name="f69" fmla="val 199"/>
                <a:gd name="f70" fmla="val 227"/>
                <a:gd name="f71" fmla="val 700"/>
                <a:gd name="f72" fmla="val 255"/>
                <a:gd name="f73" fmla="val 284"/>
                <a:gd name="f74" fmla="val 703"/>
                <a:gd name="f75" fmla="val 312"/>
                <a:gd name="f76" fmla="val 689"/>
                <a:gd name="f77" fmla="val 322"/>
                <a:gd name="f78" fmla="val 334"/>
                <a:gd name="f79" fmla="val 336"/>
                <a:gd name="f80" fmla="val 341"/>
                <a:gd name="f81" fmla="val 345"/>
                <a:gd name="f82" fmla="val 355"/>
                <a:gd name="f83" fmla="val 362"/>
                <a:gd name="f84" fmla="val 379"/>
                <a:gd name="f85" fmla="val 393"/>
                <a:gd name="f86" fmla="val 402"/>
                <a:gd name="f87" fmla="val 407"/>
                <a:gd name="f88" fmla="val 419"/>
                <a:gd name="f89" fmla="val 423"/>
                <a:gd name="f90" fmla="val 428"/>
                <a:gd name="f91" fmla="val 435"/>
                <a:gd name="f92" fmla="val 431"/>
                <a:gd name="f93" fmla="val 686"/>
                <a:gd name="f94" fmla="val 414"/>
                <a:gd name="f95" fmla="val 653"/>
                <a:gd name="f96" fmla="val 632"/>
                <a:gd name="f97" fmla="val 395"/>
                <a:gd name="f98" fmla="val 615"/>
                <a:gd name="f99" fmla="val 589"/>
                <a:gd name="f100" fmla="val 573"/>
                <a:gd name="f101" fmla="val 400"/>
                <a:gd name="f102" fmla="val 566"/>
                <a:gd name="f103" fmla="val 405"/>
                <a:gd name="f104" fmla="val 549"/>
                <a:gd name="f105" fmla="val 521"/>
                <a:gd name="f106" fmla="val 381"/>
                <a:gd name="f107" fmla="val 483"/>
                <a:gd name="f108" fmla="val 450"/>
                <a:gd name="f109" fmla="val 383"/>
                <a:gd name="f110" fmla="val 386"/>
                <a:gd name="f111" fmla="val 258"/>
                <a:gd name="f112" fmla="val 194"/>
                <a:gd name="f113" fmla="val 161"/>
                <a:gd name="f114" fmla="val 128"/>
                <a:gd name="f115" fmla="val 97"/>
                <a:gd name="f116" fmla="val 376"/>
                <a:gd name="f117" fmla="val 33"/>
                <a:gd name="f118" fmla="val 374"/>
                <a:gd name="f119" fmla="val 3"/>
                <a:gd name="f120" fmla="val 310"/>
                <a:gd name="f121" fmla="val 5"/>
                <a:gd name="f122" fmla="val 277"/>
                <a:gd name="f123" fmla="val 215"/>
                <a:gd name="f124" fmla="val 10"/>
                <a:gd name="f125" fmla="val 182"/>
                <a:gd name="f126" fmla="val 151"/>
                <a:gd name="f127" fmla="val 12"/>
                <a:gd name="f128" fmla="val 118"/>
                <a:gd name="f129" fmla="val 17"/>
                <a:gd name="f130" fmla="val 87"/>
                <a:gd name="f131" fmla="val 59"/>
                <a:gd name="f132" fmla="val 28"/>
                <a:gd name="f133" fmla="+- 0 0 -90"/>
                <a:gd name="f134" fmla="*/ f4 1 705"/>
                <a:gd name="f135" fmla="*/ f5 1 438"/>
                <a:gd name="f136" fmla="+- f8 0 f6"/>
                <a:gd name="f137" fmla="+- f7 0 f6"/>
                <a:gd name="f138" fmla="*/ f133 f0 1"/>
                <a:gd name="f139" fmla="*/ f137 1 705"/>
                <a:gd name="f140" fmla="*/ f136 1 438"/>
                <a:gd name="f141" fmla="*/ 63500 f137 1"/>
                <a:gd name="f142" fmla="*/ 0 f136 1"/>
                <a:gd name="f143" fmla="*/ 131763 f137 1"/>
                <a:gd name="f144" fmla="*/ 3175 f136 1"/>
                <a:gd name="f145" fmla="*/ 195263 f137 1"/>
                <a:gd name="f146" fmla="*/ 6350 f136 1"/>
                <a:gd name="f147" fmla="*/ 258763 f137 1"/>
                <a:gd name="f148" fmla="*/ 327025 f137 1"/>
                <a:gd name="f149" fmla="*/ 11113 f136 1"/>
                <a:gd name="f150" fmla="*/ 390525 f137 1"/>
                <a:gd name="f151" fmla="*/ 458788 f137 1"/>
                <a:gd name="f152" fmla="*/ 522288 f137 1"/>
                <a:gd name="f153" fmla="*/ 585788 f137 1"/>
                <a:gd name="f154" fmla="*/ 654050 f137 1"/>
                <a:gd name="f155" fmla="*/ 717550 f137 1"/>
                <a:gd name="f156" fmla="*/ 785813 f137 1"/>
                <a:gd name="f157" fmla="*/ 849313 f137 1"/>
                <a:gd name="f158" fmla="*/ 915988 f137 1"/>
                <a:gd name="f159" fmla="*/ 981075 f137 1"/>
                <a:gd name="f160" fmla="*/ 1044575 f137 1"/>
                <a:gd name="f161" fmla="*/ 1074738 f137 1"/>
                <a:gd name="f162" fmla="*/ 22225 f136 1"/>
                <a:gd name="f163" fmla="*/ 1066800 f137 1"/>
                <a:gd name="f164" fmla="*/ 41275 f136 1"/>
                <a:gd name="f165" fmla="*/ 1039813 f137 1"/>
                <a:gd name="f166" fmla="*/ 66675 f136 1"/>
                <a:gd name="f167" fmla="*/ 82550 f136 1"/>
                <a:gd name="f168" fmla="*/ 1063625 f137 1"/>
                <a:gd name="f169" fmla="*/ 104775 f136 1"/>
                <a:gd name="f170" fmla="*/ 1096963 f137 1"/>
                <a:gd name="f171" fmla="*/ 131763 f136 1"/>
                <a:gd name="f172" fmla="*/ 1100138 f137 1"/>
                <a:gd name="f173" fmla="*/ 220663 f136 1"/>
                <a:gd name="f174" fmla="*/ 1108075 f137 1"/>
                <a:gd name="f175" fmla="*/ 315913 f136 1"/>
                <a:gd name="f176" fmla="*/ 1111250 f137 1"/>
                <a:gd name="f177" fmla="*/ 404813 f136 1"/>
                <a:gd name="f178" fmla="*/ 1116013 f137 1"/>
                <a:gd name="f179" fmla="*/ 495300 f136 1"/>
                <a:gd name="f180" fmla="*/ 511175 f136 1"/>
                <a:gd name="f181" fmla="*/ 1104900 f137 1"/>
                <a:gd name="f182" fmla="*/ 530225 f136 1"/>
                <a:gd name="f183" fmla="*/ 541338 f136 1"/>
                <a:gd name="f184" fmla="*/ 547688 f136 1"/>
                <a:gd name="f185" fmla="*/ 563563 f136 1"/>
                <a:gd name="f186" fmla="*/ 574675 f136 1"/>
                <a:gd name="f187" fmla="*/ 601663 f136 1"/>
                <a:gd name="f188" fmla="*/ 638175 f136 1"/>
                <a:gd name="f189" fmla="*/ 654050 f136 1"/>
                <a:gd name="f190" fmla="*/ 671513 f136 1"/>
                <a:gd name="f191" fmla="*/ 1119188 f137 1"/>
                <a:gd name="f192" fmla="*/ 695325 f136 1"/>
                <a:gd name="f193" fmla="*/ 684213 f136 1"/>
                <a:gd name="f194" fmla="*/ 1069975 f137 1"/>
                <a:gd name="f195" fmla="*/ 657225 f136 1"/>
                <a:gd name="f196" fmla="*/ 1014413 f137 1"/>
                <a:gd name="f197" fmla="*/ 976313 f137 1"/>
                <a:gd name="f198" fmla="*/ 627063 f136 1"/>
                <a:gd name="f199" fmla="*/ 909638 f137 1"/>
                <a:gd name="f200" fmla="*/ 635000 f136 1"/>
                <a:gd name="f201" fmla="*/ 871538 f137 1"/>
                <a:gd name="f202" fmla="*/ 766763 f137 1"/>
                <a:gd name="f203" fmla="*/ 604838 f136 1"/>
                <a:gd name="f204" fmla="*/ 665163 f137 1"/>
                <a:gd name="f205" fmla="*/ 608013 f136 1"/>
                <a:gd name="f206" fmla="*/ 563563 f137 1"/>
                <a:gd name="f207" fmla="*/ 357188 f137 1"/>
                <a:gd name="f208" fmla="*/ 255588 f137 1"/>
                <a:gd name="f209" fmla="*/ 153988 f137 1"/>
                <a:gd name="f210" fmla="*/ 52388 f137 1"/>
                <a:gd name="f211" fmla="*/ 593725 f136 1"/>
                <a:gd name="f212" fmla="*/ 4763 f137 1"/>
                <a:gd name="f213" fmla="*/ 7938 f137 1"/>
                <a:gd name="f214" fmla="*/ 439738 f136 1"/>
                <a:gd name="f215" fmla="*/ 11113 f137 1"/>
                <a:gd name="f216" fmla="*/ 341313 f136 1"/>
                <a:gd name="f217" fmla="*/ 15875 f137 1"/>
                <a:gd name="f218" fmla="*/ 239713 f136 1"/>
                <a:gd name="f219" fmla="*/ 19050 f137 1"/>
                <a:gd name="f220" fmla="*/ 187325 f136 1"/>
                <a:gd name="f221" fmla="*/ 22225 f137 1"/>
                <a:gd name="f222" fmla="*/ 26988 f137 1"/>
                <a:gd name="f223" fmla="*/ 138113 f136 1"/>
                <a:gd name="f224" fmla="*/ 30163 f137 1"/>
                <a:gd name="f225" fmla="*/ 44450 f136 1"/>
                <a:gd name="f226" fmla="*/ f138 1 f3"/>
                <a:gd name="f227" fmla="*/ f141 1 705"/>
                <a:gd name="f228" fmla="*/ f142 1 438"/>
                <a:gd name="f229" fmla="*/ f143 1 705"/>
                <a:gd name="f230" fmla="*/ f144 1 438"/>
                <a:gd name="f231" fmla="*/ f145 1 705"/>
                <a:gd name="f232" fmla="*/ f146 1 438"/>
                <a:gd name="f233" fmla="*/ f147 1 705"/>
                <a:gd name="f234" fmla="*/ f148 1 705"/>
                <a:gd name="f235" fmla="*/ f149 1 438"/>
                <a:gd name="f236" fmla="*/ f150 1 705"/>
                <a:gd name="f237" fmla="*/ f151 1 705"/>
                <a:gd name="f238" fmla="*/ f152 1 705"/>
                <a:gd name="f239" fmla="*/ f153 1 705"/>
                <a:gd name="f240" fmla="*/ f154 1 705"/>
                <a:gd name="f241" fmla="*/ f155 1 705"/>
                <a:gd name="f242" fmla="*/ f156 1 705"/>
                <a:gd name="f243" fmla="*/ f157 1 705"/>
                <a:gd name="f244" fmla="*/ f158 1 705"/>
                <a:gd name="f245" fmla="*/ f159 1 705"/>
                <a:gd name="f246" fmla="*/ f160 1 705"/>
                <a:gd name="f247" fmla="*/ f161 1 705"/>
                <a:gd name="f248" fmla="*/ f162 1 438"/>
                <a:gd name="f249" fmla="*/ f163 1 705"/>
                <a:gd name="f250" fmla="*/ f164 1 438"/>
                <a:gd name="f251" fmla="*/ f165 1 705"/>
                <a:gd name="f252" fmla="*/ f166 1 438"/>
                <a:gd name="f253" fmla="*/ f167 1 438"/>
                <a:gd name="f254" fmla="*/ f168 1 705"/>
                <a:gd name="f255" fmla="*/ f169 1 438"/>
                <a:gd name="f256" fmla="*/ f170 1 705"/>
                <a:gd name="f257" fmla="*/ f171 1 438"/>
                <a:gd name="f258" fmla="*/ f172 1 705"/>
                <a:gd name="f259" fmla="*/ f173 1 438"/>
                <a:gd name="f260" fmla="*/ f174 1 705"/>
                <a:gd name="f261" fmla="*/ f175 1 438"/>
                <a:gd name="f262" fmla="*/ f176 1 705"/>
                <a:gd name="f263" fmla="*/ f177 1 438"/>
                <a:gd name="f264" fmla="*/ f178 1 705"/>
                <a:gd name="f265" fmla="*/ f179 1 438"/>
                <a:gd name="f266" fmla="*/ f180 1 438"/>
                <a:gd name="f267" fmla="*/ f181 1 705"/>
                <a:gd name="f268" fmla="*/ f182 1 438"/>
                <a:gd name="f269" fmla="*/ f183 1 438"/>
                <a:gd name="f270" fmla="*/ f184 1 438"/>
                <a:gd name="f271" fmla="*/ f185 1 438"/>
                <a:gd name="f272" fmla="*/ f186 1 438"/>
                <a:gd name="f273" fmla="*/ f187 1 438"/>
                <a:gd name="f274" fmla="*/ f188 1 438"/>
                <a:gd name="f275" fmla="*/ f189 1 438"/>
                <a:gd name="f276" fmla="*/ f190 1 438"/>
                <a:gd name="f277" fmla="*/ f191 1 705"/>
                <a:gd name="f278" fmla="*/ f192 1 438"/>
                <a:gd name="f279" fmla="*/ f193 1 438"/>
                <a:gd name="f280" fmla="*/ f194 1 705"/>
                <a:gd name="f281" fmla="*/ f195 1 438"/>
                <a:gd name="f282" fmla="*/ f196 1 705"/>
                <a:gd name="f283" fmla="*/ f197 1 705"/>
                <a:gd name="f284" fmla="*/ f198 1 438"/>
                <a:gd name="f285" fmla="*/ f199 1 705"/>
                <a:gd name="f286" fmla="*/ f200 1 438"/>
                <a:gd name="f287" fmla="*/ f201 1 705"/>
                <a:gd name="f288" fmla="*/ f202 1 705"/>
                <a:gd name="f289" fmla="*/ f203 1 438"/>
                <a:gd name="f290" fmla="*/ f204 1 705"/>
                <a:gd name="f291" fmla="*/ f205 1 438"/>
                <a:gd name="f292" fmla="*/ f206 1 705"/>
                <a:gd name="f293" fmla="*/ f207 1 705"/>
                <a:gd name="f294" fmla="*/ f208 1 705"/>
                <a:gd name="f295" fmla="*/ f209 1 705"/>
                <a:gd name="f296" fmla="*/ f210 1 705"/>
                <a:gd name="f297" fmla="*/ f211 1 438"/>
                <a:gd name="f298" fmla="*/ f212 1 705"/>
                <a:gd name="f299" fmla="*/ f213 1 705"/>
                <a:gd name="f300" fmla="*/ f214 1 438"/>
                <a:gd name="f301" fmla="*/ f215 1 705"/>
                <a:gd name="f302" fmla="*/ f216 1 438"/>
                <a:gd name="f303" fmla="*/ f217 1 705"/>
                <a:gd name="f304" fmla="*/ f218 1 438"/>
                <a:gd name="f305" fmla="*/ f219 1 705"/>
                <a:gd name="f306" fmla="*/ f220 1 438"/>
                <a:gd name="f307" fmla="*/ f221 1 705"/>
                <a:gd name="f308" fmla="*/ f222 1 705"/>
                <a:gd name="f309" fmla="*/ f223 1 438"/>
                <a:gd name="f310" fmla="*/ f224 1 705"/>
                <a:gd name="f311" fmla="*/ f225 1 438"/>
                <a:gd name="f312" fmla="*/ 0 1 f139"/>
                <a:gd name="f313" fmla="*/ f7 1 f139"/>
                <a:gd name="f314" fmla="*/ 0 1 f140"/>
                <a:gd name="f315" fmla="*/ f8 1 f140"/>
                <a:gd name="f316" fmla="+- f226 0 f1"/>
                <a:gd name="f317" fmla="*/ f227 1 f139"/>
                <a:gd name="f318" fmla="*/ f228 1 f140"/>
                <a:gd name="f319" fmla="*/ f229 1 f139"/>
                <a:gd name="f320" fmla="*/ f230 1 f140"/>
                <a:gd name="f321" fmla="*/ f231 1 f139"/>
                <a:gd name="f322" fmla="*/ f232 1 f140"/>
                <a:gd name="f323" fmla="*/ f233 1 f139"/>
                <a:gd name="f324" fmla="*/ f234 1 f139"/>
                <a:gd name="f325" fmla="*/ f235 1 f140"/>
                <a:gd name="f326" fmla="*/ f236 1 f139"/>
                <a:gd name="f327" fmla="*/ f237 1 f139"/>
                <a:gd name="f328" fmla="*/ f238 1 f139"/>
                <a:gd name="f329" fmla="*/ f239 1 f139"/>
                <a:gd name="f330" fmla="*/ f240 1 f139"/>
                <a:gd name="f331" fmla="*/ f241 1 f139"/>
                <a:gd name="f332" fmla="*/ f242 1 f139"/>
                <a:gd name="f333" fmla="*/ f243 1 f139"/>
                <a:gd name="f334" fmla="*/ f244 1 f139"/>
                <a:gd name="f335" fmla="*/ f245 1 f139"/>
                <a:gd name="f336" fmla="*/ f246 1 f139"/>
                <a:gd name="f337" fmla="*/ f247 1 f139"/>
                <a:gd name="f338" fmla="*/ f248 1 f140"/>
                <a:gd name="f339" fmla="*/ f249 1 f139"/>
                <a:gd name="f340" fmla="*/ f250 1 f140"/>
                <a:gd name="f341" fmla="*/ f251 1 f139"/>
                <a:gd name="f342" fmla="*/ f252 1 f140"/>
                <a:gd name="f343" fmla="*/ f253 1 f140"/>
                <a:gd name="f344" fmla="*/ f254 1 f139"/>
                <a:gd name="f345" fmla="*/ f255 1 f140"/>
                <a:gd name="f346" fmla="*/ f256 1 f139"/>
                <a:gd name="f347" fmla="*/ f257 1 f140"/>
                <a:gd name="f348" fmla="*/ f258 1 f139"/>
                <a:gd name="f349" fmla="*/ f259 1 f140"/>
                <a:gd name="f350" fmla="*/ f260 1 f139"/>
                <a:gd name="f351" fmla="*/ f261 1 f140"/>
                <a:gd name="f352" fmla="*/ f262 1 f139"/>
                <a:gd name="f353" fmla="*/ f263 1 f140"/>
                <a:gd name="f354" fmla="*/ f264 1 f139"/>
                <a:gd name="f355" fmla="*/ f265 1 f140"/>
                <a:gd name="f356" fmla="*/ f266 1 f140"/>
                <a:gd name="f357" fmla="*/ f267 1 f139"/>
                <a:gd name="f358" fmla="*/ f268 1 f140"/>
                <a:gd name="f359" fmla="*/ f269 1 f140"/>
                <a:gd name="f360" fmla="*/ f270 1 f140"/>
                <a:gd name="f361" fmla="*/ f271 1 f140"/>
                <a:gd name="f362" fmla="*/ f272 1 f140"/>
                <a:gd name="f363" fmla="*/ f273 1 f140"/>
                <a:gd name="f364" fmla="*/ f274 1 f140"/>
                <a:gd name="f365" fmla="*/ f275 1 f140"/>
                <a:gd name="f366" fmla="*/ f276 1 f140"/>
                <a:gd name="f367" fmla="*/ f277 1 f139"/>
                <a:gd name="f368" fmla="*/ f278 1 f140"/>
                <a:gd name="f369" fmla="*/ f279 1 f140"/>
                <a:gd name="f370" fmla="*/ f280 1 f139"/>
                <a:gd name="f371" fmla="*/ f281 1 f140"/>
                <a:gd name="f372" fmla="*/ f282 1 f139"/>
                <a:gd name="f373" fmla="*/ f283 1 f139"/>
                <a:gd name="f374" fmla="*/ f284 1 f140"/>
                <a:gd name="f375" fmla="*/ f285 1 f139"/>
                <a:gd name="f376" fmla="*/ f286 1 f140"/>
                <a:gd name="f377" fmla="*/ f287 1 f139"/>
                <a:gd name="f378" fmla="*/ f288 1 f139"/>
                <a:gd name="f379" fmla="*/ f289 1 f140"/>
                <a:gd name="f380" fmla="*/ f290 1 f139"/>
                <a:gd name="f381" fmla="*/ f291 1 f140"/>
                <a:gd name="f382" fmla="*/ f292 1 f139"/>
                <a:gd name="f383" fmla="*/ f293 1 f139"/>
                <a:gd name="f384" fmla="*/ f294 1 f139"/>
                <a:gd name="f385" fmla="*/ f295 1 f139"/>
                <a:gd name="f386" fmla="*/ f296 1 f139"/>
                <a:gd name="f387" fmla="*/ f297 1 f140"/>
                <a:gd name="f388" fmla="*/ f298 1 f139"/>
                <a:gd name="f389" fmla="*/ f299 1 f139"/>
                <a:gd name="f390" fmla="*/ f300 1 f140"/>
                <a:gd name="f391" fmla="*/ f301 1 f139"/>
                <a:gd name="f392" fmla="*/ f302 1 f140"/>
                <a:gd name="f393" fmla="*/ f303 1 f139"/>
                <a:gd name="f394" fmla="*/ f304 1 f140"/>
                <a:gd name="f395" fmla="*/ f305 1 f139"/>
                <a:gd name="f396" fmla="*/ f306 1 f140"/>
                <a:gd name="f397" fmla="*/ f307 1 f139"/>
                <a:gd name="f398" fmla="*/ f308 1 f139"/>
                <a:gd name="f399" fmla="*/ f309 1 f140"/>
                <a:gd name="f400" fmla="*/ f310 1 f139"/>
                <a:gd name="f401" fmla="*/ f311 1 f140"/>
                <a:gd name="f402" fmla="*/ f312 f134 1"/>
                <a:gd name="f403" fmla="*/ f313 f134 1"/>
                <a:gd name="f404" fmla="*/ f315 f135 1"/>
                <a:gd name="f405" fmla="*/ f314 f135 1"/>
                <a:gd name="f406" fmla="*/ f317 f134 1"/>
                <a:gd name="f407" fmla="*/ f318 f135 1"/>
                <a:gd name="f408" fmla="*/ f319 f134 1"/>
                <a:gd name="f409" fmla="*/ f320 f135 1"/>
                <a:gd name="f410" fmla="*/ f321 f134 1"/>
                <a:gd name="f411" fmla="*/ f322 f135 1"/>
                <a:gd name="f412" fmla="*/ f323 f134 1"/>
                <a:gd name="f413" fmla="*/ f324 f134 1"/>
                <a:gd name="f414" fmla="*/ f325 f135 1"/>
                <a:gd name="f415" fmla="*/ f326 f134 1"/>
                <a:gd name="f416" fmla="*/ f327 f134 1"/>
                <a:gd name="f417" fmla="*/ f328 f134 1"/>
                <a:gd name="f418" fmla="*/ f329 f134 1"/>
                <a:gd name="f419" fmla="*/ f330 f134 1"/>
                <a:gd name="f420" fmla="*/ f331 f134 1"/>
                <a:gd name="f421" fmla="*/ f332 f134 1"/>
                <a:gd name="f422" fmla="*/ f333 f134 1"/>
                <a:gd name="f423" fmla="*/ f334 f134 1"/>
                <a:gd name="f424" fmla="*/ f335 f134 1"/>
                <a:gd name="f425" fmla="*/ f336 f134 1"/>
                <a:gd name="f426" fmla="*/ f337 f134 1"/>
                <a:gd name="f427" fmla="*/ f338 f135 1"/>
                <a:gd name="f428" fmla="*/ f339 f134 1"/>
                <a:gd name="f429" fmla="*/ f340 f135 1"/>
                <a:gd name="f430" fmla="*/ f341 f134 1"/>
                <a:gd name="f431" fmla="*/ f342 f135 1"/>
                <a:gd name="f432" fmla="*/ f343 f135 1"/>
                <a:gd name="f433" fmla="*/ f344 f134 1"/>
                <a:gd name="f434" fmla="*/ f345 f135 1"/>
                <a:gd name="f435" fmla="*/ f346 f134 1"/>
                <a:gd name="f436" fmla="*/ f347 f135 1"/>
                <a:gd name="f437" fmla="*/ f348 f134 1"/>
                <a:gd name="f438" fmla="*/ f349 f135 1"/>
                <a:gd name="f439" fmla="*/ f350 f134 1"/>
                <a:gd name="f440" fmla="*/ f351 f135 1"/>
                <a:gd name="f441" fmla="*/ f352 f134 1"/>
                <a:gd name="f442" fmla="*/ f353 f135 1"/>
                <a:gd name="f443" fmla="*/ f354 f134 1"/>
                <a:gd name="f444" fmla="*/ f355 f135 1"/>
                <a:gd name="f445" fmla="*/ f356 f135 1"/>
                <a:gd name="f446" fmla="*/ f357 f134 1"/>
                <a:gd name="f447" fmla="*/ f358 f135 1"/>
                <a:gd name="f448" fmla="*/ f359 f135 1"/>
                <a:gd name="f449" fmla="*/ f360 f135 1"/>
                <a:gd name="f450" fmla="*/ f361 f135 1"/>
                <a:gd name="f451" fmla="*/ f362 f135 1"/>
                <a:gd name="f452" fmla="*/ f363 f135 1"/>
                <a:gd name="f453" fmla="*/ f364 f135 1"/>
                <a:gd name="f454" fmla="*/ f365 f135 1"/>
                <a:gd name="f455" fmla="*/ f366 f135 1"/>
                <a:gd name="f456" fmla="*/ f367 f134 1"/>
                <a:gd name="f457" fmla="*/ f368 f135 1"/>
                <a:gd name="f458" fmla="*/ f369 f135 1"/>
                <a:gd name="f459" fmla="*/ f370 f134 1"/>
                <a:gd name="f460" fmla="*/ f371 f135 1"/>
                <a:gd name="f461" fmla="*/ f372 f134 1"/>
                <a:gd name="f462" fmla="*/ f373 f134 1"/>
                <a:gd name="f463" fmla="*/ f374 f135 1"/>
                <a:gd name="f464" fmla="*/ f375 f134 1"/>
                <a:gd name="f465" fmla="*/ f376 f135 1"/>
                <a:gd name="f466" fmla="*/ f377 f134 1"/>
                <a:gd name="f467" fmla="*/ f378 f134 1"/>
                <a:gd name="f468" fmla="*/ f379 f135 1"/>
                <a:gd name="f469" fmla="*/ f380 f134 1"/>
                <a:gd name="f470" fmla="*/ f381 f135 1"/>
                <a:gd name="f471" fmla="*/ f382 f134 1"/>
                <a:gd name="f472" fmla="*/ f383 f134 1"/>
                <a:gd name="f473" fmla="*/ f384 f134 1"/>
                <a:gd name="f474" fmla="*/ f385 f134 1"/>
                <a:gd name="f475" fmla="*/ f386 f134 1"/>
                <a:gd name="f476" fmla="*/ f387 f135 1"/>
                <a:gd name="f477" fmla="*/ f388 f134 1"/>
                <a:gd name="f478" fmla="*/ f389 f134 1"/>
                <a:gd name="f479" fmla="*/ f390 f135 1"/>
                <a:gd name="f480" fmla="*/ f391 f134 1"/>
                <a:gd name="f481" fmla="*/ f392 f135 1"/>
                <a:gd name="f482" fmla="*/ f393 f134 1"/>
                <a:gd name="f483" fmla="*/ f394 f135 1"/>
                <a:gd name="f484" fmla="*/ f395 f134 1"/>
                <a:gd name="f485" fmla="*/ f396 f135 1"/>
                <a:gd name="f486" fmla="*/ f397 f134 1"/>
                <a:gd name="f487" fmla="*/ f398 f134 1"/>
                <a:gd name="f488" fmla="*/ f399 f135 1"/>
                <a:gd name="f489" fmla="*/ f400 f134 1"/>
                <a:gd name="f490" fmla="*/ f401 f135 1"/>
              </a:gdLst>
              <a:ahLst/>
              <a:cxnLst>
                <a:cxn ang="3cd4">
                  <a:pos x="hc" y="t"/>
                </a:cxn>
                <a:cxn ang="0">
                  <a:pos x="r" y="vc"/>
                </a:cxn>
                <a:cxn ang="cd4">
                  <a:pos x="hc" y="b"/>
                </a:cxn>
                <a:cxn ang="cd2">
                  <a:pos x="l" y="vc"/>
                </a:cxn>
                <a:cxn ang="f316">
                  <a:pos x="f406" y="f407"/>
                </a:cxn>
                <a:cxn ang="f316">
                  <a:pos x="f408" y="f409"/>
                </a:cxn>
                <a:cxn ang="f316">
                  <a:pos x="f410" y="f411"/>
                </a:cxn>
                <a:cxn ang="f316">
                  <a:pos x="f412" y="f411"/>
                </a:cxn>
                <a:cxn ang="f316">
                  <a:pos x="f413" y="f414"/>
                </a:cxn>
                <a:cxn ang="f316">
                  <a:pos x="f415" y="f414"/>
                </a:cxn>
                <a:cxn ang="f316">
                  <a:pos x="f416" y="f414"/>
                </a:cxn>
                <a:cxn ang="f316">
                  <a:pos x="f417" y="f414"/>
                </a:cxn>
                <a:cxn ang="f316">
                  <a:pos x="f418" y="f414"/>
                </a:cxn>
                <a:cxn ang="f316">
                  <a:pos x="f419" y="f414"/>
                </a:cxn>
                <a:cxn ang="f316">
                  <a:pos x="f420" y="f414"/>
                </a:cxn>
                <a:cxn ang="f316">
                  <a:pos x="f421" y="f414"/>
                </a:cxn>
                <a:cxn ang="f316">
                  <a:pos x="f422" y="f414"/>
                </a:cxn>
                <a:cxn ang="f316">
                  <a:pos x="f423" y="f411"/>
                </a:cxn>
                <a:cxn ang="f316">
                  <a:pos x="f424" y="f411"/>
                </a:cxn>
                <a:cxn ang="f316">
                  <a:pos x="f425" y="f409"/>
                </a:cxn>
                <a:cxn ang="f316">
                  <a:pos x="f426" y="f427"/>
                </a:cxn>
                <a:cxn ang="f316">
                  <a:pos x="f428" y="f429"/>
                </a:cxn>
                <a:cxn ang="f316">
                  <a:pos x="f430" y="f431"/>
                </a:cxn>
                <a:cxn ang="f316">
                  <a:pos x="f425" y="f432"/>
                </a:cxn>
                <a:cxn ang="f316">
                  <a:pos x="f433" y="f434"/>
                </a:cxn>
                <a:cxn ang="f316">
                  <a:pos x="f435" y="f436"/>
                </a:cxn>
                <a:cxn ang="f316">
                  <a:pos x="f437" y="f438"/>
                </a:cxn>
                <a:cxn ang="f316">
                  <a:pos x="f439" y="f440"/>
                </a:cxn>
                <a:cxn ang="f316">
                  <a:pos x="f441" y="f442"/>
                </a:cxn>
                <a:cxn ang="f316">
                  <a:pos x="f443" y="f444"/>
                </a:cxn>
                <a:cxn ang="f316">
                  <a:pos x="f435" y="f445"/>
                </a:cxn>
                <a:cxn ang="f316">
                  <a:pos x="f446" y="f447"/>
                </a:cxn>
                <a:cxn ang="f316">
                  <a:pos x="f437" y="f448"/>
                </a:cxn>
                <a:cxn ang="f316">
                  <a:pos x="f437" y="f449"/>
                </a:cxn>
                <a:cxn ang="f316">
                  <a:pos x="f443" y="f450"/>
                </a:cxn>
                <a:cxn ang="f316">
                  <a:pos x="f443" y="f451"/>
                </a:cxn>
                <a:cxn ang="f316">
                  <a:pos x="f439" y="f452"/>
                </a:cxn>
                <a:cxn ang="f316">
                  <a:pos x="f435" y="f453"/>
                </a:cxn>
                <a:cxn ang="f316">
                  <a:pos x="f435" y="f454"/>
                </a:cxn>
                <a:cxn ang="f316">
                  <a:pos x="f439" y="f455"/>
                </a:cxn>
                <a:cxn ang="f316">
                  <a:pos x="f456" y="f457"/>
                </a:cxn>
                <a:cxn ang="f316">
                  <a:pos x="f435" y="f458"/>
                </a:cxn>
                <a:cxn ang="f316">
                  <a:pos x="f459" y="f460"/>
                </a:cxn>
                <a:cxn ang="f316">
                  <a:pos x="f461" y="f453"/>
                </a:cxn>
                <a:cxn ang="f316">
                  <a:pos x="f462" y="f463"/>
                </a:cxn>
                <a:cxn ang="f316">
                  <a:pos x="f464" y="f465"/>
                </a:cxn>
                <a:cxn ang="f316">
                  <a:pos x="f466" y="f465"/>
                </a:cxn>
                <a:cxn ang="f316">
                  <a:pos x="f467" y="f468"/>
                </a:cxn>
                <a:cxn ang="f316">
                  <a:pos x="f469" y="f470"/>
                </a:cxn>
                <a:cxn ang="f316">
                  <a:pos x="f471" y="f470"/>
                </a:cxn>
                <a:cxn ang="f316">
                  <a:pos x="f416" y="f468"/>
                </a:cxn>
                <a:cxn ang="f316">
                  <a:pos x="f472" y="f468"/>
                </a:cxn>
                <a:cxn ang="f316">
                  <a:pos x="f473" y="f452"/>
                </a:cxn>
                <a:cxn ang="f316">
                  <a:pos x="f474" y="f452"/>
                </a:cxn>
                <a:cxn ang="f316">
                  <a:pos x="f475" y="f476"/>
                </a:cxn>
                <a:cxn ang="f316">
                  <a:pos x="f477" y="f448"/>
                </a:cxn>
                <a:cxn ang="f316">
                  <a:pos x="f478" y="f479"/>
                </a:cxn>
                <a:cxn ang="f316">
                  <a:pos x="f480" y="f481"/>
                </a:cxn>
                <a:cxn ang="f316">
                  <a:pos x="f482" y="f483"/>
                </a:cxn>
                <a:cxn ang="f316">
                  <a:pos x="f484" y="f485"/>
                </a:cxn>
                <a:cxn ang="f316">
                  <a:pos x="f486" y="f485"/>
                </a:cxn>
                <a:cxn ang="f316">
                  <a:pos x="f486" y="f485"/>
                </a:cxn>
                <a:cxn ang="f316">
                  <a:pos x="f486" y="f485"/>
                </a:cxn>
                <a:cxn ang="f316">
                  <a:pos x="f487" y="f488"/>
                </a:cxn>
                <a:cxn ang="f316">
                  <a:pos x="f489" y="f490"/>
                </a:cxn>
              </a:cxnLst>
              <a:rect l="f402" t="f405" r="f403" b="f404"/>
              <a:pathLst>
                <a:path w="705" h="438">
                  <a:moveTo>
                    <a:pt x="f9" y="f6"/>
                  </a:moveTo>
                  <a:lnTo>
                    <a:pt x="f10" y="f6"/>
                  </a:lnTo>
                  <a:lnTo>
                    <a:pt x="f11" y="f12"/>
                  </a:lnTo>
                  <a:lnTo>
                    <a:pt x="f13" y="f12"/>
                  </a:lnTo>
                  <a:lnTo>
                    <a:pt x="f14" y="f12"/>
                  </a:lnTo>
                  <a:lnTo>
                    <a:pt x="f15" y="f16"/>
                  </a:lnTo>
                  <a:lnTo>
                    <a:pt x="f17" y="f16"/>
                  </a:lnTo>
                  <a:lnTo>
                    <a:pt x="f18" y="f16"/>
                  </a:lnTo>
                  <a:lnTo>
                    <a:pt x="f19" y="f16"/>
                  </a:lnTo>
                  <a:lnTo>
                    <a:pt x="f20" y="f21"/>
                  </a:lnTo>
                  <a:lnTo>
                    <a:pt x="f22" y="f21"/>
                  </a:lnTo>
                  <a:lnTo>
                    <a:pt x="f23" y="f21"/>
                  </a:lnTo>
                  <a:lnTo>
                    <a:pt x="f24" y="f21"/>
                  </a:lnTo>
                  <a:lnTo>
                    <a:pt x="f25" y="f21"/>
                  </a:lnTo>
                  <a:lnTo>
                    <a:pt x="f26" y="f21"/>
                  </a:lnTo>
                  <a:lnTo>
                    <a:pt x="f27" y="f21"/>
                  </a:lnTo>
                  <a:lnTo>
                    <a:pt x="f28" y="f21"/>
                  </a:lnTo>
                  <a:lnTo>
                    <a:pt x="f29" y="f21"/>
                  </a:lnTo>
                  <a:lnTo>
                    <a:pt x="f30" y="f21"/>
                  </a:lnTo>
                  <a:lnTo>
                    <a:pt x="f31" y="f21"/>
                  </a:lnTo>
                  <a:lnTo>
                    <a:pt x="f32" y="f21"/>
                  </a:lnTo>
                  <a:lnTo>
                    <a:pt x="f33" y="f21"/>
                  </a:lnTo>
                  <a:lnTo>
                    <a:pt x="f34" y="f21"/>
                  </a:lnTo>
                  <a:lnTo>
                    <a:pt x="f35" y="f21"/>
                  </a:lnTo>
                  <a:lnTo>
                    <a:pt x="f36" y="f21"/>
                  </a:lnTo>
                  <a:lnTo>
                    <a:pt x="f37" y="f21"/>
                  </a:lnTo>
                  <a:lnTo>
                    <a:pt x="f38" y="f21"/>
                  </a:lnTo>
                  <a:lnTo>
                    <a:pt x="f39" y="f16"/>
                  </a:lnTo>
                  <a:lnTo>
                    <a:pt x="f40" y="f16"/>
                  </a:lnTo>
                  <a:lnTo>
                    <a:pt x="f41" y="f16"/>
                  </a:lnTo>
                  <a:lnTo>
                    <a:pt x="f42" y="f12"/>
                  </a:lnTo>
                  <a:lnTo>
                    <a:pt x="f43" y="f12"/>
                  </a:lnTo>
                  <a:lnTo>
                    <a:pt x="f44" y="f12"/>
                  </a:lnTo>
                  <a:lnTo>
                    <a:pt x="f45" y="f46"/>
                  </a:lnTo>
                  <a:lnTo>
                    <a:pt x="f47" y="f48"/>
                  </a:lnTo>
                  <a:lnTo>
                    <a:pt x="f49" y="f50"/>
                  </a:lnTo>
                  <a:lnTo>
                    <a:pt x="f43" y="f51"/>
                  </a:lnTo>
                  <a:lnTo>
                    <a:pt x="f52" y="f53"/>
                  </a:lnTo>
                  <a:lnTo>
                    <a:pt x="f52" y="f54"/>
                  </a:lnTo>
                  <a:lnTo>
                    <a:pt x="f43" y="f55"/>
                  </a:lnTo>
                  <a:lnTo>
                    <a:pt x="f56" y="f57"/>
                  </a:lnTo>
                  <a:lnTo>
                    <a:pt x="f58" y="f59"/>
                  </a:lnTo>
                  <a:lnTo>
                    <a:pt x="f60" y="f61"/>
                  </a:lnTo>
                  <a:lnTo>
                    <a:pt x="f62" y="f13"/>
                  </a:lnTo>
                  <a:lnTo>
                    <a:pt x="f63" y="f64"/>
                  </a:lnTo>
                  <a:lnTo>
                    <a:pt x="f63" y="f65"/>
                  </a:lnTo>
                  <a:lnTo>
                    <a:pt x="f66" y="f67"/>
                  </a:lnTo>
                  <a:lnTo>
                    <a:pt x="f68" y="f69"/>
                  </a:lnTo>
                  <a:lnTo>
                    <a:pt x="f68" y="f70"/>
                  </a:lnTo>
                  <a:lnTo>
                    <a:pt x="f71" y="f72"/>
                  </a:lnTo>
                  <a:lnTo>
                    <a:pt x="f71" y="f73"/>
                  </a:lnTo>
                  <a:lnTo>
                    <a:pt x="f74" y="f75"/>
                  </a:lnTo>
                  <a:lnTo>
                    <a:pt x="f76" y="f75"/>
                  </a:lnTo>
                  <a:lnTo>
                    <a:pt x="f62" y="f77"/>
                  </a:lnTo>
                  <a:lnTo>
                    <a:pt x="f63" y="f27"/>
                  </a:lnTo>
                  <a:lnTo>
                    <a:pt x="f66" y="f78"/>
                  </a:lnTo>
                  <a:lnTo>
                    <a:pt x="f66" y="f79"/>
                  </a:lnTo>
                  <a:lnTo>
                    <a:pt x="f63" y="f80"/>
                  </a:lnTo>
                  <a:lnTo>
                    <a:pt x="f63" y="f81"/>
                  </a:lnTo>
                  <a:lnTo>
                    <a:pt x="f71" y="f28"/>
                  </a:lnTo>
                  <a:lnTo>
                    <a:pt x="f74" y="f82"/>
                  </a:lnTo>
                  <a:lnTo>
                    <a:pt x="f74" y="f2"/>
                  </a:lnTo>
                  <a:lnTo>
                    <a:pt x="f74" y="f83"/>
                  </a:lnTo>
                  <a:lnTo>
                    <a:pt x="f71" y="f29"/>
                  </a:lnTo>
                  <a:lnTo>
                    <a:pt x="f68" y="f84"/>
                  </a:lnTo>
                  <a:lnTo>
                    <a:pt x="f66" y="f85"/>
                  </a:lnTo>
                  <a:lnTo>
                    <a:pt x="f62" y="f86"/>
                  </a:lnTo>
                  <a:lnTo>
                    <a:pt x="f76" y="f87"/>
                  </a:lnTo>
                  <a:lnTo>
                    <a:pt x="f62" y="f31"/>
                  </a:lnTo>
                  <a:lnTo>
                    <a:pt x="f68" y="f88"/>
                  </a:lnTo>
                  <a:lnTo>
                    <a:pt x="f68" y="f89"/>
                  </a:lnTo>
                  <a:lnTo>
                    <a:pt x="f74" y="f90"/>
                  </a:lnTo>
                  <a:lnTo>
                    <a:pt x="f7" y="f8"/>
                  </a:lnTo>
                  <a:lnTo>
                    <a:pt x="f68" y="f91"/>
                  </a:lnTo>
                  <a:lnTo>
                    <a:pt x="f62" y="f92"/>
                  </a:lnTo>
                  <a:lnTo>
                    <a:pt x="f93" y="f89"/>
                  </a:lnTo>
                  <a:lnTo>
                    <a:pt x="f47" y="f94"/>
                  </a:lnTo>
                  <a:lnTo>
                    <a:pt x="f95" y="f87"/>
                  </a:lnTo>
                  <a:lnTo>
                    <a:pt x="f42" y="f86"/>
                  </a:lnTo>
                  <a:lnTo>
                    <a:pt x="f96" y="f97"/>
                  </a:lnTo>
                  <a:lnTo>
                    <a:pt x="f98" y="f97"/>
                  </a:lnTo>
                  <a:lnTo>
                    <a:pt x="f99" y="f97"/>
                  </a:lnTo>
                  <a:lnTo>
                    <a:pt x="f100" y="f101"/>
                  </a:lnTo>
                  <a:lnTo>
                    <a:pt x="f102" y="f103"/>
                  </a:lnTo>
                  <a:lnTo>
                    <a:pt x="f104" y="f101"/>
                  </a:lnTo>
                  <a:lnTo>
                    <a:pt x="f105" y="f106"/>
                  </a:lnTo>
                  <a:lnTo>
                    <a:pt x="f107" y="f106"/>
                  </a:lnTo>
                  <a:lnTo>
                    <a:pt x="f108" y="f106"/>
                  </a:lnTo>
                  <a:lnTo>
                    <a:pt x="f88" y="f109"/>
                  </a:lnTo>
                  <a:lnTo>
                    <a:pt x="f110" y="f109"/>
                  </a:lnTo>
                  <a:lnTo>
                    <a:pt x="f82" y="f109"/>
                  </a:lnTo>
                  <a:lnTo>
                    <a:pt x="f77" y="f109"/>
                  </a:lnTo>
                  <a:lnTo>
                    <a:pt x="f25" y="f106"/>
                  </a:lnTo>
                  <a:lnTo>
                    <a:pt x="f111" y="f106"/>
                  </a:lnTo>
                  <a:lnTo>
                    <a:pt x="f22" y="f106"/>
                  </a:lnTo>
                  <a:lnTo>
                    <a:pt x="f112" y="f106"/>
                  </a:lnTo>
                  <a:lnTo>
                    <a:pt x="f113" y="f84"/>
                  </a:lnTo>
                  <a:lnTo>
                    <a:pt x="f114" y="f84"/>
                  </a:lnTo>
                  <a:lnTo>
                    <a:pt x="f115" y="f84"/>
                  </a:lnTo>
                  <a:lnTo>
                    <a:pt x="f57" y="f116"/>
                  </a:lnTo>
                  <a:lnTo>
                    <a:pt x="f117" y="f118"/>
                  </a:lnTo>
                  <a:lnTo>
                    <a:pt x="f6" y="f118"/>
                  </a:lnTo>
                  <a:lnTo>
                    <a:pt x="f119" y="f80"/>
                  </a:lnTo>
                  <a:lnTo>
                    <a:pt x="f119" y="f120"/>
                  </a:lnTo>
                  <a:lnTo>
                    <a:pt x="f121" y="f122"/>
                  </a:lnTo>
                  <a:lnTo>
                    <a:pt x="f121" y="f23"/>
                  </a:lnTo>
                  <a:lnTo>
                    <a:pt x="f21" y="f123"/>
                  </a:lnTo>
                  <a:lnTo>
                    <a:pt x="f124" y="f125"/>
                  </a:lnTo>
                  <a:lnTo>
                    <a:pt x="f124" y="f126"/>
                  </a:lnTo>
                  <a:lnTo>
                    <a:pt x="f127" y="f128"/>
                  </a:lnTo>
                  <a:lnTo>
                    <a:pt x="f46" y="f128"/>
                  </a:lnTo>
                  <a:lnTo>
                    <a:pt x="f129" y="f130"/>
                  </a:lnTo>
                  <a:lnTo>
                    <a:pt x="f129" y="f131"/>
                  </a:lnTo>
                  <a:lnTo>
                    <a:pt x="f9" y="f132"/>
                  </a:lnTo>
                  <a:lnTo>
                    <a:pt x="f9" y="f6"/>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2" name="Freeform 32">
              <a:extLst>
                <a:ext uri="{FF2B5EF4-FFF2-40B4-BE49-F238E27FC236}">
                  <a16:creationId xmlns:a16="http://schemas.microsoft.com/office/drawing/2014/main" id="{E0EAE93D-05DA-6C8A-450F-915119CE8B23}"/>
                </a:ext>
              </a:extLst>
            </p:cNvPr>
            <p:cNvSpPr/>
            <p:nvPr/>
          </p:nvSpPr>
          <p:spPr>
            <a:xfrm>
              <a:off x="5170346" y="2840803"/>
              <a:ext cx="1005007" cy="418850"/>
            </a:xfrm>
            <a:custGeom>
              <a:avLst/>
              <a:gdLst>
                <a:gd name="f0" fmla="val 10800000"/>
                <a:gd name="f1" fmla="val 5400000"/>
                <a:gd name="f2" fmla="val 180"/>
                <a:gd name="f3" fmla="val w"/>
                <a:gd name="f4" fmla="val h"/>
                <a:gd name="f5" fmla="val 0"/>
                <a:gd name="f6" fmla="val 847"/>
                <a:gd name="f7" fmla="val 353"/>
                <a:gd name="f8" fmla="val 225"/>
                <a:gd name="f9" fmla="val 109"/>
                <a:gd name="f10" fmla="val 227"/>
                <a:gd name="f11" fmla="val 112"/>
                <a:gd name="f12" fmla="val 260"/>
                <a:gd name="f13" fmla="val 107"/>
                <a:gd name="f14" fmla="val 294"/>
                <a:gd name="f15" fmla="val 100"/>
                <a:gd name="f16" fmla="val 329"/>
                <a:gd name="f17" fmla="val 95"/>
                <a:gd name="f18" fmla="val 362"/>
                <a:gd name="f19" fmla="val 88"/>
                <a:gd name="f20" fmla="val 398"/>
                <a:gd name="f21" fmla="val 83"/>
                <a:gd name="f22" fmla="val 431"/>
                <a:gd name="f23" fmla="val 78"/>
                <a:gd name="f24" fmla="val 466"/>
                <a:gd name="f25" fmla="val 74"/>
                <a:gd name="f26" fmla="val 502"/>
                <a:gd name="f27" fmla="val 69"/>
                <a:gd name="f28" fmla="val 537"/>
                <a:gd name="f29" fmla="val 64"/>
                <a:gd name="f30" fmla="val 573"/>
                <a:gd name="f31" fmla="val 59"/>
                <a:gd name="f32" fmla="val 608"/>
                <a:gd name="f33" fmla="val 55"/>
                <a:gd name="f34" fmla="val 641"/>
                <a:gd name="f35" fmla="val 48"/>
                <a:gd name="f36" fmla="val 644"/>
                <a:gd name="f37" fmla="val 646"/>
                <a:gd name="f38" fmla="val 45"/>
                <a:gd name="f39" fmla="val 648"/>
                <a:gd name="f40" fmla="val 670"/>
                <a:gd name="f41" fmla="val 41"/>
                <a:gd name="f42" fmla="val 719"/>
                <a:gd name="f43" fmla="val 31"/>
                <a:gd name="f44" fmla="val 752"/>
                <a:gd name="f45" fmla="val 24"/>
                <a:gd name="f46" fmla="val 781"/>
                <a:gd name="f47" fmla="val 17"/>
                <a:gd name="f48" fmla="val 797"/>
                <a:gd name="f49" fmla="val 15"/>
                <a:gd name="f50" fmla="val 819"/>
                <a:gd name="f51" fmla="val 10"/>
                <a:gd name="f52" fmla="val 823"/>
                <a:gd name="f53" fmla="val 5"/>
                <a:gd name="f54" fmla="val 833"/>
                <a:gd name="f55" fmla="val 845"/>
                <a:gd name="f56" fmla="val 12"/>
                <a:gd name="f57" fmla="val 19"/>
                <a:gd name="f58" fmla="val 29"/>
                <a:gd name="f59" fmla="val 36"/>
                <a:gd name="f60" fmla="val 840"/>
                <a:gd name="f61" fmla="val 38"/>
                <a:gd name="f62" fmla="val 835"/>
                <a:gd name="f63" fmla="val 830"/>
                <a:gd name="f64" fmla="val 821"/>
                <a:gd name="f65" fmla="val 71"/>
                <a:gd name="f66" fmla="val 816"/>
                <a:gd name="f67" fmla="val 807"/>
                <a:gd name="f68" fmla="val 76"/>
                <a:gd name="f69" fmla="val 790"/>
                <a:gd name="f70" fmla="val 81"/>
                <a:gd name="f71" fmla="val 778"/>
                <a:gd name="f72" fmla="val 774"/>
                <a:gd name="f73" fmla="val 102"/>
                <a:gd name="f74" fmla="val 771"/>
                <a:gd name="f75" fmla="val 769"/>
                <a:gd name="f76" fmla="val 767"/>
                <a:gd name="f77" fmla="val 93"/>
                <a:gd name="f78" fmla="val 764"/>
                <a:gd name="f79" fmla="val 757"/>
                <a:gd name="f80" fmla="val 97"/>
                <a:gd name="f81" fmla="val 748"/>
                <a:gd name="f82" fmla="val 741"/>
                <a:gd name="f83" fmla="val 121"/>
                <a:gd name="f84" fmla="val 738"/>
                <a:gd name="f85" fmla="val 126"/>
                <a:gd name="f86" fmla="val 734"/>
                <a:gd name="f87" fmla="val 131"/>
                <a:gd name="f88" fmla="val 722"/>
                <a:gd name="f89" fmla="val 138"/>
                <a:gd name="f90" fmla="val 707"/>
                <a:gd name="f91" fmla="val 152"/>
                <a:gd name="f92" fmla="val 686"/>
                <a:gd name="f93" fmla="val 168"/>
                <a:gd name="f94" fmla="val 665"/>
                <a:gd name="f95" fmla="val 178"/>
                <a:gd name="f96" fmla="val 658"/>
                <a:gd name="f97" fmla="val 651"/>
                <a:gd name="f98" fmla="val 185"/>
                <a:gd name="f99" fmla="val 202"/>
                <a:gd name="f100" fmla="val 637"/>
                <a:gd name="f101" fmla="val 218"/>
                <a:gd name="f102" fmla="val 632"/>
                <a:gd name="f103" fmla="val 223"/>
                <a:gd name="f104" fmla="val 620"/>
                <a:gd name="f105" fmla="val 618"/>
                <a:gd name="f106" fmla="val 615"/>
                <a:gd name="f107" fmla="val 232"/>
                <a:gd name="f108" fmla="val 261"/>
                <a:gd name="f109" fmla="val 585"/>
                <a:gd name="f110" fmla="val 265"/>
                <a:gd name="f111" fmla="val 551"/>
                <a:gd name="f112" fmla="val 273"/>
                <a:gd name="f113" fmla="val 516"/>
                <a:gd name="f114" fmla="val 277"/>
                <a:gd name="f115" fmla="val 483"/>
                <a:gd name="f116" fmla="val 282"/>
                <a:gd name="f117" fmla="val 284"/>
                <a:gd name="f118" fmla="val 450"/>
                <a:gd name="f119" fmla="val 289"/>
                <a:gd name="f120" fmla="val 433"/>
                <a:gd name="f121" fmla="val 291"/>
                <a:gd name="f122" fmla="val 417"/>
                <a:gd name="f123" fmla="val 400"/>
                <a:gd name="f124" fmla="val 296"/>
                <a:gd name="f125" fmla="val 383"/>
                <a:gd name="f126" fmla="val 299"/>
                <a:gd name="f127" fmla="val 367"/>
                <a:gd name="f128" fmla="val 301"/>
                <a:gd name="f129" fmla="val 350"/>
                <a:gd name="f130" fmla="val 303"/>
                <a:gd name="f131" fmla="val 334"/>
                <a:gd name="f132" fmla="val 306"/>
                <a:gd name="f133" fmla="val 317"/>
                <a:gd name="f134" fmla="val 308"/>
                <a:gd name="f135" fmla="val 310"/>
                <a:gd name="f136" fmla="val 313"/>
                <a:gd name="f137" fmla="val 268"/>
                <a:gd name="f138" fmla="val 315"/>
                <a:gd name="f139" fmla="val 251"/>
                <a:gd name="f140" fmla="val 318"/>
                <a:gd name="f141" fmla="val 234"/>
                <a:gd name="f142" fmla="val 320"/>
                <a:gd name="f143" fmla="val 322"/>
                <a:gd name="f144" fmla="val 220"/>
                <a:gd name="f145" fmla="val 325"/>
                <a:gd name="f146" fmla="val 192"/>
                <a:gd name="f147" fmla="val 327"/>
                <a:gd name="f148" fmla="val 166"/>
                <a:gd name="f149" fmla="val 332"/>
                <a:gd name="f150" fmla="val 137"/>
                <a:gd name="f151" fmla="val 336"/>
                <a:gd name="f152" fmla="val 339"/>
                <a:gd name="f153" fmla="val 344"/>
                <a:gd name="f154" fmla="val 346"/>
                <a:gd name="f155" fmla="val 348"/>
                <a:gd name="f156" fmla="val 351"/>
                <a:gd name="f157" fmla="val 14"/>
                <a:gd name="f158" fmla="val 263"/>
                <a:gd name="f159" fmla="val 254"/>
                <a:gd name="f160" fmla="val 43"/>
                <a:gd name="f161" fmla="val 244"/>
                <a:gd name="f162" fmla="val 242"/>
                <a:gd name="f163" fmla="val 239"/>
                <a:gd name="f164" fmla="val 237"/>
                <a:gd name="f165" fmla="val 235"/>
                <a:gd name="f166" fmla="val 50"/>
                <a:gd name="f167" fmla="val 230"/>
                <a:gd name="f168" fmla="val 228"/>
                <a:gd name="f169" fmla="val 216"/>
                <a:gd name="f170" fmla="val 52"/>
                <a:gd name="f171" fmla="val 204"/>
                <a:gd name="f172" fmla="val 197"/>
                <a:gd name="f173" fmla="val 190"/>
                <a:gd name="f174" fmla="val 187"/>
                <a:gd name="f175" fmla="val 57"/>
                <a:gd name="f176" fmla="val 183"/>
                <a:gd name="f177" fmla="val 173"/>
                <a:gd name="f178" fmla="val 171"/>
                <a:gd name="f179" fmla="val 164"/>
                <a:gd name="f180" fmla="val 154"/>
                <a:gd name="f181" fmla="val 67"/>
                <a:gd name="f182" fmla="val 149"/>
                <a:gd name="f183" fmla="val 104"/>
                <a:gd name="f184" fmla="val 147"/>
                <a:gd name="f185" fmla="val 145"/>
                <a:gd name="f186" fmla="val 140"/>
                <a:gd name="f187" fmla="val 142"/>
                <a:gd name="f188" fmla="val 156"/>
                <a:gd name="f189" fmla="val 175"/>
                <a:gd name="f190" fmla="val 135"/>
                <a:gd name="f191" fmla="val 208"/>
                <a:gd name="f192" fmla="val 133"/>
                <a:gd name="f193" fmla="val 206"/>
                <a:gd name="f194" fmla="val 201"/>
                <a:gd name="f195" fmla="+- 0 0 -90"/>
                <a:gd name="f196" fmla="*/ f3 1 847"/>
                <a:gd name="f197" fmla="*/ f4 1 353"/>
                <a:gd name="f198" fmla="+- f7 0 f5"/>
                <a:gd name="f199" fmla="+- f6 0 f5"/>
                <a:gd name="f200" fmla="*/ f195 f0 1"/>
                <a:gd name="f201" fmla="*/ f199 1 847"/>
                <a:gd name="f202" fmla="*/ f198 1 353"/>
                <a:gd name="f203" fmla="*/ 412750 f199 1"/>
                <a:gd name="f204" fmla="*/ 169862 f198 1"/>
                <a:gd name="f205" fmla="*/ 574675 f199 1"/>
                <a:gd name="f206" fmla="*/ 139700 f198 1"/>
                <a:gd name="f207" fmla="*/ 739775 f199 1"/>
                <a:gd name="f208" fmla="*/ 117475 f198 1"/>
                <a:gd name="f209" fmla="*/ 909638 f199 1"/>
                <a:gd name="f210" fmla="*/ 93662 f198 1"/>
                <a:gd name="f211" fmla="*/ 1022350 f199 1"/>
                <a:gd name="f212" fmla="*/ 76200 f198 1"/>
                <a:gd name="f213" fmla="*/ 1025525 f199 1"/>
                <a:gd name="f214" fmla="*/ 71437 f198 1"/>
                <a:gd name="f215" fmla="*/ 1141413 f199 1"/>
                <a:gd name="f216" fmla="*/ 49212 f198 1"/>
                <a:gd name="f217" fmla="*/ 1265238 f199 1"/>
                <a:gd name="f218" fmla="*/ 23812 f198 1"/>
                <a:gd name="f219" fmla="*/ 1322388 f199 1"/>
                <a:gd name="f220" fmla="*/ 7937 f198 1"/>
                <a:gd name="f221" fmla="*/ 1344613 f199 1"/>
                <a:gd name="f222" fmla="*/ 30162 f198 1"/>
                <a:gd name="f223" fmla="*/ 1333500 f199 1"/>
                <a:gd name="f224" fmla="*/ 60325 f198 1"/>
                <a:gd name="f225" fmla="*/ 1303338 f199 1"/>
                <a:gd name="f226" fmla="*/ 112712 f198 1"/>
                <a:gd name="f227" fmla="*/ 120650 f198 1"/>
                <a:gd name="f228" fmla="*/ 1235075 f199 1"/>
                <a:gd name="f229" fmla="*/ 158750 f198 1"/>
                <a:gd name="f230" fmla="*/ 1223963 f199 1"/>
                <a:gd name="f231" fmla="*/ 1212850 f199 1"/>
                <a:gd name="f232" fmla="*/ 147637 f198 1"/>
                <a:gd name="f233" fmla="*/ 1187450 f199 1"/>
                <a:gd name="f234" fmla="*/ 173037 f198 1"/>
                <a:gd name="f235" fmla="*/ 1176338 f199 1"/>
                <a:gd name="f236" fmla="*/ 192087 f198 1"/>
                <a:gd name="f237" fmla="*/ 1146175 f199 1"/>
                <a:gd name="f238" fmla="*/ 219075 f198 1"/>
                <a:gd name="f239" fmla="*/ 1055688 f199 1"/>
                <a:gd name="f240" fmla="*/ 282575 f198 1"/>
                <a:gd name="f241" fmla="*/ 1017588 f199 1"/>
                <a:gd name="f242" fmla="*/ 320675 f198 1"/>
                <a:gd name="f243" fmla="*/ 984250 f199 1"/>
                <a:gd name="f244" fmla="*/ 357187 f198 1"/>
                <a:gd name="f245" fmla="*/ 981075 f199 1"/>
                <a:gd name="f246" fmla="*/ 414337 f198 1"/>
                <a:gd name="f247" fmla="*/ 819150 f199 1"/>
                <a:gd name="f248" fmla="*/ 439737 f198 1"/>
                <a:gd name="f249" fmla="*/ 714375 f199 1"/>
                <a:gd name="f250" fmla="*/ 458787 f198 1"/>
                <a:gd name="f251" fmla="*/ 635000 f199 1"/>
                <a:gd name="f252" fmla="*/ 469900 f198 1"/>
                <a:gd name="f253" fmla="*/ 555625 f199 1"/>
                <a:gd name="f254" fmla="*/ 481012 f198 1"/>
                <a:gd name="f255" fmla="*/ 477838 f199 1"/>
                <a:gd name="f256" fmla="*/ 492125 f198 1"/>
                <a:gd name="f257" fmla="*/ 398463 f199 1"/>
                <a:gd name="f258" fmla="*/ 504825 f198 1"/>
                <a:gd name="f259" fmla="*/ 346075 f199 1"/>
                <a:gd name="f260" fmla="*/ 511175 f198 1"/>
                <a:gd name="f261" fmla="*/ 304800 f199 1"/>
                <a:gd name="f262" fmla="*/ 519112 f198 1"/>
                <a:gd name="f263" fmla="*/ 173038 f199 1"/>
                <a:gd name="f264" fmla="*/ 538162 f198 1"/>
                <a:gd name="f265" fmla="*/ 46038 f199 1"/>
                <a:gd name="f266" fmla="*/ 552450 f198 1"/>
                <a:gd name="f267" fmla="*/ 7938 f199 1"/>
                <a:gd name="f268" fmla="*/ 549275 f198 1"/>
                <a:gd name="f269" fmla="*/ 26988 f199 1"/>
                <a:gd name="f270" fmla="*/ 49213 f199 1"/>
                <a:gd name="f271" fmla="*/ 433387 f198 1"/>
                <a:gd name="f272" fmla="*/ 68263 f199 1"/>
                <a:gd name="f273" fmla="*/ 387350 f198 1"/>
                <a:gd name="f274" fmla="*/ 376237 f198 1"/>
                <a:gd name="f275" fmla="*/ 71438 f199 1"/>
                <a:gd name="f276" fmla="*/ 368300 f198 1"/>
                <a:gd name="f277" fmla="*/ 79375 f199 1"/>
                <a:gd name="f278" fmla="*/ 76200 f199 1"/>
                <a:gd name="f279" fmla="*/ 342900 f198 1"/>
                <a:gd name="f280" fmla="*/ 301625 f198 1"/>
                <a:gd name="f281" fmla="*/ 87313 f199 1"/>
                <a:gd name="f282" fmla="*/ 293687 f198 1"/>
                <a:gd name="f283" fmla="*/ 82550 f199 1"/>
                <a:gd name="f284" fmla="*/ 93663 f199 1"/>
                <a:gd name="f285" fmla="*/ 260350 f198 1"/>
                <a:gd name="f286" fmla="*/ 101600 f199 1"/>
                <a:gd name="f287" fmla="*/ 241300 f198 1"/>
                <a:gd name="f288" fmla="*/ 106363 f199 1"/>
                <a:gd name="f289" fmla="*/ 192088 f199 1"/>
                <a:gd name="f290" fmla="*/ 230187 f198 1"/>
                <a:gd name="f291" fmla="*/ 277813 f199 1"/>
                <a:gd name="f292" fmla="*/ 330200 f199 1"/>
                <a:gd name="f293" fmla="*/ 211137 f198 1"/>
                <a:gd name="f294" fmla="*/ 319088 f199 1"/>
                <a:gd name="f295" fmla="*/ f200 1 f2"/>
                <a:gd name="f296" fmla="*/ f203 1 847"/>
                <a:gd name="f297" fmla="*/ f204 1 353"/>
                <a:gd name="f298" fmla="*/ f205 1 847"/>
                <a:gd name="f299" fmla="*/ f206 1 353"/>
                <a:gd name="f300" fmla="*/ f207 1 847"/>
                <a:gd name="f301" fmla="*/ f208 1 353"/>
                <a:gd name="f302" fmla="*/ f209 1 847"/>
                <a:gd name="f303" fmla="*/ f210 1 353"/>
                <a:gd name="f304" fmla="*/ f211 1 847"/>
                <a:gd name="f305" fmla="*/ f212 1 353"/>
                <a:gd name="f306" fmla="*/ f213 1 847"/>
                <a:gd name="f307" fmla="*/ f214 1 353"/>
                <a:gd name="f308" fmla="*/ f215 1 847"/>
                <a:gd name="f309" fmla="*/ f216 1 353"/>
                <a:gd name="f310" fmla="*/ f217 1 847"/>
                <a:gd name="f311" fmla="*/ f218 1 353"/>
                <a:gd name="f312" fmla="*/ f219 1 847"/>
                <a:gd name="f313" fmla="*/ f220 1 353"/>
                <a:gd name="f314" fmla="*/ f221 1 847"/>
                <a:gd name="f315" fmla="*/ f222 1 353"/>
                <a:gd name="f316" fmla="*/ f223 1 847"/>
                <a:gd name="f317" fmla="*/ f224 1 353"/>
                <a:gd name="f318" fmla="*/ f225 1 847"/>
                <a:gd name="f319" fmla="*/ f226 1 353"/>
                <a:gd name="f320" fmla="*/ f227 1 353"/>
                <a:gd name="f321" fmla="*/ f228 1 847"/>
                <a:gd name="f322" fmla="*/ f229 1 353"/>
                <a:gd name="f323" fmla="*/ f230 1 847"/>
                <a:gd name="f324" fmla="*/ f231 1 847"/>
                <a:gd name="f325" fmla="*/ f232 1 353"/>
                <a:gd name="f326" fmla="*/ f233 1 847"/>
                <a:gd name="f327" fmla="*/ f234 1 353"/>
                <a:gd name="f328" fmla="*/ f235 1 847"/>
                <a:gd name="f329" fmla="*/ f236 1 353"/>
                <a:gd name="f330" fmla="*/ f237 1 847"/>
                <a:gd name="f331" fmla="*/ f238 1 353"/>
                <a:gd name="f332" fmla="*/ f239 1 847"/>
                <a:gd name="f333" fmla="*/ f240 1 353"/>
                <a:gd name="f334" fmla="*/ f241 1 847"/>
                <a:gd name="f335" fmla="*/ f242 1 353"/>
                <a:gd name="f336" fmla="*/ f243 1 847"/>
                <a:gd name="f337" fmla="*/ f244 1 353"/>
                <a:gd name="f338" fmla="*/ f245 1 847"/>
                <a:gd name="f339" fmla="*/ f246 1 353"/>
                <a:gd name="f340" fmla="*/ f247 1 847"/>
                <a:gd name="f341" fmla="*/ f248 1 353"/>
                <a:gd name="f342" fmla="*/ f249 1 847"/>
                <a:gd name="f343" fmla="*/ f250 1 353"/>
                <a:gd name="f344" fmla="*/ f251 1 847"/>
                <a:gd name="f345" fmla="*/ f252 1 353"/>
                <a:gd name="f346" fmla="*/ f253 1 847"/>
                <a:gd name="f347" fmla="*/ f254 1 353"/>
                <a:gd name="f348" fmla="*/ f255 1 847"/>
                <a:gd name="f349" fmla="*/ f256 1 353"/>
                <a:gd name="f350" fmla="*/ f257 1 847"/>
                <a:gd name="f351" fmla="*/ f258 1 353"/>
                <a:gd name="f352" fmla="*/ f259 1 847"/>
                <a:gd name="f353" fmla="*/ f260 1 353"/>
                <a:gd name="f354" fmla="*/ f261 1 847"/>
                <a:gd name="f355" fmla="*/ f262 1 353"/>
                <a:gd name="f356" fmla="*/ f263 1 847"/>
                <a:gd name="f357" fmla="*/ f264 1 353"/>
                <a:gd name="f358" fmla="*/ f265 1 847"/>
                <a:gd name="f359" fmla="*/ f266 1 353"/>
                <a:gd name="f360" fmla="*/ f267 1 847"/>
                <a:gd name="f361" fmla="*/ f268 1 353"/>
                <a:gd name="f362" fmla="*/ f269 1 847"/>
                <a:gd name="f363" fmla="*/ f270 1 847"/>
                <a:gd name="f364" fmla="*/ f271 1 353"/>
                <a:gd name="f365" fmla="*/ f272 1 847"/>
                <a:gd name="f366" fmla="*/ f273 1 353"/>
                <a:gd name="f367" fmla="*/ f274 1 353"/>
                <a:gd name="f368" fmla="*/ f275 1 847"/>
                <a:gd name="f369" fmla="*/ f276 1 353"/>
                <a:gd name="f370" fmla="*/ f277 1 847"/>
                <a:gd name="f371" fmla="*/ f278 1 847"/>
                <a:gd name="f372" fmla="*/ f279 1 353"/>
                <a:gd name="f373" fmla="*/ f280 1 353"/>
                <a:gd name="f374" fmla="*/ f281 1 847"/>
                <a:gd name="f375" fmla="*/ f282 1 353"/>
                <a:gd name="f376" fmla="*/ f283 1 847"/>
                <a:gd name="f377" fmla="*/ f284 1 847"/>
                <a:gd name="f378" fmla="*/ f285 1 353"/>
                <a:gd name="f379" fmla="*/ f286 1 847"/>
                <a:gd name="f380" fmla="*/ f287 1 353"/>
                <a:gd name="f381" fmla="*/ f288 1 847"/>
                <a:gd name="f382" fmla="*/ f289 1 847"/>
                <a:gd name="f383" fmla="*/ f290 1 353"/>
                <a:gd name="f384" fmla="*/ f291 1 847"/>
                <a:gd name="f385" fmla="*/ f292 1 847"/>
                <a:gd name="f386" fmla="*/ f293 1 353"/>
                <a:gd name="f387" fmla="*/ f294 1 847"/>
                <a:gd name="f388" fmla="*/ 0 1 f201"/>
                <a:gd name="f389" fmla="*/ f6 1 f201"/>
                <a:gd name="f390" fmla="*/ 0 1 f202"/>
                <a:gd name="f391" fmla="*/ f7 1 f202"/>
                <a:gd name="f392" fmla="+- f295 0 f1"/>
                <a:gd name="f393" fmla="*/ f296 1 f201"/>
                <a:gd name="f394" fmla="*/ f297 1 f202"/>
                <a:gd name="f395" fmla="*/ f298 1 f201"/>
                <a:gd name="f396" fmla="*/ f299 1 f202"/>
                <a:gd name="f397" fmla="*/ f300 1 f201"/>
                <a:gd name="f398" fmla="*/ f301 1 f202"/>
                <a:gd name="f399" fmla="*/ f302 1 f201"/>
                <a:gd name="f400" fmla="*/ f303 1 f202"/>
                <a:gd name="f401" fmla="*/ f304 1 f201"/>
                <a:gd name="f402" fmla="*/ f305 1 f202"/>
                <a:gd name="f403" fmla="*/ f306 1 f201"/>
                <a:gd name="f404" fmla="*/ f307 1 f202"/>
                <a:gd name="f405" fmla="*/ f308 1 f201"/>
                <a:gd name="f406" fmla="*/ f309 1 f202"/>
                <a:gd name="f407" fmla="*/ f310 1 f201"/>
                <a:gd name="f408" fmla="*/ f311 1 f202"/>
                <a:gd name="f409" fmla="*/ f312 1 f201"/>
                <a:gd name="f410" fmla="*/ f313 1 f202"/>
                <a:gd name="f411" fmla="*/ f314 1 f201"/>
                <a:gd name="f412" fmla="*/ f315 1 f202"/>
                <a:gd name="f413" fmla="*/ f316 1 f201"/>
                <a:gd name="f414" fmla="*/ f317 1 f202"/>
                <a:gd name="f415" fmla="*/ f318 1 f201"/>
                <a:gd name="f416" fmla="*/ f319 1 f202"/>
                <a:gd name="f417" fmla="*/ f320 1 f202"/>
                <a:gd name="f418" fmla="*/ f321 1 f201"/>
                <a:gd name="f419" fmla="*/ f322 1 f202"/>
                <a:gd name="f420" fmla="*/ f323 1 f201"/>
                <a:gd name="f421" fmla="*/ f324 1 f201"/>
                <a:gd name="f422" fmla="*/ f325 1 f202"/>
                <a:gd name="f423" fmla="*/ f326 1 f201"/>
                <a:gd name="f424" fmla="*/ f327 1 f202"/>
                <a:gd name="f425" fmla="*/ f328 1 f201"/>
                <a:gd name="f426" fmla="*/ f329 1 f202"/>
                <a:gd name="f427" fmla="*/ f330 1 f201"/>
                <a:gd name="f428" fmla="*/ f331 1 f202"/>
                <a:gd name="f429" fmla="*/ f332 1 f201"/>
                <a:gd name="f430" fmla="*/ f333 1 f202"/>
                <a:gd name="f431" fmla="*/ f334 1 f201"/>
                <a:gd name="f432" fmla="*/ f335 1 f202"/>
                <a:gd name="f433" fmla="*/ f336 1 f201"/>
                <a:gd name="f434" fmla="*/ f337 1 f202"/>
                <a:gd name="f435" fmla="*/ f338 1 f201"/>
                <a:gd name="f436" fmla="*/ f339 1 f202"/>
                <a:gd name="f437" fmla="*/ f340 1 f201"/>
                <a:gd name="f438" fmla="*/ f341 1 f202"/>
                <a:gd name="f439" fmla="*/ f342 1 f201"/>
                <a:gd name="f440" fmla="*/ f343 1 f202"/>
                <a:gd name="f441" fmla="*/ f344 1 f201"/>
                <a:gd name="f442" fmla="*/ f345 1 f202"/>
                <a:gd name="f443" fmla="*/ f346 1 f201"/>
                <a:gd name="f444" fmla="*/ f347 1 f202"/>
                <a:gd name="f445" fmla="*/ f348 1 f201"/>
                <a:gd name="f446" fmla="*/ f349 1 f202"/>
                <a:gd name="f447" fmla="*/ f350 1 f201"/>
                <a:gd name="f448" fmla="*/ f351 1 f202"/>
                <a:gd name="f449" fmla="*/ f352 1 f201"/>
                <a:gd name="f450" fmla="*/ f353 1 f202"/>
                <a:gd name="f451" fmla="*/ f354 1 f201"/>
                <a:gd name="f452" fmla="*/ f355 1 f202"/>
                <a:gd name="f453" fmla="*/ f356 1 f201"/>
                <a:gd name="f454" fmla="*/ f357 1 f202"/>
                <a:gd name="f455" fmla="*/ f358 1 f201"/>
                <a:gd name="f456" fmla="*/ f359 1 f202"/>
                <a:gd name="f457" fmla="*/ f360 1 f201"/>
                <a:gd name="f458" fmla="*/ f361 1 f202"/>
                <a:gd name="f459" fmla="*/ f362 1 f201"/>
                <a:gd name="f460" fmla="*/ f363 1 f201"/>
                <a:gd name="f461" fmla="*/ f364 1 f202"/>
                <a:gd name="f462" fmla="*/ f365 1 f201"/>
                <a:gd name="f463" fmla="*/ f366 1 f202"/>
                <a:gd name="f464" fmla="*/ f367 1 f202"/>
                <a:gd name="f465" fmla="*/ f368 1 f201"/>
                <a:gd name="f466" fmla="*/ f369 1 f202"/>
                <a:gd name="f467" fmla="*/ f370 1 f201"/>
                <a:gd name="f468" fmla="*/ f371 1 f201"/>
                <a:gd name="f469" fmla="*/ f372 1 f202"/>
                <a:gd name="f470" fmla="*/ f373 1 f202"/>
                <a:gd name="f471" fmla="*/ f374 1 f201"/>
                <a:gd name="f472" fmla="*/ f375 1 f202"/>
                <a:gd name="f473" fmla="*/ f376 1 f201"/>
                <a:gd name="f474" fmla="*/ f377 1 f201"/>
                <a:gd name="f475" fmla="*/ f378 1 f202"/>
                <a:gd name="f476" fmla="*/ f379 1 f201"/>
                <a:gd name="f477" fmla="*/ f380 1 f202"/>
                <a:gd name="f478" fmla="*/ f381 1 f201"/>
                <a:gd name="f479" fmla="*/ f382 1 f201"/>
                <a:gd name="f480" fmla="*/ f383 1 f202"/>
                <a:gd name="f481" fmla="*/ f384 1 f201"/>
                <a:gd name="f482" fmla="*/ f385 1 f201"/>
                <a:gd name="f483" fmla="*/ f386 1 f202"/>
                <a:gd name="f484" fmla="*/ f387 1 f201"/>
                <a:gd name="f485" fmla="*/ f388 f196 1"/>
                <a:gd name="f486" fmla="*/ f389 f196 1"/>
                <a:gd name="f487" fmla="*/ f391 f197 1"/>
                <a:gd name="f488" fmla="*/ f390 f197 1"/>
                <a:gd name="f489" fmla="*/ f393 f196 1"/>
                <a:gd name="f490" fmla="*/ f394 f197 1"/>
                <a:gd name="f491" fmla="*/ f395 f196 1"/>
                <a:gd name="f492" fmla="*/ f396 f197 1"/>
                <a:gd name="f493" fmla="*/ f397 f196 1"/>
                <a:gd name="f494" fmla="*/ f398 f197 1"/>
                <a:gd name="f495" fmla="*/ f399 f196 1"/>
                <a:gd name="f496" fmla="*/ f400 f197 1"/>
                <a:gd name="f497" fmla="*/ f401 f196 1"/>
                <a:gd name="f498" fmla="*/ f402 f197 1"/>
                <a:gd name="f499" fmla="*/ f403 f196 1"/>
                <a:gd name="f500" fmla="*/ f404 f197 1"/>
                <a:gd name="f501" fmla="*/ f405 f196 1"/>
                <a:gd name="f502" fmla="*/ f406 f197 1"/>
                <a:gd name="f503" fmla="*/ f407 f196 1"/>
                <a:gd name="f504" fmla="*/ f408 f197 1"/>
                <a:gd name="f505" fmla="*/ f409 f196 1"/>
                <a:gd name="f506" fmla="*/ f410 f197 1"/>
                <a:gd name="f507" fmla="*/ f411 f196 1"/>
                <a:gd name="f508" fmla="*/ f412 f197 1"/>
                <a:gd name="f509" fmla="*/ f413 f196 1"/>
                <a:gd name="f510" fmla="*/ f414 f197 1"/>
                <a:gd name="f511" fmla="*/ f415 f196 1"/>
                <a:gd name="f512" fmla="*/ f416 f197 1"/>
                <a:gd name="f513" fmla="*/ f417 f197 1"/>
                <a:gd name="f514" fmla="*/ f418 f196 1"/>
                <a:gd name="f515" fmla="*/ f419 f197 1"/>
                <a:gd name="f516" fmla="*/ f420 f196 1"/>
                <a:gd name="f517" fmla="*/ f421 f196 1"/>
                <a:gd name="f518" fmla="*/ f422 f197 1"/>
                <a:gd name="f519" fmla="*/ f423 f196 1"/>
                <a:gd name="f520" fmla="*/ f424 f197 1"/>
                <a:gd name="f521" fmla="*/ f425 f196 1"/>
                <a:gd name="f522" fmla="*/ f426 f197 1"/>
                <a:gd name="f523" fmla="*/ f427 f196 1"/>
                <a:gd name="f524" fmla="*/ f428 f197 1"/>
                <a:gd name="f525" fmla="*/ f429 f196 1"/>
                <a:gd name="f526" fmla="*/ f430 f197 1"/>
                <a:gd name="f527" fmla="*/ f431 f196 1"/>
                <a:gd name="f528" fmla="*/ f432 f197 1"/>
                <a:gd name="f529" fmla="*/ f433 f196 1"/>
                <a:gd name="f530" fmla="*/ f434 f197 1"/>
                <a:gd name="f531" fmla="*/ f435 f196 1"/>
                <a:gd name="f532" fmla="*/ f436 f197 1"/>
                <a:gd name="f533" fmla="*/ f437 f196 1"/>
                <a:gd name="f534" fmla="*/ f438 f197 1"/>
                <a:gd name="f535" fmla="*/ f439 f196 1"/>
                <a:gd name="f536" fmla="*/ f440 f197 1"/>
                <a:gd name="f537" fmla="*/ f441 f196 1"/>
                <a:gd name="f538" fmla="*/ f442 f197 1"/>
                <a:gd name="f539" fmla="*/ f443 f196 1"/>
                <a:gd name="f540" fmla="*/ f444 f197 1"/>
                <a:gd name="f541" fmla="*/ f445 f196 1"/>
                <a:gd name="f542" fmla="*/ f446 f197 1"/>
                <a:gd name="f543" fmla="*/ f447 f196 1"/>
                <a:gd name="f544" fmla="*/ f448 f197 1"/>
                <a:gd name="f545" fmla="*/ f449 f196 1"/>
                <a:gd name="f546" fmla="*/ f450 f197 1"/>
                <a:gd name="f547" fmla="*/ f451 f196 1"/>
                <a:gd name="f548" fmla="*/ f452 f197 1"/>
                <a:gd name="f549" fmla="*/ f453 f196 1"/>
                <a:gd name="f550" fmla="*/ f454 f197 1"/>
                <a:gd name="f551" fmla="*/ f455 f196 1"/>
                <a:gd name="f552" fmla="*/ f456 f197 1"/>
                <a:gd name="f553" fmla="*/ f457 f196 1"/>
                <a:gd name="f554" fmla="*/ f458 f197 1"/>
                <a:gd name="f555" fmla="*/ f459 f196 1"/>
                <a:gd name="f556" fmla="*/ f460 f196 1"/>
                <a:gd name="f557" fmla="*/ f461 f197 1"/>
                <a:gd name="f558" fmla="*/ f462 f196 1"/>
                <a:gd name="f559" fmla="*/ f463 f197 1"/>
                <a:gd name="f560" fmla="*/ f464 f197 1"/>
                <a:gd name="f561" fmla="*/ f465 f196 1"/>
                <a:gd name="f562" fmla="*/ f466 f197 1"/>
                <a:gd name="f563" fmla="*/ f467 f196 1"/>
                <a:gd name="f564" fmla="*/ f468 f196 1"/>
                <a:gd name="f565" fmla="*/ f469 f197 1"/>
                <a:gd name="f566" fmla="*/ f470 f197 1"/>
                <a:gd name="f567" fmla="*/ f471 f196 1"/>
                <a:gd name="f568" fmla="*/ f472 f197 1"/>
                <a:gd name="f569" fmla="*/ f473 f196 1"/>
                <a:gd name="f570" fmla="*/ f474 f196 1"/>
                <a:gd name="f571" fmla="*/ f475 f197 1"/>
                <a:gd name="f572" fmla="*/ f476 f196 1"/>
                <a:gd name="f573" fmla="*/ f477 f197 1"/>
                <a:gd name="f574" fmla="*/ f478 f196 1"/>
                <a:gd name="f575" fmla="*/ f479 f196 1"/>
                <a:gd name="f576" fmla="*/ f480 f197 1"/>
                <a:gd name="f577" fmla="*/ f481 f196 1"/>
                <a:gd name="f578" fmla="*/ f482 f196 1"/>
                <a:gd name="f579" fmla="*/ f483 f197 1"/>
                <a:gd name="f580" fmla="*/ f484 f196 1"/>
              </a:gdLst>
              <a:ahLst/>
              <a:cxnLst>
                <a:cxn ang="3cd4">
                  <a:pos x="hc" y="t"/>
                </a:cxn>
                <a:cxn ang="0">
                  <a:pos x="r" y="vc"/>
                </a:cxn>
                <a:cxn ang="cd4">
                  <a:pos x="hc" y="b"/>
                </a:cxn>
                <a:cxn ang="cd2">
                  <a:pos x="l" y="vc"/>
                </a:cxn>
                <a:cxn ang="f392">
                  <a:pos x="f489" y="f490"/>
                </a:cxn>
                <a:cxn ang="f392">
                  <a:pos x="f491" y="f492"/>
                </a:cxn>
                <a:cxn ang="f392">
                  <a:pos x="f493" y="f494"/>
                </a:cxn>
                <a:cxn ang="f392">
                  <a:pos x="f495" y="f496"/>
                </a:cxn>
                <a:cxn ang="f392">
                  <a:pos x="f497" y="f498"/>
                </a:cxn>
                <a:cxn ang="f392">
                  <a:pos x="f499" y="f500"/>
                </a:cxn>
                <a:cxn ang="f392">
                  <a:pos x="f499" y="f500"/>
                </a:cxn>
                <a:cxn ang="f392">
                  <a:pos x="f501" y="f502"/>
                </a:cxn>
                <a:cxn ang="f392">
                  <a:pos x="f503" y="f504"/>
                </a:cxn>
                <a:cxn ang="f392">
                  <a:pos x="f505" y="f506"/>
                </a:cxn>
                <a:cxn ang="f392">
                  <a:pos x="f507" y="f508"/>
                </a:cxn>
                <a:cxn ang="f392">
                  <a:pos x="f509" y="f510"/>
                </a:cxn>
                <a:cxn ang="f392">
                  <a:pos x="f511" y="f512"/>
                </a:cxn>
                <a:cxn ang="f392">
                  <a:pos x="f503" y="f513"/>
                </a:cxn>
                <a:cxn ang="f392">
                  <a:pos x="f514" y="f515"/>
                </a:cxn>
                <a:cxn ang="f392">
                  <a:pos x="f516" y="f515"/>
                </a:cxn>
                <a:cxn ang="f392">
                  <a:pos x="f517" y="f518"/>
                </a:cxn>
                <a:cxn ang="f392">
                  <a:pos x="f519" y="f520"/>
                </a:cxn>
                <a:cxn ang="f392">
                  <a:pos x="f521" y="f522"/>
                </a:cxn>
                <a:cxn ang="f392">
                  <a:pos x="f523" y="f524"/>
                </a:cxn>
                <a:cxn ang="f392">
                  <a:pos x="f525" y="f526"/>
                </a:cxn>
                <a:cxn ang="f392">
                  <a:pos x="f527" y="f528"/>
                </a:cxn>
                <a:cxn ang="f392">
                  <a:pos x="f529" y="f530"/>
                </a:cxn>
                <a:cxn ang="f392">
                  <a:pos x="f531" y="f532"/>
                </a:cxn>
                <a:cxn ang="f392">
                  <a:pos x="f533" y="f534"/>
                </a:cxn>
                <a:cxn ang="f392">
                  <a:pos x="f535" y="f536"/>
                </a:cxn>
                <a:cxn ang="f392">
                  <a:pos x="f537" y="f538"/>
                </a:cxn>
                <a:cxn ang="f392">
                  <a:pos x="f539" y="f540"/>
                </a:cxn>
                <a:cxn ang="f392">
                  <a:pos x="f541" y="f542"/>
                </a:cxn>
                <a:cxn ang="f392">
                  <a:pos x="f543" y="f544"/>
                </a:cxn>
                <a:cxn ang="f392">
                  <a:pos x="f545" y="f546"/>
                </a:cxn>
                <a:cxn ang="f392">
                  <a:pos x="f547" y="f548"/>
                </a:cxn>
                <a:cxn ang="f392">
                  <a:pos x="f549" y="f550"/>
                </a:cxn>
                <a:cxn ang="f392">
                  <a:pos x="f551" y="f552"/>
                </a:cxn>
                <a:cxn ang="f392">
                  <a:pos x="f553" y="f554"/>
                </a:cxn>
                <a:cxn ang="f392">
                  <a:pos x="f555" y="f542"/>
                </a:cxn>
                <a:cxn ang="f392">
                  <a:pos x="f556" y="f557"/>
                </a:cxn>
                <a:cxn ang="f392">
                  <a:pos x="f558" y="f559"/>
                </a:cxn>
                <a:cxn ang="f392">
                  <a:pos x="f558" y="f560"/>
                </a:cxn>
                <a:cxn ang="f392">
                  <a:pos x="f561" y="f562"/>
                </a:cxn>
                <a:cxn ang="f392">
                  <a:pos x="f563" y="f530"/>
                </a:cxn>
                <a:cxn ang="f392">
                  <a:pos x="f564" y="f565"/>
                </a:cxn>
                <a:cxn ang="f392">
                  <a:pos x="f564" y="f566"/>
                </a:cxn>
                <a:cxn ang="f392">
                  <a:pos x="f567" y="f568"/>
                </a:cxn>
                <a:cxn ang="f392">
                  <a:pos x="f569" y="f526"/>
                </a:cxn>
                <a:cxn ang="f392">
                  <a:pos x="f570" y="f571"/>
                </a:cxn>
                <a:cxn ang="f392">
                  <a:pos x="f572" y="f573"/>
                </a:cxn>
                <a:cxn ang="f392">
                  <a:pos x="f574" y="f573"/>
                </a:cxn>
                <a:cxn ang="f392">
                  <a:pos x="f575" y="f576"/>
                </a:cxn>
                <a:cxn ang="f392">
                  <a:pos x="f577" y="f524"/>
                </a:cxn>
                <a:cxn ang="f392">
                  <a:pos x="f578" y="f579"/>
                </a:cxn>
                <a:cxn ang="f392">
                  <a:pos x="f580" y="f520"/>
                </a:cxn>
              </a:cxnLst>
              <a:rect l="f485" t="f488" r="f486" b="f487"/>
              <a:pathLst>
                <a:path w="847" h="35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5"/>
                  </a:lnTo>
                  <a:lnTo>
                    <a:pt x="f37" y="f38"/>
                  </a:lnTo>
                  <a:lnTo>
                    <a:pt x="f39" y="f38"/>
                  </a:lnTo>
                  <a:lnTo>
                    <a:pt x="f40" y="f41"/>
                  </a:lnTo>
                  <a:lnTo>
                    <a:pt x="f42" y="f43"/>
                  </a:lnTo>
                  <a:lnTo>
                    <a:pt x="f44" y="f45"/>
                  </a:lnTo>
                  <a:lnTo>
                    <a:pt x="f46" y="f47"/>
                  </a:lnTo>
                  <a:lnTo>
                    <a:pt x="f48" y="f49"/>
                  </a:lnTo>
                  <a:lnTo>
                    <a:pt x="f50" y="f51"/>
                  </a:lnTo>
                  <a:lnTo>
                    <a:pt x="f52" y="f53"/>
                  </a:lnTo>
                  <a:lnTo>
                    <a:pt x="f54" y="f53"/>
                  </a:lnTo>
                  <a:lnTo>
                    <a:pt x="f6" y="f5"/>
                  </a:lnTo>
                  <a:lnTo>
                    <a:pt x="f55" y="f56"/>
                  </a:lnTo>
                  <a:lnTo>
                    <a:pt x="f6" y="f57"/>
                  </a:lnTo>
                  <a:lnTo>
                    <a:pt x="f55" y="f58"/>
                  </a:lnTo>
                  <a:lnTo>
                    <a:pt x="f6" y="f59"/>
                  </a:lnTo>
                  <a:lnTo>
                    <a:pt x="f60" y="f61"/>
                  </a:lnTo>
                  <a:lnTo>
                    <a:pt x="f62" y="f41"/>
                  </a:lnTo>
                  <a:lnTo>
                    <a:pt x="f63" y="f38"/>
                  </a:lnTo>
                  <a:lnTo>
                    <a:pt x="f64" y="f65"/>
                  </a:lnTo>
                  <a:lnTo>
                    <a:pt x="f66" y="f25"/>
                  </a:lnTo>
                  <a:lnTo>
                    <a:pt x="f67" y="f65"/>
                  </a:lnTo>
                  <a:lnTo>
                    <a:pt x="f48" y="f68"/>
                  </a:lnTo>
                  <a:lnTo>
                    <a:pt x="f69" y="f70"/>
                  </a:lnTo>
                  <a:lnTo>
                    <a:pt x="f46" y="f17"/>
                  </a:lnTo>
                  <a:lnTo>
                    <a:pt x="f71" y="f15"/>
                  </a:lnTo>
                  <a:lnTo>
                    <a:pt x="f72" y="f73"/>
                  </a:lnTo>
                  <a:lnTo>
                    <a:pt x="f74" y="f73"/>
                  </a:lnTo>
                  <a:lnTo>
                    <a:pt x="f74" y="f15"/>
                  </a:lnTo>
                  <a:lnTo>
                    <a:pt x="f75" y="f17"/>
                  </a:lnTo>
                  <a:lnTo>
                    <a:pt x="f76" y="f77"/>
                  </a:lnTo>
                  <a:lnTo>
                    <a:pt x="f78" y="f77"/>
                  </a:lnTo>
                  <a:lnTo>
                    <a:pt x="f79" y="f80"/>
                  </a:lnTo>
                  <a:lnTo>
                    <a:pt x="f44" y="f73"/>
                  </a:lnTo>
                  <a:lnTo>
                    <a:pt x="f81" y="f9"/>
                  </a:lnTo>
                  <a:lnTo>
                    <a:pt x="f82" y="f11"/>
                  </a:lnTo>
                  <a:lnTo>
                    <a:pt x="f82" y="f83"/>
                  </a:lnTo>
                  <a:lnTo>
                    <a:pt x="f84" y="f85"/>
                  </a:lnTo>
                  <a:lnTo>
                    <a:pt x="f86" y="f87"/>
                  </a:lnTo>
                  <a:lnTo>
                    <a:pt x="f88" y="f89"/>
                  </a:lnTo>
                  <a:lnTo>
                    <a:pt x="f90" y="f91"/>
                  </a:lnTo>
                  <a:lnTo>
                    <a:pt x="f92" y="f93"/>
                  </a:lnTo>
                  <a:lnTo>
                    <a:pt x="f94" y="f95"/>
                  </a:lnTo>
                  <a:lnTo>
                    <a:pt x="f96" y="f2"/>
                  </a:lnTo>
                  <a:lnTo>
                    <a:pt x="f97" y="f98"/>
                  </a:lnTo>
                  <a:lnTo>
                    <a:pt x="f34" y="f99"/>
                  </a:lnTo>
                  <a:lnTo>
                    <a:pt x="f100" y="f101"/>
                  </a:lnTo>
                  <a:lnTo>
                    <a:pt x="f102" y="f103"/>
                  </a:lnTo>
                  <a:lnTo>
                    <a:pt x="f104" y="f8"/>
                  </a:lnTo>
                  <a:lnTo>
                    <a:pt x="f105" y="f8"/>
                  </a:lnTo>
                  <a:lnTo>
                    <a:pt x="f106" y="f107"/>
                  </a:lnTo>
                  <a:lnTo>
                    <a:pt x="f105" y="f108"/>
                  </a:lnTo>
                  <a:lnTo>
                    <a:pt x="f109" y="f110"/>
                  </a:lnTo>
                  <a:lnTo>
                    <a:pt x="f111" y="f112"/>
                  </a:lnTo>
                  <a:lnTo>
                    <a:pt x="f113" y="f114"/>
                  </a:lnTo>
                  <a:lnTo>
                    <a:pt x="f115" y="f116"/>
                  </a:lnTo>
                  <a:lnTo>
                    <a:pt x="f24" y="f117"/>
                  </a:lnTo>
                  <a:lnTo>
                    <a:pt x="f118" y="f119"/>
                  </a:lnTo>
                  <a:lnTo>
                    <a:pt x="f120" y="f121"/>
                  </a:lnTo>
                  <a:lnTo>
                    <a:pt x="f122" y="f14"/>
                  </a:lnTo>
                  <a:lnTo>
                    <a:pt x="f123" y="f124"/>
                  </a:lnTo>
                  <a:lnTo>
                    <a:pt x="f125" y="f126"/>
                  </a:lnTo>
                  <a:lnTo>
                    <a:pt x="f127" y="f128"/>
                  </a:lnTo>
                  <a:lnTo>
                    <a:pt x="f129" y="f130"/>
                  </a:lnTo>
                  <a:lnTo>
                    <a:pt x="f131" y="f132"/>
                  </a:lnTo>
                  <a:lnTo>
                    <a:pt x="f133" y="f134"/>
                  </a:lnTo>
                  <a:lnTo>
                    <a:pt x="f128" y="f135"/>
                  </a:lnTo>
                  <a:lnTo>
                    <a:pt x="f117" y="f136"/>
                  </a:lnTo>
                  <a:lnTo>
                    <a:pt x="f137" y="f138"/>
                  </a:lnTo>
                  <a:lnTo>
                    <a:pt x="f139" y="f140"/>
                  </a:lnTo>
                  <a:lnTo>
                    <a:pt x="f141" y="f142"/>
                  </a:lnTo>
                  <a:lnTo>
                    <a:pt x="f101" y="f143"/>
                  </a:lnTo>
                  <a:lnTo>
                    <a:pt x="f144" y="f145"/>
                  </a:lnTo>
                  <a:lnTo>
                    <a:pt x="f146" y="f147"/>
                  </a:lnTo>
                  <a:lnTo>
                    <a:pt x="f148" y="f149"/>
                  </a:lnTo>
                  <a:lnTo>
                    <a:pt x="f150" y="f151"/>
                  </a:lnTo>
                  <a:lnTo>
                    <a:pt x="f9" y="f152"/>
                  </a:lnTo>
                  <a:lnTo>
                    <a:pt x="f21" y="f153"/>
                  </a:lnTo>
                  <a:lnTo>
                    <a:pt x="f33" y="f154"/>
                  </a:lnTo>
                  <a:lnTo>
                    <a:pt x="f58" y="f155"/>
                  </a:lnTo>
                  <a:lnTo>
                    <a:pt x="f5" y="f7"/>
                  </a:lnTo>
                  <a:lnTo>
                    <a:pt x="f5" y="f156"/>
                  </a:lnTo>
                  <a:lnTo>
                    <a:pt x="f53" y="f154"/>
                  </a:lnTo>
                  <a:lnTo>
                    <a:pt x="f157" y="f151"/>
                  </a:lnTo>
                  <a:lnTo>
                    <a:pt x="f57" y="f145"/>
                  </a:lnTo>
                  <a:lnTo>
                    <a:pt x="f47" y="f135"/>
                  </a:lnTo>
                  <a:lnTo>
                    <a:pt x="f57" y="f124"/>
                  </a:lnTo>
                  <a:lnTo>
                    <a:pt x="f58" y="f117"/>
                  </a:lnTo>
                  <a:lnTo>
                    <a:pt x="f43" y="f112"/>
                  </a:lnTo>
                  <a:lnTo>
                    <a:pt x="f58" y="f158"/>
                  </a:lnTo>
                  <a:lnTo>
                    <a:pt x="f43" y="f159"/>
                  </a:lnTo>
                  <a:lnTo>
                    <a:pt x="f160" y="f161"/>
                  </a:lnTo>
                  <a:lnTo>
                    <a:pt x="f38" y="f162"/>
                  </a:lnTo>
                  <a:lnTo>
                    <a:pt x="f160" y="f163"/>
                  </a:lnTo>
                  <a:lnTo>
                    <a:pt x="f160" y="f164"/>
                  </a:lnTo>
                  <a:lnTo>
                    <a:pt x="f160" y="f165"/>
                  </a:lnTo>
                  <a:lnTo>
                    <a:pt x="f38" y="f107"/>
                  </a:lnTo>
                  <a:lnTo>
                    <a:pt x="f166" y="f167"/>
                  </a:lnTo>
                  <a:lnTo>
                    <a:pt x="f166" y="f168"/>
                  </a:lnTo>
                  <a:lnTo>
                    <a:pt x="f166" y="f8"/>
                  </a:lnTo>
                  <a:lnTo>
                    <a:pt x="f35" y="f144"/>
                  </a:lnTo>
                  <a:lnTo>
                    <a:pt x="f35" y="f101"/>
                  </a:lnTo>
                  <a:lnTo>
                    <a:pt x="f35" y="f169"/>
                  </a:lnTo>
                  <a:lnTo>
                    <a:pt x="f170" y="f171"/>
                  </a:lnTo>
                  <a:lnTo>
                    <a:pt x="f170" y="f172"/>
                  </a:lnTo>
                  <a:lnTo>
                    <a:pt x="f35" y="f173"/>
                  </a:lnTo>
                  <a:lnTo>
                    <a:pt x="f166" y="f174"/>
                  </a:lnTo>
                  <a:lnTo>
                    <a:pt x="f170" y="f98"/>
                  </a:lnTo>
                  <a:lnTo>
                    <a:pt x="f33" y="f98"/>
                  </a:lnTo>
                  <a:lnTo>
                    <a:pt x="f175" y="f176"/>
                  </a:lnTo>
                  <a:lnTo>
                    <a:pt x="f175" y="f2"/>
                  </a:lnTo>
                  <a:lnTo>
                    <a:pt x="f170" y="f95"/>
                  </a:lnTo>
                  <a:lnTo>
                    <a:pt x="f170" y="f177"/>
                  </a:lnTo>
                  <a:lnTo>
                    <a:pt x="f175" y="f178"/>
                  </a:lnTo>
                  <a:lnTo>
                    <a:pt x="f31" y="f179"/>
                  </a:lnTo>
                  <a:lnTo>
                    <a:pt x="f175" y="f180"/>
                  </a:lnTo>
                  <a:lnTo>
                    <a:pt x="f29" y="f91"/>
                  </a:lnTo>
                  <a:lnTo>
                    <a:pt x="f29" y="f180"/>
                  </a:lnTo>
                  <a:lnTo>
                    <a:pt x="f181" y="f91"/>
                  </a:lnTo>
                  <a:lnTo>
                    <a:pt x="f19" y="f182"/>
                  </a:lnTo>
                  <a:lnTo>
                    <a:pt x="f183" y="f184"/>
                  </a:lnTo>
                  <a:lnTo>
                    <a:pt x="f83" y="f185"/>
                  </a:lnTo>
                  <a:lnTo>
                    <a:pt x="f186" y="f187"/>
                  </a:lnTo>
                  <a:lnTo>
                    <a:pt x="f188" y="f186"/>
                  </a:lnTo>
                  <a:lnTo>
                    <a:pt x="f189" y="f89"/>
                  </a:lnTo>
                  <a:lnTo>
                    <a:pt x="f146" y="f190"/>
                  </a:lnTo>
                  <a:lnTo>
                    <a:pt x="f191" y="f192"/>
                  </a:lnTo>
                  <a:lnTo>
                    <a:pt x="f193" y="f83"/>
                  </a:lnTo>
                  <a:lnTo>
                    <a:pt x="f194" y="f9"/>
                  </a:lnTo>
                  <a:lnTo>
                    <a:pt x="f169" y="f9"/>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4" name="Freeform 52">
              <a:extLst>
                <a:ext uri="{FF2B5EF4-FFF2-40B4-BE49-F238E27FC236}">
                  <a16:creationId xmlns:a16="http://schemas.microsoft.com/office/drawing/2014/main" id="{C9E5B45A-91CB-3CC3-7284-56DA393997FA}"/>
                </a:ext>
              </a:extLst>
            </p:cNvPr>
            <p:cNvSpPr/>
            <p:nvPr/>
          </p:nvSpPr>
          <p:spPr>
            <a:xfrm>
              <a:off x="5429012" y="3175409"/>
              <a:ext cx="482931" cy="764136"/>
            </a:xfrm>
            <a:custGeom>
              <a:avLst/>
              <a:gdLst>
                <a:gd name="f0" fmla="val 10800000"/>
                <a:gd name="f1" fmla="val 5400000"/>
                <a:gd name="f2" fmla="val 180"/>
                <a:gd name="f3" fmla="val w"/>
                <a:gd name="f4" fmla="val h"/>
                <a:gd name="f5" fmla="val 0"/>
                <a:gd name="f6" fmla="val 407"/>
                <a:gd name="f7" fmla="val 644"/>
                <a:gd name="f8" fmla="val 400"/>
                <a:gd name="f9" fmla="val 478"/>
                <a:gd name="f10" fmla="val 393"/>
                <a:gd name="f11" fmla="val 457"/>
                <a:gd name="f12" fmla="val 421"/>
                <a:gd name="f13" fmla="val 388"/>
                <a:gd name="f14" fmla="val 414"/>
                <a:gd name="f15" fmla="val 381"/>
                <a:gd name="f16" fmla="val 398"/>
                <a:gd name="f17" fmla="val 378"/>
                <a:gd name="f18" fmla="val 384"/>
                <a:gd name="f19" fmla="val 362"/>
                <a:gd name="f20" fmla="val 383"/>
                <a:gd name="f21" fmla="val 348"/>
                <a:gd name="f22" fmla="val 385"/>
                <a:gd name="f23" fmla="val 341"/>
                <a:gd name="f24" fmla="val 334"/>
                <a:gd name="f25" fmla="val 329"/>
                <a:gd name="f26" fmla="val 327"/>
                <a:gd name="f27" fmla="val 320"/>
                <a:gd name="f28" fmla="val 315"/>
                <a:gd name="f29" fmla="val 301"/>
                <a:gd name="f30" fmla="val 357"/>
                <a:gd name="f31" fmla="val 268"/>
                <a:gd name="f32" fmla="val 352"/>
                <a:gd name="f33" fmla="val 256"/>
                <a:gd name="f34" fmla="val 350"/>
                <a:gd name="f35" fmla="val 251"/>
                <a:gd name="f36" fmla="val 343"/>
                <a:gd name="f37" fmla="val 234"/>
                <a:gd name="f38" fmla="val 187"/>
                <a:gd name="f39" fmla="val 324"/>
                <a:gd name="f40" fmla="val 173"/>
                <a:gd name="f41" fmla="val 317"/>
                <a:gd name="f42" fmla="val 156"/>
                <a:gd name="f43" fmla="val 312"/>
                <a:gd name="f44" fmla="val 142"/>
                <a:gd name="f45" fmla="val 307"/>
                <a:gd name="f46" fmla="val 125"/>
                <a:gd name="f47" fmla="val 303"/>
                <a:gd name="f48" fmla="val 109"/>
                <a:gd name="f49" fmla="val 298"/>
                <a:gd name="f50" fmla="val 95"/>
                <a:gd name="f51" fmla="val 291"/>
                <a:gd name="f52" fmla="val 78"/>
                <a:gd name="f53" fmla="val 286"/>
                <a:gd name="f54" fmla="val 64"/>
                <a:gd name="f55" fmla="val 281"/>
                <a:gd name="f56" fmla="val 47"/>
                <a:gd name="f57" fmla="val 277"/>
                <a:gd name="f58" fmla="val 31"/>
                <a:gd name="f59" fmla="val 265"/>
                <a:gd name="f60" fmla="val 248"/>
                <a:gd name="f61" fmla="val 2"/>
                <a:gd name="f62" fmla="val 232"/>
                <a:gd name="f63" fmla="val 7"/>
                <a:gd name="f64" fmla="val 215"/>
                <a:gd name="f65" fmla="val 9"/>
                <a:gd name="f66" fmla="val 199"/>
                <a:gd name="f67" fmla="val 12"/>
                <a:gd name="f68" fmla="val 182"/>
                <a:gd name="f69" fmla="val 14"/>
                <a:gd name="f70" fmla="val 165"/>
                <a:gd name="f71" fmla="val 17"/>
                <a:gd name="f72" fmla="val 149"/>
                <a:gd name="f73" fmla="val 19"/>
                <a:gd name="f74" fmla="val 132"/>
                <a:gd name="f75" fmla="val 21"/>
                <a:gd name="f76" fmla="val 116"/>
                <a:gd name="f77" fmla="val 24"/>
                <a:gd name="f78" fmla="val 99"/>
                <a:gd name="f79" fmla="val 26"/>
                <a:gd name="f80" fmla="val 83"/>
                <a:gd name="f81" fmla="val 28"/>
                <a:gd name="f82" fmla="val 66"/>
                <a:gd name="f83" fmla="val 50"/>
                <a:gd name="f84" fmla="val 33"/>
                <a:gd name="f85" fmla="val 36"/>
                <a:gd name="f86" fmla="val 16"/>
                <a:gd name="f87" fmla="val 38"/>
                <a:gd name="f88" fmla="val 40"/>
                <a:gd name="f89" fmla="val 43"/>
                <a:gd name="f90" fmla="val 52"/>
                <a:gd name="f91" fmla="val 54"/>
                <a:gd name="f92" fmla="val 59"/>
                <a:gd name="f93" fmla="val 107"/>
                <a:gd name="f94" fmla="val 130"/>
                <a:gd name="f95" fmla="val 154"/>
                <a:gd name="f96" fmla="val 178"/>
                <a:gd name="f97" fmla="val 201"/>
                <a:gd name="f98" fmla="val 225"/>
                <a:gd name="f99" fmla="val 249"/>
                <a:gd name="f100" fmla="val 272"/>
                <a:gd name="f101" fmla="val 296"/>
                <a:gd name="f102" fmla="val 367"/>
                <a:gd name="f103" fmla="val 391"/>
                <a:gd name="f104" fmla="val 438"/>
                <a:gd name="f105" fmla="val 485"/>
                <a:gd name="f106" fmla="val 509"/>
                <a:gd name="f107" fmla="val 533"/>
                <a:gd name="f108" fmla="val 556"/>
                <a:gd name="f109" fmla="val 580"/>
                <a:gd name="f110" fmla="val 45"/>
                <a:gd name="f111" fmla="val 604"/>
                <a:gd name="f112" fmla="val 627"/>
                <a:gd name="f113" fmla="val 625"/>
                <a:gd name="f114" fmla="val 80"/>
                <a:gd name="f115" fmla="val 618"/>
                <a:gd name="f116" fmla="val 599"/>
                <a:gd name="f117" fmla="val 85"/>
                <a:gd name="f118" fmla="val 585"/>
                <a:gd name="f119" fmla="val 87"/>
                <a:gd name="f120" fmla="val 582"/>
                <a:gd name="f121" fmla="val 590"/>
                <a:gd name="f122" fmla="val 597"/>
                <a:gd name="f123" fmla="val 611"/>
                <a:gd name="f124" fmla="val 104"/>
                <a:gd name="f125" fmla="val 616"/>
                <a:gd name="f126" fmla="val 113"/>
                <a:gd name="f127" fmla="val 623"/>
                <a:gd name="f128" fmla="val 118"/>
                <a:gd name="f129" fmla="val 630"/>
                <a:gd name="f130" fmla="val 106"/>
                <a:gd name="f131" fmla="val 634"/>
                <a:gd name="f132" fmla="val 97"/>
                <a:gd name="f133" fmla="val 637"/>
                <a:gd name="f134" fmla="val 639"/>
                <a:gd name="f135" fmla="val 137"/>
                <a:gd name="f136" fmla="val 147"/>
                <a:gd name="f137" fmla="val 613"/>
                <a:gd name="f138" fmla="val 608"/>
                <a:gd name="f139" fmla="val 151"/>
                <a:gd name="f140" fmla="val 592"/>
                <a:gd name="f141" fmla="val 575"/>
                <a:gd name="f142" fmla="val 135"/>
                <a:gd name="f143" fmla="val 561"/>
                <a:gd name="f144" fmla="val 554"/>
                <a:gd name="f145" fmla="val 128"/>
                <a:gd name="f146" fmla="val 547"/>
                <a:gd name="f147" fmla="val 537"/>
                <a:gd name="f148" fmla="val 163"/>
                <a:gd name="f149" fmla="val 526"/>
                <a:gd name="f150" fmla="val 521"/>
                <a:gd name="f151" fmla="val 267"/>
                <a:gd name="f152" fmla="val 516"/>
                <a:gd name="f153" fmla="val 338"/>
                <a:gd name="f154" fmla="val 504"/>
                <a:gd name="f155" fmla="val 374"/>
                <a:gd name="f156" fmla="val 497"/>
                <a:gd name="f157" fmla="val 492"/>
                <a:gd name="f158" fmla="val 642"/>
                <a:gd name="f159" fmla="val 61"/>
                <a:gd name="f160" fmla="+- 0 0 -90"/>
                <a:gd name="f161" fmla="*/ f3 1 407"/>
                <a:gd name="f162" fmla="*/ f4 1 644"/>
                <a:gd name="f163" fmla="+- f7 0 f5"/>
                <a:gd name="f164" fmla="+- f6 0 f5"/>
                <a:gd name="f165" fmla="*/ f160 f0 1"/>
                <a:gd name="f166" fmla="*/ f164 1 407"/>
                <a:gd name="f167" fmla="*/ f163 1 644"/>
                <a:gd name="f168" fmla="*/ 623888 f164 1"/>
                <a:gd name="f169" fmla="*/ 725488 f163 1"/>
                <a:gd name="f170" fmla="*/ 615950 f164 1"/>
                <a:gd name="f171" fmla="*/ 657225 f163 1"/>
                <a:gd name="f172" fmla="*/ 604838 f164 1"/>
                <a:gd name="f173" fmla="*/ 631825 f163 1"/>
                <a:gd name="f174" fmla="*/ 574675 f163 1"/>
                <a:gd name="f175" fmla="*/ 608013 f164 1"/>
                <a:gd name="f176" fmla="*/ 552450 f163 1"/>
                <a:gd name="f177" fmla="*/ 530225 f163 1"/>
                <a:gd name="f178" fmla="*/ 611188 f164 1"/>
                <a:gd name="f179" fmla="*/ 519113 f163 1"/>
                <a:gd name="f180" fmla="*/ 500063 f163 1"/>
                <a:gd name="f181" fmla="*/ 566738 f164 1"/>
                <a:gd name="f182" fmla="*/ 425450 f163 1"/>
                <a:gd name="f183" fmla="*/ 555625 f164 1"/>
                <a:gd name="f184" fmla="*/ 398463 f163 1"/>
                <a:gd name="f185" fmla="*/ 522288 f164 1"/>
                <a:gd name="f186" fmla="*/ 296863 f163 1"/>
                <a:gd name="f187" fmla="*/ 503238 f164 1"/>
                <a:gd name="f188" fmla="*/ 247650 f163 1"/>
                <a:gd name="f189" fmla="*/ 487363 f164 1"/>
                <a:gd name="f190" fmla="*/ 198438 f163 1"/>
                <a:gd name="f191" fmla="*/ 473075 f164 1"/>
                <a:gd name="f192" fmla="*/ 150813 f163 1"/>
                <a:gd name="f193" fmla="*/ 454025 f164 1"/>
                <a:gd name="f194" fmla="*/ 101600 f163 1"/>
                <a:gd name="f195" fmla="*/ 439738 f164 1"/>
                <a:gd name="f196" fmla="*/ 49213 f163 1"/>
                <a:gd name="f197" fmla="*/ 393700 f164 1"/>
                <a:gd name="f198" fmla="*/ 3175 f163 1"/>
                <a:gd name="f199" fmla="*/ 341313 f164 1"/>
                <a:gd name="f200" fmla="*/ 14288 f163 1"/>
                <a:gd name="f201" fmla="*/ 288925 f164 1"/>
                <a:gd name="f202" fmla="*/ 22225 f163 1"/>
                <a:gd name="f203" fmla="*/ 236538 f164 1"/>
                <a:gd name="f204" fmla="*/ 30163 f163 1"/>
                <a:gd name="f205" fmla="*/ 184150 f164 1"/>
                <a:gd name="f206" fmla="*/ 38100 f163 1"/>
                <a:gd name="f207" fmla="*/ 131763 f164 1"/>
                <a:gd name="f208" fmla="*/ 44450 f163 1"/>
                <a:gd name="f209" fmla="*/ 79375 f164 1"/>
                <a:gd name="f210" fmla="*/ 52388 f163 1"/>
                <a:gd name="f211" fmla="*/ 25400 f164 1"/>
                <a:gd name="f212" fmla="*/ 60325 f163 1"/>
                <a:gd name="f213" fmla="*/ 0 f164 1"/>
                <a:gd name="f214" fmla="*/ 63500 f163 1"/>
                <a:gd name="f215" fmla="*/ 3175 f164 1"/>
                <a:gd name="f216" fmla="*/ 68263 f163 1"/>
                <a:gd name="f217" fmla="*/ 22225 f164 1"/>
                <a:gd name="f218" fmla="*/ 82550 f163 1"/>
                <a:gd name="f219" fmla="*/ 93663 f163 1"/>
                <a:gd name="f220" fmla="*/ 169863 f163 1"/>
                <a:gd name="f221" fmla="*/ 244475 f163 1"/>
                <a:gd name="f222" fmla="*/ 319088 f163 1"/>
                <a:gd name="f223" fmla="*/ 395288 f163 1"/>
                <a:gd name="f224" fmla="*/ 469900 f163 1"/>
                <a:gd name="f225" fmla="*/ 544513 f163 1"/>
                <a:gd name="f226" fmla="*/ 620713 f163 1"/>
                <a:gd name="f227" fmla="*/ 30163 f164 1"/>
                <a:gd name="f228" fmla="*/ 695325 f163 1"/>
                <a:gd name="f229" fmla="*/ 49213 f164 1"/>
                <a:gd name="f230" fmla="*/ 808038 f163 1"/>
                <a:gd name="f231" fmla="*/ 60325 f164 1"/>
                <a:gd name="f232" fmla="*/ 882650 f163 1"/>
                <a:gd name="f233" fmla="*/ 71438 f164 1"/>
                <a:gd name="f234" fmla="*/ 958850 f163 1"/>
                <a:gd name="f235" fmla="*/ 85725 f164 1"/>
                <a:gd name="f236" fmla="*/ 995363 f163 1"/>
                <a:gd name="f237" fmla="*/ 123825 f164 1"/>
                <a:gd name="f238" fmla="*/ 992188 f163 1"/>
                <a:gd name="f239" fmla="*/ 950913 f163 1"/>
                <a:gd name="f240" fmla="*/ 138113 f164 1"/>
                <a:gd name="f241" fmla="*/ 923925 f163 1"/>
                <a:gd name="f242" fmla="*/ 157163 f164 1"/>
                <a:gd name="f243" fmla="*/ 947738 f163 1"/>
                <a:gd name="f244" fmla="*/ 165100 f164 1"/>
                <a:gd name="f245" fmla="*/ 977900 f163 1"/>
                <a:gd name="f246" fmla="*/ 179388 f164 1"/>
                <a:gd name="f247" fmla="*/ 989013 f163 1"/>
                <a:gd name="f248" fmla="*/ 168275 f164 1"/>
                <a:gd name="f249" fmla="*/ 1006475 f163 1"/>
                <a:gd name="f250" fmla="*/ 150813 f164 1"/>
                <a:gd name="f251" fmla="*/ 1014413 f163 1"/>
                <a:gd name="f252" fmla="*/ 233363 f164 1"/>
                <a:gd name="f253" fmla="*/ 965200 f163 1"/>
                <a:gd name="f254" fmla="*/ 244475 f164 1"/>
                <a:gd name="f255" fmla="*/ 920750 f163 1"/>
                <a:gd name="f256" fmla="*/ 214313 f164 1"/>
                <a:gd name="f257" fmla="*/ 890588 f163 1"/>
                <a:gd name="f258" fmla="*/ 203200 f164 1"/>
                <a:gd name="f259" fmla="*/ 868363 f163 1"/>
                <a:gd name="f260" fmla="*/ 258763 f164 1"/>
                <a:gd name="f261" fmla="*/ 846138 f163 1"/>
                <a:gd name="f262" fmla="*/ 368300 f164 1"/>
                <a:gd name="f263" fmla="*/ 827088 f163 1"/>
                <a:gd name="f264" fmla="*/ 481013 f164 1"/>
                <a:gd name="f265" fmla="*/ 593725 f164 1"/>
                <a:gd name="f266" fmla="*/ 788988 f163 1"/>
                <a:gd name="f267" fmla="*/ 635000 f164 1"/>
                <a:gd name="f268" fmla="*/ 758825 f163 1"/>
                <a:gd name="f269" fmla="*/ 96838 f164 1"/>
                <a:gd name="f270" fmla="*/ 1022350 f163 1"/>
                <a:gd name="f271" fmla="*/ 1019175 f163 1"/>
                <a:gd name="f272" fmla="*/ 1011238 f163 1"/>
                <a:gd name="f273" fmla="*/ f165 1 f2"/>
                <a:gd name="f274" fmla="*/ f168 1 407"/>
                <a:gd name="f275" fmla="*/ f169 1 644"/>
                <a:gd name="f276" fmla="*/ f170 1 407"/>
                <a:gd name="f277" fmla="*/ f171 1 644"/>
                <a:gd name="f278" fmla="*/ f172 1 407"/>
                <a:gd name="f279" fmla="*/ f173 1 644"/>
                <a:gd name="f280" fmla="*/ f174 1 644"/>
                <a:gd name="f281" fmla="*/ f175 1 407"/>
                <a:gd name="f282" fmla="*/ f176 1 644"/>
                <a:gd name="f283" fmla="*/ f177 1 644"/>
                <a:gd name="f284" fmla="*/ f178 1 407"/>
                <a:gd name="f285" fmla="*/ f179 1 644"/>
                <a:gd name="f286" fmla="*/ f180 1 644"/>
                <a:gd name="f287" fmla="*/ f181 1 407"/>
                <a:gd name="f288" fmla="*/ f182 1 644"/>
                <a:gd name="f289" fmla="*/ f183 1 407"/>
                <a:gd name="f290" fmla="*/ f184 1 644"/>
                <a:gd name="f291" fmla="*/ f185 1 407"/>
                <a:gd name="f292" fmla="*/ f186 1 644"/>
                <a:gd name="f293" fmla="*/ f187 1 407"/>
                <a:gd name="f294" fmla="*/ f188 1 644"/>
                <a:gd name="f295" fmla="*/ f189 1 407"/>
                <a:gd name="f296" fmla="*/ f190 1 644"/>
                <a:gd name="f297" fmla="*/ f191 1 407"/>
                <a:gd name="f298" fmla="*/ f192 1 644"/>
                <a:gd name="f299" fmla="*/ f193 1 407"/>
                <a:gd name="f300" fmla="*/ f194 1 644"/>
                <a:gd name="f301" fmla="*/ f195 1 407"/>
                <a:gd name="f302" fmla="*/ f196 1 644"/>
                <a:gd name="f303" fmla="*/ f197 1 407"/>
                <a:gd name="f304" fmla="*/ f198 1 644"/>
                <a:gd name="f305" fmla="*/ f199 1 407"/>
                <a:gd name="f306" fmla="*/ f200 1 644"/>
                <a:gd name="f307" fmla="*/ f201 1 407"/>
                <a:gd name="f308" fmla="*/ f202 1 644"/>
                <a:gd name="f309" fmla="*/ f203 1 407"/>
                <a:gd name="f310" fmla="*/ f204 1 644"/>
                <a:gd name="f311" fmla="*/ f205 1 407"/>
                <a:gd name="f312" fmla="*/ f206 1 644"/>
                <a:gd name="f313" fmla="*/ f207 1 407"/>
                <a:gd name="f314" fmla="*/ f208 1 644"/>
                <a:gd name="f315" fmla="*/ f209 1 407"/>
                <a:gd name="f316" fmla="*/ f210 1 644"/>
                <a:gd name="f317" fmla="*/ f211 1 407"/>
                <a:gd name="f318" fmla="*/ f212 1 644"/>
                <a:gd name="f319" fmla="*/ f213 1 407"/>
                <a:gd name="f320" fmla="*/ f214 1 644"/>
                <a:gd name="f321" fmla="*/ f215 1 407"/>
                <a:gd name="f322" fmla="*/ f216 1 644"/>
                <a:gd name="f323" fmla="*/ f217 1 407"/>
                <a:gd name="f324" fmla="*/ f218 1 644"/>
                <a:gd name="f325" fmla="*/ f219 1 644"/>
                <a:gd name="f326" fmla="*/ f220 1 644"/>
                <a:gd name="f327" fmla="*/ f221 1 644"/>
                <a:gd name="f328" fmla="*/ f222 1 644"/>
                <a:gd name="f329" fmla="*/ f223 1 644"/>
                <a:gd name="f330" fmla="*/ f224 1 644"/>
                <a:gd name="f331" fmla="*/ f225 1 644"/>
                <a:gd name="f332" fmla="*/ f226 1 644"/>
                <a:gd name="f333" fmla="*/ f227 1 407"/>
                <a:gd name="f334" fmla="*/ f228 1 644"/>
                <a:gd name="f335" fmla="*/ f229 1 407"/>
                <a:gd name="f336" fmla="*/ f230 1 644"/>
                <a:gd name="f337" fmla="*/ f231 1 407"/>
                <a:gd name="f338" fmla="*/ f232 1 644"/>
                <a:gd name="f339" fmla="*/ f233 1 407"/>
                <a:gd name="f340" fmla="*/ f234 1 644"/>
                <a:gd name="f341" fmla="*/ f235 1 407"/>
                <a:gd name="f342" fmla="*/ f236 1 644"/>
                <a:gd name="f343" fmla="*/ f237 1 407"/>
                <a:gd name="f344" fmla="*/ f238 1 644"/>
                <a:gd name="f345" fmla="*/ f239 1 644"/>
                <a:gd name="f346" fmla="*/ f240 1 407"/>
                <a:gd name="f347" fmla="*/ f241 1 644"/>
                <a:gd name="f348" fmla="*/ f242 1 407"/>
                <a:gd name="f349" fmla="*/ f243 1 644"/>
                <a:gd name="f350" fmla="*/ f244 1 407"/>
                <a:gd name="f351" fmla="*/ f245 1 644"/>
                <a:gd name="f352" fmla="*/ f246 1 407"/>
                <a:gd name="f353" fmla="*/ f247 1 644"/>
                <a:gd name="f354" fmla="*/ f248 1 407"/>
                <a:gd name="f355" fmla="*/ f249 1 644"/>
                <a:gd name="f356" fmla="*/ f250 1 407"/>
                <a:gd name="f357" fmla="*/ f251 1 644"/>
                <a:gd name="f358" fmla="*/ f252 1 407"/>
                <a:gd name="f359" fmla="*/ f253 1 644"/>
                <a:gd name="f360" fmla="*/ f254 1 407"/>
                <a:gd name="f361" fmla="*/ f255 1 644"/>
                <a:gd name="f362" fmla="*/ f256 1 407"/>
                <a:gd name="f363" fmla="*/ f257 1 644"/>
                <a:gd name="f364" fmla="*/ f258 1 407"/>
                <a:gd name="f365" fmla="*/ f259 1 644"/>
                <a:gd name="f366" fmla="*/ f260 1 407"/>
                <a:gd name="f367" fmla="*/ f261 1 644"/>
                <a:gd name="f368" fmla="*/ f262 1 407"/>
                <a:gd name="f369" fmla="*/ f263 1 644"/>
                <a:gd name="f370" fmla="*/ f264 1 407"/>
                <a:gd name="f371" fmla="*/ f265 1 407"/>
                <a:gd name="f372" fmla="*/ f266 1 644"/>
                <a:gd name="f373" fmla="*/ f267 1 407"/>
                <a:gd name="f374" fmla="*/ f268 1 644"/>
                <a:gd name="f375" fmla="*/ f269 1 407"/>
                <a:gd name="f376" fmla="*/ f270 1 644"/>
                <a:gd name="f377" fmla="*/ f271 1 644"/>
                <a:gd name="f378" fmla="*/ f272 1 644"/>
                <a:gd name="f379" fmla="*/ 0 1 f166"/>
                <a:gd name="f380" fmla="*/ f6 1 f166"/>
                <a:gd name="f381" fmla="*/ 0 1 f167"/>
                <a:gd name="f382" fmla="*/ f7 1 f167"/>
                <a:gd name="f383" fmla="+- f273 0 f1"/>
                <a:gd name="f384" fmla="*/ f274 1 f166"/>
                <a:gd name="f385" fmla="*/ f275 1 f167"/>
                <a:gd name="f386" fmla="*/ f276 1 f166"/>
                <a:gd name="f387" fmla="*/ f277 1 f167"/>
                <a:gd name="f388" fmla="*/ f278 1 f166"/>
                <a:gd name="f389" fmla="*/ f279 1 f167"/>
                <a:gd name="f390" fmla="*/ f280 1 f167"/>
                <a:gd name="f391" fmla="*/ f281 1 f166"/>
                <a:gd name="f392" fmla="*/ f282 1 f167"/>
                <a:gd name="f393" fmla="*/ f283 1 f167"/>
                <a:gd name="f394" fmla="*/ f284 1 f166"/>
                <a:gd name="f395" fmla="*/ f285 1 f167"/>
                <a:gd name="f396" fmla="*/ f286 1 f167"/>
                <a:gd name="f397" fmla="*/ f287 1 f166"/>
                <a:gd name="f398" fmla="*/ f288 1 f167"/>
                <a:gd name="f399" fmla="*/ f289 1 f166"/>
                <a:gd name="f400" fmla="*/ f290 1 f167"/>
                <a:gd name="f401" fmla="*/ f291 1 f166"/>
                <a:gd name="f402" fmla="*/ f292 1 f167"/>
                <a:gd name="f403" fmla="*/ f293 1 f166"/>
                <a:gd name="f404" fmla="*/ f294 1 f167"/>
                <a:gd name="f405" fmla="*/ f295 1 f166"/>
                <a:gd name="f406" fmla="*/ f296 1 f167"/>
                <a:gd name="f407" fmla="*/ f297 1 f166"/>
                <a:gd name="f408" fmla="*/ f298 1 f167"/>
                <a:gd name="f409" fmla="*/ f299 1 f166"/>
                <a:gd name="f410" fmla="*/ f300 1 f167"/>
                <a:gd name="f411" fmla="*/ f301 1 f166"/>
                <a:gd name="f412" fmla="*/ f302 1 f167"/>
                <a:gd name="f413" fmla="*/ f303 1 f166"/>
                <a:gd name="f414" fmla="*/ f304 1 f167"/>
                <a:gd name="f415" fmla="*/ f305 1 f166"/>
                <a:gd name="f416" fmla="*/ f306 1 f167"/>
                <a:gd name="f417" fmla="*/ f307 1 f166"/>
                <a:gd name="f418" fmla="*/ f308 1 f167"/>
                <a:gd name="f419" fmla="*/ f309 1 f166"/>
                <a:gd name="f420" fmla="*/ f310 1 f167"/>
                <a:gd name="f421" fmla="*/ f311 1 f166"/>
                <a:gd name="f422" fmla="*/ f312 1 f167"/>
                <a:gd name="f423" fmla="*/ f313 1 f166"/>
                <a:gd name="f424" fmla="*/ f314 1 f167"/>
                <a:gd name="f425" fmla="*/ f315 1 f166"/>
                <a:gd name="f426" fmla="*/ f316 1 f167"/>
                <a:gd name="f427" fmla="*/ f317 1 f166"/>
                <a:gd name="f428" fmla="*/ f318 1 f167"/>
                <a:gd name="f429" fmla="*/ f319 1 f166"/>
                <a:gd name="f430" fmla="*/ f320 1 f167"/>
                <a:gd name="f431" fmla="*/ f321 1 f166"/>
                <a:gd name="f432" fmla="*/ f322 1 f167"/>
                <a:gd name="f433" fmla="*/ f323 1 f166"/>
                <a:gd name="f434" fmla="*/ f324 1 f167"/>
                <a:gd name="f435" fmla="*/ f325 1 f167"/>
                <a:gd name="f436" fmla="*/ f326 1 f167"/>
                <a:gd name="f437" fmla="*/ f327 1 f167"/>
                <a:gd name="f438" fmla="*/ f328 1 f167"/>
                <a:gd name="f439" fmla="*/ f329 1 f167"/>
                <a:gd name="f440" fmla="*/ f330 1 f167"/>
                <a:gd name="f441" fmla="*/ f331 1 f167"/>
                <a:gd name="f442" fmla="*/ f332 1 f167"/>
                <a:gd name="f443" fmla="*/ f333 1 f166"/>
                <a:gd name="f444" fmla="*/ f334 1 f167"/>
                <a:gd name="f445" fmla="*/ f335 1 f166"/>
                <a:gd name="f446" fmla="*/ f336 1 f167"/>
                <a:gd name="f447" fmla="*/ f337 1 f166"/>
                <a:gd name="f448" fmla="*/ f338 1 f167"/>
                <a:gd name="f449" fmla="*/ f339 1 f166"/>
                <a:gd name="f450" fmla="*/ f340 1 f167"/>
                <a:gd name="f451" fmla="*/ f341 1 f166"/>
                <a:gd name="f452" fmla="*/ f342 1 f167"/>
                <a:gd name="f453" fmla="*/ f343 1 f166"/>
                <a:gd name="f454" fmla="*/ f344 1 f167"/>
                <a:gd name="f455" fmla="*/ f345 1 f167"/>
                <a:gd name="f456" fmla="*/ f346 1 f166"/>
                <a:gd name="f457" fmla="*/ f347 1 f167"/>
                <a:gd name="f458" fmla="*/ f348 1 f166"/>
                <a:gd name="f459" fmla="*/ f349 1 f167"/>
                <a:gd name="f460" fmla="*/ f350 1 f166"/>
                <a:gd name="f461" fmla="*/ f351 1 f167"/>
                <a:gd name="f462" fmla="*/ f352 1 f166"/>
                <a:gd name="f463" fmla="*/ f353 1 f167"/>
                <a:gd name="f464" fmla="*/ f354 1 f166"/>
                <a:gd name="f465" fmla="*/ f355 1 f167"/>
                <a:gd name="f466" fmla="*/ f356 1 f166"/>
                <a:gd name="f467" fmla="*/ f357 1 f167"/>
                <a:gd name="f468" fmla="*/ f358 1 f166"/>
                <a:gd name="f469" fmla="*/ f359 1 f167"/>
                <a:gd name="f470" fmla="*/ f360 1 f166"/>
                <a:gd name="f471" fmla="*/ f361 1 f167"/>
                <a:gd name="f472" fmla="*/ f362 1 f166"/>
                <a:gd name="f473" fmla="*/ f363 1 f167"/>
                <a:gd name="f474" fmla="*/ f364 1 f166"/>
                <a:gd name="f475" fmla="*/ f365 1 f167"/>
                <a:gd name="f476" fmla="*/ f366 1 f166"/>
                <a:gd name="f477" fmla="*/ f367 1 f167"/>
                <a:gd name="f478" fmla="*/ f368 1 f166"/>
                <a:gd name="f479" fmla="*/ f369 1 f167"/>
                <a:gd name="f480" fmla="*/ f370 1 f166"/>
                <a:gd name="f481" fmla="*/ f371 1 f166"/>
                <a:gd name="f482" fmla="*/ f372 1 f167"/>
                <a:gd name="f483" fmla="*/ f373 1 f166"/>
                <a:gd name="f484" fmla="*/ f374 1 f167"/>
                <a:gd name="f485" fmla="*/ f375 1 f166"/>
                <a:gd name="f486" fmla="*/ f376 1 f167"/>
                <a:gd name="f487" fmla="*/ f377 1 f167"/>
                <a:gd name="f488" fmla="*/ f378 1 f167"/>
                <a:gd name="f489" fmla="*/ f379 f161 1"/>
                <a:gd name="f490" fmla="*/ f380 f161 1"/>
                <a:gd name="f491" fmla="*/ f382 f162 1"/>
                <a:gd name="f492" fmla="*/ f381 f162 1"/>
                <a:gd name="f493" fmla="*/ f384 f161 1"/>
                <a:gd name="f494" fmla="*/ f385 f162 1"/>
                <a:gd name="f495" fmla="*/ f386 f161 1"/>
                <a:gd name="f496" fmla="*/ f387 f162 1"/>
                <a:gd name="f497" fmla="*/ f388 f161 1"/>
                <a:gd name="f498" fmla="*/ f389 f162 1"/>
                <a:gd name="f499" fmla="*/ f390 f162 1"/>
                <a:gd name="f500" fmla="*/ f391 f161 1"/>
                <a:gd name="f501" fmla="*/ f392 f162 1"/>
                <a:gd name="f502" fmla="*/ f393 f162 1"/>
                <a:gd name="f503" fmla="*/ f394 f161 1"/>
                <a:gd name="f504" fmla="*/ f395 f162 1"/>
                <a:gd name="f505" fmla="*/ f396 f162 1"/>
                <a:gd name="f506" fmla="*/ f397 f161 1"/>
                <a:gd name="f507" fmla="*/ f398 f162 1"/>
                <a:gd name="f508" fmla="*/ f399 f161 1"/>
                <a:gd name="f509" fmla="*/ f400 f162 1"/>
                <a:gd name="f510" fmla="*/ f401 f161 1"/>
                <a:gd name="f511" fmla="*/ f402 f162 1"/>
                <a:gd name="f512" fmla="*/ f403 f161 1"/>
                <a:gd name="f513" fmla="*/ f404 f162 1"/>
                <a:gd name="f514" fmla="*/ f405 f161 1"/>
                <a:gd name="f515" fmla="*/ f406 f162 1"/>
                <a:gd name="f516" fmla="*/ f407 f161 1"/>
                <a:gd name="f517" fmla="*/ f408 f162 1"/>
                <a:gd name="f518" fmla="*/ f409 f161 1"/>
                <a:gd name="f519" fmla="*/ f410 f162 1"/>
                <a:gd name="f520" fmla="*/ f411 f161 1"/>
                <a:gd name="f521" fmla="*/ f412 f162 1"/>
                <a:gd name="f522" fmla="*/ f413 f161 1"/>
                <a:gd name="f523" fmla="*/ f414 f162 1"/>
                <a:gd name="f524" fmla="*/ f415 f161 1"/>
                <a:gd name="f525" fmla="*/ f416 f162 1"/>
                <a:gd name="f526" fmla="*/ f417 f161 1"/>
                <a:gd name="f527" fmla="*/ f418 f162 1"/>
                <a:gd name="f528" fmla="*/ f419 f161 1"/>
                <a:gd name="f529" fmla="*/ f420 f162 1"/>
                <a:gd name="f530" fmla="*/ f421 f161 1"/>
                <a:gd name="f531" fmla="*/ f422 f162 1"/>
                <a:gd name="f532" fmla="*/ f423 f161 1"/>
                <a:gd name="f533" fmla="*/ f424 f162 1"/>
                <a:gd name="f534" fmla="*/ f425 f161 1"/>
                <a:gd name="f535" fmla="*/ f426 f162 1"/>
                <a:gd name="f536" fmla="*/ f427 f161 1"/>
                <a:gd name="f537" fmla="*/ f428 f162 1"/>
                <a:gd name="f538" fmla="*/ f429 f161 1"/>
                <a:gd name="f539" fmla="*/ f430 f162 1"/>
                <a:gd name="f540" fmla="*/ f431 f161 1"/>
                <a:gd name="f541" fmla="*/ f432 f162 1"/>
                <a:gd name="f542" fmla="*/ f433 f161 1"/>
                <a:gd name="f543" fmla="*/ f434 f162 1"/>
                <a:gd name="f544" fmla="*/ f435 f162 1"/>
                <a:gd name="f545" fmla="*/ f436 f162 1"/>
                <a:gd name="f546" fmla="*/ f437 f162 1"/>
                <a:gd name="f547" fmla="*/ f438 f162 1"/>
                <a:gd name="f548" fmla="*/ f439 f162 1"/>
                <a:gd name="f549" fmla="*/ f440 f162 1"/>
                <a:gd name="f550" fmla="*/ f441 f162 1"/>
                <a:gd name="f551" fmla="*/ f442 f162 1"/>
                <a:gd name="f552" fmla="*/ f443 f161 1"/>
                <a:gd name="f553" fmla="*/ f444 f162 1"/>
                <a:gd name="f554" fmla="*/ f445 f161 1"/>
                <a:gd name="f555" fmla="*/ f446 f162 1"/>
                <a:gd name="f556" fmla="*/ f447 f161 1"/>
                <a:gd name="f557" fmla="*/ f448 f162 1"/>
                <a:gd name="f558" fmla="*/ f449 f161 1"/>
                <a:gd name="f559" fmla="*/ f450 f162 1"/>
                <a:gd name="f560" fmla="*/ f451 f161 1"/>
                <a:gd name="f561" fmla="*/ f452 f162 1"/>
                <a:gd name="f562" fmla="*/ f453 f161 1"/>
                <a:gd name="f563" fmla="*/ f454 f162 1"/>
                <a:gd name="f564" fmla="*/ f455 f162 1"/>
                <a:gd name="f565" fmla="*/ f456 f161 1"/>
                <a:gd name="f566" fmla="*/ f457 f162 1"/>
                <a:gd name="f567" fmla="*/ f458 f161 1"/>
                <a:gd name="f568" fmla="*/ f459 f162 1"/>
                <a:gd name="f569" fmla="*/ f460 f161 1"/>
                <a:gd name="f570" fmla="*/ f461 f162 1"/>
                <a:gd name="f571" fmla="*/ f462 f161 1"/>
                <a:gd name="f572" fmla="*/ f463 f162 1"/>
                <a:gd name="f573" fmla="*/ f464 f161 1"/>
                <a:gd name="f574" fmla="*/ f465 f162 1"/>
                <a:gd name="f575" fmla="*/ f466 f161 1"/>
                <a:gd name="f576" fmla="*/ f467 f162 1"/>
                <a:gd name="f577" fmla="*/ f468 f161 1"/>
                <a:gd name="f578" fmla="*/ f469 f162 1"/>
                <a:gd name="f579" fmla="*/ f470 f161 1"/>
                <a:gd name="f580" fmla="*/ f471 f162 1"/>
                <a:gd name="f581" fmla="*/ f472 f161 1"/>
                <a:gd name="f582" fmla="*/ f473 f162 1"/>
                <a:gd name="f583" fmla="*/ f474 f161 1"/>
                <a:gd name="f584" fmla="*/ f475 f162 1"/>
                <a:gd name="f585" fmla="*/ f476 f161 1"/>
                <a:gd name="f586" fmla="*/ f477 f162 1"/>
                <a:gd name="f587" fmla="*/ f478 f161 1"/>
                <a:gd name="f588" fmla="*/ f479 f162 1"/>
                <a:gd name="f589" fmla="*/ f480 f161 1"/>
                <a:gd name="f590" fmla="*/ f481 f161 1"/>
                <a:gd name="f591" fmla="*/ f482 f162 1"/>
                <a:gd name="f592" fmla="*/ f483 f161 1"/>
                <a:gd name="f593" fmla="*/ f484 f162 1"/>
                <a:gd name="f594" fmla="*/ f485 f161 1"/>
                <a:gd name="f595" fmla="*/ f486 f162 1"/>
                <a:gd name="f596" fmla="*/ f487 f162 1"/>
                <a:gd name="f597" fmla="*/ f488 f162 1"/>
              </a:gdLst>
              <a:ahLst/>
              <a:cxnLst>
                <a:cxn ang="3cd4">
                  <a:pos x="hc" y="t"/>
                </a:cxn>
                <a:cxn ang="0">
                  <a:pos x="r" y="vc"/>
                </a:cxn>
                <a:cxn ang="cd4">
                  <a:pos x="hc" y="b"/>
                </a:cxn>
                <a:cxn ang="cd2">
                  <a:pos x="l" y="vc"/>
                </a:cxn>
                <a:cxn ang="f383">
                  <a:pos x="f493" y="f494"/>
                </a:cxn>
                <a:cxn ang="f383">
                  <a:pos x="f495" y="f496"/>
                </a:cxn>
                <a:cxn ang="f383">
                  <a:pos x="f497" y="f498"/>
                </a:cxn>
                <a:cxn ang="f383">
                  <a:pos x="f497" y="f499"/>
                </a:cxn>
                <a:cxn ang="f383">
                  <a:pos x="f500" y="f501"/>
                </a:cxn>
                <a:cxn ang="f383">
                  <a:pos x="f493" y="f502"/>
                </a:cxn>
                <a:cxn ang="f383">
                  <a:pos x="f503" y="f504"/>
                </a:cxn>
                <a:cxn ang="f383">
                  <a:pos x="f500" y="f505"/>
                </a:cxn>
                <a:cxn ang="f383">
                  <a:pos x="f506" y="f507"/>
                </a:cxn>
                <a:cxn ang="f383">
                  <a:pos x="f508" y="f509"/>
                </a:cxn>
                <a:cxn ang="f383">
                  <a:pos x="f510" y="f511"/>
                </a:cxn>
                <a:cxn ang="f383">
                  <a:pos x="f512" y="f513"/>
                </a:cxn>
                <a:cxn ang="f383">
                  <a:pos x="f514" y="f515"/>
                </a:cxn>
                <a:cxn ang="f383">
                  <a:pos x="f516" y="f517"/>
                </a:cxn>
                <a:cxn ang="f383">
                  <a:pos x="f518" y="f519"/>
                </a:cxn>
                <a:cxn ang="f383">
                  <a:pos x="f520" y="f521"/>
                </a:cxn>
                <a:cxn ang="f383">
                  <a:pos x="f522" y="f523"/>
                </a:cxn>
                <a:cxn ang="f383">
                  <a:pos x="f524" y="f525"/>
                </a:cxn>
                <a:cxn ang="f383">
                  <a:pos x="f526" y="f527"/>
                </a:cxn>
                <a:cxn ang="f383">
                  <a:pos x="f528" y="f529"/>
                </a:cxn>
                <a:cxn ang="f383">
                  <a:pos x="f530" y="f531"/>
                </a:cxn>
                <a:cxn ang="f383">
                  <a:pos x="f532" y="f533"/>
                </a:cxn>
                <a:cxn ang="f383">
                  <a:pos x="f534" y="f535"/>
                </a:cxn>
                <a:cxn ang="f383">
                  <a:pos x="f536" y="f537"/>
                </a:cxn>
                <a:cxn ang="f383">
                  <a:pos x="f538" y="f539"/>
                </a:cxn>
                <a:cxn ang="f383">
                  <a:pos x="f540" y="f541"/>
                </a:cxn>
                <a:cxn ang="f383">
                  <a:pos x="f542" y="f543"/>
                </a:cxn>
                <a:cxn ang="f383">
                  <a:pos x="f542" y="f544"/>
                </a:cxn>
                <a:cxn ang="f383">
                  <a:pos x="f542" y="f545"/>
                </a:cxn>
                <a:cxn ang="f383">
                  <a:pos x="f542" y="f546"/>
                </a:cxn>
                <a:cxn ang="f383">
                  <a:pos x="f536" y="f547"/>
                </a:cxn>
                <a:cxn ang="f383">
                  <a:pos x="f536" y="f548"/>
                </a:cxn>
                <a:cxn ang="f383">
                  <a:pos x="f536" y="f549"/>
                </a:cxn>
                <a:cxn ang="f383">
                  <a:pos x="f536" y="f550"/>
                </a:cxn>
                <a:cxn ang="f383">
                  <a:pos x="f536" y="f551"/>
                </a:cxn>
                <a:cxn ang="f383">
                  <a:pos x="f552" y="f553"/>
                </a:cxn>
                <a:cxn ang="f383">
                  <a:pos x="f554" y="f555"/>
                </a:cxn>
                <a:cxn ang="f383">
                  <a:pos x="f556" y="f557"/>
                </a:cxn>
                <a:cxn ang="f383">
                  <a:pos x="f558" y="f559"/>
                </a:cxn>
                <a:cxn ang="f383">
                  <a:pos x="f560" y="f561"/>
                </a:cxn>
                <a:cxn ang="f383">
                  <a:pos x="f562" y="f563"/>
                </a:cxn>
                <a:cxn ang="f383">
                  <a:pos x="f532" y="f564"/>
                </a:cxn>
                <a:cxn ang="f383">
                  <a:pos x="f565" y="f566"/>
                </a:cxn>
                <a:cxn ang="f383">
                  <a:pos x="f567" y="f568"/>
                </a:cxn>
                <a:cxn ang="f383">
                  <a:pos x="f569" y="f570"/>
                </a:cxn>
                <a:cxn ang="f383">
                  <a:pos x="f571" y="f572"/>
                </a:cxn>
                <a:cxn ang="f383">
                  <a:pos x="f573" y="f574"/>
                </a:cxn>
                <a:cxn ang="f383">
                  <a:pos x="f575" y="f576"/>
                </a:cxn>
                <a:cxn ang="f383">
                  <a:pos x="f577" y="f570"/>
                </a:cxn>
                <a:cxn ang="f383">
                  <a:pos x="f528" y="f578"/>
                </a:cxn>
                <a:cxn ang="f383">
                  <a:pos x="f579" y="f564"/>
                </a:cxn>
                <a:cxn ang="f383">
                  <a:pos x="f579" y="f580"/>
                </a:cxn>
                <a:cxn ang="f383">
                  <a:pos x="f581" y="f582"/>
                </a:cxn>
                <a:cxn ang="f383">
                  <a:pos x="f583" y="f584"/>
                </a:cxn>
                <a:cxn ang="f383">
                  <a:pos x="f585" y="f586"/>
                </a:cxn>
                <a:cxn ang="f383">
                  <a:pos x="f587" y="f588"/>
                </a:cxn>
                <a:cxn ang="f383">
                  <a:pos x="f589" y="f555"/>
                </a:cxn>
                <a:cxn ang="f383">
                  <a:pos x="f590" y="f591"/>
                </a:cxn>
                <a:cxn ang="f383">
                  <a:pos x="f592" y="f593"/>
                </a:cxn>
                <a:cxn ang="f383">
                  <a:pos x="f594" y="f595"/>
                </a:cxn>
                <a:cxn ang="f383">
                  <a:pos x="f562" y="f596"/>
                </a:cxn>
                <a:cxn ang="f383">
                  <a:pos x="f532" y="f597"/>
                </a:cxn>
              </a:cxnLst>
              <a:rect l="f489" t="f492" r="f490" b="f491"/>
              <a:pathLst>
                <a:path w="407" h="644">
                  <a:moveTo>
                    <a:pt x="f8" y="f9"/>
                  </a:moveTo>
                  <a:lnTo>
                    <a:pt x="f10" y="f11"/>
                  </a:lnTo>
                  <a:lnTo>
                    <a:pt x="f10" y="f12"/>
                  </a:lnTo>
                  <a:lnTo>
                    <a:pt x="f13" y="f14"/>
                  </a:lnTo>
                  <a:lnTo>
                    <a:pt x="f15" y="f16"/>
                  </a:lnTo>
                  <a:lnTo>
                    <a:pt x="f17" y="f18"/>
                  </a:lnTo>
                  <a:lnTo>
                    <a:pt x="f15" y="f19"/>
                  </a:lnTo>
                  <a:lnTo>
                    <a:pt x="f20" y="f21"/>
                  </a:lnTo>
                  <a:lnTo>
                    <a:pt x="f22" y="f23"/>
                  </a:lnTo>
                  <a:lnTo>
                    <a:pt x="f10" y="f24"/>
                  </a:lnTo>
                  <a:lnTo>
                    <a:pt x="f10" y="f25"/>
                  </a:lnTo>
                  <a:lnTo>
                    <a:pt x="f22" y="f26"/>
                  </a:lnTo>
                  <a:lnTo>
                    <a:pt x="f20" y="f27"/>
                  </a:lnTo>
                  <a:lnTo>
                    <a:pt x="f20" y="f28"/>
                  </a:lnTo>
                  <a:lnTo>
                    <a:pt x="f17" y="f29"/>
                  </a:lnTo>
                  <a:lnTo>
                    <a:pt x="f30" y="f31"/>
                  </a:lnTo>
                  <a:lnTo>
                    <a:pt x="f32" y="f33"/>
                  </a:lnTo>
                  <a:lnTo>
                    <a:pt x="f34" y="f35"/>
                  </a:lnTo>
                  <a:lnTo>
                    <a:pt x="f36" y="f37"/>
                  </a:lnTo>
                  <a:lnTo>
                    <a:pt x="f25"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5"/>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58"/>
                  </a:lnTo>
                  <a:lnTo>
                    <a:pt x="f83" y="f84"/>
                  </a:lnTo>
                  <a:lnTo>
                    <a:pt x="f84" y="f85"/>
                  </a:lnTo>
                  <a:lnTo>
                    <a:pt x="f86" y="f87"/>
                  </a:lnTo>
                  <a:lnTo>
                    <a:pt x="f5" y="f88"/>
                  </a:lnTo>
                  <a:lnTo>
                    <a:pt x="f61" y="f89"/>
                  </a:lnTo>
                  <a:lnTo>
                    <a:pt x="f69" y="f83"/>
                  </a:lnTo>
                  <a:lnTo>
                    <a:pt x="f69" y="f90"/>
                  </a:lnTo>
                  <a:lnTo>
                    <a:pt x="f69" y="f91"/>
                  </a:lnTo>
                  <a:lnTo>
                    <a:pt x="f69" y="f92"/>
                  </a:lnTo>
                  <a:lnTo>
                    <a:pt x="f69" y="f80"/>
                  </a:lnTo>
                  <a:lnTo>
                    <a:pt x="f69" y="f93"/>
                  </a:lnTo>
                  <a:lnTo>
                    <a:pt x="f69" y="f94"/>
                  </a:lnTo>
                  <a:lnTo>
                    <a:pt x="f69" y="f95"/>
                  </a:lnTo>
                  <a:lnTo>
                    <a:pt x="f69" y="f96"/>
                  </a:lnTo>
                  <a:lnTo>
                    <a:pt x="f86" y="f97"/>
                  </a:lnTo>
                  <a:lnTo>
                    <a:pt x="f86" y="f98"/>
                  </a:lnTo>
                  <a:lnTo>
                    <a:pt x="f86" y="f99"/>
                  </a:lnTo>
                  <a:lnTo>
                    <a:pt x="f86" y="f100"/>
                  </a:lnTo>
                  <a:lnTo>
                    <a:pt x="f86" y="f101"/>
                  </a:lnTo>
                  <a:lnTo>
                    <a:pt x="f86" y="f27"/>
                  </a:lnTo>
                  <a:lnTo>
                    <a:pt x="f86" y="f36"/>
                  </a:lnTo>
                  <a:lnTo>
                    <a:pt x="f86" y="f102"/>
                  </a:lnTo>
                  <a:lnTo>
                    <a:pt x="f86" y="f103"/>
                  </a:lnTo>
                  <a:lnTo>
                    <a:pt x="f86" y="f14"/>
                  </a:lnTo>
                  <a:lnTo>
                    <a:pt x="f73" y="f104"/>
                  </a:lnTo>
                  <a:lnTo>
                    <a:pt x="f79" y="f105"/>
                  </a:lnTo>
                  <a:lnTo>
                    <a:pt x="f58" y="f106"/>
                  </a:lnTo>
                  <a:lnTo>
                    <a:pt x="f84" y="f107"/>
                  </a:lnTo>
                  <a:lnTo>
                    <a:pt x="f87" y="f108"/>
                  </a:lnTo>
                  <a:lnTo>
                    <a:pt x="f88" y="f109"/>
                  </a:lnTo>
                  <a:lnTo>
                    <a:pt x="f110" y="f111"/>
                  </a:lnTo>
                  <a:lnTo>
                    <a:pt x="f83" y="f112"/>
                  </a:lnTo>
                  <a:lnTo>
                    <a:pt x="f91" y="f112"/>
                  </a:lnTo>
                  <a:lnTo>
                    <a:pt x="f82" y="f112"/>
                  </a:lnTo>
                  <a:lnTo>
                    <a:pt x="f52" y="f113"/>
                  </a:lnTo>
                  <a:lnTo>
                    <a:pt x="f114" y="f115"/>
                  </a:lnTo>
                  <a:lnTo>
                    <a:pt x="f80" y="f116"/>
                  </a:lnTo>
                  <a:lnTo>
                    <a:pt x="f117" y="f118"/>
                  </a:lnTo>
                  <a:lnTo>
                    <a:pt x="f119" y="f120"/>
                  </a:lnTo>
                  <a:lnTo>
                    <a:pt x="f50" y="f121"/>
                  </a:lnTo>
                  <a:lnTo>
                    <a:pt x="f78" y="f122"/>
                  </a:lnTo>
                  <a:lnTo>
                    <a:pt x="f78" y="f123"/>
                  </a:lnTo>
                  <a:lnTo>
                    <a:pt x="f124" y="f125"/>
                  </a:lnTo>
                  <a:lnTo>
                    <a:pt x="f48" y="f125"/>
                  </a:lnTo>
                  <a:lnTo>
                    <a:pt x="f126" y="f127"/>
                  </a:lnTo>
                  <a:lnTo>
                    <a:pt x="f128" y="f129"/>
                  </a:lnTo>
                  <a:lnTo>
                    <a:pt x="f130" y="f131"/>
                  </a:lnTo>
                  <a:lnTo>
                    <a:pt x="f132" y="f133"/>
                  </a:lnTo>
                  <a:lnTo>
                    <a:pt x="f50" y="f134"/>
                  </a:lnTo>
                  <a:lnTo>
                    <a:pt x="f135" y="f129"/>
                  </a:lnTo>
                  <a:lnTo>
                    <a:pt x="f136" y="f125"/>
                  </a:lnTo>
                  <a:lnTo>
                    <a:pt x="f72" y="f137"/>
                  </a:lnTo>
                  <a:lnTo>
                    <a:pt x="f72" y="f138"/>
                  </a:lnTo>
                  <a:lnTo>
                    <a:pt x="f95" y="f111"/>
                  </a:lnTo>
                  <a:lnTo>
                    <a:pt x="f95" y="f116"/>
                  </a:lnTo>
                  <a:lnTo>
                    <a:pt x="f139" y="f140"/>
                  </a:lnTo>
                  <a:lnTo>
                    <a:pt x="f95" y="f109"/>
                  </a:lnTo>
                  <a:lnTo>
                    <a:pt x="f139" y="f141"/>
                  </a:lnTo>
                  <a:lnTo>
                    <a:pt x="f142" y="f143"/>
                  </a:lnTo>
                  <a:lnTo>
                    <a:pt x="f94" y="f144"/>
                  </a:lnTo>
                  <a:lnTo>
                    <a:pt x="f145" y="f146"/>
                  </a:lnTo>
                  <a:lnTo>
                    <a:pt x="f145" y="f147"/>
                  </a:lnTo>
                  <a:lnTo>
                    <a:pt x="f148" y="f107"/>
                  </a:lnTo>
                  <a:lnTo>
                    <a:pt x="f66" y="f149"/>
                  </a:lnTo>
                  <a:lnTo>
                    <a:pt x="f62" y="f150"/>
                  </a:lnTo>
                  <a:lnTo>
                    <a:pt x="f151" y="f152"/>
                  </a:lnTo>
                  <a:lnTo>
                    <a:pt x="f47" y="f106"/>
                  </a:lnTo>
                  <a:lnTo>
                    <a:pt x="f153" y="f154"/>
                  </a:lnTo>
                  <a:lnTo>
                    <a:pt x="f155" y="f156"/>
                  </a:lnTo>
                  <a:lnTo>
                    <a:pt x="f6" y="f157"/>
                  </a:lnTo>
                  <a:lnTo>
                    <a:pt x="f8" y="f9"/>
                  </a:lnTo>
                  <a:close/>
                  <a:moveTo>
                    <a:pt x="f82" y="f158"/>
                  </a:moveTo>
                  <a:lnTo>
                    <a:pt x="f159" y="f7"/>
                  </a:lnTo>
                  <a:lnTo>
                    <a:pt x="f54" y="f7"/>
                  </a:lnTo>
                  <a:lnTo>
                    <a:pt x="f52" y="f158"/>
                  </a:lnTo>
                  <a:lnTo>
                    <a:pt x="f119" y="f134"/>
                  </a:lnTo>
                  <a:lnTo>
                    <a:pt x="f80" y="f133"/>
                  </a:lnTo>
                  <a:lnTo>
                    <a:pt x="f82" y="f15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6" name="Freeform 37">
              <a:extLst>
                <a:ext uri="{FF2B5EF4-FFF2-40B4-BE49-F238E27FC236}">
                  <a16:creationId xmlns:a16="http://schemas.microsoft.com/office/drawing/2014/main" id="{CB228D10-2951-0AC6-DD82-832844B465CF}"/>
                </a:ext>
              </a:extLst>
            </p:cNvPr>
            <p:cNvSpPr/>
            <p:nvPr/>
          </p:nvSpPr>
          <p:spPr>
            <a:xfrm>
              <a:off x="7056964" y="1712387"/>
              <a:ext cx="84243" cy="117472"/>
            </a:xfrm>
            <a:custGeom>
              <a:avLst/>
              <a:gdLst>
                <a:gd name="f0" fmla="val 10800000"/>
                <a:gd name="f1" fmla="val 5400000"/>
                <a:gd name="f2" fmla="val 180"/>
                <a:gd name="f3" fmla="val w"/>
                <a:gd name="f4" fmla="val h"/>
                <a:gd name="f5" fmla="val 0"/>
                <a:gd name="f6" fmla="val 71"/>
                <a:gd name="f7" fmla="val 99"/>
                <a:gd name="f8" fmla="val 49"/>
                <a:gd name="f9" fmla="val 37"/>
                <a:gd name="f10" fmla="val 45"/>
                <a:gd name="f11" fmla="val 28"/>
                <a:gd name="f12" fmla="val 47"/>
                <a:gd name="f13" fmla="val 52"/>
                <a:gd name="f14" fmla="val 30"/>
                <a:gd name="f15" fmla="val 54"/>
                <a:gd name="f16" fmla="val 33"/>
                <a:gd name="f17" fmla="val 59"/>
                <a:gd name="f18" fmla="val 61"/>
                <a:gd name="f19" fmla="val 56"/>
                <a:gd name="f20" fmla="val 26"/>
                <a:gd name="f21" fmla="val 21"/>
                <a:gd name="f22" fmla="val 14"/>
                <a:gd name="f23" fmla="val 40"/>
                <a:gd name="f24" fmla="val 38"/>
                <a:gd name="f25" fmla="val 7"/>
                <a:gd name="f26" fmla="val 35"/>
                <a:gd name="f27" fmla="val 2"/>
                <a:gd name="f28" fmla="val 23"/>
                <a:gd name="f29" fmla="val 4"/>
                <a:gd name="f30" fmla="val 9"/>
                <a:gd name="f31" fmla="val 11"/>
                <a:gd name="f32" fmla="val 16"/>
                <a:gd name="f33" fmla="val 66"/>
                <a:gd name="f34" fmla="val 73"/>
                <a:gd name="f35" fmla="val 80"/>
                <a:gd name="f36" fmla="val 87"/>
                <a:gd name="f37" fmla="val 90"/>
                <a:gd name="f38" fmla="val 97"/>
                <a:gd name="f39" fmla="val 82"/>
                <a:gd name="f40" fmla="val 64"/>
                <a:gd name="f41" fmla="val 42"/>
                <a:gd name="f42" fmla="val 68"/>
                <a:gd name="f43" fmla="+- 0 0 -90"/>
                <a:gd name="f44" fmla="*/ f3 1 71"/>
                <a:gd name="f45" fmla="*/ f4 1 99"/>
                <a:gd name="f46" fmla="+- f7 0 f5"/>
                <a:gd name="f47" fmla="+- f6 0 f5"/>
                <a:gd name="f48" fmla="*/ f43 f0 1"/>
                <a:gd name="f49" fmla="*/ f47 1 71"/>
                <a:gd name="f50" fmla="*/ f46 1 99"/>
                <a:gd name="f51" fmla="*/ 77788 f47 1"/>
                <a:gd name="f52" fmla="*/ 58738 f46 1"/>
                <a:gd name="f53" fmla="*/ 71438 f47 1"/>
                <a:gd name="f54" fmla="*/ 44450 f46 1"/>
                <a:gd name="f55" fmla="*/ 74613 f47 1"/>
                <a:gd name="f56" fmla="*/ 82550 f47 1"/>
                <a:gd name="f57" fmla="*/ 47625 f46 1"/>
                <a:gd name="f58" fmla="*/ 85725 f47 1"/>
                <a:gd name="f59" fmla="*/ 52388 f46 1"/>
                <a:gd name="f60" fmla="*/ 93663 f47 1"/>
                <a:gd name="f61" fmla="*/ 96838 f47 1"/>
                <a:gd name="f62" fmla="*/ 88900 f47 1"/>
                <a:gd name="f63" fmla="*/ 41275 f46 1"/>
                <a:gd name="f64" fmla="*/ 33338 f46 1"/>
                <a:gd name="f65" fmla="*/ 22225 f46 1"/>
                <a:gd name="f66" fmla="*/ 63500 f47 1"/>
                <a:gd name="f67" fmla="*/ 60325 f47 1"/>
                <a:gd name="f68" fmla="*/ 11113 f46 1"/>
                <a:gd name="f69" fmla="*/ 55563 f47 1"/>
                <a:gd name="f70" fmla="*/ 0 f46 1"/>
                <a:gd name="f71" fmla="*/ 44450 f47 1"/>
                <a:gd name="f72" fmla="*/ 3175 f46 1"/>
                <a:gd name="f73" fmla="*/ 36513 f47 1"/>
                <a:gd name="f74" fmla="*/ 6350 f46 1"/>
                <a:gd name="f75" fmla="*/ 22225 f47 1"/>
                <a:gd name="f76" fmla="*/ 14288 f46 1"/>
                <a:gd name="f77" fmla="*/ 11113 f47 1"/>
                <a:gd name="f78" fmla="*/ 17463 f46 1"/>
                <a:gd name="f79" fmla="*/ 0 f47 1"/>
                <a:gd name="f80" fmla="*/ 3175 f47 1"/>
                <a:gd name="f81" fmla="*/ 6350 f47 1"/>
                <a:gd name="f82" fmla="*/ 14288 f47 1"/>
                <a:gd name="f83" fmla="*/ 71438 f46 1"/>
                <a:gd name="f84" fmla="*/ 88900 f46 1"/>
                <a:gd name="f85" fmla="*/ 25400 f47 1"/>
                <a:gd name="f86" fmla="*/ 104775 f46 1"/>
                <a:gd name="f87" fmla="*/ 33338 f47 1"/>
                <a:gd name="f88" fmla="*/ 115888 f46 1"/>
                <a:gd name="f89" fmla="*/ 127000 f46 1"/>
                <a:gd name="f90" fmla="*/ 138113 f46 1"/>
                <a:gd name="f91" fmla="*/ 142875 f46 1"/>
                <a:gd name="f92" fmla="*/ 157163 f46 1"/>
                <a:gd name="f93" fmla="*/ 47625 f47 1"/>
                <a:gd name="f94" fmla="*/ 153988 f46 1"/>
                <a:gd name="f95" fmla="*/ 130175 f46 1"/>
                <a:gd name="f96" fmla="*/ 112713 f46 1"/>
                <a:gd name="f97" fmla="*/ 77788 f46 1"/>
                <a:gd name="f98" fmla="*/ 101600 f47 1"/>
                <a:gd name="f99" fmla="*/ 63500 f46 1"/>
                <a:gd name="f100" fmla="*/ 66675 f46 1"/>
                <a:gd name="f101" fmla="*/ 85725 f46 1"/>
                <a:gd name="f102" fmla="*/ 96838 f46 1"/>
                <a:gd name="f103" fmla="*/ 104775 f47 1"/>
                <a:gd name="f104" fmla="*/ 101600 f46 1"/>
                <a:gd name="f105" fmla="*/ 112713 f47 1"/>
                <a:gd name="f106" fmla="*/ 93663 f46 1"/>
                <a:gd name="f107" fmla="*/ 107950 f46 1"/>
                <a:gd name="f108" fmla="*/ f48 1 f2"/>
                <a:gd name="f109" fmla="*/ f51 1 71"/>
                <a:gd name="f110" fmla="*/ f52 1 99"/>
                <a:gd name="f111" fmla="*/ f53 1 71"/>
                <a:gd name="f112" fmla="*/ f54 1 99"/>
                <a:gd name="f113" fmla="*/ f55 1 71"/>
                <a:gd name="f114" fmla="*/ f56 1 71"/>
                <a:gd name="f115" fmla="*/ f57 1 99"/>
                <a:gd name="f116" fmla="*/ f58 1 71"/>
                <a:gd name="f117" fmla="*/ f59 1 99"/>
                <a:gd name="f118" fmla="*/ f60 1 71"/>
                <a:gd name="f119" fmla="*/ f61 1 71"/>
                <a:gd name="f120" fmla="*/ f62 1 71"/>
                <a:gd name="f121" fmla="*/ f63 1 99"/>
                <a:gd name="f122" fmla="*/ f64 1 99"/>
                <a:gd name="f123" fmla="*/ f65 1 99"/>
                <a:gd name="f124" fmla="*/ f66 1 71"/>
                <a:gd name="f125" fmla="*/ f67 1 71"/>
                <a:gd name="f126" fmla="*/ f68 1 99"/>
                <a:gd name="f127" fmla="*/ f69 1 71"/>
                <a:gd name="f128" fmla="*/ f70 1 99"/>
                <a:gd name="f129" fmla="*/ f71 1 71"/>
                <a:gd name="f130" fmla="*/ f72 1 99"/>
                <a:gd name="f131" fmla="*/ f73 1 71"/>
                <a:gd name="f132" fmla="*/ f74 1 99"/>
                <a:gd name="f133" fmla="*/ f75 1 71"/>
                <a:gd name="f134" fmla="*/ f76 1 99"/>
                <a:gd name="f135" fmla="*/ f77 1 71"/>
                <a:gd name="f136" fmla="*/ f78 1 99"/>
                <a:gd name="f137" fmla="*/ f79 1 71"/>
                <a:gd name="f138" fmla="*/ f80 1 71"/>
                <a:gd name="f139" fmla="*/ f81 1 71"/>
                <a:gd name="f140" fmla="*/ f82 1 71"/>
                <a:gd name="f141" fmla="*/ f83 1 99"/>
                <a:gd name="f142" fmla="*/ f84 1 99"/>
                <a:gd name="f143" fmla="*/ f85 1 71"/>
                <a:gd name="f144" fmla="*/ f86 1 99"/>
                <a:gd name="f145" fmla="*/ f87 1 71"/>
                <a:gd name="f146" fmla="*/ f88 1 99"/>
                <a:gd name="f147" fmla="*/ f89 1 99"/>
                <a:gd name="f148" fmla="*/ f90 1 99"/>
                <a:gd name="f149" fmla="*/ f91 1 99"/>
                <a:gd name="f150" fmla="*/ f92 1 99"/>
                <a:gd name="f151" fmla="*/ f93 1 71"/>
                <a:gd name="f152" fmla="*/ f94 1 99"/>
                <a:gd name="f153" fmla="*/ f95 1 99"/>
                <a:gd name="f154" fmla="*/ f96 1 99"/>
                <a:gd name="f155" fmla="*/ f97 1 99"/>
                <a:gd name="f156" fmla="*/ f98 1 71"/>
                <a:gd name="f157" fmla="*/ f99 1 99"/>
                <a:gd name="f158" fmla="*/ f100 1 99"/>
                <a:gd name="f159" fmla="*/ f101 1 99"/>
                <a:gd name="f160" fmla="*/ f102 1 99"/>
                <a:gd name="f161" fmla="*/ f103 1 71"/>
                <a:gd name="f162" fmla="*/ f104 1 99"/>
                <a:gd name="f163" fmla="*/ f105 1 71"/>
                <a:gd name="f164" fmla="*/ f106 1 99"/>
                <a:gd name="f165" fmla="*/ f107 1 99"/>
                <a:gd name="f166" fmla="*/ 0 1 f49"/>
                <a:gd name="f167" fmla="*/ f6 1 f49"/>
                <a:gd name="f168" fmla="*/ 0 1 f50"/>
                <a:gd name="f169" fmla="*/ f7 1 f50"/>
                <a:gd name="f170" fmla="+- f108 0 f1"/>
                <a:gd name="f171" fmla="*/ f109 1 f49"/>
                <a:gd name="f172" fmla="*/ f110 1 f50"/>
                <a:gd name="f173" fmla="*/ f111 1 f49"/>
                <a:gd name="f174" fmla="*/ f112 1 f50"/>
                <a:gd name="f175" fmla="*/ f113 1 f49"/>
                <a:gd name="f176" fmla="*/ f114 1 f49"/>
                <a:gd name="f177" fmla="*/ f115 1 f50"/>
                <a:gd name="f178" fmla="*/ f116 1 f49"/>
                <a:gd name="f179" fmla="*/ f117 1 f50"/>
                <a:gd name="f180" fmla="*/ f118 1 f49"/>
                <a:gd name="f181" fmla="*/ f119 1 f49"/>
                <a:gd name="f182" fmla="*/ f120 1 f49"/>
                <a:gd name="f183" fmla="*/ f121 1 f50"/>
                <a:gd name="f184" fmla="*/ f122 1 f50"/>
                <a:gd name="f185" fmla="*/ f123 1 f50"/>
                <a:gd name="f186" fmla="*/ f124 1 f49"/>
                <a:gd name="f187" fmla="*/ f125 1 f49"/>
                <a:gd name="f188" fmla="*/ f126 1 f50"/>
                <a:gd name="f189" fmla="*/ f127 1 f49"/>
                <a:gd name="f190" fmla="*/ f128 1 f50"/>
                <a:gd name="f191" fmla="*/ f129 1 f49"/>
                <a:gd name="f192" fmla="*/ f130 1 f50"/>
                <a:gd name="f193" fmla="*/ f131 1 f49"/>
                <a:gd name="f194" fmla="*/ f132 1 f50"/>
                <a:gd name="f195" fmla="*/ f133 1 f49"/>
                <a:gd name="f196" fmla="*/ f134 1 f50"/>
                <a:gd name="f197" fmla="*/ f135 1 f49"/>
                <a:gd name="f198" fmla="*/ f136 1 f50"/>
                <a:gd name="f199" fmla="*/ f137 1 f49"/>
                <a:gd name="f200" fmla="*/ f138 1 f49"/>
                <a:gd name="f201" fmla="*/ f139 1 f49"/>
                <a:gd name="f202" fmla="*/ f140 1 f49"/>
                <a:gd name="f203" fmla="*/ f141 1 f50"/>
                <a:gd name="f204" fmla="*/ f142 1 f50"/>
                <a:gd name="f205" fmla="*/ f143 1 f49"/>
                <a:gd name="f206" fmla="*/ f144 1 f50"/>
                <a:gd name="f207" fmla="*/ f145 1 f49"/>
                <a:gd name="f208" fmla="*/ f146 1 f50"/>
                <a:gd name="f209" fmla="*/ f147 1 f50"/>
                <a:gd name="f210" fmla="*/ f148 1 f50"/>
                <a:gd name="f211" fmla="*/ f149 1 f50"/>
                <a:gd name="f212" fmla="*/ f150 1 f50"/>
                <a:gd name="f213" fmla="*/ f151 1 f49"/>
                <a:gd name="f214" fmla="*/ f152 1 f50"/>
                <a:gd name="f215" fmla="*/ f153 1 f50"/>
                <a:gd name="f216" fmla="*/ f154 1 f50"/>
                <a:gd name="f217" fmla="*/ f155 1 f50"/>
                <a:gd name="f218" fmla="*/ f156 1 f49"/>
                <a:gd name="f219" fmla="*/ f157 1 f50"/>
                <a:gd name="f220" fmla="*/ f158 1 f50"/>
                <a:gd name="f221" fmla="*/ f159 1 f50"/>
                <a:gd name="f222" fmla="*/ f160 1 f50"/>
                <a:gd name="f223" fmla="*/ f161 1 f49"/>
                <a:gd name="f224" fmla="*/ f162 1 f50"/>
                <a:gd name="f225" fmla="*/ f163 1 f49"/>
                <a:gd name="f226" fmla="*/ f164 1 f50"/>
                <a:gd name="f227" fmla="*/ f165 1 f50"/>
                <a:gd name="f228" fmla="*/ f166 f44 1"/>
                <a:gd name="f229" fmla="*/ f167 f44 1"/>
                <a:gd name="f230" fmla="*/ f169 f45 1"/>
                <a:gd name="f231" fmla="*/ f168 f45 1"/>
                <a:gd name="f232" fmla="*/ f171 f44 1"/>
                <a:gd name="f233" fmla="*/ f172 f45 1"/>
                <a:gd name="f234" fmla="*/ f173 f44 1"/>
                <a:gd name="f235" fmla="*/ f174 f45 1"/>
                <a:gd name="f236" fmla="*/ f175 f44 1"/>
                <a:gd name="f237" fmla="*/ f176 f44 1"/>
                <a:gd name="f238" fmla="*/ f177 f45 1"/>
                <a:gd name="f239" fmla="*/ f178 f44 1"/>
                <a:gd name="f240" fmla="*/ f179 f45 1"/>
                <a:gd name="f241" fmla="*/ f180 f44 1"/>
                <a:gd name="f242" fmla="*/ f181 f44 1"/>
                <a:gd name="f243" fmla="*/ f182 f44 1"/>
                <a:gd name="f244" fmla="*/ f183 f45 1"/>
                <a:gd name="f245" fmla="*/ f184 f45 1"/>
                <a:gd name="f246" fmla="*/ f185 f45 1"/>
                <a:gd name="f247" fmla="*/ f186 f44 1"/>
                <a:gd name="f248" fmla="*/ f187 f44 1"/>
                <a:gd name="f249" fmla="*/ f188 f45 1"/>
                <a:gd name="f250" fmla="*/ f189 f44 1"/>
                <a:gd name="f251" fmla="*/ f190 f45 1"/>
                <a:gd name="f252" fmla="*/ f191 f44 1"/>
                <a:gd name="f253" fmla="*/ f192 f45 1"/>
                <a:gd name="f254" fmla="*/ f193 f44 1"/>
                <a:gd name="f255" fmla="*/ f194 f45 1"/>
                <a:gd name="f256" fmla="*/ f195 f44 1"/>
                <a:gd name="f257" fmla="*/ f196 f45 1"/>
                <a:gd name="f258" fmla="*/ f197 f44 1"/>
                <a:gd name="f259" fmla="*/ f198 f45 1"/>
                <a:gd name="f260" fmla="*/ f199 f44 1"/>
                <a:gd name="f261" fmla="*/ f200 f44 1"/>
                <a:gd name="f262" fmla="*/ f201 f44 1"/>
                <a:gd name="f263" fmla="*/ f202 f44 1"/>
                <a:gd name="f264" fmla="*/ f203 f45 1"/>
                <a:gd name="f265" fmla="*/ f204 f45 1"/>
                <a:gd name="f266" fmla="*/ f205 f44 1"/>
                <a:gd name="f267" fmla="*/ f206 f45 1"/>
                <a:gd name="f268" fmla="*/ f207 f44 1"/>
                <a:gd name="f269" fmla="*/ f208 f45 1"/>
                <a:gd name="f270" fmla="*/ f209 f45 1"/>
                <a:gd name="f271" fmla="*/ f210 f45 1"/>
                <a:gd name="f272" fmla="*/ f211 f45 1"/>
                <a:gd name="f273" fmla="*/ f212 f45 1"/>
                <a:gd name="f274" fmla="*/ f213 f44 1"/>
                <a:gd name="f275" fmla="*/ f214 f45 1"/>
                <a:gd name="f276" fmla="*/ f215 f45 1"/>
                <a:gd name="f277" fmla="*/ f216 f45 1"/>
                <a:gd name="f278" fmla="*/ f217 f45 1"/>
                <a:gd name="f279" fmla="*/ f218 f44 1"/>
                <a:gd name="f280" fmla="*/ f219 f45 1"/>
                <a:gd name="f281" fmla="*/ f220 f45 1"/>
                <a:gd name="f282" fmla="*/ f221 f45 1"/>
                <a:gd name="f283" fmla="*/ f222 f45 1"/>
                <a:gd name="f284" fmla="*/ f223 f44 1"/>
                <a:gd name="f285" fmla="*/ f224 f45 1"/>
                <a:gd name="f286" fmla="*/ f225 f44 1"/>
                <a:gd name="f287" fmla="*/ f226 f45 1"/>
                <a:gd name="f288" fmla="*/ f227 f45 1"/>
              </a:gdLst>
              <a:ahLst/>
              <a:cxnLst>
                <a:cxn ang="3cd4">
                  <a:pos x="hc" y="t"/>
                </a:cxn>
                <a:cxn ang="0">
                  <a:pos x="r" y="vc"/>
                </a:cxn>
                <a:cxn ang="cd4">
                  <a:pos x="hc" y="b"/>
                </a:cxn>
                <a:cxn ang="cd2">
                  <a:pos x="l" y="vc"/>
                </a:cxn>
                <a:cxn ang="f170">
                  <a:pos x="f232" y="f233"/>
                </a:cxn>
                <a:cxn ang="f170">
                  <a:pos x="f234" y="f235"/>
                </a:cxn>
                <a:cxn ang="f170">
                  <a:pos x="f236" y="f235"/>
                </a:cxn>
                <a:cxn ang="f170">
                  <a:pos x="f237" y="f238"/>
                </a:cxn>
                <a:cxn ang="f170">
                  <a:pos x="f239" y="f240"/>
                </a:cxn>
                <a:cxn ang="f170">
                  <a:pos x="f241" y="f233"/>
                </a:cxn>
                <a:cxn ang="f170">
                  <a:pos x="f242" y="f240"/>
                </a:cxn>
                <a:cxn ang="f170">
                  <a:pos x="f243" y="f235"/>
                </a:cxn>
                <a:cxn ang="f170">
                  <a:pos x="f237" y="f235"/>
                </a:cxn>
                <a:cxn ang="f170">
                  <a:pos x="f232" y="f244"/>
                </a:cxn>
                <a:cxn ang="f170">
                  <a:pos x="f236" y="f245"/>
                </a:cxn>
                <a:cxn ang="f170">
                  <a:pos x="f234" y="f246"/>
                </a:cxn>
                <a:cxn ang="f170">
                  <a:pos x="f247" y="f246"/>
                </a:cxn>
                <a:cxn ang="f170">
                  <a:pos x="f248" y="f249"/>
                </a:cxn>
                <a:cxn ang="f170">
                  <a:pos x="f250" y="f251"/>
                </a:cxn>
                <a:cxn ang="f170">
                  <a:pos x="f252" y="f253"/>
                </a:cxn>
                <a:cxn ang="f170">
                  <a:pos x="f254" y="f255"/>
                </a:cxn>
                <a:cxn ang="f170">
                  <a:pos x="f256" y="f257"/>
                </a:cxn>
                <a:cxn ang="f170">
                  <a:pos x="f258" y="f259"/>
                </a:cxn>
                <a:cxn ang="f170">
                  <a:pos x="f260" y="f246"/>
                </a:cxn>
                <a:cxn ang="f170">
                  <a:pos x="f261" y="f245"/>
                </a:cxn>
                <a:cxn ang="f170">
                  <a:pos x="f262" y="f238"/>
                </a:cxn>
                <a:cxn ang="f170">
                  <a:pos x="f258" y="f233"/>
                </a:cxn>
                <a:cxn ang="f170">
                  <a:pos x="f263" y="f264"/>
                </a:cxn>
                <a:cxn ang="f170">
                  <a:pos x="f256" y="f265"/>
                </a:cxn>
                <a:cxn ang="f170">
                  <a:pos x="f266" y="f267"/>
                </a:cxn>
                <a:cxn ang="f170">
                  <a:pos x="f268" y="f269"/>
                </a:cxn>
                <a:cxn ang="f170">
                  <a:pos x="f268" y="f270"/>
                </a:cxn>
                <a:cxn ang="f170">
                  <a:pos x="f254" y="f271"/>
                </a:cxn>
                <a:cxn ang="f170">
                  <a:pos x="f254" y="f272"/>
                </a:cxn>
                <a:cxn ang="f170">
                  <a:pos x="f254" y="f273"/>
                </a:cxn>
                <a:cxn ang="f170">
                  <a:pos x="f274" y="f275"/>
                </a:cxn>
                <a:cxn ang="f170">
                  <a:pos x="f232" y="f276"/>
                </a:cxn>
                <a:cxn ang="f170">
                  <a:pos x="f239" y="f277"/>
                </a:cxn>
                <a:cxn ang="f170">
                  <a:pos x="f236" y="f278"/>
                </a:cxn>
                <a:cxn ang="f170">
                  <a:pos x="f232" y="f233"/>
                </a:cxn>
                <a:cxn ang="f170">
                  <a:pos x="f279" y="f280"/>
                </a:cxn>
                <a:cxn ang="f170">
                  <a:pos x="f242" y="f281"/>
                </a:cxn>
                <a:cxn ang="f170">
                  <a:pos x="f242" y="f264"/>
                </a:cxn>
                <a:cxn ang="f170">
                  <a:pos x="f242" y="f282"/>
                </a:cxn>
                <a:cxn ang="f170">
                  <a:pos x="f279" y="f283"/>
                </a:cxn>
                <a:cxn ang="f170">
                  <a:pos x="f242" y="f267"/>
                </a:cxn>
                <a:cxn ang="f170">
                  <a:pos x="f284" y="f285"/>
                </a:cxn>
                <a:cxn ang="f170">
                  <a:pos x="f286" y="f287"/>
                </a:cxn>
                <a:cxn ang="f170">
                  <a:pos x="f279" y="f280"/>
                </a:cxn>
                <a:cxn ang="f170">
                  <a:pos x="f243" y="f282"/>
                </a:cxn>
                <a:cxn ang="f170">
                  <a:pos x="f239" y="f282"/>
                </a:cxn>
                <a:cxn ang="f170">
                  <a:pos x="f239" y="f283"/>
                </a:cxn>
                <a:cxn ang="f170">
                  <a:pos x="f241" y="f288"/>
                </a:cxn>
                <a:cxn ang="f170">
                  <a:pos x="f241" y="f285"/>
                </a:cxn>
                <a:cxn ang="f170">
                  <a:pos x="f241" y="f265"/>
                </a:cxn>
                <a:cxn ang="f170">
                  <a:pos x="f243" y="f282"/>
                </a:cxn>
              </a:cxnLst>
              <a:rect l="f228" t="f231" r="f229" b="f230"/>
              <a:pathLst>
                <a:path w="71" h="99">
                  <a:moveTo>
                    <a:pt x="f8" y="f9"/>
                  </a:moveTo>
                  <a:lnTo>
                    <a:pt x="f10" y="f11"/>
                  </a:lnTo>
                  <a:lnTo>
                    <a:pt x="f12" y="f11"/>
                  </a:lnTo>
                  <a:lnTo>
                    <a:pt x="f13" y="f14"/>
                  </a:lnTo>
                  <a:lnTo>
                    <a:pt x="f15" y="f16"/>
                  </a:lnTo>
                  <a:lnTo>
                    <a:pt x="f17" y="f9"/>
                  </a:lnTo>
                  <a:lnTo>
                    <a:pt x="f18" y="f16"/>
                  </a:lnTo>
                  <a:lnTo>
                    <a:pt x="f19" y="f11"/>
                  </a:lnTo>
                  <a:lnTo>
                    <a:pt x="f13" y="f11"/>
                  </a:lnTo>
                  <a:lnTo>
                    <a:pt x="f8" y="f20"/>
                  </a:lnTo>
                  <a:lnTo>
                    <a:pt x="f12" y="f21"/>
                  </a:lnTo>
                  <a:lnTo>
                    <a:pt x="f10" y="f22"/>
                  </a:lnTo>
                  <a:lnTo>
                    <a:pt x="f23" y="f22"/>
                  </a:lnTo>
                  <a:lnTo>
                    <a:pt x="f24" y="f25"/>
                  </a:lnTo>
                  <a:lnTo>
                    <a:pt x="f26" y="f5"/>
                  </a:lnTo>
                  <a:lnTo>
                    <a:pt x="f11" y="f27"/>
                  </a:lnTo>
                  <a:lnTo>
                    <a:pt x="f28" y="f29"/>
                  </a:lnTo>
                  <a:lnTo>
                    <a:pt x="f22" y="f30"/>
                  </a:lnTo>
                  <a:lnTo>
                    <a:pt x="f25" y="f31"/>
                  </a:lnTo>
                  <a:lnTo>
                    <a:pt x="f5" y="f22"/>
                  </a:lnTo>
                  <a:lnTo>
                    <a:pt x="f27" y="f21"/>
                  </a:lnTo>
                  <a:lnTo>
                    <a:pt x="f29" y="f14"/>
                  </a:lnTo>
                  <a:lnTo>
                    <a:pt x="f25" y="f9"/>
                  </a:lnTo>
                  <a:lnTo>
                    <a:pt x="f30" y="f10"/>
                  </a:lnTo>
                  <a:lnTo>
                    <a:pt x="f22" y="f19"/>
                  </a:lnTo>
                  <a:lnTo>
                    <a:pt x="f32" y="f33"/>
                  </a:lnTo>
                  <a:lnTo>
                    <a:pt x="f21" y="f34"/>
                  </a:lnTo>
                  <a:lnTo>
                    <a:pt x="f21" y="f35"/>
                  </a:lnTo>
                  <a:lnTo>
                    <a:pt x="f28" y="f36"/>
                  </a:lnTo>
                  <a:lnTo>
                    <a:pt x="f28" y="f37"/>
                  </a:lnTo>
                  <a:lnTo>
                    <a:pt x="f28" y="f7"/>
                  </a:lnTo>
                  <a:lnTo>
                    <a:pt x="f14" y="f38"/>
                  </a:lnTo>
                  <a:lnTo>
                    <a:pt x="f8" y="f39"/>
                  </a:lnTo>
                  <a:lnTo>
                    <a:pt x="f15" y="f6"/>
                  </a:lnTo>
                  <a:lnTo>
                    <a:pt x="f12" y="f8"/>
                  </a:lnTo>
                  <a:lnTo>
                    <a:pt x="f8" y="f9"/>
                  </a:lnTo>
                  <a:close/>
                  <a:moveTo>
                    <a:pt x="f40" y="f23"/>
                  </a:moveTo>
                  <a:lnTo>
                    <a:pt x="f18" y="f41"/>
                  </a:lnTo>
                  <a:lnTo>
                    <a:pt x="f18" y="f10"/>
                  </a:lnTo>
                  <a:lnTo>
                    <a:pt x="f18" y="f15"/>
                  </a:lnTo>
                  <a:lnTo>
                    <a:pt x="f40" y="f18"/>
                  </a:lnTo>
                  <a:lnTo>
                    <a:pt x="f18" y="f33"/>
                  </a:lnTo>
                  <a:lnTo>
                    <a:pt x="f33" y="f40"/>
                  </a:lnTo>
                  <a:lnTo>
                    <a:pt x="f6" y="f17"/>
                  </a:lnTo>
                  <a:lnTo>
                    <a:pt x="f40" y="f23"/>
                  </a:lnTo>
                  <a:close/>
                  <a:moveTo>
                    <a:pt x="f19" y="f15"/>
                  </a:moveTo>
                  <a:lnTo>
                    <a:pt x="f15" y="f15"/>
                  </a:lnTo>
                  <a:lnTo>
                    <a:pt x="f15" y="f18"/>
                  </a:lnTo>
                  <a:lnTo>
                    <a:pt x="f17" y="f42"/>
                  </a:lnTo>
                  <a:lnTo>
                    <a:pt x="f17" y="f40"/>
                  </a:lnTo>
                  <a:lnTo>
                    <a:pt x="f17" y="f19"/>
                  </a:lnTo>
                  <a:lnTo>
                    <a:pt x="f19" y="f15"/>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4" name="Freeform 35">
              <a:extLst>
                <a:ext uri="{FF2B5EF4-FFF2-40B4-BE49-F238E27FC236}">
                  <a16:creationId xmlns:a16="http://schemas.microsoft.com/office/drawing/2014/main" id="{08F1F128-B89B-7A0C-1823-951569434C76}"/>
                </a:ext>
              </a:extLst>
            </p:cNvPr>
            <p:cNvSpPr/>
            <p:nvPr/>
          </p:nvSpPr>
          <p:spPr>
            <a:xfrm>
              <a:off x="6009235" y="2214301"/>
              <a:ext cx="525642" cy="537502"/>
            </a:xfrm>
            <a:custGeom>
              <a:avLst/>
              <a:gdLst>
                <a:gd name="f0" fmla="val 10800000"/>
                <a:gd name="f1" fmla="val 5400000"/>
                <a:gd name="f2" fmla="val 360"/>
                <a:gd name="f3" fmla="val 180"/>
                <a:gd name="f4" fmla="val w"/>
                <a:gd name="f5" fmla="val h"/>
                <a:gd name="f6" fmla="val 0"/>
                <a:gd name="f7" fmla="val 443"/>
                <a:gd name="f8" fmla="val 453"/>
                <a:gd name="f9" fmla="val 164"/>
                <a:gd name="f10" fmla="val 100"/>
                <a:gd name="f11" fmla="val 168"/>
                <a:gd name="f12" fmla="val 114"/>
                <a:gd name="f13" fmla="val 112"/>
                <a:gd name="f14" fmla="val 192"/>
                <a:gd name="f15" fmla="val 109"/>
                <a:gd name="f16" fmla="val 204"/>
                <a:gd name="f17" fmla="val 107"/>
                <a:gd name="f18" fmla="val 218"/>
                <a:gd name="f19" fmla="val 102"/>
                <a:gd name="f20" fmla="val 230"/>
                <a:gd name="f21" fmla="val 242"/>
                <a:gd name="f22" fmla="val 97"/>
                <a:gd name="f23" fmla="val 254"/>
                <a:gd name="f24" fmla="val 93"/>
                <a:gd name="f25" fmla="val 265"/>
                <a:gd name="f26" fmla="val 90"/>
                <a:gd name="f27" fmla="val 270"/>
                <a:gd name="f28" fmla="val 272"/>
                <a:gd name="f29" fmla="val 121"/>
                <a:gd name="f30" fmla="val 277"/>
                <a:gd name="f31" fmla="val 138"/>
                <a:gd name="f32" fmla="val 280"/>
                <a:gd name="f33" fmla="val 154"/>
                <a:gd name="f34" fmla="val 291"/>
                <a:gd name="f35" fmla="val 142"/>
                <a:gd name="f36" fmla="val 296"/>
                <a:gd name="f37" fmla="val 310"/>
                <a:gd name="f38" fmla="val 315"/>
                <a:gd name="f39" fmla="val 322"/>
                <a:gd name="f40" fmla="val 334"/>
                <a:gd name="f41" fmla="val 88"/>
                <a:gd name="f42" fmla="val 86"/>
                <a:gd name="f43" fmla="val 336"/>
                <a:gd name="f44" fmla="val 339"/>
                <a:gd name="f45" fmla="val 346"/>
                <a:gd name="f46" fmla="val 355"/>
                <a:gd name="f47" fmla="val 358"/>
                <a:gd name="f48" fmla="val 365"/>
                <a:gd name="f49" fmla="val 367"/>
                <a:gd name="f50" fmla="val 81"/>
                <a:gd name="f51" fmla="val 369"/>
                <a:gd name="f52" fmla="val 76"/>
                <a:gd name="f53" fmla="val 377"/>
                <a:gd name="f54" fmla="val 71"/>
                <a:gd name="f55" fmla="val 388"/>
                <a:gd name="f56" fmla="val 62"/>
                <a:gd name="f57" fmla="val 398"/>
                <a:gd name="f58" fmla="val 405"/>
                <a:gd name="f59" fmla="val 64"/>
                <a:gd name="f60" fmla="val 412"/>
                <a:gd name="f61" fmla="val 67"/>
                <a:gd name="f62" fmla="val 419"/>
                <a:gd name="f63" fmla="val 422"/>
                <a:gd name="f64" fmla="val 69"/>
                <a:gd name="f65" fmla="val 424"/>
                <a:gd name="f66" fmla="val 431"/>
                <a:gd name="f67" fmla="val 74"/>
                <a:gd name="f68" fmla="val 433"/>
                <a:gd name="f69" fmla="val 83"/>
                <a:gd name="f70" fmla="val 436"/>
                <a:gd name="f71" fmla="val 438"/>
                <a:gd name="f72" fmla="val 440"/>
                <a:gd name="f73" fmla="val 426"/>
                <a:gd name="f74" fmla="val 407"/>
                <a:gd name="f75" fmla="val 384"/>
                <a:gd name="f76" fmla="val 95"/>
                <a:gd name="f77" fmla="val 381"/>
                <a:gd name="f78" fmla="val 135"/>
                <a:gd name="f79" fmla="val 372"/>
                <a:gd name="f80" fmla="val 159"/>
                <a:gd name="f81" fmla="val 171"/>
                <a:gd name="f82" fmla="val 362"/>
                <a:gd name="f83" fmla="val 173"/>
                <a:gd name="f84" fmla="val 351"/>
                <a:gd name="f85" fmla="val 187"/>
                <a:gd name="f86" fmla="val 190"/>
                <a:gd name="f87" fmla="val 197"/>
                <a:gd name="f88" fmla="val 202"/>
                <a:gd name="f89" fmla="val 211"/>
                <a:gd name="f90" fmla="val 329"/>
                <a:gd name="f91" fmla="val 221"/>
                <a:gd name="f92" fmla="val 327"/>
                <a:gd name="f93" fmla="val 232"/>
                <a:gd name="f94" fmla="val 325"/>
                <a:gd name="f95" fmla="val 239"/>
                <a:gd name="f96" fmla="val 320"/>
                <a:gd name="f97" fmla="val 244"/>
                <a:gd name="f98" fmla="val 247"/>
                <a:gd name="f99" fmla="val 301"/>
                <a:gd name="f100" fmla="val 294"/>
                <a:gd name="f101" fmla="val 237"/>
                <a:gd name="f102" fmla="val 289"/>
                <a:gd name="f103" fmla="val 235"/>
                <a:gd name="f104" fmla="val 284"/>
                <a:gd name="f105" fmla="val 282"/>
                <a:gd name="f106" fmla="val 261"/>
                <a:gd name="f107" fmla="val 292"/>
                <a:gd name="f108" fmla="val 268"/>
                <a:gd name="f109" fmla="val 344"/>
                <a:gd name="f110" fmla="val 249"/>
                <a:gd name="f111" fmla="val 251"/>
                <a:gd name="f112" fmla="val 370"/>
                <a:gd name="f113" fmla="val 379"/>
                <a:gd name="f114" fmla="val 386"/>
                <a:gd name="f115" fmla="val 393"/>
                <a:gd name="f116" fmla="val 400"/>
                <a:gd name="f117" fmla="val 396"/>
                <a:gd name="f118" fmla="val 213"/>
                <a:gd name="f119" fmla="val 410"/>
                <a:gd name="f120" fmla="val 209"/>
                <a:gd name="f121" fmla="val 199"/>
                <a:gd name="f122" fmla="val 194"/>
                <a:gd name="f123" fmla="val 183"/>
                <a:gd name="f124" fmla="val 166"/>
                <a:gd name="f125" fmla="val 152"/>
                <a:gd name="f126" fmla="val 147"/>
                <a:gd name="f127" fmla="val 441"/>
                <a:gd name="f128" fmla="val 445"/>
                <a:gd name="f129" fmla="val 133"/>
                <a:gd name="f130" fmla="val 126"/>
                <a:gd name="f131" fmla="val 448"/>
                <a:gd name="f132" fmla="val 434"/>
                <a:gd name="f133" fmla="val 429"/>
                <a:gd name="f134" fmla="val 53"/>
                <a:gd name="f135" fmla="val 408"/>
                <a:gd name="f136" fmla="val 38"/>
                <a:gd name="f137" fmla="val 34"/>
                <a:gd name="f138" fmla="val 27"/>
                <a:gd name="f139" fmla="val 382"/>
                <a:gd name="f140" fmla="val 24"/>
                <a:gd name="f141" fmla="val 374"/>
                <a:gd name="f142" fmla="val 12"/>
                <a:gd name="f143" fmla="val 363"/>
                <a:gd name="f144" fmla="val 8"/>
                <a:gd name="f145" fmla="val 353"/>
                <a:gd name="f146" fmla="val 341"/>
                <a:gd name="f147" fmla="val 3"/>
                <a:gd name="f148" fmla="val 318"/>
                <a:gd name="f149" fmla="val 29"/>
                <a:gd name="f150" fmla="val 31"/>
                <a:gd name="f151" fmla="val 36"/>
                <a:gd name="f152" fmla="val 287"/>
                <a:gd name="f153" fmla="val 41"/>
                <a:gd name="f154" fmla="val 45"/>
                <a:gd name="f155" fmla="val 50"/>
                <a:gd name="f156" fmla="val 55"/>
                <a:gd name="f157" fmla="val 57"/>
                <a:gd name="f158" fmla="val 60"/>
                <a:gd name="f159" fmla="val 228"/>
                <a:gd name="f160" fmla="val 223"/>
                <a:gd name="f161" fmla="val 176"/>
                <a:gd name="f162" fmla="val 178"/>
                <a:gd name="f163" fmla="val 116"/>
                <a:gd name="f164" fmla="val 161"/>
                <a:gd name="f165" fmla="val 131"/>
                <a:gd name="f166" fmla="val 145"/>
                <a:gd name="f167" fmla="val 140"/>
                <a:gd name="f168" fmla="val 26"/>
                <a:gd name="f169" fmla="val 19"/>
                <a:gd name="f170" fmla="val 7"/>
                <a:gd name="f171" fmla="val 15"/>
                <a:gd name="f172" fmla="val 43"/>
                <a:gd name="f173" fmla="+- 0 0 -90"/>
                <a:gd name="f174" fmla="*/ f4 1 443"/>
                <a:gd name="f175" fmla="*/ f5 1 453"/>
                <a:gd name="f176" fmla="+- f8 0 f6"/>
                <a:gd name="f177" fmla="+- f7 0 f6"/>
                <a:gd name="f178" fmla="*/ f173 f0 1"/>
                <a:gd name="f179" fmla="*/ f177 1 443"/>
                <a:gd name="f180" fmla="*/ f176 1 453"/>
                <a:gd name="f181" fmla="*/ 285750 f177 1"/>
                <a:gd name="f182" fmla="*/ 177800 f176 1"/>
                <a:gd name="f183" fmla="*/ 346075 f177 1"/>
                <a:gd name="f184" fmla="*/ 161925 f176 1"/>
                <a:gd name="f185" fmla="*/ 403225 f177 1"/>
                <a:gd name="f186" fmla="*/ 147637 f176 1"/>
                <a:gd name="f187" fmla="*/ 431800 f177 1"/>
                <a:gd name="f188" fmla="*/ 192087 f176 1"/>
                <a:gd name="f189" fmla="*/ 461962 f177 1"/>
                <a:gd name="f190" fmla="*/ 225425 f176 1"/>
                <a:gd name="f191" fmla="*/ 500062 f177 1"/>
                <a:gd name="f192" fmla="*/ 173037 f176 1"/>
                <a:gd name="f193" fmla="*/ 530225 f177 1"/>
                <a:gd name="f194" fmla="*/ 139700 f176 1"/>
                <a:gd name="f195" fmla="*/ 538162 f177 1"/>
                <a:gd name="f196" fmla="*/ 136525 f176 1"/>
                <a:gd name="f197" fmla="*/ 549275 f177 1"/>
                <a:gd name="f198" fmla="*/ 579437 f177 1"/>
                <a:gd name="f199" fmla="*/ 142875 f176 1"/>
                <a:gd name="f200" fmla="*/ 585787 f177 1"/>
                <a:gd name="f201" fmla="*/ 120650 f176 1"/>
                <a:gd name="f202" fmla="*/ 631825 f177 1"/>
                <a:gd name="f203" fmla="*/ 98425 f176 1"/>
                <a:gd name="f204" fmla="*/ 665162 f177 1"/>
                <a:gd name="f205" fmla="*/ 101600 f176 1"/>
                <a:gd name="f206" fmla="*/ 673100 f177 1"/>
                <a:gd name="f207" fmla="*/ 112712 f176 1"/>
                <a:gd name="f208" fmla="*/ 687387 f177 1"/>
                <a:gd name="f209" fmla="*/ 128587 f176 1"/>
                <a:gd name="f210" fmla="*/ 695325 f177 1"/>
                <a:gd name="f211" fmla="*/ 698500 f177 1"/>
                <a:gd name="f212" fmla="*/ 646112 f177 1"/>
                <a:gd name="f213" fmla="*/ 169862 f176 1"/>
                <a:gd name="f214" fmla="*/ 604837 f177 1"/>
                <a:gd name="f215" fmla="*/ 214312 f176 1"/>
                <a:gd name="f216" fmla="*/ 574675 f177 1"/>
                <a:gd name="f217" fmla="*/ 271462 f176 1"/>
                <a:gd name="f218" fmla="*/ 557212 f177 1"/>
                <a:gd name="f219" fmla="*/ 296862 f176 1"/>
                <a:gd name="f220" fmla="*/ 320675 f176 1"/>
                <a:gd name="f221" fmla="*/ 519112 f177 1"/>
                <a:gd name="f222" fmla="*/ 368300 f176 1"/>
                <a:gd name="f223" fmla="*/ 492125 f177 1"/>
                <a:gd name="f224" fmla="*/ 392112 f176 1"/>
                <a:gd name="f225" fmla="*/ 466725 f177 1"/>
                <a:gd name="f226" fmla="*/ 376237 f176 1"/>
                <a:gd name="f227" fmla="*/ 447675 f177 1"/>
                <a:gd name="f228" fmla="*/ 384175 f176 1"/>
                <a:gd name="f229" fmla="*/ 439737 f177 1"/>
                <a:gd name="f230" fmla="*/ 444500 f176 1"/>
                <a:gd name="f231" fmla="*/ 546100 f176 1"/>
                <a:gd name="f232" fmla="*/ 398462 f177 1"/>
                <a:gd name="f233" fmla="*/ 582612 f176 1"/>
                <a:gd name="f234" fmla="*/ 395287 f177 1"/>
                <a:gd name="f235" fmla="*/ 612775 f176 1"/>
                <a:gd name="f236" fmla="*/ 368300 f177 1"/>
                <a:gd name="f237" fmla="*/ 628650 f176 1"/>
                <a:gd name="f238" fmla="*/ 331787 f177 1"/>
                <a:gd name="f239" fmla="*/ 650875 f176 1"/>
                <a:gd name="f240" fmla="*/ 315912 f177 1"/>
                <a:gd name="f241" fmla="*/ 312737 f177 1"/>
                <a:gd name="f242" fmla="*/ 673100 f176 1"/>
                <a:gd name="f243" fmla="*/ 271462 f177 1"/>
                <a:gd name="f244" fmla="*/ 692150 f176 1"/>
                <a:gd name="f245" fmla="*/ 233362 f177 1"/>
                <a:gd name="f246" fmla="*/ 700087 f176 1"/>
                <a:gd name="f247" fmla="*/ 211137 f177 1"/>
                <a:gd name="f248" fmla="*/ 719137 f176 1"/>
                <a:gd name="f249" fmla="*/ 169862 f177 1"/>
                <a:gd name="f250" fmla="*/ 711200 f176 1"/>
                <a:gd name="f251" fmla="*/ 147637 f177 1"/>
                <a:gd name="f252" fmla="*/ 688975 f176 1"/>
                <a:gd name="f253" fmla="*/ 139700 f177 1"/>
                <a:gd name="f254" fmla="*/ 665162 f176 1"/>
                <a:gd name="f255" fmla="*/ 60325 f177 1"/>
                <a:gd name="f256" fmla="*/ 623887 f176 1"/>
                <a:gd name="f257" fmla="*/ 38100 f177 1"/>
                <a:gd name="f258" fmla="*/ 593725 f176 1"/>
                <a:gd name="f259" fmla="*/ 12700 f177 1"/>
                <a:gd name="f260" fmla="*/ 560387 f176 1"/>
                <a:gd name="f261" fmla="*/ 4762 f177 1"/>
                <a:gd name="f262" fmla="*/ 511175 f176 1"/>
                <a:gd name="f263" fmla="*/ 504825 f176 1"/>
                <a:gd name="f264" fmla="*/ 49212 f177 1"/>
                <a:gd name="f265" fmla="*/ 466725 f176 1"/>
                <a:gd name="f266" fmla="*/ 57150 f177 1"/>
                <a:gd name="f267" fmla="*/ 439737 f176 1"/>
                <a:gd name="f268" fmla="*/ 65087 f177 1"/>
                <a:gd name="f269" fmla="*/ 387350 f176 1"/>
                <a:gd name="f270" fmla="*/ 87312 f177 1"/>
                <a:gd name="f271" fmla="*/ 95250 f177 1"/>
                <a:gd name="f272" fmla="*/ 395287 f176 1"/>
                <a:gd name="f273" fmla="*/ 106362 f177 1"/>
                <a:gd name="f274" fmla="*/ 379412 f176 1"/>
                <a:gd name="f275" fmla="*/ 101600 f177 1"/>
                <a:gd name="f276" fmla="*/ 361950 f176 1"/>
                <a:gd name="f277" fmla="*/ 338137 f176 1"/>
                <a:gd name="f278" fmla="*/ 120650 f177 1"/>
                <a:gd name="f279" fmla="*/ 307975 f176 1"/>
                <a:gd name="f280" fmla="*/ 142875 f177 1"/>
                <a:gd name="f281" fmla="*/ 279400 f176 1"/>
                <a:gd name="f282" fmla="*/ 274637 f176 1"/>
                <a:gd name="f283" fmla="*/ 214312 f177 1"/>
                <a:gd name="f284" fmla="*/ 207962 f176 1"/>
                <a:gd name="f285" fmla="*/ 222250 f177 1"/>
                <a:gd name="f286" fmla="*/ 95250 f176 1"/>
                <a:gd name="f287" fmla="*/ 30162 f176 1"/>
                <a:gd name="f288" fmla="*/ 225425 f177 1"/>
                <a:gd name="f289" fmla="*/ 0 f176 1"/>
                <a:gd name="f290" fmla="*/ 241300 f177 1"/>
                <a:gd name="f291" fmla="*/ 68262 f176 1"/>
                <a:gd name="f292" fmla="*/ 255587 f177 1"/>
                <a:gd name="f293" fmla="*/ f178 1 f3"/>
                <a:gd name="f294" fmla="*/ f181 1 443"/>
                <a:gd name="f295" fmla="*/ f182 1 453"/>
                <a:gd name="f296" fmla="*/ f183 1 443"/>
                <a:gd name="f297" fmla="*/ f184 1 453"/>
                <a:gd name="f298" fmla="*/ f185 1 443"/>
                <a:gd name="f299" fmla="*/ f186 1 453"/>
                <a:gd name="f300" fmla="*/ f187 1 443"/>
                <a:gd name="f301" fmla="*/ f188 1 453"/>
                <a:gd name="f302" fmla="*/ f189 1 443"/>
                <a:gd name="f303" fmla="*/ f190 1 453"/>
                <a:gd name="f304" fmla="*/ f191 1 443"/>
                <a:gd name="f305" fmla="*/ f192 1 453"/>
                <a:gd name="f306" fmla="*/ f193 1 443"/>
                <a:gd name="f307" fmla="*/ f194 1 453"/>
                <a:gd name="f308" fmla="*/ f195 1 443"/>
                <a:gd name="f309" fmla="*/ f196 1 453"/>
                <a:gd name="f310" fmla="*/ f197 1 443"/>
                <a:gd name="f311" fmla="*/ f198 1 443"/>
                <a:gd name="f312" fmla="*/ f199 1 453"/>
                <a:gd name="f313" fmla="*/ f200 1 443"/>
                <a:gd name="f314" fmla="*/ f201 1 453"/>
                <a:gd name="f315" fmla="*/ f202 1 443"/>
                <a:gd name="f316" fmla="*/ f203 1 453"/>
                <a:gd name="f317" fmla="*/ f204 1 443"/>
                <a:gd name="f318" fmla="*/ f205 1 453"/>
                <a:gd name="f319" fmla="*/ f206 1 443"/>
                <a:gd name="f320" fmla="*/ f207 1 453"/>
                <a:gd name="f321" fmla="*/ f208 1 443"/>
                <a:gd name="f322" fmla="*/ f209 1 453"/>
                <a:gd name="f323" fmla="*/ f210 1 443"/>
                <a:gd name="f324" fmla="*/ f211 1 443"/>
                <a:gd name="f325" fmla="*/ f212 1 443"/>
                <a:gd name="f326" fmla="*/ f213 1 453"/>
                <a:gd name="f327" fmla="*/ f214 1 443"/>
                <a:gd name="f328" fmla="*/ f215 1 453"/>
                <a:gd name="f329" fmla="*/ f216 1 443"/>
                <a:gd name="f330" fmla="*/ f217 1 453"/>
                <a:gd name="f331" fmla="*/ f218 1 443"/>
                <a:gd name="f332" fmla="*/ f219 1 453"/>
                <a:gd name="f333" fmla="*/ f220 1 453"/>
                <a:gd name="f334" fmla="*/ f221 1 443"/>
                <a:gd name="f335" fmla="*/ f222 1 453"/>
                <a:gd name="f336" fmla="*/ f223 1 443"/>
                <a:gd name="f337" fmla="*/ f224 1 453"/>
                <a:gd name="f338" fmla="*/ f225 1 443"/>
                <a:gd name="f339" fmla="*/ f226 1 453"/>
                <a:gd name="f340" fmla="*/ f227 1 443"/>
                <a:gd name="f341" fmla="*/ f228 1 453"/>
                <a:gd name="f342" fmla="*/ f229 1 443"/>
                <a:gd name="f343" fmla="*/ f230 1 453"/>
                <a:gd name="f344" fmla="*/ f231 1 453"/>
                <a:gd name="f345" fmla="*/ f232 1 443"/>
                <a:gd name="f346" fmla="*/ f233 1 453"/>
                <a:gd name="f347" fmla="*/ f234 1 443"/>
                <a:gd name="f348" fmla="*/ f235 1 453"/>
                <a:gd name="f349" fmla="*/ f236 1 443"/>
                <a:gd name="f350" fmla="*/ f237 1 453"/>
                <a:gd name="f351" fmla="*/ f238 1 443"/>
                <a:gd name="f352" fmla="*/ f239 1 453"/>
                <a:gd name="f353" fmla="*/ f240 1 443"/>
                <a:gd name="f354" fmla="*/ f241 1 443"/>
                <a:gd name="f355" fmla="*/ f242 1 453"/>
                <a:gd name="f356" fmla="*/ f243 1 443"/>
                <a:gd name="f357" fmla="*/ f244 1 453"/>
                <a:gd name="f358" fmla="*/ f245 1 443"/>
                <a:gd name="f359" fmla="*/ f246 1 453"/>
                <a:gd name="f360" fmla="*/ f247 1 443"/>
                <a:gd name="f361" fmla="*/ f248 1 453"/>
                <a:gd name="f362" fmla="*/ f249 1 443"/>
                <a:gd name="f363" fmla="*/ f250 1 453"/>
                <a:gd name="f364" fmla="*/ f251 1 443"/>
                <a:gd name="f365" fmla="*/ f252 1 453"/>
                <a:gd name="f366" fmla="*/ f253 1 443"/>
                <a:gd name="f367" fmla="*/ f254 1 453"/>
                <a:gd name="f368" fmla="*/ f255 1 443"/>
                <a:gd name="f369" fmla="*/ f256 1 453"/>
                <a:gd name="f370" fmla="*/ f257 1 443"/>
                <a:gd name="f371" fmla="*/ f258 1 453"/>
                <a:gd name="f372" fmla="*/ f259 1 443"/>
                <a:gd name="f373" fmla="*/ f260 1 453"/>
                <a:gd name="f374" fmla="*/ f261 1 443"/>
                <a:gd name="f375" fmla="*/ f262 1 453"/>
                <a:gd name="f376" fmla="*/ f263 1 453"/>
                <a:gd name="f377" fmla="*/ f264 1 443"/>
                <a:gd name="f378" fmla="*/ f265 1 453"/>
                <a:gd name="f379" fmla="*/ f266 1 443"/>
                <a:gd name="f380" fmla="*/ f267 1 453"/>
                <a:gd name="f381" fmla="*/ f268 1 443"/>
                <a:gd name="f382" fmla="*/ f269 1 453"/>
                <a:gd name="f383" fmla="*/ f270 1 443"/>
                <a:gd name="f384" fmla="*/ f271 1 443"/>
                <a:gd name="f385" fmla="*/ f272 1 453"/>
                <a:gd name="f386" fmla="*/ f273 1 443"/>
                <a:gd name="f387" fmla="*/ f274 1 453"/>
                <a:gd name="f388" fmla="*/ f275 1 443"/>
                <a:gd name="f389" fmla="*/ f276 1 453"/>
                <a:gd name="f390" fmla="*/ f277 1 453"/>
                <a:gd name="f391" fmla="*/ f278 1 443"/>
                <a:gd name="f392" fmla="*/ f279 1 453"/>
                <a:gd name="f393" fmla="*/ f280 1 443"/>
                <a:gd name="f394" fmla="*/ f281 1 453"/>
                <a:gd name="f395" fmla="*/ f282 1 453"/>
                <a:gd name="f396" fmla="*/ f283 1 443"/>
                <a:gd name="f397" fmla="*/ f284 1 453"/>
                <a:gd name="f398" fmla="*/ f285 1 443"/>
                <a:gd name="f399" fmla="*/ f286 1 453"/>
                <a:gd name="f400" fmla="*/ f287 1 453"/>
                <a:gd name="f401" fmla="*/ f288 1 443"/>
                <a:gd name="f402" fmla="*/ f289 1 453"/>
                <a:gd name="f403" fmla="*/ f290 1 443"/>
                <a:gd name="f404" fmla="*/ f291 1 453"/>
                <a:gd name="f405" fmla="*/ f292 1 443"/>
                <a:gd name="f406" fmla="*/ 0 1 f179"/>
                <a:gd name="f407" fmla="*/ f7 1 f179"/>
                <a:gd name="f408" fmla="*/ 0 1 f180"/>
                <a:gd name="f409" fmla="*/ f8 1 f180"/>
                <a:gd name="f410" fmla="+- f293 0 f1"/>
                <a:gd name="f411" fmla="*/ f294 1 f179"/>
                <a:gd name="f412" fmla="*/ f295 1 f180"/>
                <a:gd name="f413" fmla="*/ f296 1 f179"/>
                <a:gd name="f414" fmla="*/ f297 1 f180"/>
                <a:gd name="f415" fmla="*/ f298 1 f179"/>
                <a:gd name="f416" fmla="*/ f299 1 f180"/>
                <a:gd name="f417" fmla="*/ f300 1 f179"/>
                <a:gd name="f418" fmla="*/ f301 1 f180"/>
                <a:gd name="f419" fmla="*/ f302 1 f179"/>
                <a:gd name="f420" fmla="*/ f303 1 f180"/>
                <a:gd name="f421" fmla="*/ f304 1 f179"/>
                <a:gd name="f422" fmla="*/ f305 1 f180"/>
                <a:gd name="f423" fmla="*/ f306 1 f179"/>
                <a:gd name="f424" fmla="*/ f307 1 f180"/>
                <a:gd name="f425" fmla="*/ f308 1 f179"/>
                <a:gd name="f426" fmla="*/ f309 1 f180"/>
                <a:gd name="f427" fmla="*/ f310 1 f179"/>
                <a:gd name="f428" fmla="*/ f311 1 f179"/>
                <a:gd name="f429" fmla="*/ f312 1 f180"/>
                <a:gd name="f430" fmla="*/ f313 1 f179"/>
                <a:gd name="f431" fmla="*/ f314 1 f180"/>
                <a:gd name="f432" fmla="*/ f315 1 f179"/>
                <a:gd name="f433" fmla="*/ f316 1 f180"/>
                <a:gd name="f434" fmla="*/ f317 1 f179"/>
                <a:gd name="f435" fmla="*/ f318 1 f180"/>
                <a:gd name="f436" fmla="*/ f319 1 f179"/>
                <a:gd name="f437" fmla="*/ f320 1 f180"/>
                <a:gd name="f438" fmla="*/ f321 1 f179"/>
                <a:gd name="f439" fmla="*/ f322 1 f180"/>
                <a:gd name="f440" fmla="*/ f323 1 f179"/>
                <a:gd name="f441" fmla="*/ f324 1 f179"/>
                <a:gd name="f442" fmla="*/ f325 1 f179"/>
                <a:gd name="f443" fmla="*/ f326 1 f180"/>
                <a:gd name="f444" fmla="*/ f327 1 f179"/>
                <a:gd name="f445" fmla="*/ f328 1 f180"/>
                <a:gd name="f446" fmla="*/ f329 1 f179"/>
                <a:gd name="f447" fmla="*/ f330 1 f180"/>
                <a:gd name="f448" fmla="*/ f331 1 f179"/>
                <a:gd name="f449" fmla="*/ f332 1 f180"/>
                <a:gd name="f450" fmla="*/ f333 1 f180"/>
                <a:gd name="f451" fmla="*/ f334 1 f179"/>
                <a:gd name="f452" fmla="*/ f335 1 f180"/>
                <a:gd name="f453" fmla="*/ f336 1 f179"/>
                <a:gd name="f454" fmla="*/ f337 1 f180"/>
                <a:gd name="f455" fmla="*/ f338 1 f179"/>
                <a:gd name="f456" fmla="*/ f339 1 f180"/>
                <a:gd name="f457" fmla="*/ f340 1 f179"/>
                <a:gd name="f458" fmla="*/ f341 1 f180"/>
                <a:gd name="f459" fmla="*/ f342 1 f179"/>
                <a:gd name="f460" fmla="*/ f343 1 f180"/>
                <a:gd name="f461" fmla="*/ f344 1 f180"/>
                <a:gd name="f462" fmla="*/ f345 1 f179"/>
                <a:gd name="f463" fmla="*/ f346 1 f180"/>
                <a:gd name="f464" fmla="*/ f347 1 f179"/>
                <a:gd name="f465" fmla="*/ f348 1 f180"/>
                <a:gd name="f466" fmla="*/ f349 1 f179"/>
                <a:gd name="f467" fmla="*/ f350 1 f180"/>
                <a:gd name="f468" fmla="*/ f351 1 f179"/>
                <a:gd name="f469" fmla="*/ f352 1 f180"/>
                <a:gd name="f470" fmla="*/ f353 1 f179"/>
                <a:gd name="f471" fmla="*/ f354 1 f179"/>
                <a:gd name="f472" fmla="*/ f355 1 f180"/>
                <a:gd name="f473" fmla="*/ f356 1 f179"/>
                <a:gd name="f474" fmla="*/ f357 1 f180"/>
                <a:gd name="f475" fmla="*/ f358 1 f179"/>
                <a:gd name="f476" fmla="*/ f359 1 f180"/>
                <a:gd name="f477" fmla="*/ f360 1 f179"/>
                <a:gd name="f478" fmla="*/ f361 1 f180"/>
                <a:gd name="f479" fmla="*/ f362 1 f179"/>
                <a:gd name="f480" fmla="*/ f363 1 f180"/>
                <a:gd name="f481" fmla="*/ f364 1 f179"/>
                <a:gd name="f482" fmla="*/ f365 1 f180"/>
                <a:gd name="f483" fmla="*/ f366 1 f179"/>
                <a:gd name="f484" fmla="*/ f367 1 f180"/>
                <a:gd name="f485" fmla="*/ f368 1 f179"/>
                <a:gd name="f486" fmla="*/ f369 1 f180"/>
                <a:gd name="f487" fmla="*/ f370 1 f179"/>
                <a:gd name="f488" fmla="*/ f371 1 f180"/>
                <a:gd name="f489" fmla="*/ f372 1 f179"/>
                <a:gd name="f490" fmla="*/ f373 1 f180"/>
                <a:gd name="f491" fmla="*/ f374 1 f179"/>
                <a:gd name="f492" fmla="*/ f375 1 f180"/>
                <a:gd name="f493" fmla="*/ f376 1 f180"/>
                <a:gd name="f494" fmla="*/ f377 1 f179"/>
                <a:gd name="f495" fmla="*/ f378 1 f180"/>
                <a:gd name="f496" fmla="*/ f379 1 f179"/>
                <a:gd name="f497" fmla="*/ f380 1 f180"/>
                <a:gd name="f498" fmla="*/ f381 1 f179"/>
                <a:gd name="f499" fmla="*/ f382 1 f180"/>
                <a:gd name="f500" fmla="*/ f383 1 f179"/>
                <a:gd name="f501" fmla="*/ f384 1 f179"/>
                <a:gd name="f502" fmla="*/ f385 1 f180"/>
                <a:gd name="f503" fmla="*/ f386 1 f179"/>
                <a:gd name="f504" fmla="*/ f387 1 f180"/>
                <a:gd name="f505" fmla="*/ f388 1 f179"/>
                <a:gd name="f506" fmla="*/ f389 1 f180"/>
                <a:gd name="f507" fmla="*/ f390 1 f180"/>
                <a:gd name="f508" fmla="*/ f391 1 f179"/>
                <a:gd name="f509" fmla="*/ f392 1 f180"/>
                <a:gd name="f510" fmla="*/ f393 1 f179"/>
                <a:gd name="f511" fmla="*/ f394 1 f180"/>
                <a:gd name="f512" fmla="*/ f395 1 f180"/>
                <a:gd name="f513" fmla="*/ f396 1 f179"/>
                <a:gd name="f514" fmla="*/ f397 1 f180"/>
                <a:gd name="f515" fmla="*/ f398 1 f179"/>
                <a:gd name="f516" fmla="*/ f399 1 f180"/>
                <a:gd name="f517" fmla="*/ f400 1 f180"/>
                <a:gd name="f518" fmla="*/ f401 1 f179"/>
                <a:gd name="f519" fmla="*/ f402 1 f180"/>
                <a:gd name="f520" fmla="*/ f403 1 f179"/>
                <a:gd name="f521" fmla="*/ f404 1 f180"/>
                <a:gd name="f522" fmla="*/ f405 1 f179"/>
                <a:gd name="f523" fmla="*/ f406 f174 1"/>
                <a:gd name="f524" fmla="*/ f407 f174 1"/>
                <a:gd name="f525" fmla="*/ f409 f175 1"/>
                <a:gd name="f526" fmla="*/ f408 f175 1"/>
                <a:gd name="f527" fmla="*/ f411 f174 1"/>
                <a:gd name="f528" fmla="*/ f412 f175 1"/>
                <a:gd name="f529" fmla="*/ f413 f174 1"/>
                <a:gd name="f530" fmla="*/ f414 f175 1"/>
                <a:gd name="f531" fmla="*/ f415 f174 1"/>
                <a:gd name="f532" fmla="*/ f416 f175 1"/>
                <a:gd name="f533" fmla="*/ f417 f174 1"/>
                <a:gd name="f534" fmla="*/ f418 f175 1"/>
                <a:gd name="f535" fmla="*/ f419 f174 1"/>
                <a:gd name="f536" fmla="*/ f420 f175 1"/>
                <a:gd name="f537" fmla="*/ f421 f174 1"/>
                <a:gd name="f538" fmla="*/ f422 f175 1"/>
                <a:gd name="f539" fmla="*/ f423 f174 1"/>
                <a:gd name="f540" fmla="*/ f424 f175 1"/>
                <a:gd name="f541" fmla="*/ f425 f174 1"/>
                <a:gd name="f542" fmla="*/ f426 f175 1"/>
                <a:gd name="f543" fmla="*/ f427 f174 1"/>
                <a:gd name="f544" fmla="*/ f428 f174 1"/>
                <a:gd name="f545" fmla="*/ f429 f175 1"/>
                <a:gd name="f546" fmla="*/ f430 f174 1"/>
                <a:gd name="f547" fmla="*/ f431 f175 1"/>
                <a:gd name="f548" fmla="*/ f432 f174 1"/>
                <a:gd name="f549" fmla="*/ f433 f175 1"/>
                <a:gd name="f550" fmla="*/ f434 f174 1"/>
                <a:gd name="f551" fmla="*/ f435 f175 1"/>
                <a:gd name="f552" fmla="*/ f436 f174 1"/>
                <a:gd name="f553" fmla="*/ f437 f175 1"/>
                <a:gd name="f554" fmla="*/ f438 f174 1"/>
                <a:gd name="f555" fmla="*/ f439 f175 1"/>
                <a:gd name="f556" fmla="*/ f440 f174 1"/>
                <a:gd name="f557" fmla="*/ f441 f174 1"/>
                <a:gd name="f558" fmla="*/ f442 f174 1"/>
                <a:gd name="f559" fmla="*/ f443 f175 1"/>
                <a:gd name="f560" fmla="*/ f444 f174 1"/>
                <a:gd name="f561" fmla="*/ f445 f175 1"/>
                <a:gd name="f562" fmla="*/ f446 f174 1"/>
                <a:gd name="f563" fmla="*/ f447 f175 1"/>
                <a:gd name="f564" fmla="*/ f448 f174 1"/>
                <a:gd name="f565" fmla="*/ f449 f175 1"/>
                <a:gd name="f566" fmla="*/ f450 f175 1"/>
                <a:gd name="f567" fmla="*/ f451 f174 1"/>
                <a:gd name="f568" fmla="*/ f452 f175 1"/>
                <a:gd name="f569" fmla="*/ f453 f174 1"/>
                <a:gd name="f570" fmla="*/ f454 f175 1"/>
                <a:gd name="f571" fmla="*/ f455 f174 1"/>
                <a:gd name="f572" fmla="*/ f456 f175 1"/>
                <a:gd name="f573" fmla="*/ f457 f174 1"/>
                <a:gd name="f574" fmla="*/ f458 f175 1"/>
                <a:gd name="f575" fmla="*/ f459 f174 1"/>
                <a:gd name="f576" fmla="*/ f460 f175 1"/>
                <a:gd name="f577" fmla="*/ f461 f175 1"/>
                <a:gd name="f578" fmla="*/ f462 f174 1"/>
                <a:gd name="f579" fmla="*/ f463 f175 1"/>
                <a:gd name="f580" fmla="*/ f464 f174 1"/>
                <a:gd name="f581" fmla="*/ f465 f175 1"/>
                <a:gd name="f582" fmla="*/ f466 f174 1"/>
                <a:gd name="f583" fmla="*/ f467 f175 1"/>
                <a:gd name="f584" fmla="*/ f468 f174 1"/>
                <a:gd name="f585" fmla="*/ f469 f175 1"/>
                <a:gd name="f586" fmla="*/ f470 f174 1"/>
                <a:gd name="f587" fmla="*/ f471 f174 1"/>
                <a:gd name="f588" fmla="*/ f472 f175 1"/>
                <a:gd name="f589" fmla="*/ f473 f174 1"/>
                <a:gd name="f590" fmla="*/ f474 f175 1"/>
                <a:gd name="f591" fmla="*/ f475 f174 1"/>
                <a:gd name="f592" fmla="*/ f476 f175 1"/>
                <a:gd name="f593" fmla="*/ f477 f174 1"/>
                <a:gd name="f594" fmla="*/ f478 f175 1"/>
                <a:gd name="f595" fmla="*/ f479 f174 1"/>
                <a:gd name="f596" fmla="*/ f480 f175 1"/>
                <a:gd name="f597" fmla="*/ f481 f174 1"/>
                <a:gd name="f598" fmla="*/ f482 f175 1"/>
                <a:gd name="f599" fmla="*/ f483 f174 1"/>
                <a:gd name="f600" fmla="*/ f484 f175 1"/>
                <a:gd name="f601" fmla="*/ f485 f174 1"/>
                <a:gd name="f602" fmla="*/ f486 f175 1"/>
                <a:gd name="f603" fmla="*/ f487 f174 1"/>
                <a:gd name="f604" fmla="*/ f488 f175 1"/>
                <a:gd name="f605" fmla="*/ f489 f174 1"/>
                <a:gd name="f606" fmla="*/ f490 f175 1"/>
                <a:gd name="f607" fmla="*/ f491 f174 1"/>
                <a:gd name="f608" fmla="*/ f492 f175 1"/>
                <a:gd name="f609" fmla="*/ f493 f175 1"/>
                <a:gd name="f610" fmla="*/ f494 f174 1"/>
                <a:gd name="f611" fmla="*/ f495 f175 1"/>
                <a:gd name="f612" fmla="*/ f496 f174 1"/>
                <a:gd name="f613" fmla="*/ f497 f175 1"/>
                <a:gd name="f614" fmla="*/ f498 f174 1"/>
                <a:gd name="f615" fmla="*/ f499 f175 1"/>
                <a:gd name="f616" fmla="*/ f500 f174 1"/>
                <a:gd name="f617" fmla="*/ f501 f174 1"/>
                <a:gd name="f618" fmla="*/ f502 f175 1"/>
                <a:gd name="f619" fmla="*/ f503 f174 1"/>
                <a:gd name="f620" fmla="*/ f504 f175 1"/>
                <a:gd name="f621" fmla="*/ f505 f174 1"/>
                <a:gd name="f622" fmla="*/ f506 f175 1"/>
                <a:gd name="f623" fmla="*/ f507 f175 1"/>
                <a:gd name="f624" fmla="*/ f508 f174 1"/>
                <a:gd name="f625" fmla="*/ f509 f175 1"/>
                <a:gd name="f626" fmla="*/ f510 f174 1"/>
                <a:gd name="f627" fmla="*/ f511 f175 1"/>
                <a:gd name="f628" fmla="*/ f512 f175 1"/>
                <a:gd name="f629" fmla="*/ f513 f174 1"/>
                <a:gd name="f630" fmla="*/ f514 f175 1"/>
                <a:gd name="f631" fmla="*/ f515 f174 1"/>
                <a:gd name="f632" fmla="*/ f516 f175 1"/>
                <a:gd name="f633" fmla="*/ f517 f175 1"/>
                <a:gd name="f634" fmla="*/ f518 f174 1"/>
                <a:gd name="f635" fmla="*/ f519 f175 1"/>
                <a:gd name="f636" fmla="*/ f520 f174 1"/>
                <a:gd name="f637" fmla="*/ f521 f175 1"/>
                <a:gd name="f638" fmla="*/ f522 f174 1"/>
              </a:gdLst>
              <a:ahLst/>
              <a:cxnLst>
                <a:cxn ang="3cd4">
                  <a:pos x="hc" y="t"/>
                </a:cxn>
                <a:cxn ang="0">
                  <a:pos x="r" y="vc"/>
                </a:cxn>
                <a:cxn ang="cd4">
                  <a:pos x="hc" y="b"/>
                </a:cxn>
                <a:cxn ang="cd2">
                  <a:pos x="l" y="vc"/>
                </a:cxn>
                <a:cxn ang="f410">
                  <a:pos x="f527" y="f528"/>
                </a:cxn>
                <a:cxn ang="f410">
                  <a:pos x="f529" y="f530"/>
                </a:cxn>
                <a:cxn ang="f410">
                  <a:pos x="f531" y="f532"/>
                </a:cxn>
                <a:cxn ang="f410">
                  <a:pos x="f533" y="f534"/>
                </a:cxn>
                <a:cxn ang="f410">
                  <a:pos x="f535" y="f536"/>
                </a:cxn>
                <a:cxn ang="f410">
                  <a:pos x="f537" y="f538"/>
                </a:cxn>
                <a:cxn ang="f410">
                  <a:pos x="f539" y="f540"/>
                </a:cxn>
                <a:cxn ang="f410">
                  <a:pos x="f541" y="f542"/>
                </a:cxn>
                <a:cxn ang="f410">
                  <a:pos x="f543" y="f532"/>
                </a:cxn>
                <a:cxn ang="f410">
                  <a:pos x="f544" y="f545"/>
                </a:cxn>
                <a:cxn ang="f410">
                  <a:pos x="f546" y="f547"/>
                </a:cxn>
                <a:cxn ang="f410">
                  <a:pos x="f548" y="f549"/>
                </a:cxn>
                <a:cxn ang="f410">
                  <a:pos x="f550" y="f551"/>
                </a:cxn>
                <a:cxn ang="f410">
                  <a:pos x="f552" y="f553"/>
                </a:cxn>
                <a:cxn ang="f410">
                  <a:pos x="f554" y="f555"/>
                </a:cxn>
                <a:cxn ang="f410">
                  <a:pos x="f556" y="f542"/>
                </a:cxn>
                <a:cxn ang="f410">
                  <a:pos x="f557" y="f538"/>
                </a:cxn>
                <a:cxn ang="f410">
                  <a:pos x="f558" y="f559"/>
                </a:cxn>
                <a:cxn ang="f410">
                  <a:pos x="f560" y="f530"/>
                </a:cxn>
                <a:cxn ang="f410">
                  <a:pos x="f560" y="f561"/>
                </a:cxn>
                <a:cxn ang="f410">
                  <a:pos x="f562" y="f563"/>
                </a:cxn>
                <a:cxn ang="f410">
                  <a:pos x="f564" y="f565"/>
                </a:cxn>
                <a:cxn ang="f410">
                  <a:pos x="f539" y="f566"/>
                </a:cxn>
                <a:cxn ang="f410">
                  <a:pos x="f567" y="f568"/>
                </a:cxn>
                <a:cxn ang="f410">
                  <a:pos x="f569" y="f570"/>
                </a:cxn>
                <a:cxn ang="f410">
                  <a:pos x="f571" y="f572"/>
                </a:cxn>
                <a:cxn ang="f410">
                  <a:pos x="f573" y="f574"/>
                </a:cxn>
                <a:cxn ang="f410">
                  <a:pos x="f575" y="f576"/>
                </a:cxn>
                <a:cxn ang="f410">
                  <a:pos x="f531" y="f577"/>
                </a:cxn>
                <a:cxn ang="f410">
                  <a:pos x="f578" y="f579"/>
                </a:cxn>
                <a:cxn ang="f410">
                  <a:pos x="f580" y="f581"/>
                </a:cxn>
                <a:cxn ang="f410">
                  <a:pos x="f582" y="f583"/>
                </a:cxn>
                <a:cxn ang="f410">
                  <a:pos x="f584" y="f585"/>
                </a:cxn>
                <a:cxn ang="f410">
                  <a:pos x="f586" y="f585"/>
                </a:cxn>
                <a:cxn ang="f410">
                  <a:pos x="f587" y="f588"/>
                </a:cxn>
                <a:cxn ang="f410">
                  <a:pos x="f589" y="f590"/>
                </a:cxn>
                <a:cxn ang="f410">
                  <a:pos x="f591" y="f592"/>
                </a:cxn>
                <a:cxn ang="f410">
                  <a:pos x="f593" y="f594"/>
                </a:cxn>
                <a:cxn ang="f410">
                  <a:pos x="f595" y="f596"/>
                </a:cxn>
                <a:cxn ang="f410">
                  <a:pos x="f597" y="f598"/>
                </a:cxn>
                <a:cxn ang="f410">
                  <a:pos x="f599" y="f600"/>
                </a:cxn>
                <a:cxn ang="f410">
                  <a:pos x="f601" y="f602"/>
                </a:cxn>
                <a:cxn ang="f410">
                  <a:pos x="f603" y="f604"/>
                </a:cxn>
                <a:cxn ang="f410">
                  <a:pos x="f605" y="f606"/>
                </a:cxn>
                <a:cxn ang="f410">
                  <a:pos x="f607" y="f608"/>
                </a:cxn>
                <a:cxn ang="f410">
                  <a:pos x="f603" y="f609"/>
                </a:cxn>
                <a:cxn ang="f410">
                  <a:pos x="f610" y="f611"/>
                </a:cxn>
                <a:cxn ang="f410">
                  <a:pos x="f612" y="f613"/>
                </a:cxn>
                <a:cxn ang="f410">
                  <a:pos x="f614" y="f615"/>
                </a:cxn>
                <a:cxn ang="f410">
                  <a:pos x="f616" y="f574"/>
                </a:cxn>
                <a:cxn ang="f410">
                  <a:pos x="f617" y="f618"/>
                </a:cxn>
                <a:cxn ang="f410">
                  <a:pos x="f619" y="f620"/>
                </a:cxn>
                <a:cxn ang="f410">
                  <a:pos x="f621" y="f622"/>
                </a:cxn>
                <a:cxn ang="f410">
                  <a:pos x="f619" y="f623"/>
                </a:cxn>
                <a:cxn ang="f410">
                  <a:pos x="f624" y="f625"/>
                </a:cxn>
                <a:cxn ang="f410">
                  <a:pos x="f626" y="f627"/>
                </a:cxn>
                <a:cxn ang="f410">
                  <a:pos x="f595" y="f628"/>
                </a:cxn>
                <a:cxn ang="f410">
                  <a:pos x="f629" y="f630"/>
                </a:cxn>
                <a:cxn ang="f410">
                  <a:pos x="f631" y="f632"/>
                </a:cxn>
                <a:cxn ang="f410">
                  <a:pos x="f629" y="f633"/>
                </a:cxn>
                <a:cxn ang="f410">
                  <a:pos x="f634" y="f635"/>
                </a:cxn>
                <a:cxn ang="f410">
                  <a:pos x="f636" y="f637"/>
                </a:cxn>
                <a:cxn ang="f410">
                  <a:pos x="f638" y="f542"/>
                </a:cxn>
              </a:cxnLst>
              <a:rect l="f523" t="f526" r="f524" b="f525"/>
              <a:pathLst>
                <a:path w="443" h="453">
                  <a:moveTo>
                    <a:pt x="f9" y="f10"/>
                  </a:moveTo>
                  <a:lnTo>
                    <a:pt x="f11" y="f12"/>
                  </a:lnTo>
                  <a:lnTo>
                    <a:pt x="f3" y="f13"/>
                  </a:lnTo>
                  <a:lnTo>
                    <a:pt x="f14" y="f15"/>
                  </a:lnTo>
                  <a:lnTo>
                    <a:pt x="f16" y="f17"/>
                  </a:lnTo>
                  <a:lnTo>
                    <a:pt x="f18" y="f19"/>
                  </a:lnTo>
                  <a:lnTo>
                    <a:pt x="f20" y="f10"/>
                  </a:lnTo>
                  <a:lnTo>
                    <a:pt x="f21" y="f22"/>
                  </a:lnTo>
                  <a:lnTo>
                    <a:pt x="f23" y="f24"/>
                  </a:lnTo>
                  <a:lnTo>
                    <a:pt x="f25" y="f26"/>
                  </a:lnTo>
                  <a:lnTo>
                    <a:pt x="f27" y="f17"/>
                  </a:lnTo>
                  <a:lnTo>
                    <a:pt x="f28" y="f29"/>
                  </a:lnTo>
                  <a:lnTo>
                    <a:pt x="f30" y="f31"/>
                  </a:lnTo>
                  <a:lnTo>
                    <a:pt x="f32" y="f33"/>
                  </a:lnTo>
                  <a:lnTo>
                    <a:pt x="f34" y="f35"/>
                  </a:lnTo>
                  <a:lnTo>
                    <a:pt x="f36" y="f31"/>
                  </a:lnTo>
                  <a:lnTo>
                    <a:pt x="f37" y="f13"/>
                  </a:lnTo>
                  <a:lnTo>
                    <a:pt x="f38" y="f15"/>
                  </a:lnTo>
                  <a:lnTo>
                    <a:pt x="f39" y="f13"/>
                  </a:lnTo>
                  <a:lnTo>
                    <a:pt x="f40" y="f24"/>
                  </a:lnTo>
                  <a:lnTo>
                    <a:pt x="f40" y="f41"/>
                  </a:lnTo>
                  <a:lnTo>
                    <a:pt x="f40" y="f42"/>
                  </a:lnTo>
                  <a:lnTo>
                    <a:pt x="f43" y="f42"/>
                  </a:lnTo>
                  <a:lnTo>
                    <a:pt x="f44" y="f42"/>
                  </a:lnTo>
                  <a:lnTo>
                    <a:pt x="f44" y="f41"/>
                  </a:lnTo>
                  <a:lnTo>
                    <a:pt x="f44" y="f26"/>
                  </a:lnTo>
                  <a:lnTo>
                    <a:pt x="f45" y="f24"/>
                  </a:lnTo>
                  <a:lnTo>
                    <a:pt x="f46" y="f24"/>
                  </a:lnTo>
                  <a:lnTo>
                    <a:pt x="f47" y="f24"/>
                  </a:lnTo>
                  <a:lnTo>
                    <a:pt x="f48" y="f26"/>
                  </a:lnTo>
                  <a:lnTo>
                    <a:pt x="f49" y="f42"/>
                  </a:lnTo>
                  <a:lnTo>
                    <a:pt x="f49" y="f50"/>
                  </a:lnTo>
                  <a:lnTo>
                    <a:pt x="f51" y="f52"/>
                  </a:lnTo>
                  <a:lnTo>
                    <a:pt x="f53" y="f54"/>
                  </a:lnTo>
                  <a:lnTo>
                    <a:pt x="f55" y="f56"/>
                  </a:lnTo>
                  <a:lnTo>
                    <a:pt x="f57" y="f56"/>
                  </a:lnTo>
                  <a:lnTo>
                    <a:pt x="f58" y="f59"/>
                  </a:lnTo>
                  <a:lnTo>
                    <a:pt x="f60" y="f61"/>
                  </a:lnTo>
                  <a:lnTo>
                    <a:pt x="f62" y="f59"/>
                  </a:lnTo>
                  <a:lnTo>
                    <a:pt x="f63" y="f59"/>
                  </a:lnTo>
                  <a:lnTo>
                    <a:pt x="f63" y="f64"/>
                  </a:lnTo>
                  <a:lnTo>
                    <a:pt x="f65" y="f54"/>
                  </a:lnTo>
                  <a:lnTo>
                    <a:pt x="f66" y="f67"/>
                  </a:lnTo>
                  <a:lnTo>
                    <a:pt x="f68" y="f52"/>
                  </a:lnTo>
                  <a:lnTo>
                    <a:pt x="f68" y="f50"/>
                  </a:lnTo>
                  <a:lnTo>
                    <a:pt x="f68" y="f69"/>
                  </a:lnTo>
                  <a:lnTo>
                    <a:pt x="f70" y="f69"/>
                  </a:lnTo>
                  <a:lnTo>
                    <a:pt x="f71" y="f42"/>
                  </a:lnTo>
                  <a:lnTo>
                    <a:pt x="f72" y="f24"/>
                  </a:lnTo>
                  <a:lnTo>
                    <a:pt x="f7" y="f24"/>
                  </a:lnTo>
                  <a:lnTo>
                    <a:pt x="f72" y="f15"/>
                  </a:lnTo>
                  <a:lnTo>
                    <a:pt x="f71" y="f29"/>
                  </a:lnTo>
                  <a:lnTo>
                    <a:pt x="f73" y="f12"/>
                  </a:lnTo>
                  <a:lnTo>
                    <a:pt x="f74" y="f17"/>
                  </a:lnTo>
                  <a:lnTo>
                    <a:pt x="f57" y="f19"/>
                  </a:lnTo>
                  <a:lnTo>
                    <a:pt x="f75" y="f76"/>
                  </a:lnTo>
                  <a:lnTo>
                    <a:pt x="f77" y="f19"/>
                  </a:lnTo>
                  <a:lnTo>
                    <a:pt x="f75" y="f13"/>
                  </a:lnTo>
                  <a:lnTo>
                    <a:pt x="f77" y="f29"/>
                  </a:lnTo>
                  <a:lnTo>
                    <a:pt x="f77" y="f78"/>
                  </a:lnTo>
                  <a:lnTo>
                    <a:pt x="f79" y="f80"/>
                  </a:lnTo>
                  <a:lnTo>
                    <a:pt x="f48" y="f81"/>
                  </a:lnTo>
                  <a:lnTo>
                    <a:pt x="f82" y="f81"/>
                  </a:lnTo>
                  <a:lnTo>
                    <a:pt x="f2" y="f83"/>
                  </a:lnTo>
                  <a:lnTo>
                    <a:pt x="f46" y="f3"/>
                  </a:lnTo>
                  <a:lnTo>
                    <a:pt x="f84" y="f85"/>
                  </a:lnTo>
                  <a:lnTo>
                    <a:pt x="f44" y="f86"/>
                  </a:lnTo>
                  <a:lnTo>
                    <a:pt x="f43" y="f87"/>
                  </a:lnTo>
                  <a:lnTo>
                    <a:pt x="f40" y="f88"/>
                  </a:lnTo>
                  <a:lnTo>
                    <a:pt x="f40" y="f89"/>
                  </a:lnTo>
                  <a:lnTo>
                    <a:pt x="f90" y="f91"/>
                  </a:lnTo>
                  <a:lnTo>
                    <a:pt x="f92" y="f93"/>
                  </a:lnTo>
                  <a:lnTo>
                    <a:pt x="f94" y="f95"/>
                  </a:lnTo>
                  <a:lnTo>
                    <a:pt x="f96" y="f97"/>
                  </a:lnTo>
                  <a:lnTo>
                    <a:pt x="f37" y="f98"/>
                  </a:lnTo>
                  <a:lnTo>
                    <a:pt x="f99" y="f97"/>
                  </a:lnTo>
                  <a:lnTo>
                    <a:pt x="f36" y="f95"/>
                  </a:lnTo>
                  <a:lnTo>
                    <a:pt x="f100" y="f101"/>
                  </a:lnTo>
                  <a:lnTo>
                    <a:pt x="f102" y="f103"/>
                  </a:lnTo>
                  <a:lnTo>
                    <a:pt x="f104" y="f101"/>
                  </a:lnTo>
                  <a:lnTo>
                    <a:pt x="f105" y="f21"/>
                  </a:lnTo>
                  <a:lnTo>
                    <a:pt x="f105" y="f106"/>
                  </a:lnTo>
                  <a:lnTo>
                    <a:pt x="f30" y="f27"/>
                  </a:lnTo>
                  <a:lnTo>
                    <a:pt x="f30" y="f32"/>
                  </a:lnTo>
                  <a:lnTo>
                    <a:pt x="f27" y="f107"/>
                  </a:lnTo>
                  <a:lnTo>
                    <a:pt x="f108" y="f37"/>
                  </a:lnTo>
                  <a:lnTo>
                    <a:pt x="f23" y="f109"/>
                  </a:lnTo>
                  <a:lnTo>
                    <a:pt x="f110" y="f46"/>
                  </a:lnTo>
                  <a:lnTo>
                    <a:pt x="f110" y="f48"/>
                  </a:lnTo>
                  <a:lnTo>
                    <a:pt x="f111" y="f49"/>
                  </a:lnTo>
                  <a:lnTo>
                    <a:pt x="f23" y="f112"/>
                  </a:lnTo>
                  <a:lnTo>
                    <a:pt x="f111" y="f113"/>
                  </a:lnTo>
                  <a:lnTo>
                    <a:pt x="f110" y="f114"/>
                  </a:lnTo>
                  <a:lnTo>
                    <a:pt x="f97" y="f115"/>
                  </a:lnTo>
                  <a:lnTo>
                    <a:pt x="f101" y="f116"/>
                  </a:lnTo>
                  <a:lnTo>
                    <a:pt x="f93" y="f117"/>
                  </a:lnTo>
                  <a:lnTo>
                    <a:pt x="f118" y="f119"/>
                  </a:lnTo>
                  <a:lnTo>
                    <a:pt x="f120" y="f119"/>
                  </a:lnTo>
                  <a:lnTo>
                    <a:pt x="f88" y="f119"/>
                  </a:lnTo>
                  <a:lnTo>
                    <a:pt x="f121" y="f119"/>
                  </a:lnTo>
                  <a:lnTo>
                    <a:pt x="f87" y="f60"/>
                  </a:lnTo>
                  <a:lnTo>
                    <a:pt x="f121" y="f62"/>
                  </a:lnTo>
                  <a:lnTo>
                    <a:pt x="f87" y="f65"/>
                  </a:lnTo>
                  <a:lnTo>
                    <a:pt x="f122" y="f73"/>
                  </a:lnTo>
                  <a:lnTo>
                    <a:pt x="f123" y="f66"/>
                  </a:lnTo>
                  <a:lnTo>
                    <a:pt x="f81" y="f70"/>
                  </a:lnTo>
                  <a:lnTo>
                    <a:pt x="f124" y="f71"/>
                  </a:lnTo>
                  <a:lnTo>
                    <a:pt x="f125" y="f66"/>
                  </a:lnTo>
                  <a:lnTo>
                    <a:pt x="f126" y="f127"/>
                  </a:lnTo>
                  <a:lnTo>
                    <a:pt x="f35" y="f128"/>
                  </a:lnTo>
                  <a:lnTo>
                    <a:pt x="f78" y="f8"/>
                  </a:lnTo>
                  <a:lnTo>
                    <a:pt x="f129" y="f8"/>
                  </a:lnTo>
                  <a:lnTo>
                    <a:pt x="f130" y="f8"/>
                  </a:lnTo>
                  <a:lnTo>
                    <a:pt x="f12" y="f131"/>
                  </a:lnTo>
                  <a:lnTo>
                    <a:pt x="f17" y="f131"/>
                  </a:lnTo>
                  <a:lnTo>
                    <a:pt x="f19" y="f128"/>
                  </a:lnTo>
                  <a:lnTo>
                    <a:pt x="f22" y="f127"/>
                  </a:lnTo>
                  <a:lnTo>
                    <a:pt x="f24" y="f132"/>
                  </a:lnTo>
                  <a:lnTo>
                    <a:pt x="f41" y="f133"/>
                  </a:lnTo>
                  <a:lnTo>
                    <a:pt x="f41" y="f65"/>
                  </a:lnTo>
                  <a:lnTo>
                    <a:pt x="f41" y="f62"/>
                  </a:lnTo>
                  <a:lnTo>
                    <a:pt x="f67" y="f62"/>
                  </a:lnTo>
                  <a:lnTo>
                    <a:pt x="f134" y="f135"/>
                  </a:lnTo>
                  <a:lnTo>
                    <a:pt x="f136" y="f115"/>
                  </a:lnTo>
                  <a:lnTo>
                    <a:pt x="f137" y="f114"/>
                  </a:lnTo>
                  <a:lnTo>
                    <a:pt x="f138" y="f139"/>
                  </a:lnTo>
                  <a:lnTo>
                    <a:pt x="f140" y="f141"/>
                  </a:lnTo>
                  <a:lnTo>
                    <a:pt x="f142" y="f143"/>
                  </a:lnTo>
                  <a:lnTo>
                    <a:pt x="f144" y="f47"/>
                  </a:lnTo>
                  <a:lnTo>
                    <a:pt x="f144" y="f145"/>
                  </a:lnTo>
                  <a:lnTo>
                    <a:pt x="f144" y="f45"/>
                  </a:lnTo>
                  <a:lnTo>
                    <a:pt x="f144" y="f146"/>
                  </a:lnTo>
                  <a:lnTo>
                    <a:pt x="f147" y="f39"/>
                  </a:lnTo>
                  <a:lnTo>
                    <a:pt x="f6" y="f96"/>
                  </a:lnTo>
                  <a:lnTo>
                    <a:pt x="f142" y="f39"/>
                  </a:lnTo>
                  <a:lnTo>
                    <a:pt x="f140" y="f148"/>
                  </a:lnTo>
                  <a:lnTo>
                    <a:pt x="f149" y="f37"/>
                  </a:lnTo>
                  <a:lnTo>
                    <a:pt x="f149" y="f99"/>
                  </a:lnTo>
                  <a:lnTo>
                    <a:pt x="f150" y="f100"/>
                  </a:lnTo>
                  <a:lnTo>
                    <a:pt x="f151" y="f107"/>
                  </a:lnTo>
                  <a:lnTo>
                    <a:pt x="f136" y="f152"/>
                  </a:lnTo>
                  <a:lnTo>
                    <a:pt x="f151" y="f30"/>
                  </a:lnTo>
                  <a:lnTo>
                    <a:pt x="f137" y="f27"/>
                  </a:lnTo>
                  <a:lnTo>
                    <a:pt x="f137" y="f106"/>
                  </a:lnTo>
                  <a:lnTo>
                    <a:pt x="f153" y="f97"/>
                  </a:lnTo>
                  <a:lnTo>
                    <a:pt x="f154" y="f101"/>
                  </a:lnTo>
                  <a:lnTo>
                    <a:pt x="f155" y="f101"/>
                  </a:lnTo>
                  <a:lnTo>
                    <a:pt x="f156" y="f21"/>
                  </a:lnTo>
                  <a:lnTo>
                    <a:pt x="f157" y="f110"/>
                  </a:lnTo>
                  <a:lnTo>
                    <a:pt x="f158" y="f110"/>
                  </a:lnTo>
                  <a:lnTo>
                    <a:pt x="f56" y="f21"/>
                  </a:lnTo>
                  <a:lnTo>
                    <a:pt x="f61" y="f95"/>
                  </a:lnTo>
                  <a:lnTo>
                    <a:pt x="f64" y="f95"/>
                  </a:lnTo>
                  <a:lnTo>
                    <a:pt x="f64" y="f101"/>
                  </a:lnTo>
                  <a:lnTo>
                    <a:pt x="f59" y="f159"/>
                  </a:lnTo>
                  <a:lnTo>
                    <a:pt x="f56" y="f160"/>
                  </a:lnTo>
                  <a:lnTo>
                    <a:pt x="f61" y="f91"/>
                  </a:lnTo>
                  <a:lnTo>
                    <a:pt x="f61" y="f118"/>
                  </a:lnTo>
                  <a:lnTo>
                    <a:pt x="f64" y="f88"/>
                  </a:lnTo>
                  <a:lnTo>
                    <a:pt x="f54" y="f87"/>
                  </a:lnTo>
                  <a:lnTo>
                    <a:pt x="f52" y="f122"/>
                  </a:lnTo>
                  <a:lnTo>
                    <a:pt x="f50" y="f86"/>
                  </a:lnTo>
                  <a:lnTo>
                    <a:pt x="f42" y="f3"/>
                  </a:lnTo>
                  <a:lnTo>
                    <a:pt x="f26" y="f161"/>
                  </a:lnTo>
                  <a:lnTo>
                    <a:pt x="f76" y="f162"/>
                  </a:lnTo>
                  <a:lnTo>
                    <a:pt x="f10" y="f162"/>
                  </a:lnTo>
                  <a:lnTo>
                    <a:pt x="f17" y="f83"/>
                  </a:lnTo>
                  <a:lnTo>
                    <a:pt x="f163" y="f164"/>
                  </a:lnTo>
                  <a:lnTo>
                    <a:pt x="f165" y="f166"/>
                  </a:lnTo>
                  <a:lnTo>
                    <a:pt x="f78" y="f165"/>
                  </a:lnTo>
                  <a:lnTo>
                    <a:pt x="f129" y="f29"/>
                  </a:lnTo>
                  <a:lnTo>
                    <a:pt x="f78" y="f22"/>
                  </a:lnTo>
                  <a:lnTo>
                    <a:pt x="f167" y="f158"/>
                  </a:lnTo>
                  <a:lnTo>
                    <a:pt x="f35" y="f151"/>
                  </a:lnTo>
                  <a:lnTo>
                    <a:pt x="f167" y="f168"/>
                  </a:lnTo>
                  <a:lnTo>
                    <a:pt x="f78" y="f169"/>
                  </a:lnTo>
                  <a:lnTo>
                    <a:pt x="f165" y="f142"/>
                  </a:lnTo>
                  <a:lnTo>
                    <a:pt x="f165" y="f170"/>
                  </a:lnTo>
                  <a:lnTo>
                    <a:pt x="f35" y="f6"/>
                  </a:lnTo>
                  <a:lnTo>
                    <a:pt x="f166" y="f171"/>
                  </a:lnTo>
                  <a:lnTo>
                    <a:pt x="f126" y="f149"/>
                  </a:lnTo>
                  <a:lnTo>
                    <a:pt x="f125" y="f172"/>
                  </a:lnTo>
                  <a:lnTo>
                    <a:pt x="f33" y="f157"/>
                  </a:lnTo>
                  <a:lnTo>
                    <a:pt x="f80" y="f54"/>
                  </a:lnTo>
                  <a:lnTo>
                    <a:pt x="f164" y="f42"/>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7" name="Freeform 39">
              <a:extLst>
                <a:ext uri="{FF2B5EF4-FFF2-40B4-BE49-F238E27FC236}">
                  <a16:creationId xmlns:a16="http://schemas.microsoft.com/office/drawing/2014/main" id="{C17E7745-A444-81E6-40CE-41326A9F7A1A}"/>
                </a:ext>
              </a:extLst>
            </p:cNvPr>
            <p:cNvSpPr/>
            <p:nvPr/>
          </p:nvSpPr>
          <p:spPr>
            <a:xfrm>
              <a:off x="5673440" y="2014962"/>
              <a:ext cx="504282" cy="581412"/>
            </a:xfrm>
            <a:custGeom>
              <a:avLst/>
              <a:gdLst>
                <a:gd name="f0" fmla="val 10800000"/>
                <a:gd name="f1" fmla="val 5400000"/>
                <a:gd name="f2" fmla="val 180"/>
                <a:gd name="f3" fmla="val w"/>
                <a:gd name="f4" fmla="val h"/>
                <a:gd name="f5" fmla="val 0"/>
                <a:gd name="f6" fmla="val 425"/>
                <a:gd name="f7" fmla="val 490"/>
                <a:gd name="f8" fmla="val 418"/>
                <a:gd name="f9" fmla="val 187"/>
                <a:gd name="f10" fmla="val 414"/>
                <a:gd name="f11" fmla="val 175"/>
                <a:gd name="f12" fmla="val 168"/>
                <a:gd name="f13" fmla="val 421"/>
                <a:gd name="f14" fmla="val 154"/>
                <a:gd name="f15" fmla="val 142"/>
                <a:gd name="f16" fmla="val 416"/>
                <a:gd name="f17" fmla="val 128"/>
                <a:gd name="f18" fmla="val 406"/>
                <a:gd name="f19" fmla="val 88"/>
                <a:gd name="f20" fmla="val 399"/>
                <a:gd name="f21" fmla="val 62"/>
                <a:gd name="f22" fmla="val 397"/>
                <a:gd name="f23" fmla="val 50"/>
                <a:gd name="f24" fmla="val 395"/>
                <a:gd name="f25" fmla="val 36"/>
                <a:gd name="f26" fmla="val 388"/>
                <a:gd name="f27" fmla="val 10"/>
                <a:gd name="f28" fmla="val 385"/>
                <a:gd name="f29" fmla="val 357"/>
                <a:gd name="f30" fmla="val 19"/>
                <a:gd name="f31" fmla="val 326"/>
                <a:gd name="f32" fmla="val 43"/>
                <a:gd name="f33" fmla="val 310"/>
                <a:gd name="f34" fmla="val 59"/>
                <a:gd name="f35" fmla="val 295"/>
                <a:gd name="f36" fmla="val 78"/>
                <a:gd name="f37" fmla="val 288"/>
                <a:gd name="f38" fmla="val 86"/>
                <a:gd name="f39" fmla="val 281"/>
                <a:gd name="f40" fmla="val 90"/>
                <a:gd name="f41" fmla="val 267"/>
                <a:gd name="f42" fmla="val 253"/>
                <a:gd name="f43" fmla="val 97"/>
                <a:gd name="f44" fmla="val 239"/>
                <a:gd name="f45" fmla="val 104"/>
                <a:gd name="f46" fmla="val 229"/>
                <a:gd name="f47" fmla="val 109"/>
                <a:gd name="f48" fmla="val 224"/>
                <a:gd name="f49" fmla="val 114"/>
                <a:gd name="f50" fmla="val 222"/>
                <a:gd name="f51" fmla="val 116"/>
                <a:gd name="f52" fmla="val 217"/>
                <a:gd name="f53" fmla="val 205"/>
                <a:gd name="f54" fmla="val 203"/>
                <a:gd name="f55" fmla="val 112"/>
                <a:gd name="f56" fmla="val 196"/>
                <a:gd name="f57" fmla="val 189"/>
                <a:gd name="f58" fmla="val 182"/>
                <a:gd name="f59" fmla="val 119"/>
                <a:gd name="f60" fmla="val 121"/>
                <a:gd name="f61" fmla="val 170"/>
                <a:gd name="f62" fmla="val 198"/>
                <a:gd name="f63" fmla="val 102"/>
                <a:gd name="f64" fmla="val 184"/>
                <a:gd name="f65" fmla="val 100"/>
                <a:gd name="f66" fmla="val 177"/>
                <a:gd name="f67" fmla="val 107"/>
                <a:gd name="f68" fmla="val 172"/>
                <a:gd name="f69" fmla="val 161"/>
                <a:gd name="f70" fmla="val 144"/>
                <a:gd name="f71" fmla="val 139"/>
                <a:gd name="f72" fmla="val 95"/>
                <a:gd name="f73" fmla="val 132"/>
                <a:gd name="f74" fmla="val 93"/>
                <a:gd name="f75" fmla="val 125"/>
                <a:gd name="f76" fmla="val 123"/>
                <a:gd name="f77" fmla="val 92"/>
                <a:gd name="f78" fmla="val 61"/>
                <a:gd name="f79" fmla="val 30"/>
                <a:gd name="f80" fmla="val 7"/>
                <a:gd name="f81" fmla="val 14"/>
                <a:gd name="f82" fmla="val 204"/>
                <a:gd name="f83" fmla="val 21"/>
                <a:gd name="f84" fmla="val 244"/>
                <a:gd name="f85" fmla="val 28"/>
                <a:gd name="f86" fmla="val 284"/>
                <a:gd name="f87" fmla="val 33"/>
                <a:gd name="f88" fmla="val 327"/>
                <a:gd name="f89" fmla="val 40"/>
                <a:gd name="f90" fmla="val 367"/>
                <a:gd name="f91" fmla="val 47"/>
                <a:gd name="f92" fmla="val 407"/>
                <a:gd name="f93" fmla="val 54"/>
                <a:gd name="f94" fmla="val 450"/>
                <a:gd name="f95" fmla="val 445"/>
                <a:gd name="f96" fmla="val 66"/>
                <a:gd name="f97" fmla="val 443"/>
                <a:gd name="f98" fmla="val 71"/>
                <a:gd name="f99" fmla="val 448"/>
                <a:gd name="f100" fmla="val 85"/>
                <a:gd name="f101" fmla="val 101"/>
                <a:gd name="f102" fmla="val 108"/>
                <a:gd name="f103" fmla="val 455"/>
                <a:gd name="f104" fmla="val 118"/>
                <a:gd name="f105" fmla="val 467"/>
                <a:gd name="f106" fmla="val 130"/>
                <a:gd name="f107" fmla="val 474"/>
                <a:gd name="f108" fmla="val 146"/>
                <a:gd name="f109" fmla="val 158"/>
                <a:gd name="f110" fmla="val 476"/>
                <a:gd name="f111" fmla="val 483"/>
                <a:gd name="f112" fmla="val 478"/>
                <a:gd name="f113" fmla="val 208"/>
                <a:gd name="f114" fmla="val 481"/>
                <a:gd name="f115" fmla="val 241"/>
                <a:gd name="f116" fmla="val 462"/>
                <a:gd name="f117" fmla="val 460"/>
                <a:gd name="f118" fmla="val 257"/>
                <a:gd name="f119" fmla="val 469"/>
                <a:gd name="f120" fmla="val 283"/>
                <a:gd name="f121" fmla="val 488"/>
                <a:gd name="f122" fmla="val 307"/>
                <a:gd name="f123" fmla="val 486"/>
                <a:gd name="f124" fmla="val 312"/>
                <a:gd name="f125" fmla="val 314"/>
                <a:gd name="f126" fmla="val 319"/>
                <a:gd name="f127" fmla="val 321"/>
                <a:gd name="f128" fmla="val 317"/>
                <a:gd name="f129" fmla="val 438"/>
                <a:gd name="f130" fmla="val 429"/>
                <a:gd name="f131" fmla="val 324"/>
                <a:gd name="f132" fmla="val 412"/>
                <a:gd name="f133" fmla="val 328"/>
                <a:gd name="f134" fmla="val 405"/>
                <a:gd name="f135" fmla="val 333"/>
                <a:gd name="f136" fmla="val 338"/>
                <a:gd name="f137" fmla="val 410"/>
                <a:gd name="f138" fmla="val 340"/>
                <a:gd name="f139" fmla="val 417"/>
                <a:gd name="f140" fmla="val 343"/>
                <a:gd name="f141" fmla="val 345"/>
                <a:gd name="f142" fmla="val 350"/>
                <a:gd name="f143" fmla="val 352"/>
                <a:gd name="f144" fmla="val 347"/>
                <a:gd name="f145" fmla="val 396"/>
                <a:gd name="f146" fmla="val 391"/>
                <a:gd name="f147" fmla="val 389"/>
                <a:gd name="f148" fmla="val 381"/>
                <a:gd name="f149" fmla="val 370"/>
                <a:gd name="f150" fmla="val 354"/>
                <a:gd name="f151" fmla="val 365"/>
                <a:gd name="f152" fmla="val 359"/>
                <a:gd name="f153" fmla="val 362"/>
                <a:gd name="f154" fmla="val 364"/>
                <a:gd name="f155" fmla="val 358"/>
                <a:gd name="f156" fmla="val 369"/>
                <a:gd name="f157" fmla="val 348"/>
                <a:gd name="f158" fmla="val 373"/>
                <a:gd name="f159" fmla="val 344"/>
                <a:gd name="f160" fmla="val 378"/>
                <a:gd name="f161" fmla="val 346"/>
                <a:gd name="f162" fmla="val 383"/>
                <a:gd name="f163" fmla="val 390"/>
                <a:gd name="f164" fmla="val 341"/>
                <a:gd name="f165" fmla="val 329"/>
                <a:gd name="f166" fmla="val 313"/>
                <a:gd name="f167" fmla="val 299"/>
                <a:gd name="f168" fmla="val 289"/>
                <a:gd name="f169" fmla="val 265"/>
                <a:gd name="f170" fmla="val 423"/>
                <a:gd name="f171" fmla="val 228"/>
                <a:gd name="f172" fmla="val 194"/>
                <a:gd name="f173" fmla="+- 0 0 -90"/>
                <a:gd name="f174" fmla="*/ f3 1 425"/>
                <a:gd name="f175" fmla="*/ f4 1 490"/>
                <a:gd name="f176" fmla="+- f7 0 f5"/>
                <a:gd name="f177" fmla="+- f6 0 f5"/>
                <a:gd name="f178" fmla="*/ f173 f0 1"/>
                <a:gd name="f179" fmla="*/ f177 1 425"/>
                <a:gd name="f180" fmla="*/ f176 1 490"/>
                <a:gd name="f181" fmla="*/ 657225 f177 1"/>
                <a:gd name="f182" fmla="*/ 277813 f176 1"/>
                <a:gd name="f183" fmla="*/ 663575 f177 1"/>
                <a:gd name="f184" fmla="*/ 225425 f176 1"/>
                <a:gd name="f185" fmla="*/ 633413 f177 1"/>
                <a:gd name="f186" fmla="*/ 98425 f176 1"/>
                <a:gd name="f187" fmla="*/ 615950 f177 1"/>
                <a:gd name="f188" fmla="*/ 15875 f176 1"/>
                <a:gd name="f189" fmla="*/ 517525 f177 1"/>
                <a:gd name="f190" fmla="*/ 68263 f176 1"/>
                <a:gd name="f191" fmla="*/ 457200 f177 1"/>
                <a:gd name="f192" fmla="*/ 136525 f176 1"/>
                <a:gd name="f193" fmla="*/ 401638 f177 1"/>
                <a:gd name="f194" fmla="*/ 153988 f176 1"/>
                <a:gd name="f195" fmla="*/ 355600 f177 1"/>
                <a:gd name="f196" fmla="*/ 180975 f176 1"/>
                <a:gd name="f197" fmla="*/ 325438 f177 1"/>
                <a:gd name="f198" fmla="*/ 173038 f176 1"/>
                <a:gd name="f199" fmla="*/ 311150 f177 1"/>
                <a:gd name="f200" fmla="*/ 177800 f176 1"/>
                <a:gd name="f201" fmla="*/ 277813 f177 1"/>
                <a:gd name="f202" fmla="*/ 192088 f176 1"/>
                <a:gd name="f203" fmla="*/ 314325 f177 1"/>
                <a:gd name="f204" fmla="*/ 165100 f176 1"/>
                <a:gd name="f205" fmla="*/ 292100 f177 1"/>
                <a:gd name="f206" fmla="*/ 158750 f176 1"/>
                <a:gd name="f207" fmla="*/ 280988 f177 1"/>
                <a:gd name="f208" fmla="*/ 169863 f176 1"/>
                <a:gd name="f209" fmla="*/ 255588 f177 1"/>
                <a:gd name="f210" fmla="*/ 161925 f176 1"/>
                <a:gd name="f211" fmla="*/ 209550 f177 1"/>
                <a:gd name="f212" fmla="*/ 147638 f176 1"/>
                <a:gd name="f213" fmla="*/ 195263 f177 1"/>
                <a:gd name="f214" fmla="*/ 142875 f176 1"/>
                <a:gd name="f215" fmla="*/ 96838 f177 1"/>
                <a:gd name="f216" fmla="*/ 11113 f177 1"/>
                <a:gd name="f217" fmla="*/ 255588 f176 1"/>
                <a:gd name="f218" fmla="*/ 44450 f177 1"/>
                <a:gd name="f219" fmla="*/ 450850 f176 1"/>
                <a:gd name="f220" fmla="*/ 74613 f177 1"/>
                <a:gd name="f221" fmla="*/ 646113 f176 1"/>
                <a:gd name="f222" fmla="*/ 104775 f177 1"/>
                <a:gd name="f223" fmla="*/ 703263 f176 1"/>
                <a:gd name="f224" fmla="*/ 134938 f177 1"/>
                <a:gd name="f225" fmla="*/ 171450 f177 1"/>
                <a:gd name="f226" fmla="*/ 722313 f176 1"/>
                <a:gd name="f227" fmla="*/ 231775 f177 1"/>
                <a:gd name="f228" fmla="*/ 752475 f176 1"/>
                <a:gd name="f229" fmla="*/ 766763 f176 1"/>
                <a:gd name="f230" fmla="*/ 755650 f176 1"/>
                <a:gd name="f231" fmla="*/ 382588 f177 1"/>
                <a:gd name="f232" fmla="*/ 733425 f176 1"/>
                <a:gd name="f233" fmla="*/ 423863 f177 1"/>
                <a:gd name="f234" fmla="*/ 758825 f176 1"/>
                <a:gd name="f235" fmla="*/ 468313 f177 1"/>
                <a:gd name="f236" fmla="*/ 777875 f176 1"/>
                <a:gd name="f237" fmla="*/ 495300 f177 1"/>
                <a:gd name="f238" fmla="*/ 744538 f176 1"/>
                <a:gd name="f239" fmla="*/ 509588 f177 1"/>
                <a:gd name="f240" fmla="*/ 503238 f177 1"/>
                <a:gd name="f241" fmla="*/ 681038 f176 1"/>
                <a:gd name="f242" fmla="*/ 528638 f177 1"/>
                <a:gd name="f243" fmla="*/ 642938 f176 1"/>
                <a:gd name="f244" fmla="*/ 544513 f177 1"/>
                <a:gd name="f245" fmla="*/ 661988 f176 1"/>
                <a:gd name="f246" fmla="*/ 555625 f177 1"/>
                <a:gd name="f247" fmla="*/ 558800 f177 1"/>
                <a:gd name="f248" fmla="*/ 617538 f176 1"/>
                <a:gd name="f249" fmla="*/ 561975 f177 1"/>
                <a:gd name="f250" fmla="*/ 579438 f176 1"/>
                <a:gd name="f251" fmla="*/ 585788 f177 1"/>
                <a:gd name="f252" fmla="*/ 552450 f176 1"/>
                <a:gd name="f253" fmla="*/ 608013 f177 1"/>
                <a:gd name="f254" fmla="*/ 549275 f176 1"/>
                <a:gd name="f255" fmla="*/ 496888 f176 1"/>
                <a:gd name="f256" fmla="*/ 420688 f176 1"/>
                <a:gd name="f257" fmla="*/ 671513 f177 1"/>
                <a:gd name="f258" fmla="*/ 307975 f176 1"/>
                <a:gd name="f259" fmla="*/ f178 1 f2"/>
                <a:gd name="f260" fmla="*/ f181 1 425"/>
                <a:gd name="f261" fmla="*/ f182 1 490"/>
                <a:gd name="f262" fmla="*/ f183 1 425"/>
                <a:gd name="f263" fmla="*/ f184 1 490"/>
                <a:gd name="f264" fmla="*/ f185 1 425"/>
                <a:gd name="f265" fmla="*/ f186 1 490"/>
                <a:gd name="f266" fmla="*/ f187 1 425"/>
                <a:gd name="f267" fmla="*/ f188 1 490"/>
                <a:gd name="f268" fmla="*/ f189 1 425"/>
                <a:gd name="f269" fmla="*/ f190 1 490"/>
                <a:gd name="f270" fmla="*/ f191 1 425"/>
                <a:gd name="f271" fmla="*/ f192 1 490"/>
                <a:gd name="f272" fmla="*/ f193 1 425"/>
                <a:gd name="f273" fmla="*/ f194 1 490"/>
                <a:gd name="f274" fmla="*/ f195 1 425"/>
                <a:gd name="f275" fmla="*/ f196 1 490"/>
                <a:gd name="f276" fmla="*/ f197 1 425"/>
                <a:gd name="f277" fmla="*/ f198 1 490"/>
                <a:gd name="f278" fmla="*/ f199 1 425"/>
                <a:gd name="f279" fmla="*/ f200 1 490"/>
                <a:gd name="f280" fmla="*/ f201 1 425"/>
                <a:gd name="f281" fmla="*/ f202 1 490"/>
                <a:gd name="f282" fmla="*/ f203 1 425"/>
                <a:gd name="f283" fmla="*/ f204 1 490"/>
                <a:gd name="f284" fmla="*/ f205 1 425"/>
                <a:gd name="f285" fmla="*/ f206 1 490"/>
                <a:gd name="f286" fmla="*/ f207 1 425"/>
                <a:gd name="f287" fmla="*/ f208 1 490"/>
                <a:gd name="f288" fmla="*/ f209 1 425"/>
                <a:gd name="f289" fmla="*/ f210 1 490"/>
                <a:gd name="f290" fmla="*/ f211 1 425"/>
                <a:gd name="f291" fmla="*/ f212 1 490"/>
                <a:gd name="f292" fmla="*/ f213 1 425"/>
                <a:gd name="f293" fmla="*/ f214 1 490"/>
                <a:gd name="f294" fmla="*/ f215 1 425"/>
                <a:gd name="f295" fmla="*/ f216 1 425"/>
                <a:gd name="f296" fmla="*/ f217 1 490"/>
                <a:gd name="f297" fmla="*/ f218 1 425"/>
                <a:gd name="f298" fmla="*/ f219 1 490"/>
                <a:gd name="f299" fmla="*/ f220 1 425"/>
                <a:gd name="f300" fmla="*/ f221 1 490"/>
                <a:gd name="f301" fmla="*/ f222 1 425"/>
                <a:gd name="f302" fmla="*/ f223 1 490"/>
                <a:gd name="f303" fmla="*/ f224 1 425"/>
                <a:gd name="f304" fmla="*/ f225 1 425"/>
                <a:gd name="f305" fmla="*/ f226 1 490"/>
                <a:gd name="f306" fmla="*/ f227 1 425"/>
                <a:gd name="f307" fmla="*/ f228 1 490"/>
                <a:gd name="f308" fmla="*/ f229 1 490"/>
                <a:gd name="f309" fmla="*/ f230 1 490"/>
                <a:gd name="f310" fmla="*/ f231 1 425"/>
                <a:gd name="f311" fmla="*/ f232 1 490"/>
                <a:gd name="f312" fmla="*/ f233 1 425"/>
                <a:gd name="f313" fmla="*/ f234 1 490"/>
                <a:gd name="f314" fmla="*/ f235 1 425"/>
                <a:gd name="f315" fmla="*/ f236 1 490"/>
                <a:gd name="f316" fmla="*/ f237 1 425"/>
                <a:gd name="f317" fmla="*/ f238 1 490"/>
                <a:gd name="f318" fmla="*/ f239 1 425"/>
                <a:gd name="f319" fmla="*/ f240 1 425"/>
                <a:gd name="f320" fmla="*/ f241 1 490"/>
                <a:gd name="f321" fmla="*/ f242 1 425"/>
                <a:gd name="f322" fmla="*/ f243 1 490"/>
                <a:gd name="f323" fmla="*/ f244 1 425"/>
                <a:gd name="f324" fmla="*/ f245 1 490"/>
                <a:gd name="f325" fmla="*/ f246 1 425"/>
                <a:gd name="f326" fmla="*/ f247 1 425"/>
                <a:gd name="f327" fmla="*/ f248 1 490"/>
                <a:gd name="f328" fmla="*/ f249 1 425"/>
                <a:gd name="f329" fmla="*/ f250 1 490"/>
                <a:gd name="f330" fmla="*/ f251 1 425"/>
                <a:gd name="f331" fmla="*/ f252 1 490"/>
                <a:gd name="f332" fmla="*/ f253 1 425"/>
                <a:gd name="f333" fmla="*/ f254 1 490"/>
                <a:gd name="f334" fmla="*/ f255 1 490"/>
                <a:gd name="f335" fmla="*/ f256 1 490"/>
                <a:gd name="f336" fmla="*/ f257 1 425"/>
                <a:gd name="f337" fmla="*/ f258 1 490"/>
                <a:gd name="f338" fmla="*/ 0 1 f179"/>
                <a:gd name="f339" fmla="*/ f6 1 f179"/>
                <a:gd name="f340" fmla="*/ 0 1 f180"/>
                <a:gd name="f341" fmla="*/ f7 1 f180"/>
                <a:gd name="f342" fmla="+- f259 0 f1"/>
                <a:gd name="f343" fmla="*/ f260 1 f179"/>
                <a:gd name="f344" fmla="*/ f261 1 f180"/>
                <a:gd name="f345" fmla="*/ f262 1 f179"/>
                <a:gd name="f346" fmla="*/ f263 1 f180"/>
                <a:gd name="f347" fmla="*/ f264 1 f179"/>
                <a:gd name="f348" fmla="*/ f265 1 f180"/>
                <a:gd name="f349" fmla="*/ f266 1 f179"/>
                <a:gd name="f350" fmla="*/ f267 1 f180"/>
                <a:gd name="f351" fmla="*/ f268 1 f179"/>
                <a:gd name="f352" fmla="*/ f269 1 f180"/>
                <a:gd name="f353" fmla="*/ f270 1 f179"/>
                <a:gd name="f354" fmla="*/ f271 1 f180"/>
                <a:gd name="f355" fmla="*/ f272 1 f179"/>
                <a:gd name="f356" fmla="*/ f273 1 f180"/>
                <a:gd name="f357" fmla="*/ f274 1 f179"/>
                <a:gd name="f358" fmla="*/ f275 1 f180"/>
                <a:gd name="f359" fmla="*/ f276 1 f179"/>
                <a:gd name="f360" fmla="*/ f277 1 f180"/>
                <a:gd name="f361" fmla="*/ f278 1 f179"/>
                <a:gd name="f362" fmla="*/ f279 1 f180"/>
                <a:gd name="f363" fmla="*/ f280 1 f179"/>
                <a:gd name="f364" fmla="*/ f281 1 f180"/>
                <a:gd name="f365" fmla="*/ f282 1 f179"/>
                <a:gd name="f366" fmla="*/ f283 1 f180"/>
                <a:gd name="f367" fmla="*/ f284 1 f179"/>
                <a:gd name="f368" fmla="*/ f285 1 f180"/>
                <a:gd name="f369" fmla="*/ f286 1 f179"/>
                <a:gd name="f370" fmla="*/ f287 1 f180"/>
                <a:gd name="f371" fmla="*/ f288 1 f179"/>
                <a:gd name="f372" fmla="*/ f289 1 f180"/>
                <a:gd name="f373" fmla="*/ f290 1 f179"/>
                <a:gd name="f374" fmla="*/ f291 1 f180"/>
                <a:gd name="f375" fmla="*/ f292 1 f179"/>
                <a:gd name="f376" fmla="*/ f293 1 f180"/>
                <a:gd name="f377" fmla="*/ f294 1 f179"/>
                <a:gd name="f378" fmla="*/ f295 1 f179"/>
                <a:gd name="f379" fmla="*/ f296 1 f180"/>
                <a:gd name="f380" fmla="*/ f297 1 f179"/>
                <a:gd name="f381" fmla="*/ f298 1 f180"/>
                <a:gd name="f382" fmla="*/ f299 1 f179"/>
                <a:gd name="f383" fmla="*/ f300 1 f180"/>
                <a:gd name="f384" fmla="*/ f301 1 f179"/>
                <a:gd name="f385" fmla="*/ f302 1 f180"/>
                <a:gd name="f386" fmla="*/ f303 1 f179"/>
                <a:gd name="f387" fmla="*/ f304 1 f179"/>
                <a:gd name="f388" fmla="*/ f305 1 f180"/>
                <a:gd name="f389" fmla="*/ f306 1 f179"/>
                <a:gd name="f390" fmla="*/ f307 1 f180"/>
                <a:gd name="f391" fmla="*/ f308 1 f180"/>
                <a:gd name="f392" fmla="*/ f309 1 f180"/>
                <a:gd name="f393" fmla="*/ f310 1 f179"/>
                <a:gd name="f394" fmla="*/ f311 1 f180"/>
                <a:gd name="f395" fmla="*/ f312 1 f179"/>
                <a:gd name="f396" fmla="*/ f313 1 f180"/>
                <a:gd name="f397" fmla="*/ f314 1 f179"/>
                <a:gd name="f398" fmla="*/ f315 1 f180"/>
                <a:gd name="f399" fmla="*/ f316 1 f179"/>
                <a:gd name="f400" fmla="*/ f317 1 f180"/>
                <a:gd name="f401" fmla="*/ f318 1 f179"/>
                <a:gd name="f402" fmla="*/ f319 1 f179"/>
                <a:gd name="f403" fmla="*/ f320 1 f180"/>
                <a:gd name="f404" fmla="*/ f321 1 f179"/>
                <a:gd name="f405" fmla="*/ f322 1 f180"/>
                <a:gd name="f406" fmla="*/ f323 1 f179"/>
                <a:gd name="f407" fmla="*/ f324 1 f180"/>
                <a:gd name="f408" fmla="*/ f325 1 f179"/>
                <a:gd name="f409" fmla="*/ f326 1 f179"/>
                <a:gd name="f410" fmla="*/ f327 1 f180"/>
                <a:gd name="f411" fmla="*/ f328 1 f179"/>
                <a:gd name="f412" fmla="*/ f329 1 f180"/>
                <a:gd name="f413" fmla="*/ f330 1 f179"/>
                <a:gd name="f414" fmla="*/ f331 1 f180"/>
                <a:gd name="f415" fmla="*/ f332 1 f179"/>
                <a:gd name="f416" fmla="*/ f333 1 f180"/>
                <a:gd name="f417" fmla="*/ f334 1 f180"/>
                <a:gd name="f418" fmla="*/ f335 1 f180"/>
                <a:gd name="f419" fmla="*/ f336 1 f179"/>
                <a:gd name="f420" fmla="*/ f337 1 f180"/>
                <a:gd name="f421" fmla="*/ f338 f174 1"/>
                <a:gd name="f422" fmla="*/ f339 f174 1"/>
                <a:gd name="f423" fmla="*/ f341 f175 1"/>
                <a:gd name="f424" fmla="*/ f340 f175 1"/>
                <a:gd name="f425" fmla="*/ f343 f174 1"/>
                <a:gd name="f426" fmla="*/ f344 f175 1"/>
                <a:gd name="f427" fmla="*/ f345 f174 1"/>
                <a:gd name="f428" fmla="*/ f346 f175 1"/>
                <a:gd name="f429" fmla="*/ f347 f174 1"/>
                <a:gd name="f430" fmla="*/ f348 f175 1"/>
                <a:gd name="f431" fmla="*/ f349 f174 1"/>
                <a:gd name="f432" fmla="*/ f350 f175 1"/>
                <a:gd name="f433" fmla="*/ f351 f174 1"/>
                <a:gd name="f434" fmla="*/ f352 f175 1"/>
                <a:gd name="f435" fmla="*/ f353 f174 1"/>
                <a:gd name="f436" fmla="*/ f354 f175 1"/>
                <a:gd name="f437" fmla="*/ f355 f174 1"/>
                <a:gd name="f438" fmla="*/ f356 f175 1"/>
                <a:gd name="f439" fmla="*/ f357 f174 1"/>
                <a:gd name="f440" fmla="*/ f358 f175 1"/>
                <a:gd name="f441" fmla="*/ f359 f174 1"/>
                <a:gd name="f442" fmla="*/ f360 f175 1"/>
                <a:gd name="f443" fmla="*/ f361 f174 1"/>
                <a:gd name="f444" fmla="*/ f362 f175 1"/>
                <a:gd name="f445" fmla="*/ f363 f174 1"/>
                <a:gd name="f446" fmla="*/ f364 f175 1"/>
                <a:gd name="f447" fmla="*/ f365 f174 1"/>
                <a:gd name="f448" fmla="*/ f366 f175 1"/>
                <a:gd name="f449" fmla="*/ f367 f174 1"/>
                <a:gd name="f450" fmla="*/ f368 f175 1"/>
                <a:gd name="f451" fmla="*/ f369 f174 1"/>
                <a:gd name="f452" fmla="*/ f370 f175 1"/>
                <a:gd name="f453" fmla="*/ f371 f174 1"/>
                <a:gd name="f454" fmla="*/ f372 f175 1"/>
                <a:gd name="f455" fmla="*/ f373 f174 1"/>
                <a:gd name="f456" fmla="*/ f374 f175 1"/>
                <a:gd name="f457" fmla="*/ f375 f174 1"/>
                <a:gd name="f458" fmla="*/ f376 f175 1"/>
                <a:gd name="f459" fmla="*/ f377 f174 1"/>
                <a:gd name="f460" fmla="*/ f378 f174 1"/>
                <a:gd name="f461" fmla="*/ f379 f175 1"/>
                <a:gd name="f462" fmla="*/ f380 f174 1"/>
                <a:gd name="f463" fmla="*/ f381 f175 1"/>
                <a:gd name="f464" fmla="*/ f382 f174 1"/>
                <a:gd name="f465" fmla="*/ f383 f175 1"/>
                <a:gd name="f466" fmla="*/ f384 f174 1"/>
                <a:gd name="f467" fmla="*/ f385 f175 1"/>
                <a:gd name="f468" fmla="*/ f386 f174 1"/>
                <a:gd name="f469" fmla="*/ f387 f174 1"/>
                <a:gd name="f470" fmla="*/ f388 f175 1"/>
                <a:gd name="f471" fmla="*/ f389 f174 1"/>
                <a:gd name="f472" fmla="*/ f390 f175 1"/>
                <a:gd name="f473" fmla="*/ f391 f175 1"/>
                <a:gd name="f474" fmla="*/ f392 f175 1"/>
                <a:gd name="f475" fmla="*/ f393 f174 1"/>
                <a:gd name="f476" fmla="*/ f394 f175 1"/>
                <a:gd name="f477" fmla="*/ f395 f174 1"/>
                <a:gd name="f478" fmla="*/ f396 f175 1"/>
                <a:gd name="f479" fmla="*/ f397 f174 1"/>
                <a:gd name="f480" fmla="*/ f398 f175 1"/>
                <a:gd name="f481" fmla="*/ f399 f174 1"/>
                <a:gd name="f482" fmla="*/ f400 f175 1"/>
                <a:gd name="f483" fmla="*/ f401 f174 1"/>
                <a:gd name="f484" fmla="*/ f402 f174 1"/>
                <a:gd name="f485" fmla="*/ f403 f175 1"/>
                <a:gd name="f486" fmla="*/ f404 f174 1"/>
                <a:gd name="f487" fmla="*/ f405 f175 1"/>
                <a:gd name="f488" fmla="*/ f406 f174 1"/>
                <a:gd name="f489" fmla="*/ f407 f175 1"/>
                <a:gd name="f490" fmla="*/ f408 f174 1"/>
                <a:gd name="f491" fmla="*/ f409 f174 1"/>
                <a:gd name="f492" fmla="*/ f410 f175 1"/>
                <a:gd name="f493" fmla="*/ f411 f174 1"/>
                <a:gd name="f494" fmla="*/ f412 f175 1"/>
                <a:gd name="f495" fmla="*/ f413 f174 1"/>
                <a:gd name="f496" fmla="*/ f414 f175 1"/>
                <a:gd name="f497" fmla="*/ f415 f174 1"/>
                <a:gd name="f498" fmla="*/ f416 f175 1"/>
                <a:gd name="f499" fmla="*/ f417 f175 1"/>
                <a:gd name="f500" fmla="*/ f418 f175 1"/>
                <a:gd name="f501" fmla="*/ f419 f174 1"/>
                <a:gd name="f502" fmla="*/ f420 f175 1"/>
              </a:gdLst>
              <a:ahLst/>
              <a:cxnLst>
                <a:cxn ang="3cd4">
                  <a:pos x="hc" y="t"/>
                </a:cxn>
                <a:cxn ang="0">
                  <a:pos x="r" y="vc"/>
                </a:cxn>
                <a:cxn ang="cd4">
                  <a:pos x="hc" y="b"/>
                </a:cxn>
                <a:cxn ang="cd2">
                  <a:pos x="l" y="vc"/>
                </a:cxn>
                <a:cxn ang="f342">
                  <a:pos x="f425" y="f426"/>
                </a:cxn>
                <a:cxn ang="f342">
                  <a:pos x="f427" y="f428"/>
                </a:cxn>
                <a:cxn ang="f342">
                  <a:pos x="f429" y="f430"/>
                </a:cxn>
                <a:cxn ang="f342">
                  <a:pos x="f431" y="f432"/>
                </a:cxn>
                <a:cxn ang="f342">
                  <a:pos x="f433" y="f434"/>
                </a:cxn>
                <a:cxn ang="f342">
                  <a:pos x="f435" y="f436"/>
                </a:cxn>
                <a:cxn ang="f342">
                  <a:pos x="f437" y="f438"/>
                </a:cxn>
                <a:cxn ang="f342">
                  <a:pos x="f439" y="f440"/>
                </a:cxn>
                <a:cxn ang="f342">
                  <a:pos x="f441" y="f442"/>
                </a:cxn>
                <a:cxn ang="f342">
                  <a:pos x="f443" y="f444"/>
                </a:cxn>
                <a:cxn ang="f342">
                  <a:pos x="f445" y="f446"/>
                </a:cxn>
                <a:cxn ang="f342">
                  <a:pos x="f447" y="f448"/>
                </a:cxn>
                <a:cxn ang="f342">
                  <a:pos x="f449" y="f450"/>
                </a:cxn>
                <a:cxn ang="f342">
                  <a:pos x="f451" y="f452"/>
                </a:cxn>
                <a:cxn ang="f342">
                  <a:pos x="f453" y="f454"/>
                </a:cxn>
                <a:cxn ang="f342">
                  <a:pos x="f455" y="f456"/>
                </a:cxn>
                <a:cxn ang="f342">
                  <a:pos x="f457" y="f458"/>
                </a:cxn>
                <a:cxn ang="f342">
                  <a:pos x="f459" y="f452"/>
                </a:cxn>
                <a:cxn ang="f342">
                  <a:pos x="f460" y="f461"/>
                </a:cxn>
                <a:cxn ang="f342">
                  <a:pos x="f462" y="f463"/>
                </a:cxn>
                <a:cxn ang="f342">
                  <a:pos x="f464" y="f465"/>
                </a:cxn>
                <a:cxn ang="f342">
                  <a:pos x="f466" y="f467"/>
                </a:cxn>
                <a:cxn ang="f342">
                  <a:pos x="f468" y="f467"/>
                </a:cxn>
                <a:cxn ang="f342">
                  <a:pos x="f469" y="f470"/>
                </a:cxn>
                <a:cxn ang="f342">
                  <a:pos x="f471" y="f472"/>
                </a:cxn>
                <a:cxn ang="f342">
                  <a:pos x="f445" y="f473"/>
                </a:cxn>
                <a:cxn ang="f342">
                  <a:pos x="f443" y="f474"/>
                </a:cxn>
                <a:cxn ang="f342">
                  <a:pos x="f475" y="f476"/>
                </a:cxn>
                <a:cxn ang="f342">
                  <a:pos x="f477" y="f478"/>
                </a:cxn>
                <a:cxn ang="f342">
                  <a:pos x="f479" y="f480"/>
                </a:cxn>
                <a:cxn ang="f342">
                  <a:pos x="f481" y="f482"/>
                </a:cxn>
                <a:cxn ang="f342">
                  <a:pos x="f483" y="f470"/>
                </a:cxn>
                <a:cxn ang="f342">
                  <a:pos x="f484" y="f485"/>
                </a:cxn>
                <a:cxn ang="f342">
                  <a:pos x="f486" y="f487"/>
                </a:cxn>
                <a:cxn ang="f342">
                  <a:pos x="f488" y="f489"/>
                </a:cxn>
                <a:cxn ang="f342">
                  <a:pos x="f490" y="f465"/>
                </a:cxn>
                <a:cxn ang="f342">
                  <a:pos x="f491" y="f487"/>
                </a:cxn>
                <a:cxn ang="f342">
                  <a:pos x="f490" y="f492"/>
                </a:cxn>
                <a:cxn ang="f342">
                  <a:pos x="f493" y="f494"/>
                </a:cxn>
                <a:cxn ang="f342">
                  <a:pos x="f495" y="f496"/>
                </a:cxn>
                <a:cxn ang="f342">
                  <a:pos x="f497" y="f498"/>
                </a:cxn>
                <a:cxn ang="f342">
                  <a:pos x="f425" y="f499"/>
                </a:cxn>
                <a:cxn ang="f342">
                  <a:pos x="f427" y="f500"/>
                </a:cxn>
                <a:cxn ang="f342">
                  <a:pos x="f501" y="f502"/>
                </a:cxn>
              </a:cxnLst>
              <a:rect l="f421" t="f424" r="f422" b="f423"/>
              <a:pathLst>
                <a:path w="425" h="490">
                  <a:moveTo>
                    <a:pt x="f8" y="f9"/>
                  </a:moveTo>
                  <a:lnTo>
                    <a:pt x="f10" y="f2"/>
                  </a:lnTo>
                  <a:lnTo>
                    <a:pt x="f10" y="f11"/>
                  </a:lnTo>
                  <a:lnTo>
                    <a:pt x="f6" y="f12"/>
                  </a:lnTo>
                  <a:lnTo>
                    <a:pt x="f13" y="f14"/>
                  </a:lnTo>
                  <a:lnTo>
                    <a:pt x="f8" y="f15"/>
                  </a:lnTo>
                  <a:lnTo>
                    <a:pt x="f16" y="f17"/>
                  </a:lnTo>
                  <a:lnTo>
                    <a:pt x="f18" y="f19"/>
                  </a:lnTo>
                  <a:lnTo>
                    <a:pt x="f20" y="f21"/>
                  </a:lnTo>
                  <a:lnTo>
                    <a:pt x="f22" y="f23"/>
                  </a:lnTo>
                  <a:lnTo>
                    <a:pt x="f24" y="f25"/>
                  </a:lnTo>
                  <a:lnTo>
                    <a:pt x="f26" y="f27"/>
                  </a:lnTo>
                  <a:lnTo>
                    <a:pt x="f28" y="f5"/>
                  </a:lnTo>
                  <a:lnTo>
                    <a:pt x="f29" y="f30"/>
                  </a:lnTo>
                  <a:lnTo>
                    <a:pt x="f31" y="f32"/>
                  </a:lnTo>
                  <a:lnTo>
                    <a:pt x="f33" y="f34"/>
                  </a:lnTo>
                  <a:lnTo>
                    <a:pt x="f35" y="f36"/>
                  </a:lnTo>
                  <a:lnTo>
                    <a:pt x="f37" y="f38"/>
                  </a:lnTo>
                  <a:lnTo>
                    <a:pt x="f39" y="f40"/>
                  </a:lnTo>
                  <a:lnTo>
                    <a:pt x="f41" y="f40"/>
                  </a:lnTo>
                  <a:lnTo>
                    <a:pt x="f42" y="f43"/>
                  </a:lnTo>
                  <a:lnTo>
                    <a:pt x="f44" y="f45"/>
                  </a:lnTo>
                  <a:lnTo>
                    <a:pt x="f46" y="f47"/>
                  </a:lnTo>
                  <a:lnTo>
                    <a:pt x="f48" y="f49"/>
                  </a:lnTo>
                  <a:lnTo>
                    <a:pt x="f50" y="f51"/>
                  </a:lnTo>
                  <a:lnTo>
                    <a:pt x="f52" y="f51"/>
                  </a:lnTo>
                  <a:lnTo>
                    <a:pt x="f53" y="f47"/>
                  </a:lnTo>
                  <a:lnTo>
                    <a:pt x="f54" y="f55"/>
                  </a:lnTo>
                  <a:lnTo>
                    <a:pt x="f56" y="f55"/>
                  </a:lnTo>
                  <a:lnTo>
                    <a:pt x="f57" y="f49"/>
                  </a:lnTo>
                  <a:lnTo>
                    <a:pt x="f58" y="f59"/>
                  </a:lnTo>
                  <a:lnTo>
                    <a:pt x="f11" y="f60"/>
                  </a:lnTo>
                  <a:lnTo>
                    <a:pt x="f61" y="f59"/>
                  </a:lnTo>
                  <a:lnTo>
                    <a:pt x="f11" y="f51"/>
                  </a:lnTo>
                  <a:lnTo>
                    <a:pt x="f62" y="f45"/>
                  </a:lnTo>
                  <a:lnTo>
                    <a:pt x="f9" y="f63"/>
                  </a:lnTo>
                  <a:lnTo>
                    <a:pt x="f64" y="f65"/>
                  </a:lnTo>
                  <a:lnTo>
                    <a:pt x="f58" y="f65"/>
                  </a:lnTo>
                  <a:lnTo>
                    <a:pt x="f58" y="f45"/>
                  </a:lnTo>
                  <a:lnTo>
                    <a:pt x="f66" y="f67"/>
                  </a:lnTo>
                  <a:lnTo>
                    <a:pt x="f68" y="f67"/>
                  </a:lnTo>
                  <a:lnTo>
                    <a:pt x="f12" y="f67"/>
                  </a:lnTo>
                  <a:lnTo>
                    <a:pt x="f69" y="f63"/>
                  </a:lnTo>
                  <a:lnTo>
                    <a:pt x="f70" y="f43"/>
                  </a:lnTo>
                  <a:lnTo>
                    <a:pt x="f71" y="f72"/>
                  </a:lnTo>
                  <a:lnTo>
                    <a:pt x="f73" y="f74"/>
                  </a:lnTo>
                  <a:lnTo>
                    <a:pt x="f75" y="f74"/>
                  </a:lnTo>
                  <a:lnTo>
                    <a:pt x="f76" y="f74"/>
                  </a:lnTo>
                  <a:lnTo>
                    <a:pt x="f76" y="f40"/>
                  </a:lnTo>
                  <a:lnTo>
                    <a:pt x="f76" y="f74"/>
                  </a:lnTo>
                  <a:lnTo>
                    <a:pt x="f77" y="f65"/>
                  </a:lnTo>
                  <a:lnTo>
                    <a:pt x="f78" y="f67"/>
                  </a:lnTo>
                  <a:lnTo>
                    <a:pt x="f79" y="f49"/>
                  </a:lnTo>
                  <a:lnTo>
                    <a:pt x="f5" y="f60"/>
                  </a:lnTo>
                  <a:lnTo>
                    <a:pt x="f80" y="f69"/>
                  </a:lnTo>
                  <a:lnTo>
                    <a:pt x="f81" y="f82"/>
                  </a:lnTo>
                  <a:lnTo>
                    <a:pt x="f83" y="f84"/>
                  </a:lnTo>
                  <a:lnTo>
                    <a:pt x="f85" y="f86"/>
                  </a:lnTo>
                  <a:lnTo>
                    <a:pt x="f87" y="f88"/>
                  </a:lnTo>
                  <a:lnTo>
                    <a:pt x="f89" y="f90"/>
                  </a:lnTo>
                  <a:lnTo>
                    <a:pt x="f91" y="f92"/>
                  </a:lnTo>
                  <a:lnTo>
                    <a:pt x="f93" y="f94"/>
                  </a:lnTo>
                  <a:lnTo>
                    <a:pt x="f34" y="f95"/>
                  </a:lnTo>
                  <a:lnTo>
                    <a:pt x="f96" y="f97"/>
                  </a:lnTo>
                  <a:lnTo>
                    <a:pt x="f98" y="f99"/>
                  </a:lnTo>
                  <a:lnTo>
                    <a:pt x="f36" y="f99"/>
                  </a:lnTo>
                  <a:lnTo>
                    <a:pt x="f100" y="f97"/>
                  </a:lnTo>
                  <a:lnTo>
                    <a:pt x="f77" y="f97"/>
                  </a:lnTo>
                  <a:lnTo>
                    <a:pt x="f101" y="f99"/>
                  </a:lnTo>
                  <a:lnTo>
                    <a:pt x="f102" y="f103"/>
                  </a:lnTo>
                  <a:lnTo>
                    <a:pt x="f104" y="f105"/>
                  </a:lnTo>
                  <a:lnTo>
                    <a:pt x="f106" y="f107"/>
                  </a:lnTo>
                  <a:lnTo>
                    <a:pt x="f108" y="f107"/>
                  </a:lnTo>
                  <a:lnTo>
                    <a:pt x="f109" y="f110"/>
                  </a:lnTo>
                  <a:lnTo>
                    <a:pt x="f12" y="f111"/>
                  </a:lnTo>
                  <a:lnTo>
                    <a:pt x="f11" y="f111"/>
                  </a:lnTo>
                  <a:lnTo>
                    <a:pt x="f58" y="f112"/>
                  </a:lnTo>
                  <a:lnTo>
                    <a:pt x="f57" y="f110"/>
                  </a:lnTo>
                  <a:lnTo>
                    <a:pt x="f56" y="f110"/>
                  </a:lnTo>
                  <a:lnTo>
                    <a:pt x="f113" y="f114"/>
                  </a:lnTo>
                  <a:lnTo>
                    <a:pt x="f50" y="f110"/>
                  </a:lnTo>
                  <a:lnTo>
                    <a:pt x="f115" y="f116"/>
                  </a:lnTo>
                  <a:lnTo>
                    <a:pt x="f42" y="f117"/>
                  </a:lnTo>
                  <a:lnTo>
                    <a:pt x="f118" y="f119"/>
                  </a:lnTo>
                  <a:lnTo>
                    <a:pt x="f41" y="f112"/>
                  </a:lnTo>
                  <a:lnTo>
                    <a:pt x="f120" y="f121"/>
                  </a:lnTo>
                  <a:lnTo>
                    <a:pt x="f35" y="f7"/>
                  </a:lnTo>
                  <a:lnTo>
                    <a:pt x="f122" y="f123"/>
                  </a:lnTo>
                  <a:lnTo>
                    <a:pt x="f124" y="f112"/>
                  </a:lnTo>
                  <a:lnTo>
                    <a:pt x="f124" y="f119"/>
                  </a:lnTo>
                  <a:lnTo>
                    <a:pt x="f125" y="f116"/>
                  </a:lnTo>
                  <a:lnTo>
                    <a:pt x="f126" y="f117"/>
                  </a:lnTo>
                  <a:lnTo>
                    <a:pt x="f127" y="f103"/>
                  </a:lnTo>
                  <a:lnTo>
                    <a:pt x="f126" y="f95"/>
                  </a:lnTo>
                  <a:lnTo>
                    <a:pt x="f128" y="f129"/>
                  </a:lnTo>
                  <a:lnTo>
                    <a:pt x="f128" y="f130"/>
                  </a:lnTo>
                  <a:lnTo>
                    <a:pt x="f131" y="f132"/>
                  </a:lnTo>
                  <a:lnTo>
                    <a:pt x="f133" y="f134"/>
                  </a:lnTo>
                  <a:lnTo>
                    <a:pt x="f135" y="f134"/>
                  </a:lnTo>
                  <a:lnTo>
                    <a:pt x="f136" y="f137"/>
                  </a:lnTo>
                  <a:lnTo>
                    <a:pt x="f138" y="f139"/>
                  </a:lnTo>
                  <a:lnTo>
                    <a:pt x="f140" y="f139"/>
                  </a:lnTo>
                  <a:lnTo>
                    <a:pt x="f141" y="f137"/>
                  </a:lnTo>
                  <a:lnTo>
                    <a:pt x="f142" y="f92"/>
                  </a:lnTo>
                  <a:lnTo>
                    <a:pt x="f143" y="f92"/>
                  </a:lnTo>
                  <a:lnTo>
                    <a:pt x="f143" y="f134"/>
                  </a:lnTo>
                  <a:lnTo>
                    <a:pt x="f144" y="f145"/>
                  </a:lnTo>
                  <a:lnTo>
                    <a:pt x="f141" y="f146"/>
                  </a:lnTo>
                  <a:lnTo>
                    <a:pt x="f142" y="f147"/>
                  </a:lnTo>
                  <a:lnTo>
                    <a:pt x="f142" y="f148"/>
                  </a:lnTo>
                  <a:lnTo>
                    <a:pt x="f143" y="f149"/>
                  </a:lnTo>
                  <a:lnTo>
                    <a:pt x="f150" y="f151"/>
                  </a:lnTo>
                  <a:lnTo>
                    <a:pt x="f152" y="f153"/>
                  </a:lnTo>
                  <a:lnTo>
                    <a:pt x="f154" y="f155"/>
                  </a:lnTo>
                  <a:lnTo>
                    <a:pt x="f156" y="f157"/>
                  </a:lnTo>
                  <a:lnTo>
                    <a:pt x="f158" y="f159"/>
                  </a:lnTo>
                  <a:lnTo>
                    <a:pt x="f160" y="f161"/>
                  </a:lnTo>
                  <a:lnTo>
                    <a:pt x="f162" y="f161"/>
                  </a:lnTo>
                  <a:lnTo>
                    <a:pt x="f163" y="f164"/>
                  </a:lnTo>
                  <a:lnTo>
                    <a:pt x="f20" y="f165"/>
                  </a:lnTo>
                  <a:lnTo>
                    <a:pt x="f10" y="f166"/>
                  </a:lnTo>
                  <a:lnTo>
                    <a:pt x="f8" y="f167"/>
                  </a:lnTo>
                  <a:lnTo>
                    <a:pt x="f16" y="f168"/>
                  </a:lnTo>
                  <a:lnTo>
                    <a:pt x="f8" y="f169"/>
                  </a:lnTo>
                  <a:lnTo>
                    <a:pt x="f170" y="f171"/>
                  </a:lnTo>
                  <a:lnTo>
                    <a:pt x="f6" y="f82"/>
                  </a:lnTo>
                  <a:lnTo>
                    <a:pt x="f170" y="f17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8" name="Freeform 47">
              <a:extLst>
                <a:ext uri="{FF2B5EF4-FFF2-40B4-BE49-F238E27FC236}">
                  <a16:creationId xmlns:a16="http://schemas.microsoft.com/office/drawing/2014/main" id="{E46BD494-8142-1967-0AD0-A0DD7273F8BD}"/>
                </a:ext>
              </a:extLst>
            </p:cNvPr>
            <p:cNvSpPr/>
            <p:nvPr/>
          </p:nvSpPr>
          <p:spPr>
            <a:xfrm>
              <a:off x="6323670" y="2205999"/>
              <a:ext cx="548182" cy="258665"/>
            </a:xfrm>
            <a:custGeom>
              <a:avLst/>
              <a:gdLst>
                <a:gd name="f0" fmla="val 10800000"/>
                <a:gd name="f1" fmla="val 5400000"/>
                <a:gd name="f2" fmla="val 360"/>
                <a:gd name="f3" fmla="val 180"/>
                <a:gd name="f4" fmla="val w"/>
                <a:gd name="f5" fmla="val h"/>
                <a:gd name="f6" fmla="val 0"/>
                <a:gd name="f7" fmla="val 462"/>
                <a:gd name="f8" fmla="val 218"/>
                <a:gd name="f9" fmla="val 457"/>
                <a:gd name="f10" fmla="val 157"/>
                <a:gd name="f11" fmla="val 455"/>
                <a:gd name="f12" fmla="val 147"/>
                <a:gd name="f13" fmla="val 142"/>
                <a:gd name="f14" fmla="val 140"/>
                <a:gd name="f15" fmla="val 459"/>
                <a:gd name="f16" fmla="val 145"/>
                <a:gd name="f17" fmla="val 138"/>
                <a:gd name="f18" fmla="val 135"/>
                <a:gd name="f19" fmla="val 450"/>
                <a:gd name="f20" fmla="val 431"/>
                <a:gd name="f21" fmla="val 410"/>
                <a:gd name="f22" fmla="val 152"/>
                <a:gd name="f23" fmla="val 400"/>
                <a:gd name="f24" fmla="val 154"/>
                <a:gd name="f25" fmla="val 398"/>
                <a:gd name="f26" fmla="val 391"/>
                <a:gd name="f27" fmla="val 386"/>
                <a:gd name="f28" fmla="val 116"/>
                <a:gd name="f29" fmla="val 379"/>
                <a:gd name="f30" fmla="val 97"/>
                <a:gd name="f31" fmla="val 372"/>
                <a:gd name="f32" fmla="val 78"/>
                <a:gd name="f33" fmla="val 365"/>
                <a:gd name="f34" fmla="val 57"/>
                <a:gd name="f35" fmla="val 38"/>
                <a:gd name="f36" fmla="val 353"/>
                <a:gd name="f37" fmla="val 19"/>
                <a:gd name="f38" fmla="val 346"/>
                <a:gd name="f39" fmla="val 324"/>
                <a:gd name="f40" fmla="val 7"/>
                <a:gd name="f41" fmla="val 303"/>
                <a:gd name="f42" fmla="val 12"/>
                <a:gd name="f43" fmla="val 282"/>
                <a:gd name="f44" fmla="val 261"/>
                <a:gd name="f45" fmla="val 26"/>
                <a:gd name="f46" fmla="val 239"/>
                <a:gd name="f47" fmla="val 31"/>
                <a:gd name="f48" fmla="val 197"/>
                <a:gd name="f49" fmla="val 45"/>
                <a:gd name="f50" fmla="val 175"/>
                <a:gd name="f51" fmla="val 50"/>
                <a:gd name="f52" fmla="val 130"/>
                <a:gd name="f53" fmla="val 62"/>
                <a:gd name="f54" fmla="val 109"/>
                <a:gd name="f55" fmla="val 69"/>
                <a:gd name="f56" fmla="val 88"/>
                <a:gd name="f57" fmla="val 74"/>
                <a:gd name="f58" fmla="val 67"/>
                <a:gd name="f59" fmla="val 81"/>
                <a:gd name="f60" fmla="val 85"/>
                <a:gd name="f61" fmla="val 22"/>
                <a:gd name="f62" fmla="val 93"/>
                <a:gd name="f63" fmla="val 5"/>
                <a:gd name="f64" fmla="val 114"/>
                <a:gd name="f65" fmla="val 128"/>
                <a:gd name="f66" fmla="val 15"/>
                <a:gd name="f67" fmla="val 161"/>
                <a:gd name="f68" fmla="val 149"/>
                <a:gd name="f69" fmla="val 119"/>
                <a:gd name="f70" fmla="val 100"/>
                <a:gd name="f71" fmla="val 95"/>
                <a:gd name="f72" fmla="val 71"/>
                <a:gd name="f73" fmla="val 90"/>
                <a:gd name="f74" fmla="val 102"/>
                <a:gd name="f75" fmla="val 104"/>
                <a:gd name="f76" fmla="val 83"/>
                <a:gd name="f77" fmla="val 112"/>
                <a:gd name="f78" fmla="val 123"/>
                <a:gd name="f79" fmla="val 133"/>
                <a:gd name="f80" fmla="val 76"/>
                <a:gd name="f81" fmla="val 159"/>
                <a:gd name="f82" fmla="val 166"/>
                <a:gd name="f83" fmla="val 168"/>
                <a:gd name="f84" fmla="val 171"/>
                <a:gd name="f85" fmla="val 173"/>
                <a:gd name="f86" fmla="val 178"/>
                <a:gd name="f87" fmla="val 185"/>
                <a:gd name="f88" fmla="val 199"/>
                <a:gd name="f89" fmla="val 204"/>
                <a:gd name="f90" fmla="val 209"/>
                <a:gd name="f91" fmla="val 227"/>
                <a:gd name="f92" fmla="val 126"/>
                <a:gd name="f93" fmla="val 249"/>
                <a:gd name="f94" fmla="val 253"/>
                <a:gd name="f95" fmla="val 268"/>
                <a:gd name="f96" fmla="val 263"/>
                <a:gd name="f97" fmla="val 258"/>
                <a:gd name="f98" fmla="val 256"/>
                <a:gd name="f99" fmla="val 251"/>
                <a:gd name="f100" fmla="val 187"/>
                <a:gd name="f101" fmla="val 192"/>
                <a:gd name="f102" fmla="val 201"/>
                <a:gd name="f103" fmla="val 194"/>
                <a:gd name="f104" fmla="val 275"/>
                <a:gd name="f105" fmla="val 279"/>
                <a:gd name="f106" fmla="val 284"/>
                <a:gd name="f107" fmla="val 291"/>
                <a:gd name="f108" fmla="val 289"/>
                <a:gd name="f109" fmla="val 322"/>
                <a:gd name="f110" fmla="val 336"/>
                <a:gd name="f111" fmla="val 211"/>
                <a:gd name="f112" fmla="val 343"/>
                <a:gd name="f113" fmla="val 216"/>
                <a:gd name="f114" fmla="val 350"/>
                <a:gd name="f115" fmla="val 348"/>
                <a:gd name="f116" fmla="val 206"/>
                <a:gd name="f117" fmla="val 339"/>
                <a:gd name="f118" fmla="val 310"/>
                <a:gd name="f119" fmla="val 301"/>
                <a:gd name="f120" fmla="val 164"/>
                <a:gd name="f121" fmla="val 306"/>
                <a:gd name="f122" fmla="val 317"/>
                <a:gd name="f123" fmla="val 183"/>
                <a:gd name="f124" fmla="val 332"/>
                <a:gd name="f125" fmla="val 327"/>
                <a:gd name="f126" fmla="val 320"/>
                <a:gd name="f127" fmla="val 308"/>
                <a:gd name="f128" fmla="val 296"/>
                <a:gd name="f129" fmla="val 298"/>
                <a:gd name="f130" fmla="val 59"/>
                <a:gd name="f131" fmla="val 55"/>
                <a:gd name="f132" fmla="val 315"/>
                <a:gd name="f133" fmla="val 64"/>
                <a:gd name="f134" fmla="val 313"/>
                <a:gd name="f135" fmla="val 48"/>
                <a:gd name="f136" fmla="val 41"/>
                <a:gd name="f137" fmla="val 33"/>
                <a:gd name="f138" fmla="val 29"/>
                <a:gd name="f139" fmla="val 334"/>
                <a:gd name="f140" fmla="val 36"/>
                <a:gd name="f141" fmla="val 341"/>
                <a:gd name="f142" fmla="val 52"/>
                <a:gd name="f143" fmla="val 329"/>
                <a:gd name="f144" fmla="val 362"/>
                <a:gd name="f145" fmla="val 355"/>
                <a:gd name="f146" fmla="val 374"/>
                <a:gd name="f147" fmla="val 376"/>
                <a:gd name="f148" fmla="val 381"/>
                <a:gd name="f149" fmla="val 384"/>
                <a:gd name="f150" fmla="val 388"/>
                <a:gd name="f151" fmla="val 190"/>
                <a:gd name="f152" fmla="val 395"/>
                <a:gd name="f153" fmla="val 402"/>
                <a:gd name="f154" fmla="val 412"/>
                <a:gd name="f155" fmla="val 419"/>
                <a:gd name="f156" fmla="val 421"/>
                <a:gd name="f157" fmla="val 436"/>
                <a:gd name="f158" fmla="val 445"/>
                <a:gd name="f159" fmla="val 447"/>
                <a:gd name="f160" fmla="+- 0 0 -90"/>
                <a:gd name="f161" fmla="*/ f4 1 462"/>
                <a:gd name="f162" fmla="*/ f5 1 218"/>
                <a:gd name="f163" fmla="+- f8 0 f6"/>
                <a:gd name="f164" fmla="+- f7 0 f6"/>
                <a:gd name="f165" fmla="*/ f160 f0 1"/>
                <a:gd name="f166" fmla="*/ f164 1 462"/>
                <a:gd name="f167" fmla="*/ f163 1 218"/>
                <a:gd name="f168" fmla="*/ 725488 f164 1"/>
                <a:gd name="f169" fmla="*/ 222250 f163 1"/>
                <a:gd name="f170" fmla="*/ 733425 f164 1"/>
                <a:gd name="f171" fmla="*/ 219075 f163 1"/>
                <a:gd name="f172" fmla="*/ 650875 f164 1"/>
                <a:gd name="f173" fmla="*/ 241300 f163 1"/>
                <a:gd name="f174" fmla="*/ 631825 f164 1"/>
                <a:gd name="f175" fmla="*/ 244475 f163 1"/>
                <a:gd name="f176" fmla="*/ 590550 f164 1"/>
                <a:gd name="f177" fmla="*/ 123825 f163 1"/>
                <a:gd name="f178" fmla="*/ 549275 f164 1"/>
                <a:gd name="f179" fmla="*/ 0 f163 1"/>
                <a:gd name="f180" fmla="*/ 414338 f164 1"/>
                <a:gd name="f181" fmla="*/ 41275 f163 1"/>
                <a:gd name="f182" fmla="*/ 277813 f164 1"/>
                <a:gd name="f183" fmla="*/ 79375 f163 1"/>
                <a:gd name="f184" fmla="*/ 139700 f164 1"/>
                <a:gd name="f185" fmla="*/ 117475 f163 1"/>
                <a:gd name="f186" fmla="*/ 0 f164 1"/>
                <a:gd name="f187" fmla="*/ 153988 f163 1"/>
                <a:gd name="f188" fmla="*/ 41275 f164 1"/>
                <a:gd name="f189" fmla="*/ 236538 f163 1"/>
                <a:gd name="f190" fmla="*/ 90488 f164 1"/>
                <a:gd name="f191" fmla="*/ 188913 f163 1"/>
                <a:gd name="f192" fmla="*/ 112713 f164 1"/>
                <a:gd name="f193" fmla="*/ 147638 f163 1"/>
                <a:gd name="f194" fmla="*/ 128588 f164 1"/>
                <a:gd name="f195" fmla="*/ 158750 f163 1"/>
                <a:gd name="f196" fmla="*/ 161925 f164 1"/>
                <a:gd name="f197" fmla="*/ 195263 f164 1"/>
                <a:gd name="f198" fmla="*/ 109538 f163 1"/>
                <a:gd name="f199" fmla="*/ 244475 f164 1"/>
                <a:gd name="f200" fmla="*/ 112713 f163 1"/>
                <a:gd name="f201" fmla="*/ 263525 f164 1"/>
                <a:gd name="f202" fmla="*/ 128588 f163 1"/>
                <a:gd name="f203" fmla="*/ 271463 f164 1"/>
                <a:gd name="f204" fmla="*/ 142875 f163 1"/>
                <a:gd name="f205" fmla="*/ 293688 f164 1"/>
                <a:gd name="f206" fmla="*/ 161925 f163 1"/>
                <a:gd name="f207" fmla="*/ 323850 f164 1"/>
                <a:gd name="f208" fmla="*/ 395288 f164 1"/>
                <a:gd name="f209" fmla="*/ 211138 f163 1"/>
                <a:gd name="f210" fmla="*/ 417513 f164 1"/>
                <a:gd name="f211" fmla="*/ 233363 f163 1"/>
                <a:gd name="f212" fmla="*/ 406400 f164 1"/>
                <a:gd name="f213" fmla="*/ 271463 f163 1"/>
                <a:gd name="f214" fmla="*/ 319088 f163 1"/>
                <a:gd name="f215" fmla="*/ 450850 f164 1"/>
                <a:gd name="f216" fmla="*/ 323850 f163 1"/>
                <a:gd name="f217" fmla="*/ 481013 f164 1"/>
                <a:gd name="f218" fmla="*/ 331788 f163 1"/>
                <a:gd name="f219" fmla="*/ 555625 f164 1"/>
                <a:gd name="f220" fmla="*/ 346075 f163 1"/>
                <a:gd name="f221" fmla="*/ 492125 f164 1"/>
                <a:gd name="f222" fmla="*/ 285750 f163 1"/>
                <a:gd name="f223" fmla="*/ 485775 f164 1"/>
                <a:gd name="f224" fmla="*/ 533400 f164 1"/>
                <a:gd name="f225" fmla="*/ 293688 f163 1"/>
                <a:gd name="f226" fmla="*/ 225425 f163 1"/>
                <a:gd name="f227" fmla="*/ 488950 f164 1"/>
                <a:gd name="f228" fmla="*/ 184150 f163 1"/>
                <a:gd name="f229" fmla="*/ 165100 f163 1"/>
                <a:gd name="f230" fmla="*/ 458788 f164 1"/>
                <a:gd name="f231" fmla="*/ 87313 f163 1"/>
                <a:gd name="f232" fmla="*/ 500063 f164 1"/>
                <a:gd name="f233" fmla="*/ 519113 f164 1"/>
                <a:gd name="f234" fmla="*/ 65088 f163 1"/>
                <a:gd name="f235" fmla="*/ 530225 f164 1"/>
                <a:gd name="f236" fmla="*/ 34925 f163 1"/>
                <a:gd name="f237" fmla="*/ 538163 f164 1"/>
                <a:gd name="f238" fmla="*/ 60325 f163 1"/>
                <a:gd name="f239" fmla="*/ 541338 f164 1"/>
                <a:gd name="f240" fmla="*/ 522288 f164 1"/>
                <a:gd name="f241" fmla="*/ 150813 f163 1"/>
                <a:gd name="f242" fmla="*/ 527050 f164 1"/>
                <a:gd name="f243" fmla="*/ 173038 f163 1"/>
                <a:gd name="f244" fmla="*/ 200025 f163 1"/>
                <a:gd name="f245" fmla="*/ 206375 f163 1"/>
                <a:gd name="f246" fmla="*/ 579438 f164 1"/>
                <a:gd name="f247" fmla="*/ 230188 f163 1"/>
                <a:gd name="f248" fmla="*/ 263525 f163 1"/>
                <a:gd name="f249" fmla="*/ 601663 f164 1"/>
                <a:gd name="f250" fmla="*/ 290513 f163 1"/>
                <a:gd name="f251" fmla="*/ 612775 f164 1"/>
                <a:gd name="f252" fmla="*/ 277813 f163 1"/>
                <a:gd name="f253" fmla="*/ 620713 f164 1"/>
                <a:gd name="f254" fmla="*/ 312738 f163 1"/>
                <a:gd name="f255" fmla="*/ 635000 f164 1"/>
                <a:gd name="f256" fmla="*/ 692150 f164 1"/>
                <a:gd name="f257" fmla="*/ 714375 f164 1"/>
                <a:gd name="f258" fmla="*/ 296863 f163 1"/>
                <a:gd name="f259" fmla="*/ f165 1 f3"/>
                <a:gd name="f260" fmla="*/ f168 1 462"/>
                <a:gd name="f261" fmla="*/ f169 1 218"/>
                <a:gd name="f262" fmla="*/ f170 1 462"/>
                <a:gd name="f263" fmla="*/ f171 1 218"/>
                <a:gd name="f264" fmla="*/ f172 1 462"/>
                <a:gd name="f265" fmla="*/ f173 1 218"/>
                <a:gd name="f266" fmla="*/ f174 1 462"/>
                <a:gd name="f267" fmla="*/ f175 1 218"/>
                <a:gd name="f268" fmla="*/ f176 1 462"/>
                <a:gd name="f269" fmla="*/ f177 1 218"/>
                <a:gd name="f270" fmla="*/ f178 1 462"/>
                <a:gd name="f271" fmla="*/ f179 1 218"/>
                <a:gd name="f272" fmla="*/ f180 1 462"/>
                <a:gd name="f273" fmla="*/ f181 1 218"/>
                <a:gd name="f274" fmla="*/ f182 1 462"/>
                <a:gd name="f275" fmla="*/ f183 1 218"/>
                <a:gd name="f276" fmla="*/ f184 1 462"/>
                <a:gd name="f277" fmla="*/ f185 1 218"/>
                <a:gd name="f278" fmla="*/ f186 1 462"/>
                <a:gd name="f279" fmla="*/ f187 1 218"/>
                <a:gd name="f280" fmla="*/ f188 1 462"/>
                <a:gd name="f281" fmla="*/ f189 1 218"/>
                <a:gd name="f282" fmla="*/ f190 1 462"/>
                <a:gd name="f283" fmla="*/ f191 1 218"/>
                <a:gd name="f284" fmla="*/ f192 1 462"/>
                <a:gd name="f285" fmla="*/ f193 1 218"/>
                <a:gd name="f286" fmla="*/ f194 1 462"/>
                <a:gd name="f287" fmla="*/ f195 1 218"/>
                <a:gd name="f288" fmla="*/ f196 1 462"/>
                <a:gd name="f289" fmla="*/ f197 1 462"/>
                <a:gd name="f290" fmla="*/ f198 1 218"/>
                <a:gd name="f291" fmla="*/ f199 1 462"/>
                <a:gd name="f292" fmla="*/ f200 1 218"/>
                <a:gd name="f293" fmla="*/ f201 1 462"/>
                <a:gd name="f294" fmla="*/ f202 1 218"/>
                <a:gd name="f295" fmla="*/ f203 1 462"/>
                <a:gd name="f296" fmla="*/ f204 1 218"/>
                <a:gd name="f297" fmla="*/ f205 1 462"/>
                <a:gd name="f298" fmla="*/ f206 1 218"/>
                <a:gd name="f299" fmla="*/ f207 1 462"/>
                <a:gd name="f300" fmla="*/ f208 1 462"/>
                <a:gd name="f301" fmla="*/ f209 1 218"/>
                <a:gd name="f302" fmla="*/ f210 1 462"/>
                <a:gd name="f303" fmla="*/ f211 1 218"/>
                <a:gd name="f304" fmla="*/ f212 1 462"/>
                <a:gd name="f305" fmla="*/ f213 1 218"/>
                <a:gd name="f306" fmla="*/ f214 1 218"/>
                <a:gd name="f307" fmla="*/ f215 1 462"/>
                <a:gd name="f308" fmla="*/ f216 1 218"/>
                <a:gd name="f309" fmla="*/ f217 1 462"/>
                <a:gd name="f310" fmla="*/ f218 1 218"/>
                <a:gd name="f311" fmla="*/ f219 1 462"/>
                <a:gd name="f312" fmla="*/ f220 1 218"/>
                <a:gd name="f313" fmla="*/ f221 1 462"/>
                <a:gd name="f314" fmla="*/ f222 1 218"/>
                <a:gd name="f315" fmla="*/ f223 1 462"/>
                <a:gd name="f316" fmla="*/ f224 1 462"/>
                <a:gd name="f317" fmla="*/ f225 1 218"/>
                <a:gd name="f318" fmla="*/ f226 1 218"/>
                <a:gd name="f319" fmla="*/ f227 1 462"/>
                <a:gd name="f320" fmla="*/ f228 1 218"/>
                <a:gd name="f321" fmla="*/ f229 1 218"/>
                <a:gd name="f322" fmla="*/ f230 1 462"/>
                <a:gd name="f323" fmla="*/ f231 1 218"/>
                <a:gd name="f324" fmla="*/ f232 1 462"/>
                <a:gd name="f325" fmla="*/ f233 1 462"/>
                <a:gd name="f326" fmla="*/ f234 1 218"/>
                <a:gd name="f327" fmla="*/ f235 1 462"/>
                <a:gd name="f328" fmla="*/ f236 1 218"/>
                <a:gd name="f329" fmla="*/ f237 1 462"/>
                <a:gd name="f330" fmla="*/ f238 1 218"/>
                <a:gd name="f331" fmla="*/ f239 1 462"/>
                <a:gd name="f332" fmla="*/ f240 1 462"/>
                <a:gd name="f333" fmla="*/ f241 1 218"/>
                <a:gd name="f334" fmla="*/ f242 1 462"/>
                <a:gd name="f335" fmla="*/ f243 1 218"/>
                <a:gd name="f336" fmla="*/ f244 1 218"/>
                <a:gd name="f337" fmla="*/ f245 1 218"/>
                <a:gd name="f338" fmla="*/ f246 1 462"/>
                <a:gd name="f339" fmla="*/ f247 1 218"/>
                <a:gd name="f340" fmla="*/ f248 1 218"/>
                <a:gd name="f341" fmla="*/ f249 1 462"/>
                <a:gd name="f342" fmla="*/ f250 1 218"/>
                <a:gd name="f343" fmla="*/ f251 1 462"/>
                <a:gd name="f344" fmla="*/ f252 1 218"/>
                <a:gd name="f345" fmla="*/ f253 1 462"/>
                <a:gd name="f346" fmla="*/ f254 1 218"/>
                <a:gd name="f347" fmla="*/ f255 1 462"/>
                <a:gd name="f348" fmla="*/ f256 1 462"/>
                <a:gd name="f349" fmla="*/ f257 1 462"/>
                <a:gd name="f350" fmla="*/ f258 1 218"/>
                <a:gd name="f351" fmla="*/ 0 1 f166"/>
                <a:gd name="f352" fmla="*/ f7 1 f166"/>
                <a:gd name="f353" fmla="*/ 0 1 f167"/>
                <a:gd name="f354" fmla="*/ f8 1 f167"/>
                <a:gd name="f355" fmla="+- f259 0 f1"/>
                <a:gd name="f356" fmla="*/ f260 1 f166"/>
                <a:gd name="f357" fmla="*/ f261 1 f167"/>
                <a:gd name="f358" fmla="*/ f262 1 f166"/>
                <a:gd name="f359" fmla="*/ f263 1 f167"/>
                <a:gd name="f360" fmla="*/ f264 1 f166"/>
                <a:gd name="f361" fmla="*/ f265 1 f167"/>
                <a:gd name="f362" fmla="*/ f266 1 f166"/>
                <a:gd name="f363" fmla="*/ f267 1 f167"/>
                <a:gd name="f364" fmla="*/ f268 1 f166"/>
                <a:gd name="f365" fmla="*/ f269 1 f167"/>
                <a:gd name="f366" fmla="*/ f270 1 f166"/>
                <a:gd name="f367" fmla="*/ f271 1 f167"/>
                <a:gd name="f368" fmla="*/ f272 1 f166"/>
                <a:gd name="f369" fmla="*/ f273 1 f167"/>
                <a:gd name="f370" fmla="*/ f274 1 f166"/>
                <a:gd name="f371" fmla="*/ f275 1 f167"/>
                <a:gd name="f372" fmla="*/ f276 1 f166"/>
                <a:gd name="f373" fmla="*/ f277 1 f167"/>
                <a:gd name="f374" fmla="*/ f278 1 f166"/>
                <a:gd name="f375" fmla="*/ f279 1 f167"/>
                <a:gd name="f376" fmla="*/ f280 1 f166"/>
                <a:gd name="f377" fmla="*/ f281 1 f167"/>
                <a:gd name="f378" fmla="*/ f282 1 f166"/>
                <a:gd name="f379" fmla="*/ f283 1 f167"/>
                <a:gd name="f380" fmla="*/ f284 1 f166"/>
                <a:gd name="f381" fmla="*/ f285 1 f167"/>
                <a:gd name="f382" fmla="*/ f286 1 f166"/>
                <a:gd name="f383" fmla="*/ f287 1 f167"/>
                <a:gd name="f384" fmla="*/ f288 1 f166"/>
                <a:gd name="f385" fmla="*/ f289 1 f166"/>
                <a:gd name="f386" fmla="*/ f290 1 f167"/>
                <a:gd name="f387" fmla="*/ f291 1 f166"/>
                <a:gd name="f388" fmla="*/ f292 1 f167"/>
                <a:gd name="f389" fmla="*/ f293 1 f166"/>
                <a:gd name="f390" fmla="*/ f294 1 f167"/>
                <a:gd name="f391" fmla="*/ f295 1 f166"/>
                <a:gd name="f392" fmla="*/ f296 1 f167"/>
                <a:gd name="f393" fmla="*/ f297 1 f166"/>
                <a:gd name="f394" fmla="*/ f298 1 f167"/>
                <a:gd name="f395" fmla="*/ f299 1 f166"/>
                <a:gd name="f396" fmla="*/ f300 1 f166"/>
                <a:gd name="f397" fmla="*/ f301 1 f167"/>
                <a:gd name="f398" fmla="*/ f302 1 f166"/>
                <a:gd name="f399" fmla="*/ f303 1 f167"/>
                <a:gd name="f400" fmla="*/ f304 1 f166"/>
                <a:gd name="f401" fmla="*/ f305 1 f167"/>
                <a:gd name="f402" fmla="*/ f306 1 f167"/>
                <a:gd name="f403" fmla="*/ f307 1 f166"/>
                <a:gd name="f404" fmla="*/ f308 1 f167"/>
                <a:gd name="f405" fmla="*/ f309 1 f166"/>
                <a:gd name="f406" fmla="*/ f310 1 f167"/>
                <a:gd name="f407" fmla="*/ f311 1 f166"/>
                <a:gd name="f408" fmla="*/ f312 1 f167"/>
                <a:gd name="f409" fmla="*/ f313 1 f166"/>
                <a:gd name="f410" fmla="*/ f314 1 f167"/>
                <a:gd name="f411" fmla="*/ f315 1 f166"/>
                <a:gd name="f412" fmla="*/ f316 1 f166"/>
                <a:gd name="f413" fmla="*/ f317 1 f167"/>
                <a:gd name="f414" fmla="*/ f318 1 f167"/>
                <a:gd name="f415" fmla="*/ f319 1 f166"/>
                <a:gd name="f416" fmla="*/ f320 1 f167"/>
                <a:gd name="f417" fmla="*/ f321 1 f167"/>
                <a:gd name="f418" fmla="*/ f322 1 f166"/>
                <a:gd name="f419" fmla="*/ f323 1 f167"/>
                <a:gd name="f420" fmla="*/ f324 1 f166"/>
                <a:gd name="f421" fmla="*/ f325 1 f166"/>
                <a:gd name="f422" fmla="*/ f326 1 f167"/>
                <a:gd name="f423" fmla="*/ f327 1 f166"/>
                <a:gd name="f424" fmla="*/ f328 1 f167"/>
                <a:gd name="f425" fmla="*/ f329 1 f166"/>
                <a:gd name="f426" fmla="*/ f330 1 f167"/>
                <a:gd name="f427" fmla="*/ f331 1 f166"/>
                <a:gd name="f428" fmla="*/ f332 1 f166"/>
                <a:gd name="f429" fmla="*/ f333 1 f167"/>
                <a:gd name="f430" fmla="*/ f334 1 f166"/>
                <a:gd name="f431" fmla="*/ f335 1 f167"/>
                <a:gd name="f432" fmla="*/ f336 1 f167"/>
                <a:gd name="f433" fmla="*/ f337 1 f167"/>
                <a:gd name="f434" fmla="*/ f338 1 f166"/>
                <a:gd name="f435" fmla="*/ f339 1 f167"/>
                <a:gd name="f436" fmla="*/ f340 1 f167"/>
                <a:gd name="f437" fmla="*/ f341 1 f166"/>
                <a:gd name="f438" fmla="*/ f342 1 f167"/>
                <a:gd name="f439" fmla="*/ f343 1 f166"/>
                <a:gd name="f440" fmla="*/ f344 1 f167"/>
                <a:gd name="f441" fmla="*/ f345 1 f166"/>
                <a:gd name="f442" fmla="*/ f346 1 f167"/>
                <a:gd name="f443" fmla="*/ f347 1 f166"/>
                <a:gd name="f444" fmla="*/ f348 1 f166"/>
                <a:gd name="f445" fmla="*/ f349 1 f166"/>
                <a:gd name="f446" fmla="*/ f350 1 f167"/>
                <a:gd name="f447" fmla="*/ f351 f161 1"/>
                <a:gd name="f448" fmla="*/ f352 f161 1"/>
                <a:gd name="f449" fmla="*/ f354 f162 1"/>
                <a:gd name="f450" fmla="*/ f353 f162 1"/>
                <a:gd name="f451" fmla="*/ f356 f161 1"/>
                <a:gd name="f452" fmla="*/ f357 f162 1"/>
                <a:gd name="f453" fmla="*/ f358 f161 1"/>
                <a:gd name="f454" fmla="*/ f359 f162 1"/>
                <a:gd name="f455" fmla="*/ f360 f161 1"/>
                <a:gd name="f456" fmla="*/ f361 f162 1"/>
                <a:gd name="f457" fmla="*/ f362 f161 1"/>
                <a:gd name="f458" fmla="*/ f363 f162 1"/>
                <a:gd name="f459" fmla="*/ f364 f161 1"/>
                <a:gd name="f460" fmla="*/ f365 f162 1"/>
                <a:gd name="f461" fmla="*/ f366 f161 1"/>
                <a:gd name="f462" fmla="*/ f367 f162 1"/>
                <a:gd name="f463" fmla="*/ f368 f161 1"/>
                <a:gd name="f464" fmla="*/ f369 f162 1"/>
                <a:gd name="f465" fmla="*/ f370 f161 1"/>
                <a:gd name="f466" fmla="*/ f371 f162 1"/>
                <a:gd name="f467" fmla="*/ f372 f161 1"/>
                <a:gd name="f468" fmla="*/ f373 f162 1"/>
                <a:gd name="f469" fmla="*/ f374 f161 1"/>
                <a:gd name="f470" fmla="*/ f375 f162 1"/>
                <a:gd name="f471" fmla="*/ f376 f161 1"/>
                <a:gd name="f472" fmla="*/ f377 f162 1"/>
                <a:gd name="f473" fmla="*/ f378 f161 1"/>
                <a:gd name="f474" fmla="*/ f379 f162 1"/>
                <a:gd name="f475" fmla="*/ f380 f161 1"/>
                <a:gd name="f476" fmla="*/ f381 f162 1"/>
                <a:gd name="f477" fmla="*/ f382 f161 1"/>
                <a:gd name="f478" fmla="*/ f383 f162 1"/>
                <a:gd name="f479" fmla="*/ f384 f161 1"/>
                <a:gd name="f480" fmla="*/ f385 f161 1"/>
                <a:gd name="f481" fmla="*/ f386 f162 1"/>
                <a:gd name="f482" fmla="*/ f387 f161 1"/>
                <a:gd name="f483" fmla="*/ f388 f162 1"/>
                <a:gd name="f484" fmla="*/ f389 f161 1"/>
                <a:gd name="f485" fmla="*/ f390 f162 1"/>
                <a:gd name="f486" fmla="*/ f391 f161 1"/>
                <a:gd name="f487" fmla="*/ f392 f162 1"/>
                <a:gd name="f488" fmla="*/ f393 f161 1"/>
                <a:gd name="f489" fmla="*/ f394 f162 1"/>
                <a:gd name="f490" fmla="*/ f395 f161 1"/>
                <a:gd name="f491" fmla="*/ f396 f161 1"/>
                <a:gd name="f492" fmla="*/ f397 f162 1"/>
                <a:gd name="f493" fmla="*/ f398 f161 1"/>
                <a:gd name="f494" fmla="*/ f399 f162 1"/>
                <a:gd name="f495" fmla="*/ f400 f161 1"/>
                <a:gd name="f496" fmla="*/ f401 f162 1"/>
                <a:gd name="f497" fmla="*/ f402 f162 1"/>
                <a:gd name="f498" fmla="*/ f403 f161 1"/>
                <a:gd name="f499" fmla="*/ f404 f162 1"/>
                <a:gd name="f500" fmla="*/ f405 f161 1"/>
                <a:gd name="f501" fmla="*/ f406 f162 1"/>
                <a:gd name="f502" fmla="*/ f407 f161 1"/>
                <a:gd name="f503" fmla="*/ f408 f162 1"/>
                <a:gd name="f504" fmla="*/ f409 f161 1"/>
                <a:gd name="f505" fmla="*/ f410 f162 1"/>
                <a:gd name="f506" fmla="*/ f411 f161 1"/>
                <a:gd name="f507" fmla="*/ f412 f161 1"/>
                <a:gd name="f508" fmla="*/ f413 f162 1"/>
                <a:gd name="f509" fmla="*/ f414 f162 1"/>
                <a:gd name="f510" fmla="*/ f415 f161 1"/>
                <a:gd name="f511" fmla="*/ f416 f162 1"/>
                <a:gd name="f512" fmla="*/ f417 f162 1"/>
                <a:gd name="f513" fmla="*/ f418 f161 1"/>
                <a:gd name="f514" fmla="*/ f419 f162 1"/>
                <a:gd name="f515" fmla="*/ f420 f161 1"/>
                <a:gd name="f516" fmla="*/ f421 f161 1"/>
                <a:gd name="f517" fmla="*/ f422 f162 1"/>
                <a:gd name="f518" fmla="*/ f423 f161 1"/>
                <a:gd name="f519" fmla="*/ f424 f162 1"/>
                <a:gd name="f520" fmla="*/ f425 f161 1"/>
                <a:gd name="f521" fmla="*/ f426 f162 1"/>
                <a:gd name="f522" fmla="*/ f427 f161 1"/>
                <a:gd name="f523" fmla="*/ f428 f161 1"/>
                <a:gd name="f524" fmla="*/ f429 f162 1"/>
                <a:gd name="f525" fmla="*/ f430 f161 1"/>
                <a:gd name="f526" fmla="*/ f431 f162 1"/>
                <a:gd name="f527" fmla="*/ f432 f162 1"/>
                <a:gd name="f528" fmla="*/ f433 f162 1"/>
                <a:gd name="f529" fmla="*/ f434 f161 1"/>
                <a:gd name="f530" fmla="*/ f435 f162 1"/>
                <a:gd name="f531" fmla="*/ f436 f162 1"/>
                <a:gd name="f532" fmla="*/ f437 f161 1"/>
                <a:gd name="f533" fmla="*/ f438 f162 1"/>
                <a:gd name="f534" fmla="*/ f439 f161 1"/>
                <a:gd name="f535" fmla="*/ f440 f162 1"/>
                <a:gd name="f536" fmla="*/ f441 f161 1"/>
                <a:gd name="f537" fmla="*/ f442 f162 1"/>
                <a:gd name="f538" fmla="*/ f443 f161 1"/>
                <a:gd name="f539" fmla="*/ f444 f161 1"/>
                <a:gd name="f540" fmla="*/ f445 f161 1"/>
                <a:gd name="f541" fmla="*/ f446 f162 1"/>
              </a:gdLst>
              <a:ahLst/>
              <a:cxnLst>
                <a:cxn ang="3cd4">
                  <a:pos x="hc" y="t"/>
                </a:cxn>
                <a:cxn ang="0">
                  <a:pos x="r" y="vc"/>
                </a:cxn>
                <a:cxn ang="cd4">
                  <a:pos x="hc" y="b"/>
                </a:cxn>
                <a:cxn ang="cd2">
                  <a:pos x="l" y="vc"/>
                </a:cxn>
                <a:cxn ang="f355">
                  <a:pos x="f451" y="f452"/>
                </a:cxn>
                <a:cxn ang="f355">
                  <a:pos x="f453" y="f454"/>
                </a:cxn>
                <a:cxn ang="f355">
                  <a:pos x="f455" y="f456"/>
                </a:cxn>
                <a:cxn ang="f355">
                  <a:pos x="f457" y="f458"/>
                </a:cxn>
                <a:cxn ang="f355">
                  <a:pos x="f457" y="f458"/>
                </a:cxn>
                <a:cxn ang="f355">
                  <a:pos x="f459" y="f460"/>
                </a:cxn>
                <a:cxn ang="f355">
                  <a:pos x="f461" y="f462"/>
                </a:cxn>
                <a:cxn ang="f355">
                  <a:pos x="f463" y="f464"/>
                </a:cxn>
                <a:cxn ang="f355">
                  <a:pos x="f465" y="f466"/>
                </a:cxn>
                <a:cxn ang="f355">
                  <a:pos x="f467" y="f468"/>
                </a:cxn>
                <a:cxn ang="f355">
                  <a:pos x="f469" y="f470"/>
                </a:cxn>
                <a:cxn ang="f355">
                  <a:pos x="f471" y="f472"/>
                </a:cxn>
                <a:cxn ang="f355">
                  <a:pos x="f473" y="f474"/>
                </a:cxn>
                <a:cxn ang="f355">
                  <a:pos x="f475" y="f476"/>
                </a:cxn>
                <a:cxn ang="f355">
                  <a:pos x="f477" y="f478"/>
                </a:cxn>
                <a:cxn ang="f355">
                  <a:pos x="f479" y="f476"/>
                </a:cxn>
                <a:cxn ang="f355">
                  <a:pos x="f480" y="f481"/>
                </a:cxn>
                <a:cxn ang="f355">
                  <a:pos x="f482" y="f483"/>
                </a:cxn>
                <a:cxn ang="f355">
                  <a:pos x="f484" y="f485"/>
                </a:cxn>
                <a:cxn ang="f355">
                  <a:pos x="f486" y="f487"/>
                </a:cxn>
                <a:cxn ang="f355">
                  <a:pos x="f488" y="f489"/>
                </a:cxn>
                <a:cxn ang="f355">
                  <a:pos x="f490" y="f474"/>
                </a:cxn>
                <a:cxn ang="f355">
                  <a:pos x="f491" y="f492"/>
                </a:cxn>
                <a:cxn ang="f355">
                  <a:pos x="f493" y="f494"/>
                </a:cxn>
                <a:cxn ang="f355">
                  <a:pos x="f495" y="f496"/>
                </a:cxn>
                <a:cxn ang="f355">
                  <a:pos x="f493" y="f497"/>
                </a:cxn>
                <a:cxn ang="f355">
                  <a:pos x="f498" y="f499"/>
                </a:cxn>
                <a:cxn ang="f355">
                  <a:pos x="f500" y="f501"/>
                </a:cxn>
                <a:cxn ang="f355">
                  <a:pos x="f502" y="f503"/>
                </a:cxn>
                <a:cxn ang="f355">
                  <a:pos x="f504" y="f505"/>
                </a:cxn>
                <a:cxn ang="f355">
                  <a:pos x="f506" y="f496"/>
                </a:cxn>
                <a:cxn ang="f355">
                  <a:pos x="f507" y="f508"/>
                </a:cxn>
                <a:cxn ang="f355">
                  <a:pos x="f504" y="f509"/>
                </a:cxn>
                <a:cxn ang="f355">
                  <a:pos x="f510" y="f511"/>
                </a:cxn>
                <a:cxn ang="f355">
                  <a:pos x="f506" y="f512"/>
                </a:cxn>
                <a:cxn ang="f355">
                  <a:pos x="f513" y="f485"/>
                </a:cxn>
                <a:cxn ang="f355">
                  <a:pos x="f500" y="f481"/>
                </a:cxn>
                <a:cxn ang="f355">
                  <a:pos x="f506" y="f514"/>
                </a:cxn>
                <a:cxn ang="f355">
                  <a:pos x="f515" y="f466"/>
                </a:cxn>
                <a:cxn ang="f355">
                  <a:pos x="f516" y="f517"/>
                </a:cxn>
                <a:cxn ang="f355">
                  <a:pos x="f518" y="f519"/>
                </a:cxn>
                <a:cxn ang="f355">
                  <a:pos x="f520" y="f521"/>
                </a:cxn>
                <a:cxn ang="f355">
                  <a:pos x="f522" y="f466"/>
                </a:cxn>
                <a:cxn ang="f355">
                  <a:pos x="f523" y="f524"/>
                </a:cxn>
                <a:cxn ang="f355">
                  <a:pos x="f523" y="f489"/>
                </a:cxn>
                <a:cxn ang="f355">
                  <a:pos x="f525" y="f526"/>
                </a:cxn>
                <a:cxn ang="f355">
                  <a:pos x="f523" y="f527"/>
                </a:cxn>
                <a:cxn ang="f355">
                  <a:pos x="f520" y="f528"/>
                </a:cxn>
                <a:cxn ang="f355">
                  <a:pos x="f529" y="f530"/>
                </a:cxn>
                <a:cxn ang="f355">
                  <a:pos x="f522" y="f531"/>
                </a:cxn>
                <a:cxn ang="f355">
                  <a:pos x="f459" y="f508"/>
                </a:cxn>
                <a:cxn ang="f355">
                  <a:pos x="f532" y="f533"/>
                </a:cxn>
                <a:cxn ang="f355">
                  <a:pos x="f534" y="f535"/>
                </a:cxn>
                <a:cxn ang="f355">
                  <a:pos x="f536" y="f537"/>
                </a:cxn>
                <a:cxn ang="f355">
                  <a:pos x="f538" y="f503"/>
                </a:cxn>
                <a:cxn ang="f355">
                  <a:pos x="f539" y="f497"/>
                </a:cxn>
                <a:cxn ang="f355">
                  <a:pos x="f540" y="f531"/>
                </a:cxn>
                <a:cxn ang="f355">
                  <a:pos x="f451" y="f541"/>
                </a:cxn>
                <a:cxn ang="f355">
                  <a:pos x="f453" y="f496"/>
                </a:cxn>
              </a:cxnLst>
              <a:rect l="f447" t="f450" r="f448" b="f449"/>
              <a:pathLst>
                <a:path w="462" h="218">
                  <a:moveTo>
                    <a:pt x="f9" y="f10"/>
                  </a:moveTo>
                  <a:lnTo>
                    <a:pt x="f11" y="f12"/>
                  </a:lnTo>
                  <a:lnTo>
                    <a:pt x="f11" y="f13"/>
                  </a:lnTo>
                  <a:lnTo>
                    <a:pt x="f9" y="f14"/>
                  </a:lnTo>
                  <a:lnTo>
                    <a:pt x="f15" y="f13"/>
                  </a:lnTo>
                  <a:lnTo>
                    <a:pt x="f7" y="f12"/>
                  </a:lnTo>
                  <a:lnTo>
                    <a:pt x="f7" y="f16"/>
                  </a:lnTo>
                  <a:lnTo>
                    <a:pt x="f7" y="f17"/>
                  </a:lnTo>
                  <a:lnTo>
                    <a:pt x="f7" y="f18"/>
                  </a:lnTo>
                  <a:lnTo>
                    <a:pt x="f19" y="f17"/>
                  </a:lnTo>
                  <a:lnTo>
                    <a:pt x="f20" y="f16"/>
                  </a:lnTo>
                  <a:lnTo>
                    <a:pt x="f21" y="f22"/>
                  </a:lnTo>
                  <a:lnTo>
                    <a:pt x="f23" y="f24"/>
                  </a:lnTo>
                  <a:lnTo>
                    <a:pt x="f25" y="f24"/>
                  </a:lnTo>
                  <a:lnTo>
                    <a:pt x="f26" y="f18"/>
                  </a:lnTo>
                  <a:lnTo>
                    <a:pt x="f27" y="f28"/>
                  </a:lnTo>
                  <a:lnTo>
                    <a:pt x="f29" y="f30"/>
                  </a:lnTo>
                  <a:lnTo>
                    <a:pt x="f31" y="f32"/>
                  </a:lnTo>
                  <a:lnTo>
                    <a:pt x="f33" y="f34"/>
                  </a:lnTo>
                  <a:lnTo>
                    <a:pt x="f2" y="f35"/>
                  </a:lnTo>
                  <a:lnTo>
                    <a:pt x="f36" y="f37"/>
                  </a:lnTo>
                  <a:lnTo>
                    <a:pt x="f38" y="f6"/>
                  </a:lnTo>
                  <a:lnTo>
                    <a:pt x="f39" y="f40"/>
                  </a:lnTo>
                  <a:lnTo>
                    <a:pt x="f41" y="f42"/>
                  </a:lnTo>
                  <a:lnTo>
                    <a:pt x="f43" y="f37"/>
                  </a:lnTo>
                  <a:lnTo>
                    <a:pt x="f44" y="f45"/>
                  </a:lnTo>
                  <a:lnTo>
                    <a:pt x="f46" y="f47"/>
                  </a:lnTo>
                  <a:lnTo>
                    <a:pt x="f8" y="f35"/>
                  </a:lnTo>
                  <a:lnTo>
                    <a:pt x="f48" y="f49"/>
                  </a:lnTo>
                  <a:lnTo>
                    <a:pt x="f50" y="f51"/>
                  </a:lnTo>
                  <a:lnTo>
                    <a:pt x="f22" y="f34"/>
                  </a:lnTo>
                  <a:lnTo>
                    <a:pt x="f52" y="f53"/>
                  </a:lnTo>
                  <a:lnTo>
                    <a:pt x="f54" y="f55"/>
                  </a:lnTo>
                  <a:lnTo>
                    <a:pt x="f56" y="f57"/>
                  </a:lnTo>
                  <a:lnTo>
                    <a:pt x="f58" y="f59"/>
                  </a:lnTo>
                  <a:lnTo>
                    <a:pt x="f49" y="f60"/>
                  </a:lnTo>
                  <a:lnTo>
                    <a:pt x="f61" y="f62"/>
                  </a:lnTo>
                  <a:lnTo>
                    <a:pt x="f6" y="f30"/>
                  </a:lnTo>
                  <a:lnTo>
                    <a:pt x="f63" y="f64"/>
                  </a:lnTo>
                  <a:lnTo>
                    <a:pt x="f40" y="f65"/>
                  </a:lnTo>
                  <a:lnTo>
                    <a:pt x="f66" y="f67"/>
                  </a:lnTo>
                  <a:lnTo>
                    <a:pt x="f45" y="f68"/>
                  </a:lnTo>
                  <a:lnTo>
                    <a:pt x="f47" y="f16"/>
                  </a:lnTo>
                  <a:lnTo>
                    <a:pt x="f49" y="f69"/>
                  </a:lnTo>
                  <a:lnTo>
                    <a:pt x="f51" y="f28"/>
                  </a:lnTo>
                  <a:lnTo>
                    <a:pt x="f34" y="f69"/>
                  </a:lnTo>
                  <a:lnTo>
                    <a:pt x="f55" y="f70"/>
                  </a:lnTo>
                  <a:lnTo>
                    <a:pt x="f55" y="f71"/>
                  </a:lnTo>
                  <a:lnTo>
                    <a:pt x="f55" y="f62"/>
                  </a:lnTo>
                  <a:lnTo>
                    <a:pt x="f72" y="f62"/>
                  </a:lnTo>
                  <a:lnTo>
                    <a:pt x="f57" y="f62"/>
                  </a:lnTo>
                  <a:lnTo>
                    <a:pt x="f57" y="f71"/>
                  </a:lnTo>
                  <a:lnTo>
                    <a:pt x="f57" y="f30"/>
                  </a:lnTo>
                  <a:lnTo>
                    <a:pt x="f59" y="f70"/>
                  </a:lnTo>
                  <a:lnTo>
                    <a:pt x="f73" y="f70"/>
                  </a:lnTo>
                  <a:lnTo>
                    <a:pt x="f62" y="f70"/>
                  </a:lnTo>
                  <a:lnTo>
                    <a:pt x="f70" y="f30"/>
                  </a:lnTo>
                  <a:lnTo>
                    <a:pt x="f74" y="f62"/>
                  </a:lnTo>
                  <a:lnTo>
                    <a:pt x="f74" y="f56"/>
                  </a:lnTo>
                  <a:lnTo>
                    <a:pt x="f75" y="f76"/>
                  </a:lnTo>
                  <a:lnTo>
                    <a:pt x="f77" y="f32"/>
                  </a:lnTo>
                  <a:lnTo>
                    <a:pt x="f78" y="f55"/>
                  </a:lnTo>
                  <a:lnTo>
                    <a:pt x="f79" y="f55"/>
                  </a:lnTo>
                  <a:lnTo>
                    <a:pt x="f14" y="f72"/>
                  </a:lnTo>
                  <a:lnTo>
                    <a:pt x="f12" y="f57"/>
                  </a:lnTo>
                  <a:lnTo>
                    <a:pt x="f24" y="f72"/>
                  </a:lnTo>
                  <a:lnTo>
                    <a:pt x="f10" y="f72"/>
                  </a:lnTo>
                  <a:lnTo>
                    <a:pt x="f10" y="f80"/>
                  </a:lnTo>
                  <a:lnTo>
                    <a:pt x="f81" y="f32"/>
                  </a:lnTo>
                  <a:lnTo>
                    <a:pt x="f82" y="f59"/>
                  </a:lnTo>
                  <a:lnTo>
                    <a:pt x="f83" y="f76"/>
                  </a:lnTo>
                  <a:lnTo>
                    <a:pt x="f83" y="f56"/>
                  </a:lnTo>
                  <a:lnTo>
                    <a:pt x="f83" y="f73"/>
                  </a:lnTo>
                  <a:lnTo>
                    <a:pt x="f84" y="f73"/>
                  </a:lnTo>
                  <a:lnTo>
                    <a:pt x="f85" y="f62"/>
                  </a:lnTo>
                  <a:lnTo>
                    <a:pt x="f50" y="f70"/>
                  </a:lnTo>
                  <a:lnTo>
                    <a:pt x="f86" y="f70"/>
                  </a:lnTo>
                  <a:lnTo>
                    <a:pt x="f87" y="f74"/>
                  </a:lnTo>
                  <a:lnTo>
                    <a:pt x="f88" y="f75"/>
                  </a:lnTo>
                  <a:lnTo>
                    <a:pt x="f89" y="f54"/>
                  </a:lnTo>
                  <a:lnTo>
                    <a:pt x="f89" y="f28"/>
                  </a:lnTo>
                  <a:lnTo>
                    <a:pt x="f89" y="f69"/>
                  </a:lnTo>
                  <a:lnTo>
                    <a:pt x="f90" y="f78"/>
                  </a:lnTo>
                  <a:lnTo>
                    <a:pt x="f91" y="f92"/>
                  </a:lnTo>
                  <a:lnTo>
                    <a:pt x="f46" y="f79"/>
                  </a:lnTo>
                  <a:lnTo>
                    <a:pt x="f93" y="f79"/>
                  </a:lnTo>
                  <a:lnTo>
                    <a:pt x="f94" y="f78"/>
                  </a:lnTo>
                  <a:lnTo>
                    <a:pt x="f44" y="f65"/>
                  </a:lnTo>
                  <a:lnTo>
                    <a:pt x="f95" y="f18"/>
                  </a:lnTo>
                  <a:lnTo>
                    <a:pt x="f96" y="f12"/>
                  </a:lnTo>
                  <a:lnTo>
                    <a:pt x="f97" y="f17"/>
                  </a:lnTo>
                  <a:lnTo>
                    <a:pt x="f96" y="f22"/>
                  </a:lnTo>
                  <a:lnTo>
                    <a:pt x="f96" y="f67"/>
                  </a:lnTo>
                  <a:lnTo>
                    <a:pt x="f98" y="f84"/>
                  </a:lnTo>
                  <a:lnTo>
                    <a:pt x="f99" y="f100"/>
                  </a:lnTo>
                  <a:lnTo>
                    <a:pt x="f99" y="f101"/>
                  </a:lnTo>
                  <a:lnTo>
                    <a:pt x="f98" y="f89"/>
                  </a:lnTo>
                  <a:lnTo>
                    <a:pt x="f96" y="f102"/>
                  </a:lnTo>
                  <a:lnTo>
                    <a:pt x="f95" y="f103"/>
                  </a:lnTo>
                  <a:lnTo>
                    <a:pt x="f104" y="f101"/>
                  </a:lnTo>
                  <a:lnTo>
                    <a:pt x="f105" y="f88"/>
                  </a:lnTo>
                  <a:lnTo>
                    <a:pt x="f106" y="f89"/>
                  </a:lnTo>
                  <a:lnTo>
                    <a:pt x="f107" y="f90"/>
                  </a:lnTo>
                  <a:lnTo>
                    <a:pt x="f107" y="f102"/>
                  </a:lnTo>
                  <a:lnTo>
                    <a:pt x="f108" y="f103"/>
                  </a:lnTo>
                  <a:lnTo>
                    <a:pt x="f41" y="f90"/>
                  </a:lnTo>
                  <a:lnTo>
                    <a:pt x="f109" y="f90"/>
                  </a:lnTo>
                  <a:lnTo>
                    <a:pt x="f110" y="f111"/>
                  </a:lnTo>
                  <a:lnTo>
                    <a:pt x="f112" y="f113"/>
                  </a:lnTo>
                  <a:lnTo>
                    <a:pt x="f114" y="f8"/>
                  </a:lnTo>
                  <a:lnTo>
                    <a:pt x="f115" y="f111"/>
                  </a:lnTo>
                  <a:lnTo>
                    <a:pt x="f112" y="f116"/>
                  </a:lnTo>
                  <a:lnTo>
                    <a:pt x="f117" y="f48"/>
                  </a:lnTo>
                  <a:lnTo>
                    <a:pt x="f118" y="f3"/>
                  </a:lnTo>
                  <a:lnTo>
                    <a:pt x="f41" y="f84"/>
                  </a:lnTo>
                  <a:lnTo>
                    <a:pt x="f119" y="f120"/>
                  </a:lnTo>
                  <a:lnTo>
                    <a:pt x="f41" y="f82"/>
                  </a:lnTo>
                  <a:lnTo>
                    <a:pt x="f121" y="f84"/>
                  </a:lnTo>
                  <a:lnTo>
                    <a:pt x="f122" y="f123"/>
                  </a:lnTo>
                  <a:lnTo>
                    <a:pt x="f39" y="f123"/>
                  </a:lnTo>
                  <a:lnTo>
                    <a:pt x="f124" y="f100"/>
                  </a:lnTo>
                  <a:lnTo>
                    <a:pt x="f110" y="f87"/>
                  </a:lnTo>
                  <a:lnTo>
                    <a:pt x="f124" y="f3"/>
                  </a:lnTo>
                  <a:lnTo>
                    <a:pt x="f125" y="f85"/>
                  </a:lnTo>
                  <a:lnTo>
                    <a:pt x="f126" y="f83"/>
                  </a:lnTo>
                  <a:lnTo>
                    <a:pt x="f118" y="f13"/>
                  </a:lnTo>
                  <a:lnTo>
                    <a:pt x="f118" y="f18"/>
                  </a:lnTo>
                  <a:lnTo>
                    <a:pt x="f127" y="f52"/>
                  </a:lnTo>
                  <a:lnTo>
                    <a:pt x="f121" y="f78"/>
                  </a:lnTo>
                  <a:lnTo>
                    <a:pt x="f127" y="f28"/>
                  </a:lnTo>
                  <a:lnTo>
                    <a:pt x="f41" y="f54"/>
                  </a:lnTo>
                  <a:lnTo>
                    <a:pt x="f128" y="f74"/>
                  </a:lnTo>
                  <a:lnTo>
                    <a:pt x="f129" y="f74"/>
                  </a:lnTo>
                  <a:lnTo>
                    <a:pt x="f121" y="f75"/>
                  </a:lnTo>
                  <a:lnTo>
                    <a:pt x="f118" y="f30"/>
                  </a:lnTo>
                  <a:lnTo>
                    <a:pt x="f127" y="f62"/>
                  </a:lnTo>
                  <a:lnTo>
                    <a:pt x="f119" y="f73"/>
                  </a:lnTo>
                  <a:lnTo>
                    <a:pt x="f108" y="f59"/>
                  </a:lnTo>
                  <a:lnTo>
                    <a:pt x="f108" y="f32"/>
                  </a:lnTo>
                  <a:lnTo>
                    <a:pt x="f41" y="f32"/>
                  </a:lnTo>
                  <a:lnTo>
                    <a:pt x="f121" y="f80"/>
                  </a:lnTo>
                  <a:lnTo>
                    <a:pt x="f41" y="f55"/>
                  </a:lnTo>
                  <a:lnTo>
                    <a:pt x="f121" y="f58"/>
                  </a:lnTo>
                  <a:lnTo>
                    <a:pt x="f121" y="f130"/>
                  </a:lnTo>
                  <a:lnTo>
                    <a:pt x="f121" y="f34"/>
                  </a:lnTo>
                  <a:lnTo>
                    <a:pt x="f121" y="f131"/>
                  </a:lnTo>
                  <a:lnTo>
                    <a:pt x="f132" y="f133"/>
                  </a:lnTo>
                  <a:lnTo>
                    <a:pt x="f132" y="f130"/>
                  </a:lnTo>
                  <a:lnTo>
                    <a:pt x="f134" y="f135"/>
                  </a:lnTo>
                  <a:lnTo>
                    <a:pt x="f132" y="f51"/>
                  </a:lnTo>
                  <a:lnTo>
                    <a:pt x="f122" y="f131"/>
                  </a:lnTo>
                  <a:lnTo>
                    <a:pt x="f39" y="f51"/>
                  </a:lnTo>
                  <a:lnTo>
                    <a:pt x="f125" y="f49"/>
                  </a:lnTo>
                  <a:lnTo>
                    <a:pt x="f125" y="f136"/>
                  </a:lnTo>
                  <a:lnTo>
                    <a:pt x="f39" y="f137"/>
                  </a:lnTo>
                  <a:lnTo>
                    <a:pt x="f125" y="f138"/>
                  </a:lnTo>
                  <a:lnTo>
                    <a:pt x="f124" y="f45"/>
                  </a:lnTo>
                  <a:lnTo>
                    <a:pt x="f139" y="f61"/>
                  </a:lnTo>
                  <a:lnTo>
                    <a:pt x="f110" y="f137"/>
                  </a:lnTo>
                  <a:lnTo>
                    <a:pt x="f38" y="f138"/>
                  </a:lnTo>
                  <a:lnTo>
                    <a:pt x="f112" y="f140"/>
                  </a:lnTo>
                  <a:lnTo>
                    <a:pt x="f117" y="f35"/>
                  </a:lnTo>
                  <a:lnTo>
                    <a:pt x="f110" y="f49"/>
                  </a:lnTo>
                  <a:lnTo>
                    <a:pt x="f112" y="f49"/>
                  </a:lnTo>
                  <a:lnTo>
                    <a:pt x="f114" y="f49"/>
                  </a:lnTo>
                  <a:lnTo>
                    <a:pt x="f141" y="f51"/>
                  </a:lnTo>
                  <a:lnTo>
                    <a:pt x="f124" y="f142"/>
                  </a:lnTo>
                  <a:lnTo>
                    <a:pt x="f125" y="f53"/>
                  </a:lnTo>
                  <a:lnTo>
                    <a:pt x="f109" y="f32"/>
                  </a:lnTo>
                  <a:lnTo>
                    <a:pt x="f143" y="f71"/>
                  </a:lnTo>
                  <a:lnTo>
                    <a:pt x="f139" y="f76"/>
                  </a:lnTo>
                  <a:lnTo>
                    <a:pt x="f110" y="f73"/>
                  </a:lnTo>
                  <a:lnTo>
                    <a:pt x="f139" y="f74"/>
                  </a:lnTo>
                  <a:lnTo>
                    <a:pt x="f143" y="f74"/>
                  </a:lnTo>
                  <a:lnTo>
                    <a:pt x="f109" y="f74"/>
                  </a:lnTo>
                  <a:lnTo>
                    <a:pt x="f109" y="f77"/>
                  </a:lnTo>
                  <a:lnTo>
                    <a:pt x="f39" y="f28"/>
                  </a:lnTo>
                  <a:lnTo>
                    <a:pt x="f124" y="f54"/>
                  </a:lnTo>
                  <a:lnTo>
                    <a:pt x="f110" y="f77"/>
                  </a:lnTo>
                  <a:lnTo>
                    <a:pt x="f141" y="f69"/>
                  </a:lnTo>
                  <a:lnTo>
                    <a:pt x="f139" y="f78"/>
                  </a:lnTo>
                  <a:lnTo>
                    <a:pt x="f143" y="f92"/>
                  </a:lnTo>
                  <a:lnTo>
                    <a:pt x="f143" y="f14"/>
                  </a:lnTo>
                  <a:lnTo>
                    <a:pt x="f124" y="f17"/>
                  </a:lnTo>
                  <a:lnTo>
                    <a:pt x="f139" y="f52"/>
                  </a:lnTo>
                  <a:lnTo>
                    <a:pt x="f117" y="f52"/>
                  </a:lnTo>
                  <a:lnTo>
                    <a:pt x="f38" y="f17"/>
                  </a:lnTo>
                  <a:lnTo>
                    <a:pt x="f2" y="f16"/>
                  </a:lnTo>
                  <a:lnTo>
                    <a:pt x="f144" y="f13"/>
                  </a:lnTo>
                  <a:lnTo>
                    <a:pt x="f33" y="f16"/>
                  </a:lnTo>
                  <a:lnTo>
                    <a:pt x="f145" y="f12"/>
                  </a:lnTo>
                  <a:lnTo>
                    <a:pt x="f38" y="f68"/>
                  </a:lnTo>
                  <a:lnTo>
                    <a:pt x="f141" y="f22"/>
                  </a:lnTo>
                  <a:lnTo>
                    <a:pt x="f141" y="f82"/>
                  </a:lnTo>
                  <a:lnTo>
                    <a:pt x="f38" y="f85"/>
                  </a:lnTo>
                  <a:lnTo>
                    <a:pt x="f36" y="f3"/>
                  </a:lnTo>
                  <a:lnTo>
                    <a:pt x="f33" y="f123"/>
                  </a:lnTo>
                  <a:lnTo>
                    <a:pt x="f31" y="f87"/>
                  </a:lnTo>
                  <a:lnTo>
                    <a:pt x="f146" y="f123"/>
                  </a:lnTo>
                  <a:lnTo>
                    <a:pt x="f146" y="f3"/>
                  </a:lnTo>
                  <a:lnTo>
                    <a:pt x="f147" y="f86"/>
                  </a:lnTo>
                  <a:lnTo>
                    <a:pt x="f29" y="f123"/>
                  </a:lnTo>
                  <a:lnTo>
                    <a:pt x="f148" y="f3"/>
                  </a:lnTo>
                  <a:lnTo>
                    <a:pt x="f149" y="f85"/>
                  </a:lnTo>
                  <a:lnTo>
                    <a:pt x="f27" y="f84"/>
                  </a:lnTo>
                  <a:lnTo>
                    <a:pt x="f27" y="f50"/>
                  </a:lnTo>
                  <a:lnTo>
                    <a:pt x="f26" y="f123"/>
                  </a:lnTo>
                  <a:lnTo>
                    <a:pt x="f150" y="f151"/>
                  </a:lnTo>
                  <a:lnTo>
                    <a:pt x="f27" y="f48"/>
                  </a:lnTo>
                  <a:lnTo>
                    <a:pt x="f26" y="f48"/>
                  </a:lnTo>
                  <a:lnTo>
                    <a:pt x="f152" y="f48"/>
                  </a:lnTo>
                  <a:lnTo>
                    <a:pt x="f153" y="f102"/>
                  </a:lnTo>
                  <a:lnTo>
                    <a:pt x="f23" y="f111"/>
                  </a:lnTo>
                  <a:lnTo>
                    <a:pt x="f23" y="f8"/>
                  </a:lnTo>
                  <a:lnTo>
                    <a:pt x="f154" y="f113"/>
                  </a:lnTo>
                  <a:lnTo>
                    <a:pt x="f155" y="f113"/>
                  </a:lnTo>
                  <a:lnTo>
                    <a:pt x="f156" y="f90"/>
                  </a:lnTo>
                  <a:lnTo>
                    <a:pt x="f157" y="f102"/>
                  </a:lnTo>
                  <a:lnTo>
                    <a:pt x="f158" y="f88"/>
                  </a:lnTo>
                  <a:lnTo>
                    <a:pt x="f158" y="f101"/>
                  </a:lnTo>
                  <a:lnTo>
                    <a:pt x="f159" y="f123"/>
                  </a:lnTo>
                  <a:lnTo>
                    <a:pt x="f19" y="f82"/>
                  </a:lnTo>
                  <a:lnTo>
                    <a:pt x="f9" y="f120"/>
                  </a:lnTo>
                  <a:lnTo>
                    <a:pt x="f9" y="f10"/>
                  </a:lnTo>
                  <a:close/>
                  <a:moveTo>
                    <a:pt x="f15" y="f120"/>
                  </a:moveTo>
                  <a:lnTo>
                    <a:pt x="f9" y="f100"/>
                  </a:lnTo>
                  <a:lnTo>
                    <a:pt x="f11" y="f101"/>
                  </a:lnTo>
                  <a:lnTo>
                    <a:pt x="f9" y="f101"/>
                  </a:lnTo>
                  <a:lnTo>
                    <a:pt x="f15" y="f100"/>
                  </a:lnTo>
                  <a:lnTo>
                    <a:pt x="f7" y="f84"/>
                  </a:lnTo>
                  <a:lnTo>
                    <a:pt x="f7" y="f10"/>
                  </a:lnTo>
                  <a:lnTo>
                    <a:pt x="f15" y="f12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3" name="Freeform 56">
              <a:extLst>
                <a:ext uri="{FF2B5EF4-FFF2-40B4-BE49-F238E27FC236}">
                  <a16:creationId xmlns:a16="http://schemas.microsoft.com/office/drawing/2014/main" id="{2B08C995-41F9-E247-A1D5-FF33F068B398}"/>
                </a:ext>
              </a:extLst>
            </p:cNvPr>
            <p:cNvSpPr/>
            <p:nvPr/>
          </p:nvSpPr>
          <p:spPr>
            <a:xfrm>
              <a:off x="1505084" y="886547"/>
              <a:ext cx="794988" cy="594460"/>
            </a:xfrm>
            <a:custGeom>
              <a:avLst/>
              <a:gdLst>
                <a:gd name="f0" fmla="val 10800000"/>
                <a:gd name="f1" fmla="val 5400000"/>
                <a:gd name="f2" fmla="val 180"/>
                <a:gd name="f3" fmla="val w"/>
                <a:gd name="f4" fmla="val h"/>
                <a:gd name="f5" fmla="val 0"/>
                <a:gd name="f6" fmla="val 670"/>
                <a:gd name="f7" fmla="val 501"/>
                <a:gd name="f8" fmla="val 201"/>
                <a:gd name="f9" fmla="val 99"/>
                <a:gd name="f10" fmla="val 204"/>
                <a:gd name="f11" fmla="val 94"/>
                <a:gd name="f12" fmla="val 90"/>
                <a:gd name="f13" fmla="val 199"/>
                <a:gd name="f14" fmla="val 87"/>
                <a:gd name="f15" fmla="val 197"/>
                <a:gd name="f16" fmla="val 85"/>
                <a:gd name="f17" fmla="val 194"/>
                <a:gd name="f18" fmla="val 187"/>
                <a:gd name="f19" fmla="val 97"/>
                <a:gd name="f20" fmla="val 182"/>
                <a:gd name="f21" fmla="val 101"/>
                <a:gd name="f22" fmla="val 185"/>
                <a:gd name="f23" fmla="val 108"/>
                <a:gd name="f24" fmla="val 113"/>
                <a:gd name="f25" fmla="val 190"/>
                <a:gd name="f26" fmla="val 118"/>
                <a:gd name="f27" fmla="val 125"/>
                <a:gd name="f28" fmla="val 130"/>
                <a:gd name="f29" fmla="val 135"/>
                <a:gd name="f30" fmla="val 137"/>
                <a:gd name="f31" fmla="val 142"/>
                <a:gd name="f32" fmla="val 146"/>
                <a:gd name="f33" fmla="val 149"/>
                <a:gd name="f34" fmla="val 139"/>
                <a:gd name="f35" fmla="val 192"/>
                <a:gd name="f36" fmla="val 132"/>
                <a:gd name="f37" fmla="val 106"/>
                <a:gd name="f38" fmla="val 54"/>
                <a:gd name="f39" fmla="val 52"/>
                <a:gd name="f40" fmla="val 45"/>
                <a:gd name="f41" fmla="val 49"/>
                <a:gd name="f42" fmla="val 47"/>
                <a:gd name="f43" fmla="val 37"/>
                <a:gd name="f44" fmla="val 40"/>
                <a:gd name="f45" fmla="val 178"/>
                <a:gd name="f46" fmla="val 42"/>
                <a:gd name="f47" fmla="val 75"/>
                <a:gd name="f48" fmla="val 73"/>
                <a:gd name="f49" fmla="val 66"/>
                <a:gd name="f50" fmla="val 59"/>
                <a:gd name="f51" fmla="val 68"/>
                <a:gd name="f52" fmla="val 2"/>
                <a:gd name="f53" fmla="val 133"/>
                <a:gd name="f54" fmla="val 220"/>
                <a:gd name="f55" fmla="val 227"/>
                <a:gd name="f56" fmla="val 224"/>
                <a:gd name="f57" fmla="val 138"/>
                <a:gd name="f58" fmla="val 215"/>
                <a:gd name="f59" fmla="val 217"/>
                <a:gd name="f60" fmla="val 172"/>
                <a:gd name="f61" fmla="val 170"/>
                <a:gd name="f62" fmla="val 175"/>
                <a:gd name="f63" fmla="val 173"/>
                <a:gd name="f64" fmla="val 179"/>
                <a:gd name="f65" fmla="val 184"/>
                <a:gd name="f66" fmla="val 213"/>
                <a:gd name="f67" fmla="val 206"/>
                <a:gd name="f68" fmla="val 198"/>
                <a:gd name="f69" fmla="val 171"/>
                <a:gd name="f70" fmla="val 210"/>
                <a:gd name="f71" fmla="val 164"/>
                <a:gd name="f72" fmla="val 61"/>
                <a:gd name="f73" fmla="val 56"/>
                <a:gd name="f74" fmla="val 168"/>
                <a:gd name="f75" fmla="val 161"/>
                <a:gd name="f76" fmla="val 660"/>
                <a:gd name="f77" fmla="val 123"/>
                <a:gd name="f78" fmla="val 625"/>
                <a:gd name="f79" fmla="val 116"/>
                <a:gd name="f80" fmla="val 592"/>
                <a:gd name="f81" fmla="val 556"/>
                <a:gd name="f82" fmla="val 523"/>
                <a:gd name="f83" fmla="val 92"/>
                <a:gd name="f84" fmla="val 488"/>
                <a:gd name="f85" fmla="val 82"/>
                <a:gd name="f86" fmla="val 454"/>
                <a:gd name="f87" fmla="val 419"/>
                <a:gd name="f88" fmla="val 386"/>
                <a:gd name="f89" fmla="val 350"/>
                <a:gd name="f90" fmla="val 317"/>
                <a:gd name="f91" fmla="val 284"/>
                <a:gd name="f92" fmla="val 28"/>
                <a:gd name="f93" fmla="val 249"/>
                <a:gd name="f94" fmla="val 19"/>
                <a:gd name="f95" fmla="val 216"/>
                <a:gd name="f96" fmla="val 9"/>
                <a:gd name="f97" fmla="val 208"/>
                <a:gd name="f98" fmla="val 7"/>
                <a:gd name="f99" fmla="val 26"/>
                <a:gd name="f100" fmla="val 33"/>
                <a:gd name="f101" fmla="val 211"/>
                <a:gd name="f102" fmla="val 218"/>
                <a:gd name="f103" fmla="val 71"/>
                <a:gd name="f104" fmla="val 78"/>
                <a:gd name="f105" fmla="val 80"/>
                <a:gd name="f106" fmla="val 104"/>
                <a:gd name="f107" fmla="val 111"/>
                <a:gd name="f108" fmla="val 120"/>
                <a:gd name="f109" fmla="val 127"/>
                <a:gd name="f110" fmla="val 151"/>
                <a:gd name="f111" fmla="val 165"/>
                <a:gd name="f112" fmla="val 177"/>
                <a:gd name="f113" fmla="val 196"/>
                <a:gd name="f114" fmla="val 222"/>
                <a:gd name="f115" fmla="val 156"/>
                <a:gd name="f116" fmla="val 236"/>
                <a:gd name="f117" fmla="val 152"/>
                <a:gd name="f118" fmla="val 239"/>
                <a:gd name="f119" fmla="val 145"/>
                <a:gd name="f120" fmla="val 241"/>
                <a:gd name="f121" fmla="val 234"/>
                <a:gd name="f122" fmla="val 128"/>
                <a:gd name="f123" fmla="val 232"/>
                <a:gd name="f124" fmla="val 119"/>
                <a:gd name="f125" fmla="val 229"/>
                <a:gd name="f126" fmla="val 159"/>
                <a:gd name="f127" fmla="val 191"/>
                <a:gd name="f128" fmla="val 166"/>
                <a:gd name="f129" fmla="val 163"/>
                <a:gd name="f130" fmla="val 158"/>
                <a:gd name="f131" fmla="val 144"/>
                <a:gd name="f132" fmla="val 153"/>
                <a:gd name="f133" fmla="val 147"/>
                <a:gd name="f134" fmla="val 189"/>
                <a:gd name="f135" fmla="val 126"/>
                <a:gd name="f136" fmla="val 140"/>
                <a:gd name="f137" fmla="val 121"/>
                <a:gd name="f138" fmla="val 154"/>
                <a:gd name="f139" fmla="val 81"/>
                <a:gd name="f140" fmla="val 74"/>
                <a:gd name="f141" fmla="val 69"/>
                <a:gd name="f142" fmla="val 63"/>
                <a:gd name="f143" fmla="val 50"/>
                <a:gd name="f144" fmla="val 38"/>
                <a:gd name="f145" fmla="val 31"/>
                <a:gd name="f146" fmla="val 24"/>
                <a:gd name="f147" fmla="val 29"/>
                <a:gd name="f148" fmla="val 22"/>
                <a:gd name="f149" fmla="val 36"/>
                <a:gd name="f150" fmla="val 251"/>
                <a:gd name="f151" fmla="val 258"/>
                <a:gd name="f152" fmla="val 267"/>
                <a:gd name="f153" fmla="val 281"/>
                <a:gd name="f154" fmla="val 17"/>
                <a:gd name="f155" fmla="val 293"/>
                <a:gd name="f156" fmla="val 15"/>
                <a:gd name="f157" fmla="val 279"/>
                <a:gd name="f158" fmla="val 269"/>
                <a:gd name="f159" fmla="val 10"/>
                <a:gd name="f160" fmla="val 298"/>
                <a:gd name="f161" fmla="val 307"/>
                <a:gd name="f162" fmla="val 12"/>
                <a:gd name="f163" fmla="val 314"/>
                <a:gd name="f164" fmla="val 319"/>
                <a:gd name="f165" fmla="val 324"/>
                <a:gd name="f166" fmla="val 55"/>
                <a:gd name="f167" fmla="val 333"/>
                <a:gd name="f168" fmla="val 62"/>
                <a:gd name="f169" fmla="val 340"/>
                <a:gd name="f170" fmla="val 64"/>
                <a:gd name="f171" fmla="val 343"/>
                <a:gd name="f172" fmla="val 67"/>
                <a:gd name="f173" fmla="val 345"/>
                <a:gd name="f174" fmla="val 76"/>
                <a:gd name="f175" fmla="val 83"/>
                <a:gd name="f176" fmla="val 357"/>
                <a:gd name="f177" fmla="val 93"/>
                <a:gd name="f178" fmla="val 376"/>
                <a:gd name="f179" fmla="val 407"/>
                <a:gd name="f180" fmla="val 416"/>
                <a:gd name="f181" fmla="val 423"/>
                <a:gd name="f182" fmla="val 428"/>
                <a:gd name="f183" fmla="val 440"/>
                <a:gd name="f184" fmla="val 442"/>
                <a:gd name="f185" fmla="val 435"/>
                <a:gd name="f186" fmla="val 438"/>
                <a:gd name="f187" fmla="val 445"/>
                <a:gd name="f188" fmla="val 452"/>
                <a:gd name="f189" fmla="val 456"/>
                <a:gd name="f190" fmla="val 461"/>
                <a:gd name="f191" fmla="val 263"/>
                <a:gd name="f192" fmla="val 464"/>
                <a:gd name="f193" fmla="val 294"/>
                <a:gd name="f194" fmla="val 466"/>
                <a:gd name="f195" fmla="val 313"/>
                <a:gd name="f196" fmla="val 334"/>
                <a:gd name="f197" fmla="val 379"/>
                <a:gd name="f198" fmla="val 402"/>
                <a:gd name="f199" fmla="val 414"/>
                <a:gd name="f200" fmla="val 417"/>
                <a:gd name="f201" fmla="val 473"/>
                <a:gd name="f202" fmla="val 485"/>
                <a:gd name="f203" fmla="val 478"/>
                <a:gd name="f204" fmla="val 509"/>
                <a:gd name="f205" fmla="val 483"/>
                <a:gd name="f206" fmla="val 533"/>
                <a:gd name="f207" fmla="val 487"/>
                <a:gd name="f208" fmla="val 554"/>
                <a:gd name="f209" fmla="val 492"/>
                <a:gd name="f210" fmla="val 577"/>
                <a:gd name="f211" fmla="val 497"/>
                <a:gd name="f212" fmla="val 599"/>
                <a:gd name="f213" fmla="val 596"/>
                <a:gd name="f214" fmla="val 494"/>
                <a:gd name="f215" fmla="val 601"/>
                <a:gd name="f216" fmla="val 459"/>
                <a:gd name="f217" fmla="val 449"/>
                <a:gd name="f218" fmla="val 447"/>
                <a:gd name="f219" fmla="val 603"/>
                <a:gd name="f220" fmla="val 426"/>
                <a:gd name="f221" fmla="val 608"/>
                <a:gd name="f222" fmla="val 613"/>
                <a:gd name="f223" fmla="val 385"/>
                <a:gd name="f224" fmla="val 615"/>
                <a:gd name="f225" fmla="val 367"/>
                <a:gd name="f226" fmla="val 620"/>
                <a:gd name="f227" fmla="val 326"/>
                <a:gd name="f228" fmla="val 629"/>
                <a:gd name="f229" fmla="val 305"/>
                <a:gd name="f230" fmla="val 634"/>
                <a:gd name="f231" fmla="val 286"/>
                <a:gd name="f232" fmla="val 639"/>
                <a:gd name="f233" fmla="val 265"/>
                <a:gd name="f234" fmla="val 641"/>
                <a:gd name="f235" fmla="val 246"/>
                <a:gd name="f236" fmla="val 646"/>
                <a:gd name="f237" fmla="val 651"/>
                <a:gd name="f238" fmla="val 655"/>
                <a:gd name="f239" fmla="val 665"/>
                <a:gd name="f240" fmla="+- 0 0 -90"/>
                <a:gd name="f241" fmla="*/ f3 1 670"/>
                <a:gd name="f242" fmla="*/ f4 1 501"/>
                <a:gd name="f243" fmla="+- f7 0 f5"/>
                <a:gd name="f244" fmla="+- f6 0 f5"/>
                <a:gd name="f245" fmla="*/ f240 f0 1"/>
                <a:gd name="f246" fmla="*/ f244 1 670"/>
                <a:gd name="f247" fmla="*/ f243 1 501"/>
                <a:gd name="f248" fmla="*/ 307975 f244 1"/>
                <a:gd name="f249" fmla="*/ 138113 f243 1"/>
                <a:gd name="f250" fmla="*/ 301625 f244 1"/>
                <a:gd name="f251" fmla="*/ 179388 f243 1"/>
                <a:gd name="f252" fmla="*/ 312738 f244 1"/>
                <a:gd name="f253" fmla="*/ 225426 f243 1"/>
                <a:gd name="f254" fmla="*/ 198438 f243 1"/>
                <a:gd name="f255" fmla="*/ 296863 f244 1"/>
                <a:gd name="f256" fmla="*/ 160338 f243 1"/>
                <a:gd name="f257" fmla="*/ 77788 f243 1"/>
                <a:gd name="f258" fmla="*/ 285750 f244 1"/>
                <a:gd name="f259" fmla="*/ 63500 f243 1"/>
                <a:gd name="f260" fmla="*/ 293688 f244 1"/>
                <a:gd name="f261" fmla="*/ 115888 f243 1"/>
                <a:gd name="f262" fmla="*/ 282575 f244 1"/>
                <a:gd name="f263" fmla="*/ 107950 f243 1"/>
                <a:gd name="f264" fmla="*/ 3175 f243 1"/>
                <a:gd name="f265" fmla="*/ 219075 f244 1"/>
                <a:gd name="f266" fmla="*/ 355601 f243 1"/>
                <a:gd name="f267" fmla="*/ 273051 f243 1"/>
                <a:gd name="f268" fmla="*/ 288925 f244 1"/>
                <a:gd name="f269" fmla="*/ 277813 f243 1"/>
                <a:gd name="f270" fmla="*/ 314326 f243 1"/>
                <a:gd name="f271" fmla="*/ 277813 f244 1"/>
                <a:gd name="f272" fmla="*/ 341314 f243 1"/>
                <a:gd name="f273" fmla="*/ 266700 f244 1"/>
                <a:gd name="f274" fmla="*/ 71438 f243 1"/>
                <a:gd name="f275" fmla="*/ 1047750 f244 1"/>
                <a:gd name="f276" fmla="*/ 195263 f243 1"/>
                <a:gd name="f277" fmla="*/ 720725 f244 1"/>
                <a:gd name="f278" fmla="*/ 119063 f243 1"/>
                <a:gd name="f279" fmla="*/ 395288 f244 1"/>
                <a:gd name="f280" fmla="*/ 30163 f243 1"/>
                <a:gd name="f281" fmla="*/ 338138 f244 1"/>
                <a:gd name="f282" fmla="*/ 58738 f243 1"/>
                <a:gd name="f283" fmla="*/ 123825 f243 1"/>
                <a:gd name="f284" fmla="*/ 334963 f244 1"/>
                <a:gd name="f285" fmla="*/ 165101 f243 1"/>
                <a:gd name="f286" fmla="*/ 327025 f244 1"/>
                <a:gd name="f287" fmla="*/ 201613 f243 1"/>
                <a:gd name="f288" fmla="*/ 206376 f243 1"/>
                <a:gd name="f289" fmla="*/ 261938 f243 1"/>
                <a:gd name="f290" fmla="*/ 296863 f243 1"/>
                <a:gd name="f291" fmla="*/ 352426 f243 1"/>
                <a:gd name="f292" fmla="*/ 371476 f243 1"/>
                <a:gd name="f293" fmla="*/ 225425 f244 1"/>
                <a:gd name="f294" fmla="*/ 333376 f243 1"/>
                <a:gd name="f295" fmla="*/ 247650 f244 1"/>
                <a:gd name="f296" fmla="*/ 349251 f243 1"/>
                <a:gd name="f297" fmla="*/ 263525 f244 1"/>
                <a:gd name="f298" fmla="*/ 284163 f243 1"/>
                <a:gd name="f299" fmla="*/ 258763 f243 1"/>
                <a:gd name="f300" fmla="*/ 242888 f243 1"/>
                <a:gd name="f301" fmla="*/ 206375 f244 1"/>
                <a:gd name="f302" fmla="*/ 203200 f244 1"/>
                <a:gd name="f303" fmla="*/ 319089 f243 1"/>
                <a:gd name="f304" fmla="*/ 255588 f244 1"/>
                <a:gd name="f305" fmla="*/ 252413 f244 1"/>
                <a:gd name="f306" fmla="*/ 184151 f243 1"/>
                <a:gd name="f307" fmla="*/ 128588 f244 1"/>
                <a:gd name="f308" fmla="*/ 49213 f244 1"/>
                <a:gd name="f309" fmla="*/ 74613 f243 1"/>
                <a:gd name="f310" fmla="*/ 38100 f244 1"/>
                <a:gd name="f311" fmla="*/ 41275 f244 1"/>
                <a:gd name="f312" fmla="*/ 409576 f243 1"/>
                <a:gd name="f313" fmla="*/ 15875 f244 1"/>
                <a:gd name="f314" fmla="*/ 450851 f243 1"/>
                <a:gd name="f315" fmla="*/ 57150 f244 1"/>
                <a:gd name="f316" fmla="*/ 506414 f243 1"/>
                <a:gd name="f317" fmla="*/ 120650 f244 1"/>
                <a:gd name="f318" fmla="*/ 547689 f243 1"/>
                <a:gd name="f319" fmla="*/ 153988 f244 1"/>
                <a:gd name="f320" fmla="*/ 671515 f243 1"/>
                <a:gd name="f321" fmla="*/ 260350 f244 1"/>
                <a:gd name="f322" fmla="*/ 690565 f243 1"/>
                <a:gd name="f323" fmla="*/ 417513 f244 1"/>
                <a:gd name="f324" fmla="*/ 736602 f243 1"/>
                <a:gd name="f325" fmla="*/ 657225 f244 1"/>
                <a:gd name="f326" fmla="*/ 808038 f244 1"/>
                <a:gd name="f327" fmla="*/ 766765 f243 1"/>
                <a:gd name="f328" fmla="*/ 946150 f244 1"/>
                <a:gd name="f329" fmla="*/ 769940 f243 1"/>
                <a:gd name="f330" fmla="*/ 950913 f244 1"/>
                <a:gd name="f331" fmla="*/ 709615 f243 1"/>
                <a:gd name="f332" fmla="*/ 992188 f244 1"/>
                <a:gd name="f333" fmla="*/ 517527 f243 1"/>
                <a:gd name="f334" fmla="*/ 1033463 f244 1"/>
                <a:gd name="f335" fmla="*/ 327026 f243 1"/>
                <a:gd name="f336" fmla="*/ f245 1 f2"/>
                <a:gd name="f337" fmla="*/ f248 1 670"/>
                <a:gd name="f338" fmla="*/ f249 1 501"/>
                <a:gd name="f339" fmla="*/ f250 1 670"/>
                <a:gd name="f340" fmla="*/ f251 1 501"/>
                <a:gd name="f341" fmla="*/ f252 1 670"/>
                <a:gd name="f342" fmla="*/ f253 1 501"/>
                <a:gd name="f343" fmla="*/ f254 1 501"/>
                <a:gd name="f344" fmla="*/ f255 1 670"/>
                <a:gd name="f345" fmla="*/ f256 1 501"/>
                <a:gd name="f346" fmla="*/ f257 1 501"/>
                <a:gd name="f347" fmla="*/ f258 1 670"/>
                <a:gd name="f348" fmla="*/ f259 1 501"/>
                <a:gd name="f349" fmla="*/ f260 1 670"/>
                <a:gd name="f350" fmla="*/ f261 1 501"/>
                <a:gd name="f351" fmla="*/ f262 1 670"/>
                <a:gd name="f352" fmla="*/ f263 1 501"/>
                <a:gd name="f353" fmla="*/ f264 1 501"/>
                <a:gd name="f354" fmla="*/ f265 1 670"/>
                <a:gd name="f355" fmla="*/ f266 1 501"/>
                <a:gd name="f356" fmla="*/ f267 1 501"/>
                <a:gd name="f357" fmla="*/ f268 1 670"/>
                <a:gd name="f358" fmla="*/ f269 1 501"/>
                <a:gd name="f359" fmla="*/ f270 1 501"/>
                <a:gd name="f360" fmla="*/ f271 1 670"/>
                <a:gd name="f361" fmla="*/ f272 1 501"/>
                <a:gd name="f362" fmla="*/ f273 1 670"/>
                <a:gd name="f363" fmla="*/ f274 1 501"/>
                <a:gd name="f364" fmla="*/ f275 1 670"/>
                <a:gd name="f365" fmla="*/ f276 1 501"/>
                <a:gd name="f366" fmla="*/ f277 1 670"/>
                <a:gd name="f367" fmla="*/ f278 1 501"/>
                <a:gd name="f368" fmla="*/ f279 1 670"/>
                <a:gd name="f369" fmla="*/ f280 1 501"/>
                <a:gd name="f370" fmla="*/ f281 1 670"/>
                <a:gd name="f371" fmla="*/ f282 1 501"/>
                <a:gd name="f372" fmla="*/ f283 1 501"/>
                <a:gd name="f373" fmla="*/ f284 1 670"/>
                <a:gd name="f374" fmla="*/ f285 1 501"/>
                <a:gd name="f375" fmla="*/ f286 1 670"/>
                <a:gd name="f376" fmla="*/ f287 1 501"/>
                <a:gd name="f377" fmla="*/ f288 1 501"/>
                <a:gd name="f378" fmla="*/ f289 1 501"/>
                <a:gd name="f379" fmla="*/ f290 1 501"/>
                <a:gd name="f380" fmla="*/ f291 1 501"/>
                <a:gd name="f381" fmla="*/ f292 1 501"/>
                <a:gd name="f382" fmla="*/ f293 1 670"/>
                <a:gd name="f383" fmla="*/ f294 1 501"/>
                <a:gd name="f384" fmla="*/ f295 1 670"/>
                <a:gd name="f385" fmla="*/ f296 1 501"/>
                <a:gd name="f386" fmla="*/ f297 1 670"/>
                <a:gd name="f387" fmla="*/ f298 1 501"/>
                <a:gd name="f388" fmla="*/ f299 1 501"/>
                <a:gd name="f389" fmla="*/ f300 1 501"/>
                <a:gd name="f390" fmla="*/ f301 1 670"/>
                <a:gd name="f391" fmla="*/ f302 1 670"/>
                <a:gd name="f392" fmla="*/ f303 1 501"/>
                <a:gd name="f393" fmla="*/ f304 1 670"/>
                <a:gd name="f394" fmla="*/ f305 1 670"/>
                <a:gd name="f395" fmla="*/ f306 1 501"/>
                <a:gd name="f396" fmla="*/ f307 1 670"/>
                <a:gd name="f397" fmla="*/ f308 1 670"/>
                <a:gd name="f398" fmla="*/ f309 1 501"/>
                <a:gd name="f399" fmla="*/ f310 1 670"/>
                <a:gd name="f400" fmla="*/ f311 1 670"/>
                <a:gd name="f401" fmla="*/ f312 1 501"/>
                <a:gd name="f402" fmla="*/ f313 1 670"/>
                <a:gd name="f403" fmla="*/ f314 1 501"/>
                <a:gd name="f404" fmla="*/ f315 1 670"/>
                <a:gd name="f405" fmla="*/ f316 1 501"/>
                <a:gd name="f406" fmla="*/ f317 1 670"/>
                <a:gd name="f407" fmla="*/ f318 1 501"/>
                <a:gd name="f408" fmla="*/ f319 1 670"/>
                <a:gd name="f409" fmla="*/ f320 1 501"/>
                <a:gd name="f410" fmla="*/ f321 1 670"/>
                <a:gd name="f411" fmla="*/ f322 1 501"/>
                <a:gd name="f412" fmla="*/ f323 1 670"/>
                <a:gd name="f413" fmla="*/ f324 1 501"/>
                <a:gd name="f414" fmla="*/ f325 1 670"/>
                <a:gd name="f415" fmla="*/ f326 1 670"/>
                <a:gd name="f416" fmla="*/ f327 1 501"/>
                <a:gd name="f417" fmla="*/ f328 1 670"/>
                <a:gd name="f418" fmla="*/ f329 1 501"/>
                <a:gd name="f419" fmla="*/ f330 1 670"/>
                <a:gd name="f420" fmla="*/ f331 1 501"/>
                <a:gd name="f421" fmla="*/ f332 1 670"/>
                <a:gd name="f422" fmla="*/ f333 1 501"/>
                <a:gd name="f423" fmla="*/ f334 1 670"/>
                <a:gd name="f424" fmla="*/ f335 1 501"/>
                <a:gd name="f425" fmla="*/ 0 1 f246"/>
                <a:gd name="f426" fmla="*/ f6 1 f246"/>
                <a:gd name="f427" fmla="*/ 0 1 f247"/>
                <a:gd name="f428" fmla="*/ f7 1 f247"/>
                <a:gd name="f429" fmla="+- f336 0 f1"/>
                <a:gd name="f430" fmla="*/ f337 1 f246"/>
                <a:gd name="f431" fmla="*/ f338 1 f247"/>
                <a:gd name="f432" fmla="*/ f339 1 f246"/>
                <a:gd name="f433" fmla="*/ f340 1 f247"/>
                <a:gd name="f434" fmla="*/ f341 1 f246"/>
                <a:gd name="f435" fmla="*/ f342 1 f247"/>
                <a:gd name="f436" fmla="*/ f343 1 f247"/>
                <a:gd name="f437" fmla="*/ f344 1 f246"/>
                <a:gd name="f438" fmla="*/ f345 1 f247"/>
                <a:gd name="f439" fmla="*/ f346 1 f247"/>
                <a:gd name="f440" fmla="*/ f347 1 f246"/>
                <a:gd name="f441" fmla="*/ f348 1 f247"/>
                <a:gd name="f442" fmla="*/ f349 1 f246"/>
                <a:gd name="f443" fmla="*/ f350 1 f247"/>
                <a:gd name="f444" fmla="*/ f351 1 f246"/>
                <a:gd name="f445" fmla="*/ f352 1 f247"/>
                <a:gd name="f446" fmla="*/ f353 1 f247"/>
                <a:gd name="f447" fmla="*/ f354 1 f246"/>
                <a:gd name="f448" fmla="*/ f355 1 f247"/>
                <a:gd name="f449" fmla="*/ f356 1 f247"/>
                <a:gd name="f450" fmla="*/ f357 1 f246"/>
                <a:gd name="f451" fmla="*/ f358 1 f247"/>
                <a:gd name="f452" fmla="*/ f359 1 f247"/>
                <a:gd name="f453" fmla="*/ f360 1 f246"/>
                <a:gd name="f454" fmla="*/ f361 1 f247"/>
                <a:gd name="f455" fmla="*/ f362 1 f246"/>
                <a:gd name="f456" fmla="*/ f363 1 f247"/>
                <a:gd name="f457" fmla="*/ f364 1 f246"/>
                <a:gd name="f458" fmla="*/ f365 1 f247"/>
                <a:gd name="f459" fmla="*/ f366 1 f246"/>
                <a:gd name="f460" fmla="*/ f367 1 f247"/>
                <a:gd name="f461" fmla="*/ f368 1 f246"/>
                <a:gd name="f462" fmla="*/ f369 1 f247"/>
                <a:gd name="f463" fmla="*/ f370 1 f246"/>
                <a:gd name="f464" fmla="*/ f371 1 f247"/>
                <a:gd name="f465" fmla="*/ f372 1 f247"/>
                <a:gd name="f466" fmla="*/ f373 1 f246"/>
                <a:gd name="f467" fmla="*/ f374 1 f247"/>
                <a:gd name="f468" fmla="*/ f375 1 f246"/>
                <a:gd name="f469" fmla="*/ f376 1 f247"/>
                <a:gd name="f470" fmla="*/ f377 1 f247"/>
                <a:gd name="f471" fmla="*/ f378 1 f247"/>
                <a:gd name="f472" fmla="*/ f379 1 f247"/>
                <a:gd name="f473" fmla="*/ f380 1 f247"/>
                <a:gd name="f474" fmla="*/ f381 1 f247"/>
                <a:gd name="f475" fmla="*/ f382 1 f246"/>
                <a:gd name="f476" fmla="*/ f383 1 f247"/>
                <a:gd name="f477" fmla="*/ f384 1 f246"/>
                <a:gd name="f478" fmla="*/ f385 1 f247"/>
                <a:gd name="f479" fmla="*/ f386 1 f246"/>
                <a:gd name="f480" fmla="*/ f387 1 f247"/>
                <a:gd name="f481" fmla="*/ f388 1 f247"/>
                <a:gd name="f482" fmla="*/ f389 1 f247"/>
                <a:gd name="f483" fmla="*/ f390 1 f246"/>
                <a:gd name="f484" fmla="*/ f391 1 f246"/>
                <a:gd name="f485" fmla="*/ f392 1 f247"/>
                <a:gd name="f486" fmla="*/ f393 1 f246"/>
                <a:gd name="f487" fmla="*/ f394 1 f246"/>
                <a:gd name="f488" fmla="*/ f395 1 f247"/>
                <a:gd name="f489" fmla="*/ f396 1 f246"/>
                <a:gd name="f490" fmla="*/ f397 1 f246"/>
                <a:gd name="f491" fmla="*/ f398 1 f247"/>
                <a:gd name="f492" fmla="*/ f399 1 f246"/>
                <a:gd name="f493" fmla="*/ f400 1 f246"/>
                <a:gd name="f494" fmla="*/ f401 1 f247"/>
                <a:gd name="f495" fmla="*/ f402 1 f246"/>
                <a:gd name="f496" fmla="*/ f403 1 f247"/>
                <a:gd name="f497" fmla="*/ f404 1 f246"/>
                <a:gd name="f498" fmla="*/ f405 1 f247"/>
                <a:gd name="f499" fmla="*/ f406 1 f246"/>
                <a:gd name="f500" fmla="*/ f407 1 f247"/>
                <a:gd name="f501" fmla="*/ f408 1 f246"/>
                <a:gd name="f502" fmla="*/ f409 1 f247"/>
                <a:gd name="f503" fmla="*/ f410 1 f246"/>
                <a:gd name="f504" fmla="*/ f411 1 f247"/>
                <a:gd name="f505" fmla="*/ f412 1 f246"/>
                <a:gd name="f506" fmla="*/ f413 1 f247"/>
                <a:gd name="f507" fmla="*/ f414 1 f246"/>
                <a:gd name="f508" fmla="*/ f415 1 f246"/>
                <a:gd name="f509" fmla="*/ f416 1 f247"/>
                <a:gd name="f510" fmla="*/ f417 1 f246"/>
                <a:gd name="f511" fmla="*/ f418 1 f247"/>
                <a:gd name="f512" fmla="*/ f419 1 f246"/>
                <a:gd name="f513" fmla="*/ f420 1 f247"/>
                <a:gd name="f514" fmla="*/ f421 1 f246"/>
                <a:gd name="f515" fmla="*/ f422 1 f247"/>
                <a:gd name="f516" fmla="*/ f423 1 f246"/>
                <a:gd name="f517" fmla="*/ f424 1 f247"/>
                <a:gd name="f518" fmla="*/ f425 f241 1"/>
                <a:gd name="f519" fmla="*/ f426 f241 1"/>
                <a:gd name="f520" fmla="*/ f428 f242 1"/>
                <a:gd name="f521" fmla="*/ f427 f242 1"/>
                <a:gd name="f522" fmla="*/ f430 f241 1"/>
                <a:gd name="f523" fmla="*/ f431 f242 1"/>
                <a:gd name="f524" fmla="*/ f432 f241 1"/>
                <a:gd name="f525" fmla="*/ f433 f242 1"/>
                <a:gd name="f526" fmla="*/ f434 f241 1"/>
                <a:gd name="f527" fmla="*/ f435 f242 1"/>
                <a:gd name="f528" fmla="*/ f436 f242 1"/>
                <a:gd name="f529" fmla="*/ f437 f241 1"/>
                <a:gd name="f530" fmla="*/ f438 f242 1"/>
                <a:gd name="f531" fmla="*/ f439 f242 1"/>
                <a:gd name="f532" fmla="*/ f440 f241 1"/>
                <a:gd name="f533" fmla="*/ f441 f242 1"/>
                <a:gd name="f534" fmla="*/ f442 f241 1"/>
                <a:gd name="f535" fmla="*/ f443 f242 1"/>
                <a:gd name="f536" fmla="*/ f444 f241 1"/>
                <a:gd name="f537" fmla="*/ f445 f242 1"/>
                <a:gd name="f538" fmla="*/ f446 f242 1"/>
                <a:gd name="f539" fmla="*/ f447 f241 1"/>
                <a:gd name="f540" fmla="*/ f448 f242 1"/>
                <a:gd name="f541" fmla="*/ f449 f242 1"/>
                <a:gd name="f542" fmla="*/ f450 f241 1"/>
                <a:gd name="f543" fmla="*/ f451 f242 1"/>
                <a:gd name="f544" fmla="*/ f452 f242 1"/>
                <a:gd name="f545" fmla="*/ f453 f241 1"/>
                <a:gd name="f546" fmla="*/ f454 f242 1"/>
                <a:gd name="f547" fmla="*/ f455 f241 1"/>
                <a:gd name="f548" fmla="*/ f456 f242 1"/>
                <a:gd name="f549" fmla="*/ f457 f241 1"/>
                <a:gd name="f550" fmla="*/ f458 f242 1"/>
                <a:gd name="f551" fmla="*/ f459 f241 1"/>
                <a:gd name="f552" fmla="*/ f460 f242 1"/>
                <a:gd name="f553" fmla="*/ f461 f241 1"/>
                <a:gd name="f554" fmla="*/ f462 f242 1"/>
                <a:gd name="f555" fmla="*/ f463 f241 1"/>
                <a:gd name="f556" fmla="*/ f464 f242 1"/>
                <a:gd name="f557" fmla="*/ f465 f242 1"/>
                <a:gd name="f558" fmla="*/ f466 f241 1"/>
                <a:gd name="f559" fmla="*/ f467 f242 1"/>
                <a:gd name="f560" fmla="*/ f468 f241 1"/>
                <a:gd name="f561" fmla="*/ f469 f242 1"/>
                <a:gd name="f562" fmla="*/ f470 f242 1"/>
                <a:gd name="f563" fmla="*/ f471 f242 1"/>
                <a:gd name="f564" fmla="*/ f472 f242 1"/>
                <a:gd name="f565" fmla="*/ f473 f242 1"/>
                <a:gd name="f566" fmla="*/ f474 f242 1"/>
                <a:gd name="f567" fmla="*/ f475 f241 1"/>
                <a:gd name="f568" fmla="*/ f476 f242 1"/>
                <a:gd name="f569" fmla="*/ f477 f241 1"/>
                <a:gd name="f570" fmla="*/ f478 f242 1"/>
                <a:gd name="f571" fmla="*/ f479 f241 1"/>
                <a:gd name="f572" fmla="*/ f480 f242 1"/>
                <a:gd name="f573" fmla="*/ f481 f242 1"/>
                <a:gd name="f574" fmla="*/ f482 f242 1"/>
                <a:gd name="f575" fmla="*/ f483 f241 1"/>
                <a:gd name="f576" fmla="*/ f484 f241 1"/>
                <a:gd name="f577" fmla="*/ f485 f242 1"/>
                <a:gd name="f578" fmla="*/ f486 f241 1"/>
                <a:gd name="f579" fmla="*/ f487 f241 1"/>
                <a:gd name="f580" fmla="*/ f488 f242 1"/>
                <a:gd name="f581" fmla="*/ f489 f241 1"/>
                <a:gd name="f582" fmla="*/ f490 f241 1"/>
                <a:gd name="f583" fmla="*/ f491 f242 1"/>
                <a:gd name="f584" fmla="*/ f492 f241 1"/>
                <a:gd name="f585" fmla="*/ f493 f241 1"/>
                <a:gd name="f586" fmla="*/ f494 f242 1"/>
                <a:gd name="f587" fmla="*/ f495 f241 1"/>
                <a:gd name="f588" fmla="*/ f496 f242 1"/>
                <a:gd name="f589" fmla="*/ f497 f241 1"/>
                <a:gd name="f590" fmla="*/ f498 f242 1"/>
                <a:gd name="f591" fmla="*/ f499 f241 1"/>
                <a:gd name="f592" fmla="*/ f500 f242 1"/>
                <a:gd name="f593" fmla="*/ f501 f241 1"/>
                <a:gd name="f594" fmla="*/ f502 f242 1"/>
                <a:gd name="f595" fmla="*/ f503 f241 1"/>
                <a:gd name="f596" fmla="*/ f504 f242 1"/>
                <a:gd name="f597" fmla="*/ f505 f241 1"/>
                <a:gd name="f598" fmla="*/ f506 f242 1"/>
                <a:gd name="f599" fmla="*/ f507 f241 1"/>
                <a:gd name="f600" fmla="*/ f508 f241 1"/>
                <a:gd name="f601" fmla="*/ f509 f242 1"/>
                <a:gd name="f602" fmla="*/ f510 f241 1"/>
                <a:gd name="f603" fmla="*/ f511 f242 1"/>
                <a:gd name="f604" fmla="*/ f512 f241 1"/>
                <a:gd name="f605" fmla="*/ f513 f242 1"/>
                <a:gd name="f606" fmla="*/ f514 f241 1"/>
                <a:gd name="f607" fmla="*/ f515 f242 1"/>
                <a:gd name="f608" fmla="*/ f516 f241 1"/>
                <a:gd name="f609" fmla="*/ f517 f242 1"/>
              </a:gdLst>
              <a:ahLst/>
              <a:cxnLst>
                <a:cxn ang="3cd4">
                  <a:pos x="hc" y="t"/>
                </a:cxn>
                <a:cxn ang="0">
                  <a:pos x="r" y="vc"/>
                </a:cxn>
                <a:cxn ang="cd4">
                  <a:pos x="hc" y="b"/>
                </a:cxn>
                <a:cxn ang="cd2">
                  <a:pos x="l" y="vc"/>
                </a:cxn>
                <a:cxn ang="f429">
                  <a:pos x="f522" y="f523"/>
                </a:cxn>
                <a:cxn ang="f429">
                  <a:pos x="f524" y="f525"/>
                </a:cxn>
                <a:cxn ang="f429">
                  <a:pos x="f526" y="f527"/>
                </a:cxn>
                <a:cxn ang="f429">
                  <a:pos x="f526" y="f528"/>
                </a:cxn>
                <a:cxn ang="f429">
                  <a:pos x="f529" y="f530"/>
                </a:cxn>
                <a:cxn ang="f429">
                  <a:pos x="f524" y="f531"/>
                </a:cxn>
                <a:cxn ang="f429">
                  <a:pos x="f532" y="f533"/>
                </a:cxn>
                <a:cxn ang="f429">
                  <a:pos x="f534" y="f535"/>
                </a:cxn>
                <a:cxn ang="f429">
                  <a:pos x="f536" y="f537"/>
                </a:cxn>
                <a:cxn ang="f429">
                  <a:pos x="f534" y="f538"/>
                </a:cxn>
                <a:cxn ang="f429">
                  <a:pos x="f539" y="f540"/>
                </a:cxn>
                <a:cxn ang="f429">
                  <a:pos x="f536" y="f541"/>
                </a:cxn>
                <a:cxn ang="f429">
                  <a:pos x="f542" y="f543"/>
                </a:cxn>
                <a:cxn ang="f429">
                  <a:pos x="f536" y="f544"/>
                </a:cxn>
                <a:cxn ang="f429">
                  <a:pos x="f545" y="f546"/>
                </a:cxn>
                <a:cxn ang="f429">
                  <a:pos x="f547" y="f548"/>
                </a:cxn>
                <a:cxn ang="f429">
                  <a:pos x="f549" y="f550"/>
                </a:cxn>
                <a:cxn ang="f429">
                  <a:pos x="f551" y="f552"/>
                </a:cxn>
                <a:cxn ang="f429">
                  <a:pos x="f553" y="f554"/>
                </a:cxn>
                <a:cxn ang="f429">
                  <a:pos x="f555" y="f556"/>
                </a:cxn>
                <a:cxn ang="f429">
                  <a:pos x="f555" y="f537"/>
                </a:cxn>
                <a:cxn ang="f429">
                  <a:pos x="f526" y="f557"/>
                </a:cxn>
                <a:cxn ang="f429">
                  <a:pos x="f558" y="f559"/>
                </a:cxn>
                <a:cxn ang="f429">
                  <a:pos x="f560" y="f561"/>
                </a:cxn>
                <a:cxn ang="f429">
                  <a:pos x="f558" y="f562"/>
                </a:cxn>
                <a:cxn ang="f429">
                  <a:pos x="f522" y="f563"/>
                </a:cxn>
                <a:cxn ang="f429">
                  <a:pos x="f524" y="f564"/>
                </a:cxn>
                <a:cxn ang="f429">
                  <a:pos x="f547" y="f565"/>
                </a:cxn>
                <a:cxn ang="f429">
                  <a:pos x="f539" y="f566"/>
                </a:cxn>
                <a:cxn ang="f429">
                  <a:pos x="f567" y="f568"/>
                </a:cxn>
                <a:cxn ang="f429">
                  <a:pos x="f569" y="f570"/>
                </a:cxn>
                <a:cxn ang="f429">
                  <a:pos x="f571" y="f572"/>
                </a:cxn>
                <a:cxn ang="f429">
                  <a:pos x="f534" y="f573"/>
                </a:cxn>
                <a:cxn ang="f429">
                  <a:pos x="f532" y="f574"/>
                </a:cxn>
                <a:cxn ang="f429">
                  <a:pos x="f575" y="f564"/>
                </a:cxn>
                <a:cxn ang="f429">
                  <a:pos x="f576" y="f577"/>
                </a:cxn>
                <a:cxn ang="f429">
                  <a:pos x="f578" y="f574"/>
                </a:cxn>
                <a:cxn ang="f429">
                  <a:pos x="f545" y="f561"/>
                </a:cxn>
                <a:cxn ang="f429">
                  <a:pos x="f579" y="f580"/>
                </a:cxn>
                <a:cxn ang="f429">
                  <a:pos x="f581" y="f557"/>
                </a:cxn>
                <a:cxn ang="f429">
                  <a:pos x="f582" y="f583"/>
                </a:cxn>
                <a:cxn ang="f429">
                  <a:pos x="f584" y="f573"/>
                </a:cxn>
                <a:cxn ang="f429">
                  <a:pos x="f585" y="f546"/>
                </a:cxn>
                <a:cxn ang="f429">
                  <a:pos x="f585" y="f586"/>
                </a:cxn>
                <a:cxn ang="f429">
                  <a:pos x="f587" y="f588"/>
                </a:cxn>
                <a:cxn ang="f429">
                  <a:pos x="f589" y="f590"/>
                </a:cxn>
                <a:cxn ang="f429">
                  <a:pos x="f591" y="f592"/>
                </a:cxn>
                <a:cxn ang="f429">
                  <a:pos x="f593" y="f594"/>
                </a:cxn>
                <a:cxn ang="f429">
                  <a:pos x="f595" y="f596"/>
                </a:cxn>
                <a:cxn ang="f429">
                  <a:pos x="f597" y="f598"/>
                </a:cxn>
                <a:cxn ang="f429">
                  <a:pos x="f599" y="f598"/>
                </a:cxn>
                <a:cxn ang="f429">
                  <a:pos x="f600" y="f601"/>
                </a:cxn>
                <a:cxn ang="f429">
                  <a:pos x="f602" y="f603"/>
                </a:cxn>
                <a:cxn ang="f429">
                  <a:pos x="f604" y="f605"/>
                </a:cxn>
                <a:cxn ang="f429">
                  <a:pos x="f606" y="f607"/>
                </a:cxn>
                <a:cxn ang="f429">
                  <a:pos x="f608" y="f609"/>
                </a:cxn>
              </a:cxnLst>
              <a:rect l="f518" t="f521" r="f519" b="f520"/>
              <a:pathLst>
                <a:path w="670" h="501">
                  <a:moveTo>
                    <a:pt x="f8" y="f9"/>
                  </a:moveTo>
                  <a:lnTo>
                    <a:pt x="f10" y="f11"/>
                  </a:lnTo>
                  <a:lnTo>
                    <a:pt x="f8" y="f12"/>
                  </a:lnTo>
                  <a:lnTo>
                    <a:pt x="f13" y="f14"/>
                  </a:lnTo>
                  <a:lnTo>
                    <a:pt x="f15" y="f16"/>
                  </a:lnTo>
                  <a:lnTo>
                    <a:pt x="f17" y="f14"/>
                  </a:lnTo>
                  <a:lnTo>
                    <a:pt x="f18" y="f19"/>
                  </a:lnTo>
                  <a:lnTo>
                    <a:pt x="f20" y="f9"/>
                  </a:lnTo>
                  <a:lnTo>
                    <a:pt x="f20" y="f21"/>
                  </a:lnTo>
                  <a:lnTo>
                    <a:pt x="f22" y="f23"/>
                  </a:lnTo>
                  <a:lnTo>
                    <a:pt x="f18" y="f24"/>
                  </a:lnTo>
                  <a:lnTo>
                    <a:pt x="f25" y="f24"/>
                  </a:lnTo>
                  <a:lnTo>
                    <a:pt x="f25" y="f26"/>
                  </a:lnTo>
                  <a:lnTo>
                    <a:pt x="f18" y="f27"/>
                  </a:lnTo>
                  <a:lnTo>
                    <a:pt x="f18" y="f28"/>
                  </a:lnTo>
                  <a:lnTo>
                    <a:pt x="f25" y="f29"/>
                  </a:lnTo>
                  <a:lnTo>
                    <a:pt x="f17" y="f30"/>
                  </a:lnTo>
                  <a:lnTo>
                    <a:pt x="f15" y="f31"/>
                  </a:lnTo>
                  <a:lnTo>
                    <a:pt x="f15" y="f32"/>
                  </a:lnTo>
                  <a:lnTo>
                    <a:pt x="f13" y="f33"/>
                  </a:lnTo>
                  <a:lnTo>
                    <a:pt x="f8" y="f33"/>
                  </a:lnTo>
                  <a:lnTo>
                    <a:pt x="f10" y="f32"/>
                  </a:lnTo>
                  <a:lnTo>
                    <a:pt x="f10" y="f34"/>
                  </a:lnTo>
                  <a:lnTo>
                    <a:pt x="f15" y="f27"/>
                  </a:lnTo>
                  <a:lnTo>
                    <a:pt x="f35" y="f36"/>
                  </a:lnTo>
                  <a:lnTo>
                    <a:pt x="f17" y="f24"/>
                  </a:lnTo>
                  <a:lnTo>
                    <a:pt x="f17" y="f23"/>
                  </a:lnTo>
                  <a:lnTo>
                    <a:pt x="f35" y="f37"/>
                  </a:lnTo>
                  <a:lnTo>
                    <a:pt x="f18" y="f21"/>
                  </a:lnTo>
                  <a:lnTo>
                    <a:pt x="f8" y="f9"/>
                  </a:lnTo>
                  <a:close/>
                  <a:moveTo>
                    <a:pt x="f22" y="f38"/>
                  </a:moveTo>
                  <a:lnTo>
                    <a:pt x="f22" y="f39"/>
                  </a:lnTo>
                  <a:lnTo>
                    <a:pt x="f18" y="f40"/>
                  </a:lnTo>
                  <a:lnTo>
                    <a:pt x="f25" y="f41"/>
                  </a:lnTo>
                  <a:lnTo>
                    <a:pt x="f35" y="f39"/>
                  </a:lnTo>
                  <a:lnTo>
                    <a:pt x="f15" y="f41"/>
                  </a:lnTo>
                  <a:lnTo>
                    <a:pt x="f15" y="f42"/>
                  </a:lnTo>
                  <a:lnTo>
                    <a:pt x="f18" y="f43"/>
                  </a:lnTo>
                  <a:lnTo>
                    <a:pt x="f2" y="f44"/>
                  </a:lnTo>
                  <a:lnTo>
                    <a:pt x="f45" y="f46"/>
                  </a:lnTo>
                  <a:lnTo>
                    <a:pt x="f45" y="f42"/>
                  </a:lnTo>
                  <a:lnTo>
                    <a:pt x="f22" y="f38"/>
                  </a:lnTo>
                  <a:close/>
                  <a:moveTo>
                    <a:pt x="f20" y="f47"/>
                  </a:moveTo>
                  <a:lnTo>
                    <a:pt x="f22" y="f47"/>
                  </a:lnTo>
                  <a:lnTo>
                    <a:pt x="f22" y="f48"/>
                  </a:lnTo>
                  <a:lnTo>
                    <a:pt x="f20" y="f49"/>
                  </a:lnTo>
                  <a:lnTo>
                    <a:pt x="f22" y="f50"/>
                  </a:lnTo>
                  <a:lnTo>
                    <a:pt x="f20" y="f50"/>
                  </a:lnTo>
                  <a:lnTo>
                    <a:pt x="f2" y="f50"/>
                  </a:lnTo>
                  <a:lnTo>
                    <a:pt x="f45" y="f49"/>
                  </a:lnTo>
                  <a:lnTo>
                    <a:pt x="f45" y="f51"/>
                  </a:lnTo>
                  <a:lnTo>
                    <a:pt x="f45" y="f48"/>
                  </a:lnTo>
                  <a:lnTo>
                    <a:pt x="f20" y="f47"/>
                  </a:lnTo>
                  <a:close/>
                  <a:moveTo>
                    <a:pt x="f22" y="f52"/>
                  </a:moveTo>
                  <a:lnTo>
                    <a:pt x="f18" y="f5"/>
                  </a:lnTo>
                  <a:lnTo>
                    <a:pt x="f22" y="f5"/>
                  </a:lnTo>
                  <a:lnTo>
                    <a:pt x="f22" y="f52"/>
                  </a:lnTo>
                  <a:close/>
                  <a:moveTo>
                    <a:pt x="f53" y="f54"/>
                  </a:moveTo>
                  <a:lnTo>
                    <a:pt x="f53" y="f55"/>
                  </a:lnTo>
                  <a:lnTo>
                    <a:pt x="f29" y="f55"/>
                  </a:lnTo>
                  <a:lnTo>
                    <a:pt x="f29" y="f56"/>
                  </a:lnTo>
                  <a:lnTo>
                    <a:pt x="f57" y="f56"/>
                  </a:lnTo>
                  <a:lnTo>
                    <a:pt x="f29" y="f58"/>
                  </a:lnTo>
                  <a:lnTo>
                    <a:pt x="f53" y="f59"/>
                  </a:lnTo>
                  <a:lnTo>
                    <a:pt x="f53" y="f54"/>
                  </a:lnTo>
                  <a:close/>
                  <a:moveTo>
                    <a:pt x="f20" y="f60"/>
                  </a:moveTo>
                  <a:lnTo>
                    <a:pt x="f2" y="f61"/>
                  </a:lnTo>
                  <a:lnTo>
                    <a:pt x="f45" y="f60"/>
                  </a:lnTo>
                  <a:lnTo>
                    <a:pt x="f62" y="f62"/>
                  </a:lnTo>
                  <a:lnTo>
                    <a:pt x="f63" y="f64"/>
                  </a:lnTo>
                  <a:lnTo>
                    <a:pt x="f62" y="f65"/>
                  </a:lnTo>
                  <a:lnTo>
                    <a:pt x="f45" y="f18"/>
                  </a:lnTo>
                  <a:lnTo>
                    <a:pt x="f2" y="f18"/>
                  </a:lnTo>
                  <a:lnTo>
                    <a:pt x="f20" y="f62"/>
                  </a:lnTo>
                  <a:lnTo>
                    <a:pt x="f20" y="f60"/>
                  </a:lnTo>
                  <a:close/>
                  <a:moveTo>
                    <a:pt x="f62" y="f59"/>
                  </a:moveTo>
                  <a:lnTo>
                    <a:pt x="f2" y="f58"/>
                  </a:lnTo>
                  <a:lnTo>
                    <a:pt x="f2" y="f66"/>
                  </a:lnTo>
                  <a:lnTo>
                    <a:pt x="f45" y="f67"/>
                  </a:lnTo>
                  <a:lnTo>
                    <a:pt x="f45" y="f68"/>
                  </a:lnTo>
                  <a:lnTo>
                    <a:pt x="f63" y="f67"/>
                  </a:lnTo>
                  <a:lnTo>
                    <a:pt x="f69" y="f58"/>
                  </a:lnTo>
                  <a:lnTo>
                    <a:pt x="f62" y="f70"/>
                  </a:lnTo>
                  <a:lnTo>
                    <a:pt x="f62" y="f66"/>
                  </a:lnTo>
                  <a:lnTo>
                    <a:pt x="f62" y="f58"/>
                  </a:lnTo>
                  <a:lnTo>
                    <a:pt x="f62" y="f59"/>
                  </a:lnTo>
                  <a:close/>
                  <a:moveTo>
                    <a:pt x="f71" y="f72"/>
                  </a:moveTo>
                  <a:lnTo>
                    <a:pt x="f63" y="f49"/>
                  </a:lnTo>
                  <a:lnTo>
                    <a:pt x="f69" y="f72"/>
                  </a:lnTo>
                  <a:lnTo>
                    <a:pt x="f69" y="f73"/>
                  </a:lnTo>
                  <a:lnTo>
                    <a:pt x="f74" y="f40"/>
                  </a:lnTo>
                  <a:lnTo>
                    <a:pt x="f71" y="f40"/>
                  </a:lnTo>
                  <a:lnTo>
                    <a:pt x="f75" y="f42"/>
                  </a:lnTo>
                  <a:lnTo>
                    <a:pt x="f75" y="f38"/>
                  </a:lnTo>
                  <a:lnTo>
                    <a:pt x="f75" y="f73"/>
                  </a:lnTo>
                  <a:lnTo>
                    <a:pt x="f71" y="f72"/>
                  </a:lnTo>
                  <a:close/>
                  <a:moveTo>
                    <a:pt x="f76" y="f77"/>
                  </a:moveTo>
                  <a:lnTo>
                    <a:pt x="f78" y="f79"/>
                  </a:lnTo>
                  <a:lnTo>
                    <a:pt x="f80" y="f23"/>
                  </a:lnTo>
                  <a:lnTo>
                    <a:pt x="f81" y="f9"/>
                  </a:lnTo>
                  <a:lnTo>
                    <a:pt x="f82" y="f83"/>
                  </a:lnTo>
                  <a:lnTo>
                    <a:pt x="f84" y="f85"/>
                  </a:lnTo>
                  <a:lnTo>
                    <a:pt x="f86" y="f47"/>
                  </a:lnTo>
                  <a:lnTo>
                    <a:pt x="f87" y="f49"/>
                  </a:lnTo>
                  <a:lnTo>
                    <a:pt x="f88" y="f73"/>
                  </a:lnTo>
                  <a:lnTo>
                    <a:pt x="f89" y="f42"/>
                  </a:lnTo>
                  <a:lnTo>
                    <a:pt x="f90" y="f43"/>
                  </a:lnTo>
                  <a:lnTo>
                    <a:pt x="f91" y="f92"/>
                  </a:lnTo>
                  <a:lnTo>
                    <a:pt x="f93" y="f94"/>
                  </a:lnTo>
                  <a:lnTo>
                    <a:pt x="f95" y="f96"/>
                  </a:lnTo>
                  <a:lnTo>
                    <a:pt x="f97" y="f98"/>
                  </a:lnTo>
                  <a:lnTo>
                    <a:pt x="f97" y="f99"/>
                  </a:lnTo>
                  <a:lnTo>
                    <a:pt x="f97" y="f100"/>
                  </a:lnTo>
                  <a:lnTo>
                    <a:pt x="f101" y="f43"/>
                  </a:lnTo>
                  <a:lnTo>
                    <a:pt x="f66" y="f43"/>
                  </a:lnTo>
                  <a:lnTo>
                    <a:pt x="f95" y="f43"/>
                  </a:lnTo>
                  <a:lnTo>
                    <a:pt x="f102" y="f43"/>
                  </a:lnTo>
                  <a:lnTo>
                    <a:pt x="f102" y="f44"/>
                  </a:lnTo>
                  <a:lnTo>
                    <a:pt x="f102" y="f39"/>
                  </a:lnTo>
                  <a:lnTo>
                    <a:pt x="f66" y="f49"/>
                  </a:lnTo>
                  <a:lnTo>
                    <a:pt x="f66" y="f51"/>
                  </a:lnTo>
                  <a:lnTo>
                    <a:pt x="f66" y="f48"/>
                  </a:lnTo>
                  <a:lnTo>
                    <a:pt x="f97" y="f47"/>
                  </a:lnTo>
                  <a:lnTo>
                    <a:pt x="f8" y="f103"/>
                  </a:lnTo>
                  <a:lnTo>
                    <a:pt x="f13" y="f103"/>
                  </a:lnTo>
                  <a:lnTo>
                    <a:pt x="f15" y="f48"/>
                  </a:lnTo>
                  <a:lnTo>
                    <a:pt x="f15" y="f104"/>
                  </a:lnTo>
                  <a:lnTo>
                    <a:pt x="f13" y="f104"/>
                  </a:lnTo>
                  <a:lnTo>
                    <a:pt x="f10" y="f105"/>
                  </a:lnTo>
                  <a:lnTo>
                    <a:pt x="f67" y="f16"/>
                  </a:lnTo>
                  <a:lnTo>
                    <a:pt x="f97" y="f12"/>
                  </a:lnTo>
                  <a:lnTo>
                    <a:pt x="f66" y="f21"/>
                  </a:lnTo>
                  <a:lnTo>
                    <a:pt x="f101" y="f106"/>
                  </a:lnTo>
                  <a:lnTo>
                    <a:pt x="f67" y="f106"/>
                  </a:lnTo>
                  <a:lnTo>
                    <a:pt x="f8" y="f37"/>
                  </a:lnTo>
                  <a:lnTo>
                    <a:pt x="f13" y="f107"/>
                  </a:lnTo>
                  <a:lnTo>
                    <a:pt x="f13" y="f79"/>
                  </a:lnTo>
                  <a:lnTo>
                    <a:pt x="f13" y="f108"/>
                  </a:lnTo>
                  <a:lnTo>
                    <a:pt x="f67" y="f109"/>
                  </a:lnTo>
                  <a:lnTo>
                    <a:pt x="f67" y="f79"/>
                  </a:lnTo>
                  <a:lnTo>
                    <a:pt x="f97" y="f79"/>
                  </a:lnTo>
                  <a:lnTo>
                    <a:pt x="f97" y="f26"/>
                  </a:lnTo>
                  <a:lnTo>
                    <a:pt x="f101" y="f27"/>
                  </a:lnTo>
                  <a:lnTo>
                    <a:pt x="f101" y="f28"/>
                  </a:lnTo>
                  <a:lnTo>
                    <a:pt x="f95" y="f30"/>
                  </a:lnTo>
                  <a:lnTo>
                    <a:pt x="f95" y="f34"/>
                  </a:lnTo>
                  <a:lnTo>
                    <a:pt x="f67" y="f33"/>
                  </a:lnTo>
                  <a:lnTo>
                    <a:pt x="f10" y="f110"/>
                  </a:lnTo>
                  <a:lnTo>
                    <a:pt x="f15" y="f75"/>
                  </a:lnTo>
                  <a:lnTo>
                    <a:pt x="f17" y="f111"/>
                  </a:lnTo>
                  <a:lnTo>
                    <a:pt x="f17" y="f74"/>
                  </a:lnTo>
                  <a:lnTo>
                    <a:pt x="f17" y="f60"/>
                  </a:lnTo>
                  <a:lnTo>
                    <a:pt x="f25" y="f112"/>
                  </a:lnTo>
                  <a:lnTo>
                    <a:pt x="f25" y="f64"/>
                  </a:lnTo>
                  <a:lnTo>
                    <a:pt x="f25" y="f65"/>
                  </a:lnTo>
                  <a:lnTo>
                    <a:pt x="f25" y="f18"/>
                  </a:lnTo>
                  <a:lnTo>
                    <a:pt x="f18" y="f113"/>
                  </a:lnTo>
                  <a:lnTo>
                    <a:pt x="f22" y="f66"/>
                  </a:lnTo>
                  <a:lnTo>
                    <a:pt x="f20" y="f59"/>
                  </a:lnTo>
                  <a:lnTo>
                    <a:pt x="f62" y="f114"/>
                  </a:lnTo>
                  <a:lnTo>
                    <a:pt x="f69" y="f114"/>
                  </a:lnTo>
                  <a:lnTo>
                    <a:pt x="f74" y="f114"/>
                  </a:lnTo>
                  <a:lnTo>
                    <a:pt x="f71" y="f56"/>
                  </a:lnTo>
                  <a:lnTo>
                    <a:pt x="f115" y="f116"/>
                  </a:lnTo>
                  <a:lnTo>
                    <a:pt x="f117" y="f118"/>
                  </a:lnTo>
                  <a:lnTo>
                    <a:pt x="f119" y="f120"/>
                  </a:lnTo>
                  <a:lnTo>
                    <a:pt x="f31" y="f118"/>
                  </a:lnTo>
                  <a:lnTo>
                    <a:pt x="f57" y="f121"/>
                  </a:lnTo>
                  <a:lnTo>
                    <a:pt x="f122" y="f123"/>
                  </a:lnTo>
                  <a:lnTo>
                    <a:pt x="f124" y="f125"/>
                  </a:lnTo>
                  <a:lnTo>
                    <a:pt x="f77" y="f56"/>
                  </a:lnTo>
                  <a:lnTo>
                    <a:pt x="f122" y="f59"/>
                  </a:lnTo>
                  <a:lnTo>
                    <a:pt x="f53" y="f66"/>
                  </a:lnTo>
                  <a:lnTo>
                    <a:pt x="f31" y="f70"/>
                  </a:lnTo>
                  <a:lnTo>
                    <a:pt x="f119" y="f70"/>
                  </a:lnTo>
                  <a:lnTo>
                    <a:pt x="f31" y="f56"/>
                  </a:lnTo>
                  <a:lnTo>
                    <a:pt x="f119" y="f56"/>
                  </a:lnTo>
                  <a:lnTo>
                    <a:pt x="f117" y="f58"/>
                  </a:lnTo>
                  <a:lnTo>
                    <a:pt x="f115" y="f54"/>
                  </a:lnTo>
                  <a:lnTo>
                    <a:pt x="f126" y="f114"/>
                  </a:lnTo>
                  <a:lnTo>
                    <a:pt x="f75" y="f54"/>
                  </a:lnTo>
                  <a:lnTo>
                    <a:pt x="f74" y="f97"/>
                  </a:lnTo>
                  <a:lnTo>
                    <a:pt x="f69" y="f8"/>
                  </a:lnTo>
                  <a:lnTo>
                    <a:pt x="f69" y="f127"/>
                  </a:lnTo>
                  <a:lnTo>
                    <a:pt x="f128" y="f64"/>
                  </a:lnTo>
                  <a:lnTo>
                    <a:pt x="f74" y="f64"/>
                  </a:lnTo>
                  <a:lnTo>
                    <a:pt x="f69" y="f64"/>
                  </a:lnTo>
                  <a:lnTo>
                    <a:pt x="f63" y="f61"/>
                  </a:lnTo>
                  <a:lnTo>
                    <a:pt x="f63" y="f74"/>
                  </a:lnTo>
                  <a:lnTo>
                    <a:pt x="f22" y="f129"/>
                  </a:lnTo>
                  <a:lnTo>
                    <a:pt x="f18" y="f130"/>
                  </a:lnTo>
                  <a:lnTo>
                    <a:pt x="f25" y="f131"/>
                  </a:lnTo>
                  <a:lnTo>
                    <a:pt x="f22" y="f31"/>
                  </a:lnTo>
                  <a:lnTo>
                    <a:pt x="f20" y="f131"/>
                  </a:lnTo>
                  <a:lnTo>
                    <a:pt x="f20" y="f110"/>
                  </a:lnTo>
                  <a:lnTo>
                    <a:pt x="f2" y="f132"/>
                  </a:lnTo>
                  <a:lnTo>
                    <a:pt x="f74" y="f75"/>
                  </a:lnTo>
                  <a:lnTo>
                    <a:pt x="f75" y="f111"/>
                  </a:lnTo>
                  <a:lnTo>
                    <a:pt x="f115" y="f61"/>
                  </a:lnTo>
                  <a:lnTo>
                    <a:pt x="f133" y="f62"/>
                  </a:lnTo>
                  <a:lnTo>
                    <a:pt x="f57" y="f112"/>
                  </a:lnTo>
                  <a:lnTo>
                    <a:pt x="f28" y="f18"/>
                  </a:lnTo>
                  <a:lnTo>
                    <a:pt x="f122" y="f134"/>
                  </a:lnTo>
                  <a:lnTo>
                    <a:pt x="f135" y="f113"/>
                  </a:lnTo>
                  <a:lnTo>
                    <a:pt x="f28" y="f113"/>
                  </a:lnTo>
                  <a:lnTo>
                    <a:pt x="f136" y="f113"/>
                  </a:lnTo>
                  <a:lnTo>
                    <a:pt x="f57" y="f68"/>
                  </a:lnTo>
                  <a:lnTo>
                    <a:pt x="f122" y="f8"/>
                  </a:lnTo>
                  <a:lnTo>
                    <a:pt x="f137" y="f8"/>
                  </a:lnTo>
                  <a:lnTo>
                    <a:pt x="f124" y="f68"/>
                  </a:lnTo>
                  <a:lnTo>
                    <a:pt x="f124" y="f113"/>
                  </a:lnTo>
                  <a:lnTo>
                    <a:pt x="f137" y="f134"/>
                  </a:lnTo>
                  <a:lnTo>
                    <a:pt x="f53" y="f112"/>
                  </a:lnTo>
                  <a:lnTo>
                    <a:pt x="f75" y="f132"/>
                  </a:lnTo>
                  <a:lnTo>
                    <a:pt x="f75" y="f115"/>
                  </a:lnTo>
                  <a:lnTo>
                    <a:pt x="f126" y="f75"/>
                  </a:lnTo>
                  <a:lnTo>
                    <a:pt x="f75" y="f75"/>
                  </a:lnTo>
                  <a:lnTo>
                    <a:pt x="f45" y="f32"/>
                  </a:lnTo>
                  <a:lnTo>
                    <a:pt x="f45" y="f34"/>
                  </a:lnTo>
                  <a:lnTo>
                    <a:pt x="f62" y="f109"/>
                  </a:lnTo>
                  <a:lnTo>
                    <a:pt x="f62" y="f108"/>
                  </a:lnTo>
                  <a:lnTo>
                    <a:pt x="f45" y="f24"/>
                  </a:lnTo>
                  <a:lnTo>
                    <a:pt x="f45" y="f107"/>
                  </a:lnTo>
                  <a:lnTo>
                    <a:pt x="f74" y="f79"/>
                  </a:lnTo>
                  <a:lnTo>
                    <a:pt x="f71" y="f79"/>
                  </a:lnTo>
                  <a:lnTo>
                    <a:pt x="f126" y="f79"/>
                  </a:lnTo>
                  <a:lnTo>
                    <a:pt x="f138" y="f24"/>
                  </a:lnTo>
                  <a:lnTo>
                    <a:pt x="f33" y="f21"/>
                  </a:lnTo>
                  <a:lnTo>
                    <a:pt x="f133" y="f21"/>
                  </a:lnTo>
                  <a:lnTo>
                    <a:pt x="f57" y="f21"/>
                  </a:lnTo>
                  <a:lnTo>
                    <a:pt x="f29" y="f21"/>
                  </a:lnTo>
                  <a:lnTo>
                    <a:pt x="f139" y="f104"/>
                  </a:lnTo>
                  <a:lnTo>
                    <a:pt x="f140" y="f103"/>
                  </a:lnTo>
                  <a:lnTo>
                    <a:pt x="f141" y="f142"/>
                  </a:lnTo>
                  <a:lnTo>
                    <a:pt x="f143" y="f39"/>
                  </a:lnTo>
                  <a:lnTo>
                    <a:pt x="f144" y="f43"/>
                  </a:lnTo>
                  <a:lnTo>
                    <a:pt x="f145" y="f100"/>
                  </a:lnTo>
                  <a:lnTo>
                    <a:pt x="f145" y="f42"/>
                  </a:lnTo>
                  <a:lnTo>
                    <a:pt x="f146" y="f72"/>
                  </a:lnTo>
                  <a:lnTo>
                    <a:pt x="f94" y="f16"/>
                  </a:lnTo>
                  <a:lnTo>
                    <a:pt x="f94" y="f11"/>
                  </a:lnTo>
                  <a:lnTo>
                    <a:pt x="f147" y="f24"/>
                  </a:lnTo>
                  <a:lnTo>
                    <a:pt x="f147" y="f28"/>
                  </a:lnTo>
                  <a:lnTo>
                    <a:pt x="f146" y="f129"/>
                  </a:lnTo>
                  <a:lnTo>
                    <a:pt x="f99" y="f127"/>
                  </a:lnTo>
                  <a:lnTo>
                    <a:pt x="f146" y="f67"/>
                  </a:lnTo>
                  <a:lnTo>
                    <a:pt x="f148" y="f58"/>
                  </a:lnTo>
                  <a:lnTo>
                    <a:pt x="f148" y="f114"/>
                  </a:lnTo>
                  <a:lnTo>
                    <a:pt x="f146" y="f59"/>
                  </a:lnTo>
                  <a:lnTo>
                    <a:pt x="f99" y="f58"/>
                  </a:lnTo>
                  <a:lnTo>
                    <a:pt x="f145" y="f59"/>
                  </a:lnTo>
                  <a:lnTo>
                    <a:pt x="f149" y="f56"/>
                  </a:lnTo>
                  <a:lnTo>
                    <a:pt x="f40" y="f125"/>
                  </a:lnTo>
                  <a:lnTo>
                    <a:pt x="f94" y="f116"/>
                  </a:lnTo>
                  <a:lnTo>
                    <a:pt x="f94" y="f150"/>
                  </a:lnTo>
                  <a:lnTo>
                    <a:pt x="f99" y="f151"/>
                  </a:lnTo>
                  <a:lnTo>
                    <a:pt x="f145" y="f152"/>
                  </a:lnTo>
                  <a:lnTo>
                    <a:pt x="f146" y="f153"/>
                  </a:lnTo>
                  <a:lnTo>
                    <a:pt x="f154" y="f155"/>
                  </a:lnTo>
                  <a:lnTo>
                    <a:pt x="f156" y="f157"/>
                  </a:lnTo>
                  <a:lnTo>
                    <a:pt x="f154" y="f158"/>
                  </a:lnTo>
                  <a:lnTo>
                    <a:pt x="f159" y="f91"/>
                  </a:lnTo>
                  <a:lnTo>
                    <a:pt x="f98" y="f160"/>
                  </a:lnTo>
                  <a:lnTo>
                    <a:pt x="f5" y="f161"/>
                  </a:lnTo>
                  <a:lnTo>
                    <a:pt x="f162" y="f161"/>
                  </a:lnTo>
                  <a:lnTo>
                    <a:pt x="f156" y="f163"/>
                  </a:lnTo>
                  <a:lnTo>
                    <a:pt x="f100" y="f163"/>
                  </a:lnTo>
                  <a:lnTo>
                    <a:pt x="f149" y="f164"/>
                  </a:lnTo>
                  <a:lnTo>
                    <a:pt x="f39" y="f165"/>
                  </a:lnTo>
                  <a:lnTo>
                    <a:pt x="f166" y="f167"/>
                  </a:lnTo>
                  <a:lnTo>
                    <a:pt x="f168" y="f169"/>
                  </a:lnTo>
                  <a:lnTo>
                    <a:pt x="f170" y="f171"/>
                  </a:lnTo>
                  <a:lnTo>
                    <a:pt x="f172" y="f173"/>
                  </a:lnTo>
                  <a:lnTo>
                    <a:pt x="f174" y="f173"/>
                  </a:lnTo>
                  <a:lnTo>
                    <a:pt x="f175" y="f89"/>
                  </a:lnTo>
                  <a:lnTo>
                    <a:pt x="f12" y="f176"/>
                  </a:lnTo>
                  <a:lnTo>
                    <a:pt x="f177" y="f178"/>
                  </a:lnTo>
                  <a:lnTo>
                    <a:pt x="f177" y="f179"/>
                  </a:lnTo>
                  <a:lnTo>
                    <a:pt x="f177" y="f180"/>
                  </a:lnTo>
                  <a:lnTo>
                    <a:pt x="f19" y="f181"/>
                  </a:lnTo>
                  <a:lnTo>
                    <a:pt x="f106" y="f182"/>
                  </a:lnTo>
                  <a:lnTo>
                    <a:pt x="f53" y="f183"/>
                  </a:lnTo>
                  <a:lnTo>
                    <a:pt x="f57" y="f183"/>
                  </a:lnTo>
                  <a:lnTo>
                    <a:pt x="f31" y="f184"/>
                  </a:lnTo>
                  <a:lnTo>
                    <a:pt x="f71" y="f185"/>
                  </a:lnTo>
                  <a:lnTo>
                    <a:pt x="f20" y="f186"/>
                  </a:lnTo>
                  <a:lnTo>
                    <a:pt x="f10" y="f187"/>
                  </a:lnTo>
                  <a:lnTo>
                    <a:pt x="f102" y="f188"/>
                  </a:lnTo>
                  <a:lnTo>
                    <a:pt x="f54" y="f189"/>
                  </a:lnTo>
                  <a:lnTo>
                    <a:pt x="f123" y="f190"/>
                  </a:lnTo>
                  <a:lnTo>
                    <a:pt x="f191" y="f192"/>
                  </a:lnTo>
                  <a:lnTo>
                    <a:pt x="f193" y="f194"/>
                  </a:lnTo>
                  <a:lnTo>
                    <a:pt x="f195" y="f194"/>
                  </a:lnTo>
                  <a:lnTo>
                    <a:pt x="f196" y="f190"/>
                  </a:lnTo>
                  <a:lnTo>
                    <a:pt x="f197" y="f190"/>
                  </a:lnTo>
                  <a:lnTo>
                    <a:pt x="f198" y="f192"/>
                  </a:lnTo>
                  <a:lnTo>
                    <a:pt x="f199" y="f192"/>
                  </a:lnTo>
                  <a:lnTo>
                    <a:pt x="f200" y="f190"/>
                  </a:lnTo>
                  <a:lnTo>
                    <a:pt x="f87" y="f190"/>
                  </a:lnTo>
                  <a:lnTo>
                    <a:pt x="f183" y="f194"/>
                  </a:lnTo>
                  <a:lnTo>
                    <a:pt x="f192" y="f201"/>
                  </a:lnTo>
                  <a:lnTo>
                    <a:pt x="f202" y="f203"/>
                  </a:lnTo>
                  <a:lnTo>
                    <a:pt x="f204" y="f205"/>
                  </a:lnTo>
                  <a:lnTo>
                    <a:pt x="f206" y="f207"/>
                  </a:lnTo>
                  <a:lnTo>
                    <a:pt x="f208" y="f209"/>
                  </a:lnTo>
                  <a:lnTo>
                    <a:pt x="f210" y="f211"/>
                  </a:lnTo>
                  <a:lnTo>
                    <a:pt x="f212" y="f7"/>
                  </a:lnTo>
                  <a:lnTo>
                    <a:pt x="f213" y="f214"/>
                  </a:lnTo>
                  <a:lnTo>
                    <a:pt x="f213" y="f202"/>
                  </a:lnTo>
                  <a:lnTo>
                    <a:pt x="f215" y="f205"/>
                  </a:lnTo>
                  <a:lnTo>
                    <a:pt x="f215" y="f201"/>
                  </a:lnTo>
                  <a:lnTo>
                    <a:pt x="f212" y="f216"/>
                  </a:lnTo>
                  <a:lnTo>
                    <a:pt x="f213" y="f217"/>
                  </a:lnTo>
                  <a:lnTo>
                    <a:pt x="f212" y="f218"/>
                  </a:lnTo>
                  <a:lnTo>
                    <a:pt x="f219" y="f220"/>
                  </a:lnTo>
                  <a:lnTo>
                    <a:pt x="f221" y="f179"/>
                  </a:lnTo>
                  <a:lnTo>
                    <a:pt x="f222" y="f223"/>
                  </a:lnTo>
                  <a:lnTo>
                    <a:pt x="f224" y="f225"/>
                  </a:lnTo>
                  <a:lnTo>
                    <a:pt x="f226" y="f173"/>
                  </a:lnTo>
                  <a:lnTo>
                    <a:pt x="f78" y="f227"/>
                  </a:lnTo>
                  <a:lnTo>
                    <a:pt x="f228" y="f229"/>
                  </a:lnTo>
                  <a:lnTo>
                    <a:pt x="f230" y="f231"/>
                  </a:lnTo>
                  <a:lnTo>
                    <a:pt x="f232" y="f233"/>
                  </a:lnTo>
                  <a:lnTo>
                    <a:pt x="f234" y="f235"/>
                  </a:lnTo>
                  <a:lnTo>
                    <a:pt x="f236" y="f55"/>
                  </a:lnTo>
                  <a:lnTo>
                    <a:pt x="f237" y="f67"/>
                  </a:lnTo>
                  <a:lnTo>
                    <a:pt x="f238" y="f18"/>
                  </a:lnTo>
                  <a:lnTo>
                    <a:pt x="f76" y="f111"/>
                  </a:lnTo>
                  <a:lnTo>
                    <a:pt x="f239" y="f32"/>
                  </a:lnTo>
                  <a:lnTo>
                    <a:pt x="f6" y="f27"/>
                  </a:lnTo>
                  <a:lnTo>
                    <a:pt x="f76" y="f77"/>
                  </a:lnTo>
                  <a:close/>
                </a:path>
              </a:pathLst>
            </a:custGeom>
            <a:solidFill>
              <a:srgbClr val="0F3364"/>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15" name="Freeform 5">
              <a:extLst>
                <a:ext uri="{FF2B5EF4-FFF2-40B4-BE49-F238E27FC236}">
                  <a16:creationId xmlns:a16="http://schemas.microsoft.com/office/drawing/2014/main" id="{2C0ADEBA-EC99-250E-C223-9098B5C82ADF}"/>
                </a:ext>
              </a:extLst>
            </p:cNvPr>
            <p:cNvSpPr/>
            <p:nvPr/>
          </p:nvSpPr>
          <p:spPr>
            <a:xfrm>
              <a:off x="4623343" y="3031839"/>
              <a:ext cx="606329" cy="568363"/>
            </a:xfrm>
            <a:custGeom>
              <a:avLst/>
              <a:gdLst>
                <a:gd name="f0" fmla="val 10800000"/>
                <a:gd name="f1" fmla="val 5400000"/>
                <a:gd name="f2" fmla="val 360"/>
                <a:gd name="f3" fmla="val 180"/>
                <a:gd name="f4" fmla="val w"/>
                <a:gd name="f5" fmla="val h"/>
                <a:gd name="f6" fmla="val 0"/>
                <a:gd name="f7" fmla="val 511"/>
                <a:gd name="f8" fmla="val 479"/>
                <a:gd name="f9" fmla="val 447"/>
                <a:gd name="f10" fmla="val 52"/>
                <a:gd name="f11" fmla="val 440"/>
                <a:gd name="f12" fmla="val 67"/>
                <a:gd name="f13" fmla="val 457"/>
                <a:gd name="f14" fmla="val 64"/>
                <a:gd name="f15" fmla="val 473"/>
                <a:gd name="f16" fmla="val 62"/>
                <a:gd name="f17" fmla="val 490"/>
                <a:gd name="f18" fmla="val 59"/>
                <a:gd name="f19" fmla="val 509"/>
                <a:gd name="f20" fmla="val 57"/>
                <a:gd name="f21" fmla="val 69"/>
                <a:gd name="f22" fmla="val 506"/>
                <a:gd name="f23" fmla="val 71"/>
                <a:gd name="f24" fmla="val 504"/>
                <a:gd name="f25" fmla="val 74"/>
                <a:gd name="f26" fmla="val 76"/>
                <a:gd name="f27" fmla="val 78"/>
                <a:gd name="f28" fmla="val 81"/>
                <a:gd name="f29" fmla="val 83"/>
                <a:gd name="f30" fmla="val 492"/>
                <a:gd name="f31" fmla="val 93"/>
                <a:gd name="f32" fmla="val 102"/>
                <a:gd name="f33" fmla="val 112"/>
                <a:gd name="f34" fmla="val 123"/>
                <a:gd name="f35" fmla="val 480"/>
                <a:gd name="f36" fmla="val 135"/>
                <a:gd name="f37" fmla="val 478"/>
                <a:gd name="f38" fmla="val 149"/>
                <a:gd name="f39" fmla="val 164"/>
                <a:gd name="f40" fmla="val 475"/>
                <a:gd name="f41" fmla="val 175"/>
                <a:gd name="f42" fmla="val 466"/>
                <a:gd name="f43" fmla="val 185"/>
                <a:gd name="f44" fmla="val 461"/>
                <a:gd name="f45" fmla="val 190"/>
                <a:gd name="f46" fmla="val 192"/>
                <a:gd name="f47" fmla="val 464"/>
                <a:gd name="f48" fmla="val 194"/>
                <a:gd name="f49" fmla="val 199"/>
                <a:gd name="f50" fmla="val 204"/>
                <a:gd name="f51" fmla="val 452"/>
                <a:gd name="f52" fmla="val 211"/>
                <a:gd name="f53" fmla="val 218"/>
                <a:gd name="f54" fmla="val 223"/>
                <a:gd name="f55" fmla="val 445"/>
                <a:gd name="f56" fmla="val 228"/>
                <a:gd name="f57" fmla="val 438"/>
                <a:gd name="f58" fmla="val 237"/>
                <a:gd name="f59" fmla="val 258"/>
                <a:gd name="f60" fmla="val 435"/>
                <a:gd name="f61" fmla="val 270"/>
                <a:gd name="f62" fmla="val 426"/>
                <a:gd name="f63" fmla="val 273"/>
                <a:gd name="f64" fmla="val 421"/>
                <a:gd name="f65" fmla="val 277"/>
                <a:gd name="f66" fmla="val 284"/>
                <a:gd name="f67" fmla="val 416"/>
                <a:gd name="f68" fmla="val 291"/>
                <a:gd name="f69" fmla="val 409"/>
                <a:gd name="f70" fmla="val 301"/>
                <a:gd name="f71" fmla="val 405"/>
                <a:gd name="f72" fmla="val 308"/>
                <a:gd name="f73" fmla="val 315"/>
                <a:gd name="f74" fmla="val 318"/>
                <a:gd name="f75" fmla="val 407"/>
                <a:gd name="f76" fmla="val 322"/>
                <a:gd name="f77" fmla="val 397"/>
                <a:gd name="f78" fmla="val 327"/>
                <a:gd name="f79" fmla="val 395"/>
                <a:gd name="f80" fmla="val 329"/>
                <a:gd name="f81" fmla="val 334"/>
                <a:gd name="f82" fmla="val 339"/>
                <a:gd name="f83" fmla="val 348"/>
                <a:gd name="f84" fmla="val 353"/>
                <a:gd name="f85" fmla="val 393"/>
                <a:gd name="f86" fmla="val 355"/>
                <a:gd name="f87" fmla="val 386"/>
                <a:gd name="f88" fmla="val 365"/>
                <a:gd name="f89" fmla="val 383"/>
                <a:gd name="f90" fmla="val 370"/>
                <a:gd name="f91" fmla="val 388"/>
                <a:gd name="f92" fmla="val 372"/>
                <a:gd name="f93" fmla="val 377"/>
                <a:gd name="f94" fmla="val 381"/>
                <a:gd name="f95" fmla="val 389"/>
                <a:gd name="f96" fmla="val 390"/>
                <a:gd name="f97" fmla="val 391"/>
                <a:gd name="f98" fmla="val 398"/>
                <a:gd name="f99" fmla="val 417"/>
                <a:gd name="f100" fmla="val 424"/>
                <a:gd name="f101" fmla="val 400"/>
                <a:gd name="f102" fmla="val 448"/>
                <a:gd name="f103" fmla="val 376"/>
                <a:gd name="f104" fmla="val 455"/>
                <a:gd name="f105" fmla="val 357"/>
                <a:gd name="f106" fmla="val 338"/>
                <a:gd name="f107" fmla="val 319"/>
                <a:gd name="f108" fmla="val 460"/>
                <a:gd name="f109" fmla="val 298"/>
                <a:gd name="f110" fmla="val 462"/>
                <a:gd name="f111" fmla="val 279"/>
                <a:gd name="f112" fmla="val 260"/>
                <a:gd name="f113" fmla="val 241"/>
                <a:gd name="f114" fmla="val 467"/>
                <a:gd name="f115" fmla="val 222"/>
                <a:gd name="f116" fmla="val 469"/>
                <a:gd name="f117" fmla="val 203"/>
                <a:gd name="f118" fmla="val 471"/>
                <a:gd name="f119" fmla="val 166"/>
                <a:gd name="f120" fmla="val 474"/>
                <a:gd name="f121" fmla="val 147"/>
                <a:gd name="f122" fmla="val 125"/>
                <a:gd name="f123" fmla="val 476"/>
                <a:gd name="f124" fmla="val 107"/>
                <a:gd name="f125" fmla="val 88"/>
                <a:gd name="f126" fmla="val 85"/>
                <a:gd name="f127" fmla="val 429"/>
                <a:gd name="f128" fmla="val 410"/>
                <a:gd name="f129" fmla="val 412"/>
                <a:gd name="f130" fmla="val 50"/>
                <a:gd name="f131" fmla="val 47"/>
                <a:gd name="f132" fmla="val 43"/>
                <a:gd name="f133" fmla="val 36"/>
                <a:gd name="f134" fmla="val 403"/>
                <a:gd name="f135" fmla="val 374"/>
                <a:gd name="f136" fmla="val 33"/>
                <a:gd name="f137" fmla="val 346"/>
                <a:gd name="f138" fmla="val 320"/>
                <a:gd name="f139" fmla="val 306"/>
                <a:gd name="f140" fmla="val 31"/>
                <a:gd name="f141" fmla="val 263"/>
                <a:gd name="f142" fmla="val 251"/>
                <a:gd name="f143" fmla="val 28"/>
                <a:gd name="f144" fmla="val 209"/>
                <a:gd name="f145" fmla="val 24"/>
                <a:gd name="f146" fmla="val 21"/>
                <a:gd name="f147" fmla="val 17"/>
                <a:gd name="f148" fmla="val 128"/>
                <a:gd name="f149" fmla="val 14"/>
                <a:gd name="f150" fmla="val 12"/>
                <a:gd name="f151" fmla="val 95"/>
                <a:gd name="f152" fmla="val 7"/>
                <a:gd name="f153" fmla="val 5"/>
                <a:gd name="f154" fmla="val 41"/>
                <a:gd name="f155" fmla="val 38"/>
                <a:gd name="f156" fmla="val 116"/>
                <a:gd name="f157" fmla="val 144"/>
                <a:gd name="f158" fmla="val 173"/>
                <a:gd name="f159" fmla="val 29"/>
                <a:gd name="f160" fmla="val 201"/>
                <a:gd name="f161" fmla="val 26"/>
                <a:gd name="f162" fmla="val 230"/>
                <a:gd name="f163" fmla="val 22"/>
                <a:gd name="f164" fmla="val 286"/>
                <a:gd name="f165" fmla="val 19"/>
                <a:gd name="f166" fmla="val 343"/>
                <a:gd name="f167" fmla="val 371"/>
                <a:gd name="f168" fmla="val 10"/>
                <a:gd name="f169" fmla="val 428"/>
                <a:gd name="f170" fmla="val 3"/>
                <a:gd name="f171" fmla="val 468"/>
                <a:gd name="f172" fmla="val 454"/>
                <a:gd name="f173" fmla="val 48"/>
                <a:gd name="f174" fmla="+- 0 0 -90"/>
                <a:gd name="f175" fmla="*/ f4 1 511"/>
                <a:gd name="f176" fmla="*/ f5 1 479"/>
                <a:gd name="f177" fmla="+- f8 0 f6"/>
                <a:gd name="f178" fmla="+- f7 0 f6"/>
                <a:gd name="f179" fmla="*/ f174 f0 1"/>
                <a:gd name="f180" fmla="*/ f178 1 511"/>
                <a:gd name="f181" fmla="*/ f177 1 479"/>
                <a:gd name="f182" fmla="*/ 725487 f178 1"/>
                <a:gd name="f183" fmla="*/ 101600 f177 1"/>
                <a:gd name="f184" fmla="*/ 808037 f178 1"/>
                <a:gd name="f185" fmla="*/ 90488 f177 1"/>
                <a:gd name="f186" fmla="*/ 811212 f178 1"/>
                <a:gd name="f187" fmla="*/ 106363 f177 1"/>
                <a:gd name="f188" fmla="*/ 800100 f178 1"/>
                <a:gd name="f189" fmla="*/ 117475 f177 1"/>
                <a:gd name="f190" fmla="*/ 123825 f177 1"/>
                <a:gd name="f191" fmla="*/ 781050 f178 1"/>
                <a:gd name="f192" fmla="*/ 147638 f177 1"/>
                <a:gd name="f193" fmla="*/ 777875 f178 1"/>
                <a:gd name="f194" fmla="*/ 195263 f177 1"/>
                <a:gd name="f195" fmla="*/ 762000 f178 1"/>
                <a:gd name="f196" fmla="*/ 260351 f177 1"/>
                <a:gd name="f197" fmla="*/ 731837 f178 1"/>
                <a:gd name="f198" fmla="*/ 301626 f177 1"/>
                <a:gd name="f199" fmla="*/ 736600 f178 1"/>
                <a:gd name="f200" fmla="*/ 315913 f177 1"/>
                <a:gd name="f201" fmla="*/ 709612 f178 1"/>
                <a:gd name="f202" fmla="*/ 346076 f177 1"/>
                <a:gd name="f203" fmla="*/ 698500 f178 1"/>
                <a:gd name="f204" fmla="*/ 361951 f177 1"/>
                <a:gd name="f205" fmla="*/ 690562 f178 1"/>
                <a:gd name="f206" fmla="*/ 428626 f177 1"/>
                <a:gd name="f207" fmla="*/ 668337 f178 1"/>
                <a:gd name="f208" fmla="*/ 450851 f177 1"/>
                <a:gd name="f209" fmla="*/ 642937 f178 1"/>
                <a:gd name="f210" fmla="*/ 488951 f177 1"/>
                <a:gd name="f211" fmla="*/ 646112 f178 1"/>
                <a:gd name="f212" fmla="*/ 511176 f177 1"/>
                <a:gd name="f213" fmla="*/ 627062 f178 1"/>
                <a:gd name="f214" fmla="*/ 522289 f177 1"/>
                <a:gd name="f215" fmla="*/ 630237 f178 1"/>
                <a:gd name="f216" fmla="*/ 552451 f177 1"/>
                <a:gd name="f217" fmla="*/ 612775 f178 1"/>
                <a:gd name="f218" fmla="*/ 579439 f177 1"/>
                <a:gd name="f219" fmla="*/ 615950 f178 1"/>
                <a:gd name="f220" fmla="*/ 598489 f177 1"/>
                <a:gd name="f221" fmla="*/ 617539 f177 1"/>
                <a:gd name="f222" fmla="*/ 619125 f178 1"/>
                <a:gd name="f223" fmla="*/ 646114 f177 1"/>
                <a:gd name="f224" fmla="*/ 635000 f178 1"/>
                <a:gd name="f225" fmla="*/ 676276 f177 1"/>
                <a:gd name="f226" fmla="*/ 596900 f178 1"/>
                <a:gd name="f227" fmla="*/ 722314 f177 1"/>
                <a:gd name="f228" fmla="*/ 506412 f178 1"/>
                <a:gd name="f229" fmla="*/ 730251 f177 1"/>
                <a:gd name="f230" fmla="*/ 412750 f178 1"/>
                <a:gd name="f231" fmla="*/ 736601 f177 1"/>
                <a:gd name="f232" fmla="*/ 322262 f178 1"/>
                <a:gd name="f233" fmla="*/ 744539 f177 1"/>
                <a:gd name="f234" fmla="*/ 233362 f178 1"/>
                <a:gd name="f235" fmla="*/ 752476 f177 1"/>
                <a:gd name="f236" fmla="*/ 139700 f178 1"/>
                <a:gd name="f237" fmla="*/ 760414 f177 1"/>
                <a:gd name="f238" fmla="*/ 134937 f178 1"/>
                <a:gd name="f239" fmla="*/ 681039 f177 1"/>
                <a:gd name="f240" fmla="*/ 109537 f178 1"/>
                <a:gd name="f241" fmla="*/ 82550 f178 1"/>
                <a:gd name="f242" fmla="*/ 654051 f177 1"/>
                <a:gd name="f243" fmla="*/ 74612 f178 1"/>
                <a:gd name="f244" fmla="*/ 650876 f177 1"/>
                <a:gd name="f245" fmla="*/ 57150 f178 1"/>
                <a:gd name="f246" fmla="*/ 52387 f178 1"/>
                <a:gd name="f247" fmla="*/ 549276 f177 1"/>
                <a:gd name="f248" fmla="*/ 485776 f177 1"/>
                <a:gd name="f249" fmla="*/ 49212 f178 1"/>
                <a:gd name="f250" fmla="*/ 417513 f177 1"/>
                <a:gd name="f251" fmla="*/ 44450 f178 1"/>
                <a:gd name="f252" fmla="*/ 354013 f177 1"/>
                <a:gd name="f253" fmla="*/ 285751 f177 1"/>
                <a:gd name="f254" fmla="*/ 26987 f178 1"/>
                <a:gd name="f255" fmla="*/ 203200 f177 1"/>
                <a:gd name="f256" fmla="*/ 11112 f178 1"/>
                <a:gd name="f257" fmla="*/ 120650 f177 1"/>
                <a:gd name="f258" fmla="*/ 65088 f177 1"/>
                <a:gd name="f259" fmla="*/ 184150 f178 1"/>
                <a:gd name="f260" fmla="*/ 52388 f177 1"/>
                <a:gd name="f261" fmla="*/ 319087 f178 1"/>
                <a:gd name="f262" fmla="*/ 41275 f177 1"/>
                <a:gd name="f263" fmla="*/ 454025 f178 1"/>
                <a:gd name="f264" fmla="*/ 30163 f177 1"/>
                <a:gd name="f265" fmla="*/ 588962 f178 1"/>
                <a:gd name="f266" fmla="*/ 15875 f177 1"/>
                <a:gd name="f267" fmla="*/ 0 f177 1"/>
                <a:gd name="f268" fmla="*/ 742950 f178 1"/>
                <a:gd name="f269" fmla="*/ 720725 f178 1"/>
                <a:gd name="f270" fmla="*/ f179 1 f3"/>
                <a:gd name="f271" fmla="*/ f182 1 511"/>
                <a:gd name="f272" fmla="*/ f183 1 479"/>
                <a:gd name="f273" fmla="*/ f184 1 511"/>
                <a:gd name="f274" fmla="*/ f185 1 479"/>
                <a:gd name="f275" fmla="*/ f186 1 511"/>
                <a:gd name="f276" fmla="*/ f187 1 479"/>
                <a:gd name="f277" fmla="*/ f188 1 511"/>
                <a:gd name="f278" fmla="*/ f189 1 479"/>
                <a:gd name="f279" fmla="*/ f190 1 479"/>
                <a:gd name="f280" fmla="*/ f191 1 511"/>
                <a:gd name="f281" fmla="*/ f192 1 479"/>
                <a:gd name="f282" fmla="*/ f193 1 511"/>
                <a:gd name="f283" fmla="*/ f194 1 479"/>
                <a:gd name="f284" fmla="*/ f195 1 511"/>
                <a:gd name="f285" fmla="*/ f196 1 479"/>
                <a:gd name="f286" fmla="*/ f197 1 511"/>
                <a:gd name="f287" fmla="*/ f198 1 479"/>
                <a:gd name="f288" fmla="*/ f199 1 511"/>
                <a:gd name="f289" fmla="*/ f200 1 479"/>
                <a:gd name="f290" fmla="*/ f201 1 511"/>
                <a:gd name="f291" fmla="*/ f202 1 479"/>
                <a:gd name="f292" fmla="*/ f203 1 511"/>
                <a:gd name="f293" fmla="*/ f204 1 479"/>
                <a:gd name="f294" fmla="*/ f205 1 511"/>
                <a:gd name="f295" fmla="*/ f206 1 479"/>
                <a:gd name="f296" fmla="*/ f207 1 511"/>
                <a:gd name="f297" fmla="*/ f208 1 479"/>
                <a:gd name="f298" fmla="*/ f209 1 511"/>
                <a:gd name="f299" fmla="*/ f210 1 479"/>
                <a:gd name="f300" fmla="*/ f211 1 511"/>
                <a:gd name="f301" fmla="*/ f212 1 479"/>
                <a:gd name="f302" fmla="*/ f213 1 511"/>
                <a:gd name="f303" fmla="*/ f214 1 479"/>
                <a:gd name="f304" fmla="*/ f215 1 511"/>
                <a:gd name="f305" fmla="*/ f216 1 479"/>
                <a:gd name="f306" fmla="*/ f217 1 511"/>
                <a:gd name="f307" fmla="*/ f218 1 479"/>
                <a:gd name="f308" fmla="*/ f219 1 511"/>
                <a:gd name="f309" fmla="*/ f220 1 479"/>
                <a:gd name="f310" fmla="*/ f221 1 479"/>
                <a:gd name="f311" fmla="*/ f222 1 511"/>
                <a:gd name="f312" fmla="*/ f223 1 479"/>
                <a:gd name="f313" fmla="*/ f224 1 511"/>
                <a:gd name="f314" fmla="*/ f225 1 479"/>
                <a:gd name="f315" fmla="*/ f226 1 511"/>
                <a:gd name="f316" fmla="*/ f227 1 479"/>
                <a:gd name="f317" fmla="*/ f228 1 511"/>
                <a:gd name="f318" fmla="*/ f229 1 479"/>
                <a:gd name="f319" fmla="*/ f230 1 511"/>
                <a:gd name="f320" fmla="*/ f231 1 479"/>
                <a:gd name="f321" fmla="*/ f232 1 511"/>
                <a:gd name="f322" fmla="*/ f233 1 479"/>
                <a:gd name="f323" fmla="*/ f234 1 511"/>
                <a:gd name="f324" fmla="*/ f235 1 479"/>
                <a:gd name="f325" fmla="*/ f236 1 511"/>
                <a:gd name="f326" fmla="*/ f237 1 479"/>
                <a:gd name="f327" fmla="*/ f238 1 511"/>
                <a:gd name="f328" fmla="*/ f239 1 479"/>
                <a:gd name="f329" fmla="*/ f240 1 511"/>
                <a:gd name="f330" fmla="*/ f241 1 511"/>
                <a:gd name="f331" fmla="*/ f242 1 479"/>
                <a:gd name="f332" fmla="*/ f243 1 511"/>
                <a:gd name="f333" fmla="*/ f244 1 479"/>
                <a:gd name="f334" fmla="*/ f245 1 511"/>
                <a:gd name="f335" fmla="*/ f246 1 511"/>
                <a:gd name="f336" fmla="*/ f247 1 479"/>
                <a:gd name="f337" fmla="*/ f248 1 479"/>
                <a:gd name="f338" fmla="*/ f249 1 511"/>
                <a:gd name="f339" fmla="*/ f250 1 479"/>
                <a:gd name="f340" fmla="*/ f251 1 511"/>
                <a:gd name="f341" fmla="*/ f252 1 479"/>
                <a:gd name="f342" fmla="*/ f253 1 479"/>
                <a:gd name="f343" fmla="*/ f254 1 511"/>
                <a:gd name="f344" fmla="*/ f255 1 479"/>
                <a:gd name="f345" fmla="*/ f256 1 511"/>
                <a:gd name="f346" fmla="*/ f257 1 479"/>
                <a:gd name="f347" fmla="*/ f258 1 479"/>
                <a:gd name="f348" fmla="*/ f259 1 511"/>
                <a:gd name="f349" fmla="*/ f260 1 479"/>
                <a:gd name="f350" fmla="*/ f261 1 511"/>
                <a:gd name="f351" fmla="*/ f262 1 479"/>
                <a:gd name="f352" fmla="*/ f263 1 511"/>
                <a:gd name="f353" fmla="*/ f264 1 479"/>
                <a:gd name="f354" fmla="*/ f265 1 511"/>
                <a:gd name="f355" fmla="*/ f266 1 479"/>
                <a:gd name="f356" fmla="*/ f267 1 479"/>
                <a:gd name="f357" fmla="*/ f268 1 511"/>
                <a:gd name="f358" fmla="*/ f269 1 511"/>
                <a:gd name="f359" fmla="*/ 0 1 f180"/>
                <a:gd name="f360" fmla="*/ f7 1 f180"/>
                <a:gd name="f361" fmla="*/ 0 1 f181"/>
                <a:gd name="f362" fmla="*/ f8 1 f181"/>
                <a:gd name="f363" fmla="+- f270 0 f1"/>
                <a:gd name="f364" fmla="*/ f271 1 f180"/>
                <a:gd name="f365" fmla="*/ f272 1 f181"/>
                <a:gd name="f366" fmla="*/ f273 1 f180"/>
                <a:gd name="f367" fmla="*/ f274 1 f181"/>
                <a:gd name="f368" fmla="*/ f275 1 f180"/>
                <a:gd name="f369" fmla="*/ f276 1 f181"/>
                <a:gd name="f370" fmla="*/ f277 1 f180"/>
                <a:gd name="f371" fmla="*/ f278 1 f181"/>
                <a:gd name="f372" fmla="*/ f279 1 f181"/>
                <a:gd name="f373" fmla="*/ f280 1 f180"/>
                <a:gd name="f374" fmla="*/ f281 1 f181"/>
                <a:gd name="f375" fmla="*/ f282 1 f180"/>
                <a:gd name="f376" fmla="*/ f283 1 f181"/>
                <a:gd name="f377" fmla="*/ f284 1 f180"/>
                <a:gd name="f378" fmla="*/ f285 1 f181"/>
                <a:gd name="f379" fmla="*/ f286 1 f180"/>
                <a:gd name="f380" fmla="*/ f287 1 f181"/>
                <a:gd name="f381" fmla="*/ f288 1 f180"/>
                <a:gd name="f382" fmla="*/ f289 1 f181"/>
                <a:gd name="f383" fmla="*/ f290 1 f180"/>
                <a:gd name="f384" fmla="*/ f291 1 f181"/>
                <a:gd name="f385" fmla="*/ f292 1 f180"/>
                <a:gd name="f386" fmla="*/ f293 1 f181"/>
                <a:gd name="f387" fmla="*/ f294 1 f180"/>
                <a:gd name="f388" fmla="*/ f295 1 f181"/>
                <a:gd name="f389" fmla="*/ f296 1 f180"/>
                <a:gd name="f390" fmla="*/ f297 1 f181"/>
                <a:gd name="f391" fmla="*/ f298 1 f180"/>
                <a:gd name="f392" fmla="*/ f299 1 f181"/>
                <a:gd name="f393" fmla="*/ f300 1 f180"/>
                <a:gd name="f394" fmla="*/ f301 1 f181"/>
                <a:gd name="f395" fmla="*/ f302 1 f180"/>
                <a:gd name="f396" fmla="*/ f303 1 f181"/>
                <a:gd name="f397" fmla="*/ f304 1 f180"/>
                <a:gd name="f398" fmla="*/ f305 1 f181"/>
                <a:gd name="f399" fmla="*/ f306 1 f180"/>
                <a:gd name="f400" fmla="*/ f307 1 f181"/>
                <a:gd name="f401" fmla="*/ f308 1 f180"/>
                <a:gd name="f402" fmla="*/ f309 1 f181"/>
                <a:gd name="f403" fmla="*/ f310 1 f181"/>
                <a:gd name="f404" fmla="*/ f311 1 f180"/>
                <a:gd name="f405" fmla="*/ f312 1 f181"/>
                <a:gd name="f406" fmla="*/ f313 1 f180"/>
                <a:gd name="f407" fmla="*/ f314 1 f181"/>
                <a:gd name="f408" fmla="*/ f315 1 f180"/>
                <a:gd name="f409" fmla="*/ f316 1 f181"/>
                <a:gd name="f410" fmla="*/ f317 1 f180"/>
                <a:gd name="f411" fmla="*/ f318 1 f181"/>
                <a:gd name="f412" fmla="*/ f319 1 f180"/>
                <a:gd name="f413" fmla="*/ f320 1 f181"/>
                <a:gd name="f414" fmla="*/ f321 1 f180"/>
                <a:gd name="f415" fmla="*/ f322 1 f181"/>
                <a:gd name="f416" fmla="*/ f323 1 f180"/>
                <a:gd name="f417" fmla="*/ f324 1 f181"/>
                <a:gd name="f418" fmla="*/ f325 1 f180"/>
                <a:gd name="f419" fmla="*/ f326 1 f181"/>
                <a:gd name="f420" fmla="*/ f327 1 f180"/>
                <a:gd name="f421" fmla="*/ f328 1 f181"/>
                <a:gd name="f422" fmla="*/ f329 1 f180"/>
                <a:gd name="f423" fmla="*/ f330 1 f180"/>
                <a:gd name="f424" fmla="*/ f331 1 f181"/>
                <a:gd name="f425" fmla="*/ f332 1 f180"/>
                <a:gd name="f426" fmla="*/ f333 1 f181"/>
                <a:gd name="f427" fmla="*/ f334 1 f180"/>
                <a:gd name="f428" fmla="*/ f335 1 f180"/>
                <a:gd name="f429" fmla="*/ f336 1 f181"/>
                <a:gd name="f430" fmla="*/ f337 1 f181"/>
                <a:gd name="f431" fmla="*/ f338 1 f180"/>
                <a:gd name="f432" fmla="*/ f339 1 f181"/>
                <a:gd name="f433" fmla="*/ f340 1 f180"/>
                <a:gd name="f434" fmla="*/ f341 1 f181"/>
                <a:gd name="f435" fmla="*/ f342 1 f181"/>
                <a:gd name="f436" fmla="*/ f343 1 f180"/>
                <a:gd name="f437" fmla="*/ f344 1 f181"/>
                <a:gd name="f438" fmla="*/ f345 1 f180"/>
                <a:gd name="f439" fmla="*/ f346 1 f181"/>
                <a:gd name="f440" fmla="*/ f347 1 f181"/>
                <a:gd name="f441" fmla="*/ f348 1 f180"/>
                <a:gd name="f442" fmla="*/ f349 1 f181"/>
                <a:gd name="f443" fmla="*/ f350 1 f180"/>
                <a:gd name="f444" fmla="*/ f351 1 f181"/>
                <a:gd name="f445" fmla="*/ f352 1 f180"/>
                <a:gd name="f446" fmla="*/ f353 1 f181"/>
                <a:gd name="f447" fmla="*/ f354 1 f180"/>
                <a:gd name="f448" fmla="*/ f355 1 f181"/>
                <a:gd name="f449" fmla="*/ f356 1 f181"/>
                <a:gd name="f450" fmla="*/ f357 1 f180"/>
                <a:gd name="f451" fmla="*/ f358 1 f180"/>
                <a:gd name="f452" fmla="*/ f359 f175 1"/>
                <a:gd name="f453" fmla="*/ f360 f175 1"/>
                <a:gd name="f454" fmla="*/ f362 f176 1"/>
                <a:gd name="f455" fmla="*/ f361 f176 1"/>
                <a:gd name="f456" fmla="*/ f364 f175 1"/>
                <a:gd name="f457" fmla="*/ f365 f176 1"/>
                <a:gd name="f458" fmla="*/ f366 f175 1"/>
                <a:gd name="f459" fmla="*/ f367 f176 1"/>
                <a:gd name="f460" fmla="*/ f368 f175 1"/>
                <a:gd name="f461" fmla="*/ f369 f176 1"/>
                <a:gd name="f462" fmla="*/ f370 f175 1"/>
                <a:gd name="f463" fmla="*/ f371 f176 1"/>
                <a:gd name="f464" fmla="*/ f372 f176 1"/>
                <a:gd name="f465" fmla="*/ f373 f175 1"/>
                <a:gd name="f466" fmla="*/ f374 f176 1"/>
                <a:gd name="f467" fmla="*/ f375 f175 1"/>
                <a:gd name="f468" fmla="*/ f376 f176 1"/>
                <a:gd name="f469" fmla="*/ f377 f175 1"/>
                <a:gd name="f470" fmla="*/ f378 f176 1"/>
                <a:gd name="f471" fmla="*/ f379 f175 1"/>
                <a:gd name="f472" fmla="*/ f380 f176 1"/>
                <a:gd name="f473" fmla="*/ f381 f175 1"/>
                <a:gd name="f474" fmla="*/ f382 f176 1"/>
                <a:gd name="f475" fmla="*/ f383 f175 1"/>
                <a:gd name="f476" fmla="*/ f384 f176 1"/>
                <a:gd name="f477" fmla="*/ f385 f175 1"/>
                <a:gd name="f478" fmla="*/ f386 f176 1"/>
                <a:gd name="f479" fmla="*/ f387 f175 1"/>
                <a:gd name="f480" fmla="*/ f388 f176 1"/>
                <a:gd name="f481" fmla="*/ f389 f175 1"/>
                <a:gd name="f482" fmla="*/ f390 f176 1"/>
                <a:gd name="f483" fmla="*/ f391 f175 1"/>
                <a:gd name="f484" fmla="*/ f392 f176 1"/>
                <a:gd name="f485" fmla="*/ f393 f175 1"/>
                <a:gd name="f486" fmla="*/ f394 f176 1"/>
                <a:gd name="f487" fmla="*/ f395 f175 1"/>
                <a:gd name="f488" fmla="*/ f396 f176 1"/>
                <a:gd name="f489" fmla="*/ f397 f175 1"/>
                <a:gd name="f490" fmla="*/ f398 f176 1"/>
                <a:gd name="f491" fmla="*/ f399 f175 1"/>
                <a:gd name="f492" fmla="*/ f400 f176 1"/>
                <a:gd name="f493" fmla="*/ f401 f175 1"/>
                <a:gd name="f494" fmla="*/ f402 f176 1"/>
                <a:gd name="f495" fmla="*/ f403 f176 1"/>
                <a:gd name="f496" fmla="*/ f404 f175 1"/>
                <a:gd name="f497" fmla="*/ f405 f176 1"/>
                <a:gd name="f498" fmla="*/ f406 f175 1"/>
                <a:gd name="f499" fmla="*/ f407 f176 1"/>
                <a:gd name="f500" fmla="*/ f408 f175 1"/>
                <a:gd name="f501" fmla="*/ f409 f176 1"/>
                <a:gd name="f502" fmla="*/ f410 f175 1"/>
                <a:gd name="f503" fmla="*/ f411 f176 1"/>
                <a:gd name="f504" fmla="*/ f412 f175 1"/>
                <a:gd name="f505" fmla="*/ f413 f176 1"/>
                <a:gd name="f506" fmla="*/ f414 f175 1"/>
                <a:gd name="f507" fmla="*/ f415 f176 1"/>
                <a:gd name="f508" fmla="*/ f416 f175 1"/>
                <a:gd name="f509" fmla="*/ f417 f176 1"/>
                <a:gd name="f510" fmla="*/ f418 f175 1"/>
                <a:gd name="f511" fmla="*/ f419 f176 1"/>
                <a:gd name="f512" fmla="*/ f420 f175 1"/>
                <a:gd name="f513" fmla="*/ f421 f176 1"/>
                <a:gd name="f514" fmla="*/ f422 f175 1"/>
                <a:gd name="f515" fmla="*/ f423 f175 1"/>
                <a:gd name="f516" fmla="*/ f424 f176 1"/>
                <a:gd name="f517" fmla="*/ f425 f175 1"/>
                <a:gd name="f518" fmla="*/ f426 f176 1"/>
                <a:gd name="f519" fmla="*/ f427 f175 1"/>
                <a:gd name="f520" fmla="*/ f428 f175 1"/>
                <a:gd name="f521" fmla="*/ f429 f176 1"/>
                <a:gd name="f522" fmla="*/ f430 f176 1"/>
                <a:gd name="f523" fmla="*/ f431 f175 1"/>
                <a:gd name="f524" fmla="*/ f432 f176 1"/>
                <a:gd name="f525" fmla="*/ f433 f175 1"/>
                <a:gd name="f526" fmla="*/ f434 f176 1"/>
                <a:gd name="f527" fmla="*/ f435 f176 1"/>
                <a:gd name="f528" fmla="*/ f436 f175 1"/>
                <a:gd name="f529" fmla="*/ f437 f176 1"/>
                <a:gd name="f530" fmla="*/ f438 f175 1"/>
                <a:gd name="f531" fmla="*/ f439 f176 1"/>
                <a:gd name="f532" fmla="*/ f440 f176 1"/>
                <a:gd name="f533" fmla="*/ f441 f175 1"/>
                <a:gd name="f534" fmla="*/ f442 f176 1"/>
                <a:gd name="f535" fmla="*/ f443 f175 1"/>
                <a:gd name="f536" fmla="*/ f444 f176 1"/>
                <a:gd name="f537" fmla="*/ f445 f175 1"/>
                <a:gd name="f538" fmla="*/ f446 f176 1"/>
                <a:gd name="f539" fmla="*/ f447 f175 1"/>
                <a:gd name="f540" fmla="*/ f448 f176 1"/>
                <a:gd name="f541" fmla="*/ f449 f176 1"/>
                <a:gd name="f542" fmla="*/ f450 f175 1"/>
                <a:gd name="f543" fmla="*/ f451 f175 1"/>
              </a:gdLst>
              <a:ahLst/>
              <a:cxnLst>
                <a:cxn ang="3cd4">
                  <a:pos x="hc" y="t"/>
                </a:cxn>
                <a:cxn ang="0">
                  <a:pos x="r" y="vc"/>
                </a:cxn>
                <a:cxn ang="cd4">
                  <a:pos x="hc" y="b"/>
                </a:cxn>
                <a:cxn ang="cd2">
                  <a:pos x="l" y="vc"/>
                </a:cxn>
                <a:cxn ang="f363">
                  <a:pos x="f456" y="f457"/>
                </a:cxn>
                <a:cxn ang="f363">
                  <a:pos x="f458" y="f459"/>
                </a:cxn>
                <a:cxn ang="f363">
                  <a:pos x="f460" y="f461"/>
                </a:cxn>
                <a:cxn ang="f363">
                  <a:pos x="f462" y="f463"/>
                </a:cxn>
                <a:cxn ang="f363">
                  <a:pos x="f462" y="f464"/>
                </a:cxn>
                <a:cxn ang="f363">
                  <a:pos x="f465" y="f466"/>
                </a:cxn>
                <a:cxn ang="f363">
                  <a:pos x="f467" y="f468"/>
                </a:cxn>
                <a:cxn ang="f363">
                  <a:pos x="f469" y="f470"/>
                </a:cxn>
                <a:cxn ang="f363">
                  <a:pos x="f471" y="f472"/>
                </a:cxn>
                <a:cxn ang="f363">
                  <a:pos x="f473" y="f474"/>
                </a:cxn>
                <a:cxn ang="f363">
                  <a:pos x="f475" y="f476"/>
                </a:cxn>
                <a:cxn ang="f363">
                  <a:pos x="f477" y="f478"/>
                </a:cxn>
                <a:cxn ang="f363">
                  <a:pos x="f479" y="f480"/>
                </a:cxn>
                <a:cxn ang="f363">
                  <a:pos x="f481" y="f482"/>
                </a:cxn>
                <a:cxn ang="f363">
                  <a:pos x="f483" y="f484"/>
                </a:cxn>
                <a:cxn ang="f363">
                  <a:pos x="f485" y="f486"/>
                </a:cxn>
                <a:cxn ang="f363">
                  <a:pos x="f487" y="f488"/>
                </a:cxn>
                <a:cxn ang="f363">
                  <a:pos x="f489" y="f490"/>
                </a:cxn>
                <a:cxn ang="f363">
                  <a:pos x="f491" y="f492"/>
                </a:cxn>
                <a:cxn ang="f363">
                  <a:pos x="f493" y="f494"/>
                </a:cxn>
                <a:cxn ang="f363">
                  <a:pos x="f491" y="f495"/>
                </a:cxn>
                <a:cxn ang="f363">
                  <a:pos x="f496" y="f497"/>
                </a:cxn>
                <a:cxn ang="f363">
                  <a:pos x="f498" y="f499"/>
                </a:cxn>
                <a:cxn ang="f363">
                  <a:pos x="f500" y="f501"/>
                </a:cxn>
                <a:cxn ang="f363">
                  <a:pos x="f502" y="f503"/>
                </a:cxn>
                <a:cxn ang="f363">
                  <a:pos x="f504" y="f505"/>
                </a:cxn>
                <a:cxn ang="f363">
                  <a:pos x="f506" y="f507"/>
                </a:cxn>
                <a:cxn ang="f363">
                  <a:pos x="f508" y="f509"/>
                </a:cxn>
                <a:cxn ang="f363">
                  <a:pos x="f510" y="f511"/>
                </a:cxn>
                <a:cxn ang="f363">
                  <a:pos x="f512" y="f513"/>
                </a:cxn>
                <a:cxn ang="f363">
                  <a:pos x="f514" y="f497"/>
                </a:cxn>
                <a:cxn ang="f363">
                  <a:pos x="f515" y="f516"/>
                </a:cxn>
                <a:cxn ang="f363">
                  <a:pos x="f517" y="f518"/>
                </a:cxn>
                <a:cxn ang="f363">
                  <a:pos x="f519" y="f495"/>
                </a:cxn>
                <a:cxn ang="f363">
                  <a:pos x="f520" y="f521"/>
                </a:cxn>
                <a:cxn ang="f363">
                  <a:pos x="f520" y="f522"/>
                </a:cxn>
                <a:cxn ang="f363">
                  <a:pos x="f523" y="f524"/>
                </a:cxn>
                <a:cxn ang="f363">
                  <a:pos x="f525" y="f526"/>
                </a:cxn>
                <a:cxn ang="f363">
                  <a:pos x="f525" y="f527"/>
                </a:cxn>
                <a:cxn ang="f363">
                  <a:pos x="f528" y="f529"/>
                </a:cxn>
                <a:cxn ang="f363">
                  <a:pos x="f530" y="f531"/>
                </a:cxn>
                <a:cxn ang="f363">
                  <a:pos x="f525" y="f532"/>
                </a:cxn>
                <a:cxn ang="f363">
                  <a:pos x="f533" y="f534"/>
                </a:cxn>
                <a:cxn ang="f363">
                  <a:pos x="f535" y="f536"/>
                </a:cxn>
                <a:cxn ang="f363">
                  <a:pos x="f537" y="f538"/>
                </a:cxn>
                <a:cxn ang="f363">
                  <a:pos x="f539" y="f540"/>
                </a:cxn>
                <a:cxn ang="f363">
                  <a:pos x="f456" y="f541"/>
                </a:cxn>
                <a:cxn ang="f363">
                  <a:pos x="f542" y="f538"/>
                </a:cxn>
                <a:cxn ang="f363">
                  <a:pos x="f543" y="f532"/>
                </a:cxn>
              </a:cxnLst>
              <a:rect l="f452" t="f455" r="f453" b="f454"/>
              <a:pathLst>
                <a:path w="511" h="479">
                  <a:moveTo>
                    <a:pt x="f9" y="f10"/>
                  </a:moveTo>
                  <a:lnTo>
                    <a:pt x="f11" y="f12"/>
                  </a:lnTo>
                  <a:lnTo>
                    <a:pt x="f13" y="f14"/>
                  </a:lnTo>
                  <a:lnTo>
                    <a:pt x="f15" y="f16"/>
                  </a:lnTo>
                  <a:lnTo>
                    <a:pt x="f17" y="f18"/>
                  </a:lnTo>
                  <a:lnTo>
                    <a:pt x="f19" y="f20"/>
                  </a:lnTo>
                  <a:lnTo>
                    <a:pt x="f19" y="f18"/>
                  </a:lnTo>
                  <a:lnTo>
                    <a:pt x="f7" y="f14"/>
                  </a:lnTo>
                  <a:lnTo>
                    <a:pt x="f7" y="f12"/>
                  </a:lnTo>
                  <a:lnTo>
                    <a:pt x="f7" y="f21"/>
                  </a:lnTo>
                  <a:lnTo>
                    <a:pt x="f22" y="f23"/>
                  </a:lnTo>
                  <a:lnTo>
                    <a:pt x="f24" y="f25"/>
                  </a:lnTo>
                  <a:lnTo>
                    <a:pt x="f24" y="f26"/>
                  </a:lnTo>
                  <a:lnTo>
                    <a:pt x="f24" y="f27"/>
                  </a:lnTo>
                  <a:lnTo>
                    <a:pt x="f22" y="f28"/>
                  </a:lnTo>
                  <a:lnTo>
                    <a:pt x="f24" y="f29"/>
                  </a:lnTo>
                  <a:lnTo>
                    <a:pt x="f30" y="f31"/>
                  </a:lnTo>
                  <a:lnTo>
                    <a:pt x="f17" y="f32"/>
                  </a:lnTo>
                  <a:lnTo>
                    <a:pt x="f30" y="f33"/>
                  </a:lnTo>
                  <a:lnTo>
                    <a:pt x="f17" y="f34"/>
                  </a:lnTo>
                  <a:lnTo>
                    <a:pt x="f35" y="f36"/>
                  </a:lnTo>
                  <a:lnTo>
                    <a:pt x="f37" y="f38"/>
                  </a:lnTo>
                  <a:lnTo>
                    <a:pt x="f35" y="f39"/>
                  </a:lnTo>
                  <a:lnTo>
                    <a:pt x="f40" y="f41"/>
                  </a:lnTo>
                  <a:lnTo>
                    <a:pt x="f42" y="f43"/>
                  </a:lnTo>
                  <a:lnTo>
                    <a:pt x="f44" y="f45"/>
                  </a:lnTo>
                  <a:lnTo>
                    <a:pt x="f44" y="f46"/>
                  </a:lnTo>
                  <a:lnTo>
                    <a:pt x="f47" y="f48"/>
                  </a:lnTo>
                  <a:lnTo>
                    <a:pt x="f47" y="f49"/>
                  </a:lnTo>
                  <a:lnTo>
                    <a:pt x="f44" y="f50"/>
                  </a:lnTo>
                  <a:lnTo>
                    <a:pt x="f51" y="f52"/>
                  </a:lnTo>
                  <a:lnTo>
                    <a:pt x="f9" y="f53"/>
                  </a:lnTo>
                  <a:lnTo>
                    <a:pt x="f9" y="f54"/>
                  </a:lnTo>
                  <a:lnTo>
                    <a:pt x="f55" y="f56"/>
                  </a:lnTo>
                  <a:lnTo>
                    <a:pt x="f11" y="f56"/>
                  </a:lnTo>
                  <a:lnTo>
                    <a:pt x="f57" y="f58"/>
                  </a:lnTo>
                  <a:lnTo>
                    <a:pt x="f57" y="f59"/>
                  </a:lnTo>
                  <a:lnTo>
                    <a:pt x="f60" y="f61"/>
                  </a:lnTo>
                  <a:lnTo>
                    <a:pt x="f62" y="f63"/>
                  </a:lnTo>
                  <a:lnTo>
                    <a:pt x="f64" y="f65"/>
                  </a:lnTo>
                  <a:lnTo>
                    <a:pt x="f64" y="f66"/>
                  </a:lnTo>
                  <a:lnTo>
                    <a:pt x="f67" y="f68"/>
                  </a:lnTo>
                  <a:lnTo>
                    <a:pt x="f69" y="f70"/>
                  </a:lnTo>
                  <a:lnTo>
                    <a:pt x="f71" y="f72"/>
                  </a:lnTo>
                  <a:lnTo>
                    <a:pt x="f69" y="f73"/>
                  </a:lnTo>
                  <a:lnTo>
                    <a:pt x="f69" y="f74"/>
                  </a:lnTo>
                  <a:lnTo>
                    <a:pt x="f75" y="f76"/>
                  </a:lnTo>
                  <a:lnTo>
                    <a:pt x="f77" y="f78"/>
                  </a:lnTo>
                  <a:lnTo>
                    <a:pt x="f79" y="f78"/>
                  </a:lnTo>
                  <a:lnTo>
                    <a:pt x="f79" y="f80"/>
                  </a:lnTo>
                  <a:lnTo>
                    <a:pt x="f77" y="f81"/>
                  </a:lnTo>
                  <a:lnTo>
                    <a:pt x="f77" y="f82"/>
                  </a:lnTo>
                  <a:lnTo>
                    <a:pt x="f77" y="f83"/>
                  </a:lnTo>
                  <a:lnTo>
                    <a:pt x="f79" y="f84"/>
                  </a:lnTo>
                  <a:lnTo>
                    <a:pt x="f85" y="f86"/>
                  </a:lnTo>
                  <a:lnTo>
                    <a:pt x="f87" y="f88"/>
                  </a:lnTo>
                  <a:lnTo>
                    <a:pt x="f89" y="f90"/>
                  </a:lnTo>
                  <a:lnTo>
                    <a:pt x="f91" y="f92"/>
                  </a:lnTo>
                  <a:lnTo>
                    <a:pt x="f91" y="f93"/>
                  </a:lnTo>
                  <a:lnTo>
                    <a:pt x="f89" y="f94"/>
                  </a:lnTo>
                  <a:lnTo>
                    <a:pt x="f87" y="f87"/>
                  </a:lnTo>
                  <a:lnTo>
                    <a:pt x="f87" y="f95"/>
                  </a:lnTo>
                  <a:lnTo>
                    <a:pt x="f96" y="f97"/>
                  </a:lnTo>
                  <a:lnTo>
                    <a:pt x="f85" y="f98"/>
                  </a:lnTo>
                  <a:lnTo>
                    <a:pt x="f96" y="f75"/>
                  </a:lnTo>
                  <a:lnTo>
                    <a:pt x="f85" y="f99"/>
                  </a:lnTo>
                  <a:lnTo>
                    <a:pt x="f77" y="f100"/>
                  </a:lnTo>
                  <a:lnTo>
                    <a:pt x="f101" y="f62"/>
                  </a:lnTo>
                  <a:lnTo>
                    <a:pt x="f79" y="f102"/>
                  </a:lnTo>
                  <a:lnTo>
                    <a:pt x="f77" y="f51"/>
                  </a:lnTo>
                  <a:lnTo>
                    <a:pt x="f103" y="f104"/>
                  </a:lnTo>
                  <a:lnTo>
                    <a:pt x="f105" y="f104"/>
                  </a:lnTo>
                  <a:lnTo>
                    <a:pt x="f106" y="f13"/>
                  </a:lnTo>
                  <a:lnTo>
                    <a:pt x="f107" y="f108"/>
                  </a:lnTo>
                  <a:lnTo>
                    <a:pt x="f109" y="f110"/>
                  </a:lnTo>
                  <a:lnTo>
                    <a:pt x="f111" y="f47"/>
                  </a:lnTo>
                  <a:lnTo>
                    <a:pt x="f112" y="f47"/>
                  </a:lnTo>
                  <a:lnTo>
                    <a:pt x="f113" y="f114"/>
                  </a:lnTo>
                  <a:lnTo>
                    <a:pt x="f115" y="f116"/>
                  </a:lnTo>
                  <a:lnTo>
                    <a:pt x="f117" y="f116"/>
                  </a:lnTo>
                  <a:lnTo>
                    <a:pt x="f43" y="f118"/>
                  </a:lnTo>
                  <a:lnTo>
                    <a:pt x="f119" y="f120"/>
                  </a:lnTo>
                  <a:lnTo>
                    <a:pt x="f121" y="f120"/>
                  </a:lnTo>
                  <a:lnTo>
                    <a:pt x="f122" y="f123"/>
                  </a:lnTo>
                  <a:lnTo>
                    <a:pt x="f124" y="f8"/>
                  </a:lnTo>
                  <a:lnTo>
                    <a:pt x="f125" y="f8"/>
                  </a:lnTo>
                  <a:lnTo>
                    <a:pt x="f125" y="f110"/>
                  </a:lnTo>
                  <a:lnTo>
                    <a:pt x="f126" y="f55"/>
                  </a:lnTo>
                  <a:lnTo>
                    <a:pt x="f126" y="f127"/>
                  </a:lnTo>
                  <a:lnTo>
                    <a:pt x="f29" y="f128"/>
                  </a:lnTo>
                  <a:lnTo>
                    <a:pt x="f27" y="f75"/>
                  </a:lnTo>
                  <a:lnTo>
                    <a:pt x="f21" y="f75"/>
                  </a:lnTo>
                  <a:lnTo>
                    <a:pt x="f16" y="f75"/>
                  </a:lnTo>
                  <a:lnTo>
                    <a:pt x="f20" y="f75"/>
                  </a:lnTo>
                  <a:lnTo>
                    <a:pt x="f10" y="f129"/>
                  </a:lnTo>
                  <a:lnTo>
                    <a:pt x="f130" y="f129"/>
                  </a:lnTo>
                  <a:lnTo>
                    <a:pt x="f131" y="f129"/>
                  </a:lnTo>
                  <a:lnTo>
                    <a:pt x="f131" y="f128"/>
                  </a:lnTo>
                  <a:lnTo>
                    <a:pt x="f132" y="f75"/>
                  </a:lnTo>
                  <a:lnTo>
                    <a:pt x="f133" y="f134"/>
                  </a:lnTo>
                  <a:lnTo>
                    <a:pt x="f133" y="f95"/>
                  </a:lnTo>
                  <a:lnTo>
                    <a:pt x="f133" y="f135"/>
                  </a:lnTo>
                  <a:lnTo>
                    <a:pt x="f133" y="f2"/>
                  </a:lnTo>
                  <a:lnTo>
                    <a:pt x="f136" y="f137"/>
                  </a:lnTo>
                  <a:lnTo>
                    <a:pt x="f136" y="f81"/>
                  </a:lnTo>
                  <a:lnTo>
                    <a:pt x="f136" y="f138"/>
                  </a:lnTo>
                  <a:lnTo>
                    <a:pt x="f136" y="f139"/>
                  </a:lnTo>
                  <a:lnTo>
                    <a:pt x="f136" y="f68"/>
                  </a:lnTo>
                  <a:lnTo>
                    <a:pt x="f140" y="f65"/>
                  </a:lnTo>
                  <a:lnTo>
                    <a:pt x="f140" y="f141"/>
                  </a:lnTo>
                  <a:lnTo>
                    <a:pt x="f140" y="f142"/>
                  </a:lnTo>
                  <a:lnTo>
                    <a:pt x="f140" y="f58"/>
                  </a:lnTo>
                  <a:lnTo>
                    <a:pt x="f143" y="f54"/>
                  </a:lnTo>
                  <a:lnTo>
                    <a:pt x="f143" y="f144"/>
                  </a:lnTo>
                  <a:lnTo>
                    <a:pt x="f143" y="f48"/>
                  </a:lnTo>
                  <a:lnTo>
                    <a:pt x="f143" y="f3"/>
                  </a:lnTo>
                  <a:lnTo>
                    <a:pt x="f145" y="f39"/>
                  </a:lnTo>
                  <a:lnTo>
                    <a:pt x="f146" y="f121"/>
                  </a:lnTo>
                  <a:lnTo>
                    <a:pt x="f147" y="f148"/>
                  </a:lnTo>
                  <a:lnTo>
                    <a:pt x="f149" y="f33"/>
                  </a:lnTo>
                  <a:lnTo>
                    <a:pt x="f150" y="f151"/>
                  </a:lnTo>
                  <a:lnTo>
                    <a:pt x="f152" y="f26"/>
                  </a:lnTo>
                  <a:lnTo>
                    <a:pt x="f153" y="f18"/>
                  </a:lnTo>
                  <a:lnTo>
                    <a:pt x="f6" y="f154"/>
                  </a:lnTo>
                  <a:lnTo>
                    <a:pt x="f143" y="f154"/>
                  </a:lnTo>
                  <a:lnTo>
                    <a:pt x="f20" y="f155"/>
                  </a:lnTo>
                  <a:lnTo>
                    <a:pt x="f125" y="f133"/>
                  </a:lnTo>
                  <a:lnTo>
                    <a:pt x="f156" y="f136"/>
                  </a:lnTo>
                  <a:lnTo>
                    <a:pt x="f157" y="f140"/>
                  </a:lnTo>
                  <a:lnTo>
                    <a:pt x="f158" y="f159"/>
                  </a:lnTo>
                  <a:lnTo>
                    <a:pt x="f160" y="f161"/>
                  </a:lnTo>
                  <a:lnTo>
                    <a:pt x="f162" y="f145"/>
                  </a:lnTo>
                  <a:lnTo>
                    <a:pt x="f59" y="f163"/>
                  </a:lnTo>
                  <a:lnTo>
                    <a:pt x="f164" y="f165"/>
                  </a:lnTo>
                  <a:lnTo>
                    <a:pt x="f73" y="f149"/>
                  </a:lnTo>
                  <a:lnTo>
                    <a:pt x="f166" y="f150"/>
                  </a:lnTo>
                  <a:lnTo>
                    <a:pt x="f167" y="f168"/>
                  </a:lnTo>
                  <a:lnTo>
                    <a:pt x="f101" y="f152"/>
                  </a:lnTo>
                  <a:lnTo>
                    <a:pt x="f169" y="f170"/>
                  </a:lnTo>
                  <a:lnTo>
                    <a:pt x="f13" y="f6"/>
                  </a:lnTo>
                  <a:lnTo>
                    <a:pt x="f44" y="f168"/>
                  </a:lnTo>
                  <a:lnTo>
                    <a:pt x="f42" y="f149"/>
                  </a:lnTo>
                  <a:lnTo>
                    <a:pt x="f171" y="f165"/>
                  </a:lnTo>
                  <a:lnTo>
                    <a:pt x="f42" y="f145"/>
                  </a:lnTo>
                  <a:lnTo>
                    <a:pt x="f44" y="f133"/>
                  </a:lnTo>
                  <a:lnTo>
                    <a:pt x="f172" y="f154"/>
                  </a:lnTo>
                  <a:lnTo>
                    <a:pt x="f51" y="f173"/>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6" name="Freeform 6">
              <a:extLst>
                <a:ext uri="{FF2B5EF4-FFF2-40B4-BE49-F238E27FC236}">
                  <a16:creationId xmlns:a16="http://schemas.microsoft.com/office/drawing/2014/main" id="{E89ED7AB-67EA-FA96-1E46-4C75AEA83F2E}"/>
                </a:ext>
              </a:extLst>
            </p:cNvPr>
            <p:cNvSpPr/>
            <p:nvPr/>
          </p:nvSpPr>
          <p:spPr>
            <a:xfrm>
              <a:off x="2084118" y="2883514"/>
              <a:ext cx="796177" cy="935001"/>
            </a:xfrm>
            <a:custGeom>
              <a:avLst/>
              <a:gdLst>
                <a:gd name="f0" fmla="val 10800000"/>
                <a:gd name="f1" fmla="val 5400000"/>
                <a:gd name="f2" fmla="val 180"/>
                <a:gd name="f3" fmla="val w"/>
                <a:gd name="f4" fmla="val h"/>
                <a:gd name="f5" fmla="val 0"/>
                <a:gd name="f6" fmla="val 671"/>
                <a:gd name="f7" fmla="val 788"/>
                <a:gd name="f8" fmla="val 662"/>
                <a:gd name="f9" fmla="val 161"/>
                <a:gd name="f10" fmla="val 657"/>
                <a:gd name="f11" fmla="val 206"/>
                <a:gd name="f12" fmla="val 652"/>
                <a:gd name="f13" fmla="val 251"/>
                <a:gd name="f14" fmla="val 648"/>
                <a:gd name="f15" fmla="val 296"/>
                <a:gd name="f16" fmla="val 645"/>
                <a:gd name="f17" fmla="val 341"/>
                <a:gd name="f18" fmla="val 641"/>
                <a:gd name="f19" fmla="val 386"/>
                <a:gd name="f20" fmla="val 636"/>
                <a:gd name="f21" fmla="val 428"/>
                <a:gd name="f22" fmla="val 631"/>
                <a:gd name="f23" fmla="val 473"/>
                <a:gd name="f24" fmla="val 626"/>
                <a:gd name="f25" fmla="val 518"/>
                <a:gd name="f26" fmla="val 622"/>
                <a:gd name="f27" fmla="val 563"/>
                <a:gd name="f28" fmla="val 619"/>
                <a:gd name="f29" fmla="val 608"/>
                <a:gd name="f30" fmla="val 615"/>
                <a:gd name="f31" fmla="val 653"/>
                <a:gd name="f32" fmla="val 610"/>
                <a:gd name="f33" fmla="val 698"/>
                <a:gd name="f34" fmla="val 605"/>
                <a:gd name="f35" fmla="val 743"/>
                <a:gd name="f36" fmla="val 603"/>
                <a:gd name="f37" fmla="val 577"/>
                <a:gd name="f38" fmla="val 786"/>
                <a:gd name="f39" fmla="val 539"/>
                <a:gd name="f40" fmla="val 781"/>
                <a:gd name="f41" fmla="val 501"/>
                <a:gd name="f42" fmla="val 776"/>
                <a:gd name="f43" fmla="val 463"/>
                <a:gd name="f44" fmla="val 772"/>
                <a:gd name="f45" fmla="val 423"/>
                <a:gd name="f46" fmla="val 767"/>
                <a:gd name="f47" fmla="val 385"/>
                <a:gd name="f48" fmla="val 762"/>
                <a:gd name="f49" fmla="val 335"/>
                <a:gd name="f50" fmla="val 736"/>
                <a:gd name="f51" fmla="val 288"/>
                <a:gd name="f52" fmla="val 712"/>
                <a:gd name="f53" fmla="val 238"/>
                <a:gd name="f54" fmla="val 686"/>
                <a:gd name="f55" fmla="val 191"/>
                <a:gd name="f56" fmla="val 660"/>
                <a:gd name="f57" fmla="val 141"/>
                <a:gd name="f58" fmla="val 632"/>
                <a:gd name="f59" fmla="val 94"/>
                <a:gd name="f60" fmla="val 606"/>
                <a:gd name="f61" fmla="val 47"/>
                <a:gd name="f62" fmla="val 580"/>
                <a:gd name="f63" fmla="val 551"/>
                <a:gd name="f64" fmla="val 4"/>
                <a:gd name="f65" fmla="val 544"/>
                <a:gd name="f66" fmla="val 14"/>
                <a:gd name="f67" fmla="val 528"/>
                <a:gd name="f68" fmla="val 16"/>
                <a:gd name="f69" fmla="val 30"/>
                <a:gd name="f70" fmla="val 37"/>
                <a:gd name="f71" fmla="val 525"/>
                <a:gd name="f72" fmla="val 42"/>
                <a:gd name="f73" fmla="val 516"/>
                <a:gd name="f74" fmla="val 45"/>
                <a:gd name="f75" fmla="val 506"/>
                <a:gd name="f76" fmla="val 499"/>
                <a:gd name="f77" fmla="val 40"/>
                <a:gd name="f78" fmla="val 490"/>
                <a:gd name="f79" fmla="val 485"/>
                <a:gd name="f80" fmla="val 26"/>
                <a:gd name="f81" fmla="val 471"/>
                <a:gd name="f82" fmla="val 28"/>
                <a:gd name="f83" fmla="val 450"/>
                <a:gd name="f84" fmla="val 440"/>
                <a:gd name="f85" fmla="val 35"/>
                <a:gd name="f86" fmla="val 435"/>
                <a:gd name="f87" fmla="val 54"/>
                <a:gd name="f88" fmla="val 419"/>
                <a:gd name="f89" fmla="val 56"/>
                <a:gd name="f90" fmla="val 409"/>
                <a:gd name="f91" fmla="val 59"/>
                <a:gd name="f92" fmla="val 398"/>
                <a:gd name="f93" fmla="val 61"/>
                <a:gd name="f94" fmla="val 383"/>
                <a:gd name="f95" fmla="val 73"/>
                <a:gd name="f96" fmla="val 364"/>
                <a:gd name="f97" fmla="val 82"/>
                <a:gd name="f98" fmla="val 355"/>
                <a:gd name="f99" fmla="val 104"/>
                <a:gd name="f100" fmla="val 345"/>
                <a:gd name="f101" fmla="val 108"/>
                <a:gd name="f102" fmla="val 338"/>
                <a:gd name="f103" fmla="val 106"/>
                <a:gd name="f104" fmla="val 331"/>
                <a:gd name="f105" fmla="val 92"/>
                <a:gd name="f106" fmla="val 319"/>
                <a:gd name="f107" fmla="val 85"/>
                <a:gd name="f108" fmla="val 312"/>
                <a:gd name="f109" fmla="val 87"/>
                <a:gd name="f110" fmla="val 305"/>
                <a:gd name="f111" fmla="val 298"/>
                <a:gd name="f112" fmla="val 270"/>
                <a:gd name="f113" fmla="val 68"/>
                <a:gd name="f114" fmla="val 255"/>
                <a:gd name="f115" fmla="val 71"/>
                <a:gd name="f116" fmla="val 244"/>
                <a:gd name="f117" fmla="val 80"/>
                <a:gd name="f118" fmla="val 199"/>
                <a:gd name="f119" fmla="val 78"/>
                <a:gd name="f120" fmla="val 182"/>
                <a:gd name="f121" fmla="val 173"/>
                <a:gd name="f122" fmla="val 163"/>
                <a:gd name="f123" fmla="val 156"/>
                <a:gd name="f124" fmla="val 149"/>
                <a:gd name="f125" fmla="val 139"/>
                <a:gd name="f126" fmla="val 125"/>
                <a:gd name="f127" fmla="val 116"/>
                <a:gd name="f128" fmla="val 113"/>
                <a:gd name="f129" fmla="val 102"/>
                <a:gd name="f130" fmla="val 97"/>
                <a:gd name="f131" fmla="val 99"/>
                <a:gd name="f132" fmla="val 115"/>
                <a:gd name="f133" fmla="val 123"/>
                <a:gd name="f134" fmla="val 130"/>
                <a:gd name="f135" fmla="val 121"/>
                <a:gd name="f136" fmla="val 134"/>
                <a:gd name="f137" fmla="val 151"/>
                <a:gd name="f138" fmla="val 160"/>
                <a:gd name="f139" fmla="val 50"/>
                <a:gd name="f140" fmla="val 167"/>
                <a:gd name="f141" fmla="val 201"/>
                <a:gd name="f142" fmla="val 7"/>
                <a:gd name="f143" fmla="val 231"/>
                <a:gd name="f144" fmla="val 12"/>
                <a:gd name="f145" fmla="val 262"/>
                <a:gd name="f146" fmla="val 293"/>
                <a:gd name="f147" fmla="val 21"/>
                <a:gd name="f148" fmla="val 326"/>
                <a:gd name="f149" fmla="val 357"/>
                <a:gd name="f150" fmla="val 31"/>
                <a:gd name="f151" fmla="val 387"/>
                <a:gd name="f152" fmla="val 418"/>
                <a:gd name="f153" fmla="val 451"/>
                <a:gd name="f154" fmla="val 482"/>
                <a:gd name="f155" fmla="val 513"/>
                <a:gd name="f156" fmla="val 52"/>
                <a:gd name="f157" fmla="val 57"/>
                <a:gd name="f158" fmla="val 607"/>
                <a:gd name="f159" fmla="val 64"/>
                <a:gd name="f160" fmla="val 638"/>
                <a:gd name="f161" fmla="val 667"/>
                <a:gd name="f162" fmla="+- 0 0 -90"/>
                <a:gd name="f163" fmla="*/ f3 1 671"/>
                <a:gd name="f164" fmla="*/ f4 1 788"/>
                <a:gd name="f165" fmla="+- f7 0 f5"/>
                <a:gd name="f166" fmla="+- f6 0 f5"/>
                <a:gd name="f167" fmla="*/ f162 f0 1"/>
                <a:gd name="f168" fmla="*/ f166 1 671"/>
                <a:gd name="f169" fmla="*/ f165 1 788"/>
                <a:gd name="f170" fmla="*/ 1042987 f166 1"/>
                <a:gd name="f171" fmla="*/ 327025 f165 1"/>
                <a:gd name="f172" fmla="*/ 1028700 f166 1"/>
                <a:gd name="f173" fmla="*/ 469900 f165 1"/>
                <a:gd name="f174" fmla="*/ 1017587 f166 1"/>
                <a:gd name="f175" fmla="*/ 612775 f165 1"/>
                <a:gd name="f176" fmla="*/ 1001712 f166 1"/>
                <a:gd name="f177" fmla="*/ 750888 f165 1"/>
                <a:gd name="f178" fmla="*/ 987425 f166 1"/>
                <a:gd name="f179" fmla="*/ 893763 f165 1"/>
                <a:gd name="f180" fmla="*/ 976312 f166 1"/>
                <a:gd name="f181" fmla="*/ 1036638 f165 1"/>
                <a:gd name="f182" fmla="*/ 960437 f166 1"/>
                <a:gd name="f183" fmla="*/ 1179513 f165 1"/>
                <a:gd name="f184" fmla="*/ 915987 f166 1"/>
                <a:gd name="f185" fmla="*/ 1247775 f165 1"/>
                <a:gd name="f186" fmla="*/ 795337 f166 1"/>
                <a:gd name="f187" fmla="*/ 1231900 f165 1"/>
                <a:gd name="f188" fmla="*/ 671512 f166 1"/>
                <a:gd name="f189" fmla="*/ 1217613 f165 1"/>
                <a:gd name="f190" fmla="*/ 531812 f166 1"/>
                <a:gd name="f191" fmla="*/ 1168400 f165 1"/>
                <a:gd name="f192" fmla="*/ 377825 f166 1"/>
                <a:gd name="f193" fmla="*/ 1089025 f165 1"/>
                <a:gd name="f194" fmla="*/ 223837 f166 1"/>
                <a:gd name="f195" fmla="*/ 1003300 f165 1"/>
                <a:gd name="f196" fmla="*/ 74612 f166 1"/>
                <a:gd name="f197" fmla="*/ 920750 f165 1"/>
                <a:gd name="f198" fmla="*/ 6350 f166 1"/>
                <a:gd name="f199" fmla="*/ 863600 f165 1"/>
                <a:gd name="f200" fmla="*/ 25400 f166 1"/>
                <a:gd name="f201" fmla="*/ 838200 f165 1"/>
                <a:gd name="f202" fmla="*/ 47625 f166 1"/>
                <a:gd name="f203" fmla="*/ 66675 f166 1"/>
                <a:gd name="f204" fmla="*/ 819150 f165 1"/>
                <a:gd name="f205" fmla="*/ 71437 f166 1"/>
                <a:gd name="f206" fmla="*/ 792163 f165 1"/>
                <a:gd name="f207" fmla="*/ 769938 f165 1"/>
                <a:gd name="f208" fmla="*/ 44450 f166 1"/>
                <a:gd name="f209" fmla="*/ 714375 f165 1"/>
                <a:gd name="f210" fmla="*/ 55562 f166 1"/>
                <a:gd name="f211" fmla="*/ 698500 f165 1"/>
                <a:gd name="f212" fmla="*/ 679450 f165 1"/>
                <a:gd name="f213" fmla="*/ 88900 f166 1"/>
                <a:gd name="f214" fmla="*/ 649288 f165 1"/>
                <a:gd name="f215" fmla="*/ 96837 f166 1"/>
                <a:gd name="f216" fmla="*/ 608013 f165 1"/>
                <a:gd name="f217" fmla="*/ 130175 f166 1"/>
                <a:gd name="f218" fmla="*/ 563563 f165 1"/>
                <a:gd name="f219" fmla="*/ 171450 f166 1"/>
                <a:gd name="f220" fmla="*/ 541338 f165 1"/>
                <a:gd name="f221" fmla="*/ 536575 f165 1"/>
                <a:gd name="f222" fmla="*/ 146050 f166 1"/>
                <a:gd name="f223" fmla="*/ 506413 f165 1"/>
                <a:gd name="f224" fmla="*/ 138112 f166 1"/>
                <a:gd name="f225" fmla="*/ 484188 f165 1"/>
                <a:gd name="f226" fmla="*/ 134937 f166 1"/>
                <a:gd name="f227" fmla="*/ 473075 f165 1"/>
                <a:gd name="f228" fmla="*/ 107950 f166 1"/>
                <a:gd name="f229" fmla="*/ 404813 f165 1"/>
                <a:gd name="f230" fmla="*/ 112712 f166 1"/>
                <a:gd name="f231" fmla="*/ 387350 f165 1"/>
                <a:gd name="f232" fmla="*/ 123825 f166 1"/>
                <a:gd name="f233" fmla="*/ 288925 f165 1"/>
                <a:gd name="f234" fmla="*/ 127000 f166 1"/>
                <a:gd name="f235" fmla="*/ 258763 f165 1"/>
                <a:gd name="f236" fmla="*/ 236538 f165 1"/>
                <a:gd name="f237" fmla="*/ 198438 f165 1"/>
                <a:gd name="f238" fmla="*/ 179388 f165 1"/>
                <a:gd name="f239" fmla="*/ 161925 f165 1"/>
                <a:gd name="f240" fmla="*/ 165100 f166 1"/>
                <a:gd name="f241" fmla="*/ 157163 f165 1"/>
                <a:gd name="f242" fmla="*/ 195262 f166 1"/>
                <a:gd name="f243" fmla="*/ 168275 f165 1"/>
                <a:gd name="f244" fmla="*/ 206375 f166 1"/>
                <a:gd name="f245" fmla="*/ 192088 f165 1"/>
                <a:gd name="f246" fmla="*/ 184150 f165 1"/>
                <a:gd name="f247" fmla="*/ 239712 f166 1"/>
                <a:gd name="f248" fmla="*/ 165100 f165 1"/>
                <a:gd name="f249" fmla="*/ 265112 f166 1"/>
                <a:gd name="f250" fmla="*/ 0 f165 1"/>
                <a:gd name="f251" fmla="*/ 366712 f166 1"/>
                <a:gd name="f252" fmla="*/ 19050 f165 1"/>
                <a:gd name="f253" fmla="*/ 465137 f166 1"/>
                <a:gd name="f254" fmla="*/ 33338 f165 1"/>
                <a:gd name="f255" fmla="*/ 566737 f166 1"/>
                <a:gd name="f256" fmla="*/ 49213 f165 1"/>
                <a:gd name="f257" fmla="*/ 663575 f166 1"/>
                <a:gd name="f258" fmla="*/ 63500 f165 1"/>
                <a:gd name="f259" fmla="*/ 765175 f166 1"/>
                <a:gd name="f260" fmla="*/ 74613 f165 1"/>
                <a:gd name="f261" fmla="*/ 863600 f166 1"/>
                <a:gd name="f262" fmla="*/ 90488 f165 1"/>
                <a:gd name="f263" fmla="*/ 963612 f166 1"/>
                <a:gd name="f264" fmla="*/ 101600 f165 1"/>
                <a:gd name="f265" fmla="*/ 1065212 f166 1"/>
                <a:gd name="f266" fmla="*/ 112713 f165 1"/>
                <a:gd name="f267" fmla="*/ 1050925 f166 1"/>
                <a:gd name="f268" fmla="*/ 255588 f165 1"/>
                <a:gd name="f269" fmla="*/ f167 1 f2"/>
                <a:gd name="f270" fmla="*/ f170 1 671"/>
                <a:gd name="f271" fmla="*/ f171 1 788"/>
                <a:gd name="f272" fmla="*/ f172 1 671"/>
                <a:gd name="f273" fmla="*/ f173 1 788"/>
                <a:gd name="f274" fmla="*/ f174 1 671"/>
                <a:gd name="f275" fmla="*/ f175 1 788"/>
                <a:gd name="f276" fmla="*/ f176 1 671"/>
                <a:gd name="f277" fmla="*/ f177 1 788"/>
                <a:gd name="f278" fmla="*/ f178 1 671"/>
                <a:gd name="f279" fmla="*/ f179 1 788"/>
                <a:gd name="f280" fmla="*/ f180 1 671"/>
                <a:gd name="f281" fmla="*/ f181 1 788"/>
                <a:gd name="f282" fmla="*/ f182 1 671"/>
                <a:gd name="f283" fmla="*/ f183 1 788"/>
                <a:gd name="f284" fmla="*/ f184 1 671"/>
                <a:gd name="f285" fmla="*/ f185 1 788"/>
                <a:gd name="f286" fmla="*/ f186 1 671"/>
                <a:gd name="f287" fmla="*/ f187 1 788"/>
                <a:gd name="f288" fmla="*/ f188 1 671"/>
                <a:gd name="f289" fmla="*/ f189 1 788"/>
                <a:gd name="f290" fmla="*/ f190 1 671"/>
                <a:gd name="f291" fmla="*/ f191 1 788"/>
                <a:gd name="f292" fmla="*/ f192 1 671"/>
                <a:gd name="f293" fmla="*/ f193 1 788"/>
                <a:gd name="f294" fmla="*/ f194 1 671"/>
                <a:gd name="f295" fmla="*/ f195 1 788"/>
                <a:gd name="f296" fmla="*/ f196 1 671"/>
                <a:gd name="f297" fmla="*/ f197 1 788"/>
                <a:gd name="f298" fmla="*/ f198 1 671"/>
                <a:gd name="f299" fmla="*/ f199 1 788"/>
                <a:gd name="f300" fmla="*/ f200 1 671"/>
                <a:gd name="f301" fmla="*/ f201 1 788"/>
                <a:gd name="f302" fmla="*/ f202 1 671"/>
                <a:gd name="f303" fmla="*/ f203 1 671"/>
                <a:gd name="f304" fmla="*/ f204 1 788"/>
                <a:gd name="f305" fmla="*/ f205 1 671"/>
                <a:gd name="f306" fmla="*/ f206 1 788"/>
                <a:gd name="f307" fmla="*/ f207 1 788"/>
                <a:gd name="f308" fmla="*/ f208 1 671"/>
                <a:gd name="f309" fmla="*/ f209 1 788"/>
                <a:gd name="f310" fmla="*/ f210 1 671"/>
                <a:gd name="f311" fmla="*/ f211 1 788"/>
                <a:gd name="f312" fmla="*/ f212 1 788"/>
                <a:gd name="f313" fmla="*/ f213 1 671"/>
                <a:gd name="f314" fmla="*/ f214 1 788"/>
                <a:gd name="f315" fmla="*/ f215 1 671"/>
                <a:gd name="f316" fmla="*/ f216 1 788"/>
                <a:gd name="f317" fmla="*/ f217 1 671"/>
                <a:gd name="f318" fmla="*/ f218 1 788"/>
                <a:gd name="f319" fmla="*/ f219 1 671"/>
                <a:gd name="f320" fmla="*/ f220 1 788"/>
                <a:gd name="f321" fmla="*/ f221 1 788"/>
                <a:gd name="f322" fmla="*/ f222 1 671"/>
                <a:gd name="f323" fmla="*/ f223 1 788"/>
                <a:gd name="f324" fmla="*/ f224 1 671"/>
                <a:gd name="f325" fmla="*/ f225 1 788"/>
                <a:gd name="f326" fmla="*/ f226 1 671"/>
                <a:gd name="f327" fmla="*/ f227 1 788"/>
                <a:gd name="f328" fmla="*/ f228 1 671"/>
                <a:gd name="f329" fmla="*/ f229 1 788"/>
                <a:gd name="f330" fmla="*/ f230 1 671"/>
                <a:gd name="f331" fmla="*/ f231 1 788"/>
                <a:gd name="f332" fmla="*/ f232 1 671"/>
                <a:gd name="f333" fmla="*/ f233 1 788"/>
                <a:gd name="f334" fmla="*/ f234 1 671"/>
                <a:gd name="f335" fmla="*/ f235 1 788"/>
                <a:gd name="f336" fmla="*/ f236 1 788"/>
                <a:gd name="f337" fmla="*/ f237 1 788"/>
                <a:gd name="f338" fmla="*/ f238 1 788"/>
                <a:gd name="f339" fmla="*/ f239 1 788"/>
                <a:gd name="f340" fmla="*/ f240 1 671"/>
                <a:gd name="f341" fmla="*/ f241 1 788"/>
                <a:gd name="f342" fmla="*/ f242 1 671"/>
                <a:gd name="f343" fmla="*/ f243 1 788"/>
                <a:gd name="f344" fmla="*/ f244 1 671"/>
                <a:gd name="f345" fmla="*/ f245 1 788"/>
                <a:gd name="f346" fmla="*/ f246 1 788"/>
                <a:gd name="f347" fmla="*/ f247 1 671"/>
                <a:gd name="f348" fmla="*/ f248 1 788"/>
                <a:gd name="f349" fmla="*/ f249 1 671"/>
                <a:gd name="f350" fmla="*/ f250 1 788"/>
                <a:gd name="f351" fmla="*/ f251 1 671"/>
                <a:gd name="f352" fmla="*/ f252 1 788"/>
                <a:gd name="f353" fmla="*/ f253 1 671"/>
                <a:gd name="f354" fmla="*/ f254 1 788"/>
                <a:gd name="f355" fmla="*/ f255 1 671"/>
                <a:gd name="f356" fmla="*/ f256 1 788"/>
                <a:gd name="f357" fmla="*/ f257 1 671"/>
                <a:gd name="f358" fmla="*/ f258 1 788"/>
                <a:gd name="f359" fmla="*/ f259 1 671"/>
                <a:gd name="f360" fmla="*/ f260 1 788"/>
                <a:gd name="f361" fmla="*/ f261 1 671"/>
                <a:gd name="f362" fmla="*/ f262 1 788"/>
                <a:gd name="f363" fmla="*/ f263 1 671"/>
                <a:gd name="f364" fmla="*/ f264 1 788"/>
                <a:gd name="f365" fmla="*/ f265 1 671"/>
                <a:gd name="f366" fmla="*/ f266 1 788"/>
                <a:gd name="f367" fmla="*/ f267 1 671"/>
                <a:gd name="f368" fmla="*/ f268 1 788"/>
                <a:gd name="f369" fmla="*/ 0 1 f168"/>
                <a:gd name="f370" fmla="*/ f6 1 f168"/>
                <a:gd name="f371" fmla="*/ 0 1 f169"/>
                <a:gd name="f372" fmla="*/ f7 1 f169"/>
                <a:gd name="f373" fmla="+- f269 0 f1"/>
                <a:gd name="f374" fmla="*/ f270 1 f168"/>
                <a:gd name="f375" fmla="*/ f271 1 f169"/>
                <a:gd name="f376" fmla="*/ f272 1 f168"/>
                <a:gd name="f377" fmla="*/ f273 1 f169"/>
                <a:gd name="f378" fmla="*/ f274 1 f168"/>
                <a:gd name="f379" fmla="*/ f275 1 f169"/>
                <a:gd name="f380" fmla="*/ f276 1 f168"/>
                <a:gd name="f381" fmla="*/ f277 1 f169"/>
                <a:gd name="f382" fmla="*/ f278 1 f168"/>
                <a:gd name="f383" fmla="*/ f279 1 f169"/>
                <a:gd name="f384" fmla="*/ f280 1 f168"/>
                <a:gd name="f385" fmla="*/ f281 1 f169"/>
                <a:gd name="f386" fmla="*/ f282 1 f168"/>
                <a:gd name="f387" fmla="*/ f283 1 f169"/>
                <a:gd name="f388" fmla="*/ f284 1 f168"/>
                <a:gd name="f389" fmla="*/ f285 1 f169"/>
                <a:gd name="f390" fmla="*/ f286 1 f168"/>
                <a:gd name="f391" fmla="*/ f287 1 f169"/>
                <a:gd name="f392" fmla="*/ f288 1 f168"/>
                <a:gd name="f393" fmla="*/ f289 1 f169"/>
                <a:gd name="f394" fmla="*/ f290 1 f168"/>
                <a:gd name="f395" fmla="*/ f291 1 f169"/>
                <a:gd name="f396" fmla="*/ f292 1 f168"/>
                <a:gd name="f397" fmla="*/ f293 1 f169"/>
                <a:gd name="f398" fmla="*/ f294 1 f168"/>
                <a:gd name="f399" fmla="*/ f295 1 f169"/>
                <a:gd name="f400" fmla="*/ f296 1 f168"/>
                <a:gd name="f401" fmla="*/ f297 1 f169"/>
                <a:gd name="f402" fmla="*/ f298 1 f168"/>
                <a:gd name="f403" fmla="*/ f299 1 f169"/>
                <a:gd name="f404" fmla="*/ f300 1 f168"/>
                <a:gd name="f405" fmla="*/ f301 1 f169"/>
                <a:gd name="f406" fmla="*/ f302 1 f168"/>
                <a:gd name="f407" fmla="*/ f303 1 f168"/>
                <a:gd name="f408" fmla="*/ f304 1 f169"/>
                <a:gd name="f409" fmla="*/ f305 1 f168"/>
                <a:gd name="f410" fmla="*/ f306 1 f169"/>
                <a:gd name="f411" fmla="*/ f307 1 f169"/>
                <a:gd name="f412" fmla="*/ f308 1 f168"/>
                <a:gd name="f413" fmla="*/ f309 1 f169"/>
                <a:gd name="f414" fmla="*/ f310 1 f168"/>
                <a:gd name="f415" fmla="*/ f311 1 f169"/>
                <a:gd name="f416" fmla="*/ f312 1 f169"/>
                <a:gd name="f417" fmla="*/ f313 1 f168"/>
                <a:gd name="f418" fmla="*/ f314 1 f169"/>
                <a:gd name="f419" fmla="*/ f315 1 f168"/>
                <a:gd name="f420" fmla="*/ f316 1 f169"/>
                <a:gd name="f421" fmla="*/ f317 1 f168"/>
                <a:gd name="f422" fmla="*/ f318 1 f169"/>
                <a:gd name="f423" fmla="*/ f319 1 f168"/>
                <a:gd name="f424" fmla="*/ f320 1 f169"/>
                <a:gd name="f425" fmla="*/ f321 1 f169"/>
                <a:gd name="f426" fmla="*/ f322 1 f168"/>
                <a:gd name="f427" fmla="*/ f323 1 f169"/>
                <a:gd name="f428" fmla="*/ f324 1 f168"/>
                <a:gd name="f429" fmla="*/ f325 1 f169"/>
                <a:gd name="f430" fmla="*/ f326 1 f168"/>
                <a:gd name="f431" fmla="*/ f327 1 f169"/>
                <a:gd name="f432" fmla="*/ f328 1 f168"/>
                <a:gd name="f433" fmla="*/ f329 1 f169"/>
                <a:gd name="f434" fmla="*/ f330 1 f168"/>
                <a:gd name="f435" fmla="*/ f331 1 f169"/>
                <a:gd name="f436" fmla="*/ f332 1 f168"/>
                <a:gd name="f437" fmla="*/ f333 1 f169"/>
                <a:gd name="f438" fmla="*/ f334 1 f168"/>
                <a:gd name="f439" fmla="*/ f335 1 f169"/>
                <a:gd name="f440" fmla="*/ f336 1 f169"/>
                <a:gd name="f441" fmla="*/ f337 1 f169"/>
                <a:gd name="f442" fmla="*/ f338 1 f169"/>
                <a:gd name="f443" fmla="*/ f339 1 f169"/>
                <a:gd name="f444" fmla="*/ f340 1 f168"/>
                <a:gd name="f445" fmla="*/ f341 1 f169"/>
                <a:gd name="f446" fmla="*/ f342 1 f168"/>
                <a:gd name="f447" fmla="*/ f343 1 f169"/>
                <a:gd name="f448" fmla="*/ f344 1 f168"/>
                <a:gd name="f449" fmla="*/ f345 1 f169"/>
                <a:gd name="f450" fmla="*/ f346 1 f169"/>
                <a:gd name="f451" fmla="*/ f347 1 f168"/>
                <a:gd name="f452" fmla="*/ f348 1 f169"/>
                <a:gd name="f453" fmla="*/ f349 1 f168"/>
                <a:gd name="f454" fmla="*/ f350 1 f169"/>
                <a:gd name="f455" fmla="*/ f351 1 f168"/>
                <a:gd name="f456" fmla="*/ f352 1 f169"/>
                <a:gd name="f457" fmla="*/ f353 1 f168"/>
                <a:gd name="f458" fmla="*/ f354 1 f169"/>
                <a:gd name="f459" fmla="*/ f355 1 f168"/>
                <a:gd name="f460" fmla="*/ f356 1 f169"/>
                <a:gd name="f461" fmla="*/ f357 1 f168"/>
                <a:gd name="f462" fmla="*/ f358 1 f169"/>
                <a:gd name="f463" fmla="*/ f359 1 f168"/>
                <a:gd name="f464" fmla="*/ f360 1 f169"/>
                <a:gd name="f465" fmla="*/ f361 1 f168"/>
                <a:gd name="f466" fmla="*/ f362 1 f169"/>
                <a:gd name="f467" fmla="*/ f363 1 f168"/>
                <a:gd name="f468" fmla="*/ f364 1 f169"/>
                <a:gd name="f469" fmla="*/ f365 1 f168"/>
                <a:gd name="f470" fmla="*/ f366 1 f169"/>
                <a:gd name="f471" fmla="*/ f367 1 f168"/>
                <a:gd name="f472" fmla="*/ f368 1 f169"/>
                <a:gd name="f473" fmla="*/ f369 f163 1"/>
                <a:gd name="f474" fmla="*/ f370 f163 1"/>
                <a:gd name="f475" fmla="*/ f372 f164 1"/>
                <a:gd name="f476" fmla="*/ f371 f164 1"/>
                <a:gd name="f477" fmla="*/ f374 f163 1"/>
                <a:gd name="f478" fmla="*/ f375 f164 1"/>
                <a:gd name="f479" fmla="*/ f376 f163 1"/>
                <a:gd name="f480" fmla="*/ f377 f164 1"/>
                <a:gd name="f481" fmla="*/ f378 f163 1"/>
                <a:gd name="f482" fmla="*/ f379 f164 1"/>
                <a:gd name="f483" fmla="*/ f380 f163 1"/>
                <a:gd name="f484" fmla="*/ f381 f164 1"/>
                <a:gd name="f485" fmla="*/ f382 f163 1"/>
                <a:gd name="f486" fmla="*/ f383 f164 1"/>
                <a:gd name="f487" fmla="*/ f384 f163 1"/>
                <a:gd name="f488" fmla="*/ f385 f164 1"/>
                <a:gd name="f489" fmla="*/ f386 f163 1"/>
                <a:gd name="f490" fmla="*/ f387 f164 1"/>
                <a:gd name="f491" fmla="*/ f388 f163 1"/>
                <a:gd name="f492" fmla="*/ f389 f164 1"/>
                <a:gd name="f493" fmla="*/ f390 f163 1"/>
                <a:gd name="f494" fmla="*/ f391 f164 1"/>
                <a:gd name="f495" fmla="*/ f392 f163 1"/>
                <a:gd name="f496" fmla="*/ f393 f164 1"/>
                <a:gd name="f497" fmla="*/ f394 f163 1"/>
                <a:gd name="f498" fmla="*/ f395 f164 1"/>
                <a:gd name="f499" fmla="*/ f396 f163 1"/>
                <a:gd name="f500" fmla="*/ f397 f164 1"/>
                <a:gd name="f501" fmla="*/ f398 f163 1"/>
                <a:gd name="f502" fmla="*/ f399 f164 1"/>
                <a:gd name="f503" fmla="*/ f400 f163 1"/>
                <a:gd name="f504" fmla="*/ f401 f164 1"/>
                <a:gd name="f505" fmla="*/ f402 f163 1"/>
                <a:gd name="f506" fmla="*/ f403 f164 1"/>
                <a:gd name="f507" fmla="*/ f404 f163 1"/>
                <a:gd name="f508" fmla="*/ f405 f164 1"/>
                <a:gd name="f509" fmla="*/ f406 f163 1"/>
                <a:gd name="f510" fmla="*/ f407 f163 1"/>
                <a:gd name="f511" fmla="*/ f408 f164 1"/>
                <a:gd name="f512" fmla="*/ f409 f163 1"/>
                <a:gd name="f513" fmla="*/ f410 f164 1"/>
                <a:gd name="f514" fmla="*/ f411 f164 1"/>
                <a:gd name="f515" fmla="*/ f412 f163 1"/>
                <a:gd name="f516" fmla="*/ f413 f164 1"/>
                <a:gd name="f517" fmla="*/ f414 f163 1"/>
                <a:gd name="f518" fmla="*/ f415 f164 1"/>
                <a:gd name="f519" fmla="*/ f416 f164 1"/>
                <a:gd name="f520" fmla="*/ f417 f163 1"/>
                <a:gd name="f521" fmla="*/ f418 f164 1"/>
                <a:gd name="f522" fmla="*/ f419 f163 1"/>
                <a:gd name="f523" fmla="*/ f420 f164 1"/>
                <a:gd name="f524" fmla="*/ f421 f163 1"/>
                <a:gd name="f525" fmla="*/ f422 f164 1"/>
                <a:gd name="f526" fmla="*/ f423 f163 1"/>
                <a:gd name="f527" fmla="*/ f424 f164 1"/>
                <a:gd name="f528" fmla="*/ f425 f164 1"/>
                <a:gd name="f529" fmla="*/ f426 f163 1"/>
                <a:gd name="f530" fmla="*/ f427 f164 1"/>
                <a:gd name="f531" fmla="*/ f428 f163 1"/>
                <a:gd name="f532" fmla="*/ f429 f164 1"/>
                <a:gd name="f533" fmla="*/ f430 f163 1"/>
                <a:gd name="f534" fmla="*/ f431 f164 1"/>
                <a:gd name="f535" fmla="*/ f432 f163 1"/>
                <a:gd name="f536" fmla="*/ f433 f164 1"/>
                <a:gd name="f537" fmla="*/ f434 f163 1"/>
                <a:gd name="f538" fmla="*/ f435 f164 1"/>
                <a:gd name="f539" fmla="*/ f436 f163 1"/>
                <a:gd name="f540" fmla="*/ f437 f164 1"/>
                <a:gd name="f541" fmla="*/ f438 f163 1"/>
                <a:gd name="f542" fmla="*/ f439 f164 1"/>
                <a:gd name="f543" fmla="*/ f440 f164 1"/>
                <a:gd name="f544" fmla="*/ f441 f164 1"/>
                <a:gd name="f545" fmla="*/ f442 f164 1"/>
                <a:gd name="f546" fmla="*/ f443 f164 1"/>
                <a:gd name="f547" fmla="*/ f444 f163 1"/>
                <a:gd name="f548" fmla="*/ f445 f164 1"/>
                <a:gd name="f549" fmla="*/ f446 f163 1"/>
                <a:gd name="f550" fmla="*/ f447 f164 1"/>
                <a:gd name="f551" fmla="*/ f448 f163 1"/>
                <a:gd name="f552" fmla="*/ f449 f164 1"/>
                <a:gd name="f553" fmla="*/ f450 f164 1"/>
                <a:gd name="f554" fmla="*/ f451 f163 1"/>
                <a:gd name="f555" fmla="*/ f452 f164 1"/>
                <a:gd name="f556" fmla="*/ f453 f163 1"/>
                <a:gd name="f557" fmla="*/ f454 f164 1"/>
                <a:gd name="f558" fmla="*/ f455 f163 1"/>
                <a:gd name="f559" fmla="*/ f456 f164 1"/>
                <a:gd name="f560" fmla="*/ f457 f163 1"/>
                <a:gd name="f561" fmla="*/ f458 f164 1"/>
                <a:gd name="f562" fmla="*/ f459 f163 1"/>
                <a:gd name="f563" fmla="*/ f460 f164 1"/>
                <a:gd name="f564" fmla="*/ f461 f163 1"/>
                <a:gd name="f565" fmla="*/ f462 f164 1"/>
                <a:gd name="f566" fmla="*/ f463 f163 1"/>
                <a:gd name="f567" fmla="*/ f464 f164 1"/>
                <a:gd name="f568" fmla="*/ f465 f163 1"/>
                <a:gd name="f569" fmla="*/ f466 f164 1"/>
                <a:gd name="f570" fmla="*/ f467 f163 1"/>
                <a:gd name="f571" fmla="*/ f468 f164 1"/>
                <a:gd name="f572" fmla="*/ f469 f163 1"/>
                <a:gd name="f573" fmla="*/ f470 f164 1"/>
                <a:gd name="f574" fmla="*/ f471 f163 1"/>
                <a:gd name="f575" fmla="*/ f472 f164 1"/>
              </a:gdLst>
              <a:ahLst/>
              <a:cxnLst>
                <a:cxn ang="3cd4">
                  <a:pos x="hc" y="t"/>
                </a:cxn>
                <a:cxn ang="0">
                  <a:pos x="r" y="vc"/>
                </a:cxn>
                <a:cxn ang="cd4">
                  <a:pos x="hc" y="b"/>
                </a:cxn>
                <a:cxn ang="cd2">
                  <a:pos x="l" y="vc"/>
                </a:cxn>
                <a:cxn ang="f373">
                  <a:pos x="f477" y="f478"/>
                </a:cxn>
                <a:cxn ang="f373">
                  <a:pos x="f479" y="f480"/>
                </a:cxn>
                <a:cxn ang="f373">
                  <a:pos x="f481" y="f482"/>
                </a:cxn>
                <a:cxn ang="f373">
                  <a:pos x="f483" y="f484"/>
                </a:cxn>
                <a:cxn ang="f373">
                  <a:pos x="f485" y="f486"/>
                </a:cxn>
                <a:cxn ang="f373">
                  <a:pos x="f487" y="f488"/>
                </a:cxn>
                <a:cxn ang="f373">
                  <a:pos x="f489" y="f490"/>
                </a:cxn>
                <a:cxn ang="f373">
                  <a:pos x="f491" y="f492"/>
                </a:cxn>
                <a:cxn ang="f373">
                  <a:pos x="f493" y="f494"/>
                </a:cxn>
                <a:cxn ang="f373">
                  <a:pos x="f495" y="f496"/>
                </a:cxn>
                <a:cxn ang="f373">
                  <a:pos x="f497" y="f498"/>
                </a:cxn>
                <a:cxn ang="f373">
                  <a:pos x="f499" y="f500"/>
                </a:cxn>
                <a:cxn ang="f373">
                  <a:pos x="f501" y="f502"/>
                </a:cxn>
                <a:cxn ang="f373">
                  <a:pos x="f503" y="f504"/>
                </a:cxn>
                <a:cxn ang="f373">
                  <a:pos x="f505" y="f506"/>
                </a:cxn>
                <a:cxn ang="f373">
                  <a:pos x="f507" y="f508"/>
                </a:cxn>
                <a:cxn ang="f373">
                  <a:pos x="f509" y="f508"/>
                </a:cxn>
                <a:cxn ang="f373">
                  <a:pos x="f510" y="f511"/>
                </a:cxn>
                <a:cxn ang="f373">
                  <a:pos x="f512" y="f513"/>
                </a:cxn>
                <a:cxn ang="f373">
                  <a:pos x="f509" y="f514"/>
                </a:cxn>
                <a:cxn ang="f373">
                  <a:pos x="f515" y="f516"/>
                </a:cxn>
                <a:cxn ang="f373">
                  <a:pos x="f517" y="f518"/>
                </a:cxn>
                <a:cxn ang="f373">
                  <a:pos x="f503" y="f519"/>
                </a:cxn>
                <a:cxn ang="f373">
                  <a:pos x="f520" y="f521"/>
                </a:cxn>
                <a:cxn ang="f373">
                  <a:pos x="f522" y="f523"/>
                </a:cxn>
                <a:cxn ang="f373">
                  <a:pos x="f524" y="f525"/>
                </a:cxn>
                <a:cxn ang="f373">
                  <a:pos x="f526" y="f527"/>
                </a:cxn>
                <a:cxn ang="f373">
                  <a:pos x="f526" y="f528"/>
                </a:cxn>
                <a:cxn ang="f373">
                  <a:pos x="f529" y="f530"/>
                </a:cxn>
                <a:cxn ang="f373">
                  <a:pos x="f531" y="f532"/>
                </a:cxn>
                <a:cxn ang="f373">
                  <a:pos x="f533" y="f534"/>
                </a:cxn>
                <a:cxn ang="f373">
                  <a:pos x="f535" y="f536"/>
                </a:cxn>
                <a:cxn ang="f373">
                  <a:pos x="f537" y="f538"/>
                </a:cxn>
                <a:cxn ang="f373">
                  <a:pos x="f539" y="f540"/>
                </a:cxn>
                <a:cxn ang="f373">
                  <a:pos x="f541" y="f542"/>
                </a:cxn>
                <a:cxn ang="f373">
                  <a:pos x="f541" y="f543"/>
                </a:cxn>
                <a:cxn ang="f373">
                  <a:pos x="f524" y="f544"/>
                </a:cxn>
                <a:cxn ang="f373">
                  <a:pos x="f539" y="f545"/>
                </a:cxn>
                <a:cxn ang="f373">
                  <a:pos x="f531" y="f546"/>
                </a:cxn>
                <a:cxn ang="f373">
                  <a:pos x="f547" y="f548"/>
                </a:cxn>
                <a:cxn ang="f373">
                  <a:pos x="f549" y="f550"/>
                </a:cxn>
                <a:cxn ang="f373">
                  <a:pos x="f551" y="f552"/>
                </a:cxn>
                <a:cxn ang="f373">
                  <a:pos x="f501" y="f553"/>
                </a:cxn>
                <a:cxn ang="f373">
                  <a:pos x="f554" y="f555"/>
                </a:cxn>
                <a:cxn ang="f373">
                  <a:pos x="f556" y="f557"/>
                </a:cxn>
                <a:cxn ang="f373">
                  <a:pos x="f558" y="f559"/>
                </a:cxn>
                <a:cxn ang="f373">
                  <a:pos x="f560" y="f561"/>
                </a:cxn>
                <a:cxn ang="f373">
                  <a:pos x="f562" y="f563"/>
                </a:cxn>
                <a:cxn ang="f373">
                  <a:pos x="f564" y="f565"/>
                </a:cxn>
                <a:cxn ang="f373">
                  <a:pos x="f566" y="f567"/>
                </a:cxn>
                <a:cxn ang="f373">
                  <a:pos x="f568" y="f569"/>
                </a:cxn>
                <a:cxn ang="f373">
                  <a:pos x="f570" y="f571"/>
                </a:cxn>
                <a:cxn ang="f373">
                  <a:pos x="f572" y="f573"/>
                </a:cxn>
                <a:cxn ang="f373">
                  <a:pos x="f574" y="f575"/>
                </a:cxn>
              </a:cxnLst>
              <a:rect l="f473" t="f476" r="f474" b="f475"/>
              <a:pathLst>
                <a:path w="671" h="788">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7"/>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5" y="f63"/>
                  </a:lnTo>
                  <a:lnTo>
                    <a:pt x="f64" y="f65"/>
                  </a:lnTo>
                  <a:lnTo>
                    <a:pt x="f66" y="f67"/>
                  </a:lnTo>
                  <a:lnTo>
                    <a:pt x="f68" y="f67"/>
                  </a:lnTo>
                  <a:lnTo>
                    <a:pt x="f69" y="f67"/>
                  </a:lnTo>
                  <a:lnTo>
                    <a:pt x="f70" y="f71"/>
                  </a:lnTo>
                  <a:lnTo>
                    <a:pt x="f72" y="f73"/>
                  </a:lnTo>
                  <a:lnTo>
                    <a:pt x="f74" y="f75"/>
                  </a:lnTo>
                  <a:lnTo>
                    <a:pt x="f74" y="f76"/>
                  </a:lnTo>
                  <a:lnTo>
                    <a:pt x="f77" y="f78"/>
                  </a:lnTo>
                  <a:lnTo>
                    <a:pt x="f69" y="f79"/>
                  </a:lnTo>
                  <a:lnTo>
                    <a:pt x="f80" y="f81"/>
                  </a:lnTo>
                  <a:lnTo>
                    <a:pt x="f82" y="f83"/>
                  </a:lnTo>
                  <a:lnTo>
                    <a:pt x="f69" y="f84"/>
                  </a:lnTo>
                  <a:lnTo>
                    <a:pt x="f85" y="f84"/>
                  </a:lnTo>
                  <a:lnTo>
                    <a:pt x="f72" y="f86"/>
                  </a:lnTo>
                  <a:lnTo>
                    <a:pt x="f61" y="f21"/>
                  </a:lnTo>
                  <a:lnTo>
                    <a:pt x="f87" y="f88"/>
                  </a:lnTo>
                  <a:lnTo>
                    <a:pt x="f89" y="f90"/>
                  </a:lnTo>
                  <a:lnTo>
                    <a:pt x="f91" y="f92"/>
                  </a:lnTo>
                  <a:lnTo>
                    <a:pt x="f93" y="f94"/>
                  </a:lnTo>
                  <a:lnTo>
                    <a:pt x="f95" y="f96"/>
                  </a:lnTo>
                  <a:lnTo>
                    <a:pt x="f97" y="f98"/>
                  </a:lnTo>
                  <a:lnTo>
                    <a:pt x="f99" y="f100"/>
                  </a:lnTo>
                  <a:lnTo>
                    <a:pt x="f101" y="f17"/>
                  </a:lnTo>
                  <a:lnTo>
                    <a:pt x="f101" y="f102"/>
                  </a:lnTo>
                  <a:lnTo>
                    <a:pt x="f103" y="f104"/>
                  </a:lnTo>
                  <a:lnTo>
                    <a:pt x="f105" y="f106"/>
                  </a:lnTo>
                  <a:lnTo>
                    <a:pt x="f107" y="f108"/>
                  </a:lnTo>
                  <a:lnTo>
                    <a:pt x="f109" y="f110"/>
                  </a:lnTo>
                  <a:lnTo>
                    <a:pt x="f107" y="f110"/>
                  </a:lnTo>
                  <a:lnTo>
                    <a:pt x="f107" y="f111"/>
                  </a:lnTo>
                  <a:lnTo>
                    <a:pt x="f95" y="f112"/>
                  </a:lnTo>
                  <a:lnTo>
                    <a:pt x="f113" y="f114"/>
                  </a:lnTo>
                  <a:lnTo>
                    <a:pt x="f115" y="f116"/>
                  </a:lnTo>
                  <a:lnTo>
                    <a:pt x="f117" y="f118"/>
                  </a:lnTo>
                  <a:lnTo>
                    <a:pt x="f119" y="f120"/>
                  </a:lnTo>
                  <a:lnTo>
                    <a:pt x="f119" y="f121"/>
                  </a:lnTo>
                  <a:lnTo>
                    <a:pt x="f117" y="f122"/>
                  </a:lnTo>
                  <a:lnTo>
                    <a:pt x="f117" y="f123"/>
                  </a:lnTo>
                  <a:lnTo>
                    <a:pt x="f117" y="f124"/>
                  </a:lnTo>
                  <a:lnTo>
                    <a:pt x="f117" y="f125"/>
                  </a:lnTo>
                  <a:lnTo>
                    <a:pt x="f97" y="f126"/>
                  </a:lnTo>
                  <a:lnTo>
                    <a:pt x="f119" y="f127"/>
                  </a:lnTo>
                  <a:lnTo>
                    <a:pt x="f119" y="f128"/>
                  </a:lnTo>
                  <a:lnTo>
                    <a:pt x="f97" y="f99"/>
                  </a:lnTo>
                  <a:lnTo>
                    <a:pt x="f109" y="f129"/>
                  </a:lnTo>
                  <a:lnTo>
                    <a:pt x="f130" y="f131"/>
                  </a:lnTo>
                  <a:lnTo>
                    <a:pt x="f99" y="f131"/>
                  </a:lnTo>
                  <a:lnTo>
                    <a:pt x="f132" y="f129"/>
                  </a:lnTo>
                  <a:lnTo>
                    <a:pt x="f133" y="f103"/>
                  </a:lnTo>
                  <a:lnTo>
                    <a:pt x="f126" y="f127"/>
                  </a:lnTo>
                  <a:lnTo>
                    <a:pt x="f134" y="f135"/>
                  </a:lnTo>
                  <a:lnTo>
                    <a:pt x="f136" y="f135"/>
                  </a:lnTo>
                  <a:lnTo>
                    <a:pt x="f57" y="f127"/>
                  </a:lnTo>
                  <a:lnTo>
                    <a:pt x="f137" y="f99"/>
                  </a:lnTo>
                  <a:lnTo>
                    <a:pt x="f138" y="f139"/>
                  </a:lnTo>
                  <a:lnTo>
                    <a:pt x="f140" y="f5"/>
                  </a:lnTo>
                  <a:lnTo>
                    <a:pt x="f141" y="f142"/>
                  </a:lnTo>
                  <a:lnTo>
                    <a:pt x="f143" y="f144"/>
                  </a:lnTo>
                  <a:lnTo>
                    <a:pt x="f145" y="f68"/>
                  </a:lnTo>
                  <a:lnTo>
                    <a:pt x="f146" y="f147"/>
                  </a:lnTo>
                  <a:lnTo>
                    <a:pt x="f148" y="f80"/>
                  </a:lnTo>
                  <a:lnTo>
                    <a:pt x="f149" y="f150"/>
                  </a:lnTo>
                  <a:lnTo>
                    <a:pt x="f151" y="f85"/>
                  </a:lnTo>
                  <a:lnTo>
                    <a:pt x="f152" y="f77"/>
                  </a:lnTo>
                  <a:lnTo>
                    <a:pt x="f153" y="f74"/>
                  </a:lnTo>
                  <a:lnTo>
                    <a:pt x="f154" y="f61"/>
                  </a:lnTo>
                  <a:lnTo>
                    <a:pt x="f155" y="f156"/>
                  </a:lnTo>
                  <a:lnTo>
                    <a:pt x="f65" y="f157"/>
                  </a:lnTo>
                  <a:lnTo>
                    <a:pt x="f37" y="f91"/>
                  </a:lnTo>
                  <a:lnTo>
                    <a:pt x="f158" y="f159"/>
                  </a:lnTo>
                  <a:lnTo>
                    <a:pt x="f160" y="f113"/>
                  </a:lnTo>
                  <a:lnTo>
                    <a:pt x="f6" y="f115"/>
                  </a:lnTo>
                  <a:lnTo>
                    <a:pt x="f161" y="f127"/>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7" name="Freeform 7">
              <a:extLst>
                <a:ext uri="{FF2B5EF4-FFF2-40B4-BE49-F238E27FC236}">
                  <a16:creationId xmlns:a16="http://schemas.microsoft.com/office/drawing/2014/main" id="{DAA22E5C-7EF7-54ED-1009-85A05A6A3D03}"/>
                </a:ext>
              </a:extLst>
            </p:cNvPr>
            <p:cNvSpPr/>
            <p:nvPr/>
          </p:nvSpPr>
          <p:spPr>
            <a:xfrm>
              <a:off x="2880295" y="2366183"/>
              <a:ext cx="859060" cy="657353"/>
            </a:xfrm>
            <a:custGeom>
              <a:avLst/>
              <a:gdLst>
                <a:gd name="f0" fmla="val 10800000"/>
                <a:gd name="f1" fmla="val 5400000"/>
                <a:gd name="f2" fmla="val 180"/>
                <a:gd name="f3" fmla="val w"/>
                <a:gd name="f4" fmla="val h"/>
                <a:gd name="f5" fmla="val 0"/>
                <a:gd name="f6" fmla="val 724"/>
                <a:gd name="f7" fmla="val 554"/>
                <a:gd name="f8" fmla="val 38"/>
                <a:gd name="f9" fmla="val 512"/>
                <a:gd name="f10" fmla="val 507"/>
                <a:gd name="f11" fmla="val 3"/>
                <a:gd name="f12" fmla="val 476"/>
                <a:gd name="f13" fmla="val 5"/>
                <a:gd name="f14" fmla="val 443"/>
                <a:gd name="f15" fmla="val 10"/>
                <a:gd name="f16" fmla="val 412"/>
                <a:gd name="f17" fmla="val 12"/>
                <a:gd name="f18" fmla="val 381"/>
                <a:gd name="f19" fmla="val 17"/>
                <a:gd name="f20" fmla="val 348"/>
                <a:gd name="f21" fmla="val 19"/>
                <a:gd name="f22" fmla="val 317"/>
                <a:gd name="f23" fmla="val 22"/>
                <a:gd name="f24" fmla="val 284"/>
                <a:gd name="f25" fmla="val 26"/>
                <a:gd name="f26" fmla="val 254"/>
                <a:gd name="f27" fmla="val 29"/>
                <a:gd name="f28" fmla="val 223"/>
                <a:gd name="f29" fmla="val 31"/>
                <a:gd name="f30" fmla="val 190"/>
                <a:gd name="f31" fmla="val 36"/>
                <a:gd name="f32" fmla="val 159"/>
                <a:gd name="f33" fmla="val 128"/>
                <a:gd name="f34" fmla="val 43"/>
                <a:gd name="f35" fmla="val 95"/>
                <a:gd name="f36" fmla="val 45"/>
                <a:gd name="f37" fmla="val 64"/>
                <a:gd name="f38" fmla="val 48"/>
                <a:gd name="f39" fmla="val 52"/>
                <a:gd name="f40" fmla="val 83"/>
                <a:gd name="f41" fmla="val 111"/>
                <a:gd name="f42" fmla="val 7"/>
                <a:gd name="f43" fmla="val 142"/>
                <a:gd name="f44" fmla="val 173"/>
                <a:gd name="f45" fmla="val 201"/>
                <a:gd name="f46" fmla="val 14"/>
                <a:gd name="f47" fmla="val 232"/>
                <a:gd name="f48" fmla="val 263"/>
                <a:gd name="f49" fmla="val 291"/>
                <a:gd name="f50" fmla="val 24"/>
                <a:gd name="f51" fmla="val 322"/>
                <a:gd name="f52" fmla="val 353"/>
                <a:gd name="f53" fmla="val 33"/>
                <a:gd name="f54" fmla="val 473"/>
                <a:gd name="f55" fmla="val 502"/>
                <a:gd name="f56" fmla="val 532"/>
                <a:gd name="f57" fmla="val 556"/>
                <a:gd name="f58" fmla="val 40"/>
                <a:gd name="f59" fmla="val 580"/>
                <a:gd name="f60" fmla="val 603"/>
                <a:gd name="f61" fmla="val 629"/>
                <a:gd name="f62" fmla="val 653"/>
                <a:gd name="f63" fmla="val 677"/>
                <a:gd name="f64" fmla="val 700"/>
                <a:gd name="f65" fmla="val 62"/>
                <a:gd name="f66" fmla="val 78"/>
                <a:gd name="f67" fmla="val 93"/>
                <a:gd name="f68" fmla="val 722"/>
                <a:gd name="f69" fmla="val 109"/>
                <a:gd name="f70" fmla="val 126"/>
                <a:gd name="f71" fmla="val 140"/>
                <a:gd name="f72" fmla="val 156"/>
                <a:gd name="f73" fmla="val 197"/>
                <a:gd name="f74" fmla="val 719"/>
                <a:gd name="f75" fmla="val 220"/>
                <a:gd name="f76" fmla="val 244"/>
                <a:gd name="f77" fmla="val 268"/>
                <a:gd name="f78" fmla="val 315"/>
                <a:gd name="f79" fmla="val 717"/>
                <a:gd name="f80" fmla="val 339"/>
                <a:gd name="f81" fmla="val 362"/>
                <a:gd name="f82" fmla="val 388"/>
                <a:gd name="f83" fmla="val 436"/>
                <a:gd name="f84" fmla="val 715"/>
                <a:gd name="f85" fmla="val 459"/>
                <a:gd name="f86" fmla="val 483"/>
                <a:gd name="f87" fmla="val 531"/>
                <a:gd name="f88" fmla="val 689"/>
                <a:gd name="f89" fmla="val 663"/>
                <a:gd name="f90" fmla="val 552"/>
                <a:gd name="f91" fmla="val 639"/>
                <a:gd name="f92" fmla="val 613"/>
                <a:gd name="f93" fmla="val 575"/>
                <a:gd name="f94" fmla="val 549"/>
                <a:gd name="f95" fmla="val 537"/>
                <a:gd name="f96" fmla="val 547"/>
                <a:gd name="f97" fmla="val 497"/>
                <a:gd name="f98" fmla="val 545"/>
                <a:gd name="f99" fmla="val 421"/>
                <a:gd name="f100" fmla="val 542"/>
                <a:gd name="f101" fmla="val 383"/>
                <a:gd name="f102" fmla="val 540"/>
                <a:gd name="f103" fmla="val 343"/>
                <a:gd name="f104" fmla="val 538"/>
                <a:gd name="f105" fmla="val 305"/>
                <a:gd name="f106" fmla="val 535"/>
                <a:gd name="f107" fmla="val 230"/>
                <a:gd name="f108" fmla="val 528"/>
                <a:gd name="f109" fmla="val 192"/>
                <a:gd name="f110" fmla="val 526"/>
                <a:gd name="f111" fmla="val 152"/>
                <a:gd name="f112" fmla="val 521"/>
                <a:gd name="f113" fmla="val 114"/>
                <a:gd name="f114" fmla="val 519"/>
                <a:gd name="f115" fmla="val 76"/>
                <a:gd name="f116" fmla="val 514"/>
                <a:gd name="f117" fmla="+- 0 0 -90"/>
                <a:gd name="f118" fmla="*/ f3 1 724"/>
                <a:gd name="f119" fmla="*/ f4 1 554"/>
                <a:gd name="f120" fmla="+- f7 0 f5"/>
                <a:gd name="f121" fmla="+- f6 0 f5"/>
                <a:gd name="f122" fmla="*/ f117 f0 1"/>
                <a:gd name="f123" fmla="*/ f121 1 724"/>
                <a:gd name="f124" fmla="*/ f120 1 554"/>
                <a:gd name="f125" fmla="*/ 0 f121 1"/>
                <a:gd name="f126" fmla="*/ 804863 f120 1"/>
                <a:gd name="f127" fmla="*/ 7938 f121 1"/>
                <a:gd name="f128" fmla="*/ 703263 f120 1"/>
                <a:gd name="f129" fmla="*/ 19050 f121 1"/>
                <a:gd name="f130" fmla="*/ 604838 f120 1"/>
                <a:gd name="f131" fmla="*/ 30163 f121 1"/>
                <a:gd name="f132" fmla="*/ 503238 f120 1"/>
                <a:gd name="f133" fmla="*/ 41275 f121 1"/>
                <a:gd name="f134" fmla="*/ 403225 f120 1"/>
                <a:gd name="f135" fmla="*/ 49213 f121 1"/>
                <a:gd name="f136" fmla="*/ 301625 f120 1"/>
                <a:gd name="f137" fmla="*/ 60325 f121 1"/>
                <a:gd name="f138" fmla="*/ 203200 f120 1"/>
                <a:gd name="f139" fmla="*/ 71438 f121 1"/>
                <a:gd name="f140" fmla="*/ 101600 f120 1"/>
                <a:gd name="f141" fmla="*/ 82550 f121 1"/>
                <a:gd name="f142" fmla="*/ 0 f120 1"/>
                <a:gd name="f143" fmla="*/ 176213 f121 1"/>
                <a:gd name="f144" fmla="*/ 11113 f120 1"/>
                <a:gd name="f145" fmla="*/ 274638 f121 1"/>
                <a:gd name="f146" fmla="*/ 19050 f120 1"/>
                <a:gd name="f147" fmla="*/ 368300 f121 1"/>
                <a:gd name="f148" fmla="*/ 30163 f120 1"/>
                <a:gd name="f149" fmla="*/ 461963 f121 1"/>
                <a:gd name="f150" fmla="*/ 38100 f120 1"/>
                <a:gd name="f151" fmla="*/ 560388 f121 1"/>
                <a:gd name="f152" fmla="*/ 46038 f120 1"/>
                <a:gd name="f153" fmla="*/ 654050 f121 1"/>
                <a:gd name="f154" fmla="*/ 49213 f120 1"/>
                <a:gd name="f155" fmla="*/ 750888 f121 1"/>
                <a:gd name="f156" fmla="*/ 57150 f120 1"/>
                <a:gd name="f157" fmla="*/ 844550 f121 1"/>
                <a:gd name="f158" fmla="*/ 60325 f120 1"/>
                <a:gd name="f159" fmla="*/ 920750 f121 1"/>
                <a:gd name="f160" fmla="*/ 63500 f120 1"/>
                <a:gd name="f161" fmla="*/ 998538 f121 1"/>
                <a:gd name="f162" fmla="*/ 68263 f120 1"/>
                <a:gd name="f163" fmla="*/ 1074738 f121 1"/>
                <a:gd name="f164" fmla="*/ 71438 f120 1"/>
                <a:gd name="f165" fmla="*/ 1149350 f121 1"/>
                <a:gd name="f166" fmla="*/ 123825 f120 1"/>
                <a:gd name="f167" fmla="*/ 1146175 f121 1"/>
                <a:gd name="f168" fmla="*/ 173038 f120 1"/>
                <a:gd name="f169" fmla="*/ 222250 f120 1"/>
                <a:gd name="f170" fmla="*/ 274638 f120 1"/>
                <a:gd name="f171" fmla="*/ 1141413 f121 1"/>
                <a:gd name="f172" fmla="*/ 349250 f120 1"/>
                <a:gd name="f173" fmla="*/ 425450 f120 1"/>
                <a:gd name="f174" fmla="*/ 500063 f120 1"/>
                <a:gd name="f175" fmla="*/ 1138238 f121 1"/>
                <a:gd name="f176" fmla="*/ 574675 f120 1"/>
                <a:gd name="f177" fmla="*/ 654050 f120 1"/>
                <a:gd name="f178" fmla="*/ 1135063 f121 1"/>
                <a:gd name="f179" fmla="*/ 728663 f120 1"/>
                <a:gd name="f180" fmla="*/ 879475 f120 1"/>
                <a:gd name="f181" fmla="*/ 1052513 f121 1"/>
                <a:gd name="f182" fmla="*/ 876300 f120 1"/>
                <a:gd name="f183" fmla="*/ 973138 f121 1"/>
                <a:gd name="f184" fmla="*/ 852488 f121 1"/>
                <a:gd name="f185" fmla="*/ 868363 f120 1"/>
                <a:gd name="f186" fmla="*/ 728663 f121 1"/>
                <a:gd name="f187" fmla="*/ 865188 f120 1"/>
                <a:gd name="f188" fmla="*/ 608013 f121 1"/>
                <a:gd name="f189" fmla="*/ 857250 f120 1"/>
                <a:gd name="f190" fmla="*/ 484188 f121 1"/>
                <a:gd name="f191" fmla="*/ 849313 f120 1"/>
                <a:gd name="f192" fmla="*/ 365125 f121 1"/>
                <a:gd name="f193" fmla="*/ 838200 f120 1"/>
                <a:gd name="f194" fmla="*/ 241300 f121 1"/>
                <a:gd name="f195" fmla="*/ 827088 f120 1"/>
                <a:gd name="f196" fmla="*/ 120650 f121 1"/>
                <a:gd name="f197" fmla="*/ 815975 f120 1"/>
                <a:gd name="f198" fmla="*/ f122 1 f2"/>
                <a:gd name="f199" fmla="*/ f125 1 724"/>
                <a:gd name="f200" fmla="*/ f126 1 554"/>
                <a:gd name="f201" fmla="*/ f127 1 724"/>
                <a:gd name="f202" fmla="*/ f128 1 554"/>
                <a:gd name="f203" fmla="*/ f129 1 724"/>
                <a:gd name="f204" fmla="*/ f130 1 554"/>
                <a:gd name="f205" fmla="*/ f131 1 724"/>
                <a:gd name="f206" fmla="*/ f132 1 554"/>
                <a:gd name="f207" fmla="*/ f133 1 724"/>
                <a:gd name="f208" fmla="*/ f134 1 554"/>
                <a:gd name="f209" fmla="*/ f135 1 724"/>
                <a:gd name="f210" fmla="*/ f136 1 554"/>
                <a:gd name="f211" fmla="*/ f137 1 724"/>
                <a:gd name="f212" fmla="*/ f138 1 554"/>
                <a:gd name="f213" fmla="*/ f139 1 724"/>
                <a:gd name="f214" fmla="*/ f140 1 554"/>
                <a:gd name="f215" fmla="*/ f141 1 724"/>
                <a:gd name="f216" fmla="*/ f142 1 554"/>
                <a:gd name="f217" fmla="*/ f143 1 724"/>
                <a:gd name="f218" fmla="*/ f144 1 554"/>
                <a:gd name="f219" fmla="*/ f145 1 724"/>
                <a:gd name="f220" fmla="*/ f146 1 554"/>
                <a:gd name="f221" fmla="*/ f147 1 724"/>
                <a:gd name="f222" fmla="*/ f148 1 554"/>
                <a:gd name="f223" fmla="*/ f149 1 724"/>
                <a:gd name="f224" fmla="*/ f150 1 554"/>
                <a:gd name="f225" fmla="*/ f151 1 724"/>
                <a:gd name="f226" fmla="*/ f152 1 554"/>
                <a:gd name="f227" fmla="*/ f153 1 724"/>
                <a:gd name="f228" fmla="*/ f154 1 554"/>
                <a:gd name="f229" fmla="*/ f155 1 724"/>
                <a:gd name="f230" fmla="*/ f156 1 554"/>
                <a:gd name="f231" fmla="*/ f157 1 724"/>
                <a:gd name="f232" fmla="*/ f158 1 554"/>
                <a:gd name="f233" fmla="*/ f159 1 724"/>
                <a:gd name="f234" fmla="*/ f160 1 554"/>
                <a:gd name="f235" fmla="*/ f161 1 724"/>
                <a:gd name="f236" fmla="*/ f162 1 554"/>
                <a:gd name="f237" fmla="*/ f163 1 724"/>
                <a:gd name="f238" fmla="*/ f164 1 554"/>
                <a:gd name="f239" fmla="*/ f165 1 724"/>
                <a:gd name="f240" fmla="*/ f166 1 554"/>
                <a:gd name="f241" fmla="*/ f167 1 724"/>
                <a:gd name="f242" fmla="*/ f168 1 554"/>
                <a:gd name="f243" fmla="*/ f169 1 554"/>
                <a:gd name="f244" fmla="*/ f170 1 554"/>
                <a:gd name="f245" fmla="*/ f171 1 724"/>
                <a:gd name="f246" fmla="*/ f172 1 554"/>
                <a:gd name="f247" fmla="*/ f173 1 554"/>
                <a:gd name="f248" fmla="*/ f174 1 554"/>
                <a:gd name="f249" fmla="*/ f175 1 724"/>
                <a:gd name="f250" fmla="*/ f176 1 554"/>
                <a:gd name="f251" fmla="*/ f177 1 554"/>
                <a:gd name="f252" fmla="*/ f178 1 724"/>
                <a:gd name="f253" fmla="*/ f179 1 554"/>
                <a:gd name="f254" fmla="*/ f180 1 554"/>
                <a:gd name="f255" fmla="*/ f181 1 724"/>
                <a:gd name="f256" fmla="*/ f182 1 554"/>
                <a:gd name="f257" fmla="*/ f183 1 724"/>
                <a:gd name="f258" fmla="*/ f184 1 724"/>
                <a:gd name="f259" fmla="*/ f185 1 554"/>
                <a:gd name="f260" fmla="*/ f186 1 724"/>
                <a:gd name="f261" fmla="*/ f187 1 554"/>
                <a:gd name="f262" fmla="*/ f188 1 724"/>
                <a:gd name="f263" fmla="*/ f189 1 554"/>
                <a:gd name="f264" fmla="*/ f190 1 724"/>
                <a:gd name="f265" fmla="*/ f191 1 554"/>
                <a:gd name="f266" fmla="*/ f192 1 724"/>
                <a:gd name="f267" fmla="*/ f193 1 554"/>
                <a:gd name="f268" fmla="*/ f194 1 724"/>
                <a:gd name="f269" fmla="*/ f195 1 554"/>
                <a:gd name="f270" fmla="*/ f196 1 724"/>
                <a:gd name="f271" fmla="*/ f197 1 554"/>
                <a:gd name="f272" fmla="*/ 0 1 f123"/>
                <a:gd name="f273" fmla="*/ f6 1 f123"/>
                <a:gd name="f274" fmla="*/ 0 1 f124"/>
                <a:gd name="f275" fmla="*/ f7 1 f124"/>
                <a:gd name="f276" fmla="+- f198 0 f1"/>
                <a:gd name="f277" fmla="*/ f199 1 f123"/>
                <a:gd name="f278" fmla="*/ f200 1 f124"/>
                <a:gd name="f279" fmla="*/ f201 1 f123"/>
                <a:gd name="f280" fmla="*/ f202 1 f124"/>
                <a:gd name="f281" fmla="*/ f203 1 f123"/>
                <a:gd name="f282" fmla="*/ f204 1 f124"/>
                <a:gd name="f283" fmla="*/ f205 1 f123"/>
                <a:gd name="f284" fmla="*/ f206 1 f124"/>
                <a:gd name="f285" fmla="*/ f207 1 f123"/>
                <a:gd name="f286" fmla="*/ f208 1 f124"/>
                <a:gd name="f287" fmla="*/ f209 1 f123"/>
                <a:gd name="f288" fmla="*/ f210 1 f124"/>
                <a:gd name="f289" fmla="*/ f211 1 f123"/>
                <a:gd name="f290" fmla="*/ f212 1 f124"/>
                <a:gd name="f291" fmla="*/ f213 1 f123"/>
                <a:gd name="f292" fmla="*/ f214 1 f124"/>
                <a:gd name="f293" fmla="*/ f215 1 f123"/>
                <a:gd name="f294" fmla="*/ f216 1 f124"/>
                <a:gd name="f295" fmla="*/ f217 1 f123"/>
                <a:gd name="f296" fmla="*/ f218 1 f124"/>
                <a:gd name="f297" fmla="*/ f219 1 f123"/>
                <a:gd name="f298" fmla="*/ f220 1 f124"/>
                <a:gd name="f299" fmla="*/ f221 1 f123"/>
                <a:gd name="f300" fmla="*/ f222 1 f124"/>
                <a:gd name="f301" fmla="*/ f223 1 f123"/>
                <a:gd name="f302" fmla="*/ f224 1 f124"/>
                <a:gd name="f303" fmla="*/ f225 1 f123"/>
                <a:gd name="f304" fmla="*/ f226 1 f124"/>
                <a:gd name="f305" fmla="*/ f227 1 f123"/>
                <a:gd name="f306" fmla="*/ f228 1 f124"/>
                <a:gd name="f307" fmla="*/ f229 1 f123"/>
                <a:gd name="f308" fmla="*/ f230 1 f124"/>
                <a:gd name="f309" fmla="*/ f231 1 f123"/>
                <a:gd name="f310" fmla="*/ f232 1 f124"/>
                <a:gd name="f311" fmla="*/ f233 1 f123"/>
                <a:gd name="f312" fmla="*/ f234 1 f124"/>
                <a:gd name="f313" fmla="*/ f235 1 f123"/>
                <a:gd name="f314" fmla="*/ f236 1 f124"/>
                <a:gd name="f315" fmla="*/ f237 1 f123"/>
                <a:gd name="f316" fmla="*/ f238 1 f124"/>
                <a:gd name="f317" fmla="*/ f239 1 f123"/>
                <a:gd name="f318" fmla="*/ f240 1 f124"/>
                <a:gd name="f319" fmla="*/ f241 1 f123"/>
                <a:gd name="f320" fmla="*/ f242 1 f124"/>
                <a:gd name="f321" fmla="*/ f243 1 f124"/>
                <a:gd name="f322" fmla="*/ f244 1 f124"/>
                <a:gd name="f323" fmla="*/ f245 1 f123"/>
                <a:gd name="f324" fmla="*/ f246 1 f124"/>
                <a:gd name="f325" fmla="*/ f247 1 f124"/>
                <a:gd name="f326" fmla="*/ f248 1 f124"/>
                <a:gd name="f327" fmla="*/ f249 1 f123"/>
                <a:gd name="f328" fmla="*/ f250 1 f124"/>
                <a:gd name="f329" fmla="*/ f251 1 f124"/>
                <a:gd name="f330" fmla="*/ f252 1 f123"/>
                <a:gd name="f331" fmla="*/ f253 1 f124"/>
                <a:gd name="f332" fmla="*/ f254 1 f124"/>
                <a:gd name="f333" fmla="*/ f255 1 f123"/>
                <a:gd name="f334" fmla="*/ f256 1 f124"/>
                <a:gd name="f335" fmla="*/ f257 1 f123"/>
                <a:gd name="f336" fmla="*/ f258 1 f123"/>
                <a:gd name="f337" fmla="*/ f259 1 f124"/>
                <a:gd name="f338" fmla="*/ f260 1 f123"/>
                <a:gd name="f339" fmla="*/ f261 1 f124"/>
                <a:gd name="f340" fmla="*/ f262 1 f123"/>
                <a:gd name="f341" fmla="*/ f263 1 f124"/>
                <a:gd name="f342" fmla="*/ f264 1 f123"/>
                <a:gd name="f343" fmla="*/ f265 1 f124"/>
                <a:gd name="f344" fmla="*/ f266 1 f123"/>
                <a:gd name="f345" fmla="*/ f267 1 f124"/>
                <a:gd name="f346" fmla="*/ f268 1 f123"/>
                <a:gd name="f347" fmla="*/ f269 1 f124"/>
                <a:gd name="f348" fmla="*/ f270 1 f123"/>
                <a:gd name="f349" fmla="*/ f271 1 f124"/>
                <a:gd name="f350" fmla="*/ f272 f118 1"/>
                <a:gd name="f351" fmla="*/ f273 f118 1"/>
                <a:gd name="f352" fmla="*/ f275 f119 1"/>
                <a:gd name="f353" fmla="*/ f274 f119 1"/>
                <a:gd name="f354" fmla="*/ f277 f118 1"/>
                <a:gd name="f355" fmla="*/ f278 f119 1"/>
                <a:gd name="f356" fmla="*/ f279 f118 1"/>
                <a:gd name="f357" fmla="*/ f280 f119 1"/>
                <a:gd name="f358" fmla="*/ f281 f118 1"/>
                <a:gd name="f359" fmla="*/ f282 f119 1"/>
                <a:gd name="f360" fmla="*/ f283 f118 1"/>
                <a:gd name="f361" fmla="*/ f284 f119 1"/>
                <a:gd name="f362" fmla="*/ f285 f118 1"/>
                <a:gd name="f363" fmla="*/ f286 f119 1"/>
                <a:gd name="f364" fmla="*/ f287 f118 1"/>
                <a:gd name="f365" fmla="*/ f288 f119 1"/>
                <a:gd name="f366" fmla="*/ f289 f118 1"/>
                <a:gd name="f367" fmla="*/ f290 f119 1"/>
                <a:gd name="f368" fmla="*/ f291 f118 1"/>
                <a:gd name="f369" fmla="*/ f292 f119 1"/>
                <a:gd name="f370" fmla="*/ f293 f118 1"/>
                <a:gd name="f371" fmla="*/ f294 f119 1"/>
                <a:gd name="f372" fmla="*/ f295 f118 1"/>
                <a:gd name="f373" fmla="*/ f296 f119 1"/>
                <a:gd name="f374" fmla="*/ f297 f118 1"/>
                <a:gd name="f375" fmla="*/ f298 f119 1"/>
                <a:gd name="f376" fmla="*/ f299 f118 1"/>
                <a:gd name="f377" fmla="*/ f300 f119 1"/>
                <a:gd name="f378" fmla="*/ f301 f118 1"/>
                <a:gd name="f379" fmla="*/ f302 f119 1"/>
                <a:gd name="f380" fmla="*/ f303 f118 1"/>
                <a:gd name="f381" fmla="*/ f304 f119 1"/>
                <a:gd name="f382" fmla="*/ f305 f118 1"/>
                <a:gd name="f383" fmla="*/ f306 f119 1"/>
                <a:gd name="f384" fmla="*/ f307 f118 1"/>
                <a:gd name="f385" fmla="*/ f308 f119 1"/>
                <a:gd name="f386" fmla="*/ f309 f118 1"/>
                <a:gd name="f387" fmla="*/ f310 f119 1"/>
                <a:gd name="f388" fmla="*/ f311 f118 1"/>
                <a:gd name="f389" fmla="*/ f312 f119 1"/>
                <a:gd name="f390" fmla="*/ f313 f118 1"/>
                <a:gd name="f391" fmla="*/ f314 f119 1"/>
                <a:gd name="f392" fmla="*/ f315 f118 1"/>
                <a:gd name="f393" fmla="*/ f316 f119 1"/>
                <a:gd name="f394" fmla="*/ f317 f118 1"/>
                <a:gd name="f395" fmla="*/ f318 f119 1"/>
                <a:gd name="f396" fmla="*/ f319 f118 1"/>
                <a:gd name="f397" fmla="*/ f320 f119 1"/>
                <a:gd name="f398" fmla="*/ f321 f119 1"/>
                <a:gd name="f399" fmla="*/ f322 f119 1"/>
                <a:gd name="f400" fmla="*/ f323 f118 1"/>
                <a:gd name="f401" fmla="*/ f324 f119 1"/>
                <a:gd name="f402" fmla="*/ f325 f119 1"/>
                <a:gd name="f403" fmla="*/ f326 f119 1"/>
                <a:gd name="f404" fmla="*/ f327 f118 1"/>
                <a:gd name="f405" fmla="*/ f328 f119 1"/>
                <a:gd name="f406" fmla="*/ f329 f119 1"/>
                <a:gd name="f407" fmla="*/ f330 f118 1"/>
                <a:gd name="f408" fmla="*/ f331 f119 1"/>
                <a:gd name="f409" fmla="*/ f332 f119 1"/>
                <a:gd name="f410" fmla="*/ f333 f118 1"/>
                <a:gd name="f411" fmla="*/ f334 f119 1"/>
                <a:gd name="f412" fmla="*/ f335 f118 1"/>
                <a:gd name="f413" fmla="*/ f336 f118 1"/>
                <a:gd name="f414" fmla="*/ f337 f119 1"/>
                <a:gd name="f415" fmla="*/ f338 f118 1"/>
                <a:gd name="f416" fmla="*/ f339 f119 1"/>
                <a:gd name="f417" fmla="*/ f340 f118 1"/>
                <a:gd name="f418" fmla="*/ f341 f119 1"/>
                <a:gd name="f419" fmla="*/ f342 f118 1"/>
                <a:gd name="f420" fmla="*/ f343 f119 1"/>
                <a:gd name="f421" fmla="*/ f344 f118 1"/>
                <a:gd name="f422" fmla="*/ f345 f119 1"/>
                <a:gd name="f423" fmla="*/ f346 f118 1"/>
                <a:gd name="f424" fmla="*/ f347 f119 1"/>
                <a:gd name="f425" fmla="*/ f348 f118 1"/>
                <a:gd name="f426" fmla="*/ f349 f119 1"/>
              </a:gdLst>
              <a:ahLst/>
              <a:cxnLst>
                <a:cxn ang="3cd4">
                  <a:pos x="hc" y="t"/>
                </a:cxn>
                <a:cxn ang="0">
                  <a:pos x="r" y="vc"/>
                </a:cxn>
                <a:cxn ang="cd4">
                  <a:pos x="hc" y="b"/>
                </a:cxn>
                <a:cxn ang="cd2">
                  <a:pos x="l" y="vc"/>
                </a:cxn>
                <a:cxn ang="f276">
                  <a:pos x="f354" y="f355"/>
                </a:cxn>
                <a:cxn ang="f276">
                  <a:pos x="f356" y="f357"/>
                </a:cxn>
                <a:cxn ang="f276">
                  <a:pos x="f358" y="f359"/>
                </a:cxn>
                <a:cxn ang="f276">
                  <a:pos x="f360" y="f361"/>
                </a:cxn>
                <a:cxn ang="f276">
                  <a:pos x="f362" y="f363"/>
                </a:cxn>
                <a:cxn ang="f276">
                  <a:pos x="f364" y="f365"/>
                </a:cxn>
                <a:cxn ang="f276">
                  <a:pos x="f366" y="f367"/>
                </a:cxn>
                <a:cxn ang="f276">
                  <a:pos x="f368" y="f369"/>
                </a:cxn>
                <a:cxn ang="f276">
                  <a:pos x="f370" y="f371"/>
                </a:cxn>
                <a:cxn ang="f276">
                  <a:pos x="f372" y="f373"/>
                </a:cxn>
                <a:cxn ang="f276">
                  <a:pos x="f374" y="f375"/>
                </a:cxn>
                <a:cxn ang="f276">
                  <a:pos x="f376" y="f377"/>
                </a:cxn>
                <a:cxn ang="f276">
                  <a:pos x="f378" y="f379"/>
                </a:cxn>
                <a:cxn ang="f276">
                  <a:pos x="f380" y="f381"/>
                </a:cxn>
                <a:cxn ang="f276">
                  <a:pos x="f382" y="f383"/>
                </a:cxn>
                <a:cxn ang="f276">
                  <a:pos x="f384" y="f385"/>
                </a:cxn>
                <a:cxn ang="f276">
                  <a:pos x="f386" y="f387"/>
                </a:cxn>
                <a:cxn ang="f276">
                  <a:pos x="f388" y="f389"/>
                </a:cxn>
                <a:cxn ang="f276">
                  <a:pos x="f390" y="f391"/>
                </a:cxn>
                <a:cxn ang="f276">
                  <a:pos x="f392" y="f393"/>
                </a:cxn>
                <a:cxn ang="f276">
                  <a:pos x="f394" y="f393"/>
                </a:cxn>
                <a:cxn ang="f276">
                  <a:pos x="f394" y="f395"/>
                </a:cxn>
                <a:cxn ang="f276">
                  <a:pos x="f396" y="f397"/>
                </a:cxn>
                <a:cxn ang="f276">
                  <a:pos x="f396" y="f398"/>
                </a:cxn>
                <a:cxn ang="f276">
                  <a:pos x="f396" y="f399"/>
                </a:cxn>
                <a:cxn ang="f276">
                  <a:pos x="f400" y="f401"/>
                </a:cxn>
                <a:cxn ang="f276">
                  <a:pos x="f400" y="f402"/>
                </a:cxn>
                <a:cxn ang="f276">
                  <a:pos x="f400" y="f403"/>
                </a:cxn>
                <a:cxn ang="f276">
                  <a:pos x="f404" y="f405"/>
                </a:cxn>
                <a:cxn ang="f276">
                  <a:pos x="f404" y="f406"/>
                </a:cxn>
                <a:cxn ang="f276">
                  <a:pos x="f407" y="f408"/>
                </a:cxn>
                <a:cxn ang="f276">
                  <a:pos x="f407" y="f355"/>
                </a:cxn>
                <a:cxn ang="f276">
                  <a:pos x="f407" y="f409"/>
                </a:cxn>
                <a:cxn ang="f276">
                  <a:pos x="f410" y="f411"/>
                </a:cxn>
                <a:cxn ang="f276">
                  <a:pos x="f412" y="f411"/>
                </a:cxn>
                <a:cxn ang="f276">
                  <a:pos x="f413" y="f414"/>
                </a:cxn>
                <a:cxn ang="f276">
                  <a:pos x="f415" y="f416"/>
                </a:cxn>
                <a:cxn ang="f276">
                  <a:pos x="f417" y="f418"/>
                </a:cxn>
                <a:cxn ang="f276">
                  <a:pos x="f419" y="f420"/>
                </a:cxn>
                <a:cxn ang="f276">
                  <a:pos x="f421" y="f422"/>
                </a:cxn>
                <a:cxn ang="f276">
                  <a:pos x="f423" y="f424"/>
                </a:cxn>
                <a:cxn ang="f276">
                  <a:pos x="f425" y="f426"/>
                </a:cxn>
              </a:cxnLst>
              <a:rect l="f350" t="f353" r="f351" b="f352"/>
              <a:pathLst>
                <a:path w="724" h="554">
                  <a:moveTo>
                    <a:pt x="f8" y="f9"/>
                  </a:moveTo>
                  <a:lnTo>
                    <a:pt x="f5"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8" y="f33"/>
                  </a:lnTo>
                  <a:lnTo>
                    <a:pt x="f34" y="f35"/>
                  </a:lnTo>
                  <a:lnTo>
                    <a:pt x="f36" y="f37"/>
                  </a:lnTo>
                  <a:lnTo>
                    <a:pt x="f38" y="f29"/>
                  </a:lnTo>
                  <a:lnTo>
                    <a:pt x="f39" y="f5"/>
                  </a:lnTo>
                  <a:lnTo>
                    <a:pt x="f40" y="f11"/>
                  </a:lnTo>
                  <a:lnTo>
                    <a:pt x="f41" y="f42"/>
                  </a:lnTo>
                  <a:lnTo>
                    <a:pt x="f43" y="f15"/>
                  </a:lnTo>
                  <a:lnTo>
                    <a:pt x="f44" y="f17"/>
                  </a:lnTo>
                  <a:lnTo>
                    <a:pt x="f45" y="f46"/>
                  </a:lnTo>
                  <a:lnTo>
                    <a:pt x="f47" y="f21"/>
                  </a:lnTo>
                  <a:lnTo>
                    <a:pt x="f48" y="f23"/>
                  </a:lnTo>
                  <a:lnTo>
                    <a:pt x="f49" y="f50"/>
                  </a:lnTo>
                  <a:lnTo>
                    <a:pt x="f51" y="f25"/>
                  </a:lnTo>
                  <a:lnTo>
                    <a:pt x="f52" y="f27"/>
                  </a:lnTo>
                  <a:lnTo>
                    <a:pt x="f18" y="f27"/>
                  </a:lnTo>
                  <a:lnTo>
                    <a:pt x="f16" y="f29"/>
                  </a:lnTo>
                  <a:lnTo>
                    <a:pt x="f14" y="f53"/>
                  </a:lnTo>
                  <a:lnTo>
                    <a:pt x="f54" y="f31"/>
                  </a:lnTo>
                  <a:lnTo>
                    <a:pt x="f55" y="f8"/>
                  </a:lnTo>
                  <a:lnTo>
                    <a:pt x="f56" y="f8"/>
                  </a:lnTo>
                  <a:lnTo>
                    <a:pt x="f57" y="f58"/>
                  </a:lnTo>
                  <a:lnTo>
                    <a:pt x="f59" y="f58"/>
                  </a:lnTo>
                  <a:lnTo>
                    <a:pt x="f60" y="f34"/>
                  </a:lnTo>
                  <a:lnTo>
                    <a:pt x="f61" y="f34"/>
                  </a:lnTo>
                  <a:lnTo>
                    <a:pt x="f62" y="f34"/>
                  </a:lnTo>
                  <a:lnTo>
                    <a:pt x="f63" y="f36"/>
                  </a:lnTo>
                  <a:lnTo>
                    <a:pt x="f64" y="f36"/>
                  </a:lnTo>
                  <a:lnTo>
                    <a:pt x="f6" y="f36"/>
                  </a:lnTo>
                  <a:lnTo>
                    <a:pt x="f6" y="f65"/>
                  </a:lnTo>
                  <a:lnTo>
                    <a:pt x="f6" y="f66"/>
                  </a:lnTo>
                  <a:lnTo>
                    <a:pt x="f6" y="f67"/>
                  </a:lnTo>
                  <a:lnTo>
                    <a:pt x="f68" y="f69"/>
                  </a:lnTo>
                  <a:lnTo>
                    <a:pt x="f68" y="f70"/>
                  </a:lnTo>
                  <a:lnTo>
                    <a:pt x="f68" y="f71"/>
                  </a:lnTo>
                  <a:lnTo>
                    <a:pt x="f68" y="f72"/>
                  </a:lnTo>
                  <a:lnTo>
                    <a:pt x="f68" y="f44"/>
                  </a:lnTo>
                  <a:lnTo>
                    <a:pt x="f68" y="f73"/>
                  </a:lnTo>
                  <a:lnTo>
                    <a:pt x="f74" y="f75"/>
                  </a:lnTo>
                  <a:lnTo>
                    <a:pt x="f74" y="f76"/>
                  </a:lnTo>
                  <a:lnTo>
                    <a:pt x="f74" y="f77"/>
                  </a:lnTo>
                  <a:lnTo>
                    <a:pt x="f74" y="f49"/>
                  </a:lnTo>
                  <a:lnTo>
                    <a:pt x="f74" y="f78"/>
                  </a:lnTo>
                  <a:lnTo>
                    <a:pt x="f79" y="f80"/>
                  </a:lnTo>
                  <a:lnTo>
                    <a:pt x="f79" y="f81"/>
                  </a:lnTo>
                  <a:lnTo>
                    <a:pt x="f79" y="f82"/>
                  </a:lnTo>
                  <a:lnTo>
                    <a:pt x="f79" y="f16"/>
                  </a:lnTo>
                  <a:lnTo>
                    <a:pt x="f79" y="f83"/>
                  </a:lnTo>
                  <a:lnTo>
                    <a:pt x="f84" y="f85"/>
                  </a:lnTo>
                  <a:lnTo>
                    <a:pt x="f84" y="f86"/>
                  </a:lnTo>
                  <a:lnTo>
                    <a:pt x="f84" y="f10"/>
                  </a:lnTo>
                  <a:lnTo>
                    <a:pt x="f84" y="f87"/>
                  </a:lnTo>
                  <a:lnTo>
                    <a:pt x="f84" y="f7"/>
                  </a:lnTo>
                  <a:lnTo>
                    <a:pt x="f88" y="f7"/>
                  </a:lnTo>
                  <a:lnTo>
                    <a:pt x="f89" y="f90"/>
                  </a:lnTo>
                  <a:lnTo>
                    <a:pt x="f91" y="f90"/>
                  </a:lnTo>
                  <a:lnTo>
                    <a:pt x="f92" y="f90"/>
                  </a:lnTo>
                  <a:lnTo>
                    <a:pt x="f93" y="f94"/>
                  </a:lnTo>
                  <a:lnTo>
                    <a:pt x="f95" y="f96"/>
                  </a:lnTo>
                  <a:lnTo>
                    <a:pt x="f97" y="f96"/>
                  </a:lnTo>
                  <a:lnTo>
                    <a:pt x="f85" y="f98"/>
                  </a:lnTo>
                  <a:lnTo>
                    <a:pt x="f99" y="f100"/>
                  </a:lnTo>
                  <a:lnTo>
                    <a:pt x="f101" y="f102"/>
                  </a:lnTo>
                  <a:lnTo>
                    <a:pt x="f103" y="f104"/>
                  </a:lnTo>
                  <a:lnTo>
                    <a:pt x="f105" y="f106"/>
                  </a:lnTo>
                  <a:lnTo>
                    <a:pt x="f77" y="f87"/>
                  </a:lnTo>
                  <a:lnTo>
                    <a:pt x="f107" y="f108"/>
                  </a:lnTo>
                  <a:lnTo>
                    <a:pt x="f109" y="f110"/>
                  </a:lnTo>
                  <a:lnTo>
                    <a:pt x="f111" y="f112"/>
                  </a:lnTo>
                  <a:lnTo>
                    <a:pt x="f113" y="f114"/>
                  </a:lnTo>
                  <a:lnTo>
                    <a:pt x="f115" y="f116"/>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18" name="Freeform 8">
              <a:extLst>
                <a:ext uri="{FF2B5EF4-FFF2-40B4-BE49-F238E27FC236}">
                  <a16:creationId xmlns:a16="http://schemas.microsoft.com/office/drawing/2014/main" id="{A305D45A-D7BC-C120-9F9E-8CFD50F45F05}"/>
                </a:ext>
              </a:extLst>
            </p:cNvPr>
            <p:cNvSpPr/>
            <p:nvPr/>
          </p:nvSpPr>
          <p:spPr>
            <a:xfrm>
              <a:off x="6880165" y="1729002"/>
              <a:ext cx="204084" cy="215953"/>
            </a:xfrm>
            <a:custGeom>
              <a:avLst/>
              <a:gdLst>
                <a:gd name="f0" fmla="val 10800000"/>
                <a:gd name="f1" fmla="val 5400000"/>
                <a:gd name="f2" fmla="val 180"/>
                <a:gd name="f3" fmla="val w"/>
                <a:gd name="f4" fmla="val h"/>
                <a:gd name="f5" fmla="val 0"/>
                <a:gd name="f6" fmla="val 172"/>
                <a:gd name="f7" fmla="val 182"/>
                <a:gd name="f8" fmla="val 59"/>
                <a:gd name="f9" fmla="val 28"/>
                <a:gd name="f10" fmla="val 33"/>
                <a:gd name="f11" fmla="val 64"/>
                <a:gd name="f12" fmla="val 31"/>
                <a:gd name="f13" fmla="val 73"/>
                <a:gd name="f14" fmla="val 23"/>
                <a:gd name="f15" fmla="val 85"/>
                <a:gd name="f16" fmla="val 21"/>
                <a:gd name="f17" fmla="val 94"/>
                <a:gd name="f18" fmla="val 16"/>
                <a:gd name="f19" fmla="val 106"/>
                <a:gd name="f20" fmla="val 14"/>
                <a:gd name="f21" fmla="val 116"/>
                <a:gd name="f22" fmla="val 9"/>
                <a:gd name="f23" fmla="val 127"/>
                <a:gd name="f24" fmla="val 7"/>
                <a:gd name="f25" fmla="val 137"/>
                <a:gd name="f26" fmla="val 2"/>
                <a:gd name="f27" fmla="val 149"/>
                <a:gd name="f28" fmla="val 151"/>
                <a:gd name="f29" fmla="val 153"/>
                <a:gd name="f30" fmla="val 156"/>
                <a:gd name="f31" fmla="val 158"/>
                <a:gd name="f32" fmla="val 163"/>
                <a:gd name="f33" fmla="val 42"/>
                <a:gd name="f34" fmla="val 165"/>
                <a:gd name="f35" fmla="val 52"/>
                <a:gd name="f36" fmla="val 170"/>
                <a:gd name="f37" fmla="val 66"/>
                <a:gd name="f38" fmla="val 76"/>
                <a:gd name="f39" fmla="val 92"/>
                <a:gd name="f40" fmla="val 104"/>
                <a:gd name="f41" fmla="val 118"/>
                <a:gd name="f42" fmla="val 111"/>
                <a:gd name="f43" fmla="val 87"/>
                <a:gd name="f44" fmla="val 125"/>
                <a:gd name="f45" fmla="val 78"/>
                <a:gd name="f46" fmla="val 61"/>
                <a:gd name="f47" fmla="val 147"/>
                <a:gd name="f48" fmla="val 30"/>
                <a:gd name="f49" fmla="val 177"/>
                <a:gd name="f50" fmla="val 175"/>
                <a:gd name="f51" fmla="val 26"/>
                <a:gd name="f52" fmla="val 154"/>
                <a:gd name="f53" fmla="val 142"/>
                <a:gd name="f54" fmla="val 130"/>
                <a:gd name="f55" fmla="val 12"/>
                <a:gd name="f56" fmla="val 83"/>
                <a:gd name="f57" fmla="val 4"/>
                <a:gd name="f58" fmla="val 71"/>
                <a:gd name="f59" fmla="val 47"/>
                <a:gd name="f60" fmla="val 45"/>
                <a:gd name="f61" fmla="val 40"/>
                <a:gd name="f62" fmla="val 38"/>
                <a:gd name="f63" fmla="val 35"/>
                <a:gd name="f64" fmla="+- 0 0 -90"/>
                <a:gd name="f65" fmla="*/ f3 1 172"/>
                <a:gd name="f66" fmla="*/ f4 1 182"/>
                <a:gd name="f67" fmla="+- f7 0 f5"/>
                <a:gd name="f68" fmla="+- f6 0 f5"/>
                <a:gd name="f69" fmla="*/ f64 f0 1"/>
                <a:gd name="f70" fmla="*/ f68 1 172"/>
                <a:gd name="f71" fmla="*/ f67 1 182"/>
                <a:gd name="f72" fmla="*/ 93663 f68 1"/>
                <a:gd name="f73" fmla="*/ 44450 f67 1"/>
                <a:gd name="f74" fmla="*/ 52388 f67 1"/>
                <a:gd name="f75" fmla="*/ 101600 f68 1"/>
                <a:gd name="f76" fmla="*/ 49213 f67 1"/>
                <a:gd name="f77" fmla="*/ 115888 f68 1"/>
                <a:gd name="f78" fmla="*/ 36513 f67 1"/>
                <a:gd name="f79" fmla="*/ 134938 f68 1"/>
                <a:gd name="f80" fmla="*/ 33338 f67 1"/>
                <a:gd name="f81" fmla="*/ 149225 f68 1"/>
                <a:gd name="f82" fmla="*/ 25400 f67 1"/>
                <a:gd name="f83" fmla="*/ 168275 f68 1"/>
                <a:gd name="f84" fmla="*/ 22225 f67 1"/>
                <a:gd name="f85" fmla="*/ 184150 f68 1"/>
                <a:gd name="f86" fmla="*/ 14288 f67 1"/>
                <a:gd name="f87" fmla="*/ 201613 f68 1"/>
                <a:gd name="f88" fmla="*/ 11113 f67 1"/>
                <a:gd name="f89" fmla="*/ 217488 f68 1"/>
                <a:gd name="f90" fmla="*/ 3175 f67 1"/>
                <a:gd name="f91" fmla="*/ 236538 f68 1"/>
                <a:gd name="f92" fmla="*/ 0 f67 1"/>
                <a:gd name="f93" fmla="*/ 239713 f68 1"/>
                <a:gd name="f94" fmla="*/ 242888 f68 1"/>
                <a:gd name="f95" fmla="*/ 247650 f68 1"/>
                <a:gd name="f96" fmla="*/ 250825 f68 1"/>
                <a:gd name="f97" fmla="*/ 258763 f68 1"/>
                <a:gd name="f98" fmla="*/ 66675 f67 1"/>
                <a:gd name="f99" fmla="*/ 261938 f68 1"/>
                <a:gd name="f100" fmla="*/ 82550 f67 1"/>
                <a:gd name="f101" fmla="*/ 269875 f68 1"/>
                <a:gd name="f102" fmla="*/ 93663 f67 1"/>
                <a:gd name="f103" fmla="*/ 104775 f67 1"/>
                <a:gd name="f104" fmla="*/ 273050 f68 1"/>
                <a:gd name="f105" fmla="*/ 115888 f67 1"/>
                <a:gd name="f106" fmla="*/ 120650 f67 1"/>
                <a:gd name="f107" fmla="*/ 134938 f67 1"/>
                <a:gd name="f108" fmla="*/ 146050 f67 1"/>
                <a:gd name="f109" fmla="*/ 165100 f67 1"/>
                <a:gd name="f110" fmla="*/ 187325 f68 1"/>
                <a:gd name="f111" fmla="*/ 176213 f67 1"/>
                <a:gd name="f112" fmla="*/ 138113 f68 1"/>
                <a:gd name="f113" fmla="*/ 198438 f67 1"/>
                <a:gd name="f114" fmla="*/ 123825 f68 1"/>
                <a:gd name="f115" fmla="*/ 217488 f67 1"/>
                <a:gd name="f116" fmla="*/ 96838 f68 1"/>
                <a:gd name="f117" fmla="*/ 233363 f67 1"/>
                <a:gd name="f118" fmla="*/ 47625 f68 1"/>
                <a:gd name="f119" fmla="*/ 280988 f67 1"/>
                <a:gd name="f120" fmla="*/ 44450 f68 1"/>
                <a:gd name="f121" fmla="*/ 288925 f67 1"/>
                <a:gd name="f122" fmla="*/ 33338 f68 1"/>
                <a:gd name="f123" fmla="*/ 277813 f67 1"/>
                <a:gd name="f124" fmla="*/ 22225 f68 1"/>
                <a:gd name="f125" fmla="*/ 269875 f67 1"/>
                <a:gd name="f126" fmla="*/ 258763 f67 1"/>
                <a:gd name="f127" fmla="*/ 41275 f68 1"/>
                <a:gd name="f128" fmla="*/ 250825 f67 1"/>
                <a:gd name="f129" fmla="*/ 244475 f67 1"/>
                <a:gd name="f130" fmla="*/ 236538 f67 1"/>
                <a:gd name="f131" fmla="*/ 36513 f68 1"/>
                <a:gd name="f132" fmla="*/ 225425 f67 1"/>
                <a:gd name="f133" fmla="*/ 206375 f67 1"/>
                <a:gd name="f134" fmla="*/ 25400 f68 1"/>
                <a:gd name="f135" fmla="*/ 187325 f67 1"/>
                <a:gd name="f136" fmla="*/ 168275 f67 1"/>
                <a:gd name="f137" fmla="*/ 19050 f68 1"/>
                <a:gd name="f138" fmla="*/ 149225 f67 1"/>
                <a:gd name="f139" fmla="*/ 11113 f68 1"/>
                <a:gd name="f140" fmla="*/ 131763 f67 1"/>
                <a:gd name="f141" fmla="*/ 6350 f68 1"/>
                <a:gd name="f142" fmla="*/ 112713 f67 1"/>
                <a:gd name="f143" fmla="*/ 3175 f68 1"/>
                <a:gd name="f144" fmla="*/ 0 f68 1"/>
                <a:gd name="f145" fmla="*/ 74613 f67 1"/>
                <a:gd name="f146" fmla="*/ 71438 f67 1"/>
                <a:gd name="f147" fmla="*/ 63500 f67 1"/>
                <a:gd name="f148" fmla="*/ 60325 f67 1"/>
                <a:gd name="f149" fmla="*/ 55563 f68 1"/>
                <a:gd name="f150" fmla="*/ 55563 f67 1"/>
                <a:gd name="f151" fmla="*/ 71438 f68 1"/>
                <a:gd name="f152" fmla="*/ 82550 f68 1"/>
                <a:gd name="f153" fmla="*/ f69 1 f2"/>
                <a:gd name="f154" fmla="*/ f72 1 172"/>
                <a:gd name="f155" fmla="*/ f73 1 182"/>
                <a:gd name="f156" fmla="*/ f74 1 182"/>
                <a:gd name="f157" fmla="*/ f75 1 172"/>
                <a:gd name="f158" fmla="*/ f76 1 182"/>
                <a:gd name="f159" fmla="*/ f77 1 172"/>
                <a:gd name="f160" fmla="*/ f78 1 182"/>
                <a:gd name="f161" fmla="*/ f79 1 172"/>
                <a:gd name="f162" fmla="*/ f80 1 182"/>
                <a:gd name="f163" fmla="*/ f81 1 172"/>
                <a:gd name="f164" fmla="*/ f82 1 182"/>
                <a:gd name="f165" fmla="*/ f83 1 172"/>
                <a:gd name="f166" fmla="*/ f84 1 182"/>
                <a:gd name="f167" fmla="*/ f85 1 172"/>
                <a:gd name="f168" fmla="*/ f86 1 182"/>
                <a:gd name="f169" fmla="*/ f87 1 172"/>
                <a:gd name="f170" fmla="*/ f88 1 182"/>
                <a:gd name="f171" fmla="*/ f89 1 172"/>
                <a:gd name="f172" fmla="*/ f90 1 182"/>
                <a:gd name="f173" fmla="*/ f91 1 172"/>
                <a:gd name="f174" fmla="*/ f92 1 182"/>
                <a:gd name="f175" fmla="*/ f93 1 172"/>
                <a:gd name="f176" fmla="*/ f94 1 172"/>
                <a:gd name="f177" fmla="*/ f95 1 172"/>
                <a:gd name="f178" fmla="*/ f96 1 172"/>
                <a:gd name="f179" fmla="*/ f97 1 172"/>
                <a:gd name="f180" fmla="*/ f98 1 182"/>
                <a:gd name="f181" fmla="*/ f99 1 172"/>
                <a:gd name="f182" fmla="*/ f100 1 182"/>
                <a:gd name="f183" fmla="*/ f101 1 172"/>
                <a:gd name="f184" fmla="*/ f102 1 182"/>
                <a:gd name="f185" fmla="*/ f103 1 182"/>
                <a:gd name="f186" fmla="*/ f104 1 172"/>
                <a:gd name="f187" fmla="*/ f105 1 182"/>
                <a:gd name="f188" fmla="*/ f106 1 182"/>
                <a:gd name="f189" fmla="*/ f107 1 182"/>
                <a:gd name="f190" fmla="*/ f108 1 182"/>
                <a:gd name="f191" fmla="*/ f109 1 182"/>
                <a:gd name="f192" fmla="*/ f110 1 172"/>
                <a:gd name="f193" fmla="*/ f111 1 182"/>
                <a:gd name="f194" fmla="*/ f112 1 172"/>
                <a:gd name="f195" fmla="*/ f113 1 182"/>
                <a:gd name="f196" fmla="*/ f114 1 172"/>
                <a:gd name="f197" fmla="*/ f115 1 182"/>
                <a:gd name="f198" fmla="*/ f116 1 172"/>
                <a:gd name="f199" fmla="*/ f117 1 182"/>
                <a:gd name="f200" fmla="*/ f118 1 172"/>
                <a:gd name="f201" fmla="*/ f119 1 182"/>
                <a:gd name="f202" fmla="*/ f120 1 172"/>
                <a:gd name="f203" fmla="*/ f121 1 182"/>
                <a:gd name="f204" fmla="*/ f122 1 172"/>
                <a:gd name="f205" fmla="*/ f123 1 182"/>
                <a:gd name="f206" fmla="*/ f124 1 172"/>
                <a:gd name="f207" fmla="*/ f125 1 182"/>
                <a:gd name="f208" fmla="*/ f126 1 182"/>
                <a:gd name="f209" fmla="*/ f127 1 172"/>
                <a:gd name="f210" fmla="*/ f128 1 182"/>
                <a:gd name="f211" fmla="*/ f129 1 182"/>
                <a:gd name="f212" fmla="*/ f130 1 182"/>
                <a:gd name="f213" fmla="*/ f131 1 172"/>
                <a:gd name="f214" fmla="*/ f132 1 182"/>
                <a:gd name="f215" fmla="*/ f133 1 182"/>
                <a:gd name="f216" fmla="*/ f134 1 172"/>
                <a:gd name="f217" fmla="*/ f135 1 182"/>
                <a:gd name="f218" fmla="*/ f136 1 182"/>
                <a:gd name="f219" fmla="*/ f137 1 172"/>
                <a:gd name="f220" fmla="*/ f138 1 182"/>
                <a:gd name="f221" fmla="*/ f139 1 172"/>
                <a:gd name="f222" fmla="*/ f140 1 182"/>
                <a:gd name="f223" fmla="*/ f141 1 172"/>
                <a:gd name="f224" fmla="*/ f142 1 182"/>
                <a:gd name="f225" fmla="*/ f143 1 172"/>
                <a:gd name="f226" fmla="*/ f144 1 172"/>
                <a:gd name="f227" fmla="*/ f145 1 182"/>
                <a:gd name="f228" fmla="*/ f146 1 182"/>
                <a:gd name="f229" fmla="*/ f147 1 182"/>
                <a:gd name="f230" fmla="*/ f148 1 182"/>
                <a:gd name="f231" fmla="*/ f149 1 172"/>
                <a:gd name="f232" fmla="*/ f150 1 182"/>
                <a:gd name="f233" fmla="*/ f151 1 172"/>
                <a:gd name="f234" fmla="*/ f152 1 172"/>
                <a:gd name="f235" fmla="*/ 0 1 f70"/>
                <a:gd name="f236" fmla="*/ f6 1 f70"/>
                <a:gd name="f237" fmla="*/ 0 1 f71"/>
                <a:gd name="f238" fmla="*/ f7 1 f71"/>
                <a:gd name="f239" fmla="+- f153 0 f1"/>
                <a:gd name="f240" fmla="*/ f154 1 f70"/>
                <a:gd name="f241" fmla="*/ f155 1 f71"/>
                <a:gd name="f242" fmla="*/ f156 1 f71"/>
                <a:gd name="f243" fmla="*/ f157 1 f70"/>
                <a:gd name="f244" fmla="*/ f158 1 f71"/>
                <a:gd name="f245" fmla="*/ f159 1 f70"/>
                <a:gd name="f246" fmla="*/ f160 1 f71"/>
                <a:gd name="f247" fmla="*/ f161 1 f70"/>
                <a:gd name="f248" fmla="*/ f162 1 f71"/>
                <a:gd name="f249" fmla="*/ f163 1 f70"/>
                <a:gd name="f250" fmla="*/ f164 1 f71"/>
                <a:gd name="f251" fmla="*/ f165 1 f70"/>
                <a:gd name="f252" fmla="*/ f166 1 f71"/>
                <a:gd name="f253" fmla="*/ f167 1 f70"/>
                <a:gd name="f254" fmla="*/ f168 1 f71"/>
                <a:gd name="f255" fmla="*/ f169 1 f70"/>
                <a:gd name="f256" fmla="*/ f170 1 f71"/>
                <a:gd name="f257" fmla="*/ f171 1 f70"/>
                <a:gd name="f258" fmla="*/ f172 1 f71"/>
                <a:gd name="f259" fmla="*/ f173 1 f70"/>
                <a:gd name="f260" fmla="*/ f174 1 f71"/>
                <a:gd name="f261" fmla="*/ f175 1 f70"/>
                <a:gd name="f262" fmla="*/ f176 1 f70"/>
                <a:gd name="f263" fmla="*/ f177 1 f70"/>
                <a:gd name="f264" fmla="*/ f178 1 f70"/>
                <a:gd name="f265" fmla="*/ f179 1 f70"/>
                <a:gd name="f266" fmla="*/ f180 1 f71"/>
                <a:gd name="f267" fmla="*/ f181 1 f70"/>
                <a:gd name="f268" fmla="*/ f182 1 f71"/>
                <a:gd name="f269" fmla="*/ f183 1 f70"/>
                <a:gd name="f270" fmla="*/ f184 1 f71"/>
                <a:gd name="f271" fmla="*/ f185 1 f71"/>
                <a:gd name="f272" fmla="*/ f186 1 f70"/>
                <a:gd name="f273" fmla="*/ f187 1 f71"/>
                <a:gd name="f274" fmla="*/ f188 1 f71"/>
                <a:gd name="f275" fmla="*/ f189 1 f71"/>
                <a:gd name="f276" fmla="*/ f190 1 f71"/>
                <a:gd name="f277" fmla="*/ f191 1 f71"/>
                <a:gd name="f278" fmla="*/ f192 1 f70"/>
                <a:gd name="f279" fmla="*/ f193 1 f71"/>
                <a:gd name="f280" fmla="*/ f194 1 f70"/>
                <a:gd name="f281" fmla="*/ f195 1 f71"/>
                <a:gd name="f282" fmla="*/ f196 1 f70"/>
                <a:gd name="f283" fmla="*/ f197 1 f71"/>
                <a:gd name="f284" fmla="*/ f198 1 f70"/>
                <a:gd name="f285" fmla="*/ f199 1 f71"/>
                <a:gd name="f286" fmla="*/ f200 1 f70"/>
                <a:gd name="f287" fmla="*/ f201 1 f71"/>
                <a:gd name="f288" fmla="*/ f202 1 f70"/>
                <a:gd name="f289" fmla="*/ f203 1 f71"/>
                <a:gd name="f290" fmla="*/ f204 1 f70"/>
                <a:gd name="f291" fmla="*/ f205 1 f71"/>
                <a:gd name="f292" fmla="*/ f206 1 f70"/>
                <a:gd name="f293" fmla="*/ f207 1 f71"/>
                <a:gd name="f294" fmla="*/ f208 1 f71"/>
                <a:gd name="f295" fmla="*/ f209 1 f70"/>
                <a:gd name="f296" fmla="*/ f210 1 f71"/>
                <a:gd name="f297" fmla="*/ f211 1 f71"/>
                <a:gd name="f298" fmla="*/ f212 1 f71"/>
                <a:gd name="f299" fmla="*/ f213 1 f70"/>
                <a:gd name="f300" fmla="*/ f214 1 f71"/>
                <a:gd name="f301" fmla="*/ f215 1 f71"/>
                <a:gd name="f302" fmla="*/ f216 1 f70"/>
                <a:gd name="f303" fmla="*/ f217 1 f71"/>
                <a:gd name="f304" fmla="*/ f218 1 f71"/>
                <a:gd name="f305" fmla="*/ f219 1 f70"/>
                <a:gd name="f306" fmla="*/ f220 1 f71"/>
                <a:gd name="f307" fmla="*/ f221 1 f70"/>
                <a:gd name="f308" fmla="*/ f222 1 f71"/>
                <a:gd name="f309" fmla="*/ f223 1 f70"/>
                <a:gd name="f310" fmla="*/ f224 1 f71"/>
                <a:gd name="f311" fmla="*/ f225 1 f70"/>
                <a:gd name="f312" fmla="*/ f226 1 f70"/>
                <a:gd name="f313" fmla="*/ f227 1 f71"/>
                <a:gd name="f314" fmla="*/ f228 1 f71"/>
                <a:gd name="f315" fmla="*/ f229 1 f71"/>
                <a:gd name="f316" fmla="*/ f230 1 f71"/>
                <a:gd name="f317" fmla="*/ f231 1 f70"/>
                <a:gd name="f318" fmla="*/ f232 1 f71"/>
                <a:gd name="f319" fmla="*/ f233 1 f70"/>
                <a:gd name="f320" fmla="*/ f234 1 f70"/>
                <a:gd name="f321" fmla="*/ f235 f65 1"/>
                <a:gd name="f322" fmla="*/ f236 f65 1"/>
                <a:gd name="f323" fmla="*/ f238 f66 1"/>
                <a:gd name="f324" fmla="*/ f237 f66 1"/>
                <a:gd name="f325" fmla="*/ f240 f65 1"/>
                <a:gd name="f326" fmla="*/ f241 f66 1"/>
                <a:gd name="f327" fmla="*/ f242 f66 1"/>
                <a:gd name="f328" fmla="*/ f243 f65 1"/>
                <a:gd name="f329" fmla="*/ f244 f66 1"/>
                <a:gd name="f330" fmla="*/ f245 f65 1"/>
                <a:gd name="f331" fmla="*/ f246 f66 1"/>
                <a:gd name="f332" fmla="*/ f247 f65 1"/>
                <a:gd name="f333" fmla="*/ f248 f66 1"/>
                <a:gd name="f334" fmla="*/ f249 f65 1"/>
                <a:gd name="f335" fmla="*/ f250 f66 1"/>
                <a:gd name="f336" fmla="*/ f251 f65 1"/>
                <a:gd name="f337" fmla="*/ f252 f66 1"/>
                <a:gd name="f338" fmla="*/ f253 f65 1"/>
                <a:gd name="f339" fmla="*/ f254 f66 1"/>
                <a:gd name="f340" fmla="*/ f255 f65 1"/>
                <a:gd name="f341" fmla="*/ f256 f66 1"/>
                <a:gd name="f342" fmla="*/ f257 f65 1"/>
                <a:gd name="f343" fmla="*/ f258 f66 1"/>
                <a:gd name="f344" fmla="*/ f259 f65 1"/>
                <a:gd name="f345" fmla="*/ f260 f66 1"/>
                <a:gd name="f346" fmla="*/ f261 f65 1"/>
                <a:gd name="f347" fmla="*/ f262 f65 1"/>
                <a:gd name="f348" fmla="*/ f263 f65 1"/>
                <a:gd name="f349" fmla="*/ f264 f65 1"/>
                <a:gd name="f350" fmla="*/ f265 f65 1"/>
                <a:gd name="f351" fmla="*/ f266 f66 1"/>
                <a:gd name="f352" fmla="*/ f267 f65 1"/>
                <a:gd name="f353" fmla="*/ f268 f66 1"/>
                <a:gd name="f354" fmla="*/ f269 f65 1"/>
                <a:gd name="f355" fmla="*/ f270 f66 1"/>
                <a:gd name="f356" fmla="*/ f271 f66 1"/>
                <a:gd name="f357" fmla="*/ f272 f65 1"/>
                <a:gd name="f358" fmla="*/ f273 f66 1"/>
                <a:gd name="f359" fmla="*/ f274 f66 1"/>
                <a:gd name="f360" fmla="*/ f275 f66 1"/>
                <a:gd name="f361" fmla="*/ f276 f66 1"/>
                <a:gd name="f362" fmla="*/ f277 f66 1"/>
                <a:gd name="f363" fmla="*/ f278 f65 1"/>
                <a:gd name="f364" fmla="*/ f279 f66 1"/>
                <a:gd name="f365" fmla="*/ f280 f65 1"/>
                <a:gd name="f366" fmla="*/ f281 f66 1"/>
                <a:gd name="f367" fmla="*/ f282 f65 1"/>
                <a:gd name="f368" fmla="*/ f283 f66 1"/>
                <a:gd name="f369" fmla="*/ f284 f65 1"/>
                <a:gd name="f370" fmla="*/ f285 f66 1"/>
                <a:gd name="f371" fmla="*/ f286 f65 1"/>
                <a:gd name="f372" fmla="*/ f287 f66 1"/>
                <a:gd name="f373" fmla="*/ f288 f65 1"/>
                <a:gd name="f374" fmla="*/ f289 f66 1"/>
                <a:gd name="f375" fmla="*/ f290 f65 1"/>
                <a:gd name="f376" fmla="*/ f291 f66 1"/>
                <a:gd name="f377" fmla="*/ f292 f65 1"/>
                <a:gd name="f378" fmla="*/ f293 f66 1"/>
                <a:gd name="f379" fmla="*/ f294 f66 1"/>
                <a:gd name="f380" fmla="*/ f295 f65 1"/>
                <a:gd name="f381" fmla="*/ f296 f66 1"/>
                <a:gd name="f382" fmla="*/ f297 f66 1"/>
                <a:gd name="f383" fmla="*/ f298 f66 1"/>
                <a:gd name="f384" fmla="*/ f299 f65 1"/>
                <a:gd name="f385" fmla="*/ f300 f66 1"/>
                <a:gd name="f386" fmla="*/ f301 f66 1"/>
                <a:gd name="f387" fmla="*/ f302 f65 1"/>
                <a:gd name="f388" fmla="*/ f303 f66 1"/>
                <a:gd name="f389" fmla="*/ f304 f66 1"/>
                <a:gd name="f390" fmla="*/ f305 f65 1"/>
                <a:gd name="f391" fmla="*/ f306 f66 1"/>
                <a:gd name="f392" fmla="*/ f307 f65 1"/>
                <a:gd name="f393" fmla="*/ f308 f66 1"/>
                <a:gd name="f394" fmla="*/ f309 f65 1"/>
                <a:gd name="f395" fmla="*/ f310 f66 1"/>
                <a:gd name="f396" fmla="*/ f311 f65 1"/>
                <a:gd name="f397" fmla="*/ f312 f65 1"/>
                <a:gd name="f398" fmla="*/ f313 f66 1"/>
                <a:gd name="f399" fmla="*/ f314 f66 1"/>
                <a:gd name="f400" fmla="*/ f315 f66 1"/>
                <a:gd name="f401" fmla="*/ f316 f66 1"/>
                <a:gd name="f402" fmla="*/ f317 f65 1"/>
                <a:gd name="f403" fmla="*/ f318 f66 1"/>
                <a:gd name="f404" fmla="*/ f319 f65 1"/>
                <a:gd name="f405" fmla="*/ f320 f65 1"/>
              </a:gdLst>
              <a:ahLst/>
              <a:cxnLst>
                <a:cxn ang="3cd4">
                  <a:pos x="hc" y="t"/>
                </a:cxn>
                <a:cxn ang="0">
                  <a:pos x="r" y="vc"/>
                </a:cxn>
                <a:cxn ang="cd4">
                  <a:pos x="hc" y="b"/>
                </a:cxn>
                <a:cxn ang="cd2">
                  <a:pos x="l" y="vc"/>
                </a:cxn>
                <a:cxn ang="f239">
                  <a:pos x="f325" y="f326"/>
                </a:cxn>
                <a:cxn ang="f239">
                  <a:pos x="f325" y="f327"/>
                </a:cxn>
                <a:cxn ang="f239">
                  <a:pos x="f328" y="f329"/>
                </a:cxn>
                <a:cxn ang="f239">
                  <a:pos x="f328" y="f326"/>
                </a:cxn>
                <a:cxn ang="f239">
                  <a:pos x="f330" y="f331"/>
                </a:cxn>
                <a:cxn ang="f239">
                  <a:pos x="f332" y="f333"/>
                </a:cxn>
                <a:cxn ang="f239">
                  <a:pos x="f334" y="f335"/>
                </a:cxn>
                <a:cxn ang="f239">
                  <a:pos x="f336" y="f337"/>
                </a:cxn>
                <a:cxn ang="f239">
                  <a:pos x="f338" y="f339"/>
                </a:cxn>
                <a:cxn ang="f239">
                  <a:pos x="f340" y="f341"/>
                </a:cxn>
                <a:cxn ang="f239">
                  <a:pos x="f342" y="f343"/>
                </a:cxn>
                <a:cxn ang="f239">
                  <a:pos x="f344" y="f345"/>
                </a:cxn>
                <a:cxn ang="f239">
                  <a:pos x="f344" y="f345"/>
                </a:cxn>
                <a:cxn ang="f239">
                  <a:pos x="f346" y="f341"/>
                </a:cxn>
                <a:cxn ang="f239">
                  <a:pos x="f347" y="f335"/>
                </a:cxn>
                <a:cxn ang="f239">
                  <a:pos x="f348" y="f331"/>
                </a:cxn>
                <a:cxn ang="f239">
                  <a:pos x="f349" y="f329"/>
                </a:cxn>
                <a:cxn ang="f239">
                  <a:pos x="f350" y="f351"/>
                </a:cxn>
                <a:cxn ang="f239">
                  <a:pos x="f352" y="f353"/>
                </a:cxn>
                <a:cxn ang="f239">
                  <a:pos x="f354" y="f355"/>
                </a:cxn>
                <a:cxn ang="f239">
                  <a:pos x="f354" y="f356"/>
                </a:cxn>
                <a:cxn ang="f239">
                  <a:pos x="f357" y="f358"/>
                </a:cxn>
                <a:cxn ang="f239">
                  <a:pos x="f357" y="f359"/>
                </a:cxn>
                <a:cxn ang="f239">
                  <a:pos x="f357" y="f360"/>
                </a:cxn>
                <a:cxn ang="f239">
                  <a:pos x="f352" y="f360"/>
                </a:cxn>
                <a:cxn ang="f239">
                  <a:pos x="f347" y="f361"/>
                </a:cxn>
                <a:cxn ang="f239">
                  <a:pos x="f342" y="f362"/>
                </a:cxn>
                <a:cxn ang="f239">
                  <a:pos x="f340" y="f362"/>
                </a:cxn>
                <a:cxn ang="f239">
                  <a:pos x="f363" y="f364"/>
                </a:cxn>
                <a:cxn ang="f239">
                  <a:pos x="f365" y="f366"/>
                </a:cxn>
                <a:cxn ang="f239">
                  <a:pos x="f367" y="f366"/>
                </a:cxn>
                <a:cxn ang="f239">
                  <a:pos x="f330" y="f368"/>
                </a:cxn>
                <a:cxn ang="f239">
                  <a:pos x="f369" y="f370"/>
                </a:cxn>
                <a:cxn ang="f239">
                  <a:pos x="f371" y="f372"/>
                </a:cxn>
                <a:cxn ang="f239">
                  <a:pos x="f373" y="f374"/>
                </a:cxn>
                <a:cxn ang="f239">
                  <a:pos x="f375" y="f376"/>
                </a:cxn>
                <a:cxn ang="f239">
                  <a:pos x="f377" y="f378"/>
                </a:cxn>
                <a:cxn ang="f239">
                  <a:pos x="f375" y="f379"/>
                </a:cxn>
                <a:cxn ang="f239">
                  <a:pos x="f380" y="f381"/>
                </a:cxn>
                <a:cxn ang="f239">
                  <a:pos x="f373" y="f382"/>
                </a:cxn>
                <a:cxn ang="f239">
                  <a:pos x="f371" y="f383"/>
                </a:cxn>
                <a:cxn ang="f239">
                  <a:pos x="f373" y="f370"/>
                </a:cxn>
                <a:cxn ang="f239">
                  <a:pos x="f384" y="f385"/>
                </a:cxn>
                <a:cxn ang="f239">
                  <a:pos x="f375" y="f386"/>
                </a:cxn>
                <a:cxn ang="f239">
                  <a:pos x="f387" y="f388"/>
                </a:cxn>
                <a:cxn ang="f239">
                  <a:pos x="f377" y="f389"/>
                </a:cxn>
                <a:cxn ang="f239">
                  <a:pos x="f390" y="f391"/>
                </a:cxn>
                <a:cxn ang="f239">
                  <a:pos x="f392" y="f393"/>
                </a:cxn>
                <a:cxn ang="f239">
                  <a:pos x="f394" y="f395"/>
                </a:cxn>
                <a:cxn ang="f239">
                  <a:pos x="f396" y="f355"/>
                </a:cxn>
                <a:cxn ang="f239">
                  <a:pos x="f397" y="f398"/>
                </a:cxn>
                <a:cxn ang="f239">
                  <a:pos x="f392" y="f399"/>
                </a:cxn>
                <a:cxn ang="f239">
                  <a:pos x="f377" y="f351"/>
                </a:cxn>
                <a:cxn ang="f239">
                  <a:pos x="f375" y="f400"/>
                </a:cxn>
                <a:cxn ang="f239">
                  <a:pos x="f373" y="f401"/>
                </a:cxn>
                <a:cxn ang="f239">
                  <a:pos x="f402" y="f403"/>
                </a:cxn>
                <a:cxn ang="f239">
                  <a:pos x="f404" y="f327"/>
                </a:cxn>
                <a:cxn ang="f239">
                  <a:pos x="f405" y="f329"/>
                </a:cxn>
                <a:cxn ang="f239">
                  <a:pos x="f325" y="f326"/>
                </a:cxn>
              </a:cxnLst>
              <a:rect l="f321" t="f324" r="f322" b="f323"/>
              <a:pathLst>
                <a:path w="172" h="182">
                  <a:moveTo>
                    <a:pt x="f8" y="f9"/>
                  </a:moveTo>
                  <a:lnTo>
                    <a:pt x="f8" y="f10"/>
                  </a:lnTo>
                  <a:lnTo>
                    <a:pt x="f11" y="f12"/>
                  </a:lnTo>
                  <a:lnTo>
                    <a:pt x="f11" y="f9"/>
                  </a:lnTo>
                  <a:lnTo>
                    <a:pt x="f13" y="f14"/>
                  </a:lnTo>
                  <a:lnTo>
                    <a:pt x="f15" y="f16"/>
                  </a:lnTo>
                  <a:lnTo>
                    <a:pt x="f17" y="f18"/>
                  </a:lnTo>
                  <a:lnTo>
                    <a:pt x="f19" y="f20"/>
                  </a:lnTo>
                  <a:lnTo>
                    <a:pt x="f21" y="f22"/>
                  </a:lnTo>
                  <a:lnTo>
                    <a:pt x="f23" y="f24"/>
                  </a:lnTo>
                  <a:lnTo>
                    <a:pt x="f25" y="f26"/>
                  </a:lnTo>
                  <a:lnTo>
                    <a:pt x="f27" y="f5"/>
                  </a:lnTo>
                  <a:lnTo>
                    <a:pt x="f28" y="f24"/>
                  </a:lnTo>
                  <a:lnTo>
                    <a:pt x="f29" y="f18"/>
                  </a:lnTo>
                  <a:lnTo>
                    <a:pt x="f30" y="f14"/>
                  </a:lnTo>
                  <a:lnTo>
                    <a:pt x="f31" y="f12"/>
                  </a:lnTo>
                  <a:lnTo>
                    <a:pt x="f32" y="f33"/>
                  </a:lnTo>
                  <a:lnTo>
                    <a:pt x="f34" y="f35"/>
                  </a:lnTo>
                  <a:lnTo>
                    <a:pt x="f36" y="f8"/>
                  </a:lnTo>
                  <a:lnTo>
                    <a:pt x="f36" y="f37"/>
                  </a:lnTo>
                  <a:lnTo>
                    <a:pt x="f6" y="f13"/>
                  </a:lnTo>
                  <a:lnTo>
                    <a:pt x="f6" y="f38"/>
                  </a:lnTo>
                  <a:lnTo>
                    <a:pt x="f6" y="f15"/>
                  </a:lnTo>
                  <a:lnTo>
                    <a:pt x="f34" y="f15"/>
                  </a:lnTo>
                  <a:lnTo>
                    <a:pt x="f29" y="f39"/>
                  </a:lnTo>
                  <a:lnTo>
                    <a:pt x="f25" y="f40"/>
                  </a:lnTo>
                  <a:lnTo>
                    <a:pt x="f23" y="f40"/>
                  </a:lnTo>
                  <a:lnTo>
                    <a:pt x="f41" y="f42"/>
                  </a:lnTo>
                  <a:lnTo>
                    <a:pt x="f43" y="f44"/>
                  </a:lnTo>
                  <a:lnTo>
                    <a:pt x="f45" y="f44"/>
                  </a:lnTo>
                  <a:lnTo>
                    <a:pt x="f13" y="f25"/>
                  </a:lnTo>
                  <a:lnTo>
                    <a:pt x="f46" y="f47"/>
                  </a:lnTo>
                  <a:lnTo>
                    <a:pt x="f48" y="f49"/>
                  </a:lnTo>
                  <a:lnTo>
                    <a:pt x="f9" y="f7"/>
                  </a:lnTo>
                  <a:lnTo>
                    <a:pt x="f16" y="f50"/>
                  </a:lnTo>
                  <a:lnTo>
                    <a:pt x="f20" y="f36"/>
                  </a:lnTo>
                  <a:lnTo>
                    <a:pt x="f16" y="f32"/>
                  </a:lnTo>
                  <a:lnTo>
                    <a:pt x="f51" y="f31"/>
                  </a:lnTo>
                  <a:lnTo>
                    <a:pt x="f9" y="f52"/>
                  </a:lnTo>
                  <a:lnTo>
                    <a:pt x="f48" y="f27"/>
                  </a:lnTo>
                  <a:lnTo>
                    <a:pt x="f9" y="f47"/>
                  </a:lnTo>
                  <a:lnTo>
                    <a:pt x="f14" y="f53"/>
                  </a:lnTo>
                  <a:lnTo>
                    <a:pt x="f16" y="f54"/>
                  </a:lnTo>
                  <a:lnTo>
                    <a:pt x="f18" y="f41"/>
                  </a:lnTo>
                  <a:lnTo>
                    <a:pt x="f20" y="f19"/>
                  </a:lnTo>
                  <a:lnTo>
                    <a:pt x="f55" y="f17"/>
                  </a:lnTo>
                  <a:lnTo>
                    <a:pt x="f24" y="f56"/>
                  </a:lnTo>
                  <a:lnTo>
                    <a:pt x="f57" y="f58"/>
                  </a:lnTo>
                  <a:lnTo>
                    <a:pt x="f26" y="f8"/>
                  </a:lnTo>
                  <a:lnTo>
                    <a:pt x="f5" y="f59"/>
                  </a:lnTo>
                  <a:lnTo>
                    <a:pt x="f24" y="f60"/>
                  </a:lnTo>
                  <a:lnTo>
                    <a:pt x="f20" y="f33"/>
                  </a:lnTo>
                  <a:lnTo>
                    <a:pt x="f16" y="f61"/>
                  </a:lnTo>
                  <a:lnTo>
                    <a:pt x="f9" y="f62"/>
                  </a:lnTo>
                  <a:lnTo>
                    <a:pt x="f63" y="f63"/>
                  </a:lnTo>
                  <a:lnTo>
                    <a:pt x="f60" y="f10"/>
                  </a:lnTo>
                  <a:lnTo>
                    <a:pt x="f35" y="f12"/>
                  </a:lnTo>
                  <a:lnTo>
                    <a:pt x="f8" y="f9"/>
                  </a:lnTo>
                  <a:close/>
                </a:path>
              </a:pathLst>
            </a:cu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19" name="Freeform 9">
              <a:extLst>
                <a:ext uri="{FF2B5EF4-FFF2-40B4-BE49-F238E27FC236}">
                  <a16:creationId xmlns:a16="http://schemas.microsoft.com/office/drawing/2014/main" id="{A21E0C04-6350-ECDC-C355-C3B724E4C5F4}"/>
                </a:ext>
              </a:extLst>
            </p:cNvPr>
            <p:cNvSpPr/>
            <p:nvPr/>
          </p:nvSpPr>
          <p:spPr>
            <a:xfrm>
              <a:off x="6619122" y="2351946"/>
              <a:ext cx="22539" cy="28474"/>
            </a:xfrm>
            <a:custGeom>
              <a:avLst/>
              <a:gdLst>
                <a:gd name="f0" fmla="val 10800000"/>
                <a:gd name="f1" fmla="val 5400000"/>
                <a:gd name="f2" fmla="val 180"/>
                <a:gd name="f3" fmla="val w"/>
                <a:gd name="f4" fmla="val h"/>
                <a:gd name="f5" fmla="val 0"/>
                <a:gd name="f6" fmla="val 19"/>
                <a:gd name="f7" fmla="val 24"/>
                <a:gd name="f8" fmla="val 12"/>
                <a:gd name="f9" fmla="val 14"/>
                <a:gd name="f10" fmla="val 9"/>
                <a:gd name="f11" fmla="val 15"/>
                <a:gd name="f12" fmla="val 7"/>
                <a:gd name="f13" fmla="val 10"/>
                <a:gd name="f14" fmla="val 4"/>
                <a:gd name="f15" fmla="val 5"/>
                <a:gd name="f16" fmla="+- 0 0 -90"/>
                <a:gd name="f17" fmla="*/ f3 1 19"/>
                <a:gd name="f18" fmla="*/ f4 1 24"/>
                <a:gd name="f19" fmla="+- f7 0 f5"/>
                <a:gd name="f20" fmla="+- f6 0 f5"/>
                <a:gd name="f21" fmla="*/ f16 f0 1"/>
                <a:gd name="f22" fmla="*/ f20 1 19"/>
                <a:gd name="f23" fmla="*/ f19 1 24"/>
                <a:gd name="f24" fmla="*/ 30162 f20 1"/>
                <a:gd name="f25" fmla="*/ 19050 f19 1"/>
                <a:gd name="f26" fmla="*/ 22225 f20 1"/>
                <a:gd name="f27" fmla="*/ 38100 f19 1"/>
                <a:gd name="f28" fmla="*/ 14287 f20 1"/>
                <a:gd name="f29" fmla="*/ 23813 f19 1"/>
                <a:gd name="f30" fmla="*/ 11112 f20 1"/>
                <a:gd name="f31" fmla="*/ 0 f20 1"/>
                <a:gd name="f32" fmla="*/ 15875 f19 1"/>
                <a:gd name="f33" fmla="*/ 6350 f20 1"/>
                <a:gd name="f34" fmla="*/ 0 f19 1"/>
                <a:gd name="f35" fmla="*/ 19050 f20 1"/>
                <a:gd name="f36" fmla="*/ 7938 f19 1"/>
                <a:gd name="f37" fmla="*/ f21 1 f2"/>
                <a:gd name="f38" fmla="*/ f24 1 19"/>
                <a:gd name="f39" fmla="*/ f25 1 24"/>
                <a:gd name="f40" fmla="*/ f26 1 19"/>
                <a:gd name="f41" fmla="*/ f27 1 24"/>
                <a:gd name="f42" fmla="*/ f28 1 19"/>
                <a:gd name="f43" fmla="*/ f29 1 24"/>
                <a:gd name="f44" fmla="*/ f30 1 19"/>
                <a:gd name="f45" fmla="*/ f31 1 19"/>
                <a:gd name="f46" fmla="*/ f32 1 24"/>
                <a:gd name="f47" fmla="*/ f33 1 19"/>
                <a:gd name="f48" fmla="*/ f34 1 24"/>
                <a:gd name="f49" fmla="*/ f35 1 19"/>
                <a:gd name="f50" fmla="*/ f36 1 24"/>
                <a:gd name="f51" fmla="*/ 0 1 f22"/>
                <a:gd name="f52" fmla="*/ f6 1 f22"/>
                <a:gd name="f53" fmla="*/ 0 1 f23"/>
                <a:gd name="f54" fmla="*/ f7 1 f23"/>
                <a:gd name="f55" fmla="+- f37 0 f1"/>
                <a:gd name="f56" fmla="*/ f38 1 f22"/>
                <a:gd name="f57" fmla="*/ f39 1 f23"/>
                <a:gd name="f58" fmla="*/ f40 1 f22"/>
                <a:gd name="f59" fmla="*/ f41 1 f23"/>
                <a:gd name="f60" fmla="*/ f42 1 f22"/>
                <a:gd name="f61" fmla="*/ f43 1 f23"/>
                <a:gd name="f62" fmla="*/ f44 1 f22"/>
                <a:gd name="f63" fmla="*/ f45 1 f22"/>
                <a:gd name="f64" fmla="*/ f46 1 f23"/>
                <a:gd name="f65" fmla="*/ f47 1 f22"/>
                <a:gd name="f66" fmla="*/ f48 1 f23"/>
                <a:gd name="f67" fmla="*/ f49 1 f22"/>
                <a:gd name="f68" fmla="*/ f50 1 f23"/>
                <a:gd name="f69" fmla="*/ f51 f17 1"/>
                <a:gd name="f70" fmla="*/ f52 f17 1"/>
                <a:gd name="f71" fmla="*/ f54 f18 1"/>
                <a:gd name="f72" fmla="*/ f53 f18 1"/>
                <a:gd name="f73" fmla="*/ f56 f17 1"/>
                <a:gd name="f74" fmla="*/ f57 f18 1"/>
                <a:gd name="f75" fmla="*/ f58 f17 1"/>
                <a:gd name="f76" fmla="*/ f59 f18 1"/>
                <a:gd name="f77" fmla="*/ f60 f17 1"/>
                <a:gd name="f78" fmla="*/ f61 f18 1"/>
                <a:gd name="f79" fmla="*/ f62 f17 1"/>
                <a:gd name="f80" fmla="*/ f63 f17 1"/>
                <a:gd name="f81" fmla="*/ f64 f18 1"/>
                <a:gd name="f82" fmla="*/ f65 f17 1"/>
                <a:gd name="f83" fmla="*/ f66 f18 1"/>
                <a:gd name="f84" fmla="*/ f67 f17 1"/>
                <a:gd name="f85" fmla="*/ f68 f18 1"/>
              </a:gdLst>
              <a:ahLst/>
              <a:cxnLst>
                <a:cxn ang="3cd4">
                  <a:pos x="hc" y="t"/>
                </a:cxn>
                <a:cxn ang="0">
                  <a:pos x="r" y="vc"/>
                </a:cxn>
                <a:cxn ang="cd4">
                  <a:pos x="hc" y="b"/>
                </a:cxn>
                <a:cxn ang="cd2">
                  <a:pos x="l" y="vc"/>
                </a:cxn>
                <a:cxn ang="f55">
                  <a:pos x="f73" y="f74"/>
                </a:cxn>
                <a:cxn ang="f55">
                  <a:pos x="f75" y="f76"/>
                </a:cxn>
                <a:cxn ang="f55">
                  <a:pos x="f77" y="f78"/>
                </a:cxn>
                <a:cxn ang="f55">
                  <a:pos x="f79" y="f74"/>
                </a:cxn>
                <a:cxn ang="f55">
                  <a:pos x="f80" y="f74"/>
                </a:cxn>
                <a:cxn ang="f55">
                  <a:pos x="f80" y="f81"/>
                </a:cxn>
                <a:cxn ang="f55">
                  <a:pos x="f82" y="f83"/>
                </a:cxn>
                <a:cxn ang="f55">
                  <a:pos x="f84" y="f85"/>
                </a:cxn>
                <a:cxn ang="f55">
                  <a:pos x="f73" y="f74"/>
                </a:cxn>
              </a:cxnLst>
              <a:rect l="f69" t="f72" r="f70" b="f71"/>
              <a:pathLst>
                <a:path w="19" h="24">
                  <a:moveTo>
                    <a:pt x="f6" y="f8"/>
                  </a:moveTo>
                  <a:lnTo>
                    <a:pt x="f9" y="f7"/>
                  </a:lnTo>
                  <a:lnTo>
                    <a:pt x="f10" y="f11"/>
                  </a:lnTo>
                  <a:lnTo>
                    <a:pt x="f12" y="f8"/>
                  </a:lnTo>
                  <a:lnTo>
                    <a:pt x="f5" y="f8"/>
                  </a:lnTo>
                  <a:lnTo>
                    <a:pt x="f5" y="f13"/>
                  </a:lnTo>
                  <a:lnTo>
                    <a:pt x="f14" y="f5"/>
                  </a:lnTo>
                  <a:lnTo>
                    <a:pt x="f8" y="f15"/>
                  </a:lnTo>
                  <a:lnTo>
                    <a:pt x="f6" y="f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0" name="Freeform 10">
              <a:extLst>
                <a:ext uri="{FF2B5EF4-FFF2-40B4-BE49-F238E27FC236}">
                  <a16:creationId xmlns:a16="http://schemas.microsoft.com/office/drawing/2014/main" id="{1D2A3BF7-FA6D-7D28-B2AB-A70EA5C9B789}"/>
                </a:ext>
              </a:extLst>
            </p:cNvPr>
            <p:cNvSpPr/>
            <p:nvPr/>
          </p:nvSpPr>
          <p:spPr>
            <a:xfrm>
              <a:off x="6734217" y="2178704"/>
              <a:ext cx="137635" cy="210019"/>
            </a:xfrm>
            <a:custGeom>
              <a:avLst/>
              <a:gdLst>
                <a:gd name="f0" fmla="val 10800000"/>
                <a:gd name="f1" fmla="val 5400000"/>
                <a:gd name="f2" fmla="val 180"/>
                <a:gd name="f3" fmla="val w"/>
                <a:gd name="f4" fmla="val h"/>
                <a:gd name="f5" fmla="val 0"/>
                <a:gd name="f6" fmla="val 116"/>
                <a:gd name="f7" fmla="val 177"/>
                <a:gd name="f8" fmla="val 99"/>
                <a:gd name="f9" fmla="val 139"/>
                <a:gd name="f10" fmla="val 97"/>
                <a:gd name="f11" fmla="val 146"/>
                <a:gd name="f12" fmla="val 104"/>
                <a:gd name="f13" fmla="val 142"/>
                <a:gd name="f14" fmla="val 106"/>
                <a:gd name="f15" fmla="val 144"/>
                <a:gd name="f16" fmla="val 113"/>
                <a:gd name="f17" fmla="val 151"/>
                <a:gd name="f18" fmla="val 158"/>
                <a:gd name="f19" fmla="val 161"/>
                <a:gd name="f20" fmla="val 85"/>
                <a:gd name="f21" fmla="val 168"/>
                <a:gd name="f22" fmla="val 64"/>
                <a:gd name="f23" fmla="val 175"/>
                <a:gd name="f24" fmla="val 54"/>
                <a:gd name="f25" fmla="val 52"/>
                <a:gd name="f26" fmla="val 45"/>
                <a:gd name="f27" fmla="val 40"/>
                <a:gd name="f28" fmla="val 33"/>
                <a:gd name="f29" fmla="val 120"/>
                <a:gd name="f30" fmla="val 26"/>
                <a:gd name="f31" fmla="val 101"/>
                <a:gd name="f32" fmla="val 19"/>
                <a:gd name="f33" fmla="val 80"/>
                <a:gd name="f34" fmla="val 14"/>
                <a:gd name="f35" fmla="val 61"/>
                <a:gd name="f36" fmla="val 7"/>
                <a:gd name="f37" fmla="val 42"/>
                <a:gd name="f38" fmla="val 23"/>
                <a:gd name="f39" fmla="val 4"/>
                <a:gd name="f40" fmla="val 11"/>
                <a:gd name="f41" fmla="val 9"/>
                <a:gd name="f42" fmla="val 21"/>
                <a:gd name="f43" fmla="val 30"/>
                <a:gd name="f44" fmla="val 2"/>
                <a:gd name="f45" fmla="val 28"/>
                <a:gd name="f46" fmla="val 16"/>
                <a:gd name="f47" fmla="val 37"/>
                <a:gd name="f48" fmla="val 47"/>
                <a:gd name="f49" fmla="val 35"/>
                <a:gd name="f50" fmla="val 49"/>
                <a:gd name="f51" fmla="val 66"/>
                <a:gd name="f52" fmla="val 59"/>
                <a:gd name="f53" fmla="val 90"/>
                <a:gd name="f54" fmla="val 71"/>
                <a:gd name="f55" fmla="val 87"/>
                <a:gd name="f56" fmla="val 118"/>
                <a:gd name="f57" fmla="val 125"/>
                <a:gd name="f58" fmla="+- 0 0 -90"/>
                <a:gd name="f59" fmla="*/ f3 1 116"/>
                <a:gd name="f60" fmla="*/ f4 1 177"/>
                <a:gd name="f61" fmla="+- f7 0 f5"/>
                <a:gd name="f62" fmla="+- f6 0 f5"/>
                <a:gd name="f63" fmla="*/ f58 f0 1"/>
                <a:gd name="f64" fmla="*/ f62 1 116"/>
                <a:gd name="f65" fmla="*/ f61 1 177"/>
                <a:gd name="f66" fmla="*/ 157163 f62 1"/>
                <a:gd name="f67" fmla="*/ 220662 f61 1"/>
                <a:gd name="f68" fmla="*/ 153988 f62 1"/>
                <a:gd name="f69" fmla="*/ 231775 f61 1"/>
                <a:gd name="f70" fmla="*/ 165100 f62 1"/>
                <a:gd name="f71" fmla="*/ 225425 f61 1"/>
                <a:gd name="f72" fmla="*/ 168275 f62 1"/>
                <a:gd name="f73" fmla="*/ 228600 f61 1"/>
                <a:gd name="f74" fmla="*/ 179388 f62 1"/>
                <a:gd name="f75" fmla="*/ 239712 f61 1"/>
                <a:gd name="f76" fmla="*/ 184150 f62 1"/>
                <a:gd name="f77" fmla="*/ 250825 f61 1"/>
                <a:gd name="f78" fmla="*/ 255587 f61 1"/>
                <a:gd name="f79" fmla="*/ 134938 f62 1"/>
                <a:gd name="f80" fmla="*/ 266700 f61 1"/>
                <a:gd name="f81" fmla="*/ 101600 f62 1"/>
                <a:gd name="f82" fmla="*/ 277812 f61 1"/>
                <a:gd name="f83" fmla="*/ 85725 f62 1"/>
                <a:gd name="f84" fmla="*/ 280987 f61 1"/>
                <a:gd name="f85" fmla="*/ 82550 f62 1"/>
                <a:gd name="f86" fmla="*/ 71438 f62 1"/>
                <a:gd name="f87" fmla="*/ 63500 f62 1"/>
                <a:gd name="f88" fmla="*/ 52388 f62 1"/>
                <a:gd name="f89" fmla="*/ 190500 f61 1"/>
                <a:gd name="f90" fmla="*/ 41275 f62 1"/>
                <a:gd name="f91" fmla="*/ 160337 f61 1"/>
                <a:gd name="f92" fmla="*/ 30163 f62 1"/>
                <a:gd name="f93" fmla="*/ 127000 f61 1"/>
                <a:gd name="f94" fmla="*/ 22225 f62 1"/>
                <a:gd name="f95" fmla="*/ 96837 f61 1"/>
                <a:gd name="f96" fmla="*/ 11113 f62 1"/>
                <a:gd name="f97" fmla="*/ 66675 f61 1"/>
                <a:gd name="f98" fmla="*/ 0 f62 1"/>
                <a:gd name="f99" fmla="*/ 36512 f61 1"/>
                <a:gd name="f100" fmla="*/ 6350 f62 1"/>
                <a:gd name="f101" fmla="*/ 17462 f61 1"/>
                <a:gd name="f102" fmla="*/ 11112 f61 1"/>
                <a:gd name="f103" fmla="*/ 14288 f62 1"/>
                <a:gd name="f104" fmla="*/ 6350 f61 1"/>
                <a:gd name="f105" fmla="*/ 33338 f62 1"/>
                <a:gd name="f106" fmla="*/ 0 f61 1"/>
                <a:gd name="f107" fmla="*/ 47625 f62 1"/>
                <a:gd name="f108" fmla="*/ 3175 f61 1"/>
                <a:gd name="f109" fmla="*/ 44450 f62 1"/>
                <a:gd name="f110" fmla="*/ 25400 f61 1"/>
                <a:gd name="f111" fmla="*/ 44450 f61 1"/>
                <a:gd name="f112" fmla="*/ 36513 f62 1"/>
                <a:gd name="f113" fmla="*/ 52387 f61 1"/>
                <a:gd name="f114" fmla="*/ 58737 f61 1"/>
                <a:gd name="f115" fmla="*/ 74612 f61 1"/>
                <a:gd name="f116" fmla="*/ 55563 f62 1"/>
                <a:gd name="f117" fmla="*/ 85725 f61 1"/>
                <a:gd name="f118" fmla="*/ 77788 f62 1"/>
                <a:gd name="f119" fmla="*/ 104775 f61 1"/>
                <a:gd name="f120" fmla="*/ 93663 f62 1"/>
                <a:gd name="f121" fmla="*/ 142875 f61 1"/>
                <a:gd name="f122" fmla="*/ 112713 f62 1"/>
                <a:gd name="f123" fmla="*/ 165100 f61 1"/>
                <a:gd name="f124" fmla="*/ 138113 f62 1"/>
                <a:gd name="f125" fmla="*/ 187325 f61 1"/>
                <a:gd name="f126" fmla="*/ 160338 f62 1"/>
                <a:gd name="f127" fmla="*/ 198437 f61 1"/>
                <a:gd name="f128" fmla="*/ f63 1 f2"/>
                <a:gd name="f129" fmla="*/ f66 1 116"/>
                <a:gd name="f130" fmla="*/ f67 1 177"/>
                <a:gd name="f131" fmla="*/ f68 1 116"/>
                <a:gd name="f132" fmla="*/ f69 1 177"/>
                <a:gd name="f133" fmla="*/ f70 1 116"/>
                <a:gd name="f134" fmla="*/ f71 1 177"/>
                <a:gd name="f135" fmla="*/ f72 1 116"/>
                <a:gd name="f136" fmla="*/ f73 1 177"/>
                <a:gd name="f137" fmla="*/ f74 1 116"/>
                <a:gd name="f138" fmla="*/ f75 1 177"/>
                <a:gd name="f139" fmla="*/ f76 1 116"/>
                <a:gd name="f140" fmla="*/ f77 1 177"/>
                <a:gd name="f141" fmla="*/ f78 1 177"/>
                <a:gd name="f142" fmla="*/ f79 1 116"/>
                <a:gd name="f143" fmla="*/ f80 1 177"/>
                <a:gd name="f144" fmla="*/ f81 1 116"/>
                <a:gd name="f145" fmla="*/ f82 1 177"/>
                <a:gd name="f146" fmla="*/ f83 1 116"/>
                <a:gd name="f147" fmla="*/ f84 1 177"/>
                <a:gd name="f148" fmla="*/ f85 1 116"/>
                <a:gd name="f149" fmla="*/ f86 1 116"/>
                <a:gd name="f150" fmla="*/ f87 1 116"/>
                <a:gd name="f151" fmla="*/ f88 1 116"/>
                <a:gd name="f152" fmla="*/ f89 1 177"/>
                <a:gd name="f153" fmla="*/ f90 1 116"/>
                <a:gd name="f154" fmla="*/ f91 1 177"/>
                <a:gd name="f155" fmla="*/ f92 1 116"/>
                <a:gd name="f156" fmla="*/ f93 1 177"/>
                <a:gd name="f157" fmla="*/ f94 1 116"/>
                <a:gd name="f158" fmla="*/ f95 1 177"/>
                <a:gd name="f159" fmla="*/ f96 1 116"/>
                <a:gd name="f160" fmla="*/ f97 1 177"/>
                <a:gd name="f161" fmla="*/ f98 1 116"/>
                <a:gd name="f162" fmla="*/ f99 1 177"/>
                <a:gd name="f163" fmla="*/ f100 1 116"/>
                <a:gd name="f164" fmla="*/ f101 1 177"/>
                <a:gd name="f165" fmla="*/ f102 1 177"/>
                <a:gd name="f166" fmla="*/ f103 1 116"/>
                <a:gd name="f167" fmla="*/ f104 1 177"/>
                <a:gd name="f168" fmla="*/ f105 1 116"/>
                <a:gd name="f169" fmla="*/ f106 1 177"/>
                <a:gd name="f170" fmla="*/ f107 1 116"/>
                <a:gd name="f171" fmla="*/ f108 1 177"/>
                <a:gd name="f172" fmla="*/ f109 1 116"/>
                <a:gd name="f173" fmla="*/ f110 1 177"/>
                <a:gd name="f174" fmla="*/ f111 1 177"/>
                <a:gd name="f175" fmla="*/ f112 1 116"/>
                <a:gd name="f176" fmla="*/ f113 1 177"/>
                <a:gd name="f177" fmla="*/ f114 1 177"/>
                <a:gd name="f178" fmla="*/ f115 1 177"/>
                <a:gd name="f179" fmla="*/ f116 1 116"/>
                <a:gd name="f180" fmla="*/ f117 1 177"/>
                <a:gd name="f181" fmla="*/ f118 1 116"/>
                <a:gd name="f182" fmla="*/ f119 1 177"/>
                <a:gd name="f183" fmla="*/ f120 1 116"/>
                <a:gd name="f184" fmla="*/ f121 1 177"/>
                <a:gd name="f185" fmla="*/ f122 1 116"/>
                <a:gd name="f186" fmla="*/ f123 1 177"/>
                <a:gd name="f187" fmla="*/ f124 1 116"/>
                <a:gd name="f188" fmla="*/ f125 1 177"/>
                <a:gd name="f189" fmla="*/ f126 1 116"/>
                <a:gd name="f190" fmla="*/ f127 1 177"/>
                <a:gd name="f191" fmla="*/ 0 1 f64"/>
                <a:gd name="f192" fmla="*/ f6 1 f64"/>
                <a:gd name="f193" fmla="*/ 0 1 f65"/>
                <a:gd name="f194" fmla="*/ f7 1 f65"/>
                <a:gd name="f195" fmla="+- f128 0 f1"/>
                <a:gd name="f196" fmla="*/ f129 1 f64"/>
                <a:gd name="f197" fmla="*/ f130 1 f65"/>
                <a:gd name="f198" fmla="*/ f131 1 f64"/>
                <a:gd name="f199" fmla="*/ f132 1 f65"/>
                <a:gd name="f200" fmla="*/ f133 1 f64"/>
                <a:gd name="f201" fmla="*/ f134 1 f65"/>
                <a:gd name="f202" fmla="*/ f135 1 f64"/>
                <a:gd name="f203" fmla="*/ f136 1 f65"/>
                <a:gd name="f204" fmla="*/ f137 1 f64"/>
                <a:gd name="f205" fmla="*/ f138 1 f65"/>
                <a:gd name="f206" fmla="*/ f139 1 f64"/>
                <a:gd name="f207" fmla="*/ f140 1 f65"/>
                <a:gd name="f208" fmla="*/ f141 1 f65"/>
                <a:gd name="f209" fmla="*/ f142 1 f64"/>
                <a:gd name="f210" fmla="*/ f143 1 f65"/>
                <a:gd name="f211" fmla="*/ f144 1 f64"/>
                <a:gd name="f212" fmla="*/ f145 1 f65"/>
                <a:gd name="f213" fmla="*/ f146 1 f64"/>
                <a:gd name="f214" fmla="*/ f147 1 f65"/>
                <a:gd name="f215" fmla="*/ f148 1 f64"/>
                <a:gd name="f216" fmla="*/ f149 1 f64"/>
                <a:gd name="f217" fmla="*/ f150 1 f64"/>
                <a:gd name="f218" fmla="*/ f151 1 f64"/>
                <a:gd name="f219" fmla="*/ f152 1 f65"/>
                <a:gd name="f220" fmla="*/ f153 1 f64"/>
                <a:gd name="f221" fmla="*/ f154 1 f65"/>
                <a:gd name="f222" fmla="*/ f155 1 f64"/>
                <a:gd name="f223" fmla="*/ f156 1 f65"/>
                <a:gd name="f224" fmla="*/ f157 1 f64"/>
                <a:gd name="f225" fmla="*/ f158 1 f65"/>
                <a:gd name="f226" fmla="*/ f159 1 f64"/>
                <a:gd name="f227" fmla="*/ f160 1 f65"/>
                <a:gd name="f228" fmla="*/ f161 1 f64"/>
                <a:gd name="f229" fmla="*/ f162 1 f65"/>
                <a:gd name="f230" fmla="*/ f163 1 f64"/>
                <a:gd name="f231" fmla="*/ f164 1 f65"/>
                <a:gd name="f232" fmla="*/ f165 1 f65"/>
                <a:gd name="f233" fmla="*/ f166 1 f64"/>
                <a:gd name="f234" fmla="*/ f167 1 f65"/>
                <a:gd name="f235" fmla="*/ f168 1 f64"/>
                <a:gd name="f236" fmla="*/ f169 1 f65"/>
                <a:gd name="f237" fmla="*/ f170 1 f64"/>
                <a:gd name="f238" fmla="*/ f171 1 f65"/>
                <a:gd name="f239" fmla="*/ f172 1 f64"/>
                <a:gd name="f240" fmla="*/ f173 1 f65"/>
                <a:gd name="f241" fmla="*/ f174 1 f65"/>
                <a:gd name="f242" fmla="*/ f175 1 f64"/>
                <a:gd name="f243" fmla="*/ f176 1 f65"/>
                <a:gd name="f244" fmla="*/ f177 1 f65"/>
                <a:gd name="f245" fmla="*/ f178 1 f65"/>
                <a:gd name="f246" fmla="*/ f179 1 f64"/>
                <a:gd name="f247" fmla="*/ f180 1 f65"/>
                <a:gd name="f248" fmla="*/ f181 1 f64"/>
                <a:gd name="f249" fmla="*/ f182 1 f65"/>
                <a:gd name="f250" fmla="*/ f183 1 f64"/>
                <a:gd name="f251" fmla="*/ f184 1 f65"/>
                <a:gd name="f252" fmla="*/ f185 1 f64"/>
                <a:gd name="f253" fmla="*/ f186 1 f65"/>
                <a:gd name="f254" fmla="*/ f187 1 f64"/>
                <a:gd name="f255" fmla="*/ f188 1 f65"/>
                <a:gd name="f256" fmla="*/ f189 1 f64"/>
                <a:gd name="f257" fmla="*/ f190 1 f65"/>
                <a:gd name="f258" fmla="*/ f191 f59 1"/>
                <a:gd name="f259" fmla="*/ f192 f59 1"/>
                <a:gd name="f260" fmla="*/ f194 f60 1"/>
                <a:gd name="f261" fmla="*/ f193 f60 1"/>
                <a:gd name="f262" fmla="*/ f196 f59 1"/>
                <a:gd name="f263" fmla="*/ f197 f60 1"/>
                <a:gd name="f264" fmla="*/ f198 f59 1"/>
                <a:gd name="f265" fmla="*/ f199 f60 1"/>
                <a:gd name="f266" fmla="*/ f200 f59 1"/>
                <a:gd name="f267" fmla="*/ f201 f60 1"/>
                <a:gd name="f268" fmla="*/ f202 f59 1"/>
                <a:gd name="f269" fmla="*/ f203 f60 1"/>
                <a:gd name="f270" fmla="*/ f204 f59 1"/>
                <a:gd name="f271" fmla="*/ f205 f60 1"/>
                <a:gd name="f272" fmla="*/ f206 f59 1"/>
                <a:gd name="f273" fmla="*/ f207 f60 1"/>
                <a:gd name="f274" fmla="*/ f208 f60 1"/>
                <a:gd name="f275" fmla="*/ f209 f59 1"/>
                <a:gd name="f276" fmla="*/ f210 f60 1"/>
                <a:gd name="f277" fmla="*/ f211 f59 1"/>
                <a:gd name="f278" fmla="*/ f212 f60 1"/>
                <a:gd name="f279" fmla="*/ f213 f59 1"/>
                <a:gd name="f280" fmla="*/ f214 f60 1"/>
                <a:gd name="f281" fmla="*/ f215 f59 1"/>
                <a:gd name="f282" fmla="*/ f216 f59 1"/>
                <a:gd name="f283" fmla="*/ f217 f59 1"/>
                <a:gd name="f284" fmla="*/ f218 f59 1"/>
                <a:gd name="f285" fmla="*/ f219 f60 1"/>
                <a:gd name="f286" fmla="*/ f220 f59 1"/>
                <a:gd name="f287" fmla="*/ f221 f60 1"/>
                <a:gd name="f288" fmla="*/ f222 f59 1"/>
                <a:gd name="f289" fmla="*/ f223 f60 1"/>
                <a:gd name="f290" fmla="*/ f224 f59 1"/>
                <a:gd name="f291" fmla="*/ f225 f60 1"/>
                <a:gd name="f292" fmla="*/ f226 f59 1"/>
                <a:gd name="f293" fmla="*/ f227 f60 1"/>
                <a:gd name="f294" fmla="*/ f228 f59 1"/>
                <a:gd name="f295" fmla="*/ f229 f60 1"/>
                <a:gd name="f296" fmla="*/ f230 f59 1"/>
                <a:gd name="f297" fmla="*/ f231 f60 1"/>
                <a:gd name="f298" fmla="*/ f232 f60 1"/>
                <a:gd name="f299" fmla="*/ f233 f59 1"/>
                <a:gd name="f300" fmla="*/ f234 f60 1"/>
                <a:gd name="f301" fmla="*/ f235 f59 1"/>
                <a:gd name="f302" fmla="*/ f236 f60 1"/>
                <a:gd name="f303" fmla="*/ f237 f59 1"/>
                <a:gd name="f304" fmla="*/ f238 f60 1"/>
                <a:gd name="f305" fmla="*/ f239 f59 1"/>
                <a:gd name="f306" fmla="*/ f240 f60 1"/>
                <a:gd name="f307" fmla="*/ f241 f60 1"/>
                <a:gd name="f308" fmla="*/ f242 f59 1"/>
                <a:gd name="f309" fmla="*/ f243 f60 1"/>
                <a:gd name="f310" fmla="*/ f244 f60 1"/>
                <a:gd name="f311" fmla="*/ f245 f60 1"/>
                <a:gd name="f312" fmla="*/ f246 f59 1"/>
                <a:gd name="f313" fmla="*/ f247 f60 1"/>
                <a:gd name="f314" fmla="*/ f248 f59 1"/>
                <a:gd name="f315" fmla="*/ f249 f60 1"/>
                <a:gd name="f316" fmla="*/ f250 f59 1"/>
                <a:gd name="f317" fmla="*/ f251 f60 1"/>
                <a:gd name="f318" fmla="*/ f252 f59 1"/>
                <a:gd name="f319" fmla="*/ f253 f60 1"/>
                <a:gd name="f320" fmla="*/ f254 f59 1"/>
                <a:gd name="f321" fmla="*/ f255 f60 1"/>
                <a:gd name="f322" fmla="*/ f256 f59 1"/>
                <a:gd name="f323" fmla="*/ f257 f60 1"/>
              </a:gdLst>
              <a:ahLst/>
              <a:cxnLst>
                <a:cxn ang="3cd4">
                  <a:pos x="hc" y="t"/>
                </a:cxn>
                <a:cxn ang="0">
                  <a:pos x="r" y="vc"/>
                </a:cxn>
                <a:cxn ang="cd4">
                  <a:pos x="hc" y="b"/>
                </a:cxn>
                <a:cxn ang="cd2">
                  <a:pos x="l" y="vc"/>
                </a:cxn>
                <a:cxn ang="f195">
                  <a:pos x="f262" y="f263"/>
                </a:cxn>
                <a:cxn ang="f195">
                  <a:pos x="f264" y="f265"/>
                </a:cxn>
                <a:cxn ang="f195">
                  <a:pos x="f266" y="f267"/>
                </a:cxn>
                <a:cxn ang="f195">
                  <a:pos x="f268" y="f269"/>
                </a:cxn>
                <a:cxn ang="f195">
                  <a:pos x="f270" y="f271"/>
                </a:cxn>
                <a:cxn ang="f195">
                  <a:pos x="f272" y="f273"/>
                </a:cxn>
                <a:cxn ang="f195">
                  <a:pos x="f266" y="f274"/>
                </a:cxn>
                <a:cxn ang="f195">
                  <a:pos x="f275" y="f276"/>
                </a:cxn>
                <a:cxn ang="f195">
                  <a:pos x="f277" y="f278"/>
                </a:cxn>
                <a:cxn ang="f195">
                  <a:pos x="f279" y="f280"/>
                </a:cxn>
                <a:cxn ang="f195">
                  <a:pos x="f279" y="f280"/>
                </a:cxn>
                <a:cxn ang="f195">
                  <a:pos x="f279" y="f280"/>
                </a:cxn>
                <a:cxn ang="f195">
                  <a:pos x="f281" y="f280"/>
                </a:cxn>
                <a:cxn ang="f195">
                  <a:pos x="f281" y="f280"/>
                </a:cxn>
                <a:cxn ang="f195">
                  <a:pos x="f281" y="f280"/>
                </a:cxn>
                <a:cxn ang="f195">
                  <a:pos x="f281" y="f280"/>
                </a:cxn>
                <a:cxn ang="f195">
                  <a:pos x="f281" y="f280"/>
                </a:cxn>
                <a:cxn ang="f195">
                  <a:pos x="f281" y="f280"/>
                </a:cxn>
                <a:cxn ang="f195">
                  <a:pos x="f282" y="f273"/>
                </a:cxn>
                <a:cxn ang="f195">
                  <a:pos x="f283" y="f263"/>
                </a:cxn>
                <a:cxn ang="f195">
                  <a:pos x="f284" y="f285"/>
                </a:cxn>
                <a:cxn ang="f195">
                  <a:pos x="f286" y="f287"/>
                </a:cxn>
                <a:cxn ang="f195">
                  <a:pos x="f288" y="f289"/>
                </a:cxn>
                <a:cxn ang="f195">
                  <a:pos x="f290" y="f291"/>
                </a:cxn>
                <a:cxn ang="f195">
                  <a:pos x="f292" y="f293"/>
                </a:cxn>
                <a:cxn ang="f195">
                  <a:pos x="f294" y="f295"/>
                </a:cxn>
                <a:cxn ang="f195">
                  <a:pos x="f296" y="f297"/>
                </a:cxn>
                <a:cxn ang="f195">
                  <a:pos x="f292" y="f298"/>
                </a:cxn>
                <a:cxn ang="f195">
                  <a:pos x="f299" y="f300"/>
                </a:cxn>
                <a:cxn ang="f195">
                  <a:pos x="f301" y="f302"/>
                </a:cxn>
                <a:cxn ang="f195">
                  <a:pos x="f303" y="f304"/>
                </a:cxn>
                <a:cxn ang="f195">
                  <a:pos x="f305" y="f298"/>
                </a:cxn>
                <a:cxn ang="f195">
                  <a:pos x="f286" y="f306"/>
                </a:cxn>
                <a:cxn ang="f195">
                  <a:pos x="f301" y="f307"/>
                </a:cxn>
                <a:cxn ang="f195">
                  <a:pos x="f308" y="f309"/>
                </a:cxn>
                <a:cxn ang="f195">
                  <a:pos x="f286" y="f310"/>
                </a:cxn>
                <a:cxn ang="f195">
                  <a:pos x="f305" y="f311"/>
                </a:cxn>
                <a:cxn ang="f195">
                  <a:pos x="f312" y="f313"/>
                </a:cxn>
                <a:cxn ang="f195">
                  <a:pos x="f314" y="f315"/>
                </a:cxn>
                <a:cxn ang="f195">
                  <a:pos x="f316" y="f317"/>
                </a:cxn>
                <a:cxn ang="f195">
                  <a:pos x="f318" y="f319"/>
                </a:cxn>
                <a:cxn ang="f195">
                  <a:pos x="f320" y="f321"/>
                </a:cxn>
                <a:cxn ang="f195">
                  <a:pos x="f262" y="f285"/>
                </a:cxn>
                <a:cxn ang="f195">
                  <a:pos x="f322" y="f323"/>
                </a:cxn>
                <a:cxn ang="f195">
                  <a:pos x="f262" y="f263"/>
                </a:cxn>
              </a:cxnLst>
              <a:rect l="f258" t="f261" r="f259" b="f260"/>
              <a:pathLst>
                <a:path w="116" h="177">
                  <a:moveTo>
                    <a:pt x="f8" y="f9"/>
                  </a:moveTo>
                  <a:lnTo>
                    <a:pt x="f10" y="f11"/>
                  </a:lnTo>
                  <a:lnTo>
                    <a:pt x="f12" y="f13"/>
                  </a:lnTo>
                  <a:lnTo>
                    <a:pt x="f14" y="f15"/>
                  </a:lnTo>
                  <a:lnTo>
                    <a:pt x="f16" y="f17"/>
                  </a:lnTo>
                  <a:lnTo>
                    <a:pt x="f6" y="f18"/>
                  </a:lnTo>
                  <a:lnTo>
                    <a:pt x="f12" y="f19"/>
                  </a:lnTo>
                  <a:lnTo>
                    <a:pt x="f20" y="f21"/>
                  </a:lnTo>
                  <a:lnTo>
                    <a:pt x="f22" y="f23"/>
                  </a:lnTo>
                  <a:lnTo>
                    <a:pt x="f24" y="f7"/>
                  </a:lnTo>
                  <a:lnTo>
                    <a:pt x="f25" y="f7"/>
                  </a:lnTo>
                  <a:lnTo>
                    <a:pt x="f26" y="f18"/>
                  </a:lnTo>
                  <a:lnTo>
                    <a:pt x="f27" y="f9"/>
                  </a:lnTo>
                  <a:lnTo>
                    <a:pt x="f28" y="f29"/>
                  </a:lnTo>
                  <a:lnTo>
                    <a:pt x="f30" y="f31"/>
                  </a:lnTo>
                  <a:lnTo>
                    <a:pt x="f32" y="f33"/>
                  </a:lnTo>
                  <a:lnTo>
                    <a:pt x="f34" y="f35"/>
                  </a:lnTo>
                  <a:lnTo>
                    <a:pt x="f36" y="f37"/>
                  </a:lnTo>
                  <a:lnTo>
                    <a:pt x="f5" y="f38"/>
                  </a:lnTo>
                  <a:lnTo>
                    <a:pt x="f39" y="f40"/>
                  </a:lnTo>
                  <a:lnTo>
                    <a:pt x="f36" y="f36"/>
                  </a:lnTo>
                  <a:lnTo>
                    <a:pt x="f41" y="f39"/>
                  </a:lnTo>
                  <a:lnTo>
                    <a:pt x="f42" y="f5"/>
                  </a:lnTo>
                  <a:lnTo>
                    <a:pt x="f43" y="f44"/>
                  </a:lnTo>
                  <a:lnTo>
                    <a:pt x="f45" y="f36"/>
                  </a:lnTo>
                  <a:lnTo>
                    <a:pt x="f30" y="f46"/>
                  </a:lnTo>
                  <a:lnTo>
                    <a:pt x="f42" y="f45"/>
                  </a:lnTo>
                  <a:lnTo>
                    <a:pt x="f38" y="f28"/>
                  </a:lnTo>
                  <a:lnTo>
                    <a:pt x="f30" y="f47"/>
                  </a:lnTo>
                  <a:lnTo>
                    <a:pt x="f45" y="f48"/>
                  </a:lnTo>
                  <a:lnTo>
                    <a:pt x="f49" y="f24"/>
                  </a:lnTo>
                  <a:lnTo>
                    <a:pt x="f50" y="f51"/>
                  </a:lnTo>
                  <a:lnTo>
                    <a:pt x="f52" y="f53"/>
                  </a:lnTo>
                  <a:lnTo>
                    <a:pt x="f54" y="f12"/>
                  </a:lnTo>
                  <a:lnTo>
                    <a:pt x="f55" y="f56"/>
                  </a:lnTo>
                  <a:lnTo>
                    <a:pt x="f8" y="f29"/>
                  </a:lnTo>
                  <a:lnTo>
                    <a:pt x="f31" y="f57"/>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1" name="Freeform 11">
              <a:extLst>
                <a:ext uri="{FF2B5EF4-FFF2-40B4-BE49-F238E27FC236}">
                  <a16:creationId xmlns:a16="http://schemas.microsoft.com/office/drawing/2014/main" id="{24769E4F-3F36-47F9-86B2-E8A13F2D477B}"/>
                </a:ext>
              </a:extLst>
            </p:cNvPr>
            <p:cNvSpPr/>
            <p:nvPr/>
          </p:nvSpPr>
          <p:spPr>
            <a:xfrm>
              <a:off x="5743446" y="3119640"/>
              <a:ext cx="664467" cy="679892"/>
            </a:xfrm>
            <a:custGeom>
              <a:avLst/>
              <a:gdLst>
                <a:gd name="f0" fmla="val 10800000"/>
                <a:gd name="f1" fmla="val 5400000"/>
                <a:gd name="f2" fmla="val 360"/>
                <a:gd name="f3" fmla="val 180"/>
                <a:gd name="f4" fmla="val w"/>
                <a:gd name="f5" fmla="val h"/>
                <a:gd name="f6" fmla="val 0"/>
                <a:gd name="f7" fmla="val 560"/>
                <a:gd name="f8" fmla="val 573"/>
                <a:gd name="f9" fmla="val 258"/>
                <a:gd name="f10" fmla="val 253"/>
                <a:gd name="f11" fmla="val 9"/>
                <a:gd name="f12" fmla="val 241"/>
                <a:gd name="f13" fmla="val 28"/>
                <a:gd name="f14" fmla="val 239"/>
                <a:gd name="f15" fmla="val 40"/>
                <a:gd name="f16" fmla="val 260"/>
                <a:gd name="f17" fmla="val 52"/>
                <a:gd name="f18" fmla="val 262"/>
                <a:gd name="f19" fmla="val 274"/>
                <a:gd name="f20" fmla="val 59"/>
                <a:gd name="f21" fmla="val 284"/>
                <a:gd name="f22" fmla="val 61"/>
                <a:gd name="f23" fmla="val 291"/>
                <a:gd name="f24" fmla="val 298"/>
                <a:gd name="f25" fmla="val 64"/>
                <a:gd name="f26" fmla="val 303"/>
                <a:gd name="f27" fmla="val 73"/>
                <a:gd name="f28" fmla="val 333"/>
                <a:gd name="f29" fmla="val 111"/>
                <a:gd name="f30" fmla="val 362"/>
                <a:gd name="f31" fmla="val 130"/>
                <a:gd name="f32" fmla="val 374"/>
                <a:gd name="f33" fmla="val 137"/>
                <a:gd name="f34" fmla="val 381"/>
                <a:gd name="f35" fmla="val 146"/>
                <a:gd name="f36" fmla="val 407"/>
                <a:gd name="f37" fmla="val 161"/>
                <a:gd name="f38" fmla="val 414"/>
                <a:gd name="f39" fmla="val 168"/>
                <a:gd name="f40" fmla="val 416"/>
                <a:gd name="f41" fmla="val 175"/>
                <a:gd name="f42" fmla="val 421"/>
                <a:gd name="f43" fmla="val 426"/>
                <a:gd name="f44" fmla="val 182"/>
                <a:gd name="f45" fmla="val 430"/>
                <a:gd name="f46" fmla="val 187"/>
                <a:gd name="f47" fmla="val 437"/>
                <a:gd name="f48" fmla="val 196"/>
                <a:gd name="f49" fmla="val 447"/>
                <a:gd name="f50" fmla="val 203"/>
                <a:gd name="f51" fmla="val 461"/>
                <a:gd name="f52" fmla="val 208"/>
                <a:gd name="f53" fmla="val 473"/>
                <a:gd name="f54" fmla="val 222"/>
                <a:gd name="f55" fmla="val 485"/>
                <a:gd name="f56" fmla="val 246"/>
                <a:gd name="f57" fmla="val 494"/>
                <a:gd name="f58" fmla="val 504"/>
                <a:gd name="f59" fmla="val 265"/>
                <a:gd name="f60" fmla="val 520"/>
                <a:gd name="f61" fmla="val 527"/>
                <a:gd name="f62" fmla="val 296"/>
                <a:gd name="f63" fmla="val 530"/>
                <a:gd name="f64" fmla="val 307"/>
                <a:gd name="f65" fmla="val 537"/>
                <a:gd name="f66" fmla="val 315"/>
                <a:gd name="f67" fmla="val 322"/>
                <a:gd name="f68" fmla="val 558"/>
                <a:gd name="f69" fmla="val 546"/>
                <a:gd name="f70" fmla="val 343"/>
                <a:gd name="f71" fmla="val 541"/>
                <a:gd name="f72" fmla="val 539"/>
                <a:gd name="f73" fmla="val 345"/>
                <a:gd name="f74" fmla="val 350"/>
                <a:gd name="f75" fmla="val 352"/>
                <a:gd name="f76" fmla="val 355"/>
                <a:gd name="f77" fmla="val 544"/>
                <a:gd name="f78" fmla="val 364"/>
                <a:gd name="f79" fmla="val 534"/>
                <a:gd name="f80" fmla="val 369"/>
                <a:gd name="f81" fmla="val 376"/>
                <a:gd name="f82" fmla="val 532"/>
                <a:gd name="f83" fmla="val 386"/>
                <a:gd name="f84" fmla="val 390"/>
                <a:gd name="f85" fmla="val 393"/>
                <a:gd name="f86" fmla="val 397"/>
                <a:gd name="f87" fmla="val 405"/>
                <a:gd name="f88" fmla="val 523"/>
                <a:gd name="f89" fmla="val 525"/>
                <a:gd name="f90" fmla="val 419"/>
                <a:gd name="f91" fmla="val 440"/>
                <a:gd name="f92" fmla="val 438"/>
                <a:gd name="f93" fmla="val 452"/>
                <a:gd name="f94" fmla="val 476"/>
                <a:gd name="f95" fmla="val 480"/>
                <a:gd name="f96" fmla="val 490"/>
                <a:gd name="f97" fmla="val 497"/>
                <a:gd name="f98" fmla="val 506"/>
                <a:gd name="f99" fmla="val 502"/>
                <a:gd name="f100" fmla="val 482"/>
                <a:gd name="f101" fmla="val 475"/>
                <a:gd name="f102" fmla="val 468"/>
                <a:gd name="f103" fmla="val 511"/>
                <a:gd name="f104" fmla="val 521"/>
                <a:gd name="f105" fmla="val 542"/>
                <a:gd name="f106" fmla="val 551"/>
                <a:gd name="f107" fmla="val 556"/>
                <a:gd name="f108" fmla="val 459"/>
                <a:gd name="f109" fmla="val 456"/>
                <a:gd name="f110" fmla="val 554"/>
                <a:gd name="f111" fmla="val 454"/>
                <a:gd name="f112" fmla="val 547"/>
                <a:gd name="f113" fmla="val 449"/>
                <a:gd name="f114" fmla="val 535"/>
                <a:gd name="f115" fmla="val 433"/>
                <a:gd name="f116" fmla="val 549"/>
                <a:gd name="f117" fmla="val 329"/>
                <a:gd name="f118" fmla="val 310"/>
                <a:gd name="f119" fmla="val 293"/>
                <a:gd name="f120" fmla="val 277"/>
                <a:gd name="f121" fmla="val 561"/>
                <a:gd name="f122" fmla="val 563"/>
                <a:gd name="f123" fmla="val 224"/>
                <a:gd name="f124" fmla="val 565"/>
                <a:gd name="f125" fmla="val 206"/>
                <a:gd name="f126" fmla="val 189"/>
                <a:gd name="f127" fmla="val 568"/>
                <a:gd name="f128" fmla="val 172"/>
                <a:gd name="f129" fmla="val 570"/>
                <a:gd name="f130" fmla="val 149"/>
                <a:gd name="f131" fmla="val 142"/>
                <a:gd name="f132" fmla="val 135"/>
                <a:gd name="f133" fmla="val 128"/>
                <a:gd name="f134" fmla="val 123"/>
                <a:gd name="f135" fmla="val 116"/>
                <a:gd name="f136" fmla="val 445"/>
                <a:gd name="f137" fmla="val 113"/>
                <a:gd name="f138" fmla="val 431"/>
                <a:gd name="f139" fmla="val 409"/>
                <a:gd name="f140" fmla="val 118"/>
                <a:gd name="f141" fmla="val 395"/>
                <a:gd name="f142" fmla="val 120"/>
                <a:gd name="f143" fmla="val 388"/>
                <a:gd name="f144" fmla="val 367"/>
                <a:gd name="f145" fmla="val 348"/>
                <a:gd name="f146" fmla="val 92"/>
                <a:gd name="f147" fmla="val 87"/>
                <a:gd name="f148" fmla="val 85"/>
                <a:gd name="f149" fmla="val 78"/>
                <a:gd name="f150" fmla="val 281"/>
                <a:gd name="f151" fmla="val 68"/>
                <a:gd name="f152" fmla="val 251"/>
                <a:gd name="f153" fmla="val 234"/>
                <a:gd name="f154" fmla="val 220"/>
                <a:gd name="f155" fmla="val 47"/>
                <a:gd name="f156" fmla="val 42"/>
                <a:gd name="f157" fmla="val 38"/>
                <a:gd name="f158" fmla="val 156"/>
                <a:gd name="f159" fmla="val 33"/>
                <a:gd name="f160" fmla="val 26"/>
                <a:gd name="f161" fmla="val 125"/>
                <a:gd name="f162" fmla="val 21"/>
                <a:gd name="f163" fmla="val 16"/>
                <a:gd name="f164" fmla="val 94"/>
                <a:gd name="f165" fmla="val 12"/>
                <a:gd name="f166" fmla="val 5"/>
                <a:gd name="f167" fmla="val 102"/>
                <a:gd name="f168" fmla="val 30"/>
                <a:gd name="f169" fmla="val 165"/>
                <a:gd name="f170" fmla="val 19"/>
                <a:gd name="f171" fmla="val 227"/>
                <a:gd name="f172" fmla="val 7"/>
                <a:gd name="f173" fmla="+- 0 0 -90"/>
                <a:gd name="f174" fmla="*/ f4 1 560"/>
                <a:gd name="f175" fmla="*/ f5 1 573"/>
                <a:gd name="f176" fmla="+- f8 0 f6"/>
                <a:gd name="f177" fmla="+- f7 0 f6"/>
                <a:gd name="f178" fmla="*/ f173 f0 1"/>
                <a:gd name="f179" fmla="*/ f177 1 560"/>
                <a:gd name="f180" fmla="*/ f176 1 573"/>
                <a:gd name="f181" fmla="*/ 382588 f177 1"/>
                <a:gd name="f182" fmla="*/ 44450 f176 1"/>
                <a:gd name="f183" fmla="*/ 415925 f177 1"/>
                <a:gd name="f184" fmla="*/ 82550 f176 1"/>
                <a:gd name="f185" fmla="*/ 461963 f177 1"/>
                <a:gd name="f186" fmla="*/ 96838 f176 1"/>
                <a:gd name="f187" fmla="*/ 481013 f177 1"/>
                <a:gd name="f188" fmla="*/ 115888 f176 1"/>
                <a:gd name="f189" fmla="*/ 574675 f177 1"/>
                <a:gd name="f190" fmla="*/ 206375 f176 1"/>
                <a:gd name="f191" fmla="*/ 646113 f177 1"/>
                <a:gd name="f192" fmla="*/ 255588 f176 1"/>
                <a:gd name="f193" fmla="*/ 668338 f177 1"/>
                <a:gd name="f194" fmla="*/ 285750 f176 1"/>
                <a:gd name="f195" fmla="*/ 693738 f177 1"/>
                <a:gd name="f196" fmla="*/ 311150 f176 1"/>
                <a:gd name="f197" fmla="*/ 750888 f177 1"/>
                <a:gd name="f198" fmla="*/ 352425 f176 1"/>
                <a:gd name="f199" fmla="*/ 800100 f177 1"/>
                <a:gd name="f200" fmla="*/ 420688 f176 1"/>
                <a:gd name="f201" fmla="*/ 841375 f177 1"/>
                <a:gd name="f202" fmla="*/ 487363 f176 1"/>
                <a:gd name="f203" fmla="*/ 885825 f177 1"/>
                <a:gd name="f204" fmla="*/ 528638 f176 1"/>
                <a:gd name="f205" fmla="*/ 855663 f177 1"/>
                <a:gd name="f206" fmla="*/ 547688 f176 1"/>
                <a:gd name="f207" fmla="*/ 866775 f177 1"/>
                <a:gd name="f208" fmla="*/ 563563 f176 1"/>
                <a:gd name="f209" fmla="*/ 847725 f177 1"/>
                <a:gd name="f210" fmla="*/ 585788 f176 1"/>
                <a:gd name="f211" fmla="*/ 604838 f176 1"/>
                <a:gd name="f212" fmla="*/ 852488 f177 1"/>
                <a:gd name="f213" fmla="*/ 623888 f176 1"/>
                <a:gd name="f214" fmla="*/ 630238 f176 1"/>
                <a:gd name="f215" fmla="*/ 830263 f177 1"/>
                <a:gd name="f216" fmla="*/ 660400 f176 1"/>
                <a:gd name="f217" fmla="*/ 676275 f176 1"/>
                <a:gd name="f218" fmla="*/ 825500 f177 1"/>
                <a:gd name="f219" fmla="*/ 695325 f176 1"/>
                <a:gd name="f220" fmla="*/ 731838 f176 1"/>
                <a:gd name="f221" fmla="*/ 777875 f176 1"/>
                <a:gd name="f222" fmla="*/ 765175 f177 1"/>
                <a:gd name="f223" fmla="*/ 788988 f176 1"/>
                <a:gd name="f224" fmla="*/ 796925 f176 1"/>
                <a:gd name="f225" fmla="*/ 742950 f177 1"/>
                <a:gd name="f226" fmla="*/ 827088 f176 1"/>
                <a:gd name="f227" fmla="*/ 874713 f176 1"/>
                <a:gd name="f228" fmla="*/ 728663 f177 1"/>
                <a:gd name="f229" fmla="*/ 882650 f176 1"/>
                <a:gd name="f230" fmla="*/ 712788 f177 1"/>
                <a:gd name="f231" fmla="*/ 855663 f176 1"/>
                <a:gd name="f232" fmla="*/ 657225 f177 1"/>
                <a:gd name="f233" fmla="*/ 868363 f176 1"/>
                <a:gd name="f234" fmla="*/ 492125 f177 1"/>
                <a:gd name="f235" fmla="*/ 879475 f176 1"/>
                <a:gd name="f236" fmla="*/ 409575 f177 1"/>
                <a:gd name="f237" fmla="*/ 890588 f176 1"/>
                <a:gd name="f238" fmla="*/ 327025 f177 1"/>
                <a:gd name="f239" fmla="*/ 896938 f176 1"/>
                <a:gd name="f240" fmla="*/ 255588 f177 1"/>
                <a:gd name="f241" fmla="*/ 909638 f176 1"/>
                <a:gd name="f242" fmla="*/ 225425 f177 1"/>
                <a:gd name="f243" fmla="*/ 203200 f177 1"/>
                <a:gd name="f244" fmla="*/ 742950 f176 1"/>
                <a:gd name="f245" fmla="*/ 184150 f177 1"/>
                <a:gd name="f246" fmla="*/ 706438 f176 1"/>
                <a:gd name="f247" fmla="*/ 649288 f176 1"/>
                <a:gd name="f248" fmla="*/ 187325 f177 1"/>
                <a:gd name="f249" fmla="*/ 582613 f176 1"/>
                <a:gd name="f250" fmla="*/ 146050 f177 1"/>
                <a:gd name="f251" fmla="*/ 500063 f176 1"/>
                <a:gd name="f252" fmla="*/ 123825 f177 1"/>
                <a:gd name="f253" fmla="*/ 446088 f176 1"/>
                <a:gd name="f254" fmla="*/ 101600 f177 1"/>
                <a:gd name="f255" fmla="*/ 371475 f176 1"/>
                <a:gd name="f256" fmla="*/ 74613 f177 1"/>
                <a:gd name="f257" fmla="*/ 300038 f176 1"/>
                <a:gd name="f258" fmla="*/ 52388 f177 1"/>
                <a:gd name="f259" fmla="*/ 225425 f176 1"/>
                <a:gd name="f260" fmla="*/ 25400 f177 1"/>
                <a:gd name="f261" fmla="*/ 149225 f176 1"/>
                <a:gd name="f262" fmla="*/ 0 f177 1"/>
                <a:gd name="f263" fmla="*/ 74613 f176 1"/>
                <a:gd name="f264" fmla="*/ 161925 f177 1"/>
                <a:gd name="f265" fmla="*/ 47625 f176 1"/>
                <a:gd name="f266" fmla="*/ 311150 f177 1"/>
                <a:gd name="f267" fmla="*/ 19050 f176 1"/>
                <a:gd name="f268" fmla="*/ 0 f176 1"/>
                <a:gd name="f269" fmla="*/ f178 1 f3"/>
                <a:gd name="f270" fmla="*/ f181 1 560"/>
                <a:gd name="f271" fmla="*/ f182 1 573"/>
                <a:gd name="f272" fmla="*/ f183 1 560"/>
                <a:gd name="f273" fmla="*/ f184 1 573"/>
                <a:gd name="f274" fmla="*/ f185 1 560"/>
                <a:gd name="f275" fmla="*/ f186 1 573"/>
                <a:gd name="f276" fmla="*/ f187 1 560"/>
                <a:gd name="f277" fmla="*/ f188 1 573"/>
                <a:gd name="f278" fmla="*/ f189 1 560"/>
                <a:gd name="f279" fmla="*/ f190 1 573"/>
                <a:gd name="f280" fmla="*/ f191 1 560"/>
                <a:gd name="f281" fmla="*/ f192 1 573"/>
                <a:gd name="f282" fmla="*/ f193 1 560"/>
                <a:gd name="f283" fmla="*/ f194 1 573"/>
                <a:gd name="f284" fmla="*/ f195 1 560"/>
                <a:gd name="f285" fmla="*/ f196 1 573"/>
                <a:gd name="f286" fmla="*/ f197 1 560"/>
                <a:gd name="f287" fmla="*/ f198 1 573"/>
                <a:gd name="f288" fmla="*/ f199 1 560"/>
                <a:gd name="f289" fmla="*/ f200 1 573"/>
                <a:gd name="f290" fmla="*/ f201 1 560"/>
                <a:gd name="f291" fmla="*/ f202 1 573"/>
                <a:gd name="f292" fmla="*/ f203 1 560"/>
                <a:gd name="f293" fmla="*/ f204 1 573"/>
                <a:gd name="f294" fmla="*/ f205 1 560"/>
                <a:gd name="f295" fmla="*/ f206 1 573"/>
                <a:gd name="f296" fmla="*/ f207 1 560"/>
                <a:gd name="f297" fmla="*/ f208 1 573"/>
                <a:gd name="f298" fmla="*/ f209 1 560"/>
                <a:gd name="f299" fmla="*/ f210 1 573"/>
                <a:gd name="f300" fmla="*/ f211 1 573"/>
                <a:gd name="f301" fmla="*/ f212 1 560"/>
                <a:gd name="f302" fmla="*/ f213 1 573"/>
                <a:gd name="f303" fmla="*/ f214 1 573"/>
                <a:gd name="f304" fmla="*/ f215 1 560"/>
                <a:gd name="f305" fmla="*/ f216 1 573"/>
                <a:gd name="f306" fmla="*/ f217 1 573"/>
                <a:gd name="f307" fmla="*/ f218 1 560"/>
                <a:gd name="f308" fmla="*/ f219 1 573"/>
                <a:gd name="f309" fmla="*/ f220 1 573"/>
                <a:gd name="f310" fmla="*/ f221 1 573"/>
                <a:gd name="f311" fmla="*/ f222 1 560"/>
                <a:gd name="f312" fmla="*/ f223 1 573"/>
                <a:gd name="f313" fmla="*/ f224 1 573"/>
                <a:gd name="f314" fmla="*/ f225 1 560"/>
                <a:gd name="f315" fmla="*/ f226 1 573"/>
                <a:gd name="f316" fmla="*/ f227 1 573"/>
                <a:gd name="f317" fmla="*/ f228 1 560"/>
                <a:gd name="f318" fmla="*/ f229 1 573"/>
                <a:gd name="f319" fmla="*/ f230 1 560"/>
                <a:gd name="f320" fmla="*/ f231 1 573"/>
                <a:gd name="f321" fmla="*/ f232 1 560"/>
                <a:gd name="f322" fmla="*/ f233 1 573"/>
                <a:gd name="f323" fmla="*/ f234 1 560"/>
                <a:gd name="f324" fmla="*/ f235 1 573"/>
                <a:gd name="f325" fmla="*/ f236 1 560"/>
                <a:gd name="f326" fmla="*/ f237 1 573"/>
                <a:gd name="f327" fmla="*/ f238 1 560"/>
                <a:gd name="f328" fmla="*/ f239 1 573"/>
                <a:gd name="f329" fmla="*/ f240 1 560"/>
                <a:gd name="f330" fmla="*/ f241 1 573"/>
                <a:gd name="f331" fmla="*/ f242 1 560"/>
                <a:gd name="f332" fmla="*/ f243 1 560"/>
                <a:gd name="f333" fmla="*/ f244 1 573"/>
                <a:gd name="f334" fmla="*/ f245 1 560"/>
                <a:gd name="f335" fmla="*/ f246 1 573"/>
                <a:gd name="f336" fmla="*/ f247 1 573"/>
                <a:gd name="f337" fmla="*/ f248 1 560"/>
                <a:gd name="f338" fmla="*/ f249 1 573"/>
                <a:gd name="f339" fmla="*/ f250 1 560"/>
                <a:gd name="f340" fmla="*/ f251 1 573"/>
                <a:gd name="f341" fmla="*/ f252 1 560"/>
                <a:gd name="f342" fmla="*/ f253 1 573"/>
                <a:gd name="f343" fmla="*/ f254 1 560"/>
                <a:gd name="f344" fmla="*/ f255 1 573"/>
                <a:gd name="f345" fmla="*/ f256 1 560"/>
                <a:gd name="f346" fmla="*/ f257 1 573"/>
                <a:gd name="f347" fmla="*/ f258 1 560"/>
                <a:gd name="f348" fmla="*/ f259 1 573"/>
                <a:gd name="f349" fmla="*/ f260 1 560"/>
                <a:gd name="f350" fmla="*/ f261 1 573"/>
                <a:gd name="f351" fmla="*/ f262 1 560"/>
                <a:gd name="f352" fmla="*/ f263 1 573"/>
                <a:gd name="f353" fmla="*/ f264 1 560"/>
                <a:gd name="f354" fmla="*/ f265 1 573"/>
                <a:gd name="f355" fmla="*/ f266 1 560"/>
                <a:gd name="f356" fmla="*/ f267 1 573"/>
                <a:gd name="f357" fmla="*/ f268 1 573"/>
                <a:gd name="f358" fmla="*/ 0 1 f179"/>
                <a:gd name="f359" fmla="*/ f7 1 f179"/>
                <a:gd name="f360" fmla="*/ 0 1 f180"/>
                <a:gd name="f361" fmla="*/ f8 1 f180"/>
                <a:gd name="f362" fmla="+- f269 0 f1"/>
                <a:gd name="f363" fmla="*/ f270 1 f179"/>
                <a:gd name="f364" fmla="*/ f271 1 f180"/>
                <a:gd name="f365" fmla="*/ f272 1 f179"/>
                <a:gd name="f366" fmla="*/ f273 1 f180"/>
                <a:gd name="f367" fmla="*/ f274 1 f179"/>
                <a:gd name="f368" fmla="*/ f275 1 f180"/>
                <a:gd name="f369" fmla="*/ f276 1 f179"/>
                <a:gd name="f370" fmla="*/ f277 1 f180"/>
                <a:gd name="f371" fmla="*/ f278 1 f179"/>
                <a:gd name="f372" fmla="*/ f279 1 f180"/>
                <a:gd name="f373" fmla="*/ f280 1 f179"/>
                <a:gd name="f374" fmla="*/ f281 1 f180"/>
                <a:gd name="f375" fmla="*/ f282 1 f179"/>
                <a:gd name="f376" fmla="*/ f283 1 f180"/>
                <a:gd name="f377" fmla="*/ f284 1 f179"/>
                <a:gd name="f378" fmla="*/ f285 1 f180"/>
                <a:gd name="f379" fmla="*/ f286 1 f179"/>
                <a:gd name="f380" fmla="*/ f287 1 f180"/>
                <a:gd name="f381" fmla="*/ f288 1 f179"/>
                <a:gd name="f382" fmla="*/ f289 1 f180"/>
                <a:gd name="f383" fmla="*/ f290 1 f179"/>
                <a:gd name="f384" fmla="*/ f291 1 f180"/>
                <a:gd name="f385" fmla="*/ f292 1 f179"/>
                <a:gd name="f386" fmla="*/ f293 1 f180"/>
                <a:gd name="f387" fmla="*/ f294 1 f179"/>
                <a:gd name="f388" fmla="*/ f295 1 f180"/>
                <a:gd name="f389" fmla="*/ f296 1 f179"/>
                <a:gd name="f390" fmla="*/ f297 1 f180"/>
                <a:gd name="f391" fmla="*/ f298 1 f179"/>
                <a:gd name="f392" fmla="*/ f299 1 f180"/>
                <a:gd name="f393" fmla="*/ f300 1 f180"/>
                <a:gd name="f394" fmla="*/ f301 1 f179"/>
                <a:gd name="f395" fmla="*/ f302 1 f180"/>
                <a:gd name="f396" fmla="*/ f303 1 f180"/>
                <a:gd name="f397" fmla="*/ f304 1 f179"/>
                <a:gd name="f398" fmla="*/ f305 1 f180"/>
                <a:gd name="f399" fmla="*/ f306 1 f180"/>
                <a:gd name="f400" fmla="*/ f307 1 f179"/>
                <a:gd name="f401" fmla="*/ f308 1 f180"/>
                <a:gd name="f402" fmla="*/ f309 1 f180"/>
                <a:gd name="f403" fmla="*/ f310 1 f180"/>
                <a:gd name="f404" fmla="*/ f311 1 f179"/>
                <a:gd name="f405" fmla="*/ f312 1 f180"/>
                <a:gd name="f406" fmla="*/ f313 1 f180"/>
                <a:gd name="f407" fmla="*/ f314 1 f179"/>
                <a:gd name="f408" fmla="*/ f315 1 f180"/>
                <a:gd name="f409" fmla="*/ f316 1 f180"/>
                <a:gd name="f410" fmla="*/ f317 1 f179"/>
                <a:gd name="f411" fmla="*/ f318 1 f180"/>
                <a:gd name="f412" fmla="*/ f319 1 f179"/>
                <a:gd name="f413" fmla="*/ f320 1 f180"/>
                <a:gd name="f414" fmla="*/ f321 1 f179"/>
                <a:gd name="f415" fmla="*/ f322 1 f180"/>
                <a:gd name="f416" fmla="*/ f323 1 f179"/>
                <a:gd name="f417" fmla="*/ f324 1 f180"/>
                <a:gd name="f418" fmla="*/ f325 1 f179"/>
                <a:gd name="f419" fmla="*/ f326 1 f180"/>
                <a:gd name="f420" fmla="*/ f327 1 f179"/>
                <a:gd name="f421" fmla="*/ f328 1 f180"/>
                <a:gd name="f422" fmla="*/ f329 1 f179"/>
                <a:gd name="f423" fmla="*/ f330 1 f180"/>
                <a:gd name="f424" fmla="*/ f331 1 f179"/>
                <a:gd name="f425" fmla="*/ f332 1 f179"/>
                <a:gd name="f426" fmla="*/ f333 1 f180"/>
                <a:gd name="f427" fmla="*/ f334 1 f179"/>
                <a:gd name="f428" fmla="*/ f335 1 f180"/>
                <a:gd name="f429" fmla="*/ f336 1 f180"/>
                <a:gd name="f430" fmla="*/ f337 1 f179"/>
                <a:gd name="f431" fmla="*/ f338 1 f180"/>
                <a:gd name="f432" fmla="*/ f339 1 f179"/>
                <a:gd name="f433" fmla="*/ f340 1 f180"/>
                <a:gd name="f434" fmla="*/ f341 1 f179"/>
                <a:gd name="f435" fmla="*/ f342 1 f180"/>
                <a:gd name="f436" fmla="*/ f343 1 f179"/>
                <a:gd name="f437" fmla="*/ f344 1 f180"/>
                <a:gd name="f438" fmla="*/ f345 1 f179"/>
                <a:gd name="f439" fmla="*/ f346 1 f180"/>
                <a:gd name="f440" fmla="*/ f347 1 f179"/>
                <a:gd name="f441" fmla="*/ f348 1 f180"/>
                <a:gd name="f442" fmla="*/ f349 1 f179"/>
                <a:gd name="f443" fmla="*/ f350 1 f180"/>
                <a:gd name="f444" fmla="*/ f351 1 f179"/>
                <a:gd name="f445" fmla="*/ f352 1 f180"/>
                <a:gd name="f446" fmla="*/ f353 1 f179"/>
                <a:gd name="f447" fmla="*/ f354 1 f180"/>
                <a:gd name="f448" fmla="*/ f355 1 f179"/>
                <a:gd name="f449" fmla="*/ f356 1 f180"/>
                <a:gd name="f450" fmla="*/ f357 1 f180"/>
                <a:gd name="f451" fmla="*/ f358 f174 1"/>
                <a:gd name="f452" fmla="*/ f359 f174 1"/>
                <a:gd name="f453" fmla="*/ f361 f175 1"/>
                <a:gd name="f454" fmla="*/ f360 f175 1"/>
                <a:gd name="f455" fmla="*/ f363 f174 1"/>
                <a:gd name="f456" fmla="*/ f364 f175 1"/>
                <a:gd name="f457" fmla="*/ f365 f174 1"/>
                <a:gd name="f458" fmla="*/ f366 f175 1"/>
                <a:gd name="f459" fmla="*/ f367 f174 1"/>
                <a:gd name="f460" fmla="*/ f368 f175 1"/>
                <a:gd name="f461" fmla="*/ f369 f174 1"/>
                <a:gd name="f462" fmla="*/ f370 f175 1"/>
                <a:gd name="f463" fmla="*/ f371 f174 1"/>
                <a:gd name="f464" fmla="*/ f372 f175 1"/>
                <a:gd name="f465" fmla="*/ f373 f174 1"/>
                <a:gd name="f466" fmla="*/ f374 f175 1"/>
                <a:gd name="f467" fmla="*/ f375 f174 1"/>
                <a:gd name="f468" fmla="*/ f376 f175 1"/>
                <a:gd name="f469" fmla="*/ f377 f174 1"/>
                <a:gd name="f470" fmla="*/ f378 f175 1"/>
                <a:gd name="f471" fmla="*/ f379 f174 1"/>
                <a:gd name="f472" fmla="*/ f380 f175 1"/>
                <a:gd name="f473" fmla="*/ f381 f174 1"/>
                <a:gd name="f474" fmla="*/ f382 f175 1"/>
                <a:gd name="f475" fmla="*/ f383 f174 1"/>
                <a:gd name="f476" fmla="*/ f384 f175 1"/>
                <a:gd name="f477" fmla="*/ f385 f174 1"/>
                <a:gd name="f478" fmla="*/ f386 f175 1"/>
                <a:gd name="f479" fmla="*/ f387 f174 1"/>
                <a:gd name="f480" fmla="*/ f388 f175 1"/>
                <a:gd name="f481" fmla="*/ f389 f174 1"/>
                <a:gd name="f482" fmla="*/ f390 f175 1"/>
                <a:gd name="f483" fmla="*/ f391 f174 1"/>
                <a:gd name="f484" fmla="*/ f392 f175 1"/>
                <a:gd name="f485" fmla="*/ f393 f175 1"/>
                <a:gd name="f486" fmla="*/ f394 f174 1"/>
                <a:gd name="f487" fmla="*/ f395 f175 1"/>
                <a:gd name="f488" fmla="*/ f396 f175 1"/>
                <a:gd name="f489" fmla="*/ f397 f174 1"/>
                <a:gd name="f490" fmla="*/ f398 f175 1"/>
                <a:gd name="f491" fmla="*/ f399 f175 1"/>
                <a:gd name="f492" fmla="*/ f400 f174 1"/>
                <a:gd name="f493" fmla="*/ f401 f175 1"/>
                <a:gd name="f494" fmla="*/ f402 f175 1"/>
                <a:gd name="f495" fmla="*/ f403 f175 1"/>
                <a:gd name="f496" fmla="*/ f404 f174 1"/>
                <a:gd name="f497" fmla="*/ f405 f175 1"/>
                <a:gd name="f498" fmla="*/ f406 f175 1"/>
                <a:gd name="f499" fmla="*/ f407 f174 1"/>
                <a:gd name="f500" fmla="*/ f408 f175 1"/>
                <a:gd name="f501" fmla="*/ f409 f175 1"/>
                <a:gd name="f502" fmla="*/ f410 f174 1"/>
                <a:gd name="f503" fmla="*/ f411 f175 1"/>
                <a:gd name="f504" fmla="*/ f412 f174 1"/>
                <a:gd name="f505" fmla="*/ f413 f175 1"/>
                <a:gd name="f506" fmla="*/ f414 f174 1"/>
                <a:gd name="f507" fmla="*/ f415 f175 1"/>
                <a:gd name="f508" fmla="*/ f416 f174 1"/>
                <a:gd name="f509" fmla="*/ f417 f175 1"/>
                <a:gd name="f510" fmla="*/ f418 f174 1"/>
                <a:gd name="f511" fmla="*/ f419 f175 1"/>
                <a:gd name="f512" fmla="*/ f420 f174 1"/>
                <a:gd name="f513" fmla="*/ f421 f175 1"/>
                <a:gd name="f514" fmla="*/ f422 f174 1"/>
                <a:gd name="f515" fmla="*/ f423 f175 1"/>
                <a:gd name="f516" fmla="*/ f424 f174 1"/>
                <a:gd name="f517" fmla="*/ f425 f174 1"/>
                <a:gd name="f518" fmla="*/ f426 f175 1"/>
                <a:gd name="f519" fmla="*/ f427 f174 1"/>
                <a:gd name="f520" fmla="*/ f428 f175 1"/>
                <a:gd name="f521" fmla="*/ f429 f175 1"/>
                <a:gd name="f522" fmla="*/ f430 f174 1"/>
                <a:gd name="f523" fmla="*/ f431 f175 1"/>
                <a:gd name="f524" fmla="*/ f432 f174 1"/>
                <a:gd name="f525" fmla="*/ f433 f175 1"/>
                <a:gd name="f526" fmla="*/ f434 f174 1"/>
                <a:gd name="f527" fmla="*/ f435 f175 1"/>
                <a:gd name="f528" fmla="*/ f436 f174 1"/>
                <a:gd name="f529" fmla="*/ f437 f175 1"/>
                <a:gd name="f530" fmla="*/ f438 f174 1"/>
                <a:gd name="f531" fmla="*/ f439 f175 1"/>
                <a:gd name="f532" fmla="*/ f440 f174 1"/>
                <a:gd name="f533" fmla="*/ f441 f175 1"/>
                <a:gd name="f534" fmla="*/ f442 f174 1"/>
                <a:gd name="f535" fmla="*/ f443 f175 1"/>
                <a:gd name="f536" fmla="*/ f444 f174 1"/>
                <a:gd name="f537" fmla="*/ f445 f175 1"/>
                <a:gd name="f538" fmla="*/ f446 f174 1"/>
                <a:gd name="f539" fmla="*/ f447 f175 1"/>
                <a:gd name="f540" fmla="*/ f448 f174 1"/>
                <a:gd name="f541" fmla="*/ f449 f175 1"/>
                <a:gd name="f542" fmla="*/ f450 f175 1"/>
              </a:gdLst>
              <a:ahLst/>
              <a:cxnLst>
                <a:cxn ang="3cd4">
                  <a:pos x="hc" y="t"/>
                </a:cxn>
                <a:cxn ang="0">
                  <a:pos x="r" y="vc"/>
                </a:cxn>
                <a:cxn ang="cd4">
                  <a:pos x="hc" y="b"/>
                </a:cxn>
                <a:cxn ang="cd2">
                  <a:pos x="l" y="vc"/>
                </a:cxn>
                <a:cxn ang="f362">
                  <a:pos x="f455" y="f456"/>
                </a:cxn>
                <a:cxn ang="f362">
                  <a:pos x="f457" y="f458"/>
                </a:cxn>
                <a:cxn ang="f362">
                  <a:pos x="f459" y="f460"/>
                </a:cxn>
                <a:cxn ang="f362">
                  <a:pos x="f461" y="f462"/>
                </a:cxn>
                <a:cxn ang="f362">
                  <a:pos x="f463" y="f464"/>
                </a:cxn>
                <a:cxn ang="f362">
                  <a:pos x="f465" y="f466"/>
                </a:cxn>
                <a:cxn ang="f362">
                  <a:pos x="f467" y="f468"/>
                </a:cxn>
                <a:cxn ang="f362">
                  <a:pos x="f469" y="f470"/>
                </a:cxn>
                <a:cxn ang="f362">
                  <a:pos x="f471" y="f472"/>
                </a:cxn>
                <a:cxn ang="f362">
                  <a:pos x="f473" y="f474"/>
                </a:cxn>
                <a:cxn ang="f362">
                  <a:pos x="f475" y="f476"/>
                </a:cxn>
                <a:cxn ang="f362">
                  <a:pos x="f477" y="f478"/>
                </a:cxn>
                <a:cxn ang="f362">
                  <a:pos x="f479" y="f480"/>
                </a:cxn>
                <a:cxn ang="f362">
                  <a:pos x="f481" y="f482"/>
                </a:cxn>
                <a:cxn ang="f362">
                  <a:pos x="f483" y="f484"/>
                </a:cxn>
                <a:cxn ang="f362">
                  <a:pos x="f479" y="f485"/>
                </a:cxn>
                <a:cxn ang="f362">
                  <a:pos x="f486" y="f487"/>
                </a:cxn>
                <a:cxn ang="f362">
                  <a:pos x="f486" y="f488"/>
                </a:cxn>
                <a:cxn ang="f362">
                  <a:pos x="f489" y="f490"/>
                </a:cxn>
                <a:cxn ang="f362">
                  <a:pos x="f483" y="f491"/>
                </a:cxn>
                <a:cxn ang="f362">
                  <a:pos x="f492" y="f493"/>
                </a:cxn>
                <a:cxn ang="f362">
                  <a:pos x="f489" y="f494"/>
                </a:cxn>
                <a:cxn ang="f362">
                  <a:pos x="f489" y="f495"/>
                </a:cxn>
                <a:cxn ang="f362">
                  <a:pos x="f496" y="f497"/>
                </a:cxn>
                <a:cxn ang="f362">
                  <a:pos x="f471" y="f498"/>
                </a:cxn>
                <a:cxn ang="f362">
                  <a:pos x="f499" y="f500"/>
                </a:cxn>
                <a:cxn ang="f362">
                  <a:pos x="f471" y="f501"/>
                </a:cxn>
                <a:cxn ang="f362">
                  <a:pos x="f502" y="f503"/>
                </a:cxn>
                <a:cxn ang="f362">
                  <a:pos x="f504" y="f505"/>
                </a:cxn>
                <a:cxn ang="f362">
                  <a:pos x="f506" y="f505"/>
                </a:cxn>
                <a:cxn ang="f362">
                  <a:pos x="f463" y="f507"/>
                </a:cxn>
                <a:cxn ang="f362">
                  <a:pos x="f508" y="f509"/>
                </a:cxn>
                <a:cxn ang="f362">
                  <a:pos x="f510" y="f511"/>
                </a:cxn>
                <a:cxn ang="f362">
                  <a:pos x="f512" y="f513"/>
                </a:cxn>
                <a:cxn ang="f362">
                  <a:pos x="f514" y="f515"/>
                </a:cxn>
                <a:cxn ang="f362">
                  <a:pos x="f516" y="f505"/>
                </a:cxn>
                <a:cxn ang="f362">
                  <a:pos x="f517" y="f518"/>
                </a:cxn>
                <a:cxn ang="f362">
                  <a:pos x="f519" y="f520"/>
                </a:cxn>
                <a:cxn ang="f362">
                  <a:pos x="f519" y="f521"/>
                </a:cxn>
                <a:cxn ang="f362">
                  <a:pos x="f517" y="f485"/>
                </a:cxn>
                <a:cxn ang="f362">
                  <a:pos x="f522" y="f523"/>
                </a:cxn>
                <a:cxn ang="f362">
                  <a:pos x="f524" y="f525"/>
                </a:cxn>
                <a:cxn ang="f362">
                  <a:pos x="f526" y="f527"/>
                </a:cxn>
                <a:cxn ang="f362">
                  <a:pos x="f528" y="f529"/>
                </a:cxn>
                <a:cxn ang="f362">
                  <a:pos x="f530" y="f531"/>
                </a:cxn>
                <a:cxn ang="f362">
                  <a:pos x="f532" y="f533"/>
                </a:cxn>
                <a:cxn ang="f362">
                  <a:pos x="f534" y="f535"/>
                </a:cxn>
                <a:cxn ang="f362">
                  <a:pos x="f536" y="f537"/>
                </a:cxn>
                <a:cxn ang="f362">
                  <a:pos x="f538" y="f539"/>
                </a:cxn>
                <a:cxn ang="f362">
                  <a:pos x="f540" y="f541"/>
                </a:cxn>
                <a:cxn ang="f362">
                  <a:pos x="f510" y="f542"/>
                </a:cxn>
              </a:cxnLst>
              <a:rect l="f451" t="f454" r="f452" b="f453"/>
              <a:pathLst>
                <a:path w="560" h="573">
                  <a:moveTo>
                    <a:pt x="f9" y="f6"/>
                  </a:moveTo>
                  <a:lnTo>
                    <a:pt x="f10" y="f11"/>
                  </a:lnTo>
                  <a:lnTo>
                    <a:pt x="f12" y="f13"/>
                  </a:lnTo>
                  <a:lnTo>
                    <a:pt x="f14" y="f15"/>
                  </a:lnTo>
                  <a:lnTo>
                    <a:pt x="f16" y="f17"/>
                  </a:lnTo>
                  <a:lnTo>
                    <a:pt x="f18" y="f17"/>
                  </a:lnTo>
                  <a:lnTo>
                    <a:pt x="f19" y="f20"/>
                  </a:lnTo>
                  <a:lnTo>
                    <a:pt x="f21" y="f22"/>
                  </a:lnTo>
                  <a:lnTo>
                    <a:pt x="f23" y="f22"/>
                  </a:lnTo>
                  <a:lnTo>
                    <a:pt x="f24" y="f25"/>
                  </a:lnTo>
                  <a:lnTo>
                    <a:pt x="f26" y="f27"/>
                  </a:lnTo>
                  <a:lnTo>
                    <a:pt x="f28" y="f29"/>
                  </a:lnTo>
                  <a:lnTo>
                    <a:pt x="f30" y="f31"/>
                  </a:lnTo>
                  <a:lnTo>
                    <a:pt x="f32" y="f33"/>
                  </a:lnTo>
                  <a:lnTo>
                    <a:pt x="f34" y="f35"/>
                  </a:lnTo>
                  <a:lnTo>
                    <a:pt x="f36" y="f37"/>
                  </a:lnTo>
                  <a:lnTo>
                    <a:pt x="f38" y="f39"/>
                  </a:lnTo>
                  <a:lnTo>
                    <a:pt x="f40" y="f41"/>
                  </a:lnTo>
                  <a:lnTo>
                    <a:pt x="f42" y="f3"/>
                  </a:lnTo>
                  <a:lnTo>
                    <a:pt x="f43" y="f44"/>
                  </a:lnTo>
                  <a:lnTo>
                    <a:pt x="f45" y="f46"/>
                  </a:lnTo>
                  <a:lnTo>
                    <a:pt x="f47" y="f48"/>
                  </a:lnTo>
                  <a:lnTo>
                    <a:pt x="f49" y="f50"/>
                  </a:lnTo>
                  <a:lnTo>
                    <a:pt x="f51" y="f52"/>
                  </a:lnTo>
                  <a:lnTo>
                    <a:pt x="f53" y="f54"/>
                  </a:lnTo>
                  <a:lnTo>
                    <a:pt x="f55" y="f56"/>
                  </a:lnTo>
                  <a:lnTo>
                    <a:pt x="f57" y="f16"/>
                  </a:lnTo>
                  <a:lnTo>
                    <a:pt x="f58" y="f59"/>
                  </a:lnTo>
                  <a:lnTo>
                    <a:pt x="f60" y="f21"/>
                  </a:lnTo>
                  <a:lnTo>
                    <a:pt x="f61" y="f62"/>
                  </a:lnTo>
                  <a:lnTo>
                    <a:pt x="f63" y="f64"/>
                  </a:lnTo>
                  <a:lnTo>
                    <a:pt x="f65" y="f66"/>
                  </a:lnTo>
                  <a:lnTo>
                    <a:pt x="f7" y="f67"/>
                  </a:lnTo>
                  <a:lnTo>
                    <a:pt x="f68" y="f28"/>
                  </a:lnTo>
                  <a:lnTo>
                    <a:pt x="f69" y="f70"/>
                  </a:lnTo>
                  <a:lnTo>
                    <a:pt x="f71" y="f70"/>
                  </a:lnTo>
                  <a:lnTo>
                    <a:pt x="f72" y="f73"/>
                  </a:lnTo>
                  <a:lnTo>
                    <a:pt x="f71" y="f74"/>
                  </a:lnTo>
                  <a:lnTo>
                    <a:pt x="f69" y="f75"/>
                  </a:lnTo>
                  <a:lnTo>
                    <a:pt x="f69" y="f76"/>
                  </a:lnTo>
                  <a:lnTo>
                    <a:pt x="f77" y="f2"/>
                  </a:lnTo>
                  <a:lnTo>
                    <a:pt x="f65" y="f78"/>
                  </a:lnTo>
                  <a:lnTo>
                    <a:pt x="f79" y="f80"/>
                  </a:lnTo>
                  <a:lnTo>
                    <a:pt x="f65" y="f32"/>
                  </a:lnTo>
                  <a:lnTo>
                    <a:pt x="f72" y="f81"/>
                  </a:lnTo>
                  <a:lnTo>
                    <a:pt x="f72" y="f34"/>
                  </a:lnTo>
                  <a:lnTo>
                    <a:pt x="f82" y="f83"/>
                  </a:lnTo>
                  <a:lnTo>
                    <a:pt x="f82" y="f84"/>
                  </a:lnTo>
                  <a:lnTo>
                    <a:pt x="f65" y="f85"/>
                  </a:lnTo>
                  <a:lnTo>
                    <a:pt x="f72" y="f84"/>
                  </a:lnTo>
                  <a:lnTo>
                    <a:pt x="f71" y="f84"/>
                  </a:lnTo>
                  <a:lnTo>
                    <a:pt x="f65" y="f86"/>
                  </a:lnTo>
                  <a:lnTo>
                    <a:pt x="f79" y="f87"/>
                  </a:lnTo>
                  <a:lnTo>
                    <a:pt x="f82" y="f38"/>
                  </a:lnTo>
                  <a:lnTo>
                    <a:pt x="f88" y="f40"/>
                  </a:lnTo>
                  <a:lnTo>
                    <a:pt x="f89" y="f90"/>
                  </a:lnTo>
                  <a:lnTo>
                    <a:pt x="f63" y="f42"/>
                  </a:lnTo>
                  <a:lnTo>
                    <a:pt x="f79" y="f43"/>
                  </a:lnTo>
                  <a:lnTo>
                    <a:pt x="f63" y="f91"/>
                  </a:lnTo>
                  <a:lnTo>
                    <a:pt x="f89" y="f91"/>
                  </a:lnTo>
                  <a:lnTo>
                    <a:pt x="f60" y="f92"/>
                  </a:lnTo>
                  <a:lnTo>
                    <a:pt x="f60" y="f49"/>
                  </a:lnTo>
                  <a:lnTo>
                    <a:pt x="f88" y="f93"/>
                  </a:lnTo>
                  <a:lnTo>
                    <a:pt x="f88" y="f51"/>
                  </a:lnTo>
                  <a:lnTo>
                    <a:pt x="f60" y="f94"/>
                  </a:lnTo>
                  <a:lnTo>
                    <a:pt x="f60" y="f95"/>
                  </a:lnTo>
                  <a:lnTo>
                    <a:pt x="f88" y="f96"/>
                  </a:lnTo>
                  <a:lnTo>
                    <a:pt x="f89" y="f97"/>
                  </a:lnTo>
                  <a:lnTo>
                    <a:pt x="f98" y="f99"/>
                  </a:lnTo>
                  <a:lnTo>
                    <a:pt x="f100" y="f97"/>
                  </a:lnTo>
                  <a:lnTo>
                    <a:pt x="f101" y="f97"/>
                  </a:lnTo>
                  <a:lnTo>
                    <a:pt x="f53" y="f99"/>
                  </a:lnTo>
                  <a:lnTo>
                    <a:pt x="f102" y="f58"/>
                  </a:lnTo>
                  <a:lnTo>
                    <a:pt x="f102" y="f103"/>
                  </a:lnTo>
                  <a:lnTo>
                    <a:pt x="f102" y="f104"/>
                  </a:lnTo>
                  <a:lnTo>
                    <a:pt x="f53" y="f82"/>
                  </a:lnTo>
                  <a:lnTo>
                    <a:pt x="f53" y="f105"/>
                  </a:lnTo>
                  <a:lnTo>
                    <a:pt x="f53" y="f106"/>
                  </a:lnTo>
                  <a:lnTo>
                    <a:pt x="f102" y="f107"/>
                  </a:lnTo>
                  <a:lnTo>
                    <a:pt x="f51" y="f68"/>
                  </a:lnTo>
                  <a:lnTo>
                    <a:pt x="f108" y="f107"/>
                  </a:lnTo>
                  <a:lnTo>
                    <a:pt x="f109" y="f110"/>
                  </a:lnTo>
                  <a:lnTo>
                    <a:pt x="f111" y="f112"/>
                  </a:lnTo>
                  <a:lnTo>
                    <a:pt x="f113" y="f72"/>
                  </a:lnTo>
                  <a:lnTo>
                    <a:pt x="f113" y="f114"/>
                  </a:lnTo>
                  <a:lnTo>
                    <a:pt x="f115" y="f65"/>
                  </a:lnTo>
                  <a:lnTo>
                    <a:pt x="f38" y="f72"/>
                  </a:lnTo>
                  <a:lnTo>
                    <a:pt x="f86" y="f105"/>
                  </a:lnTo>
                  <a:lnTo>
                    <a:pt x="f34" y="f77"/>
                  </a:lnTo>
                  <a:lnTo>
                    <a:pt x="f30" y="f112"/>
                  </a:lnTo>
                  <a:lnTo>
                    <a:pt x="f73" y="f116"/>
                  </a:lnTo>
                  <a:lnTo>
                    <a:pt x="f117" y="f106"/>
                  </a:lnTo>
                  <a:lnTo>
                    <a:pt x="f118" y="f110"/>
                  </a:lnTo>
                  <a:lnTo>
                    <a:pt x="f119" y="f107"/>
                  </a:lnTo>
                  <a:lnTo>
                    <a:pt x="f120" y="f68"/>
                  </a:lnTo>
                  <a:lnTo>
                    <a:pt x="f9" y="f121"/>
                  </a:lnTo>
                  <a:lnTo>
                    <a:pt x="f12" y="f122"/>
                  </a:lnTo>
                  <a:lnTo>
                    <a:pt x="f123" y="f124"/>
                  </a:lnTo>
                  <a:lnTo>
                    <a:pt x="f125" y="f124"/>
                  </a:lnTo>
                  <a:lnTo>
                    <a:pt x="f126" y="f127"/>
                  </a:lnTo>
                  <a:lnTo>
                    <a:pt x="f128" y="f129"/>
                  </a:lnTo>
                  <a:lnTo>
                    <a:pt x="f37" y="f8"/>
                  </a:lnTo>
                  <a:lnTo>
                    <a:pt x="f37" y="f127"/>
                  </a:lnTo>
                  <a:lnTo>
                    <a:pt x="f130" y="f116"/>
                  </a:lnTo>
                  <a:lnTo>
                    <a:pt x="f131" y="f72"/>
                  </a:lnTo>
                  <a:lnTo>
                    <a:pt x="f132" y="f89"/>
                  </a:lnTo>
                  <a:lnTo>
                    <a:pt x="f133" y="f58"/>
                  </a:lnTo>
                  <a:lnTo>
                    <a:pt x="f133" y="f102"/>
                  </a:lnTo>
                  <a:lnTo>
                    <a:pt x="f134" y="f51"/>
                  </a:lnTo>
                  <a:lnTo>
                    <a:pt x="f135" y="f136"/>
                  </a:lnTo>
                  <a:lnTo>
                    <a:pt x="f137" y="f138"/>
                  </a:lnTo>
                  <a:lnTo>
                    <a:pt x="f135" y="f139"/>
                  </a:lnTo>
                  <a:lnTo>
                    <a:pt x="f140" y="f141"/>
                  </a:lnTo>
                  <a:lnTo>
                    <a:pt x="f142" y="f143"/>
                  </a:lnTo>
                  <a:lnTo>
                    <a:pt x="f133" y="f34"/>
                  </a:lnTo>
                  <a:lnTo>
                    <a:pt x="f133" y="f81"/>
                  </a:lnTo>
                  <a:lnTo>
                    <a:pt x="f142" y="f32"/>
                  </a:lnTo>
                  <a:lnTo>
                    <a:pt x="f140" y="f144"/>
                  </a:lnTo>
                  <a:lnTo>
                    <a:pt x="f140" y="f30"/>
                  </a:lnTo>
                  <a:lnTo>
                    <a:pt x="f137" y="f145"/>
                  </a:lnTo>
                  <a:lnTo>
                    <a:pt x="f146" y="f66"/>
                  </a:lnTo>
                  <a:lnTo>
                    <a:pt x="f147" y="f26"/>
                  </a:lnTo>
                  <a:lnTo>
                    <a:pt x="f148" y="f24"/>
                  </a:lnTo>
                  <a:lnTo>
                    <a:pt x="f149" y="f150"/>
                  </a:lnTo>
                  <a:lnTo>
                    <a:pt x="f27" y="f59"/>
                  </a:lnTo>
                  <a:lnTo>
                    <a:pt x="f151" y="f152"/>
                  </a:lnTo>
                  <a:lnTo>
                    <a:pt x="f25" y="f153"/>
                  </a:lnTo>
                  <a:lnTo>
                    <a:pt x="f20" y="f154"/>
                  </a:lnTo>
                  <a:lnTo>
                    <a:pt x="f17" y="f50"/>
                  </a:lnTo>
                  <a:lnTo>
                    <a:pt x="f155" y="f126"/>
                  </a:lnTo>
                  <a:lnTo>
                    <a:pt x="f156" y="f128"/>
                  </a:lnTo>
                  <a:lnTo>
                    <a:pt x="f157" y="f158"/>
                  </a:lnTo>
                  <a:lnTo>
                    <a:pt x="f159" y="f131"/>
                  </a:lnTo>
                  <a:lnTo>
                    <a:pt x="f160" y="f161"/>
                  </a:lnTo>
                  <a:lnTo>
                    <a:pt x="f162" y="f29"/>
                  </a:lnTo>
                  <a:lnTo>
                    <a:pt x="f163" y="f164"/>
                  </a:lnTo>
                  <a:lnTo>
                    <a:pt x="f165" y="f149"/>
                  </a:lnTo>
                  <a:lnTo>
                    <a:pt x="f166" y="f25"/>
                  </a:lnTo>
                  <a:lnTo>
                    <a:pt x="f6" y="f155"/>
                  </a:lnTo>
                  <a:lnTo>
                    <a:pt x="f159" y="f156"/>
                  </a:lnTo>
                  <a:lnTo>
                    <a:pt x="f151" y="f157"/>
                  </a:lnTo>
                  <a:lnTo>
                    <a:pt x="f167" y="f168"/>
                  </a:lnTo>
                  <a:lnTo>
                    <a:pt x="f132" y="f160"/>
                  </a:lnTo>
                  <a:lnTo>
                    <a:pt x="f169" y="f170"/>
                  </a:lnTo>
                  <a:lnTo>
                    <a:pt x="f48" y="f165"/>
                  </a:lnTo>
                  <a:lnTo>
                    <a:pt x="f171" y="f172"/>
                  </a:lnTo>
                  <a:lnTo>
                    <a:pt x="f9" y="f6"/>
                  </a:lnTo>
                  <a:close/>
                </a:path>
              </a:pathLst>
            </a:cu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22" name="Freeform 12">
              <a:extLst>
                <a:ext uri="{FF2B5EF4-FFF2-40B4-BE49-F238E27FC236}">
                  <a16:creationId xmlns:a16="http://schemas.microsoft.com/office/drawing/2014/main" id="{CEDADB7C-996C-C85D-98A6-40ABD8571281}"/>
                </a:ext>
              </a:extLst>
            </p:cNvPr>
            <p:cNvSpPr/>
            <p:nvPr/>
          </p:nvSpPr>
          <p:spPr>
            <a:xfrm>
              <a:off x="6364013" y="3672577"/>
              <a:ext cx="8302" cy="36786"/>
            </a:xfrm>
            <a:custGeom>
              <a:avLst/>
              <a:gdLst>
                <a:gd name="f0" fmla="val 10800000"/>
                <a:gd name="f1" fmla="val 5400000"/>
                <a:gd name="f2" fmla="val 180"/>
                <a:gd name="f3" fmla="val w"/>
                <a:gd name="f4" fmla="val h"/>
                <a:gd name="f5" fmla="val 0"/>
                <a:gd name="f6" fmla="val 7"/>
                <a:gd name="f7" fmla="val 31"/>
                <a:gd name="f8" fmla="val 4"/>
                <a:gd name="f9" fmla="val 2"/>
                <a:gd name="f10" fmla="val 21"/>
                <a:gd name="f11" fmla="val 10"/>
                <a:gd name="f12" fmla="+- 0 0 -90"/>
                <a:gd name="f13" fmla="*/ f3 1 7"/>
                <a:gd name="f14" fmla="*/ f4 1 31"/>
                <a:gd name="f15" fmla="+- f7 0 f5"/>
                <a:gd name="f16" fmla="+- f6 0 f5"/>
                <a:gd name="f17" fmla="*/ f12 f0 1"/>
                <a:gd name="f18" fmla="*/ f16 1 7"/>
                <a:gd name="f19" fmla="*/ f15 1 31"/>
                <a:gd name="f20" fmla="*/ f17 1 f2"/>
                <a:gd name="f21" fmla="*/ 4 1 f18"/>
                <a:gd name="f22" fmla="*/ 0 1 f19"/>
                <a:gd name="f23" fmla="*/ 7 1 f18"/>
                <a:gd name="f24" fmla="*/ 31 1 f19"/>
                <a:gd name="f25" fmla="*/ 2 1 f18"/>
                <a:gd name="f26" fmla="*/ 21 1 f19"/>
                <a:gd name="f27" fmla="*/ 0 1 f18"/>
                <a:gd name="f28" fmla="*/ 10 1 f19"/>
                <a:gd name="f29" fmla="*/ 2 1 f19"/>
                <a:gd name="f30" fmla="*/ f6 1 f18"/>
                <a:gd name="f31" fmla="*/ f7 1 f19"/>
                <a:gd name="f32" fmla="+- f20 0 f1"/>
                <a:gd name="f33" fmla="*/ f27 f13 1"/>
                <a:gd name="f34" fmla="*/ f30 f13 1"/>
                <a:gd name="f35" fmla="*/ f31 f14 1"/>
                <a:gd name="f36" fmla="*/ f22 f14 1"/>
                <a:gd name="f37" fmla="*/ f21 f13 1"/>
                <a:gd name="f38" fmla="*/ f23 f13 1"/>
                <a:gd name="f39" fmla="*/ f24 f14 1"/>
                <a:gd name="f40" fmla="*/ f25 f13 1"/>
                <a:gd name="f41" fmla="*/ f26 f14 1"/>
                <a:gd name="f42" fmla="*/ f28 f14 1"/>
                <a:gd name="f43" fmla="*/ f29 f14 1"/>
              </a:gdLst>
              <a:ahLst/>
              <a:cxnLst>
                <a:cxn ang="3cd4">
                  <a:pos x="hc" y="t"/>
                </a:cxn>
                <a:cxn ang="0">
                  <a:pos x="r" y="vc"/>
                </a:cxn>
                <a:cxn ang="cd4">
                  <a:pos x="hc" y="b"/>
                </a:cxn>
                <a:cxn ang="cd2">
                  <a:pos x="l" y="vc"/>
                </a:cxn>
                <a:cxn ang="f32">
                  <a:pos x="f37" y="f36"/>
                </a:cxn>
                <a:cxn ang="f32">
                  <a:pos x="f38" y="f39"/>
                </a:cxn>
                <a:cxn ang="f32">
                  <a:pos x="f40" y="f41"/>
                </a:cxn>
                <a:cxn ang="f32">
                  <a:pos x="f33" y="f42"/>
                </a:cxn>
                <a:cxn ang="f32">
                  <a:pos x="f40" y="f43"/>
                </a:cxn>
                <a:cxn ang="f32">
                  <a:pos x="f37" y="f36"/>
                </a:cxn>
              </a:cxnLst>
              <a:rect l="f33" t="f36" r="f34" b="f35"/>
              <a:pathLst>
                <a:path w="7" h="31">
                  <a:moveTo>
                    <a:pt x="f8" y="f5"/>
                  </a:moveTo>
                  <a:lnTo>
                    <a:pt x="f6" y="f7"/>
                  </a:lnTo>
                  <a:lnTo>
                    <a:pt x="f9" y="f10"/>
                  </a:lnTo>
                  <a:lnTo>
                    <a:pt x="f5" y="f11"/>
                  </a:lnTo>
                  <a:lnTo>
                    <a:pt x="f9" y="f9"/>
                  </a:lnTo>
                  <a:lnTo>
                    <a:pt x="f8" y="f5"/>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a typeface="ＭＳ Ｐゴシック"/>
              </a:endParaRPr>
            </a:p>
          </p:txBody>
        </p:sp>
        <p:sp>
          <p:nvSpPr>
            <p:cNvPr id="23" name="Freeform 13">
              <a:extLst>
                <a:ext uri="{FF2B5EF4-FFF2-40B4-BE49-F238E27FC236}">
                  <a16:creationId xmlns:a16="http://schemas.microsoft.com/office/drawing/2014/main" id="{21FAB745-F7E3-AD47-0BAD-A71E02760DB3}"/>
                </a:ext>
              </a:extLst>
            </p:cNvPr>
            <p:cNvSpPr/>
            <p:nvPr/>
          </p:nvSpPr>
          <p:spPr>
            <a:xfrm>
              <a:off x="4343317" y="1992413"/>
              <a:ext cx="729727" cy="478185"/>
            </a:xfrm>
            <a:custGeom>
              <a:avLst/>
              <a:gdLst>
                <a:gd name="f0" fmla="val 10800000"/>
                <a:gd name="f1" fmla="val 5400000"/>
                <a:gd name="f2" fmla="val 180"/>
                <a:gd name="f3" fmla="val w"/>
                <a:gd name="f4" fmla="val h"/>
                <a:gd name="f5" fmla="val 0"/>
                <a:gd name="f6" fmla="val 615"/>
                <a:gd name="f7" fmla="val 403"/>
                <a:gd name="f8" fmla="val 532"/>
                <a:gd name="f9" fmla="val 363"/>
                <a:gd name="f10" fmla="val 520"/>
                <a:gd name="f11" fmla="val 370"/>
                <a:gd name="f12" fmla="val 518"/>
                <a:gd name="f13" fmla="val 379"/>
                <a:gd name="f14" fmla="val 391"/>
                <a:gd name="f15" fmla="val 396"/>
                <a:gd name="f16" fmla="val 513"/>
                <a:gd name="f17" fmla="val 398"/>
                <a:gd name="f18" fmla="val 506"/>
                <a:gd name="f19" fmla="val 393"/>
                <a:gd name="f20" fmla="val 503"/>
                <a:gd name="f21" fmla="val 389"/>
                <a:gd name="f22" fmla="val 496"/>
                <a:gd name="f23" fmla="val 384"/>
                <a:gd name="f24" fmla="val 494"/>
                <a:gd name="f25" fmla="val 381"/>
                <a:gd name="f26" fmla="val 489"/>
                <a:gd name="f27" fmla="val 482"/>
                <a:gd name="f28" fmla="val 372"/>
                <a:gd name="f29" fmla="val 458"/>
                <a:gd name="f30" fmla="val 374"/>
                <a:gd name="f31" fmla="val 435"/>
                <a:gd name="f32" fmla="val 377"/>
                <a:gd name="f33" fmla="val 411"/>
                <a:gd name="f34" fmla="val 385"/>
                <a:gd name="f35" fmla="val 361"/>
                <a:gd name="f36" fmla="val 338"/>
                <a:gd name="f37" fmla="val 386"/>
                <a:gd name="f38" fmla="val 314"/>
                <a:gd name="f39" fmla="val 288"/>
                <a:gd name="f40" fmla="val 264"/>
                <a:gd name="f41" fmla="val 241"/>
                <a:gd name="f42" fmla="val 217"/>
                <a:gd name="f43" fmla="val 191"/>
                <a:gd name="f44" fmla="val 167"/>
                <a:gd name="f45" fmla="val 144"/>
                <a:gd name="f46" fmla="val 400"/>
                <a:gd name="f47" fmla="val 118"/>
                <a:gd name="f48" fmla="val 94"/>
                <a:gd name="f49" fmla="val 89"/>
                <a:gd name="f50" fmla="val 85"/>
                <a:gd name="f51" fmla="val 87"/>
                <a:gd name="f52" fmla="val 367"/>
                <a:gd name="f53" fmla="val 344"/>
                <a:gd name="f54" fmla="val 80"/>
                <a:gd name="f55" fmla="val 329"/>
                <a:gd name="f56" fmla="val 78"/>
                <a:gd name="f57" fmla="val 327"/>
                <a:gd name="f58" fmla="val 322"/>
                <a:gd name="f59" fmla="val 318"/>
                <a:gd name="f60" fmla="val 313"/>
                <a:gd name="f61" fmla="val 73"/>
                <a:gd name="f62" fmla="val 310"/>
                <a:gd name="f63" fmla="val 306"/>
                <a:gd name="f64" fmla="val 299"/>
                <a:gd name="f65" fmla="val 294"/>
                <a:gd name="f66" fmla="val 68"/>
                <a:gd name="f67" fmla="val 292"/>
                <a:gd name="f68" fmla="val 287"/>
                <a:gd name="f69" fmla="val 66"/>
                <a:gd name="f70" fmla="val 284"/>
                <a:gd name="f71" fmla="val 61"/>
                <a:gd name="f72" fmla="val 59"/>
                <a:gd name="f73" fmla="val 277"/>
                <a:gd name="f74" fmla="val 261"/>
                <a:gd name="f75" fmla="val 56"/>
                <a:gd name="f76" fmla="val 249"/>
                <a:gd name="f77" fmla="val 52"/>
                <a:gd name="f78" fmla="val 244"/>
                <a:gd name="f79" fmla="val 49"/>
                <a:gd name="f80" fmla="val 237"/>
                <a:gd name="f81" fmla="val 232"/>
                <a:gd name="f82" fmla="val 44"/>
                <a:gd name="f83" fmla="val 223"/>
                <a:gd name="f84" fmla="val 35"/>
                <a:gd name="f85" fmla="val 211"/>
                <a:gd name="f86" fmla="val 28"/>
                <a:gd name="f87" fmla="val 194"/>
                <a:gd name="f88" fmla="val 26"/>
                <a:gd name="f89" fmla="val 176"/>
                <a:gd name="f90" fmla="val 18"/>
                <a:gd name="f91" fmla="val 164"/>
                <a:gd name="f92" fmla="val 16"/>
                <a:gd name="f93" fmla="val 14"/>
                <a:gd name="f94" fmla="val 154"/>
                <a:gd name="f95" fmla="val 9"/>
                <a:gd name="f96" fmla="val 149"/>
                <a:gd name="f97" fmla="val 145"/>
                <a:gd name="f98" fmla="val 2"/>
                <a:gd name="f99" fmla="val 138"/>
                <a:gd name="f100" fmla="val 133"/>
                <a:gd name="f101" fmla="val 128"/>
                <a:gd name="f102" fmla="val 7"/>
                <a:gd name="f103" fmla="val 119"/>
                <a:gd name="f104" fmla="val 105"/>
                <a:gd name="f105" fmla="val 11"/>
                <a:gd name="f106" fmla="val 95"/>
                <a:gd name="f107" fmla="val 88"/>
                <a:gd name="f108" fmla="val 86"/>
                <a:gd name="f109" fmla="val 81"/>
                <a:gd name="f110" fmla="val 76"/>
                <a:gd name="f111" fmla="val 4"/>
                <a:gd name="f112" fmla="val 71"/>
                <a:gd name="f113" fmla="val 67"/>
                <a:gd name="f114" fmla="val 62"/>
                <a:gd name="f115" fmla="val 60"/>
                <a:gd name="f116" fmla="val 55"/>
                <a:gd name="f117" fmla="val 48"/>
                <a:gd name="f118" fmla="val 38"/>
                <a:gd name="f119" fmla="val 42"/>
                <a:gd name="f120" fmla="val 36"/>
                <a:gd name="f121" fmla="val 104"/>
                <a:gd name="f122" fmla="val 33"/>
                <a:gd name="f123" fmla="val 132"/>
                <a:gd name="f124" fmla="val 31"/>
                <a:gd name="f125" fmla="val 163"/>
                <a:gd name="f126" fmla="val 29"/>
                <a:gd name="f127" fmla="val 222"/>
                <a:gd name="f128" fmla="val 253"/>
                <a:gd name="f129" fmla="val 24"/>
                <a:gd name="f130" fmla="val 283"/>
                <a:gd name="f131" fmla="val 22"/>
                <a:gd name="f132" fmla="val 312"/>
                <a:gd name="f133" fmla="val 19"/>
                <a:gd name="f134" fmla="val 343"/>
                <a:gd name="f135" fmla="val 17"/>
                <a:gd name="f136" fmla="val 371"/>
                <a:gd name="f137" fmla="val 12"/>
                <a:gd name="f138" fmla="val 402"/>
                <a:gd name="f139" fmla="val 10"/>
                <a:gd name="f140" fmla="val 432"/>
                <a:gd name="f141" fmla="val 461"/>
                <a:gd name="f142" fmla="val 5"/>
                <a:gd name="f143" fmla="val 492"/>
                <a:gd name="f144" fmla="val 15"/>
                <a:gd name="f145" fmla="val 499"/>
                <a:gd name="f146" fmla="val 508"/>
                <a:gd name="f147" fmla="val 50"/>
                <a:gd name="f148" fmla="val 90"/>
                <a:gd name="f149" fmla="val 529"/>
                <a:gd name="f150" fmla="val 97"/>
                <a:gd name="f151" fmla="val 546"/>
                <a:gd name="f152" fmla="val 102"/>
                <a:gd name="f153" fmla="val 555"/>
                <a:gd name="f154" fmla="val 109"/>
                <a:gd name="f155" fmla="val 560"/>
                <a:gd name="f156" fmla="val 121"/>
                <a:gd name="f157" fmla="val 567"/>
                <a:gd name="f158" fmla="val 577"/>
                <a:gd name="f159" fmla="val 135"/>
                <a:gd name="f160" fmla="val 584"/>
                <a:gd name="f161" fmla="val 142"/>
                <a:gd name="f162" fmla="val 586"/>
                <a:gd name="f163" fmla="val 593"/>
                <a:gd name="f164" fmla="val 605"/>
                <a:gd name="f165" fmla="val 161"/>
                <a:gd name="f166" fmla="val 612"/>
                <a:gd name="f167" fmla="val 168"/>
                <a:gd name="f168" fmla="val 173"/>
                <a:gd name="f169" fmla="val 183"/>
                <a:gd name="f170" fmla="val 610"/>
                <a:gd name="f171" fmla="val 204"/>
                <a:gd name="f172" fmla="val 603"/>
                <a:gd name="f173" fmla="val 218"/>
                <a:gd name="f174" fmla="val 600"/>
                <a:gd name="f175" fmla="val 230"/>
                <a:gd name="f176" fmla="val 239"/>
                <a:gd name="f177" fmla="val 581"/>
                <a:gd name="f178" fmla="val 565"/>
                <a:gd name="f179" fmla="val 256"/>
                <a:gd name="f180" fmla="val 548"/>
                <a:gd name="f181" fmla="val 539"/>
                <a:gd name="f182" fmla="val 270"/>
                <a:gd name="f183" fmla="val 536"/>
                <a:gd name="f184" fmla="val 282"/>
                <a:gd name="f185" fmla="val 296"/>
                <a:gd name="f186" fmla="val 551"/>
                <a:gd name="f187" fmla="val 553"/>
                <a:gd name="f188" fmla="val 541"/>
                <a:gd name="f189" fmla="val 348"/>
                <a:gd name="f190" fmla="+- 0 0 -90"/>
                <a:gd name="f191" fmla="*/ f3 1 615"/>
                <a:gd name="f192" fmla="*/ f4 1 403"/>
                <a:gd name="f193" fmla="+- f7 0 f5"/>
                <a:gd name="f194" fmla="+- f6 0 f5"/>
                <a:gd name="f195" fmla="*/ f190 f0 1"/>
                <a:gd name="f196" fmla="*/ f194 1 615"/>
                <a:gd name="f197" fmla="*/ f193 1 403"/>
                <a:gd name="f198" fmla="*/ 822325 f194 1"/>
                <a:gd name="f199" fmla="*/ 601663 f193 1"/>
                <a:gd name="f200" fmla="*/ 814387 f194 1"/>
                <a:gd name="f201" fmla="*/ 631825 f193 1"/>
                <a:gd name="f202" fmla="*/ 787400 f194 1"/>
                <a:gd name="f203" fmla="*/ 609600 f193 1"/>
                <a:gd name="f204" fmla="*/ 765175 f194 1"/>
                <a:gd name="f205" fmla="*/ 590550 f193 1"/>
                <a:gd name="f206" fmla="*/ 652462 f194 1"/>
                <a:gd name="f207" fmla="*/ 536575 f194 1"/>
                <a:gd name="f208" fmla="*/ 612775 f193 1"/>
                <a:gd name="f209" fmla="*/ 419100 f194 1"/>
                <a:gd name="f210" fmla="*/ 620713 f193 1"/>
                <a:gd name="f211" fmla="*/ 303212 f194 1"/>
                <a:gd name="f212" fmla="*/ 187325 f194 1"/>
                <a:gd name="f213" fmla="*/ 639763 f193 1"/>
                <a:gd name="f214" fmla="*/ 134937 f194 1"/>
                <a:gd name="f215" fmla="*/ 546100 f193 1"/>
                <a:gd name="f216" fmla="*/ 123825 f194 1"/>
                <a:gd name="f217" fmla="*/ 511175 f193 1"/>
                <a:gd name="f218" fmla="*/ 115887 f194 1"/>
                <a:gd name="f219" fmla="*/ 492125 f193 1"/>
                <a:gd name="f220" fmla="*/ 466725 f193 1"/>
                <a:gd name="f221" fmla="*/ 107950 f194 1"/>
                <a:gd name="f222" fmla="*/ 455613 f193 1"/>
                <a:gd name="f223" fmla="*/ 93662 f194 1"/>
                <a:gd name="f224" fmla="*/ 439738 f193 1"/>
                <a:gd name="f225" fmla="*/ 82550 f194 1"/>
                <a:gd name="f226" fmla="*/ 387350 f193 1"/>
                <a:gd name="f227" fmla="*/ 69850 f194 1"/>
                <a:gd name="f228" fmla="*/ 354013 f193 1"/>
                <a:gd name="f229" fmla="*/ 41275 f194 1"/>
                <a:gd name="f230" fmla="*/ 279400 f193 1"/>
                <a:gd name="f231" fmla="*/ 22225 f194 1"/>
                <a:gd name="f232" fmla="*/ 244475 f193 1"/>
                <a:gd name="f233" fmla="*/ 3175 f194 1"/>
                <a:gd name="f234" fmla="*/ 219075 f193 1"/>
                <a:gd name="f235" fmla="*/ 11112 f194 1"/>
                <a:gd name="f236" fmla="*/ 188913 f193 1"/>
                <a:gd name="f237" fmla="*/ 139700 f193 1"/>
                <a:gd name="f238" fmla="*/ 17462 f194 1"/>
                <a:gd name="f239" fmla="*/ 120650 f193 1"/>
                <a:gd name="f240" fmla="*/ 6350 f194 1"/>
                <a:gd name="f241" fmla="*/ 106363 f193 1"/>
                <a:gd name="f242" fmla="*/ 87313 f193 1"/>
                <a:gd name="f243" fmla="*/ 60325 f193 1"/>
                <a:gd name="f244" fmla="*/ 165100 f194 1"/>
                <a:gd name="f245" fmla="*/ 52388 f193 1"/>
                <a:gd name="f246" fmla="*/ 307975 f194 1"/>
                <a:gd name="f247" fmla="*/ 46038 f193 1"/>
                <a:gd name="f248" fmla="*/ 449262 f194 1"/>
                <a:gd name="f249" fmla="*/ 34925 f193 1"/>
                <a:gd name="f250" fmla="*/ 588962 f194 1"/>
                <a:gd name="f251" fmla="*/ 19050 f193 1"/>
                <a:gd name="f252" fmla="*/ 731837 f194 1"/>
                <a:gd name="f253" fmla="*/ 7938 f193 1"/>
                <a:gd name="f254" fmla="*/ 23813 f193 1"/>
                <a:gd name="f255" fmla="*/ 806450 f194 1"/>
                <a:gd name="f256" fmla="*/ 839787 f194 1"/>
                <a:gd name="f257" fmla="*/ 153988 f193 1"/>
                <a:gd name="f258" fmla="*/ 889000 f194 1"/>
                <a:gd name="f259" fmla="*/ 915987 f194 1"/>
                <a:gd name="f260" fmla="*/ 214313 f193 1"/>
                <a:gd name="f261" fmla="*/ 941387 f194 1"/>
                <a:gd name="f262" fmla="*/ 976312 f194 1"/>
                <a:gd name="f263" fmla="*/ 274638 f193 1"/>
                <a:gd name="f264" fmla="*/ 968375 f194 1"/>
                <a:gd name="f265" fmla="*/ 323850 f193 1"/>
                <a:gd name="f266" fmla="*/ 952500 f194 1"/>
                <a:gd name="f267" fmla="*/ 365125 f193 1"/>
                <a:gd name="f268" fmla="*/ 896937 f194 1"/>
                <a:gd name="f269" fmla="*/ 406400 f193 1"/>
                <a:gd name="f270" fmla="*/ 850900 f194 1"/>
                <a:gd name="f271" fmla="*/ 447675 f193 1"/>
                <a:gd name="f272" fmla="*/ 874712 f194 1"/>
                <a:gd name="f273" fmla="*/ 485775 f193 1"/>
                <a:gd name="f274" fmla="*/ 858837 f194 1"/>
                <a:gd name="f275" fmla="*/ 552450 f193 1"/>
                <a:gd name="f276" fmla="*/ f195 1 f2"/>
                <a:gd name="f277" fmla="*/ f198 1 615"/>
                <a:gd name="f278" fmla="*/ f199 1 403"/>
                <a:gd name="f279" fmla="*/ f200 1 615"/>
                <a:gd name="f280" fmla="*/ f201 1 403"/>
                <a:gd name="f281" fmla="*/ f202 1 615"/>
                <a:gd name="f282" fmla="*/ f203 1 403"/>
                <a:gd name="f283" fmla="*/ f204 1 615"/>
                <a:gd name="f284" fmla="*/ f205 1 403"/>
                <a:gd name="f285" fmla="*/ f206 1 615"/>
                <a:gd name="f286" fmla="*/ f207 1 615"/>
                <a:gd name="f287" fmla="*/ f208 1 403"/>
                <a:gd name="f288" fmla="*/ f209 1 615"/>
                <a:gd name="f289" fmla="*/ f210 1 403"/>
                <a:gd name="f290" fmla="*/ f211 1 615"/>
                <a:gd name="f291" fmla="*/ f212 1 615"/>
                <a:gd name="f292" fmla="*/ f213 1 403"/>
                <a:gd name="f293" fmla="*/ f214 1 615"/>
                <a:gd name="f294" fmla="*/ f215 1 403"/>
                <a:gd name="f295" fmla="*/ f216 1 615"/>
                <a:gd name="f296" fmla="*/ f217 1 403"/>
                <a:gd name="f297" fmla="*/ f218 1 615"/>
                <a:gd name="f298" fmla="*/ f219 1 403"/>
                <a:gd name="f299" fmla="*/ f220 1 403"/>
                <a:gd name="f300" fmla="*/ f221 1 615"/>
                <a:gd name="f301" fmla="*/ f222 1 403"/>
                <a:gd name="f302" fmla="*/ f223 1 615"/>
                <a:gd name="f303" fmla="*/ f224 1 403"/>
                <a:gd name="f304" fmla="*/ f225 1 615"/>
                <a:gd name="f305" fmla="*/ f226 1 403"/>
                <a:gd name="f306" fmla="*/ f227 1 615"/>
                <a:gd name="f307" fmla="*/ f228 1 403"/>
                <a:gd name="f308" fmla="*/ f229 1 615"/>
                <a:gd name="f309" fmla="*/ f230 1 403"/>
                <a:gd name="f310" fmla="*/ f231 1 615"/>
                <a:gd name="f311" fmla="*/ f232 1 403"/>
                <a:gd name="f312" fmla="*/ f233 1 615"/>
                <a:gd name="f313" fmla="*/ f234 1 403"/>
                <a:gd name="f314" fmla="*/ f235 1 615"/>
                <a:gd name="f315" fmla="*/ f236 1 403"/>
                <a:gd name="f316" fmla="*/ f237 1 403"/>
                <a:gd name="f317" fmla="*/ f238 1 615"/>
                <a:gd name="f318" fmla="*/ f239 1 403"/>
                <a:gd name="f319" fmla="*/ f240 1 615"/>
                <a:gd name="f320" fmla="*/ f241 1 403"/>
                <a:gd name="f321" fmla="*/ f242 1 403"/>
                <a:gd name="f322" fmla="*/ f243 1 403"/>
                <a:gd name="f323" fmla="*/ f244 1 615"/>
                <a:gd name="f324" fmla="*/ f245 1 403"/>
                <a:gd name="f325" fmla="*/ f246 1 615"/>
                <a:gd name="f326" fmla="*/ f247 1 403"/>
                <a:gd name="f327" fmla="*/ f248 1 615"/>
                <a:gd name="f328" fmla="*/ f249 1 403"/>
                <a:gd name="f329" fmla="*/ f250 1 615"/>
                <a:gd name="f330" fmla="*/ f251 1 403"/>
                <a:gd name="f331" fmla="*/ f252 1 615"/>
                <a:gd name="f332" fmla="*/ f253 1 403"/>
                <a:gd name="f333" fmla="*/ f254 1 403"/>
                <a:gd name="f334" fmla="*/ f255 1 615"/>
                <a:gd name="f335" fmla="*/ f256 1 615"/>
                <a:gd name="f336" fmla="*/ f257 1 403"/>
                <a:gd name="f337" fmla="*/ f258 1 615"/>
                <a:gd name="f338" fmla="*/ f259 1 615"/>
                <a:gd name="f339" fmla="*/ f260 1 403"/>
                <a:gd name="f340" fmla="*/ f261 1 615"/>
                <a:gd name="f341" fmla="*/ f262 1 615"/>
                <a:gd name="f342" fmla="*/ f263 1 403"/>
                <a:gd name="f343" fmla="*/ f264 1 615"/>
                <a:gd name="f344" fmla="*/ f265 1 403"/>
                <a:gd name="f345" fmla="*/ f266 1 615"/>
                <a:gd name="f346" fmla="*/ f267 1 403"/>
                <a:gd name="f347" fmla="*/ f268 1 615"/>
                <a:gd name="f348" fmla="*/ f269 1 403"/>
                <a:gd name="f349" fmla="*/ f270 1 615"/>
                <a:gd name="f350" fmla="*/ f271 1 403"/>
                <a:gd name="f351" fmla="*/ f272 1 615"/>
                <a:gd name="f352" fmla="*/ f273 1 403"/>
                <a:gd name="f353" fmla="*/ f274 1 615"/>
                <a:gd name="f354" fmla="*/ f275 1 403"/>
                <a:gd name="f355" fmla="*/ 0 1 f196"/>
                <a:gd name="f356" fmla="*/ f6 1 f196"/>
                <a:gd name="f357" fmla="*/ 0 1 f197"/>
                <a:gd name="f358" fmla="*/ f7 1 f197"/>
                <a:gd name="f359" fmla="+- f276 0 f1"/>
                <a:gd name="f360" fmla="*/ f277 1 f196"/>
                <a:gd name="f361" fmla="*/ f278 1 f197"/>
                <a:gd name="f362" fmla="*/ f279 1 f196"/>
                <a:gd name="f363" fmla="*/ f280 1 f197"/>
                <a:gd name="f364" fmla="*/ f281 1 f196"/>
                <a:gd name="f365" fmla="*/ f282 1 f197"/>
                <a:gd name="f366" fmla="*/ f283 1 f196"/>
                <a:gd name="f367" fmla="*/ f284 1 f197"/>
                <a:gd name="f368" fmla="*/ f285 1 f196"/>
                <a:gd name="f369" fmla="*/ f286 1 f196"/>
                <a:gd name="f370" fmla="*/ f287 1 f197"/>
                <a:gd name="f371" fmla="*/ f288 1 f196"/>
                <a:gd name="f372" fmla="*/ f289 1 f197"/>
                <a:gd name="f373" fmla="*/ f290 1 f196"/>
                <a:gd name="f374" fmla="*/ f291 1 f196"/>
                <a:gd name="f375" fmla="*/ f292 1 f197"/>
                <a:gd name="f376" fmla="*/ f293 1 f196"/>
                <a:gd name="f377" fmla="*/ f294 1 f197"/>
                <a:gd name="f378" fmla="*/ f295 1 f196"/>
                <a:gd name="f379" fmla="*/ f296 1 f197"/>
                <a:gd name="f380" fmla="*/ f297 1 f196"/>
                <a:gd name="f381" fmla="*/ f298 1 f197"/>
                <a:gd name="f382" fmla="*/ f299 1 f197"/>
                <a:gd name="f383" fmla="*/ f300 1 f196"/>
                <a:gd name="f384" fmla="*/ f301 1 f197"/>
                <a:gd name="f385" fmla="*/ f302 1 f196"/>
                <a:gd name="f386" fmla="*/ f303 1 f197"/>
                <a:gd name="f387" fmla="*/ f304 1 f196"/>
                <a:gd name="f388" fmla="*/ f305 1 f197"/>
                <a:gd name="f389" fmla="*/ f306 1 f196"/>
                <a:gd name="f390" fmla="*/ f307 1 f197"/>
                <a:gd name="f391" fmla="*/ f308 1 f196"/>
                <a:gd name="f392" fmla="*/ f309 1 f197"/>
                <a:gd name="f393" fmla="*/ f310 1 f196"/>
                <a:gd name="f394" fmla="*/ f311 1 f197"/>
                <a:gd name="f395" fmla="*/ f312 1 f196"/>
                <a:gd name="f396" fmla="*/ f313 1 f197"/>
                <a:gd name="f397" fmla="*/ f314 1 f196"/>
                <a:gd name="f398" fmla="*/ f315 1 f197"/>
                <a:gd name="f399" fmla="*/ f316 1 f197"/>
                <a:gd name="f400" fmla="*/ f317 1 f196"/>
                <a:gd name="f401" fmla="*/ f318 1 f197"/>
                <a:gd name="f402" fmla="*/ f319 1 f196"/>
                <a:gd name="f403" fmla="*/ f320 1 f197"/>
                <a:gd name="f404" fmla="*/ f321 1 f197"/>
                <a:gd name="f405" fmla="*/ f322 1 f197"/>
                <a:gd name="f406" fmla="*/ f323 1 f196"/>
                <a:gd name="f407" fmla="*/ f324 1 f197"/>
                <a:gd name="f408" fmla="*/ f325 1 f196"/>
                <a:gd name="f409" fmla="*/ f326 1 f197"/>
                <a:gd name="f410" fmla="*/ f327 1 f196"/>
                <a:gd name="f411" fmla="*/ f328 1 f197"/>
                <a:gd name="f412" fmla="*/ f329 1 f196"/>
                <a:gd name="f413" fmla="*/ f330 1 f197"/>
                <a:gd name="f414" fmla="*/ f331 1 f196"/>
                <a:gd name="f415" fmla="*/ f332 1 f197"/>
                <a:gd name="f416" fmla="*/ f333 1 f197"/>
                <a:gd name="f417" fmla="*/ f334 1 f196"/>
                <a:gd name="f418" fmla="*/ f335 1 f196"/>
                <a:gd name="f419" fmla="*/ f336 1 f197"/>
                <a:gd name="f420" fmla="*/ f337 1 f196"/>
                <a:gd name="f421" fmla="*/ f338 1 f196"/>
                <a:gd name="f422" fmla="*/ f339 1 f197"/>
                <a:gd name="f423" fmla="*/ f340 1 f196"/>
                <a:gd name="f424" fmla="*/ f341 1 f196"/>
                <a:gd name="f425" fmla="*/ f342 1 f197"/>
                <a:gd name="f426" fmla="*/ f343 1 f196"/>
                <a:gd name="f427" fmla="*/ f344 1 f197"/>
                <a:gd name="f428" fmla="*/ f345 1 f196"/>
                <a:gd name="f429" fmla="*/ f346 1 f197"/>
                <a:gd name="f430" fmla="*/ f347 1 f196"/>
                <a:gd name="f431" fmla="*/ f348 1 f197"/>
                <a:gd name="f432" fmla="*/ f349 1 f196"/>
                <a:gd name="f433" fmla="*/ f350 1 f197"/>
                <a:gd name="f434" fmla="*/ f351 1 f196"/>
                <a:gd name="f435" fmla="*/ f352 1 f197"/>
                <a:gd name="f436" fmla="*/ f353 1 f196"/>
                <a:gd name="f437" fmla="*/ f354 1 f197"/>
                <a:gd name="f438" fmla="*/ f355 f191 1"/>
                <a:gd name="f439" fmla="*/ f356 f191 1"/>
                <a:gd name="f440" fmla="*/ f358 f192 1"/>
                <a:gd name="f441" fmla="*/ f357 f192 1"/>
                <a:gd name="f442" fmla="*/ f360 f191 1"/>
                <a:gd name="f443" fmla="*/ f361 f192 1"/>
                <a:gd name="f444" fmla="*/ f362 f191 1"/>
                <a:gd name="f445" fmla="*/ f363 f192 1"/>
                <a:gd name="f446" fmla="*/ f364 f191 1"/>
                <a:gd name="f447" fmla="*/ f365 f192 1"/>
                <a:gd name="f448" fmla="*/ f366 f191 1"/>
                <a:gd name="f449" fmla="*/ f367 f192 1"/>
                <a:gd name="f450" fmla="*/ f368 f191 1"/>
                <a:gd name="f451" fmla="*/ f369 f191 1"/>
                <a:gd name="f452" fmla="*/ f370 f192 1"/>
                <a:gd name="f453" fmla="*/ f371 f191 1"/>
                <a:gd name="f454" fmla="*/ f372 f192 1"/>
                <a:gd name="f455" fmla="*/ f373 f191 1"/>
                <a:gd name="f456" fmla="*/ f374 f191 1"/>
                <a:gd name="f457" fmla="*/ f375 f192 1"/>
                <a:gd name="f458" fmla="*/ f376 f191 1"/>
                <a:gd name="f459" fmla="*/ f377 f192 1"/>
                <a:gd name="f460" fmla="*/ f378 f191 1"/>
                <a:gd name="f461" fmla="*/ f379 f192 1"/>
                <a:gd name="f462" fmla="*/ f380 f191 1"/>
                <a:gd name="f463" fmla="*/ f381 f192 1"/>
                <a:gd name="f464" fmla="*/ f382 f192 1"/>
                <a:gd name="f465" fmla="*/ f383 f191 1"/>
                <a:gd name="f466" fmla="*/ f384 f192 1"/>
                <a:gd name="f467" fmla="*/ f385 f191 1"/>
                <a:gd name="f468" fmla="*/ f386 f192 1"/>
                <a:gd name="f469" fmla="*/ f387 f191 1"/>
                <a:gd name="f470" fmla="*/ f388 f192 1"/>
                <a:gd name="f471" fmla="*/ f389 f191 1"/>
                <a:gd name="f472" fmla="*/ f390 f192 1"/>
                <a:gd name="f473" fmla="*/ f391 f191 1"/>
                <a:gd name="f474" fmla="*/ f392 f192 1"/>
                <a:gd name="f475" fmla="*/ f393 f191 1"/>
                <a:gd name="f476" fmla="*/ f394 f192 1"/>
                <a:gd name="f477" fmla="*/ f395 f191 1"/>
                <a:gd name="f478" fmla="*/ f396 f192 1"/>
                <a:gd name="f479" fmla="*/ f397 f191 1"/>
                <a:gd name="f480" fmla="*/ f398 f192 1"/>
                <a:gd name="f481" fmla="*/ f399 f192 1"/>
                <a:gd name="f482" fmla="*/ f400 f191 1"/>
                <a:gd name="f483" fmla="*/ f401 f192 1"/>
                <a:gd name="f484" fmla="*/ f402 f191 1"/>
                <a:gd name="f485" fmla="*/ f403 f192 1"/>
                <a:gd name="f486" fmla="*/ f404 f192 1"/>
                <a:gd name="f487" fmla="*/ f405 f192 1"/>
                <a:gd name="f488" fmla="*/ f406 f191 1"/>
                <a:gd name="f489" fmla="*/ f407 f192 1"/>
                <a:gd name="f490" fmla="*/ f408 f191 1"/>
                <a:gd name="f491" fmla="*/ f409 f192 1"/>
                <a:gd name="f492" fmla="*/ f410 f191 1"/>
                <a:gd name="f493" fmla="*/ f411 f192 1"/>
                <a:gd name="f494" fmla="*/ f412 f191 1"/>
                <a:gd name="f495" fmla="*/ f413 f192 1"/>
                <a:gd name="f496" fmla="*/ f414 f191 1"/>
                <a:gd name="f497" fmla="*/ f415 f192 1"/>
                <a:gd name="f498" fmla="*/ f416 f192 1"/>
                <a:gd name="f499" fmla="*/ f417 f191 1"/>
                <a:gd name="f500" fmla="*/ f418 f191 1"/>
                <a:gd name="f501" fmla="*/ f419 f192 1"/>
                <a:gd name="f502" fmla="*/ f420 f191 1"/>
                <a:gd name="f503" fmla="*/ f421 f191 1"/>
                <a:gd name="f504" fmla="*/ f422 f192 1"/>
                <a:gd name="f505" fmla="*/ f423 f191 1"/>
                <a:gd name="f506" fmla="*/ f424 f191 1"/>
                <a:gd name="f507" fmla="*/ f425 f192 1"/>
                <a:gd name="f508" fmla="*/ f426 f191 1"/>
                <a:gd name="f509" fmla="*/ f427 f192 1"/>
                <a:gd name="f510" fmla="*/ f428 f191 1"/>
                <a:gd name="f511" fmla="*/ f429 f192 1"/>
                <a:gd name="f512" fmla="*/ f430 f191 1"/>
                <a:gd name="f513" fmla="*/ f431 f192 1"/>
                <a:gd name="f514" fmla="*/ f432 f191 1"/>
                <a:gd name="f515" fmla="*/ f433 f192 1"/>
                <a:gd name="f516" fmla="*/ f434 f191 1"/>
                <a:gd name="f517" fmla="*/ f435 f192 1"/>
                <a:gd name="f518" fmla="*/ f436 f191 1"/>
                <a:gd name="f519" fmla="*/ f437 f192 1"/>
              </a:gdLst>
              <a:ahLst/>
              <a:cxnLst>
                <a:cxn ang="3cd4">
                  <a:pos x="hc" y="t"/>
                </a:cxn>
                <a:cxn ang="0">
                  <a:pos x="r" y="vc"/>
                </a:cxn>
                <a:cxn ang="cd4">
                  <a:pos x="hc" y="b"/>
                </a:cxn>
                <a:cxn ang="cd2">
                  <a:pos x="l" y="vc"/>
                </a:cxn>
                <a:cxn ang="f359">
                  <a:pos x="f442" y="f443"/>
                </a:cxn>
                <a:cxn ang="f359">
                  <a:pos x="f444" y="f445"/>
                </a:cxn>
                <a:cxn ang="f359">
                  <a:pos x="f446" y="f447"/>
                </a:cxn>
                <a:cxn ang="f359">
                  <a:pos x="f448" y="f449"/>
                </a:cxn>
                <a:cxn ang="f359">
                  <a:pos x="f450" y="f443"/>
                </a:cxn>
                <a:cxn ang="f359">
                  <a:pos x="f451" y="f452"/>
                </a:cxn>
                <a:cxn ang="f359">
                  <a:pos x="f453" y="f454"/>
                </a:cxn>
                <a:cxn ang="f359">
                  <a:pos x="f455" y="f445"/>
                </a:cxn>
                <a:cxn ang="f359">
                  <a:pos x="f456" y="f457"/>
                </a:cxn>
                <a:cxn ang="f359">
                  <a:pos x="f458" y="f452"/>
                </a:cxn>
                <a:cxn ang="f359">
                  <a:pos x="f458" y="f459"/>
                </a:cxn>
                <a:cxn ang="f359">
                  <a:pos x="f460" y="f461"/>
                </a:cxn>
                <a:cxn ang="f359">
                  <a:pos x="f462" y="f463"/>
                </a:cxn>
                <a:cxn ang="f359">
                  <a:pos x="f462" y="f464"/>
                </a:cxn>
                <a:cxn ang="f359">
                  <a:pos x="f465" y="f466"/>
                </a:cxn>
                <a:cxn ang="f359">
                  <a:pos x="f467" y="f468"/>
                </a:cxn>
                <a:cxn ang="f359">
                  <a:pos x="f469" y="f470"/>
                </a:cxn>
                <a:cxn ang="f359">
                  <a:pos x="f471" y="f472"/>
                </a:cxn>
                <a:cxn ang="f359">
                  <a:pos x="f473" y="f474"/>
                </a:cxn>
                <a:cxn ang="f359">
                  <a:pos x="f475" y="f476"/>
                </a:cxn>
                <a:cxn ang="f359">
                  <a:pos x="f477" y="f478"/>
                </a:cxn>
                <a:cxn ang="f359">
                  <a:pos x="f479" y="f480"/>
                </a:cxn>
                <a:cxn ang="f359">
                  <a:pos x="f475" y="f481"/>
                </a:cxn>
                <a:cxn ang="f359">
                  <a:pos x="f482" y="f483"/>
                </a:cxn>
                <a:cxn ang="f359">
                  <a:pos x="f484" y="f485"/>
                </a:cxn>
                <a:cxn ang="f359">
                  <a:pos x="f484" y="f486"/>
                </a:cxn>
                <a:cxn ang="f359">
                  <a:pos x="f475" y="f487"/>
                </a:cxn>
                <a:cxn ang="f359">
                  <a:pos x="f488" y="f489"/>
                </a:cxn>
                <a:cxn ang="f359">
                  <a:pos x="f490" y="f491"/>
                </a:cxn>
                <a:cxn ang="f359">
                  <a:pos x="f492" y="f493"/>
                </a:cxn>
                <a:cxn ang="f359">
                  <a:pos x="f494" y="f495"/>
                </a:cxn>
                <a:cxn ang="f359">
                  <a:pos x="f496" y="f497"/>
                </a:cxn>
                <a:cxn ang="f359">
                  <a:pos x="f446" y="f498"/>
                </a:cxn>
                <a:cxn ang="f359">
                  <a:pos x="f499" y="f491"/>
                </a:cxn>
                <a:cxn ang="f359">
                  <a:pos x="f499" y="f485"/>
                </a:cxn>
                <a:cxn ang="f359">
                  <a:pos x="f500" y="f501"/>
                </a:cxn>
                <a:cxn ang="f359">
                  <a:pos x="f502" y="f480"/>
                </a:cxn>
                <a:cxn ang="f359">
                  <a:pos x="f503" y="f504"/>
                </a:cxn>
                <a:cxn ang="f359">
                  <a:pos x="f505" y="f476"/>
                </a:cxn>
                <a:cxn ang="f359">
                  <a:pos x="f506" y="f507"/>
                </a:cxn>
                <a:cxn ang="f359">
                  <a:pos x="f508" y="f509"/>
                </a:cxn>
                <a:cxn ang="f359">
                  <a:pos x="f510" y="f511"/>
                </a:cxn>
                <a:cxn ang="f359">
                  <a:pos x="f512" y="f513"/>
                </a:cxn>
                <a:cxn ang="f359">
                  <a:pos x="f514" y="f515"/>
                </a:cxn>
                <a:cxn ang="f359">
                  <a:pos x="f516" y="f517"/>
                </a:cxn>
                <a:cxn ang="f359">
                  <a:pos x="f518" y="f519"/>
                </a:cxn>
              </a:cxnLst>
              <a:rect l="f438" t="f441" r="f439" b="f440"/>
              <a:pathLst>
                <a:path w="615" h="403">
                  <a:moveTo>
                    <a:pt x="f8" y="f9"/>
                  </a:moveTo>
                  <a:lnTo>
                    <a:pt x="f10" y="f11"/>
                  </a:lnTo>
                  <a:lnTo>
                    <a:pt x="f12" y="f13"/>
                  </a:lnTo>
                  <a:lnTo>
                    <a:pt x="f10" y="f14"/>
                  </a:lnTo>
                  <a:lnTo>
                    <a:pt x="f12" y="f15"/>
                  </a:lnTo>
                  <a:lnTo>
                    <a:pt x="f16" y="f17"/>
                  </a:lnTo>
                  <a:lnTo>
                    <a:pt x="f18" y="f19"/>
                  </a:lnTo>
                  <a:lnTo>
                    <a:pt x="f20" y="f21"/>
                  </a:lnTo>
                  <a:lnTo>
                    <a:pt x="f22" y="f23"/>
                  </a:lnTo>
                  <a:lnTo>
                    <a:pt x="f24" y="f25"/>
                  </a:lnTo>
                  <a:lnTo>
                    <a:pt x="f26" y="f13"/>
                  </a:lnTo>
                  <a:lnTo>
                    <a:pt x="f27" y="f28"/>
                  </a:lnTo>
                  <a:lnTo>
                    <a:pt x="f29" y="f30"/>
                  </a:lnTo>
                  <a:lnTo>
                    <a:pt x="f31" y="f32"/>
                  </a:lnTo>
                  <a:lnTo>
                    <a:pt x="f33" y="f13"/>
                  </a:lnTo>
                  <a:lnTo>
                    <a:pt x="f34" y="f25"/>
                  </a:lnTo>
                  <a:lnTo>
                    <a:pt x="f35" y="f23"/>
                  </a:lnTo>
                  <a:lnTo>
                    <a:pt x="f36" y="f37"/>
                  </a:lnTo>
                  <a:lnTo>
                    <a:pt x="f38" y="f21"/>
                  </a:lnTo>
                  <a:lnTo>
                    <a:pt x="f39" y="f21"/>
                  </a:lnTo>
                  <a:lnTo>
                    <a:pt x="f40" y="f14"/>
                  </a:lnTo>
                  <a:lnTo>
                    <a:pt x="f41" y="f19"/>
                  </a:lnTo>
                  <a:lnTo>
                    <a:pt x="f42" y="f15"/>
                  </a:lnTo>
                  <a:lnTo>
                    <a:pt x="f43" y="f17"/>
                  </a:lnTo>
                  <a:lnTo>
                    <a:pt x="f44" y="f17"/>
                  </a:lnTo>
                  <a:lnTo>
                    <a:pt x="f45" y="f46"/>
                  </a:lnTo>
                  <a:lnTo>
                    <a:pt x="f47" y="f7"/>
                  </a:lnTo>
                  <a:lnTo>
                    <a:pt x="f48" y="f7"/>
                  </a:lnTo>
                  <a:lnTo>
                    <a:pt x="f49" y="f19"/>
                  </a:lnTo>
                  <a:lnTo>
                    <a:pt x="f50" y="f37"/>
                  </a:lnTo>
                  <a:lnTo>
                    <a:pt x="f51" y="f25"/>
                  </a:lnTo>
                  <a:lnTo>
                    <a:pt x="f51" y="f52"/>
                  </a:lnTo>
                  <a:lnTo>
                    <a:pt x="f50" y="f53"/>
                  </a:lnTo>
                  <a:lnTo>
                    <a:pt x="f54" y="f55"/>
                  </a:lnTo>
                  <a:lnTo>
                    <a:pt x="f56" y="f57"/>
                  </a:lnTo>
                  <a:lnTo>
                    <a:pt x="f56" y="f58"/>
                  </a:lnTo>
                  <a:lnTo>
                    <a:pt x="f54" y="f59"/>
                  </a:lnTo>
                  <a:lnTo>
                    <a:pt x="f56" y="f60"/>
                  </a:lnTo>
                  <a:lnTo>
                    <a:pt x="f61" y="f62"/>
                  </a:lnTo>
                  <a:lnTo>
                    <a:pt x="f61" y="f63"/>
                  </a:lnTo>
                  <a:lnTo>
                    <a:pt x="f61" y="f64"/>
                  </a:lnTo>
                  <a:lnTo>
                    <a:pt x="f61" y="f65"/>
                  </a:lnTo>
                  <a:lnTo>
                    <a:pt x="f66" y="f65"/>
                  </a:lnTo>
                  <a:lnTo>
                    <a:pt x="f66" y="f67"/>
                  </a:lnTo>
                  <a:lnTo>
                    <a:pt x="f66" y="f68"/>
                  </a:lnTo>
                  <a:lnTo>
                    <a:pt x="f69" y="f70"/>
                  </a:lnTo>
                  <a:lnTo>
                    <a:pt x="f71" y="f70"/>
                  </a:lnTo>
                  <a:lnTo>
                    <a:pt x="f72" y="f73"/>
                  </a:lnTo>
                  <a:lnTo>
                    <a:pt x="f72" y="f74"/>
                  </a:lnTo>
                  <a:lnTo>
                    <a:pt x="f75" y="f76"/>
                  </a:lnTo>
                  <a:lnTo>
                    <a:pt x="f77" y="f78"/>
                  </a:lnTo>
                  <a:lnTo>
                    <a:pt x="f79" y="f80"/>
                  </a:lnTo>
                  <a:lnTo>
                    <a:pt x="f79" y="f81"/>
                  </a:lnTo>
                  <a:lnTo>
                    <a:pt x="f82" y="f83"/>
                  </a:lnTo>
                  <a:lnTo>
                    <a:pt x="f84" y="f85"/>
                  </a:lnTo>
                  <a:lnTo>
                    <a:pt x="f86" y="f87"/>
                  </a:lnTo>
                  <a:lnTo>
                    <a:pt x="f88" y="f89"/>
                  </a:lnTo>
                  <a:lnTo>
                    <a:pt x="f90" y="f91"/>
                  </a:lnTo>
                  <a:lnTo>
                    <a:pt x="f92" y="f91"/>
                  </a:lnTo>
                  <a:lnTo>
                    <a:pt x="f93" y="f94"/>
                  </a:lnTo>
                  <a:lnTo>
                    <a:pt x="f95" y="f96"/>
                  </a:lnTo>
                  <a:lnTo>
                    <a:pt x="f95" y="f97"/>
                  </a:lnTo>
                  <a:lnTo>
                    <a:pt x="f98" y="f99"/>
                  </a:lnTo>
                  <a:lnTo>
                    <a:pt x="f5" y="f100"/>
                  </a:lnTo>
                  <a:lnTo>
                    <a:pt x="f98" y="f101"/>
                  </a:lnTo>
                  <a:lnTo>
                    <a:pt x="f102" y="f103"/>
                  </a:lnTo>
                  <a:lnTo>
                    <a:pt x="f95" y="f104"/>
                  </a:lnTo>
                  <a:lnTo>
                    <a:pt x="f105" y="f106"/>
                  </a:lnTo>
                  <a:lnTo>
                    <a:pt x="f93" y="f107"/>
                  </a:lnTo>
                  <a:lnTo>
                    <a:pt x="f93" y="f108"/>
                  </a:lnTo>
                  <a:lnTo>
                    <a:pt x="f93" y="f109"/>
                  </a:lnTo>
                  <a:lnTo>
                    <a:pt x="f105" y="f110"/>
                  </a:lnTo>
                  <a:lnTo>
                    <a:pt x="f111" y="f112"/>
                  </a:lnTo>
                  <a:lnTo>
                    <a:pt x="f111" y="f113"/>
                  </a:lnTo>
                  <a:lnTo>
                    <a:pt x="f102" y="f114"/>
                  </a:lnTo>
                  <a:lnTo>
                    <a:pt x="f102" y="f115"/>
                  </a:lnTo>
                  <a:lnTo>
                    <a:pt x="f111" y="f116"/>
                  </a:lnTo>
                  <a:lnTo>
                    <a:pt x="f98" y="f117"/>
                  </a:lnTo>
                  <a:lnTo>
                    <a:pt x="f5" y="f118"/>
                  </a:lnTo>
                  <a:lnTo>
                    <a:pt x="f93" y="f118"/>
                  </a:lnTo>
                  <a:lnTo>
                    <a:pt x="f119" y="f120"/>
                  </a:lnTo>
                  <a:lnTo>
                    <a:pt x="f61" y="f120"/>
                  </a:lnTo>
                  <a:lnTo>
                    <a:pt x="f121" y="f122"/>
                  </a:lnTo>
                  <a:lnTo>
                    <a:pt x="f123" y="f124"/>
                  </a:lnTo>
                  <a:lnTo>
                    <a:pt x="f125" y="f126"/>
                  </a:lnTo>
                  <a:lnTo>
                    <a:pt x="f87" y="f126"/>
                  </a:lnTo>
                  <a:lnTo>
                    <a:pt x="f127" y="f88"/>
                  </a:lnTo>
                  <a:lnTo>
                    <a:pt x="f128" y="f129"/>
                  </a:lnTo>
                  <a:lnTo>
                    <a:pt x="f130" y="f131"/>
                  </a:lnTo>
                  <a:lnTo>
                    <a:pt x="f132" y="f133"/>
                  </a:lnTo>
                  <a:lnTo>
                    <a:pt x="f134" y="f135"/>
                  </a:lnTo>
                  <a:lnTo>
                    <a:pt x="f136" y="f137"/>
                  </a:lnTo>
                  <a:lnTo>
                    <a:pt x="f138" y="f139"/>
                  </a:lnTo>
                  <a:lnTo>
                    <a:pt x="f140" y="f102"/>
                  </a:lnTo>
                  <a:lnTo>
                    <a:pt x="f141" y="f142"/>
                  </a:lnTo>
                  <a:lnTo>
                    <a:pt x="f143" y="f5"/>
                  </a:lnTo>
                  <a:lnTo>
                    <a:pt x="f24" y="f139"/>
                  </a:lnTo>
                  <a:lnTo>
                    <a:pt x="f22" y="f144"/>
                  </a:lnTo>
                  <a:lnTo>
                    <a:pt x="f145" y="f133"/>
                  </a:lnTo>
                  <a:lnTo>
                    <a:pt x="f18" y="f131"/>
                  </a:lnTo>
                  <a:lnTo>
                    <a:pt x="f146" y="f126"/>
                  </a:lnTo>
                  <a:lnTo>
                    <a:pt x="f18" y="f118"/>
                  </a:lnTo>
                  <a:lnTo>
                    <a:pt x="f18" y="f147"/>
                  </a:lnTo>
                  <a:lnTo>
                    <a:pt x="f146" y="f113"/>
                  </a:lnTo>
                  <a:lnTo>
                    <a:pt x="f16" y="f56"/>
                  </a:lnTo>
                  <a:lnTo>
                    <a:pt x="f12" y="f148"/>
                  </a:lnTo>
                  <a:lnTo>
                    <a:pt x="f149" y="f150"/>
                  </a:lnTo>
                  <a:lnTo>
                    <a:pt x="f151" y="f152"/>
                  </a:lnTo>
                  <a:lnTo>
                    <a:pt x="f153" y="f154"/>
                  </a:lnTo>
                  <a:lnTo>
                    <a:pt x="f155" y="f103"/>
                  </a:lnTo>
                  <a:lnTo>
                    <a:pt x="f155" y="f156"/>
                  </a:lnTo>
                  <a:lnTo>
                    <a:pt x="f157" y="f101"/>
                  </a:lnTo>
                  <a:lnTo>
                    <a:pt x="f158" y="f159"/>
                  </a:lnTo>
                  <a:lnTo>
                    <a:pt x="f160" y="f161"/>
                  </a:lnTo>
                  <a:lnTo>
                    <a:pt x="f162" y="f96"/>
                  </a:lnTo>
                  <a:lnTo>
                    <a:pt x="f163" y="f94"/>
                  </a:lnTo>
                  <a:lnTo>
                    <a:pt x="f164" y="f165"/>
                  </a:lnTo>
                  <a:lnTo>
                    <a:pt x="f166" y="f167"/>
                  </a:lnTo>
                  <a:lnTo>
                    <a:pt x="f6" y="f168"/>
                  </a:lnTo>
                  <a:lnTo>
                    <a:pt x="f6" y="f169"/>
                  </a:lnTo>
                  <a:lnTo>
                    <a:pt x="f6" y="f87"/>
                  </a:lnTo>
                  <a:lnTo>
                    <a:pt x="f170" y="f171"/>
                  </a:lnTo>
                  <a:lnTo>
                    <a:pt x="f164" y="f85"/>
                  </a:lnTo>
                  <a:lnTo>
                    <a:pt x="f172" y="f173"/>
                  </a:lnTo>
                  <a:lnTo>
                    <a:pt x="f174" y="f175"/>
                  </a:lnTo>
                  <a:lnTo>
                    <a:pt x="f163" y="f176"/>
                  </a:lnTo>
                  <a:lnTo>
                    <a:pt x="f177" y="f76"/>
                  </a:lnTo>
                  <a:lnTo>
                    <a:pt x="f178" y="f179"/>
                  </a:lnTo>
                  <a:lnTo>
                    <a:pt x="f180" y="f74"/>
                  </a:lnTo>
                  <a:lnTo>
                    <a:pt x="f181" y="f182"/>
                  </a:lnTo>
                  <a:lnTo>
                    <a:pt x="f183" y="f184"/>
                  </a:lnTo>
                  <a:lnTo>
                    <a:pt x="f181" y="f67"/>
                  </a:lnTo>
                  <a:lnTo>
                    <a:pt x="f151" y="f185"/>
                  </a:lnTo>
                  <a:lnTo>
                    <a:pt x="f186" y="f63"/>
                  </a:lnTo>
                  <a:lnTo>
                    <a:pt x="f187" y="f60"/>
                  </a:lnTo>
                  <a:lnTo>
                    <a:pt x="f180" y="f57"/>
                  </a:lnTo>
                  <a:lnTo>
                    <a:pt x="f188" y="f189"/>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5" name="Freeform 15">
              <a:extLst>
                <a:ext uri="{FF2B5EF4-FFF2-40B4-BE49-F238E27FC236}">
                  <a16:creationId xmlns:a16="http://schemas.microsoft.com/office/drawing/2014/main" id="{79B74233-BCE4-9EC9-2F29-60A8F26D2C1C}"/>
                </a:ext>
              </a:extLst>
            </p:cNvPr>
            <p:cNvSpPr/>
            <p:nvPr/>
          </p:nvSpPr>
          <p:spPr>
            <a:xfrm>
              <a:off x="4948458" y="2096838"/>
              <a:ext cx="486488" cy="846012"/>
            </a:xfrm>
            <a:custGeom>
              <a:avLst/>
              <a:gdLst>
                <a:gd name="f0" fmla="val 10800000"/>
                <a:gd name="f1" fmla="val 5400000"/>
                <a:gd name="f2" fmla="val 360"/>
                <a:gd name="f3" fmla="val 180"/>
                <a:gd name="f4" fmla="val w"/>
                <a:gd name="f5" fmla="val h"/>
                <a:gd name="f6" fmla="val 0"/>
                <a:gd name="f7" fmla="val 410"/>
                <a:gd name="f8" fmla="val 713"/>
                <a:gd name="f9" fmla="val 405"/>
                <a:gd name="f10" fmla="val 447"/>
                <a:gd name="f11" fmla="val 400"/>
                <a:gd name="f12" fmla="val 436"/>
                <a:gd name="f13" fmla="val 393"/>
                <a:gd name="f14" fmla="val 426"/>
                <a:gd name="f15" fmla="val 391"/>
                <a:gd name="f16" fmla="val 417"/>
                <a:gd name="f17" fmla="val 414"/>
                <a:gd name="f18" fmla="val 409"/>
                <a:gd name="f19" fmla="val 402"/>
                <a:gd name="f20" fmla="val 395"/>
                <a:gd name="f21" fmla="val 398"/>
                <a:gd name="f22" fmla="val 388"/>
                <a:gd name="f23" fmla="val 353"/>
                <a:gd name="f24" fmla="val 386"/>
                <a:gd name="f25" fmla="val 315"/>
                <a:gd name="f26" fmla="val 381"/>
                <a:gd name="f27" fmla="val 277"/>
                <a:gd name="f28" fmla="val 377"/>
                <a:gd name="f29" fmla="val 239"/>
                <a:gd name="f30" fmla="val 372"/>
                <a:gd name="f31" fmla="val 201"/>
                <a:gd name="f32" fmla="val 365"/>
                <a:gd name="f33" fmla="val 163"/>
                <a:gd name="f34" fmla="val 125"/>
                <a:gd name="f35" fmla="val 355"/>
                <a:gd name="f36" fmla="val 92"/>
                <a:gd name="f37" fmla="val 350"/>
                <a:gd name="f38" fmla="val 88"/>
                <a:gd name="f39" fmla="val 346"/>
                <a:gd name="f40" fmla="val 78"/>
                <a:gd name="f41" fmla="val 339"/>
                <a:gd name="f42" fmla="val 59"/>
                <a:gd name="f43" fmla="val 332"/>
                <a:gd name="f44" fmla="val 50"/>
                <a:gd name="f45" fmla="val 329"/>
                <a:gd name="f46" fmla="val 47"/>
                <a:gd name="f47" fmla="val 324"/>
                <a:gd name="f48" fmla="val 43"/>
                <a:gd name="f49" fmla="val 320"/>
                <a:gd name="f50" fmla="val 35"/>
                <a:gd name="f51" fmla="val 317"/>
                <a:gd name="f52" fmla="val 19"/>
                <a:gd name="f53" fmla="val 313"/>
                <a:gd name="f54" fmla="val 301"/>
                <a:gd name="f55" fmla="val 2"/>
                <a:gd name="f56" fmla="val 261"/>
                <a:gd name="f57" fmla="val 7"/>
                <a:gd name="f58" fmla="val 218"/>
                <a:gd name="f59" fmla="val 12"/>
                <a:gd name="f60" fmla="val 175"/>
                <a:gd name="f61" fmla="val 135"/>
                <a:gd name="f62" fmla="val 24"/>
                <a:gd name="f63" fmla="val 93"/>
                <a:gd name="f64" fmla="val 28"/>
                <a:gd name="f65" fmla="val 33"/>
                <a:gd name="f66" fmla="val 57"/>
                <a:gd name="f67" fmla="val 40"/>
                <a:gd name="f68" fmla="val 67"/>
                <a:gd name="f69" fmla="val 74"/>
                <a:gd name="f70" fmla="val 54"/>
                <a:gd name="f71" fmla="val 76"/>
                <a:gd name="f72" fmla="val 61"/>
                <a:gd name="f73" fmla="val 83"/>
                <a:gd name="f74" fmla="val 66"/>
                <a:gd name="f75" fmla="val 95"/>
                <a:gd name="f76" fmla="val 73"/>
                <a:gd name="f77" fmla="val 102"/>
                <a:gd name="f78" fmla="val 80"/>
                <a:gd name="f79" fmla="val 105"/>
                <a:gd name="f80" fmla="val 85"/>
                <a:gd name="f81" fmla="val 106"/>
                <a:gd name="f82" fmla="val 100"/>
                <a:gd name="f83" fmla="val 116"/>
                <a:gd name="f84" fmla="val 123"/>
                <a:gd name="f85" fmla="val 130"/>
                <a:gd name="f86" fmla="val 90"/>
                <a:gd name="f87" fmla="val 142"/>
                <a:gd name="f88" fmla="val 151"/>
                <a:gd name="f89" fmla="val 71"/>
                <a:gd name="f90" fmla="val 161"/>
                <a:gd name="f91" fmla="val 55"/>
                <a:gd name="f92" fmla="val 168"/>
                <a:gd name="f93" fmla="val 38"/>
                <a:gd name="f94" fmla="val 173"/>
                <a:gd name="f95" fmla="val 29"/>
                <a:gd name="f96" fmla="val 182"/>
                <a:gd name="f97" fmla="val 26"/>
                <a:gd name="f98" fmla="val 194"/>
                <a:gd name="f99" fmla="val 204"/>
                <a:gd name="f100" fmla="val 36"/>
                <a:gd name="f101" fmla="val 208"/>
                <a:gd name="f102" fmla="val 41"/>
                <a:gd name="f103" fmla="val 225"/>
                <a:gd name="f104" fmla="val 31"/>
                <a:gd name="f105" fmla="val 260"/>
                <a:gd name="f106" fmla="val 22"/>
                <a:gd name="f107" fmla="val 275"/>
                <a:gd name="f108" fmla="val 10"/>
                <a:gd name="f109" fmla="val 282"/>
                <a:gd name="f110" fmla="val 8"/>
                <a:gd name="f111" fmla="val 291"/>
                <a:gd name="f112" fmla="val 303"/>
                <a:gd name="f113" fmla="val 308"/>
                <a:gd name="f114" fmla="val 3"/>
                <a:gd name="f115" fmla="val 310"/>
                <a:gd name="f116" fmla="val 331"/>
                <a:gd name="f117" fmla="val 348"/>
                <a:gd name="f118" fmla="val 367"/>
                <a:gd name="f119" fmla="val 17"/>
                <a:gd name="f120" fmla="val 407"/>
                <a:gd name="f121" fmla="val 431"/>
                <a:gd name="f122" fmla="val 454"/>
                <a:gd name="f123" fmla="val 97"/>
                <a:gd name="f124" fmla="val 478"/>
                <a:gd name="f125" fmla="val 107"/>
                <a:gd name="f126" fmla="val 488"/>
                <a:gd name="f127" fmla="val 483"/>
                <a:gd name="f128" fmla="val 128"/>
                <a:gd name="f129" fmla="val 485"/>
                <a:gd name="f130" fmla="val 149"/>
                <a:gd name="f131" fmla="val 490"/>
                <a:gd name="f132" fmla="val 152"/>
                <a:gd name="f133" fmla="val 492"/>
                <a:gd name="f134" fmla="val 495"/>
                <a:gd name="f135" fmla="val 499"/>
                <a:gd name="f136" fmla="val 140"/>
                <a:gd name="f137" fmla="val 542"/>
                <a:gd name="f138" fmla="val 561"/>
                <a:gd name="f139" fmla="val 138"/>
                <a:gd name="f140" fmla="val 568"/>
                <a:gd name="f141" fmla="val 145"/>
                <a:gd name="f142" fmla="val 578"/>
                <a:gd name="f143" fmla="val 159"/>
                <a:gd name="f144" fmla="val 589"/>
                <a:gd name="f145" fmla="val 171"/>
                <a:gd name="f146" fmla="val 597"/>
                <a:gd name="f147" fmla="val 601"/>
                <a:gd name="f148" fmla="val 197"/>
                <a:gd name="f149" fmla="val 608"/>
                <a:gd name="f150" fmla="val 625"/>
                <a:gd name="f151" fmla="val 230"/>
                <a:gd name="f152" fmla="val 634"/>
                <a:gd name="f153" fmla="val 644"/>
                <a:gd name="f154" fmla="val 235"/>
                <a:gd name="f155" fmla="val 653"/>
                <a:gd name="f156" fmla="val 660"/>
                <a:gd name="f157" fmla="val 670"/>
                <a:gd name="f158" fmla="val 237"/>
                <a:gd name="f159" fmla="val 679"/>
                <a:gd name="f160" fmla="val 689"/>
                <a:gd name="f161" fmla="val 249"/>
                <a:gd name="f162" fmla="val 703"/>
                <a:gd name="f163" fmla="val 256"/>
                <a:gd name="f164" fmla="val 710"/>
                <a:gd name="f165" fmla="val 263"/>
                <a:gd name="f166" fmla="val 708"/>
                <a:gd name="f167" fmla="val 705"/>
                <a:gd name="f168" fmla="val 268"/>
                <a:gd name="f169" fmla="val 698"/>
                <a:gd name="f170" fmla="val 284"/>
                <a:gd name="f171" fmla="val 684"/>
                <a:gd name="f172" fmla="val 691"/>
                <a:gd name="f173" fmla="val 343"/>
                <a:gd name="f174" fmla="val 686"/>
                <a:gd name="f175" fmla="val 336"/>
                <a:gd name="f176" fmla="val 663"/>
                <a:gd name="f177" fmla="val 658"/>
                <a:gd name="f178" fmla="val 651"/>
                <a:gd name="f179" fmla="val 642"/>
                <a:gd name="f180" fmla="val 630"/>
                <a:gd name="f181" fmla="val 620"/>
                <a:gd name="f182" fmla="val 611"/>
                <a:gd name="f183" fmla="val 599"/>
                <a:gd name="f184" fmla="val 374"/>
                <a:gd name="f185" fmla="val 369"/>
                <a:gd name="f186" fmla="val 587"/>
                <a:gd name="f187" fmla="val 585"/>
                <a:gd name="f188" fmla="val 563"/>
                <a:gd name="f189" fmla="val 559"/>
                <a:gd name="f190" fmla="val 556"/>
                <a:gd name="f191" fmla="val 552"/>
                <a:gd name="f192" fmla="val 547"/>
                <a:gd name="f193" fmla="val 537"/>
                <a:gd name="f194" fmla="val 535"/>
                <a:gd name="f195" fmla="val 379"/>
                <a:gd name="f196" fmla="val 530"/>
                <a:gd name="f197" fmla="val 384"/>
                <a:gd name="f198" fmla="val 525"/>
                <a:gd name="f199" fmla="val 514"/>
                <a:gd name="f200" fmla="val 507"/>
                <a:gd name="f201" fmla="val 504"/>
                <a:gd name="f202" fmla="val 403"/>
                <a:gd name="f203" fmla="val 497"/>
                <a:gd name="f204" fmla="val 469"/>
                <a:gd name="f205" fmla="val 462"/>
                <a:gd name="f206" fmla="+- 0 0 -90"/>
                <a:gd name="f207" fmla="*/ f4 1 410"/>
                <a:gd name="f208" fmla="*/ f5 1 713"/>
                <a:gd name="f209" fmla="+- f8 0 f6"/>
                <a:gd name="f210" fmla="+- f7 0 f6"/>
                <a:gd name="f211" fmla="*/ f206 f0 1"/>
                <a:gd name="f212" fmla="*/ f210 1 410"/>
                <a:gd name="f213" fmla="*/ f209 1 713"/>
                <a:gd name="f214" fmla="*/ 623888 f210 1"/>
                <a:gd name="f215" fmla="*/ 676276 f209 1"/>
                <a:gd name="f216" fmla="*/ 649288 f209 1"/>
                <a:gd name="f217" fmla="*/ 631825 f210 1"/>
                <a:gd name="f218" fmla="*/ 620713 f209 1"/>
                <a:gd name="f219" fmla="*/ 612775 f210 1"/>
                <a:gd name="f220" fmla="*/ 500063 f209 1"/>
                <a:gd name="f221" fmla="*/ 590550 f210 1"/>
                <a:gd name="f222" fmla="*/ 319088 f209 1"/>
                <a:gd name="f223" fmla="*/ 563563 f210 1"/>
                <a:gd name="f224" fmla="*/ 146050 f209 1"/>
                <a:gd name="f225" fmla="*/ 538163 f210 1"/>
                <a:gd name="f226" fmla="*/ 93663 f209 1"/>
                <a:gd name="f227" fmla="*/ 514350 f210 1"/>
                <a:gd name="f228" fmla="*/ 68263 f209 1"/>
                <a:gd name="f229" fmla="*/ 496888 f210 1"/>
                <a:gd name="f230" fmla="*/ 0 f209 1"/>
                <a:gd name="f231" fmla="*/ 346075 f210 1"/>
                <a:gd name="f232" fmla="*/ 19050 f209 1"/>
                <a:gd name="f233" fmla="*/ 147638 f210 1"/>
                <a:gd name="f234" fmla="*/ 44450 f209 1"/>
                <a:gd name="f235" fmla="*/ 106363 f210 1"/>
                <a:gd name="f236" fmla="*/ 74613 f209 1"/>
                <a:gd name="f237" fmla="*/ 131763 f210 1"/>
                <a:gd name="f238" fmla="*/ 104775 f209 1"/>
                <a:gd name="f239" fmla="*/ 166688 f210 1"/>
                <a:gd name="f240" fmla="*/ 134938 f209 1"/>
                <a:gd name="f241" fmla="*/ 158750 f210 1"/>
                <a:gd name="f242" fmla="*/ 184150 f209 1"/>
                <a:gd name="f243" fmla="*/ 142875 f210 1"/>
                <a:gd name="f244" fmla="*/ 225425 f209 1"/>
                <a:gd name="f245" fmla="*/ 87313 f210 1"/>
                <a:gd name="f246" fmla="*/ 266700 f209 1"/>
                <a:gd name="f247" fmla="*/ 41275 f210 1"/>
                <a:gd name="f248" fmla="*/ 307975 f209 1"/>
                <a:gd name="f249" fmla="*/ 65088 f210 1"/>
                <a:gd name="f250" fmla="*/ 346075 f209 1"/>
                <a:gd name="f251" fmla="*/ 49213 f210 1"/>
                <a:gd name="f252" fmla="*/ 412751 f209 1"/>
                <a:gd name="f253" fmla="*/ 12700 f210 1"/>
                <a:gd name="f254" fmla="*/ 461963 f209 1"/>
                <a:gd name="f255" fmla="*/ 4763 f210 1"/>
                <a:gd name="f256" fmla="*/ 492126 f209 1"/>
                <a:gd name="f257" fmla="*/ 582613 f209 1"/>
                <a:gd name="f258" fmla="*/ 57150 f210 1"/>
                <a:gd name="f259" fmla="*/ 646113 f209 1"/>
                <a:gd name="f260" fmla="*/ 153988 f210 1"/>
                <a:gd name="f261" fmla="*/ 758826 f209 1"/>
                <a:gd name="f262" fmla="*/ 203200 f210 1"/>
                <a:gd name="f263" fmla="*/ 766764 f209 1"/>
                <a:gd name="f264" fmla="*/ 241300 f210 1"/>
                <a:gd name="f265" fmla="*/ 777876 f209 1"/>
                <a:gd name="f266" fmla="*/ 792164 f209 1"/>
                <a:gd name="f267" fmla="*/ 219075 f210 1"/>
                <a:gd name="f268" fmla="*/ 901701 f209 1"/>
                <a:gd name="f269" fmla="*/ 271463 f210 1"/>
                <a:gd name="f270" fmla="*/ 947739 f209 1"/>
                <a:gd name="f271" fmla="*/ 992189 f209 1"/>
                <a:gd name="f272" fmla="*/ 373063 f210 1"/>
                <a:gd name="f273" fmla="*/ 1036639 f209 1"/>
                <a:gd name="f274" fmla="*/ 376238 f210 1"/>
                <a:gd name="f275" fmla="*/ 1077914 f209 1"/>
                <a:gd name="f276" fmla="*/ 406400 f210 1"/>
                <a:gd name="f277" fmla="*/ 1127126 f209 1"/>
                <a:gd name="f278" fmla="*/ 417513 f210 1"/>
                <a:gd name="f279" fmla="*/ 414338 f210 1"/>
                <a:gd name="f280" fmla="*/ 1119189 f209 1"/>
                <a:gd name="f281" fmla="*/ 425450 f210 1"/>
                <a:gd name="f282" fmla="*/ 439738 f210 1"/>
                <a:gd name="f283" fmla="*/ 1108076 f209 1"/>
                <a:gd name="f284" fmla="*/ 522288 f210 1"/>
                <a:gd name="f285" fmla="*/ 1096964 f209 1"/>
                <a:gd name="f286" fmla="*/ 544513 f210 1"/>
                <a:gd name="f287" fmla="*/ 533400 f210 1"/>
                <a:gd name="f288" fmla="*/ 1044576 f209 1"/>
                <a:gd name="f289" fmla="*/ 1000126 f209 1"/>
                <a:gd name="f290" fmla="*/ 950914 f209 1"/>
                <a:gd name="f291" fmla="*/ 585788 f210 1"/>
                <a:gd name="f292" fmla="*/ 928689 f209 1"/>
                <a:gd name="f293" fmla="*/ 593725 f210 1"/>
                <a:gd name="f294" fmla="*/ 887414 f209 1"/>
                <a:gd name="f295" fmla="*/ 598488 f210 1"/>
                <a:gd name="f296" fmla="*/ 876301 f209 1"/>
                <a:gd name="f297" fmla="*/ 852489 f209 1"/>
                <a:gd name="f298" fmla="*/ 609600 f210 1"/>
                <a:gd name="f299" fmla="*/ 841376 f209 1"/>
                <a:gd name="f300" fmla="*/ 804864 f209 1"/>
                <a:gd name="f301" fmla="*/ 642938 f210 1"/>
                <a:gd name="f302" fmla="*/ 709613 f209 1"/>
                <a:gd name="f303" fmla="*/ f211 1 f3"/>
                <a:gd name="f304" fmla="*/ f214 1 410"/>
                <a:gd name="f305" fmla="*/ f215 1 713"/>
                <a:gd name="f306" fmla="*/ f216 1 713"/>
                <a:gd name="f307" fmla="*/ f217 1 410"/>
                <a:gd name="f308" fmla="*/ f218 1 713"/>
                <a:gd name="f309" fmla="*/ f219 1 410"/>
                <a:gd name="f310" fmla="*/ f220 1 713"/>
                <a:gd name="f311" fmla="*/ f221 1 410"/>
                <a:gd name="f312" fmla="*/ f222 1 713"/>
                <a:gd name="f313" fmla="*/ f223 1 410"/>
                <a:gd name="f314" fmla="*/ f224 1 713"/>
                <a:gd name="f315" fmla="*/ f225 1 410"/>
                <a:gd name="f316" fmla="*/ f226 1 713"/>
                <a:gd name="f317" fmla="*/ f227 1 410"/>
                <a:gd name="f318" fmla="*/ f228 1 713"/>
                <a:gd name="f319" fmla="*/ f229 1 410"/>
                <a:gd name="f320" fmla="*/ f230 1 713"/>
                <a:gd name="f321" fmla="*/ f231 1 410"/>
                <a:gd name="f322" fmla="*/ f232 1 713"/>
                <a:gd name="f323" fmla="*/ f233 1 410"/>
                <a:gd name="f324" fmla="*/ f234 1 713"/>
                <a:gd name="f325" fmla="*/ f235 1 410"/>
                <a:gd name="f326" fmla="*/ f236 1 713"/>
                <a:gd name="f327" fmla="*/ f237 1 410"/>
                <a:gd name="f328" fmla="*/ f238 1 713"/>
                <a:gd name="f329" fmla="*/ f239 1 410"/>
                <a:gd name="f330" fmla="*/ f240 1 713"/>
                <a:gd name="f331" fmla="*/ f241 1 410"/>
                <a:gd name="f332" fmla="*/ f242 1 713"/>
                <a:gd name="f333" fmla="*/ f243 1 410"/>
                <a:gd name="f334" fmla="*/ f244 1 713"/>
                <a:gd name="f335" fmla="*/ f245 1 410"/>
                <a:gd name="f336" fmla="*/ f246 1 713"/>
                <a:gd name="f337" fmla="*/ f247 1 410"/>
                <a:gd name="f338" fmla="*/ f248 1 713"/>
                <a:gd name="f339" fmla="*/ f249 1 410"/>
                <a:gd name="f340" fmla="*/ f250 1 713"/>
                <a:gd name="f341" fmla="*/ f251 1 410"/>
                <a:gd name="f342" fmla="*/ f252 1 713"/>
                <a:gd name="f343" fmla="*/ f253 1 410"/>
                <a:gd name="f344" fmla="*/ f254 1 713"/>
                <a:gd name="f345" fmla="*/ f255 1 410"/>
                <a:gd name="f346" fmla="*/ f256 1 713"/>
                <a:gd name="f347" fmla="*/ f257 1 713"/>
                <a:gd name="f348" fmla="*/ f258 1 410"/>
                <a:gd name="f349" fmla="*/ f259 1 713"/>
                <a:gd name="f350" fmla="*/ f260 1 410"/>
                <a:gd name="f351" fmla="*/ f261 1 713"/>
                <a:gd name="f352" fmla="*/ f262 1 410"/>
                <a:gd name="f353" fmla="*/ f263 1 713"/>
                <a:gd name="f354" fmla="*/ f264 1 410"/>
                <a:gd name="f355" fmla="*/ f265 1 713"/>
                <a:gd name="f356" fmla="*/ f266 1 713"/>
                <a:gd name="f357" fmla="*/ f267 1 410"/>
                <a:gd name="f358" fmla="*/ f268 1 713"/>
                <a:gd name="f359" fmla="*/ f269 1 410"/>
                <a:gd name="f360" fmla="*/ f270 1 713"/>
                <a:gd name="f361" fmla="*/ f271 1 713"/>
                <a:gd name="f362" fmla="*/ f272 1 410"/>
                <a:gd name="f363" fmla="*/ f273 1 713"/>
                <a:gd name="f364" fmla="*/ f274 1 410"/>
                <a:gd name="f365" fmla="*/ f275 1 713"/>
                <a:gd name="f366" fmla="*/ f276 1 410"/>
                <a:gd name="f367" fmla="*/ f277 1 713"/>
                <a:gd name="f368" fmla="*/ f278 1 410"/>
                <a:gd name="f369" fmla="*/ f279 1 410"/>
                <a:gd name="f370" fmla="*/ f280 1 713"/>
                <a:gd name="f371" fmla="*/ f281 1 410"/>
                <a:gd name="f372" fmla="*/ f282 1 410"/>
                <a:gd name="f373" fmla="*/ f283 1 713"/>
                <a:gd name="f374" fmla="*/ f284 1 410"/>
                <a:gd name="f375" fmla="*/ f285 1 713"/>
                <a:gd name="f376" fmla="*/ f286 1 410"/>
                <a:gd name="f377" fmla="*/ f287 1 410"/>
                <a:gd name="f378" fmla="*/ f288 1 713"/>
                <a:gd name="f379" fmla="*/ f289 1 713"/>
                <a:gd name="f380" fmla="*/ f290 1 713"/>
                <a:gd name="f381" fmla="*/ f291 1 410"/>
                <a:gd name="f382" fmla="*/ f292 1 713"/>
                <a:gd name="f383" fmla="*/ f293 1 410"/>
                <a:gd name="f384" fmla="*/ f294 1 713"/>
                <a:gd name="f385" fmla="*/ f295 1 410"/>
                <a:gd name="f386" fmla="*/ f296 1 713"/>
                <a:gd name="f387" fmla="*/ f297 1 713"/>
                <a:gd name="f388" fmla="*/ f298 1 410"/>
                <a:gd name="f389" fmla="*/ f299 1 713"/>
                <a:gd name="f390" fmla="*/ f300 1 713"/>
                <a:gd name="f391" fmla="*/ f301 1 410"/>
                <a:gd name="f392" fmla="*/ f302 1 713"/>
                <a:gd name="f393" fmla="*/ 0 1 f212"/>
                <a:gd name="f394" fmla="*/ f7 1 f212"/>
                <a:gd name="f395" fmla="*/ 0 1 f213"/>
                <a:gd name="f396" fmla="*/ f8 1 f213"/>
                <a:gd name="f397" fmla="+- f303 0 f1"/>
                <a:gd name="f398" fmla="*/ f304 1 f212"/>
                <a:gd name="f399" fmla="*/ f305 1 f213"/>
                <a:gd name="f400" fmla="*/ f306 1 f213"/>
                <a:gd name="f401" fmla="*/ f307 1 f212"/>
                <a:gd name="f402" fmla="*/ f308 1 f213"/>
                <a:gd name="f403" fmla="*/ f309 1 f212"/>
                <a:gd name="f404" fmla="*/ f310 1 f213"/>
                <a:gd name="f405" fmla="*/ f311 1 f212"/>
                <a:gd name="f406" fmla="*/ f312 1 f213"/>
                <a:gd name="f407" fmla="*/ f313 1 f212"/>
                <a:gd name="f408" fmla="*/ f314 1 f213"/>
                <a:gd name="f409" fmla="*/ f315 1 f212"/>
                <a:gd name="f410" fmla="*/ f316 1 f213"/>
                <a:gd name="f411" fmla="*/ f317 1 f212"/>
                <a:gd name="f412" fmla="*/ f318 1 f213"/>
                <a:gd name="f413" fmla="*/ f319 1 f212"/>
                <a:gd name="f414" fmla="*/ f320 1 f213"/>
                <a:gd name="f415" fmla="*/ f321 1 f212"/>
                <a:gd name="f416" fmla="*/ f322 1 f213"/>
                <a:gd name="f417" fmla="*/ f323 1 f212"/>
                <a:gd name="f418" fmla="*/ f324 1 f213"/>
                <a:gd name="f419" fmla="*/ f325 1 f212"/>
                <a:gd name="f420" fmla="*/ f326 1 f213"/>
                <a:gd name="f421" fmla="*/ f327 1 f212"/>
                <a:gd name="f422" fmla="*/ f328 1 f213"/>
                <a:gd name="f423" fmla="*/ f329 1 f212"/>
                <a:gd name="f424" fmla="*/ f330 1 f213"/>
                <a:gd name="f425" fmla="*/ f331 1 f212"/>
                <a:gd name="f426" fmla="*/ f332 1 f213"/>
                <a:gd name="f427" fmla="*/ f333 1 f212"/>
                <a:gd name="f428" fmla="*/ f334 1 f213"/>
                <a:gd name="f429" fmla="*/ f335 1 f212"/>
                <a:gd name="f430" fmla="*/ f336 1 f213"/>
                <a:gd name="f431" fmla="*/ f337 1 f212"/>
                <a:gd name="f432" fmla="*/ f338 1 f213"/>
                <a:gd name="f433" fmla="*/ f339 1 f212"/>
                <a:gd name="f434" fmla="*/ f340 1 f213"/>
                <a:gd name="f435" fmla="*/ f341 1 f212"/>
                <a:gd name="f436" fmla="*/ f342 1 f213"/>
                <a:gd name="f437" fmla="*/ f343 1 f212"/>
                <a:gd name="f438" fmla="*/ f344 1 f213"/>
                <a:gd name="f439" fmla="*/ f345 1 f212"/>
                <a:gd name="f440" fmla="*/ f346 1 f213"/>
                <a:gd name="f441" fmla="*/ f347 1 f213"/>
                <a:gd name="f442" fmla="*/ f348 1 f212"/>
                <a:gd name="f443" fmla="*/ f349 1 f213"/>
                <a:gd name="f444" fmla="*/ f350 1 f212"/>
                <a:gd name="f445" fmla="*/ f351 1 f213"/>
                <a:gd name="f446" fmla="*/ f352 1 f212"/>
                <a:gd name="f447" fmla="*/ f353 1 f213"/>
                <a:gd name="f448" fmla="*/ f354 1 f212"/>
                <a:gd name="f449" fmla="*/ f355 1 f213"/>
                <a:gd name="f450" fmla="*/ f356 1 f213"/>
                <a:gd name="f451" fmla="*/ f357 1 f212"/>
                <a:gd name="f452" fmla="*/ f358 1 f213"/>
                <a:gd name="f453" fmla="*/ f359 1 f212"/>
                <a:gd name="f454" fmla="*/ f360 1 f213"/>
                <a:gd name="f455" fmla="*/ f361 1 f213"/>
                <a:gd name="f456" fmla="*/ f362 1 f212"/>
                <a:gd name="f457" fmla="*/ f363 1 f213"/>
                <a:gd name="f458" fmla="*/ f364 1 f212"/>
                <a:gd name="f459" fmla="*/ f365 1 f213"/>
                <a:gd name="f460" fmla="*/ f366 1 f212"/>
                <a:gd name="f461" fmla="*/ f367 1 f213"/>
                <a:gd name="f462" fmla="*/ f368 1 f212"/>
                <a:gd name="f463" fmla="*/ f369 1 f212"/>
                <a:gd name="f464" fmla="*/ f370 1 f213"/>
                <a:gd name="f465" fmla="*/ f371 1 f212"/>
                <a:gd name="f466" fmla="*/ f372 1 f212"/>
                <a:gd name="f467" fmla="*/ f373 1 f213"/>
                <a:gd name="f468" fmla="*/ f374 1 f212"/>
                <a:gd name="f469" fmla="*/ f375 1 f213"/>
                <a:gd name="f470" fmla="*/ f376 1 f212"/>
                <a:gd name="f471" fmla="*/ f377 1 f212"/>
                <a:gd name="f472" fmla="*/ f378 1 f213"/>
                <a:gd name="f473" fmla="*/ f379 1 f213"/>
                <a:gd name="f474" fmla="*/ f380 1 f213"/>
                <a:gd name="f475" fmla="*/ f381 1 f212"/>
                <a:gd name="f476" fmla="*/ f382 1 f213"/>
                <a:gd name="f477" fmla="*/ f383 1 f212"/>
                <a:gd name="f478" fmla="*/ f384 1 f213"/>
                <a:gd name="f479" fmla="*/ f385 1 f212"/>
                <a:gd name="f480" fmla="*/ f386 1 f213"/>
                <a:gd name="f481" fmla="*/ f387 1 f213"/>
                <a:gd name="f482" fmla="*/ f388 1 f212"/>
                <a:gd name="f483" fmla="*/ f389 1 f213"/>
                <a:gd name="f484" fmla="*/ f390 1 f213"/>
                <a:gd name="f485" fmla="*/ f391 1 f212"/>
                <a:gd name="f486" fmla="*/ f392 1 f213"/>
                <a:gd name="f487" fmla="*/ f393 f207 1"/>
                <a:gd name="f488" fmla="*/ f394 f207 1"/>
                <a:gd name="f489" fmla="*/ f396 f208 1"/>
                <a:gd name="f490" fmla="*/ f395 f208 1"/>
                <a:gd name="f491" fmla="*/ f398 f207 1"/>
                <a:gd name="f492" fmla="*/ f399 f208 1"/>
                <a:gd name="f493" fmla="*/ f400 f208 1"/>
                <a:gd name="f494" fmla="*/ f401 f207 1"/>
                <a:gd name="f495" fmla="*/ f402 f208 1"/>
                <a:gd name="f496" fmla="*/ f403 f207 1"/>
                <a:gd name="f497" fmla="*/ f404 f208 1"/>
                <a:gd name="f498" fmla="*/ f405 f207 1"/>
                <a:gd name="f499" fmla="*/ f406 f208 1"/>
                <a:gd name="f500" fmla="*/ f407 f207 1"/>
                <a:gd name="f501" fmla="*/ f408 f208 1"/>
                <a:gd name="f502" fmla="*/ f409 f207 1"/>
                <a:gd name="f503" fmla="*/ f410 f208 1"/>
                <a:gd name="f504" fmla="*/ f411 f207 1"/>
                <a:gd name="f505" fmla="*/ f412 f208 1"/>
                <a:gd name="f506" fmla="*/ f413 f207 1"/>
                <a:gd name="f507" fmla="*/ f414 f208 1"/>
                <a:gd name="f508" fmla="*/ f415 f207 1"/>
                <a:gd name="f509" fmla="*/ f416 f208 1"/>
                <a:gd name="f510" fmla="*/ f417 f207 1"/>
                <a:gd name="f511" fmla="*/ f418 f208 1"/>
                <a:gd name="f512" fmla="*/ f419 f207 1"/>
                <a:gd name="f513" fmla="*/ f420 f208 1"/>
                <a:gd name="f514" fmla="*/ f421 f207 1"/>
                <a:gd name="f515" fmla="*/ f422 f208 1"/>
                <a:gd name="f516" fmla="*/ f423 f207 1"/>
                <a:gd name="f517" fmla="*/ f424 f208 1"/>
                <a:gd name="f518" fmla="*/ f425 f207 1"/>
                <a:gd name="f519" fmla="*/ f426 f208 1"/>
                <a:gd name="f520" fmla="*/ f427 f207 1"/>
                <a:gd name="f521" fmla="*/ f428 f208 1"/>
                <a:gd name="f522" fmla="*/ f429 f207 1"/>
                <a:gd name="f523" fmla="*/ f430 f208 1"/>
                <a:gd name="f524" fmla="*/ f431 f207 1"/>
                <a:gd name="f525" fmla="*/ f432 f208 1"/>
                <a:gd name="f526" fmla="*/ f433 f207 1"/>
                <a:gd name="f527" fmla="*/ f434 f208 1"/>
                <a:gd name="f528" fmla="*/ f435 f207 1"/>
                <a:gd name="f529" fmla="*/ f436 f208 1"/>
                <a:gd name="f530" fmla="*/ f437 f207 1"/>
                <a:gd name="f531" fmla="*/ f438 f208 1"/>
                <a:gd name="f532" fmla="*/ f439 f207 1"/>
                <a:gd name="f533" fmla="*/ f440 f208 1"/>
                <a:gd name="f534" fmla="*/ f441 f208 1"/>
                <a:gd name="f535" fmla="*/ f442 f207 1"/>
                <a:gd name="f536" fmla="*/ f443 f208 1"/>
                <a:gd name="f537" fmla="*/ f444 f207 1"/>
                <a:gd name="f538" fmla="*/ f445 f208 1"/>
                <a:gd name="f539" fmla="*/ f446 f207 1"/>
                <a:gd name="f540" fmla="*/ f447 f208 1"/>
                <a:gd name="f541" fmla="*/ f448 f207 1"/>
                <a:gd name="f542" fmla="*/ f449 f208 1"/>
                <a:gd name="f543" fmla="*/ f450 f208 1"/>
                <a:gd name="f544" fmla="*/ f451 f207 1"/>
                <a:gd name="f545" fmla="*/ f452 f208 1"/>
                <a:gd name="f546" fmla="*/ f453 f207 1"/>
                <a:gd name="f547" fmla="*/ f454 f208 1"/>
                <a:gd name="f548" fmla="*/ f455 f208 1"/>
                <a:gd name="f549" fmla="*/ f456 f207 1"/>
                <a:gd name="f550" fmla="*/ f457 f208 1"/>
                <a:gd name="f551" fmla="*/ f458 f207 1"/>
                <a:gd name="f552" fmla="*/ f459 f208 1"/>
                <a:gd name="f553" fmla="*/ f460 f207 1"/>
                <a:gd name="f554" fmla="*/ f461 f208 1"/>
                <a:gd name="f555" fmla="*/ f462 f207 1"/>
                <a:gd name="f556" fmla="*/ f463 f207 1"/>
                <a:gd name="f557" fmla="*/ f464 f208 1"/>
                <a:gd name="f558" fmla="*/ f465 f207 1"/>
                <a:gd name="f559" fmla="*/ f466 f207 1"/>
                <a:gd name="f560" fmla="*/ f467 f208 1"/>
                <a:gd name="f561" fmla="*/ f468 f207 1"/>
                <a:gd name="f562" fmla="*/ f469 f208 1"/>
                <a:gd name="f563" fmla="*/ f470 f207 1"/>
                <a:gd name="f564" fmla="*/ f471 f207 1"/>
                <a:gd name="f565" fmla="*/ f472 f208 1"/>
                <a:gd name="f566" fmla="*/ f473 f208 1"/>
                <a:gd name="f567" fmla="*/ f474 f208 1"/>
                <a:gd name="f568" fmla="*/ f475 f207 1"/>
                <a:gd name="f569" fmla="*/ f476 f208 1"/>
                <a:gd name="f570" fmla="*/ f477 f207 1"/>
                <a:gd name="f571" fmla="*/ f478 f208 1"/>
                <a:gd name="f572" fmla="*/ f479 f207 1"/>
                <a:gd name="f573" fmla="*/ f480 f208 1"/>
                <a:gd name="f574" fmla="*/ f481 f208 1"/>
                <a:gd name="f575" fmla="*/ f482 f207 1"/>
                <a:gd name="f576" fmla="*/ f483 f208 1"/>
                <a:gd name="f577" fmla="*/ f484 f208 1"/>
                <a:gd name="f578" fmla="*/ f485 f207 1"/>
                <a:gd name="f579" fmla="*/ f486 f208 1"/>
              </a:gdLst>
              <a:ahLst/>
              <a:cxnLst>
                <a:cxn ang="3cd4">
                  <a:pos x="hc" y="t"/>
                </a:cxn>
                <a:cxn ang="0">
                  <a:pos x="r" y="vc"/>
                </a:cxn>
                <a:cxn ang="cd4">
                  <a:pos x="hc" y="b"/>
                </a:cxn>
                <a:cxn ang="cd2">
                  <a:pos x="l" y="vc"/>
                </a:cxn>
                <a:cxn ang="f397">
                  <a:pos x="f491" y="f492"/>
                </a:cxn>
                <a:cxn ang="f397">
                  <a:pos x="f491" y="f493"/>
                </a:cxn>
                <a:cxn ang="f397">
                  <a:pos x="f494" y="f495"/>
                </a:cxn>
                <a:cxn ang="f397">
                  <a:pos x="f496" y="f497"/>
                </a:cxn>
                <a:cxn ang="f397">
                  <a:pos x="f498" y="f499"/>
                </a:cxn>
                <a:cxn ang="f397">
                  <a:pos x="f500" y="f501"/>
                </a:cxn>
                <a:cxn ang="f397">
                  <a:pos x="f502" y="f503"/>
                </a:cxn>
                <a:cxn ang="f397">
                  <a:pos x="f504" y="f505"/>
                </a:cxn>
                <a:cxn ang="f397">
                  <a:pos x="f506" y="f507"/>
                </a:cxn>
                <a:cxn ang="f397">
                  <a:pos x="f508" y="f509"/>
                </a:cxn>
                <a:cxn ang="f397">
                  <a:pos x="f510" y="f511"/>
                </a:cxn>
                <a:cxn ang="f397">
                  <a:pos x="f512" y="f513"/>
                </a:cxn>
                <a:cxn ang="f397">
                  <a:pos x="f514" y="f515"/>
                </a:cxn>
                <a:cxn ang="f397">
                  <a:pos x="f516" y="f517"/>
                </a:cxn>
                <a:cxn ang="f397">
                  <a:pos x="f518" y="f519"/>
                </a:cxn>
                <a:cxn ang="f397">
                  <a:pos x="f520" y="f521"/>
                </a:cxn>
                <a:cxn ang="f397">
                  <a:pos x="f522" y="f523"/>
                </a:cxn>
                <a:cxn ang="f397">
                  <a:pos x="f524" y="f525"/>
                </a:cxn>
                <a:cxn ang="f397">
                  <a:pos x="f526" y="f527"/>
                </a:cxn>
                <a:cxn ang="f397">
                  <a:pos x="f528" y="f529"/>
                </a:cxn>
                <a:cxn ang="f397">
                  <a:pos x="f530" y="f531"/>
                </a:cxn>
                <a:cxn ang="f397">
                  <a:pos x="f532" y="f533"/>
                </a:cxn>
                <a:cxn ang="f397">
                  <a:pos x="f530" y="f534"/>
                </a:cxn>
                <a:cxn ang="f397">
                  <a:pos x="f535" y="f536"/>
                </a:cxn>
                <a:cxn ang="f397">
                  <a:pos x="f537" y="f538"/>
                </a:cxn>
                <a:cxn ang="f397">
                  <a:pos x="f539" y="f540"/>
                </a:cxn>
                <a:cxn ang="f397">
                  <a:pos x="f541" y="f542"/>
                </a:cxn>
                <a:cxn ang="f397">
                  <a:pos x="f541" y="f543"/>
                </a:cxn>
                <a:cxn ang="f397">
                  <a:pos x="f544" y="f545"/>
                </a:cxn>
                <a:cxn ang="f397">
                  <a:pos x="f546" y="f547"/>
                </a:cxn>
                <a:cxn ang="f397">
                  <a:pos x="f508" y="f548"/>
                </a:cxn>
                <a:cxn ang="f397">
                  <a:pos x="f549" y="f550"/>
                </a:cxn>
                <a:cxn ang="f397">
                  <a:pos x="f551" y="f552"/>
                </a:cxn>
                <a:cxn ang="f397">
                  <a:pos x="f553" y="f554"/>
                </a:cxn>
                <a:cxn ang="f397">
                  <a:pos x="f555" y="f554"/>
                </a:cxn>
                <a:cxn ang="f397">
                  <a:pos x="f556" y="f557"/>
                </a:cxn>
                <a:cxn ang="f397">
                  <a:pos x="f558" y="f557"/>
                </a:cxn>
                <a:cxn ang="f397">
                  <a:pos x="f559" y="f560"/>
                </a:cxn>
                <a:cxn ang="f397">
                  <a:pos x="f561" y="f562"/>
                </a:cxn>
                <a:cxn ang="f397">
                  <a:pos x="f563" y="f552"/>
                </a:cxn>
                <a:cxn ang="f397">
                  <a:pos x="f564" y="f565"/>
                </a:cxn>
                <a:cxn ang="f397">
                  <a:pos x="f498" y="f566"/>
                </a:cxn>
                <a:cxn ang="f397">
                  <a:pos x="f498" y="f567"/>
                </a:cxn>
                <a:cxn ang="f397">
                  <a:pos x="f568" y="f569"/>
                </a:cxn>
                <a:cxn ang="f397">
                  <a:pos x="f498" y="f545"/>
                </a:cxn>
                <a:cxn ang="f397">
                  <a:pos x="f570" y="f571"/>
                </a:cxn>
                <a:cxn ang="f397">
                  <a:pos x="f572" y="f573"/>
                </a:cxn>
                <a:cxn ang="f397">
                  <a:pos x="f570" y="f574"/>
                </a:cxn>
                <a:cxn ang="f397">
                  <a:pos x="f575" y="f576"/>
                </a:cxn>
                <a:cxn ang="f397">
                  <a:pos x="f491" y="f577"/>
                </a:cxn>
                <a:cxn ang="f397">
                  <a:pos x="f578" y="f538"/>
                </a:cxn>
                <a:cxn ang="f397">
                  <a:pos x="f578" y="f579"/>
                </a:cxn>
              </a:cxnLst>
              <a:rect l="f487" t="f490" r="f488" b="f489"/>
              <a:pathLst>
                <a:path w="410" h="713">
                  <a:moveTo>
                    <a:pt x="f9" y="f10"/>
                  </a:moveTo>
                  <a:lnTo>
                    <a:pt x="f11" y="f12"/>
                  </a:lnTo>
                  <a:lnTo>
                    <a:pt x="f13" y="f14"/>
                  </a:lnTo>
                  <a:lnTo>
                    <a:pt x="f15" y="f16"/>
                  </a:lnTo>
                  <a:lnTo>
                    <a:pt x="f13" y="f17"/>
                  </a:lnTo>
                  <a:lnTo>
                    <a:pt x="f13" y="f18"/>
                  </a:lnTo>
                  <a:lnTo>
                    <a:pt x="f15" y="f19"/>
                  </a:lnTo>
                  <a:lnTo>
                    <a:pt x="f13" y="f20"/>
                  </a:lnTo>
                  <a:lnTo>
                    <a:pt x="f21" y="f15"/>
                  </a:lnTo>
                  <a:lnTo>
                    <a:pt x="f21" y="f22"/>
                  </a:lnTo>
                  <a:lnTo>
                    <a:pt x="f13" y="f23"/>
                  </a:lnTo>
                  <a:lnTo>
                    <a:pt x="f24" y="f25"/>
                  </a:lnTo>
                  <a:lnTo>
                    <a:pt x="f26" y="f27"/>
                  </a:lnTo>
                  <a:lnTo>
                    <a:pt x="f28" y="f29"/>
                  </a:lnTo>
                  <a:lnTo>
                    <a:pt x="f30" y="f31"/>
                  </a:lnTo>
                  <a:lnTo>
                    <a:pt x="f32" y="f33"/>
                  </a:lnTo>
                  <a:lnTo>
                    <a:pt x="f2" y="f34"/>
                  </a:lnTo>
                  <a:lnTo>
                    <a:pt x="f35" y="f36"/>
                  </a:lnTo>
                  <a:lnTo>
                    <a:pt x="f37" y="f38"/>
                  </a:lnTo>
                  <a:lnTo>
                    <a:pt x="f39" y="f40"/>
                  </a:lnTo>
                  <a:lnTo>
                    <a:pt x="f41" y="f42"/>
                  </a:lnTo>
                  <a:lnTo>
                    <a:pt x="f43" y="f44"/>
                  </a:lnTo>
                  <a:lnTo>
                    <a:pt x="f45" y="f46"/>
                  </a:lnTo>
                  <a:lnTo>
                    <a:pt x="f47" y="f48"/>
                  </a:lnTo>
                  <a:lnTo>
                    <a:pt x="f49" y="f50"/>
                  </a:lnTo>
                  <a:lnTo>
                    <a:pt x="f51" y="f52"/>
                  </a:lnTo>
                  <a:lnTo>
                    <a:pt x="f53" y="f6"/>
                  </a:lnTo>
                  <a:lnTo>
                    <a:pt x="f54" y="f55"/>
                  </a:lnTo>
                  <a:lnTo>
                    <a:pt x="f56" y="f57"/>
                  </a:lnTo>
                  <a:lnTo>
                    <a:pt x="f58" y="f59"/>
                  </a:lnTo>
                  <a:lnTo>
                    <a:pt x="f60" y="f52"/>
                  </a:lnTo>
                  <a:lnTo>
                    <a:pt x="f61" y="f62"/>
                  </a:lnTo>
                  <a:lnTo>
                    <a:pt x="f63" y="f64"/>
                  </a:lnTo>
                  <a:lnTo>
                    <a:pt x="f44" y="f65"/>
                  </a:lnTo>
                  <a:lnTo>
                    <a:pt x="f66" y="f67"/>
                  </a:lnTo>
                  <a:lnTo>
                    <a:pt x="f68" y="f46"/>
                  </a:lnTo>
                  <a:lnTo>
                    <a:pt x="f69" y="f70"/>
                  </a:lnTo>
                  <a:lnTo>
                    <a:pt x="f71" y="f72"/>
                  </a:lnTo>
                  <a:lnTo>
                    <a:pt x="f73" y="f74"/>
                  </a:lnTo>
                  <a:lnTo>
                    <a:pt x="f75" y="f76"/>
                  </a:lnTo>
                  <a:lnTo>
                    <a:pt x="f77" y="f78"/>
                  </a:lnTo>
                  <a:lnTo>
                    <a:pt x="f79" y="f80"/>
                  </a:lnTo>
                  <a:lnTo>
                    <a:pt x="f79" y="f75"/>
                  </a:lnTo>
                  <a:lnTo>
                    <a:pt x="f79" y="f81"/>
                  </a:lnTo>
                  <a:lnTo>
                    <a:pt x="f82" y="f83"/>
                  </a:lnTo>
                  <a:lnTo>
                    <a:pt x="f75" y="f84"/>
                  </a:lnTo>
                  <a:lnTo>
                    <a:pt x="f63" y="f85"/>
                  </a:lnTo>
                  <a:lnTo>
                    <a:pt x="f86" y="f87"/>
                  </a:lnTo>
                  <a:lnTo>
                    <a:pt x="f73" y="f88"/>
                  </a:lnTo>
                  <a:lnTo>
                    <a:pt x="f89" y="f90"/>
                  </a:lnTo>
                  <a:lnTo>
                    <a:pt x="f91" y="f92"/>
                  </a:lnTo>
                  <a:lnTo>
                    <a:pt x="f93" y="f94"/>
                  </a:lnTo>
                  <a:lnTo>
                    <a:pt x="f95" y="f96"/>
                  </a:lnTo>
                  <a:lnTo>
                    <a:pt x="f97" y="f98"/>
                  </a:lnTo>
                  <a:lnTo>
                    <a:pt x="f95" y="f99"/>
                  </a:lnTo>
                  <a:lnTo>
                    <a:pt x="f100" y="f101"/>
                  </a:lnTo>
                  <a:lnTo>
                    <a:pt x="f102" y="f58"/>
                  </a:lnTo>
                  <a:lnTo>
                    <a:pt x="f48" y="f103"/>
                  </a:lnTo>
                  <a:lnTo>
                    <a:pt x="f93" y="f29"/>
                  </a:lnTo>
                  <a:lnTo>
                    <a:pt x="f104" y="f105"/>
                  </a:lnTo>
                  <a:lnTo>
                    <a:pt x="f106" y="f107"/>
                  </a:lnTo>
                  <a:lnTo>
                    <a:pt x="f108" y="f109"/>
                  </a:lnTo>
                  <a:lnTo>
                    <a:pt x="f110" y="f111"/>
                  </a:lnTo>
                  <a:lnTo>
                    <a:pt x="f108" y="f112"/>
                  </a:lnTo>
                  <a:lnTo>
                    <a:pt x="f110" y="f113"/>
                  </a:lnTo>
                  <a:lnTo>
                    <a:pt x="f114" y="f115"/>
                  </a:lnTo>
                  <a:lnTo>
                    <a:pt x="f6" y="f116"/>
                  </a:lnTo>
                  <a:lnTo>
                    <a:pt x="f6" y="f117"/>
                  </a:lnTo>
                  <a:lnTo>
                    <a:pt x="f110" y="f118"/>
                  </a:lnTo>
                  <a:lnTo>
                    <a:pt x="f59" y="f26"/>
                  </a:lnTo>
                  <a:lnTo>
                    <a:pt x="f119" y="f15"/>
                  </a:lnTo>
                  <a:lnTo>
                    <a:pt x="f100" y="f120"/>
                  </a:lnTo>
                  <a:lnTo>
                    <a:pt x="f68" y="f121"/>
                  </a:lnTo>
                  <a:lnTo>
                    <a:pt x="f38" y="f122"/>
                  </a:lnTo>
                  <a:lnTo>
                    <a:pt x="f123" y="f124"/>
                  </a:lnTo>
                  <a:lnTo>
                    <a:pt x="f125" y="f126"/>
                  </a:lnTo>
                  <a:lnTo>
                    <a:pt x="f83" y="f127"/>
                  </a:lnTo>
                  <a:lnTo>
                    <a:pt x="f128" y="f127"/>
                  </a:lnTo>
                  <a:lnTo>
                    <a:pt x="f87" y="f129"/>
                  </a:lnTo>
                  <a:lnTo>
                    <a:pt x="f130" y="f131"/>
                  </a:lnTo>
                  <a:lnTo>
                    <a:pt x="f132" y="f131"/>
                  </a:lnTo>
                  <a:lnTo>
                    <a:pt x="f132" y="f133"/>
                  </a:lnTo>
                  <a:lnTo>
                    <a:pt x="f132" y="f134"/>
                  </a:lnTo>
                  <a:lnTo>
                    <a:pt x="f132" y="f135"/>
                  </a:lnTo>
                  <a:lnTo>
                    <a:pt x="f136" y="f137"/>
                  </a:lnTo>
                  <a:lnTo>
                    <a:pt x="f61" y="f138"/>
                  </a:lnTo>
                  <a:lnTo>
                    <a:pt x="f139" y="f140"/>
                  </a:lnTo>
                  <a:lnTo>
                    <a:pt x="f141" y="f142"/>
                  </a:lnTo>
                  <a:lnTo>
                    <a:pt x="f143" y="f144"/>
                  </a:lnTo>
                  <a:lnTo>
                    <a:pt x="f145" y="f146"/>
                  </a:lnTo>
                  <a:lnTo>
                    <a:pt x="f3" y="f147"/>
                  </a:lnTo>
                  <a:lnTo>
                    <a:pt x="f148" y="f149"/>
                  </a:lnTo>
                  <a:lnTo>
                    <a:pt x="f58" y="f150"/>
                  </a:lnTo>
                  <a:lnTo>
                    <a:pt x="f151" y="f152"/>
                  </a:lnTo>
                  <a:lnTo>
                    <a:pt x="f151" y="f153"/>
                  </a:lnTo>
                  <a:lnTo>
                    <a:pt x="f154" y="f155"/>
                  </a:lnTo>
                  <a:lnTo>
                    <a:pt x="f29" y="f156"/>
                  </a:lnTo>
                  <a:lnTo>
                    <a:pt x="f29" y="f157"/>
                  </a:lnTo>
                  <a:lnTo>
                    <a:pt x="f158" y="f159"/>
                  </a:lnTo>
                  <a:lnTo>
                    <a:pt x="f29" y="f160"/>
                  </a:lnTo>
                  <a:lnTo>
                    <a:pt x="f161" y="f162"/>
                  </a:lnTo>
                  <a:lnTo>
                    <a:pt x="f163" y="f164"/>
                  </a:lnTo>
                  <a:lnTo>
                    <a:pt x="f56" y="f8"/>
                  </a:lnTo>
                  <a:lnTo>
                    <a:pt x="f165" y="f8"/>
                  </a:lnTo>
                  <a:lnTo>
                    <a:pt x="f165" y="f164"/>
                  </a:lnTo>
                  <a:lnTo>
                    <a:pt x="f56" y="f164"/>
                  </a:lnTo>
                  <a:lnTo>
                    <a:pt x="f56" y="f166"/>
                  </a:lnTo>
                  <a:lnTo>
                    <a:pt x="f56" y="f167"/>
                  </a:lnTo>
                  <a:lnTo>
                    <a:pt x="f165" y="f162"/>
                  </a:lnTo>
                  <a:lnTo>
                    <a:pt x="f168" y="f167"/>
                  </a:lnTo>
                  <a:lnTo>
                    <a:pt x="f27" y="f8"/>
                  </a:lnTo>
                  <a:lnTo>
                    <a:pt x="f107" y="f166"/>
                  </a:lnTo>
                  <a:lnTo>
                    <a:pt x="f27" y="f169"/>
                  </a:lnTo>
                  <a:lnTo>
                    <a:pt x="f170" y="f160"/>
                  </a:lnTo>
                  <a:lnTo>
                    <a:pt x="f54" y="f171"/>
                  </a:lnTo>
                  <a:lnTo>
                    <a:pt x="f45" y="f172"/>
                  </a:lnTo>
                  <a:lnTo>
                    <a:pt x="f173" y="f172"/>
                  </a:lnTo>
                  <a:lnTo>
                    <a:pt x="f39" y="f174"/>
                  </a:lnTo>
                  <a:lnTo>
                    <a:pt x="f173" y="f159"/>
                  </a:lnTo>
                  <a:lnTo>
                    <a:pt x="f41" y="f157"/>
                  </a:lnTo>
                  <a:lnTo>
                    <a:pt x="f175" y="f176"/>
                  </a:lnTo>
                  <a:lnTo>
                    <a:pt x="f175" y="f177"/>
                  </a:lnTo>
                  <a:lnTo>
                    <a:pt x="f39" y="f178"/>
                  </a:lnTo>
                  <a:lnTo>
                    <a:pt x="f32" y="f179"/>
                  </a:lnTo>
                  <a:lnTo>
                    <a:pt x="f30" y="f180"/>
                  </a:lnTo>
                  <a:lnTo>
                    <a:pt x="f118" y="f181"/>
                  </a:lnTo>
                  <a:lnTo>
                    <a:pt x="f118" y="f182"/>
                  </a:lnTo>
                  <a:lnTo>
                    <a:pt x="f30" y="f183"/>
                  </a:lnTo>
                  <a:lnTo>
                    <a:pt x="f184" y="f146"/>
                  </a:lnTo>
                  <a:lnTo>
                    <a:pt x="f185" y="f186"/>
                  </a:lnTo>
                  <a:lnTo>
                    <a:pt x="f185" y="f187"/>
                  </a:lnTo>
                  <a:lnTo>
                    <a:pt x="f30" y="f187"/>
                  </a:lnTo>
                  <a:lnTo>
                    <a:pt x="f30" y="f142"/>
                  </a:lnTo>
                  <a:lnTo>
                    <a:pt x="f30" y="f140"/>
                  </a:lnTo>
                  <a:lnTo>
                    <a:pt x="f30" y="f188"/>
                  </a:lnTo>
                  <a:lnTo>
                    <a:pt x="f184" y="f138"/>
                  </a:lnTo>
                  <a:lnTo>
                    <a:pt x="f184" y="f189"/>
                  </a:lnTo>
                  <a:lnTo>
                    <a:pt x="f184" y="f190"/>
                  </a:lnTo>
                  <a:lnTo>
                    <a:pt x="f28" y="f191"/>
                  </a:lnTo>
                  <a:lnTo>
                    <a:pt x="f28" y="f192"/>
                  </a:lnTo>
                  <a:lnTo>
                    <a:pt x="f184" y="f137"/>
                  </a:lnTo>
                  <a:lnTo>
                    <a:pt x="f184" y="f193"/>
                  </a:lnTo>
                  <a:lnTo>
                    <a:pt x="f184" y="f194"/>
                  </a:lnTo>
                  <a:lnTo>
                    <a:pt x="f195" y="f196"/>
                  </a:lnTo>
                  <a:lnTo>
                    <a:pt x="f197" y="f196"/>
                  </a:lnTo>
                  <a:lnTo>
                    <a:pt x="f24" y="f198"/>
                  </a:lnTo>
                  <a:lnTo>
                    <a:pt x="f15" y="f199"/>
                  </a:lnTo>
                  <a:lnTo>
                    <a:pt x="f13" y="f200"/>
                  </a:lnTo>
                  <a:lnTo>
                    <a:pt x="f21" y="f201"/>
                  </a:lnTo>
                  <a:lnTo>
                    <a:pt x="f202" y="f203"/>
                  </a:lnTo>
                  <a:lnTo>
                    <a:pt x="f9" y="f124"/>
                  </a:lnTo>
                  <a:lnTo>
                    <a:pt x="f7" y="f204"/>
                  </a:lnTo>
                  <a:lnTo>
                    <a:pt x="f7" y="f205"/>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6" name="Freeform 16">
              <a:extLst>
                <a:ext uri="{FF2B5EF4-FFF2-40B4-BE49-F238E27FC236}">
                  <a16:creationId xmlns:a16="http://schemas.microsoft.com/office/drawing/2014/main" id="{F79FF7CF-3A5D-1738-93CC-B23C722DA7F5}"/>
                </a:ext>
              </a:extLst>
            </p:cNvPr>
            <p:cNvSpPr/>
            <p:nvPr/>
          </p:nvSpPr>
          <p:spPr>
            <a:xfrm>
              <a:off x="5369685" y="2150229"/>
              <a:ext cx="379695" cy="654975"/>
            </a:xfrm>
            <a:custGeom>
              <a:avLst/>
              <a:gdLst>
                <a:gd name="f0" fmla="val 10800000"/>
                <a:gd name="f1" fmla="val 5400000"/>
                <a:gd name="f2" fmla="val 360"/>
                <a:gd name="f3" fmla="val 180"/>
                <a:gd name="f4" fmla="val w"/>
                <a:gd name="f5" fmla="val h"/>
                <a:gd name="f6" fmla="val 0"/>
                <a:gd name="f7" fmla="val 320"/>
                <a:gd name="f8" fmla="val 552"/>
                <a:gd name="f9" fmla="val 312"/>
                <a:gd name="f10" fmla="val 310"/>
                <a:gd name="f11" fmla="val 357"/>
                <a:gd name="f12" fmla="val 353"/>
                <a:gd name="f13" fmla="val 348"/>
                <a:gd name="f14" fmla="val 308"/>
                <a:gd name="f15" fmla="val 343"/>
                <a:gd name="f16" fmla="val 338"/>
                <a:gd name="f17" fmla="val 336"/>
                <a:gd name="f18" fmla="val 303"/>
                <a:gd name="f19" fmla="val 293"/>
                <a:gd name="f20" fmla="val 296"/>
                <a:gd name="f21" fmla="val 253"/>
                <a:gd name="f22" fmla="val 289"/>
                <a:gd name="f23" fmla="val 213"/>
                <a:gd name="f24" fmla="val 284"/>
                <a:gd name="f25" fmla="val 170"/>
                <a:gd name="f26" fmla="val 277"/>
                <a:gd name="f27" fmla="val 130"/>
                <a:gd name="f28" fmla="val 270"/>
                <a:gd name="f29" fmla="val 90"/>
                <a:gd name="f30" fmla="val 263"/>
                <a:gd name="f31" fmla="val 47"/>
                <a:gd name="f32" fmla="val 256"/>
                <a:gd name="f33" fmla="val 7"/>
                <a:gd name="f34" fmla="val 225"/>
                <a:gd name="f35" fmla="val 5"/>
                <a:gd name="f36" fmla="val 197"/>
                <a:gd name="f37" fmla="val 9"/>
                <a:gd name="f38" fmla="val 168"/>
                <a:gd name="f39" fmla="val 16"/>
                <a:gd name="f40" fmla="val 140"/>
                <a:gd name="f41" fmla="val 21"/>
                <a:gd name="f42" fmla="val 111"/>
                <a:gd name="f43" fmla="val 26"/>
                <a:gd name="f44" fmla="val 83"/>
                <a:gd name="f45" fmla="val 31"/>
                <a:gd name="f46" fmla="val 62"/>
                <a:gd name="f47" fmla="val 33"/>
                <a:gd name="f48" fmla="val 43"/>
                <a:gd name="f49" fmla="val 36"/>
                <a:gd name="f50" fmla="val 52"/>
                <a:gd name="f51" fmla="val 54"/>
                <a:gd name="f52" fmla="val 17"/>
                <a:gd name="f53" fmla="val 57"/>
                <a:gd name="f54" fmla="val 12"/>
                <a:gd name="f55" fmla="val 10"/>
                <a:gd name="f56" fmla="val 80"/>
                <a:gd name="f57" fmla="val 118"/>
                <a:gd name="f58" fmla="val 156"/>
                <a:gd name="f59" fmla="val 22"/>
                <a:gd name="f60" fmla="val 194"/>
                <a:gd name="f61" fmla="val 232"/>
                <a:gd name="f62" fmla="val 38"/>
                <a:gd name="f63" fmla="val 346"/>
                <a:gd name="f64" fmla="val 350"/>
                <a:gd name="f65" fmla="val 364"/>
                <a:gd name="f66" fmla="val 369"/>
                <a:gd name="f67" fmla="val 372"/>
                <a:gd name="f68" fmla="val 381"/>
                <a:gd name="f69" fmla="val 45"/>
                <a:gd name="f70" fmla="val 391"/>
                <a:gd name="f71" fmla="val 50"/>
                <a:gd name="f72" fmla="val 402"/>
                <a:gd name="f73" fmla="val 55"/>
                <a:gd name="f74" fmla="val 417"/>
                <a:gd name="f75" fmla="val 424"/>
                <a:gd name="f76" fmla="val 433"/>
                <a:gd name="f77" fmla="val 48"/>
                <a:gd name="f78" fmla="val 452"/>
                <a:gd name="f79" fmla="val 459"/>
                <a:gd name="f80" fmla="val 462"/>
                <a:gd name="f81" fmla="val 469"/>
                <a:gd name="f82" fmla="val 480"/>
                <a:gd name="f83" fmla="val 29"/>
                <a:gd name="f84" fmla="val 485"/>
                <a:gd name="f85" fmla="val 24"/>
                <a:gd name="f86" fmla="val 19"/>
                <a:gd name="f87" fmla="val 490"/>
                <a:gd name="f88" fmla="val 492"/>
                <a:gd name="f89" fmla="val 497"/>
                <a:gd name="f90" fmla="val 502"/>
                <a:gd name="f91" fmla="val 507"/>
                <a:gd name="f92" fmla="val 511"/>
                <a:gd name="f93" fmla="val 514"/>
                <a:gd name="f94" fmla="val 516"/>
                <a:gd name="f95" fmla="val 518"/>
                <a:gd name="f96" fmla="val 523"/>
                <a:gd name="f97" fmla="val 533"/>
                <a:gd name="f98" fmla="val 540"/>
                <a:gd name="f99" fmla="val 14"/>
                <a:gd name="f100" fmla="val 542"/>
                <a:gd name="f101" fmla="val 549"/>
                <a:gd name="f102" fmla="val 547"/>
                <a:gd name="f103" fmla="val 535"/>
                <a:gd name="f104" fmla="val 40"/>
                <a:gd name="f105" fmla="val 537"/>
                <a:gd name="f106" fmla="val 59"/>
                <a:gd name="f107" fmla="val 525"/>
                <a:gd name="f108" fmla="val 64"/>
                <a:gd name="f109" fmla="val 66"/>
                <a:gd name="f110" fmla="val 528"/>
                <a:gd name="f111" fmla="val 69"/>
                <a:gd name="f112" fmla="val 76"/>
                <a:gd name="f113" fmla="val 102"/>
                <a:gd name="f114" fmla="val 109"/>
                <a:gd name="f115" fmla="val 114"/>
                <a:gd name="f116" fmla="val 123"/>
                <a:gd name="f117" fmla="val 133"/>
                <a:gd name="f118" fmla="val 142"/>
                <a:gd name="f119" fmla="val 154"/>
                <a:gd name="f120" fmla="val 161"/>
                <a:gd name="f121" fmla="val 166"/>
                <a:gd name="f122" fmla="val 499"/>
                <a:gd name="f123" fmla="val 171"/>
                <a:gd name="f124" fmla="val 495"/>
                <a:gd name="f125" fmla="val 173"/>
                <a:gd name="f126" fmla="val 483"/>
                <a:gd name="f127" fmla="val 478"/>
                <a:gd name="f128" fmla="val 185"/>
                <a:gd name="f129" fmla="val 187"/>
                <a:gd name="f130" fmla="val 189"/>
                <a:gd name="f131" fmla="val 488"/>
                <a:gd name="f132" fmla="val 208"/>
                <a:gd name="f133" fmla="val 215"/>
                <a:gd name="f134" fmla="val 223"/>
                <a:gd name="f135" fmla="val 227"/>
                <a:gd name="f136" fmla="val 464"/>
                <a:gd name="f137" fmla="val 234"/>
                <a:gd name="f138" fmla="val 454"/>
                <a:gd name="f139" fmla="val 241"/>
                <a:gd name="f140" fmla="val 246"/>
                <a:gd name="f141" fmla="val 445"/>
                <a:gd name="f142" fmla="val 249"/>
                <a:gd name="f143" fmla="val 426"/>
                <a:gd name="f144" fmla="val 260"/>
                <a:gd name="f145" fmla="val 419"/>
                <a:gd name="f146" fmla="val 409"/>
                <a:gd name="f147" fmla="val 258"/>
                <a:gd name="f148" fmla="val 398"/>
                <a:gd name="f149" fmla="val 393"/>
                <a:gd name="f150" fmla="val 272"/>
                <a:gd name="f151" fmla="val 388"/>
                <a:gd name="f152" fmla="val 282"/>
                <a:gd name="f153" fmla="val 286"/>
                <a:gd name="f154" fmla="val 294"/>
                <a:gd name="f155" fmla="val 379"/>
                <a:gd name="f156" fmla="val 317"/>
                <a:gd name="f157" fmla="+- 0 0 -90"/>
                <a:gd name="f158" fmla="*/ f4 1 320"/>
                <a:gd name="f159" fmla="*/ f5 1 552"/>
                <a:gd name="f160" fmla="+- f8 0 f6"/>
                <a:gd name="f161" fmla="+- f7 0 f6"/>
                <a:gd name="f162" fmla="*/ f157 f0 1"/>
                <a:gd name="f163" fmla="*/ f161 1 320"/>
                <a:gd name="f164" fmla="*/ f160 1 552"/>
                <a:gd name="f165" fmla="*/ 495300 f161 1"/>
                <a:gd name="f166" fmla="*/ 560388 f160 1"/>
                <a:gd name="f167" fmla="*/ 492125 f161 1"/>
                <a:gd name="f168" fmla="*/ 536576 f160 1"/>
                <a:gd name="f169" fmla="*/ 469900 f161 1"/>
                <a:gd name="f170" fmla="*/ 401638 f160 1"/>
                <a:gd name="f171" fmla="*/ 439738 f161 1"/>
                <a:gd name="f172" fmla="*/ 206375 f160 1"/>
                <a:gd name="f173" fmla="*/ 406400 f161 1"/>
                <a:gd name="f174" fmla="*/ 11113 f160 1"/>
                <a:gd name="f175" fmla="*/ 312738 f161 1"/>
                <a:gd name="f176" fmla="*/ 14288 f160 1"/>
                <a:gd name="f177" fmla="*/ 176213 f161 1"/>
                <a:gd name="f178" fmla="*/ 41275 f160 1"/>
                <a:gd name="f179" fmla="*/ 68263 f161 1"/>
                <a:gd name="f180" fmla="*/ 74613 f160 1"/>
                <a:gd name="f181" fmla="*/ 26988 f161 1"/>
                <a:gd name="f182" fmla="*/ 90488 f160 1"/>
                <a:gd name="f183" fmla="*/ 11113 f161 1"/>
                <a:gd name="f184" fmla="*/ 82550 f160 1"/>
                <a:gd name="f185" fmla="*/ 0 f161 1"/>
                <a:gd name="f186" fmla="*/ 247650 f160 1"/>
                <a:gd name="f187" fmla="*/ 49213 f161 1"/>
                <a:gd name="f188" fmla="*/ 428625 f160 1"/>
                <a:gd name="f189" fmla="*/ 549276 f160 1"/>
                <a:gd name="f190" fmla="*/ 60325 f161 1"/>
                <a:gd name="f191" fmla="*/ 577851 f160 1"/>
                <a:gd name="f192" fmla="*/ 604838 f160 1"/>
                <a:gd name="f193" fmla="*/ 87313 f161 1"/>
                <a:gd name="f194" fmla="*/ 661988 f160 1"/>
                <a:gd name="f195" fmla="*/ 76200 f161 1"/>
                <a:gd name="f196" fmla="*/ 717551 f160 1"/>
                <a:gd name="f197" fmla="*/ 57150 f161 1"/>
                <a:gd name="f198" fmla="*/ 744538 f160 1"/>
                <a:gd name="f199" fmla="*/ 38100 f161 1"/>
                <a:gd name="f200" fmla="*/ 769938 f160 1"/>
                <a:gd name="f201" fmla="*/ 30163 f161 1"/>
                <a:gd name="f202" fmla="*/ 788988 f160 1"/>
                <a:gd name="f203" fmla="*/ 811213 f160 1"/>
                <a:gd name="f204" fmla="*/ 819151 f160 1"/>
                <a:gd name="f205" fmla="*/ 846138 f160 1"/>
                <a:gd name="f206" fmla="*/ 22225 f161 1"/>
                <a:gd name="f207" fmla="*/ 860426 f160 1"/>
                <a:gd name="f208" fmla="*/ 41275 f161 1"/>
                <a:gd name="f209" fmla="*/ 876301 f160 1"/>
                <a:gd name="f210" fmla="*/ 52388 f161 1"/>
                <a:gd name="f211" fmla="*/ 849313 f160 1"/>
                <a:gd name="f212" fmla="*/ 79375 f161 1"/>
                <a:gd name="f213" fmla="*/ 93663 f161 1"/>
                <a:gd name="f214" fmla="*/ 98425 f161 1"/>
                <a:gd name="f215" fmla="*/ 833438 f160 1"/>
                <a:gd name="f216" fmla="*/ 104775 f161 1"/>
                <a:gd name="f217" fmla="*/ 838201 f160 1"/>
                <a:gd name="f218" fmla="*/ 131763 f161 1"/>
                <a:gd name="f219" fmla="*/ 180975 f161 1"/>
                <a:gd name="f220" fmla="*/ 211138 f161 1"/>
                <a:gd name="f221" fmla="*/ 255588 f161 1"/>
                <a:gd name="f222" fmla="*/ 822326 f160 1"/>
                <a:gd name="f223" fmla="*/ 263525 f161 1"/>
                <a:gd name="f224" fmla="*/ 792163 f160 1"/>
                <a:gd name="f225" fmla="*/ 274638 f161 1"/>
                <a:gd name="f226" fmla="*/ 777876 f160 1"/>
                <a:gd name="f227" fmla="*/ 285750 f161 1"/>
                <a:gd name="f228" fmla="*/ 766763 f160 1"/>
                <a:gd name="f229" fmla="*/ 758826 f160 1"/>
                <a:gd name="f230" fmla="*/ 296863 f161 1"/>
                <a:gd name="f231" fmla="*/ 330200 f161 1"/>
                <a:gd name="f232" fmla="*/ 357188 f161 1"/>
                <a:gd name="f233" fmla="*/ 762001 f160 1"/>
                <a:gd name="f234" fmla="*/ 382588 f161 1"/>
                <a:gd name="f235" fmla="*/ 401638 f161 1"/>
                <a:gd name="f236" fmla="*/ 676276 f160 1"/>
                <a:gd name="f237" fmla="*/ 409575 f161 1"/>
                <a:gd name="f238" fmla="*/ 631826 f160 1"/>
                <a:gd name="f239" fmla="*/ 620713 f160 1"/>
                <a:gd name="f240" fmla="*/ 454025 f161 1"/>
                <a:gd name="f241" fmla="*/ 623888 f160 1"/>
                <a:gd name="f242" fmla="*/ 601663 f160 1"/>
                <a:gd name="f243" fmla="*/ 503238 f161 1"/>
                <a:gd name="f244" fmla="*/ 571501 f160 1"/>
                <a:gd name="f245" fmla="*/ f162 1 f3"/>
                <a:gd name="f246" fmla="*/ f165 1 320"/>
                <a:gd name="f247" fmla="*/ f166 1 552"/>
                <a:gd name="f248" fmla="*/ f167 1 320"/>
                <a:gd name="f249" fmla="*/ f168 1 552"/>
                <a:gd name="f250" fmla="*/ f169 1 320"/>
                <a:gd name="f251" fmla="*/ f170 1 552"/>
                <a:gd name="f252" fmla="*/ f171 1 320"/>
                <a:gd name="f253" fmla="*/ f172 1 552"/>
                <a:gd name="f254" fmla="*/ f173 1 320"/>
                <a:gd name="f255" fmla="*/ f174 1 552"/>
                <a:gd name="f256" fmla="*/ f175 1 320"/>
                <a:gd name="f257" fmla="*/ f176 1 552"/>
                <a:gd name="f258" fmla="*/ f177 1 320"/>
                <a:gd name="f259" fmla="*/ f178 1 552"/>
                <a:gd name="f260" fmla="*/ f179 1 320"/>
                <a:gd name="f261" fmla="*/ f180 1 552"/>
                <a:gd name="f262" fmla="*/ f181 1 320"/>
                <a:gd name="f263" fmla="*/ f182 1 552"/>
                <a:gd name="f264" fmla="*/ f183 1 320"/>
                <a:gd name="f265" fmla="*/ f184 1 552"/>
                <a:gd name="f266" fmla="*/ f185 1 320"/>
                <a:gd name="f267" fmla="*/ f186 1 552"/>
                <a:gd name="f268" fmla="*/ f187 1 320"/>
                <a:gd name="f269" fmla="*/ f188 1 552"/>
                <a:gd name="f270" fmla="*/ f189 1 552"/>
                <a:gd name="f271" fmla="*/ f190 1 320"/>
                <a:gd name="f272" fmla="*/ f191 1 552"/>
                <a:gd name="f273" fmla="*/ f192 1 552"/>
                <a:gd name="f274" fmla="*/ f193 1 320"/>
                <a:gd name="f275" fmla="*/ f194 1 552"/>
                <a:gd name="f276" fmla="*/ f195 1 320"/>
                <a:gd name="f277" fmla="*/ f196 1 552"/>
                <a:gd name="f278" fmla="*/ f197 1 320"/>
                <a:gd name="f279" fmla="*/ f198 1 552"/>
                <a:gd name="f280" fmla="*/ f199 1 320"/>
                <a:gd name="f281" fmla="*/ f200 1 552"/>
                <a:gd name="f282" fmla="*/ f201 1 320"/>
                <a:gd name="f283" fmla="*/ f202 1 552"/>
                <a:gd name="f284" fmla="*/ f203 1 552"/>
                <a:gd name="f285" fmla="*/ f204 1 552"/>
                <a:gd name="f286" fmla="*/ f205 1 552"/>
                <a:gd name="f287" fmla="*/ f206 1 320"/>
                <a:gd name="f288" fmla="*/ f207 1 552"/>
                <a:gd name="f289" fmla="*/ f208 1 320"/>
                <a:gd name="f290" fmla="*/ f209 1 552"/>
                <a:gd name="f291" fmla="*/ f210 1 320"/>
                <a:gd name="f292" fmla="*/ f211 1 552"/>
                <a:gd name="f293" fmla="*/ f212 1 320"/>
                <a:gd name="f294" fmla="*/ f213 1 320"/>
                <a:gd name="f295" fmla="*/ f214 1 320"/>
                <a:gd name="f296" fmla="*/ f215 1 552"/>
                <a:gd name="f297" fmla="*/ f216 1 320"/>
                <a:gd name="f298" fmla="*/ f217 1 552"/>
                <a:gd name="f299" fmla="*/ f218 1 320"/>
                <a:gd name="f300" fmla="*/ f219 1 320"/>
                <a:gd name="f301" fmla="*/ f220 1 320"/>
                <a:gd name="f302" fmla="*/ f221 1 320"/>
                <a:gd name="f303" fmla="*/ f222 1 552"/>
                <a:gd name="f304" fmla="*/ f223 1 320"/>
                <a:gd name="f305" fmla="*/ f224 1 552"/>
                <a:gd name="f306" fmla="*/ f225 1 320"/>
                <a:gd name="f307" fmla="*/ f226 1 552"/>
                <a:gd name="f308" fmla="*/ f227 1 320"/>
                <a:gd name="f309" fmla="*/ f228 1 552"/>
                <a:gd name="f310" fmla="*/ f229 1 552"/>
                <a:gd name="f311" fmla="*/ f230 1 320"/>
                <a:gd name="f312" fmla="*/ f231 1 320"/>
                <a:gd name="f313" fmla="*/ f232 1 320"/>
                <a:gd name="f314" fmla="*/ f233 1 552"/>
                <a:gd name="f315" fmla="*/ f234 1 320"/>
                <a:gd name="f316" fmla="*/ f235 1 320"/>
                <a:gd name="f317" fmla="*/ f236 1 552"/>
                <a:gd name="f318" fmla="*/ f237 1 320"/>
                <a:gd name="f319" fmla="*/ f238 1 552"/>
                <a:gd name="f320" fmla="*/ f239 1 552"/>
                <a:gd name="f321" fmla="*/ f240 1 320"/>
                <a:gd name="f322" fmla="*/ f241 1 552"/>
                <a:gd name="f323" fmla="*/ f242 1 552"/>
                <a:gd name="f324" fmla="*/ f243 1 320"/>
                <a:gd name="f325" fmla="*/ f244 1 552"/>
                <a:gd name="f326" fmla="*/ 0 1 f163"/>
                <a:gd name="f327" fmla="*/ f7 1 f163"/>
                <a:gd name="f328" fmla="*/ 0 1 f164"/>
                <a:gd name="f329" fmla="*/ f8 1 f164"/>
                <a:gd name="f330" fmla="+- f245 0 f1"/>
                <a:gd name="f331" fmla="*/ f246 1 f163"/>
                <a:gd name="f332" fmla="*/ f247 1 f164"/>
                <a:gd name="f333" fmla="*/ f248 1 f163"/>
                <a:gd name="f334" fmla="*/ f249 1 f164"/>
                <a:gd name="f335" fmla="*/ f250 1 f163"/>
                <a:gd name="f336" fmla="*/ f251 1 f164"/>
                <a:gd name="f337" fmla="*/ f252 1 f163"/>
                <a:gd name="f338" fmla="*/ f253 1 f164"/>
                <a:gd name="f339" fmla="*/ f254 1 f163"/>
                <a:gd name="f340" fmla="*/ f255 1 f164"/>
                <a:gd name="f341" fmla="*/ f256 1 f163"/>
                <a:gd name="f342" fmla="*/ f257 1 f164"/>
                <a:gd name="f343" fmla="*/ f258 1 f163"/>
                <a:gd name="f344" fmla="*/ f259 1 f164"/>
                <a:gd name="f345" fmla="*/ f260 1 f163"/>
                <a:gd name="f346" fmla="*/ f261 1 f164"/>
                <a:gd name="f347" fmla="*/ f262 1 f163"/>
                <a:gd name="f348" fmla="*/ f263 1 f164"/>
                <a:gd name="f349" fmla="*/ f264 1 f163"/>
                <a:gd name="f350" fmla="*/ f265 1 f164"/>
                <a:gd name="f351" fmla="*/ f266 1 f163"/>
                <a:gd name="f352" fmla="*/ f267 1 f164"/>
                <a:gd name="f353" fmla="*/ f268 1 f163"/>
                <a:gd name="f354" fmla="*/ f269 1 f164"/>
                <a:gd name="f355" fmla="*/ f270 1 f164"/>
                <a:gd name="f356" fmla="*/ f271 1 f163"/>
                <a:gd name="f357" fmla="*/ f272 1 f164"/>
                <a:gd name="f358" fmla="*/ f273 1 f164"/>
                <a:gd name="f359" fmla="*/ f274 1 f163"/>
                <a:gd name="f360" fmla="*/ f275 1 f164"/>
                <a:gd name="f361" fmla="*/ f276 1 f163"/>
                <a:gd name="f362" fmla="*/ f277 1 f164"/>
                <a:gd name="f363" fmla="*/ f278 1 f163"/>
                <a:gd name="f364" fmla="*/ f279 1 f164"/>
                <a:gd name="f365" fmla="*/ f280 1 f163"/>
                <a:gd name="f366" fmla="*/ f281 1 f164"/>
                <a:gd name="f367" fmla="*/ f282 1 f163"/>
                <a:gd name="f368" fmla="*/ f283 1 f164"/>
                <a:gd name="f369" fmla="*/ f284 1 f164"/>
                <a:gd name="f370" fmla="*/ f285 1 f164"/>
                <a:gd name="f371" fmla="*/ f286 1 f164"/>
                <a:gd name="f372" fmla="*/ f287 1 f163"/>
                <a:gd name="f373" fmla="*/ f288 1 f164"/>
                <a:gd name="f374" fmla="*/ f289 1 f163"/>
                <a:gd name="f375" fmla="*/ f290 1 f164"/>
                <a:gd name="f376" fmla="*/ f291 1 f163"/>
                <a:gd name="f377" fmla="*/ f292 1 f164"/>
                <a:gd name="f378" fmla="*/ f293 1 f163"/>
                <a:gd name="f379" fmla="*/ f294 1 f163"/>
                <a:gd name="f380" fmla="*/ f295 1 f163"/>
                <a:gd name="f381" fmla="*/ f296 1 f164"/>
                <a:gd name="f382" fmla="*/ f297 1 f163"/>
                <a:gd name="f383" fmla="*/ f298 1 f164"/>
                <a:gd name="f384" fmla="*/ f299 1 f163"/>
                <a:gd name="f385" fmla="*/ f300 1 f163"/>
                <a:gd name="f386" fmla="*/ f301 1 f163"/>
                <a:gd name="f387" fmla="*/ f302 1 f163"/>
                <a:gd name="f388" fmla="*/ f303 1 f164"/>
                <a:gd name="f389" fmla="*/ f304 1 f163"/>
                <a:gd name="f390" fmla="*/ f305 1 f164"/>
                <a:gd name="f391" fmla="*/ f306 1 f163"/>
                <a:gd name="f392" fmla="*/ f307 1 f164"/>
                <a:gd name="f393" fmla="*/ f308 1 f163"/>
                <a:gd name="f394" fmla="*/ f309 1 f164"/>
                <a:gd name="f395" fmla="*/ f310 1 f164"/>
                <a:gd name="f396" fmla="*/ f311 1 f163"/>
                <a:gd name="f397" fmla="*/ f312 1 f163"/>
                <a:gd name="f398" fmla="*/ f313 1 f163"/>
                <a:gd name="f399" fmla="*/ f314 1 f164"/>
                <a:gd name="f400" fmla="*/ f315 1 f163"/>
                <a:gd name="f401" fmla="*/ f316 1 f163"/>
                <a:gd name="f402" fmla="*/ f317 1 f164"/>
                <a:gd name="f403" fmla="*/ f318 1 f163"/>
                <a:gd name="f404" fmla="*/ f319 1 f164"/>
                <a:gd name="f405" fmla="*/ f320 1 f164"/>
                <a:gd name="f406" fmla="*/ f321 1 f163"/>
                <a:gd name="f407" fmla="*/ f322 1 f164"/>
                <a:gd name="f408" fmla="*/ f323 1 f164"/>
                <a:gd name="f409" fmla="*/ f324 1 f163"/>
                <a:gd name="f410" fmla="*/ f325 1 f164"/>
                <a:gd name="f411" fmla="*/ f326 f158 1"/>
                <a:gd name="f412" fmla="*/ f327 f158 1"/>
                <a:gd name="f413" fmla="*/ f329 f159 1"/>
                <a:gd name="f414" fmla="*/ f328 f159 1"/>
                <a:gd name="f415" fmla="*/ f331 f158 1"/>
                <a:gd name="f416" fmla="*/ f332 f159 1"/>
                <a:gd name="f417" fmla="*/ f333 f158 1"/>
                <a:gd name="f418" fmla="*/ f334 f159 1"/>
                <a:gd name="f419" fmla="*/ f335 f158 1"/>
                <a:gd name="f420" fmla="*/ f336 f159 1"/>
                <a:gd name="f421" fmla="*/ f337 f158 1"/>
                <a:gd name="f422" fmla="*/ f338 f159 1"/>
                <a:gd name="f423" fmla="*/ f339 f158 1"/>
                <a:gd name="f424" fmla="*/ f340 f159 1"/>
                <a:gd name="f425" fmla="*/ f341 f158 1"/>
                <a:gd name="f426" fmla="*/ f342 f159 1"/>
                <a:gd name="f427" fmla="*/ f343 f158 1"/>
                <a:gd name="f428" fmla="*/ f344 f159 1"/>
                <a:gd name="f429" fmla="*/ f345 f158 1"/>
                <a:gd name="f430" fmla="*/ f346 f159 1"/>
                <a:gd name="f431" fmla="*/ f347 f158 1"/>
                <a:gd name="f432" fmla="*/ f348 f159 1"/>
                <a:gd name="f433" fmla="*/ f349 f158 1"/>
                <a:gd name="f434" fmla="*/ f350 f159 1"/>
                <a:gd name="f435" fmla="*/ f351 f158 1"/>
                <a:gd name="f436" fmla="*/ f352 f159 1"/>
                <a:gd name="f437" fmla="*/ f353 f158 1"/>
                <a:gd name="f438" fmla="*/ f354 f159 1"/>
                <a:gd name="f439" fmla="*/ f355 f159 1"/>
                <a:gd name="f440" fmla="*/ f356 f158 1"/>
                <a:gd name="f441" fmla="*/ f357 f159 1"/>
                <a:gd name="f442" fmla="*/ f358 f159 1"/>
                <a:gd name="f443" fmla="*/ f359 f158 1"/>
                <a:gd name="f444" fmla="*/ f360 f159 1"/>
                <a:gd name="f445" fmla="*/ f361 f158 1"/>
                <a:gd name="f446" fmla="*/ f362 f159 1"/>
                <a:gd name="f447" fmla="*/ f363 f158 1"/>
                <a:gd name="f448" fmla="*/ f364 f159 1"/>
                <a:gd name="f449" fmla="*/ f365 f158 1"/>
                <a:gd name="f450" fmla="*/ f366 f159 1"/>
                <a:gd name="f451" fmla="*/ f367 f158 1"/>
                <a:gd name="f452" fmla="*/ f368 f159 1"/>
                <a:gd name="f453" fmla="*/ f369 f159 1"/>
                <a:gd name="f454" fmla="*/ f370 f159 1"/>
                <a:gd name="f455" fmla="*/ f371 f159 1"/>
                <a:gd name="f456" fmla="*/ f372 f158 1"/>
                <a:gd name="f457" fmla="*/ f373 f159 1"/>
                <a:gd name="f458" fmla="*/ f374 f158 1"/>
                <a:gd name="f459" fmla="*/ f375 f159 1"/>
                <a:gd name="f460" fmla="*/ f376 f158 1"/>
                <a:gd name="f461" fmla="*/ f377 f159 1"/>
                <a:gd name="f462" fmla="*/ f378 f158 1"/>
                <a:gd name="f463" fmla="*/ f379 f158 1"/>
                <a:gd name="f464" fmla="*/ f380 f158 1"/>
                <a:gd name="f465" fmla="*/ f381 f159 1"/>
                <a:gd name="f466" fmla="*/ f382 f158 1"/>
                <a:gd name="f467" fmla="*/ f383 f159 1"/>
                <a:gd name="f468" fmla="*/ f384 f158 1"/>
                <a:gd name="f469" fmla="*/ f385 f158 1"/>
                <a:gd name="f470" fmla="*/ f386 f158 1"/>
                <a:gd name="f471" fmla="*/ f387 f158 1"/>
                <a:gd name="f472" fmla="*/ f388 f159 1"/>
                <a:gd name="f473" fmla="*/ f389 f158 1"/>
                <a:gd name="f474" fmla="*/ f390 f159 1"/>
                <a:gd name="f475" fmla="*/ f391 f158 1"/>
                <a:gd name="f476" fmla="*/ f392 f159 1"/>
                <a:gd name="f477" fmla="*/ f393 f158 1"/>
                <a:gd name="f478" fmla="*/ f394 f159 1"/>
                <a:gd name="f479" fmla="*/ f395 f159 1"/>
                <a:gd name="f480" fmla="*/ f396 f158 1"/>
                <a:gd name="f481" fmla="*/ f397 f158 1"/>
                <a:gd name="f482" fmla="*/ f398 f158 1"/>
                <a:gd name="f483" fmla="*/ f399 f159 1"/>
                <a:gd name="f484" fmla="*/ f400 f158 1"/>
                <a:gd name="f485" fmla="*/ f401 f158 1"/>
                <a:gd name="f486" fmla="*/ f402 f159 1"/>
                <a:gd name="f487" fmla="*/ f403 f158 1"/>
                <a:gd name="f488" fmla="*/ f404 f159 1"/>
                <a:gd name="f489" fmla="*/ f405 f159 1"/>
                <a:gd name="f490" fmla="*/ f406 f158 1"/>
                <a:gd name="f491" fmla="*/ f407 f159 1"/>
                <a:gd name="f492" fmla="*/ f408 f159 1"/>
                <a:gd name="f493" fmla="*/ f409 f158 1"/>
                <a:gd name="f494" fmla="*/ f410 f159 1"/>
              </a:gdLst>
              <a:ahLst/>
              <a:cxnLst>
                <a:cxn ang="3cd4">
                  <a:pos x="hc" y="t"/>
                </a:cxn>
                <a:cxn ang="0">
                  <a:pos x="r" y="vc"/>
                </a:cxn>
                <a:cxn ang="cd4">
                  <a:pos x="hc" y="b"/>
                </a:cxn>
                <a:cxn ang="cd2">
                  <a:pos x="l" y="vc"/>
                </a:cxn>
                <a:cxn ang="f330">
                  <a:pos x="f415" y="f416"/>
                </a:cxn>
                <a:cxn ang="f330">
                  <a:pos x="f417" y="f418"/>
                </a:cxn>
                <a:cxn ang="f330">
                  <a:pos x="f419" y="f420"/>
                </a:cxn>
                <a:cxn ang="f330">
                  <a:pos x="f421" y="f422"/>
                </a:cxn>
                <a:cxn ang="f330">
                  <a:pos x="f423" y="f424"/>
                </a:cxn>
                <a:cxn ang="f330">
                  <a:pos x="f425" y="f426"/>
                </a:cxn>
                <a:cxn ang="f330">
                  <a:pos x="f427" y="f428"/>
                </a:cxn>
                <a:cxn ang="f330">
                  <a:pos x="f429" y="f430"/>
                </a:cxn>
                <a:cxn ang="f330">
                  <a:pos x="f431" y="f432"/>
                </a:cxn>
                <a:cxn ang="f330">
                  <a:pos x="f433" y="f434"/>
                </a:cxn>
                <a:cxn ang="f330">
                  <a:pos x="f435" y="f430"/>
                </a:cxn>
                <a:cxn ang="f330">
                  <a:pos x="f431" y="f436"/>
                </a:cxn>
                <a:cxn ang="f330">
                  <a:pos x="f437" y="f438"/>
                </a:cxn>
                <a:cxn ang="f330">
                  <a:pos x="f429" y="f439"/>
                </a:cxn>
                <a:cxn ang="f330">
                  <a:pos x="f440" y="f441"/>
                </a:cxn>
                <a:cxn ang="f330">
                  <a:pos x="f440" y="f442"/>
                </a:cxn>
                <a:cxn ang="f330">
                  <a:pos x="f443" y="f444"/>
                </a:cxn>
                <a:cxn ang="f330">
                  <a:pos x="f445" y="f446"/>
                </a:cxn>
                <a:cxn ang="f330">
                  <a:pos x="f447" y="f448"/>
                </a:cxn>
                <a:cxn ang="f330">
                  <a:pos x="f449" y="f450"/>
                </a:cxn>
                <a:cxn ang="f330">
                  <a:pos x="f451" y="f452"/>
                </a:cxn>
                <a:cxn ang="f330">
                  <a:pos x="f451" y="f453"/>
                </a:cxn>
                <a:cxn ang="f330">
                  <a:pos x="f451" y="f454"/>
                </a:cxn>
                <a:cxn ang="f330">
                  <a:pos x="f431" y="f455"/>
                </a:cxn>
                <a:cxn ang="f330">
                  <a:pos x="f456" y="f457"/>
                </a:cxn>
                <a:cxn ang="f330">
                  <a:pos x="f458" y="f459"/>
                </a:cxn>
                <a:cxn ang="f330">
                  <a:pos x="f460" y="f457"/>
                </a:cxn>
                <a:cxn ang="f330">
                  <a:pos x="f460" y="f461"/>
                </a:cxn>
                <a:cxn ang="f330">
                  <a:pos x="f462" y="f455"/>
                </a:cxn>
                <a:cxn ang="f330">
                  <a:pos x="f463" y="f457"/>
                </a:cxn>
                <a:cxn ang="f330">
                  <a:pos x="f464" y="f465"/>
                </a:cxn>
                <a:cxn ang="f330">
                  <a:pos x="f466" y="f467"/>
                </a:cxn>
                <a:cxn ang="f330">
                  <a:pos x="f468" y="f465"/>
                </a:cxn>
                <a:cxn ang="f330">
                  <a:pos x="f469" y="f461"/>
                </a:cxn>
                <a:cxn ang="f330">
                  <a:pos x="f470" y="f453"/>
                </a:cxn>
                <a:cxn ang="f330">
                  <a:pos x="f471" y="f472"/>
                </a:cxn>
                <a:cxn ang="f330">
                  <a:pos x="f473" y="f474"/>
                </a:cxn>
                <a:cxn ang="f330">
                  <a:pos x="f475" y="f476"/>
                </a:cxn>
                <a:cxn ang="f330">
                  <a:pos x="f477" y="f478"/>
                </a:cxn>
                <a:cxn ang="f330">
                  <a:pos x="f477" y="f479"/>
                </a:cxn>
                <a:cxn ang="f330">
                  <a:pos x="f480" y="f478"/>
                </a:cxn>
                <a:cxn ang="f330">
                  <a:pos x="f481" y="f452"/>
                </a:cxn>
                <a:cxn ang="f330">
                  <a:pos x="f482" y="f483"/>
                </a:cxn>
                <a:cxn ang="f330">
                  <a:pos x="f484" y="f446"/>
                </a:cxn>
                <a:cxn ang="f330">
                  <a:pos x="f485" y="f486"/>
                </a:cxn>
                <a:cxn ang="f330">
                  <a:pos x="f487" y="f488"/>
                </a:cxn>
                <a:cxn ang="f330">
                  <a:pos x="f421" y="f489"/>
                </a:cxn>
                <a:cxn ang="f330">
                  <a:pos x="f490" y="f491"/>
                </a:cxn>
                <a:cxn ang="f330">
                  <a:pos x="f417" y="f492"/>
                </a:cxn>
                <a:cxn ang="f330">
                  <a:pos x="f493" y="f494"/>
                </a:cxn>
              </a:cxnLst>
              <a:rect l="f411" t="f414" r="f412" b="f413"/>
              <a:pathLst>
                <a:path w="320" h="552">
                  <a:moveTo>
                    <a:pt x="f9" y="f2"/>
                  </a:moveTo>
                  <a:lnTo>
                    <a:pt x="f10" y="f11"/>
                  </a:lnTo>
                  <a:lnTo>
                    <a:pt x="f9" y="f12"/>
                  </a:lnTo>
                  <a:lnTo>
                    <a:pt x="f9" y="f13"/>
                  </a:lnTo>
                  <a:lnTo>
                    <a:pt x="f14" y="f15"/>
                  </a:lnTo>
                  <a:lnTo>
                    <a:pt x="f10" y="f16"/>
                  </a:lnTo>
                  <a:lnTo>
                    <a:pt x="f10" y="f17"/>
                  </a:lnTo>
                  <a:lnTo>
                    <a:pt x="f18" y="f19"/>
                  </a:lnTo>
                  <a:lnTo>
                    <a:pt x="f20" y="f21"/>
                  </a:lnTo>
                  <a:lnTo>
                    <a:pt x="f22" y="f23"/>
                  </a:lnTo>
                  <a:lnTo>
                    <a:pt x="f24" y="f25"/>
                  </a:lnTo>
                  <a:lnTo>
                    <a:pt x="f26" y="f27"/>
                  </a:lnTo>
                  <a:lnTo>
                    <a:pt x="f28" y="f29"/>
                  </a:lnTo>
                  <a:lnTo>
                    <a:pt x="f30" y="f31"/>
                  </a:lnTo>
                  <a:lnTo>
                    <a:pt x="f32" y="f33"/>
                  </a:lnTo>
                  <a:lnTo>
                    <a:pt x="f21" y="f6"/>
                  </a:lnTo>
                  <a:lnTo>
                    <a:pt x="f34" y="f35"/>
                  </a:lnTo>
                  <a:lnTo>
                    <a:pt x="f36" y="f37"/>
                  </a:lnTo>
                  <a:lnTo>
                    <a:pt x="f38" y="f39"/>
                  </a:lnTo>
                  <a:lnTo>
                    <a:pt x="f40" y="f41"/>
                  </a:lnTo>
                  <a:lnTo>
                    <a:pt x="f42" y="f43"/>
                  </a:lnTo>
                  <a:lnTo>
                    <a:pt x="f44" y="f45"/>
                  </a:lnTo>
                  <a:lnTo>
                    <a:pt x="f46" y="f47"/>
                  </a:lnTo>
                  <a:lnTo>
                    <a:pt x="f48" y="f31"/>
                  </a:lnTo>
                  <a:lnTo>
                    <a:pt x="f49" y="f50"/>
                  </a:lnTo>
                  <a:lnTo>
                    <a:pt x="f43" y="f51"/>
                  </a:lnTo>
                  <a:lnTo>
                    <a:pt x="f52" y="f53"/>
                  </a:lnTo>
                  <a:lnTo>
                    <a:pt x="f54" y="f51"/>
                  </a:lnTo>
                  <a:lnTo>
                    <a:pt x="f55" y="f50"/>
                  </a:lnTo>
                  <a:lnTo>
                    <a:pt x="f33" y="f50"/>
                  </a:lnTo>
                  <a:lnTo>
                    <a:pt x="f35" y="f50"/>
                  </a:lnTo>
                  <a:lnTo>
                    <a:pt x="f6" y="f31"/>
                  </a:lnTo>
                  <a:lnTo>
                    <a:pt x="f35" y="f56"/>
                  </a:lnTo>
                  <a:lnTo>
                    <a:pt x="f55" y="f57"/>
                  </a:lnTo>
                  <a:lnTo>
                    <a:pt x="f52" y="f58"/>
                  </a:lnTo>
                  <a:lnTo>
                    <a:pt x="f59" y="f60"/>
                  </a:lnTo>
                  <a:lnTo>
                    <a:pt x="f43" y="f61"/>
                  </a:lnTo>
                  <a:lnTo>
                    <a:pt x="f45" y="f28"/>
                  </a:lnTo>
                  <a:lnTo>
                    <a:pt x="f62" y="f14"/>
                  </a:lnTo>
                  <a:lnTo>
                    <a:pt x="f48" y="f15"/>
                  </a:lnTo>
                  <a:lnTo>
                    <a:pt x="f48" y="f63"/>
                  </a:lnTo>
                  <a:lnTo>
                    <a:pt x="f62" y="f64"/>
                  </a:lnTo>
                  <a:lnTo>
                    <a:pt x="f49" y="f11"/>
                  </a:lnTo>
                  <a:lnTo>
                    <a:pt x="f62" y="f65"/>
                  </a:lnTo>
                  <a:lnTo>
                    <a:pt x="f62" y="f66"/>
                  </a:lnTo>
                  <a:lnTo>
                    <a:pt x="f49" y="f67"/>
                  </a:lnTo>
                  <a:lnTo>
                    <a:pt x="f62" y="f68"/>
                  </a:lnTo>
                  <a:lnTo>
                    <a:pt x="f69" y="f70"/>
                  </a:lnTo>
                  <a:lnTo>
                    <a:pt x="f71" y="f72"/>
                  </a:lnTo>
                  <a:lnTo>
                    <a:pt x="f73" y="f74"/>
                  </a:lnTo>
                  <a:lnTo>
                    <a:pt x="f73" y="f75"/>
                  </a:lnTo>
                  <a:lnTo>
                    <a:pt x="f71" y="f76"/>
                  </a:lnTo>
                  <a:lnTo>
                    <a:pt x="f77" y="f78"/>
                  </a:lnTo>
                  <a:lnTo>
                    <a:pt x="f48" y="f79"/>
                  </a:lnTo>
                  <a:lnTo>
                    <a:pt x="f62" y="f80"/>
                  </a:lnTo>
                  <a:lnTo>
                    <a:pt x="f49" y="f81"/>
                  </a:lnTo>
                  <a:lnTo>
                    <a:pt x="f45" y="f82"/>
                  </a:lnTo>
                  <a:lnTo>
                    <a:pt x="f83" y="f84"/>
                  </a:lnTo>
                  <a:lnTo>
                    <a:pt x="f85" y="f84"/>
                  </a:lnTo>
                  <a:lnTo>
                    <a:pt x="f86" y="f87"/>
                  </a:lnTo>
                  <a:lnTo>
                    <a:pt x="f86" y="f88"/>
                  </a:lnTo>
                  <a:lnTo>
                    <a:pt x="f86" y="f89"/>
                  </a:lnTo>
                  <a:lnTo>
                    <a:pt x="f59" y="f90"/>
                  </a:lnTo>
                  <a:lnTo>
                    <a:pt x="f59" y="f91"/>
                  </a:lnTo>
                  <a:lnTo>
                    <a:pt x="f86" y="f92"/>
                  </a:lnTo>
                  <a:lnTo>
                    <a:pt x="f86" y="f93"/>
                  </a:lnTo>
                  <a:lnTo>
                    <a:pt x="f86" y="f94"/>
                  </a:lnTo>
                  <a:lnTo>
                    <a:pt x="f52" y="f95"/>
                  </a:lnTo>
                  <a:lnTo>
                    <a:pt x="f52" y="f96"/>
                  </a:lnTo>
                  <a:lnTo>
                    <a:pt x="f52" y="f97"/>
                  </a:lnTo>
                  <a:lnTo>
                    <a:pt x="f52" y="f98"/>
                  </a:lnTo>
                  <a:lnTo>
                    <a:pt x="f99" y="f98"/>
                  </a:lnTo>
                  <a:lnTo>
                    <a:pt x="f99" y="f100"/>
                  </a:lnTo>
                  <a:lnTo>
                    <a:pt x="f86" y="f8"/>
                  </a:lnTo>
                  <a:lnTo>
                    <a:pt x="f59" y="f8"/>
                  </a:lnTo>
                  <a:lnTo>
                    <a:pt x="f43" y="f8"/>
                  </a:lnTo>
                  <a:lnTo>
                    <a:pt x="f45" y="f101"/>
                  </a:lnTo>
                  <a:lnTo>
                    <a:pt x="f47" y="f102"/>
                  </a:lnTo>
                  <a:lnTo>
                    <a:pt x="f47" y="f100"/>
                  </a:lnTo>
                  <a:lnTo>
                    <a:pt x="f45" y="f103"/>
                  </a:lnTo>
                  <a:lnTo>
                    <a:pt x="f47" y="f103"/>
                  </a:lnTo>
                  <a:lnTo>
                    <a:pt x="f104" y="f105"/>
                  </a:lnTo>
                  <a:lnTo>
                    <a:pt x="f69" y="f105"/>
                  </a:lnTo>
                  <a:lnTo>
                    <a:pt x="f71" y="f97"/>
                  </a:lnTo>
                  <a:lnTo>
                    <a:pt x="f73" y="f103"/>
                  </a:lnTo>
                  <a:lnTo>
                    <a:pt x="f53" y="f98"/>
                  </a:lnTo>
                  <a:lnTo>
                    <a:pt x="f106" y="f100"/>
                  </a:lnTo>
                  <a:lnTo>
                    <a:pt x="f46" y="f98"/>
                  </a:lnTo>
                  <a:lnTo>
                    <a:pt x="f46" y="f97"/>
                  </a:lnTo>
                  <a:lnTo>
                    <a:pt x="f46" y="f107"/>
                  </a:lnTo>
                  <a:lnTo>
                    <a:pt x="f108" y="f107"/>
                  </a:lnTo>
                  <a:lnTo>
                    <a:pt x="f109" y="f110"/>
                  </a:lnTo>
                  <a:lnTo>
                    <a:pt x="f111" y="f110"/>
                  </a:lnTo>
                  <a:lnTo>
                    <a:pt x="f112" y="f107"/>
                  </a:lnTo>
                  <a:lnTo>
                    <a:pt x="f44" y="f107"/>
                  </a:lnTo>
                  <a:lnTo>
                    <a:pt x="f113" y="f97"/>
                  </a:lnTo>
                  <a:lnTo>
                    <a:pt x="f114" y="f105"/>
                  </a:lnTo>
                  <a:lnTo>
                    <a:pt x="f115" y="f103"/>
                  </a:lnTo>
                  <a:lnTo>
                    <a:pt x="f57" y="f107"/>
                  </a:lnTo>
                  <a:lnTo>
                    <a:pt x="f116" y="f95"/>
                  </a:lnTo>
                  <a:lnTo>
                    <a:pt x="f117" y="f92"/>
                  </a:lnTo>
                  <a:lnTo>
                    <a:pt x="f118" y="f92"/>
                  </a:lnTo>
                  <a:lnTo>
                    <a:pt x="f119" y="f95"/>
                  </a:lnTo>
                  <a:lnTo>
                    <a:pt x="f120" y="f95"/>
                  </a:lnTo>
                  <a:lnTo>
                    <a:pt x="f121" y="f93"/>
                  </a:lnTo>
                  <a:lnTo>
                    <a:pt x="f38" y="f91"/>
                  </a:lnTo>
                  <a:lnTo>
                    <a:pt x="f121" y="f122"/>
                  </a:lnTo>
                  <a:lnTo>
                    <a:pt x="f38" y="f89"/>
                  </a:lnTo>
                  <a:lnTo>
                    <a:pt x="f123" y="f124"/>
                  </a:lnTo>
                  <a:lnTo>
                    <a:pt x="f125" y="f87"/>
                  </a:lnTo>
                  <a:lnTo>
                    <a:pt x="f123" y="f84"/>
                  </a:lnTo>
                  <a:lnTo>
                    <a:pt x="f125" y="f126"/>
                  </a:lnTo>
                  <a:lnTo>
                    <a:pt x="f3" y="f126"/>
                  </a:lnTo>
                  <a:lnTo>
                    <a:pt x="f3" y="f82"/>
                  </a:lnTo>
                  <a:lnTo>
                    <a:pt x="f3" y="f127"/>
                  </a:lnTo>
                  <a:lnTo>
                    <a:pt x="f128" y="f127"/>
                  </a:lnTo>
                  <a:lnTo>
                    <a:pt x="f129" y="f126"/>
                  </a:lnTo>
                  <a:lnTo>
                    <a:pt x="f130" y="f131"/>
                  </a:lnTo>
                  <a:lnTo>
                    <a:pt x="f36" y="f88"/>
                  </a:lnTo>
                  <a:lnTo>
                    <a:pt x="f132" y="f89"/>
                  </a:lnTo>
                  <a:lnTo>
                    <a:pt x="f133" y="f89"/>
                  </a:lnTo>
                  <a:lnTo>
                    <a:pt x="f134" y="f88"/>
                  </a:lnTo>
                  <a:lnTo>
                    <a:pt x="f34" y="f82"/>
                  </a:lnTo>
                  <a:lnTo>
                    <a:pt x="f135" y="f136"/>
                  </a:lnTo>
                  <a:lnTo>
                    <a:pt x="f137" y="f138"/>
                  </a:lnTo>
                  <a:lnTo>
                    <a:pt x="f139" y="f78"/>
                  </a:lnTo>
                  <a:lnTo>
                    <a:pt x="f140" y="f141"/>
                  </a:lnTo>
                  <a:lnTo>
                    <a:pt x="f142" y="f76"/>
                  </a:lnTo>
                  <a:lnTo>
                    <a:pt x="f21" y="f143"/>
                  </a:lnTo>
                  <a:lnTo>
                    <a:pt x="f144" y="f145"/>
                  </a:lnTo>
                  <a:lnTo>
                    <a:pt x="f30" y="f146"/>
                  </a:lnTo>
                  <a:lnTo>
                    <a:pt x="f147" y="f148"/>
                  </a:lnTo>
                  <a:lnTo>
                    <a:pt x="f30" y="f149"/>
                  </a:lnTo>
                  <a:lnTo>
                    <a:pt x="f150" y="f151"/>
                  </a:lnTo>
                  <a:lnTo>
                    <a:pt x="f26" y="f70"/>
                  </a:lnTo>
                  <a:lnTo>
                    <a:pt x="f152" y="f70"/>
                  </a:lnTo>
                  <a:lnTo>
                    <a:pt x="f24" y="f149"/>
                  </a:lnTo>
                  <a:lnTo>
                    <a:pt x="f153" y="f149"/>
                  </a:lnTo>
                  <a:lnTo>
                    <a:pt x="f22" y="f70"/>
                  </a:lnTo>
                  <a:lnTo>
                    <a:pt x="f154" y="f151"/>
                  </a:lnTo>
                  <a:lnTo>
                    <a:pt x="f10" y="f155"/>
                  </a:lnTo>
                  <a:lnTo>
                    <a:pt x="f7" y="f66"/>
                  </a:lnTo>
                  <a:lnTo>
                    <a:pt x="f7" y="f65"/>
                  </a:lnTo>
                  <a:lnTo>
                    <a:pt x="f156" y="f2"/>
                  </a:lnTo>
                  <a:lnTo>
                    <a:pt x="f9" y="f2"/>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7" name="Freeform 17">
              <a:extLst>
                <a:ext uri="{FF2B5EF4-FFF2-40B4-BE49-F238E27FC236}">
                  <a16:creationId xmlns:a16="http://schemas.microsoft.com/office/drawing/2014/main" id="{4EC9B03E-6C4E-3D25-B780-96D01CA113C5}"/>
                </a:ext>
              </a:extLst>
            </p:cNvPr>
            <p:cNvSpPr/>
            <p:nvPr/>
          </p:nvSpPr>
          <p:spPr>
            <a:xfrm>
              <a:off x="3728685" y="2560777"/>
              <a:ext cx="892289" cy="466316"/>
            </a:xfrm>
            <a:custGeom>
              <a:avLst/>
              <a:gdLst>
                <a:gd name="f0" fmla="val 10800000"/>
                <a:gd name="f1" fmla="val 5400000"/>
                <a:gd name="f2" fmla="val 180"/>
                <a:gd name="f3" fmla="val w"/>
                <a:gd name="f4" fmla="val h"/>
                <a:gd name="f5" fmla="val 0"/>
                <a:gd name="f6" fmla="val 752"/>
                <a:gd name="f7" fmla="val 393"/>
                <a:gd name="f8" fmla="val 681"/>
                <a:gd name="f9" fmla="val 14"/>
                <a:gd name="f10" fmla="val 685"/>
                <a:gd name="f11" fmla="val 693"/>
                <a:gd name="f12" fmla="val 11"/>
                <a:gd name="f13" fmla="val 700"/>
                <a:gd name="f14" fmla="val 702"/>
                <a:gd name="f15" fmla="val 23"/>
                <a:gd name="f16" fmla="val 28"/>
                <a:gd name="f17" fmla="val 697"/>
                <a:gd name="f18" fmla="val 30"/>
                <a:gd name="f19" fmla="val 35"/>
                <a:gd name="f20" fmla="val 49"/>
                <a:gd name="f21" fmla="val 688"/>
                <a:gd name="f22" fmla="val 59"/>
                <a:gd name="f23" fmla="val 68"/>
                <a:gd name="f24" fmla="val 707"/>
                <a:gd name="f25" fmla="val 80"/>
                <a:gd name="f26" fmla="val 712"/>
                <a:gd name="f27" fmla="val 90"/>
                <a:gd name="f28" fmla="val 719"/>
                <a:gd name="f29" fmla="val 97"/>
                <a:gd name="f30" fmla="val 735"/>
                <a:gd name="f31" fmla="val 106"/>
                <a:gd name="f32" fmla="val 111"/>
                <a:gd name="f33" fmla="val 127"/>
                <a:gd name="f34" fmla="val 738"/>
                <a:gd name="f35" fmla="val 144"/>
                <a:gd name="f36" fmla="val 161"/>
                <a:gd name="f37" fmla="val 740"/>
                <a:gd name="f38" fmla="val 177"/>
                <a:gd name="f39" fmla="val 194"/>
                <a:gd name="f40" fmla="val 210"/>
                <a:gd name="f41" fmla="val 742"/>
                <a:gd name="f42" fmla="val 227"/>
                <a:gd name="f43" fmla="val 243"/>
                <a:gd name="f44" fmla="val 745"/>
                <a:gd name="f45" fmla="val 260"/>
                <a:gd name="f46" fmla="val 277"/>
                <a:gd name="f47" fmla="val 747"/>
                <a:gd name="f48" fmla="val 293"/>
                <a:gd name="f49" fmla="val 310"/>
                <a:gd name="f50" fmla="val 749"/>
                <a:gd name="f51" fmla="val 326"/>
                <a:gd name="f52" fmla="val 343"/>
                <a:gd name="f53" fmla="val 359"/>
                <a:gd name="f54" fmla="val 376"/>
                <a:gd name="f55" fmla="val 728"/>
                <a:gd name="f56" fmla="val 704"/>
                <a:gd name="f57" fmla="val 378"/>
                <a:gd name="f58" fmla="val 657"/>
                <a:gd name="f59" fmla="val 381"/>
                <a:gd name="f60" fmla="val 633"/>
                <a:gd name="f61" fmla="val 610"/>
                <a:gd name="f62" fmla="val 383"/>
                <a:gd name="f63" fmla="val 586"/>
                <a:gd name="f64" fmla="val 562"/>
                <a:gd name="f65" fmla="val 385"/>
                <a:gd name="f66" fmla="val 539"/>
                <a:gd name="f67" fmla="val 518"/>
                <a:gd name="f68" fmla="val 388"/>
                <a:gd name="f69" fmla="val 494"/>
                <a:gd name="f70" fmla="val 470"/>
                <a:gd name="f71" fmla="val 447"/>
                <a:gd name="f72" fmla="val 390"/>
                <a:gd name="f73" fmla="val 423"/>
                <a:gd name="f74" fmla="val 399"/>
                <a:gd name="f75" fmla="val 352"/>
                <a:gd name="f76" fmla="val 328"/>
                <a:gd name="f77" fmla="val 305"/>
                <a:gd name="f78" fmla="val 281"/>
                <a:gd name="f79" fmla="val 257"/>
                <a:gd name="f80" fmla="val 234"/>
                <a:gd name="f81" fmla="val 186"/>
                <a:gd name="f82" fmla="val 163"/>
                <a:gd name="f83" fmla="val 139"/>
                <a:gd name="f84" fmla="val 115"/>
                <a:gd name="f85" fmla="val 92"/>
                <a:gd name="f86" fmla="val 71"/>
                <a:gd name="f87" fmla="val 47"/>
                <a:gd name="f88" fmla="val 367"/>
                <a:gd name="f89" fmla="val 319"/>
                <a:gd name="f90" fmla="val 295"/>
                <a:gd name="f91" fmla="val 2"/>
                <a:gd name="f92" fmla="val 272"/>
                <a:gd name="f93" fmla="val 248"/>
                <a:gd name="f94" fmla="val 224"/>
                <a:gd name="f95" fmla="val 198"/>
                <a:gd name="f96" fmla="val 175"/>
                <a:gd name="f97" fmla="val 4"/>
                <a:gd name="f98" fmla="val 151"/>
                <a:gd name="f99" fmla="val 104"/>
                <a:gd name="f100" fmla="val 56"/>
                <a:gd name="f101" fmla="val 7"/>
                <a:gd name="f102" fmla="val 33"/>
                <a:gd name="f103" fmla="val 9"/>
                <a:gd name="f104" fmla="val 26"/>
                <a:gd name="f105" fmla="val 87"/>
                <a:gd name="f106" fmla="val 108"/>
                <a:gd name="f107" fmla="val 130"/>
                <a:gd name="f108" fmla="val 149"/>
                <a:gd name="f109" fmla="val 170"/>
                <a:gd name="f110" fmla="val 191"/>
                <a:gd name="f111" fmla="val 231"/>
                <a:gd name="f112" fmla="val 253"/>
                <a:gd name="f113" fmla="val 312"/>
                <a:gd name="f114" fmla="val 333"/>
                <a:gd name="f115" fmla="val 354"/>
                <a:gd name="f116" fmla="val 373"/>
                <a:gd name="f117" fmla="val 395"/>
                <a:gd name="f118" fmla="val 416"/>
                <a:gd name="f119" fmla="val 435"/>
                <a:gd name="f120" fmla="val 456"/>
                <a:gd name="f121" fmla="val 477"/>
                <a:gd name="f122" fmla="val 496"/>
                <a:gd name="f123" fmla="val 558"/>
                <a:gd name="f124" fmla="val 579"/>
                <a:gd name="f125" fmla="val 598"/>
                <a:gd name="f126" fmla="val 619"/>
                <a:gd name="f127" fmla="val 641"/>
                <a:gd name="f128" fmla="+- 0 0 -90"/>
                <a:gd name="f129" fmla="*/ f3 1 752"/>
                <a:gd name="f130" fmla="*/ f4 1 393"/>
                <a:gd name="f131" fmla="+- f7 0 f5"/>
                <a:gd name="f132" fmla="+- f6 0 f5"/>
                <a:gd name="f133" fmla="*/ f128 f0 1"/>
                <a:gd name="f134" fmla="*/ f132 1 752"/>
                <a:gd name="f135" fmla="*/ f131 1 393"/>
                <a:gd name="f136" fmla="*/ 1087438 f132 1"/>
                <a:gd name="f137" fmla="*/ 22225 f131 1"/>
                <a:gd name="f138" fmla="*/ 1111250 f132 1"/>
                <a:gd name="f139" fmla="*/ 1114425 f132 1"/>
                <a:gd name="f140" fmla="*/ 44450 f131 1"/>
                <a:gd name="f141" fmla="*/ 1100138 f132 1"/>
                <a:gd name="f142" fmla="*/ 55562 f131 1"/>
                <a:gd name="f143" fmla="*/ 1092200 f132 1"/>
                <a:gd name="f144" fmla="*/ 93662 f131 1"/>
                <a:gd name="f145" fmla="*/ 1122363 f132 1"/>
                <a:gd name="f146" fmla="*/ 127000 f131 1"/>
                <a:gd name="f147" fmla="*/ 1141413 f132 1"/>
                <a:gd name="f148" fmla="*/ 153987 f131 1"/>
                <a:gd name="f149" fmla="*/ 1166813 f132 1"/>
                <a:gd name="f150" fmla="*/ 176212 f131 1"/>
                <a:gd name="f151" fmla="*/ 1171575 f132 1"/>
                <a:gd name="f152" fmla="*/ 228600 f131 1"/>
                <a:gd name="f153" fmla="*/ 1174750 f132 1"/>
                <a:gd name="f154" fmla="*/ 280987 f131 1"/>
                <a:gd name="f155" fmla="*/ 333375 f131 1"/>
                <a:gd name="f156" fmla="*/ 1177925 f132 1"/>
                <a:gd name="f157" fmla="*/ 385762 f131 1"/>
                <a:gd name="f158" fmla="*/ 1182688 f132 1"/>
                <a:gd name="f159" fmla="*/ 439737 f131 1"/>
                <a:gd name="f160" fmla="*/ 1185863 f132 1"/>
                <a:gd name="f161" fmla="*/ 492125 f131 1"/>
                <a:gd name="f162" fmla="*/ 1189038 f132 1"/>
                <a:gd name="f163" fmla="*/ 544512 f131 1"/>
                <a:gd name="f164" fmla="*/ 1193800 f132 1"/>
                <a:gd name="f165" fmla="*/ 596900 f131 1"/>
                <a:gd name="f166" fmla="*/ 1117600 f132 1"/>
                <a:gd name="f167" fmla="*/ 600075 f131 1"/>
                <a:gd name="f168" fmla="*/ 1042988 f132 1"/>
                <a:gd name="f169" fmla="*/ 604837 f131 1"/>
                <a:gd name="f170" fmla="*/ 968375 f132 1"/>
                <a:gd name="f171" fmla="*/ 608012 f131 1"/>
                <a:gd name="f172" fmla="*/ 892175 f132 1"/>
                <a:gd name="f173" fmla="*/ 611187 f131 1"/>
                <a:gd name="f174" fmla="*/ 822325 f132 1"/>
                <a:gd name="f175" fmla="*/ 615950 f131 1"/>
                <a:gd name="f176" fmla="*/ 746125 f132 1"/>
                <a:gd name="f177" fmla="*/ 671513 f132 1"/>
                <a:gd name="f178" fmla="*/ 619125 f131 1"/>
                <a:gd name="f179" fmla="*/ 596900 f132 1"/>
                <a:gd name="f180" fmla="*/ 520700 f132 1"/>
                <a:gd name="f181" fmla="*/ 623887 f131 1"/>
                <a:gd name="f182" fmla="*/ 446088 f132 1"/>
                <a:gd name="f183" fmla="*/ 371475 f132 1"/>
                <a:gd name="f184" fmla="*/ 295275 f132 1"/>
                <a:gd name="f185" fmla="*/ 220663 f132 1"/>
                <a:gd name="f186" fmla="*/ 146050 f132 1"/>
                <a:gd name="f187" fmla="*/ 74613 f132 1"/>
                <a:gd name="f188" fmla="*/ 0 f132 1"/>
                <a:gd name="f189" fmla="*/ 468312 f131 1"/>
                <a:gd name="f190" fmla="*/ 3175 f132 1"/>
                <a:gd name="f191" fmla="*/ 393700 f131 1"/>
                <a:gd name="f192" fmla="*/ 314325 f131 1"/>
                <a:gd name="f193" fmla="*/ 6350 f132 1"/>
                <a:gd name="f194" fmla="*/ 239712 f131 1"/>
                <a:gd name="f195" fmla="*/ 165100 f131 1"/>
                <a:gd name="f196" fmla="*/ 88900 f131 1"/>
                <a:gd name="f197" fmla="*/ 11113 f132 1"/>
                <a:gd name="f198" fmla="*/ 14287 f131 1"/>
                <a:gd name="f199" fmla="*/ 138113 f132 1"/>
                <a:gd name="f200" fmla="*/ 17462 f131 1"/>
                <a:gd name="f201" fmla="*/ 206375 f132 1"/>
                <a:gd name="f202" fmla="*/ 269875 f132 1"/>
                <a:gd name="f203" fmla="*/ 333375 f132 1"/>
                <a:gd name="f204" fmla="*/ 401638 f132 1"/>
                <a:gd name="f205" fmla="*/ 465138 f132 1"/>
                <a:gd name="f206" fmla="*/ 528638 f132 1"/>
                <a:gd name="f207" fmla="*/ 592138 f132 1"/>
                <a:gd name="f208" fmla="*/ 660400 f132 1"/>
                <a:gd name="f209" fmla="*/ 723900 f132 1"/>
                <a:gd name="f210" fmla="*/ 11112 f131 1"/>
                <a:gd name="f211" fmla="*/ 787400 f132 1"/>
                <a:gd name="f212" fmla="*/ 855663 f132 1"/>
                <a:gd name="f213" fmla="*/ 6350 f131 1"/>
                <a:gd name="f214" fmla="*/ 919163 f132 1"/>
                <a:gd name="f215" fmla="*/ 3175 f131 1"/>
                <a:gd name="f216" fmla="*/ 982663 f132 1"/>
                <a:gd name="f217" fmla="*/ 0 f131 1"/>
                <a:gd name="f218" fmla="*/ f133 1 f2"/>
                <a:gd name="f219" fmla="*/ f136 1 752"/>
                <a:gd name="f220" fmla="*/ f137 1 393"/>
                <a:gd name="f221" fmla="*/ f138 1 752"/>
                <a:gd name="f222" fmla="*/ f139 1 752"/>
                <a:gd name="f223" fmla="*/ f140 1 393"/>
                <a:gd name="f224" fmla="*/ f141 1 752"/>
                <a:gd name="f225" fmla="*/ f142 1 393"/>
                <a:gd name="f226" fmla="*/ f143 1 752"/>
                <a:gd name="f227" fmla="*/ f144 1 393"/>
                <a:gd name="f228" fmla="*/ f145 1 752"/>
                <a:gd name="f229" fmla="*/ f146 1 393"/>
                <a:gd name="f230" fmla="*/ f147 1 752"/>
                <a:gd name="f231" fmla="*/ f148 1 393"/>
                <a:gd name="f232" fmla="*/ f149 1 752"/>
                <a:gd name="f233" fmla="*/ f150 1 393"/>
                <a:gd name="f234" fmla="*/ f151 1 752"/>
                <a:gd name="f235" fmla="*/ f152 1 393"/>
                <a:gd name="f236" fmla="*/ f153 1 752"/>
                <a:gd name="f237" fmla="*/ f154 1 393"/>
                <a:gd name="f238" fmla="*/ f155 1 393"/>
                <a:gd name="f239" fmla="*/ f156 1 752"/>
                <a:gd name="f240" fmla="*/ f157 1 393"/>
                <a:gd name="f241" fmla="*/ f158 1 752"/>
                <a:gd name="f242" fmla="*/ f159 1 393"/>
                <a:gd name="f243" fmla="*/ f160 1 752"/>
                <a:gd name="f244" fmla="*/ f161 1 393"/>
                <a:gd name="f245" fmla="*/ f162 1 752"/>
                <a:gd name="f246" fmla="*/ f163 1 393"/>
                <a:gd name="f247" fmla="*/ f164 1 752"/>
                <a:gd name="f248" fmla="*/ f165 1 393"/>
                <a:gd name="f249" fmla="*/ f166 1 752"/>
                <a:gd name="f250" fmla="*/ f167 1 393"/>
                <a:gd name="f251" fmla="*/ f168 1 752"/>
                <a:gd name="f252" fmla="*/ f169 1 393"/>
                <a:gd name="f253" fmla="*/ f170 1 752"/>
                <a:gd name="f254" fmla="*/ f171 1 393"/>
                <a:gd name="f255" fmla="*/ f172 1 752"/>
                <a:gd name="f256" fmla="*/ f173 1 393"/>
                <a:gd name="f257" fmla="*/ f174 1 752"/>
                <a:gd name="f258" fmla="*/ f175 1 393"/>
                <a:gd name="f259" fmla="*/ f176 1 752"/>
                <a:gd name="f260" fmla="*/ f177 1 752"/>
                <a:gd name="f261" fmla="*/ f178 1 393"/>
                <a:gd name="f262" fmla="*/ f179 1 752"/>
                <a:gd name="f263" fmla="*/ f180 1 752"/>
                <a:gd name="f264" fmla="*/ f181 1 393"/>
                <a:gd name="f265" fmla="*/ f182 1 752"/>
                <a:gd name="f266" fmla="*/ f183 1 752"/>
                <a:gd name="f267" fmla="*/ f184 1 752"/>
                <a:gd name="f268" fmla="*/ f185 1 752"/>
                <a:gd name="f269" fmla="*/ f186 1 752"/>
                <a:gd name="f270" fmla="*/ f187 1 752"/>
                <a:gd name="f271" fmla="*/ f188 1 752"/>
                <a:gd name="f272" fmla="*/ f189 1 393"/>
                <a:gd name="f273" fmla="*/ f190 1 752"/>
                <a:gd name="f274" fmla="*/ f191 1 393"/>
                <a:gd name="f275" fmla="*/ f192 1 393"/>
                <a:gd name="f276" fmla="*/ f193 1 752"/>
                <a:gd name="f277" fmla="*/ f194 1 393"/>
                <a:gd name="f278" fmla="*/ f195 1 393"/>
                <a:gd name="f279" fmla="*/ f196 1 393"/>
                <a:gd name="f280" fmla="*/ f197 1 752"/>
                <a:gd name="f281" fmla="*/ f198 1 393"/>
                <a:gd name="f282" fmla="*/ f199 1 752"/>
                <a:gd name="f283" fmla="*/ f200 1 393"/>
                <a:gd name="f284" fmla="*/ f201 1 752"/>
                <a:gd name="f285" fmla="*/ f202 1 752"/>
                <a:gd name="f286" fmla="*/ f203 1 752"/>
                <a:gd name="f287" fmla="*/ f204 1 752"/>
                <a:gd name="f288" fmla="*/ f205 1 752"/>
                <a:gd name="f289" fmla="*/ f206 1 752"/>
                <a:gd name="f290" fmla="*/ f207 1 752"/>
                <a:gd name="f291" fmla="*/ f208 1 752"/>
                <a:gd name="f292" fmla="*/ f209 1 752"/>
                <a:gd name="f293" fmla="*/ f210 1 393"/>
                <a:gd name="f294" fmla="*/ f211 1 752"/>
                <a:gd name="f295" fmla="*/ f212 1 752"/>
                <a:gd name="f296" fmla="*/ f213 1 393"/>
                <a:gd name="f297" fmla="*/ f214 1 752"/>
                <a:gd name="f298" fmla="*/ f215 1 393"/>
                <a:gd name="f299" fmla="*/ f216 1 752"/>
                <a:gd name="f300" fmla="*/ f217 1 393"/>
                <a:gd name="f301" fmla="*/ 0 1 f134"/>
                <a:gd name="f302" fmla="*/ f6 1 f134"/>
                <a:gd name="f303" fmla="*/ 0 1 f135"/>
                <a:gd name="f304" fmla="*/ f7 1 f135"/>
                <a:gd name="f305" fmla="+- f218 0 f1"/>
                <a:gd name="f306" fmla="*/ f219 1 f134"/>
                <a:gd name="f307" fmla="*/ f220 1 f135"/>
                <a:gd name="f308" fmla="*/ f221 1 f134"/>
                <a:gd name="f309" fmla="*/ f222 1 f134"/>
                <a:gd name="f310" fmla="*/ f223 1 f135"/>
                <a:gd name="f311" fmla="*/ f224 1 f134"/>
                <a:gd name="f312" fmla="*/ f225 1 f135"/>
                <a:gd name="f313" fmla="*/ f226 1 f134"/>
                <a:gd name="f314" fmla="*/ f227 1 f135"/>
                <a:gd name="f315" fmla="*/ f228 1 f134"/>
                <a:gd name="f316" fmla="*/ f229 1 f135"/>
                <a:gd name="f317" fmla="*/ f230 1 f134"/>
                <a:gd name="f318" fmla="*/ f231 1 f135"/>
                <a:gd name="f319" fmla="*/ f232 1 f134"/>
                <a:gd name="f320" fmla="*/ f233 1 f135"/>
                <a:gd name="f321" fmla="*/ f234 1 f134"/>
                <a:gd name="f322" fmla="*/ f235 1 f135"/>
                <a:gd name="f323" fmla="*/ f236 1 f134"/>
                <a:gd name="f324" fmla="*/ f237 1 f135"/>
                <a:gd name="f325" fmla="*/ f238 1 f135"/>
                <a:gd name="f326" fmla="*/ f239 1 f134"/>
                <a:gd name="f327" fmla="*/ f240 1 f135"/>
                <a:gd name="f328" fmla="*/ f241 1 f134"/>
                <a:gd name="f329" fmla="*/ f242 1 f135"/>
                <a:gd name="f330" fmla="*/ f243 1 f134"/>
                <a:gd name="f331" fmla="*/ f244 1 f135"/>
                <a:gd name="f332" fmla="*/ f245 1 f134"/>
                <a:gd name="f333" fmla="*/ f246 1 f135"/>
                <a:gd name="f334" fmla="*/ f247 1 f134"/>
                <a:gd name="f335" fmla="*/ f248 1 f135"/>
                <a:gd name="f336" fmla="*/ f249 1 f134"/>
                <a:gd name="f337" fmla="*/ f250 1 f135"/>
                <a:gd name="f338" fmla="*/ f251 1 f134"/>
                <a:gd name="f339" fmla="*/ f252 1 f135"/>
                <a:gd name="f340" fmla="*/ f253 1 f134"/>
                <a:gd name="f341" fmla="*/ f254 1 f135"/>
                <a:gd name="f342" fmla="*/ f255 1 f134"/>
                <a:gd name="f343" fmla="*/ f256 1 f135"/>
                <a:gd name="f344" fmla="*/ f257 1 f134"/>
                <a:gd name="f345" fmla="*/ f258 1 f135"/>
                <a:gd name="f346" fmla="*/ f259 1 f134"/>
                <a:gd name="f347" fmla="*/ f260 1 f134"/>
                <a:gd name="f348" fmla="*/ f261 1 f135"/>
                <a:gd name="f349" fmla="*/ f262 1 f134"/>
                <a:gd name="f350" fmla="*/ f263 1 f134"/>
                <a:gd name="f351" fmla="*/ f264 1 f135"/>
                <a:gd name="f352" fmla="*/ f265 1 f134"/>
                <a:gd name="f353" fmla="*/ f266 1 f134"/>
                <a:gd name="f354" fmla="*/ f267 1 f134"/>
                <a:gd name="f355" fmla="*/ f268 1 f134"/>
                <a:gd name="f356" fmla="*/ f269 1 f134"/>
                <a:gd name="f357" fmla="*/ f270 1 f134"/>
                <a:gd name="f358" fmla="*/ f271 1 f134"/>
                <a:gd name="f359" fmla="*/ f272 1 f135"/>
                <a:gd name="f360" fmla="*/ f273 1 f134"/>
                <a:gd name="f361" fmla="*/ f274 1 f135"/>
                <a:gd name="f362" fmla="*/ f275 1 f135"/>
                <a:gd name="f363" fmla="*/ f276 1 f134"/>
                <a:gd name="f364" fmla="*/ f277 1 f135"/>
                <a:gd name="f365" fmla="*/ f278 1 f135"/>
                <a:gd name="f366" fmla="*/ f279 1 f135"/>
                <a:gd name="f367" fmla="*/ f280 1 f134"/>
                <a:gd name="f368" fmla="*/ f281 1 f135"/>
                <a:gd name="f369" fmla="*/ f282 1 f134"/>
                <a:gd name="f370" fmla="*/ f283 1 f135"/>
                <a:gd name="f371" fmla="*/ f284 1 f134"/>
                <a:gd name="f372" fmla="*/ f285 1 f134"/>
                <a:gd name="f373" fmla="*/ f286 1 f134"/>
                <a:gd name="f374" fmla="*/ f287 1 f134"/>
                <a:gd name="f375" fmla="*/ f288 1 f134"/>
                <a:gd name="f376" fmla="*/ f289 1 f134"/>
                <a:gd name="f377" fmla="*/ f290 1 f134"/>
                <a:gd name="f378" fmla="*/ f291 1 f134"/>
                <a:gd name="f379" fmla="*/ f292 1 f134"/>
                <a:gd name="f380" fmla="*/ f293 1 f135"/>
                <a:gd name="f381" fmla="*/ f294 1 f134"/>
                <a:gd name="f382" fmla="*/ f295 1 f134"/>
                <a:gd name="f383" fmla="*/ f296 1 f135"/>
                <a:gd name="f384" fmla="*/ f297 1 f134"/>
                <a:gd name="f385" fmla="*/ f298 1 f135"/>
                <a:gd name="f386" fmla="*/ f299 1 f134"/>
                <a:gd name="f387" fmla="*/ f300 1 f135"/>
                <a:gd name="f388" fmla="*/ f301 f129 1"/>
                <a:gd name="f389" fmla="*/ f302 f129 1"/>
                <a:gd name="f390" fmla="*/ f304 f130 1"/>
                <a:gd name="f391" fmla="*/ f303 f130 1"/>
                <a:gd name="f392" fmla="*/ f306 f129 1"/>
                <a:gd name="f393" fmla="*/ f307 f130 1"/>
                <a:gd name="f394" fmla="*/ f308 f129 1"/>
                <a:gd name="f395" fmla="*/ f309 f129 1"/>
                <a:gd name="f396" fmla="*/ f310 f130 1"/>
                <a:gd name="f397" fmla="*/ f311 f129 1"/>
                <a:gd name="f398" fmla="*/ f312 f130 1"/>
                <a:gd name="f399" fmla="*/ f313 f129 1"/>
                <a:gd name="f400" fmla="*/ f314 f130 1"/>
                <a:gd name="f401" fmla="*/ f315 f129 1"/>
                <a:gd name="f402" fmla="*/ f316 f130 1"/>
                <a:gd name="f403" fmla="*/ f317 f129 1"/>
                <a:gd name="f404" fmla="*/ f318 f130 1"/>
                <a:gd name="f405" fmla="*/ f319 f129 1"/>
                <a:gd name="f406" fmla="*/ f320 f130 1"/>
                <a:gd name="f407" fmla="*/ f321 f129 1"/>
                <a:gd name="f408" fmla="*/ f322 f130 1"/>
                <a:gd name="f409" fmla="*/ f323 f129 1"/>
                <a:gd name="f410" fmla="*/ f324 f130 1"/>
                <a:gd name="f411" fmla="*/ f325 f130 1"/>
                <a:gd name="f412" fmla="*/ f326 f129 1"/>
                <a:gd name="f413" fmla="*/ f327 f130 1"/>
                <a:gd name="f414" fmla="*/ f328 f129 1"/>
                <a:gd name="f415" fmla="*/ f329 f130 1"/>
                <a:gd name="f416" fmla="*/ f330 f129 1"/>
                <a:gd name="f417" fmla="*/ f331 f130 1"/>
                <a:gd name="f418" fmla="*/ f332 f129 1"/>
                <a:gd name="f419" fmla="*/ f333 f130 1"/>
                <a:gd name="f420" fmla="*/ f334 f129 1"/>
                <a:gd name="f421" fmla="*/ f335 f130 1"/>
                <a:gd name="f422" fmla="*/ f336 f129 1"/>
                <a:gd name="f423" fmla="*/ f337 f130 1"/>
                <a:gd name="f424" fmla="*/ f338 f129 1"/>
                <a:gd name="f425" fmla="*/ f339 f130 1"/>
                <a:gd name="f426" fmla="*/ f340 f129 1"/>
                <a:gd name="f427" fmla="*/ f341 f130 1"/>
                <a:gd name="f428" fmla="*/ f342 f129 1"/>
                <a:gd name="f429" fmla="*/ f343 f130 1"/>
                <a:gd name="f430" fmla="*/ f344 f129 1"/>
                <a:gd name="f431" fmla="*/ f345 f130 1"/>
                <a:gd name="f432" fmla="*/ f346 f129 1"/>
                <a:gd name="f433" fmla="*/ f347 f129 1"/>
                <a:gd name="f434" fmla="*/ f348 f130 1"/>
                <a:gd name="f435" fmla="*/ f349 f129 1"/>
                <a:gd name="f436" fmla="*/ f350 f129 1"/>
                <a:gd name="f437" fmla="*/ f351 f130 1"/>
                <a:gd name="f438" fmla="*/ f352 f129 1"/>
                <a:gd name="f439" fmla="*/ f353 f129 1"/>
                <a:gd name="f440" fmla="*/ f354 f129 1"/>
                <a:gd name="f441" fmla="*/ f355 f129 1"/>
                <a:gd name="f442" fmla="*/ f356 f129 1"/>
                <a:gd name="f443" fmla="*/ f357 f129 1"/>
                <a:gd name="f444" fmla="*/ f358 f129 1"/>
                <a:gd name="f445" fmla="*/ f359 f130 1"/>
                <a:gd name="f446" fmla="*/ f360 f129 1"/>
                <a:gd name="f447" fmla="*/ f361 f130 1"/>
                <a:gd name="f448" fmla="*/ f362 f130 1"/>
                <a:gd name="f449" fmla="*/ f363 f129 1"/>
                <a:gd name="f450" fmla="*/ f364 f130 1"/>
                <a:gd name="f451" fmla="*/ f365 f130 1"/>
                <a:gd name="f452" fmla="*/ f366 f130 1"/>
                <a:gd name="f453" fmla="*/ f367 f129 1"/>
                <a:gd name="f454" fmla="*/ f368 f130 1"/>
                <a:gd name="f455" fmla="*/ f369 f129 1"/>
                <a:gd name="f456" fmla="*/ f370 f130 1"/>
                <a:gd name="f457" fmla="*/ f371 f129 1"/>
                <a:gd name="f458" fmla="*/ f372 f129 1"/>
                <a:gd name="f459" fmla="*/ f373 f129 1"/>
                <a:gd name="f460" fmla="*/ f374 f129 1"/>
                <a:gd name="f461" fmla="*/ f375 f129 1"/>
                <a:gd name="f462" fmla="*/ f376 f129 1"/>
                <a:gd name="f463" fmla="*/ f377 f129 1"/>
                <a:gd name="f464" fmla="*/ f378 f129 1"/>
                <a:gd name="f465" fmla="*/ f379 f129 1"/>
                <a:gd name="f466" fmla="*/ f380 f130 1"/>
                <a:gd name="f467" fmla="*/ f381 f129 1"/>
                <a:gd name="f468" fmla="*/ f382 f129 1"/>
                <a:gd name="f469" fmla="*/ f383 f130 1"/>
                <a:gd name="f470" fmla="*/ f384 f129 1"/>
                <a:gd name="f471" fmla="*/ f385 f130 1"/>
                <a:gd name="f472" fmla="*/ f386 f129 1"/>
                <a:gd name="f473" fmla="*/ f387 f130 1"/>
              </a:gdLst>
              <a:ahLst/>
              <a:cxnLst>
                <a:cxn ang="3cd4">
                  <a:pos x="hc" y="t"/>
                </a:cxn>
                <a:cxn ang="0">
                  <a:pos x="r" y="vc"/>
                </a:cxn>
                <a:cxn ang="cd4">
                  <a:pos x="hc" y="b"/>
                </a:cxn>
                <a:cxn ang="cd2">
                  <a:pos x="l" y="vc"/>
                </a:cxn>
                <a:cxn ang="f305">
                  <a:pos x="f392" y="f393"/>
                </a:cxn>
                <a:cxn ang="f305">
                  <a:pos x="f394" y="f393"/>
                </a:cxn>
                <a:cxn ang="f305">
                  <a:pos x="f395" y="f396"/>
                </a:cxn>
                <a:cxn ang="f305">
                  <a:pos x="f397" y="f398"/>
                </a:cxn>
                <a:cxn ang="f305">
                  <a:pos x="f399" y="f400"/>
                </a:cxn>
                <a:cxn ang="f305">
                  <a:pos x="f401" y="f402"/>
                </a:cxn>
                <a:cxn ang="f305">
                  <a:pos x="f403" y="f404"/>
                </a:cxn>
                <a:cxn ang="f305">
                  <a:pos x="f405" y="f406"/>
                </a:cxn>
                <a:cxn ang="f305">
                  <a:pos x="f407" y="f408"/>
                </a:cxn>
                <a:cxn ang="f305">
                  <a:pos x="f409" y="f410"/>
                </a:cxn>
                <a:cxn ang="f305">
                  <a:pos x="f409" y="f411"/>
                </a:cxn>
                <a:cxn ang="f305">
                  <a:pos x="f412" y="f413"/>
                </a:cxn>
                <a:cxn ang="f305">
                  <a:pos x="f414" y="f415"/>
                </a:cxn>
                <a:cxn ang="f305">
                  <a:pos x="f416" y="f417"/>
                </a:cxn>
                <a:cxn ang="f305">
                  <a:pos x="f418" y="f419"/>
                </a:cxn>
                <a:cxn ang="f305">
                  <a:pos x="f420" y="f421"/>
                </a:cxn>
                <a:cxn ang="f305">
                  <a:pos x="f422" y="f423"/>
                </a:cxn>
                <a:cxn ang="f305">
                  <a:pos x="f424" y="f425"/>
                </a:cxn>
                <a:cxn ang="f305">
                  <a:pos x="f426" y="f427"/>
                </a:cxn>
                <a:cxn ang="f305">
                  <a:pos x="f428" y="f429"/>
                </a:cxn>
                <a:cxn ang="f305">
                  <a:pos x="f430" y="f431"/>
                </a:cxn>
                <a:cxn ang="f305">
                  <a:pos x="f432" y="f431"/>
                </a:cxn>
                <a:cxn ang="f305">
                  <a:pos x="f433" y="f434"/>
                </a:cxn>
                <a:cxn ang="f305">
                  <a:pos x="f435" y="f434"/>
                </a:cxn>
                <a:cxn ang="f305">
                  <a:pos x="f436" y="f437"/>
                </a:cxn>
                <a:cxn ang="f305">
                  <a:pos x="f438" y="f437"/>
                </a:cxn>
                <a:cxn ang="f305">
                  <a:pos x="f439" y="f437"/>
                </a:cxn>
                <a:cxn ang="f305">
                  <a:pos x="f440" y="f437"/>
                </a:cxn>
                <a:cxn ang="f305">
                  <a:pos x="f441" y="f437"/>
                </a:cxn>
                <a:cxn ang="f305">
                  <a:pos x="f442" y="f437"/>
                </a:cxn>
                <a:cxn ang="f305">
                  <a:pos x="f443" y="f434"/>
                </a:cxn>
                <a:cxn ang="f305">
                  <a:pos x="f444" y="f434"/>
                </a:cxn>
                <a:cxn ang="f305">
                  <a:pos x="f444" y="f419"/>
                </a:cxn>
                <a:cxn ang="f305">
                  <a:pos x="f444" y="f445"/>
                </a:cxn>
                <a:cxn ang="f305">
                  <a:pos x="f446" y="f447"/>
                </a:cxn>
                <a:cxn ang="f305">
                  <a:pos x="f446" y="f448"/>
                </a:cxn>
                <a:cxn ang="f305">
                  <a:pos x="f449" y="f450"/>
                </a:cxn>
                <a:cxn ang="f305">
                  <a:pos x="f449" y="f451"/>
                </a:cxn>
                <a:cxn ang="f305">
                  <a:pos x="f449" y="f452"/>
                </a:cxn>
                <a:cxn ang="f305">
                  <a:pos x="f453" y="f454"/>
                </a:cxn>
                <a:cxn ang="f305">
                  <a:pos x="f443" y="f454"/>
                </a:cxn>
                <a:cxn ang="f305">
                  <a:pos x="f455" y="f456"/>
                </a:cxn>
                <a:cxn ang="f305">
                  <a:pos x="f457" y="f456"/>
                </a:cxn>
                <a:cxn ang="f305">
                  <a:pos x="f458" y="f456"/>
                </a:cxn>
                <a:cxn ang="f305">
                  <a:pos x="f459" y="f456"/>
                </a:cxn>
                <a:cxn ang="f305">
                  <a:pos x="f460" y="f456"/>
                </a:cxn>
                <a:cxn ang="f305">
                  <a:pos x="f461" y="f456"/>
                </a:cxn>
                <a:cxn ang="f305">
                  <a:pos x="f462" y="f454"/>
                </a:cxn>
                <a:cxn ang="f305">
                  <a:pos x="f463" y="f454"/>
                </a:cxn>
                <a:cxn ang="f305">
                  <a:pos x="f464" y="f454"/>
                </a:cxn>
                <a:cxn ang="f305">
                  <a:pos x="f465" y="f466"/>
                </a:cxn>
                <a:cxn ang="f305">
                  <a:pos x="f467" y="f466"/>
                </a:cxn>
                <a:cxn ang="f305">
                  <a:pos x="f468" y="f469"/>
                </a:cxn>
                <a:cxn ang="f305">
                  <a:pos x="f470" y="f471"/>
                </a:cxn>
                <a:cxn ang="f305">
                  <a:pos x="f472" y="f473"/>
                </a:cxn>
                <a:cxn ang="f305">
                  <a:pos x="f424" y="f473"/>
                </a:cxn>
              </a:cxnLst>
              <a:rect l="f388" t="f391" r="f389" b="f390"/>
              <a:pathLst>
                <a:path w="752" h="393">
                  <a:moveTo>
                    <a:pt x="f8" y="f9"/>
                  </a:moveTo>
                  <a:lnTo>
                    <a:pt x="f10" y="f9"/>
                  </a:lnTo>
                  <a:lnTo>
                    <a:pt x="f11" y="f12"/>
                  </a:lnTo>
                  <a:lnTo>
                    <a:pt x="f13" y="f9"/>
                  </a:lnTo>
                  <a:lnTo>
                    <a:pt x="f14" y="f15"/>
                  </a:lnTo>
                  <a:lnTo>
                    <a:pt x="f14" y="f16"/>
                  </a:lnTo>
                  <a:lnTo>
                    <a:pt x="f17" y="f18"/>
                  </a:lnTo>
                  <a:lnTo>
                    <a:pt x="f11" y="f19"/>
                  </a:lnTo>
                  <a:lnTo>
                    <a:pt x="f10" y="f20"/>
                  </a:lnTo>
                  <a:lnTo>
                    <a:pt x="f21" y="f22"/>
                  </a:lnTo>
                  <a:lnTo>
                    <a:pt x="f13" y="f23"/>
                  </a:lnTo>
                  <a:lnTo>
                    <a:pt x="f24" y="f25"/>
                  </a:lnTo>
                  <a:lnTo>
                    <a:pt x="f26" y="f27"/>
                  </a:lnTo>
                  <a:lnTo>
                    <a:pt x="f28" y="f29"/>
                  </a:lnTo>
                  <a:lnTo>
                    <a:pt x="f30" y="f31"/>
                  </a:lnTo>
                  <a:lnTo>
                    <a:pt x="f30" y="f32"/>
                  </a:lnTo>
                  <a:lnTo>
                    <a:pt x="f30" y="f33"/>
                  </a:lnTo>
                  <a:lnTo>
                    <a:pt x="f34" y="f35"/>
                  </a:lnTo>
                  <a:lnTo>
                    <a:pt x="f34" y="f36"/>
                  </a:lnTo>
                  <a:lnTo>
                    <a:pt x="f37" y="f38"/>
                  </a:lnTo>
                  <a:lnTo>
                    <a:pt x="f37" y="f39"/>
                  </a:lnTo>
                  <a:lnTo>
                    <a:pt x="f37" y="f40"/>
                  </a:lnTo>
                  <a:lnTo>
                    <a:pt x="f41" y="f42"/>
                  </a:lnTo>
                  <a:lnTo>
                    <a:pt x="f41" y="f43"/>
                  </a:lnTo>
                  <a:lnTo>
                    <a:pt x="f44" y="f45"/>
                  </a:lnTo>
                  <a:lnTo>
                    <a:pt x="f44" y="f46"/>
                  </a:lnTo>
                  <a:lnTo>
                    <a:pt x="f47" y="f48"/>
                  </a:lnTo>
                  <a:lnTo>
                    <a:pt x="f47" y="f49"/>
                  </a:lnTo>
                  <a:lnTo>
                    <a:pt x="f50" y="f51"/>
                  </a:lnTo>
                  <a:lnTo>
                    <a:pt x="f50" y="f52"/>
                  </a:lnTo>
                  <a:lnTo>
                    <a:pt x="f50" y="f53"/>
                  </a:lnTo>
                  <a:lnTo>
                    <a:pt x="f6" y="f54"/>
                  </a:lnTo>
                  <a:lnTo>
                    <a:pt x="f55" y="f54"/>
                  </a:lnTo>
                  <a:lnTo>
                    <a:pt x="f56" y="f57"/>
                  </a:lnTo>
                  <a:lnTo>
                    <a:pt x="f8" y="f57"/>
                  </a:lnTo>
                  <a:lnTo>
                    <a:pt x="f58" y="f59"/>
                  </a:lnTo>
                  <a:lnTo>
                    <a:pt x="f60" y="f59"/>
                  </a:lnTo>
                  <a:lnTo>
                    <a:pt x="f61" y="f62"/>
                  </a:lnTo>
                  <a:lnTo>
                    <a:pt x="f63" y="f62"/>
                  </a:lnTo>
                  <a:lnTo>
                    <a:pt x="f64" y="f65"/>
                  </a:lnTo>
                  <a:lnTo>
                    <a:pt x="f66" y="f65"/>
                  </a:lnTo>
                  <a:lnTo>
                    <a:pt x="f67" y="f68"/>
                  </a:lnTo>
                  <a:lnTo>
                    <a:pt x="f69" y="f68"/>
                  </a:lnTo>
                  <a:lnTo>
                    <a:pt x="f70" y="f68"/>
                  </a:lnTo>
                  <a:lnTo>
                    <a:pt x="f71" y="f72"/>
                  </a:lnTo>
                  <a:lnTo>
                    <a:pt x="f73" y="f72"/>
                  </a:lnTo>
                  <a:lnTo>
                    <a:pt x="f74" y="f72"/>
                  </a:lnTo>
                  <a:lnTo>
                    <a:pt x="f54" y="f72"/>
                  </a:lnTo>
                  <a:lnTo>
                    <a:pt x="f75" y="f72"/>
                  </a:lnTo>
                  <a:lnTo>
                    <a:pt x="f76" y="f7"/>
                  </a:lnTo>
                  <a:lnTo>
                    <a:pt x="f77" y="f7"/>
                  </a:lnTo>
                  <a:lnTo>
                    <a:pt x="f78" y="f7"/>
                  </a:lnTo>
                  <a:lnTo>
                    <a:pt x="f79" y="f7"/>
                  </a:lnTo>
                  <a:lnTo>
                    <a:pt x="f80" y="f7"/>
                  </a:lnTo>
                  <a:lnTo>
                    <a:pt x="f40" y="f7"/>
                  </a:lnTo>
                  <a:lnTo>
                    <a:pt x="f81" y="f7"/>
                  </a:lnTo>
                  <a:lnTo>
                    <a:pt x="f82" y="f7"/>
                  </a:lnTo>
                  <a:lnTo>
                    <a:pt x="f83" y="f7"/>
                  </a:lnTo>
                  <a:lnTo>
                    <a:pt x="f84" y="f7"/>
                  </a:lnTo>
                  <a:lnTo>
                    <a:pt x="f85" y="f7"/>
                  </a:lnTo>
                  <a:lnTo>
                    <a:pt x="f86" y="f7"/>
                  </a:lnTo>
                  <a:lnTo>
                    <a:pt x="f87" y="f72"/>
                  </a:lnTo>
                  <a:lnTo>
                    <a:pt x="f15" y="f72"/>
                  </a:lnTo>
                  <a:lnTo>
                    <a:pt x="f5" y="f72"/>
                  </a:lnTo>
                  <a:lnTo>
                    <a:pt x="f5" y="f88"/>
                  </a:lnTo>
                  <a:lnTo>
                    <a:pt x="f5" y="f52"/>
                  </a:lnTo>
                  <a:lnTo>
                    <a:pt x="f5" y="f89"/>
                  </a:lnTo>
                  <a:lnTo>
                    <a:pt x="f5" y="f90"/>
                  </a:lnTo>
                  <a:lnTo>
                    <a:pt x="f91" y="f92"/>
                  </a:lnTo>
                  <a:lnTo>
                    <a:pt x="f91" y="f93"/>
                  </a:lnTo>
                  <a:lnTo>
                    <a:pt x="f91" y="f94"/>
                  </a:lnTo>
                  <a:lnTo>
                    <a:pt x="f91" y="f95"/>
                  </a:lnTo>
                  <a:lnTo>
                    <a:pt x="f91" y="f96"/>
                  </a:lnTo>
                  <a:lnTo>
                    <a:pt x="f97" y="f98"/>
                  </a:lnTo>
                  <a:lnTo>
                    <a:pt x="f97" y="f33"/>
                  </a:lnTo>
                  <a:lnTo>
                    <a:pt x="f97" y="f99"/>
                  </a:lnTo>
                  <a:lnTo>
                    <a:pt x="f97" y="f25"/>
                  </a:lnTo>
                  <a:lnTo>
                    <a:pt x="f97" y="f100"/>
                  </a:lnTo>
                  <a:lnTo>
                    <a:pt x="f101" y="f102"/>
                  </a:lnTo>
                  <a:lnTo>
                    <a:pt x="f101" y="f103"/>
                  </a:lnTo>
                  <a:lnTo>
                    <a:pt x="f104" y="f103"/>
                  </a:lnTo>
                  <a:lnTo>
                    <a:pt x="f87" y="f103"/>
                  </a:lnTo>
                  <a:lnTo>
                    <a:pt x="f23" y="f103"/>
                  </a:lnTo>
                  <a:lnTo>
                    <a:pt x="f105" y="f12"/>
                  </a:lnTo>
                  <a:lnTo>
                    <a:pt x="f106" y="f12"/>
                  </a:lnTo>
                  <a:lnTo>
                    <a:pt x="f107" y="f12"/>
                  </a:lnTo>
                  <a:lnTo>
                    <a:pt x="f108" y="f12"/>
                  </a:lnTo>
                  <a:lnTo>
                    <a:pt x="f109" y="f12"/>
                  </a:lnTo>
                  <a:lnTo>
                    <a:pt x="f110" y="f12"/>
                  </a:lnTo>
                  <a:lnTo>
                    <a:pt x="f40" y="f12"/>
                  </a:lnTo>
                  <a:lnTo>
                    <a:pt x="f111" y="f12"/>
                  </a:lnTo>
                  <a:lnTo>
                    <a:pt x="f112" y="f12"/>
                  </a:lnTo>
                  <a:lnTo>
                    <a:pt x="f92" y="f12"/>
                  </a:lnTo>
                  <a:lnTo>
                    <a:pt x="f48" y="f12"/>
                  </a:lnTo>
                  <a:lnTo>
                    <a:pt x="f113" y="f12"/>
                  </a:lnTo>
                  <a:lnTo>
                    <a:pt x="f114" y="f103"/>
                  </a:lnTo>
                  <a:lnTo>
                    <a:pt x="f115" y="f103"/>
                  </a:lnTo>
                  <a:lnTo>
                    <a:pt x="f116" y="f103"/>
                  </a:lnTo>
                  <a:lnTo>
                    <a:pt x="f117" y="f103"/>
                  </a:lnTo>
                  <a:lnTo>
                    <a:pt x="f118" y="f103"/>
                  </a:lnTo>
                  <a:lnTo>
                    <a:pt x="f119" y="f103"/>
                  </a:lnTo>
                  <a:lnTo>
                    <a:pt x="f120" y="f101"/>
                  </a:lnTo>
                  <a:lnTo>
                    <a:pt x="f121" y="f101"/>
                  </a:lnTo>
                  <a:lnTo>
                    <a:pt x="f122" y="f101"/>
                  </a:lnTo>
                  <a:lnTo>
                    <a:pt x="f67" y="f97"/>
                  </a:lnTo>
                  <a:lnTo>
                    <a:pt x="f66" y="f97"/>
                  </a:lnTo>
                  <a:lnTo>
                    <a:pt x="f123" y="f97"/>
                  </a:lnTo>
                  <a:lnTo>
                    <a:pt x="f124" y="f91"/>
                  </a:lnTo>
                  <a:lnTo>
                    <a:pt x="f125" y="f91"/>
                  </a:lnTo>
                  <a:lnTo>
                    <a:pt x="f126" y="f5"/>
                  </a:lnTo>
                  <a:lnTo>
                    <a:pt x="f127" y="f5"/>
                  </a:lnTo>
                  <a:lnTo>
                    <a:pt x="f58" y="f5"/>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8" name="Freeform 18">
              <a:extLst>
                <a:ext uri="{FF2B5EF4-FFF2-40B4-BE49-F238E27FC236}">
                  <a16:creationId xmlns:a16="http://schemas.microsoft.com/office/drawing/2014/main" id="{866CDE1E-C86A-2647-E46C-8EC610D7DFA5}"/>
                </a:ext>
              </a:extLst>
            </p:cNvPr>
            <p:cNvSpPr/>
            <p:nvPr/>
          </p:nvSpPr>
          <p:spPr>
            <a:xfrm>
              <a:off x="5249844" y="2540605"/>
              <a:ext cx="863806" cy="480553"/>
            </a:xfrm>
            <a:custGeom>
              <a:avLst/>
              <a:gdLst>
                <a:gd name="f0" fmla="val 10800000"/>
                <a:gd name="f1" fmla="val 5400000"/>
                <a:gd name="f2" fmla="val 360"/>
                <a:gd name="f3" fmla="val 180"/>
                <a:gd name="f4" fmla="val w"/>
                <a:gd name="f5" fmla="val h"/>
                <a:gd name="f6" fmla="val 0"/>
                <a:gd name="f7" fmla="val 728"/>
                <a:gd name="f8" fmla="val 405"/>
                <a:gd name="f9" fmla="val 428"/>
                <a:gd name="f10" fmla="val 5"/>
                <a:gd name="f11" fmla="val 435"/>
                <a:gd name="f12" fmla="val 442"/>
                <a:gd name="f13" fmla="val 449"/>
                <a:gd name="f14" fmla="val 458"/>
                <a:gd name="f15" fmla="val 465"/>
                <a:gd name="f16" fmla="val 12"/>
                <a:gd name="f17" fmla="val 475"/>
                <a:gd name="f18" fmla="val 24"/>
                <a:gd name="f19" fmla="val 487"/>
                <a:gd name="f20" fmla="val 31"/>
                <a:gd name="f21" fmla="val 503"/>
                <a:gd name="f22" fmla="val 515"/>
                <a:gd name="f23" fmla="val 33"/>
                <a:gd name="f24" fmla="val 525"/>
                <a:gd name="f25" fmla="val 40"/>
                <a:gd name="f26" fmla="val 532"/>
                <a:gd name="f27" fmla="val 539"/>
                <a:gd name="f28" fmla="val 35"/>
                <a:gd name="f29" fmla="val 546"/>
                <a:gd name="f30" fmla="val 553"/>
                <a:gd name="f31" fmla="val 565"/>
                <a:gd name="f32" fmla="val 38"/>
                <a:gd name="f33" fmla="val 579"/>
                <a:gd name="f34" fmla="val 598"/>
                <a:gd name="f35" fmla="val 19"/>
                <a:gd name="f36" fmla="val 610"/>
                <a:gd name="f37" fmla="val 17"/>
                <a:gd name="f38" fmla="val 614"/>
                <a:gd name="f39" fmla="val 26"/>
                <a:gd name="f40" fmla="val 624"/>
                <a:gd name="f41" fmla="val 640"/>
                <a:gd name="f42" fmla="val 45"/>
                <a:gd name="f43" fmla="val 643"/>
                <a:gd name="f44" fmla="val 47"/>
                <a:gd name="f45" fmla="val 648"/>
                <a:gd name="f46" fmla="val 66"/>
                <a:gd name="f47" fmla="val 71"/>
                <a:gd name="f48" fmla="val 78"/>
                <a:gd name="f49" fmla="val 83"/>
                <a:gd name="f50" fmla="val 652"/>
                <a:gd name="f51" fmla="val 88"/>
                <a:gd name="f52" fmla="val 664"/>
                <a:gd name="f53" fmla="val 99"/>
                <a:gd name="f54" fmla="val 667"/>
                <a:gd name="f55" fmla="val 107"/>
                <a:gd name="f56" fmla="val 674"/>
                <a:gd name="f57" fmla="val 111"/>
                <a:gd name="f58" fmla="val 678"/>
                <a:gd name="f59" fmla="val 118"/>
                <a:gd name="f60" fmla="val 693"/>
                <a:gd name="f61" fmla="val 133"/>
                <a:gd name="f62" fmla="val 714"/>
                <a:gd name="f63" fmla="val 144"/>
                <a:gd name="f64" fmla="val 695"/>
                <a:gd name="f65" fmla="val 185"/>
                <a:gd name="f66" fmla="val 681"/>
                <a:gd name="f67" fmla="val 199"/>
                <a:gd name="f68" fmla="val 211"/>
                <a:gd name="f69" fmla="val 213"/>
                <a:gd name="f70" fmla="val 223"/>
                <a:gd name="f71" fmla="val 655"/>
                <a:gd name="f72" fmla="val 234"/>
                <a:gd name="f73" fmla="val 650"/>
                <a:gd name="f74" fmla="val 244"/>
                <a:gd name="f75" fmla="val 638"/>
                <a:gd name="f76" fmla="val 256"/>
                <a:gd name="f77" fmla="val 629"/>
                <a:gd name="f78" fmla="val 268"/>
                <a:gd name="f79" fmla="val 605"/>
                <a:gd name="f80" fmla="val 284"/>
                <a:gd name="f81" fmla="val 591"/>
                <a:gd name="f82" fmla="val 289"/>
                <a:gd name="f83" fmla="val 581"/>
                <a:gd name="f84" fmla="val 298"/>
                <a:gd name="f85" fmla="val 577"/>
                <a:gd name="f86" fmla="val 301"/>
                <a:gd name="f87" fmla="val 574"/>
                <a:gd name="f88" fmla="val 541"/>
                <a:gd name="f89" fmla="val 308"/>
                <a:gd name="f90" fmla="val 506"/>
                <a:gd name="f91" fmla="val 312"/>
                <a:gd name="f92" fmla="val 470"/>
                <a:gd name="f93" fmla="val 317"/>
                <a:gd name="f94" fmla="val 322"/>
                <a:gd name="f95" fmla="val 399"/>
                <a:gd name="f96" fmla="val 327"/>
                <a:gd name="f97" fmla="val 364"/>
                <a:gd name="f98" fmla="val 331"/>
                <a:gd name="f99" fmla="val 336"/>
                <a:gd name="f100" fmla="val 295"/>
                <a:gd name="f101" fmla="val 341"/>
                <a:gd name="f102" fmla="val 262"/>
                <a:gd name="f103" fmla="val 348"/>
                <a:gd name="f104" fmla="val 227"/>
                <a:gd name="f105" fmla="val 353"/>
                <a:gd name="f106" fmla="val 193"/>
                <a:gd name="f107" fmla="val 160"/>
                <a:gd name="f108" fmla="val 365"/>
                <a:gd name="f109" fmla="val 158"/>
                <a:gd name="f110" fmla="val 362"/>
                <a:gd name="f111" fmla="val 149"/>
                <a:gd name="f112" fmla="val 134"/>
                <a:gd name="f113" fmla="val 139"/>
                <a:gd name="f114" fmla="val 374"/>
                <a:gd name="f115" fmla="val 141"/>
                <a:gd name="f116" fmla="val 386"/>
                <a:gd name="f117" fmla="val 125"/>
                <a:gd name="f118" fmla="val 388"/>
                <a:gd name="f119" fmla="val 108"/>
                <a:gd name="f120" fmla="val 391"/>
                <a:gd name="f121" fmla="val 89"/>
                <a:gd name="f122" fmla="val 393"/>
                <a:gd name="f123" fmla="val 73"/>
                <a:gd name="f124" fmla="val 395"/>
                <a:gd name="f125" fmla="val 54"/>
                <a:gd name="f126" fmla="val 398"/>
                <a:gd name="f127" fmla="val 37"/>
                <a:gd name="f128" fmla="val 400"/>
                <a:gd name="f129" fmla="val 21"/>
                <a:gd name="f130" fmla="val 402"/>
                <a:gd name="f131" fmla="val 4"/>
                <a:gd name="f132" fmla="val 9"/>
                <a:gd name="f133" fmla="val 11"/>
                <a:gd name="f134" fmla="val 16"/>
                <a:gd name="f135" fmla="val 18"/>
                <a:gd name="f136" fmla="val 23"/>
                <a:gd name="f137" fmla="val 28"/>
                <a:gd name="f138" fmla="val 339"/>
                <a:gd name="f139" fmla="val 334"/>
                <a:gd name="f140" fmla="val 324"/>
                <a:gd name="f141" fmla="val 30"/>
                <a:gd name="f142" fmla="val 315"/>
                <a:gd name="f143" fmla="val 310"/>
                <a:gd name="f144" fmla="val 75"/>
                <a:gd name="f145" fmla="val 92"/>
                <a:gd name="f146" fmla="val 305"/>
                <a:gd name="f147" fmla="val 85"/>
                <a:gd name="f148" fmla="val 296"/>
                <a:gd name="f149" fmla="val 82"/>
                <a:gd name="f150" fmla="val 277"/>
                <a:gd name="f151" fmla="val 113"/>
                <a:gd name="f152" fmla="val 246"/>
                <a:gd name="f153" fmla="val 237"/>
                <a:gd name="f154" fmla="val 225"/>
                <a:gd name="f155" fmla="val 120"/>
                <a:gd name="f156" fmla="val 123"/>
                <a:gd name="f157" fmla="val 127"/>
                <a:gd name="f158" fmla="val 132"/>
                <a:gd name="f159" fmla="val 220"/>
                <a:gd name="f160" fmla="val 218"/>
                <a:gd name="f161" fmla="val 206"/>
                <a:gd name="f162" fmla="val 208"/>
                <a:gd name="f163" fmla="val 146"/>
                <a:gd name="f164" fmla="val 151"/>
                <a:gd name="f165" fmla="val 204"/>
                <a:gd name="f166" fmla="val 156"/>
                <a:gd name="f167" fmla="val 163"/>
                <a:gd name="f168" fmla="val 196"/>
                <a:gd name="f169" fmla="val 165"/>
                <a:gd name="f170" fmla="val 167"/>
                <a:gd name="f171" fmla="val 170"/>
                <a:gd name="f172" fmla="val 177"/>
                <a:gd name="f173" fmla="val 184"/>
                <a:gd name="f174" fmla="val 203"/>
                <a:gd name="f175" fmla="val 210"/>
                <a:gd name="f176" fmla="val 215"/>
                <a:gd name="f177" fmla="val 219"/>
                <a:gd name="f178" fmla="val 224"/>
                <a:gd name="f179" fmla="val 189"/>
                <a:gd name="f180" fmla="val 182"/>
                <a:gd name="f181" fmla="val 243"/>
                <a:gd name="f182" fmla="val 255"/>
                <a:gd name="f183" fmla="val 267"/>
                <a:gd name="f184" fmla="val 269"/>
                <a:gd name="f185" fmla="val 178"/>
                <a:gd name="f186" fmla="val 168"/>
                <a:gd name="f187" fmla="val 272"/>
                <a:gd name="f188" fmla="val 166"/>
                <a:gd name="f189" fmla="val 274"/>
                <a:gd name="f190" fmla="val 161"/>
                <a:gd name="f191" fmla="val 154"/>
                <a:gd name="f192" fmla="val 281"/>
                <a:gd name="f193" fmla="val 286"/>
                <a:gd name="f194" fmla="val 288"/>
                <a:gd name="f195" fmla="val 290"/>
                <a:gd name="f196" fmla="val 159"/>
                <a:gd name="f197" fmla="val 309"/>
                <a:gd name="f198" fmla="val 316"/>
                <a:gd name="f199" fmla="val 326"/>
                <a:gd name="f200" fmla="val 328"/>
                <a:gd name="f201" fmla="val 135"/>
                <a:gd name="f202" fmla="val 335"/>
                <a:gd name="f203" fmla="val 342"/>
                <a:gd name="f204" fmla="val 347"/>
                <a:gd name="f205" fmla="val 116"/>
                <a:gd name="f206" fmla="val 350"/>
                <a:gd name="f207" fmla="val 104"/>
                <a:gd name="f208" fmla="val 354"/>
                <a:gd name="f209" fmla="val 97"/>
                <a:gd name="f210" fmla="val 361"/>
                <a:gd name="f211" fmla="val 90"/>
                <a:gd name="f212" fmla="val 80"/>
                <a:gd name="f213" fmla="val 359"/>
                <a:gd name="f214" fmla="val 69"/>
                <a:gd name="f215" fmla="val 64"/>
                <a:gd name="f216" fmla="val 373"/>
                <a:gd name="f217" fmla="val 59"/>
                <a:gd name="f218" fmla="val 378"/>
                <a:gd name="f219" fmla="val 62"/>
                <a:gd name="f220" fmla="val 383"/>
                <a:gd name="f221" fmla="val 385"/>
                <a:gd name="f222" fmla="val 387"/>
                <a:gd name="f223" fmla="val 390"/>
                <a:gd name="f224" fmla="val 411"/>
                <a:gd name="f225" fmla="val 50"/>
                <a:gd name="f226" fmla="val 421"/>
                <a:gd name="f227" fmla="val 418"/>
                <a:gd name="f228" fmla="val 413"/>
                <a:gd name="f229" fmla="val 409"/>
                <a:gd name="f230" fmla="val 14"/>
                <a:gd name="f231" fmla="val 7"/>
                <a:gd name="f232" fmla="val 416"/>
                <a:gd name="f233" fmla="val 2"/>
                <a:gd name="f234" fmla="val 423"/>
                <a:gd name="f235" fmla="+- 0 0 -90"/>
                <a:gd name="f236" fmla="*/ f4 1 728"/>
                <a:gd name="f237" fmla="*/ f5 1 405"/>
                <a:gd name="f238" fmla="+- f8 0 f6"/>
                <a:gd name="f239" fmla="+- f7 0 f6"/>
                <a:gd name="f240" fmla="*/ f235 f0 1"/>
                <a:gd name="f241" fmla="*/ f239 1 728"/>
                <a:gd name="f242" fmla="*/ f238 1 405"/>
                <a:gd name="f243" fmla="*/ 712788 f239 1"/>
                <a:gd name="f244" fmla="*/ 0 f238 1"/>
                <a:gd name="f245" fmla="*/ 773113 f239 1"/>
                <a:gd name="f246" fmla="*/ 49213 f238 1"/>
                <a:gd name="f247" fmla="*/ 844550 f239 1"/>
                <a:gd name="f248" fmla="*/ 63500 f238 1"/>
                <a:gd name="f249" fmla="*/ 896938 f239 1"/>
                <a:gd name="f250" fmla="*/ 60325 f238 1"/>
                <a:gd name="f251" fmla="*/ 974725 f239 1"/>
                <a:gd name="f252" fmla="*/ 41275 f238 1"/>
                <a:gd name="f253" fmla="*/ 1020763 f239 1"/>
                <a:gd name="f254" fmla="*/ 74613 f238 1"/>
                <a:gd name="f255" fmla="*/ 1028700 f239 1"/>
                <a:gd name="f256" fmla="*/ 131763 f238 1"/>
                <a:gd name="f257" fmla="*/ 1069975 f239 1"/>
                <a:gd name="f258" fmla="*/ 176213 f238 1"/>
                <a:gd name="f259" fmla="*/ 1155700 f239 1"/>
                <a:gd name="f260" fmla="*/ 228600 f238 1"/>
                <a:gd name="f261" fmla="*/ 1058863 f239 1"/>
                <a:gd name="f262" fmla="*/ 338138 f238 1"/>
                <a:gd name="f263" fmla="*/ 1012825 f239 1"/>
                <a:gd name="f264" fmla="*/ 406400 f238 1"/>
                <a:gd name="f265" fmla="*/ 922338 f239 1"/>
                <a:gd name="f266" fmla="*/ 473075 f238 1"/>
                <a:gd name="f267" fmla="*/ 919163 f239 1"/>
                <a:gd name="f268" fmla="*/ 911225 f239 1"/>
                <a:gd name="f269" fmla="*/ 477838 f238 1"/>
                <a:gd name="f270" fmla="*/ 690563 f239 1"/>
                <a:gd name="f271" fmla="*/ 511175 f238 1"/>
                <a:gd name="f272" fmla="*/ 468313 f239 1"/>
                <a:gd name="f273" fmla="*/ 541338 f238 1"/>
                <a:gd name="f274" fmla="*/ 254000 f239 1"/>
                <a:gd name="f275" fmla="*/ 579438 f238 1"/>
                <a:gd name="f276" fmla="*/ 212725 f239 1"/>
                <a:gd name="f277" fmla="*/ 574675 f238 1"/>
                <a:gd name="f278" fmla="*/ 198438 f239 1"/>
                <a:gd name="f279" fmla="*/ 615950 f238 1"/>
                <a:gd name="f280" fmla="*/ 85725 f239 1"/>
                <a:gd name="f281" fmla="*/ 631825 f238 1"/>
                <a:gd name="f282" fmla="*/ 6350 f239 1"/>
                <a:gd name="f283" fmla="*/ 623888 f238 1"/>
                <a:gd name="f284" fmla="*/ 28575 f239 1"/>
                <a:gd name="f285" fmla="*/ 620713 f238 1"/>
                <a:gd name="f286" fmla="*/ 44450 f239 1"/>
                <a:gd name="f287" fmla="*/ 552450 f238 1"/>
                <a:gd name="f288" fmla="*/ 47625 f239 1"/>
                <a:gd name="f289" fmla="*/ 500063 f238 1"/>
                <a:gd name="f290" fmla="*/ 146050 f239 1"/>
                <a:gd name="f291" fmla="*/ 495300 f238 1"/>
                <a:gd name="f292" fmla="*/ 130175 f239 1"/>
                <a:gd name="f293" fmla="*/ 450850 f238 1"/>
                <a:gd name="f294" fmla="*/ 179388 f239 1"/>
                <a:gd name="f295" fmla="*/ 390525 f238 1"/>
                <a:gd name="f296" fmla="*/ 195263 f239 1"/>
                <a:gd name="f297" fmla="*/ 354013 f238 1"/>
                <a:gd name="f298" fmla="*/ 223838 f239 1"/>
                <a:gd name="f299" fmla="*/ 330200 f238 1"/>
                <a:gd name="f300" fmla="*/ 250825 f239 1"/>
                <a:gd name="f301" fmla="*/ 334963 f238 1"/>
                <a:gd name="f302" fmla="*/ 258763 f239 1"/>
                <a:gd name="f303" fmla="*/ 311150 f238 1"/>
                <a:gd name="f304" fmla="*/ 269875 f239 1"/>
                <a:gd name="f305" fmla="*/ 315913 f238 1"/>
                <a:gd name="f306" fmla="*/ 333375 f239 1"/>
                <a:gd name="f307" fmla="*/ 371475 f239 1"/>
                <a:gd name="f308" fmla="*/ 288925 f238 1"/>
                <a:gd name="f309" fmla="*/ 423863 f239 1"/>
                <a:gd name="f310" fmla="*/ 293688 f238 1"/>
                <a:gd name="f311" fmla="*/ 431800 f239 1"/>
                <a:gd name="f312" fmla="*/ 263525 f238 1"/>
                <a:gd name="f313" fmla="*/ 446088 f239 1"/>
                <a:gd name="f314" fmla="*/ 244475 f238 1"/>
                <a:gd name="f315" fmla="*/ 236538 f238 1"/>
                <a:gd name="f316" fmla="*/ 473075 f239 1"/>
                <a:gd name="f317" fmla="*/ 258763 f238 1"/>
                <a:gd name="f318" fmla="*/ 517525 f239 1"/>
                <a:gd name="f319" fmla="*/ 239713 f238 1"/>
                <a:gd name="f320" fmla="*/ 550863 f239 1"/>
                <a:gd name="f321" fmla="*/ 184150 f238 1"/>
                <a:gd name="f322" fmla="*/ 577850 f239 1"/>
                <a:gd name="f323" fmla="*/ 127000 f238 1"/>
                <a:gd name="f324" fmla="*/ 600075 f239 1"/>
                <a:gd name="f325" fmla="*/ 98425 f238 1"/>
                <a:gd name="f326" fmla="*/ 614363 f239 1"/>
                <a:gd name="f327" fmla="*/ 101600 f238 1"/>
                <a:gd name="f328" fmla="*/ 668338 f239 1"/>
                <a:gd name="f329" fmla="*/ 652463 f239 1"/>
                <a:gd name="f330" fmla="*/ 44450 f238 1"/>
                <a:gd name="f331" fmla="*/ 14288 f238 1"/>
                <a:gd name="f332" fmla="*/ 679450 f239 1"/>
                <a:gd name="f333" fmla="*/ 7938 f238 1"/>
                <a:gd name="f334" fmla="*/ f240 1 f3"/>
                <a:gd name="f335" fmla="*/ f243 1 728"/>
                <a:gd name="f336" fmla="*/ f244 1 405"/>
                <a:gd name="f337" fmla="*/ f245 1 728"/>
                <a:gd name="f338" fmla="*/ f246 1 405"/>
                <a:gd name="f339" fmla="*/ f247 1 728"/>
                <a:gd name="f340" fmla="*/ f248 1 405"/>
                <a:gd name="f341" fmla="*/ f249 1 728"/>
                <a:gd name="f342" fmla="*/ f250 1 405"/>
                <a:gd name="f343" fmla="*/ f251 1 728"/>
                <a:gd name="f344" fmla="*/ f252 1 405"/>
                <a:gd name="f345" fmla="*/ f253 1 728"/>
                <a:gd name="f346" fmla="*/ f254 1 405"/>
                <a:gd name="f347" fmla="*/ f255 1 728"/>
                <a:gd name="f348" fmla="*/ f256 1 405"/>
                <a:gd name="f349" fmla="*/ f257 1 728"/>
                <a:gd name="f350" fmla="*/ f258 1 405"/>
                <a:gd name="f351" fmla="*/ f259 1 728"/>
                <a:gd name="f352" fmla="*/ f260 1 405"/>
                <a:gd name="f353" fmla="*/ f261 1 728"/>
                <a:gd name="f354" fmla="*/ f262 1 405"/>
                <a:gd name="f355" fmla="*/ f263 1 728"/>
                <a:gd name="f356" fmla="*/ f264 1 405"/>
                <a:gd name="f357" fmla="*/ f265 1 728"/>
                <a:gd name="f358" fmla="*/ f266 1 405"/>
                <a:gd name="f359" fmla="*/ f267 1 728"/>
                <a:gd name="f360" fmla="*/ f268 1 728"/>
                <a:gd name="f361" fmla="*/ f269 1 405"/>
                <a:gd name="f362" fmla="*/ f270 1 728"/>
                <a:gd name="f363" fmla="*/ f271 1 405"/>
                <a:gd name="f364" fmla="*/ f272 1 728"/>
                <a:gd name="f365" fmla="*/ f273 1 405"/>
                <a:gd name="f366" fmla="*/ f274 1 728"/>
                <a:gd name="f367" fmla="*/ f275 1 405"/>
                <a:gd name="f368" fmla="*/ f276 1 728"/>
                <a:gd name="f369" fmla="*/ f277 1 405"/>
                <a:gd name="f370" fmla="*/ f278 1 728"/>
                <a:gd name="f371" fmla="*/ f279 1 405"/>
                <a:gd name="f372" fmla="*/ f280 1 728"/>
                <a:gd name="f373" fmla="*/ f281 1 405"/>
                <a:gd name="f374" fmla="*/ f282 1 728"/>
                <a:gd name="f375" fmla="*/ f283 1 405"/>
                <a:gd name="f376" fmla="*/ f284 1 728"/>
                <a:gd name="f377" fmla="*/ f285 1 405"/>
                <a:gd name="f378" fmla="*/ f286 1 728"/>
                <a:gd name="f379" fmla="*/ f287 1 405"/>
                <a:gd name="f380" fmla="*/ f288 1 728"/>
                <a:gd name="f381" fmla="*/ f289 1 405"/>
                <a:gd name="f382" fmla="*/ f290 1 728"/>
                <a:gd name="f383" fmla="*/ f291 1 405"/>
                <a:gd name="f384" fmla="*/ f292 1 728"/>
                <a:gd name="f385" fmla="*/ f293 1 405"/>
                <a:gd name="f386" fmla="*/ f294 1 728"/>
                <a:gd name="f387" fmla="*/ f295 1 405"/>
                <a:gd name="f388" fmla="*/ f296 1 728"/>
                <a:gd name="f389" fmla="*/ f297 1 405"/>
                <a:gd name="f390" fmla="*/ f298 1 728"/>
                <a:gd name="f391" fmla="*/ f299 1 405"/>
                <a:gd name="f392" fmla="*/ f300 1 728"/>
                <a:gd name="f393" fmla="*/ f301 1 405"/>
                <a:gd name="f394" fmla="*/ f302 1 728"/>
                <a:gd name="f395" fmla="*/ f303 1 405"/>
                <a:gd name="f396" fmla="*/ f304 1 728"/>
                <a:gd name="f397" fmla="*/ f305 1 405"/>
                <a:gd name="f398" fmla="*/ f306 1 728"/>
                <a:gd name="f399" fmla="*/ f307 1 728"/>
                <a:gd name="f400" fmla="*/ f308 1 405"/>
                <a:gd name="f401" fmla="*/ f309 1 728"/>
                <a:gd name="f402" fmla="*/ f310 1 405"/>
                <a:gd name="f403" fmla="*/ f311 1 728"/>
                <a:gd name="f404" fmla="*/ f312 1 405"/>
                <a:gd name="f405" fmla="*/ f313 1 728"/>
                <a:gd name="f406" fmla="*/ f314 1 405"/>
                <a:gd name="f407" fmla="*/ f315 1 405"/>
                <a:gd name="f408" fmla="*/ f316 1 728"/>
                <a:gd name="f409" fmla="*/ f317 1 405"/>
                <a:gd name="f410" fmla="*/ f318 1 728"/>
                <a:gd name="f411" fmla="*/ f319 1 405"/>
                <a:gd name="f412" fmla="*/ f320 1 728"/>
                <a:gd name="f413" fmla="*/ f321 1 405"/>
                <a:gd name="f414" fmla="*/ f322 1 728"/>
                <a:gd name="f415" fmla="*/ f323 1 405"/>
                <a:gd name="f416" fmla="*/ f324 1 728"/>
                <a:gd name="f417" fmla="*/ f325 1 405"/>
                <a:gd name="f418" fmla="*/ f326 1 728"/>
                <a:gd name="f419" fmla="*/ f327 1 405"/>
                <a:gd name="f420" fmla="*/ f328 1 728"/>
                <a:gd name="f421" fmla="*/ f329 1 728"/>
                <a:gd name="f422" fmla="*/ f330 1 405"/>
                <a:gd name="f423" fmla="*/ f331 1 405"/>
                <a:gd name="f424" fmla="*/ f332 1 728"/>
                <a:gd name="f425" fmla="*/ f333 1 405"/>
                <a:gd name="f426" fmla="*/ 0 1 f241"/>
                <a:gd name="f427" fmla="*/ f7 1 f241"/>
                <a:gd name="f428" fmla="*/ 0 1 f242"/>
                <a:gd name="f429" fmla="*/ f8 1 f242"/>
                <a:gd name="f430" fmla="+- f334 0 f1"/>
                <a:gd name="f431" fmla="*/ f335 1 f241"/>
                <a:gd name="f432" fmla="*/ f336 1 f242"/>
                <a:gd name="f433" fmla="*/ f337 1 f241"/>
                <a:gd name="f434" fmla="*/ f338 1 f242"/>
                <a:gd name="f435" fmla="*/ f339 1 f241"/>
                <a:gd name="f436" fmla="*/ f340 1 f242"/>
                <a:gd name="f437" fmla="*/ f341 1 f241"/>
                <a:gd name="f438" fmla="*/ f342 1 f242"/>
                <a:gd name="f439" fmla="*/ f343 1 f241"/>
                <a:gd name="f440" fmla="*/ f344 1 f242"/>
                <a:gd name="f441" fmla="*/ f345 1 f241"/>
                <a:gd name="f442" fmla="*/ f346 1 f242"/>
                <a:gd name="f443" fmla="*/ f347 1 f241"/>
                <a:gd name="f444" fmla="*/ f348 1 f242"/>
                <a:gd name="f445" fmla="*/ f349 1 f241"/>
                <a:gd name="f446" fmla="*/ f350 1 f242"/>
                <a:gd name="f447" fmla="*/ f351 1 f241"/>
                <a:gd name="f448" fmla="*/ f352 1 f242"/>
                <a:gd name="f449" fmla="*/ f353 1 f241"/>
                <a:gd name="f450" fmla="*/ f354 1 f242"/>
                <a:gd name="f451" fmla="*/ f355 1 f241"/>
                <a:gd name="f452" fmla="*/ f356 1 f242"/>
                <a:gd name="f453" fmla="*/ f357 1 f241"/>
                <a:gd name="f454" fmla="*/ f358 1 f242"/>
                <a:gd name="f455" fmla="*/ f359 1 f241"/>
                <a:gd name="f456" fmla="*/ f360 1 f241"/>
                <a:gd name="f457" fmla="*/ f361 1 f242"/>
                <a:gd name="f458" fmla="*/ f362 1 f241"/>
                <a:gd name="f459" fmla="*/ f363 1 f242"/>
                <a:gd name="f460" fmla="*/ f364 1 f241"/>
                <a:gd name="f461" fmla="*/ f365 1 f242"/>
                <a:gd name="f462" fmla="*/ f366 1 f241"/>
                <a:gd name="f463" fmla="*/ f367 1 f242"/>
                <a:gd name="f464" fmla="*/ f368 1 f241"/>
                <a:gd name="f465" fmla="*/ f369 1 f242"/>
                <a:gd name="f466" fmla="*/ f370 1 f241"/>
                <a:gd name="f467" fmla="*/ f371 1 f242"/>
                <a:gd name="f468" fmla="*/ f372 1 f241"/>
                <a:gd name="f469" fmla="*/ f373 1 f242"/>
                <a:gd name="f470" fmla="*/ f374 1 f241"/>
                <a:gd name="f471" fmla="*/ f375 1 f242"/>
                <a:gd name="f472" fmla="*/ f376 1 f241"/>
                <a:gd name="f473" fmla="*/ f377 1 f242"/>
                <a:gd name="f474" fmla="*/ f378 1 f241"/>
                <a:gd name="f475" fmla="*/ f379 1 f242"/>
                <a:gd name="f476" fmla="*/ f380 1 f241"/>
                <a:gd name="f477" fmla="*/ f381 1 f242"/>
                <a:gd name="f478" fmla="*/ f382 1 f241"/>
                <a:gd name="f479" fmla="*/ f383 1 f242"/>
                <a:gd name="f480" fmla="*/ f384 1 f241"/>
                <a:gd name="f481" fmla="*/ f385 1 f242"/>
                <a:gd name="f482" fmla="*/ f386 1 f241"/>
                <a:gd name="f483" fmla="*/ f387 1 f242"/>
                <a:gd name="f484" fmla="*/ f388 1 f241"/>
                <a:gd name="f485" fmla="*/ f389 1 f242"/>
                <a:gd name="f486" fmla="*/ f390 1 f241"/>
                <a:gd name="f487" fmla="*/ f391 1 f242"/>
                <a:gd name="f488" fmla="*/ f392 1 f241"/>
                <a:gd name="f489" fmla="*/ f393 1 f242"/>
                <a:gd name="f490" fmla="*/ f394 1 f241"/>
                <a:gd name="f491" fmla="*/ f395 1 f242"/>
                <a:gd name="f492" fmla="*/ f396 1 f241"/>
                <a:gd name="f493" fmla="*/ f397 1 f242"/>
                <a:gd name="f494" fmla="*/ f398 1 f241"/>
                <a:gd name="f495" fmla="*/ f399 1 f241"/>
                <a:gd name="f496" fmla="*/ f400 1 f242"/>
                <a:gd name="f497" fmla="*/ f401 1 f241"/>
                <a:gd name="f498" fmla="*/ f402 1 f242"/>
                <a:gd name="f499" fmla="*/ f403 1 f241"/>
                <a:gd name="f500" fmla="*/ f404 1 f242"/>
                <a:gd name="f501" fmla="*/ f405 1 f241"/>
                <a:gd name="f502" fmla="*/ f406 1 f242"/>
                <a:gd name="f503" fmla="*/ f407 1 f242"/>
                <a:gd name="f504" fmla="*/ f408 1 f241"/>
                <a:gd name="f505" fmla="*/ f409 1 f242"/>
                <a:gd name="f506" fmla="*/ f410 1 f241"/>
                <a:gd name="f507" fmla="*/ f411 1 f242"/>
                <a:gd name="f508" fmla="*/ f412 1 f241"/>
                <a:gd name="f509" fmla="*/ f413 1 f242"/>
                <a:gd name="f510" fmla="*/ f414 1 f241"/>
                <a:gd name="f511" fmla="*/ f415 1 f242"/>
                <a:gd name="f512" fmla="*/ f416 1 f241"/>
                <a:gd name="f513" fmla="*/ f417 1 f242"/>
                <a:gd name="f514" fmla="*/ f418 1 f241"/>
                <a:gd name="f515" fmla="*/ f419 1 f242"/>
                <a:gd name="f516" fmla="*/ f420 1 f241"/>
                <a:gd name="f517" fmla="*/ f421 1 f241"/>
                <a:gd name="f518" fmla="*/ f422 1 f242"/>
                <a:gd name="f519" fmla="*/ f423 1 f242"/>
                <a:gd name="f520" fmla="*/ f424 1 f241"/>
                <a:gd name="f521" fmla="*/ f425 1 f242"/>
                <a:gd name="f522" fmla="*/ f426 f236 1"/>
                <a:gd name="f523" fmla="*/ f427 f236 1"/>
                <a:gd name="f524" fmla="*/ f429 f237 1"/>
                <a:gd name="f525" fmla="*/ f428 f237 1"/>
                <a:gd name="f526" fmla="*/ f431 f236 1"/>
                <a:gd name="f527" fmla="*/ f432 f237 1"/>
                <a:gd name="f528" fmla="*/ f433 f236 1"/>
                <a:gd name="f529" fmla="*/ f434 f237 1"/>
                <a:gd name="f530" fmla="*/ f435 f236 1"/>
                <a:gd name="f531" fmla="*/ f436 f237 1"/>
                <a:gd name="f532" fmla="*/ f437 f236 1"/>
                <a:gd name="f533" fmla="*/ f438 f237 1"/>
                <a:gd name="f534" fmla="*/ f439 f236 1"/>
                <a:gd name="f535" fmla="*/ f440 f237 1"/>
                <a:gd name="f536" fmla="*/ f441 f236 1"/>
                <a:gd name="f537" fmla="*/ f442 f237 1"/>
                <a:gd name="f538" fmla="*/ f443 f236 1"/>
                <a:gd name="f539" fmla="*/ f444 f237 1"/>
                <a:gd name="f540" fmla="*/ f445 f236 1"/>
                <a:gd name="f541" fmla="*/ f446 f237 1"/>
                <a:gd name="f542" fmla="*/ f447 f236 1"/>
                <a:gd name="f543" fmla="*/ f448 f237 1"/>
                <a:gd name="f544" fmla="*/ f449 f236 1"/>
                <a:gd name="f545" fmla="*/ f450 f237 1"/>
                <a:gd name="f546" fmla="*/ f451 f236 1"/>
                <a:gd name="f547" fmla="*/ f452 f237 1"/>
                <a:gd name="f548" fmla="*/ f453 f236 1"/>
                <a:gd name="f549" fmla="*/ f454 f237 1"/>
                <a:gd name="f550" fmla="*/ f455 f236 1"/>
                <a:gd name="f551" fmla="*/ f456 f236 1"/>
                <a:gd name="f552" fmla="*/ f457 f237 1"/>
                <a:gd name="f553" fmla="*/ f458 f236 1"/>
                <a:gd name="f554" fmla="*/ f459 f237 1"/>
                <a:gd name="f555" fmla="*/ f460 f236 1"/>
                <a:gd name="f556" fmla="*/ f461 f237 1"/>
                <a:gd name="f557" fmla="*/ f462 f236 1"/>
                <a:gd name="f558" fmla="*/ f463 f237 1"/>
                <a:gd name="f559" fmla="*/ f464 f236 1"/>
                <a:gd name="f560" fmla="*/ f465 f237 1"/>
                <a:gd name="f561" fmla="*/ f466 f236 1"/>
                <a:gd name="f562" fmla="*/ f467 f237 1"/>
                <a:gd name="f563" fmla="*/ f468 f236 1"/>
                <a:gd name="f564" fmla="*/ f469 f237 1"/>
                <a:gd name="f565" fmla="*/ f470 f236 1"/>
                <a:gd name="f566" fmla="*/ f471 f237 1"/>
                <a:gd name="f567" fmla="*/ f472 f236 1"/>
                <a:gd name="f568" fmla="*/ f473 f237 1"/>
                <a:gd name="f569" fmla="*/ f474 f236 1"/>
                <a:gd name="f570" fmla="*/ f475 f237 1"/>
                <a:gd name="f571" fmla="*/ f476 f236 1"/>
                <a:gd name="f572" fmla="*/ f477 f237 1"/>
                <a:gd name="f573" fmla="*/ f478 f236 1"/>
                <a:gd name="f574" fmla="*/ f479 f237 1"/>
                <a:gd name="f575" fmla="*/ f480 f236 1"/>
                <a:gd name="f576" fmla="*/ f481 f237 1"/>
                <a:gd name="f577" fmla="*/ f482 f236 1"/>
                <a:gd name="f578" fmla="*/ f483 f237 1"/>
                <a:gd name="f579" fmla="*/ f484 f236 1"/>
                <a:gd name="f580" fmla="*/ f485 f237 1"/>
                <a:gd name="f581" fmla="*/ f486 f236 1"/>
                <a:gd name="f582" fmla="*/ f487 f237 1"/>
                <a:gd name="f583" fmla="*/ f488 f236 1"/>
                <a:gd name="f584" fmla="*/ f489 f237 1"/>
                <a:gd name="f585" fmla="*/ f490 f236 1"/>
                <a:gd name="f586" fmla="*/ f491 f237 1"/>
                <a:gd name="f587" fmla="*/ f492 f236 1"/>
                <a:gd name="f588" fmla="*/ f493 f237 1"/>
                <a:gd name="f589" fmla="*/ f494 f236 1"/>
                <a:gd name="f590" fmla="*/ f495 f236 1"/>
                <a:gd name="f591" fmla="*/ f496 f237 1"/>
                <a:gd name="f592" fmla="*/ f497 f236 1"/>
                <a:gd name="f593" fmla="*/ f498 f237 1"/>
                <a:gd name="f594" fmla="*/ f499 f236 1"/>
                <a:gd name="f595" fmla="*/ f500 f237 1"/>
                <a:gd name="f596" fmla="*/ f501 f236 1"/>
                <a:gd name="f597" fmla="*/ f502 f237 1"/>
                <a:gd name="f598" fmla="*/ f503 f237 1"/>
                <a:gd name="f599" fmla="*/ f504 f236 1"/>
                <a:gd name="f600" fmla="*/ f505 f237 1"/>
                <a:gd name="f601" fmla="*/ f506 f236 1"/>
                <a:gd name="f602" fmla="*/ f507 f237 1"/>
                <a:gd name="f603" fmla="*/ f508 f236 1"/>
                <a:gd name="f604" fmla="*/ f509 f237 1"/>
                <a:gd name="f605" fmla="*/ f510 f236 1"/>
                <a:gd name="f606" fmla="*/ f511 f237 1"/>
                <a:gd name="f607" fmla="*/ f512 f236 1"/>
                <a:gd name="f608" fmla="*/ f513 f237 1"/>
                <a:gd name="f609" fmla="*/ f514 f236 1"/>
                <a:gd name="f610" fmla="*/ f515 f237 1"/>
                <a:gd name="f611" fmla="*/ f516 f236 1"/>
                <a:gd name="f612" fmla="*/ f517 f236 1"/>
                <a:gd name="f613" fmla="*/ f518 f237 1"/>
                <a:gd name="f614" fmla="*/ f519 f237 1"/>
                <a:gd name="f615" fmla="*/ f520 f236 1"/>
                <a:gd name="f616" fmla="*/ f521 f237 1"/>
              </a:gdLst>
              <a:ahLst/>
              <a:cxnLst>
                <a:cxn ang="3cd4">
                  <a:pos x="hc" y="t"/>
                </a:cxn>
                <a:cxn ang="0">
                  <a:pos x="r" y="vc"/>
                </a:cxn>
                <a:cxn ang="cd4">
                  <a:pos x="hc" y="b"/>
                </a:cxn>
                <a:cxn ang="cd2">
                  <a:pos x="l" y="vc"/>
                </a:cxn>
                <a:cxn ang="f430">
                  <a:pos x="f526" y="f527"/>
                </a:cxn>
                <a:cxn ang="f430">
                  <a:pos x="f528" y="f529"/>
                </a:cxn>
                <a:cxn ang="f430">
                  <a:pos x="f530" y="f531"/>
                </a:cxn>
                <a:cxn ang="f430">
                  <a:pos x="f532" y="f533"/>
                </a:cxn>
                <a:cxn ang="f430">
                  <a:pos x="f534" y="f535"/>
                </a:cxn>
                <a:cxn ang="f430">
                  <a:pos x="f536" y="f537"/>
                </a:cxn>
                <a:cxn ang="f430">
                  <a:pos x="f538" y="f539"/>
                </a:cxn>
                <a:cxn ang="f430">
                  <a:pos x="f540" y="f541"/>
                </a:cxn>
                <a:cxn ang="f430">
                  <a:pos x="f542" y="f543"/>
                </a:cxn>
                <a:cxn ang="f430">
                  <a:pos x="f544" y="f545"/>
                </a:cxn>
                <a:cxn ang="f430">
                  <a:pos x="f546" y="f547"/>
                </a:cxn>
                <a:cxn ang="f430">
                  <a:pos x="f548" y="f549"/>
                </a:cxn>
                <a:cxn ang="f430">
                  <a:pos x="f550" y="f549"/>
                </a:cxn>
                <a:cxn ang="f430">
                  <a:pos x="f551" y="f552"/>
                </a:cxn>
                <a:cxn ang="f430">
                  <a:pos x="f553" y="f554"/>
                </a:cxn>
                <a:cxn ang="f430">
                  <a:pos x="f555" y="f556"/>
                </a:cxn>
                <a:cxn ang="f430">
                  <a:pos x="f557" y="f558"/>
                </a:cxn>
                <a:cxn ang="f430">
                  <a:pos x="f559" y="f560"/>
                </a:cxn>
                <a:cxn ang="f430">
                  <a:pos x="f561" y="f562"/>
                </a:cxn>
                <a:cxn ang="f430">
                  <a:pos x="f563" y="f564"/>
                </a:cxn>
                <a:cxn ang="f430">
                  <a:pos x="f565" y="f566"/>
                </a:cxn>
                <a:cxn ang="f430">
                  <a:pos x="f567" y="f568"/>
                </a:cxn>
                <a:cxn ang="f430">
                  <a:pos x="f569" y="f570"/>
                </a:cxn>
                <a:cxn ang="f430">
                  <a:pos x="f571" y="f572"/>
                </a:cxn>
                <a:cxn ang="f430">
                  <a:pos x="f573" y="f574"/>
                </a:cxn>
                <a:cxn ang="f430">
                  <a:pos x="f575" y="f576"/>
                </a:cxn>
                <a:cxn ang="f430">
                  <a:pos x="f577" y="f578"/>
                </a:cxn>
                <a:cxn ang="f430">
                  <a:pos x="f579" y="f580"/>
                </a:cxn>
                <a:cxn ang="f430">
                  <a:pos x="f559" y="f545"/>
                </a:cxn>
                <a:cxn ang="f430">
                  <a:pos x="f581" y="f582"/>
                </a:cxn>
                <a:cxn ang="f430">
                  <a:pos x="f583" y="f584"/>
                </a:cxn>
                <a:cxn ang="f430">
                  <a:pos x="f585" y="f586"/>
                </a:cxn>
                <a:cxn ang="f430">
                  <a:pos x="f587" y="f588"/>
                </a:cxn>
                <a:cxn ang="f430">
                  <a:pos x="f589" y="f582"/>
                </a:cxn>
                <a:cxn ang="f430">
                  <a:pos x="f590" y="f591"/>
                </a:cxn>
                <a:cxn ang="f430">
                  <a:pos x="f592" y="f593"/>
                </a:cxn>
                <a:cxn ang="f430">
                  <a:pos x="f594" y="f595"/>
                </a:cxn>
                <a:cxn ang="f430">
                  <a:pos x="f596" y="f597"/>
                </a:cxn>
                <a:cxn ang="f430">
                  <a:pos x="f596" y="f598"/>
                </a:cxn>
                <a:cxn ang="f430">
                  <a:pos x="f599" y="f600"/>
                </a:cxn>
                <a:cxn ang="f430">
                  <a:pos x="f601" y="f602"/>
                </a:cxn>
                <a:cxn ang="f430">
                  <a:pos x="f603" y="f604"/>
                </a:cxn>
                <a:cxn ang="f430">
                  <a:pos x="f605" y="f606"/>
                </a:cxn>
                <a:cxn ang="f430">
                  <a:pos x="f607" y="f608"/>
                </a:cxn>
                <a:cxn ang="f430">
                  <a:pos x="f609" y="f610"/>
                </a:cxn>
                <a:cxn ang="f430">
                  <a:pos x="f611" y="f531"/>
                </a:cxn>
                <a:cxn ang="f430">
                  <a:pos x="f612" y="f613"/>
                </a:cxn>
                <a:cxn ang="f430">
                  <a:pos x="f612" y="f614"/>
                </a:cxn>
                <a:cxn ang="f430">
                  <a:pos x="f615" y="f616"/>
                </a:cxn>
              </a:cxnLst>
              <a:rect l="f522" t="f525" r="f523" b="f524"/>
              <a:pathLst>
                <a:path w="728" h="405">
                  <a:moveTo>
                    <a:pt x="f9" y="f10"/>
                  </a:moveTo>
                  <a:lnTo>
                    <a:pt x="f11" y="f10"/>
                  </a:lnTo>
                  <a:lnTo>
                    <a:pt x="f12" y="f6"/>
                  </a:lnTo>
                  <a:lnTo>
                    <a:pt x="f13" y="f6"/>
                  </a:lnTo>
                  <a:lnTo>
                    <a:pt x="f14" y="f10"/>
                  </a:lnTo>
                  <a:lnTo>
                    <a:pt x="f15" y="f16"/>
                  </a:lnTo>
                  <a:lnTo>
                    <a:pt x="f17" y="f18"/>
                  </a:lnTo>
                  <a:lnTo>
                    <a:pt x="f19" y="f20"/>
                  </a:lnTo>
                  <a:lnTo>
                    <a:pt x="f21" y="f20"/>
                  </a:lnTo>
                  <a:lnTo>
                    <a:pt x="f22" y="f23"/>
                  </a:lnTo>
                  <a:lnTo>
                    <a:pt x="f24" y="f25"/>
                  </a:lnTo>
                  <a:lnTo>
                    <a:pt x="f26" y="f25"/>
                  </a:lnTo>
                  <a:lnTo>
                    <a:pt x="f27" y="f28"/>
                  </a:lnTo>
                  <a:lnTo>
                    <a:pt x="f29" y="f23"/>
                  </a:lnTo>
                  <a:lnTo>
                    <a:pt x="f30" y="f23"/>
                  </a:lnTo>
                  <a:lnTo>
                    <a:pt x="f31" y="f32"/>
                  </a:lnTo>
                  <a:lnTo>
                    <a:pt x="f33" y="f23"/>
                  </a:lnTo>
                  <a:lnTo>
                    <a:pt x="f34" y="f35"/>
                  </a:lnTo>
                  <a:lnTo>
                    <a:pt x="f36" y="f37"/>
                  </a:lnTo>
                  <a:lnTo>
                    <a:pt x="f38" y="f39"/>
                  </a:lnTo>
                  <a:lnTo>
                    <a:pt x="f40" y="f28"/>
                  </a:lnTo>
                  <a:lnTo>
                    <a:pt x="f41" y="f42"/>
                  </a:lnTo>
                  <a:lnTo>
                    <a:pt x="f43" y="f44"/>
                  </a:lnTo>
                  <a:lnTo>
                    <a:pt x="f45" y="f46"/>
                  </a:lnTo>
                  <a:lnTo>
                    <a:pt x="f45" y="f47"/>
                  </a:lnTo>
                  <a:lnTo>
                    <a:pt x="f45" y="f48"/>
                  </a:lnTo>
                  <a:lnTo>
                    <a:pt x="f45" y="f49"/>
                  </a:lnTo>
                  <a:lnTo>
                    <a:pt x="f50" y="f51"/>
                  </a:lnTo>
                  <a:lnTo>
                    <a:pt x="f52" y="f53"/>
                  </a:lnTo>
                  <a:lnTo>
                    <a:pt x="f54" y="f55"/>
                  </a:lnTo>
                  <a:lnTo>
                    <a:pt x="f56" y="f57"/>
                  </a:lnTo>
                  <a:lnTo>
                    <a:pt x="f58" y="f59"/>
                  </a:lnTo>
                  <a:lnTo>
                    <a:pt x="f60" y="f61"/>
                  </a:lnTo>
                  <a:lnTo>
                    <a:pt x="f62" y="f63"/>
                  </a:lnTo>
                  <a:lnTo>
                    <a:pt x="f7" y="f63"/>
                  </a:lnTo>
                  <a:lnTo>
                    <a:pt x="f64" y="f65"/>
                  </a:lnTo>
                  <a:lnTo>
                    <a:pt x="f66" y="f67"/>
                  </a:lnTo>
                  <a:lnTo>
                    <a:pt x="f54" y="f68"/>
                  </a:lnTo>
                  <a:lnTo>
                    <a:pt x="f54" y="f69"/>
                  </a:lnTo>
                  <a:lnTo>
                    <a:pt x="f52" y="f70"/>
                  </a:lnTo>
                  <a:lnTo>
                    <a:pt x="f71" y="f72"/>
                  </a:lnTo>
                  <a:lnTo>
                    <a:pt x="f73" y="f74"/>
                  </a:lnTo>
                  <a:lnTo>
                    <a:pt x="f75" y="f76"/>
                  </a:lnTo>
                  <a:lnTo>
                    <a:pt x="f77" y="f78"/>
                  </a:lnTo>
                  <a:lnTo>
                    <a:pt x="f79" y="f80"/>
                  </a:lnTo>
                  <a:lnTo>
                    <a:pt x="f81" y="f82"/>
                  </a:lnTo>
                  <a:lnTo>
                    <a:pt x="f83" y="f84"/>
                  </a:lnTo>
                  <a:lnTo>
                    <a:pt x="f33" y="f84"/>
                  </a:lnTo>
                  <a:lnTo>
                    <a:pt x="f85" y="f86"/>
                  </a:lnTo>
                  <a:lnTo>
                    <a:pt x="f87" y="f86"/>
                  </a:lnTo>
                  <a:lnTo>
                    <a:pt x="f88" y="f89"/>
                  </a:lnTo>
                  <a:lnTo>
                    <a:pt x="f90" y="f91"/>
                  </a:lnTo>
                  <a:lnTo>
                    <a:pt x="f92" y="f93"/>
                  </a:lnTo>
                  <a:lnTo>
                    <a:pt x="f11" y="f94"/>
                  </a:lnTo>
                  <a:lnTo>
                    <a:pt x="f95" y="f96"/>
                  </a:lnTo>
                  <a:lnTo>
                    <a:pt x="f97" y="f98"/>
                  </a:lnTo>
                  <a:lnTo>
                    <a:pt x="f98" y="f99"/>
                  </a:lnTo>
                  <a:lnTo>
                    <a:pt x="f100" y="f101"/>
                  </a:lnTo>
                  <a:lnTo>
                    <a:pt x="f102" y="f103"/>
                  </a:lnTo>
                  <a:lnTo>
                    <a:pt x="f104" y="f105"/>
                  </a:lnTo>
                  <a:lnTo>
                    <a:pt x="f106" y="f2"/>
                  </a:lnTo>
                  <a:lnTo>
                    <a:pt x="f107" y="f108"/>
                  </a:lnTo>
                  <a:lnTo>
                    <a:pt x="f109" y="f110"/>
                  </a:lnTo>
                  <a:lnTo>
                    <a:pt x="f111" y="f110"/>
                  </a:lnTo>
                  <a:lnTo>
                    <a:pt x="f112" y="f110"/>
                  </a:lnTo>
                  <a:lnTo>
                    <a:pt x="f113" y="f114"/>
                  </a:lnTo>
                  <a:lnTo>
                    <a:pt x="f115" y="f116"/>
                  </a:lnTo>
                  <a:lnTo>
                    <a:pt x="f117" y="f118"/>
                  </a:lnTo>
                  <a:lnTo>
                    <a:pt x="f119" y="f120"/>
                  </a:lnTo>
                  <a:lnTo>
                    <a:pt x="f121" y="f122"/>
                  </a:lnTo>
                  <a:lnTo>
                    <a:pt x="f123" y="f124"/>
                  </a:lnTo>
                  <a:lnTo>
                    <a:pt x="f125" y="f126"/>
                  </a:lnTo>
                  <a:lnTo>
                    <a:pt x="f127" y="f128"/>
                  </a:lnTo>
                  <a:lnTo>
                    <a:pt x="f129" y="f130"/>
                  </a:lnTo>
                  <a:lnTo>
                    <a:pt x="f6" y="f8"/>
                  </a:lnTo>
                  <a:lnTo>
                    <a:pt x="f131" y="f122"/>
                  </a:lnTo>
                  <a:lnTo>
                    <a:pt x="f132" y="f120"/>
                  </a:lnTo>
                  <a:lnTo>
                    <a:pt x="f133" y="f118"/>
                  </a:lnTo>
                  <a:lnTo>
                    <a:pt x="f134" y="f120"/>
                  </a:lnTo>
                  <a:lnTo>
                    <a:pt x="f135" y="f120"/>
                  </a:lnTo>
                  <a:lnTo>
                    <a:pt x="f136" y="f116"/>
                  </a:lnTo>
                  <a:lnTo>
                    <a:pt x="f39" y="f114"/>
                  </a:lnTo>
                  <a:lnTo>
                    <a:pt x="f137" y="f110"/>
                  </a:lnTo>
                  <a:lnTo>
                    <a:pt x="f137" y="f103"/>
                  </a:lnTo>
                  <a:lnTo>
                    <a:pt x="f136" y="f138"/>
                  </a:lnTo>
                  <a:lnTo>
                    <a:pt x="f129" y="f139"/>
                  </a:lnTo>
                  <a:lnTo>
                    <a:pt x="f136" y="f140"/>
                  </a:lnTo>
                  <a:lnTo>
                    <a:pt x="f141" y="f142"/>
                  </a:lnTo>
                  <a:lnTo>
                    <a:pt x="f44" y="f143"/>
                  </a:lnTo>
                  <a:lnTo>
                    <a:pt x="f144" y="f93"/>
                  </a:lnTo>
                  <a:lnTo>
                    <a:pt x="f121" y="f93"/>
                  </a:lnTo>
                  <a:lnTo>
                    <a:pt x="f145" y="f91"/>
                  </a:lnTo>
                  <a:lnTo>
                    <a:pt x="f121" y="f146"/>
                  </a:lnTo>
                  <a:lnTo>
                    <a:pt x="f147" y="f148"/>
                  </a:lnTo>
                  <a:lnTo>
                    <a:pt x="f149" y="f82"/>
                  </a:lnTo>
                  <a:lnTo>
                    <a:pt x="f149" y="f80"/>
                  </a:lnTo>
                  <a:lnTo>
                    <a:pt x="f145" y="f150"/>
                  </a:lnTo>
                  <a:lnTo>
                    <a:pt x="f57" y="f78"/>
                  </a:lnTo>
                  <a:lnTo>
                    <a:pt x="f59" y="f76"/>
                  </a:lnTo>
                  <a:lnTo>
                    <a:pt x="f151" y="f152"/>
                  </a:lnTo>
                  <a:lnTo>
                    <a:pt x="f151" y="f153"/>
                  </a:lnTo>
                  <a:lnTo>
                    <a:pt x="f59" y="f154"/>
                  </a:lnTo>
                  <a:lnTo>
                    <a:pt x="f155" y="f70"/>
                  </a:lnTo>
                  <a:lnTo>
                    <a:pt x="f156" y="f70"/>
                  </a:lnTo>
                  <a:lnTo>
                    <a:pt x="f157" y="f70"/>
                  </a:lnTo>
                  <a:lnTo>
                    <a:pt x="f158" y="f159"/>
                  </a:lnTo>
                  <a:lnTo>
                    <a:pt x="f112" y="f160"/>
                  </a:lnTo>
                  <a:lnTo>
                    <a:pt x="f112" y="f69"/>
                  </a:lnTo>
                  <a:lnTo>
                    <a:pt x="f158" y="f161"/>
                  </a:lnTo>
                  <a:lnTo>
                    <a:pt x="f112" y="f161"/>
                  </a:lnTo>
                  <a:lnTo>
                    <a:pt x="f115" y="f162"/>
                  </a:lnTo>
                  <a:lnTo>
                    <a:pt x="f163" y="f162"/>
                  </a:lnTo>
                  <a:lnTo>
                    <a:pt x="f164" y="f165"/>
                  </a:lnTo>
                  <a:lnTo>
                    <a:pt x="f166" y="f161"/>
                  </a:lnTo>
                  <a:lnTo>
                    <a:pt x="f109" y="f68"/>
                  </a:lnTo>
                  <a:lnTo>
                    <a:pt x="f107" y="f69"/>
                  </a:lnTo>
                  <a:lnTo>
                    <a:pt x="f167" y="f68"/>
                  </a:lnTo>
                  <a:lnTo>
                    <a:pt x="f167" y="f165"/>
                  </a:lnTo>
                  <a:lnTo>
                    <a:pt x="f167" y="f168"/>
                  </a:lnTo>
                  <a:lnTo>
                    <a:pt x="f169" y="f168"/>
                  </a:lnTo>
                  <a:lnTo>
                    <a:pt x="f170" y="f67"/>
                  </a:lnTo>
                  <a:lnTo>
                    <a:pt x="f171" y="f67"/>
                  </a:lnTo>
                  <a:lnTo>
                    <a:pt x="f172" y="f168"/>
                  </a:lnTo>
                  <a:lnTo>
                    <a:pt x="f173" y="f168"/>
                  </a:lnTo>
                  <a:lnTo>
                    <a:pt x="f174" y="f165"/>
                  </a:lnTo>
                  <a:lnTo>
                    <a:pt x="f175" y="f162"/>
                  </a:lnTo>
                  <a:lnTo>
                    <a:pt x="f176" y="f161"/>
                  </a:lnTo>
                  <a:lnTo>
                    <a:pt x="f177" y="f168"/>
                  </a:lnTo>
                  <a:lnTo>
                    <a:pt x="f178" y="f179"/>
                  </a:lnTo>
                  <a:lnTo>
                    <a:pt x="f72" y="f180"/>
                  </a:lnTo>
                  <a:lnTo>
                    <a:pt x="f181" y="f180"/>
                  </a:lnTo>
                  <a:lnTo>
                    <a:pt x="f182" y="f179"/>
                  </a:lnTo>
                  <a:lnTo>
                    <a:pt x="f102" y="f179"/>
                  </a:lnTo>
                  <a:lnTo>
                    <a:pt x="f183" y="f65"/>
                  </a:lnTo>
                  <a:lnTo>
                    <a:pt x="f184" y="f185"/>
                  </a:lnTo>
                  <a:lnTo>
                    <a:pt x="f183" y="f171"/>
                  </a:lnTo>
                  <a:lnTo>
                    <a:pt x="f184" y="f186"/>
                  </a:lnTo>
                  <a:lnTo>
                    <a:pt x="f187" y="f188"/>
                  </a:lnTo>
                  <a:lnTo>
                    <a:pt x="f189" y="f190"/>
                  </a:lnTo>
                  <a:lnTo>
                    <a:pt x="f187" y="f166"/>
                  </a:lnTo>
                  <a:lnTo>
                    <a:pt x="f189" y="f191"/>
                  </a:lnTo>
                  <a:lnTo>
                    <a:pt x="f192" y="f191"/>
                  </a:lnTo>
                  <a:lnTo>
                    <a:pt x="f192" y="f164"/>
                  </a:lnTo>
                  <a:lnTo>
                    <a:pt x="f192" y="f111"/>
                  </a:lnTo>
                  <a:lnTo>
                    <a:pt x="f193" y="f111"/>
                  </a:lnTo>
                  <a:lnTo>
                    <a:pt x="f194" y="f191"/>
                  </a:lnTo>
                  <a:lnTo>
                    <a:pt x="f195" y="f196"/>
                  </a:lnTo>
                  <a:lnTo>
                    <a:pt x="f84" y="f167"/>
                  </a:lnTo>
                  <a:lnTo>
                    <a:pt x="f197" y="f186"/>
                  </a:lnTo>
                  <a:lnTo>
                    <a:pt x="f198" y="f186"/>
                  </a:lnTo>
                  <a:lnTo>
                    <a:pt x="f140" y="f167"/>
                  </a:lnTo>
                  <a:lnTo>
                    <a:pt x="f199" y="f164"/>
                  </a:lnTo>
                  <a:lnTo>
                    <a:pt x="f200" y="f201"/>
                  </a:lnTo>
                  <a:lnTo>
                    <a:pt x="f202" y="f117"/>
                  </a:lnTo>
                  <a:lnTo>
                    <a:pt x="f203" y="f156"/>
                  </a:lnTo>
                  <a:lnTo>
                    <a:pt x="f204" y="f205"/>
                  </a:lnTo>
                  <a:lnTo>
                    <a:pt x="f206" y="f207"/>
                  </a:lnTo>
                  <a:lnTo>
                    <a:pt x="f208" y="f209"/>
                  </a:lnTo>
                  <a:lnTo>
                    <a:pt x="f210" y="f211"/>
                  </a:lnTo>
                  <a:lnTo>
                    <a:pt x="f97" y="f212"/>
                  </a:lnTo>
                  <a:lnTo>
                    <a:pt x="f213" y="f214"/>
                  </a:lnTo>
                  <a:lnTo>
                    <a:pt x="f97" y="f215"/>
                  </a:lnTo>
                  <a:lnTo>
                    <a:pt x="f216" y="f217"/>
                  </a:lnTo>
                  <a:lnTo>
                    <a:pt x="f218" y="f219"/>
                  </a:lnTo>
                  <a:lnTo>
                    <a:pt x="f220" y="f219"/>
                  </a:lnTo>
                  <a:lnTo>
                    <a:pt x="f221" y="f215"/>
                  </a:lnTo>
                  <a:lnTo>
                    <a:pt x="f222" y="f215"/>
                  </a:lnTo>
                  <a:lnTo>
                    <a:pt x="f223" y="f219"/>
                  </a:lnTo>
                  <a:lnTo>
                    <a:pt x="f124" y="f217"/>
                  </a:lnTo>
                  <a:lnTo>
                    <a:pt x="f224" y="f225"/>
                  </a:lnTo>
                  <a:lnTo>
                    <a:pt x="f226" y="f25"/>
                  </a:lnTo>
                  <a:lnTo>
                    <a:pt x="f226" y="f28"/>
                  </a:lnTo>
                  <a:lnTo>
                    <a:pt x="f227" y="f20"/>
                  </a:lnTo>
                  <a:lnTo>
                    <a:pt x="f228" y="f20"/>
                  </a:lnTo>
                  <a:lnTo>
                    <a:pt x="f224" y="f137"/>
                  </a:lnTo>
                  <a:lnTo>
                    <a:pt x="f228" y="f18"/>
                  </a:lnTo>
                  <a:lnTo>
                    <a:pt x="f228" y="f35"/>
                  </a:lnTo>
                  <a:lnTo>
                    <a:pt x="f229" y="f230"/>
                  </a:lnTo>
                  <a:lnTo>
                    <a:pt x="f224" y="f132"/>
                  </a:lnTo>
                  <a:lnTo>
                    <a:pt x="f224" y="f231"/>
                  </a:lnTo>
                  <a:lnTo>
                    <a:pt x="f232" y="f233"/>
                  </a:lnTo>
                  <a:lnTo>
                    <a:pt x="f234" y="f6"/>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9" name="Freeform 19">
              <a:extLst>
                <a:ext uri="{FF2B5EF4-FFF2-40B4-BE49-F238E27FC236}">
                  <a16:creationId xmlns:a16="http://schemas.microsoft.com/office/drawing/2014/main" id="{3C7EA657-148D-A8E2-0A37-C6CC30BC5833}"/>
                </a:ext>
              </a:extLst>
            </p:cNvPr>
            <p:cNvSpPr/>
            <p:nvPr/>
          </p:nvSpPr>
          <p:spPr>
            <a:xfrm>
              <a:off x="5235607" y="3015224"/>
              <a:ext cx="10680" cy="8302"/>
            </a:xfrm>
            <a:custGeom>
              <a:avLst/>
              <a:gdLst>
                <a:gd name="f0" fmla="val 10800000"/>
                <a:gd name="f1" fmla="val 5400000"/>
                <a:gd name="f2" fmla="val 180"/>
                <a:gd name="f3" fmla="val w"/>
                <a:gd name="f4" fmla="val h"/>
                <a:gd name="f5" fmla="val 0"/>
                <a:gd name="f6" fmla="val 9"/>
                <a:gd name="f7" fmla="val 7"/>
                <a:gd name="f8" fmla="val 5"/>
                <a:gd name="f9" fmla="val 2"/>
                <a:gd name="f10" fmla="val 4"/>
                <a:gd name="f11" fmla="+- 0 0 -90"/>
                <a:gd name="f12" fmla="*/ f3 1 9"/>
                <a:gd name="f13" fmla="*/ f4 1 7"/>
                <a:gd name="f14" fmla="+- f7 0 f5"/>
                <a:gd name="f15" fmla="+- f6 0 f5"/>
                <a:gd name="f16" fmla="*/ f11 f0 1"/>
                <a:gd name="f17" fmla="*/ f15 1 9"/>
                <a:gd name="f18" fmla="*/ f14 1 7"/>
                <a:gd name="f19" fmla="*/ f16 1 f2"/>
                <a:gd name="f20" fmla="*/ 9 1 f17"/>
                <a:gd name="f21" fmla="*/ 5 1 f18"/>
                <a:gd name="f22" fmla="*/ 2 1 f17"/>
                <a:gd name="f23" fmla="*/ 7 1 f18"/>
                <a:gd name="f24" fmla="*/ 0 1 f17"/>
                <a:gd name="f25" fmla="*/ 2 1 f18"/>
                <a:gd name="f26" fmla="*/ 0 1 f18"/>
                <a:gd name="f27" fmla="*/ 4 1 f17"/>
                <a:gd name="f28" fmla="*/ 7 1 f17"/>
                <a:gd name="f29" fmla="*/ f6 1 f17"/>
                <a:gd name="f30" fmla="*/ f7 1 f18"/>
                <a:gd name="f31" fmla="+- f19 0 f1"/>
                <a:gd name="f32" fmla="*/ f24 f12 1"/>
                <a:gd name="f33" fmla="*/ f29 f12 1"/>
                <a:gd name="f34" fmla="*/ f30 f13 1"/>
                <a:gd name="f35" fmla="*/ f26 f13 1"/>
                <a:gd name="f36" fmla="*/ f20 f12 1"/>
                <a:gd name="f37" fmla="*/ f21 f13 1"/>
                <a:gd name="f38" fmla="*/ f22 f12 1"/>
                <a:gd name="f39" fmla="*/ f23 f13 1"/>
                <a:gd name="f40" fmla="*/ f25 f13 1"/>
                <a:gd name="f41" fmla="*/ f27 f12 1"/>
                <a:gd name="f42" fmla="*/ f28 f12 1"/>
              </a:gdLst>
              <a:ahLst/>
              <a:cxnLst>
                <a:cxn ang="3cd4">
                  <a:pos x="hc" y="t"/>
                </a:cxn>
                <a:cxn ang="0">
                  <a:pos x="r" y="vc"/>
                </a:cxn>
                <a:cxn ang="cd4">
                  <a:pos x="hc" y="b"/>
                </a:cxn>
                <a:cxn ang="cd2">
                  <a:pos x="l" y="vc"/>
                </a:cxn>
                <a:cxn ang="f31">
                  <a:pos x="f36" y="f37"/>
                </a:cxn>
                <a:cxn ang="f31">
                  <a:pos x="f38" y="f39"/>
                </a:cxn>
                <a:cxn ang="f31">
                  <a:pos x="f32" y="f37"/>
                </a:cxn>
                <a:cxn ang="f31">
                  <a:pos x="f32" y="f40"/>
                </a:cxn>
                <a:cxn ang="f31">
                  <a:pos x="f38" y="f35"/>
                </a:cxn>
                <a:cxn ang="f31">
                  <a:pos x="f38" y="f35"/>
                </a:cxn>
                <a:cxn ang="f31">
                  <a:pos x="f41" y="f35"/>
                </a:cxn>
                <a:cxn ang="f31">
                  <a:pos x="f42" y="f40"/>
                </a:cxn>
                <a:cxn ang="f31">
                  <a:pos x="f36" y="f37"/>
                </a:cxn>
              </a:cxnLst>
              <a:rect l="f32" t="f35" r="f33" b="f34"/>
              <a:pathLst>
                <a:path w="9" h="7">
                  <a:moveTo>
                    <a:pt x="f6" y="f8"/>
                  </a:moveTo>
                  <a:lnTo>
                    <a:pt x="f9" y="f7"/>
                  </a:lnTo>
                  <a:lnTo>
                    <a:pt x="f5" y="f8"/>
                  </a:lnTo>
                  <a:lnTo>
                    <a:pt x="f5" y="f9"/>
                  </a:lnTo>
                  <a:lnTo>
                    <a:pt x="f9" y="f5"/>
                  </a:lnTo>
                  <a:lnTo>
                    <a:pt x="f9" y="f5"/>
                  </a:lnTo>
                  <a:lnTo>
                    <a:pt x="f10" y="f5"/>
                  </a:lnTo>
                  <a:lnTo>
                    <a:pt x="f7" y="f9"/>
                  </a:lnTo>
                  <a:lnTo>
                    <a:pt x="f6" y="f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a typeface="ＭＳ Ｐゴシック"/>
              </a:endParaRPr>
            </a:p>
          </p:txBody>
        </p:sp>
        <p:sp>
          <p:nvSpPr>
            <p:cNvPr id="30" name="Freeform 20">
              <a:extLst>
                <a:ext uri="{FF2B5EF4-FFF2-40B4-BE49-F238E27FC236}">
                  <a16:creationId xmlns:a16="http://schemas.microsoft.com/office/drawing/2014/main" id="{B40A6320-CC56-E24E-9665-908B47B51704}"/>
                </a:ext>
              </a:extLst>
            </p:cNvPr>
            <p:cNvSpPr/>
            <p:nvPr/>
          </p:nvSpPr>
          <p:spPr>
            <a:xfrm>
              <a:off x="4454856" y="2433812"/>
              <a:ext cx="828208" cy="677524"/>
            </a:xfrm>
            <a:custGeom>
              <a:avLst/>
              <a:gdLst>
                <a:gd name="f0" fmla="val 10800000"/>
                <a:gd name="f1" fmla="val 5400000"/>
                <a:gd name="f2" fmla="val 360"/>
                <a:gd name="f3" fmla="val 180"/>
                <a:gd name="f4" fmla="val w"/>
                <a:gd name="f5" fmla="val h"/>
                <a:gd name="f6" fmla="val 0"/>
                <a:gd name="f7" fmla="val 698"/>
                <a:gd name="f8" fmla="val 571"/>
                <a:gd name="f9" fmla="val 424"/>
                <a:gd name="f10" fmla="val 83"/>
                <a:gd name="f11" fmla="val 428"/>
                <a:gd name="f12" fmla="val 97"/>
                <a:gd name="f13" fmla="val 433"/>
                <a:gd name="f14" fmla="val 107"/>
                <a:gd name="f15" fmla="val 452"/>
                <a:gd name="f16" fmla="val 123"/>
                <a:gd name="f17" fmla="val 483"/>
                <a:gd name="f18" fmla="val 147"/>
                <a:gd name="f19" fmla="val 504"/>
                <a:gd name="f20" fmla="val 170"/>
                <a:gd name="f21" fmla="val 513"/>
                <a:gd name="f22" fmla="val 194"/>
                <a:gd name="f23" fmla="val 523"/>
                <a:gd name="f24" fmla="val 204"/>
                <a:gd name="f25" fmla="val 532"/>
                <a:gd name="f26" fmla="val 199"/>
                <a:gd name="f27" fmla="val 544"/>
                <a:gd name="f28" fmla="val 558"/>
                <a:gd name="f29" fmla="val 201"/>
                <a:gd name="f30" fmla="val 565"/>
                <a:gd name="f31" fmla="val 206"/>
                <a:gd name="f32" fmla="val 568"/>
                <a:gd name="f33" fmla="val 208"/>
                <a:gd name="f34" fmla="val 211"/>
                <a:gd name="f35" fmla="val 215"/>
                <a:gd name="f36" fmla="val 556"/>
                <a:gd name="f37" fmla="val 258"/>
                <a:gd name="f38" fmla="val 551"/>
                <a:gd name="f39" fmla="val 277"/>
                <a:gd name="f40" fmla="val 554"/>
                <a:gd name="f41" fmla="val 284"/>
                <a:gd name="f42" fmla="val 561"/>
                <a:gd name="f43" fmla="val 294"/>
                <a:gd name="f44" fmla="val 575"/>
                <a:gd name="f45" fmla="val 305"/>
                <a:gd name="f46" fmla="val 587"/>
                <a:gd name="f47" fmla="val 313"/>
                <a:gd name="f48" fmla="val 596"/>
                <a:gd name="f49" fmla="val 317"/>
                <a:gd name="f50" fmla="val 613"/>
                <a:gd name="f51" fmla="val 324"/>
                <a:gd name="f52" fmla="val 634"/>
                <a:gd name="f53" fmla="val 341"/>
                <a:gd name="f54" fmla="val 646"/>
                <a:gd name="f55" fmla="val 350"/>
                <a:gd name="f56" fmla="val 651"/>
                <a:gd name="f57" fmla="val 369"/>
                <a:gd name="f58" fmla="val 655"/>
                <a:gd name="f59" fmla="val 376"/>
                <a:gd name="f60" fmla="val 386"/>
                <a:gd name="f61" fmla="val 653"/>
                <a:gd name="f62" fmla="val 395"/>
                <a:gd name="f63" fmla="val 405"/>
                <a:gd name="f64" fmla="val 665"/>
                <a:gd name="f65" fmla="val 419"/>
                <a:gd name="f66" fmla="val 672"/>
                <a:gd name="f67" fmla="val 426"/>
                <a:gd name="f68" fmla="val 677"/>
                <a:gd name="f69" fmla="val 429"/>
                <a:gd name="f70" fmla="val 679"/>
                <a:gd name="f71" fmla="val 421"/>
                <a:gd name="f72" fmla="val 684"/>
                <a:gd name="f73" fmla="val 693"/>
                <a:gd name="f74" fmla="val 438"/>
                <a:gd name="f75" fmla="val 696"/>
                <a:gd name="f76" fmla="val 464"/>
                <a:gd name="f77" fmla="val 476"/>
                <a:gd name="f78" fmla="val 688"/>
                <a:gd name="f79" fmla="val 481"/>
                <a:gd name="f80" fmla="val 686"/>
                <a:gd name="f81" fmla="val 681"/>
                <a:gd name="f82" fmla="val 478"/>
                <a:gd name="f83" fmla="val 674"/>
                <a:gd name="f84" fmla="val 670"/>
                <a:gd name="f85" fmla="val 495"/>
                <a:gd name="f86" fmla="val 667"/>
                <a:gd name="f87" fmla="val 497"/>
                <a:gd name="f88" fmla="val 492"/>
                <a:gd name="f89" fmla="val 662"/>
                <a:gd name="f90" fmla="val 490"/>
                <a:gd name="f91" fmla="val 660"/>
                <a:gd name="f92" fmla="val 658"/>
                <a:gd name="f93" fmla="val 507"/>
                <a:gd name="f94" fmla="val 514"/>
                <a:gd name="f95" fmla="val 516"/>
                <a:gd name="f96" fmla="val 521"/>
                <a:gd name="f97" fmla="val 526"/>
                <a:gd name="f98" fmla="val 528"/>
                <a:gd name="f99" fmla="val 530"/>
                <a:gd name="f100" fmla="val 533"/>
                <a:gd name="f101" fmla="val 540"/>
                <a:gd name="f102" fmla="val 547"/>
                <a:gd name="f103" fmla="val 559"/>
                <a:gd name="f104" fmla="val 632"/>
                <a:gd name="f105" fmla="val 563"/>
                <a:gd name="f106" fmla="val 615"/>
                <a:gd name="f107" fmla="val 566"/>
                <a:gd name="f108" fmla="val 599"/>
                <a:gd name="f109" fmla="val 582"/>
                <a:gd name="f110" fmla="val 589"/>
                <a:gd name="f111" fmla="val 594"/>
                <a:gd name="f112" fmla="val 552"/>
                <a:gd name="f113" fmla="val 545"/>
                <a:gd name="f114" fmla="val 603"/>
                <a:gd name="f115" fmla="val 608"/>
                <a:gd name="f116" fmla="val 610"/>
                <a:gd name="f117" fmla="val 518"/>
                <a:gd name="f118" fmla="val 570"/>
                <a:gd name="f119" fmla="val 542"/>
                <a:gd name="f120" fmla="val 511"/>
                <a:gd name="f121" fmla="val 485"/>
                <a:gd name="f122" fmla="val 457"/>
                <a:gd name="f123" fmla="val 400"/>
                <a:gd name="f124" fmla="val 372"/>
                <a:gd name="f125" fmla="val 343"/>
                <a:gd name="f126" fmla="val 315"/>
                <a:gd name="f127" fmla="val 286"/>
                <a:gd name="f128" fmla="val 535"/>
                <a:gd name="f129" fmla="val 537"/>
                <a:gd name="f130" fmla="val 230"/>
                <a:gd name="f131" fmla="val 142"/>
                <a:gd name="f132" fmla="val 140"/>
                <a:gd name="f133" fmla="val 137"/>
                <a:gd name="f134" fmla="val 466"/>
                <a:gd name="f135" fmla="val 450"/>
                <a:gd name="f136" fmla="val 135"/>
                <a:gd name="f137" fmla="val 417"/>
                <a:gd name="f138" fmla="val 133"/>
                <a:gd name="f139" fmla="val 384"/>
                <a:gd name="f140" fmla="val 367"/>
                <a:gd name="f141" fmla="val 130"/>
                <a:gd name="f142" fmla="val 334"/>
                <a:gd name="f143" fmla="val 128"/>
                <a:gd name="f144" fmla="val 301"/>
                <a:gd name="f145" fmla="val 126"/>
                <a:gd name="f146" fmla="val 268"/>
                <a:gd name="f147" fmla="val 251"/>
                <a:gd name="f148" fmla="val 234"/>
                <a:gd name="f149" fmla="val 218"/>
                <a:gd name="f150" fmla="val 213"/>
                <a:gd name="f151" fmla="val 100"/>
                <a:gd name="f152" fmla="val 197"/>
                <a:gd name="f153" fmla="val 95"/>
                <a:gd name="f154" fmla="val 187"/>
                <a:gd name="f155" fmla="val 88"/>
                <a:gd name="f156" fmla="val 175"/>
                <a:gd name="f157" fmla="val 76"/>
                <a:gd name="f158" fmla="val 166"/>
                <a:gd name="f159" fmla="val 73"/>
                <a:gd name="f160" fmla="val 156"/>
                <a:gd name="f161" fmla="val 81"/>
                <a:gd name="f162" fmla="val 85"/>
                <a:gd name="f163" fmla="val 90"/>
                <a:gd name="f164" fmla="val 121"/>
                <a:gd name="f165" fmla="val 118"/>
                <a:gd name="f166" fmla="val 69"/>
                <a:gd name="f167" fmla="val 45"/>
                <a:gd name="f168" fmla="val 43"/>
                <a:gd name="f169" fmla="val 104"/>
                <a:gd name="f170" fmla="val 36"/>
                <a:gd name="f171" fmla="val 33"/>
                <a:gd name="f172" fmla="val 26"/>
                <a:gd name="f173" fmla="val 19"/>
                <a:gd name="f174" fmla="val 12"/>
                <a:gd name="f175" fmla="val 62"/>
                <a:gd name="f176" fmla="val 10"/>
                <a:gd name="f177" fmla="val 47"/>
                <a:gd name="f178" fmla="val 3"/>
                <a:gd name="f179" fmla="val 31"/>
                <a:gd name="f180" fmla="val 24"/>
                <a:gd name="f181" fmla="val 50"/>
                <a:gd name="f182" fmla="val 28"/>
                <a:gd name="f183" fmla="val 21"/>
                <a:gd name="f184" fmla="val 17"/>
                <a:gd name="f185" fmla="val 220"/>
                <a:gd name="f186" fmla="val 244"/>
                <a:gd name="f187" fmla="val 14"/>
                <a:gd name="f188" fmla="val 267"/>
                <a:gd name="f189" fmla="val 291"/>
                <a:gd name="f190" fmla="val 9"/>
                <a:gd name="f191" fmla="val 7"/>
                <a:gd name="f192" fmla="val 5"/>
                <a:gd name="f193" fmla="val 364"/>
                <a:gd name="f194" fmla="val 2"/>
                <a:gd name="f195" fmla="val 388"/>
                <a:gd name="f196" fmla="val 402"/>
                <a:gd name="f197" fmla="val 409"/>
                <a:gd name="f198" fmla="val 412"/>
                <a:gd name="f199" fmla="val 416"/>
                <a:gd name="f200" fmla="val 64"/>
                <a:gd name="f201" fmla="+- 0 0 -90"/>
                <a:gd name="f202" fmla="*/ f4 1 698"/>
                <a:gd name="f203" fmla="*/ f5 1 571"/>
                <a:gd name="f204" fmla="+- f8 0 f6"/>
                <a:gd name="f205" fmla="+- f7 0 f6"/>
                <a:gd name="f206" fmla="*/ f201 f0 1"/>
                <a:gd name="f207" fmla="*/ f205 1 698"/>
                <a:gd name="f208" fmla="*/ f204 1 571"/>
                <a:gd name="f209" fmla="*/ 687388 f205 1"/>
                <a:gd name="f210" fmla="*/ 169863 f204 1"/>
                <a:gd name="f211" fmla="*/ 800100 f205 1"/>
                <a:gd name="f212" fmla="*/ 269875 f204 1"/>
                <a:gd name="f213" fmla="*/ 844550 f205 1"/>
                <a:gd name="f214" fmla="*/ 315913 f204 1"/>
                <a:gd name="f215" fmla="*/ 896938 f205 1"/>
                <a:gd name="f216" fmla="*/ 327025 f204 1"/>
                <a:gd name="f217" fmla="*/ 901700 f205 1"/>
                <a:gd name="f218" fmla="*/ 334963 f204 1"/>
                <a:gd name="f219" fmla="*/ 874713 f205 1"/>
                <a:gd name="f220" fmla="*/ 439738 f204 1"/>
                <a:gd name="f221" fmla="*/ 912813 f205 1"/>
                <a:gd name="f222" fmla="*/ 484188 f204 1"/>
                <a:gd name="f223" fmla="*/ 973138 f205 1"/>
                <a:gd name="f224" fmla="*/ 514350 f204 1"/>
                <a:gd name="f225" fmla="*/ 1025525 f205 1"/>
                <a:gd name="f226" fmla="*/ 571500 f204 1"/>
                <a:gd name="f227" fmla="*/ 1039813 f205 1"/>
                <a:gd name="f228" fmla="*/ 612775 f204 1"/>
                <a:gd name="f229" fmla="*/ 1055688 f205 1"/>
                <a:gd name="f230" fmla="*/ 665163 f204 1"/>
                <a:gd name="f231" fmla="*/ 1077913 f205 1"/>
                <a:gd name="f232" fmla="*/ 681038 f204 1"/>
                <a:gd name="f233" fmla="*/ 1074738 f205 1"/>
                <a:gd name="f234" fmla="*/ 673100 f204 1"/>
                <a:gd name="f235" fmla="*/ 1108075 f205 1"/>
                <a:gd name="f236" fmla="*/ 695325 f204 1"/>
                <a:gd name="f237" fmla="*/ 1100138 f205 1"/>
                <a:gd name="f238" fmla="*/ 755650 f204 1"/>
                <a:gd name="f239" fmla="*/ 1081088 f205 1"/>
                <a:gd name="f240" fmla="*/ 758825 f204 1"/>
                <a:gd name="f241" fmla="*/ 1063625 f205 1"/>
                <a:gd name="f242" fmla="*/ 785813 f204 1"/>
                <a:gd name="f243" fmla="*/ 1058863 f205 1"/>
                <a:gd name="f244" fmla="*/ 1050925 f205 1"/>
                <a:gd name="f245" fmla="*/ 777875 f204 1"/>
                <a:gd name="f246" fmla="*/ 1044575 f205 1"/>
                <a:gd name="f247" fmla="*/ 781050 f204 1"/>
                <a:gd name="f248" fmla="*/ 804863 f204 1"/>
                <a:gd name="f249" fmla="*/ 827088 f204 1"/>
                <a:gd name="f250" fmla="*/ 838200 f204 1"/>
                <a:gd name="f251" fmla="*/ 1033463 f205 1"/>
                <a:gd name="f252" fmla="*/ 846138 f204 1"/>
                <a:gd name="f253" fmla="*/ 887413 f204 1"/>
                <a:gd name="f254" fmla="*/ 976313 f205 1"/>
                <a:gd name="f255" fmla="*/ 898525 f204 1"/>
                <a:gd name="f256" fmla="*/ 935038 f205 1"/>
                <a:gd name="f257" fmla="*/ 882650 f204 1"/>
                <a:gd name="f258" fmla="*/ 957263 f205 1"/>
                <a:gd name="f259" fmla="*/ 857250 f204 1"/>
                <a:gd name="f260" fmla="*/ 965200 f205 1"/>
                <a:gd name="f261" fmla="*/ 822325 f204 1"/>
                <a:gd name="f262" fmla="*/ 904875 f205 1"/>
                <a:gd name="f263" fmla="*/ 769938 f205 1"/>
                <a:gd name="f264" fmla="*/ 819150 f204 1"/>
                <a:gd name="f265" fmla="*/ 635000 f205 1"/>
                <a:gd name="f266" fmla="*/ 835025 f204 1"/>
                <a:gd name="f267" fmla="*/ 500063 f205 1"/>
                <a:gd name="f268" fmla="*/ 365125 f205 1"/>
                <a:gd name="f269" fmla="*/ 225425 f205 1"/>
                <a:gd name="f270" fmla="*/ 865188 f204 1"/>
                <a:gd name="f271" fmla="*/ 222250 f205 1"/>
                <a:gd name="f272" fmla="*/ 788988 f204 1"/>
                <a:gd name="f273" fmla="*/ 217488 f205 1"/>
                <a:gd name="f274" fmla="*/ 714375 f204 1"/>
                <a:gd name="f275" fmla="*/ 214313 f205 1"/>
                <a:gd name="f276" fmla="*/ 635000 f204 1"/>
                <a:gd name="f277" fmla="*/ 206375 f205 1"/>
                <a:gd name="f278" fmla="*/ 555625 f204 1"/>
                <a:gd name="f279" fmla="*/ 203200 f205 1"/>
                <a:gd name="f280" fmla="*/ 477838 f204 1"/>
                <a:gd name="f281" fmla="*/ 200025 f205 1"/>
                <a:gd name="f282" fmla="*/ 398463 f204 1"/>
                <a:gd name="f283" fmla="*/ 195263 f205 1"/>
                <a:gd name="f284" fmla="*/ 338138 f204 1"/>
                <a:gd name="f285" fmla="*/ 150813 f205 1"/>
                <a:gd name="f286" fmla="*/ 296863 f204 1"/>
                <a:gd name="f287" fmla="*/ 115888 f205 1"/>
                <a:gd name="f288" fmla="*/ 247650 f204 1"/>
                <a:gd name="f289" fmla="*/ 142875 f205 1"/>
                <a:gd name="f290" fmla="*/ 214313 f204 1"/>
                <a:gd name="f291" fmla="*/ 128588 f205 1"/>
                <a:gd name="f292" fmla="*/ 187325 f204 1"/>
                <a:gd name="f293" fmla="*/ 71438 f205 1"/>
                <a:gd name="f294" fmla="*/ 52388 f205 1"/>
                <a:gd name="f295" fmla="*/ 128588 f204 1"/>
                <a:gd name="f296" fmla="*/ 19050 f205 1"/>
                <a:gd name="f297" fmla="*/ 98425 f204 1"/>
                <a:gd name="f298" fmla="*/ 0 f205 1"/>
                <a:gd name="f299" fmla="*/ 49213 f204 1"/>
                <a:gd name="f300" fmla="*/ 41275 f204 1"/>
                <a:gd name="f301" fmla="*/ 233363 f205 1"/>
                <a:gd name="f302" fmla="*/ 33338 f204 1"/>
                <a:gd name="f303" fmla="*/ 349250 f205 1"/>
                <a:gd name="f304" fmla="*/ 26988 f204 1"/>
                <a:gd name="f305" fmla="*/ 461963 f205 1"/>
                <a:gd name="f306" fmla="*/ 14288 f204 1"/>
                <a:gd name="f307" fmla="*/ 577850 f205 1"/>
                <a:gd name="f308" fmla="*/ 3175 f204 1"/>
                <a:gd name="f309" fmla="*/ 654050 f205 1"/>
                <a:gd name="f310" fmla="*/ 660400 f205 1"/>
                <a:gd name="f311" fmla="*/ 101600 f204 1"/>
                <a:gd name="f312" fmla="*/ f206 1 f3"/>
                <a:gd name="f313" fmla="*/ f209 1 698"/>
                <a:gd name="f314" fmla="*/ f210 1 571"/>
                <a:gd name="f315" fmla="*/ f211 1 698"/>
                <a:gd name="f316" fmla="*/ f212 1 571"/>
                <a:gd name="f317" fmla="*/ f213 1 698"/>
                <a:gd name="f318" fmla="*/ f214 1 571"/>
                <a:gd name="f319" fmla="*/ f215 1 698"/>
                <a:gd name="f320" fmla="*/ f216 1 571"/>
                <a:gd name="f321" fmla="*/ f217 1 698"/>
                <a:gd name="f322" fmla="*/ f218 1 571"/>
                <a:gd name="f323" fmla="*/ f219 1 698"/>
                <a:gd name="f324" fmla="*/ f220 1 571"/>
                <a:gd name="f325" fmla="*/ f221 1 698"/>
                <a:gd name="f326" fmla="*/ f222 1 571"/>
                <a:gd name="f327" fmla="*/ f223 1 698"/>
                <a:gd name="f328" fmla="*/ f224 1 571"/>
                <a:gd name="f329" fmla="*/ f225 1 698"/>
                <a:gd name="f330" fmla="*/ f226 1 571"/>
                <a:gd name="f331" fmla="*/ f227 1 698"/>
                <a:gd name="f332" fmla="*/ f228 1 571"/>
                <a:gd name="f333" fmla="*/ f229 1 698"/>
                <a:gd name="f334" fmla="*/ f230 1 571"/>
                <a:gd name="f335" fmla="*/ f231 1 698"/>
                <a:gd name="f336" fmla="*/ f232 1 571"/>
                <a:gd name="f337" fmla="*/ f233 1 698"/>
                <a:gd name="f338" fmla="*/ f234 1 571"/>
                <a:gd name="f339" fmla="*/ f235 1 698"/>
                <a:gd name="f340" fmla="*/ f236 1 571"/>
                <a:gd name="f341" fmla="*/ f237 1 698"/>
                <a:gd name="f342" fmla="*/ f238 1 571"/>
                <a:gd name="f343" fmla="*/ f239 1 698"/>
                <a:gd name="f344" fmla="*/ f240 1 571"/>
                <a:gd name="f345" fmla="*/ f241 1 698"/>
                <a:gd name="f346" fmla="*/ f242 1 571"/>
                <a:gd name="f347" fmla="*/ f243 1 698"/>
                <a:gd name="f348" fmla="*/ f244 1 698"/>
                <a:gd name="f349" fmla="*/ f245 1 571"/>
                <a:gd name="f350" fmla="*/ f246 1 698"/>
                <a:gd name="f351" fmla="*/ f247 1 571"/>
                <a:gd name="f352" fmla="*/ f248 1 571"/>
                <a:gd name="f353" fmla="*/ f249 1 571"/>
                <a:gd name="f354" fmla="*/ f250 1 571"/>
                <a:gd name="f355" fmla="*/ f251 1 698"/>
                <a:gd name="f356" fmla="*/ f252 1 571"/>
                <a:gd name="f357" fmla="*/ f253 1 571"/>
                <a:gd name="f358" fmla="*/ f254 1 698"/>
                <a:gd name="f359" fmla="*/ f255 1 571"/>
                <a:gd name="f360" fmla="*/ f256 1 698"/>
                <a:gd name="f361" fmla="*/ f257 1 571"/>
                <a:gd name="f362" fmla="*/ f258 1 698"/>
                <a:gd name="f363" fmla="*/ f259 1 571"/>
                <a:gd name="f364" fmla="*/ f260 1 698"/>
                <a:gd name="f365" fmla="*/ f261 1 571"/>
                <a:gd name="f366" fmla="*/ f262 1 698"/>
                <a:gd name="f367" fmla="*/ f263 1 698"/>
                <a:gd name="f368" fmla="*/ f264 1 571"/>
                <a:gd name="f369" fmla="*/ f265 1 698"/>
                <a:gd name="f370" fmla="*/ f266 1 571"/>
                <a:gd name="f371" fmla="*/ f267 1 698"/>
                <a:gd name="f372" fmla="*/ f268 1 698"/>
                <a:gd name="f373" fmla="*/ f269 1 698"/>
                <a:gd name="f374" fmla="*/ f270 1 571"/>
                <a:gd name="f375" fmla="*/ f271 1 698"/>
                <a:gd name="f376" fmla="*/ f272 1 571"/>
                <a:gd name="f377" fmla="*/ f273 1 698"/>
                <a:gd name="f378" fmla="*/ f274 1 571"/>
                <a:gd name="f379" fmla="*/ f275 1 698"/>
                <a:gd name="f380" fmla="*/ f276 1 571"/>
                <a:gd name="f381" fmla="*/ f277 1 698"/>
                <a:gd name="f382" fmla="*/ f278 1 571"/>
                <a:gd name="f383" fmla="*/ f279 1 698"/>
                <a:gd name="f384" fmla="*/ f280 1 571"/>
                <a:gd name="f385" fmla="*/ f281 1 698"/>
                <a:gd name="f386" fmla="*/ f282 1 571"/>
                <a:gd name="f387" fmla="*/ f283 1 698"/>
                <a:gd name="f388" fmla="*/ f284 1 571"/>
                <a:gd name="f389" fmla="*/ f285 1 698"/>
                <a:gd name="f390" fmla="*/ f286 1 571"/>
                <a:gd name="f391" fmla="*/ f287 1 698"/>
                <a:gd name="f392" fmla="*/ f288 1 571"/>
                <a:gd name="f393" fmla="*/ f289 1 698"/>
                <a:gd name="f394" fmla="*/ f290 1 571"/>
                <a:gd name="f395" fmla="*/ f291 1 698"/>
                <a:gd name="f396" fmla="*/ f292 1 571"/>
                <a:gd name="f397" fmla="*/ f293 1 698"/>
                <a:gd name="f398" fmla="*/ f294 1 698"/>
                <a:gd name="f399" fmla="*/ f295 1 571"/>
                <a:gd name="f400" fmla="*/ f296 1 698"/>
                <a:gd name="f401" fmla="*/ f297 1 571"/>
                <a:gd name="f402" fmla="*/ f298 1 698"/>
                <a:gd name="f403" fmla="*/ f299 1 571"/>
                <a:gd name="f404" fmla="*/ f300 1 571"/>
                <a:gd name="f405" fmla="*/ f301 1 698"/>
                <a:gd name="f406" fmla="*/ f302 1 571"/>
                <a:gd name="f407" fmla="*/ f303 1 698"/>
                <a:gd name="f408" fmla="*/ f304 1 571"/>
                <a:gd name="f409" fmla="*/ f305 1 698"/>
                <a:gd name="f410" fmla="*/ f306 1 571"/>
                <a:gd name="f411" fmla="*/ f307 1 698"/>
                <a:gd name="f412" fmla="*/ f308 1 571"/>
                <a:gd name="f413" fmla="*/ f309 1 698"/>
                <a:gd name="f414" fmla="*/ f310 1 698"/>
                <a:gd name="f415" fmla="*/ f311 1 571"/>
                <a:gd name="f416" fmla="*/ 0 1 f207"/>
                <a:gd name="f417" fmla="*/ f7 1 f207"/>
                <a:gd name="f418" fmla="*/ 0 1 f208"/>
                <a:gd name="f419" fmla="*/ f8 1 f208"/>
                <a:gd name="f420" fmla="+- f312 0 f1"/>
                <a:gd name="f421" fmla="*/ f313 1 f207"/>
                <a:gd name="f422" fmla="*/ f314 1 f208"/>
                <a:gd name="f423" fmla="*/ f315 1 f207"/>
                <a:gd name="f424" fmla="*/ f316 1 f208"/>
                <a:gd name="f425" fmla="*/ f317 1 f207"/>
                <a:gd name="f426" fmla="*/ f318 1 f208"/>
                <a:gd name="f427" fmla="*/ f319 1 f207"/>
                <a:gd name="f428" fmla="*/ f320 1 f208"/>
                <a:gd name="f429" fmla="*/ f321 1 f207"/>
                <a:gd name="f430" fmla="*/ f322 1 f208"/>
                <a:gd name="f431" fmla="*/ f323 1 f207"/>
                <a:gd name="f432" fmla="*/ f324 1 f208"/>
                <a:gd name="f433" fmla="*/ f325 1 f207"/>
                <a:gd name="f434" fmla="*/ f326 1 f208"/>
                <a:gd name="f435" fmla="*/ f327 1 f207"/>
                <a:gd name="f436" fmla="*/ f328 1 f208"/>
                <a:gd name="f437" fmla="*/ f329 1 f207"/>
                <a:gd name="f438" fmla="*/ f330 1 f208"/>
                <a:gd name="f439" fmla="*/ f331 1 f207"/>
                <a:gd name="f440" fmla="*/ f332 1 f208"/>
                <a:gd name="f441" fmla="*/ f333 1 f207"/>
                <a:gd name="f442" fmla="*/ f334 1 f208"/>
                <a:gd name="f443" fmla="*/ f335 1 f207"/>
                <a:gd name="f444" fmla="*/ f336 1 f208"/>
                <a:gd name="f445" fmla="*/ f337 1 f207"/>
                <a:gd name="f446" fmla="*/ f338 1 f208"/>
                <a:gd name="f447" fmla="*/ f339 1 f207"/>
                <a:gd name="f448" fmla="*/ f340 1 f208"/>
                <a:gd name="f449" fmla="*/ f341 1 f207"/>
                <a:gd name="f450" fmla="*/ f342 1 f208"/>
                <a:gd name="f451" fmla="*/ f343 1 f207"/>
                <a:gd name="f452" fmla="*/ f344 1 f208"/>
                <a:gd name="f453" fmla="*/ f345 1 f207"/>
                <a:gd name="f454" fmla="*/ f346 1 f208"/>
                <a:gd name="f455" fmla="*/ f347 1 f207"/>
                <a:gd name="f456" fmla="*/ f348 1 f207"/>
                <a:gd name="f457" fmla="*/ f349 1 f208"/>
                <a:gd name="f458" fmla="*/ f350 1 f207"/>
                <a:gd name="f459" fmla="*/ f351 1 f208"/>
                <a:gd name="f460" fmla="*/ f352 1 f208"/>
                <a:gd name="f461" fmla="*/ f353 1 f208"/>
                <a:gd name="f462" fmla="*/ f354 1 f208"/>
                <a:gd name="f463" fmla="*/ f355 1 f207"/>
                <a:gd name="f464" fmla="*/ f356 1 f208"/>
                <a:gd name="f465" fmla="*/ f357 1 f208"/>
                <a:gd name="f466" fmla="*/ f358 1 f207"/>
                <a:gd name="f467" fmla="*/ f359 1 f208"/>
                <a:gd name="f468" fmla="*/ f360 1 f207"/>
                <a:gd name="f469" fmla="*/ f361 1 f208"/>
                <a:gd name="f470" fmla="*/ f362 1 f207"/>
                <a:gd name="f471" fmla="*/ f363 1 f208"/>
                <a:gd name="f472" fmla="*/ f364 1 f207"/>
                <a:gd name="f473" fmla="*/ f365 1 f208"/>
                <a:gd name="f474" fmla="*/ f366 1 f207"/>
                <a:gd name="f475" fmla="*/ f367 1 f207"/>
                <a:gd name="f476" fmla="*/ f368 1 f208"/>
                <a:gd name="f477" fmla="*/ f369 1 f207"/>
                <a:gd name="f478" fmla="*/ f370 1 f208"/>
                <a:gd name="f479" fmla="*/ f371 1 f207"/>
                <a:gd name="f480" fmla="*/ f372 1 f207"/>
                <a:gd name="f481" fmla="*/ f373 1 f207"/>
                <a:gd name="f482" fmla="*/ f374 1 f208"/>
                <a:gd name="f483" fmla="*/ f375 1 f207"/>
                <a:gd name="f484" fmla="*/ f376 1 f208"/>
                <a:gd name="f485" fmla="*/ f377 1 f207"/>
                <a:gd name="f486" fmla="*/ f378 1 f208"/>
                <a:gd name="f487" fmla="*/ f379 1 f207"/>
                <a:gd name="f488" fmla="*/ f380 1 f208"/>
                <a:gd name="f489" fmla="*/ f381 1 f207"/>
                <a:gd name="f490" fmla="*/ f382 1 f208"/>
                <a:gd name="f491" fmla="*/ f383 1 f207"/>
                <a:gd name="f492" fmla="*/ f384 1 f208"/>
                <a:gd name="f493" fmla="*/ f385 1 f207"/>
                <a:gd name="f494" fmla="*/ f386 1 f208"/>
                <a:gd name="f495" fmla="*/ f387 1 f207"/>
                <a:gd name="f496" fmla="*/ f388 1 f208"/>
                <a:gd name="f497" fmla="*/ f389 1 f207"/>
                <a:gd name="f498" fmla="*/ f390 1 f208"/>
                <a:gd name="f499" fmla="*/ f391 1 f207"/>
                <a:gd name="f500" fmla="*/ f392 1 f208"/>
                <a:gd name="f501" fmla="*/ f393 1 f207"/>
                <a:gd name="f502" fmla="*/ f394 1 f208"/>
                <a:gd name="f503" fmla="*/ f395 1 f207"/>
                <a:gd name="f504" fmla="*/ f396 1 f208"/>
                <a:gd name="f505" fmla="*/ f397 1 f207"/>
                <a:gd name="f506" fmla="*/ f398 1 f207"/>
                <a:gd name="f507" fmla="*/ f399 1 f208"/>
                <a:gd name="f508" fmla="*/ f400 1 f207"/>
                <a:gd name="f509" fmla="*/ f401 1 f208"/>
                <a:gd name="f510" fmla="*/ f402 1 f207"/>
                <a:gd name="f511" fmla="*/ f403 1 f208"/>
                <a:gd name="f512" fmla="*/ f404 1 f208"/>
                <a:gd name="f513" fmla="*/ f405 1 f207"/>
                <a:gd name="f514" fmla="*/ f406 1 f208"/>
                <a:gd name="f515" fmla="*/ f407 1 f207"/>
                <a:gd name="f516" fmla="*/ f408 1 f208"/>
                <a:gd name="f517" fmla="*/ f409 1 f207"/>
                <a:gd name="f518" fmla="*/ f410 1 f208"/>
                <a:gd name="f519" fmla="*/ f411 1 f207"/>
                <a:gd name="f520" fmla="*/ f412 1 f208"/>
                <a:gd name="f521" fmla="*/ f413 1 f207"/>
                <a:gd name="f522" fmla="*/ f414 1 f207"/>
                <a:gd name="f523" fmla="*/ f415 1 f208"/>
                <a:gd name="f524" fmla="*/ f416 f202 1"/>
                <a:gd name="f525" fmla="*/ f417 f202 1"/>
                <a:gd name="f526" fmla="*/ f419 f203 1"/>
                <a:gd name="f527" fmla="*/ f418 f203 1"/>
                <a:gd name="f528" fmla="*/ f421 f202 1"/>
                <a:gd name="f529" fmla="*/ f422 f203 1"/>
                <a:gd name="f530" fmla="*/ f423 f202 1"/>
                <a:gd name="f531" fmla="*/ f424 f203 1"/>
                <a:gd name="f532" fmla="*/ f425 f202 1"/>
                <a:gd name="f533" fmla="*/ f426 f203 1"/>
                <a:gd name="f534" fmla="*/ f427 f202 1"/>
                <a:gd name="f535" fmla="*/ f428 f203 1"/>
                <a:gd name="f536" fmla="*/ f429 f202 1"/>
                <a:gd name="f537" fmla="*/ f430 f203 1"/>
                <a:gd name="f538" fmla="*/ f431 f202 1"/>
                <a:gd name="f539" fmla="*/ f432 f203 1"/>
                <a:gd name="f540" fmla="*/ f433 f202 1"/>
                <a:gd name="f541" fmla="*/ f434 f203 1"/>
                <a:gd name="f542" fmla="*/ f435 f202 1"/>
                <a:gd name="f543" fmla="*/ f436 f203 1"/>
                <a:gd name="f544" fmla="*/ f437 f202 1"/>
                <a:gd name="f545" fmla="*/ f438 f203 1"/>
                <a:gd name="f546" fmla="*/ f439 f202 1"/>
                <a:gd name="f547" fmla="*/ f440 f203 1"/>
                <a:gd name="f548" fmla="*/ f441 f202 1"/>
                <a:gd name="f549" fmla="*/ f442 f203 1"/>
                <a:gd name="f550" fmla="*/ f443 f202 1"/>
                <a:gd name="f551" fmla="*/ f444 f203 1"/>
                <a:gd name="f552" fmla="*/ f445 f202 1"/>
                <a:gd name="f553" fmla="*/ f446 f203 1"/>
                <a:gd name="f554" fmla="*/ f447 f202 1"/>
                <a:gd name="f555" fmla="*/ f448 f203 1"/>
                <a:gd name="f556" fmla="*/ f449 f202 1"/>
                <a:gd name="f557" fmla="*/ f450 f203 1"/>
                <a:gd name="f558" fmla="*/ f451 f202 1"/>
                <a:gd name="f559" fmla="*/ f452 f203 1"/>
                <a:gd name="f560" fmla="*/ f453 f202 1"/>
                <a:gd name="f561" fmla="*/ f454 f203 1"/>
                <a:gd name="f562" fmla="*/ f455 f202 1"/>
                <a:gd name="f563" fmla="*/ f456 f202 1"/>
                <a:gd name="f564" fmla="*/ f457 f203 1"/>
                <a:gd name="f565" fmla="*/ f458 f202 1"/>
                <a:gd name="f566" fmla="*/ f459 f203 1"/>
                <a:gd name="f567" fmla="*/ f460 f203 1"/>
                <a:gd name="f568" fmla="*/ f461 f203 1"/>
                <a:gd name="f569" fmla="*/ f462 f203 1"/>
                <a:gd name="f570" fmla="*/ f463 f202 1"/>
                <a:gd name="f571" fmla="*/ f464 f203 1"/>
                <a:gd name="f572" fmla="*/ f465 f203 1"/>
                <a:gd name="f573" fmla="*/ f466 f202 1"/>
                <a:gd name="f574" fmla="*/ f467 f203 1"/>
                <a:gd name="f575" fmla="*/ f468 f202 1"/>
                <a:gd name="f576" fmla="*/ f469 f203 1"/>
                <a:gd name="f577" fmla="*/ f470 f202 1"/>
                <a:gd name="f578" fmla="*/ f471 f203 1"/>
                <a:gd name="f579" fmla="*/ f472 f202 1"/>
                <a:gd name="f580" fmla="*/ f473 f203 1"/>
                <a:gd name="f581" fmla="*/ f474 f202 1"/>
                <a:gd name="f582" fmla="*/ f475 f202 1"/>
                <a:gd name="f583" fmla="*/ f476 f203 1"/>
                <a:gd name="f584" fmla="*/ f477 f202 1"/>
                <a:gd name="f585" fmla="*/ f478 f203 1"/>
                <a:gd name="f586" fmla="*/ f479 f202 1"/>
                <a:gd name="f587" fmla="*/ f480 f202 1"/>
                <a:gd name="f588" fmla="*/ f481 f202 1"/>
                <a:gd name="f589" fmla="*/ f482 f203 1"/>
                <a:gd name="f590" fmla="*/ f483 f202 1"/>
                <a:gd name="f591" fmla="*/ f484 f203 1"/>
                <a:gd name="f592" fmla="*/ f485 f202 1"/>
                <a:gd name="f593" fmla="*/ f486 f203 1"/>
                <a:gd name="f594" fmla="*/ f487 f202 1"/>
                <a:gd name="f595" fmla="*/ f488 f203 1"/>
                <a:gd name="f596" fmla="*/ f489 f202 1"/>
                <a:gd name="f597" fmla="*/ f490 f203 1"/>
                <a:gd name="f598" fmla="*/ f491 f202 1"/>
                <a:gd name="f599" fmla="*/ f492 f203 1"/>
                <a:gd name="f600" fmla="*/ f493 f202 1"/>
                <a:gd name="f601" fmla="*/ f494 f203 1"/>
                <a:gd name="f602" fmla="*/ f495 f202 1"/>
                <a:gd name="f603" fmla="*/ f496 f203 1"/>
                <a:gd name="f604" fmla="*/ f497 f202 1"/>
                <a:gd name="f605" fmla="*/ f498 f203 1"/>
                <a:gd name="f606" fmla="*/ f499 f202 1"/>
                <a:gd name="f607" fmla="*/ f500 f203 1"/>
                <a:gd name="f608" fmla="*/ f501 f202 1"/>
                <a:gd name="f609" fmla="*/ f502 f203 1"/>
                <a:gd name="f610" fmla="*/ f503 f202 1"/>
                <a:gd name="f611" fmla="*/ f504 f203 1"/>
                <a:gd name="f612" fmla="*/ f505 f202 1"/>
                <a:gd name="f613" fmla="*/ f506 f202 1"/>
                <a:gd name="f614" fmla="*/ f507 f203 1"/>
                <a:gd name="f615" fmla="*/ f508 f202 1"/>
                <a:gd name="f616" fmla="*/ f509 f203 1"/>
                <a:gd name="f617" fmla="*/ f510 f202 1"/>
                <a:gd name="f618" fmla="*/ f511 f203 1"/>
                <a:gd name="f619" fmla="*/ f512 f203 1"/>
                <a:gd name="f620" fmla="*/ f513 f202 1"/>
                <a:gd name="f621" fmla="*/ f514 f203 1"/>
                <a:gd name="f622" fmla="*/ f515 f202 1"/>
                <a:gd name="f623" fmla="*/ f516 f203 1"/>
                <a:gd name="f624" fmla="*/ f517 f202 1"/>
                <a:gd name="f625" fmla="*/ f518 f203 1"/>
                <a:gd name="f626" fmla="*/ f519 f202 1"/>
                <a:gd name="f627" fmla="*/ f520 f203 1"/>
                <a:gd name="f628" fmla="*/ f521 f202 1"/>
                <a:gd name="f629" fmla="*/ f522 f202 1"/>
                <a:gd name="f630" fmla="*/ f523 f203 1"/>
              </a:gdLst>
              <a:ahLst/>
              <a:cxnLst>
                <a:cxn ang="3cd4">
                  <a:pos x="hc" y="t"/>
                </a:cxn>
                <a:cxn ang="0">
                  <a:pos x="r" y="vc"/>
                </a:cxn>
                <a:cxn ang="cd4">
                  <a:pos x="hc" y="b"/>
                </a:cxn>
                <a:cxn ang="cd2">
                  <a:pos x="l" y="vc"/>
                </a:cxn>
                <a:cxn ang="f420">
                  <a:pos x="f528" y="f529"/>
                </a:cxn>
                <a:cxn ang="f420">
                  <a:pos x="f530" y="f531"/>
                </a:cxn>
                <a:cxn ang="f420">
                  <a:pos x="f532" y="f533"/>
                </a:cxn>
                <a:cxn ang="f420">
                  <a:pos x="f534" y="f535"/>
                </a:cxn>
                <a:cxn ang="f420">
                  <a:pos x="f536" y="f537"/>
                </a:cxn>
                <a:cxn ang="f420">
                  <a:pos x="f538" y="f539"/>
                </a:cxn>
                <a:cxn ang="f420">
                  <a:pos x="f540" y="f541"/>
                </a:cxn>
                <a:cxn ang="f420">
                  <a:pos x="f542" y="f543"/>
                </a:cxn>
                <a:cxn ang="f420">
                  <a:pos x="f544" y="f545"/>
                </a:cxn>
                <a:cxn ang="f420">
                  <a:pos x="f546" y="f547"/>
                </a:cxn>
                <a:cxn ang="f420">
                  <a:pos x="f548" y="f549"/>
                </a:cxn>
                <a:cxn ang="f420">
                  <a:pos x="f550" y="f551"/>
                </a:cxn>
                <a:cxn ang="f420">
                  <a:pos x="f552" y="f553"/>
                </a:cxn>
                <a:cxn ang="f420">
                  <a:pos x="f550" y="f549"/>
                </a:cxn>
                <a:cxn ang="f420">
                  <a:pos x="f554" y="f555"/>
                </a:cxn>
                <a:cxn ang="f420">
                  <a:pos x="f556" y="f557"/>
                </a:cxn>
                <a:cxn ang="f420">
                  <a:pos x="f558" y="f559"/>
                </a:cxn>
                <a:cxn ang="f420">
                  <a:pos x="f560" y="f561"/>
                </a:cxn>
                <a:cxn ang="f420">
                  <a:pos x="f562" y="f561"/>
                </a:cxn>
                <a:cxn ang="f420">
                  <a:pos x="f563" y="f564"/>
                </a:cxn>
                <a:cxn ang="f420">
                  <a:pos x="f565" y="f566"/>
                </a:cxn>
                <a:cxn ang="f420">
                  <a:pos x="f563" y="f567"/>
                </a:cxn>
                <a:cxn ang="f420">
                  <a:pos x="f546" y="f568"/>
                </a:cxn>
                <a:cxn ang="f420">
                  <a:pos x="f565" y="f569"/>
                </a:cxn>
                <a:cxn ang="f420">
                  <a:pos x="f570" y="f571"/>
                </a:cxn>
                <a:cxn ang="f420">
                  <a:pos x="f570" y="f572"/>
                </a:cxn>
                <a:cxn ang="f420">
                  <a:pos x="f573" y="f574"/>
                </a:cxn>
                <a:cxn ang="f420">
                  <a:pos x="f575" y="f576"/>
                </a:cxn>
                <a:cxn ang="f420">
                  <a:pos x="f577" y="f578"/>
                </a:cxn>
                <a:cxn ang="f420">
                  <a:pos x="f579" y="f580"/>
                </a:cxn>
                <a:cxn ang="f420">
                  <a:pos x="f581" y="f567"/>
                </a:cxn>
                <a:cxn ang="f420">
                  <a:pos x="f582" y="f583"/>
                </a:cxn>
                <a:cxn ang="f420">
                  <a:pos x="f584" y="f585"/>
                </a:cxn>
                <a:cxn ang="f420">
                  <a:pos x="f586" y="f571"/>
                </a:cxn>
                <a:cxn ang="f420">
                  <a:pos x="f587" y="f578"/>
                </a:cxn>
                <a:cxn ang="f420">
                  <a:pos x="f588" y="f589"/>
                </a:cxn>
                <a:cxn ang="f420">
                  <a:pos x="f590" y="f591"/>
                </a:cxn>
                <a:cxn ang="f420">
                  <a:pos x="f592" y="f593"/>
                </a:cxn>
                <a:cxn ang="f420">
                  <a:pos x="f594" y="f595"/>
                </a:cxn>
                <a:cxn ang="f420">
                  <a:pos x="f596" y="f597"/>
                </a:cxn>
                <a:cxn ang="f420">
                  <a:pos x="f598" y="f599"/>
                </a:cxn>
                <a:cxn ang="f420">
                  <a:pos x="f600" y="f601"/>
                </a:cxn>
                <a:cxn ang="f420">
                  <a:pos x="f602" y="f603"/>
                </a:cxn>
                <a:cxn ang="f420">
                  <a:pos x="f604" y="f605"/>
                </a:cxn>
                <a:cxn ang="f420">
                  <a:pos x="f606" y="f607"/>
                </a:cxn>
                <a:cxn ang="f420">
                  <a:pos x="f608" y="f609"/>
                </a:cxn>
                <a:cxn ang="f420">
                  <a:pos x="f610" y="f611"/>
                </a:cxn>
                <a:cxn ang="f420">
                  <a:pos x="f612" y="f529"/>
                </a:cxn>
                <a:cxn ang="f420">
                  <a:pos x="f613" y="f614"/>
                </a:cxn>
                <a:cxn ang="f420">
                  <a:pos x="f615" y="f616"/>
                </a:cxn>
                <a:cxn ang="f420">
                  <a:pos x="f617" y="f618"/>
                </a:cxn>
                <a:cxn ang="f420">
                  <a:pos x="f606" y="f619"/>
                </a:cxn>
                <a:cxn ang="f420">
                  <a:pos x="f620" y="f621"/>
                </a:cxn>
                <a:cxn ang="f420">
                  <a:pos x="f622" y="f623"/>
                </a:cxn>
                <a:cxn ang="f420">
                  <a:pos x="f624" y="f625"/>
                </a:cxn>
                <a:cxn ang="f420">
                  <a:pos x="f626" y="f627"/>
                </a:cxn>
                <a:cxn ang="f420">
                  <a:pos x="f584" y="f625"/>
                </a:cxn>
                <a:cxn ang="f420">
                  <a:pos x="f628" y="f621"/>
                </a:cxn>
                <a:cxn ang="f420">
                  <a:pos x="f629" y="f630"/>
                </a:cxn>
              </a:cxnLst>
              <a:rect l="f524" t="f527" r="f525" b="f526"/>
              <a:pathLst>
                <a:path w="698" h="571">
                  <a:moveTo>
                    <a:pt x="f9" y="f10"/>
                  </a:moveTo>
                  <a:lnTo>
                    <a:pt x="f11" y="f12"/>
                  </a:lnTo>
                  <a:lnTo>
                    <a:pt x="f13" y="f14"/>
                  </a:lnTo>
                  <a:lnTo>
                    <a:pt x="f15" y="f16"/>
                  </a:lnTo>
                  <a:lnTo>
                    <a:pt x="f17" y="f18"/>
                  </a:lnTo>
                  <a:lnTo>
                    <a:pt x="f19" y="f20"/>
                  </a:lnTo>
                  <a:lnTo>
                    <a:pt x="f21" y="f22"/>
                  </a:lnTo>
                  <a:lnTo>
                    <a:pt x="f23" y="f24"/>
                  </a:lnTo>
                  <a:lnTo>
                    <a:pt x="f25" y="f26"/>
                  </a:lnTo>
                  <a:lnTo>
                    <a:pt x="f27" y="f26"/>
                  </a:lnTo>
                  <a:lnTo>
                    <a:pt x="f28" y="f29"/>
                  </a:lnTo>
                  <a:lnTo>
                    <a:pt x="f30" y="f31"/>
                  </a:lnTo>
                  <a:lnTo>
                    <a:pt x="f32" y="f31"/>
                  </a:lnTo>
                  <a:lnTo>
                    <a:pt x="f32" y="f33"/>
                  </a:lnTo>
                  <a:lnTo>
                    <a:pt x="f32" y="f34"/>
                  </a:lnTo>
                  <a:lnTo>
                    <a:pt x="f32"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4" y="f2"/>
                  </a:lnTo>
                  <a:lnTo>
                    <a:pt x="f56" y="f57"/>
                  </a:lnTo>
                  <a:lnTo>
                    <a:pt x="f58" y="f59"/>
                  </a:lnTo>
                  <a:lnTo>
                    <a:pt x="f58" y="f60"/>
                  </a:lnTo>
                  <a:lnTo>
                    <a:pt x="f61" y="f62"/>
                  </a:lnTo>
                  <a:lnTo>
                    <a:pt x="f58" y="f63"/>
                  </a:lnTo>
                  <a:lnTo>
                    <a:pt x="f64" y="f65"/>
                  </a:lnTo>
                  <a:lnTo>
                    <a:pt x="f66" y="f67"/>
                  </a:lnTo>
                  <a:lnTo>
                    <a:pt x="f68" y="f69"/>
                  </a:lnTo>
                  <a:lnTo>
                    <a:pt x="f70" y="f69"/>
                  </a:lnTo>
                  <a:lnTo>
                    <a:pt x="f70" y="f67"/>
                  </a:lnTo>
                  <a:lnTo>
                    <a:pt x="f68" y="f67"/>
                  </a:lnTo>
                  <a:lnTo>
                    <a:pt x="f68" y="f9"/>
                  </a:lnTo>
                  <a:lnTo>
                    <a:pt x="f68" y="f71"/>
                  </a:lnTo>
                  <a:lnTo>
                    <a:pt x="f70" y="f65"/>
                  </a:lnTo>
                  <a:lnTo>
                    <a:pt x="f72" y="f71"/>
                  </a:lnTo>
                  <a:lnTo>
                    <a:pt x="f73" y="f69"/>
                  </a:lnTo>
                  <a:lnTo>
                    <a:pt x="f7" y="f74"/>
                  </a:lnTo>
                  <a:lnTo>
                    <a:pt x="f7" y="f15"/>
                  </a:lnTo>
                  <a:lnTo>
                    <a:pt x="f75" y="f76"/>
                  </a:lnTo>
                  <a:lnTo>
                    <a:pt x="f73" y="f77"/>
                  </a:lnTo>
                  <a:lnTo>
                    <a:pt x="f78" y="f79"/>
                  </a:lnTo>
                  <a:lnTo>
                    <a:pt x="f80" y="f79"/>
                  </a:lnTo>
                  <a:lnTo>
                    <a:pt x="f81" y="f82"/>
                  </a:lnTo>
                  <a:lnTo>
                    <a:pt x="f70" y="f79"/>
                  </a:lnTo>
                  <a:lnTo>
                    <a:pt x="f83" y="f17"/>
                  </a:lnTo>
                  <a:lnTo>
                    <a:pt x="f84" y="f85"/>
                  </a:lnTo>
                  <a:lnTo>
                    <a:pt x="f86" y="f87"/>
                  </a:lnTo>
                  <a:lnTo>
                    <a:pt x="f86" y="f85"/>
                  </a:lnTo>
                  <a:lnTo>
                    <a:pt x="f64" y="f88"/>
                  </a:lnTo>
                  <a:lnTo>
                    <a:pt x="f89" y="f90"/>
                  </a:lnTo>
                  <a:lnTo>
                    <a:pt x="f91" y="f90"/>
                  </a:lnTo>
                  <a:lnTo>
                    <a:pt x="f92" y="f88"/>
                  </a:lnTo>
                  <a:lnTo>
                    <a:pt x="f92" y="f85"/>
                  </a:lnTo>
                  <a:lnTo>
                    <a:pt x="f91" y="f87"/>
                  </a:lnTo>
                  <a:lnTo>
                    <a:pt x="f89" y="f93"/>
                  </a:lnTo>
                  <a:lnTo>
                    <a:pt x="f91" y="f94"/>
                  </a:lnTo>
                  <a:lnTo>
                    <a:pt x="f58" y="f95"/>
                  </a:lnTo>
                  <a:lnTo>
                    <a:pt x="f58" y="f96"/>
                  </a:lnTo>
                  <a:lnTo>
                    <a:pt x="f91" y="f23"/>
                  </a:lnTo>
                  <a:lnTo>
                    <a:pt x="f91" y="f97"/>
                  </a:lnTo>
                  <a:lnTo>
                    <a:pt x="f92" y="f98"/>
                  </a:lnTo>
                  <a:lnTo>
                    <a:pt x="f58" y="f98"/>
                  </a:lnTo>
                  <a:lnTo>
                    <a:pt x="f61" y="f99"/>
                  </a:lnTo>
                  <a:lnTo>
                    <a:pt x="f56" y="f100"/>
                  </a:lnTo>
                  <a:lnTo>
                    <a:pt x="f58" y="f101"/>
                  </a:lnTo>
                  <a:lnTo>
                    <a:pt x="f58" y="f102"/>
                  </a:lnTo>
                  <a:lnTo>
                    <a:pt x="f56" y="f103"/>
                  </a:lnTo>
                  <a:lnTo>
                    <a:pt x="f56" y="f42"/>
                  </a:lnTo>
                  <a:lnTo>
                    <a:pt x="f104" y="f105"/>
                  </a:lnTo>
                  <a:lnTo>
                    <a:pt x="f106" y="f107"/>
                  </a:lnTo>
                  <a:lnTo>
                    <a:pt x="f108" y="f32"/>
                  </a:lnTo>
                  <a:lnTo>
                    <a:pt x="f109" y="f8"/>
                  </a:lnTo>
                  <a:lnTo>
                    <a:pt x="f110" y="f36"/>
                  </a:lnTo>
                  <a:lnTo>
                    <a:pt x="f111" y="f112"/>
                  </a:lnTo>
                  <a:lnTo>
                    <a:pt x="f48" y="f113"/>
                  </a:lnTo>
                  <a:lnTo>
                    <a:pt x="f114" y="f101"/>
                  </a:lnTo>
                  <a:lnTo>
                    <a:pt x="f115" y="f98"/>
                  </a:lnTo>
                  <a:lnTo>
                    <a:pt x="f116" y="f23"/>
                  </a:lnTo>
                  <a:lnTo>
                    <a:pt x="f115" y="f117"/>
                  </a:lnTo>
                  <a:lnTo>
                    <a:pt x="f114" y="f94"/>
                  </a:lnTo>
                  <a:lnTo>
                    <a:pt x="f108" y="f19"/>
                  </a:lnTo>
                  <a:lnTo>
                    <a:pt x="f118" y="f93"/>
                  </a:lnTo>
                  <a:lnTo>
                    <a:pt x="f119" y="f120"/>
                  </a:lnTo>
                  <a:lnTo>
                    <a:pt x="f21" y="f94"/>
                  </a:lnTo>
                  <a:lnTo>
                    <a:pt x="f121" y="f95"/>
                  </a:lnTo>
                  <a:lnTo>
                    <a:pt x="f122" y="f117"/>
                  </a:lnTo>
                  <a:lnTo>
                    <a:pt x="f11" y="f23"/>
                  </a:lnTo>
                  <a:lnTo>
                    <a:pt x="f123" y="f97"/>
                  </a:lnTo>
                  <a:lnTo>
                    <a:pt x="f124" y="f98"/>
                  </a:lnTo>
                  <a:lnTo>
                    <a:pt x="f125" y="f99"/>
                  </a:lnTo>
                  <a:lnTo>
                    <a:pt x="f126" y="f100"/>
                  </a:lnTo>
                  <a:lnTo>
                    <a:pt x="f127" y="f128"/>
                  </a:lnTo>
                  <a:lnTo>
                    <a:pt x="f37" y="f129"/>
                  </a:lnTo>
                  <a:lnTo>
                    <a:pt x="f130" y="f101"/>
                  </a:lnTo>
                  <a:lnTo>
                    <a:pt x="f26" y="f119"/>
                  </a:lnTo>
                  <a:lnTo>
                    <a:pt x="f20" y="f113"/>
                  </a:lnTo>
                  <a:lnTo>
                    <a:pt x="f131" y="f113"/>
                  </a:lnTo>
                  <a:lnTo>
                    <a:pt x="f131" y="f99"/>
                  </a:lnTo>
                  <a:lnTo>
                    <a:pt x="f131" y="f94"/>
                  </a:lnTo>
                  <a:lnTo>
                    <a:pt x="f132" y="f87"/>
                  </a:lnTo>
                  <a:lnTo>
                    <a:pt x="f132" y="f17"/>
                  </a:lnTo>
                  <a:lnTo>
                    <a:pt x="f133" y="f134"/>
                  </a:lnTo>
                  <a:lnTo>
                    <a:pt x="f133" y="f135"/>
                  </a:lnTo>
                  <a:lnTo>
                    <a:pt x="f133" y="f13"/>
                  </a:lnTo>
                  <a:lnTo>
                    <a:pt x="f136" y="f137"/>
                  </a:lnTo>
                  <a:lnTo>
                    <a:pt x="f136" y="f123"/>
                  </a:lnTo>
                  <a:lnTo>
                    <a:pt x="f138" y="f139"/>
                  </a:lnTo>
                  <a:lnTo>
                    <a:pt x="f138" y="f140"/>
                  </a:lnTo>
                  <a:lnTo>
                    <a:pt x="f141" y="f55"/>
                  </a:lnTo>
                  <a:lnTo>
                    <a:pt x="f141" y="f142"/>
                  </a:lnTo>
                  <a:lnTo>
                    <a:pt x="f143" y="f49"/>
                  </a:lnTo>
                  <a:lnTo>
                    <a:pt x="f143" y="f144"/>
                  </a:lnTo>
                  <a:lnTo>
                    <a:pt x="f143" y="f41"/>
                  </a:lnTo>
                  <a:lnTo>
                    <a:pt x="f145" y="f146"/>
                  </a:lnTo>
                  <a:lnTo>
                    <a:pt x="f145" y="f147"/>
                  </a:lnTo>
                  <a:lnTo>
                    <a:pt x="f16" y="f148"/>
                  </a:lnTo>
                  <a:lnTo>
                    <a:pt x="f16" y="f149"/>
                  </a:lnTo>
                  <a:lnTo>
                    <a:pt x="f16" y="f150"/>
                  </a:lnTo>
                  <a:lnTo>
                    <a:pt x="f14" y="f24"/>
                  </a:lnTo>
                  <a:lnTo>
                    <a:pt x="f151" y="f152"/>
                  </a:lnTo>
                  <a:lnTo>
                    <a:pt x="f153" y="f154"/>
                  </a:lnTo>
                  <a:lnTo>
                    <a:pt x="f155" y="f156"/>
                  </a:lnTo>
                  <a:lnTo>
                    <a:pt x="f157" y="f158"/>
                  </a:lnTo>
                  <a:lnTo>
                    <a:pt x="f159" y="f160"/>
                  </a:lnTo>
                  <a:lnTo>
                    <a:pt x="f161" y="f131"/>
                  </a:lnTo>
                  <a:lnTo>
                    <a:pt x="f162" y="f133"/>
                  </a:lnTo>
                  <a:lnTo>
                    <a:pt x="f163" y="f136"/>
                  </a:lnTo>
                  <a:lnTo>
                    <a:pt x="f163" y="f141"/>
                  </a:lnTo>
                  <a:lnTo>
                    <a:pt x="f155" y="f164"/>
                  </a:lnTo>
                  <a:lnTo>
                    <a:pt x="f161" y="f165"/>
                  </a:lnTo>
                  <a:lnTo>
                    <a:pt x="f159" y="f164"/>
                  </a:lnTo>
                  <a:lnTo>
                    <a:pt x="f166" y="f164"/>
                  </a:lnTo>
                  <a:lnTo>
                    <a:pt x="f167" y="f14"/>
                  </a:lnTo>
                  <a:lnTo>
                    <a:pt x="f168" y="f169"/>
                  </a:lnTo>
                  <a:lnTo>
                    <a:pt x="f170" y="f153"/>
                  </a:lnTo>
                  <a:lnTo>
                    <a:pt x="f171" y="f161"/>
                  </a:lnTo>
                  <a:lnTo>
                    <a:pt x="f172" y="f159"/>
                  </a:lnTo>
                  <a:lnTo>
                    <a:pt x="f173" y="f166"/>
                  </a:lnTo>
                  <a:lnTo>
                    <a:pt x="f174" y="f175"/>
                  </a:lnTo>
                  <a:lnTo>
                    <a:pt x="f176" y="f177"/>
                  </a:lnTo>
                  <a:lnTo>
                    <a:pt x="f178" y="f170"/>
                  </a:lnTo>
                  <a:lnTo>
                    <a:pt x="f6" y="f179"/>
                  </a:lnTo>
                  <a:lnTo>
                    <a:pt x="f180" y="f179"/>
                  </a:lnTo>
                  <a:lnTo>
                    <a:pt x="f181" y="f182"/>
                  </a:lnTo>
                  <a:lnTo>
                    <a:pt x="f159" y="f172"/>
                  </a:lnTo>
                  <a:lnTo>
                    <a:pt x="f12" y="f172"/>
                  </a:lnTo>
                  <a:lnTo>
                    <a:pt x="f16" y="f180"/>
                  </a:lnTo>
                  <a:lnTo>
                    <a:pt x="f18" y="f183"/>
                  </a:lnTo>
                  <a:lnTo>
                    <a:pt x="f20" y="f173"/>
                  </a:lnTo>
                  <a:lnTo>
                    <a:pt x="f22" y="f184"/>
                  </a:lnTo>
                  <a:lnTo>
                    <a:pt x="f185" y="f184"/>
                  </a:lnTo>
                  <a:lnTo>
                    <a:pt x="f186" y="f187"/>
                  </a:lnTo>
                  <a:lnTo>
                    <a:pt x="f188" y="f174"/>
                  </a:lnTo>
                  <a:lnTo>
                    <a:pt x="f189" y="f190"/>
                  </a:lnTo>
                  <a:lnTo>
                    <a:pt x="f49" y="f191"/>
                  </a:lnTo>
                  <a:lnTo>
                    <a:pt x="f53" y="f192"/>
                  </a:lnTo>
                  <a:lnTo>
                    <a:pt x="f193" y="f194"/>
                  </a:lnTo>
                  <a:lnTo>
                    <a:pt x="f195" y="f6"/>
                  </a:lnTo>
                  <a:lnTo>
                    <a:pt x="f62" y="f191"/>
                  </a:lnTo>
                  <a:lnTo>
                    <a:pt x="f123" y="f190"/>
                  </a:lnTo>
                  <a:lnTo>
                    <a:pt x="f196" y="f174"/>
                  </a:lnTo>
                  <a:lnTo>
                    <a:pt x="f197" y="f184"/>
                  </a:lnTo>
                  <a:lnTo>
                    <a:pt x="f198" y="f183"/>
                  </a:lnTo>
                  <a:lnTo>
                    <a:pt x="f65" y="f172"/>
                  </a:lnTo>
                  <a:lnTo>
                    <a:pt x="f199" y="f177"/>
                  </a:lnTo>
                  <a:lnTo>
                    <a:pt x="f199" y="f200"/>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1" name="Freeform 21">
              <a:extLst>
                <a:ext uri="{FF2B5EF4-FFF2-40B4-BE49-F238E27FC236}">
                  <a16:creationId xmlns:a16="http://schemas.microsoft.com/office/drawing/2014/main" id="{BFC76760-3EF7-821F-2F3A-29A531B03815}"/>
                </a:ext>
              </a:extLst>
            </p:cNvPr>
            <p:cNvSpPr/>
            <p:nvPr/>
          </p:nvSpPr>
          <p:spPr>
            <a:xfrm>
              <a:off x="2364144" y="1057412"/>
              <a:ext cx="1206724" cy="755833"/>
            </a:xfrm>
            <a:custGeom>
              <a:avLst/>
              <a:gdLst>
                <a:gd name="f0" fmla="val 10800000"/>
                <a:gd name="f1" fmla="val 5400000"/>
                <a:gd name="f2" fmla="val 360"/>
                <a:gd name="f3" fmla="val 180"/>
                <a:gd name="f4" fmla="val w"/>
                <a:gd name="f5" fmla="val h"/>
                <a:gd name="f6" fmla="val 0"/>
                <a:gd name="f7" fmla="val 1017"/>
                <a:gd name="f8" fmla="val 637"/>
                <a:gd name="f9" fmla="val 1005"/>
                <a:gd name="f10" fmla="val 393"/>
                <a:gd name="f11" fmla="val 1003"/>
                <a:gd name="f12" fmla="val 417"/>
                <a:gd name="f13" fmla="val 440"/>
                <a:gd name="f14" fmla="val 1001"/>
                <a:gd name="f15" fmla="val 464"/>
                <a:gd name="f16" fmla="val 488"/>
                <a:gd name="f17" fmla="val 998"/>
                <a:gd name="f18" fmla="val 514"/>
                <a:gd name="f19" fmla="val 542"/>
                <a:gd name="f20" fmla="val 996"/>
                <a:gd name="f21" fmla="val 573"/>
                <a:gd name="f22" fmla="val 601"/>
                <a:gd name="f23" fmla="val 993"/>
                <a:gd name="f24" fmla="val 632"/>
                <a:gd name="f25" fmla="val 991"/>
                <a:gd name="f26" fmla="val 972"/>
                <a:gd name="f27" fmla="val 951"/>
                <a:gd name="f28" fmla="val 630"/>
                <a:gd name="f29" fmla="val 932"/>
                <a:gd name="f30" fmla="val 913"/>
                <a:gd name="f31" fmla="val 627"/>
                <a:gd name="f32" fmla="val 892"/>
                <a:gd name="f33" fmla="val 873"/>
                <a:gd name="f34" fmla="val 625"/>
                <a:gd name="f35" fmla="val 854"/>
                <a:gd name="f36" fmla="val 833"/>
                <a:gd name="f37" fmla="val 623"/>
                <a:gd name="f38" fmla="val 814"/>
                <a:gd name="f39" fmla="val 795"/>
                <a:gd name="f40" fmla="val 620"/>
                <a:gd name="f41" fmla="val 774"/>
                <a:gd name="f42" fmla="val 618"/>
                <a:gd name="f43" fmla="val 755"/>
                <a:gd name="f44" fmla="val 736"/>
                <a:gd name="f45" fmla="val 616"/>
                <a:gd name="f46" fmla="val 717"/>
                <a:gd name="f47" fmla="val 613"/>
                <a:gd name="f48" fmla="val 695"/>
                <a:gd name="f49" fmla="val 677"/>
                <a:gd name="f50" fmla="val 611"/>
                <a:gd name="f51" fmla="val 658"/>
                <a:gd name="f52" fmla="val 608"/>
                <a:gd name="f53" fmla="val 636"/>
                <a:gd name="f54" fmla="val 606"/>
                <a:gd name="f55" fmla="val 617"/>
                <a:gd name="f56" fmla="val 604"/>
                <a:gd name="f57" fmla="val 598"/>
                <a:gd name="f58" fmla="val 580"/>
                <a:gd name="f59" fmla="val 558"/>
                <a:gd name="f60" fmla="val 599"/>
                <a:gd name="f61" fmla="val 539"/>
                <a:gd name="f62" fmla="val 597"/>
                <a:gd name="f63" fmla="val 520"/>
                <a:gd name="f64" fmla="val 594"/>
                <a:gd name="f65" fmla="val 502"/>
                <a:gd name="f66" fmla="val 592"/>
                <a:gd name="f67" fmla="val 480"/>
                <a:gd name="f68" fmla="val 589"/>
                <a:gd name="f69" fmla="val 461"/>
                <a:gd name="f70" fmla="val 587"/>
                <a:gd name="f71" fmla="val 442"/>
                <a:gd name="f72" fmla="val 585"/>
                <a:gd name="f73" fmla="val 421"/>
                <a:gd name="f74" fmla="val 582"/>
                <a:gd name="f75" fmla="val 402"/>
                <a:gd name="f76" fmla="val 383"/>
                <a:gd name="f77" fmla="val 578"/>
                <a:gd name="f78" fmla="val 364"/>
                <a:gd name="f79" fmla="val 362"/>
                <a:gd name="f80" fmla="val 357"/>
                <a:gd name="f81" fmla="val 355"/>
                <a:gd name="f82" fmla="val 350"/>
                <a:gd name="f83" fmla="val 634"/>
                <a:gd name="f84" fmla="val 345"/>
                <a:gd name="f85" fmla="val 343"/>
                <a:gd name="f86" fmla="val 338"/>
                <a:gd name="f87" fmla="val 336"/>
                <a:gd name="f88" fmla="val 334"/>
                <a:gd name="f89" fmla="val 331"/>
                <a:gd name="f90" fmla="val 326"/>
                <a:gd name="f91" fmla="val 324"/>
                <a:gd name="f92" fmla="val 322"/>
                <a:gd name="f93" fmla="val 317"/>
                <a:gd name="f94" fmla="val 319"/>
                <a:gd name="f95" fmla="val 315"/>
                <a:gd name="f96" fmla="val 303"/>
                <a:gd name="f97" fmla="val 289"/>
                <a:gd name="f98" fmla="val 282"/>
                <a:gd name="f99" fmla="val 265"/>
                <a:gd name="f100" fmla="val 251"/>
                <a:gd name="f101" fmla="val 246"/>
                <a:gd name="f102" fmla="val 241"/>
                <a:gd name="f103" fmla="val 237"/>
                <a:gd name="f104" fmla="val 234"/>
                <a:gd name="f105" fmla="val 213"/>
                <a:gd name="f106" fmla="val 206"/>
                <a:gd name="f107" fmla="val 199"/>
                <a:gd name="f108" fmla="val 196"/>
                <a:gd name="f109" fmla="val 194"/>
                <a:gd name="f110" fmla="val 192"/>
                <a:gd name="f111" fmla="val 187"/>
                <a:gd name="f112" fmla="val 182"/>
                <a:gd name="f113" fmla="val 177"/>
                <a:gd name="f114" fmla="val 173"/>
                <a:gd name="f115" fmla="val 575"/>
                <a:gd name="f116" fmla="val 170"/>
                <a:gd name="f117" fmla="val 571"/>
                <a:gd name="f118" fmla="val 166"/>
                <a:gd name="f119" fmla="val 568"/>
                <a:gd name="f120" fmla="val 159"/>
                <a:gd name="f121" fmla="val 156"/>
                <a:gd name="f122" fmla="val 149"/>
                <a:gd name="f123" fmla="val 559"/>
                <a:gd name="f124" fmla="val 554"/>
                <a:gd name="f125" fmla="val 147"/>
                <a:gd name="f126" fmla="val 549"/>
                <a:gd name="f127" fmla="val 151"/>
                <a:gd name="f128" fmla="val 537"/>
                <a:gd name="f129" fmla="val 533"/>
                <a:gd name="f130" fmla="val 528"/>
                <a:gd name="f131" fmla="val 144"/>
                <a:gd name="f132" fmla="val 523"/>
                <a:gd name="f133" fmla="val 142"/>
                <a:gd name="f134" fmla="val 135"/>
                <a:gd name="f135" fmla="val 500"/>
                <a:gd name="f136" fmla="val 490"/>
                <a:gd name="f137" fmla="val 133"/>
                <a:gd name="f138" fmla="val 481"/>
                <a:gd name="f139" fmla="val 473"/>
                <a:gd name="f140" fmla="val 469"/>
                <a:gd name="f141" fmla="val 462"/>
                <a:gd name="f142" fmla="val 459"/>
                <a:gd name="f143" fmla="val 128"/>
                <a:gd name="f144" fmla="val 455"/>
                <a:gd name="f145" fmla="val 123"/>
                <a:gd name="f146" fmla="val 447"/>
                <a:gd name="f147" fmla="val 121"/>
                <a:gd name="f148" fmla="val 118"/>
                <a:gd name="f149" fmla="val 445"/>
                <a:gd name="f150" fmla="val 116"/>
                <a:gd name="f151" fmla="val 450"/>
                <a:gd name="f152" fmla="val 104"/>
                <a:gd name="f153" fmla="val 97"/>
                <a:gd name="f154" fmla="val 92"/>
                <a:gd name="f155" fmla="val 466"/>
                <a:gd name="f156" fmla="val 88"/>
                <a:gd name="f157" fmla="val 85"/>
                <a:gd name="f158" fmla="val 83"/>
                <a:gd name="f159" fmla="val 76"/>
                <a:gd name="f160" fmla="val 457"/>
                <a:gd name="f161" fmla="val 69"/>
                <a:gd name="f162" fmla="val 452"/>
                <a:gd name="f163" fmla="val 71"/>
                <a:gd name="f164" fmla="val 73"/>
                <a:gd name="f165" fmla="val 426"/>
                <a:gd name="f166" fmla="val 78"/>
                <a:gd name="f167" fmla="val 419"/>
                <a:gd name="f168" fmla="val 414"/>
                <a:gd name="f169" fmla="val 398"/>
                <a:gd name="f170" fmla="val 395"/>
                <a:gd name="f171" fmla="val 386"/>
                <a:gd name="f172" fmla="val 379"/>
                <a:gd name="f173" fmla="val 90"/>
                <a:gd name="f174" fmla="val 376"/>
                <a:gd name="f175" fmla="val 367"/>
                <a:gd name="f176" fmla="val 102"/>
                <a:gd name="f177" fmla="val 346"/>
                <a:gd name="f178" fmla="val 339"/>
                <a:gd name="f179" fmla="val 107"/>
                <a:gd name="f180" fmla="val 109"/>
                <a:gd name="f181" fmla="val 327"/>
                <a:gd name="f182" fmla="val 111"/>
                <a:gd name="f183" fmla="val 320"/>
                <a:gd name="f184" fmla="val 95"/>
                <a:gd name="f185" fmla="val 312"/>
                <a:gd name="f186" fmla="val 308"/>
                <a:gd name="f187" fmla="val 298"/>
                <a:gd name="f188" fmla="val 286"/>
                <a:gd name="f189" fmla="val 66"/>
                <a:gd name="f190" fmla="val 277"/>
                <a:gd name="f191" fmla="val 59"/>
                <a:gd name="f192" fmla="val 268"/>
                <a:gd name="f193" fmla="val 52"/>
                <a:gd name="f194" fmla="val 253"/>
                <a:gd name="f195" fmla="val 43"/>
                <a:gd name="f196" fmla="val 232"/>
                <a:gd name="f197" fmla="val 38"/>
                <a:gd name="f198" fmla="val 227"/>
                <a:gd name="f199" fmla="val 28"/>
                <a:gd name="f200" fmla="val 218"/>
                <a:gd name="f201" fmla="val 21"/>
                <a:gd name="f202" fmla="val 208"/>
                <a:gd name="f203" fmla="val 14"/>
                <a:gd name="f204" fmla="val 12"/>
                <a:gd name="f205" fmla="val 17"/>
                <a:gd name="f206" fmla="val 185"/>
                <a:gd name="f207" fmla="val 19"/>
                <a:gd name="f208" fmla="val 178"/>
                <a:gd name="f209" fmla="val 168"/>
                <a:gd name="f210" fmla="val 10"/>
                <a:gd name="f211" fmla="val 5"/>
                <a:gd name="f212" fmla="val 137"/>
                <a:gd name="f213" fmla="val 62"/>
                <a:gd name="f214" fmla="val 31"/>
                <a:gd name="f215" fmla="val 26"/>
                <a:gd name="f216" fmla="val 40"/>
                <a:gd name="f217" fmla="val 2"/>
                <a:gd name="f218" fmla="val 9"/>
                <a:gd name="f219" fmla="val 215"/>
                <a:gd name="f220" fmla="val 35"/>
                <a:gd name="f221" fmla="val 248"/>
                <a:gd name="f222" fmla="val 284"/>
                <a:gd name="f223" fmla="val 47"/>
                <a:gd name="f224" fmla="val 57"/>
                <a:gd name="f225" fmla="val 390"/>
                <a:gd name="f226" fmla="val 64"/>
                <a:gd name="f227" fmla="val 423"/>
                <a:gd name="f228" fmla="val 494"/>
                <a:gd name="f229" fmla="val 80"/>
                <a:gd name="f230" fmla="val 530"/>
                <a:gd name="f231" fmla="val 565"/>
                <a:gd name="f232" fmla="val 672"/>
                <a:gd name="f233" fmla="val 99"/>
                <a:gd name="f234" fmla="val 707"/>
                <a:gd name="f235" fmla="val 743"/>
                <a:gd name="f236" fmla="val 778"/>
                <a:gd name="f237" fmla="val 849"/>
                <a:gd name="f238" fmla="val 114"/>
                <a:gd name="f239" fmla="val 885"/>
                <a:gd name="f240" fmla="val 920"/>
                <a:gd name="f241" fmla="val 956"/>
                <a:gd name="f242" fmla="val 125"/>
                <a:gd name="f243" fmla="val 1015"/>
                <a:gd name="f244" fmla="val 1012"/>
                <a:gd name="f245" fmla="val 223"/>
                <a:gd name="f246" fmla="val 1010"/>
                <a:gd name="f247" fmla="val 270"/>
                <a:gd name="f248" fmla="val 296"/>
                <a:gd name="f249" fmla="val 1008"/>
                <a:gd name="f250" fmla="+- 0 0 -90"/>
                <a:gd name="f251" fmla="*/ f4 1 1017"/>
                <a:gd name="f252" fmla="*/ f5 1 637"/>
                <a:gd name="f253" fmla="+- f8 0 f6"/>
                <a:gd name="f254" fmla="+- f7 0 f6"/>
                <a:gd name="f255" fmla="*/ f250 f0 1"/>
                <a:gd name="f256" fmla="*/ f254 1 1017"/>
                <a:gd name="f257" fmla="*/ f253 1 637"/>
                <a:gd name="f258" fmla="*/ 1589087 f254 1"/>
                <a:gd name="f259" fmla="*/ 736600 f253 1"/>
                <a:gd name="f260" fmla="*/ 1581150 f254 1"/>
                <a:gd name="f261" fmla="*/ 909638 f253 1"/>
                <a:gd name="f262" fmla="*/ 1576387 f254 1"/>
                <a:gd name="f263" fmla="*/ 1003300 f253 1"/>
                <a:gd name="f264" fmla="*/ 1573212 f254 1"/>
                <a:gd name="f265" fmla="*/ 1509712 f254 1"/>
                <a:gd name="f266" fmla="*/ 1000125 f253 1"/>
                <a:gd name="f267" fmla="*/ 1385887 f254 1"/>
                <a:gd name="f268" fmla="*/ 992188 f253 1"/>
                <a:gd name="f269" fmla="*/ 1262062 f254 1"/>
                <a:gd name="f270" fmla="*/ 984250 f253 1"/>
                <a:gd name="f271" fmla="*/ 1138237 f254 1"/>
                <a:gd name="f272" fmla="*/ 973138 f253 1"/>
                <a:gd name="f273" fmla="*/ 1009650 f254 1"/>
                <a:gd name="f274" fmla="*/ 962025 f253 1"/>
                <a:gd name="f275" fmla="*/ 885825 f254 1"/>
                <a:gd name="f276" fmla="*/ 950913 f253 1"/>
                <a:gd name="f277" fmla="*/ 762000 f254 1"/>
                <a:gd name="f278" fmla="*/ 935038 f253 1"/>
                <a:gd name="f279" fmla="*/ 638175 f254 1"/>
                <a:gd name="f280" fmla="*/ 920750 f253 1"/>
                <a:gd name="f281" fmla="*/ 571500 f254 1"/>
                <a:gd name="f282" fmla="*/ 547687 f254 1"/>
                <a:gd name="f283" fmla="*/ 530225 f254 1"/>
                <a:gd name="f284" fmla="*/ 958850 f253 1"/>
                <a:gd name="f285" fmla="*/ 511175 f254 1"/>
                <a:gd name="f286" fmla="*/ 969963 f253 1"/>
                <a:gd name="f287" fmla="*/ 503237 f254 1"/>
                <a:gd name="f288" fmla="*/ 447675 f254 1"/>
                <a:gd name="f289" fmla="*/ 382587 f254 1"/>
                <a:gd name="f290" fmla="*/ 977900 f253 1"/>
                <a:gd name="f291" fmla="*/ 338137 f254 1"/>
                <a:gd name="f292" fmla="*/ 311150 f254 1"/>
                <a:gd name="f293" fmla="*/ 288925 f254 1"/>
                <a:gd name="f294" fmla="*/ 981075 f253 1"/>
                <a:gd name="f295" fmla="*/ 280987 f254 1"/>
                <a:gd name="f296" fmla="*/ 263525 f254 1"/>
                <a:gd name="f297" fmla="*/ 901700 f253 1"/>
                <a:gd name="f298" fmla="*/ 236537 f254 1"/>
                <a:gd name="f299" fmla="*/ 879475 f253 1"/>
                <a:gd name="f300" fmla="*/ 239712 f254 1"/>
                <a:gd name="f301" fmla="*/ 846138 f253 1"/>
                <a:gd name="f302" fmla="*/ 214312 f254 1"/>
                <a:gd name="f303" fmla="*/ 793750 f253 1"/>
                <a:gd name="f304" fmla="*/ 211137 f254 1"/>
                <a:gd name="f305" fmla="*/ 744538 f253 1"/>
                <a:gd name="f306" fmla="*/ 203200 f254 1"/>
                <a:gd name="f307" fmla="*/ 722313 f253 1"/>
                <a:gd name="f308" fmla="*/ 187325 f254 1"/>
                <a:gd name="f309" fmla="*/ 709613 f253 1"/>
                <a:gd name="f310" fmla="*/ 146050 f254 1"/>
                <a:gd name="f311" fmla="*/ 739775 f253 1"/>
                <a:gd name="f312" fmla="*/ 120650 f254 1"/>
                <a:gd name="f313" fmla="*/ 725488 f253 1"/>
                <a:gd name="f314" fmla="*/ 115887 f254 1"/>
                <a:gd name="f315" fmla="*/ 698500 f253 1"/>
                <a:gd name="f316" fmla="*/ 139700 f254 1"/>
                <a:gd name="f317" fmla="*/ 661988 f253 1"/>
                <a:gd name="f318" fmla="*/ 131762 f254 1"/>
                <a:gd name="f319" fmla="*/ 627063 f253 1"/>
                <a:gd name="f320" fmla="*/ 582613 f253 1"/>
                <a:gd name="f321" fmla="*/ 169862 f254 1"/>
                <a:gd name="f322" fmla="*/ 530225 f253 1"/>
                <a:gd name="f323" fmla="*/ 173037 f254 1"/>
                <a:gd name="f324" fmla="*/ 503238 f253 1"/>
                <a:gd name="f325" fmla="*/ 500063 f253 1"/>
                <a:gd name="f326" fmla="*/ 481013 f253 1"/>
                <a:gd name="f327" fmla="*/ 473075 f253 1"/>
                <a:gd name="f328" fmla="*/ 82550 f254 1"/>
                <a:gd name="f329" fmla="*/ 401638 f253 1"/>
                <a:gd name="f330" fmla="*/ 33337 f254 1"/>
                <a:gd name="f331" fmla="*/ 330200 f253 1"/>
                <a:gd name="f332" fmla="*/ 22225 f254 1"/>
                <a:gd name="f333" fmla="*/ 311150 f253 1"/>
                <a:gd name="f334" fmla="*/ 30162 f254 1"/>
                <a:gd name="f335" fmla="*/ 282575 f253 1"/>
                <a:gd name="f336" fmla="*/ 15875 f254 1"/>
                <a:gd name="f337" fmla="*/ 233363 f253 1"/>
                <a:gd name="f338" fmla="*/ 19050 f254 1"/>
                <a:gd name="f339" fmla="*/ 98425 f253 1"/>
                <a:gd name="f340" fmla="*/ 14288 f253 1"/>
                <a:gd name="f341" fmla="*/ 296862 f254 1"/>
                <a:gd name="f342" fmla="*/ 49213 f253 1"/>
                <a:gd name="f343" fmla="*/ 506412 f254 1"/>
                <a:gd name="f344" fmla="*/ 82550 f253 1"/>
                <a:gd name="f345" fmla="*/ 728662 f254 1"/>
                <a:gd name="f346" fmla="*/ 115888 f253 1"/>
                <a:gd name="f347" fmla="*/ 896937 f254 1"/>
                <a:gd name="f348" fmla="*/ 139700 f253 1"/>
                <a:gd name="f349" fmla="*/ 1122362 f254 1"/>
                <a:gd name="f350" fmla="*/ 161925 f253 1"/>
                <a:gd name="f351" fmla="*/ 1347787 f254 1"/>
                <a:gd name="f352" fmla="*/ 180975 f253 1"/>
                <a:gd name="f353" fmla="*/ 195263 f253 1"/>
                <a:gd name="f354" fmla="*/ 1611312 f254 1"/>
                <a:gd name="f355" fmla="*/ 315913 f253 1"/>
                <a:gd name="f356" fmla="*/ 1603375 f254 1"/>
                <a:gd name="f357" fmla="*/ 469900 f253 1"/>
                <a:gd name="f358" fmla="*/ 1595437 f254 1"/>
                <a:gd name="f359" fmla="*/ 623888 f253 1"/>
                <a:gd name="f360" fmla="*/ f255 1 f3"/>
                <a:gd name="f361" fmla="*/ f258 1 1017"/>
                <a:gd name="f362" fmla="*/ f259 1 637"/>
                <a:gd name="f363" fmla="*/ f260 1 1017"/>
                <a:gd name="f364" fmla="*/ f261 1 637"/>
                <a:gd name="f365" fmla="*/ f262 1 1017"/>
                <a:gd name="f366" fmla="*/ f263 1 637"/>
                <a:gd name="f367" fmla="*/ f264 1 1017"/>
                <a:gd name="f368" fmla="*/ f265 1 1017"/>
                <a:gd name="f369" fmla="*/ f266 1 637"/>
                <a:gd name="f370" fmla="*/ f267 1 1017"/>
                <a:gd name="f371" fmla="*/ f268 1 637"/>
                <a:gd name="f372" fmla="*/ f269 1 1017"/>
                <a:gd name="f373" fmla="*/ f270 1 637"/>
                <a:gd name="f374" fmla="*/ f271 1 1017"/>
                <a:gd name="f375" fmla="*/ f272 1 637"/>
                <a:gd name="f376" fmla="*/ f273 1 1017"/>
                <a:gd name="f377" fmla="*/ f274 1 637"/>
                <a:gd name="f378" fmla="*/ f275 1 1017"/>
                <a:gd name="f379" fmla="*/ f276 1 637"/>
                <a:gd name="f380" fmla="*/ f277 1 1017"/>
                <a:gd name="f381" fmla="*/ f278 1 637"/>
                <a:gd name="f382" fmla="*/ f279 1 1017"/>
                <a:gd name="f383" fmla="*/ f280 1 637"/>
                <a:gd name="f384" fmla="*/ f281 1 1017"/>
                <a:gd name="f385" fmla="*/ f282 1 1017"/>
                <a:gd name="f386" fmla="*/ f283 1 1017"/>
                <a:gd name="f387" fmla="*/ f284 1 637"/>
                <a:gd name="f388" fmla="*/ f285 1 1017"/>
                <a:gd name="f389" fmla="*/ f286 1 637"/>
                <a:gd name="f390" fmla="*/ f287 1 1017"/>
                <a:gd name="f391" fmla="*/ f288 1 1017"/>
                <a:gd name="f392" fmla="*/ f289 1 1017"/>
                <a:gd name="f393" fmla="*/ f290 1 637"/>
                <a:gd name="f394" fmla="*/ f291 1 1017"/>
                <a:gd name="f395" fmla="*/ f292 1 1017"/>
                <a:gd name="f396" fmla="*/ f293 1 1017"/>
                <a:gd name="f397" fmla="*/ f294 1 637"/>
                <a:gd name="f398" fmla="*/ f295 1 1017"/>
                <a:gd name="f399" fmla="*/ f296 1 1017"/>
                <a:gd name="f400" fmla="*/ f297 1 637"/>
                <a:gd name="f401" fmla="*/ f298 1 1017"/>
                <a:gd name="f402" fmla="*/ f299 1 637"/>
                <a:gd name="f403" fmla="*/ f300 1 1017"/>
                <a:gd name="f404" fmla="*/ f301 1 637"/>
                <a:gd name="f405" fmla="*/ f302 1 1017"/>
                <a:gd name="f406" fmla="*/ f303 1 637"/>
                <a:gd name="f407" fmla="*/ f304 1 1017"/>
                <a:gd name="f408" fmla="*/ f305 1 637"/>
                <a:gd name="f409" fmla="*/ f306 1 1017"/>
                <a:gd name="f410" fmla="*/ f307 1 637"/>
                <a:gd name="f411" fmla="*/ f308 1 1017"/>
                <a:gd name="f412" fmla="*/ f309 1 637"/>
                <a:gd name="f413" fmla="*/ f310 1 1017"/>
                <a:gd name="f414" fmla="*/ f311 1 637"/>
                <a:gd name="f415" fmla="*/ f312 1 1017"/>
                <a:gd name="f416" fmla="*/ f313 1 637"/>
                <a:gd name="f417" fmla="*/ f314 1 1017"/>
                <a:gd name="f418" fmla="*/ f315 1 637"/>
                <a:gd name="f419" fmla="*/ f316 1 1017"/>
                <a:gd name="f420" fmla="*/ f317 1 637"/>
                <a:gd name="f421" fmla="*/ f318 1 1017"/>
                <a:gd name="f422" fmla="*/ f319 1 637"/>
                <a:gd name="f423" fmla="*/ f320 1 637"/>
                <a:gd name="f424" fmla="*/ f321 1 1017"/>
                <a:gd name="f425" fmla="*/ f322 1 637"/>
                <a:gd name="f426" fmla="*/ f323 1 1017"/>
                <a:gd name="f427" fmla="*/ f324 1 637"/>
                <a:gd name="f428" fmla="*/ f325 1 637"/>
                <a:gd name="f429" fmla="*/ f326 1 637"/>
                <a:gd name="f430" fmla="*/ f327 1 637"/>
                <a:gd name="f431" fmla="*/ f328 1 1017"/>
                <a:gd name="f432" fmla="*/ f329 1 637"/>
                <a:gd name="f433" fmla="*/ f330 1 1017"/>
                <a:gd name="f434" fmla="*/ f331 1 637"/>
                <a:gd name="f435" fmla="*/ f332 1 1017"/>
                <a:gd name="f436" fmla="*/ f333 1 637"/>
                <a:gd name="f437" fmla="*/ f334 1 1017"/>
                <a:gd name="f438" fmla="*/ f335 1 637"/>
                <a:gd name="f439" fmla="*/ f336 1 1017"/>
                <a:gd name="f440" fmla="*/ f337 1 637"/>
                <a:gd name="f441" fmla="*/ f338 1 1017"/>
                <a:gd name="f442" fmla="*/ f339 1 637"/>
                <a:gd name="f443" fmla="*/ f340 1 637"/>
                <a:gd name="f444" fmla="*/ f341 1 1017"/>
                <a:gd name="f445" fmla="*/ f342 1 637"/>
                <a:gd name="f446" fmla="*/ f343 1 1017"/>
                <a:gd name="f447" fmla="*/ f344 1 637"/>
                <a:gd name="f448" fmla="*/ f345 1 1017"/>
                <a:gd name="f449" fmla="*/ f346 1 637"/>
                <a:gd name="f450" fmla="*/ f347 1 1017"/>
                <a:gd name="f451" fmla="*/ f348 1 637"/>
                <a:gd name="f452" fmla="*/ f349 1 1017"/>
                <a:gd name="f453" fmla="*/ f350 1 637"/>
                <a:gd name="f454" fmla="*/ f351 1 1017"/>
                <a:gd name="f455" fmla="*/ f352 1 637"/>
                <a:gd name="f456" fmla="*/ f353 1 637"/>
                <a:gd name="f457" fmla="*/ f354 1 1017"/>
                <a:gd name="f458" fmla="*/ f355 1 637"/>
                <a:gd name="f459" fmla="*/ f356 1 1017"/>
                <a:gd name="f460" fmla="*/ f357 1 637"/>
                <a:gd name="f461" fmla="*/ f358 1 1017"/>
                <a:gd name="f462" fmla="*/ f359 1 637"/>
                <a:gd name="f463" fmla="*/ 0 1 f256"/>
                <a:gd name="f464" fmla="*/ f7 1 f256"/>
                <a:gd name="f465" fmla="*/ 0 1 f257"/>
                <a:gd name="f466" fmla="*/ f8 1 f257"/>
                <a:gd name="f467" fmla="+- f360 0 f1"/>
                <a:gd name="f468" fmla="*/ f361 1 f256"/>
                <a:gd name="f469" fmla="*/ f362 1 f257"/>
                <a:gd name="f470" fmla="*/ f363 1 f256"/>
                <a:gd name="f471" fmla="*/ f364 1 f257"/>
                <a:gd name="f472" fmla="*/ f365 1 f256"/>
                <a:gd name="f473" fmla="*/ f366 1 f257"/>
                <a:gd name="f474" fmla="*/ f367 1 f256"/>
                <a:gd name="f475" fmla="*/ f368 1 f256"/>
                <a:gd name="f476" fmla="*/ f369 1 f257"/>
                <a:gd name="f477" fmla="*/ f370 1 f256"/>
                <a:gd name="f478" fmla="*/ f371 1 f257"/>
                <a:gd name="f479" fmla="*/ f372 1 f256"/>
                <a:gd name="f480" fmla="*/ f373 1 f257"/>
                <a:gd name="f481" fmla="*/ f374 1 f256"/>
                <a:gd name="f482" fmla="*/ f375 1 f257"/>
                <a:gd name="f483" fmla="*/ f376 1 f256"/>
                <a:gd name="f484" fmla="*/ f377 1 f257"/>
                <a:gd name="f485" fmla="*/ f378 1 f256"/>
                <a:gd name="f486" fmla="*/ f379 1 f257"/>
                <a:gd name="f487" fmla="*/ f380 1 f256"/>
                <a:gd name="f488" fmla="*/ f381 1 f257"/>
                <a:gd name="f489" fmla="*/ f382 1 f256"/>
                <a:gd name="f490" fmla="*/ f383 1 f257"/>
                <a:gd name="f491" fmla="*/ f384 1 f256"/>
                <a:gd name="f492" fmla="*/ f385 1 f256"/>
                <a:gd name="f493" fmla="*/ f386 1 f256"/>
                <a:gd name="f494" fmla="*/ f387 1 f257"/>
                <a:gd name="f495" fmla="*/ f388 1 f256"/>
                <a:gd name="f496" fmla="*/ f389 1 f257"/>
                <a:gd name="f497" fmla="*/ f390 1 f256"/>
                <a:gd name="f498" fmla="*/ f391 1 f256"/>
                <a:gd name="f499" fmla="*/ f392 1 f256"/>
                <a:gd name="f500" fmla="*/ f393 1 f257"/>
                <a:gd name="f501" fmla="*/ f394 1 f256"/>
                <a:gd name="f502" fmla="*/ f395 1 f256"/>
                <a:gd name="f503" fmla="*/ f396 1 f256"/>
                <a:gd name="f504" fmla="*/ f397 1 f257"/>
                <a:gd name="f505" fmla="*/ f398 1 f256"/>
                <a:gd name="f506" fmla="*/ f399 1 f256"/>
                <a:gd name="f507" fmla="*/ f400 1 f257"/>
                <a:gd name="f508" fmla="*/ f401 1 f256"/>
                <a:gd name="f509" fmla="*/ f402 1 f257"/>
                <a:gd name="f510" fmla="*/ f403 1 f256"/>
                <a:gd name="f511" fmla="*/ f404 1 f257"/>
                <a:gd name="f512" fmla="*/ f405 1 f256"/>
                <a:gd name="f513" fmla="*/ f406 1 f257"/>
                <a:gd name="f514" fmla="*/ f407 1 f256"/>
                <a:gd name="f515" fmla="*/ f408 1 f257"/>
                <a:gd name="f516" fmla="*/ f409 1 f256"/>
                <a:gd name="f517" fmla="*/ f410 1 f257"/>
                <a:gd name="f518" fmla="*/ f411 1 f256"/>
                <a:gd name="f519" fmla="*/ f412 1 f257"/>
                <a:gd name="f520" fmla="*/ f413 1 f256"/>
                <a:gd name="f521" fmla="*/ f414 1 f257"/>
                <a:gd name="f522" fmla="*/ f415 1 f256"/>
                <a:gd name="f523" fmla="*/ f416 1 f257"/>
                <a:gd name="f524" fmla="*/ f417 1 f256"/>
                <a:gd name="f525" fmla="*/ f418 1 f257"/>
                <a:gd name="f526" fmla="*/ f419 1 f256"/>
                <a:gd name="f527" fmla="*/ f420 1 f257"/>
                <a:gd name="f528" fmla="*/ f421 1 f256"/>
                <a:gd name="f529" fmla="*/ f422 1 f257"/>
                <a:gd name="f530" fmla="*/ f423 1 f257"/>
                <a:gd name="f531" fmla="*/ f424 1 f256"/>
                <a:gd name="f532" fmla="*/ f425 1 f257"/>
                <a:gd name="f533" fmla="*/ f426 1 f256"/>
                <a:gd name="f534" fmla="*/ f427 1 f257"/>
                <a:gd name="f535" fmla="*/ f428 1 f257"/>
                <a:gd name="f536" fmla="*/ f429 1 f257"/>
                <a:gd name="f537" fmla="*/ f430 1 f257"/>
                <a:gd name="f538" fmla="*/ f431 1 f256"/>
                <a:gd name="f539" fmla="*/ f432 1 f257"/>
                <a:gd name="f540" fmla="*/ f433 1 f256"/>
                <a:gd name="f541" fmla="*/ f434 1 f257"/>
                <a:gd name="f542" fmla="*/ f435 1 f256"/>
                <a:gd name="f543" fmla="*/ f436 1 f257"/>
                <a:gd name="f544" fmla="*/ f437 1 f256"/>
                <a:gd name="f545" fmla="*/ f438 1 f257"/>
                <a:gd name="f546" fmla="*/ f439 1 f256"/>
                <a:gd name="f547" fmla="*/ f440 1 f257"/>
                <a:gd name="f548" fmla="*/ f441 1 f256"/>
                <a:gd name="f549" fmla="*/ f442 1 f257"/>
                <a:gd name="f550" fmla="*/ f443 1 f257"/>
                <a:gd name="f551" fmla="*/ f444 1 f256"/>
                <a:gd name="f552" fmla="*/ f445 1 f257"/>
                <a:gd name="f553" fmla="*/ f446 1 f256"/>
                <a:gd name="f554" fmla="*/ f447 1 f257"/>
                <a:gd name="f555" fmla="*/ f448 1 f256"/>
                <a:gd name="f556" fmla="*/ f449 1 f257"/>
                <a:gd name="f557" fmla="*/ f450 1 f256"/>
                <a:gd name="f558" fmla="*/ f451 1 f257"/>
                <a:gd name="f559" fmla="*/ f452 1 f256"/>
                <a:gd name="f560" fmla="*/ f453 1 f257"/>
                <a:gd name="f561" fmla="*/ f454 1 f256"/>
                <a:gd name="f562" fmla="*/ f455 1 f257"/>
                <a:gd name="f563" fmla="*/ f456 1 f257"/>
                <a:gd name="f564" fmla="*/ f457 1 f256"/>
                <a:gd name="f565" fmla="*/ f458 1 f257"/>
                <a:gd name="f566" fmla="*/ f459 1 f256"/>
                <a:gd name="f567" fmla="*/ f460 1 f257"/>
                <a:gd name="f568" fmla="*/ f461 1 f256"/>
                <a:gd name="f569" fmla="*/ f462 1 f257"/>
                <a:gd name="f570" fmla="*/ f463 f251 1"/>
                <a:gd name="f571" fmla="*/ f464 f251 1"/>
                <a:gd name="f572" fmla="*/ f466 f252 1"/>
                <a:gd name="f573" fmla="*/ f465 f252 1"/>
                <a:gd name="f574" fmla="*/ f468 f251 1"/>
                <a:gd name="f575" fmla="*/ f469 f252 1"/>
                <a:gd name="f576" fmla="*/ f470 f251 1"/>
                <a:gd name="f577" fmla="*/ f471 f252 1"/>
                <a:gd name="f578" fmla="*/ f472 f251 1"/>
                <a:gd name="f579" fmla="*/ f473 f252 1"/>
                <a:gd name="f580" fmla="*/ f474 f251 1"/>
                <a:gd name="f581" fmla="*/ f475 f251 1"/>
                <a:gd name="f582" fmla="*/ f476 f252 1"/>
                <a:gd name="f583" fmla="*/ f477 f251 1"/>
                <a:gd name="f584" fmla="*/ f478 f252 1"/>
                <a:gd name="f585" fmla="*/ f479 f251 1"/>
                <a:gd name="f586" fmla="*/ f480 f252 1"/>
                <a:gd name="f587" fmla="*/ f481 f251 1"/>
                <a:gd name="f588" fmla="*/ f482 f252 1"/>
                <a:gd name="f589" fmla="*/ f483 f251 1"/>
                <a:gd name="f590" fmla="*/ f484 f252 1"/>
                <a:gd name="f591" fmla="*/ f485 f251 1"/>
                <a:gd name="f592" fmla="*/ f486 f252 1"/>
                <a:gd name="f593" fmla="*/ f487 f251 1"/>
                <a:gd name="f594" fmla="*/ f488 f252 1"/>
                <a:gd name="f595" fmla="*/ f489 f251 1"/>
                <a:gd name="f596" fmla="*/ f490 f252 1"/>
                <a:gd name="f597" fmla="*/ f491 f251 1"/>
                <a:gd name="f598" fmla="*/ f492 f251 1"/>
                <a:gd name="f599" fmla="*/ f493 f251 1"/>
                <a:gd name="f600" fmla="*/ f494 f252 1"/>
                <a:gd name="f601" fmla="*/ f495 f251 1"/>
                <a:gd name="f602" fmla="*/ f496 f252 1"/>
                <a:gd name="f603" fmla="*/ f497 f251 1"/>
                <a:gd name="f604" fmla="*/ f498 f251 1"/>
                <a:gd name="f605" fmla="*/ f499 f251 1"/>
                <a:gd name="f606" fmla="*/ f500 f252 1"/>
                <a:gd name="f607" fmla="*/ f501 f251 1"/>
                <a:gd name="f608" fmla="*/ f502 f251 1"/>
                <a:gd name="f609" fmla="*/ f503 f251 1"/>
                <a:gd name="f610" fmla="*/ f504 f252 1"/>
                <a:gd name="f611" fmla="*/ f505 f251 1"/>
                <a:gd name="f612" fmla="*/ f506 f251 1"/>
                <a:gd name="f613" fmla="*/ f507 f252 1"/>
                <a:gd name="f614" fmla="*/ f508 f251 1"/>
                <a:gd name="f615" fmla="*/ f509 f252 1"/>
                <a:gd name="f616" fmla="*/ f510 f251 1"/>
                <a:gd name="f617" fmla="*/ f511 f252 1"/>
                <a:gd name="f618" fmla="*/ f512 f251 1"/>
                <a:gd name="f619" fmla="*/ f513 f252 1"/>
                <a:gd name="f620" fmla="*/ f514 f251 1"/>
                <a:gd name="f621" fmla="*/ f515 f252 1"/>
                <a:gd name="f622" fmla="*/ f516 f251 1"/>
                <a:gd name="f623" fmla="*/ f517 f252 1"/>
                <a:gd name="f624" fmla="*/ f518 f251 1"/>
                <a:gd name="f625" fmla="*/ f519 f252 1"/>
                <a:gd name="f626" fmla="*/ f520 f251 1"/>
                <a:gd name="f627" fmla="*/ f521 f252 1"/>
                <a:gd name="f628" fmla="*/ f522 f251 1"/>
                <a:gd name="f629" fmla="*/ f523 f252 1"/>
                <a:gd name="f630" fmla="*/ f524 f251 1"/>
                <a:gd name="f631" fmla="*/ f525 f252 1"/>
                <a:gd name="f632" fmla="*/ f526 f251 1"/>
                <a:gd name="f633" fmla="*/ f527 f252 1"/>
                <a:gd name="f634" fmla="*/ f528 f251 1"/>
                <a:gd name="f635" fmla="*/ f529 f252 1"/>
                <a:gd name="f636" fmla="*/ f530 f252 1"/>
                <a:gd name="f637" fmla="*/ f531 f251 1"/>
                <a:gd name="f638" fmla="*/ f532 f252 1"/>
                <a:gd name="f639" fmla="*/ f533 f251 1"/>
                <a:gd name="f640" fmla="*/ f534 f252 1"/>
                <a:gd name="f641" fmla="*/ f535 f252 1"/>
                <a:gd name="f642" fmla="*/ f536 f252 1"/>
                <a:gd name="f643" fmla="*/ f537 f252 1"/>
                <a:gd name="f644" fmla="*/ f538 f251 1"/>
                <a:gd name="f645" fmla="*/ f539 f252 1"/>
                <a:gd name="f646" fmla="*/ f540 f251 1"/>
                <a:gd name="f647" fmla="*/ f541 f252 1"/>
                <a:gd name="f648" fmla="*/ f542 f251 1"/>
                <a:gd name="f649" fmla="*/ f543 f252 1"/>
                <a:gd name="f650" fmla="*/ f544 f251 1"/>
                <a:gd name="f651" fmla="*/ f545 f252 1"/>
                <a:gd name="f652" fmla="*/ f546 f251 1"/>
                <a:gd name="f653" fmla="*/ f547 f252 1"/>
                <a:gd name="f654" fmla="*/ f548 f251 1"/>
                <a:gd name="f655" fmla="*/ f549 f252 1"/>
                <a:gd name="f656" fmla="*/ f550 f252 1"/>
                <a:gd name="f657" fmla="*/ f551 f251 1"/>
                <a:gd name="f658" fmla="*/ f552 f252 1"/>
                <a:gd name="f659" fmla="*/ f553 f251 1"/>
                <a:gd name="f660" fmla="*/ f554 f252 1"/>
                <a:gd name="f661" fmla="*/ f555 f251 1"/>
                <a:gd name="f662" fmla="*/ f556 f252 1"/>
                <a:gd name="f663" fmla="*/ f557 f251 1"/>
                <a:gd name="f664" fmla="*/ f558 f252 1"/>
                <a:gd name="f665" fmla="*/ f559 f251 1"/>
                <a:gd name="f666" fmla="*/ f560 f252 1"/>
                <a:gd name="f667" fmla="*/ f561 f251 1"/>
                <a:gd name="f668" fmla="*/ f562 f252 1"/>
                <a:gd name="f669" fmla="*/ f563 f252 1"/>
                <a:gd name="f670" fmla="*/ f564 f251 1"/>
                <a:gd name="f671" fmla="*/ f565 f252 1"/>
                <a:gd name="f672" fmla="*/ f566 f251 1"/>
                <a:gd name="f673" fmla="*/ f567 f252 1"/>
                <a:gd name="f674" fmla="*/ f568 f251 1"/>
                <a:gd name="f675" fmla="*/ f569 f252 1"/>
              </a:gdLst>
              <a:ahLst/>
              <a:cxnLst>
                <a:cxn ang="3cd4">
                  <a:pos x="hc" y="t"/>
                </a:cxn>
                <a:cxn ang="0">
                  <a:pos x="r" y="vc"/>
                </a:cxn>
                <a:cxn ang="cd4">
                  <a:pos x="hc" y="b"/>
                </a:cxn>
                <a:cxn ang="cd2">
                  <a:pos x="l" y="vc"/>
                </a:cxn>
                <a:cxn ang="f467">
                  <a:pos x="f574" y="f575"/>
                </a:cxn>
                <a:cxn ang="f467">
                  <a:pos x="f576" y="f577"/>
                </a:cxn>
                <a:cxn ang="f467">
                  <a:pos x="f578" y="f579"/>
                </a:cxn>
                <a:cxn ang="f467">
                  <a:pos x="f580" y="f579"/>
                </a:cxn>
                <a:cxn ang="f467">
                  <a:pos x="f581" y="f582"/>
                </a:cxn>
                <a:cxn ang="f467">
                  <a:pos x="f583" y="f584"/>
                </a:cxn>
                <a:cxn ang="f467">
                  <a:pos x="f585" y="f586"/>
                </a:cxn>
                <a:cxn ang="f467">
                  <a:pos x="f587" y="f588"/>
                </a:cxn>
                <a:cxn ang="f467">
                  <a:pos x="f589" y="f590"/>
                </a:cxn>
                <a:cxn ang="f467">
                  <a:pos x="f591" y="f592"/>
                </a:cxn>
                <a:cxn ang="f467">
                  <a:pos x="f593" y="f594"/>
                </a:cxn>
                <a:cxn ang="f467">
                  <a:pos x="f595" y="f596"/>
                </a:cxn>
                <a:cxn ang="f467">
                  <a:pos x="f597" y="f590"/>
                </a:cxn>
                <a:cxn ang="f467">
                  <a:pos x="f598" y="f582"/>
                </a:cxn>
                <a:cxn ang="f467">
                  <a:pos x="f599" y="f600"/>
                </a:cxn>
                <a:cxn ang="f467">
                  <a:pos x="f601" y="f602"/>
                </a:cxn>
                <a:cxn ang="f467">
                  <a:pos x="f603" y="f584"/>
                </a:cxn>
                <a:cxn ang="f467">
                  <a:pos x="f604" y="f586"/>
                </a:cxn>
                <a:cxn ang="f467">
                  <a:pos x="f605" y="f606"/>
                </a:cxn>
                <a:cxn ang="f467">
                  <a:pos x="f607" y="f606"/>
                </a:cxn>
                <a:cxn ang="f467">
                  <a:pos x="f608" y="f584"/>
                </a:cxn>
                <a:cxn ang="f467">
                  <a:pos x="f609" y="f610"/>
                </a:cxn>
                <a:cxn ang="f467">
                  <a:pos x="f611" y="f594"/>
                </a:cxn>
                <a:cxn ang="f467">
                  <a:pos x="f612" y="f613"/>
                </a:cxn>
                <a:cxn ang="f467">
                  <a:pos x="f614" y="f615"/>
                </a:cxn>
                <a:cxn ang="f467">
                  <a:pos x="f616" y="f617"/>
                </a:cxn>
                <a:cxn ang="f467">
                  <a:pos x="f618" y="f619"/>
                </a:cxn>
                <a:cxn ang="f467">
                  <a:pos x="f620" y="f621"/>
                </a:cxn>
                <a:cxn ang="f467">
                  <a:pos x="f622" y="f623"/>
                </a:cxn>
                <a:cxn ang="f467">
                  <a:pos x="f624" y="f625"/>
                </a:cxn>
                <a:cxn ang="f467">
                  <a:pos x="f626" y="f627"/>
                </a:cxn>
                <a:cxn ang="f467">
                  <a:pos x="f628" y="f629"/>
                </a:cxn>
                <a:cxn ang="f467">
                  <a:pos x="f630" y="f631"/>
                </a:cxn>
                <a:cxn ang="f467">
                  <a:pos x="f632" y="f633"/>
                </a:cxn>
                <a:cxn ang="f467">
                  <a:pos x="f634" y="f635"/>
                </a:cxn>
                <a:cxn ang="f467">
                  <a:pos x="f626" y="f636"/>
                </a:cxn>
                <a:cxn ang="f467">
                  <a:pos x="f637" y="f638"/>
                </a:cxn>
                <a:cxn ang="f467">
                  <a:pos x="f639" y="f640"/>
                </a:cxn>
                <a:cxn ang="f467">
                  <a:pos x="f632" y="f641"/>
                </a:cxn>
                <a:cxn ang="f467">
                  <a:pos x="f634" y="f642"/>
                </a:cxn>
                <a:cxn ang="f467">
                  <a:pos x="f628" y="f643"/>
                </a:cxn>
                <a:cxn ang="f467">
                  <a:pos x="f644" y="f645"/>
                </a:cxn>
                <a:cxn ang="f467">
                  <a:pos x="f646" y="f647"/>
                </a:cxn>
                <a:cxn ang="f467">
                  <a:pos x="f648" y="f649"/>
                </a:cxn>
                <a:cxn ang="f467">
                  <a:pos x="f650" y="f651"/>
                </a:cxn>
                <a:cxn ang="f467">
                  <a:pos x="f652" y="f653"/>
                </a:cxn>
                <a:cxn ang="f467">
                  <a:pos x="f654" y="f655"/>
                </a:cxn>
                <a:cxn ang="f467">
                  <a:pos x="f628" y="f656"/>
                </a:cxn>
                <a:cxn ang="f467">
                  <a:pos x="f657" y="f658"/>
                </a:cxn>
                <a:cxn ang="f467">
                  <a:pos x="f659" y="f660"/>
                </a:cxn>
                <a:cxn ang="f467">
                  <a:pos x="f661" y="f662"/>
                </a:cxn>
                <a:cxn ang="f467">
                  <a:pos x="f663" y="f664"/>
                </a:cxn>
                <a:cxn ang="f467">
                  <a:pos x="f665" y="f666"/>
                </a:cxn>
                <a:cxn ang="f467">
                  <a:pos x="f667" y="f668"/>
                </a:cxn>
                <a:cxn ang="f467">
                  <a:pos x="f580" y="f669"/>
                </a:cxn>
                <a:cxn ang="f467">
                  <a:pos x="f670" y="f671"/>
                </a:cxn>
                <a:cxn ang="f467">
                  <a:pos x="f672" y="f673"/>
                </a:cxn>
                <a:cxn ang="f467">
                  <a:pos x="f674" y="f675"/>
                </a:cxn>
              </a:cxnLst>
              <a:rect l="f570" t="f573" r="f571" b="f572"/>
              <a:pathLst>
                <a:path w="1017" h="637">
                  <a:moveTo>
                    <a:pt x="f9" y="f10"/>
                  </a:moveTo>
                  <a:lnTo>
                    <a:pt x="f11" y="f12"/>
                  </a:lnTo>
                  <a:lnTo>
                    <a:pt x="f11" y="f13"/>
                  </a:lnTo>
                  <a:lnTo>
                    <a:pt x="f14" y="f15"/>
                  </a:lnTo>
                  <a:lnTo>
                    <a:pt x="f14" y="f16"/>
                  </a:lnTo>
                  <a:lnTo>
                    <a:pt x="f17" y="f18"/>
                  </a:lnTo>
                  <a:lnTo>
                    <a:pt x="f17" y="f19"/>
                  </a:lnTo>
                  <a:lnTo>
                    <a:pt x="f20" y="f21"/>
                  </a:lnTo>
                  <a:lnTo>
                    <a:pt x="f20" y="f22"/>
                  </a:lnTo>
                  <a:lnTo>
                    <a:pt x="f23" y="f24"/>
                  </a:lnTo>
                  <a:lnTo>
                    <a:pt x="f25" y="f24"/>
                  </a:lnTo>
                  <a:lnTo>
                    <a:pt x="f26" y="f24"/>
                  </a:lnTo>
                  <a:lnTo>
                    <a:pt x="f27" y="f28"/>
                  </a:lnTo>
                  <a:lnTo>
                    <a:pt x="f29" y="f28"/>
                  </a:lnTo>
                  <a:lnTo>
                    <a:pt x="f30" y="f31"/>
                  </a:lnTo>
                  <a:lnTo>
                    <a:pt x="f32" y="f31"/>
                  </a:lnTo>
                  <a:lnTo>
                    <a:pt x="f33" y="f34"/>
                  </a:lnTo>
                  <a:lnTo>
                    <a:pt x="f35" y="f34"/>
                  </a:lnTo>
                  <a:lnTo>
                    <a:pt x="f36" y="f37"/>
                  </a:lnTo>
                  <a:lnTo>
                    <a:pt x="f38" y="f37"/>
                  </a:lnTo>
                  <a:lnTo>
                    <a:pt x="f39" y="f40"/>
                  </a:lnTo>
                  <a:lnTo>
                    <a:pt x="f41" y="f42"/>
                  </a:lnTo>
                  <a:lnTo>
                    <a:pt x="f43" y="f42"/>
                  </a:lnTo>
                  <a:lnTo>
                    <a:pt x="f44" y="f45"/>
                  </a:lnTo>
                  <a:lnTo>
                    <a:pt x="f46" y="f47"/>
                  </a:lnTo>
                  <a:lnTo>
                    <a:pt x="f48" y="f47"/>
                  </a:lnTo>
                  <a:lnTo>
                    <a:pt x="f49" y="f50"/>
                  </a:lnTo>
                  <a:lnTo>
                    <a:pt x="f51" y="f52"/>
                  </a:lnTo>
                  <a:lnTo>
                    <a:pt x="f53" y="f54"/>
                  </a:lnTo>
                  <a:lnTo>
                    <a:pt x="f55" y="f56"/>
                  </a:lnTo>
                  <a:lnTo>
                    <a:pt x="f57" y="f22"/>
                  </a:lnTo>
                  <a:lnTo>
                    <a:pt x="f58" y="f22"/>
                  </a:lnTo>
                  <a:lnTo>
                    <a:pt x="f59" y="f60"/>
                  </a:lnTo>
                  <a:lnTo>
                    <a:pt x="f61" y="f62"/>
                  </a:lnTo>
                  <a:lnTo>
                    <a:pt x="f63" y="f64"/>
                  </a:lnTo>
                  <a:lnTo>
                    <a:pt x="f65" y="f66"/>
                  </a:lnTo>
                  <a:lnTo>
                    <a:pt x="f67" y="f68"/>
                  </a:lnTo>
                  <a:lnTo>
                    <a:pt x="f69" y="f70"/>
                  </a:lnTo>
                  <a:lnTo>
                    <a:pt x="f71" y="f72"/>
                  </a:lnTo>
                  <a:lnTo>
                    <a:pt x="f73" y="f74"/>
                  </a:lnTo>
                  <a:lnTo>
                    <a:pt x="f75" y="f58"/>
                  </a:lnTo>
                  <a:lnTo>
                    <a:pt x="f76" y="f77"/>
                  </a:lnTo>
                  <a:lnTo>
                    <a:pt x="f78" y="f21"/>
                  </a:lnTo>
                  <a:lnTo>
                    <a:pt x="f79" y="f68"/>
                  </a:lnTo>
                  <a:lnTo>
                    <a:pt x="f2" y="f54"/>
                  </a:lnTo>
                  <a:lnTo>
                    <a:pt x="f80" y="f37"/>
                  </a:lnTo>
                  <a:lnTo>
                    <a:pt x="f81" y="f8"/>
                  </a:lnTo>
                  <a:lnTo>
                    <a:pt x="f82" y="f83"/>
                  </a:lnTo>
                  <a:lnTo>
                    <a:pt x="f84" y="f28"/>
                  </a:lnTo>
                  <a:lnTo>
                    <a:pt x="f85" y="f34"/>
                  </a:lnTo>
                  <a:lnTo>
                    <a:pt x="f86" y="f50"/>
                  </a:lnTo>
                  <a:lnTo>
                    <a:pt x="f87" y="f54"/>
                  </a:lnTo>
                  <a:lnTo>
                    <a:pt x="f88" y="f56"/>
                  </a:lnTo>
                  <a:lnTo>
                    <a:pt x="f89" y="f22"/>
                  </a:lnTo>
                  <a:lnTo>
                    <a:pt x="f90" y="f56"/>
                  </a:lnTo>
                  <a:lnTo>
                    <a:pt x="f91" y="f54"/>
                  </a:lnTo>
                  <a:lnTo>
                    <a:pt x="f92" y="f50"/>
                  </a:lnTo>
                  <a:lnTo>
                    <a:pt x="f93" y="f45"/>
                  </a:lnTo>
                  <a:lnTo>
                    <a:pt x="f93" y="f40"/>
                  </a:lnTo>
                  <a:lnTo>
                    <a:pt x="f94" y="f34"/>
                  </a:lnTo>
                  <a:lnTo>
                    <a:pt x="f93" y="f34"/>
                  </a:lnTo>
                  <a:lnTo>
                    <a:pt x="f95" y="f34"/>
                  </a:lnTo>
                  <a:lnTo>
                    <a:pt x="f96" y="f37"/>
                  </a:lnTo>
                  <a:lnTo>
                    <a:pt x="f97" y="f37"/>
                  </a:lnTo>
                  <a:lnTo>
                    <a:pt x="f98" y="f40"/>
                  </a:lnTo>
                  <a:lnTo>
                    <a:pt x="f99" y="f42"/>
                  </a:lnTo>
                  <a:lnTo>
                    <a:pt x="f100" y="f45"/>
                  </a:lnTo>
                  <a:lnTo>
                    <a:pt x="f101" y="f45"/>
                  </a:lnTo>
                  <a:lnTo>
                    <a:pt x="f102" y="f45"/>
                  </a:lnTo>
                  <a:lnTo>
                    <a:pt x="f103" y="f37"/>
                  </a:lnTo>
                  <a:lnTo>
                    <a:pt x="f103" y="f34"/>
                  </a:lnTo>
                  <a:lnTo>
                    <a:pt x="f104" y="f34"/>
                  </a:lnTo>
                  <a:lnTo>
                    <a:pt x="f105" y="f45"/>
                  </a:lnTo>
                  <a:lnTo>
                    <a:pt x="f106" y="f45"/>
                  </a:lnTo>
                  <a:lnTo>
                    <a:pt x="f107" y="f42"/>
                  </a:lnTo>
                  <a:lnTo>
                    <a:pt x="f108" y="f37"/>
                  </a:lnTo>
                  <a:lnTo>
                    <a:pt x="f108" y="f34"/>
                  </a:lnTo>
                  <a:lnTo>
                    <a:pt x="f109" y="f31"/>
                  </a:lnTo>
                  <a:lnTo>
                    <a:pt x="f110" y="f31"/>
                  </a:lnTo>
                  <a:lnTo>
                    <a:pt x="f111" y="f37"/>
                  </a:lnTo>
                  <a:lnTo>
                    <a:pt x="f112" y="f42"/>
                  </a:lnTo>
                  <a:lnTo>
                    <a:pt x="f3" y="f47"/>
                  </a:lnTo>
                  <a:lnTo>
                    <a:pt x="f3" y="f54"/>
                  </a:lnTo>
                  <a:lnTo>
                    <a:pt x="f113" y="f62"/>
                  </a:lnTo>
                  <a:lnTo>
                    <a:pt x="f113" y="f68"/>
                  </a:lnTo>
                  <a:lnTo>
                    <a:pt x="f113" y="f74"/>
                  </a:lnTo>
                  <a:lnTo>
                    <a:pt x="f114" y="f115"/>
                  </a:lnTo>
                  <a:lnTo>
                    <a:pt x="f116" y="f117"/>
                  </a:lnTo>
                  <a:lnTo>
                    <a:pt x="f118" y="f119"/>
                  </a:lnTo>
                  <a:lnTo>
                    <a:pt x="f120" y="f119"/>
                  </a:lnTo>
                  <a:lnTo>
                    <a:pt x="f121" y="f119"/>
                  </a:lnTo>
                  <a:lnTo>
                    <a:pt x="f122" y="f123"/>
                  </a:lnTo>
                  <a:lnTo>
                    <a:pt x="f122" y="f124"/>
                  </a:lnTo>
                  <a:lnTo>
                    <a:pt x="f125" y="f126"/>
                  </a:lnTo>
                  <a:lnTo>
                    <a:pt x="f127" y="f19"/>
                  </a:lnTo>
                  <a:lnTo>
                    <a:pt x="f127" y="f128"/>
                  </a:lnTo>
                  <a:lnTo>
                    <a:pt x="f127" y="f129"/>
                  </a:lnTo>
                  <a:lnTo>
                    <a:pt x="f122" y="f130"/>
                  </a:lnTo>
                  <a:lnTo>
                    <a:pt x="f131" y="f132"/>
                  </a:lnTo>
                  <a:lnTo>
                    <a:pt x="f133" y="f18"/>
                  </a:lnTo>
                  <a:lnTo>
                    <a:pt x="f134" y="f135"/>
                  </a:lnTo>
                  <a:lnTo>
                    <a:pt x="f134" y="f136"/>
                  </a:lnTo>
                  <a:lnTo>
                    <a:pt x="f137" y="f138"/>
                  </a:lnTo>
                  <a:lnTo>
                    <a:pt x="f134" y="f139"/>
                  </a:lnTo>
                  <a:lnTo>
                    <a:pt x="f137" y="f140"/>
                  </a:lnTo>
                  <a:lnTo>
                    <a:pt x="f137" y="f141"/>
                  </a:lnTo>
                  <a:lnTo>
                    <a:pt x="f137" y="f142"/>
                  </a:lnTo>
                  <a:lnTo>
                    <a:pt x="f143" y="f144"/>
                  </a:lnTo>
                  <a:lnTo>
                    <a:pt x="f145" y="f146"/>
                  </a:lnTo>
                  <a:lnTo>
                    <a:pt x="f147" y="f146"/>
                  </a:lnTo>
                  <a:lnTo>
                    <a:pt x="f148" y="f149"/>
                  </a:lnTo>
                  <a:lnTo>
                    <a:pt x="f148" y="f146"/>
                  </a:lnTo>
                  <a:lnTo>
                    <a:pt x="f150" y="f151"/>
                  </a:lnTo>
                  <a:lnTo>
                    <a:pt x="f152" y="f142"/>
                  </a:lnTo>
                  <a:lnTo>
                    <a:pt x="f153" y="f141"/>
                  </a:lnTo>
                  <a:lnTo>
                    <a:pt x="f154" y="f155"/>
                  </a:lnTo>
                  <a:lnTo>
                    <a:pt x="f156" y="f155"/>
                  </a:lnTo>
                  <a:lnTo>
                    <a:pt x="f157" y="f155"/>
                  </a:lnTo>
                  <a:lnTo>
                    <a:pt x="f158" y="f155"/>
                  </a:lnTo>
                  <a:lnTo>
                    <a:pt x="f159" y="f160"/>
                  </a:lnTo>
                  <a:lnTo>
                    <a:pt x="f161" y="f162"/>
                  </a:lnTo>
                  <a:lnTo>
                    <a:pt x="f161" y="f151"/>
                  </a:lnTo>
                  <a:lnTo>
                    <a:pt x="f163" y="f149"/>
                  </a:lnTo>
                  <a:lnTo>
                    <a:pt x="f164" y="f13"/>
                  </a:lnTo>
                  <a:lnTo>
                    <a:pt x="f164" y="f165"/>
                  </a:lnTo>
                  <a:lnTo>
                    <a:pt x="f159" y="f73"/>
                  </a:lnTo>
                  <a:lnTo>
                    <a:pt x="f166" y="f167"/>
                  </a:lnTo>
                  <a:lnTo>
                    <a:pt x="f156" y="f12"/>
                  </a:lnTo>
                  <a:lnTo>
                    <a:pt x="f156" y="f168"/>
                  </a:lnTo>
                  <a:lnTo>
                    <a:pt x="f156" y="f75"/>
                  </a:lnTo>
                  <a:lnTo>
                    <a:pt x="f157" y="f169"/>
                  </a:lnTo>
                  <a:lnTo>
                    <a:pt x="f158" y="f170"/>
                  </a:lnTo>
                  <a:lnTo>
                    <a:pt x="f156" y="f171"/>
                  </a:lnTo>
                  <a:lnTo>
                    <a:pt x="f157" y="f172"/>
                  </a:lnTo>
                  <a:lnTo>
                    <a:pt x="f173" y="f174"/>
                  </a:lnTo>
                  <a:lnTo>
                    <a:pt x="f154" y="f175"/>
                  </a:lnTo>
                  <a:lnTo>
                    <a:pt x="f153" y="f80"/>
                  </a:lnTo>
                  <a:lnTo>
                    <a:pt x="f176" y="f177"/>
                  </a:lnTo>
                  <a:lnTo>
                    <a:pt x="f176" y="f178"/>
                  </a:lnTo>
                  <a:lnTo>
                    <a:pt x="f179" y="f88"/>
                  </a:lnTo>
                  <a:lnTo>
                    <a:pt x="f180" y="f181"/>
                  </a:lnTo>
                  <a:lnTo>
                    <a:pt x="f182" y="f92"/>
                  </a:lnTo>
                  <a:lnTo>
                    <a:pt x="f182" y="f183"/>
                  </a:lnTo>
                  <a:lnTo>
                    <a:pt x="f180" y="f93"/>
                  </a:lnTo>
                  <a:lnTo>
                    <a:pt x="f179" y="f93"/>
                  </a:lnTo>
                  <a:lnTo>
                    <a:pt x="f184" y="f93"/>
                  </a:lnTo>
                  <a:lnTo>
                    <a:pt x="f173" y="f93"/>
                  </a:lnTo>
                  <a:lnTo>
                    <a:pt x="f156" y="f95"/>
                  </a:lnTo>
                  <a:lnTo>
                    <a:pt x="f157" y="f185"/>
                  </a:lnTo>
                  <a:lnTo>
                    <a:pt x="f156" y="f186"/>
                  </a:lnTo>
                  <a:lnTo>
                    <a:pt x="f157" y="f96"/>
                  </a:lnTo>
                  <a:lnTo>
                    <a:pt x="f158" y="f96"/>
                  </a:lnTo>
                  <a:lnTo>
                    <a:pt x="f166" y="f96"/>
                  </a:lnTo>
                  <a:lnTo>
                    <a:pt x="f159" y="f96"/>
                  </a:lnTo>
                  <a:lnTo>
                    <a:pt x="f159" y="f187"/>
                  </a:lnTo>
                  <a:lnTo>
                    <a:pt x="f161" y="f188"/>
                  </a:lnTo>
                  <a:lnTo>
                    <a:pt x="f189" y="f190"/>
                  </a:lnTo>
                  <a:lnTo>
                    <a:pt x="f191" y="f192"/>
                  </a:lnTo>
                  <a:lnTo>
                    <a:pt x="f193" y="f194"/>
                  </a:lnTo>
                  <a:lnTo>
                    <a:pt x="f195" y="f196"/>
                  </a:lnTo>
                  <a:lnTo>
                    <a:pt x="f197" y="f198"/>
                  </a:lnTo>
                  <a:lnTo>
                    <a:pt x="f199" y="f200"/>
                  </a:lnTo>
                  <a:lnTo>
                    <a:pt x="f201" y="f202"/>
                  </a:lnTo>
                  <a:lnTo>
                    <a:pt x="f203" y="f107"/>
                  </a:lnTo>
                  <a:lnTo>
                    <a:pt x="f204" y="f107"/>
                  </a:lnTo>
                  <a:lnTo>
                    <a:pt x="f204" y="f108"/>
                  </a:lnTo>
                  <a:lnTo>
                    <a:pt x="f203" y="f108"/>
                  </a:lnTo>
                  <a:lnTo>
                    <a:pt x="f205" y="f108"/>
                  </a:lnTo>
                  <a:lnTo>
                    <a:pt x="f205" y="f110"/>
                  </a:lnTo>
                  <a:lnTo>
                    <a:pt x="f205" y="f206"/>
                  </a:lnTo>
                  <a:lnTo>
                    <a:pt x="f207" y="f208"/>
                  </a:lnTo>
                  <a:lnTo>
                    <a:pt x="f207" y="f209"/>
                  </a:lnTo>
                  <a:lnTo>
                    <a:pt x="f205" y="f118"/>
                  </a:lnTo>
                  <a:lnTo>
                    <a:pt x="f204" y="f121"/>
                  </a:lnTo>
                  <a:lnTo>
                    <a:pt x="f210" y="f125"/>
                  </a:lnTo>
                  <a:lnTo>
                    <a:pt x="f211" y="f212"/>
                  </a:lnTo>
                  <a:lnTo>
                    <a:pt x="f6" y="f145"/>
                  </a:lnTo>
                  <a:lnTo>
                    <a:pt x="f211" y="f154"/>
                  </a:lnTo>
                  <a:lnTo>
                    <a:pt x="f204" y="f213"/>
                  </a:lnTo>
                  <a:lnTo>
                    <a:pt x="f207" y="f214"/>
                  </a:lnTo>
                  <a:lnTo>
                    <a:pt x="f215" y="f6"/>
                  </a:lnTo>
                  <a:lnTo>
                    <a:pt x="f216" y="f217"/>
                  </a:lnTo>
                  <a:lnTo>
                    <a:pt x="f159" y="f218"/>
                  </a:lnTo>
                  <a:lnTo>
                    <a:pt x="f180" y="f205"/>
                  </a:lnTo>
                  <a:lnTo>
                    <a:pt x="f131" y="f201"/>
                  </a:lnTo>
                  <a:lnTo>
                    <a:pt x="f3" y="f199"/>
                  </a:lnTo>
                  <a:lnTo>
                    <a:pt x="f111" y="f214"/>
                  </a:lnTo>
                  <a:lnTo>
                    <a:pt x="f219" y="f220"/>
                  </a:lnTo>
                  <a:lnTo>
                    <a:pt x="f221" y="f216"/>
                  </a:lnTo>
                  <a:lnTo>
                    <a:pt x="f222" y="f223"/>
                  </a:lnTo>
                  <a:lnTo>
                    <a:pt x="f94" y="f193"/>
                  </a:lnTo>
                  <a:lnTo>
                    <a:pt x="f81" y="f224"/>
                  </a:lnTo>
                  <a:lnTo>
                    <a:pt x="f225" y="f226"/>
                  </a:lnTo>
                  <a:lnTo>
                    <a:pt x="f227" y="f161"/>
                  </a:lnTo>
                  <a:lnTo>
                    <a:pt x="f142" y="f164"/>
                  </a:lnTo>
                  <a:lnTo>
                    <a:pt x="f228" y="f166"/>
                  </a:lnTo>
                  <a:lnTo>
                    <a:pt x="f63" y="f229"/>
                  </a:lnTo>
                  <a:lnTo>
                    <a:pt x="f230" y="f158"/>
                  </a:lnTo>
                  <a:lnTo>
                    <a:pt x="f231" y="f156"/>
                  </a:lnTo>
                  <a:lnTo>
                    <a:pt x="f22" y="f173"/>
                  </a:lnTo>
                  <a:lnTo>
                    <a:pt x="f53" y="f184"/>
                  </a:lnTo>
                  <a:lnTo>
                    <a:pt x="f232" y="f233"/>
                  </a:lnTo>
                  <a:lnTo>
                    <a:pt x="f234" y="f176"/>
                  </a:lnTo>
                  <a:lnTo>
                    <a:pt x="f235" y="f179"/>
                  </a:lnTo>
                  <a:lnTo>
                    <a:pt x="f236" y="f180"/>
                  </a:lnTo>
                  <a:lnTo>
                    <a:pt x="f38" y="f182"/>
                  </a:lnTo>
                  <a:lnTo>
                    <a:pt x="f237" y="f238"/>
                  </a:lnTo>
                  <a:lnTo>
                    <a:pt x="f239" y="f150"/>
                  </a:lnTo>
                  <a:lnTo>
                    <a:pt x="f240" y="f148"/>
                  </a:lnTo>
                  <a:lnTo>
                    <a:pt x="f241" y="f147"/>
                  </a:lnTo>
                  <a:lnTo>
                    <a:pt x="f25" y="f145"/>
                  </a:lnTo>
                  <a:lnTo>
                    <a:pt x="f7" y="f242"/>
                  </a:lnTo>
                  <a:lnTo>
                    <a:pt x="f7" y="f122"/>
                  </a:lnTo>
                  <a:lnTo>
                    <a:pt x="f243" y="f114"/>
                  </a:lnTo>
                  <a:lnTo>
                    <a:pt x="f243" y="f107"/>
                  </a:lnTo>
                  <a:lnTo>
                    <a:pt x="f244" y="f245"/>
                  </a:lnTo>
                  <a:lnTo>
                    <a:pt x="f244" y="f101"/>
                  </a:lnTo>
                  <a:lnTo>
                    <a:pt x="f246" y="f247"/>
                  </a:lnTo>
                  <a:lnTo>
                    <a:pt x="f246" y="f248"/>
                  </a:lnTo>
                  <a:lnTo>
                    <a:pt x="f249" y="f183"/>
                  </a:lnTo>
                  <a:lnTo>
                    <a:pt x="f249" y="f85"/>
                  </a:lnTo>
                  <a:lnTo>
                    <a:pt x="f9" y="f175"/>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2" name="Freeform 22">
              <a:extLst>
                <a:ext uri="{FF2B5EF4-FFF2-40B4-BE49-F238E27FC236}">
                  <a16:creationId xmlns:a16="http://schemas.microsoft.com/office/drawing/2014/main" id="{A3743A18-3E3E-4E44-F3C5-AE3D04076DAD}"/>
                </a:ext>
              </a:extLst>
            </p:cNvPr>
            <p:cNvSpPr/>
            <p:nvPr/>
          </p:nvSpPr>
          <p:spPr>
            <a:xfrm>
              <a:off x="3548329" y="1205736"/>
              <a:ext cx="783128" cy="469873"/>
            </a:xfrm>
            <a:custGeom>
              <a:avLst/>
              <a:gdLst>
                <a:gd name="f0" fmla="val 10800000"/>
                <a:gd name="f1" fmla="val 5400000"/>
                <a:gd name="f2" fmla="val 180"/>
                <a:gd name="f3" fmla="val w"/>
                <a:gd name="f4" fmla="val h"/>
                <a:gd name="f5" fmla="val 0"/>
                <a:gd name="f6" fmla="val 660"/>
                <a:gd name="f7" fmla="val 396"/>
                <a:gd name="f8" fmla="val 658"/>
                <a:gd name="f9" fmla="val 382"/>
                <a:gd name="f10" fmla="val 391"/>
                <a:gd name="f11" fmla="val 639"/>
                <a:gd name="f12" fmla="val 620"/>
                <a:gd name="f13" fmla="val 599"/>
                <a:gd name="f14" fmla="val 393"/>
                <a:gd name="f15" fmla="val 577"/>
                <a:gd name="f16" fmla="val 558"/>
                <a:gd name="f17" fmla="val 537"/>
                <a:gd name="f18" fmla="val 516"/>
                <a:gd name="f19" fmla="val 495"/>
                <a:gd name="f20" fmla="val 476"/>
                <a:gd name="f21" fmla="val 454"/>
                <a:gd name="f22" fmla="val 433"/>
                <a:gd name="f23" fmla="val 414"/>
                <a:gd name="f24" fmla="val 372"/>
                <a:gd name="f25" fmla="val 350"/>
                <a:gd name="f26" fmla="val 331"/>
                <a:gd name="f27" fmla="val 310"/>
                <a:gd name="f28" fmla="val 289"/>
                <a:gd name="f29" fmla="val 270"/>
                <a:gd name="f30" fmla="val 249"/>
                <a:gd name="f31" fmla="val 227"/>
                <a:gd name="f32" fmla="val 206"/>
                <a:gd name="f33" fmla="val 187"/>
                <a:gd name="f34" fmla="val 166"/>
                <a:gd name="f35" fmla="val 144"/>
                <a:gd name="f36" fmla="val 126"/>
                <a:gd name="f37" fmla="val 104"/>
                <a:gd name="f38" fmla="val 83"/>
                <a:gd name="f39" fmla="val 64"/>
                <a:gd name="f40" fmla="val 43"/>
                <a:gd name="f41" fmla="val 21"/>
                <a:gd name="f42" fmla="val 389"/>
                <a:gd name="f43" fmla="val 3"/>
                <a:gd name="f44" fmla="val 363"/>
                <a:gd name="f45" fmla="val 339"/>
                <a:gd name="f46" fmla="val 5"/>
                <a:gd name="f47" fmla="val 315"/>
                <a:gd name="f48" fmla="val 292"/>
                <a:gd name="f49" fmla="val 7"/>
                <a:gd name="f50" fmla="val 268"/>
                <a:gd name="f51" fmla="val 242"/>
                <a:gd name="f52" fmla="val 10"/>
                <a:gd name="f53" fmla="val 218"/>
                <a:gd name="f54" fmla="val 195"/>
                <a:gd name="f55" fmla="val 12"/>
                <a:gd name="f56" fmla="val 171"/>
                <a:gd name="f57" fmla="val 145"/>
                <a:gd name="f58" fmla="val 14"/>
                <a:gd name="f59" fmla="val 121"/>
                <a:gd name="f60" fmla="val 98"/>
                <a:gd name="f61" fmla="val 17"/>
                <a:gd name="f62" fmla="val 74"/>
                <a:gd name="f63" fmla="val 48"/>
                <a:gd name="f64" fmla="val 19"/>
                <a:gd name="f65" fmla="val 24"/>
                <a:gd name="f66" fmla="val 29"/>
                <a:gd name="f67" fmla="val 100"/>
                <a:gd name="f68" fmla="val 135"/>
                <a:gd name="f69" fmla="val 8"/>
                <a:gd name="f70" fmla="val 241"/>
                <a:gd name="f71" fmla="val 277"/>
                <a:gd name="f72" fmla="val 312"/>
                <a:gd name="f73" fmla="val 348"/>
                <a:gd name="f74" fmla="val 383"/>
                <a:gd name="f75" fmla="val 419"/>
                <a:gd name="f76" fmla="val 490"/>
                <a:gd name="f77" fmla="val 525"/>
                <a:gd name="f78" fmla="val 563"/>
                <a:gd name="f79" fmla="val 587"/>
                <a:gd name="f80" fmla="val 596"/>
                <a:gd name="f81" fmla="val 55"/>
                <a:gd name="f82" fmla="val 62"/>
                <a:gd name="f83" fmla="val 76"/>
                <a:gd name="f84" fmla="val 95"/>
                <a:gd name="f85" fmla="val 109"/>
                <a:gd name="f86" fmla="val 603"/>
                <a:gd name="f87" fmla="val 610"/>
                <a:gd name="f88" fmla="val 140"/>
                <a:gd name="f89" fmla="val 613"/>
                <a:gd name="f90" fmla="val 152"/>
                <a:gd name="f91" fmla="val 618"/>
                <a:gd name="f92" fmla="val 161"/>
                <a:gd name="f93" fmla="val 625"/>
                <a:gd name="f94" fmla="val 183"/>
                <a:gd name="f95" fmla="val 204"/>
                <a:gd name="f96" fmla="val 627"/>
                <a:gd name="f97" fmla="val 209"/>
                <a:gd name="f98" fmla="val 632"/>
                <a:gd name="f99" fmla="val 254"/>
                <a:gd name="f100" fmla="val 261"/>
                <a:gd name="f101" fmla="val 636"/>
                <a:gd name="f102" fmla="val 634"/>
                <a:gd name="f103" fmla="val 282"/>
                <a:gd name="f104" fmla="val 301"/>
                <a:gd name="f105" fmla="val 308"/>
                <a:gd name="f106" fmla="val 641"/>
                <a:gd name="f107" fmla="val 325"/>
                <a:gd name="f108" fmla="val 653"/>
                <a:gd name="f109" fmla="val 341"/>
                <a:gd name="f110" fmla="val 655"/>
                <a:gd name="f111" fmla="val 353"/>
                <a:gd name="f112" fmla="val 365"/>
                <a:gd name="f113" fmla="+- 0 0 -90"/>
                <a:gd name="f114" fmla="*/ f3 1 660"/>
                <a:gd name="f115" fmla="*/ f4 1 396"/>
                <a:gd name="f116" fmla="+- f7 0 f5"/>
                <a:gd name="f117" fmla="+- f6 0 f5"/>
                <a:gd name="f118" fmla="*/ f113 f0 1"/>
                <a:gd name="f119" fmla="*/ f117 1 660"/>
                <a:gd name="f120" fmla="*/ f116 1 396"/>
                <a:gd name="f121" fmla="*/ 1047750 f117 1"/>
                <a:gd name="f122" fmla="*/ 620713 f116 1"/>
                <a:gd name="f123" fmla="*/ 984250 f117 1"/>
                <a:gd name="f124" fmla="*/ 915988 f117 1"/>
                <a:gd name="f125" fmla="*/ 623888 f116 1"/>
                <a:gd name="f126" fmla="*/ 852488 f117 1"/>
                <a:gd name="f127" fmla="*/ 628650 f116 1"/>
                <a:gd name="f128" fmla="*/ 785813 f117 1"/>
                <a:gd name="f129" fmla="*/ 720725 f117 1"/>
                <a:gd name="f130" fmla="*/ 657225 f117 1"/>
                <a:gd name="f131" fmla="*/ 590550 f117 1"/>
                <a:gd name="f132" fmla="*/ 525463 f117 1"/>
                <a:gd name="f133" fmla="*/ 458788 f117 1"/>
                <a:gd name="f134" fmla="*/ 395288 f117 1"/>
                <a:gd name="f135" fmla="*/ 327025 f117 1"/>
                <a:gd name="f136" fmla="*/ 263525 f117 1"/>
                <a:gd name="f137" fmla="*/ 200025 f117 1"/>
                <a:gd name="f138" fmla="*/ 131763 f117 1"/>
                <a:gd name="f139" fmla="*/ 68263 f117 1"/>
                <a:gd name="f140" fmla="*/ 0 f117 1"/>
                <a:gd name="f141" fmla="*/ 617538 f116 1"/>
                <a:gd name="f142" fmla="*/ 4763 f117 1"/>
                <a:gd name="f143" fmla="*/ 538163 f116 1"/>
                <a:gd name="f144" fmla="*/ 7938 f117 1"/>
                <a:gd name="f145" fmla="*/ 463550 f116 1"/>
                <a:gd name="f146" fmla="*/ 11113 f117 1"/>
                <a:gd name="f147" fmla="*/ 384175 f116 1"/>
                <a:gd name="f148" fmla="*/ 15875 f117 1"/>
                <a:gd name="f149" fmla="*/ 309563 f116 1"/>
                <a:gd name="f150" fmla="*/ 19050 f117 1"/>
                <a:gd name="f151" fmla="*/ 230188 f116 1"/>
                <a:gd name="f152" fmla="*/ 22225 f117 1"/>
                <a:gd name="f153" fmla="*/ 155575 f116 1"/>
                <a:gd name="f154" fmla="*/ 26988 f117 1"/>
                <a:gd name="f155" fmla="*/ 76200 f116 1"/>
                <a:gd name="f156" fmla="*/ 30163 f117 1"/>
                <a:gd name="f157" fmla="*/ 0 f116 1"/>
                <a:gd name="f158" fmla="*/ 101600 f117 1"/>
                <a:gd name="f159" fmla="*/ 4763 f116 1"/>
                <a:gd name="f160" fmla="*/ 214313 f117 1"/>
                <a:gd name="f161" fmla="*/ 7938 f116 1"/>
                <a:gd name="f162" fmla="*/ 12700 f116 1"/>
                <a:gd name="f163" fmla="*/ 439738 f117 1"/>
                <a:gd name="f164" fmla="*/ 552450 f117 1"/>
                <a:gd name="f165" fmla="*/ 665163 f117 1"/>
                <a:gd name="f166" fmla="*/ 777875 f117 1"/>
                <a:gd name="f167" fmla="*/ 893763 f117 1"/>
                <a:gd name="f168" fmla="*/ 946150 f117 1"/>
                <a:gd name="f169" fmla="*/ 68263 f116 1"/>
                <a:gd name="f170" fmla="*/ 98425 f116 1"/>
                <a:gd name="f171" fmla="*/ 950913 f117 1"/>
                <a:gd name="f172" fmla="*/ 131763 f116 1"/>
                <a:gd name="f173" fmla="*/ 173038 f116 1"/>
                <a:gd name="f174" fmla="*/ 968375 f117 1"/>
                <a:gd name="f175" fmla="*/ 222250 f116 1"/>
                <a:gd name="f176" fmla="*/ 973138 f117 1"/>
                <a:gd name="f177" fmla="*/ 241300 f116 1"/>
                <a:gd name="f178" fmla="*/ 992188 f117 1"/>
                <a:gd name="f179" fmla="*/ 290513 f116 1"/>
                <a:gd name="f180" fmla="*/ 995363 f117 1"/>
                <a:gd name="f181" fmla="*/ 331788 f116 1"/>
                <a:gd name="f182" fmla="*/ 1003300 f117 1"/>
                <a:gd name="f183" fmla="*/ 414338 f116 1"/>
                <a:gd name="f184" fmla="*/ 1006475 f117 1"/>
                <a:gd name="f185" fmla="*/ 439738 f116 1"/>
                <a:gd name="f186" fmla="*/ 1009650 f117 1"/>
                <a:gd name="f187" fmla="*/ 477838 f116 1"/>
                <a:gd name="f188" fmla="*/ 1017588 f117 1"/>
                <a:gd name="f189" fmla="*/ 515938 f116 1"/>
                <a:gd name="f190" fmla="*/ 1039813 f117 1"/>
                <a:gd name="f191" fmla="*/ 552450 f116 1"/>
                <a:gd name="f192" fmla="*/ 1044575 f117 1"/>
                <a:gd name="f193" fmla="*/ 579438 f116 1"/>
                <a:gd name="f194" fmla="*/ f118 1 f2"/>
                <a:gd name="f195" fmla="*/ f121 1 660"/>
                <a:gd name="f196" fmla="*/ f122 1 396"/>
                <a:gd name="f197" fmla="*/ f123 1 660"/>
                <a:gd name="f198" fmla="*/ f124 1 660"/>
                <a:gd name="f199" fmla="*/ f125 1 396"/>
                <a:gd name="f200" fmla="*/ f126 1 660"/>
                <a:gd name="f201" fmla="*/ f127 1 396"/>
                <a:gd name="f202" fmla="*/ f128 1 660"/>
                <a:gd name="f203" fmla="*/ f129 1 660"/>
                <a:gd name="f204" fmla="*/ f130 1 660"/>
                <a:gd name="f205" fmla="*/ f131 1 660"/>
                <a:gd name="f206" fmla="*/ f132 1 660"/>
                <a:gd name="f207" fmla="*/ f133 1 660"/>
                <a:gd name="f208" fmla="*/ f134 1 660"/>
                <a:gd name="f209" fmla="*/ f135 1 660"/>
                <a:gd name="f210" fmla="*/ f136 1 660"/>
                <a:gd name="f211" fmla="*/ f137 1 660"/>
                <a:gd name="f212" fmla="*/ f138 1 660"/>
                <a:gd name="f213" fmla="*/ f139 1 660"/>
                <a:gd name="f214" fmla="*/ f140 1 660"/>
                <a:gd name="f215" fmla="*/ f141 1 396"/>
                <a:gd name="f216" fmla="*/ f142 1 660"/>
                <a:gd name="f217" fmla="*/ f143 1 396"/>
                <a:gd name="f218" fmla="*/ f144 1 660"/>
                <a:gd name="f219" fmla="*/ f145 1 396"/>
                <a:gd name="f220" fmla="*/ f146 1 660"/>
                <a:gd name="f221" fmla="*/ f147 1 396"/>
                <a:gd name="f222" fmla="*/ f148 1 660"/>
                <a:gd name="f223" fmla="*/ f149 1 396"/>
                <a:gd name="f224" fmla="*/ f150 1 660"/>
                <a:gd name="f225" fmla="*/ f151 1 396"/>
                <a:gd name="f226" fmla="*/ f152 1 660"/>
                <a:gd name="f227" fmla="*/ f153 1 396"/>
                <a:gd name="f228" fmla="*/ f154 1 660"/>
                <a:gd name="f229" fmla="*/ f155 1 396"/>
                <a:gd name="f230" fmla="*/ f156 1 660"/>
                <a:gd name="f231" fmla="*/ f157 1 396"/>
                <a:gd name="f232" fmla="*/ f158 1 660"/>
                <a:gd name="f233" fmla="*/ f159 1 396"/>
                <a:gd name="f234" fmla="*/ f160 1 660"/>
                <a:gd name="f235" fmla="*/ f161 1 396"/>
                <a:gd name="f236" fmla="*/ f162 1 396"/>
                <a:gd name="f237" fmla="*/ f163 1 660"/>
                <a:gd name="f238" fmla="*/ f164 1 660"/>
                <a:gd name="f239" fmla="*/ f165 1 660"/>
                <a:gd name="f240" fmla="*/ f166 1 660"/>
                <a:gd name="f241" fmla="*/ f167 1 660"/>
                <a:gd name="f242" fmla="*/ f168 1 660"/>
                <a:gd name="f243" fmla="*/ f169 1 396"/>
                <a:gd name="f244" fmla="*/ f170 1 396"/>
                <a:gd name="f245" fmla="*/ f171 1 660"/>
                <a:gd name="f246" fmla="*/ f172 1 396"/>
                <a:gd name="f247" fmla="*/ f173 1 396"/>
                <a:gd name="f248" fmla="*/ f174 1 660"/>
                <a:gd name="f249" fmla="*/ f175 1 396"/>
                <a:gd name="f250" fmla="*/ f176 1 660"/>
                <a:gd name="f251" fmla="*/ f177 1 396"/>
                <a:gd name="f252" fmla="*/ f178 1 660"/>
                <a:gd name="f253" fmla="*/ f179 1 396"/>
                <a:gd name="f254" fmla="*/ f180 1 660"/>
                <a:gd name="f255" fmla="*/ f181 1 396"/>
                <a:gd name="f256" fmla="*/ f182 1 660"/>
                <a:gd name="f257" fmla="*/ f183 1 396"/>
                <a:gd name="f258" fmla="*/ f184 1 660"/>
                <a:gd name="f259" fmla="*/ f185 1 396"/>
                <a:gd name="f260" fmla="*/ f186 1 660"/>
                <a:gd name="f261" fmla="*/ f187 1 396"/>
                <a:gd name="f262" fmla="*/ f188 1 660"/>
                <a:gd name="f263" fmla="*/ f189 1 396"/>
                <a:gd name="f264" fmla="*/ f190 1 660"/>
                <a:gd name="f265" fmla="*/ f191 1 396"/>
                <a:gd name="f266" fmla="*/ f192 1 660"/>
                <a:gd name="f267" fmla="*/ f193 1 396"/>
                <a:gd name="f268" fmla="*/ 0 1 f119"/>
                <a:gd name="f269" fmla="*/ f6 1 f119"/>
                <a:gd name="f270" fmla="*/ 0 1 f120"/>
                <a:gd name="f271" fmla="*/ f7 1 f120"/>
                <a:gd name="f272" fmla="+- f194 0 f1"/>
                <a:gd name="f273" fmla="*/ f195 1 f119"/>
                <a:gd name="f274" fmla="*/ f196 1 f120"/>
                <a:gd name="f275" fmla="*/ f197 1 f119"/>
                <a:gd name="f276" fmla="*/ f198 1 f119"/>
                <a:gd name="f277" fmla="*/ f199 1 f120"/>
                <a:gd name="f278" fmla="*/ f200 1 f119"/>
                <a:gd name="f279" fmla="*/ f201 1 f120"/>
                <a:gd name="f280" fmla="*/ f202 1 f119"/>
                <a:gd name="f281" fmla="*/ f203 1 f119"/>
                <a:gd name="f282" fmla="*/ f204 1 f119"/>
                <a:gd name="f283" fmla="*/ f205 1 f119"/>
                <a:gd name="f284" fmla="*/ f206 1 f119"/>
                <a:gd name="f285" fmla="*/ f207 1 f119"/>
                <a:gd name="f286" fmla="*/ f208 1 f119"/>
                <a:gd name="f287" fmla="*/ f209 1 f119"/>
                <a:gd name="f288" fmla="*/ f210 1 f119"/>
                <a:gd name="f289" fmla="*/ f211 1 f119"/>
                <a:gd name="f290" fmla="*/ f212 1 f119"/>
                <a:gd name="f291" fmla="*/ f213 1 f119"/>
                <a:gd name="f292" fmla="*/ f214 1 f119"/>
                <a:gd name="f293" fmla="*/ f215 1 f120"/>
                <a:gd name="f294" fmla="*/ f216 1 f119"/>
                <a:gd name="f295" fmla="*/ f217 1 f120"/>
                <a:gd name="f296" fmla="*/ f218 1 f119"/>
                <a:gd name="f297" fmla="*/ f219 1 f120"/>
                <a:gd name="f298" fmla="*/ f220 1 f119"/>
                <a:gd name="f299" fmla="*/ f221 1 f120"/>
                <a:gd name="f300" fmla="*/ f222 1 f119"/>
                <a:gd name="f301" fmla="*/ f223 1 f120"/>
                <a:gd name="f302" fmla="*/ f224 1 f119"/>
                <a:gd name="f303" fmla="*/ f225 1 f120"/>
                <a:gd name="f304" fmla="*/ f226 1 f119"/>
                <a:gd name="f305" fmla="*/ f227 1 f120"/>
                <a:gd name="f306" fmla="*/ f228 1 f119"/>
                <a:gd name="f307" fmla="*/ f229 1 f120"/>
                <a:gd name="f308" fmla="*/ f230 1 f119"/>
                <a:gd name="f309" fmla="*/ f231 1 f120"/>
                <a:gd name="f310" fmla="*/ f232 1 f119"/>
                <a:gd name="f311" fmla="*/ f233 1 f120"/>
                <a:gd name="f312" fmla="*/ f234 1 f119"/>
                <a:gd name="f313" fmla="*/ f235 1 f120"/>
                <a:gd name="f314" fmla="*/ f236 1 f120"/>
                <a:gd name="f315" fmla="*/ f237 1 f119"/>
                <a:gd name="f316" fmla="*/ f238 1 f119"/>
                <a:gd name="f317" fmla="*/ f239 1 f119"/>
                <a:gd name="f318" fmla="*/ f240 1 f119"/>
                <a:gd name="f319" fmla="*/ f241 1 f119"/>
                <a:gd name="f320" fmla="*/ f242 1 f119"/>
                <a:gd name="f321" fmla="*/ f243 1 f120"/>
                <a:gd name="f322" fmla="*/ f244 1 f120"/>
                <a:gd name="f323" fmla="*/ f245 1 f119"/>
                <a:gd name="f324" fmla="*/ f246 1 f120"/>
                <a:gd name="f325" fmla="*/ f247 1 f120"/>
                <a:gd name="f326" fmla="*/ f248 1 f119"/>
                <a:gd name="f327" fmla="*/ f249 1 f120"/>
                <a:gd name="f328" fmla="*/ f250 1 f119"/>
                <a:gd name="f329" fmla="*/ f251 1 f120"/>
                <a:gd name="f330" fmla="*/ f252 1 f119"/>
                <a:gd name="f331" fmla="*/ f253 1 f120"/>
                <a:gd name="f332" fmla="*/ f254 1 f119"/>
                <a:gd name="f333" fmla="*/ f255 1 f120"/>
                <a:gd name="f334" fmla="*/ f256 1 f119"/>
                <a:gd name="f335" fmla="*/ f257 1 f120"/>
                <a:gd name="f336" fmla="*/ f258 1 f119"/>
                <a:gd name="f337" fmla="*/ f259 1 f120"/>
                <a:gd name="f338" fmla="*/ f260 1 f119"/>
                <a:gd name="f339" fmla="*/ f261 1 f120"/>
                <a:gd name="f340" fmla="*/ f262 1 f119"/>
                <a:gd name="f341" fmla="*/ f263 1 f120"/>
                <a:gd name="f342" fmla="*/ f264 1 f119"/>
                <a:gd name="f343" fmla="*/ f265 1 f120"/>
                <a:gd name="f344" fmla="*/ f266 1 f119"/>
                <a:gd name="f345" fmla="*/ f267 1 f120"/>
                <a:gd name="f346" fmla="*/ f268 f114 1"/>
                <a:gd name="f347" fmla="*/ f269 f114 1"/>
                <a:gd name="f348" fmla="*/ f271 f115 1"/>
                <a:gd name="f349" fmla="*/ f270 f115 1"/>
                <a:gd name="f350" fmla="*/ f273 f114 1"/>
                <a:gd name="f351" fmla="*/ f274 f115 1"/>
                <a:gd name="f352" fmla="*/ f275 f114 1"/>
                <a:gd name="f353" fmla="*/ f276 f114 1"/>
                <a:gd name="f354" fmla="*/ f277 f115 1"/>
                <a:gd name="f355" fmla="*/ f278 f114 1"/>
                <a:gd name="f356" fmla="*/ f279 f115 1"/>
                <a:gd name="f357" fmla="*/ f280 f114 1"/>
                <a:gd name="f358" fmla="*/ f281 f114 1"/>
                <a:gd name="f359" fmla="*/ f282 f114 1"/>
                <a:gd name="f360" fmla="*/ f283 f114 1"/>
                <a:gd name="f361" fmla="*/ f284 f114 1"/>
                <a:gd name="f362" fmla="*/ f285 f114 1"/>
                <a:gd name="f363" fmla="*/ f286 f114 1"/>
                <a:gd name="f364" fmla="*/ f287 f114 1"/>
                <a:gd name="f365" fmla="*/ f288 f114 1"/>
                <a:gd name="f366" fmla="*/ f289 f114 1"/>
                <a:gd name="f367" fmla="*/ f290 f114 1"/>
                <a:gd name="f368" fmla="*/ f291 f114 1"/>
                <a:gd name="f369" fmla="*/ f292 f114 1"/>
                <a:gd name="f370" fmla="*/ f293 f115 1"/>
                <a:gd name="f371" fmla="*/ f294 f114 1"/>
                <a:gd name="f372" fmla="*/ f295 f115 1"/>
                <a:gd name="f373" fmla="*/ f296 f114 1"/>
                <a:gd name="f374" fmla="*/ f297 f115 1"/>
                <a:gd name="f375" fmla="*/ f298 f114 1"/>
                <a:gd name="f376" fmla="*/ f299 f115 1"/>
                <a:gd name="f377" fmla="*/ f300 f114 1"/>
                <a:gd name="f378" fmla="*/ f301 f115 1"/>
                <a:gd name="f379" fmla="*/ f302 f114 1"/>
                <a:gd name="f380" fmla="*/ f303 f115 1"/>
                <a:gd name="f381" fmla="*/ f304 f114 1"/>
                <a:gd name="f382" fmla="*/ f305 f115 1"/>
                <a:gd name="f383" fmla="*/ f306 f114 1"/>
                <a:gd name="f384" fmla="*/ f307 f115 1"/>
                <a:gd name="f385" fmla="*/ f308 f114 1"/>
                <a:gd name="f386" fmla="*/ f309 f115 1"/>
                <a:gd name="f387" fmla="*/ f310 f114 1"/>
                <a:gd name="f388" fmla="*/ f311 f115 1"/>
                <a:gd name="f389" fmla="*/ f312 f114 1"/>
                <a:gd name="f390" fmla="*/ f313 f115 1"/>
                <a:gd name="f391" fmla="*/ f314 f115 1"/>
                <a:gd name="f392" fmla="*/ f315 f114 1"/>
                <a:gd name="f393" fmla="*/ f316 f114 1"/>
                <a:gd name="f394" fmla="*/ f317 f114 1"/>
                <a:gd name="f395" fmla="*/ f318 f114 1"/>
                <a:gd name="f396" fmla="*/ f319 f114 1"/>
                <a:gd name="f397" fmla="*/ f320 f114 1"/>
                <a:gd name="f398" fmla="*/ f321 f115 1"/>
                <a:gd name="f399" fmla="*/ f322 f115 1"/>
                <a:gd name="f400" fmla="*/ f323 f114 1"/>
                <a:gd name="f401" fmla="*/ f324 f115 1"/>
                <a:gd name="f402" fmla="*/ f325 f115 1"/>
                <a:gd name="f403" fmla="*/ f326 f114 1"/>
                <a:gd name="f404" fmla="*/ f327 f115 1"/>
                <a:gd name="f405" fmla="*/ f328 f114 1"/>
                <a:gd name="f406" fmla="*/ f329 f115 1"/>
                <a:gd name="f407" fmla="*/ f330 f114 1"/>
                <a:gd name="f408" fmla="*/ f331 f115 1"/>
                <a:gd name="f409" fmla="*/ f332 f114 1"/>
                <a:gd name="f410" fmla="*/ f333 f115 1"/>
                <a:gd name="f411" fmla="*/ f334 f114 1"/>
                <a:gd name="f412" fmla="*/ f335 f115 1"/>
                <a:gd name="f413" fmla="*/ f336 f114 1"/>
                <a:gd name="f414" fmla="*/ f337 f115 1"/>
                <a:gd name="f415" fmla="*/ f338 f114 1"/>
                <a:gd name="f416" fmla="*/ f339 f115 1"/>
                <a:gd name="f417" fmla="*/ f340 f114 1"/>
                <a:gd name="f418" fmla="*/ f341 f115 1"/>
                <a:gd name="f419" fmla="*/ f342 f114 1"/>
                <a:gd name="f420" fmla="*/ f343 f115 1"/>
                <a:gd name="f421" fmla="*/ f344 f114 1"/>
                <a:gd name="f422" fmla="*/ f345 f115 1"/>
              </a:gdLst>
              <a:ahLst/>
              <a:cxnLst>
                <a:cxn ang="3cd4">
                  <a:pos x="hc" y="t"/>
                </a:cxn>
                <a:cxn ang="0">
                  <a:pos x="r" y="vc"/>
                </a:cxn>
                <a:cxn ang="cd4">
                  <a:pos x="hc" y="b"/>
                </a:cxn>
                <a:cxn ang="cd2">
                  <a:pos x="l" y="vc"/>
                </a:cxn>
                <a:cxn ang="f272">
                  <a:pos x="f350" y="f351"/>
                </a:cxn>
                <a:cxn ang="f272">
                  <a:pos x="f352" y="f351"/>
                </a:cxn>
                <a:cxn ang="f272">
                  <a:pos x="f353" y="f354"/>
                </a:cxn>
                <a:cxn ang="f272">
                  <a:pos x="f355" y="f356"/>
                </a:cxn>
                <a:cxn ang="f272">
                  <a:pos x="f357" y="f356"/>
                </a:cxn>
                <a:cxn ang="f272">
                  <a:pos x="f358" y="f356"/>
                </a:cxn>
                <a:cxn ang="f272">
                  <a:pos x="f359" y="f356"/>
                </a:cxn>
                <a:cxn ang="f272">
                  <a:pos x="f360" y="f356"/>
                </a:cxn>
                <a:cxn ang="f272">
                  <a:pos x="f361" y="f356"/>
                </a:cxn>
                <a:cxn ang="f272">
                  <a:pos x="f362" y="f356"/>
                </a:cxn>
                <a:cxn ang="f272">
                  <a:pos x="f363" y="f356"/>
                </a:cxn>
                <a:cxn ang="f272">
                  <a:pos x="f364" y="f356"/>
                </a:cxn>
                <a:cxn ang="f272">
                  <a:pos x="f365" y="f354"/>
                </a:cxn>
                <a:cxn ang="f272">
                  <a:pos x="f366" y="f354"/>
                </a:cxn>
                <a:cxn ang="f272">
                  <a:pos x="f367" y="f351"/>
                </a:cxn>
                <a:cxn ang="f272">
                  <a:pos x="f368" y="f351"/>
                </a:cxn>
                <a:cxn ang="f272">
                  <a:pos x="f369" y="f370"/>
                </a:cxn>
                <a:cxn ang="f272">
                  <a:pos x="f371" y="f372"/>
                </a:cxn>
                <a:cxn ang="f272">
                  <a:pos x="f373" y="f374"/>
                </a:cxn>
                <a:cxn ang="f272">
                  <a:pos x="f375" y="f376"/>
                </a:cxn>
                <a:cxn ang="f272">
                  <a:pos x="f377" y="f378"/>
                </a:cxn>
                <a:cxn ang="f272">
                  <a:pos x="f379" y="f380"/>
                </a:cxn>
                <a:cxn ang="f272">
                  <a:pos x="f381" y="f382"/>
                </a:cxn>
                <a:cxn ang="f272">
                  <a:pos x="f383" y="f384"/>
                </a:cxn>
                <a:cxn ang="f272">
                  <a:pos x="f385" y="f386"/>
                </a:cxn>
                <a:cxn ang="f272">
                  <a:pos x="f387" y="f388"/>
                </a:cxn>
                <a:cxn ang="f272">
                  <a:pos x="f389" y="f390"/>
                </a:cxn>
                <a:cxn ang="f272">
                  <a:pos x="f364" y="f391"/>
                </a:cxn>
                <a:cxn ang="f272">
                  <a:pos x="f392" y="f391"/>
                </a:cxn>
                <a:cxn ang="f272">
                  <a:pos x="f393" y="f391"/>
                </a:cxn>
                <a:cxn ang="f272">
                  <a:pos x="f394" y="f391"/>
                </a:cxn>
                <a:cxn ang="f272">
                  <a:pos x="f395" y="f391"/>
                </a:cxn>
                <a:cxn ang="f272">
                  <a:pos x="f396" y="f390"/>
                </a:cxn>
                <a:cxn ang="f272">
                  <a:pos x="f397" y="f398"/>
                </a:cxn>
                <a:cxn ang="f272">
                  <a:pos x="f397" y="f399"/>
                </a:cxn>
                <a:cxn ang="f272">
                  <a:pos x="f400" y="f401"/>
                </a:cxn>
                <a:cxn ang="f272">
                  <a:pos x="f400" y="f402"/>
                </a:cxn>
                <a:cxn ang="f272">
                  <a:pos x="f403" y="f404"/>
                </a:cxn>
                <a:cxn ang="f272">
                  <a:pos x="f405" y="f406"/>
                </a:cxn>
                <a:cxn ang="f272">
                  <a:pos x="f407" y="f408"/>
                </a:cxn>
                <a:cxn ang="f272">
                  <a:pos x="f409" y="f410"/>
                </a:cxn>
                <a:cxn ang="f272">
                  <a:pos x="f411" y="f412"/>
                </a:cxn>
                <a:cxn ang="f272">
                  <a:pos x="f413" y="f414"/>
                </a:cxn>
                <a:cxn ang="f272">
                  <a:pos x="f415" y="f416"/>
                </a:cxn>
                <a:cxn ang="f272">
                  <a:pos x="f417" y="f418"/>
                </a:cxn>
                <a:cxn ang="f272">
                  <a:pos x="f419" y="f420"/>
                </a:cxn>
                <a:cxn ang="f272">
                  <a:pos x="f421" y="f422"/>
                </a:cxn>
              </a:cxnLst>
              <a:rect l="f346" t="f349" r="f347" b="f348"/>
              <a:pathLst>
                <a:path w="660" h="396">
                  <a:moveTo>
                    <a:pt x="f8" y="f9"/>
                  </a:moveTo>
                  <a:lnTo>
                    <a:pt x="f6" y="f10"/>
                  </a:lnTo>
                  <a:lnTo>
                    <a:pt x="f11" y="f10"/>
                  </a:lnTo>
                  <a:lnTo>
                    <a:pt x="f12" y="f10"/>
                  </a:lnTo>
                  <a:lnTo>
                    <a:pt x="f13" y="f14"/>
                  </a:lnTo>
                  <a:lnTo>
                    <a:pt x="f15" y="f14"/>
                  </a:lnTo>
                  <a:lnTo>
                    <a:pt x="f16" y="f14"/>
                  </a:lnTo>
                  <a:lnTo>
                    <a:pt x="f17" y="f7"/>
                  </a:lnTo>
                  <a:lnTo>
                    <a:pt x="f18" y="f7"/>
                  </a:lnTo>
                  <a:lnTo>
                    <a:pt x="f19" y="f7"/>
                  </a:lnTo>
                  <a:lnTo>
                    <a:pt x="f20" y="f7"/>
                  </a:lnTo>
                  <a:lnTo>
                    <a:pt x="f21" y="f7"/>
                  </a:lnTo>
                  <a:lnTo>
                    <a:pt x="f22" y="f7"/>
                  </a:lnTo>
                  <a:lnTo>
                    <a:pt x="f23" y="f7"/>
                  </a:lnTo>
                  <a:lnTo>
                    <a:pt x="f14" y="f7"/>
                  </a:lnTo>
                  <a:lnTo>
                    <a:pt x="f24" y="f7"/>
                  </a:lnTo>
                  <a:lnTo>
                    <a:pt x="f25" y="f7"/>
                  </a:lnTo>
                  <a:lnTo>
                    <a:pt x="f26" y="f7"/>
                  </a:lnTo>
                  <a:lnTo>
                    <a:pt x="f27" y="f7"/>
                  </a:lnTo>
                  <a:lnTo>
                    <a:pt x="f28" y="f7"/>
                  </a:lnTo>
                  <a:lnTo>
                    <a:pt x="f29" y="f7"/>
                  </a:lnTo>
                  <a:lnTo>
                    <a:pt x="f30" y="f7"/>
                  </a:lnTo>
                  <a:lnTo>
                    <a:pt x="f31" y="f7"/>
                  </a:lnTo>
                  <a:lnTo>
                    <a:pt x="f32" y="f7"/>
                  </a:lnTo>
                  <a:lnTo>
                    <a:pt x="f33" y="f7"/>
                  </a:lnTo>
                  <a:lnTo>
                    <a:pt x="f34" y="f14"/>
                  </a:lnTo>
                  <a:lnTo>
                    <a:pt x="f35" y="f14"/>
                  </a:lnTo>
                  <a:lnTo>
                    <a:pt x="f36" y="f14"/>
                  </a:lnTo>
                  <a:lnTo>
                    <a:pt x="f37" y="f14"/>
                  </a:lnTo>
                  <a:lnTo>
                    <a:pt x="f38" y="f10"/>
                  </a:lnTo>
                  <a:lnTo>
                    <a:pt x="f39" y="f10"/>
                  </a:lnTo>
                  <a:lnTo>
                    <a:pt x="f40" y="f10"/>
                  </a:lnTo>
                  <a:lnTo>
                    <a:pt x="f41" y="f42"/>
                  </a:lnTo>
                  <a:lnTo>
                    <a:pt x="f5" y="f42"/>
                  </a:lnTo>
                  <a:lnTo>
                    <a:pt x="f43" y="f44"/>
                  </a:lnTo>
                  <a:lnTo>
                    <a:pt x="f43" y="f45"/>
                  </a:lnTo>
                  <a:lnTo>
                    <a:pt x="f46" y="f47"/>
                  </a:lnTo>
                  <a:lnTo>
                    <a:pt x="f46" y="f48"/>
                  </a:lnTo>
                  <a:lnTo>
                    <a:pt x="f49" y="f50"/>
                  </a:lnTo>
                  <a:lnTo>
                    <a:pt x="f49" y="f51"/>
                  </a:lnTo>
                  <a:lnTo>
                    <a:pt x="f52" y="f53"/>
                  </a:lnTo>
                  <a:lnTo>
                    <a:pt x="f52" y="f54"/>
                  </a:lnTo>
                  <a:lnTo>
                    <a:pt x="f55" y="f56"/>
                  </a:lnTo>
                  <a:lnTo>
                    <a:pt x="f55" y="f57"/>
                  </a:lnTo>
                  <a:lnTo>
                    <a:pt x="f58" y="f59"/>
                  </a:lnTo>
                  <a:lnTo>
                    <a:pt x="f58" y="f60"/>
                  </a:lnTo>
                  <a:lnTo>
                    <a:pt x="f61" y="f62"/>
                  </a:lnTo>
                  <a:lnTo>
                    <a:pt x="f61" y="f63"/>
                  </a:lnTo>
                  <a:lnTo>
                    <a:pt x="f64" y="f65"/>
                  </a:lnTo>
                  <a:lnTo>
                    <a:pt x="f64" y="f5"/>
                  </a:lnTo>
                  <a:lnTo>
                    <a:pt x="f66" y="f5"/>
                  </a:lnTo>
                  <a:lnTo>
                    <a:pt x="f39" y="f43"/>
                  </a:lnTo>
                  <a:lnTo>
                    <a:pt x="f67" y="f43"/>
                  </a:lnTo>
                  <a:lnTo>
                    <a:pt x="f68" y="f46"/>
                  </a:lnTo>
                  <a:lnTo>
                    <a:pt x="f56" y="f46"/>
                  </a:lnTo>
                  <a:lnTo>
                    <a:pt x="f32" y="f69"/>
                  </a:lnTo>
                  <a:lnTo>
                    <a:pt x="f70" y="f69"/>
                  </a:lnTo>
                  <a:lnTo>
                    <a:pt x="f71" y="f69"/>
                  </a:lnTo>
                  <a:lnTo>
                    <a:pt x="f72" y="f69"/>
                  </a:lnTo>
                  <a:lnTo>
                    <a:pt x="f73" y="f69"/>
                  </a:lnTo>
                  <a:lnTo>
                    <a:pt x="f74" y="f69"/>
                  </a:lnTo>
                  <a:lnTo>
                    <a:pt x="f75" y="f69"/>
                  </a:lnTo>
                  <a:lnTo>
                    <a:pt x="f21" y="f69"/>
                  </a:lnTo>
                  <a:lnTo>
                    <a:pt x="f76" y="f69"/>
                  </a:lnTo>
                  <a:lnTo>
                    <a:pt x="f77" y="f69"/>
                  </a:lnTo>
                  <a:lnTo>
                    <a:pt x="f78" y="f46"/>
                  </a:lnTo>
                  <a:lnTo>
                    <a:pt x="f79" y="f46"/>
                  </a:lnTo>
                  <a:lnTo>
                    <a:pt x="f80" y="f40"/>
                  </a:lnTo>
                  <a:lnTo>
                    <a:pt x="f80" y="f81"/>
                  </a:lnTo>
                  <a:lnTo>
                    <a:pt x="f80" y="f82"/>
                  </a:lnTo>
                  <a:lnTo>
                    <a:pt x="f13" y="f83"/>
                  </a:lnTo>
                  <a:lnTo>
                    <a:pt x="f13" y="f38"/>
                  </a:lnTo>
                  <a:lnTo>
                    <a:pt x="f13" y="f84"/>
                  </a:lnTo>
                  <a:lnTo>
                    <a:pt x="f13" y="f85"/>
                  </a:lnTo>
                  <a:lnTo>
                    <a:pt x="f86" y="f36"/>
                  </a:lnTo>
                  <a:lnTo>
                    <a:pt x="f87" y="f88"/>
                  </a:lnTo>
                  <a:lnTo>
                    <a:pt x="f87" y="f57"/>
                  </a:lnTo>
                  <a:lnTo>
                    <a:pt x="f89" y="f90"/>
                  </a:lnTo>
                  <a:lnTo>
                    <a:pt x="f91" y="f92"/>
                  </a:lnTo>
                  <a:lnTo>
                    <a:pt x="f93" y="f94"/>
                  </a:lnTo>
                  <a:lnTo>
                    <a:pt x="f93" y="f95"/>
                  </a:lnTo>
                  <a:lnTo>
                    <a:pt x="f96" y="f97"/>
                  </a:lnTo>
                  <a:lnTo>
                    <a:pt x="f98" y="f99"/>
                  </a:lnTo>
                  <a:lnTo>
                    <a:pt x="f98" y="f100"/>
                  </a:lnTo>
                  <a:lnTo>
                    <a:pt x="f101" y="f50"/>
                  </a:lnTo>
                  <a:lnTo>
                    <a:pt x="f102" y="f71"/>
                  </a:lnTo>
                  <a:lnTo>
                    <a:pt x="f102" y="f103"/>
                  </a:lnTo>
                  <a:lnTo>
                    <a:pt x="f101" y="f104"/>
                  </a:lnTo>
                  <a:lnTo>
                    <a:pt x="f11" y="f105"/>
                  </a:lnTo>
                  <a:lnTo>
                    <a:pt x="f106" y="f107"/>
                  </a:lnTo>
                  <a:lnTo>
                    <a:pt x="f108" y="f109"/>
                  </a:lnTo>
                  <a:lnTo>
                    <a:pt x="f110" y="f73"/>
                  </a:lnTo>
                  <a:lnTo>
                    <a:pt x="f110" y="f111"/>
                  </a:lnTo>
                  <a:lnTo>
                    <a:pt x="f8" y="f11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3" name="Freeform 23">
              <a:extLst>
                <a:ext uri="{FF2B5EF4-FFF2-40B4-BE49-F238E27FC236}">
                  <a16:creationId xmlns:a16="http://schemas.microsoft.com/office/drawing/2014/main" id="{038F22AD-CFD8-9606-8532-9C38116B5E35}"/>
                </a:ext>
              </a:extLst>
            </p:cNvPr>
            <p:cNvSpPr/>
            <p:nvPr/>
          </p:nvSpPr>
          <p:spPr>
            <a:xfrm>
              <a:off x="3511542" y="2111075"/>
              <a:ext cx="996705" cy="462759"/>
            </a:xfrm>
            <a:custGeom>
              <a:avLst/>
              <a:gdLst>
                <a:gd name="f0" fmla="val 10800000"/>
                <a:gd name="f1" fmla="val 5400000"/>
                <a:gd name="f2" fmla="val 180"/>
                <a:gd name="f3" fmla="val w"/>
                <a:gd name="f4" fmla="val h"/>
                <a:gd name="f5" fmla="val 0"/>
                <a:gd name="f6" fmla="val 840"/>
                <a:gd name="f7" fmla="val 390"/>
                <a:gd name="f8" fmla="val 76"/>
                <a:gd name="f9" fmla="val 2"/>
                <a:gd name="f10" fmla="val 109"/>
                <a:gd name="f11" fmla="val 5"/>
                <a:gd name="f12" fmla="val 140"/>
                <a:gd name="f13" fmla="val 173"/>
                <a:gd name="f14" fmla="val 206"/>
                <a:gd name="f15" fmla="val 7"/>
                <a:gd name="f16" fmla="val 237"/>
                <a:gd name="f17" fmla="val 270"/>
                <a:gd name="f18" fmla="val 301"/>
                <a:gd name="f19" fmla="val 334"/>
                <a:gd name="f20" fmla="val 9"/>
                <a:gd name="f21" fmla="val 367"/>
                <a:gd name="f22" fmla="val 398"/>
                <a:gd name="f23" fmla="val 431"/>
                <a:gd name="f24" fmla="val 462"/>
                <a:gd name="f25" fmla="val 495"/>
                <a:gd name="f26" fmla="val 533"/>
                <a:gd name="f27" fmla="val 561"/>
                <a:gd name="f28" fmla="val 26"/>
                <a:gd name="f29" fmla="val 578"/>
                <a:gd name="f30" fmla="val 31"/>
                <a:gd name="f31" fmla="val 585"/>
                <a:gd name="f32" fmla="val 601"/>
                <a:gd name="f33" fmla="val 21"/>
                <a:gd name="f34" fmla="val 627"/>
                <a:gd name="f35" fmla="val 644"/>
                <a:gd name="f36" fmla="val 651"/>
                <a:gd name="f37" fmla="val 28"/>
                <a:gd name="f38" fmla="val 665"/>
                <a:gd name="f39" fmla="val 33"/>
                <a:gd name="f40" fmla="val 686"/>
                <a:gd name="f41" fmla="val 40"/>
                <a:gd name="f42" fmla="val 698"/>
                <a:gd name="f43" fmla="val 49"/>
                <a:gd name="f44" fmla="val 703"/>
                <a:gd name="f45" fmla="val 57"/>
                <a:gd name="f46" fmla="val 710"/>
                <a:gd name="f47" fmla="val 61"/>
                <a:gd name="f48" fmla="val 717"/>
                <a:gd name="f49" fmla="val 64"/>
                <a:gd name="f50" fmla="val 719"/>
                <a:gd name="f51" fmla="val 727"/>
                <a:gd name="f52" fmla="val 729"/>
                <a:gd name="f53" fmla="val 94"/>
                <a:gd name="f54" fmla="val 736"/>
                <a:gd name="f55" fmla="val 111"/>
                <a:gd name="f56" fmla="val 745"/>
                <a:gd name="f57" fmla="val 123"/>
                <a:gd name="f58" fmla="val 750"/>
                <a:gd name="f59" fmla="val 132"/>
                <a:gd name="f60" fmla="val 137"/>
                <a:gd name="f61" fmla="val 753"/>
                <a:gd name="f62" fmla="val 144"/>
                <a:gd name="f63" fmla="val 757"/>
                <a:gd name="f64" fmla="val 149"/>
                <a:gd name="f65" fmla="val 760"/>
                <a:gd name="f66" fmla="val 161"/>
                <a:gd name="f67" fmla="val 177"/>
                <a:gd name="f68" fmla="val 762"/>
                <a:gd name="f69" fmla="val 184"/>
                <a:gd name="f70" fmla="val 767"/>
                <a:gd name="f71" fmla="val 769"/>
                <a:gd name="f72" fmla="val 187"/>
                <a:gd name="f73" fmla="val 192"/>
                <a:gd name="f74" fmla="val 194"/>
                <a:gd name="f75" fmla="val 774"/>
                <a:gd name="f76" fmla="val 199"/>
                <a:gd name="f77" fmla="val 210"/>
                <a:gd name="f78" fmla="val 779"/>
                <a:gd name="f79" fmla="val 213"/>
                <a:gd name="f80" fmla="val 781"/>
                <a:gd name="f81" fmla="val 218"/>
                <a:gd name="f82" fmla="val 222"/>
                <a:gd name="f83" fmla="val 227"/>
                <a:gd name="f84" fmla="val 229"/>
                <a:gd name="f85" fmla="val 786"/>
                <a:gd name="f86" fmla="val 244"/>
                <a:gd name="f87" fmla="val 788"/>
                <a:gd name="f88" fmla="val 267"/>
                <a:gd name="f89" fmla="val 281"/>
                <a:gd name="f90" fmla="val 286"/>
                <a:gd name="f91" fmla="val 790"/>
                <a:gd name="f92" fmla="val 293"/>
                <a:gd name="f93" fmla="val 795"/>
                <a:gd name="f94" fmla="val 303"/>
                <a:gd name="f95" fmla="val 798"/>
                <a:gd name="f96" fmla="val 308"/>
                <a:gd name="f97" fmla="val 805"/>
                <a:gd name="f98" fmla="val 319"/>
                <a:gd name="f99" fmla="val 807"/>
                <a:gd name="f100" fmla="val 814"/>
                <a:gd name="f101" fmla="val 341"/>
                <a:gd name="f102" fmla="val 821"/>
                <a:gd name="f103" fmla="val 345"/>
                <a:gd name="f104" fmla="val 828"/>
                <a:gd name="f105" fmla="val 353"/>
                <a:gd name="f106" fmla="val 831"/>
                <a:gd name="f107" fmla="val 838"/>
                <a:gd name="f108" fmla="val 376"/>
                <a:gd name="f109" fmla="val 379"/>
                <a:gd name="f110" fmla="val 824"/>
                <a:gd name="f111" fmla="val 802"/>
                <a:gd name="f112" fmla="val 381"/>
                <a:gd name="f113" fmla="val 741"/>
                <a:gd name="f114" fmla="val 383"/>
                <a:gd name="f115" fmla="val 722"/>
                <a:gd name="f116" fmla="val 701"/>
                <a:gd name="f117" fmla="val 679"/>
                <a:gd name="f118" fmla="val 386"/>
                <a:gd name="f119" fmla="val 660"/>
                <a:gd name="f120" fmla="val 639"/>
                <a:gd name="f121" fmla="val 618"/>
                <a:gd name="f122" fmla="val 388"/>
                <a:gd name="f123" fmla="val 599"/>
                <a:gd name="f124" fmla="val 556"/>
                <a:gd name="f125" fmla="val 537"/>
                <a:gd name="f126" fmla="val 516"/>
                <a:gd name="f127" fmla="val 476"/>
                <a:gd name="f128" fmla="val 455"/>
                <a:gd name="f129" fmla="val 436"/>
                <a:gd name="f130" fmla="val 414"/>
                <a:gd name="f131" fmla="val 393"/>
                <a:gd name="f132" fmla="val 374"/>
                <a:gd name="f133" fmla="val 332"/>
                <a:gd name="f134" fmla="val 313"/>
                <a:gd name="f135" fmla="val 291"/>
                <a:gd name="f136" fmla="val 251"/>
                <a:gd name="f137" fmla="val 230"/>
                <a:gd name="f138" fmla="val 209"/>
                <a:gd name="f139" fmla="val 190"/>
                <a:gd name="f140" fmla="val 371"/>
                <a:gd name="f141" fmla="val 355"/>
                <a:gd name="f142" fmla="val 324"/>
                <a:gd name="f143" fmla="val 277"/>
                <a:gd name="f144" fmla="val 260"/>
                <a:gd name="f145" fmla="val 168"/>
                <a:gd name="f146" fmla="val 145"/>
                <a:gd name="f147" fmla="val 121"/>
                <a:gd name="f148" fmla="val 258"/>
                <a:gd name="f149" fmla="val 97"/>
                <a:gd name="f150" fmla="val 71"/>
                <a:gd name="f151" fmla="val 48"/>
                <a:gd name="f152" fmla="val 255"/>
                <a:gd name="f153" fmla="val 24"/>
                <a:gd name="f154" fmla="val 253"/>
                <a:gd name="f155" fmla="val 3"/>
                <a:gd name="f156" fmla="val 189"/>
                <a:gd name="f157" fmla="val 158"/>
                <a:gd name="f158" fmla="val 125"/>
                <a:gd name="f159" fmla="val 8"/>
                <a:gd name="f160" fmla="val 10"/>
                <a:gd name="f161" fmla="val 12"/>
                <a:gd name="f162" fmla="val 45"/>
                <a:gd name="f163" fmla="+- 0 0 -90"/>
                <a:gd name="f164" fmla="*/ f3 1 840"/>
                <a:gd name="f165" fmla="*/ f4 1 390"/>
                <a:gd name="f166" fmla="+- f7 0 f5"/>
                <a:gd name="f167" fmla="+- f6 0 f5"/>
                <a:gd name="f168" fmla="*/ f163 f0 1"/>
                <a:gd name="f169" fmla="*/ f167 1 840"/>
                <a:gd name="f170" fmla="*/ f166 1 390"/>
                <a:gd name="f171" fmla="*/ 173038 f167 1"/>
                <a:gd name="f172" fmla="*/ 7938 f166 1"/>
                <a:gd name="f173" fmla="*/ 274638 f167 1"/>
                <a:gd name="f174" fmla="*/ 376238 f167 1"/>
                <a:gd name="f175" fmla="*/ 11113 f166 1"/>
                <a:gd name="f176" fmla="*/ 477838 f167 1"/>
                <a:gd name="f177" fmla="*/ 582613 f167 1"/>
                <a:gd name="f178" fmla="*/ 14288 f166 1"/>
                <a:gd name="f179" fmla="*/ 684213 f167 1"/>
                <a:gd name="f180" fmla="*/ 785813 f167 1"/>
                <a:gd name="f181" fmla="*/ 890588 f167 1"/>
                <a:gd name="f182" fmla="*/ 41275 f166 1"/>
                <a:gd name="f183" fmla="*/ 928688 f167 1"/>
                <a:gd name="f184" fmla="*/ 995363 f167 1"/>
                <a:gd name="f185" fmla="*/ 33338 f166 1"/>
                <a:gd name="f186" fmla="*/ 1033463 f167 1"/>
                <a:gd name="f187" fmla="*/ 44450 f166 1"/>
                <a:gd name="f188" fmla="*/ 1089025 f167 1"/>
                <a:gd name="f189" fmla="*/ 63500 f166 1"/>
                <a:gd name="f190" fmla="*/ 1116013 f167 1"/>
                <a:gd name="f191" fmla="*/ 90488 f166 1"/>
                <a:gd name="f192" fmla="*/ 1138238 f167 1"/>
                <a:gd name="f193" fmla="*/ 101600 f166 1"/>
                <a:gd name="f194" fmla="*/ 1154113 f167 1"/>
                <a:gd name="f195" fmla="*/ 120650 f166 1"/>
                <a:gd name="f196" fmla="*/ 1168400 f167 1"/>
                <a:gd name="f197" fmla="*/ 176213 f166 1"/>
                <a:gd name="f198" fmla="*/ 1190625 f167 1"/>
                <a:gd name="f199" fmla="*/ 209550 f166 1"/>
                <a:gd name="f200" fmla="*/ 1195388 f167 1"/>
                <a:gd name="f201" fmla="*/ 228600 f166 1"/>
                <a:gd name="f202" fmla="*/ 1206500 f167 1"/>
                <a:gd name="f203" fmla="*/ 255588 f166 1"/>
                <a:gd name="f204" fmla="*/ 1209675 f167 1"/>
                <a:gd name="f205" fmla="*/ 292100 f166 1"/>
                <a:gd name="f206" fmla="*/ 1220788 f167 1"/>
                <a:gd name="f207" fmla="*/ 296863 f166 1"/>
                <a:gd name="f208" fmla="*/ 307975 f166 1"/>
                <a:gd name="f209" fmla="*/ 1228725 f167 1"/>
                <a:gd name="f210" fmla="*/ 315913 f166 1"/>
                <a:gd name="f211" fmla="*/ 333375 f166 1"/>
                <a:gd name="f212" fmla="*/ 1239838 f167 1"/>
                <a:gd name="f213" fmla="*/ 346075 f166 1"/>
                <a:gd name="f214" fmla="*/ 1236663 f167 1"/>
                <a:gd name="f215" fmla="*/ 360363 f166 1"/>
                <a:gd name="f216" fmla="*/ 1247775 f167 1"/>
                <a:gd name="f217" fmla="*/ 387350 f166 1"/>
                <a:gd name="f218" fmla="*/ 1250950 f167 1"/>
                <a:gd name="f219" fmla="*/ 446088 f166 1"/>
                <a:gd name="f220" fmla="*/ 1254125 f167 1"/>
                <a:gd name="f221" fmla="*/ 465138 f166 1"/>
                <a:gd name="f222" fmla="*/ 1266825 f167 1"/>
                <a:gd name="f223" fmla="*/ 488950 f166 1"/>
                <a:gd name="f224" fmla="*/ 1281113 f167 1"/>
                <a:gd name="f225" fmla="*/ 530225 f166 1"/>
                <a:gd name="f226" fmla="*/ 1303338 f167 1"/>
                <a:gd name="f227" fmla="*/ 547688 f166 1"/>
                <a:gd name="f228" fmla="*/ 1319213 f167 1"/>
                <a:gd name="f229" fmla="*/ 582613 f166 1"/>
                <a:gd name="f230" fmla="*/ 1333500 f167 1"/>
                <a:gd name="f231" fmla="*/ 601663 f166 1"/>
                <a:gd name="f232" fmla="*/ 1273175 f167 1"/>
                <a:gd name="f233" fmla="*/ 604838 f166 1"/>
                <a:gd name="f234" fmla="*/ 1146175 f167 1"/>
                <a:gd name="f235" fmla="*/ 608013 f166 1"/>
                <a:gd name="f236" fmla="*/ 1077913 f167 1"/>
                <a:gd name="f237" fmla="*/ 612775 f166 1"/>
                <a:gd name="f238" fmla="*/ 1014413 f167 1"/>
                <a:gd name="f239" fmla="*/ 950913 f167 1"/>
                <a:gd name="f240" fmla="*/ 615950 f166 1"/>
                <a:gd name="f241" fmla="*/ 882650 f167 1"/>
                <a:gd name="f242" fmla="*/ 819150 f167 1"/>
                <a:gd name="f243" fmla="*/ 755650 f167 1"/>
                <a:gd name="f244" fmla="*/ 619125 f166 1"/>
                <a:gd name="f245" fmla="*/ 692150 f167 1"/>
                <a:gd name="f246" fmla="*/ 623888 f167 1"/>
                <a:gd name="f247" fmla="*/ 560388 f167 1"/>
                <a:gd name="f248" fmla="*/ 496888 f167 1"/>
                <a:gd name="f249" fmla="*/ 428625 f167 1"/>
                <a:gd name="f250" fmla="*/ 365125 f167 1"/>
                <a:gd name="f251" fmla="*/ 301625 f167 1"/>
                <a:gd name="f252" fmla="*/ 563563 f166 1"/>
                <a:gd name="f253" fmla="*/ 514350 f166 1"/>
                <a:gd name="f254" fmla="*/ 304800 f167 1"/>
                <a:gd name="f255" fmla="*/ 412750 f166 1"/>
                <a:gd name="f256" fmla="*/ 230188 f167 1"/>
                <a:gd name="f257" fmla="*/ 153988 f167 1"/>
                <a:gd name="f258" fmla="*/ 409575 f166 1"/>
                <a:gd name="f259" fmla="*/ 76200 f167 1"/>
                <a:gd name="f260" fmla="*/ 404813 f166 1"/>
                <a:gd name="f261" fmla="*/ 0 f167 1"/>
                <a:gd name="f262" fmla="*/ 401638 f166 1"/>
                <a:gd name="f263" fmla="*/ 4763 f167 1"/>
                <a:gd name="f264" fmla="*/ 300038 f166 1"/>
                <a:gd name="f265" fmla="*/ 7938 f167 1"/>
                <a:gd name="f266" fmla="*/ 198438 f166 1"/>
                <a:gd name="f267" fmla="*/ 15875 f167 1"/>
                <a:gd name="f268" fmla="*/ 19050 f167 1"/>
                <a:gd name="f269" fmla="*/ 0 f166 1"/>
                <a:gd name="f270" fmla="*/ 120650 f167 1"/>
                <a:gd name="f271" fmla="*/ 3175 f166 1"/>
                <a:gd name="f272" fmla="*/ f168 1 f2"/>
                <a:gd name="f273" fmla="*/ f171 1 840"/>
                <a:gd name="f274" fmla="*/ f172 1 390"/>
                <a:gd name="f275" fmla="*/ f173 1 840"/>
                <a:gd name="f276" fmla="*/ f174 1 840"/>
                <a:gd name="f277" fmla="*/ f175 1 390"/>
                <a:gd name="f278" fmla="*/ f176 1 840"/>
                <a:gd name="f279" fmla="*/ f177 1 840"/>
                <a:gd name="f280" fmla="*/ f178 1 390"/>
                <a:gd name="f281" fmla="*/ f179 1 840"/>
                <a:gd name="f282" fmla="*/ f180 1 840"/>
                <a:gd name="f283" fmla="*/ f181 1 840"/>
                <a:gd name="f284" fmla="*/ f182 1 390"/>
                <a:gd name="f285" fmla="*/ f183 1 840"/>
                <a:gd name="f286" fmla="*/ f184 1 840"/>
                <a:gd name="f287" fmla="*/ f185 1 390"/>
                <a:gd name="f288" fmla="*/ f186 1 840"/>
                <a:gd name="f289" fmla="*/ f187 1 390"/>
                <a:gd name="f290" fmla="*/ f188 1 840"/>
                <a:gd name="f291" fmla="*/ f189 1 390"/>
                <a:gd name="f292" fmla="*/ f190 1 840"/>
                <a:gd name="f293" fmla="*/ f191 1 390"/>
                <a:gd name="f294" fmla="*/ f192 1 840"/>
                <a:gd name="f295" fmla="*/ f193 1 390"/>
                <a:gd name="f296" fmla="*/ f194 1 840"/>
                <a:gd name="f297" fmla="*/ f195 1 390"/>
                <a:gd name="f298" fmla="*/ f196 1 840"/>
                <a:gd name="f299" fmla="*/ f197 1 390"/>
                <a:gd name="f300" fmla="*/ f198 1 840"/>
                <a:gd name="f301" fmla="*/ f199 1 390"/>
                <a:gd name="f302" fmla="*/ f200 1 840"/>
                <a:gd name="f303" fmla="*/ f201 1 390"/>
                <a:gd name="f304" fmla="*/ f202 1 840"/>
                <a:gd name="f305" fmla="*/ f203 1 390"/>
                <a:gd name="f306" fmla="*/ f204 1 840"/>
                <a:gd name="f307" fmla="*/ f205 1 390"/>
                <a:gd name="f308" fmla="*/ f206 1 840"/>
                <a:gd name="f309" fmla="*/ f207 1 390"/>
                <a:gd name="f310" fmla="*/ f208 1 390"/>
                <a:gd name="f311" fmla="*/ f209 1 840"/>
                <a:gd name="f312" fmla="*/ f210 1 390"/>
                <a:gd name="f313" fmla="*/ f211 1 390"/>
                <a:gd name="f314" fmla="*/ f212 1 840"/>
                <a:gd name="f315" fmla="*/ f213 1 390"/>
                <a:gd name="f316" fmla="*/ f214 1 840"/>
                <a:gd name="f317" fmla="*/ f215 1 390"/>
                <a:gd name="f318" fmla="*/ f216 1 840"/>
                <a:gd name="f319" fmla="*/ f217 1 390"/>
                <a:gd name="f320" fmla="*/ f218 1 840"/>
                <a:gd name="f321" fmla="*/ f219 1 390"/>
                <a:gd name="f322" fmla="*/ f220 1 840"/>
                <a:gd name="f323" fmla="*/ f221 1 390"/>
                <a:gd name="f324" fmla="*/ f222 1 840"/>
                <a:gd name="f325" fmla="*/ f223 1 390"/>
                <a:gd name="f326" fmla="*/ f224 1 840"/>
                <a:gd name="f327" fmla="*/ f225 1 390"/>
                <a:gd name="f328" fmla="*/ f226 1 840"/>
                <a:gd name="f329" fmla="*/ f227 1 390"/>
                <a:gd name="f330" fmla="*/ f228 1 840"/>
                <a:gd name="f331" fmla="*/ f229 1 390"/>
                <a:gd name="f332" fmla="*/ f230 1 840"/>
                <a:gd name="f333" fmla="*/ f231 1 390"/>
                <a:gd name="f334" fmla="*/ f232 1 840"/>
                <a:gd name="f335" fmla="*/ f233 1 390"/>
                <a:gd name="f336" fmla="*/ f234 1 840"/>
                <a:gd name="f337" fmla="*/ f235 1 390"/>
                <a:gd name="f338" fmla="*/ f236 1 840"/>
                <a:gd name="f339" fmla="*/ f237 1 390"/>
                <a:gd name="f340" fmla="*/ f238 1 840"/>
                <a:gd name="f341" fmla="*/ f239 1 840"/>
                <a:gd name="f342" fmla="*/ f240 1 390"/>
                <a:gd name="f343" fmla="*/ f241 1 840"/>
                <a:gd name="f344" fmla="*/ f242 1 840"/>
                <a:gd name="f345" fmla="*/ f243 1 840"/>
                <a:gd name="f346" fmla="*/ f244 1 390"/>
                <a:gd name="f347" fmla="*/ f245 1 840"/>
                <a:gd name="f348" fmla="*/ f246 1 840"/>
                <a:gd name="f349" fmla="*/ f247 1 840"/>
                <a:gd name="f350" fmla="*/ f248 1 840"/>
                <a:gd name="f351" fmla="*/ f249 1 840"/>
                <a:gd name="f352" fmla="*/ f250 1 840"/>
                <a:gd name="f353" fmla="*/ f251 1 840"/>
                <a:gd name="f354" fmla="*/ f252 1 390"/>
                <a:gd name="f355" fmla="*/ f253 1 390"/>
                <a:gd name="f356" fmla="*/ f254 1 840"/>
                <a:gd name="f357" fmla="*/ f255 1 390"/>
                <a:gd name="f358" fmla="*/ f256 1 840"/>
                <a:gd name="f359" fmla="*/ f257 1 840"/>
                <a:gd name="f360" fmla="*/ f258 1 390"/>
                <a:gd name="f361" fmla="*/ f259 1 840"/>
                <a:gd name="f362" fmla="*/ f260 1 390"/>
                <a:gd name="f363" fmla="*/ f261 1 840"/>
                <a:gd name="f364" fmla="*/ f262 1 390"/>
                <a:gd name="f365" fmla="*/ f263 1 840"/>
                <a:gd name="f366" fmla="*/ f264 1 390"/>
                <a:gd name="f367" fmla="*/ f265 1 840"/>
                <a:gd name="f368" fmla="*/ f266 1 390"/>
                <a:gd name="f369" fmla="*/ f267 1 840"/>
                <a:gd name="f370" fmla="*/ f268 1 840"/>
                <a:gd name="f371" fmla="*/ f269 1 390"/>
                <a:gd name="f372" fmla="*/ f270 1 840"/>
                <a:gd name="f373" fmla="*/ f271 1 390"/>
                <a:gd name="f374" fmla="*/ 0 1 f169"/>
                <a:gd name="f375" fmla="*/ f6 1 f169"/>
                <a:gd name="f376" fmla="*/ 0 1 f170"/>
                <a:gd name="f377" fmla="*/ f7 1 f170"/>
                <a:gd name="f378" fmla="+- f272 0 f1"/>
                <a:gd name="f379" fmla="*/ f273 1 f169"/>
                <a:gd name="f380" fmla="*/ f274 1 f170"/>
                <a:gd name="f381" fmla="*/ f275 1 f169"/>
                <a:gd name="f382" fmla="*/ f276 1 f169"/>
                <a:gd name="f383" fmla="*/ f277 1 f170"/>
                <a:gd name="f384" fmla="*/ f278 1 f169"/>
                <a:gd name="f385" fmla="*/ f279 1 f169"/>
                <a:gd name="f386" fmla="*/ f280 1 f170"/>
                <a:gd name="f387" fmla="*/ f281 1 f169"/>
                <a:gd name="f388" fmla="*/ f282 1 f169"/>
                <a:gd name="f389" fmla="*/ f283 1 f169"/>
                <a:gd name="f390" fmla="*/ f284 1 f170"/>
                <a:gd name="f391" fmla="*/ f285 1 f169"/>
                <a:gd name="f392" fmla="*/ f286 1 f169"/>
                <a:gd name="f393" fmla="*/ f287 1 f170"/>
                <a:gd name="f394" fmla="*/ f288 1 f169"/>
                <a:gd name="f395" fmla="*/ f289 1 f170"/>
                <a:gd name="f396" fmla="*/ f290 1 f169"/>
                <a:gd name="f397" fmla="*/ f291 1 f170"/>
                <a:gd name="f398" fmla="*/ f292 1 f169"/>
                <a:gd name="f399" fmla="*/ f293 1 f170"/>
                <a:gd name="f400" fmla="*/ f294 1 f169"/>
                <a:gd name="f401" fmla="*/ f295 1 f170"/>
                <a:gd name="f402" fmla="*/ f296 1 f169"/>
                <a:gd name="f403" fmla="*/ f297 1 f170"/>
                <a:gd name="f404" fmla="*/ f298 1 f169"/>
                <a:gd name="f405" fmla="*/ f299 1 f170"/>
                <a:gd name="f406" fmla="*/ f300 1 f169"/>
                <a:gd name="f407" fmla="*/ f301 1 f170"/>
                <a:gd name="f408" fmla="*/ f302 1 f169"/>
                <a:gd name="f409" fmla="*/ f303 1 f170"/>
                <a:gd name="f410" fmla="*/ f304 1 f169"/>
                <a:gd name="f411" fmla="*/ f305 1 f170"/>
                <a:gd name="f412" fmla="*/ f306 1 f169"/>
                <a:gd name="f413" fmla="*/ f307 1 f170"/>
                <a:gd name="f414" fmla="*/ f308 1 f169"/>
                <a:gd name="f415" fmla="*/ f309 1 f170"/>
                <a:gd name="f416" fmla="*/ f310 1 f170"/>
                <a:gd name="f417" fmla="*/ f311 1 f169"/>
                <a:gd name="f418" fmla="*/ f312 1 f170"/>
                <a:gd name="f419" fmla="*/ f313 1 f170"/>
                <a:gd name="f420" fmla="*/ f314 1 f169"/>
                <a:gd name="f421" fmla="*/ f315 1 f170"/>
                <a:gd name="f422" fmla="*/ f316 1 f169"/>
                <a:gd name="f423" fmla="*/ f317 1 f170"/>
                <a:gd name="f424" fmla="*/ f318 1 f169"/>
                <a:gd name="f425" fmla="*/ f319 1 f170"/>
                <a:gd name="f426" fmla="*/ f320 1 f169"/>
                <a:gd name="f427" fmla="*/ f321 1 f170"/>
                <a:gd name="f428" fmla="*/ f322 1 f169"/>
                <a:gd name="f429" fmla="*/ f323 1 f170"/>
                <a:gd name="f430" fmla="*/ f324 1 f169"/>
                <a:gd name="f431" fmla="*/ f325 1 f170"/>
                <a:gd name="f432" fmla="*/ f326 1 f169"/>
                <a:gd name="f433" fmla="*/ f327 1 f170"/>
                <a:gd name="f434" fmla="*/ f328 1 f169"/>
                <a:gd name="f435" fmla="*/ f329 1 f170"/>
                <a:gd name="f436" fmla="*/ f330 1 f169"/>
                <a:gd name="f437" fmla="*/ f331 1 f170"/>
                <a:gd name="f438" fmla="*/ f332 1 f169"/>
                <a:gd name="f439" fmla="*/ f333 1 f170"/>
                <a:gd name="f440" fmla="*/ f334 1 f169"/>
                <a:gd name="f441" fmla="*/ f335 1 f170"/>
                <a:gd name="f442" fmla="*/ f336 1 f169"/>
                <a:gd name="f443" fmla="*/ f337 1 f170"/>
                <a:gd name="f444" fmla="*/ f338 1 f169"/>
                <a:gd name="f445" fmla="*/ f339 1 f170"/>
                <a:gd name="f446" fmla="*/ f340 1 f169"/>
                <a:gd name="f447" fmla="*/ f341 1 f169"/>
                <a:gd name="f448" fmla="*/ f342 1 f170"/>
                <a:gd name="f449" fmla="*/ f343 1 f169"/>
                <a:gd name="f450" fmla="*/ f344 1 f169"/>
                <a:gd name="f451" fmla="*/ f345 1 f169"/>
                <a:gd name="f452" fmla="*/ f346 1 f170"/>
                <a:gd name="f453" fmla="*/ f347 1 f169"/>
                <a:gd name="f454" fmla="*/ f348 1 f169"/>
                <a:gd name="f455" fmla="*/ f349 1 f169"/>
                <a:gd name="f456" fmla="*/ f350 1 f169"/>
                <a:gd name="f457" fmla="*/ f351 1 f169"/>
                <a:gd name="f458" fmla="*/ f352 1 f169"/>
                <a:gd name="f459" fmla="*/ f353 1 f169"/>
                <a:gd name="f460" fmla="*/ f354 1 f170"/>
                <a:gd name="f461" fmla="*/ f355 1 f170"/>
                <a:gd name="f462" fmla="*/ f356 1 f169"/>
                <a:gd name="f463" fmla="*/ f357 1 f170"/>
                <a:gd name="f464" fmla="*/ f358 1 f169"/>
                <a:gd name="f465" fmla="*/ f359 1 f169"/>
                <a:gd name="f466" fmla="*/ f360 1 f170"/>
                <a:gd name="f467" fmla="*/ f361 1 f169"/>
                <a:gd name="f468" fmla="*/ f362 1 f170"/>
                <a:gd name="f469" fmla="*/ f363 1 f169"/>
                <a:gd name="f470" fmla="*/ f364 1 f170"/>
                <a:gd name="f471" fmla="*/ f365 1 f169"/>
                <a:gd name="f472" fmla="*/ f366 1 f170"/>
                <a:gd name="f473" fmla="*/ f367 1 f169"/>
                <a:gd name="f474" fmla="*/ f368 1 f170"/>
                <a:gd name="f475" fmla="*/ f369 1 f169"/>
                <a:gd name="f476" fmla="*/ f370 1 f169"/>
                <a:gd name="f477" fmla="*/ f371 1 f170"/>
                <a:gd name="f478" fmla="*/ f372 1 f169"/>
                <a:gd name="f479" fmla="*/ f373 1 f170"/>
                <a:gd name="f480" fmla="*/ f374 f164 1"/>
                <a:gd name="f481" fmla="*/ f375 f164 1"/>
                <a:gd name="f482" fmla="*/ f377 f165 1"/>
                <a:gd name="f483" fmla="*/ f376 f165 1"/>
                <a:gd name="f484" fmla="*/ f379 f164 1"/>
                <a:gd name="f485" fmla="*/ f380 f165 1"/>
                <a:gd name="f486" fmla="*/ f381 f164 1"/>
                <a:gd name="f487" fmla="*/ f382 f164 1"/>
                <a:gd name="f488" fmla="*/ f383 f165 1"/>
                <a:gd name="f489" fmla="*/ f384 f164 1"/>
                <a:gd name="f490" fmla="*/ f385 f164 1"/>
                <a:gd name="f491" fmla="*/ f386 f165 1"/>
                <a:gd name="f492" fmla="*/ f387 f164 1"/>
                <a:gd name="f493" fmla="*/ f388 f164 1"/>
                <a:gd name="f494" fmla="*/ f389 f164 1"/>
                <a:gd name="f495" fmla="*/ f390 f165 1"/>
                <a:gd name="f496" fmla="*/ f391 f164 1"/>
                <a:gd name="f497" fmla="*/ f392 f164 1"/>
                <a:gd name="f498" fmla="*/ f393 f165 1"/>
                <a:gd name="f499" fmla="*/ f394 f164 1"/>
                <a:gd name="f500" fmla="*/ f395 f165 1"/>
                <a:gd name="f501" fmla="*/ f396 f164 1"/>
                <a:gd name="f502" fmla="*/ f397 f165 1"/>
                <a:gd name="f503" fmla="*/ f398 f164 1"/>
                <a:gd name="f504" fmla="*/ f399 f165 1"/>
                <a:gd name="f505" fmla="*/ f400 f164 1"/>
                <a:gd name="f506" fmla="*/ f401 f165 1"/>
                <a:gd name="f507" fmla="*/ f402 f164 1"/>
                <a:gd name="f508" fmla="*/ f403 f165 1"/>
                <a:gd name="f509" fmla="*/ f404 f164 1"/>
                <a:gd name="f510" fmla="*/ f405 f165 1"/>
                <a:gd name="f511" fmla="*/ f406 f164 1"/>
                <a:gd name="f512" fmla="*/ f407 f165 1"/>
                <a:gd name="f513" fmla="*/ f408 f164 1"/>
                <a:gd name="f514" fmla="*/ f409 f165 1"/>
                <a:gd name="f515" fmla="*/ f410 f164 1"/>
                <a:gd name="f516" fmla="*/ f411 f165 1"/>
                <a:gd name="f517" fmla="*/ f412 f164 1"/>
                <a:gd name="f518" fmla="*/ f413 f165 1"/>
                <a:gd name="f519" fmla="*/ f414 f164 1"/>
                <a:gd name="f520" fmla="*/ f415 f165 1"/>
                <a:gd name="f521" fmla="*/ f416 f165 1"/>
                <a:gd name="f522" fmla="*/ f417 f164 1"/>
                <a:gd name="f523" fmla="*/ f418 f165 1"/>
                <a:gd name="f524" fmla="*/ f419 f165 1"/>
                <a:gd name="f525" fmla="*/ f420 f164 1"/>
                <a:gd name="f526" fmla="*/ f421 f165 1"/>
                <a:gd name="f527" fmla="*/ f422 f164 1"/>
                <a:gd name="f528" fmla="*/ f423 f165 1"/>
                <a:gd name="f529" fmla="*/ f424 f164 1"/>
                <a:gd name="f530" fmla="*/ f425 f165 1"/>
                <a:gd name="f531" fmla="*/ f426 f164 1"/>
                <a:gd name="f532" fmla="*/ f427 f165 1"/>
                <a:gd name="f533" fmla="*/ f428 f164 1"/>
                <a:gd name="f534" fmla="*/ f429 f165 1"/>
                <a:gd name="f535" fmla="*/ f430 f164 1"/>
                <a:gd name="f536" fmla="*/ f431 f165 1"/>
                <a:gd name="f537" fmla="*/ f432 f164 1"/>
                <a:gd name="f538" fmla="*/ f433 f165 1"/>
                <a:gd name="f539" fmla="*/ f434 f164 1"/>
                <a:gd name="f540" fmla="*/ f435 f165 1"/>
                <a:gd name="f541" fmla="*/ f436 f164 1"/>
                <a:gd name="f542" fmla="*/ f437 f165 1"/>
                <a:gd name="f543" fmla="*/ f438 f164 1"/>
                <a:gd name="f544" fmla="*/ f439 f165 1"/>
                <a:gd name="f545" fmla="*/ f440 f164 1"/>
                <a:gd name="f546" fmla="*/ f441 f165 1"/>
                <a:gd name="f547" fmla="*/ f442 f164 1"/>
                <a:gd name="f548" fmla="*/ f443 f165 1"/>
                <a:gd name="f549" fmla="*/ f444 f164 1"/>
                <a:gd name="f550" fmla="*/ f445 f165 1"/>
                <a:gd name="f551" fmla="*/ f446 f164 1"/>
                <a:gd name="f552" fmla="*/ f447 f164 1"/>
                <a:gd name="f553" fmla="*/ f448 f165 1"/>
                <a:gd name="f554" fmla="*/ f449 f164 1"/>
                <a:gd name="f555" fmla="*/ f450 f164 1"/>
                <a:gd name="f556" fmla="*/ f451 f164 1"/>
                <a:gd name="f557" fmla="*/ f452 f165 1"/>
                <a:gd name="f558" fmla="*/ f453 f164 1"/>
                <a:gd name="f559" fmla="*/ f454 f164 1"/>
                <a:gd name="f560" fmla="*/ f455 f164 1"/>
                <a:gd name="f561" fmla="*/ f456 f164 1"/>
                <a:gd name="f562" fmla="*/ f457 f164 1"/>
                <a:gd name="f563" fmla="*/ f458 f164 1"/>
                <a:gd name="f564" fmla="*/ f459 f164 1"/>
                <a:gd name="f565" fmla="*/ f460 f165 1"/>
                <a:gd name="f566" fmla="*/ f461 f165 1"/>
                <a:gd name="f567" fmla="*/ f462 f164 1"/>
                <a:gd name="f568" fmla="*/ f463 f165 1"/>
                <a:gd name="f569" fmla="*/ f464 f164 1"/>
                <a:gd name="f570" fmla="*/ f465 f164 1"/>
                <a:gd name="f571" fmla="*/ f466 f165 1"/>
                <a:gd name="f572" fmla="*/ f467 f164 1"/>
                <a:gd name="f573" fmla="*/ f468 f165 1"/>
                <a:gd name="f574" fmla="*/ f469 f164 1"/>
                <a:gd name="f575" fmla="*/ f470 f165 1"/>
                <a:gd name="f576" fmla="*/ f471 f164 1"/>
                <a:gd name="f577" fmla="*/ f472 f165 1"/>
                <a:gd name="f578" fmla="*/ f473 f164 1"/>
                <a:gd name="f579" fmla="*/ f474 f165 1"/>
                <a:gd name="f580" fmla="*/ f475 f164 1"/>
                <a:gd name="f581" fmla="*/ f476 f164 1"/>
                <a:gd name="f582" fmla="*/ f477 f165 1"/>
                <a:gd name="f583" fmla="*/ f478 f164 1"/>
                <a:gd name="f584" fmla="*/ f479 f165 1"/>
              </a:gdLst>
              <a:ahLst/>
              <a:cxnLst>
                <a:cxn ang="3cd4">
                  <a:pos x="hc" y="t"/>
                </a:cxn>
                <a:cxn ang="0">
                  <a:pos x="r" y="vc"/>
                </a:cxn>
                <a:cxn ang="cd4">
                  <a:pos x="hc" y="b"/>
                </a:cxn>
                <a:cxn ang="cd2">
                  <a:pos x="l" y="vc"/>
                </a:cxn>
                <a:cxn ang="f378">
                  <a:pos x="f484" y="f485"/>
                </a:cxn>
                <a:cxn ang="f378">
                  <a:pos x="f486" y="f485"/>
                </a:cxn>
                <a:cxn ang="f378">
                  <a:pos x="f487" y="f488"/>
                </a:cxn>
                <a:cxn ang="f378">
                  <a:pos x="f489" y="f488"/>
                </a:cxn>
                <a:cxn ang="f378">
                  <a:pos x="f490" y="f491"/>
                </a:cxn>
                <a:cxn ang="f378">
                  <a:pos x="f492" y="f491"/>
                </a:cxn>
                <a:cxn ang="f378">
                  <a:pos x="f493" y="f488"/>
                </a:cxn>
                <a:cxn ang="f378">
                  <a:pos x="f494" y="f495"/>
                </a:cxn>
                <a:cxn ang="f378">
                  <a:pos x="f496" y="f495"/>
                </a:cxn>
                <a:cxn ang="f378">
                  <a:pos x="f497" y="f498"/>
                </a:cxn>
                <a:cxn ang="f378">
                  <a:pos x="f499" y="f500"/>
                </a:cxn>
                <a:cxn ang="f378">
                  <a:pos x="f501" y="f502"/>
                </a:cxn>
                <a:cxn ang="f378">
                  <a:pos x="f503" y="f504"/>
                </a:cxn>
                <a:cxn ang="f378">
                  <a:pos x="f505" y="f506"/>
                </a:cxn>
                <a:cxn ang="f378">
                  <a:pos x="f507" y="f508"/>
                </a:cxn>
                <a:cxn ang="f378">
                  <a:pos x="f509" y="f510"/>
                </a:cxn>
                <a:cxn ang="f378">
                  <a:pos x="f511" y="f512"/>
                </a:cxn>
                <a:cxn ang="f378">
                  <a:pos x="f513" y="f514"/>
                </a:cxn>
                <a:cxn ang="f378">
                  <a:pos x="f515" y="f516"/>
                </a:cxn>
                <a:cxn ang="f378">
                  <a:pos x="f517" y="f518"/>
                </a:cxn>
                <a:cxn ang="f378">
                  <a:pos x="f519" y="f520"/>
                </a:cxn>
                <a:cxn ang="f378">
                  <a:pos x="f519" y="f521"/>
                </a:cxn>
                <a:cxn ang="f378">
                  <a:pos x="f522" y="f523"/>
                </a:cxn>
                <a:cxn ang="f378">
                  <a:pos x="f522" y="f524"/>
                </a:cxn>
                <a:cxn ang="f378">
                  <a:pos x="f525" y="f526"/>
                </a:cxn>
                <a:cxn ang="f378">
                  <a:pos x="f527" y="f528"/>
                </a:cxn>
                <a:cxn ang="f378">
                  <a:pos x="f529" y="f530"/>
                </a:cxn>
                <a:cxn ang="f378">
                  <a:pos x="f531" y="f532"/>
                </a:cxn>
                <a:cxn ang="f378">
                  <a:pos x="f533" y="f534"/>
                </a:cxn>
                <a:cxn ang="f378">
                  <a:pos x="f535" y="f536"/>
                </a:cxn>
                <a:cxn ang="f378">
                  <a:pos x="f537" y="f538"/>
                </a:cxn>
                <a:cxn ang="f378">
                  <a:pos x="f539" y="f540"/>
                </a:cxn>
                <a:cxn ang="f378">
                  <a:pos x="f541" y="f542"/>
                </a:cxn>
                <a:cxn ang="f378">
                  <a:pos x="f543" y="f544"/>
                </a:cxn>
                <a:cxn ang="f378">
                  <a:pos x="f545" y="f544"/>
                </a:cxn>
                <a:cxn ang="f378">
                  <a:pos x="f517" y="f546"/>
                </a:cxn>
                <a:cxn ang="f378">
                  <a:pos x="f547" y="f548"/>
                </a:cxn>
                <a:cxn ang="f378">
                  <a:pos x="f549" y="f550"/>
                </a:cxn>
                <a:cxn ang="f378">
                  <a:pos x="f551" y="f550"/>
                </a:cxn>
                <a:cxn ang="f378">
                  <a:pos x="f552" y="f553"/>
                </a:cxn>
                <a:cxn ang="f378">
                  <a:pos x="f554" y="f553"/>
                </a:cxn>
                <a:cxn ang="f378">
                  <a:pos x="f555" y="f553"/>
                </a:cxn>
                <a:cxn ang="f378">
                  <a:pos x="f556" y="f557"/>
                </a:cxn>
                <a:cxn ang="f378">
                  <a:pos x="f558" y="f557"/>
                </a:cxn>
                <a:cxn ang="f378">
                  <a:pos x="f559" y="f557"/>
                </a:cxn>
                <a:cxn ang="f378">
                  <a:pos x="f560" y="f557"/>
                </a:cxn>
                <a:cxn ang="f378">
                  <a:pos x="f561" y="f557"/>
                </a:cxn>
                <a:cxn ang="f378">
                  <a:pos x="f562" y="f557"/>
                </a:cxn>
                <a:cxn ang="f378">
                  <a:pos x="f563" y="f553"/>
                </a:cxn>
                <a:cxn ang="f378">
                  <a:pos x="f564" y="f553"/>
                </a:cxn>
                <a:cxn ang="f378">
                  <a:pos x="f564" y="f565"/>
                </a:cxn>
                <a:cxn ang="f378">
                  <a:pos x="f564" y="f566"/>
                </a:cxn>
                <a:cxn ang="f378">
                  <a:pos x="f567" y="f534"/>
                </a:cxn>
                <a:cxn ang="f378">
                  <a:pos x="f567" y="f568"/>
                </a:cxn>
                <a:cxn ang="f378">
                  <a:pos x="f569" y="f568"/>
                </a:cxn>
                <a:cxn ang="f378">
                  <a:pos x="f570" y="f571"/>
                </a:cxn>
                <a:cxn ang="f378">
                  <a:pos x="f572" y="f573"/>
                </a:cxn>
                <a:cxn ang="f378">
                  <a:pos x="f574" y="f575"/>
                </a:cxn>
                <a:cxn ang="f378">
                  <a:pos x="f576" y="f577"/>
                </a:cxn>
                <a:cxn ang="f378">
                  <a:pos x="f578" y="f579"/>
                </a:cxn>
                <a:cxn ang="f378">
                  <a:pos x="f580" y="f506"/>
                </a:cxn>
                <a:cxn ang="f378">
                  <a:pos x="f581" y="f582"/>
                </a:cxn>
                <a:cxn ang="f378">
                  <a:pos x="f583" y="f584"/>
                </a:cxn>
              </a:cxnLst>
              <a:rect l="f480" t="f483" r="f481" b="f482"/>
              <a:pathLst>
                <a:path w="840" h="390">
                  <a:moveTo>
                    <a:pt x="f8" y="f9"/>
                  </a:moveTo>
                  <a:lnTo>
                    <a:pt x="f10" y="f11"/>
                  </a:lnTo>
                  <a:lnTo>
                    <a:pt x="f12" y="f11"/>
                  </a:lnTo>
                  <a:lnTo>
                    <a:pt x="f13" y="f11"/>
                  </a:lnTo>
                  <a:lnTo>
                    <a:pt x="f14" y="f15"/>
                  </a:lnTo>
                  <a:lnTo>
                    <a:pt x="f16" y="f15"/>
                  </a:lnTo>
                  <a:lnTo>
                    <a:pt x="f17" y="f15"/>
                  </a:lnTo>
                  <a:lnTo>
                    <a:pt x="f18" y="f15"/>
                  </a:lnTo>
                  <a:lnTo>
                    <a:pt x="f19" y="f20"/>
                  </a:lnTo>
                  <a:lnTo>
                    <a:pt x="f21" y="f20"/>
                  </a:lnTo>
                  <a:lnTo>
                    <a:pt x="f22" y="f20"/>
                  </a:lnTo>
                  <a:lnTo>
                    <a:pt x="f23" y="f20"/>
                  </a:lnTo>
                  <a:lnTo>
                    <a:pt x="f24" y="f15"/>
                  </a:lnTo>
                  <a:lnTo>
                    <a:pt x="f25" y="f15"/>
                  </a:lnTo>
                  <a:lnTo>
                    <a:pt x="f26" y="f15"/>
                  </a:lnTo>
                  <a:lnTo>
                    <a:pt x="f27" y="f28"/>
                  </a:lnTo>
                  <a:lnTo>
                    <a:pt x="f29" y="f30"/>
                  </a:lnTo>
                  <a:lnTo>
                    <a:pt x="f31" y="f28"/>
                  </a:lnTo>
                  <a:lnTo>
                    <a:pt x="f32" y="f33"/>
                  </a:lnTo>
                  <a:lnTo>
                    <a:pt x="f34" y="f33"/>
                  </a:lnTo>
                  <a:lnTo>
                    <a:pt x="f35" y="f33"/>
                  </a:lnTo>
                  <a:lnTo>
                    <a:pt x="f36" y="f37"/>
                  </a:lnTo>
                  <a:lnTo>
                    <a:pt x="f38" y="f39"/>
                  </a:lnTo>
                  <a:lnTo>
                    <a:pt x="f40" y="f41"/>
                  </a:lnTo>
                  <a:lnTo>
                    <a:pt x="f42" y="f43"/>
                  </a:lnTo>
                  <a:lnTo>
                    <a:pt x="f44" y="f45"/>
                  </a:lnTo>
                  <a:lnTo>
                    <a:pt x="f46" y="f47"/>
                  </a:lnTo>
                  <a:lnTo>
                    <a:pt x="f48" y="f49"/>
                  </a:lnTo>
                  <a:lnTo>
                    <a:pt x="f50" y="f49"/>
                  </a:lnTo>
                  <a:lnTo>
                    <a:pt x="f51" y="f8"/>
                  </a:lnTo>
                  <a:lnTo>
                    <a:pt x="f52" y="f53"/>
                  </a:lnTo>
                  <a:lnTo>
                    <a:pt x="f54" y="f55"/>
                  </a:lnTo>
                  <a:lnTo>
                    <a:pt x="f56" y="f57"/>
                  </a:lnTo>
                  <a:lnTo>
                    <a:pt x="f58" y="f59"/>
                  </a:lnTo>
                  <a:lnTo>
                    <a:pt x="f58" y="f60"/>
                  </a:lnTo>
                  <a:lnTo>
                    <a:pt x="f61" y="f62"/>
                  </a:lnTo>
                  <a:lnTo>
                    <a:pt x="f63" y="f64"/>
                  </a:lnTo>
                  <a:lnTo>
                    <a:pt x="f65" y="f66"/>
                  </a:lnTo>
                  <a:lnTo>
                    <a:pt x="f65" y="f67"/>
                  </a:lnTo>
                  <a:lnTo>
                    <a:pt x="f68" y="f69"/>
                  </a:lnTo>
                  <a:lnTo>
                    <a:pt x="f70" y="f69"/>
                  </a:lnTo>
                  <a:lnTo>
                    <a:pt x="f71" y="f72"/>
                  </a:lnTo>
                  <a:lnTo>
                    <a:pt x="f71" y="f73"/>
                  </a:lnTo>
                  <a:lnTo>
                    <a:pt x="f71" y="f74"/>
                  </a:lnTo>
                  <a:lnTo>
                    <a:pt x="f75" y="f74"/>
                  </a:lnTo>
                  <a:lnTo>
                    <a:pt x="f75" y="f76"/>
                  </a:lnTo>
                  <a:lnTo>
                    <a:pt x="f75" y="f14"/>
                  </a:lnTo>
                  <a:lnTo>
                    <a:pt x="f75" y="f77"/>
                  </a:lnTo>
                  <a:lnTo>
                    <a:pt x="f78" y="f79"/>
                  </a:lnTo>
                  <a:lnTo>
                    <a:pt x="f80" y="f81"/>
                  </a:lnTo>
                  <a:lnTo>
                    <a:pt x="f78" y="f82"/>
                  </a:lnTo>
                  <a:lnTo>
                    <a:pt x="f78" y="f83"/>
                  </a:lnTo>
                  <a:lnTo>
                    <a:pt x="f80" y="f84"/>
                  </a:lnTo>
                  <a:lnTo>
                    <a:pt x="f85" y="f86"/>
                  </a:lnTo>
                  <a:lnTo>
                    <a:pt x="f87" y="f88"/>
                  </a:lnTo>
                  <a:lnTo>
                    <a:pt x="f87" y="f89"/>
                  </a:lnTo>
                  <a:lnTo>
                    <a:pt x="f85" y="f90"/>
                  </a:lnTo>
                  <a:lnTo>
                    <a:pt x="f91" y="f92"/>
                  </a:lnTo>
                  <a:lnTo>
                    <a:pt x="f93" y="f94"/>
                  </a:lnTo>
                  <a:lnTo>
                    <a:pt x="f95" y="f96"/>
                  </a:lnTo>
                  <a:lnTo>
                    <a:pt x="f97" y="f98"/>
                  </a:lnTo>
                  <a:lnTo>
                    <a:pt x="f99" y="f19"/>
                  </a:lnTo>
                  <a:lnTo>
                    <a:pt x="f100" y="f101"/>
                  </a:lnTo>
                  <a:lnTo>
                    <a:pt x="f102" y="f103"/>
                  </a:lnTo>
                  <a:lnTo>
                    <a:pt x="f104" y="f105"/>
                  </a:lnTo>
                  <a:lnTo>
                    <a:pt x="f106" y="f21"/>
                  </a:lnTo>
                  <a:lnTo>
                    <a:pt x="f107" y="f108"/>
                  </a:lnTo>
                  <a:lnTo>
                    <a:pt x="f6" y="f109"/>
                  </a:lnTo>
                  <a:lnTo>
                    <a:pt x="f110" y="f109"/>
                  </a:lnTo>
                  <a:lnTo>
                    <a:pt x="f111" y="f109"/>
                  </a:lnTo>
                  <a:lnTo>
                    <a:pt x="f80" y="f112"/>
                  </a:lnTo>
                  <a:lnTo>
                    <a:pt x="f68" y="f112"/>
                  </a:lnTo>
                  <a:lnTo>
                    <a:pt x="f113" y="f114"/>
                  </a:lnTo>
                  <a:lnTo>
                    <a:pt x="f115" y="f114"/>
                  </a:lnTo>
                  <a:lnTo>
                    <a:pt x="f116" y="f114"/>
                  </a:lnTo>
                  <a:lnTo>
                    <a:pt x="f117" y="f118"/>
                  </a:lnTo>
                  <a:lnTo>
                    <a:pt x="f119" y="f118"/>
                  </a:lnTo>
                  <a:lnTo>
                    <a:pt x="f120" y="f118"/>
                  </a:lnTo>
                  <a:lnTo>
                    <a:pt x="f121" y="f122"/>
                  </a:lnTo>
                  <a:lnTo>
                    <a:pt x="f123" y="f122"/>
                  </a:lnTo>
                  <a:lnTo>
                    <a:pt x="f29" y="f122"/>
                  </a:lnTo>
                  <a:lnTo>
                    <a:pt x="f124" y="f122"/>
                  </a:lnTo>
                  <a:lnTo>
                    <a:pt x="f125" y="f122"/>
                  </a:lnTo>
                  <a:lnTo>
                    <a:pt x="f126" y="f122"/>
                  </a:lnTo>
                  <a:lnTo>
                    <a:pt x="f25" y="f7"/>
                  </a:lnTo>
                  <a:lnTo>
                    <a:pt x="f127" y="f7"/>
                  </a:lnTo>
                  <a:lnTo>
                    <a:pt x="f128" y="f7"/>
                  </a:lnTo>
                  <a:lnTo>
                    <a:pt x="f129" y="f7"/>
                  </a:lnTo>
                  <a:lnTo>
                    <a:pt x="f130" y="f7"/>
                  </a:lnTo>
                  <a:lnTo>
                    <a:pt x="f131" y="f7"/>
                  </a:lnTo>
                  <a:lnTo>
                    <a:pt x="f132" y="f7"/>
                  </a:lnTo>
                  <a:lnTo>
                    <a:pt x="f105" y="f7"/>
                  </a:lnTo>
                  <a:lnTo>
                    <a:pt x="f133" y="f7"/>
                  </a:lnTo>
                  <a:lnTo>
                    <a:pt x="f134" y="f7"/>
                  </a:lnTo>
                  <a:lnTo>
                    <a:pt x="f135" y="f7"/>
                  </a:lnTo>
                  <a:lnTo>
                    <a:pt x="f17" y="f7"/>
                  </a:lnTo>
                  <a:lnTo>
                    <a:pt x="f136" y="f122"/>
                  </a:lnTo>
                  <a:lnTo>
                    <a:pt x="f137" y="f122"/>
                  </a:lnTo>
                  <a:lnTo>
                    <a:pt x="f138" y="f122"/>
                  </a:lnTo>
                  <a:lnTo>
                    <a:pt x="f139" y="f122"/>
                  </a:lnTo>
                  <a:lnTo>
                    <a:pt x="f139" y="f140"/>
                  </a:lnTo>
                  <a:lnTo>
                    <a:pt x="f139" y="f141"/>
                  </a:lnTo>
                  <a:lnTo>
                    <a:pt x="f139" y="f101"/>
                  </a:lnTo>
                  <a:lnTo>
                    <a:pt x="f139" y="f142"/>
                  </a:lnTo>
                  <a:lnTo>
                    <a:pt x="f73" y="f96"/>
                  </a:lnTo>
                  <a:lnTo>
                    <a:pt x="f73" y="f92"/>
                  </a:lnTo>
                  <a:lnTo>
                    <a:pt x="f73" y="f143"/>
                  </a:lnTo>
                  <a:lnTo>
                    <a:pt x="f73" y="f144"/>
                  </a:lnTo>
                  <a:lnTo>
                    <a:pt x="f145" y="f144"/>
                  </a:lnTo>
                  <a:lnTo>
                    <a:pt x="f146" y="f144"/>
                  </a:lnTo>
                  <a:lnTo>
                    <a:pt x="f147" y="f148"/>
                  </a:lnTo>
                  <a:lnTo>
                    <a:pt x="f149" y="f148"/>
                  </a:lnTo>
                  <a:lnTo>
                    <a:pt x="f150" y="f148"/>
                  </a:lnTo>
                  <a:lnTo>
                    <a:pt x="f151" y="f152"/>
                  </a:lnTo>
                  <a:lnTo>
                    <a:pt x="f153" y="f152"/>
                  </a:lnTo>
                  <a:lnTo>
                    <a:pt x="f5" y="f154"/>
                  </a:lnTo>
                  <a:lnTo>
                    <a:pt x="f155" y="f82"/>
                  </a:lnTo>
                  <a:lnTo>
                    <a:pt x="f155" y="f156"/>
                  </a:lnTo>
                  <a:lnTo>
                    <a:pt x="f11" y="f157"/>
                  </a:lnTo>
                  <a:lnTo>
                    <a:pt x="f11" y="f158"/>
                  </a:lnTo>
                  <a:lnTo>
                    <a:pt x="f159" y="f53"/>
                  </a:lnTo>
                  <a:lnTo>
                    <a:pt x="f160" y="f49"/>
                  </a:lnTo>
                  <a:lnTo>
                    <a:pt x="f160" y="f30"/>
                  </a:lnTo>
                  <a:lnTo>
                    <a:pt x="f161" y="f5"/>
                  </a:lnTo>
                  <a:lnTo>
                    <a:pt x="f162" y="f5"/>
                  </a:lnTo>
                  <a:lnTo>
                    <a:pt x="f8" y="f9"/>
                  </a:lnTo>
                  <a:close/>
                </a:path>
              </a:pathLst>
            </a:custGeom>
            <a:solidFill>
              <a:schemeClr val="accent1">
                <a:lumMod val="40000"/>
                <a:lumOff val="60000"/>
              </a:schemeClr>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34" name="Freeform 24">
              <a:extLst>
                <a:ext uri="{FF2B5EF4-FFF2-40B4-BE49-F238E27FC236}">
                  <a16:creationId xmlns:a16="http://schemas.microsoft.com/office/drawing/2014/main" id="{A20C72FD-F664-8520-C1B1-7C4602F733EB}"/>
                </a:ext>
              </a:extLst>
            </p:cNvPr>
            <p:cNvSpPr/>
            <p:nvPr/>
          </p:nvSpPr>
          <p:spPr>
            <a:xfrm>
              <a:off x="6915762" y="1228276"/>
              <a:ext cx="196970" cy="422416"/>
            </a:xfrm>
            <a:custGeom>
              <a:avLst/>
              <a:gdLst>
                <a:gd name="f0" fmla="val 10800000"/>
                <a:gd name="f1" fmla="val 5400000"/>
                <a:gd name="f2" fmla="val 180"/>
                <a:gd name="f3" fmla="val w"/>
                <a:gd name="f4" fmla="val h"/>
                <a:gd name="f5" fmla="val 0"/>
                <a:gd name="f6" fmla="val 166"/>
                <a:gd name="f7" fmla="val 356"/>
                <a:gd name="f8" fmla="val 36"/>
                <a:gd name="f9" fmla="val 41"/>
                <a:gd name="f10" fmla="val 12"/>
                <a:gd name="f11" fmla="val 45"/>
                <a:gd name="f12" fmla="val 26"/>
                <a:gd name="f13" fmla="val 52"/>
                <a:gd name="f14" fmla="val 38"/>
                <a:gd name="f15" fmla="val 57"/>
                <a:gd name="f16" fmla="val 64"/>
                <a:gd name="f17" fmla="val 69"/>
                <a:gd name="f18" fmla="val 79"/>
                <a:gd name="f19" fmla="val 74"/>
                <a:gd name="f20" fmla="val 90"/>
                <a:gd name="f21" fmla="val 81"/>
                <a:gd name="f22" fmla="val 105"/>
                <a:gd name="f23" fmla="val 86"/>
                <a:gd name="f24" fmla="val 119"/>
                <a:gd name="f25" fmla="val 131"/>
                <a:gd name="f26" fmla="val 97"/>
                <a:gd name="f27" fmla="val 145"/>
                <a:gd name="f28" fmla="val 102"/>
                <a:gd name="f29" fmla="val 157"/>
                <a:gd name="f30" fmla="val 107"/>
                <a:gd name="f31" fmla="val 171"/>
                <a:gd name="f32" fmla="val 114"/>
                <a:gd name="f33" fmla="val 183"/>
                <a:gd name="f34" fmla="val 197"/>
                <a:gd name="f35" fmla="val 126"/>
                <a:gd name="f36" fmla="val 211"/>
                <a:gd name="f37" fmla="val 128"/>
                <a:gd name="f38" fmla="val 218"/>
                <a:gd name="f39" fmla="val 228"/>
                <a:gd name="f40" fmla="val 138"/>
                <a:gd name="f41" fmla="val 232"/>
                <a:gd name="f42" fmla="val 149"/>
                <a:gd name="f43" fmla="val 242"/>
                <a:gd name="f44" fmla="val 154"/>
                <a:gd name="f45" fmla="val 249"/>
                <a:gd name="f46" fmla="val 164"/>
                <a:gd name="f47" fmla="val 258"/>
                <a:gd name="f48" fmla="val 275"/>
                <a:gd name="f49" fmla="val 284"/>
                <a:gd name="f50" fmla="val 287"/>
                <a:gd name="f51" fmla="val 152"/>
                <a:gd name="f52" fmla="val 292"/>
                <a:gd name="f53" fmla="val 147"/>
                <a:gd name="f54" fmla="val 299"/>
                <a:gd name="f55" fmla="val 142"/>
                <a:gd name="f56" fmla="val 303"/>
                <a:gd name="f57" fmla="val 135"/>
                <a:gd name="f58" fmla="val 318"/>
                <a:gd name="f59" fmla="val 322"/>
                <a:gd name="f60" fmla="val 116"/>
                <a:gd name="f61" fmla="val 327"/>
                <a:gd name="f62" fmla="val 332"/>
                <a:gd name="f63" fmla="val 93"/>
                <a:gd name="f64" fmla="val 334"/>
                <a:gd name="f65" fmla="val 339"/>
                <a:gd name="f66" fmla="val 67"/>
                <a:gd name="f67" fmla="val 344"/>
                <a:gd name="f68" fmla="val 55"/>
                <a:gd name="f69" fmla="val 348"/>
                <a:gd name="f70" fmla="val 43"/>
                <a:gd name="f71" fmla="val 351"/>
                <a:gd name="f72" fmla="val 29"/>
                <a:gd name="f73" fmla="val 19"/>
                <a:gd name="f74" fmla="val 346"/>
                <a:gd name="f75" fmla="val 17"/>
                <a:gd name="f76" fmla="val 15"/>
                <a:gd name="f77" fmla="val 329"/>
                <a:gd name="f78" fmla="val 325"/>
                <a:gd name="f79" fmla="val 294"/>
                <a:gd name="f80" fmla="val 10"/>
                <a:gd name="f81" fmla="val 280"/>
                <a:gd name="f82" fmla="val 3"/>
                <a:gd name="f83" fmla="val 256"/>
                <a:gd name="f84" fmla="val 230"/>
                <a:gd name="f85" fmla="val 8"/>
                <a:gd name="f86" fmla="val 206"/>
                <a:gd name="f87" fmla="val 195"/>
                <a:gd name="f88" fmla="val 187"/>
                <a:gd name="f89" fmla="val 5"/>
                <a:gd name="f90" fmla="val 173"/>
                <a:gd name="f91" fmla="val 150"/>
                <a:gd name="f92" fmla="val 140"/>
                <a:gd name="f93" fmla="val 24"/>
                <a:gd name="f94" fmla="val 121"/>
                <a:gd name="f95" fmla="val 112"/>
                <a:gd name="f96" fmla="val 100"/>
                <a:gd name="f97" fmla="val 60"/>
                <a:gd name="f98" fmla="val 48"/>
                <a:gd name="f99" fmla="val 22"/>
                <a:gd name="f100" fmla="val 7"/>
                <a:gd name="f101" fmla="val 34"/>
                <a:gd name="f102" fmla="+- 0 0 -90"/>
                <a:gd name="f103" fmla="*/ f3 1 166"/>
                <a:gd name="f104" fmla="*/ f4 1 356"/>
                <a:gd name="f105" fmla="+- f7 0 f5"/>
                <a:gd name="f106" fmla="+- f6 0 f5"/>
                <a:gd name="f107" fmla="*/ f102 f0 1"/>
                <a:gd name="f108" fmla="*/ f106 1 166"/>
                <a:gd name="f109" fmla="*/ f105 1 356"/>
                <a:gd name="f110" fmla="*/ 65088 f106 1"/>
                <a:gd name="f111" fmla="*/ 19050 f105 1"/>
                <a:gd name="f112" fmla="*/ 82550 f106 1"/>
                <a:gd name="f113" fmla="*/ 60325 f105 1"/>
                <a:gd name="f114" fmla="*/ 101600 f106 1"/>
                <a:gd name="f115" fmla="*/ 101600 f105 1"/>
                <a:gd name="f116" fmla="*/ 117475 f106 1"/>
                <a:gd name="f117" fmla="*/ 142875 f105 1"/>
                <a:gd name="f118" fmla="*/ 136525 f106 1"/>
                <a:gd name="f119" fmla="*/ 188913 f105 1"/>
                <a:gd name="f120" fmla="*/ 153988 f106 1"/>
                <a:gd name="f121" fmla="*/ 230188 f105 1"/>
                <a:gd name="f122" fmla="*/ 169863 f106 1"/>
                <a:gd name="f123" fmla="*/ 271463 f105 1"/>
                <a:gd name="f124" fmla="*/ 188913 f106 1"/>
                <a:gd name="f125" fmla="*/ 312738 f105 1"/>
                <a:gd name="f126" fmla="*/ 203200 f106 1"/>
                <a:gd name="f127" fmla="*/ 346075 f105 1"/>
                <a:gd name="f128" fmla="*/ 219075 f106 1"/>
                <a:gd name="f129" fmla="*/ 368300 f105 1"/>
                <a:gd name="f130" fmla="*/ 244475 f106 1"/>
                <a:gd name="f131" fmla="*/ 395288 f105 1"/>
                <a:gd name="f132" fmla="*/ 263525 f106 1"/>
                <a:gd name="f133" fmla="*/ 436563 f105 1"/>
                <a:gd name="f134" fmla="*/ 249238 f106 1"/>
                <a:gd name="f135" fmla="*/ 455613 f105 1"/>
                <a:gd name="f136" fmla="*/ 233363 f106 1"/>
                <a:gd name="f137" fmla="*/ 474663 f105 1"/>
                <a:gd name="f138" fmla="*/ 214313 f106 1"/>
                <a:gd name="f139" fmla="*/ 504825 f105 1"/>
                <a:gd name="f140" fmla="*/ 184150 f106 1"/>
                <a:gd name="f141" fmla="*/ 519113 f105 1"/>
                <a:gd name="f142" fmla="*/ 147638 f106 1"/>
                <a:gd name="f143" fmla="*/ 530225 f105 1"/>
                <a:gd name="f144" fmla="*/ 106363 f106 1"/>
                <a:gd name="f145" fmla="*/ 546100 f105 1"/>
                <a:gd name="f146" fmla="*/ 68263 f106 1"/>
                <a:gd name="f147" fmla="*/ 557213 f105 1"/>
                <a:gd name="f148" fmla="*/ 41275 f106 1"/>
                <a:gd name="f149" fmla="*/ 26988 f106 1"/>
                <a:gd name="f150" fmla="*/ 23813 f106 1"/>
                <a:gd name="f151" fmla="*/ 522288 f105 1"/>
                <a:gd name="f152" fmla="*/ 15875 f106 1"/>
                <a:gd name="f153" fmla="*/ 444500 f105 1"/>
                <a:gd name="f154" fmla="*/ 4763 f106 1"/>
                <a:gd name="f155" fmla="*/ 365125 f105 1"/>
                <a:gd name="f156" fmla="*/ 12700 f106 1"/>
                <a:gd name="f157" fmla="*/ 327025 f105 1"/>
                <a:gd name="f158" fmla="*/ 296863 f105 1"/>
                <a:gd name="f159" fmla="*/ 0 f106 1"/>
                <a:gd name="f160" fmla="*/ 238125 f105 1"/>
                <a:gd name="f161" fmla="*/ 19050 f106 1"/>
                <a:gd name="f162" fmla="*/ 222250 f105 1"/>
                <a:gd name="f163" fmla="*/ 38100 f106 1"/>
                <a:gd name="f164" fmla="*/ 192088 f105 1"/>
                <a:gd name="f165" fmla="*/ 177800 f105 1"/>
                <a:gd name="f166" fmla="*/ 161925 f105 1"/>
                <a:gd name="f167" fmla="*/ 136525 f105 1"/>
                <a:gd name="f168" fmla="*/ 95250 f105 1"/>
                <a:gd name="f169" fmla="*/ 76200 f105 1"/>
                <a:gd name="f170" fmla="*/ 11113 f105 1"/>
                <a:gd name="f171" fmla="*/ 53975 f106 1"/>
                <a:gd name="f172" fmla="*/ 7938 f105 1"/>
                <a:gd name="f173" fmla="*/ f107 1 f2"/>
                <a:gd name="f174" fmla="*/ f110 1 166"/>
                <a:gd name="f175" fmla="*/ f111 1 356"/>
                <a:gd name="f176" fmla="*/ f112 1 166"/>
                <a:gd name="f177" fmla="*/ f113 1 356"/>
                <a:gd name="f178" fmla="*/ f114 1 166"/>
                <a:gd name="f179" fmla="*/ f115 1 356"/>
                <a:gd name="f180" fmla="*/ f116 1 166"/>
                <a:gd name="f181" fmla="*/ f117 1 356"/>
                <a:gd name="f182" fmla="*/ f118 1 166"/>
                <a:gd name="f183" fmla="*/ f119 1 356"/>
                <a:gd name="f184" fmla="*/ f120 1 166"/>
                <a:gd name="f185" fmla="*/ f121 1 356"/>
                <a:gd name="f186" fmla="*/ f122 1 166"/>
                <a:gd name="f187" fmla="*/ f123 1 356"/>
                <a:gd name="f188" fmla="*/ f124 1 166"/>
                <a:gd name="f189" fmla="*/ f125 1 356"/>
                <a:gd name="f190" fmla="*/ f126 1 166"/>
                <a:gd name="f191" fmla="*/ f127 1 356"/>
                <a:gd name="f192" fmla="*/ f128 1 166"/>
                <a:gd name="f193" fmla="*/ f129 1 356"/>
                <a:gd name="f194" fmla="*/ f130 1 166"/>
                <a:gd name="f195" fmla="*/ f131 1 356"/>
                <a:gd name="f196" fmla="*/ f132 1 166"/>
                <a:gd name="f197" fmla="*/ f133 1 356"/>
                <a:gd name="f198" fmla="*/ f134 1 166"/>
                <a:gd name="f199" fmla="*/ f135 1 356"/>
                <a:gd name="f200" fmla="*/ f136 1 166"/>
                <a:gd name="f201" fmla="*/ f137 1 356"/>
                <a:gd name="f202" fmla="*/ f138 1 166"/>
                <a:gd name="f203" fmla="*/ f139 1 356"/>
                <a:gd name="f204" fmla="*/ f140 1 166"/>
                <a:gd name="f205" fmla="*/ f141 1 356"/>
                <a:gd name="f206" fmla="*/ f142 1 166"/>
                <a:gd name="f207" fmla="*/ f143 1 356"/>
                <a:gd name="f208" fmla="*/ f144 1 166"/>
                <a:gd name="f209" fmla="*/ f145 1 356"/>
                <a:gd name="f210" fmla="*/ f146 1 166"/>
                <a:gd name="f211" fmla="*/ f147 1 356"/>
                <a:gd name="f212" fmla="*/ f148 1 166"/>
                <a:gd name="f213" fmla="*/ f149 1 166"/>
                <a:gd name="f214" fmla="*/ f150 1 166"/>
                <a:gd name="f215" fmla="*/ f151 1 356"/>
                <a:gd name="f216" fmla="*/ f152 1 166"/>
                <a:gd name="f217" fmla="*/ f153 1 356"/>
                <a:gd name="f218" fmla="*/ f154 1 166"/>
                <a:gd name="f219" fmla="*/ f155 1 356"/>
                <a:gd name="f220" fmla="*/ f156 1 166"/>
                <a:gd name="f221" fmla="*/ f157 1 356"/>
                <a:gd name="f222" fmla="*/ f158 1 356"/>
                <a:gd name="f223" fmla="*/ f159 1 166"/>
                <a:gd name="f224" fmla="*/ f160 1 356"/>
                <a:gd name="f225" fmla="*/ f161 1 166"/>
                <a:gd name="f226" fmla="*/ f162 1 356"/>
                <a:gd name="f227" fmla="*/ f163 1 166"/>
                <a:gd name="f228" fmla="*/ f164 1 356"/>
                <a:gd name="f229" fmla="*/ f165 1 356"/>
                <a:gd name="f230" fmla="*/ f166 1 356"/>
                <a:gd name="f231" fmla="*/ f167 1 356"/>
                <a:gd name="f232" fmla="*/ f168 1 356"/>
                <a:gd name="f233" fmla="*/ f169 1 356"/>
                <a:gd name="f234" fmla="*/ f170 1 356"/>
                <a:gd name="f235" fmla="*/ f171 1 166"/>
                <a:gd name="f236" fmla="*/ f172 1 356"/>
                <a:gd name="f237" fmla="*/ 0 1 f108"/>
                <a:gd name="f238" fmla="*/ f6 1 f108"/>
                <a:gd name="f239" fmla="*/ 0 1 f109"/>
                <a:gd name="f240" fmla="*/ f7 1 f109"/>
                <a:gd name="f241" fmla="+- f173 0 f1"/>
                <a:gd name="f242" fmla="*/ f174 1 f108"/>
                <a:gd name="f243" fmla="*/ f175 1 f109"/>
                <a:gd name="f244" fmla="*/ f176 1 f108"/>
                <a:gd name="f245" fmla="*/ f177 1 f109"/>
                <a:gd name="f246" fmla="*/ f178 1 f108"/>
                <a:gd name="f247" fmla="*/ f179 1 f109"/>
                <a:gd name="f248" fmla="*/ f180 1 f108"/>
                <a:gd name="f249" fmla="*/ f181 1 f109"/>
                <a:gd name="f250" fmla="*/ f182 1 f108"/>
                <a:gd name="f251" fmla="*/ f183 1 f109"/>
                <a:gd name="f252" fmla="*/ f184 1 f108"/>
                <a:gd name="f253" fmla="*/ f185 1 f109"/>
                <a:gd name="f254" fmla="*/ f186 1 f108"/>
                <a:gd name="f255" fmla="*/ f187 1 f109"/>
                <a:gd name="f256" fmla="*/ f188 1 f108"/>
                <a:gd name="f257" fmla="*/ f189 1 f109"/>
                <a:gd name="f258" fmla="*/ f190 1 f108"/>
                <a:gd name="f259" fmla="*/ f191 1 f109"/>
                <a:gd name="f260" fmla="*/ f192 1 f108"/>
                <a:gd name="f261" fmla="*/ f193 1 f109"/>
                <a:gd name="f262" fmla="*/ f194 1 f108"/>
                <a:gd name="f263" fmla="*/ f195 1 f109"/>
                <a:gd name="f264" fmla="*/ f196 1 f108"/>
                <a:gd name="f265" fmla="*/ f197 1 f109"/>
                <a:gd name="f266" fmla="*/ f198 1 f108"/>
                <a:gd name="f267" fmla="*/ f199 1 f109"/>
                <a:gd name="f268" fmla="*/ f200 1 f108"/>
                <a:gd name="f269" fmla="*/ f201 1 f109"/>
                <a:gd name="f270" fmla="*/ f202 1 f108"/>
                <a:gd name="f271" fmla="*/ f203 1 f109"/>
                <a:gd name="f272" fmla="*/ f204 1 f108"/>
                <a:gd name="f273" fmla="*/ f205 1 f109"/>
                <a:gd name="f274" fmla="*/ f206 1 f108"/>
                <a:gd name="f275" fmla="*/ f207 1 f109"/>
                <a:gd name="f276" fmla="*/ f208 1 f108"/>
                <a:gd name="f277" fmla="*/ f209 1 f109"/>
                <a:gd name="f278" fmla="*/ f210 1 f108"/>
                <a:gd name="f279" fmla="*/ f211 1 f109"/>
                <a:gd name="f280" fmla="*/ f212 1 f108"/>
                <a:gd name="f281" fmla="*/ f213 1 f108"/>
                <a:gd name="f282" fmla="*/ f214 1 f108"/>
                <a:gd name="f283" fmla="*/ f215 1 f109"/>
                <a:gd name="f284" fmla="*/ f216 1 f108"/>
                <a:gd name="f285" fmla="*/ f217 1 f109"/>
                <a:gd name="f286" fmla="*/ f218 1 f108"/>
                <a:gd name="f287" fmla="*/ f219 1 f109"/>
                <a:gd name="f288" fmla="*/ f220 1 f108"/>
                <a:gd name="f289" fmla="*/ f221 1 f109"/>
                <a:gd name="f290" fmla="*/ f222 1 f109"/>
                <a:gd name="f291" fmla="*/ f223 1 f108"/>
                <a:gd name="f292" fmla="*/ f224 1 f109"/>
                <a:gd name="f293" fmla="*/ f225 1 f108"/>
                <a:gd name="f294" fmla="*/ f226 1 f109"/>
                <a:gd name="f295" fmla="*/ f227 1 f108"/>
                <a:gd name="f296" fmla="*/ f228 1 f109"/>
                <a:gd name="f297" fmla="*/ f229 1 f109"/>
                <a:gd name="f298" fmla="*/ f230 1 f109"/>
                <a:gd name="f299" fmla="*/ f231 1 f109"/>
                <a:gd name="f300" fmla="*/ f232 1 f109"/>
                <a:gd name="f301" fmla="*/ f233 1 f109"/>
                <a:gd name="f302" fmla="*/ f234 1 f109"/>
                <a:gd name="f303" fmla="*/ f235 1 f108"/>
                <a:gd name="f304" fmla="*/ f236 1 f109"/>
                <a:gd name="f305" fmla="*/ f237 f103 1"/>
                <a:gd name="f306" fmla="*/ f238 f103 1"/>
                <a:gd name="f307" fmla="*/ f240 f104 1"/>
                <a:gd name="f308" fmla="*/ f239 f104 1"/>
                <a:gd name="f309" fmla="*/ f242 f103 1"/>
                <a:gd name="f310" fmla="*/ f243 f104 1"/>
                <a:gd name="f311" fmla="*/ f244 f103 1"/>
                <a:gd name="f312" fmla="*/ f245 f104 1"/>
                <a:gd name="f313" fmla="*/ f246 f103 1"/>
                <a:gd name="f314" fmla="*/ f247 f104 1"/>
                <a:gd name="f315" fmla="*/ f248 f103 1"/>
                <a:gd name="f316" fmla="*/ f249 f104 1"/>
                <a:gd name="f317" fmla="*/ f250 f103 1"/>
                <a:gd name="f318" fmla="*/ f251 f104 1"/>
                <a:gd name="f319" fmla="*/ f252 f103 1"/>
                <a:gd name="f320" fmla="*/ f253 f104 1"/>
                <a:gd name="f321" fmla="*/ f254 f103 1"/>
                <a:gd name="f322" fmla="*/ f255 f104 1"/>
                <a:gd name="f323" fmla="*/ f256 f103 1"/>
                <a:gd name="f324" fmla="*/ f257 f104 1"/>
                <a:gd name="f325" fmla="*/ f258 f103 1"/>
                <a:gd name="f326" fmla="*/ f259 f104 1"/>
                <a:gd name="f327" fmla="*/ f260 f103 1"/>
                <a:gd name="f328" fmla="*/ f261 f104 1"/>
                <a:gd name="f329" fmla="*/ f262 f103 1"/>
                <a:gd name="f330" fmla="*/ f263 f104 1"/>
                <a:gd name="f331" fmla="*/ f264 f103 1"/>
                <a:gd name="f332" fmla="*/ f265 f104 1"/>
                <a:gd name="f333" fmla="*/ f266 f103 1"/>
                <a:gd name="f334" fmla="*/ f267 f104 1"/>
                <a:gd name="f335" fmla="*/ f268 f103 1"/>
                <a:gd name="f336" fmla="*/ f269 f104 1"/>
                <a:gd name="f337" fmla="*/ f270 f103 1"/>
                <a:gd name="f338" fmla="*/ f271 f104 1"/>
                <a:gd name="f339" fmla="*/ f272 f103 1"/>
                <a:gd name="f340" fmla="*/ f273 f104 1"/>
                <a:gd name="f341" fmla="*/ f274 f103 1"/>
                <a:gd name="f342" fmla="*/ f275 f104 1"/>
                <a:gd name="f343" fmla="*/ f276 f103 1"/>
                <a:gd name="f344" fmla="*/ f277 f104 1"/>
                <a:gd name="f345" fmla="*/ f278 f103 1"/>
                <a:gd name="f346" fmla="*/ f279 f104 1"/>
                <a:gd name="f347" fmla="*/ f280 f103 1"/>
                <a:gd name="f348" fmla="*/ f281 f103 1"/>
                <a:gd name="f349" fmla="*/ f282 f103 1"/>
                <a:gd name="f350" fmla="*/ f283 f104 1"/>
                <a:gd name="f351" fmla="*/ f284 f103 1"/>
                <a:gd name="f352" fmla="*/ f285 f104 1"/>
                <a:gd name="f353" fmla="*/ f286 f103 1"/>
                <a:gd name="f354" fmla="*/ f287 f104 1"/>
                <a:gd name="f355" fmla="*/ f288 f103 1"/>
                <a:gd name="f356" fmla="*/ f289 f104 1"/>
                <a:gd name="f357" fmla="*/ f290 f104 1"/>
                <a:gd name="f358" fmla="*/ f291 f103 1"/>
                <a:gd name="f359" fmla="*/ f292 f104 1"/>
                <a:gd name="f360" fmla="*/ f293 f103 1"/>
                <a:gd name="f361" fmla="*/ f294 f104 1"/>
                <a:gd name="f362" fmla="*/ f295 f103 1"/>
                <a:gd name="f363" fmla="*/ f296 f104 1"/>
                <a:gd name="f364" fmla="*/ f297 f104 1"/>
                <a:gd name="f365" fmla="*/ f298 f104 1"/>
                <a:gd name="f366" fmla="*/ f299 f104 1"/>
                <a:gd name="f367" fmla="*/ f300 f104 1"/>
                <a:gd name="f368" fmla="*/ f301 f104 1"/>
                <a:gd name="f369" fmla="*/ f302 f104 1"/>
                <a:gd name="f370" fmla="*/ f303 f103 1"/>
                <a:gd name="f371" fmla="*/ f304 f104 1"/>
              </a:gdLst>
              <a:ahLst/>
              <a:cxnLst>
                <a:cxn ang="3cd4">
                  <a:pos x="hc" y="t"/>
                </a:cxn>
                <a:cxn ang="0">
                  <a:pos x="r" y="vc"/>
                </a:cxn>
                <a:cxn ang="cd4">
                  <a:pos x="hc" y="b"/>
                </a:cxn>
                <a:cxn ang="cd2">
                  <a:pos x="l" y="vc"/>
                </a:cxn>
                <a:cxn ang="f241">
                  <a:pos x="f309" y="f310"/>
                </a:cxn>
                <a:cxn ang="f241">
                  <a:pos x="f311" y="f312"/>
                </a:cxn>
                <a:cxn ang="f241">
                  <a:pos x="f313" y="f314"/>
                </a:cxn>
                <a:cxn ang="f241">
                  <a:pos x="f315" y="f316"/>
                </a:cxn>
                <a:cxn ang="f241">
                  <a:pos x="f317" y="f318"/>
                </a:cxn>
                <a:cxn ang="f241">
                  <a:pos x="f319" y="f320"/>
                </a:cxn>
                <a:cxn ang="f241">
                  <a:pos x="f321" y="f322"/>
                </a:cxn>
                <a:cxn ang="f241">
                  <a:pos x="f323" y="f324"/>
                </a:cxn>
                <a:cxn ang="f241">
                  <a:pos x="f325" y="f326"/>
                </a:cxn>
                <a:cxn ang="f241">
                  <a:pos x="f327" y="f328"/>
                </a:cxn>
                <a:cxn ang="f241">
                  <a:pos x="f329" y="f330"/>
                </a:cxn>
                <a:cxn ang="f241">
                  <a:pos x="f331" y="f332"/>
                </a:cxn>
                <a:cxn ang="f241">
                  <a:pos x="f333" y="f334"/>
                </a:cxn>
                <a:cxn ang="f241">
                  <a:pos x="f335" y="f336"/>
                </a:cxn>
                <a:cxn ang="f241">
                  <a:pos x="f337" y="f338"/>
                </a:cxn>
                <a:cxn ang="f241">
                  <a:pos x="f339" y="f340"/>
                </a:cxn>
                <a:cxn ang="f241">
                  <a:pos x="f341" y="f342"/>
                </a:cxn>
                <a:cxn ang="f241">
                  <a:pos x="f343" y="f344"/>
                </a:cxn>
                <a:cxn ang="f241">
                  <a:pos x="f345" y="f346"/>
                </a:cxn>
                <a:cxn ang="f241">
                  <a:pos x="f347" y="f346"/>
                </a:cxn>
                <a:cxn ang="f241">
                  <a:pos x="f348" y="f344"/>
                </a:cxn>
                <a:cxn ang="f241">
                  <a:pos x="f349" y="f350"/>
                </a:cxn>
                <a:cxn ang="f241">
                  <a:pos x="f348" y="f338"/>
                </a:cxn>
                <a:cxn ang="f241">
                  <a:pos x="f351" y="f352"/>
                </a:cxn>
                <a:cxn ang="f241">
                  <a:pos x="f353" y="f330"/>
                </a:cxn>
                <a:cxn ang="f241">
                  <a:pos x="f353" y="f354"/>
                </a:cxn>
                <a:cxn ang="f241">
                  <a:pos x="f355" y="f356"/>
                </a:cxn>
                <a:cxn ang="f241">
                  <a:pos x="f355" y="f357"/>
                </a:cxn>
                <a:cxn ang="f241">
                  <a:pos x="f358" y="f359"/>
                </a:cxn>
                <a:cxn ang="f241">
                  <a:pos x="f360" y="f361"/>
                </a:cxn>
                <a:cxn ang="f241">
                  <a:pos x="f362" y="f363"/>
                </a:cxn>
                <a:cxn ang="f241">
                  <a:pos x="f347" y="f364"/>
                </a:cxn>
                <a:cxn ang="f241">
                  <a:pos x="f347" y="f365"/>
                </a:cxn>
                <a:cxn ang="f241">
                  <a:pos x="f348" y="f366"/>
                </a:cxn>
                <a:cxn ang="f241">
                  <a:pos x="f348" y="f367"/>
                </a:cxn>
                <a:cxn ang="f241">
                  <a:pos x="f360" y="f368"/>
                </a:cxn>
                <a:cxn ang="f241">
                  <a:pos x="f348" y="f369"/>
                </a:cxn>
                <a:cxn ang="f241">
                  <a:pos x="f370" y="f371"/>
                </a:cxn>
              </a:cxnLst>
              <a:rect l="f305" t="f308" r="f306" b="f307"/>
              <a:pathLst>
                <a:path w="166" h="356">
                  <a:moveTo>
                    <a:pt x="f8" y="f5"/>
                  </a:moveTo>
                  <a:lnTo>
                    <a:pt x="f9" y="f10"/>
                  </a:lnTo>
                  <a:lnTo>
                    <a:pt x="f11" y="f12"/>
                  </a:lnTo>
                  <a:lnTo>
                    <a:pt x="f13" y="f14"/>
                  </a:lnTo>
                  <a:lnTo>
                    <a:pt x="f15" y="f13"/>
                  </a:lnTo>
                  <a:lnTo>
                    <a:pt x="f16" y="f16"/>
                  </a:lnTo>
                  <a:lnTo>
                    <a:pt x="f17" y="f18"/>
                  </a:lnTo>
                  <a:lnTo>
                    <a:pt x="f19" y="f20"/>
                  </a:lnTo>
                  <a:lnTo>
                    <a:pt x="f21" y="f22"/>
                  </a:lnTo>
                  <a:lnTo>
                    <a:pt x="f23" y="f24"/>
                  </a:lnTo>
                  <a:lnTo>
                    <a:pt x="f20" y="f25"/>
                  </a:lnTo>
                  <a:lnTo>
                    <a:pt x="f26" y="f27"/>
                  </a:lnTo>
                  <a:lnTo>
                    <a:pt x="f28" y="f29"/>
                  </a:lnTo>
                  <a:lnTo>
                    <a:pt x="f30" y="f31"/>
                  </a:lnTo>
                  <a:lnTo>
                    <a:pt x="f32" y="f33"/>
                  </a:lnTo>
                  <a:lnTo>
                    <a:pt x="f24" y="f34"/>
                  </a:lnTo>
                  <a:lnTo>
                    <a:pt x="f35" y="f36"/>
                  </a:lnTo>
                  <a:lnTo>
                    <a:pt x="f37" y="f38"/>
                  </a:lnTo>
                  <a:lnTo>
                    <a:pt x="f25" y="f39"/>
                  </a:lnTo>
                  <a:lnTo>
                    <a:pt x="f40" y="f41"/>
                  </a:lnTo>
                  <a:lnTo>
                    <a:pt x="f42" y="f43"/>
                  </a:lnTo>
                  <a:lnTo>
                    <a:pt x="f44" y="f45"/>
                  </a:lnTo>
                  <a:lnTo>
                    <a:pt x="f46" y="f47"/>
                  </a:lnTo>
                  <a:lnTo>
                    <a:pt x="f6" y="f48"/>
                  </a:lnTo>
                  <a:lnTo>
                    <a:pt x="f6" y="f49"/>
                  </a:lnTo>
                  <a:lnTo>
                    <a:pt x="f29" y="f50"/>
                  </a:lnTo>
                  <a:lnTo>
                    <a:pt x="f51" y="f52"/>
                  </a:lnTo>
                  <a:lnTo>
                    <a:pt x="f53" y="f54"/>
                  </a:lnTo>
                  <a:lnTo>
                    <a:pt x="f55" y="f56"/>
                  </a:lnTo>
                  <a:lnTo>
                    <a:pt x="f57" y="f58"/>
                  </a:lnTo>
                  <a:lnTo>
                    <a:pt x="f25" y="f59"/>
                  </a:lnTo>
                  <a:lnTo>
                    <a:pt x="f60" y="f61"/>
                  </a:lnTo>
                  <a:lnTo>
                    <a:pt x="f22" y="f62"/>
                  </a:lnTo>
                  <a:lnTo>
                    <a:pt x="f63" y="f64"/>
                  </a:lnTo>
                  <a:lnTo>
                    <a:pt x="f21" y="f65"/>
                  </a:lnTo>
                  <a:lnTo>
                    <a:pt x="f66" y="f67"/>
                  </a:lnTo>
                  <a:lnTo>
                    <a:pt x="f68" y="f69"/>
                  </a:lnTo>
                  <a:lnTo>
                    <a:pt x="f70" y="f71"/>
                  </a:lnTo>
                  <a:lnTo>
                    <a:pt x="f72" y="f7"/>
                  </a:lnTo>
                  <a:lnTo>
                    <a:pt x="f12" y="f71"/>
                  </a:lnTo>
                  <a:lnTo>
                    <a:pt x="f73" y="f74"/>
                  </a:lnTo>
                  <a:lnTo>
                    <a:pt x="f75" y="f67"/>
                  </a:lnTo>
                  <a:lnTo>
                    <a:pt x="f75" y="f65"/>
                  </a:lnTo>
                  <a:lnTo>
                    <a:pt x="f76" y="f77"/>
                  </a:lnTo>
                  <a:lnTo>
                    <a:pt x="f75" y="f78"/>
                  </a:lnTo>
                  <a:lnTo>
                    <a:pt x="f75" y="f58"/>
                  </a:lnTo>
                  <a:lnTo>
                    <a:pt x="f10" y="f79"/>
                  </a:lnTo>
                  <a:lnTo>
                    <a:pt x="f80" y="f81"/>
                  </a:lnTo>
                  <a:lnTo>
                    <a:pt x="f82" y="f83"/>
                  </a:lnTo>
                  <a:lnTo>
                    <a:pt x="f82" y="f45"/>
                  </a:lnTo>
                  <a:lnTo>
                    <a:pt x="f82" y="f43"/>
                  </a:lnTo>
                  <a:lnTo>
                    <a:pt x="f82" y="f84"/>
                  </a:lnTo>
                  <a:lnTo>
                    <a:pt x="f85" y="f38"/>
                  </a:lnTo>
                  <a:lnTo>
                    <a:pt x="f85" y="f86"/>
                  </a:lnTo>
                  <a:lnTo>
                    <a:pt x="f85" y="f87"/>
                  </a:lnTo>
                  <a:lnTo>
                    <a:pt x="f85" y="f88"/>
                  </a:lnTo>
                  <a:lnTo>
                    <a:pt x="f89" y="f90"/>
                  </a:lnTo>
                  <a:lnTo>
                    <a:pt x="f5" y="f91"/>
                  </a:lnTo>
                  <a:lnTo>
                    <a:pt x="f82" y="f53"/>
                  </a:lnTo>
                  <a:lnTo>
                    <a:pt x="f10" y="f92"/>
                  </a:lnTo>
                  <a:lnTo>
                    <a:pt x="f76" y="f57"/>
                  </a:lnTo>
                  <a:lnTo>
                    <a:pt x="f93" y="f94"/>
                  </a:lnTo>
                  <a:lnTo>
                    <a:pt x="f12" y="f60"/>
                  </a:lnTo>
                  <a:lnTo>
                    <a:pt x="f12" y="f95"/>
                  </a:lnTo>
                  <a:lnTo>
                    <a:pt x="f12" y="f22"/>
                  </a:lnTo>
                  <a:lnTo>
                    <a:pt x="f12" y="f28"/>
                  </a:lnTo>
                  <a:lnTo>
                    <a:pt x="f12" y="f96"/>
                  </a:lnTo>
                  <a:lnTo>
                    <a:pt x="f75" y="f23"/>
                  </a:lnTo>
                  <a:lnTo>
                    <a:pt x="f76" y="f21"/>
                  </a:lnTo>
                  <a:lnTo>
                    <a:pt x="f75" y="f97"/>
                  </a:lnTo>
                  <a:lnTo>
                    <a:pt x="f10" y="f13"/>
                  </a:lnTo>
                  <a:lnTo>
                    <a:pt x="f10" y="f98"/>
                  </a:lnTo>
                  <a:lnTo>
                    <a:pt x="f10" y="f99"/>
                  </a:lnTo>
                  <a:lnTo>
                    <a:pt x="f75" y="f100"/>
                  </a:lnTo>
                  <a:lnTo>
                    <a:pt x="f72" y="f100"/>
                  </a:lnTo>
                  <a:lnTo>
                    <a:pt x="f101" y="f89"/>
                  </a:lnTo>
                  <a:lnTo>
                    <a:pt x="f8" y="f5"/>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5" name="Freeform 25">
              <a:extLst>
                <a:ext uri="{FF2B5EF4-FFF2-40B4-BE49-F238E27FC236}">
                  <a16:creationId xmlns:a16="http://schemas.microsoft.com/office/drawing/2014/main" id="{AE54C638-63C4-BA3B-B2BA-4B2181D12D20}"/>
                </a:ext>
              </a:extLst>
            </p:cNvPr>
            <p:cNvSpPr/>
            <p:nvPr/>
          </p:nvSpPr>
          <p:spPr>
            <a:xfrm>
              <a:off x="2799609" y="2967767"/>
              <a:ext cx="808046" cy="859060"/>
            </a:xfrm>
            <a:custGeom>
              <a:avLst/>
              <a:gdLst>
                <a:gd name="f0" fmla="val 10800000"/>
                <a:gd name="f1" fmla="val 5400000"/>
                <a:gd name="f2" fmla="val 180"/>
                <a:gd name="f3" fmla="val w"/>
                <a:gd name="f4" fmla="val h"/>
                <a:gd name="f5" fmla="val 0"/>
                <a:gd name="f6" fmla="val 681"/>
                <a:gd name="f7" fmla="val 724"/>
                <a:gd name="f8" fmla="val 274"/>
                <a:gd name="f9" fmla="val 679"/>
                <a:gd name="f10" fmla="val 286"/>
                <a:gd name="f11" fmla="val 686"/>
                <a:gd name="f12" fmla="val 262"/>
                <a:gd name="f13" fmla="val 684"/>
                <a:gd name="f14" fmla="val 239"/>
                <a:gd name="f15" fmla="val 682"/>
                <a:gd name="f16" fmla="val 213"/>
                <a:gd name="f17" fmla="val 189"/>
                <a:gd name="f18" fmla="val 677"/>
                <a:gd name="f19" fmla="val 165"/>
                <a:gd name="f20" fmla="val 675"/>
                <a:gd name="f21" fmla="val 142"/>
                <a:gd name="f22" fmla="val 118"/>
                <a:gd name="f23" fmla="val 672"/>
                <a:gd name="f24" fmla="val 94"/>
                <a:gd name="f25" fmla="val 670"/>
                <a:gd name="f26" fmla="val 92"/>
                <a:gd name="f27" fmla="val 696"/>
                <a:gd name="f28" fmla="val 710"/>
                <a:gd name="f29" fmla="val 90"/>
                <a:gd name="f30" fmla="val 52"/>
                <a:gd name="f31" fmla="val 722"/>
                <a:gd name="f32" fmla="val 12"/>
                <a:gd name="f33" fmla="val 717"/>
                <a:gd name="f34" fmla="val 2"/>
                <a:gd name="f35" fmla="val 7"/>
                <a:gd name="f36" fmla="val 627"/>
                <a:gd name="f37" fmla="val 582"/>
                <a:gd name="f38" fmla="val 16"/>
                <a:gd name="f39" fmla="val 537"/>
                <a:gd name="f40" fmla="val 19"/>
                <a:gd name="f41" fmla="val 492"/>
                <a:gd name="f42" fmla="val 23"/>
                <a:gd name="f43" fmla="val 447"/>
                <a:gd name="f44" fmla="val 28"/>
                <a:gd name="f45" fmla="val 402"/>
                <a:gd name="f46" fmla="val 33"/>
                <a:gd name="f47" fmla="val 357"/>
                <a:gd name="f48" fmla="val 38"/>
                <a:gd name="f49" fmla="val 315"/>
                <a:gd name="f50" fmla="val 42"/>
                <a:gd name="f51" fmla="val 270"/>
                <a:gd name="f52" fmla="val 45"/>
                <a:gd name="f53" fmla="val 225"/>
                <a:gd name="f54" fmla="val 49"/>
                <a:gd name="f55" fmla="val 54"/>
                <a:gd name="f56" fmla="val 135"/>
                <a:gd name="f57" fmla="val 59"/>
                <a:gd name="f58" fmla="val 64"/>
                <a:gd name="f59" fmla="val 68"/>
                <a:gd name="f60" fmla="val 106"/>
                <a:gd name="f61" fmla="val 5"/>
                <a:gd name="f62" fmla="val 144"/>
                <a:gd name="f63" fmla="val 182"/>
                <a:gd name="f64" fmla="val 220"/>
                <a:gd name="f65" fmla="val 14"/>
                <a:gd name="f66" fmla="val 260"/>
                <a:gd name="f67" fmla="val 298"/>
                <a:gd name="f68" fmla="val 21"/>
                <a:gd name="f69" fmla="val 336"/>
                <a:gd name="f70" fmla="val 24"/>
                <a:gd name="f71" fmla="val 373"/>
                <a:gd name="f72" fmla="val 411"/>
                <a:gd name="f73" fmla="val 31"/>
                <a:gd name="f74" fmla="val 451"/>
                <a:gd name="f75" fmla="val 489"/>
                <a:gd name="f76" fmla="val 35"/>
                <a:gd name="f77" fmla="val 527"/>
                <a:gd name="f78" fmla="val 565"/>
                <a:gd name="f79" fmla="val 40"/>
                <a:gd name="f80" fmla="val 605"/>
                <a:gd name="f81" fmla="val 643"/>
                <a:gd name="f82" fmla="val 76"/>
                <a:gd name="f83" fmla="val 674"/>
                <a:gd name="f84" fmla="val 671"/>
                <a:gd name="f85" fmla="val 215"/>
                <a:gd name="f86" fmla="val 669"/>
                <a:gd name="f87" fmla="val 251"/>
                <a:gd name="f88" fmla="val 667"/>
                <a:gd name="f89" fmla="val 322"/>
                <a:gd name="f90" fmla="val 664"/>
                <a:gd name="f91" fmla="val 393"/>
                <a:gd name="f92" fmla="val 662"/>
                <a:gd name="f93" fmla="val 428"/>
                <a:gd name="f94" fmla="val 464"/>
                <a:gd name="f95" fmla="val 660"/>
                <a:gd name="f96" fmla="val 499"/>
                <a:gd name="f97" fmla="val 535"/>
                <a:gd name="f98" fmla="val 657"/>
                <a:gd name="f99" fmla="val 570"/>
                <a:gd name="f100" fmla="val 606"/>
                <a:gd name="f101" fmla="val 655"/>
                <a:gd name="f102" fmla="val 641"/>
                <a:gd name="f103" fmla="val 629"/>
                <a:gd name="f104" fmla="val 556"/>
                <a:gd name="f105" fmla="val 532"/>
                <a:gd name="f106" fmla="val 508"/>
                <a:gd name="f107" fmla="val 485"/>
                <a:gd name="f108" fmla="val 459"/>
                <a:gd name="f109" fmla="val 435"/>
                <a:gd name="f110" fmla="val 665"/>
                <a:gd name="f111" fmla="val 385"/>
                <a:gd name="f112" fmla="val 663"/>
                <a:gd name="f113" fmla="val 362"/>
                <a:gd name="f114" fmla="val 338"/>
                <a:gd name="f115" fmla="val 312"/>
                <a:gd name="f116" fmla="val 658"/>
                <a:gd name="f117" fmla="val 288"/>
                <a:gd name="f118" fmla="val 265"/>
                <a:gd name="f119" fmla="val 656"/>
                <a:gd name="f120" fmla="+- 0 0 -90"/>
                <a:gd name="f121" fmla="*/ f3 1 681"/>
                <a:gd name="f122" fmla="*/ f4 1 724"/>
                <a:gd name="f123" fmla="+- f7 0 f5"/>
                <a:gd name="f124" fmla="+- f6 0 f5"/>
                <a:gd name="f125" fmla="*/ f120 f0 1"/>
                <a:gd name="f126" fmla="*/ f124 1 681"/>
                <a:gd name="f127" fmla="*/ f123 1 724"/>
                <a:gd name="f128" fmla="*/ 454025 f124 1"/>
                <a:gd name="f129" fmla="*/ 1089025 f123 1"/>
                <a:gd name="f130" fmla="*/ 415925 f124 1"/>
                <a:gd name="f131" fmla="*/ 1085850 f123 1"/>
                <a:gd name="f132" fmla="*/ 338138 f124 1"/>
                <a:gd name="f133" fmla="*/ 1077913 f123 1"/>
                <a:gd name="f134" fmla="*/ 261938 f124 1"/>
                <a:gd name="f135" fmla="*/ 1071563 f123 1"/>
                <a:gd name="f136" fmla="*/ 187325 f124 1"/>
                <a:gd name="f137" fmla="*/ 1066800 f123 1"/>
                <a:gd name="f138" fmla="*/ 149225 f124 1"/>
                <a:gd name="f139" fmla="*/ 146050 f124 1"/>
                <a:gd name="f140" fmla="*/ 1127125 f123 1"/>
                <a:gd name="f141" fmla="*/ 82550 f124 1"/>
                <a:gd name="f142" fmla="*/ 1146175 f123 1"/>
                <a:gd name="f143" fmla="*/ 0 f124 1"/>
                <a:gd name="f144" fmla="*/ 1138238 f123 1"/>
                <a:gd name="f145" fmla="*/ 11113 f124 1"/>
                <a:gd name="f146" fmla="*/ 995363 f123 1"/>
                <a:gd name="f147" fmla="*/ 25400 f124 1"/>
                <a:gd name="f148" fmla="*/ 852488 f123 1"/>
                <a:gd name="f149" fmla="*/ 36513 f124 1"/>
                <a:gd name="f150" fmla="*/ 709613 f123 1"/>
                <a:gd name="f151" fmla="*/ 52388 f124 1"/>
                <a:gd name="f152" fmla="*/ 566738 f123 1"/>
                <a:gd name="f153" fmla="*/ 66675 f124 1"/>
                <a:gd name="f154" fmla="*/ 428625 f123 1"/>
                <a:gd name="f155" fmla="*/ 77788 f124 1"/>
                <a:gd name="f156" fmla="*/ 285750 f123 1"/>
                <a:gd name="f157" fmla="*/ 93663 f124 1"/>
                <a:gd name="f158" fmla="*/ 142875 f123 1"/>
                <a:gd name="f159" fmla="*/ 107950 f124 1"/>
                <a:gd name="f160" fmla="*/ 0 f123 1"/>
                <a:gd name="f161" fmla="*/ 228600 f124 1"/>
                <a:gd name="f162" fmla="*/ 11113 f123 1"/>
                <a:gd name="f163" fmla="*/ 349250 f124 1"/>
                <a:gd name="f164" fmla="*/ 22225 f123 1"/>
                <a:gd name="f165" fmla="*/ 473075 f124 1"/>
                <a:gd name="f166" fmla="*/ 33338 f123 1"/>
                <a:gd name="f167" fmla="*/ 592138 f124 1"/>
                <a:gd name="f168" fmla="*/ 44450 f123 1"/>
                <a:gd name="f169" fmla="*/ 715963 f124 1"/>
                <a:gd name="f170" fmla="*/ 52388 f123 1"/>
                <a:gd name="f171" fmla="*/ 836613 f124 1"/>
                <a:gd name="f172" fmla="*/ 60325 f123 1"/>
                <a:gd name="f173" fmla="*/ 960438 f124 1"/>
                <a:gd name="f174" fmla="*/ 63500 f123 1"/>
                <a:gd name="f175" fmla="*/ 1081088 f124 1"/>
                <a:gd name="f176" fmla="*/ 71438 f123 1"/>
                <a:gd name="f177" fmla="*/ 120650 f123 1"/>
                <a:gd name="f178" fmla="*/ 1077913 f124 1"/>
                <a:gd name="f179" fmla="*/ 168275 f123 1"/>
                <a:gd name="f180" fmla="*/ 1069975 f124 1"/>
                <a:gd name="f181" fmla="*/ 228600 f123 1"/>
                <a:gd name="f182" fmla="*/ 1065213 f124 1"/>
                <a:gd name="f183" fmla="*/ 341313 f123 1"/>
                <a:gd name="f184" fmla="*/ 1062038 f124 1"/>
                <a:gd name="f185" fmla="*/ 454025 f123 1"/>
                <a:gd name="f186" fmla="*/ 1058863 f124 1"/>
                <a:gd name="f187" fmla="*/ 1050925 f124 1"/>
                <a:gd name="f188" fmla="*/ 679450 f123 1"/>
                <a:gd name="f189" fmla="*/ 1047750 f124 1"/>
                <a:gd name="f190" fmla="*/ 792163 f123 1"/>
                <a:gd name="f191" fmla="*/ 1042988 f124 1"/>
                <a:gd name="f192" fmla="*/ 904875 f123 1"/>
                <a:gd name="f193" fmla="*/ 1039813 f124 1"/>
                <a:gd name="f194" fmla="*/ 1017588 f123 1"/>
                <a:gd name="f195" fmla="*/ 998538 f124 1"/>
                <a:gd name="f196" fmla="*/ 1074738 f123 1"/>
                <a:gd name="f197" fmla="*/ 923925 f124 1"/>
                <a:gd name="f198" fmla="*/ 844550 f124 1"/>
                <a:gd name="f199" fmla="*/ 769938 f124 1"/>
                <a:gd name="f200" fmla="*/ 1063625 f123 1"/>
                <a:gd name="f201" fmla="*/ 690563 f124 1"/>
                <a:gd name="f202" fmla="*/ 1058863 f123 1"/>
                <a:gd name="f203" fmla="*/ 611188 f124 1"/>
                <a:gd name="f204" fmla="*/ 1052513 f123 1"/>
                <a:gd name="f205" fmla="*/ 536575 f124 1"/>
                <a:gd name="f206" fmla="*/ 1047750 f123 1"/>
                <a:gd name="f207" fmla="*/ 457200 f124 1"/>
                <a:gd name="f208" fmla="*/ 1044575 f123 1"/>
                <a:gd name="f209" fmla="*/ 420688 f124 1"/>
                <a:gd name="f210" fmla="*/ 1041400 f123 1"/>
                <a:gd name="f211" fmla="*/ 434975 f124 1"/>
                <a:gd name="f212" fmla="*/ f125 1 f2"/>
                <a:gd name="f213" fmla="*/ f128 1 681"/>
                <a:gd name="f214" fmla="*/ f129 1 724"/>
                <a:gd name="f215" fmla="*/ f130 1 681"/>
                <a:gd name="f216" fmla="*/ f131 1 724"/>
                <a:gd name="f217" fmla="*/ f132 1 681"/>
                <a:gd name="f218" fmla="*/ f133 1 724"/>
                <a:gd name="f219" fmla="*/ f134 1 681"/>
                <a:gd name="f220" fmla="*/ f135 1 724"/>
                <a:gd name="f221" fmla="*/ f136 1 681"/>
                <a:gd name="f222" fmla="*/ f137 1 724"/>
                <a:gd name="f223" fmla="*/ f138 1 681"/>
                <a:gd name="f224" fmla="*/ f139 1 681"/>
                <a:gd name="f225" fmla="*/ f140 1 724"/>
                <a:gd name="f226" fmla="*/ f141 1 681"/>
                <a:gd name="f227" fmla="*/ f142 1 724"/>
                <a:gd name="f228" fmla="*/ f143 1 681"/>
                <a:gd name="f229" fmla="*/ f144 1 724"/>
                <a:gd name="f230" fmla="*/ f145 1 681"/>
                <a:gd name="f231" fmla="*/ f146 1 724"/>
                <a:gd name="f232" fmla="*/ f147 1 681"/>
                <a:gd name="f233" fmla="*/ f148 1 724"/>
                <a:gd name="f234" fmla="*/ f149 1 681"/>
                <a:gd name="f235" fmla="*/ f150 1 724"/>
                <a:gd name="f236" fmla="*/ f151 1 681"/>
                <a:gd name="f237" fmla="*/ f152 1 724"/>
                <a:gd name="f238" fmla="*/ f153 1 681"/>
                <a:gd name="f239" fmla="*/ f154 1 724"/>
                <a:gd name="f240" fmla="*/ f155 1 681"/>
                <a:gd name="f241" fmla="*/ f156 1 724"/>
                <a:gd name="f242" fmla="*/ f157 1 681"/>
                <a:gd name="f243" fmla="*/ f158 1 724"/>
                <a:gd name="f244" fmla="*/ f159 1 681"/>
                <a:gd name="f245" fmla="*/ f160 1 724"/>
                <a:gd name="f246" fmla="*/ f161 1 681"/>
                <a:gd name="f247" fmla="*/ f162 1 724"/>
                <a:gd name="f248" fmla="*/ f163 1 681"/>
                <a:gd name="f249" fmla="*/ f164 1 724"/>
                <a:gd name="f250" fmla="*/ f165 1 681"/>
                <a:gd name="f251" fmla="*/ f166 1 724"/>
                <a:gd name="f252" fmla="*/ f167 1 681"/>
                <a:gd name="f253" fmla="*/ f168 1 724"/>
                <a:gd name="f254" fmla="*/ f169 1 681"/>
                <a:gd name="f255" fmla="*/ f170 1 724"/>
                <a:gd name="f256" fmla="*/ f171 1 681"/>
                <a:gd name="f257" fmla="*/ f172 1 724"/>
                <a:gd name="f258" fmla="*/ f173 1 681"/>
                <a:gd name="f259" fmla="*/ f174 1 724"/>
                <a:gd name="f260" fmla="*/ f175 1 681"/>
                <a:gd name="f261" fmla="*/ f176 1 724"/>
                <a:gd name="f262" fmla="*/ f177 1 724"/>
                <a:gd name="f263" fmla="*/ f178 1 681"/>
                <a:gd name="f264" fmla="*/ f179 1 724"/>
                <a:gd name="f265" fmla="*/ f180 1 681"/>
                <a:gd name="f266" fmla="*/ f181 1 724"/>
                <a:gd name="f267" fmla="*/ f182 1 681"/>
                <a:gd name="f268" fmla="*/ f183 1 724"/>
                <a:gd name="f269" fmla="*/ f184 1 681"/>
                <a:gd name="f270" fmla="*/ f185 1 724"/>
                <a:gd name="f271" fmla="*/ f186 1 681"/>
                <a:gd name="f272" fmla="*/ f187 1 681"/>
                <a:gd name="f273" fmla="*/ f188 1 724"/>
                <a:gd name="f274" fmla="*/ f189 1 681"/>
                <a:gd name="f275" fmla="*/ f190 1 724"/>
                <a:gd name="f276" fmla="*/ f191 1 681"/>
                <a:gd name="f277" fmla="*/ f192 1 724"/>
                <a:gd name="f278" fmla="*/ f193 1 681"/>
                <a:gd name="f279" fmla="*/ f194 1 724"/>
                <a:gd name="f280" fmla="*/ f195 1 681"/>
                <a:gd name="f281" fmla="*/ f196 1 724"/>
                <a:gd name="f282" fmla="*/ f197 1 681"/>
                <a:gd name="f283" fmla="*/ f198 1 681"/>
                <a:gd name="f284" fmla="*/ f199 1 681"/>
                <a:gd name="f285" fmla="*/ f200 1 724"/>
                <a:gd name="f286" fmla="*/ f201 1 681"/>
                <a:gd name="f287" fmla="*/ f202 1 724"/>
                <a:gd name="f288" fmla="*/ f203 1 681"/>
                <a:gd name="f289" fmla="*/ f204 1 724"/>
                <a:gd name="f290" fmla="*/ f205 1 681"/>
                <a:gd name="f291" fmla="*/ f206 1 724"/>
                <a:gd name="f292" fmla="*/ f207 1 681"/>
                <a:gd name="f293" fmla="*/ f208 1 724"/>
                <a:gd name="f294" fmla="*/ f209 1 681"/>
                <a:gd name="f295" fmla="*/ f210 1 724"/>
                <a:gd name="f296" fmla="*/ f211 1 681"/>
                <a:gd name="f297" fmla="*/ 0 1 f126"/>
                <a:gd name="f298" fmla="*/ f6 1 f126"/>
                <a:gd name="f299" fmla="*/ 0 1 f127"/>
                <a:gd name="f300" fmla="*/ f7 1 f127"/>
                <a:gd name="f301" fmla="+- f212 0 f1"/>
                <a:gd name="f302" fmla="*/ f213 1 f126"/>
                <a:gd name="f303" fmla="*/ f214 1 f127"/>
                <a:gd name="f304" fmla="*/ f215 1 f126"/>
                <a:gd name="f305" fmla="*/ f216 1 f127"/>
                <a:gd name="f306" fmla="*/ f217 1 f126"/>
                <a:gd name="f307" fmla="*/ f218 1 f127"/>
                <a:gd name="f308" fmla="*/ f219 1 f126"/>
                <a:gd name="f309" fmla="*/ f220 1 f127"/>
                <a:gd name="f310" fmla="*/ f221 1 f126"/>
                <a:gd name="f311" fmla="*/ f222 1 f127"/>
                <a:gd name="f312" fmla="*/ f223 1 f126"/>
                <a:gd name="f313" fmla="*/ f224 1 f126"/>
                <a:gd name="f314" fmla="*/ f225 1 f127"/>
                <a:gd name="f315" fmla="*/ f226 1 f126"/>
                <a:gd name="f316" fmla="*/ f227 1 f127"/>
                <a:gd name="f317" fmla="*/ f228 1 f126"/>
                <a:gd name="f318" fmla="*/ f229 1 f127"/>
                <a:gd name="f319" fmla="*/ f230 1 f126"/>
                <a:gd name="f320" fmla="*/ f231 1 f127"/>
                <a:gd name="f321" fmla="*/ f232 1 f126"/>
                <a:gd name="f322" fmla="*/ f233 1 f127"/>
                <a:gd name="f323" fmla="*/ f234 1 f126"/>
                <a:gd name="f324" fmla="*/ f235 1 f127"/>
                <a:gd name="f325" fmla="*/ f236 1 f126"/>
                <a:gd name="f326" fmla="*/ f237 1 f127"/>
                <a:gd name="f327" fmla="*/ f238 1 f126"/>
                <a:gd name="f328" fmla="*/ f239 1 f127"/>
                <a:gd name="f329" fmla="*/ f240 1 f126"/>
                <a:gd name="f330" fmla="*/ f241 1 f127"/>
                <a:gd name="f331" fmla="*/ f242 1 f126"/>
                <a:gd name="f332" fmla="*/ f243 1 f127"/>
                <a:gd name="f333" fmla="*/ f244 1 f126"/>
                <a:gd name="f334" fmla="*/ f245 1 f127"/>
                <a:gd name="f335" fmla="*/ f246 1 f126"/>
                <a:gd name="f336" fmla="*/ f247 1 f127"/>
                <a:gd name="f337" fmla="*/ f248 1 f126"/>
                <a:gd name="f338" fmla="*/ f249 1 f127"/>
                <a:gd name="f339" fmla="*/ f250 1 f126"/>
                <a:gd name="f340" fmla="*/ f251 1 f127"/>
                <a:gd name="f341" fmla="*/ f252 1 f126"/>
                <a:gd name="f342" fmla="*/ f253 1 f127"/>
                <a:gd name="f343" fmla="*/ f254 1 f126"/>
                <a:gd name="f344" fmla="*/ f255 1 f127"/>
                <a:gd name="f345" fmla="*/ f256 1 f126"/>
                <a:gd name="f346" fmla="*/ f257 1 f127"/>
                <a:gd name="f347" fmla="*/ f258 1 f126"/>
                <a:gd name="f348" fmla="*/ f259 1 f127"/>
                <a:gd name="f349" fmla="*/ f260 1 f126"/>
                <a:gd name="f350" fmla="*/ f261 1 f127"/>
                <a:gd name="f351" fmla="*/ f262 1 f127"/>
                <a:gd name="f352" fmla="*/ f263 1 f126"/>
                <a:gd name="f353" fmla="*/ f264 1 f127"/>
                <a:gd name="f354" fmla="*/ f265 1 f126"/>
                <a:gd name="f355" fmla="*/ f266 1 f127"/>
                <a:gd name="f356" fmla="*/ f267 1 f126"/>
                <a:gd name="f357" fmla="*/ f268 1 f127"/>
                <a:gd name="f358" fmla="*/ f269 1 f126"/>
                <a:gd name="f359" fmla="*/ f270 1 f127"/>
                <a:gd name="f360" fmla="*/ f271 1 f126"/>
                <a:gd name="f361" fmla="*/ f272 1 f126"/>
                <a:gd name="f362" fmla="*/ f273 1 f127"/>
                <a:gd name="f363" fmla="*/ f274 1 f126"/>
                <a:gd name="f364" fmla="*/ f275 1 f127"/>
                <a:gd name="f365" fmla="*/ f276 1 f126"/>
                <a:gd name="f366" fmla="*/ f277 1 f127"/>
                <a:gd name="f367" fmla="*/ f278 1 f126"/>
                <a:gd name="f368" fmla="*/ f279 1 f127"/>
                <a:gd name="f369" fmla="*/ f280 1 f126"/>
                <a:gd name="f370" fmla="*/ f281 1 f127"/>
                <a:gd name="f371" fmla="*/ f282 1 f126"/>
                <a:gd name="f372" fmla="*/ f283 1 f126"/>
                <a:gd name="f373" fmla="*/ f284 1 f126"/>
                <a:gd name="f374" fmla="*/ f285 1 f127"/>
                <a:gd name="f375" fmla="*/ f286 1 f126"/>
                <a:gd name="f376" fmla="*/ f287 1 f127"/>
                <a:gd name="f377" fmla="*/ f288 1 f126"/>
                <a:gd name="f378" fmla="*/ f289 1 f127"/>
                <a:gd name="f379" fmla="*/ f290 1 f126"/>
                <a:gd name="f380" fmla="*/ f291 1 f127"/>
                <a:gd name="f381" fmla="*/ f292 1 f126"/>
                <a:gd name="f382" fmla="*/ f293 1 f127"/>
                <a:gd name="f383" fmla="*/ f294 1 f126"/>
                <a:gd name="f384" fmla="*/ f295 1 f127"/>
                <a:gd name="f385" fmla="*/ f296 1 f126"/>
                <a:gd name="f386" fmla="*/ f297 f121 1"/>
                <a:gd name="f387" fmla="*/ f298 f121 1"/>
                <a:gd name="f388" fmla="*/ f300 f122 1"/>
                <a:gd name="f389" fmla="*/ f299 f122 1"/>
                <a:gd name="f390" fmla="*/ f302 f121 1"/>
                <a:gd name="f391" fmla="*/ f303 f122 1"/>
                <a:gd name="f392" fmla="*/ f304 f121 1"/>
                <a:gd name="f393" fmla="*/ f305 f122 1"/>
                <a:gd name="f394" fmla="*/ f306 f121 1"/>
                <a:gd name="f395" fmla="*/ f307 f122 1"/>
                <a:gd name="f396" fmla="*/ f308 f121 1"/>
                <a:gd name="f397" fmla="*/ f309 f122 1"/>
                <a:gd name="f398" fmla="*/ f310 f121 1"/>
                <a:gd name="f399" fmla="*/ f311 f122 1"/>
                <a:gd name="f400" fmla="*/ f312 f121 1"/>
                <a:gd name="f401" fmla="*/ f313 f121 1"/>
                <a:gd name="f402" fmla="*/ f314 f122 1"/>
                <a:gd name="f403" fmla="*/ f315 f121 1"/>
                <a:gd name="f404" fmla="*/ f316 f122 1"/>
                <a:gd name="f405" fmla="*/ f317 f121 1"/>
                <a:gd name="f406" fmla="*/ f318 f122 1"/>
                <a:gd name="f407" fmla="*/ f319 f121 1"/>
                <a:gd name="f408" fmla="*/ f320 f122 1"/>
                <a:gd name="f409" fmla="*/ f321 f121 1"/>
                <a:gd name="f410" fmla="*/ f322 f122 1"/>
                <a:gd name="f411" fmla="*/ f323 f121 1"/>
                <a:gd name="f412" fmla="*/ f324 f122 1"/>
                <a:gd name="f413" fmla="*/ f325 f121 1"/>
                <a:gd name="f414" fmla="*/ f326 f122 1"/>
                <a:gd name="f415" fmla="*/ f327 f121 1"/>
                <a:gd name="f416" fmla="*/ f328 f122 1"/>
                <a:gd name="f417" fmla="*/ f329 f121 1"/>
                <a:gd name="f418" fmla="*/ f330 f122 1"/>
                <a:gd name="f419" fmla="*/ f331 f121 1"/>
                <a:gd name="f420" fmla="*/ f332 f122 1"/>
                <a:gd name="f421" fmla="*/ f333 f121 1"/>
                <a:gd name="f422" fmla="*/ f334 f122 1"/>
                <a:gd name="f423" fmla="*/ f335 f121 1"/>
                <a:gd name="f424" fmla="*/ f336 f122 1"/>
                <a:gd name="f425" fmla="*/ f337 f121 1"/>
                <a:gd name="f426" fmla="*/ f338 f122 1"/>
                <a:gd name="f427" fmla="*/ f339 f121 1"/>
                <a:gd name="f428" fmla="*/ f340 f122 1"/>
                <a:gd name="f429" fmla="*/ f341 f121 1"/>
                <a:gd name="f430" fmla="*/ f342 f122 1"/>
                <a:gd name="f431" fmla="*/ f343 f121 1"/>
                <a:gd name="f432" fmla="*/ f344 f122 1"/>
                <a:gd name="f433" fmla="*/ f345 f121 1"/>
                <a:gd name="f434" fmla="*/ f346 f122 1"/>
                <a:gd name="f435" fmla="*/ f347 f121 1"/>
                <a:gd name="f436" fmla="*/ f348 f122 1"/>
                <a:gd name="f437" fmla="*/ f349 f121 1"/>
                <a:gd name="f438" fmla="*/ f350 f122 1"/>
                <a:gd name="f439" fmla="*/ f351 f122 1"/>
                <a:gd name="f440" fmla="*/ f352 f121 1"/>
                <a:gd name="f441" fmla="*/ f353 f122 1"/>
                <a:gd name="f442" fmla="*/ f354 f121 1"/>
                <a:gd name="f443" fmla="*/ f355 f122 1"/>
                <a:gd name="f444" fmla="*/ f356 f121 1"/>
                <a:gd name="f445" fmla="*/ f357 f122 1"/>
                <a:gd name="f446" fmla="*/ f358 f121 1"/>
                <a:gd name="f447" fmla="*/ f359 f122 1"/>
                <a:gd name="f448" fmla="*/ f360 f121 1"/>
                <a:gd name="f449" fmla="*/ f361 f121 1"/>
                <a:gd name="f450" fmla="*/ f362 f122 1"/>
                <a:gd name="f451" fmla="*/ f363 f121 1"/>
                <a:gd name="f452" fmla="*/ f364 f122 1"/>
                <a:gd name="f453" fmla="*/ f365 f121 1"/>
                <a:gd name="f454" fmla="*/ f366 f122 1"/>
                <a:gd name="f455" fmla="*/ f367 f121 1"/>
                <a:gd name="f456" fmla="*/ f368 f122 1"/>
                <a:gd name="f457" fmla="*/ f369 f121 1"/>
                <a:gd name="f458" fmla="*/ f370 f122 1"/>
                <a:gd name="f459" fmla="*/ f371 f121 1"/>
                <a:gd name="f460" fmla="*/ f372 f121 1"/>
                <a:gd name="f461" fmla="*/ f373 f121 1"/>
                <a:gd name="f462" fmla="*/ f374 f122 1"/>
                <a:gd name="f463" fmla="*/ f375 f121 1"/>
                <a:gd name="f464" fmla="*/ f376 f122 1"/>
                <a:gd name="f465" fmla="*/ f377 f121 1"/>
                <a:gd name="f466" fmla="*/ f378 f122 1"/>
                <a:gd name="f467" fmla="*/ f379 f121 1"/>
                <a:gd name="f468" fmla="*/ f380 f122 1"/>
                <a:gd name="f469" fmla="*/ f381 f121 1"/>
                <a:gd name="f470" fmla="*/ f382 f122 1"/>
                <a:gd name="f471" fmla="*/ f383 f121 1"/>
                <a:gd name="f472" fmla="*/ f384 f122 1"/>
                <a:gd name="f473" fmla="*/ f385 f121 1"/>
              </a:gdLst>
              <a:ahLst/>
              <a:cxnLst>
                <a:cxn ang="3cd4">
                  <a:pos x="hc" y="t"/>
                </a:cxn>
                <a:cxn ang="0">
                  <a:pos x="r" y="vc"/>
                </a:cxn>
                <a:cxn ang="cd4">
                  <a:pos x="hc" y="b"/>
                </a:cxn>
                <a:cxn ang="cd2">
                  <a:pos x="l" y="vc"/>
                </a:cxn>
                <a:cxn ang="f301">
                  <a:pos x="f390" y="f391"/>
                </a:cxn>
                <a:cxn ang="f301">
                  <a:pos x="f392" y="f393"/>
                </a:cxn>
                <a:cxn ang="f301">
                  <a:pos x="f394" y="f395"/>
                </a:cxn>
                <a:cxn ang="f301">
                  <a:pos x="f396" y="f397"/>
                </a:cxn>
                <a:cxn ang="f301">
                  <a:pos x="f398" y="f399"/>
                </a:cxn>
                <a:cxn ang="f301">
                  <a:pos x="f400" y="f393"/>
                </a:cxn>
                <a:cxn ang="f301">
                  <a:pos x="f401" y="f402"/>
                </a:cxn>
                <a:cxn ang="f301">
                  <a:pos x="f403" y="f404"/>
                </a:cxn>
                <a:cxn ang="f301">
                  <a:pos x="f405" y="f406"/>
                </a:cxn>
                <a:cxn ang="f301">
                  <a:pos x="f407" y="f408"/>
                </a:cxn>
                <a:cxn ang="f301">
                  <a:pos x="f409" y="f410"/>
                </a:cxn>
                <a:cxn ang="f301">
                  <a:pos x="f411" y="f412"/>
                </a:cxn>
                <a:cxn ang="f301">
                  <a:pos x="f413" y="f414"/>
                </a:cxn>
                <a:cxn ang="f301">
                  <a:pos x="f415" y="f416"/>
                </a:cxn>
                <a:cxn ang="f301">
                  <a:pos x="f417" y="f418"/>
                </a:cxn>
                <a:cxn ang="f301">
                  <a:pos x="f419" y="f420"/>
                </a:cxn>
                <a:cxn ang="f301">
                  <a:pos x="f421" y="f422"/>
                </a:cxn>
                <a:cxn ang="f301">
                  <a:pos x="f423" y="f424"/>
                </a:cxn>
                <a:cxn ang="f301">
                  <a:pos x="f425" y="f426"/>
                </a:cxn>
                <a:cxn ang="f301">
                  <a:pos x="f427" y="f428"/>
                </a:cxn>
                <a:cxn ang="f301">
                  <a:pos x="f429" y="f430"/>
                </a:cxn>
                <a:cxn ang="f301">
                  <a:pos x="f431" y="f432"/>
                </a:cxn>
                <a:cxn ang="f301">
                  <a:pos x="f433" y="f434"/>
                </a:cxn>
                <a:cxn ang="f301">
                  <a:pos x="f435" y="f436"/>
                </a:cxn>
                <a:cxn ang="f301">
                  <a:pos x="f437" y="f438"/>
                </a:cxn>
                <a:cxn ang="f301">
                  <a:pos x="f437" y="f439"/>
                </a:cxn>
                <a:cxn ang="f301">
                  <a:pos x="f440" y="f441"/>
                </a:cxn>
                <a:cxn ang="f301">
                  <a:pos x="f442" y="f443"/>
                </a:cxn>
                <a:cxn ang="f301">
                  <a:pos x="f444" y="f445"/>
                </a:cxn>
                <a:cxn ang="f301">
                  <a:pos x="f446" y="f447"/>
                </a:cxn>
                <a:cxn ang="f301">
                  <a:pos x="f448" y="f414"/>
                </a:cxn>
                <a:cxn ang="f301">
                  <a:pos x="f449" y="f450"/>
                </a:cxn>
                <a:cxn ang="f301">
                  <a:pos x="f451" y="f452"/>
                </a:cxn>
                <a:cxn ang="f301">
                  <a:pos x="f453" y="f454"/>
                </a:cxn>
                <a:cxn ang="f301">
                  <a:pos x="f455" y="f456"/>
                </a:cxn>
                <a:cxn ang="f301">
                  <a:pos x="f457" y="f458"/>
                </a:cxn>
                <a:cxn ang="f301">
                  <a:pos x="f459" y="f397"/>
                </a:cxn>
                <a:cxn ang="f301">
                  <a:pos x="f460" y="f399"/>
                </a:cxn>
                <a:cxn ang="f301">
                  <a:pos x="f461" y="f462"/>
                </a:cxn>
                <a:cxn ang="f301">
                  <a:pos x="f463" y="f464"/>
                </a:cxn>
                <a:cxn ang="f301">
                  <a:pos x="f465" y="f466"/>
                </a:cxn>
                <a:cxn ang="f301">
                  <a:pos x="f467" y="f468"/>
                </a:cxn>
                <a:cxn ang="f301">
                  <a:pos x="f469" y="f470"/>
                </a:cxn>
                <a:cxn ang="f301">
                  <a:pos x="f471" y="f472"/>
                </a:cxn>
                <a:cxn ang="f301">
                  <a:pos x="f473" y="f395"/>
                </a:cxn>
              </a:cxnLst>
              <a:rect l="f386" t="f389" r="f387" b="f388"/>
              <a:pathLst>
                <a:path w="681" h="724">
                  <a:moveTo>
                    <a:pt x="f8" y="f9"/>
                  </a:moveTo>
                  <a:lnTo>
                    <a:pt x="f10" y="f11"/>
                  </a:lnTo>
                  <a:lnTo>
                    <a:pt x="f12" y="f13"/>
                  </a:lnTo>
                  <a:lnTo>
                    <a:pt x="f14" y="f15"/>
                  </a:lnTo>
                  <a:lnTo>
                    <a:pt x="f16" y="f9"/>
                  </a:lnTo>
                  <a:lnTo>
                    <a:pt x="f17" y="f18"/>
                  </a:lnTo>
                  <a:lnTo>
                    <a:pt x="f19" y="f20"/>
                  </a:lnTo>
                  <a:lnTo>
                    <a:pt x="f21" y="f20"/>
                  </a:lnTo>
                  <a:lnTo>
                    <a:pt x="f22" y="f23"/>
                  </a:lnTo>
                  <a:lnTo>
                    <a:pt x="f24" y="f25"/>
                  </a:lnTo>
                  <a:lnTo>
                    <a:pt x="f24" y="f13"/>
                  </a:lnTo>
                  <a:lnTo>
                    <a:pt x="f26" y="f27"/>
                  </a:lnTo>
                  <a:lnTo>
                    <a:pt x="f26" y="f28"/>
                  </a:lnTo>
                  <a:lnTo>
                    <a:pt x="f29" y="f7"/>
                  </a:lnTo>
                  <a:lnTo>
                    <a:pt x="f30" y="f31"/>
                  </a:lnTo>
                  <a:lnTo>
                    <a:pt x="f32" y="f33"/>
                  </a:lnTo>
                  <a:lnTo>
                    <a:pt x="f5" y="f33"/>
                  </a:lnTo>
                  <a:lnTo>
                    <a:pt x="f34" y="f23"/>
                  </a:lnTo>
                  <a:lnTo>
                    <a:pt x="f35" y="f36"/>
                  </a:lnTo>
                  <a:lnTo>
                    <a:pt x="f32" y="f37"/>
                  </a:lnTo>
                  <a:lnTo>
                    <a:pt x="f38" y="f39"/>
                  </a:lnTo>
                  <a:lnTo>
                    <a:pt x="f40" y="f41"/>
                  </a:lnTo>
                  <a:lnTo>
                    <a:pt x="f42" y="f43"/>
                  </a:lnTo>
                  <a:lnTo>
                    <a:pt x="f44" y="f45"/>
                  </a:lnTo>
                  <a:lnTo>
                    <a:pt x="f46" y="f47"/>
                  </a:lnTo>
                  <a:lnTo>
                    <a:pt x="f48" y="f49"/>
                  </a:lnTo>
                  <a:lnTo>
                    <a:pt x="f50" y="f51"/>
                  </a:lnTo>
                  <a:lnTo>
                    <a:pt x="f52" y="f53"/>
                  </a:lnTo>
                  <a:lnTo>
                    <a:pt x="f54" y="f2"/>
                  </a:lnTo>
                  <a:lnTo>
                    <a:pt x="f55" y="f56"/>
                  </a:lnTo>
                  <a:lnTo>
                    <a:pt x="f57" y="f29"/>
                  </a:lnTo>
                  <a:lnTo>
                    <a:pt x="f58" y="f52"/>
                  </a:lnTo>
                  <a:lnTo>
                    <a:pt x="f59" y="f5"/>
                  </a:lnTo>
                  <a:lnTo>
                    <a:pt x="f60" y="f61"/>
                  </a:lnTo>
                  <a:lnTo>
                    <a:pt x="f62" y="f35"/>
                  </a:lnTo>
                  <a:lnTo>
                    <a:pt x="f63" y="f32"/>
                  </a:lnTo>
                  <a:lnTo>
                    <a:pt x="f64" y="f65"/>
                  </a:lnTo>
                  <a:lnTo>
                    <a:pt x="f66" y="f40"/>
                  </a:lnTo>
                  <a:lnTo>
                    <a:pt x="f67" y="f68"/>
                  </a:lnTo>
                  <a:lnTo>
                    <a:pt x="f69" y="f70"/>
                  </a:lnTo>
                  <a:lnTo>
                    <a:pt x="f71" y="f44"/>
                  </a:lnTo>
                  <a:lnTo>
                    <a:pt x="f72" y="f73"/>
                  </a:lnTo>
                  <a:lnTo>
                    <a:pt x="f74" y="f46"/>
                  </a:lnTo>
                  <a:lnTo>
                    <a:pt x="f75" y="f76"/>
                  </a:lnTo>
                  <a:lnTo>
                    <a:pt x="f77" y="f48"/>
                  </a:lnTo>
                  <a:lnTo>
                    <a:pt x="f78" y="f79"/>
                  </a:lnTo>
                  <a:lnTo>
                    <a:pt x="f80" y="f79"/>
                  </a:lnTo>
                  <a:lnTo>
                    <a:pt x="f81" y="f50"/>
                  </a:lnTo>
                  <a:lnTo>
                    <a:pt x="f6" y="f52"/>
                  </a:lnTo>
                  <a:lnTo>
                    <a:pt x="f6" y="f57"/>
                  </a:lnTo>
                  <a:lnTo>
                    <a:pt x="f6" y="f82"/>
                  </a:lnTo>
                  <a:lnTo>
                    <a:pt x="f6" y="f26"/>
                  </a:lnTo>
                  <a:lnTo>
                    <a:pt x="f9" y="f60"/>
                  </a:lnTo>
                  <a:lnTo>
                    <a:pt x="f83" y="f60"/>
                  </a:lnTo>
                  <a:lnTo>
                    <a:pt x="f83" y="f62"/>
                  </a:lnTo>
                  <a:lnTo>
                    <a:pt x="f84" y="f2"/>
                  </a:lnTo>
                  <a:lnTo>
                    <a:pt x="f84" y="f85"/>
                  </a:lnTo>
                  <a:lnTo>
                    <a:pt x="f86" y="f87"/>
                  </a:lnTo>
                  <a:lnTo>
                    <a:pt x="f86" y="f10"/>
                  </a:lnTo>
                  <a:lnTo>
                    <a:pt x="f88" y="f89"/>
                  </a:lnTo>
                  <a:lnTo>
                    <a:pt x="f88" y="f47"/>
                  </a:lnTo>
                  <a:lnTo>
                    <a:pt x="f90" y="f91"/>
                  </a:lnTo>
                  <a:lnTo>
                    <a:pt x="f92" y="f93"/>
                  </a:lnTo>
                  <a:lnTo>
                    <a:pt x="f92" y="f94"/>
                  </a:lnTo>
                  <a:lnTo>
                    <a:pt x="f95" y="f96"/>
                  </a:lnTo>
                  <a:lnTo>
                    <a:pt x="f95" y="f97"/>
                  </a:lnTo>
                  <a:lnTo>
                    <a:pt x="f98" y="f99"/>
                  </a:lnTo>
                  <a:lnTo>
                    <a:pt x="f98" y="f100"/>
                  </a:lnTo>
                  <a:lnTo>
                    <a:pt x="f101" y="f102"/>
                  </a:lnTo>
                  <a:lnTo>
                    <a:pt x="f101" y="f18"/>
                  </a:lnTo>
                  <a:lnTo>
                    <a:pt x="f103" y="f18"/>
                  </a:lnTo>
                  <a:lnTo>
                    <a:pt x="f80" y="f20"/>
                  </a:lnTo>
                  <a:lnTo>
                    <a:pt x="f37" y="f20"/>
                  </a:lnTo>
                  <a:lnTo>
                    <a:pt x="f104" y="f23"/>
                  </a:lnTo>
                  <a:lnTo>
                    <a:pt x="f105" y="f23"/>
                  </a:lnTo>
                  <a:lnTo>
                    <a:pt x="f106" y="f25"/>
                  </a:lnTo>
                  <a:lnTo>
                    <a:pt x="f107" y="f25"/>
                  </a:lnTo>
                  <a:lnTo>
                    <a:pt x="f108" y="f88"/>
                  </a:lnTo>
                  <a:lnTo>
                    <a:pt x="f109" y="f88"/>
                  </a:lnTo>
                  <a:lnTo>
                    <a:pt x="f72" y="f110"/>
                  </a:lnTo>
                  <a:lnTo>
                    <a:pt x="f111" y="f112"/>
                  </a:lnTo>
                  <a:lnTo>
                    <a:pt x="f113" y="f112"/>
                  </a:lnTo>
                  <a:lnTo>
                    <a:pt x="f114" y="f95"/>
                  </a:lnTo>
                  <a:lnTo>
                    <a:pt x="f115" y="f116"/>
                  </a:lnTo>
                  <a:lnTo>
                    <a:pt x="f117" y="f116"/>
                  </a:lnTo>
                  <a:lnTo>
                    <a:pt x="f118" y="f119"/>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6" name="Freeform 26">
              <a:extLst>
                <a:ext uri="{FF2B5EF4-FFF2-40B4-BE49-F238E27FC236}">
                  <a16:creationId xmlns:a16="http://schemas.microsoft.com/office/drawing/2014/main" id="{4DF82030-F251-3EFA-EF3F-087D80628794}"/>
                </a:ext>
              </a:extLst>
            </p:cNvPr>
            <p:cNvSpPr/>
            <p:nvPr/>
          </p:nvSpPr>
          <p:spPr>
            <a:xfrm>
              <a:off x="1648654" y="1998348"/>
              <a:ext cx="754645" cy="1174683"/>
            </a:xfrm>
            <a:custGeom>
              <a:avLst/>
              <a:gdLst>
                <a:gd name="f0" fmla="val 10800000"/>
                <a:gd name="f1" fmla="val 5400000"/>
                <a:gd name="f2" fmla="val 180"/>
                <a:gd name="f3" fmla="val w"/>
                <a:gd name="f4" fmla="val h"/>
                <a:gd name="f5" fmla="val 0"/>
                <a:gd name="f6" fmla="val 636"/>
                <a:gd name="f7" fmla="val 990"/>
                <a:gd name="f8" fmla="val 518"/>
                <a:gd name="f9" fmla="val 850"/>
                <a:gd name="f10" fmla="val 508"/>
                <a:gd name="f11" fmla="val 862"/>
                <a:gd name="f12" fmla="val 501"/>
                <a:gd name="f13" fmla="val 867"/>
                <a:gd name="f14" fmla="val 497"/>
                <a:gd name="f15" fmla="val 492"/>
                <a:gd name="f16" fmla="val 490"/>
                <a:gd name="f17" fmla="val 852"/>
                <a:gd name="f18" fmla="val 482"/>
                <a:gd name="f19" fmla="val 848"/>
                <a:gd name="f20" fmla="val 471"/>
                <a:gd name="f21" fmla="val 845"/>
                <a:gd name="f22" fmla="val 464"/>
                <a:gd name="f23" fmla="val 454"/>
                <a:gd name="f24" fmla="val 449"/>
                <a:gd name="f25" fmla="val 445"/>
                <a:gd name="f26" fmla="val 859"/>
                <a:gd name="f27" fmla="val 871"/>
                <a:gd name="f28" fmla="val 447"/>
                <a:gd name="f29" fmla="val 885"/>
                <a:gd name="f30" fmla="val 895"/>
                <a:gd name="f31" fmla="val 902"/>
                <a:gd name="f32" fmla="val 909"/>
                <a:gd name="f33" fmla="val 919"/>
                <a:gd name="f34" fmla="val 928"/>
                <a:gd name="f35" fmla="val 945"/>
                <a:gd name="f36" fmla="val 438"/>
                <a:gd name="f37" fmla="val 414"/>
                <a:gd name="f38" fmla="val 959"/>
                <a:gd name="f39" fmla="val 393"/>
                <a:gd name="f40" fmla="val 371"/>
                <a:gd name="f41" fmla="val 900"/>
                <a:gd name="f42" fmla="val 350"/>
                <a:gd name="f43" fmla="val 869"/>
                <a:gd name="f44" fmla="val 329"/>
                <a:gd name="f45" fmla="val 841"/>
                <a:gd name="f46" fmla="val 307"/>
                <a:gd name="f47" fmla="val 810"/>
                <a:gd name="f48" fmla="val 286"/>
                <a:gd name="f49" fmla="val 779"/>
                <a:gd name="f50" fmla="val 265"/>
                <a:gd name="f51" fmla="val 751"/>
                <a:gd name="f52" fmla="val 251"/>
                <a:gd name="f53" fmla="val 729"/>
                <a:gd name="f54" fmla="val 234"/>
                <a:gd name="f55" fmla="val 708"/>
                <a:gd name="f56" fmla="val 220"/>
                <a:gd name="f57" fmla="val 687"/>
                <a:gd name="f58" fmla="val 206"/>
                <a:gd name="f59" fmla="val 665"/>
                <a:gd name="f60" fmla="val 189"/>
                <a:gd name="f61" fmla="val 644"/>
                <a:gd name="f62" fmla="val 175"/>
                <a:gd name="f63" fmla="val 623"/>
                <a:gd name="f64" fmla="val 161"/>
                <a:gd name="f65" fmla="val 601"/>
                <a:gd name="f66" fmla="val 147"/>
                <a:gd name="f67" fmla="val 580"/>
                <a:gd name="f68" fmla="val 128"/>
                <a:gd name="f69" fmla="val 556"/>
                <a:gd name="f70" fmla="val 109"/>
                <a:gd name="f71" fmla="val 530"/>
                <a:gd name="f72" fmla="val 90"/>
                <a:gd name="f73" fmla="val 504"/>
                <a:gd name="f74" fmla="val 73"/>
                <a:gd name="f75" fmla="val 478"/>
                <a:gd name="f76" fmla="val 54"/>
                <a:gd name="f77" fmla="val 452"/>
                <a:gd name="f78" fmla="val 35"/>
                <a:gd name="f79" fmla="val 426"/>
                <a:gd name="f80" fmla="val 19"/>
                <a:gd name="f81" fmla="val 400"/>
                <a:gd name="f82" fmla="val 374"/>
                <a:gd name="f83" fmla="val 7"/>
                <a:gd name="f84" fmla="val 12"/>
                <a:gd name="f85" fmla="val 17"/>
                <a:gd name="f86" fmla="val 305"/>
                <a:gd name="f87" fmla="val 24"/>
                <a:gd name="f88" fmla="val 282"/>
                <a:gd name="f89" fmla="val 28"/>
                <a:gd name="f90" fmla="val 258"/>
                <a:gd name="f91" fmla="val 33"/>
                <a:gd name="f92" fmla="val 38"/>
                <a:gd name="f93" fmla="val 211"/>
                <a:gd name="f94" fmla="val 45"/>
                <a:gd name="f95" fmla="val 187"/>
                <a:gd name="f96" fmla="val 50"/>
                <a:gd name="f97" fmla="val 163"/>
                <a:gd name="f98" fmla="val 142"/>
                <a:gd name="f99" fmla="val 61"/>
                <a:gd name="f100" fmla="val 118"/>
                <a:gd name="f101" fmla="val 66"/>
                <a:gd name="f102" fmla="val 95"/>
                <a:gd name="f103" fmla="val 71"/>
                <a:gd name="f104" fmla="val 78"/>
                <a:gd name="f105" fmla="val 47"/>
                <a:gd name="f106" fmla="val 83"/>
                <a:gd name="f107" fmla="val 123"/>
                <a:gd name="f108" fmla="val 10"/>
                <a:gd name="f109" fmla="val 156"/>
                <a:gd name="f110" fmla="val 192"/>
                <a:gd name="f111" fmla="val 26"/>
                <a:gd name="f112" fmla="val 225"/>
                <a:gd name="f113" fmla="val 260"/>
                <a:gd name="f114" fmla="val 43"/>
                <a:gd name="f115" fmla="val 293"/>
                <a:gd name="f116" fmla="val 57"/>
                <a:gd name="f117" fmla="val 362"/>
                <a:gd name="f118" fmla="val 64"/>
                <a:gd name="f119" fmla="val 397"/>
                <a:gd name="f120" fmla="val 430"/>
                <a:gd name="f121" fmla="val 466"/>
                <a:gd name="f122" fmla="val 85"/>
                <a:gd name="f123" fmla="val 499"/>
                <a:gd name="f124" fmla="val 92"/>
                <a:gd name="f125" fmla="val 534"/>
                <a:gd name="f126" fmla="val 100"/>
                <a:gd name="f127" fmla="val 568"/>
                <a:gd name="f128" fmla="val 104"/>
                <a:gd name="f129" fmla="val 603"/>
                <a:gd name="f130" fmla="val 111"/>
                <a:gd name="f131" fmla="val 116"/>
                <a:gd name="f132" fmla="val 634"/>
                <a:gd name="f133" fmla="val 137"/>
                <a:gd name="f134" fmla="val 631"/>
                <a:gd name="f135" fmla="val 627"/>
                <a:gd name="f136" fmla="val 624"/>
                <a:gd name="f137" fmla="val 197"/>
                <a:gd name="f138" fmla="val 620"/>
                <a:gd name="f139" fmla="val 216"/>
                <a:gd name="f140" fmla="val 617"/>
                <a:gd name="f141" fmla="val 615"/>
                <a:gd name="f142" fmla="val 256"/>
                <a:gd name="f143" fmla="val 610"/>
                <a:gd name="f144" fmla="val 275"/>
                <a:gd name="f145" fmla="val 608"/>
                <a:gd name="f146" fmla="val 294"/>
                <a:gd name="f147" fmla="val 605"/>
                <a:gd name="f148" fmla="val 315"/>
                <a:gd name="f149" fmla="val 334"/>
                <a:gd name="f150" fmla="val 598"/>
                <a:gd name="f151" fmla="val 353"/>
                <a:gd name="f152" fmla="val 596"/>
                <a:gd name="f153" fmla="val 372"/>
                <a:gd name="f154" fmla="val 591"/>
                <a:gd name="f155" fmla="val 589"/>
                <a:gd name="f156" fmla="val 412"/>
                <a:gd name="f157" fmla="val 584"/>
                <a:gd name="f158" fmla="val 431"/>
                <a:gd name="f159" fmla="val 582"/>
                <a:gd name="f160" fmla="val 579"/>
                <a:gd name="f161" fmla="val 575"/>
                <a:gd name="f162" fmla="val 572"/>
                <a:gd name="f163" fmla="val 511"/>
                <a:gd name="f164" fmla="val 570"/>
                <a:gd name="f165" fmla="val 565"/>
                <a:gd name="f166" fmla="val 549"/>
                <a:gd name="f167" fmla="val 563"/>
                <a:gd name="f168" fmla="val 571"/>
                <a:gd name="f169" fmla="val 561"/>
                <a:gd name="f170" fmla="val 590"/>
                <a:gd name="f171" fmla="val 558"/>
                <a:gd name="f172" fmla="val 553"/>
                <a:gd name="f173" fmla="val 551"/>
                <a:gd name="f174" fmla="val 649"/>
                <a:gd name="f175" fmla="val 668"/>
                <a:gd name="f176" fmla="val 544"/>
                <a:gd name="f177" fmla="val 542"/>
                <a:gd name="f178" fmla="val 539"/>
                <a:gd name="f179" fmla="val 727"/>
                <a:gd name="f180" fmla="val 746"/>
                <a:gd name="f181" fmla="val 527"/>
                <a:gd name="f182" fmla="val 796"/>
                <a:gd name="f183" fmla="+- 0 0 -90"/>
                <a:gd name="f184" fmla="*/ f3 1 636"/>
                <a:gd name="f185" fmla="*/ f4 1 990"/>
                <a:gd name="f186" fmla="+- f7 0 f5"/>
                <a:gd name="f187" fmla="+- f6 0 f5"/>
                <a:gd name="f188" fmla="*/ f183 f0 1"/>
                <a:gd name="f189" fmla="*/ f187 1 636"/>
                <a:gd name="f190" fmla="*/ f186 1 990"/>
                <a:gd name="f191" fmla="*/ 806450 f187 1"/>
                <a:gd name="f192" fmla="*/ 1368425 f186 1"/>
                <a:gd name="f193" fmla="*/ 788988 f187 1"/>
                <a:gd name="f194" fmla="*/ 1376363 f186 1"/>
                <a:gd name="f195" fmla="*/ 777875 f187 1"/>
                <a:gd name="f196" fmla="*/ 1352550 f186 1"/>
                <a:gd name="f197" fmla="*/ 747713 f187 1"/>
                <a:gd name="f198" fmla="*/ 1341438 f186 1"/>
                <a:gd name="f199" fmla="*/ 720725 f187 1"/>
                <a:gd name="f200" fmla="*/ 1346200 f186 1"/>
                <a:gd name="f201" fmla="*/ 706438 f187 1"/>
                <a:gd name="f202" fmla="*/ 1363663 f186 1"/>
                <a:gd name="f203" fmla="*/ 712788 f187 1"/>
                <a:gd name="f204" fmla="*/ 1382713 f186 1"/>
                <a:gd name="f205" fmla="*/ 709613 f187 1"/>
                <a:gd name="f206" fmla="*/ 1420813 f186 1"/>
                <a:gd name="f207" fmla="*/ 1443038 f186 1"/>
                <a:gd name="f208" fmla="*/ 1473200 f186 1"/>
                <a:gd name="f209" fmla="*/ 695325 f187 1"/>
                <a:gd name="f210" fmla="*/ 1571625 f186 1"/>
                <a:gd name="f211" fmla="*/ 657225 f187 1"/>
                <a:gd name="f212" fmla="*/ 1522413 f186 1"/>
                <a:gd name="f213" fmla="*/ 588963 f187 1"/>
                <a:gd name="f214" fmla="*/ 1428750 f186 1"/>
                <a:gd name="f215" fmla="*/ 522288 f187 1"/>
                <a:gd name="f216" fmla="*/ 1335088 f186 1"/>
                <a:gd name="f217" fmla="*/ 454025 f187 1"/>
                <a:gd name="f218" fmla="*/ 1236663 f186 1"/>
                <a:gd name="f219" fmla="*/ 398463 f187 1"/>
                <a:gd name="f220" fmla="*/ 1157288 f186 1"/>
                <a:gd name="f221" fmla="*/ 349250 f187 1"/>
                <a:gd name="f222" fmla="*/ 1090613 f186 1"/>
                <a:gd name="f223" fmla="*/ 300038 f187 1"/>
                <a:gd name="f224" fmla="*/ 1022350 f186 1"/>
                <a:gd name="f225" fmla="*/ 255588 f187 1"/>
                <a:gd name="f226" fmla="*/ 954088 f186 1"/>
                <a:gd name="f227" fmla="*/ 203200 f187 1"/>
                <a:gd name="f228" fmla="*/ 882650 f186 1"/>
                <a:gd name="f229" fmla="*/ 142875 f187 1"/>
                <a:gd name="f230" fmla="*/ 800100 f186 1"/>
                <a:gd name="f231" fmla="*/ 85725 f187 1"/>
                <a:gd name="f232" fmla="*/ 717550 f186 1"/>
                <a:gd name="f233" fmla="*/ 30163 f187 1"/>
                <a:gd name="f234" fmla="*/ 635000 f186 1"/>
                <a:gd name="f235" fmla="*/ 11113 f187 1"/>
                <a:gd name="f236" fmla="*/ 555625 f186 1"/>
                <a:gd name="f237" fmla="*/ 26988 f187 1"/>
                <a:gd name="f238" fmla="*/ 484188 f186 1"/>
                <a:gd name="f239" fmla="*/ 44450 f187 1"/>
                <a:gd name="f240" fmla="*/ 409575 f186 1"/>
                <a:gd name="f241" fmla="*/ 60325 f187 1"/>
                <a:gd name="f242" fmla="*/ 334963 f186 1"/>
                <a:gd name="f243" fmla="*/ 79375 f187 1"/>
                <a:gd name="f244" fmla="*/ 258763 f186 1"/>
                <a:gd name="f245" fmla="*/ 96838 f187 1"/>
                <a:gd name="f246" fmla="*/ 187325 f186 1"/>
                <a:gd name="f247" fmla="*/ 115888 f187 1"/>
                <a:gd name="f248" fmla="*/ 112713 f186 1"/>
                <a:gd name="f249" fmla="*/ 131763 f187 1"/>
                <a:gd name="f250" fmla="*/ 38100 f186 1"/>
                <a:gd name="f251" fmla="*/ 195263 f187 1"/>
                <a:gd name="f252" fmla="*/ 15875 f186 1"/>
                <a:gd name="f253" fmla="*/ 304800 f187 1"/>
                <a:gd name="f254" fmla="*/ 41275 f186 1"/>
                <a:gd name="f255" fmla="*/ 412750 f187 1"/>
                <a:gd name="f256" fmla="*/ 68263 f186 1"/>
                <a:gd name="f257" fmla="*/ 90488 f186 1"/>
                <a:gd name="f258" fmla="*/ 630238 f187 1"/>
                <a:gd name="f259" fmla="*/ 739775 f187 1"/>
                <a:gd name="f260" fmla="*/ 134938 f186 1"/>
                <a:gd name="f261" fmla="*/ 847725 f187 1"/>
                <a:gd name="f262" fmla="*/ 158750 f186 1"/>
                <a:gd name="f263" fmla="*/ 957263 f187 1"/>
                <a:gd name="f264" fmla="*/ 176213 f186 1"/>
                <a:gd name="f265" fmla="*/ 1006475 f187 1"/>
                <a:gd name="f266" fmla="*/ 217488 f186 1"/>
                <a:gd name="f267" fmla="*/ 995363 f187 1"/>
                <a:gd name="f268" fmla="*/ 277813 f186 1"/>
                <a:gd name="f269" fmla="*/ 984250 f187 1"/>
                <a:gd name="f270" fmla="*/ 342900 f186 1"/>
                <a:gd name="f271" fmla="*/ 976313 f187 1"/>
                <a:gd name="f272" fmla="*/ 406400 f186 1"/>
                <a:gd name="f273" fmla="*/ 965200 f187 1"/>
                <a:gd name="f274" fmla="*/ 466725 f186 1"/>
                <a:gd name="f275" fmla="*/ 954088 f187 1"/>
                <a:gd name="f276" fmla="*/ 530225 f186 1"/>
                <a:gd name="f277" fmla="*/ 946150 f187 1"/>
                <a:gd name="f278" fmla="*/ 590550 f186 1"/>
                <a:gd name="f279" fmla="*/ 935038 f187 1"/>
                <a:gd name="f280" fmla="*/ 654050 f186 1"/>
                <a:gd name="f281" fmla="*/ 923925 f187 1"/>
                <a:gd name="f282" fmla="*/ 912813 f187 1"/>
                <a:gd name="f283" fmla="*/ 777875 f186 1"/>
                <a:gd name="f284" fmla="*/ 904875 f187 1"/>
                <a:gd name="f285" fmla="*/ 841375 f186 1"/>
                <a:gd name="f286" fmla="*/ 893763 f187 1"/>
                <a:gd name="f287" fmla="*/ 906463 f186 1"/>
                <a:gd name="f288" fmla="*/ 885825 f187 1"/>
                <a:gd name="f289" fmla="*/ 965200 f186 1"/>
                <a:gd name="f290" fmla="*/ 874713 f187 1"/>
                <a:gd name="f291" fmla="*/ 1030288 f186 1"/>
                <a:gd name="f292" fmla="*/ 863600 f187 1"/>
                <a:gd name="f293" fmla="*/ 855663 f187 1"/>
                <a:gd name="f294" fmla="*/ 1154113 f186 1"/>
                <a:gd name="f295" fmla="*/ 836613 f187 1"/>
                <a:gd name="f296" fmla="*/ 1263650 f186 1"/>
                <a:gd name="f297" fmla="*/ 822325 f187 1"/>
                <a:gd name="f298" fmla="*/ 1349375 f186 1"/>
                <a:gd name="f299" fmla="*/ f188 1 f2"/>
                <a:gd name="f300" fmla="*/ f191 1 636"/>
                <a:gd name="f301" fmla="*/ f192 1 990"/>
                <a:gd name="f302" fmla="*/ f193 1 636"/>
                <a:gd name="f303" fmla="*/ f194 1 990"/>
                <a:gd name="f304" fmla="*/ f195 1 636"/>
                <a:gd name="f305" fmla="*/ f196 1 990"/>
                <a:gd name="f306" fmla="*/ f197 1 636"/>
                <a:gd name="f307" fmla="*/ f198 1 990"/>
                <a:gd name="f308" fmla="*/ f199 1 636"/>
                <a:gd name="f309" fmla="*/ f200 1 990"/>
                <a:gd name="f310" fmla="*/ f201 1 636"/>
                <a:gd name="f311" fmla="*/ f202 1 990"/>
                <a:gd name="f312" fmla="*/ f203 1 636"/>
                <a:gd name="f313" fmla="*/ f204 1 990"/>
                <a:gd name="f314" fmla="*/ f205 1 636"/>
                <a:gd name="f315" fmla="*/ f206 1 990"/>
                <a:gd name="f316" fmla="*/ f207 1 990"/>
                <a:gd name="f317" fmla="*/ f208 1 990"/>
                <a:gd name="f318" fmla="*/ f209 1 636"/>
                <a:gd name="f319" fmla="*/ f210 1 990"/>
                <a:gd name="f320" fmla="*/ f211 1 636"/>
                <a:gd name="f321" fmla="*/ f212 1 990"/>
                <a:gd name="f322" fmla="*/ f213 1 636"/>
                <a:gd name="f323" fmla="*/ f214 1 990"/>
                <a:gd name="f324" fmla="*/ f215 1 636"/>
                <a:gd name="f325" fmla="*/ f216 1 990"/>
                <a:gd name="f326" fmla="*/ f217 1 636"/>
                <a:gd name="f327" fmla="*/ f218 1 990"/>
                <a:gd name="f328" fmla="*/ f219 1 636"/>
                <a:gd name="f329" fmla="*/ f220 1 990"/>
                <a:gd name="f330" fmla="*/ f221 1 636"/>
                <a:gd name="f331" fmla="*/ f222 1 990"/>
                <a:gd name="f332" fmla="*/ f223 1 636"/>
                <a:gd name="f333" fmla="*/ f224 1 990"/>
                <a:gd name="f334" fmla="*/ f225 1 636"/>
                <a:gd name="f335" fmla="*/ f226 1 990"/>
                <a:gd name="f336" fmla="*/ f227 1 636"/>
                <a:gd name="f337" fmla="*/ f228 1 990"/>
                <a:gd name="f338" fmla="*/ f229 1 636"/>
                <a:gd name="f339" fmla="*/ f230 1 990"/>
                <a:gd name="f340" fmla="*/ f231 1 636"/>
                <a:gd name="f341" fmla="*/ f232 1 990"/>
                <a:gd name="f342" fmla="*/ f233 1 636"/>
                <a:gd name="f343" fmla="*/ f234 1 990"/>
                <a:gd name="f344" fmla="*/ f235 1 636"/>
                <a:gd name="f345" fmla="*/ f236 1 990"/>
                <a:gd name="f346" fmla="*/ f237 1 636"/>
                <a:gd name="f347" fmla="*/ f238 1 990"/>
                <a:gd name="f348" fmla="*/ f239 1 636"/>
                <a:gd name="f349" fmla="*/ f240 1 990"/>
                <a:gd name="f350" fmla="*/ f241 1 636"/>
                <a:gd name="f351" fmla="*/ f242 1 990"/>
                <a:gd name="f352" fmla="*/ f243 1 636"/>
                <a:gd name="f353" fmla="*/ f244 1 990"/>
                <a:gd name="f354" fmla="*/ f245 1 636"/>
                <a:gd name="f355" fmla="*/ f246 1 990"/>
                <a:gd name="f356" fmla="*/ f247 1 636"/>
                <a:gd name="f357" fmla="*/ f248 1 990"/>
                <a:gd name="f358" fmla="*/ f249 1 636"/>
                <a:gd name="f359" fmla="*/ f250 1 990"/>
                <a:gd name="f360" fmla="*/ f251 1 636"/>
                <a:gd name="f361" fmla="*/ f252 1 990"/>
                <a:gd name="f362" fmla="*/ f253 1 636"/>
                <a:gd name="f363" fmla="*/ f254 1 990"/>
                <a:gd name="f364" fmla="*/ f255 1 636"/>
                <a:gd name="f365" fmla="*/ f256 1 990"/>
                <a:gd name="f366" fmla="*/ f257 1 990"/>
                <a:gd name="f367" fmla="*/ f258 1 636"/>
                <a:gd name="f368" fmla="*/ f259 1 636"/>
                <a:gd name="f369" fmla="*/ f260 1 990"/>
                <a:gd name="f370" fmla="*/ f261 1 636"/>
                <a:gd name="f371" fmla="*/ f262 1 990"/>
                <a:gd name="f372" fmla="*/ f263 1 636"/>
                <a:gd name="f373" fmla="*/ f264 1 990"/>
                <a:gd name="f374" fmla="*/ f265 1 636"/>
                <a:gd name="f375" fmla="*/ f266 1 990"/>
                <a:gd name="f376" fmla="*/ f267 1 636"/>
                <a:gd name="f377" fmla="*/ f268 1 990"/>
                <a:gd name="f378" fmla="*/ f269 1 636"/>
                <a:gd name="f379" fmla="*/ f270 1 990"/>
                <a:gd name="f380" fmla="*/ f271 1 636"/>
                <a:gd name="f381" fmla="*/ f272 1 990"/>
                <a:gd name="f382" fmla="*/ f273 1 636"/>
                <a:gd name="f383" fmla="*/ f274 1 990"/>
                <a:gd name="f384" fmla="*/ f275 1 636"/>
                <a:gd name="f385" fmla="*/ f276 1 990"/>
                <a:gd name="f386" fmla="*/ f277 1 636"/>
                <a:gd name="f387" fmla="*/ f278 1 990"/>
                <a:gd name="f388" fmla="*/ f279 1 636"/>
                <a:gd name="f389" fmla="*/ f280 1 990"/>
                <a:gd name="f390" fmla="*/ f281 1 636"/>
                <a:gd name="f391" fmla="*/ f282 1 636"/>
                <a:gd name="f392" fmla="*/ f283 1 990"/>
                <a:gd name="f393" fmla="*/ f284 1 636"/>
                <a:gd name="f394" fmla="*/ f285 1 990"/>
                <a:gd name="f395" fmla="*/ f286 1 636"/>
                <a:gd name="f396" fmla="*/ f287 1 990"/>
                <a:gd name="f397" fmla="*/ f288 1 636"/>
                <a:gd name="f398" fmla="*/ f289 1 990"/>
                <a:gd name="f399" fmla="*/ f290 1 636"/>
                <a:gd name="f400" fmla="*/ f291 1 990"/>
                <a:gd name="f401" fmla="*/ f292 1 636"/>
                <a:gd name="f402" fmla="*/ f293 1 636"/>
                <a:gd name="f403" fmla="*/ f294 1 990"/>
                <a:gd name="f404" fmla="*/ f295 1 636"/>
                <a:gd name="f405" fmla="*/ f296 1 990"/>
                <a:gd name="f406" fmla="*/ f297 1 636"/>
                <a:gd name="f407" fmla="*/ f298 1 990"/>
                <a:gd name="f408" fmla="*/ 0 1 f189"/>
                <a:gd name="f409" fmla="*/ f6 1 f189"/>
                <a:gd name="f410" fmla="*/ 0 1 f190"/>
                <a:gd name="f411" fmla="*/ f7 1 f190"/>
                <a:gd name="f412" fmla="+- f299 0 f1"/>
                <a:gd name="f413" fmla="*/ f300 1 f189"/>
                <a:gd name="f414" fmla="*/ f301 1 f190"/>
                <a:gd name="f415" fmla="*/ f302 1 f189"/>
                <a:gd name="f416" fmla="*/ f303 1 f190"/>
                <a:gd name="f417" fmla="*/ f304 1 f189"/>
                <a:gd name="f418" fmla="*/ f305 1 f190"/>
                <a:gd name="f419" fmla="*/ f306 1 f189"/>
                <a:gd name="f420" fmla="*/ f307 1 f190"/>
                <a:gd name="f421" fmla="*/ f308 1 f189"/>
                <a:gd name="f422" fmla="*/ f309 1 f190"/>
                <a:gd name="f423" fmla="*/ f310 1 f189"/>
                <a:gd name="f424" fmla="*/ f311 1 f190"/>
                <a:gd name="f425" fmla="*/ f312 1 f189"/>
                <a:gd name="f426" fmla="*/ f313 1 f190"/>
                <a:gd name="f427" fmla="*/ f314 1 f189"/>
                <a:gd name="f428" fmla="*/ f315 1 f190"/>
                <a:gd name="f429" fmla="*/ f316 1 f190"/>
                <a:gd name="f430" fmla="*/ f317 1 f190"/>
                <a:gd name="f431" fmla="*/ f318 1 f189"/>
                <a:gd name="f432" fmla="*/ f319 1 f190"/>
                <a:gd name="f433" fmla="*/ f320 1 f189"/>
                <a:gd name="f434" fmla="*/ f321 1 f190"/>
                <a:gd name="f435" fmla="*/ f322 1 f189"/>
                <a:gd name="f436" fmla="*/ f323 1 f190"/>
                <a:gd name="f437" fmla="*/ f324 1 f189"/>
                <a:gd name="f438" fmla="*/ f325 1 f190"/>
                <a:gd name="f439" fmla="*/ f326 1 f189"/>
                <a:gd name="f440" fmla="*/ f327 1 f190"/>
                <a:gd name="f441" fmla="*/ f328 1 f189"/>
                <a:gd name="f442" fmla="*/ f329 1 f190"/>
                <a:gd name="f443" fmla="*/ f330 1 f189"/>
                <a:gd name="f444" fmla="*/ f331 1 f190"/>
                <a:gd name="f445" fmla="*/ f332 1 f189"/>
                <a:gd name="f446" fmla="*/ f333 1 f190"/>
                <a:gd name="f447" fmla="*/ f334 1 f189"/>
                <a:gd name="f448" fmla="*/ f335 1 f190"/>
                <a:gd name="f449" fmla="*/ f336 1 f189"/>
                <a:gd name="f450" fmla="*/ f337 1 f190"/>
                <a:gd name="f451" fmla="*/ f338 1 f189"/>
                <a:gd name="f452" fmla="*/ f339 1 f190"/>
                <a:gd name="f453" fmla="*/ f340 1 f189"/>
                <a:gd name="f454" fmla="*/ f341 1 f190"/>
                <a:gd name="f455" fmla="*/ f342 1 f189"/>
                <a:gd name="f456" fmla="*/ f343 1 f190"/>
                <a:gd name="f457" fmla="*/ f344 1 f189"/>
                <a:gd name="f458" fmla="*/ f345 1 f190"/>
                <a:gd name="f459" fmla="*/ f346 1 f189"/>
                <a:gd name="f460" fmla="*/ f347 1 f190"/>
                <a:gd name="f461" fmla="*/ f348 1 f189"/>
                <a:gd name="f462" fmla="*/ f349 1 f190"/>
                <a:gd name="f463" fmla="*/ f350 1 f189"/>
                <a:gd name="f464" fmla="*/ f351 1 f190"/>
                <a:gd name="f465" fmla="*/ f352 1 f189"/>
                <a:gd name="f466" fmla="*/ f353 1 f190"/>
                <a:gd name="f467" fmla="*/ f354 1 f189"/>
                <a:gd name="f468" fmla="*/ f355 1 f190"/>
                <a:gd name="f469" fmla="*/ f356 1 f189"/>
                <a:gd name="f470" fmla="*/ f357 1 f190"/>
                <a:gd name="f471" fmla="*/ f358 1 f189"/>
                <a:gd name="f472" fmla="*/ f359 1 f190"/>
                <a:gd name="f473" fmla="*/ f360 1 f189"/>
                <a:gd name="f474" fmla="*/ f361 1 f190"/>
                <a:gd name="f475" fmla="*/ f362 1 f189"/>
                <a:gd name="f476" fmla="*/ f363 1 f190"/>
                <a:gd name="f477" fmla="*/ f364 1 f189"/>
                <a:gd name="f478" fmla="*/ f365 1 f190"/>
                <a:gd name="f479" fmla="*/ f366 1 f190"/>
                <a:gd name="f480" fmla="*/ f367 1 f189"/>
                <a:gd name="f481" fmla="*/ f368 1 f189"/>
                <a:gd name="f482" fmla="*/ f369 1 f190"/>
                <a:gd name="f483" fmla="*/ f370 1 f189"/>
                <a:gd name="f484" fmla="*/ f371 1 f190"/>
                <a:gd name="f485" fmla="*/ f372 1 f189"/>
                <a:gd name="f486" fmla="*/ f373 1 f190"/>
                <a:gd name="f487" fmla="*/ f374 1 f189"/>
                <a:gd name="f488" fmla="*/ f375 1 f190"/>
                <a:gd name="f489" fmla="*/ f376 1 f189"/>
                <a:gd name="f490" fmla="*/ f377 1 f190"/>
                <a:gd name="f491" fmla="*/ f378 1 f189"/>
                <a:gd name="f492" fmla="*/ f379 1 f190"/>
                <a:gd name="f493" fmla="*/ f380 1 f189"/>
                <a:gd name="f494" fmla="*/ f381 1 f190"/>
                <a:gd name="f495" fmla="*/ f382 1 f189"/>
                <a:gd name="f496" fmla="*/ f383 1 f190"/>
                <a:gd name="f497" fmla="*/ f384 1 f189"/>
                <a:gd name="f498" fmla="*/ f385 1 f190"/>
                <a:gd name="f499" fmla="*/ f386 1 f189"/>
                <a:gd name="f500" fmla="*/ f387 1 f190"/>
                <a:gd name="f501" fmla="*/ f388 1 f189"/>
                <a:gd name="f502" fmla="*/ f389 1 f190"/>
                <a:gd name="f503" fmla="*/ f390 1 f189"/>
                <a:gd name="f504" fmla="*/ f391 1 f189"/>
                <a:gd name="f505" fmla="*/ f392 1 f190"/>
                <a:gd name="f506" fmla="*/ f393 1 f189"/>
                <a:gd name="f507" fmla="*/ f394 1 f190"/>
                <a:gd name="f508" fmla="*/ f395 1 f189"/>
                <a:gd name="f509" fmla="*/ f396 1 f190"/>
                <a:gd name="f510" fmla="*/ f397 1 f189"/>
                <a:gd name="f511" fmla="*/ f398 1 f190"/>
                <a:gd name="f512" fmla="*/ f399 1 f189"/>
                <a:gd name="f513" fmla="*/ f400 1 f190"/>
                <a:gd name="f514" fmla="*/ f401 1 f189"/>
                <a:gd name="f515" fmla="*/ f402 1 f189"/>
                <a:gd name="f516" fmla="*/ f403 1 f190"/>
                <a:gd name="f517" fmla="*/ f404 1 f189"/>
                <a:gd name="f518" fmla="*/ f405 1 f190"/>
                <a:gd name="f519" fmla="*/ f406 1 f189"/>
                <a:gd name="f520" fmla="*/ f407 1 f190"/>
                <a:gd name="f521" fmla="*/ f408 f184 1"/>
                <a:gd name="f522" fmla="*/ f409 f184 1"/>
                <a:gd name="f523" fmla="*/ f411 f185 1"/>
                <a:gd name="f524" fmla="*/ f410 f185 1"/>
                <a:gd name="f525" fmla="*/ f413 f184 1"/>
                <a:gd name="f526" fmla="*/ f414 f185 1"/>
                <a:gd name="f527" fmla="*/ f415 f184 1"/>
                <a:gd name="f528" fmla="*/ f416 f185 1"/>
                <a:gd name="f529" fmla="*/ f417 f184 1"/>
                <a:gd name="f530" fmla="*/ f418 f185 1"/>
                <a:gd name="f531" fmla="*/ f419 f184 1"/>
                <a:gd name="f532" fmla="*/ f420 f185 1"/>
                <a:gd name="f533" fmla="*/ f421 f184 1"/>
                <a:gd name="f534" fmla="*/ f422 f185 1"/>
                <a:gd name="f535" fmla="*/ f423 f184 1"/>
                <a:gd name="f536" fmla="*/ f424 f185 1"/>
                <a:gd name="f537" fmla="*/ f425 f184 1"/>
                <a:gd name="f538" fmla="*/ f426 f185 1"/>
                <a:gd name="f539" fmla="*/ f427 f184 1"/>
                <a:gd name="f540" fmla="*/ f428 f185 1"/>
                <a:gd name="f541" fmla="*/ f429 f185 1"/>
                <a:gd name="f542" fmla="*/ f430 f185 1"/>
                <a:gd name="f543" fmla="*/ f431 f184 1"/>
                <a:gd name="f544" fmla="*/ f432 f185 1"/>
                <a:gd name="f545" fmla="*/ f433 f184 1"/>
                <a:gd name="f546" fmla="*/ f434 f185 1"/>
                <a:gd name="f547" fmla="*/ f435 f184 1"/>
                <a:gd name="f548" fmla="*/ f436 f185 1"/>
                <a:gd name="f549" fmla="*/ f437 f184 1"/>
                <a:gd name="f550" fmla="*/ f438 f185 1"/>
                <a:gd name="f551" fmla="*/ f439 f184 1"/>
                <a:gd name="f552" fmla="*/ f440 f185 1"/>
                <a:gd name="f553" fmla="*/ f441 f184 1"/>
                <a:gd name="f554" fmla="*/ f442 f185 1"/>
                <a:gd name="f555" fmla="*/ f443 f184 1"/>
                <a:gd name="f556" fmla="*/ f444 f185 1"/>
                <a:gd name="f557" fmla="*/ f445 f184 1"/>
                <a:gd name="f558" fmla="*/ f446 f185 1"/>
                <a:gd name="f559" fmla="*/ f447 f184 1"/>
                <a:gd name="f560" fmla="*/ f448 f185 1"/>
                <a:gd name="f561" fmla="*/ f449 f184 1"/>
                <a:gd name="f562" fmla="*/ f450 f185 1"/>
                <a:gd name="f563" fmla="*/ f451 f184 1"/>
                <a:gd name="f564" fmla="*/ f452 f185 1"/>
                <a:gd name="f565" fmla="*/ f453 f184 1"/>
                <a:gd name="f566" fmla="*/ f454 f185 1"/>
                <a:gd name="f567" fmla="*/ f455 f184 1"/>
                <a:gd name="f568" fmla="*/ f456 f185 1"/>
                <a:gd name="f569" fmla="*/ f457 f184 1"/>
                <a:gd name="f570" fmla="*/ f458 f185 1"/>
                <a:gd name="f571" fmla="*/ f459 f184 1"/>
                <a:gd name="f572" fmla="*/ f460 f185 1"/>
                <a:gd name="f573" fmla="*/ f461 f184 1"/>
                <a:gd name="f574" fmla="*/ f462 f185 1"/>
                <a:gd name="f575" fmla="*/ f463 f184 1"/>
                <a:gd name="f576" fmla="*/ f464 f185 1"/>
                <a:gd name="f577" fmla="*/ f465 f184 1"/>
                <a:gd name="f578" fmla="*/ f466 f185 1"/>
                <a:gd name="f579" fmla="*/ f467 f184 1"/>
                <a:gd name="f580" fmla="*/ f468 f185 1"/>
                <a:gd name="f581" fmla="*/ f469 f184 1"/>
                <a:gd name="f582" fmla="*/ f470 f185 1"/>
                <a:gd name="f583" fmla="*/ f471 f184 1"/>
                <a:gd name="f584" fmla="*/ f472 f185 1"/>
                <a:gd name="f585" fmla="*/ f473 f184 1"/>
                <a:gd name="f586" fmla="*/ f474 f185 1"/>
                <a:gd name="f587" fmla="*/ f475 f184 1"/>
                <a:gd name="f588" fmla="*/ f476 f185 1"/>
                <a:gd name="f589" fmla="*/ f477 f184 1"/>
                <a:gd name="f590" fmla="*/ f478 f185 1"/>
                <a:gd name="f591" fmla="*/ f479 f185 1"/>
                <a:gd name="f592" fmla="*/ f480 f184 1"/>
                <a:gd name="f593" fmla="*/ f481 f184 1"/>
                <a:gd name="f594" fmla="*/ f482 f185 1"/>
                <a:gd name="f595" fmla="*/ f483 f184 1"/>
                <a:gd name="f596" fmla="*/ f484 f185 1"/>
                <a:gd name="f597" fmla="*/ f485 f184 1"/>
                <a:gd name="f598" fmla="*/ f486 f185 1"/>
                <a:gd name="f599" fmla="*/ f487 f184 1"/>
                <a:gd name="f600" fmla="*/ f488 f185 1"/>
                <a:gd name="f601" fmla="*/ f489 f184 1"/>
                <a:gd name="f602" fmla="*/ f490 f185 1"/>
                <a:gd name="f603" fmla="*/ f491 f184 1"/>
                <a:gd name="f604" fmla="*/ f492 f185 1"/>
                <a:gd name="f605" fmla="*/ f493 f184 1"/>
                <a:gd name="f606" fmla="*/ f494 f185 1"/>
                <a:gd name="f607" fmla="*/ f495 f184 1"/>
                <a:gd name="f608" fmla="*/ f496 f185 1"/>
                <a:gd name="f609" fmla="*/ f497 f184 1"/>
                <a:gd name="f610" fmla="*/ f498 f185 1"/>
                <a:gd name="f611" fmla="*/ f499 f184 1"/>
                <a:gd name="f612" fmla="*/ f500 f185 1"/>
                <a:gd name="f613" fmla="*/ f501 f184 1"/>
                <a:gd name="f614" fmla="*/ f502 f185 1"/>
                <a:gd name="f615" fmla="*/ f503 f184 1"/>
                <a:gd name="f616" fmla="*/ f504 f184 1"/>
                <a:gd name="f617" fmla="*/ f505 f185 1"/>
                <a:gd name="f618" fmla="*/ f506 f184 1"/>
                <a:gd name="f619" fmla="*/ f507 f185 1"/>
                <a:gd name="f620" fmla="*/ f508 f184 1"/>
                <a:gd name="f621" fmla="*/ f509 f185 1"/>
                <a:gd name="f622" fmla="*/ f510 f184 1"/>
                <a:gd name="f623" fmla="*/ f511 f185 1"/>
                <a:gd name="f624" fmla="*/ f512 f184 1"/>
                <a:gd name="f625" fmla="*/ f513 f185 1"/>
                <a:gd name="f626" fmla="*/ f514 f184 1"/>
                <a:gd name="f627" fmla="*/ f515 f184 1"/>
                <a:gd name="f628" fmla="*/ f516 f185 1"/>
                <a:gd name="f629" fmla="*/ f517 f184 1"/>
                <a:gd name="f630" fmla="*/ f518 f185 1"/>
                <a:gd name="f631" fmla="*/ f519 f184 1"/>
                <a:gd name="f632" fmla="*/ f520 f185 1"/>
              </a:gdLst>
              <a:ahLst/>
              <a:cxnLst>
                <a:cxn ang="3cd4">
                  <a:pos x="hc" y="t"/>
                </a:cxn>
                <a:cxn ang="0">
                  <a:pos x="r" y="vc"/>
                </a:cxn>
                <a:cxn ang="cd4">
                  <a:pos x="hc" y="b"/>
                </a:cxn>
                <a:cxn ang="cd2">
                  <a:pos x="l" y="vc"/>
                </a:cxn>
                <a:cxn ang="f412">
                  <a:pos x="f525" y="f526"/>
                </a:cxn>
                <a:cxn ang="f412">
                  <a:pos x="f527" y="f528"/>
                </a:cxn>
                <a:cxn ang="f412">
                  <a:pos x="f529" y="f530"/>
                </a:cxn>
                <a:cxn ang="f412">
                  <a:pos x="f531" y="f532"/>
                </a:cxn>
                <a:cxn ang="f412">
                  <a:pos x="f533" y="f534"/>
                </a:cxn>
                <a:cxn ang="f412">
                  <a:pos x="f535" y="f536"/>
                </a:cxn>
                <a:cxn ang="f412">
                  <a:pos x="f537" y="f538"/>
                </a:cxn>
                <a:cxn ang="f412">
                  <a:pos x="f539" y="f540"/>
                </a:cxn>
                <a:cxn ang="f412">
                  <a:pos x="f539" y="f541"/>
                </a:cxn>
                <a:cxn ang="f412">
                  <a:pos x="f535" y="f542"/>
                </a:cxn>
                <a:cxn ang="f412">
                  <a:pos x="f543" y="f544"/>
                </a:cxn>
                <a:cxn ang="f412">
                  <a:pos x="f545" y="f546"/>
                </a:cxn>
                <a:cxn ang="f412">
                  <a:pos x="f547" y="f548"/>
                </a:cxn>
                <a:cxn ang="f412">
                  <a:pos x="f549" y="f550"/>
                </a:cxn>
                <a:cxn ang="f412">
                  <a:pos x="f551" y="f552"/>
                </a:cxn>
                <a:cxn ang="f412">
                  <a:pos x="f553" y="f554"/>
                </a:cxn>
                <a:cxn ang="f412">
                  <a:pos x="f555" y="f556"/>
                </a:cxn>
                <a:cxn ang="f412">
                  <a:pos x="f557" y="f558"/>
                </a:cxn>
                <a:cxn ang="f412">
                  <a:pos x="f559" y="f560"/>
                </a:cxn>
                <a:cxn ang="f412">
                  <a:pos x="f561" y="f562"/>
                </a:cxn>
                <a:cxn ang="f412">
                  <a:pos x="f563" y="f564"/>
                </a:cxn>
                <a:cxn ang="f412">
                  <a:pos x="f565" y="f566"/>
                </a:cxn>
                <a:cxn ang="f412">
                  <a:pos x="f567" y="f568"/>
                </a:cxn>
                <a:cxn ang="f412">
                  <a:pos x="f569" y="f570"/>
                </a:cxn>
                <a:cxn ang="f412">
                  <a:pos x="f571" y="f572"/>
                </a:cxn>
                <a:cxn ang="f412">
                  <a:pos x="f573" y="f574"/>
                </a:cxn>
                <a:cxn ang="f412">
                  <a:pos x="f575" y="f576"/>
                </a:cxn>
                <a:cxn ang="f412">
                  <a:pos x="f577" y="f578"/>
                </a:cxn>
                <a:cxn ang="f412">
                  <a:pos x="f579" y="f580"/>
                </a:cxn>
                <a:cxn ang="f412">
                  <a:pos x="f581" y="f582"/>
                </a:cxn>
                <a:cxn ang="f412">
                  <a:pos x="f583" y="f584"/>
                </a:cxn>
                <a:cxn ang="f412">
                  <a:pos x="f585" y="f586"/>
                </a:cxn>
                <a:cxn ang="f412">
                  <a:pos x="f587" y="f588"/>
                </a:cxn>
                <a:cxn ang="f412">
                  <a:pos x="f589" y="f590"/>
                </a:cxn>
                <a:cxn ang="f412">
                  <a:pos x="f549" y="f591"/>
                </a:cxn>
                <a:cxn ang="f412">
                  <a:pos x="f592" y="f582"/>
                </a:cxn>
                <a:cxn ang="f412">
                  <a:pos x="f593" y="f594"/>
                </a:cxn>
                <a:cxn ang="f412">
                  <a:pos x="f595" y="f596"/>
                </a:cxn>
                <a:cxn ang="f412">
                  <a:pos x="f597" y="f598"/>
                </a:cxn>
                <a:cxn ang="f412">
                  <a:pos x="f599" y="f600"/>
                </a:cxn>
                <a:cxn ang="f412">
                  <a:pos x="f601" y="f602"/>
                </a:cxn>
                <a:cxn ang="f412">
                  <a:pos x="f603" y="f604"/>
                </a:cxn>
                <a:cxn ang="f412">
                  <a:pos x="f605" y="f606"/>
                </a:cxn>
                <a:cxn ang="f412">
                  <a:pos x="f607" y="f608"/>
                </a:cxn>
                <a:cxn ang="f412">
                  <a:pos x="f609" y="f610"/>
                </a:cxn>
                <a:cxn ang="f412">
                  <a:pos x="f611" y="f612"/>
                </a:cxn>
                <a:cxn ang="f412">
                  <a:pos x="f613" y="f614"/>
                </a:cxn>
                <a:cxn ang="f412">
                  <a:pos x="f615" y="f566"/>
                </a:cxn>
                <a:cxn ang="f412">
                  <a:pos x="f616" y="f617"/>
                </a:cxn>
                <a:cxn ang="f412">
                  <a:pos x="f618" y="f619"/>
                </a:cxn>
                <a:cxn ang="f412">
                  <a:pos x="f620" y="f621"/>
                </a:cxn>
                <a:cxn ang="f412">
                  <a:pos x="f622" y="f623"/>
                </a:cxn>
                <a:cxn ang="f412">
                  <a:pos x="f624" y="f625"/>
                </a:cxn>
                <a:cxn ang="f412">
                  <a:pos x="f626" y="f556"/>
                </a:cxn>
                <a:cxn ang="f412">
                  <a:pos x="f627" y="f628"/>
                </a:cxn>
                <a:cxn ang="f412">
                  <a:pos x="f629" y="f630"/>
                </a:cxn>
                <a:cxn ang="f412">
                  <a:pos x="f631" y="f632"/>
                </a:cxn>
              </a:cxnLst>
              <a:rect l="f521" t="f524" r="f522" b="f523"/>
              <a:pathLst>
                <a:path w="636" h="990">
                  <a:moveTo>
                    <a:pt x="f8" y="f9"/>
                  </a:moveTo>
                  <a:lnTo>
                    <a:pt x="f10" y="f11"/>
                  </a:lnTo>
                  <a:lnTo>
                    <a:pt x="f12" y="f13"/>
                  </a:lnTo>
                  <a:lnTo>
                    <a:pt x="f14" y="f13"/>
                  </a:lnTo>
                  <a:lnTo>
                    <a:pt x="f15" y="f11"/>
                  </a:lnTo>
                  <a:lnTo>
                    <a:pt x="f16" y="f17"/>
                  </a:lnTo>
                  <a:lnTo>
                    <a:pt x="f18" y="f19"/>
                  </a:lnTo>
                  <a:lnTo>
                    <a:pt x="f20" y="f21"/>
                  </a:lnTo>
                  <a:lnTo>
                    <a:pt x="f22" y="f21"/>
                  </a:lnTo>
                  <a:lnTo>
                    <a:pt x="f23" y="f19"/>
                  </a:lnTo>
                  <a:lnTo>
                    <a:pt x="f24" y="f9"/>
                  </a:lnTo>
                  <a:lnTo>
                    <a:pt x="f25" y="f26"/>
                  </a:lnTo>
                  <a:lnTo>
                    <a:pt x="f25" y="f11"/>
                  </a:lnTo>
                  <a:lnTo>
                    <a:pt x="f24" y="f27"/>
                  </a:lnTo>
                  <a:lnTo>
                    <a:pt x="f28" y="f29"/>
                  </a:lnTo>
                  <a:lnTo>
                    <a:pt x="f28" y="f30"/>
                  </a:lnTo>
                  <a:lnTo>
                    <a:pt x="f28" y="f31"/>
                  </a:lnTo>
                  <a:lnTo>
                    <a:pt x="f28" y="f32"/>
                  </a:lnTo>
                  <a:lnTo>
                    <a:pt x="f25" y="f33"/>
                  </a:lnTo>
                  <a:lnTo>
                    <a:pt x="f25" y="f34"/>
                  </a:lnTo>
                  <a:lnTo>
                    <a:pt x="f28" y="f35"/>
                  </a:lnTo>
                  <a:lnTo>
                    <a:pt x="f36" y="f7"/>
                  </a:lnTo>
                  <a:lnTo>
                    <a:pt x="f37" y="f38"/>
                  </a:lnTo>
                  <a:lnTo>
                    <a:pt x="f39" y="f34"/>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5" y="f82"/>
                  </a:lnTo>
                  <a:lnTo>
                    <a:pt x="f83" y="f42"/>
                  </a:lnTo>
                  <a:lnTo>
                    <a:pt x="f84" y="f44"/>
                  </a:lnTo>
                  <a:lnTo>
                    <a:pt x="f85" y="f86"/>
                  </a:lnTo>
                  <a:lnTo>
                    <a:pt x="f87" y="f88"/>
                  </a:lnTo>
                  <a:lnTo>
                    <a:pt x="f89" y="f90"/>
                  </a:lnTo>
                  <a:lnTo>
                    <a:pt x="f91" y="f54"/>
                  </a:lnTo>
                  <a:lnTo>
                    <a:pt x="f92" y="f93"/>
                  </a:lnTo>
                  <a:lnTo>
                    <a:pt x="f94" y="f95"/>
                  </a:lnTo>
                  <a:lnTo>
                    <a:pt x="f96" y="f97"/>
                  </a:lnTo>
                  <a:lnTo>
                    <a:pt x="f76" y="f98"/>
                  </a:lnTo>
                  <a:lnTo>
                    <a:pt x="f99" y="f100"/>
                  </a:lnTo>
                  <a:lnTo>
                    <a:pt x="f101" y="f102"/>
                  </a:lnTo>
                  <a:lnTo>
                    <a:pt x="f74" y="f103"/>
                  </a:lnTo>
                  <a:lnTo>
                    <a:pt x="f104" y="f105"/>
                  </a:lnTo>
                  <a:lnTo>
                    <a:pt x="f106" y="f87"/>
                  </a:lnTo>
                  <a:lnTo>
                    <a:pt x="f72" y="f5"/>
                  </a:lnTo>
                  <a:lnTo>
                    <a:pt x="f107" y="f108"/>
                  </a:lnTo>
                  <a:lnTo>
                    <a:pt x="f109" y="f85"/>
                  </a:lnTo>
                  <a:lnTo>
                    <a:pt x="f110" y="f111"/>
                  </a:lnTo>
                  <a:lnTo>
                    <a:pt x="f112" y="f91"/>
                  </a:lnTo>
                  <a:lnTo>
                    <a:pt x="f113" y="f114"/>
                  </a:lnTo>
                  <a:lnTo>
                    <a:pt x="f115" y="f96"/>
                  </a:lnTo>
                  <a:lnTo>
                    <a:pt x="f44" y="f116"/>
                  </a:lnTo>
                  <a:lnTo>
                    <a:pt x="f117" y="f118"/>
                  </a:lnTo>
                  <a:lnTo>
                    <a:pt x="f119" y="f103"/>
                  </a:lnTo>
                  <a:lnTo>
                    <a:pt x="f120" y="f104"/>
                  </a:lnTo>
                  <a:lnTo>
                    <a:pt x="f121" y="f122"/>
                  </a:lnTo>
                  <a:lnTo>
                    <a:pt x="f123" y="f124"/>
                  </a:lnTo>
                  <a:lnTo>
                    <a:pt x="f125" y="f126"/>
                  </a:lnTo>
                  <a:lnTo>
                    <a:pt x="f127" y="f128"/>
                  </a:lnTo>
                  <a:lnTo>
                    <a:pt x="f129" y="f130"/>
                  </a:lnTo>
                  <a:lnTo>
                    <a:pt x="f6" y="f131"/>
                  </a:lnTo>
                  <a:lnTo>
                    <a:pt x="f132" y="f133"/>
                  </a:lnTo>
                  <a:lnTo>
                    <a:pt x="f134" y="f109"/>
                  </a:lnTo>
                  <a:lnTo>
                    <a:pt x="f135" y="f62"/>
                  </a:lnTo>
                  <a:lnTo>
                    <a:pt x="f136" y="f137"/>
                  </a:lnTo>
                  <a:lnTo>
                    <a:pt x="f138" y="f139"/>
                  </a:lnTo>
                  <a:lnTo>
                    <a:pt x="f140" y="f54"/>
                  </a:lnTo>
                  <a:lnTo>
                    <a:pt x="f141" y="f142"/>
                  </a:lnTo>
                  <a:lnTo>
                    <a:pt x="f143" y="f144"/>
                  </a:lnTo>
                  <a:lnTo>
                    <a:pt x="f145" y="f146"/>
                  </a:lnTo>
                  <a:lnTo>
                    <a:pt x="f147" y="f148"/>
                  </a:lnTo>
                  <a:lnTo>
                    <a:pt x="f65" y="f149"/>
                  </a:lnTo>
                  <a:lnTo>
                    <a:pt x="f150" y="f151"/>
                  </a:lnTo>
                  <a:lnTo>
                    <a:pt x="f152" y="f153"/>
                  </a:lnTo>
                  <a:lnTo>
                    <a:pt x="f154" y="f39"/>
                  </a:lnTo>
                  <a:lnTo>
                    <a:pt x="f155" y="f156"/>
                  </a:lnTo>
                  <a:lnTo>
                    <a:pt x="f157" y="f158"/>
                  </a:lnTo>
                  <a:lnTo>
                    <a:pt x="f159" y="f77"/>
                  </a:lnTo>
                  <a:lnTo>
                    <a:pt x="f160" y="f20"/>
                  </a:lnTo>
                  <a:lnTo>
                    <a:pt x="f161" y="f16"/>
                  </a:lnTo>
                  <a:lnTo>
                    <a:pt x="f162" y="f163"/>
                  </a:lnTo>
                  <a:lnTo>
                    <a:pt x="f164" y="f71"/>
                  </a:lnTo>
                  <a:lnTo>
                    <a:pt x="f165" y="f166"/>
                  </a:lnTo>
                  <a:lnTo>
                    <a:pt x="f167" y="f168"/>
                  </a:lnTo>
                  <a:lnTo>
                    <a:pt x="f169" y="f170"/>
                  </a:lnTo>
                  <a:lnTo>
                    <a:pt x="f171" y="f145"/>
                  </a:lnTo>
                  <a:lnTo>
                    <a:pt x="f172" y="f135"/>
                  </a:lnTo>
                  <a:lnTo>
                    <a:pt x="f173" y="f174"/>
                  </a:lnTo>
                  <a:lnTo>
                    <a:pt x="f166" y="f175"/>
                  </a:lnTo>
                  <a:lnTo>
                    <a:pt x="f176" y="f57"/>
                  </a:lnTo>
                  <a:lnTo>
                    <a:pt x="f177" y="f55"/>
                  </a:lnTo>
                  <a:lnTo>
                    <a:pt x="f178" y="f179"/>
                  </a:lnTo>
                  <a:lnTo>
                    <a:pt x="f125" y="f180"/>
                  </a:lnTo>
                  <a:lnTo>
                    <a:pt x="f181" y="f18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8" name="Freeform 28">
              <a:extLst>
                <a:ext uri="{FF2B5EF4-FFF2-40B4-BE49-F238E27FC236}">
                  <a16:creationId xmlns:a16="http://schemas.microsoft.com/office/drawing/2014/main" id="{B87ECEB5-4752-3E94-02F1-39965782F978}"/>
                </a:ext>
              </a:extLst>
            </p:cNvPr>
            <p:cNvSpPr/>
            <p:nvPr/>
          </p:nvSpPr>
          <p:spPr>
            <a:xfrm>
              <a:off x="1292687" y="1262685"/>
              <a:ext cx="953984" cy="811603"/>
            </a:xfrm>
            <a:custGeom>
              <a:avLst/>
              <a:gdLst>
                <a:gd name="f0" fmla="val 10800000"/>
                <a:gd name="f1" fmla="val 5400000"/>
                <a:gd name="f2" fmla="val 360"/>
                <a:gd name="f3" fmla="val 180"/>
                <a:gd name="f4" fmla="val w"/>
                <a:gd name="f5" fmla="val h"/>
                <a:gd name="f6" fmla="val 0"/>
                <a:gd name="f7" fmla="val 804"/>
                <a:gd name="f8" fmla="val 684"/>
                <a:gd name="f9" fmla="val 186"/>
                <a:gd name="f10" fmla="val 189"/>
                <a:gd name="f11" fmla="val 7"/>
                <a:gd name="f12" fmla="val 210"/>
                <a:gd name="f13" fmla="val 14"/>
                <a:gd name="f14" fmla="val 224"/>
                <a:gd name="f15" fmla="val 12"/>
                <a:gd name="f16" fmla="val 227"/>
                <a:gd name="f17" fmla="val 231"/>
                <a:gd name="f18" fmla="val 23"/>
                <a:gd name="f19" fmla="val 238"/>
                <a:gd name="f20" fmla="val 26"/>
                <a:gd name="f21" fmla="val 246"/>
                <a:gd name="f22" fmla="val 28"/>
                <a:gd name="f23" fmla="val 255"/>
                <a:gd name="f24" fmla="val 262"/>
                <a:gd name="f25" fmla="val 33"/>
                <a:gd name="f26" fmla="val 269"/>
                <a:gd name="f27" fmla="val 40"/>
                <a:gd name="f28" fmla="val 272"/>
                <a:gd name="f29" fmla="val 59"/>
                <a:gd name="f30" fmla="val 90"/>
                <a:gd name="f31" fmla="val 99"/>
                <a:gd name="f32" fmla="val 276"/>
                <a:gd name="f33" fmla="val 106"/>
                <a:gd name="f34" fmla="val 283"/>
                <a:gd name="f35" fmla="val 111"/>
                <a:gd name="f36" fmla="val 312"/>
                <a:gd name="f37" fmla="val 123"/>
                <a:gd name="f38" fmla="val 317"/>
                <a:gd name="f39" fmla="val 321"/>
                <a:gd name="f40" fmla="val 125"/>
                <a:gd name="f41" fmla="val 343"/>
                <a:gd name="f42" fmla="val 118"/>
                <a:gd name="f43" fmla="val 361"/>
                <a:gd name="f44" fmla="val 121"/>
                <a:gd name="f45" fmla="val 383"/>
                <a:gd name="f46" fmla="val 128"/>
                <a:gd name="f47" fmla="val 397"/>
                <a:gd name="f48" fmla="val 135"/>
                <a:gd name="f49" fmla="val 399"/>
                <a:gd name="f50" fmla="val 139"/>
                <a:gd name="f51" fmla="val 411"/>
                <a:gd name="f52" fmla="val 144"/>
                <a:gd name="f53" fmla="val 442"/>
                <a:gd name="f54" fmla="val 147"/>
                <a:gd name="f55" fmla="val 473"/>
                <a:gd name="f56" fmla="val 149"/>
                <a:gd name="f57" fmla="val 492"/>
                <a:gd name="f58" fmla="val 513"/>
                <a:gd name="f59" fmla="val 558"/>
                <a:gd name="f60" fmla="val 581"/>
                <a:gd name="f61" fmla="val 593"/>
                <a:gd name="f62" fmla="val 596"/>
                <a:gd name="f63" fmla="val 598"/>
                <a:gd name="f64" fmla="val 619"/>
                <a:gd name="f65" fmla="val 643"/>
                <a:gd name="f66" fmla="val 156"/>
                <a:gd name="f67" fmla="val 664"/>
                <a:gd name="f68" fmla="val 161"/>
                <a:gd name="f69" fmla="val 688"/>
                <a:gd name="f70" fmla="val 166"/>
                <a:gd name="f71" fmla="val 712"/>
                <a:gd name="f72" fmla="val 170"/>
                <a:gd name="f73" fmla="val 733"/>
                <a:gd name="f74" fmla="val 175"/>
                <a:gd name="f75" fmla="val 756"/>
                <a:gd name="f76" fmla="val 778"/>
                <a:gd name="f77" fmla="val 184"/>
                <a:gd name="f78" fmla="val 192"/>
                <a:gd name="f79" fmla="val 785"/>
                <a:gd name="f80" fmla="val 203"/>
                <a:gd name="f81" fmla="val 797"/>
                <a:gd name="f82" fmla="val 215"/>
                <a:gd name="f83" fmla="val 801"/>
                <a:gd name="f84" fmla="val 239"/>
                <a:gd name="f85" fmla="val 794"/>
                <a:gd name="f86" fmla="val 260"/>
                <a:gd name="f87" fmla="val 768"/>
                <a:gd name="f88" fmla="val 293"/>
                <a:gd name="f89" fmla="val 315"/>
                <a:gd name="f90" fmla="val 752"/>
                <a:gd name="f91" fmla="val 324"/>
                <a:gd name="f92" fmla="val 740"/>
                <a:gd name="f93" fmla="val 338"/>
                <a:gd name="f94" fmla="val 721"/>
                <a:gd name="f95" fmla="val 709"/>
                <a:gd name="f96" fmla="val 376"/>
                <a:gd name="f97" fmla="val 707"/>
                <a:gd name="f98" fmla="val 388"/>
                <a:gd name="f99" fmla="val 395"/>
                <a:gd name="f100" fmla="val 400"/>
                <a:gd name="f101" fmla="val 726"/>
                <a:gd name="f102" fmla="val 405"/>
                <a:gd name="f103" fmla="val 728"/>
                <a:gd name="f104" fmla="val 412"/>
                <a:gd name="f105" fmla="val 416"/>
                <a:gd name="f106" fmla="val 723"/>
                <a:gd name="f107" fmla="val 419"/>
                <a:gd name="f108" fmla="val 426"/>
                <a:gd name="f109" fmla="val 431"/>
                <a:gd name="f110" fmla="val 719"/>
                <a:gd name="f111" fmla="val 440"/>
                <a:gd name="f112" fmla="val 457"/>
                <a:gd name="f113" fmla="val 702"/>
                <a:gd name="f114" fmla="val 487"/>
                <a:gd name="f115" fmla="val 697"/>
                <a:gd name="f116" fmla="val 516"/>
                <a:gd name="f117" fmla="val 690"/>
                <a:gd name="f118" fmla="val 544"/>
                <a:gd name="f119" fmla="val 685"/>
                <a:gd name="f120" fmla="val 573"/>
                <a:gd name="f121" fmla="val 678"/>
                <a:gd name="f122" fmla="val 601"/>
                <a:gd name="f123" fmla="val 674"/>
                <a:gd name="f124" fmla="val 627"/>
                <a:gd name="f125" fmla="val 669"/>
                <a:gd name="f126" fmla="val 656"/>
                <a:gd name="f127" fmla="val 662"/>
                <a:gd name="f128" fmla="val 629"/>
                <a:gd name="f129" fmla="val 677"/>
                <a:gd name="f130" fmla="val 670"/>
                <a:gd name="f131" fmla="val 560"/>
                <a:gd name="f132" fmla="val 663"/>
                <a:gd name="f133" fmla="val 525"/>
                <a:gd name="f134" fmla="val 653"/>
                <a:gd name="f135" fmla="val 646"/>
                <a:gd name="f136" fmla="val 456"/>
                <a:gd name="f137" fmla="val 637"/>
                <a:gd name="f138" fmla="val 423"/>
                <a:gd name="f139" fmla="val 630"/>
                <a:gd name="f140" fmla="val 390"/>
                <a:gd name="f141" fmla="val 620"/>
                <a:gd name="f142" fmla="val 364"/>
                <a:gd name="f143" fmla="val 615"/>
                <a:gd name="f144" fmla="val 340"/>
                <a:gd name="f145" fmla="val 608"/>
                <a:gd name="f146" fmla="val 589"/>
                <a:gd name="f147" fmla="val 582"/>
                <a:gd name="f148" fmla="val 222"/>
                <a:gd name="f149" fmla="val 577"/>
                <a:gd name="f150" fmla="val 198"/>
                <a:gd name="f151" fmla="val 570"/>
                <a:gd name="f152" fmla="val 563"/>
                <a:gd name="f153" fmla="val 151"/>
                <a:gd name="f154" fmla="val 556"/>
                <a:gd name="f155" fmla="val 127"/>
                <a:gd name="f156" fmla="val 549"/>
                <a:gd name="f157" fmla="val 104"/>
                <a:gd name="f158" fmla="val 542"/>
                <a:gd name="f159" fmla="val 80"/>
                <a:gd name="f160" fmla="val 535"/>
                <a:gd name="f161" fmla="val 56"/>
                <a:gd name="f162" fmla="val 528"/>
                <a:gd name="f163" fmla="val 521"/>
                <a:gd name="f164" fmla="val 514"/>
                <a:gd name="f165" fmla="val 495"/>
                <a:gd name="f166" fmla="val 2"/>
                <a:gd name="f167" fmla="val 471"/>
                <a:gd name="f168" fmla="val 4"/>
                <a:gd name="f169" fmla="val 461"/>
                <a:gd name="f170" fmla="val 438"/>
                <a:gd name="f171" fmla="val 9"/>
                <a:gd name="f172" fmla="val 18"/>
                <a:gd name="f173" fmla="val 47"/>
                <a:gd name="f174" fmla="val 345"/>
                <a:gd name="f175" fmla="val 49"/>
                <a:gd name="f176" fmla="val 54"/>
                <a:gd name="f177" fmla="val 63"/>
                <a:gd name="f178" fmla="val 336"/>
                <a:gd name="f179" fmla="val 73"/>
                <a:gd name="f180" fmla="val 75"/>
                <a:gd name="f181" fmla="val 308"/>
                <a:gd name="f182" fmla="val 92"/>
                <a:gd name="f183" fmla="val 263"/>
                <a:gd name="f184" fmla="val 229"/>
                <a:gd name="f185" fmla="val 113"/>
                <a:gd name="f186" fmla="val 220"/>
                <a:gd name="f187" fmla="val 115"/>
                <a:gd name="f188" fmla="val 208"/>
                <a:gd name="f189" fmla="val 120"/>
                <a:gd name="f190" fmla="val 158"/>
                <a:gd name="f191" fmla="val 102"/>
                <a:gd name="f192" fmla="val 165"/>
                <a:gd name="f193" fmla="val 172"/>
                <a:gd name="f194" fmla="+- 0 0 -90"/>
                <a:gd name="f195" fmla="*/ f4 1 804"/>
                <a:gd name="f196" fmla="*/ f5 1 684"/>
                <a:gd name="f197" fmla="+- f8 0 f6"/>
                <a:gd name="f198" fmla="+- f7 0 f6"/>
                <a:gd name="f199" fmla="*/ f194 f0 1"/>
                <a:gd name="f200" fmla="*/ f198 1 804"/>
                <a:gd name="f201" fmla="*/ f197 1 684"/>
                <a:gd name="f202" fmla="*/ 333375 f198 1"/>
                <a:gd name="f203" fmla="*/ 22225 f197 1"/>
                <a:gd name="f204" fmla="*/ 366713 f198 1"/>
                <a:gd name="f205" fmla="*/ 36513 f197 1"/>
                <a:gd name="f206" fmla="*/ 404813 f198 1"/>
                <a:gd name="f207" fmla="*/ 44450 f197 1"/>
                <a:gd name="f208" fmla="*/ 431800 f198 1"/>
                <a:gd name="f209" fmla="*/ 93663 f197 1"/>
                <a:gd name="f210" fmla="*/ 438150 f198 1"/>
                <a:gd name="f211" fmla="*/ 168275 f197 1"/>
                <a:gd name="f212" fmla="*/ 503238 f198 1"/>
                <a:gd name="f213" fmla="*/ 195263 f197 1"/>
                <a:gd name="f214" fmla="*/ 544513 f198 1"/>
                <a:gd name="f215" fmla="*/ 187325 f197 1"/>
                <a:gd name="f216" fmla="*/ 630238 f198 1"/>
                <a:gd name="f217" fmla="*/ 214313 f197 1"/>
                <a:gd name="f218" fmla="*/ 701675 f198 1"/>
                <a:gd name="f219" fmla="*/ 233363 f197 1"/>
                <a:gd name="f220" fmla="*/ 814388 f198 1"/>
                <a:gd name="f221" fmla="*/ 228600 f197 1"/>
                <a:gd name="f222" fmla="*/ 941388 f198 1"/>
                <a:gd name="f223" fmla="*/ 982663 f198 1"/>
                <a:gd name="f224" fmla="*/ 236538 f197 1"/>
                <a:gd name="f225" fmla="*/ 1092200 f198 1"/>
                <a:gd name="f226" fmla="*/ 263525 f197 1"/>
                <a:gd name="f227" fmla="*/ 1200150 f198 1"/>
                <a:gd name="f228" fmla="*/ 285750 f197 1"/>
                <a:gd name="f229" fmla="*/ 1246188 f198 1"/>
                <a:gd name="f230" fmla="*/ 322263 f197 1"/>
                <a:gd name="f231" fmla="*/ 1276350 f198 1"/>
                <a:gd name="f232" fmla="*/ 379413 f197 1"/>
                <a:gd name="f233" fmla="*/ 500063 f197 1"/>
                <a:gd name="f234" fmla="*/ 1144588 f198 1"/>
                <a:gd name="f235" fmla="*/ 571500 f197 1"/>
                <a:gd name="f236" fmla="*/ 1130300 f198 1"/>
                <a:gd name="f237" fmla="*/ 627063 f197 1"/>
                <a:gd name="f238" fmla="*/ 1155700 f198 1"/>
                <a:gd name="f239" fmla="*/ 654050 f197 1"/>
                <a:gd name="f240" fmla="*/ 676275 f197 1"/>
                <a:gd name="f241" fmla="*/ 1125538 f198 1"/>
                <a:gd name="f242" fmla="*/ 725488 f197 1"/>
                <a:gd name="f243" fmla="*/ 1106488 f198 1"/>
                <a:gd name="f244" fmla="*/ 819150 f197 1"/>
                <a:gd name="f245" fmla="*/ 1076325 f198 1"/>
                <a:gd name="f246" fmla="*/ 954088 f197 1"/>
                <a:gd name="f247" fmla="*/ 1050925 f198 1"/>
                <a:gd name="f248" fmla="*/ 1085850 f197 1"/>
                <a:gd name="f249" fmla="*/ 889000 f198 1"/>
                <a:gd name="f250" fmla="*/ 1052513 f197 1"/>
                <a:gd name="f251" fmla="*/ 723900 f198 1"/>
                <a:gd name="f252" fmla="*/ 1011238 f197 1"/>
                <a:gd name="f253" fmla="*/ 577850 f198 1"/>
                <a:gd name="f254" fmla="*/ 976313 f197 1"/>
                <a:gd name="f255" fmla="*/ 465138 f198 1"/>
                <a:gd name="f256" fmla="*/ 946150 f197 1"/>
                <a:gd name="f257" fmla="*/ 352425 f198 1"/>
                <a:gd name="f258" fmla="*/ 915988 f197 1"/>
                <a:gd name="f259" fmla="*/ 239713 f198 1"/>
                <a:gd name="f260" fmla="*/ 882650 f197 1"/>
                <a:gd name="f261" fmla="*/ 127000 f198 1"/>
                <a:gd name="f262" fmla="*/ 849313 f197 1"/>
                <a:gd name="f263" fmla="*/ 11113 f198 1"/>
                <a:gd name="f264" fmla="*/ 815975 f197 1"/>
                <a:gd name="f265" fmla="*/ 6350 f198 1"/>
                <a:gd name="f266" fmla="*/ 731838 f197 1"/>
                <a:gd name="f267" fmla="*/ 14288 f198 1"/>
                <a:gd name="f268" fmla="*/ 642938 f197 1"/>
                <a:gd name="f269" fmla="*/ 74613 f198 1"/>
                <a:gd name="f270" fmla="*/ 547688 f197 1"/>
                <a:gd name="f271" fmla="*/ 100013 f198 1"/>
                <a:gd name="f272" fmla="*/ 536575 f197 1"/>
                <a:gd name="f273" fmla="*/ 514350 f197 1"/>
                <a:gd name="f274" fmla="*/ 146050 f198 1"/>
                <a:gd name="f275" fmla="*/ 417513 f197 1"/>
                <a:gd name="f276" fmla="*/ 182563 f198 1"/>
                <a:gd name="f277" fmla="*/ 330200 f197 1"/>
                <a:gd name="f278" fmla="*/ 250825 f198 1"/>
                <a:gd name="f279" fmla="*/ 161925 f197 1"/>
                <a:gd name="f280" fmla="*/ 273050 f198 1"/>
                <a:gd name="f281" fmla="*/ 74613 f197 1"/>
                <a:gd name="f282" fmla="*/ 292100 f198 1"/>
                <a:gd name="f283" fmla="*/ 0 f197 1"/>
                <a:gd name="f284" fmla="*/ f199 1 f3"/>
                <a:gd name="f285" fmla="*/ f202 1 804"/>
                <a:gd name="f286" fmla="*/ f203 1 684"/>
                <a:gd name="f287" fmla="*/ f204 1 804"/>
                <a:gd name="f288" fmla="*/ f205 1 684"/>
                <a:gd name="f289" fmla="*/ f206 1 804"/>
                <a:gd name="f290" fmla="*/ f207 1 684"/>
                <a:gd name="f291" fmla="*/ f208 1 804"/>
                <a:gd name="f292" fmla="*/ f209 1 684"/>
                <a:gd name="f293" fmla="*/ f210 1 804"/>
                <a:gd name="f294" fmla="*/ f211 1 684"/>
                <a:gd name="f295" fmla="*/ f212 1 804"/>
                <a:gd name="f296" fmla="*/ f213 1 684"/>
                <a:gd name="f297" fmla="*/ f214 1 804"/>
                <a:gd name="f298" fmla="*/ f215 1 684"/>
                <a:gd name="f299" fmla="*/ f216 1 804"/>
                <a:gd name="f300" fmla="*/ f217 1 684"/>
                <a:gd name="f301" fmla="*/ f218 1 804"/>
                <a:gd name="f302" fmla="*/ f219 1 684"/>
                <a:gd name="f303" fmla="*/ f220 1 804"/>
                <a:gd name="f304" fmla="*/ f221 1 684"/>
                <a:gd name="f305" fmla="*/ f222 1 804"/>
                <a:gd name="f306" fmla="*/ f223 1 804"/>
                <a:gd name="f307" fmla="*/ f224 1 684"/>
                <a:gd name="f308" fmla="*/ f225 1 804"/>
                <a:gd name="f309" fmla="*/ f226 1 684"/>
                <a:gd name="f310" fmla="*/ f227 1 804"/>
                <a:gd name="f311" fmla="*/ f228 1 684"/>
                <a:gd name="f312" fmla="*/ f229 1 804"/>
                <a:gd name="f313" fmla="*/ f230 1 684"/>
                <a:gd name="f314" fmla="*/ f231 1 804"/>
                <a:gd name="f315" fmla="*/ f232 1 684"/>
                <a:gd name="f316" fmla="*/ f233 1 684"/>
                <a:gd name="f317" fmla="*/ f234 1 804"/>
                <a:gd name="f318" fmla="*/ f235 1 684"/>
                <a:gd name="f319" fmla="*/ f236 1 804"/>
                <a:gd name="f320" fmla="*/ f237 1 684"/>
                <a:gd name="f321" fmla="*/ f238 1 804"/>
                <a:gd name="f322" fmla="*/ f239 1 684"/>
                <a:gd name="f323" fmla="*/ f240 1 684"/>
                <a:gd name="f324" fmla="*/ f241 1 804"/>
                <a:gd name="f325" fmla="*/ f242 1 684"/>
                <a:gd name="f326" fmla="*/ f243 1 804"/>
                <a:gd name="f327" fmla="*/ f244 1 684"/>
                <a:gd name="f328" fmla="*/ f245 1 804"/>
                <a:gd name="f329" fmla="*/ f246 1 684"/>
                <a:gd name="f330" fmla="*/ f247 1 804"/>
                <a:gd name="f331" fmla="*/ f248 1 684"/>
                <a:gd name="f332" fmla="*/ f249 1 804"/>
                <a:gd name="f333" fmla="*/ f250 1 684"/>
                <a:gd name="f334" fmla="*/ f251 1 804"/>
                <a:gd name="f335" fmla="*/ f252 1 684"/>
                <a:gd name="f336" fmla="*/ f253 1 804"/>
                <a:gd name="f337" fmla="*/ f254 1 684"/>
                <a:gd name="f338" fmla="*/ f255 1 804"/>
                <a:gd name="f339" fmla="*/ f256 1 684"/>
                <a:gd name="f340" fmla="*/ f257 1 804"/>
                <a:gd name="f341" fmla="*/ f258 1 684"/>
                <a:gd name="f342" fmla="*/ f259 1 804"/>
                <a:gd name="f343" fmla="*/ f260 1 684"/>
                <a:gd name="f344" fmla="*/ f261 1 804"/>
                <a:gd name="f345" fmla="*/ f262 1 684"/>
                <a:gd name="f346" fmla="*/ f263 1 804"/>
                <a:gd name="f347" fmla="*/ f264 1 684"/>
                <a:gd name="f348" fmla="*/ f265 1 804"/>
                <a:gd name="f349" fmla="*/ f266 1 684"/>
                <a:gd name="f350" fmla="*/ f267 1 804"/>
                <a:gd name="f351" fmla="*/ f268 1 684"/>
                <a:gd name="f352" fmla="*/ f269 1 804"/>
                <a:gd name="f353" fmla="*/ f270 1 684"/>
                <a:gd name="f354" fmla="*/ f271 1 804"/>
                <a:gd name="f355" fmla="*/ f272 1 684"/>
                <a:gd name="f356" fmla="*/ f273 1 684"/>
                <a:gd name="f357" fmla="*/ f274 1 804"/>
                <a:gd name="f358" fmla="*/ f275 1 684"/>
                <a:gd name="f359" fmla="*/ f276 1 804"/>
                <a:gd name="f360" fmla="*/ f277 1 684"/>
                <a:gd name="f361" fmla="*/ f278 1 804"/>
                <a:gd name="f362" fmla="*/ f279 1 684"/>
                <a:gd name="f363" fmla="*/ f280 1 804"/>
                <a:gd name="f364" fmla="*/ f281 1 684"/>
                <a:gd name="f365" fmla="*/ f282 1 804"/>
                <a:gd name="f366" fmla="*/ f283 1 684"/>
                <a:gd name="f367" fmla="*/ 0 1 f200"/>
                <a:gd name="f368" fmla="*/ f7 1 f200"/>
                <a:gd name="f369" fmla="*/ 0 1 f201"/>
                <a:gd name="f370" fmla="*/ f8 1 f201"/>
                <a:gd name="f371" fmla="+- f284 0 f1"/>
                <a:gd name="f372" fmla="*/ f285 1 f200"/>
                <a:gd name="f373" fmla="*/ f286 1 f201"/>
                <a:gd name="f374" fmla="*/ f287 1 f200"/>
                <a:gd name="f375" fmla="*/ f288 1 f201"/>
                <a:gd name="f376" fmla="*/ f289 1 f200"/>
                <a:gd name="f377" fmla="*/ f290 1 f201"/>
                <a:gd name="f378" fmla="*/ f291 1 f200"/>
                <a:gd name="f379" fmla="*/ f292 1 f201"/>
                <a:gd name="f380" fmla="*/ f293 1 f200"/>
                <a:gd name="f381" fmla="*/ f294 1 f201"/>
                <a:gd name="f382" fmla="*/ f295 1 f200"/>
                <a:gd name="f383" fmla="*/ f296 1 f201"/>
                <a:gd name="f384" fmla="*/ f297 1 f200"/>
                <a:gd name="f385" fmla="*/ f298 1 f201"/>
                <a:gd name="f386" fmla="*/ f299 1 f200"/>
                <a:gd name="f387" fmla="*/ f300 1 f201"/>
                <a:gd name="f388" fmla="*/ f301 1 f200"/>
                <a:gd name="f389" fmla="*/ f302 1 f201"/>
                <a:gd name="f390" fmla="*/ f303 1 f200"/>
                <a:gd name="f391" fmla="*/ f304 1 f201"/>
                <a:gd name="f392" fmla="*/ f305 1 f200"/>
                <a:gd name="f393" fmla="*/ f306 1 f200"/>
                <a:gd name="f394" fmla="*/ f307 1 f201"/>
                <a:gd name="f395" fmla="*/ f308 1 f200"/>
                <a:gd name="f396" fmla="*/ f309 1 f201"/>
                <a:gd name="f397" fmla="*/ f310 1 f200"/>
                <a:gd name="f398" fmla="*/ f311 1 f201"/>
                <a:gd name="f399" fmla="*/ f312 1 f200"/>
                <a:gd name="f400" fmla="*/ f313 1 f201"/>
                <a:gd name="f401" fmla="*/ f314 1 f200"/>
                <a:gd name="f402" fmla="*/ f315 1 f201"/>
                <a:gd name="f403" fmla="*/ f316 1 f201"/>
                <a:gd name="f404" fmla="*/ f317 1 f200"/>
                <a:gd name="f405" fmla="*/ f318 1 f201"/>
                <a:gd name="f406" fmla="*/ f319 1 f200"/>
                <a:gd name="f407" fmla="*/ f320 1 f201"/>
                <a:gd name="f408" fmla="*/ f321 1 f200"/>
                <a:gd name="f409" fmla="*/ f322 1 f201"/>
                <a:gd name="f410" fmla="*/ f323 1 f201"/>
                <a:gd name="f411" fmla="*/ f324 1 f200"/>
                <a:gd name="f412" fmla="*/ f325 1 f201"/>
                <a:gd name="f413" fmla="*/ f326 1 f200"/>
                <a:gd name="f414" fmla="*/ f327 1 f201"/>
                <a:gd name="f415" fmla="*/ f328 1 f200"/>
                <a:gd name="f416" fmla="*/ f329 1 f201"/>
                <a:gd name="f417" fmla="*/ f330 1 f200"/>
                <a:gd name="f418" fmla="*/ f331 1 f201"/>
                <a:gd name="f419" fmla="*/ f332 1 f200"/>
                <a:gd name="f420" fmla="*/ f333 1 f201"/>
                <a:gd name="f421" fmla="*/ f334 1 f200"/>
                <a:gd name="f422" fmla="*/ f335 1 f201"/>
                <a:gd name="f423" fmla="*/ f336 1 f200"/>
                <a:gd name="f424" fmla="*/ f337 1 f201"/>
                <a:gd name="f425" fmla="*/ f338 1 f200"/>
                <a:gd name="f426" fmla="*/ f339 1 f201"/>
                <a:gd name="f427" fmla="*/ f340 1 f200"/>
                <a:gd name="f428" fmla="*/ f341 1 f201"/>
                <a:gd name="f429" fmla="*/ f342 1 f200"/>
                <a:gd name="f430" fmla="*/ f343 1 f201"/>
                <a:gd name="f431" fmla="*/ f344 1 f200"/>
                <a:gd name="f432" fmla="*/ f345 1 f201"/>
                <a:gd name="f433" fmla="*/ f346 1 f200"/>
                <a:gd name="f434" fmla="*/ f347 1 f201"/>
                <a:gd name="f435" fmla="*/ f348 1 f200"/>
                <a:gd name="f436" fmla="*/ f349 1 f201"/>
                <a:gd name="f437" fmla="*/ f350 1 f200"/>
                <a:gd name="f438" fmla="*/ f351 1 f201"/>
                <a:gd name="f439" fmla="*/ f352 1 f200"/>
                <a:gd name="f440" fmla="*/ f353 1 f201"/>
                <a:gd name="f441" fmla="*/ f354 1 f200"/>
                <a:gd name="f442" fmla="*/ f355 1 f201"/>
                <a:gd name="f443" fmla="*/ f356 1 f201"/>
                <a:gd name="f444" fmla="*/ f357 1 f200"/>
                <a:gd name="f445" fmla="*/ f358 1 f201"/>
                <a:gd name="f446" fmla="*/ f359 1 f200"/>
                <a:gd name="f447" fmla="*/ f360 1 f201"/>
                <a:gd name="f448" fmla="*/ f361 1 f200"/>
                <a:gd name="f449" fmla="*/ f362 1 f201"/>
                <a:gd name="f450" fmla="*/ f363 1 f200"/>
                <a:gd name="f451" fmla="*/ f364 1 f201"/>
                <a:gd name="f452" fmla="*/ f365 1 f200"/>
                <a:gd name="f453" fmla="*/ f366 1 f201"/>
                <a:gd name="f454" fmla="*/ f367 f195 1"/>
                <a:gd name="f455" fmla="*/ f368 f195 1"/>
                <a:gd name="f456" fmla="*/ f370 f196 1"/>
                <a:gd name="f457" fmla="*/ f369 f196 1"/>
                <a:gd name="f458" fmla="*/ f372 f195 1"/>
                <a:gd name="f459" fmla="*/ f373 f196 1"/>
                <a:gd name="f460" fmla="*/ f374 f195 1"/>
                <a:gd name="f461" fmla="*/ f375 f196 1"/>
                <a:gd name="f462" fmla="*/ f376 f195 1"/>
                <a:gd name="f463" fmla="*/ f377 f196 1"/>
                <a:gd name="f464" fmla="*/ f378 f195 1"/>
                <a:gd name="f465" fmla="*/ f379 f196 1"/>
                <a:gd name="f466" fmla="*/ f380 f195 1"/>
                <a:gd name="f467" fmla="*/ f381 f196 1"/>
                <a:gd name="f468" fmla="*/ f382 f195 1"/>
                <a:gd name="f469" fmla="*/ f383 f196 1"/>
                <a:gd name="f470" fmla="*/ f384 f195 1"/>
                <a:gd name="f471" fmla="*/ f385 f196 1"/>
                <a:gd name="f472" fmla="*/ f386 f195 1"/>
                <a:gd name="f473" fmla="*/ f387 f196 1"/>
                <a:gd name="f474" fmla="*/ f388 f195 1"/>
                <a:gd name="f475" fmla="*/ f389 f196 1"/>
                <a:gd name="f476" fmla="*/ f390 f195 1"/>
                <a:gd name="f477" fmla="*/ f391 f196 1"/>
                <a:gd name="f478" fmla="*/ f392 f195 1"/>
                <a:gd name="f479" fmla="*/ f393 f195 1"/>
                <a:gd name="f480" fmla="*/ f394 f196 1"/>
                <a:gd name="f481" fmla="*/ f395 f195 1"/>
                <a:gd name="f482" fmla="*/ f396 f196 1"/>
                <a:gd name="f483" fmla="*/ f397 f195 1"/>
                <a:gd name="f484" fmla="*/ f398 f196 1"/>
                <a:gd name="f485" fmla="*/ f399 f195 1"/>
                <a:gd name="f486" fmla="*/ f400 f196 1"/>
                <a:gd name="f487" fmla="*/ f401 f195 1"/>
                <a:gd name="f488" fmla="*/ f402 f196 1"/>
                <a:gd name="f489" fmla="*/ f403 f196 1"/>
                <a:gd name="f490" fmla="*/ f404 f195 1"/>
                <a:gd name="f491" fmla="*/ f405 f196 1"/>
                <a:gd name="f492" fmla="*/ f406 f195 1"/>
                <a:gd name="f493" fmla="*/ f407 f196 1"/>
                <a:gd name="f494" fmla="*/ f408 f195 1"/>
                <a:gd name="f495" fmla="*/ f409 f196 1"/>
                <a:gd name="f496" fmla="*/ f410 f196 1"/>
                <a:gd name="f497" fmla="*/ f411 f195 1"/>
                <a:gd name="f498" fmla="*/ f412 f196 1"/>
                <a:gd name="f499" fmla="*/ f413 f195 1"/>
                <a:gd name="f500" fmla="*/ f414 f196 1"/>
                <a:gd name="f501" fmla="*/ f415 f195 1"/>
                <a:gd name="f502" fmla="*/ f416 f196 1"/>
                <a:gd name="f503" fmla="*/ f417 f195 1"/>
                <a:gd name="f504" fmla="*/ f418 f196 1"/>
                <a:gd name="f505" fmla="*/ f419 f195 1"/>
                <a:gd name="f506" fmla="*/ f420 f196 1"/>
                <a:gd name="f507" fmla="*/ f421 f195 1"/>
                <a:gd name="f508" fmla="*/ f422 f196 1"/>
                <a:gd name="f509" fmla="*/ f423 f195 1"/>
                <a:gd name="f510" fmla="*/ f424 f196 1"/>
                <a:gd name="f511" fmla="*/ f425 f195 1"/>
                <a:gd name="f512" fmla="*/ f426 f196 1"/>
                <a:gd name="f513" fmla="*/ f427 f195 1"/>
                <a:gd name="f514" fmla="*/ f428 f196 1"/>
                <a:gd name="f515" fmla="*/ f429 f195 1"/>
                <a:gd name="f516" fmla="*/ f430 f196 1"/>
                <a:gd name="f517" fmla="*/ f431 f195 1"/>
                <a:gd name="f518" fmla="*/ f432 f196 1"/>
                <a:gd name="f519" fmla="*/ f433 f195 1"/>
                <a:gd name="f520" fmla="*/ f434 f196 1"/>
                <a:gd name="f521" fmla="*/ f435 f195 1"/>
                <a:gd name="f522" fmla="*/ f436 f196 1"/>
                <a:gd name="f523" fmla="*/ f437 f195 1"/>
                <a:gd name="f524" fmla="*/ f438 f196 1"/>
                <a:gd name="f525" fmla="*/ f439 f195 1"/>
                <a:gd name="f526" fmla="*/ f440 f196 1"/>
                <a:gd name="f527" fmla="*/ f441 f195 1"/>
                <a:gd name="f528" fmla="*/ f442 f196 1"/>
                <a:gd name="f529" fmla="*/ f443 f196 1"/>
                <a:gd name="f530" fmla="*/ f444 f195 1"/>
                <a:gd name="f531" fmla="*/ f445 f196 1"/>
                <a:gd name="f532" fmla="*/ f446 f195 1"/>
                <a:gd name="f533" fmla="*/ f447 f196 1"/>
                <a:gd name="f534" fmla="*/ f448 f195 1"/>
                <a:gd name="f535" fmla="*/ f449 f196 1"/>
                <a:gd name="f536" fmla="*/ f450 f195 1"/>
                <a:gd name="f537" fmla="*/ f451 f196 1"/>
                <a:gd name="f538" fmla="*/ f452 f195 1"/>
                <a:gd name="f539" fmla="*/ f453 f196 1"/>
              </a:gdLst>
              <a:ahLst/>
              <a:cxnLst>
                <a:cxn ang="3cd4">
                  <a:pos x="hc" y="t"/>
                </a:cxn>
                <a:cxn ang="0">
                  <a:pos x="r" y="vc"/>
                </a:cxn>
                <a:cxn ang="cd4">
                  <a:pos x="hc" y="b"/>
                </a:cxn>
                <a:cxn ang="cd2">
                  <a:pos x="l" y="vc"/>
                </a:cxn>
                <a:cxn ang="f371">
                  <a:pos x="f458" y="f459"/>
                </a:cxn>
                <a:cxn ang="f371">
                  <a:pos x="f460" y="f461"/>
                </a:cxn>
                <a:cxn ang="f371">
                  <a:pos x="f462" y="f463"/>
                </a:cxn>
                <a:cxn ang="f371">
                  <a:pos x="f464" y="f465"/>
                </a:cxn>
                <a:cxn ang="f371">
                  <a:pos x="f466" y="f467"/>
                </a:cxn>
                <a:cxn ang="f371">
                  <a:pos x="f468" y="f469"/>
                </a:cxn>
                <a:cxn ang="f371">
                  <a:pos x="f470" y="f471"/>
                </a:cxn>
                <a:cxn ang="f371">
                  <a:pos x="f472" y="f473"/>
                </a:cxn>
                <a:cxn ang="f371">
                  <a:pos x="f474" y="f475"/>
                </a:cxn>
                <a:cxn ang="f371">
                  <a:pos x="f476" y="f477"/>
                </a:cxn>
                <a:cxn ang="f371">
                  <a:pos x="f478" y="f475"/>
                </a:cxn>
                <a:cxn ang="f371">
                  <a:pos x="f479" y="f480"/>
                </a:cxn>
                <a:cxn ang="f371">
                  <a:pos x="f481" y="f482"/>
                </a:cxn>
                <a:cxn ang="f371">
                  <a:pos x="f483" y="f484"/>
                </a:cxn>
                <a:cxn ang="f371">
                  <a:pos x="f485" y="f486"/>
                </a:cxn>
                <a:cxn ang="f371">
                  <a:pos x="f487" y="f488"/>
                </a:cxn>
                <a:cxn ang="f371">
                  <a:pos x="f483" y="f489"/>
                </a:cxn>
                <a:cxn ang="f371">
                  <a:pos x="f490" y="f491"/>
                </a:cxn>
                <a:cxn ang="f371">
                  <a:pos x="f492" y="f493"/>
                </a:cxn>
                <a:cxn ang="f371">
                  <a:pos x="f494" y="f495"/>
                </a:cxn>
                <a:cxn ang="f371">
                  <a:pos x="f490" y="f496"/>
                </a:cxn>
                <a:cxn ang="f371">
                  <a:pos x="f497" y="f498"/>
                </a:cxn>
                <a:cxn ang="f371">
                  <a:pos x="f499" y="f500"/>
                </a:cxn>
                <a:cxn ang="f371">
                  <a:pos x="f501" y="f502"/>
                </a:cxn>
                <a:cxn ang="f371">
                  <a:pos x="f503" y="f504"/>
                </a:cxn>
                <a:cxn ang="f371">
                  <a:pos x="f505" y="f506"/>
                </a:cxn>
                <a:cxn ang="f371">
                  <a:pos x="f507" y="f508"/>
                </a:cxn>
                <a:cxn ang="f371">
                  <a:pos x="f509" y="f510"/>
                </a:cxn>
                <a:cxn ang="f371">
                  <a:pos x="f511" y="f512"/>
                </a:cxn>
                <a:cxn ang="f371">
                  <a:pos x="f513" y="f514"/>
                </a:cxn>
                <a:cxn ang="f371">
                  <a:pos x="f515" y="f516"/>
                </a:cxn>
                <a:cxn ang="f371">
                  <a:pos x="f517" y="f518"/>
                </a:cxn>
                <a:cxn ang="f371">
                  <a:pos x="f519" y="f520"/>
                </a:cxn>
                <a:cxn ang="f371">
                  <a:pos x="f521" y="f522"/>
                </a:cxn>
                <a:cxn ang="f371">
                  <a:pos x="f523" y="f524"/>
                </a:cxn>
                <a:cxn ang="f371">
                  <a:pos x="f525" y="f526"/>
                </a:cxn>
                <a:cxn ang="f371">
                  <a:pos x="f527" y="f528"/>
                </a:cxn>
                <a:cxn ang="f371">
                  <a:pos x="f527" y="f529"/>
                </a:cxn>
                <a:cxn ang="f371">
                  <a:pos x="f530" y="f531"/>
                </a:cxn>
                <a:cxn ang="f371">
                  <a:pos x="f532" y="f533"/>
                </a:cxn>
                <a:cxn ang="f371">
                  <a:pos x="f534" y="f535"/>
                </a:cxn>
                <a:cxn ang="f371">
                  <a:pos x="f536" y="f537"/>
                </a:cxn>
                <a:cxn ang="f371">
                  <a:pos x="f538" y="f539"/>
                </a:cxn>
              </a:cxnLst>
              <a:rect l="f454" t="f457" r="f455" b="f456"/>
              <a:pathLst>
                <a:path w="804" h="684">
                  <a:moveTo>
                    <a:pt x="f9" y="f6"/>
                  </a:moveTo>
                  <a:lnTo>
                    <a:pt x="f10" y="f11"/>
                  </a:lnTo>
                  <a:lnTo>
                    <a:pt x="f12" y="f13"/>
                  </a:lnTo>
                  <a:lnTo>
                    <a:pt x="f14" y="f15"/>
                  </a:lnTo>
                  <a:lnTo>
                    <a:pt x="f16" y="f13"/>
                  </a:lnTo>
                  <a:lnTo>
                    <a:pt x="f17" y="f18"/>
                  </a:lnTo>
                  <a:lnTo>
                    <a:pt x="f19" y="f20"/>
                  </a:lnTo>
                  <a:lnTo>
                    <a:pt x="f21" y="f22"/>
                  </a:lnTo>
                  <a:lnTo>
                    <a:pt x="f23" y="f22"/>
                  </a:lnTo>
                  <a:lnTo>
                    <a:pt x="f24" y="f25"/>
                  </a:lnTo>
                  <a:lnTo>
                    <a:pt x="f26" y="f27"/>
                  </a:lnTo>
                  <a:lnTo>
                    <a:pt x="f28" y="f29"/>
                  </a:lnTo>
                  <a:lnTo>
                    <a:pt x="f28" y="f30"/>
                  </a:lnTo>
                  <a:lnTo>
                    <a:pt x="f28" y="f31"/>
                  </a:lnTo>
                  <a:lnTo>
                    <a:pt x="f32" y="f33"/>
                  </a:lnTo>
                  <a:lnTo>
                    <a:pt x="f34" y="f35"/>
                  </a:lnTo>
                  <a:lnTo>
                    <a:pt x="f36" y="f37"/>
                  </a:lnTo>
                  <a:lnTo>
                    <a:pt x="f38" y="f37"/>
                  </a:lnTo>
                  <a:lnTo>
                    <a:pt x="f39" y="f40"/>
                  </a:lnTo>
                  <a:lnTo>
                    <a:pt x="f41" y="f42"/>
                  </a:lnTo>
                  <a:lnTo>
                    <a:pt x="f43" y="f44"/>
                  </a:lnTo>
                  <a:lnTo>
                    <a:pt x="f45" y="f46"/>
                  </a:lnTo>
                  <a:lnTo>
                    <a:pt x="f47" y="f48"/>
                  </a:lnTo>
                  <a:lnTo>
                    <a:pt x="f49" y="f50"/>
                  </a:lnTo>
                  <a:lnTo>
                    <a:pt x="f51" y="f52"/>
                  </a:lnTo>
                  <a:lnTo>
                    <a:pt x="f53" y="f54"/>
                  </a:lnTo>
                  <a:lnTo>
                    <a:pt x="f55" y="f56"/>
                  </a:lnTo>
                  <a:lnTo>
                    <a:pt x="f57" y="f56"/>
                  </a:lnTo>
                  <a:lnTo>
                    <a:pt x="f58" y="f52"/>
                  </a:lnTo>
                  <a:lnTo>
                    <a:pt x="f59" y="f52"/>
                  </a:lnTo>
                  <a:lnTo>
                    <a:pt x="f60" y="f54"/>
                  </a:lnTo>
                  <a:lnTo>
                    <a:pt x="f61" y="f54"/>
                  </a:lnTo>
                  <a:lnTo>
                    <a:pt x="f62" y="f52"/>
                  </a:lnTo>
                  <a:lnTo>
                    <a:pt x="f63" y="f52"/>
                  </a:lnTo>
                  <a:lnTo>
                    <a:pt x="f64" y="f56"/>
                  </a:lnTo>
                  <a:lnTo>
                    <a:pt x="f65" y="f66"/>
                  </a:lnTo>
                  <a:lnTo>
                    <a:pt x="f67" y="f68"/>
                  </a:lnTo>
                  <a:lnTo>
                    <a:pt x="f69" y="f70"/>
                  </a:lnTo>
                  <a:lnTo>
                    <a:pt x="f71" y="f72"/>
                  </a:lnTo>
                  <a:lnTo>
                    <a:pt x="f73" y="f74"/>
                  </a:lnTo>
                  <a:lnTo>
                    <a:pt x="f75" y="f3"/>
                  </a:lnTo>
                  <a:lnTo>
                    <a:pt x="f76" y="f77"/>
                  </a:lnTo>
                  <a:lnTo>
                    <a:pt x="f76" y="f78"/>
                  </a:lnTo>
                  <a:lnTo>
                    <a:pt x="f79" y="f80"/>
                  </a:lnTo>
                  <a:lnTo>
                    <a:pt x="f81" y="f82"/>
                  </a:lnTo>
                  <a:lnTo>
                    <a:pt x="f83" y="f16"/>
                  </a:lnTo>
                  <a:lnTo>
                    <a:pt x="f7" y="f84"/>
                  </a:lnTo>
                  <a:lnTo>
                    <a:pt x="f85" y="f86"/>
                  </a:lnTo>
                  <a:lnTo>
                    <a:pt x="f87" y="f88"/>
                  </a:lnTo>
                  <a:lnTo>
                    <a:pt x="f75" y="f89"/>
                  </a:lnTo>
                  <a:lnTo>
                    <a:pt x="f90" y="f91"/>
                  </a:lnTo>
                  <a:lnTo>
                    <a:pt x="f92" y="f93"/>
                  </a:lnTo>
                  <a:lnTo>
                    <a:pt x="f94" y="f2"/>
                  </a:lnTo>
                  <a:lnTo>
                    <a:pt x="f95" y="f96"/>
                  </a:lnTo>
                  <a:lnTo>
                    <a:pt x="f97" y="f98"/>
                  </a:lnTo>
                  <a:lnTo>
                    <a:pt x="f71" y="f99"/>
                  </a:lnTo>
                  <a:lnTo>
                    <a:pt x="f94" y="f100"/>
                  </a:lnTo>
                  <a:lnTo>
                    <a:pt x="f101" y="f102"/>
                  </a:lnTo>
                  <a:lnTo>
                    <a:pt x="f103" y="f104"/>
                  </a:lnTo>
                  <a:lnTo>
                    <a:pt x="f103" y="f105"/>
                  </a:lnTo>
                  <a:lnTo>
                    <a:pt x="f106" y="f107"/>
                  </a:lnTo>
                  <a:lnTo>
                    <a:pt x="f94" y="f108"/>
                  </a:lnTo>
                  <a:lnTo>
                    <a:pt x="f94" y="f109"/>
                  </a:lnTo>
                  <a:lnTo>
                    <a:pt x="f110" y="f111"/>
                  </a:lnTo>
                  <a:lnTo>
                    <a:pt x="f95" y="f112"/>
                  </a:lnTo>
                  <a:lnTo>
                    <a:pt x="f113" y="f114"/>
                  </a:lnTo>
                  <a:lnTo>
                    <a:pt x="f115" y="f116"/>
                  </a:lnTo>
                  <a:lnTo>
                    <a:pt x="f117" y="f118"/>
                  </a:lnTo>
                  <a:lnTo>
                    <a:pt x="f119" y="f120"/>
                  </a:lnTo>
                  <a:lnTo>
                    <a:pt x="f121" y="f122"/>
                  </a:lnTo>
                  <a:lnTo>
                    <a:pt x="f123" y="f124"/>
                  </a:lnTo>
                  <a:lnTo>
                    <a:pt x="f125" y="f126"/>
                  </a:lnTo>
                  <a:lnTo>
                    <a:pt x="f127" y="f8"/>
                  </a:lnTo>
                  <a:lnTo>
                    <a:pt x="f128" y="f129"/>
                  </a:lnTo>
                  <a:lnTo>
                    <a:pt x="f61" y="f130"/>
                  </a:lnTo>
                  <a:lnTo>
                    <a:pt x="f131" y="f132"/>
                  </a:lnTo>
                  <a:lnTo>
                    <a:pt x="f133" y="f134"/>
                  </a:lnTo>
                  <a:lnTo>
                    <a:pt x="f57" y="f135"/>
                  </a:lnTo>
                  <a:lnTo>
                    <a:pt x="f136" y="f137"/>
                  </a:lnTo>
                  <a:lnTo>
                    <a:pt x="f138" y="f139"/>
                  </a:lnTo>
                  <a:lnTo>
                    <a:pt x="f140" y="f141"/>
                  </a:lnTo>
                  <a:lnTo>
                    <a:pt x="f142" y="f143"/>
                  </a:lnTo>
                  <a:lnTo>
                    <a:pt x="f144" y="f145"/>
                  </a:lnTo>
                  <a:lnTo>
                    <a:pt x="f38" y="f122"/>
                  </a:lnTo>
                  <a:lnTo>
                    <a:pt x="f88" y="f62"/>
                  </a:lnTo>
                  <a:lnTo>
                    <a:pt x="f26" y="f146"/>
                  </a:lnTo>
                  <a:lnTo>
                    <a:pt x="f21" y="f147"/>
                  </a:lnTo>
                  <a:lnTo>
                    <a:pt x="f148" y="f149"/>
                  </a:lnTo>
                  <a:lnTo>
                    <a:pt x="f150" y="f151"/>
                  </a:lnTo>
                  <a:lnTo>
                    <a:pt x="f74" y="f152"/>
                  </a:lnTo>
                  <a:lnTo>
                    <a:pt x="f153" y="f154"/>
                  </a:lnTo>
                  <a:lnTo>
                    <a:pt x="f155" y="f156"/>
                  </a:lnTo>
                  <a:lnTo>
                    <a:pt x="f157" y="f158"/>
                  </a:lnTo>
                  <a:lnTo>
                    <a:pt x="f159" y="f160"/>
                  </a:lnTo>
                  <a:lnTo>
                    <a:pt x="f161" y="f162"/>
                  </a:lnTo>
                  <a:lnTo>
                    <a:pt x="f25" y="f163"/>
                  </a:lnTo>
                  <a:lnTo>
                    <a:pt x="f11" y="f164"/>
                  </a:lnTo>
                  <a:lnTo>
                    <a:pt x="f6" y="f165"/>
                  </a:lnTo>
                  <a:lnTo>
                    <a:pt x="f166" y="f167"/>
                  </a:lnTo>
                  <a:lnTo>
                    <a:pt x="f168" y="f169"/>
                  </a:lnTo>
                  <a:lnTo>
                    <a:pt x="f13" y="f170"/>
                  </a:lnTo>
                  <a:lnTo>
                    <a:pt x="f13" y="f108"/>
                  </a:lnTo>
                  <a:lnTo>
                    <a:pt x="f171" y="f102"/>
                  </a:lnTo>
                  <a:lnTo>
                    <a:pt x="f172" y="f140"/>
                  </a:lnTo>
                  <a:lnTo>
                    <a:pt x="f20" y="f45"/>
                  </a:lnTo>
                  <a:lnTo>
                    <a:pt x="f173" y="f174"/>
                  </a:lnTo>
                  <a:lnTo>
                    <a:pt x="f175" y="f41"/>
                  </a:lnTo>
                  <a:lnTo>
                    <a:pt x="f176" y="f41"/>
                  </a:lnTo>
                  <a:lnTo>
                    <a:pt x="f177" y="f93"/>
                  </a:lnTo>
                  <a:lnTo>
                    <a:pt x="f29" y="f178"/>
                  </a:lnTo>
                  <a:lnTo>
                    <a:pt x="f176" y="f93"/>
                  </a:lnTo>
                  <a:lnTo>
                    <a:pt x="f177" y="f91"/>
                  </a:lnTo>
                  <a:lnTo>
                    <a:pt x="f179" y="f36"/>
                  </a:lnTo>
                  <a:lnTo>
                    <a:pt x="f180" y="f181"/>
                  </a:lnTo>
                  <a:lnTo>
                    <a:pt x="f182" y="f183"/>
                  </a:lnTo>
                  <a:lnTo>
                    <a:pt x="f157" y="f184"/>
                  </a:lnTo>
                  <a:lnTo>
                    <a:pt x="f185" y="f186"/>
                  </a:lnTo>
                  <a:lnTo>
                    <a:pt x="f187" y="f188"/>
                  </a:lnTo>
                  <a:lnTo>
                    <a:pt x="f189" y="f78"/>
                  </a:lnTo>
                  <a:lnTo>
                    <a:pt x="f40" y="f74"/>
                  </a:lnTo>
                  <a:lnTo>
                    <a:pt x="f190" y="f191"/>
                  </a:lnTo>
                  <a:lnTo>
                    <a:pt x="f190" y="f182"/>
                  </a:lnTo>
                  <a:lnTo>
                    <a:pt x="f192" y="f159"/>
                  </a:lnTo>
                  <a:lnTo>
                    <a:pt x="f193" y="f173"/>
                  </a:lnTo>
                  <a:lnTo>
                    <a:pt x="f77" y="f15"/>
                  </a:lnTo>
                  <a:lnTo>
                    <a:pt x="f77" y="f11"/>
                  </a:lnTo>
                  <a:lnTo>
                    <a:pt x="f77" y="f6"/>
                  </a:lnTo>
                  <a:lnTo>
                    <a:pt x="f9" y="f6"/>
                  </a:lnTo>
                  <a:close/>
                </a:path>
              </a:pathLst>
            </a:custGeom>
            <a:solidFill>
              <a:schemeClr val="accent1">
                <a:lumMod val="40000"/>
                <a:lumOff val="60000"/>
              </a:schemeClr>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39" name="Freeform 29">
              <a:extLst>
                <a:ext uri="{FF2B5EF4-FFF2-40B4-BE49-F238E27FC236}">
                  <a16:creationId xmlns:a16="http://schemas.microsoft.com/office/drawing/2014/main" id="{20447F7A-FD95-6153-BF2C-A838F85A1C52}"/>
                </a:ext>
              </a:extLst>
            </p:cNvPr>
            <p:cNvSpPr/>
            <p:nvPr/>
          </p:nvSpPr>
          <p:spPr>
            <a:xfrm>
              <a:off x="6130265" y="1858335"/>
              <a:ext cx="702442" cy="491233"/>
            </a:xfrm>
            <a:custGeom>
              <a:avLst/>
              <a:gdLst>
                <a:gd name="f0" fmla="val 10800000"/>
                <a:gd name="f1" fmla="val 5400000"/>
                <a:gd name="f2" fmla="val 360"/>
                <a:gd name="f3" fmla="val 180"/>
                <a:gd name="f4" fmla="val w"/>
                <a:gd name="f5" fmla="val h"/>
                <a:gd name="f6" fmla="val 0"/>
                <a:gd name="f7" fmla="val 592"/>
                <a:gd name="f8" fmla="val 414"/>
                <a:gd name="f9" fmla="val 558"/>
                <a:gd name="f10" fmla="val 184"/>
                <a:gd name="f11" fmla="val 554"/>
                <a:gd name="f12" fmla="val 544"/>
                <a:gd name="f13" fmla="val 173"/>
                <a:gd name="f14" fmla="val 535"/>
                <a:gd name="f15" fmla="val 170"/>
                <a:gd name="f16" fmla="val 532"/>
                <a:gd name="f17" fmla="val 168"/>
                <a:gd name="f18" fmla="val 530"/>
                <a:gd name="f19" fmla="val 156"/>
                <a:gd name="f20" fmla="val 528"/>
                <a:gd name="f21" fmla="val 149"/>
                <a:gd name="f22" fmla="val 146"/>
                <a:gd name="f23" fmla="val 142"/>
                <a:gd name="f24" fmla="val 132"/>
                <a:gd name="f25" fmla="val 130"/>
                <a:gd name="f26" fmla="val 525"/>
                <a:gd name="f27" fmla="val 120"/>
                <a:gd name="f28" fmla="val 116"/>
                <a:gd name="f29" fmla="val 109"/>
                <a:gd name="f30" fmla="val 537"/>
                <a:gd name="f31" fmla="val 92"/>
                <a:gd name="f32" fmla="val 539"/>
                <a:gd name="f33" fmla="val 75"/>
                <a:gd name="f34" fmla="val 542"/>
                <a:gd name="f35" fmla="val 71"/>
                <a:gd name="f36" fmla="val 66"/>
                <a:gd name="f37" fmla="val 549"/>
                <a:gd name="f38" fmla="val 61"/>
                <a:gd name="f39" fmla="val 547"/>
                <a:gd name="f40" fmla="val 57"/>
                <a:gd name="f41" fmla="val 54"/>
                <a:gd name="f42" fmla="val 523"/>
                <a:gd name="f43" fmla="val 52"/>
                <a:gd name="f44" fmla="val 518"/>
                <a:gd name="f45" fmla="val 49"/>
                <a:gd name="f46" fmla="val 513"/>
                <a:gd name="f47" fmla="val 45"/>
                <a:gd name="f48" fmla="val 509"/>
                <a:gd name="f49" fmla="val 40"/>
                <a:gd name="f50" fmla="val 504"/>
                <a:gd name="f51" fmla="val 33"/>
                <a:gd name="f52" fmla="val 502"/>
                <a:gd name="f53" fmla="val 28"/>
                <a:gd name="f54" fmla="val 21"/>
                <a:gd name="f55" fmla="val 497"/>
                <a:gd name="f56" fmla="val 16"/>
                <a:gd name="f57" fmla="val 14"/>
                <a:gd name="f58" fmla="val 492"/>
                <a:gd name="f59" fmla="val 12"/>
                <a:gd name="f60" fmla="val 480"/>
                <a:gd name="f61" fmla="val 9"/>
                <a:gd name="f62" fmla="val 476"/>
                <a:gd name="f63" fmla="val 4"/>
                <a:gd name="f64" fmla="val 466"/>
                <a:gd name="f65" fmla="val 454"/>
                <a:gd name="f66" fmla="val 442"/>
                <a:gd name="f67" fmla="val 7"/>
                <a:gd name="f68" fmla="val 431"/>
                <a:gd name="f69" fmla="val 416"/>
                <a:gd name="f70" fmla="val 405"/>
                <a:gd name="f71" fmla="val 19"/>
                <a:gd name="f72" fmla="val 393"/>
                <a:gd name="f73" fmla="val 23"/>
                <a:gd name="f74" fmla="val 381"/>
                <a:gd name="f75" fmla="val 26"/>
                <a:gd name="f76" fmla="val 369"/>
                <a:gd name="f77" fmla="val 30"/>
                <a:gd name="f78" fmla="val 355"/>
                <a:gd name="f79" fmla="val 35"/>
                <a:gd name="f80" fmla="val 343"/>
                <a:gd name="f81" fmla="val 38"/>
                <a:gd name="f82" fmla="val 331"/>
                <a:gd name="f83" fmla="val 42"/>
                <a:gd name="f84" fmla="val 320"/>
                <a:gd name="f85" fmla="val 305"/>
                <a:gd name="f86" fmla="val 293"/>
                <a:gd name="f87" fmla="val 282"/>
                <a:gd name="f88" fmla="val 270"/>
                <a:gd name="f89" fmla="val 59"/>
                <a:gd name="f90" fmla="val 256"/>
                <a:gd name="f91" fmla="val 64"/>
                <a:gd name="f92" fmla="val 244"/>
                <a:gd name="f93" fmla="val 232"/>
                <a:gd name="f94" fmla="val 220"/>
                <a:gd name="f95" fmla="val 73"/>
                <a:gd name="f96" fmla="val 206"/>
                <a:gd name="f97" fmla="val 78"/>
                <a:gd name="f98" fmla="val 194"/>
                <a:gd name="f99" fmla="val 80"/>
                <a:gd name="f100" fmla="val 182"/>
                <a:gd name="f101" fmla="val 83"/>
                <a:gd name="f102" fmla="val 87"/>
                <a:gd name="f103" fmla="val 90"/>
                <a:gd name="f104" fmla="val 144"/>
                <a:gd name="f105" fmla="val 94"/>
                <a:gd name="f106" fmla="val 133"/>
                <a:gd name="f107" fmla="val 97"/>
                <a:gd name="f108" fmla="val 118"/>
                <a:gd name="f109" fmla="val 101"/>
                <a:gd name="f110" fmla="val 107"/>
                <a:gd name="f111" fmla="val 104"/>
                <a:gd name="f112" fmla="val 95"/>
                <a:gd name="f113" fmla="val 106"/>
                <a:gd name="f114" fmla="val 81"/>
                <a:gd name="f115" fmla="val 111"/>
                <a:gd name="f116" fmla="val 69"/>
                <a:gd name="f117" fmla="val 113"/>
                <a:gd name="f118" fmla="val 62"/>
                <a:gd name="f119" fmla="val 36"/>
                <a:gd name="f120" fmla="val 29"/>
                <a:gd name="f121" fmla="val 17"/>
                <a:gd name="f122" fmla="val 3"/>
                <a:gd name="f123" fmla="val 10"/>
                <a:gd name="f124" fmla="val 31"/>
                <a:gd name="f125" fmla="val 260"/>
                <a:gd name="f126" fmla="val 274"/>
                <a:gd name="f127" fmla="val 286"/>
                <a:gd name="f128" fmla="val 300"/>
                <a:gd name="f129" fmla="val 43"/>
                <a:gd name="f130" fmla="val 315"/>
                <a:gd name="f131" fmla="val 329"/>
                <a:gd name="f132" fmla="val 50"/>
                <a:gd name="f133" fmla="val 371"/>
                <a:gd name="f134" fmla="val 386"/>
                <a:gd name="f135" fmla="val 400"/>
                <a:gd name="f136" fmla="val 412"/>
                <a:gd name="f137" fmla="val 409"/>
                <a:gd name="f138" fmla="val 102"/>
                <a:gd name="f139" fmla="val 407"/>
                <a:gd name="f140" fmla="val 402"/>
                <a:gd name="f141" fmla="val 128"/>
                <a:gd name="f142" fmla="val 140"/>
                <a:gd name="f143" fmla="val 397"/>
                <a:gd name="f144" fmla="val 152"/>
                <a:gd name="f145" fmla="val 163"/>
                <a:gd name="f146" fmla="val 390"/>
                <a:gd name="f147" fmla="val 185"/>
                <a:gd name="f148" fmla="val 208"/>
                <a:gd name="f149" fmla="val 378"/>
                <a:gd name="f150" fmla="val 230"/>
                <a:gd name="f151" fmla="val 374"/>
                <a:gd name="f152" fmla="val 251"/>
                <a:gd name="f153" fmla="val 367"/>
                <a:gd name="f154" fmla="val 272"/>
                <a:gd name="f155" fmla="val 362"/>
                <a:gd name="f156" fmla="val 350"/>
                <a:gd name="f157" fmla="val 338"/>
                <a:gd name="f158" fmla="val 324"/>
                <a:gd name="f159" fmla="val 424"/>
                <a:gd name="f160" fmla="val 319"/>
                <a:gd name="f161" fmla="val 445"/>
                <a:gd name="f162" fmla="val 312"/>
                <a:gd name="f163" fmla="val 487"/>
                <a:gd name="f164" fmla="val 281"/>
                <a:gd name="f165" fmla="val 516"/>
                <a:gd name="f166" fmla="val 277"/>
                <a:gd name="f167" fmla="val 262"/>
                <a:gd name="f168" fmla="val 561"/>
                <a:gd name="f169" fmla="val 255"/>
                <a:gd name="f170" fmla="val 565"/>
                <a:gd name="f171" fmla="val 241"/>
                <a:gd name="f172" fmla="val 570"/>
                <a:gd name="f173" fmla="val 234"/>
                <a:gd name="f174" fmla="val 577"/>
                <a:gd name="f175" fmla="val 225"/>
                <a:gd name="f176" fmla="val 210"/>
                <a:gd name="f177" fmla="+- 0 0 -90"/>
                <a:gd name="f178" fmla="*/ f4 1 592"/>
                <a:gd name="f179" fmla="*/ f5 1 414"/>
                <a:gd name="f180" fmla="+- f8 0 f6"/>
                <a:gd name="f181" fmla="+- f7 0 f6"/>
                <a:gd name="f182" fmla="*/ f177 f0 1"/>
                <a:gd name="f183" fmla="*/ f181 1 592"/>
                <a:gd name="f184" fmla="*/ f180 1 414"/>
                <a:gd name="f185" fmla="*/ 863600 f181 1"/>
                <a:gd name="f186" fmla="*/ 274638 f180 1"/>
                <a:gd name="f187" fmla="*/ 841375 f181 1"/>
                <a:gd name="f188" fmla="*/ 247650 f180 1"/>
                <a:gd name="f189" fmla="*/ 844550 f181 1"/>
                <a:gd name="f190" fmla="*/ 225425 f180 1"/>
                <a:gd name="f191" fmla="*/ 833438 f181 1"/>
                <a:gd name="f192" fmla="*/ 190500 f180 1"/>
                <a:gd name="f193" fmla="*/ 852488 f181 1"/>
                <a:gd name="f194" fmla="*/ 146050 f180 1"/>
                <a:gd name="f195" fmla="*/ 104775 f180 1"/>
                <a:gd name="f196" fmla="*/ 860425 f181 1"/>
                <a:gd name="f197" fmla="*/ 85725 f180 1"/>
                <a:gd name="f198" fmla="*/ 814388 f181 1"/>
                <a:gd name="f199" fmla="*/ 71438 f180 1"/>
                <a:gd name="f200" fmla="*/ 796925 f181 1"/>
                <a:gd name="f201" fmla="*/ 44450 f180 1"/>
                <a:gd name="f202" fmla="*/ 788988 f181 1"/>
                <a:gd name="f203" fmla="*/ 22225 f180 1"/>
                <a:gd name="f204" fmla="*/ 755650 f181 1"/>
                <a:gd name="f205" fmla="*/ 6350 f180 1"/>
                <a:gd name="f206" fmla="*/ 701675 f181 1"/>
                <a:gd name="f207" fmla="*/ 11113 f180 1"/>
                <a:gd name="f208" fmla="*/ 642938 f181 1"/>
                <a:gd name="f209" fmla="*/ 30163 f180 1"/>
                <a:gd name="f210" fmla="*/ 585788 f181 1"/>
                <a:gd name="f211" fmla="*/ 47625 f180 1"/>
                <a:gd name="f212" fmla="*/ 525463 f181 1"/>
                <a:gd name="f213" fmla="*/ 66675 f180 1"/>
                <a:gd name="f214" fmla="*/ 465138 f181 1"/>
                <a:gd name="f215" fmla="*/ 82550 f180 1"/>
                <a:gd name="f216" fmla="*/ 406400 f181 1"/>
                <a:gd name="f217" fmla="*/ 101600 f180 1"/>
                <a:gd name="f218" fmla="*/ 349250 f181 1"/>
                <a:gd name="f219" fmla="*/ 115888 f180 1"/>
                <a:gd name="f220" fmla="*/ 288925 f181 1"/>
                <a:gd name="f221" fmla="*/ 131763 f180 1"/>
                <a:gd name="f222" fmla="*/ 228600 f181 1"/>
                <a:gd name="f223" fmla="*/ 149225 f180 1"/>
                <a:gd name="f224" fmla="*/ 169863 f181 1"/>
                <a:gd name="f225" fmla="*/ 165100 f180 1"/>
                <a:gd name="f226" fmla="*/ 109538 f181 1"/>
                <a:gd name="f227" fmla="*/ 179388 f180 1"/>
                <a:gd name="f228" fmla="*/ 98425 f181 1"/>
                <a:gd name="f229" fmla="*/ 127000 f180 1"/>
                <a:gd name="f230" fmla="*/ 46038 f181 1"/>
                <a:gd name="f231" fmla="*/ 173038 f180 1"/>
                <a:gd name="f232" fmla="*/ 0 f181 1"/>
                <a:gd name="f233" fmla="*/ 209550 f180 1"/>
                <a:gd name="f234" fmla="*/ 19050 f181 1"/>
                <a:gd name="f235" fmla="*/ 288925 f180 1"/>
                <a:gd name="f236" fmla="*/ 49213 f181 1"/>
                <a:gd name="f237" fmla="*/ 412750 f180 1"/>
                <a:gd name="f238" fmla="*/ 63500 f181 1"/>
                <a:gd name="f239" fmla="*/ 476250 f180 1"/>
                <a:gd name="f240" fmla="*/ 79375 f181 1"/>
                <a:gd name="f241" fmla="*/ 544513 f180 1"/>
                <a:gd name="f242" fmla="*/ 635000 f180 1"/>
                <a:gd name="f243" fmla="*/ 142875 f181 1"/>
                <a:gd name="f244" fmla="*/ 649288 f180 1"/>
                <a:gd name="f245" fmla="*/ 203200 f181 1"/>
                <a:gd name="f246" fmla="*/ 258763 f181 1"/>
                <a:gd name="f247" fmla="*/ 619125 f180 1"/>
                <a:gd name="f248" fmla="*/ 365125 f181 1"/>
                <a:gd name="f249" fmla="*/ 593725 f180 1"/>
                <a:gd name="f250" fmla="*/ 563563 f180 1"/>
                <a:gd name="f251" fmla="*/ 571500 f181 1"/>
                <a:gd name="f252" fmla="*/ 536575 f180 1"/>
                <a:gd name="f253" fmla="*/ 673100 f181 1"/>
                <a:gd name="f254" fmla="*/ 506413 f180 1"/>
                <a:gd name="f255" fmla="*/ 773113 f181 1"/>
                <a:gd name="f256" fmla="*/ 819150 f181 1"/>
                <a:gd name="f257" fmla="*/ 439738 f180 1"/>
                <a:gd name="f258" fmla="*/ 855663 f181 1"/>
                <a:gd name="f259" fmla="*/ 431800 f180 1"/>
                <a:gd name="f260" fmla="*/ 890588 f181 1"/>
                <a:gd name="f261" fmla="*/ 404813 f180 1"/>
                <a:gd name="f262" fmla="*/ 915988 f181 1"/>
                <a:gd name="f263" fmla="*/ 357188 f180 1"/>
                <a:gd name="f264" fmla="*/ f182 1 f3"/>
                <a:gd name="f265" fmla="*/ f185 1 592"/>
                <a:gd name="f266" fmla="*/ f186 1 414"/>
                <a:gd name="f267" fmla="*/ f187 1 592"/>
                <a:gd name="f268" fmla="*/ f188 1 414"/>
                <a:gd name="f269" fmla="*/ f189 1 592"/>
                <a:gd name="f270" fmla="*/ f190 1 414"/>
                <a:gd name="f271" fmla="*/ f191 1 592"/>
                <a:gd name="f272" fmla="*/ f192 1 414"/>
                <a:gd name="f273" fmla="*/ f193 1 592"/>
                <a:gd name="f274" fmla="*/ f194 1 414"/>
                <a:gd name="f275" fmla="*/ f195 1 414"/>
                <a:gd name="f276" fmla="*/ f196 1 592"/>
                <a:gd name="f277" fmla="*/ f197 1 414"/>
                <a:gd name="f278" fmla="*/ f198 1 592"/>
                <a:gd name="f279" fmla="*/ f199 1 414"/>
                <a:gd name="f280" fmla="*/ f200 1 592"/>
                <a:gd name="f281" fmla="*/ f201 1 414"/>
                <a:gd name="f282" fmla="*/ f202 1 592"/>
                <a:gd name="f283" fmla="*/ f203 1 414"/>
                <a:gd name="f284" fmla="*/ f204 1 592"/>
                <a:gd name="f285" fmla="*/ f205 1 414"/>
                <a:gd name="f286" fmla="*/ f206 1 592"/>
                <a:gd name="f287" fmla="*/ f207 1 414"/>
                <a:gd name="f288" fmla="*/ f208 1 592"/>
                <a:gd name="f289" fmla="*/ f209 1 414"/>
                <a:gd name="f290" fmla="*/ f210 1 592"/>
                <a:gd name="f291" fmla="*/ f211 1 414"/>
                <a:gd name="f292" fmla="*/ f212 1 592"/>
                <a:gd name="f293" fmla="*/ f213 1 414"/>
                <a:gd name="f294" fmla="*/ f214 1 592"/>
                <a:gd name="f295" fmla="*/ f215 1 414"/>
                <a:gd name="f296" fmla="*/ f216 1 592"/>
                <a:gd name="f297" fmla="*/ f217 1 414"/>
                <a:gd name="f298" fmla="*/ f218 1 592"/>
                <a:gd name="f299" fmla="*/ f219 1 414"/>
                <a:gd name="f300" fmla="*/ f220 1 592"/>
                <a:gd name="f301" fmla="*/ f221 1 414"/>
                <a:gd name="f302" fmla="*/ f222 1 592"/>
                <a:gd name="f303" fmla="*/ f223 1 414"/>
                <a:gd name="f304" fmla="*/ f224 1 592"/>
                <a:gd name="f305" fmla="*/ f225 1 414"/>
                <a:gd name="f306" fmla="*/ f226 1 592"/>
                <a:gd name="f307" fmla="*/ f227 1 414"/>
                <a:gd name="f308" fmla="*/ f228 1 592"/>
                <a:gd name="f309" fmla="*/ f229 1 414"/>
                <a:gd name="f310" fmla="*/ f230 1 592"/>
                <a:gd name="f311" fmla="*/ f231 1 414"/>
                <a:gd name="f312" fmla="*/ f232 1 592"/>
                <a:gd name="f313" fmla="*/ f233 1 414"/>
                <a:gd name="f314" fmla="*/ f234 1 592"/>
                <a:gd name="f315" fmla="*/ f235 1 414"/>
                <a:gd name="f316" fmla="*/ f236 1 592"/>
                <a:gd name="f317" fmla="*/ f237 1 414"/>
                <a:gd name="f318" fmla="*/ f238 1 592"/>
                <a:gd name="f319" fmla="*/ f239 1 414"/>
                <a:gd name="f320" fmla="*/ f240 1 592"/>
                <a:gd name="f321" fmla="*/ f241 1 414"/>
                <a:gd name="f322" fmla="*/ f242 1 414"/>
                <a:gd name="f323" fmla="*/ f243 1 592"/>
                <a:gd name="f324" fmla="*/ f244 1 414"/>
                <a:gd name="f325" fmla="*/ f245 1 592"/>
                <a:gd name="f326" fmla="*/ f246 1 592"/>
                <a:gd name="f327" fmla="*/ f247 1 414"/>
                <a:gd name="f328" fmla="*/ f248 1 592"/>
                <a:gd name="f329" fmla="*/ f249 1 414"/>
                <a:gd name="f330" fmla="*/ f250 1 414"/>
                <a:gd name="f331" fmla="*/ f251 1 592"/>
                <a:gd name="f332" fmla="*/ f252 1 414"/>
                <a:gd name="f333" fmla="*/ f253 1 592"/>
                <a:gd name="f334" fmla="*/ f254 1 414"/>
                <a:gd name="f335" fmla="*/ f255 1 592"/>
                <a:gd name="f336" fmla="*/ f256 1 592"/>
                <a:gd name="f337" fmla="*/ f257 1 414"/>
                <a:gd name="f338" fmla="*/ f258 1 592"/>
                <a:gd name="f339" fmla="*/ f259 1 414"/>
                <a:gd name="f340" fmla="*/ f260 1 592"/>
                <a:gd name="f341" fmla="*/ f261 1 414"/>
                <a:gd name="f342" fmla="*/ f262 1 592"/>
                <a:gd name="f343" fmla="*/ f263 1 414"/>
                <a:gd name="f344" fmla="*/ 0 1 f183"/>
                <a:gd name="f345" fmla="*/ f7 1 f183"/>
                <a:gd name="f346" fmla="*/ 0 1 f184"/>
                <a:gd name="f347" fmla="*/ f8 1 f184"/>
                <a:gd name="f348" fmla="+- f264 0 f1"/>
                <a:gd name="f349" fmla="*/ f265 1 f183"/>
                <a:gd name="f350" fmla="*/ f266 1 f184"/>
                <a:gd name="f351" fmla="*/ f267 1 f183"/>
                <a:gd name="f352" fmla="*/ f268 1 f184"/>
                <a:gd name="f353" fmla="*/ f269 1 f183"/>
                <a:gd name="f354" fmla="*/ f270 1 f184"/>
                <a:gd name="f355" fmla="*/ f271 1 f183"/>
                <a:gd name="f356" fmla="*/ f272 1 f184"/>
                <a:gd name="f357" fmla="*/ f273 1 f183"/>
                <a:gd name="f358" fmla="*/ f274 1 f184"/>
                <a:gd name="f359" fmla="*/ f275 1 f184"/>
                <a:gd name="f360" fmla="*/ f276 1 f183"/>
                <a:gd name="f361" fmla="*/ f277 1 f184"/>
                <a:gd name="f362" fmla="*/ f278 1 f183"/>
                <a:gd name="f363" fmla="*/ f279 1 f184"/>
                <a:gd name="f364" fmla="*/ f280 1 f183"/>
                <a:gd name="f365" fmla="*/ f281 1 f184"/>
                <a:gd name="f366" fmla="*/ f282 1 f183"/>
                <a:gd name="f367" fmla="*/ f283 1 f184"/>
                <a:gd name="f368" fmla="*/ f284 1 f183"/>
                <a:gd name="f369" fmla="*/ f285 1 f184"/>
                <a:gd name="f370" fmla="*/ f286 1 f183"/>
                <a:gd name="f371" fmla="*/ f287 1 f184"/>
                <a:gd name="f372" fmla="*/ f288 1 f183"/>
                <a:gd name="f373" fmla="*/ f289 1 f184"/>
                <a:gd name="f374" fmla="*/ f290 1 f183"/>
                <a:gd name="f375" fmla="*/ f291 1 f184"/>
                <a:gd name="f376" fmla="*/ f292 1 f183"/>
                <a:gd name="f377" fmla="*/ f293 1 f184"/>
                <a:gd name="f378" fmla="*/ f294 1 f183"/>
                <a:gd name="f379" fmla="*/ f295 1 f184"/>
                <a:gd name="f380" fmla="*/ f296 1 f183"/>
                <a:gd name="f381" fmla="*/ f297 1 f184"/>
                <a:gd name="f382" fmla="*/ f298 1 f183"/>
                <a:gd name="f383" fmla="*/ f299 1 f184"/>
                <a:gd name="f384" fmla="*/ f300 1 f183"/>
                <a:gd name="f385" fmla="*/ f301 1 f184"/>
                <a:gd name="f386" fmla="*/ f302 1 f183"/>
                <a:gd name="f387" fmla="*/ f303 1 f184"/>
                <a:gd name="f388" fmla="*/ f304 1 f183"/>
                <a:gd name="f389" fmla="*/ f305 1 f184"/>
                <a:gd name="f390" fmla="*/ f306 1 f183"/>
                <a:gd name="f391" fmla="*/ f307 1 f184"/>
                <a:gd name="f392" fmla="*/ f308 1 f183"/>
                <a:gd name="f393" fmla="*/ f309 1 f184"/>
                <a:gd name="f394" fmla="*/ f310 1 f183"/>
                <a:gd name="f395" fmla="*/ f311 1 f184"/>
                <a:gd name="f396" fmla="*/ f312 1 f183"/>
                <a:gd name="f397" fmla="*/ f313 1 f184"/>
                <a:gd name="f398" fmla="*/ f314 1 f183"/>
                <a:gd name="f399" fmla="*/ f315 1 f184"/>
                <a:gd name="f400" fmla="*/ f316 1 f183"/>
                <a:gd name="f401" fmla="*/ f317 1 f184"/>
                <a:gd name="f402" fmla="*/ f318 1 f183"/>
                <a:gd name="f403" fmla="*/ f319 1 f184"/>
                <a:gd name="f404" fmla="*/ f320 1 f183"/>
                <a:gd name="f405" fmla="*/ f321 1 f184"/>
                <a:gd name="f406" fmla="*/ f322 1 f184"/>
                <a:gd name="f407" fmla="*/ f323 1 f183"/>
                <a:gd name="f408" fmla="*/ f324 1 f184"/>
                <a:gd name="f409" fmla="*/ f325 1 f183"/>
                <a:gd name="f410" fmla="*/ f326 1 f183"/>
                <a:gd name="f411" fmla="*/ f327 1 f184"/>
                <a:gd name="f412" fmla="*/ f328 1 f183"/>
                <a:gd name="f413" fmla="*/ f329 1 f184"/>
                <a:gd name="f414" fmla="*/ f330 1 f184"/>
                <a:gd name="f415" fmla="*/ f331 1 f183"/>
                <a:gd name="f416" fmla="*/ f332 1 f184"/>
                <a:gd name="f417" fmla="*/ f333 1 f183"/>
                <a:gd name="f418" fmla="*/ f334 1 f184"/>
                <a:gd name="f419" fmla="*/ f335 1 f183"/>
                <a:gd name="f420" fmla="*/ f336 1 f183"/>
                <a:gd name="f421" fmla="*/ f337 1 f184"/>
                <a:gd name="f422" fmla="*/ f338 1 f183"/>
                <a:gd name="f423" fmla="*/ f339 1 f184"/>
                <a:gd name="f424" fmla="*/ f340 1 f183"/>
                <a:gd name="f425" fmla="*/ f341 1 f184"/>
                <a:gd name="f426" fmla="*/ f342 1 f183"/>
                <a:gd name="f427" fmla="*/ f343 1 f184"/>
                <a:gd name="f428" fmla="*/ f344 f178 1"/>
                <a:gd name="f429" fmla="*/ f345 f178 1"/>
                <a:gd name="f430" fmla="*/ f347 f179 1"/>
                <a:gd name="f431" fmla="*/ f346 f179 1"/>
                <a:gd name="f432" fmla="*/ f349 f178 1"/>
                <a:gd name="f433" fmla="*/ f350 f179 1"/>
                <a:gd name="f434" fmla="*/ f351 f178 1"/>
                <a:gd name="f435" fmla="*/ f352 f179 1"/>
                <a:gd name="f436" fmla="*/ f353 f178 1"/>
                <a:gd name="f437" fmla="*/ f354 f179 1"/>
                <a:gd name="f438" fmla="*/ f355 f178 1"/>
                <a:gd name="f439" fmla="*/ f356 f179 1"/>
                <a:gd name="f440" fmla="*/ f357 f178 1"/>
                <a:gd name="f441" fmla="*/ f358 f179 1"/>
                <a:gd name="f442" fmla="*/ f359 f179 1"/>
                <a:gd name="f443" fmla="*/ f360 f178 1"/>
                <a:gd name="f444" fmla="*/ f361 f179 1"/>
                <a:gd name="f445" fmla="*/ f362 f178 1"/>
                <a:gd name="f446" fmla="*/ f363 f179 1"/>
                <a:gd name="f447" fmla="*/ f364 f178 1"/>
                <a:gd name="f448" fmla="*/ f365 f179 1"/>
                <a:gd name="f449" fmla="*/ f366 f178 1"/>
                <a:gd name="f450" fmla="*/ f367 f179 1"/>
                <a:gd name="f451" fmla="*/ f368 f178 1"/>
                <a:gd name="f452" fmla="*/ f369 f179 1"/>
                <a:gd name="f453" fmla="*/ f370 f178 1"/>
                <a:gd name="f454" fmla="*/ f371 f179 1"/>
                <a:gd name="f455" fmla="*/ f372 f178 1"/>
                <a:gd name="f456" fmla="*/ f373 f179 1"/>
                <a:gd name="f457" fmla="*/ f374 f178 1"/>
                <a:gd name="f458" fmla="*/ f375 f179 1"/>
                <a:gd name="f459" fmla="*/ f376 f178 1"/>
                <a:gd name="f460" fmla="*/ f377 f179 1"/>
                <a:gd name="f461" fmla="*/ f378 f178 1"/>
                <a:gd name="f462" fmla="*/ f379 f179 1"/>
                <a:gd name="f463" fmla="*/ f380 f178 1"/>
                <a:gd name="f464" fmla="*/ f381 f179 1"/>
                <a:gd name="f465" fmla="*/ f382 f178 1"/>
                <a:gd name="f466" fmla="*/ f383 f179 1"/>
                <a:gd name="f467" fmla="*/ f384 f178 1"/>
                <a:gd name="f468" fmla="*/ f385 f179 1"/>
                <a:gd name="f469" fmla="*/ f386 f178 1"/>
                <a:gd name="f470" fmla="*/ f387 f179 1"/>
                <a:gd name="f471" fmla="*/ f388 f178 1"/>
                <a:gd name="f472" fmla="*/ f389 f179 1"/>
                <a:gd name="f473" fmla="*/ f390 f178 1"/>
                <a:gd name="f474" fmla="*/ f391 f179 1"/>
                <a:gd name="f475" fmla="*/ f392 f178 1"/>
                <a:gd name="f476" fmla="*/ f393 f179 1"/>
                <a:gd name="f477" fmla="*/ f394 f178 1"/>
                <a:gd name="f478" fmla="*/ f395 f179 1"/>
                <a:gd name="f479" fmla="*/ f396 f178 1"/>
                <a:gd name="f480" fmla="*/ f397 f179 1"/>
                <a:gd name="f481" fmla="*/ f398 f178 1"/>
                <a:gd name="f482" fmla="*/ f399 f179 1"/>
                <a:gd name="f483" fmla="*/ f400 f178 1"/>
                <a:gd name="f484" fmla="*/ f401 f179 1"/>
                <a:gd name="f485" fmla="*/ f402 f178 1"/>
                <a:gd name="f486" fmla="*/ f403 f179 1"/>
                <a:gd name="f487" fmla="*/ f404 f178 1"/>
                <a:gd name="f488" fmla="*/ f405 f179 1"/>
                <a:gd name="f489" fmla="*/ f406 f179 1"/>
                <a:gd name="f490" fmla="*/ f407 f178 1"/>
                <a:gd name="f491" fmla="*/ f408 f179 1"/>
                <a:gd name="f492" fmla="*/ f409 f178 1"/>
                <a:gd name="f493" fmla="*/ f410 f178 1"/>
                <a:gd name="f494" fmla="*/ f411 f179 1"/>
                <a:gd name="f495" fmla="*/ f412 f178 1"/>
                <a:gd name="f496" fmla="*/ f413 f179 1"/>
                <a:gd name="f497" fmla="*/ f414 f179 1"/>
                <a:gd name="f498" fmla="*/ f415 f178 1"/>
                <a:gd name="f499" fmla="*/ f416 f179 1"/>
                <a:gd name="f500" fmla="*/ f417 f178 1"/>
                <a:gd name="f501" fmla="*/ f418 f179 1"/>
                <a:gd name="f502" fmla="*/ f419 f178 1"/>
                <a:gd name="f503" fmla="*/ f420 f178 1"/>
                <a:gd name="f504" fmla="*/ f421 f179 1"/>
                <a:gd name="f505" fmla="*/ f422 f178 1"/>
                <a:gd name="f506" fmla="*/ f423 f179 1"/>
                <a:gd name="f507" fmla="*/ f424 f178 1"/>
                <a:gd name="f508" fmla="*/ f425 f179 1"/>
                <a:gd name="f509" fmla="*/ f426 f178 1"/>
                <a:gd name="f510" fmla="*/ f427 f179 1"/>
              </a:gdLst>
              <a:ahLst/>
              <a:cxnLst>
                <a:cxn ang="3cd4">
                  <a:pos x="hc" y="t"/>
                </a:cxn>
                <a:cxn ang="0">
                  <a:pos x="r" y="vc"/>
                </a:cxn>
                <a:cxn ang="cd4">
                  <a:pos x="hc" y="b"/>
                </a:cxn>
                <a:cxn ang="cd2">
                  <a:pos x="l" y="vc"/>
                </a:cxn>
                <a:cxn ang="f348">
                  <a:pos x="f432" y="f433"/>
                </a:cxn>
                <a:cxn ang="f348">
                  <a:pos x="f434" y="f435"/>
                </a:cxn>
                <a:cxn ang="f348">
                  <a:pos x="f436" y="f437"/>
                </a:cxn>
                <a:cxn ang="f348">
                  <a:pos x="f438" y="f439"/>
                </a:cxn>
                <a:cxn ang="f348">
                  <a:pos x="f440" y="f441"/>
                </a:cxn>
                <a:cxn ang="f348">
                  <a:pos x="f432" y="f442"/>
                </a:cxn>
                <a:cxn ang="f348">
                  <a:pos x="f443" y="f444"/>
                </a:cxn>
                <a:cxn ang="f348">
                  <a:pos x="f445" y="f446"/>
                </a:cxn>
                <a:cxn ang="f348">
                  <a:pos x="f447" y="f448"/>
                </a:cxn>
                <a:cxn ang="f348">
                  <a:pos x="f449" y="f450"/>
                </a:cxn>
                <a:cxn ang="f348">
                  <a:pos x="f451" y="f452"/>
                </a:cxn>
                <a:cxn ang="f348">
                  <a:pos x="f453" y="f454"/>
                </a:cxn>
                <a:cxn ang="f348">
                  <a:pos x="f455" y="f456"/>
                </a:cxn>
                <a:cxn ang="f348">
                  <a:pos x="f457" y="f458"/>
                </a:cxn>
                <a:cxn ang="f348">
                  <a:pos x="f459" y="f460"/>
                </a:cxn>
                <a:cxn ang="f348">
                  <a:pos x="f461" y="f462"/>
                </a:cxn>
                <a:cxn ang="f348">
                  <a:pos x="f463" y="f464"/>
                </a:cxn>
                <a:cxn ang="f348">
                  <a:pos x="f465" y="f466"/>
                </a:cxn>
                <a:cxn ang="f348">
                  <a:pos x="f467" y="f468"/>
                </a:cxn>
                <a:cxn ang="f348">
                  <a:pos x="f469" y="f470"/>
                </a:cxn>
                <a:cxn ang="f348">
                  <a:pos x="f471" y="f472"/>
                </a:cxn>
                <a:cxn ang="f348">
                  <a:pos x="f473" y="f474"/>
                </a:cxn>
                <a:cxn ang="f348">
                  <a:pos x="f475" y="f476"/>
                </a:cxn>
                <a:cxn ang="f348">
                  <a:pos x="f477" y="f478"/>
                </a:cxn>
                <a:cxn ang="f348">
                  <a:pos x="f479" y="f480"/>
                </a:cxn>
                <a:cxn ang="f348">
                  <a:pos x="f481" y="f482"/>
                </a:cxn>
                <a:cxn ang="f348">
                  <a:pos x="f483" y="f484"/>
                </a:cxn>
                <a:cxn ang="f348">
                  <a:pos x="f485" y="f486"/>
                </a:cxn>
                <a:cxn ang="f348">
                  <a:pos x="f487" y="f488"/>
                </a:cxn>
                <a:cxn ang="f348">
                  <a:pos x="f475" y="f489"/>
                </a:cxn>
                <a:cxn ang="f348">
                  <a:pos x="f490" y="f491"/>
                </a:cxn>
                <a:cxn ang="f348">
                  <a:pos x="f492" y="f489"/>
                </a:cxn>
                <a:cxn ang="f348">
                  <a:pos x="f493" y="f494"/>
                </a:cxn>
                <a:cxn ang="f348">
                  <a:pos x="f495" y="f496"/>
                </a:cxn>
                <a:cxn ang="f348">
                  <a:pos x="f461" y="f497"/>
                </a:cxn>
                <a:cxn ang="f348">
                  <a:pos x="f498" y="f499"/>
                </a:cxn>
                <a:cxn ang="f348">
                  <a:pos x="f500" y="f501"/>
                </a:cxn>
                <a:cxn ang="f348">
                  <a:pos x="f502" y="f486"/>
                </a:cxn>
                <a:cxn ang="f348">
                  <a:pos x="f503" y="f504"/>
                </a:cxn>
                <a:cxn ang="f348">
                  <a:pos x="f505" y="f506"/>
                </a:cxn>
                <a:cxn ang="f348">
                  <a:pos x="f507" y="f508"/>
                </a:cxn>
                <a:cxn ang="f348">
                  <a:pos x="f509" y="f510"/>
                </a:cxn>
              </a:cxnLst>
              <a:rect l="f428" t="f431" r="f429" b="f430"/>
              <a:pathLst>
                <a:path w="592" h="414">
                  <a:moveTo>
                    <a:pt x="f9" y="f10"/>
                  </a:moveTo>
                  <a:lnTo>
                    <a:pt x="f11" y="f10"/>
                  </a:lnTo>
                  <a:lnTo>
                    <a:pt x="f12" y="f13"/>
                  </a:lnTo>
                  <a:lnTo>
                    <a:pt x="f14" y="f15"/>
                  </a:lnTo>
                  <a:lnTo>
                    <a:pt x="f16" y="f17"/>
                  </a:lnTo>
                  <a:lnTo>
                    <a:pt x="f18" y="f19"/>
                  </a:lnTo>
                  <a:lnTo>
                    <a:pt x="f20" y="f21"/>
                  </a:lnTo>
                  <a:lnTo>
                    <a:pt x="f20" y="f22"/>
                  </a:lnTo>
                  <a:lnTo>
                    <a:pt x="f16" y="f23"/>
                  </a:lnTo>
                  <a:lnTo>
                    <a:pt x="f14" y="f24"/>
                  </a:lnTo>
                  <a:lnTo>
                    <a:pt x="f16" y="f25"/>
                  </a:lnTo>
                  <a:lnTo>
                    <a:pt x="f26" y="f27"/>
                  </a:lnTo>
                  <a:lnTo>
                    <a:pt x="f26" y="f28"/>
                  </a:lnTo>
                  <a:lnTo>
                    <a:pt x="f18" y="f29"/>
                  </a:lnTo>
                  <a:lnTo>
                    <a:pt x="f30" y="f31"/>
                  </a:lnTo>
                  <a:lnTo>
                    <a:pt x="f32" y="f33"/>
                  </a:lnTo>
                  <a:lnTo>
                    <a:pt x="f34" y="f35"/>
                  </a:lnTo>
                  <a:lnTo>
                    <a:pt x="f12" y="f36"/>
                  </a:lnTo>
                  <a:lnTo>
                    <a:pt x="f37" y="f38"/>
                  </a:lnTo>
                  <a:lnTo>
                    <a:pt x="f39" y="f40"/>
                  </a:lnTo>
                  <a:lnTo>
                    <a:pt x="f34" y="f41"/>
                  </a:lnTo>
                  <a:lnTo>
                    <a:pt x="f42" y="f43"/>
                  </a:lnTo>
                  <a:lnTo>
                    <a:pt x="f44" y="f45"/>
                  </a:lnTo>
                  <a:lnTo>
                    <a:pt x="f46" y="f47"/>
                  </a:lnTo>
                  <a:lnTo>
                    <a:pt x="f48" y="f49"/>
                  </a:lnTo>
                  <a:lnTo>
                    <a:pt x="f50" y="f51"/>
                  </a:lnTo>
                  <a:lnTo>
                    <a:pt x="f52" y="f53"/>
                  </a:lnTo>
                  <a:lnTo>
                    <a:pt x="f52" y="f54"/>
                  </a:lnTo>
                  <a:lnTo>
                    <a:pt x="f55" y="f56"/>
                  </a:lnTo>
                  <a:lnTo>
                    <a:pt x="f55" y="f57"/>
                  </a:lnTo>
                  <a:lnTo>
                    <a:pt x="f58" y="f59"/>
                  </a:lnTo>
                  <a:lnTo>
                    <a:pt x="f60" y="f61"/>
                  </a:lnTo>
                  <a:lnTo>
                    <a:pt x="f62" y="f63"/>
                  </a:lnTo>
                  <a:lnTo>
                    <a:pt x="f64" y="f6"/>
                  </a:lnTo>
                  <a:lnTo>
                    <a:pt x="f65" y="f63"/>
                  </a:lnTo>
                  <a:lnTo>
                    <a:pt x="f66" y="f67"/>
                  </a:lnTo>
                  <a:lnTo>
                    <a:pt x="f68" y="f59"/>
                  </a:lnTo>
                  <a:lnTo>
                    <a:pt x="f69" y="f56"/>
                  </a:lnTo>
                  <a:lnTo>
                    <a:pt x="f70" y="f71"/>
                  </a:lnTo>
                  <a:lnTo>
                    <a:pt x="f72" y="f73"/>
                  </a:lnTo>
                  <a:lnTo>
                    <a:pt x="f74" y="f75"/>
                  </a:lnTo>
                  <a:lnTo>
                    <a:pt x="f76" y="f77"/>
                  </a:lnTo>
                  <a:lnTo>
                    <a:pt x="f78" y="f79"/>
                  </a:lnTo>
                  <a:lnTo>
                    <a:pt x="f80" y="f81"/>
                  </a:lnTo>
                  <a:lnTo>
                    <a:pt x="f82" y="f83"/>
                  </a:lnTo>
                  <a:lnTo>
                    <a:pt x="f84" y="f47"/>
                  </a:lnTo>
                  <a:lnTo>
                    <a:pt x="f85" y="f45"/>
                  </a:lnTo>
                  <a:lnTo>
                    <a:pt x="f86" y="f43"/>
                  </a:lnTo>
                  <a:lnTo>
                    <a:pt x="f87" y="f40"/>
                  </a:lnTo>
                  <a:lnTo>
                    <a:pt x="f88" y="f89"/>
                  </a:lnTo>
                  <a:lnTo>
                    <a:pt x="f90" y="f91"/>
                  </a:lnTo>
                  <a:lnTo>
                    <a:pt x="f92" y="f36"/>
                  </a:lnTo>
                  <a:lnTo>
                    <a:pt x="f93" y="f35"/>
                  </a:lnTo>
                  <a:lnTo>
                    <a:pt x="f94" y="f95"/>
                  </a:lnTo>
                  <a:lnTo>
                    <a:pt x="f96" y="f97"/>
                  </a:lnTo>
                  <a:lnTo>
                    <a:pt x="f98" y="f99"/>
                  </a:lnTo>
                  <a:lnTo>
                    <a:pt x="f100" y="f101"/>
                  </a:lnTo>
                  <a:lnTo>
                    <a:pt x="f17" y="f102"/>
                  </a:lnTo>
                  <a:lnTo>
                    <a:pt x="f19" y="f103"/>
                  </a:lnTo>
                  <a:lnTo>
                    <a:pt x="f104" y="f105"/>
                  </a:lnTo>
                  <a:lnTo>
                    <a:pt x="f106" y="f107"/>
                  </a:lnTo>
                  <a:lnTo>
                    <a:pt x="f108" y="f109"/>
                  </a:lnTo>
                  <a:lnTo>
                    <a:pt x="f110" y="f111"/>
                  </a:lnTo>
                  <a:lnTo>
                    <a:pt x="f112" y="f113"/>
                  </a:lnTo>
                  <a:lnTo>
                    <a:pt x="f114" y="f115"/>
                  </a:lnTo>
                  <a:lnTo>
                    <a:pt x="f116" y="f117"/>
                  </a:lnTo>
                  <a:lnTo>
                    <a:pt x="f91" y="f107"/>
                  </a:lnTo>
                  <a:lnTo>
                    <a:pt x="f118" y="f99"/>
                  </a:lnTo>
                  <a:lnTo>
                    <a:pt x="f119" y="f109"/>
                  </a:lnTo>
                  <a:lnTo>
                    <a:pt x="f51" y="f113"/>
                  </a:lnTo>
                  <a:lnTo>
                    <a:pt x="f120" y="f29"/>
                  </a:lnTo>
                  <a:lnTo>
                    <a:pt x="f54" y="f28"/>
                  </a:lnTo>
                  <a:lnTo>
                    <a:pt x="f121" y="f27"/>
                  </a:lnTo>
                  <a:lnTo>
                    <a:pt x="f6" y="f24"/>
                  </a:lnTo>
                  <a:lnTo>
                    <a:pt x="f122" y="f23"/>
                  </a:lnTo>
                  <a:lnTo>
                    <a:pt x="f123" y="f17"/>
                  </a:lnTo>
                  <a:lnTo>
                    <a:pt x="f59" y="f100"/>
                  </a:lnTo>
                  <a:lnTo>
                    <a:pt x="f57" y="f98"/>
                  </a:lnTo>
                  <a:lnTo>
                    <a:pt x="f54" y="f94"/>
                  </a:lnTo>
                  <a:lnTo>
                    <a:pt x="f124" y="f125"/>
                  </a:lnTo>
                  <a:lnTo>
                    <a:pt x="f51" y="f126"/>
                  </a:lnTo>
                  <a:lnTo>
                    <a:pt x="f119" y="f127"/>
                  </a:lnTo>
                  <a:lnTo>
                    <a:pt x="f49" y="f128"/>
                  </a:lnTo>
                  <a:lnTo>
                    <a:pt x="f129" y="f130"/>
                  </a:lnTo>
                  <a:lnTo>
                    <a:pt x="f47" y="f131"/>
                  </a:lnTo>
                  <a:lnTo>
                    <a:pt x="f132" y="f80"/>
                  </a:lnTo>
                  <a:lnTo>
                    <a:pt x="f40" y="f133"/>
                  </a:lnTo>
                  <a:lnTo>
                    <a:pt x="f89" y="f134"/>
                  </a:lnTo>
                  <a:lnTo>
                    <a:pt x="f118" y="f135"/>
                  </a:lnTo>
                  <a:lnTo>
                    <a:pt x="f36" y="f8"/>
                  </a:lnTo>
                  <a:lnTo>
                    <a:pt x="f97" y="f136"/>
                  </a:lnTo>
                  <a:lnTo>
                    <a:pt x="f103" y="f137"/>
                  </a:lnTo>
                  <a:lnTo>
                    <a:pt x="f138" y="f139"/>
                  </a:lnTo>
                  <a:lnTo>
                    <a:pt x="f28" y="f140"/>
                  </a:lnTo>
                  <a:lnTo>
                    <a:pt x="f141" y="f135"/>
                  </a:lnTo>
                  <a:lnTo>
                    <a:pt x="f142" y="f143"/>
                  </a:lnTo>
                  <a:lnTo>
                    <a:pt x="f144" y="f72"/>
                  </a:lnTo>
                  <a:lnTo>
                    <a:pt x="f145" y="f146"/>
                  </a:lnTo>
                  <a:lnTo>
                    <a:pt x="f147" y="f134"/>
                  </a:lnTo>
                  <a:lnTo>
                    <a:pt x="f148" y="f149"/>
                  </a:lnTo>
                  <a:lnTo>
                    <a:pt x="f150" y="f151"/>
                  </a:lnTo>
                  <a:lnTo>
                    <a:pt x="f152" y="f153"/>
                  </a:lnTo>
                  <a:lnTo>
                    <a:pt x="f154" y="f155"/>
                  </a:lnTo>
                  <a:lnTo>
                    <a:pt x="f86" y="f78"/>
                  </a:lnTo>
                  <a:lnTo>
                    <a:pt x="f130" y="f156"/>
                  </a:lnTo>
                  <a:lnTo>
                    <a:pt x="f157" y="f80"/>
                  </a:lnTo>
                  <a:lnTo>
                    <a:pt x="f2" y="f157"/>
                  </a:lnTo>
                  <a:lnTo>
                    <a:pt x="f74" y="f82"/>
                  </a:lnTo>
                  <a:lnTo>
                    <a:pt x="f140" y="f158"/>
                  </a:lnTo>
                  <a:lnTo>
                    <a:pt x="f159" y="f160"/>
                  </a:lnTo>
                  <a:lnTo>
                    <a:pt x="f161" y="f162"/>
                  </a:lnTo>
                  <a:lnTo>
                    <a:pt x="f64" y="f85"/>
                  </a:lnTo>
                  <a:lnTo>
                    <a:pt x="f163" y="f128"/>
                  </a:lnTo>
                  <a:lnTo>
                    <a:pt x="f48" y="f86"/>
                  </a:lnTo>
                  <a:lnTo>
                    <a:pt x="f46" y="f164"/>
                  </a:lnTo>
                  <a:lnTo>
                    <a:pt x="f165" y="f166"/>
                  </a:lnTo>
                  <a:lnTo>
                    <a:pt x="f44" y="f126"/>
                  </a:lnTo>
                  <a:lnTo>
                    <a:pt x="f18" y="f88"/>
                  </a:lnTo>
                  <a:lnTo>
                    <a:pt x="f32" y="f154"/>
                  </a:lnTo>
                  <a:lnTo>
                    <a:pt x="f34" y="f88"/>
                  </a:lnTo>
                  <a:lnTo>
                    <a:pt x="f39" y="f167"/>
                  </a:lnTo>
                  <a:lnTo>
                    <a:pt x="f168" y="f169"/>
                  </a:lnTo>
                  <a:lnTo>
                    <a:pt x="f170" y="f171"/>
                  </a:lnTo>
                  <a:lnTo>
                    <a:pt x="f172" y="f173"/>
                  </a:lnTo>
                  <a:lnTo>
                    <a:pt x="f174" y="f175"/>
                  </a:lnTo>
                  <a:lnTo>
                    <a:pt x="f7" y="f176"/>
                  </a:lnTo>
                  <a:lnTo>
                    <a:pt x="f9" y="f10"/>
                  </a:lnTo>
                  <a:close/>
                </a:path>
              </a:pathLst>
            </a:cu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40" name="Freeform 30">
              <a:extLst>
                <a:ext uri="{FF2B5EF4-FFF2-40B4-BE49-F238E27FC236}">
                  <a16:creationId xmlns:a16="http://schemas.microsoft.com/office/drawing/2014/main" id="{1E531A1E-6EA8-FE6F-3260-8ADAB218BA59}"/>
                </a:ext>
              </a:extLst>
            </p:cNvPr>
            <p:cNvSpPr/>
            <p:nvPr/>
          </p:nvSpPr>
          <p:spPr>
            <a:xfrm>
              <a:off x="6027039" y="3043699"/>
              <a:ext cx="606329" cy="458004"/>
            </a:xfrm>
            <a:custGeom>
              <a:avLst/>
              <a:gdLst>
                <a:gd name="f0" fmla="val 10800000"/>
                <a:gd name="f1" fmla="val 5400000"/>
                <a:gd name="f2" fmla="val 360"/>
                <a:gd name="f3" fmla="val 180"/>
                <a:gd name="f4" fmla="val w"/>
                <a:gd name="f5" fmla="val h"/>
                <a:gd name="f6" fmla="val 0"/>
                <a:gd name="f7" fmla="val 511"/>
                <a:gd name="f8" fmla="val 386"/>
                <a:gd name="f9" fmla="val 227"/>
                <a:gd name="f10" fmla="val 7"/>
                <a:gd name="f11" fmla="val 9"/>
                <a:gd name="f12" fmla="val 236"/>
                <a:gd name="f13" fmla="val 2"/>
                <a:gd name="f14" fmla="val 243"/>
                <a:gd name="f15" fmla="val 255"/>
                <a:gd name="f16" fmla="val 16"/>
                <a:gd name="f17" fmla="val 257"/>
                <a:gd name="f18" fmla="val 23"/>
                <a:gd name="f19" fmla="val 260"/>
                <a:gd name="f20" fmla="val 33"/>
                <a:gd name="f21" fmla="val 274"/>
                <a:gd name="f22" fmla="val 31"/>
                <a:gd name="f23" fmla="val 288"/>
                <a:gd name="f24" fmla="val 28"/>
                <a:gd name="f25" fmla="val 302"/>
                <a:gd name="f26" fmla="val 317"/>
                <a:gd name="f27" fmla="val 21"/>
                <a:gd name="f28" fmla="val 331"/>
                <a:gd name="f29" fmla="val 19"/>
                <a:gd name="f30" fmla="val 347"/>
                <a:gd name="f31" fmla="val 362"/>
                <a:gd name="f32" fmla="val 12"/>
                <a:gd name="f33" fmla="val 376"/>
                <a:gd name="f34" fmla="val 392"/>
                <a:gd name="f35" fmla="val 409"/>
                <a:gd name="f36" fmla="val 425"/>
                <a:gd name="f37" fmla="val 42"/>
                <a:gd name="f38" fmla="val 442"/>
                <a:gd name="f39" fmla="val 52"/>
                <a:gd name="f40" fmla="val 459"/>
                <a:gd name="f41" fmla="val 64"/>
                <a:gd name="f42" fmla="val 477"/>
                <a:gd name="f43" fmla="val 73"/>
                <a:gd name="f44" fmla="val 494"/>
                <a:gd name="f45" fmla="val 85"/>
                <a:gd name="f46" fmla="val 97"/>
                <a:gd name="f47" fmla="val 487"/>
                <a:gd name="f48" fmla="val 123"/>
                <a:gd name="f49" fmla="val 482"/>
                <a:gd name="f50" fmla="val 132"/>
                <a:gd name="f51" fmla="val 466"/>
                <a:gd name="f52" fmla="val 170"/>
                <a:gd name="f53" fmla="val 192"/>
                <a:gd name="f54" fmla="val 184"/>
                <a:gd name="f55" fmla="val 177"/>
                <a:gd name="f56" fmla="val 456"/>
                <a:gd name="f57" fmla="val 173"/>
                <a:gd name="f58" fmla="val 454"/>
                <a:gd name="f59" fmla="val 463"/>
                <a:gd name="f60" fmla="val 199"/>
                <a:gd name="f61" fmla="val 206"/>
                <a:gd name="f62" fmla="val 447"/>
                <a:gd name="f63" fmla="val 222"/>
                <a:gd name="f64" fmla="val 440"/>
                <a:gd name="f65" fmla="val 430"/>
                <a:gd name="f66" fmla="val 232"/>
                <a:gd name="f67" fmla="val 244"/>
                <a:gd name="f68" fmla="val 421"/>
                <a:gd name="f69" fmla="val 258"/>
                <a:gd name="f70" fmla="val 414"/>
                <a:gd name="f71" fmla="val 265"/>
                <a:gd name="f72" fmla="val 399"/>
                <a:gd name="f73" fmla="val 407"/>
                <a:gd name="f74" fmla="val 402"/>
                <a:gd name="f75" fmla="val 281"/>
                <a:gd name="f76" fmla="val 395"/>
                <a:gd name="f77" fmla="val 291"/>
                <a:gd name="f78" fmla="val 385"/>
                <a:gd name="f79" fmla="val 296"/>
                <a:gd name="f80" fmla="val 380"/>
                <a:gd name="f81" fmla="val 298"/>
                <a:gd name="f82" fmla="val 300"/>
                <a:gd name="f83" fmla="val 371"/>
                <a:gd name="f84" fmla="val 308"/>
                <a:gd name="f85" fmla="val 364"/>
                <a:gd name="f86" fmla="val 315"/>
                <a:gd name="f87" fmla="val 352"/>
                <a:gd name="f88" fmla="val 312"/>
                <a:gd name="f89" fmla="val 340"/>
                <a:gd name="f90" fmla="val 336"/>
                <a:gd name="f91" fmla="val 319"/>
                <a:gd name="f92" fmla="val 322"/>
                <a:gd name="f93" fmla="val 354"/>
                <a:gd name="f94" fmla="val 326"/>
                <a:gd name="f95" fmla="val 338"/>
                <a:gd name="f96" fmla="val 345"/>
                <a:gd name="f97" fmla="val 343"/>
                <a:gd name="f98" fmla="val 341"/>
                <a:gd name="f99" fmla="val 334"/>
                <a:gd name="f100" fmla="val 333"/>
                <a:gd name="f101" fmla="val 321"/>
                <a:gd name="f102" fmla="val 348"/>
                <a:gd name="f103" fmla="val 357"/>
                <a:gd name="f104" fmla="val 367"/>
                <a:gd name="f105" fmla="val 328"/>
                <a:gd name="f106" fmla="val 374"/>
                <a:gd name="f107" fmla="val 381"/>
                <a:gd name="f108" fmla="val 379"/>
                <a:gd name="f109" fmla="val 329"/>
                <a:gd name="f110" fmla="val 324"/>
                <a:gd name="f111" fmla="val 246"/>
                <a:gd name="f112" fmla="val 310"/>
                <a:gd name="f113" fmla="val 234"/>
                <a:gd name="f114" fmla="val 286"/>
                <a:gd name="f115" fmla="val 272"/>
                <a:gd name="f116" fmla="val 208"/>
                <a:gd name="f117" fmla="val 267"/>
                <a:gd name="f118" fmla="val 198"/>
                <a:gd name="f119" fmla="val 191"/>
                <a:gd name="f120" fmla="val 251"/>
                <a:gd name="f121" fmla="val 187"/>
                <a:gd name="f122" fmla="val 182"/>
                <a:gd name="f123" fmla="val 239"/>
                <a:gd name="f124" fmla="val 175"/>
                <a:gd name="f125" fmla="val 168"/>
                <a:gd name="f126" fmla="val 225"/>
                <a:gd name="f127" fmla="val 142"/>
                <a:gd name="f128" fmla="val 210"/>
                <a:gd name="f129" fmla="val 135"/>
                <a:gd name="f130" fmla="val 201"/>
                <a:gd name="f131" fmla="val 194"/>
                <a:gd name="f132" fmla="val 94"/>
                <a:gd name="f133" fmla="val 137"/>
                <a:gd name="f134" fmla="val 59"/>
                <a:gd name="f135" fmla="val 128"/>
                <a:gd name="f136" fmla="val 125"/>
                <a:gd name="f137" fmla="val 45"/>
                <a:gd name="f138" fmla="val 35"/>
                <a:gd name="f139" fmla="val 116"/>
                <a:gd name="f140" fmla="val 104"/>
                <a:gd name="f141" fmla="val 92"/>
                <a:gd name="f142" fmla="val 14"/>
                <a:gd name="f143" fmla="val 54"/>
                <a:gd name="f144" fmla="val 38"/>
                <a:gd name="f145" fmla="val 80"/>
                <a:gd name="f146" fmla="val 87"/>
                <a:gd name="f147" fmla="val 106"/>
                <a:gd name="f148" fmla="val 139"/>
                <a:gd name="f149" fmla="val 156"/>
                <a:gd name="f150" fmla="val 172"/>
                <a:gd name="f151" fmla="val 189"/>
                <a:gd name="f152" fmla="val 4"/>
                <a:gd name="f153" fmla="val 205"/>
                <a:gd name="f154" fmla="val 220"/>
                <a:gd name="f155" fmla="val 224"/>
                <a:gd name="f156" fmla="+- 0 0 -90"/>
                <a:gd name="f157" fmla="*/ f4 1 511"/>
                <a:gd name="f158" fmla="*/ f5 1 386"/>
                <a:gd name="f159" fmla="+- f8 0 f6"/>
                <a:gd name="f160" fmla="+- f7 0 f6"/>
                <a:gd name="f161" fmla="*/ f156 f0 1"/>
                <a:gd name="f162" fmla="*/ f160 1 511"/>
                <a:gd name="f163" fmla="*/ f159 1 386"/>
                <a:gd name="f164" fmla="*/ 374650 f160 1"/>
                <a:gd name="f165" fmla="*/ 3175 f159 1"/>
                <a:gd name="f166" fmla="*/ 407988 f160 1"/>
                <a:gd name="f167" fmla="*/ 36513 f159 1"/>
                <a:gd name="f168" fmla="*/ 457200 f160 1"/>
                <a:gd name="f169" fmla="*/ 44450 f159 1"/>
                <a:gd name="f170" fmla="*/ 525463 f160 1"/>
                <a:gd name="f171" fmla="*/ 30163 f159 1"/>
                <a:gd name="f172" fmla="*/ 596900 f160 1"/>
                <a:gd name="f173" fmla="*/ 14288 f159 1"/>
                <a:gd name="f174" fmla="*/ 674688 f160 1"/>
                <a:gd name="f175" fmla="*/ 66675 f159 1"/>
                <a:gd name="f176" fmla="*/ 757238 f160 1"/>
                <a:gd name="f177" fmla="*/ 115888 f159 1"/>
                <a:gd name="f178" fmla="*/ 811213 f160 1"/>
                <a:gd name="f179" fmla="*/ 153988 f159 1"/>
                <a:gd name="f180" fmla="*/ 739775 f160 1"/>
                <a:gd name="f181" fmla="*/ 269875 f159 1"/>
                <a:gd name="f182" fmla="*/ 728663 f160 1"/>
                <a:gd name="f183" fmla="*/ 280988 f159 1"/>
                <a:gd name="f184" fmla="*/ 735013 f160 1"/>
                <a:gd name="f185" fmla="*/ 315913 f159 1"/>
                <a:gd name="f186" fmla="*/ 698500 f160 1"/>
                <a:gd name="f187" fmla="*/ 360363 f159 1"/>
                <a:gd name="f188" fmla="*/ 668338 f160 1"/>
                <a:gd name="f189" fmla="*/ 409575 f159 1"/>
                <a:gd name="f190" fmla="*/ 646113 f160 1"/>
                <a:gd name="f191" fmla="*/ 434975 f159 1"/>
                <a:gd name="f192" fmla="*/ 611188 f160 1"/>
                <a:gd name="f193" fmla="*/ 469900 f159 1"/>
                <a:gd name="f194" fmla="*/ 588963 f160 1"/>
                <a:gd name="f195" fmla="*/ 488950 f159 1"/>
                <a:gd name="f196" fmla="*/ 539750 f160 1"/>
                <a:gd name="f197" fmla="*/ 500063 f159 1"/>
                <a:gd name="f198" fmla="*/ 561975 f160 1"/>
                <a:gd name="f199" fmla="*/ 517525 f159 1"/>
                <a:gd name="f200" fmla="*/ 547688 f160 1"/>
                <a:gd name="f201" fmla="*/ 547688 f159 1"/>
                <a:gd name="f202" fmla="*/ 533400 f160 1"/>
                <a:gd name="f203" fmla="*/ 530225 f159 1"/>
                <a:gd name="f204" fmla="*/ 544513 f159 1"/>
                <a:gd name="f205" fmla="*/ 517525 f160 1"/>
                <a:gd name="f206" fmla="*/ 552450 f159 1"/>
                <a:gd name="f207" fmla="*/ 566738 f159 1"/>
                <a:gd name="f208" fmla="*/ 509588 f160 1"/>
                <a:gd name="f209" fmla="*/ 593725 f159 1"/>
                <a:gd name="f210" fmla="*/ 473075 f160 1"/>
                <a:gd name="f211" fmla="*/ 601663 f159 1"/>
                <a:gd name="f212" fmla="*/ 446088 f160 1"/>
                <a:gd name="f213" fmla="*/ 390525 f160 1"/>
                <a:gd name="f214" fmla="*/ 492125 f159 1"/>
                <a:gd name="f215" fmla="*/ 330200 f160 1"/>
                <a:gd name="f216" fmla="*/ 423863 f159 1"/>
                <a:gd name="f217" fmla="*/ 296863 f160 1"/>
                <a:gd name="f218" fmla="*/ 390525 f159 1"/>
                <a:gd name="f219" fmla="*/ 277813 f160 1"/>
                <a:gd name="f220" fmla="*/ 368300 f159 1"/>
                <a:gd name="f221" fmla="*/ 214313 f160 1"/>
                <a:gd name="f222" fmla="*/ 319088 f159 1"/>
                <a:gd name="f223" fmla="*/ 149225 f160 1"/>
                <a:gd name="f224" fmla="*/ 277813 f159 1"/>
                <a:gd name="f225" fmla="*/ 93663 f160 1"/>
                <a:gd name="f226" fmla="*/ 203200 f159 1"/>
                <a:gd name="f227" fmla="*/ 55563 f160 1"/>
                <a:gd name="f228" fmla="*/ 195263 f159 1"/>
                <a:gd name="f229" fmla="*/ 0 f160 1"/>
                <a:gd name="f230" fmla="*/ 165100 f159 1"/>
                <a:gd name="f231" fmla="*/ 30163 f160 1"/>
                <a:gd name="f232" fmla="*/ 101600 f159 1"/>
                <a:gd name="f233" fmla="*/ 85725 f159 1"/>
                <a:gd name="f234" fmla="*/ 101600 f160 1"/>
                <a:gd name="f235" fmla="*/ 60325 f159 1"/>
                <a:gd name="f236" fmla="*/ 146050 f160 1"/>
                <a:gd name="f237" fmla="*/ 33338 f159 1"/>
                <a:gd name="f238" fmla="*/ 220663 f160 1"/>
                <a:gd name="f239" fmla="*/ 22225 f159 1"/>
                <a:gd name="f240" fmla="*/ 300038 f160 1"/>
                <a:gd name="f241" fmla="*/ 6350 f159 1"/>
                <a:gd name="f242" fmla="*/ 355600 f160 1"/>
                <a:gd name="f243" fmla="*/ 0 f159 1"/>
                <a:gd name="f244" fmla="*/ f161 1 f3"/>
                <a:gd name="f245" fmla="*/ f164 1 511"/>
                <a:gd name="f246" fmla="*/ f165 1 386"/>
                <a:gd name="f247" fmla="*/ f166 1 511"/>
                <a:gd name="f248" fmla="*/ f167 1 386"/>
                <a:gd name="f249" fmla="*/ f168 1 511"/>
                <a:gd name="f250" fmla="*/ f169 1 386"/>
                <a:gd name="f251" fmla="*/ f170 1 511"/>
                <a:gd name="f252" fmla="*/ f171 1 386"/>
                <a:gd name="f253" fmla="*/ f172 1 511"/>
                <a:gd name="f254" fmla="*/ f173 1 386"/>
                <a:gd name="f255" fmla="*/ f174 1 511"/>
                <a:gd name="f256" fmla="*/ f175 1 386"/>
                <a:gd name="f257" fmla="*/ f176 1 511"/>
                <a:gd name="f258" fmla="*/ f177 1 386"/>
                <a:gd name="f259" fmla="*/ f178 1 511"/>
                <a:gd name="f260" fmla="*/ f179 1 386"/>
                <a:gd name="f261" fmla="*/ f180 1 511"/>
                <a:gd name="f262" fmla="*/ f181 1 386"/>
                <a:gd name="f263" fmla="*/ f182 1 511"/>
                <a:gd name="f264" fmla="*/ f183 1 386"/>
                <a:gd name="f265" fmla="*/ f184 1 511"/>
                <a:gd name="f266" fmla="*/ f185 1 386"/>
                <a:gd name="f267" fmla="*/ f186 1 511"/>
                <a:gd name="f268" fmla="*/ f187 1 386"/>
                <a:gd name="f269" fmla="*/ f188 1 511"/>
                <a:gd name="f270" fmla="*/ f189 1 386"/>
                <a:gd name="f271" fmla="*/ f190 1 511"/>
                <a:gd name="f272" fmla="*/ f191 1 386"/>
                <a:gd name="f273" fmla="*/ f192 1 511"/>
                <a:gd name="f274" fmla="*/ f193 1 386"/>
                <a:gd name="f275" fmla="*/ f194 1 511"/>
                <a:gd name="f276" fmla="*/ f195 1 386"/>
                <a:gd name="f277" fmla="*/ f196 1 511"/>
                <a:gd name="f278" fmla="*/ f197 1 386"/>
                <a:gd name="f279" fmla="*/ f198 1 511"/>
                <a:gd name="f280" fmla="*/ f199 1 386"/>
                <a:gd name="f281" fmla="*/ f200 1 511"/>
                <a:gd name="f282" fmla="*/ f201 1 386"/>
                <a:gd name="f283" fmla="*/ f202 1 511"/>
                <a:gd name="f284" fmla="*/ f203 1 386"/>
                <a:gd name="f285" fmla="*/ f204 1 386"/>
                <a:gd name="f286" fmla="*/ f205 1 511"/>
                <a:gd name="f287" fmla="*/ f206 1 386"/>
                <a:gd name="f288" fmla="*/ f207 1 386"/>
                <a:gd name="f289" fmla="*/ f208 1 511"/>
                <a:gd name="f290" fmla="*/ f209 1 386"/>
                <a:gd name="f291" fmla="*/ f210 1 511"/>
                <a:gd name="f292" fmla="*/ f211 1 386"/>
                <a:gd name="f293" fmla="*/ f212 1 511"/>
                <a:gd name="f294" fmla="*/ f213 1 511"/>
                <a:gd name="f295" fmla="*/ f214 1 386"/>
                <a:gd name="f296" fmla="*/ f215 1 511"/>
                <a:gd name="f297" fmla="*/ f216 1 386"/>
                <a:gd name="f298" fmla="*/ f217 1 511"/>
                <a:gd name="f299" fmla="*/ f218 1 386"/>
                <a:gd name="f300" fmla="*/ f219 1 511"/>
                <a:gd name="f301" fmla="*/ f220 1 386"/>
                <a:gd name="f302" fmla="*/ f221 1 511"/>
                <a:gd name="f303" fmla="*/ f222 1 386"/>
                <a:gd name="f304" fmla="*/ f223 1 511"/>
                <a:gd name="f305" fmla="*/ f224 1 386"/>
                <a:gd name="f306" fmla="*/ f225 1 511"/>
                <a:gd name="f307" fmla="*/ f226 1 386"/>
                <a:gd name="f308" fmla="*/ f227 1 511"/>
                <a:gd name="f309" fmla="*/ f228 1 386"/>
                <a:gd name="f310" fmla="*/ f229 1 511"/>
                <a:gd name="f311" fmla="*/ f230 1 386"/>
                <a:gd name="f312" fmla="*/ f231 1 511"/>
                <a:gd name="f313" fmla="*/ f232 1 386"/>
                <a:gd name="f314" fmla="*/ f233 1 386"/>
                <a:gd name="f315" fmla="*/ f234 1 511"/>
                <a:gd name="f316" fmla="*/ f235 1 386"/>
                <a:gd name="f317" fmla="*/ f236 1 511"/>
                <a:gd name="f318" fmla="*/ f237 1 386"/>
                <a:gd name="f319" fmla="*/ f238 1 511"/>
                <a:gd name="f320" fmla="*/ f239 1 386"/>
                <a:gd name="f321" fmla="*/ f240 1 511"/>
                <a:gd name="f322" fmla="*/ f241 1 386"/>
                <a:gd name="f323" fmla="*/ f242 1 511"/>
                <a:gd name="f324" fmla="*/ f243 1 386"/>
                <a:gd name="f325" fmla="*/ 0 1 f162"/>
                <a:gd name="f326" fmla="*/ f7 1 f162"/>
                <a:gd name="f327" fmla="*/ 0 1 f163"/>
                <a:gd name="f328" fmla="*/ f8 1 f163"/>
                <a:gd name="f329" fmla="+- f244 0 f1"/>
                <a:gd name="f330" fmla="*/ f245 1 f162"/>
                <a:gd name="f331" fmla="*/ f246 1 f163"/>
                <a:gd name="f332" fmla="*/ f247 1 f162"/>
                <a:gd name="f333" fmla="*/ f248 1 f163"/>
                <a:gd name="f334" fmla="*/ f249 1 f162"/>
                <a:gd name="f335" fmla="*/ f250 1 f163"/>
                <a:gd name="f336" fmla="*/ f251 1 f162"/>
                <a:gd name="f337" fmla="*/ f252 1 f163"/>
                <a:gd name="f338" fmla="*/ f253 1 f162"/>
                <a:gd name="f339" fmla="*/ f254 1 f163"/>
                <a:gd name="f340" fmla="*/ f255 1 f162"/>
                <a:gd name="f341" fmla="*/ f256 1 f163"/>
                <a:gd name="f342" fmla="*/ f257 1 f162"/>
                <a:gd name="f343" fmla="*/ f258 1 f163"/>
                <a:gd name="f344" fmla="*/ f259 1 f162"/>
                <a:gd name="f345" fmla="*/ f260 1 f163"/>
                <a:gd name="f346" fmla="*/ f261 1 f162"/>
                <a:gd name="f347" fmla="*/ f262 1 f163"/>
                <a:gd name="f348" fmla="*/ f263 1 f162"/>
                <a:gd name="f349" fmla="*/ f264 1 f163"/>
                <a:gd name="f350" fmla="*/ f265 1 f162"/>
                <a:gd name="f351" fmla="*/ f266 1 f163"/>
                <a:gd name="f352" fmla="*/ f267 1 f162"/>
                <a:gd name="f353" fmla="*/ f268 1 f163"/>
                <a:gd name="f354" fmla="*/ f269 1 f162"/>
                <a:gd name="f355" fmla="*/ f270 1 f163"/>
                <a:gd name="f356" fmla="*/ f271 1 f162"/>
                <a:gd name="f357" fmla="*/ f272 1 f163"/>
                <a:gd name="f358" fmla="*/ f273 1 f162"/>
                <a:gd name="f359" fmla="*/ f274 1 f163"/>
                <a:gd name="f360" fmla="*/ f275 1 f162"/>
                <a:gd name="f361" fmla="*/ f276 1 f163"/>
                <a:gd name="f362" fmla="*/ f277 1 f162"/>
                <a:gd name="f363" fmla="*/ f278 1 f163"/>
                <a:gd name="f364" fmla="*/ f279 1 f162"/>
                <a:gd name="f365" fmla="*/ f280 1 f163"/>
                <a:gd name="f366" fmla="*/ f281 1 f162"/>
                <a:gd name="f367" fmla="*/ f282 1 f163"/>
                <a:gd name="f368" fmla="*/ f283 1 f162"/>
                <a:gd name="f369" fmla="*/ f284 1 f163"/>
                <a:gd name="f370" fmla="*/ f285 1 f163"/>
                <a:gd name="f371" fmla="*/ f286 1 f162"/>
                <a:gd name="f372" fmla="*/ f287 1 f163"/>
                <a:gd name="f373" fmla="*/ f288 1 f163"/>
                <a:gd name="f374" fmla="*/ f289 1 f162"/>
                <a:gd name="f375" fmla="*/ f290 1 f163"/>
                <a:gd name="f376" fmla="*/ f291 1 f162"/>
                <a:gd name="f377" fmla="*/ f292 1 f163"/>
                <a:gd name="f378" fmla="*/ f293 1 f162"/>
                <a:gd name="f379" fmla="*/ f294 1 f162"/>
                <a:gd name="f380" fmla="*/ f295 1 f163"/>
                <a:gd name="f381" fmla="*/ f296 1 f162"/>
                <a:gd name="f382" fmla="*/ f297 1 f163"/>
                <a:gd name="f383" fmla="*/ f298 1 f162"/>
                <a:gd name="f384" fmla="*/ f299 1 f163"/>
                <a:gd name="f385" fmla="*/ f300 1 f162"/>
                <a:gd name="f386" fmla="*/ f301 1 f163"/>
                <a:gd name="f387" fmla="*/ f302 1 f162"/>
                <a:gd name="f388" fmla="*/ f303 1 f163"/>
                <a:gd name="f389" fmla="*/ f304 1 f162"/>
                <a:gd name="f390" fmla="*/ f305 1 f163"/>
                <a:gd name="f391" fmla="*/ f306 1 f162"/>
                <a:gd name="f392" fmla="*/ f307 1 f163"/>
                <a:gd name="f393" fmla="*/ f308 1 f162"/>
                <a:gd name="f394" fmla="*/ f309 1 f163"/>
                <a:gd name="f395" fmla="*/ f310 1 f162"/>
                <a:gd name="f396" fmla="*/ f311 1 f163"/>
                <a:gd name="f397" fmla="*/ f312 1 f162"/>
                <a:gd name="f398" fmla="*/ f313 1 f163"/>
                <a:gd name="f399" fmla="*/ f314 1 f163"/>
                <a:gd name="f400" fmla="*/ f315 1 f162"/>
                <a:gd name="f401" fmla="*/ f316 1 f163"/>
                <a:gd name="f402" fmla="*/ f317 1 f162"/>
                <a:gd name="f403" fmla="*/ f318 1 f163"/>
                <a:gd name="f404" fmla="*/ f319 1 f162"/>
                <a:gd name="f405" fmla="*/ f320 1 f163"/>
                <a:gd name="f406" fmla="*/ f321 1 f162"/>
                <a:gd name="f407" fmla="*/ f322 1 f163"/>
                <a:gd name="f408" fmla="*/ f323 1 f162"/>
                <a:gd name="f409" fmla="*/ f324 1 f163"/>
                <a:gd name="f410" fmla="*/ f325 f157 1"/>
                <a:gd name="f411" fmla="*/ f326 f157 1"/>
                <a:gd name="f412" fmla="*/ f328 f158 1"/>
                <a:gd name="f413" fmla="*/ f327 f158 1"/>
                <a:gd name="f414" fmla="*/ f330 f157 1"/>
                <a:gd name="f415" fmla="*/ f331 f158 1"/>
                <a:gd name="f416" fmla="*/ f332 f157 1"/>
                <a:gd name="f417" fmla="*/ f333 f158 1"/>
                <a:gd name="f418" fmla="*/ f334 f157 1"/>
                <a:gd name="f419" fmla="*/ f335 f158 1"/>
                <a:gd name="f420" fmla="*/ f336 f157 1"/>
                <a:gd name="f421" fmla="*/ f337 f158 1"/>
                <a:gd name="f422" fmla="*/ f338 f157 1"/>
                <a:gd name="f423" fmla="*/ f339 f158 1"/>
                <a:gd name="f424" fmla="*/ f340 f157 1"/>
                <a:gd name="f425" fmla="*/ f341 f158 1"/>
                <a:gd name="f426" fmla="*/ f342 f157 1"/>
                <a:gd name="f427" fmla="*/ f343 f158 1"/>
                <a:gd name="f428" fmla="*/ f344 f157 1"/>
                <a:gd name="f429" fmla="*/ f345 f158 1"/>
                <a:gd name="f430" fmla="*/ f346 f157 1"/>
                <a:gd name="f431" fmla="*/ f347 f158 1"/>
                <a:gd name="f432" fmla="*/ f348 f157 1"/>
                <a:gd name="f433" fmla="*/ f349 f158 1"/>
                <a:gd name="f434" fmla="*/ f350 f157 1"/>
                <a:gd name="f435" fmla="*/ f351 f158 1"/>
                <a:gd name="f436" fmla="*/ f352 f157 1"/>
                <a:gd name="f437" fmla="*/ f353 f158 1"/>
                <a:gd name="f438" fmla="*/ f354 f157 1"/>
                <a:gd name="f439" fmla="*/ f355 f158 1"/>
                <a:gd name="f440" fmla="*/ f356 f157 1"/>
                <a:gd name="f441" fmla="*/ f357 f158 1"/>
                <a:gd name="f442" fmla="*/ f358 f157 1"/>
                <a:gd name="f443" fmla="*/ f359 f158 1"/>
                <a:gd name="f444" fmla="*/ f360 f157 1"/>
                <a:gd name="f445" fmla="*/ f361 f158 1"/>
                <a:gd name="f446" fmla="*/ f362 f157 1"/>
                <a:gd name="f447" fmla="*/ f363 f158 1"/>
                <a:gd name="f448" fmla="*/ f364 f157 1"/>
                <a:gd name="f449" fmla="*/ f365 f158 1"/>
                <a:gd name="f450" fmla="*/ f366 f157 1"/>
                <a:gd name="f451" fmla="*/ f367 f158 1"/>
                <a:gd name="f452" fmla="*/ f368 f157 1"/>
                <a:gd name="f453" fmla="*/ f369 f158 1"/>
                <a:gd name="f454" fmla="*/ f370 f158 1"/>
                <a:gd name="f455" fmla="*/ f371 f157 1"/>
                <a:gd name="f456" fmla="*/ f372 f158 1"/>
                <a:gd name="f457" fmla="*/ f373 f158 1"/>
                <a:gd name="f458" fmla="*/ f374 f157 1"/>
                <a:gd name="f459" fmla="*/ f375 f158 1"/>
                <a:gd name="f460" fmla="*/ f376 f157 1"/>
                <a:gd name="f461" fmla="*/ f377 f158 1"/>
                <a:gd name="f462" fmla="*/ f378 f157 1"/>
                <a:gd name="f463" fmla="*/ f379 f157 1"/>
                <a:gd name="f464" fmla="*/ f380 f158 1"/>
                <a:gd name="f465" fmla="*/ f381 f157 1"/>
                <a:gd name="f466" fmla="*/ f382 f158 1"/>
                <a:gd name="f467" fmla="*/ f383 f157 1"/>
                <a:gd name="f468" fmla="*/ f384 f158 1"/>
                <a:gd name="f469" fmla="*/ f385 f157 1"/>
                <a:gd name="f470" fmla="*/ f386 f158 1"/>
                <a:gd name="f471" fmla="*/ f387 f157 1"/>
                <a:gd name="f472" fmla="*/ f388 f158 1"/>
                <a:gd name="f473" fmla="*/ f389 f157 1"/>
                <a:gd name="f474" fmla="*/ f390 f158 1"/>
                <a:gd name="f475" fmla="*/ f391 f157 1"/>
                <a:gd name="f476" fmla="*/ f392 f158 1"/>
                <a:gd name="f477" fmla="*/ f393 f157 1"/>
                <a:gd name="f478" fmla="*/ f394 f158 1"/>
                <a:gd name="f479" fmla="*/ f395 f157 1"/>
                <a:gd name="f480" fmla="*/ f396 f158 1"/>
                <a:gd name="f481" fmla="*/ f397 f157 1"/>
                <a:gd name="f482" fmla="*/ f398 f158 1"/>
                <a:gd name="f483" fmla="*/ f399 f158 1"/>
                <a:gd name="f484" fmla="*/ f400 f157 1"/>
                <a:gd name="f485" fmla="*/ f401 f158 1"/>
                <a:gd name="f486" fmla="*/ f402 f157 1"/>
                <a:gd name="f487" fmla="*/ f403 f158 1"/>
                <a:gd name="f488" fmla="*/ f404 f157 1"/>
                <a:gd name="f489" fmla="*/ f405 f158 1"/>
                <a:gd name="f490" fmla="*/ f406 f157 1"/>
                <a:gd name="f491" fmla="*/ f407 f158 1"/>
                <a:gd name="f492" fmla="*/ f408 f157 1"/>
                <a:gd name="f493" fmla="*/ f409 f158 1"/>
              </a:gdLst>
              <a:ahLst/>
              <a:cxnLst>
                <a:cxn ang="3cd4">
                  <a:pos x="hc" y="t"/>
                </a:cxn>
                <a:cxn ang="0">
                  <a:pos x="r" y="vc"/>
                </a:cxn>
                <a:cxn ang="cd4">
                  <a:pos x="hc" y="b"/>
                </a:cxn>
                <a:cxn ang="cd2">
                  <a:pos x="l" y="vc"/>
                </a:cxn>
                <a:cxn ang="f329">
                  <a:pos x="f414" y="f415"/>
                </a:cxn>
                <a:cxn ang="f329">
                  <a:pos x="f416" y="f417"/>
                </a:cxn>
                <a:cxn ang="f329">
                  <a:pos x="f418" y="f419"/>
                </a:cxn>
                <a:cxn ang="f329">
                  <a:pos x="f420" y="f421"/>
                </a:cxn>
                <a:cxn ang="f329">
                  <a:pos x="f422" y="f423"/>
                </a:cxn>
                <a:cxn ang="f329">
                  <a:pos x="f424" y="f425"/>
                </a:cxn>
                <a:cxn ang="f329">
                  <a:pos x="f426" y="f427"/>
                </a:cxn>
                <a:cxn ang="f329">
                  <a:pos x="f428" y="f429"/>
                </a:cxn>
                <a:cxn ang="f329">
                  <a:pos x="f430" y="f431"/>
                </a:cxn>
                <a:cxn ang="f329">
                  <a:pos x="f432" y="f433"/>
                </a:cxn>
                <a:cxn ang="f329">
                  <a:pos x="f434" y="f435"/>
                </a:cxn>
                <a:cxn ang="f329">
                  <a:pos x="f436" y="f437"/>
                </a:cxn>
                <a:cxn ang="f329">
                  <a:pos x="f438" y="f439"/>
                </a:cxn>
                <a:cxn ang="f329">
                  <a:pos x="f440" y="f441"/>
                </a:cxn>
                <a:cxn ang="f329">
                  <a:pos x="f442" y="f443"/>
                </a:cxn>
                <a:cxn ang="f329">
                  <a:pos x="f444" y="f445"/>
                </a:cxn>
                <a:cxn ang="f329">
                  <a:pos x="f446" y="f447"/>
                </a:cxn>
                <a:cxn ang="f329">
                  <a:pos x="f448" y="f449"/>
                </a:cxn>
                <a:cxn ang="f329">
                  <a:pos x="f450" y="f451"/>
                </a:cxn>
                <a:cxn ang="f329">
                  <a:pos x="f452" y="f453"/>
                </a:cxn>
                <a:cxn ang="f329">
                  <a:pos x="f420" y="f454"/>
                </a:cxn>
                <a:cxn ang="f329">
                  <a:pos x="f455" y="f456"/>
                </a:cxn>
                <a:cxn ang="f329">
                  <a:pos x="f452" y="f457"/>
                </a:cxn>
                <a:cxn ang="f329">
                  <a:pos x="f458" y="f459"/>
                </a:cxn>
                <a:cxn ang="f329">
                  <a:pos x="f460" y="f461"/>
                </a:cxn>
                <a:cxn ang="f329">
                  <a:pos x="f462" y="f456"/>
                </a:cxn>
                <a:cxn ang="f329">
                  <a:pos x="f463" y="f464"/>
                </a:cxn>
                <a:cxn ang="f329">
                  <a:pos x="f465" y="f466"/>
                </a:cxn>
                <a:cxn ang="f329">
                  <a:pos x="f467" y="f468"/>
                </a:cxn>
                <a:cxn ang="f329">
                  <a:pos x="f469" y="f470"/>
                </a:cxn>
                <a:cxn ang="f329">
                  <a:pos x="f471" y="f472"/>
                </a:cxn>
                <a:cxn ang="f329">
                  <a:pos x="f473" y="f474"/>
                </a:cxn>
                <a:cxn ang="f329">
                  <a:pos x="f475" y="f476"/>
                </a:cxn>
                <a:cxn ang="f329">
                  <a:pos x="f477" y="f478"/>
                </a:cxn>
                <a:cxn ang="f329">
                  <a:pos x="f479" y="f480"/>
                </a:cxn>
                <a:cxn ang="f329">
                  <a:pos x="f481" y="f482"/>
                </a:cxn>
                <a:cxn ang="f329">
                  <a:pos x="f477" y="f483"/>
                </a:cxn>
                <a:cxn ang="f329">
                  <a:pos x="f484" y="f485"/>
                </a:cxn>
                <a:cxn ang="f329">
                  <a:pos x="f486" y="f487"/>
                </a:cxn>
                <a:cxn ang="f329">
                  <a:pos x="f488" y="f489"/>
                </a:cxn>
                <a:cxn ang="f329">
                  <a:pos x="f490" y="f491"/>
                </a:cxn>
                <a:cxn ang="f329">
                  <a:pos x="f492" y="f493"/>
                </a:cxn>
              </a:cxnLst>
              <a:rect l="f410" t="f413" r="f411" b="f412"/>
              <a:pathLst>
                <a:path w="511" h="386">
                  <a:moveTo>
                    <a:pt x="f9" y="f10"/>
                  </a:moveTo>
                  <a:lnTo>
                    <a:pt x="f9" y="f11"/>
                  </a:lnTo>
                  <a:lnTo>
                    <a:pt x="f12" y="f13"/>
                  </a:lnTo>
                  <a:lnTo>
                    <a:pt x="f14" y="f10"/>
                  </a:lnTo>
                  <a:lnTo>
                    <a:pt x="f15" y="f16"/>
                  </a:lnTo>
                  <a:lnTo>
                    <a:pt x="f17" y="f18"/>
                  </a:lnTo>
                  <a:lnTo>
                    <a:pt x="f19" y="f20"/>
                  </a:lnTo>
                  <a:lnTo>
                    <a:pt x="f21" y="f22"/>
                  </a:lnTo>
                  <a:lnTo>
                    <a:pt x="f23" y="f24"/>
                  </a:lnTo>
                  <a:lnTo>
                    <a:pt x="f25" y="f18"/>
                  </a:lnTo>
                  <a:lnTo>
                    <a:pt x="f26" y="f27"/>
                  </a:lnTo>
                  <a:lnTo>
                    <a:pt x="f28" y="f29"/>
                  </a:lnTo>
                  <a:lnTo>
                    <a:pt x="f30" y="f16"/>
                  </a:lnTo>
                  <a:lnTo>
                    <a:pt x="f31" y="f32"/>
                  </a:lnTo>
                  <a:lnTo>
                    <a:pt x="f33" y="f11"/>
                  </a:lnTo>
                  <a:lnTo>
                    <a:pt x="f34" y="f27"/>
                  </a:lnTo>
                  <a:lnTo>
                    <a:pt x="f35" y="f22"/>
                  </a:lnTo>
                  <a:lnTo>
                    <a:pt x="f36" y="f37"/>
                  </a:lnTo>
                  <a:lnTo>
                    <a:pt x="f38" y="f39"/>
                  </a:lnTo>
                  <a:lnTo>
                    <a:pt x="f40" y="f41"/>
                  </a:lnTo>
                  <a:lnTo>
                    <a:pt x="f42" y="f43"/>
                  </a:lnTo>
                  <a:lnTo>
                    <a:pt x="f44" y="f45"/>
                  </a:lnTo>
                  <a:lnTo>
                    <a:pt x="f7" y="f46"/>
                  </a:lnTo>
                  <a:lnTo>
                    <a:pt x="f47" y="f48"/>
                  </a:lnTo>
                  <a:lnTo>
                    <a:pt x="f49" y="f50"/>
                  </a:lnTo>
                  <a:lnTo>
                    <a:pt x="f51" y="f52"/>
                  </a:lnTo>
                  <a:lnTo>
                    <a:pt x="f51" y="f53"/>
                  </a:lnTo>
                  <a:lnTo>
                    <a:pt x="f40" y="f54"/>
                  </a:lnTo>
                  <a:lnTo>
                    <a:pt x="f40" y="f55"/>
                  </a:lnTo>
                  <a:lnTo>
                    <a:pt x="f56" y="f57"/>
                  </a:lnTo>
                  <a:lnTo>
                    <a:pt x="f58" y="f54"/>
                  </a:lnTo>
                  <a:lnTo>
                    <a:pt x="f59" y="f60"/>
                  </a:lnTo>
                  <a:lnTo>
                    <a:pt x="f40" y="f61"/>
                  </a:lnTo>
                  <a:lnTo>
                    <a:pt x="f62" y="f63"/>
                  </a:lnTo>
                  <a:lnTo>
                    <a:pt x="f64" y="f9"/>
                  </a:lnTo>
                  <a:lnTo>
                    <a:pt x="f65" y="f66"/>
                  </a:lnTo>
                  <a:lnTo>
                    <a:pt x="f65" y="f67"/>
                  </a:lnTo>
                  <a:lnTo>
                    <a:pt x="f68" y="f69"/>
                  </a:lnTo>
                  <a:lnTo>
                    <a:pt x="f70" y="f71"/>
                  </a:lnTo>
                  <a:lnTo>
                    <a:pt x="f72" y="f71"/>
                  </a:lnTo>
                  <a:lnTo>
                    <a:pt x="f73" y="f21"/>
                  </a:lnTo>
                  <a:lnTo>
                    <a:pt x="f74" y="f75"/>
                  </a:lnTo>
                  <a:lnTo>
                    <a:pt x="f76" y="f77"/>
                  </a:lnTo>
                  <a:lnTo>
                    <a:pt x="f78" y="f79"/>
                  </a:lnTo>
                  <a:lnTo>
                    <a:pt x="f80" y="f81"/>
                  </a:lnTo>
                  <a:lnTo>
                    <a:pt x="f33" y="f82"/>
                  </a:lnTo>
                  <a:lnTo>
                    <a:pt x="f83" y="f84"/>
                  </a:lnTo>
                  <a:lnTo>
                    <a:pt x="f85" y="f86"/>
                  </a:lnTo>
                  <a:lnTo>
                    <a:pt x="f87" y="f88"/>
                  </a:lnTo>
                  <a:lnTo>
                    <a:pt x="f89" y="f86"/>
                  </a:lnTo>
                  <a:lnTo>
                    <a:pt x="f90" y="f91"/>
                  </a:lnTo>
                  <a:lnTo>
                    <a:pt x="f30" y="f92"/>
                  </a:lnTo>
                  <a:lnTo>
                    <a:pt x="f93" y="f94"/>
                  </a:lnTo>
                  <a:lnTo>
                    <a:pt x="f93" y="f90"/>
                  </a:lnTo>
                  <a:lnTo>
                    <a:pt x="f87" y="f95"/>
                  </a:lnTo>
                  <a:lnTo>
                    <a:pt x="f96" y="f96"/>
                  </a:lnTo>
                  <a:lnTo>
                    <a:pt x="f97" y="f96"/>
                  </a:lnTo>
                  <a:lnTo>
                    <a:pt x="f89" y="f98"/>
                  </a:lnTo>
                  <a:lnTo>
                    <a:pt x="f90" y="f99"/>
                  </a:lnTo>
                  <a:lnTo>
                    <a:pt x="f100" y="f90"/>
                  </a:lnTo>
                  <a:lnTo>
                    <a:pt x="f100" y="f98"/>
                  </a:lnTo>
                  <a:lnTo>
                    <a:pt x="f28" y="f97"/>
                  </a:lnTo>
                  <a:lnTo>
                    <a:pt x="f91" y="f28"/>
                  </a:lnTo>
                  <a:lnTo>
                    <a:pt x="f101" y="f98"/>
                  </a:lnTo>
                  <a:lnTo>
                    <a:pt x="f94" y="f102"/>
                  </a:lnTo>
                  <a:lnTo>
                    <a:pt x="f28" y="f87"/>
                  </a:lnTo>
                  <a:lnTo>
                    <a:pt x="f100" y="f87"/>
                  </a:lnTo>
                  <a:lnTo>
                    <a:pt x="f90" y="f103"/>
                  </a:lnTo>
                  <a:lnTo>
                    <a:pt x="f28" y="f104"/>
                  </a:lnTo>
                  <a:lnTo>
                    <a:pt x="f105" y="f83"/>
                  </a:lnTo>
                  <a:lnTo>
                    <a:pt x="f101" y="f106"/>
                  </a:lnTo>
                  <a:lnTo>
                    <a:pt x="f91" y="f107"/>
                  </a:lnTo>
                  <a:lnTo>
                    <a:pt x="f101" y="f8"/>
                  </a:lnTo>
                  <a:lnTo>
                    <a:pt x="f81" y="f108"/>
                  </a:lnTo>
                  <a:lnTo>
                    <a:pt x="f77" y="f83"/>
                  </a:lnTo>
                  <a:lnTo>
                    <a:pt x="f23" y="f2"/>
                  </a:lnTo>
                  <a:lnTo>
                    <a:pt x="f75" y="f102"/>
                  </a:lnTo>
                  <a:lnTo>
                    <a:pt x="f71" y="f109"/>
                  </a:lnTo>
                  <a:lnTo>
                    <a:pt x="f15" y="f110"/>
                  </a:lnTo>
                  <a:lnTo>
                    <a:pt x="f111" y="f112"/>
                  </a:lnTo>
                  <a:lnTo>
                    <a:pt x="f113" y="f114"/>
                  </a:lnTo>
                  <a:lnTo>
                    <a:pt x="f63" y="f115"/>
                  </a:lnTo>
                  <a:lnTo>
                    <a:pt x="f116" y="f117"/>
                  </a:lnTo>
                  <a:lnTo>
                    <a:pt x="f118" y="f19"/>
                  </a:lnTo>
                  <a:lnTo>
                    <a:pt x="f119" y="f120"/>
                  </a:lnTo>
                  <a:lnTo>
                    <a:pt x="f121" y="f111"/>
                  </a:lnTo>
                  <a:lnTo>
                    <a:pt x="f122" y="f67"/>
                  </a:lnTo>
                  <a:lnTo>
                    <a:pt x="f55" y="f123"/>
                  </a:lnTo>
                  <a:lnTo>
                    <a:pt x="f124" y="f66"/>
                  </a:lnTo>
                  <a:lnTo>
                    <a:pt x="f125" y="f126"/>
                  </a:lnTo>
                  <a:lnTo>
                    <a:pt x="f127" y="f128"/>
                  </a:lnTo>
                  <a:lnTo>
                    <a:pt x="f129" y="f130"/>
                  </a:lnTo>
                  <a:lnTo>
                    <a:pt x="f48" y="f131"/>
                  </a:lnTo>
                  <a:lnTo>
                    <a:pt x="f132" y="f124"/>
                  </a:lnTo>
                  <a:lnTo>
                    <a:pt x="f41" y="f133"/>
                  </a:lnTo>
                  <a:lnTo>
                    <a:pt x="f134" y="f135"/>
                  </a:lnTo>
                  <a:lnTo>
                    <a:pt x="f39" y="f136"/>
                  </a:lnTo>
                  <a:lnTo>
                    <a:pt x="f137" y="f136"/>
                  </a:lnTo>
                  <a:lnTo>
                    <a:pt x="f138" y="f48"/>
                  </a:lnTo>
                  <a:lnTo>
                    <a:pt x="f18" y="f139"/>
                  </a:lnTo>
                  <a:lnTo>
                    <a:pt x="f27" y="f139"/>
                  </a:lnTo>
                  <a:lnTo>
                    <a:pt x="f6" y="f140"/>
                  </a:lnTo>
                  <a:lnTo>
                    <a:pt x="f13" y="f141"/>
                  </a:lnTo>
                  <a:lnTo>
                    <a:pt x="f142" y="f43"/>
                  </a:lnTo>
                  <a:lnTo>
                    <a:pt x="f29" y="f41"/>
                  </a:lnTo>
                  <a:lnTo>
                    <a:pt x="f27" y="f41"/>
                  </a:lnTo>
                  <a:lnTo>
                    <a:pt x="f138" y="f143"/>
                  </a:lnTo>
                  <a:lnTo>
                    <a:pt x="f39" y="f137"/>
                  </a:lnTo>
                  <a:lnTo>
                    <a:pt x="f143" y="f137"/>
                  </a:lnTo>
                  <a:lnTo>
                    <a:pt x="f41" y="f144"/>
                  </a:lnTo>
                  <a:lnTo>
                    <a:pt x="f145" y="f24"/>
                  </a:lnTo>
                  <a:lnTo>
                    <a:pt x="f146" y="f27"/>
                  </a:lnTo>
                  <a:lnTo>
                    <a:pt x="f141" y="f27"/>
                  </a:lnTo>
                  <a:lnTo>
                    <a:pt x="f147" y="f29"/>
                  </a:lnTo>
                  <a:lnTo>
                    <a:pt x="f48" y="f16"/>
                  </a:lnTo>
                  <a:lnTo>
                    <a:pt x="f148" y="f142"/>
                  </a:lnTo>
                  <a:lnTo>
                    <a:pt x="f149" y="f32"/>
                  </a:lnTo>
                  <a:lnTo>
                    <a:pt x="f150" y="f11"/>
                  </a:lnTo>
                  <a:lnTo>
                    <a:pt x="f151" y="f152"/>
                  </a:lnTo>
                  <a:lnTo>
                    <a:pt x="f153" y="f13"/>
                  </a:lnTo>
                  <a:lnTo>
                    <a:pt x="f154" y="f6"/>
                  </a:lnTo>
                  <a:lnTo>
                    <a:pt x="f155" y="f6"/>
                  </a:lnTo>
                  <a:lnTo>
                    <a:pt x="f155" y="f13"/>
                  </a:lnTo>
                  <a:lnTo>
                    <a:pt x="f9" y="f10"/>
                  </a:lnTo>
                  <a:close/>
                </a:path>
              </a:pathLst>
            </a:custGeom>
            <a:solidFill>
              <a:schemeClr val="accent1">
                <a:lumMod val="40000"/>
                <a:lumOff val="60000"/>
              </a:schemeClr>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43" name="Freeform 34">
              <a:extLst>
                <a:ext uri="{FF2B5EF4-FFF2-40B4-BE49-F238E27FC236}">
                  <a16:creationId xmlns:a16="http://schemas.microsoft.com/office/drawing/2014/main" id="{839C9A1E-84DF-C9F8-CABE-C2D2BA84210B}"/>
                </a:ext>
              </a:extLst>
            </p:cNvPr>
            <p:cNvSpPr/>
            <p:nvPr/>
          </p:nvSpPr>
          <p:spPr>
            <a:xfrm>
              <a:off x="6750832" y="1285234"/>
              <a:ext cx="199339" cy="390375"/>
            </a:xfrm>
            <a:custGeom>
              <a:avLst/>
              <a:gdLst>
                <a:gd name="f0" fmla="val 10800000"/>
                <a:gd name="f1" fmla="val 5400000"/>
                <a:gd name="f2" fmla="val 180"/>
                <a:gd name="f3" fmla="val w"/>
                <a:gd name="f4" fmla="val h"/>
                <a:gd name="f5" fmla="val 0"/>
                <a:gd name="f6" fmla="val 168"/>
                <a:gd name="f7" fmla="val 329"/>
                <a:gd name="f8" fmla="val 142"/>
                <a:gd name="f9" fmla="val 182"/>
                <a:gd name="f10" fmla="val 194"/>
                <a:gd name="f11" fmla="val 201"/>
                <a:gd name="f12" fmla="val 208"/>
                <a:gd name="f13" fmla="val 149"/>
                <a:gd name="f14" fmla="val 232"/>
                <a:gd name="f15" fmla="val 151"/>
                <a:gd name="f16" fmla="val 246"/>
                <a:gd name="f17" fmla="val 156"/>
                <a:gd name="f18" fmla="val 270"/>
                <a:gd name="f19" fmla="val 277"/>
                <a:gd name="f20" fmla="val 154"/>
                <a:gd name="f21" fmla="val 281"/>
                <a:gd name="f22" fmla="val 291"/>
                <a:gd name="f23" fmla="val 296"/>
                <a:gd name="f24" fmla="val 158"/>
                <a:gd name="f25" fmla="val 298"/>
                <a:gd name="f26" fmla="val 165"/>
                <a:gd name="f27" fmla="val 303"/>
                <a:gd name="f28" fmla="val 308"/>
                <a:gd name="f29" fmla="val 161"/>
                <a:gd name="f30" fmla="val 310"/>
                <a:gd name="f31" fmla="val 312"/>
                <a:gd name="f32" fmla="val 144"/>
                <a:gd name="f33" fmla="val 315"/>
                <a:gd name="f34" fmla="val 135"/>
                <a:gd name="f35" fmla="val 319"/>
                <a:gd name="f36" fmla="val 125"/>
                <a:gd name="f37" fmla="val 322"/>
                <a:gd name="f38" fmla="val 118"/>
                <a:gd name="f39" fmla="val 324"/>
                <a:gd name="f40" fmla="val 109"/>
                <a:gd name="f41" fmla="val 326"/>
                <a:gd name="f42" fmla="val 99"/>
                <a:gd name="f43" fmla="val 95"/>
                <a:gd name="f44" fmla="val 92"/>
                <a:gd name="f45" fmla="val 87"/>
                <a:gd name="f46" fmla="val 85"/>
                <a:gd name="f47" fmla="val 284"/>
                <a:gd name="f48" fmla="val 78"/>
                <a:gd name="f49" fmla="val 267"/>
                <a:gd name="f50" fmla="val 76"/>
                <a:gd name="f51" fmla="val 255"/>
                <a:gd name="f52" fmla="val 71"/>
                <a:gd name="f53" fmla="val 69"/>
                <a:gd name="f54" fmla="val 59"/>
                <a:gd name="f55" fmla="val 225"/>
                <a:gd name="f56" fmla="val 57"/>
                <a:gd name="f57" fmla="val 54"/>
                <a:gd name="f58" fmla="val 52"/>
                <a:gd name="f59" fmla="val 50"/>
                <a:gd name="f60" fmla="val 227"/>
                <a:gd name="f61" fmla="val 47"/>
                <a:gd name="f62" fmla="val 210"/>
                <a:gd name="f63" fmla="val 203"/>
                <a:gd name="f64" fmla="val 42"/>
                <a:gd name="f65" fmla="val 196"/>
                <a:gd name="f66" fmla="val 33"/>
                <a:gd name="f67" fmla="val 177"/>
                <a:gd name="f68" fmla="val 31"/>
                <a:gd name="f69" fmla="val 173"/>
                <a:gd name="f70" fmla="val 147"/>
                <a:gd name="f71" fmla="val 28"/>
                <a:gd name="f72" fmla="val 26"/>
                <a:gd name="f73" fmla="val 123"/>
                <a:gd name="f74" fmla="val 14"/>
                <a:gd name="f75" fmla="val 106"/>
                <a:gd name="f76" fmla="val 9"/>
                <a:gd name="f77" fmla="val 5"/>
                <a:gd name="f78" fmla="val 2"/>
                <a:gd name="f79" fmla="val 64"/>
                <a:gd name="f80" fmla="val 40"/>
                <a:gd name="f81" fmla="val 83"/>
                <a:gd name="f82" fmla="val 4"/>
                <a:gd name="f83" fmla="val 12"/>
                <a:gd name="f84" fmla="val 38"/>
                <a:gd name="f85" fmla="val 68"/>
                <a:gd name="f86" fmla="val 163"/>
                <a:gd name="f87" fmla="val 73"/>
                <a:gd name="f88" fmla="val 139"/>
                <a:gd name="f89" fmla="val 102"/>
                <a:gd name="f90" fmla="val 170"/>
                <a:gd name="f91" fmla="+- 0 0 -90"/>
                <a:gd name="f92" fmla="*/ f3 1 168"/>
                <a:gd name="f93" fmla="*/ f4 1 329"/>
                <a:gd name="f94" fmla="+- f7 0 f5"/>
                <a:gd name="f95" fmla="+- f6 0 f5"/>
                <a:gd name="f96" fmla="*/ f91 f0 1"/>
                <a:gd name="f97" fmla="*/ f95 1 168"/>
                <a:gd name="f98" fmla="*/ f94 1 329"/>
                <a:gd name="f99" fmla="*/ 225425 f95 1"/>
                <a:gd name="f100" fmla="*/ 307975 f94 1"/>
                <a:gd name="f101" fmla="*/ 330200 f94 1"/>
                <a:gd name="f102" fmla="*/ 239713 f95 1"/>
                <a:gd name="f103" fmla="*/ 390525 f94 1"/>
                <a:gd name="f104" fmla="*/ 247650 f95 1"/>
                <a:gd name="f105" fmla="*/ 439738 f94 1"/>
                <a:gd name="f106" fmla="*/ 461963 f94 1"/>
                <a:gd name="f107" fmla="*/ 250825 f95 1"/>
                <a:gd name="f108" fmla="*/ 473075 f94 1"/>
                <a:gd name="f109" fmla="*/ 266700 f95 1"/>
                <a:gd name="f110" fmla="*/ 488950 f94 1"/>
                <a:gd name="f111" fmla="*/ 495300 f94 1"/>
                <a:gd name="f112" fmla="*/ 214313 f95 1"/>
                <a:gd name="f113" fmla="*/ 506413 f94 1"/>
                <a:gd name="f114" fmla="*/ 187325 f95 1"/>
                <a:gd name="f115" fmla="*/ 514350 f94 1"/>
                <a:gd name="f116" fmla="*/ 157163 f95 1"/>
                <a:gd name="f117" fmla="*/ 522288 f94 1"/>
                <a:gd name="f118" fmla="*/ 150813 f95 1"/>
                <a:gd name="f119" fmla="*/ 500063 f94 1"/>
                <a:gd name="f120" fmla="*/ 138113 f95 1"/>
                <a:gd name="f121" fmla="*/ 469900 f94 1"/>
                <a:gd name="f122" fmla="*/ 123825 f95 1"/>
                <a:gd name="f123" fmla="*/ 423863 f94 1"/>
                <a:gd name="f124" fmla="*/ 112713 f95 1"/>
                <a:gd name="f125" fmla="*/ 93663 f95 1"/>
                <a:gd name="f126" fmla="*/ 357188 f94 1"/>
                <a:gd name="f127" fmla="*/ 90488 f95 1"/>
                <a:gd name="f128" fmla="*/ 82550 f95 1"/>
                <a:gd name="f129" fmla="*/ 368300 f94 1"/>
                <a:gd name="f130" fmla="*/ 79375 f95 1"/>
                <a:gd name="f131" fmla="*/ 360363 f94 1"/>
                <a:gd name="f132" fmla="*/ 74613 f95 1"/>
                <a:gd name="f133" fmla="*/ 322263 f94 1"/>
                <a:gd name="f134" fmla="*/ 52388 f95 1"/>
                <a:gd name="f135" fmla="*/ 280988 f94 1"/>
                <a:gd name="f136" fmla="*/ 49213 f95 1"/>
                <a:gd name="f137" fmla="*/ 261938 f94 1"/>
                <a:gd name="f138" fmla="*/ 236538 f94 1"/>
                <a:gd name="f139" fmla="*/ 44450 f95 1"/>
                <a:gd name="f140" fmla="*/ 214313 f94 1"/>
                <a:gd name="f141" fmla="*/ 22225 f95 1"/>
                <a:gd name="f142" fmla="*/ 168275 f94 1"/>
                <a:gd name="f143" fmla="*/ 7938 f95 1"/>
                <a:gd name="f144" fmla="*/ 120650 f94 1"/>
                <a:gd name="f145" fmla="*/ 0 f95 1"/>
                <a:gd name="f146" fmla="*/ 90488 f94 1"/>
                <a:gd name="f147" fmla="*/ 63500 f94 1"/>
                <a:gd name="f148" fmla="*/ 22225 f94 1"/>
                <a:gd name="f149" fmla="*/ 6350 f94 1"/>
                <a:gd name="f150" fmla="*/ 244475 f95 1"/>
                <a:gd name="f151" fmla="*/ 52388 f94 1"/>
                <a:gd name="f152" fmla="*/ 261938 f95 1"/>
                <a:gd name="f153" fmla="*/ 82550 f94 1"/>
                <a:gd name="f154" fmla="*/ 107950 f94 1"/>
                <a:gd name="f155" fmla="*/ 138113 f94 1"/>
                <a:gd name="f156" fmla="*/ 157163 f94 1"/>
                <a:gd name="f157" fmla="*/ 228600 f95 1"/>
                <a:gd name="f158" fmla="*/ 198438 f94 1"/>
                <a:gd name="f159" fmla="*/ 233363 f95 1"/>
                <a:gd name="f160" fmla="*/ 233363 f94 1"/>
                <a:gd name="f161" fmla="*/ 269875 f94 1"/>
                <a:gd name="f162" fmla="*/ f96 1 f2"/>
                <a:gd name="f163" fmla="*/ f99 1 168"/>
                <a:gd name="f164" fmla="*/ f100 1 329"/>
                <a:gd name="f165" fmla="*/ f101 1 329"/>
                <a:gd name="f166" fmla="*/ f102 1 168"/>
                <a:gd name="f167" fmla="*/ f103 1 329"/>
                <a:gd name="f168" fmla="*/ f104 1 168"/>
                <a:gd name="f169" fmla="*/ f105 1 329"/>
                <a:gd name="f170" fmla="*/ f106 1 329"/>
                <a:gd name="f171" fmla="*/ f107 1 168"/>
                <a:gd name="f172" fmla="*/ f108 1 329"/>
                <a:gd name="f173" fmla="*/ f109 1 168"/>
                <a:gd name="f174" fmla="*/ f110 1 329"/>
                <a:gd name="f175" fmla="*/ f111 1 329"/>
                <a:gd name="f176" fmla="*/ f112 1 168"/>
                <a:gd name="f177" fmla="*/ f113 1 329"/>
                <a:gd name="f178" fmla="*/ f114 1 168"/>
                <a:gd name="f179" fmla="*/ f115 1 329"/>
                <a:gd name="f180" fmla="*/ f116 1 168"/>
                <a:gd name="f181" fmla="*/ f117 1 329"/>
                <a:gd name="f182" fmla="*/ f118 1 168"/>
                <a:gd name="f183" fmla="*/ f119 1 329"/>
                <a:gd name="f184" fmla="*/ f120 1 168"/>
                <a:gd name="f185" fmla="*/ f121 1 329"/>
                <a:gd name="f186" fmla="*/ f122 1 168"/>
                <a:gd name="f187" fmla="*/ f123 1 329"/>
                <a:gd name="f188" fmla="*/ f124 1 168"/>
                <a:gd name="f189" fmla="*/ f125 1 168"/>
                <a:gd name="f190" fmla="*/ f126 1 329"/>
                <a:gd name="f191" fmla="*/ f127 1 168"/>
                <a:gd name="f192" fmla="*/ f128 1 168"/>
                <a:gd name="f193" fmla="*/ f129 1 329"/>
                <a:gd name="f194" fmla="*/ f130 1 168"/>
                <a:gd name="f195" fmla="*/ f131 1 329"/>
                <a:gd name="f196" fmla="*/ f132 1 168"/>
                <a:gd name="f197" fmla="*/ f133 1 329"/>
                <a:gd name="f198" fmla="*/ f134 1 168"/>
                <a:gd name="f199" fmla="*/ f135 1 329"/>
                <a:gd name="f200" fmla="*/ f136 1 168"/>
                <a:gd name="f201" fmla="*/ f137 1 329"/>
                <a:gd name="f202" fmla="*/ f138 1 329"/>
                <a:gd name="f203" fmla="*/ f139 1 168"/>
                <a:gd name="f204" fmla="*/ f140 1 329"/>
                <a:gd name="f205" fmla="*/ f141 1 168"/>
                <a:gd name="f206" fmla="*/ f142 1 329"/>
                <a:gd name="f207" fmla="*/ f143 1 168"/>
                <a:gd name="f208" fmla="*/ f144 1 329"/>
                <a:gd name="f209" fmla="*/ f145 1 168"/>
                <a:gd name="f210" fmla="*/ f146 1 329"/>
                <a:gd name="f211" fmla="*/ f147 1 329"/>
                <a:gd name="f212" fmla="*/ f148 1 329"/>
                <a:gd name="f213" fmla="*/ f149 1 329"/>
                <a:gd name="f214" fmla="*/ f150 1 168"/>
                <a:gd name="f215" fmla="*/ f151 1 329"/>
                <a:gd name="f216" fmla="*/ f152 1 168"/>
                <a:gd name="f217" fmla="*/ f153 1 329"/>
                <a:gd name="f218" fmla="*/ f154 1 329"/>
                <a:gd name="f219" fmla="*/ f155 1 329"/>
                <a:gd name="f220" fmla="*/ f156 1 329"/>
                <a:gd name="f221" fmla="*/ f157 1 168"/>
                <a:gd name="f222" fmla="*/ f158 1 329"/>
                <a:gd name="f223" fmla="*/ f159 1 168"/>
                <a:gd name="f224" fmla="*/ f160 1 329"/>
                <a:gd name="f225" fmla="*/ f161 1 329"/>
                <a:gd name="f226" fmla="*/ 0 1 f97"/>
                <a:gd name="f227" fmla="*/ f6 1 f97"/>
                <a:gd name="f228" fmla="*/ 0 1 f98"/>
                <a:gd name="f229" fmla="*/ f7 1 f98"/>
                <a:gd name="f230" fmla="+- f162 0 f1"/>
                <a:gd name="f231" fmla="*/ f163 1 f97"/>
                <a:gd name="f232" fmla="*/ f164 1 f98"/>
                <a:gd name="f233" fmla="*/ f165 1 f98"/>
                <a:gd name="f234" fmla="*/ f166 1 f97"/>
                <a:gd name="f235" fmla="*/ f167 1 f98"/>
                <a:gd name="f236" fmla="*/ f168 1 f97"/>
                <a:gd name="f237" fmla="*/ f169 1 f98"/>
                <a:gd name="f238" fmla="*/ f170 1 f98"/>
                <a:gd name="f239" fmla="*/ f171 1 f97"/>
                <a:gd name="f240" fmla="*/ f172 1 f98"/>
                <a:gd name="f241" fmla="*/ f173 1 f97"/>
                <a:gd name="f242" fmla="*/ f174 1 f98"/>
                <a:gd name="f243" fmla="*/ f175 1 f98"/>
                <a:gd name="f244" fmla="*/ f176 1 f97"/>
                <a:gd name="f245" fmla="*/ f177 1 f98"/>
                <a:gd name="f246" fmla="*/ f178 1 f97"/>
                <a:gd name="f247" fmla="*/ f179 1 f98"/>
                <a:gd name="f248" fmla="*/ f180 1 f97"/>
                <a:gd name="f249" fmla="*/ f181 1 f98"/>
                <a:gd name="f250" fmla="*/ f182 1 f97"/>
                <a:gd name="f251" fmla="*/ f183 1 f98"/>
                <a:gd name="f252" fmla="*/ f184 1 f97"/>
                <a:gd name="f253" fmla="*/ f185 1 f98"/>
                <a:gd name="f254" fmla="*/ f186 1 f97"/>
                <a:gd name="f255" fmla="*/ f187 1 f98"/>
                <a:gd name="f256" fmla="*/ f188 1 f97"/>
                <a:gd name="f257" fmla="*/ f189 1 f97"/>
                <a:gd name="f258" fmla="*/ f190 1 f98"/>
                <a:gd name="f259" fmla="*/ f191 1 f97"/>
                <a:gd name="f260" fmla="*/ f192 1 f97"/>
                <a:gd name="f261" fmla="*/ f193 1 f98"/>
                <a:gd name="f262" fmla="*/ f194 1 f97"/>
                <a:gd name="f263" fmla="*/ f195 1 f98"/>
                <a:gd name="f264" fmla="*/ f196 1 f97"/>
                <a:gd name="f265" fmla="*/ f197 1 f98"/>
                <a:gd name="f266" fmla="*/ f198 1 f97"/>
                <a:gd name="f267" fmla="*/ f199 1 f98"/>
                <a:gd name="f268" fmla="*/ f200 1 f97"/>
                <a:gd name="f269" fmla="*/ f201 1 f98"/>
                <a:gd name="f270" fmla="*/ f202 1 f98"/>
                <a:gd name="f271" fmla="*/ f203 1 f97"/>
                <a:gd name="f272" fmla="*/ f204 1 f98"/>
                <a:gd name="f273" fmla="*/ f205 1 f97"/>
                <a:gd name="f274" fmla="*/ f206 1 f98"/>
                <a:gd name="f275" fmla="*/ f207 1 f97"/>
                <a:gd name="f276" fmla="*/ f208 1 f98"/>
                <a:gd name="f277" fmla="*/ f209 1 f97"/>
                <a:gd name="f278" fmla="*/ f210 1 f98"/>
                <a:gd name="f279" fmla="*/ f211 1 f98"/>
                <a:gd name="f280" fmla="*/ f212 1 f98"/>
                <a:gd name="f281" fmla="*/ f213 1 f98"/>
                <a:gd name="f282" fmla="*/ f214 1 f97"/>
                <a:gd name="f283" fmla="*/ f215 1 f98"/>
                <a:gd name="f284" fmla="*/ f216 1 f97"/>
                <a:gd name="f285" fmla="*/ f217 1 f98"/>
                <a:gd name="f286" fmla="*/ f218 1 f98"/>
                <a:gd name="f287" fmla="*/ f219 1 f98"/>
                <a:gd name="f288" fmla="*/ f220 1 f98"/>
                <a:gd name="f289" fmla="*/ f221 1 f97"/>
                <a:gd name="f290" fmla="*/ f222 1 f98"/>
                <a:gd name="f291" fmla="*/ f223 1 f97"/>
                <a:gd name="f292" fmla="*/ f224 1 f98"/>
                <a:gd name="f293" fmla="*/ f225 1 f98"/>
                <a:gd name="f294" fmla="*/ f226 f92 1"/>
                <a:gd name="f295" fmla="*/ f227 f92 1"/>
                <a:gd name="f296" fmla="*/ f229 f93 1"/>
                <a:gd name="f297" fmla="*/ f228 f93 1"/>
                <a:gd name="f298" fmla="*/ f231 f92 1"/>
                <a:gd name="f299" fmla="*/ f232 f93 1"/>
                <a:gd name="f300" fmla="*/ f233 f93 1"/>
                <a:gd name="f301" fmla="*/ f234 f92 1"/>
                <a:gd name="f302" fmla="*/ f235 f93 1"/>
                <a:gd name="f303" fmla="*/ f236 f92 1"/>
                <a:gd name="f304" fmla="*/ f237 f93 1"/>
                <a:gd name="f305" fmla="*/ f238 f93 1"/>
                <a:gd name="f306" fmla="*/ f239 f92 1"/>
                <a:gd name="f307" fmla="*/ f240 f93 1"/>
                <a:gd name="f308" fmla="*/ f241 f92 1"/>
                <a:gd name="f309" fmla="*/ f242 f93 1"/>
                <a:gd name="f310" fmla="*/ f243 f93 1"/>
                <a:gd name="f311" fmla="*/ f244 f92 1"/>
                <a:gd name="f312" fmla="*/ f245 f93 1"/>
                <a:gd name="f313" fmla="*/ f246 f92 1"/>
                <a:gd name="f314" fmla="*/ f247 f93 1"/>
                <a:gd name="f315" fmla="*/ f248 f92 1"/>
                <a:gd name="f316" fmla="*/ f249 f93 1"/>
                <a:gd name="f317" fmla="*/ f250 f92 1"/>
                <a:gd name="f318" fmla="*/ f251 f93 1"/>
                <a:gd name="f319" fmla="*/ f252 f92 1"/>
                <a:gd name="f320" fmla="*/ f253 f93 1"/>
                <a:gd name="f321" fmla="*/ f254 f92 1"/>
                <a:gd name="f322" fmla="*/ f255 f93 1"/>
                <a:gd name="f323" fmla="*/ f256 f92 1"/>
                <a:gd name="f324" fmla="*/ f257 f92 1"/>
                <a:gd name="f325" fmla="*/ f258 f93 1"/>
                <a:gd name="f326" fmla="*/ f259 f92 1"/>
                <a:gd name="f327" fmla="*/ f260 f92 1"/>
                <a:gd name="f328" fmla="*/ f261 f93 1"/>
                <a:gd name="f329" fmla="*/ f262 f92 1"/>
                <a:gd name="f330" fmla="*/ f263 f93 1"/>
                <a:gd name="f331" fmla="*/ f264 f92 1"/>
                <a:gd name="f332" fmla="*/ f265 f93 1"/>
                <a:gd name="f333" fmla="*/ f266 f92 1"/>
                <a:gd name="f334" fmla="*/ f267 f93 1"/>
                <a:gd name="f335" fmla="*/ f268 f92 1"/>
                <a:gd name="f336" fmla="*/ f269 f93 1"/>
                <a:gd name="f337" fmla="*/ f270 f93 1"/>
                <a:gd name="f338" fmla="*/ f271 f92 1"/>
                <a:gd name="f339" fmla="*/ f272 f93 1"/>
                <a:gd name="f340" fmla="*/ f273 f92 1"/>
                <a:gd name="f341" fmla="*/ f274 f93 1"/>
                <a:gd name="f342" fmla="*/ f275 f92 1"/>
                <a:gd name="f343" fmla="*/ f276 f93 1"/>
                <a:gd name="f344" fmla="*/ f277 f92 1"/>
                <a:gd name="f345" fmla="*/ f278 f93 1"/>
                <a:gd name="f346" fmla="*/ f279 f93 1"/>
                <a:gd name="f347" fmla="*/ f280 f93 1"/>
                <a:gd name="f348" fmla="*/ f281 f93 1"/>
                <a:gd name="f349" fmla="*/ f282 f92 1"/>
                <a:gd name="f350" fmla="*/ f283 f93 1"/>
                <a:gd name="f351" fmla="*/ f284 f92 1"/>
                <a:gd name="f352" fmla="*/ f285 f93 1"/>
                <a:gd name="f353" fmla="*/ f286 f93 1"/>
                <a:gd name="f354" fmla="*/ f287 f93 1"/>
                <a:gd name="f355" fmla="*/ f288 f93 1"/>
                <a:gd name="f356" fmla="*/ f289 f92 1"/>
                <a:gd name="f357" fmla="*/ f290 f93 1"/>
                <a:gd name="f358" fmla="*/ f291 f92 1"/>
                <a:gd name="f359" fmla="*/ f292 f93 1"/>
                <a:gd name="f360" fmla="*/ f293 f93 1"/>
              </a:gdLst>
              <a:ahLst/>
              <a:cxnLst>
                <a:cxn ang="3cd4">
                  <a:pos x="hc" y="t"/>
                </a:cxn>
                <a:cxn ang="0">
                  <a:pos x="r" y="vc"/>
                </a:cxn>
                <a:cxn ang="cd4">
                  <a:pos x="hc" y="b"/>
                </a:cxn>
                <a:cxn ang="cd2">
                  <a:pos x="l" y="vc"/>
                </a:cxn>
                <a:cxn ang="f230">
                  <a:pos x="f298" y="f299"/>
                </a:cxn>
                <a:cxn ang="f230">
                  <a:pos x="f298" y="f300"/>
                </a:cxn>
                <a:cxn ang="f230">
                  <a:pos x="f301" y="f302"/>
                </a:cxn>
                <a:cxn ang="f230">
                  <a:pos x="f303" y="f304"/>
                </a:cxn>
                <a:cxn ang="f230">
                  <a:pos x="f303" y="f305"/>
                </a:cxn>
                <a:cxn ang="f230">
                  <a:pos x="f306" y="f307"/>
                </a:cxn>
                <a:cxn ang="f230">
                  <a:pos x="f308" y="f309"/>
                </a:cxn>
                <a:cxn ang="f230">
                  <a:pos x="f301" y="f310"/>
                </a:cxn>
                <a:cxn ang="f230">
                  <a:pos x="f311" y="f312"/>
                </a:cxn>
                <a:cxn ang="f230">
                  <a:pos x="f313" y="f314"/>
                </a:cxn>
                <a:cxn ang="f230">
                  <a:pos x="f315" y="f316"/>
                </a:cxn>
                <a:cxn ang="f230">
                  <a:pos x="f317" y="f318"/>
                </a:cxn>
                <a:cxn ang="f230">
                  <a:pos x="f319" y="f320"/>
                </a:cxn>
                <a:cxn ang="f230">
                  <a:pos x="f321" y="f322"/>
                </a:cxn>
                <a:cxn ang="f230">
                  <a:pos x="f323" y="f302"/>
                </a:cxn>
                <a:cxn ang="f230">
                  <a:pos x="f324" y="f325"/>
                </a:cxn>
                <a:cxn ang="f230">
                  <a:pos x="f326" y="f325"/>
                </a:cxn>
                <a:cxn ang="f230">
                  <a:pos x="f327" y="f328"/>
                </a:cxn>
                <a:cxn ang="f230">
                  <a:pos x="f329" y="f330"/>
                </a:cxn>
                <a:cxn ang="f230">
                  <a:pos x="f331" y="f332"/>
                </a:cxn>
                <a:cxn ang="f230">
                  <a:pos x="f333" y="f334"/>
                </a:cxn>
                <a:cxn ang="f230">
                  <a:pos x="f335" y="f336"/>
                </a:cxn>
                <a:cxn ang="f230">
                  <a:pos x="f333" y="f337"/>
                </a:cxn>
                <a:cxn ang="f230">
                  <a:pos x="f338" y="f339"/>
                </a:cxn>
                <a:cxn ang="f230">
                  <a:pos x="f340" y="f341"/>
                </a:cxn>
                <a:cxn ang="f230">
                  <a:pos x="f342" y="f343"/>
                </a:cxn>
                <a:cxn ang="f230">
                  <a:pos x="f344" y="f345"/>
                </a:cxn>
                <a:cxn ang="f230">
                  <a:pos x="f331" y="f346"/>
                </a:cxn>
                <a:cxn ang="f230">
                  <a:pos x="f313" y="f347"/>
                </a:cxn>
                <a:cxn ang="f230">
                  <a:pos x="f301" y="f348"/>
                </a:cxn>
                <a:cxn ang="f230">
                  <a:pos x="f349" y="f350"/>
                </a:cxn>
                <a:cxn ang="f230">
                  <a:pos x="f351" y="f352"/>
                </a:cxn>
                <a:cxn ang="f230">
                  <a:pos x="f351" y="f345"/>
                </a:cxn>
                <a:cxn ang="f230">
                  <a:pos x="f351" y="f353"/>
                </a:cxn>
                <a:cxn ang="f230">
                  <a:pos x="f349" y="f354"/>
                </a:cxn>
                <a:cxn ang="f230">
                  <a:pos x="f298" y="f355"/>
                </a:cxn>
                <a:cxn ang="f230">
                  <a:pos x="f356" y="f357"/>
                </a:cxn>
                <a:cxn ang="f230">
                  <a:pos x="f358" y="f359"/>
                </a:cxn>
                <a:cxn ang="f230">
                  <a:pos x="f358" y="f360"/>
                </a:cxn>
              </a:cxnLst>
              <a:rect l="f294" t="f297" r="f295" b="f296"/>
              <a:pathLst>
                <a:path w="168" h="329">
                  <a:moveTo>
                    <a:pt x="f8" y="f9"/>
                  </a:moveTo>
                  <a:lnTo>
                    <a:pt x="f8" y="f10"/>
                  </a:lnTo>
                  <a:lnTo>
                    <a:pt x="f8" y="f11"/>
                  </a:lnTo>
                  <a:lnTo>
                    <a:pt x="f8" y="f12"/>
                  </a:lnTo>
                  <a:lnTo>
                    <a:pt x="f13" y="f14"/>
                  </a:lnTo>
                  <a:lnTo>
                    <a:pt x="f15" y="f16"/>
                  </a:lnTo>
                  <a:lnTo>
                    <a:pt x="f17" y="f18"/>
                  </a:lnTo>
                  <a:lnTo>
                    <a:pt x="f17" y="f19"/>
                  </a:lnTo>
                  <a:lnTo>
                    <a:pt x="f20" y="f21"/>
                  </a:lnTo>
                  <a:lnTo>
                    <a:pt x="f17" y="f22"/>
                  </a:lnTo>
                  <a:lnTo>
                    <a:pt x="f17" y="f23"/>
                  </a:lnTo>
                  <a:lnTo>
                    <a:pt x="f24" y="f25"/>
                  </a:lnTo>
                  <a:lnTo>
                    <a:pt x="f26" y="f27"/>
                  </a:lnTo>
                  <a:lnTo>
                    <a:pt x="f6" y="f28"/>
                  </a:lnTo>
                  <a:lnTo>
                    <a:pt x="f29" y="f30"/>
                  </a:lnTo>
                  <a:lnTo>
                    <a:pt x="f15" y="f31"/>
                  </a:lnTo>
                  <a:lnTo>
                    <a:pt x="f32" y="f33"/>
                  </a:lnTo>
                  <a:lnTo>
                    <a:pt x="f34" y="f35"/>
                  </a:lnTo>
                  <a:lnTo>
                    <a:pt x="f36" y="f37"/>
                  </a:lnTo>
                  <a:lnTo>
                    <a:pt x="f38" y="f39"/>
                  </a:lnTo>
                  <a:lnTo>
                    <a:pt x="f40" y="f41"/>
                  </a:lnTo>
                  <a:lnTo>
                    <a:pt x="f42" y="f7"/>
                  </a:lnTo>
                  <a:lnTo>
                    <a:pt x="f43" y="f37"/>
                  </a:lnTo>
                  <a:lnTo>
                    <a:pt x="f43" y="f33"/>
                  </a:lnTo>
                  <a:lnTo>
                    <a:pt x="f44" y="f28"/>
                  </a:lnTo>
                  <a:lnTo>
                    <a:pt x="f45" y="f23"/>
                  </a:lnTo>
                  <a:lnTo>
                    <a:pt x="f46" y="f47"/>
                  </a:lnTo>
                  <a:lnTo>
                    <a:pt x="f48" y="f49"/>
                  </a:lnTo>
                  <a:lnTo>
                    <a:pt x="f50" y="f51"/>
                  </a:lnTo>
                  <a:lnTo>
                    <a:pt x="f52" y="f16"/>
                  </a:lnTo>
                  <a:lnTo>
                    <a:pt x="f53" y="f14"/>
                  </a:lnTo>
                  <a:lnTo>
                    <a:pt x="f54" y="f55"/>
                  </a:lnTo>
                  <a:lnTo>
                    <a:pt x="f56" y="f55"/>
                  </a:lnTo>
                  <a:lnTo>
                    <a:pt x="f57" y="f14"/>
                  </a:lnTo>
                  <a:lnTo>
                    <a:pt x="f58" y="f14"/>
                  </a:lnTo>
                  <a:lnTo>
                    <a:pt x="f59" y="f60"/>
                  </a:lnTo>
                  <a:lnTo>
                    <a:pt x="f61" y="f62"/>
                  </a:lnTo>
                  <a:lnTo>
                    <a:pt x="f61" y="f63"/>
                  </a:lnTo>
                  <a:lnTo>
                    <a:pt x="f64" y="f65"/>
                  </a:lnTo>
                  <a:lnTo>
                    <a:pt x="f66" y="f67"/>
                  </a:lnTo>
                  <a:lnTo>
                    <a:pt x="f68" y="f69"/>
                  </a:lnTo>
                  <a:lnTo>
                    <a:pt x="f68" y="f26"/>
                  </a:lnTo>
                  <a:lnTo>
                    <a:pt x="f68" y="f24"/>
                  </a:lnTo>
                  <a:lnTo>
                    <a:pt x="f66" y="f13"/>
                  </a:lnTo>
                  <a:lnTo>
                    <a:pt x="f66" y="f70"/>
                  </a:lnTo>
                  <a:lnTo>
                    <a:pt x="f71" y="f34"/>
                  </a:lnTo>
                  <a:lnTo>
                    <a:pt x="f72" y="f73"/>
                  </a:lnTo>
                  <a:lnTo>
                    <a:pt x="f74" y="f75"/>
                  </a:lnTo>
                  <a:lnTo>
                    <a:pt x="f76" y="f46"/>
                  </a:lnTo>
                  <a:lnTo>
                    <a:pt x="f77" y="f50"/>
                  </a:lnTo>
                  <a:lnTo>
                    <a:pt x="f78" y="f79"/>
                  </a:lnTo>
                  <a:lnTo>
                    <a:pt x="f5" y="f56"/>
                  </a:lnTo>
                  <a:lnTo>
                    <a:pt x="f74" y="f58"/>
                  </a:lnTo>
                  <a:lnTo>
                    <a:pt x="f61" y="f80"/>
                  </a:lnTo>
                  <a:lnTo>
                    <a:pt x="f81" y="f72"/>
                  </a:lnTo>
                  <a:lnTo>
                    <a:pt x="f38" y="f74"/>
                  </a:lnTo>
                  <a:lnTo>
                    <a:pt x="f15" y="f5"/>
                  </a:lnTo>
                  <a:lnTo>
                    <a:pt x="f15" y="f82"/>
                  </a:lnTo>
                  <a:lnTo>
                    <a:pt x="f17" y="f83"/>
                  </a:lnTo>
                  <a:lnTo>
                    <a:pt x="f20" y="f66"/>
                  </a:lnTo>
                  <a:lnTo>
                    <a:pt x="f17" y="f84"/>
                  </a:lnTo>
                  <a:lnTo>
                    <a:pt x="f26" y="f58"/>
                  </a:lnTo>
                  <a:lnTo>
                    <a:pt x="f26" y="f57"/>
                  </a:lnTo>
                  <a:lnTo>
                    <a:pt x="f26" y="f56"/>
                  </a:lnTo>
                  <a:lnTo>
                    <a:pt x="f26" y="f79"/>
                  </a:lnTo>
                  <a:lnTo>
                    <a:pt x="f26" y="f85"/>
                  </a:lnTo>
                  <a:lnTo>
                    <a:pt x="f86" y="f87"/>
                  </a:lnTo>
                  <a:lnTo>
                    <a:pt x="f20" y="f45"/>
                  </a:lnTo>
                  <a:lnTo>
                    <a:pt x="f15" y="f44"/>
                  </a:lnTo>
                  <a:lnTo>
                    <a:pt x="f8" y="f42"/>
                  </a:lnTo>
                  <a:lnTo>
                    <a:pt x="f88" y="f89"/>
                  </a:lnTo>
                  <a:lnTo>
                    <a:pt x="f32" y="f36"/>
                  </a:lnTo>
                  <a:lnTo>
                    <a:pt x="f70" y="f88"/>
                  </a:lnTo>
                  <a:lnTo>
                    <a:pt x="f70" y="f70"/>
                  </a:lnTo>
                  <a:lnTo>
                    <a:pt x="f70" y="f24"/>
                  </a:lnTo>
                  <a:lnTo>
                    <a:pt x="f70" y="f90"/>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5" name="Freeform 36">
              <a:extLst>
                <a:ext uri="{FF2B5EF4-FFF2-40B4-BE49-F238E27FC236}">
                  <a16:creationId xmlns:a16="http://schemas.microsoft.com/office/drawing/2014/main" id="{A173F123-F888-B458-062F-0F6343EFFDB0}"/>
                </a:ext>
              </a:extLst>
            </p:cNvPr>
            <p:cNvSpPr/>
            <p:nvPr/>
          </p:nvSpPr>
          <p:spPr>
            <a:xfrm>
              <a:off x="2715365" y="1737314"/>
              <a:ext cx="824651" cy="673958"/>
            </a:xfrm>
            <a:custGeom>
              <a:avLst/>
              <a:gdLst>
                <a:gd name="f0" fmla="val 10800000"/>
                <a:gd name="f1" fmla="val 5400000"/>
                <a:gd name="f2" fmla="val 360"/>
                <a:gd name="f3" fmla="val 180"/>
                <a:gd name="f4" fmla="val w"/>
                <a:gd name="f5" fmla="val h"/>
                <a:gd name="f6" fmla="val 0"/>
                <a:gd name="f7" fmla="val 695"/>
                <a:gd name="f8" fmla="val 568"/>
                <a:gd name="f9" fmla="val 23"/>
                <a:gd name="f10" fmla="val 509"/>
                <a:gd name="f11" fmla="val 507"/>
                <a:gd name="f12" fmla="val 2"/>
                <a:gd name="f13" fmla="val 490"/>
                <a:gd name="f14" fmla="val 4"/>
                <a:gd name="f15" fmla="val 476"/>
                <a:gd name="f16" fmla="val 7"/>
                <a:gd name="f17" fmla="val 459"/>
                <a:gd name="f18" fmla="val 9"/>
                <a:gd name="f19" fmla="val 443"/>
                <a:gd name="f20" fmla="val 12"/>
                <a:gd name="f21" fmla="val 428"/>
                <a:gd name="f22" fmla="val 412"/>
                <a:gd name="f23" fmla="val 14"/>
                <a:gd name="f24" fmla="val 395"/>
                <a:gd name="f25" fmla="val 16"/>
                <a:gd name="f26" fmla="val 381"/>
                <a:gd name="f27" fmla="val 19"/>
                <a:gd name="f28" fmla="val 21"/>
                <a:gd name="f29" fmla="val 341"/>
                <a:gd name="f30" fmla="val 26"/>
                <a:gd name="f31" fmla="val 322"/>
                <a:gd name="f32" fmla="val 28"/>
                <a:gd name="f33" fmla="val 301"/>
                <a:gd name="f34" fmla="val 30"/>
                <a:gd name="f35" fmla="val 282"/>
                <a:gd name="f36" fmla="val 33"/>
                <a:gd name="f37" fmla="val 263"/>
                <a:gd name="f38" fmla="val 35"/>
                <a:gd name="f39" fmla="val 241"/>
                <a:gd name="f40" fmla="val 38"/>
                <a:gd name="f41" fmla="val 222"/>
                <a:gd name="f42" fmla="val 40"/>
                <a:gd name="f43" fmla="val 203"/>
                <a:gd name="f44" fmla="val 42"/>
                <a:gd name="f45" fmla="val 182"/>
                <a:gd name="f46" fmla="val 45"/>
                <a:gd name="f47" fmla="val 163"/>
                <a:gd name="f48" fmla="val 49"/>
                <a:gd name="f49" fmla="val 144"/>
                <a:gd name="f50" fmla="val 52"/>
                <a:gd name="f51" fmla="val 123"/>
                <a:gd name="f52" fmla="val 54"/>
                <a:gd name="f53" fmla="val 104"/>
                <a:gd name="f54" fmla="val 57"/>
                <a:gd name="f55" fmla="val 85"/>
                <a:gd name="f56" fmla="val 59"/>
                <a:gd name="f57" fmla="val 64"/>
                <a:gd name="f58" fmla="val 61"/>
                <a:gd name="f59" fmla="val 50"/>
                <a:gd name="f60" fmla="val 66"/>
                <a:gd name="f61" fmla="val 68"/>
                <a:gd name="f62" fmla="val 87"/>
                <a:gd name="f63" fmla="val 5"/>
                <a:gd name="f64" fmla="val 106"/>
                <a:gd name="f65" fmla="val 125"/>
                <a:gd name="f66" fmla="val 146"/>
                <a:gd name="f67" fmla="val 165"/>
                <a:gd name="f68" fmla="val 184"/>
                <a:gd name="f69" fmla="val 206"/>
                <a:gd name="f70" fmla="val 224"/>
                <a:gd name="f71" fmla="val 243"/>
                <a:gd name="f72" fmla="val 24"/>
                <a:gd name="f73" fmla="val 262"/>
                <a:gd name="f74" fmla="val 284"/>
                <a:gd name="f75" fmla="val 302"/>
                <a:gd name="f76" fmla="val 321"/>
                <a:gd name="f77" fmla="val 31"/>
                <a:gd name="f78" fmla="val 340"/>
                <a:gd name="f79" fmla="val 362"/>
                <a:gd name="f80" fmla="val 399"/>
                <a:gd name="f81" fmla="val 421"/>
                <a:gd name="f82" fmla="val 440"/>
                <a:gd name="f83" fmla="val 43"/>
                <a:gd name="f84" fmla="val 478"/>
                <a:gd name="f85" fmla="val 499"/>
                <a:gd name="f86" fmla="val 47"/>
                <a:gd name="f87" fmla="val 518"/>
                <a:gd name="f88" fmla="val 537"/>
                <a:gd name="f89" fmla="val 558"/>
                <a:gd name="f90" fmla="val 577"/>
                <a:gd name="f91" fmla="val 596"/>
                <a:gd name="f92" fmla="val 617"/>
                <a:gd name="f93" fmla="val 636"/>
                <a:gd name="f94" fmla="val 655"/>
                <a:gd name="f95" fmla="val 676"/>
                <a:gd name="f96" fmla="val 693"/>
                <a:gd name="f97" fmla="val 92"/>
                <a:gd name="f98" fmla="val 690"/>
                <a:gd name="f99" fmla="val 156"/>
                <a:gd name="f100" fmla="val 688"/>
                <a:gd name="f101" fmla="val 187"/>
                <a:gd name="f102" fmla="val 218"/>
                <a:gd name="f103" fmla="val 686"/>
                <a:gd name="f104" fmla="val 251"/>
                <a:gd name="f105" fmla="val 683"/>
                <a:gd name="f106" fmla="val 315"/>
                <a:gd name="f107" fmla="val 681"/>
                <a:gd name="f108" fmla="val 346"/>
                <a:gd name="f109" fmla="val 379"/>
                <a:gd name="f110" fmla="val 679"/>
                <a:gd name="f111" fmla="val 409"/>
                <a:gd name="f112" fmla="val 473"/>
                <a:gd name="f113" fmla="val 674"/>
                <a:gd name="f114" fmla="val 504"/>
                <a:gd name="f115" fmla="val 671"/>
                <a:gd name="f116" fmla="val 641"/>
                <a:gd name="f117" fmla="val 612"/>
                <a:gd name="f118" fmla="val 566"/>
                <a:gd name="f119" fmla="val 582"/>
                <a:gd name="f120" fmla="val 563"/>
                <a:gd name="f121" fmla="val 551"/>
                <a:gd name="f122" fmla="val 561"/>
                <a:gd name="f123" fmla="val 520"/>
                <a:gd name="f124" fmla="val 559"/>
                <a:gd name="f125" fmla="val 492"/>
                <a:gd name="f126" fmla="val 461"/>
                <a:gd name="f127" fmla="val 556"/>
                <a:gd name="f128" fmla="val 430"/>
                <a:gd name="f129" fmla="val 554"/>
                <a:gd name="f130" fmla="val 402"/>
                <a:gd name="f131" fmla="val 552"/>
                <a:gd name="f132" fmla="val 371"/>
                <a:gd name="f133" fmla="val 549"/>
                <a:gd name="f134" fmla="val 544"/>
                <a:gd name="f135" fmla="val 312"/>
                <a:gd name="f136" fmla="val 542"/>
                <a:gd name="f137" fmla="val 281"/>
                <a:gd name="f138" fmla="val 540"/>
                <a:gd name="f139" fmla="val 250"/>
                <a:gd name="f140" fmla="val 533"/>
                <a:gd name="f141" fmla="val 191"/>
                <a:gd name="f142" fmla="val 530"/>
                <a:gd name="f143" fmla="val 168"/>
                <a:gd name="f144" fmla="val 528"/>
                <a:gd name="f145" fmla="val 525"/>
                <a:gd name="f146" fmla="val 120"/>
                <a:gd name="f147" fmla="val 523"/>
                <a:gd name="f148" fmla="val 97"/>
                <a:gd name="f149" fmla="val 71"/>
                <a:gd name="f150" fmla="val 516"/>
                <a:gd name="f151" fmla="val 514"/>
                <a:gd name="f152" fmla="+- 0 0 -90"/>
                <a:gd name="f153" fmla="*/ f4 1 695"/>
                <a:gd name="f154" fmla="*/ f5 1 568"/>
                <a:gd name="f155" fmla="+- f8 0 f6"/>
                <a:gd name="f156" fmla="+- f7 0 f6"/>
                <a:gd name="f157" fmla="*/ f152 f0 1"/>
                <a:gd name="f158" fmla="*/ f156 1 695"/>
                <a:gd name="f159" fmla="*/ f155 1 568"/>
                <a:gd name="f160" fmla="*/ 0 f156 1"/>
                <a:gd name="f161" fmla="*/ 804863 f155 1"/>
                <a:gd name="f162" fmla="*/ 6350 f156 1"/>
                <a:gd name="f163" fmla="*/ 755650 f155 1"/>
                <a:gd name="f164" fmla="*/ 14287 f156 1"/>
                <a:gd name="f165" fmla="*/ 703263 f155 1"/>
                <a:gd name="f166" fmla="*/ 19050 f156 1"/>
                <a:gd name="f167" fmla="*/ 654050 f155 1"/>
                <a:gd name="f168" fmla="*/ 25400 f156 1"/>
                <a:gd name="f169" fmla="*/ 604838 f155 1"/>
                <a:gd name="f170" fmla="*/ 33337 f156 1"/>
                <a:gd name="f171" fmla="*/ 541338 f155 1"/>
                <a:gd name="f172" fmla="*/ 44450 f156 1"/>
                <a:gd name="f173" fmla="*/ 477838 f155 1"/>
                <a:gd name="f174" fmla="*/ 52387 f156 1"/>
                <a:gd name="f175" fmla="*/ 417513 f155 1"/>
                <a:gd name="f176" fmla="*/ 60325 f156 1"/>
                <a:gd name="f177" fmla="*/ 352425 f155 1"/>
                <a:gd name="f178" fmla="*/ 66675 f156 1"/>
                <a:gd name="f179" fmla="*/ 288925 f155 1"/>
                <a:gd name="f180" fmla="*/ 77787 f156 1"/>
                <a:gd name="f181" fmla="*/ 228600 f155 1"/>
                <a:gd name="f182" fmla="*/ 85725 f156 1"/>
                <a:gd name="f183" fmla="*/ 165100 f155 1"/>
                <a:gd name="f184" fmla="*/ 93662 f156 1"/>
                <a:gd name="f185" fmla="*/ 101600 f155 1"/>
                <a:gd name="f186" fmla="*/ 101600 f156 1"/>
                <a:gd name="f187" fmla="*/ 52388 f155 1"/>
                <a:gd name="f188" fmla="*/ 107950 f156 1"/>
                <a:gd name="f189" fmla="*/ 0 f155 1"/>
                <a:gd name="f190" fmla="*/ 168275 f156 1"/>
                <a:gd name="f191" fmla="*/ 11113 f155 1"/>
                <a:gd name="f192" fmla="*/ 231775 f156 1"/>
                <a:gd name="f193" fmla="*/ 19050 f155 1"/>
                <a:gd name="f194" fmla="*/ 292100 f156 1"/>
                <a:gd name="f195" fmla="*/ 25400 f155 1"/>
                <a:gd name="f196" fmla="*/ 355600 f156 1"/>
                <a:gd name="f197" fmla="*/ 33338 f155 1"/>
                <a:gd name="f198" fmla="*/ 415925 f156 1"/>
                <a:gd name="f199" fmla="*/ 41275 f155 1"/>
                <a:gd name="f200" fmla="*/ 479425 f156 1"/>
                <a:gd name="f201" fmla="*/ 44450 f155 1"/>
                <a:gd name="f202" fmla="*/ 539750 f156 1"/>
                <a:gd name="f203" fmla="*/ 604837 f156 1"/>
                <a:gd name="f204" fmla="*/ 60325 f155 1"/>
                <a:gd name="f205" fmla="*/ 668337 f156 1"/>
                <a:gd name="f206" fmla="*/ 63500 f155 1"/>
                <a:gd name="f207" fmla="*/ 728662 f156 1"/>
                <a:gd name="f208" fmla="*/ 71438 f155 1"/>
                <a:gd name="f209" fmla="*/ 792162 f156 1"/>
                <a:gd name="f210" fmla="*/ 74613 f155 1"/>
                <a:gd name="f211" fmla="*/ 852487 f156 1"/>
                <a:gd name="f212" fmla="*/ 79375 f155 1"/>
                <a:gd name="f213" fmla="*/ 915987 f156 1"/>
                <a:gd name="f214" fmla="*/ 82550 f155 1"/>
                <a:gd name="f215" fmla="*/ 979487 f156 1"/>
                <a:gd name="f216" fmla="*/ 85725 f155 1"/>
                <a:gd name="f217" fmla="*/ 1039812 f156 1"/>
                <a:gd name="f218" fmla="*/ 90488 f155 1"/>
                <a:gd name="f219" fmla="*/ 1103312 f156 1"/>
                <a:gd name="f220" fmla="*/ 93663 f155 1"/>
                <a:gd name="f221" fmla="*/ 1100137 f156 1"/>
                <a:gd name="f222" fmla="*/ 195263 f155 1"/>
                <a:gd name="f223" fmla="*/ 1092200 f156 1"/>
                <a:gd name="f224" fmla="*/ 296863 f155 1"/>
                <a:gd name="f225" fmla="*/ 1089025 f156 1"/>
                <a:gd name="f226" fmla="*/ 398463 f155 1"/>
                <a:gd name="f227" fmla="*/ 1084262 f156 1"/>
                <a:gd name="f228" fmla="*/ 500063 f155 1"/>
                <a:gd name="f229" fmla="*/ 1081087 f156 1"/>
                <a:gd name="f230" fmla="*/ 601663 f155 1"/>
                <a:gd name="f231" fmla="*/ 1073150 f156 1"/>
                <a:gd name="f232" fmla="*/ 698500 f155 1"/>
                <a:gd name="f233" fmla="*/ 1069975 f156 1"/>
                <a:gd name="f234" fmla="*/ 800100 f155 1"/>
                <a:gd name="f235" fmla="*/ 1065212 f156 1"/>
                <a:gd name="f236" fmla="*/ 901700 f155 1"/>
                <a:gd name="f237" fmla="*/ 971550 f156 1"/>
                <a:gd name="f238" fmla="*/ 898525 f155 1"/>
                <a:gd name="f239" fmla="*/ 874712 f156 1"/>
                <a:gd name="f240" fmla="*/ 890588 f155 1"/>
                <a:gd name="f241" fmla="*/ 781050 f156 1"/>
                <a:gd name="f242" fmla="*/ 887413 f155 1"/>
                <a:gd name="f243" fmla="*/ 682625 f156 1"/>
                <a:gd name="f244" fmla="*/ 879475 f155 1"/>
                <a:gd name="f245" fmla="*/ 588962 f156 1"/>
                <a:gd name="f246" fmla="*/ 871538 f155 1"/>
                <a:gd name="f247" fmla="*/ 495300 f156 1"/>
                <a:gd name="f248" fmla="*/ 860425 f155 1"/>
                <a:gd name="f249" fmla="*/ 396875 f156 1"/>
                <a:gd name="f250" fmla="*/ 852488 f155 1"/>
                <a:gd name="f251" fmla="*/ 303212 f156 1"/>
                <a:gd name="f252" fmla="*/ 841375 f155 1"/>
                <a:gd name="f253" fmla="*/ 228600 f156 1"/>
                <a:gd name="f254" fmla="*/ 833438 f155 1"/>
                <a:gd name="f255" fmla="*/ 153987 f156 1"/>
                <a:gd name="f256" fmla="*/ 822325 f155 1"/>
                <a:gd name="f257" fmla="*/ 74612 f156 1"/>
                <a:gd name="f258" fmla="*/ 815975 f155 1"/>
                <a:gd name="f259" fmla="*/ f157 1 f3"/>
                <a:gd name="f260" fmla="*/ f160 1 695"/>
                <a:gd name="f261" fmla="*/ f161 1 568"/>
                <a:gd name="f262" fmla="*/ f162 1 695"/>
                <a:gd name="f263" fmla="*/ f163 1 568"/>
                <a:gd name="f264" fmla="*/ f164 1 695"/>
                <a:gd name="f265" fmla="*/ f165 1 568"/>
                <a:gd name="f266" fmla="*/ f166 1 695"/>
                <a:gd name="f267" fmla="*/ f167 1 568"/>
                <a:gd name="f268" fmla="*/ f168 1 695"/>
                <a:gd name="f269" fmla="*/ f169 1 568"/>
                <a:gd name="f270" fmla="*/ f170 1 695"/>
                <a:gd name="f271" fmla="*/ f171 1 568"/>
                <a:gd name="f272" fmla="*/ f172 1 695"/>
                <a:gd name="f273" fmla="*/ f173 1 568"/>
                <a:gd name="f274" fmla="*/ f174 1 695"/>
                <a:gd name="f275" fmla="*/ f175 1 568"/>
                <a:gd name="f276" fmla="*/ f176 1 695"/>
                <a:gd name="f277" fmla="*/ f177 1 568"/>
                <a:gd name="f278" fmla="*/ f178 1 695"/>
                <a:gd name="f279" fmla="*/ f179 1 568"/>
                <a:gd name="f280" fmla="*/ f180 1 695"/>
                <a:gd name="f281" fmla="*/ f181 1 568"/>
                <a:gd name="f282" fmla="*/ f182 1 695"/>
                <a:gd name="f283" fmla="*/ f183 1 568"/>
                <a:gd name="f284" fmla="*/ f184 1 695"/>
                <a:gd name="f285" fmla="*/ f185 1 568"/>
                <a:gd name="f286" fmla="*/ f186 1 695"/>
                <a:gd name="f287" fmla="*/ f187 1 568"/>
                <a:gd name="f288" fmla="*/ f188 1 695"/>
                <a:gd name="f289" fmla="*/ f189 1 568"/>
                <a:gd name="f290" fmla="*/ f190 1 695"/>
                <a:gd name="f291" fmla="*/ f191 1 568"/>
                <a:gd name="f292" fmla="*/ f192 1 695"/>
                <a:gd name="f293" fmla="*/ f193 1 568"/>
                <a:gd name="f294" fmla="*/ f194 1 695"/>
                <a:gd name="f295" fmla="*/ f195 1 568"/>
                <a:gd name="f296" fmla="*/ f196 1 695"/>
                <a:gd name="f297" fmla="*/ f197 1 568"/>
                <a:gd name="f298" fmla="*/ f198 1 695"/>
                <a:gd name="f299" fmla="*/ f199 1 568"/>
                <a:gd name="f300" fmla="*/ f200 1 695"/>
                <a:gd name="f301" fmla="*/ f201 1 568"/>
                <a:gd name="f302" fmla="*/ f202 1 695"/>
                <a:gd name="f303" fmla="*/ f203 1 695"/>
                <a:gd name="f304" fmla="*/ f204 1 568"/>
                <a:gd name="f305" fmla="*/ f205 1 695"/>
                <a:gd name="f306" fmla="*/ f206 1 568"/>
                <a:gd name="f307" fmla="*/ f207 1 695"/>
                <a:gd name="f308" fmla="*/ f208 1 568"/>
                <a:gd name="f309" fmla="*/ f209 1 695"/>
                <a:gd name="f310" fmla="*/ f210 1 568"/>
                <a:gd name="f311" fmla="*/ f211 1 695"/>
                <a:gd name="f312" fmla="*/ f212 1 568"/>
                <a:gd name="f313" fmla="*/ f213 1 695"/>
                <a:gd name="f314" fmla="*/ f214 1 568"/>
                <a:gd name="f315" fmla="*/ f215 1 695"/>
                <a:gd name="f316" fmla="*/ f216 1 568"/>
                <a:gd name="f317" fmla="*/ f217 1 695"/>
                <a:gd name="f318" fmla="*/ f218 1 568"/>
                <a:gd name="f319" fmla="*/ f219 1 695"/>
                <a:gd name="f320" fmla="*/ f220 1 568"/>
                <a:gd name="f321" fmla="*/ f221 1 695"/>
                <a:gd name="f322" fmla="*/ f222 1 568"/>
                <a:gd name="f323" fmla="*/ f223 1 695"/>
                <a:gd name="f324" fmla="*/ f224 1 568"/>
                <a:gd name="f325" fmla="*/ f225 1 695"/>
                <a:gd name="f326" fmla="*/ f226 1 568"/>
                <a:gd name="f327" fmla="*/ f227 1 695"/>
                <a:gd name="f328" fmla="*/ f228 1 568"/>
                <a:gd name="f329" fmla="*/ f229 1 695"/>
                <a:gd name="f330" fmla="*/ f230 1 568"/>
                <a:gd name="f331" fmla="*/ f231 1 695"/>
                <a:gd name="f332" fmla="*/ f232 1 568"/>
                <a:gd name="f333" fmla="*/ f233 1 695"/>
                <a:gd name="f334" fmla="*/ f234 1 568"/>
                <a:gd name="f335" fmla="*/ f235 1 695"/>
                <a:gd name="f336" fmla="*/ f236 1 568"/>
                <a:gd name="f337" fmla="*/ f237 1 695"/>
                <a:gd name="f338" fmla="*/ f238 1 568"/>
                <a:gd name="f339" fmla="*/ f239 1 695"/>
                <a:gd name="f340" fmla="*/ f240 1 568"/>
                <a:gd name="f341" fmla="*/ f241 1 695"/>
                <a:gd name="f342" fmla="*/ f242 1 568"/>
                <a:gd name="f343" fmla="*/ f243 1 695"/>
                <a:gd name="f344" fmla="*/ f244 1 568"/>
                <a:gd name="f345" fmla="*/ f245 1 695"/>
                <a:gd name="f346" fmla="*/ f246 1 568"/>
                <a:gd name="f347" fmla="*/ f247 1 695"/>
                <a:gd name="f348" fmla="*/ f248 1 568"/>
                <a:gd name="f349" fmla="*/ f249 1 695"/>
                <a:gd name="f350" fmla="*/ f250 1 568"/>
                <a:gd name="f351" fmla="*/ f251 1 695"/>
                <a:gd name="f352" fmla="*/ f252 1 568"/>
                <a:gd name="f353" fmla="*/ f253 1 695"/>
                <a:gd name="f354" fmla="*/ f254 1 568"/>
                <a:gd name="f355" fmla="*/ f255 1 695"/>
                <a:gd name="f356" fmla="*/ f256 1 568"/>
                <a:gd name="f357" fmla="*/ f257 1 695"/>
                <a:gd name="f358" fmla="*/ f258 1 568"/>
                <a:gd name="f359" fmla="*/ 0 1 f158"/>
                <a:gd name="f360" fmla="*/ f7 1 f158"/>
                <a:gd name="f361" fmla="*/ 0 1 f159"/>
                <a:gd name="f362" fmla="*/ f8 1 f159"/>
                <a:gd name="f363" fmla="+- f259 0 f1"/>
                <a:gd name="f364" fmla="*/ f260 1 f158"/>
                <a:gd name="f365" fmla="*/ f261 1 f159"/>
                <a:gd name="f366" fmla="*/ f262 1 f158"/>
                <a:gd name="f367" fmla="*/ f263 1 f159"/>
                <a:gd name="f368" fmla="*/ f264 1 f158"/>
                <a:gd name="f369" fmla="*/ f265 1 f159"/>
                <a:gd name="f370" fmla="*/ f266 1 f158"/>
                <a:gd name="f371" fmla="*/ f267 1 f159"/>
                <a:gd name="f372" fmla="*/ f268 1 f158"/>
                <a:gd name="f373" fmla="*/ f269 1 f159"/>
                <a:gd name="f374" fmla="*/ f270 1 f158"/>
                <a:gd name="f375" fmla="*/ f271 1 f159"/>
                <a:gd name="f376" fmla="*/ f272 1 f158"/>
                <a:gd name="f377" fmla="*/ f273 1 f159"/>
                <a:gd name="f378" fmla="*/ f274 1 f158"/>
                <a:gd name="f379" fmla="*/ f275 1 f159"/>
                <a:gd name="f380" fmla="*/ f276 1 f158"/>
                <a:gd name="f381" fmla="*/ f277 1 f159"/>
                <a:gd name="f382" fmla="*/ f278 1 f158"/>
                <a:gd name="f383" fmla="*/ f279 1 f159"/>
                <a:gd name="f384" fmla="*/ f280 1 f158"/>
                <a:gd name="f385" fmla="*/ f281 1 f159"/>
                <a:gd name="f386" fmla="*/ f282 1 f158"/>
                <a:gd name="f387" fmla="*/ f283 1 f159"/>
                <a:gd name="f388" fmla="*/ f284 1 f158"/>
                <a:gd name="f389" fmla="*/ f285 1 f159"/>
                <a:gd name="f390" fmla="*/ f286 1 f158"/>
                <a:gd name="f391" fmla="*/ f287 1 f159"/>
                <a:gd name="f392" fmla="*/ f288 1 f158"/>
                <a:gd name="f393" fmla="*/ f289 1 f159"/>
                <a:gd name="f394" fmla="*/ f290 1 f158"/>
                <a:gd name="f395" fmla="*/ f291 1 f159"/>
                <a:gd name="f396" fmla="*/ f292 1 f158"/>
                <a:gd name="f397" fmla="*/ f293 1 f159"/>
                <a:gd name="f398" fmla="*/ f294 1 f158"/>
                <a:gd name="f399" fmla="*/ f295 1 f159"/>
                <a:gd name="f400" fmla="*/ f296 1 f158"/>
                <a:gd name="f401" fmla="*/ f297 1 f159"/>
                <a:gd name="f402" fmla="*/ f298 1 f158"/>
                <a:gd name="f403" fmla="*/ f299 1 f159"/>
                <a:gd name="f404" fmla="*/ f300 1 f158"/>
                <a:gd name="f405" fmla="*/ f301 1 f159"/>
                <a:gd name="f406" fmla="*/ f302 1 f158"/>
                <a:gd name="f407" fmla="*/ f303 1 f158"/>
                <a:gd name="f408" fmla="*/ f304 1 f159"/>
                <a:gd name="f409" fmla="*/ f305 1 f158"/>
                <a:gd name="f410" fmla="*/ f306 1 f159"/>
                <a:gd name="f411" fmla="*/ f307 1 f158"/>
                <a:gd name="f412" fmla="*/ f308 1 f159"/>
                <a:gd name="f413" fmla="*/ f309 1 f158"/>
                <a:gd name="f414" fmla="*/ f310 1 f159"/>
                <a:gd name="f415" fmla="*/ f311 1 f158"/>
                <a:gd name="f416" fmla="*/ f312 1 f159"/>
                <a:gd name="f417" fmla="*/ f313 1 f158"/>
                <a:gd name="f418" fmla="*/ f314 1 f159"/>
                <a:gd name="f419" fmla="*/ f315 1 f158"/>
                <a:gd name="f420" fmla="*/ f316 1 f159"/>
                <a:gd name="f421" fmla="*/ f317 1 f158"/>
                <a:gd name="f422" fmla="*/ f318 1 f159"/>
                <a:gd name="f423" fmla="*/ f319 1 f158"/>
                <a:gd name="f424" fmla="*/ f320 1 f159"/>
                <a:gd name="f425" fmla="*/ f321 1 f158"/>
                <a:gd name="f426" fmla="*/ f322 1 f159"/>
                <a:gd name="f427" fmla="*/ f323 1 f158"/>
                <a:gd name="f428" fmla="*/ f324 1 f159"/>
                <a:gd name="f429" fmla="*/ f325 1 f158"/>
                <a:gd name="f430" fmla="*/ f326 1 f159"/>
                <a:gd name="f431" fmla="*/ f327 1 f158"/>
                <a:gd name="f432" fmla="*/ f328 1 f159"/>
                <a:gd name="f433" fmla="*/ f329 1 f158"/>
                <a:gd name="f434" fmla="*/ f330 1 f159"/>
                <a:gd name="f435" fmla="*/ f331 1 f158"/>
                <a:gd name="f436" fmla="*/ f332 1 f159"/>
                <a:gd name="f437" fmla="*/ f333 1 f158"/>
                <a:gd name="f438" fmla="*/ f334 1 f159"/>
                <a:gd name="f439" fmla="*/ f335 1 f158"/>
                <a:gd name="f440" fmla="*/ f336 1 f159"/>
                <a:gd name="f441" fmla="*/ f337 1 f158"/>
                <a:gd name="f442" fmla="*/ f338 1 f159"/>
                <a:gd name="f443" fmla="*/ f339 1 f158"/>
                <a:gd name="f444" fmla="*/ f340 1 f159"/>
                <a:gd name="f445" fmla="*/ f341 1 f158"/>
                <a:gd name="f446" fmla="*/ f342 1 f159"/>
                <a:gd name="f447" fmla="*/ f343 1 f158"/>
                <a:gd name="f448" fmla="*/ f344 1 f159"/>
                <a:gd name="f449" fmla="*/ f345 1 f158"/>
                <a:gd name="f450" fmla="*/ f346 1 f159"/>
                <a:gd name="f451" fmla="*/ f347 1 f158"/>
                <a:gd name="f452" fmla="*/ f348 1 f159"/>
                <a:gd name="f453" fmla="*/ f349 1 f158"/>
                <a:gd name="f454" fmla="*/ f350 1 f159"/>
                <a:gd name="f455" fmla="*/ f351 1 f158"/>
                <a:gd name="f456" fmla="*/ f352 1 f159"/>
                <a:gd name="f457" fmla="*/ f353 1 f158"/>
                <a:gd name="f458" fmla="*/ f354 1 f159"/>
                <a:gd name="f459" fmla="*/ f355 1 f158"/>
                <a:gd name="f460" fmla="*/ f356 1 f159"/>
                <a:gd name="f461" fmla="*/ f357 1 f158"/>
                <a:gd name="f462" fmla="*/ f358 1 f159"/>
                <a:gd name="f463" fmla="*/ f359 f153 1"/>
                <a:gd name="f464" fmla="*/ f360 f153 1"/>
                <a:gd name="f465" fmla="*/ f362 f154 1"/>
                <a:gd name="f466" fmla="*/ f361 f154 1"/>
                <a:gd name="f467" fmla="*/ f364 f153 1"/>
                <a:gd name="f468" fmla="*/ f365 f154 1"/>
                <a:gd name="f469" fmla="*/ f366 f153 1"/>
                <a:gd name="f470" fmla="*/ f367 f154 1"/>
                <a:gd name="f471" fmla="*/ f368 f153 1"/>
                <a:gd name="f472" fmla="*/ f369 f154 1"/>
                <a:gd name="f473" fmla="*/ f370 f153 1"/>
                <a:gd name="f474" fmla="*/ f371 f154 1"/>
                <a:gd name="f475" fmla="*/ f372 f153 1"/>
                <a:gd name="f476" fmla="*/ f373 f154 1"/>
                <a:gd name="f477" fmla="*/ f374 f153 1"/>
                <a:gd name="f478" fmla="*/ f375 f154 1"/>
                <a:gd name="f479" fmla="*/ f376 f153 1"/>
                <a:gd name="f480" fmla="*/ f377 f154 1"/>
                <a:gd name="f481" fmla="*/ f378 f153 1"/>
                <a:gd name="f482" fmla="*/ f379 f154 1"/>
                <a:gd name="f483" fmla="*/ f380 f153 1"/>
                <a:gd name="f484" fmla="*/ f381 f154 1"/>
                <a:gd name="f485" fmla="*/ f382 f153 1"/>
                <a:gd name="f486" fmla="*/ f383 f154 1"/>
                <a:gd name="f487" fmla="*/ f384 f153 1"/>
                <a:gd name="f488" fmla="*/ f385 f154 1"/>
                <a:gd name="f489" fmla="*/ f386 f153 1"/>
                <a:gd name="f490" fmla="*/ f387 f154 1"/>
                <a:gd name="f491" fmla="*/ f388 f153 1"/>
                <a:gd name="f492" fmla="*/ f389 f154 1"/>
                <a:gd name="f493" fmla="*/ f390 f153 1"/>
                <a:gd name="f494" fmla="*/ f391 f154 1"/>
                <a:gd name="f495" fmla="*/ f392 f153 1"/>
                <a:gd name="f496" fmla="*/ f393 f154 1"/>
                <a:gd name="f497" fmla="*/ f394 f153 1"/>
                <a:gd name="f498" fmla="*/ f395 f154 1"/>
                <a:gd name="f499" fmla="*/ f396 f153 1"/>
                <a:gd name="f500" fmla="*/ f397 f154 1"/>
                <a:gd name="f501" fmla="*/ f398 f153 1"/>
                <a:gd name="f502" fmla="*/ f399 f154 1"/>
                <a:gd name="f503" fmla="*/ f400 f153 1"/>
                <a:gd name="f504" fmla="*/ f401 f154 1"/>
                <a:gd name="f505" fmla="*/ f402 f153 1"/>
                <a:gd name="f506" fmla="*/ f403 f154 1"/>
                <a:gd name="f507" fmla="*/ f404 f153 1"/>
                <a:gd name="f508" fmla="*/ f405 f154 1"/>
                <a:gd name="f509" fmla="*/ f406 f153 1"/>
                <a:gd name="f510" fmla="*/ f407 f153 1"/>
                <a:gd name="f511" fmla="*/ f408 f154 1"/>
                <a:gd name="f512" fmla="*/ f409 f153 1"/>
                <a:gd name="f513" fmla="*/ f410 f154 1"/>
                <a:gd name="f514" fmla="*/ f411 f153 1"/>
                <a:gd name="f515" fmla="*/ f412 f154 1"/>
                <a:gd name="f516" fmla="*/ f413 f153 1"/>
                <a:gd name="f517" fmla="*/ f414 f154 1"/>
                <a:gd name="f518" fmla="*/ f415 f153 1"/>
                <a:gd name="f519" fmla="*/ f416 f154 1"/>
                <a:gd name="f520" fmla="*/ f417 f153 1"/>
                <a:gd name="f521" fmla="*/ f418 f154 1"/>
                <a:gd name="f522" fmla="*/ f419 f153 1"/>
                <a:gd name="f523" fmla="*/ f420 f154 1"/>
                <a:gd name="f524" fmla="*/ f421 f153 1"/>
                <a:gd name="f525" fmla="*/ f422 f154 1"/>
                <a:gd name="f526" fmla="*/ f423 f153 1"/>
                <a:gd name="f527" fmla="*/ f424 f154 1"/>
                <a:gd name="f528" fmla="*/ f425 f153 1"/>
                <a:gd name="f529" fmla="*/ f426 f154 1"/>
                <a:gd name="f530" fmla="*/ f427 f153 1"/>
                <a:gd name="f531" fmla="*/ f428 f154 1"/>
                <a:gd name="f532" fmla="*/ f429 f153 1"/>
                <a:gd name="f533" fmla="*/ f430 f154 1"/>
                <a:gd name="f534" fmla="*/ f431 f153 1"/>
                <a:gd name="f535" fmla="*/ f432 f154 1"/>
                <a:gd name="f536" fmla="*/ f433 f153 1"/>
                <a:gd name="f537" fmla="*/ f434 f154 1"/>
                <a:gd name="f538" fmla="*/ f435 f153 1"/>
                <a:gd name="f539" fmla="*/ f436 f154 1"/>
                <a:gd name="f540" fmla="*/ f437 f153 1"/>
                <a:gd name="f541" fmla="*/ f438 f154 1"/>
                <a:gd name="f542" fmla="*/ f439 f153 1"/>
                <a:gd name="f543" fmla="*/ f440 f154 1"/>
                <a:gd name="f544" fmla="*/ f441 f153 1"/>
                <a:gd name="f545" fmla="*/ f442 f154 1"/>
                <a:gd name="f546" fmla="*/ f443 f153 1"/>
                <a:gd name="f547" fmla="*/ f444 f154 1"/>
                <a:gd name="f548" fmla="*/ f445 f153 1"/>
                <a:gd name="f549" fmla="*/ f446 f154 1"/>
                <a:gd name="f550" fmla="*/ f447 f153 1"/>
                <a:gd name="f551" fmla="*/ f448 f154 1"/>
                <a:gd name="f552" fmla="*/ f449 f153 1"/>
                <a:gd name="f553" fmla="*/ f450 f154 1"/>
                <a:gd name="f554" fmla="*/ f451 f153 1"/>
                <a:gd name="f555" fmla="*/ f452 f154 1"/>
                <a:gd name="f556" fmla="*/ f453 f153 1"/>
                <a:gd name="f557" fmla="*/ f454 f154 1"/>
                <a:gd name="f558" fmla="*/ f455 f153 1"/>
                <a:gd name="f559" fmla="*/ f456 f154 1"/>
                <a:gd name="f560" fmla="*/ f457 f153 1"/>
                <a:gd name="f561" fmla="*/ f458 f154 1"/>
                <a:gd name="f562" fmla="*/ f459 f153 1"/>
                <a:gd name="f563" fmla="*/ f460 f154 1"/>
                <a:gd name="f564" fmla="*/ f461 f153 1"/>
                <a:gd name="f565" fmla="*/ f462 f154 1"/>
              </a:gdLst>
              <a:ahLst/>
              <a:cxnLst>
                <a:cxn ang="3cd4">
                  <a:pos x="hc" y="t"/>
                </a:cxn>
                <a:cxn ang="0">
                  <a:pos x="r" y="vc"/>
                </a:cxn>
                <a:cxn ang="cd4">
                  <a:pos x="hc" y="b"/>
                </a:cxn>
                <a:cxn ang="cd2">
                  <a:pos x="l" y="vc"/>
                </a:cxn>
                <a:cxn ang="f363">
                  <a:pos x="f467" y="f468"/>
                </a:cxn>
                <a:cxn ang="f363">
                  <a:pos x="f469" y="f470"/>
                </a:cxn>
                <a:cxn ang="f363">
                  <a:pos x="f471" y="f472"/>
                </a:cxn>
                <a:cxn ang="f363">
                  <a:pos x="f473" y="f474"/>
                </a:cxn>
                <a:cxn ang="f363">
                  <a:pos x="f475" y="f476"/>
                </a:cxn>
                <a:cxn ang="f363">
                  <a:pos x="f477" y="f478"/>
                </a:cxn>
                <a:cxn ang="f363">
                  <a:pos x="f479" y="f480"/>
                </a:cxn>
                <a:cxn ang="f363">
                  <a:pos x="f481" y="f482"/>
                </a:cxn>
                <a:cxn ang="f363">
                  <a:pos x="f483" y="f484"/>
                </a:cxn>
                <a:cxn ang="f363">
                  <a:pos x="f485" y="f486"/>
                </a:cxn>
                <a:cxn ang="f363">
                  <a:pos x="f487" y="f488"/>
                </a:cxn>
                <a:cxn ang="f363">
                  <a:pos x="f489" y="f490"/>
                </a:cxn>
                <a:cxn ang="f363">
                  <a:pos x="f491" y="f492"/>
                </a:cxn>
                <a:cxn ang="f363">
                  <a:pos x="f493" y="f494"/>
                </a:cxn>
                <a:cxn ang="f363">
                  <a:pos x="f495" y="f496"/>
                </a:cxn>
                <a:cxn ang="f363">
                  <a:pos x="f497" y="f498"/>
                </a:cxn>
                <a:cxn ang="f363">
                  <a:pos x="f499" y="f500"/>
                </a:cxn>
                <a:cxn ang="f363">
                  <a:pos x="f501" y="f502"/>
                </a:cxn>
                <a:cxn ang="f363">
                  <a:pos x="f503" y="f504"/>
                </a:cxn>
                <a:cxn ang="f363">
                  <a:pos x="f505" y="f506"/>
                </a:cxn>
                <a:cxn ang="f363">
                  <a:pos x="f507" y="f508"/>
                </a:cxn>
                <a:cxn ang="f363">
                  <a:pos x="f509" y="f494"/>
                </a:cxn>
                <a:cxn ang="f363">
                  <a:pos x="f510" y="f511"/>
                </a:cxn>
                <a:cxn ang="f363">
                  <a:pos x="f512" y="f513"/>
                </a:cxn>
                <a:cxn ang="f363">
                  <a:pos x="f514" y="f515"/>
                </a:cxn>
                <a:cxn ang="f363">
                  <a:pos x="f516" y="f517"/>
                </a:cxn>
                <a:cxn ang="f363">
                  <a:pos x="f518" y="f519"/>
                </a:cxn>
                <a:cxn ang="f363">
                  <a:pos x="f520" y="f521"/>
                </a:cxn>
                <a:cxn ang="f363">
                  <a:pos x="f522" y="f523"/>
                </a:cxn>
                <a:cxn ang="f363">
                  <a:pos x="f524" y="f525"/>
                </a:cxn>
                <a:cxn ang="f363">
                  <a:pos x="f526" y="f527"/>
                </a:cxn>
                <a:cxn ang="f363">
                  <a:pos x="f528" y="f529"/>
                </a:cxn>
                <a:cxn ang="f363">
                  <a:pos x="f530" y="f531"/>
                </a:cxn>
                <a:cxn ang="f363">
                  <a:pos x="f532" y="f533"/>
                </a:cxn>
                <a:cxn ang="f363">
                  <a:pos x="f534" y="f535"/>
                </a:cxn>
                <a:cxn ang="f363">
                  <a:pos x="f536" y="f537"/>
                </a:cxn>
                <a:cxn ang="f363">
                  <a:pos x="f538" y="f539"/>
                </a:cxn>
                <a:cxn ang="f363">
                  <a:pos x="f540" y="f541"/>
                </a:cxn>
                <a:cxn ang="f363">
                  <a:pos x="f542" y="f543"/>
                </a:cxn>
                <a:cxn ang="f363">
                  <a:pos x="f544" y="f545"/>
                </a:cxn>
                <a:cxn ang="f363">
                  <a:pos x="f546" y="f547"/>
                </a:cxn>
                <a:cxn ang="f363">
                  <a:pos x="f548" y="f549"/>
                </a:cxn>
                <a:cxn ang="f363">
                  <a:pos x="f550" y="f551"/>
                </a:cxn>
                <a:cxn ang="f363">
                  <a:pos x="f552" y="f553"/>
                </a:cxn>
                <a:cxn ang="f363">
                  <a:pos x="f554" y="f555"/>
                </a:cxn>
                <a:cxn ang="f363">
                  <a:pos x="f556" y="f557"/>
                </a:cxn>
                <a:cxn ang="f363">
                  <a:pos x="f558" y="f559"/>
                </a:cxn>
                <a:cxn ang="f363">
                  <a:pos x="f560" y="f561"/>
                </a:cxn>
                <a:cxn ang="f363">
                  <a:pos x="f562" y="f563"/>
                </a:cxn>
                <a:cxn ang="f363">
                  <a:pos x="f564" y="f565"/>
                </a:cxn>
              </a:cxnLst>
              <a:rect l="f463" t="f466" r="f464" b="f465"/>
              <a:pathLst>
                <a:path w="695" h="568">
                  <a:moveTo>
                    <a:pt x="f9" y="f10"/>
                  </a:moveTo>
                  <a:lnTo>
                    <a:pt x="f6" y="f11"/>
                  </a:lnTo>
                  <a:lnTo>
                    <a:pt x="f12" y="f13"/>
                  </a:lnTo>
                  <a:lnTo>
                    <a:pt x="f14" y="f15"/>
                  </a:lnTo>
                  <a:lnTo>
                    <a:pt x="f16" y="f17"/>
                  </a:lnTo>
                  <a:lnTo>
                    <a:pt x="f18" y="f19"/>
                  </a:lnTo>
                  <a:lnTo>
                    <a:pt x="f20" y="f21"/>
                  </a:lnTo>
                  <a:lnTo>
                    <a:pt x="f20" y="f22"/>
                  </a:lnTo>
                  <a:lnTo>
                    <a:pt x="f23" y="f24"/>
                  </a:lnTo>
                  <a:lnTo>
                    <a:pt x="f25" y="f26"/>
                  </a:lnTo>
                  <a:lnTo>
                    <a:pt x="f27" y="f2"/>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57" y="f36"/>
                  </a:lnTo>
                  <a:lnTo>
                    <a:pt x="f60" y="f25"/>
                  </a:lnTo>
                  <a:lnTo>
                    <a:pt x="f61" y="f6"/>
                  </a:lnTo>
                  <a:lnTo>
                    <a:pt x="f62" y="f63"/>
                  </a:lnTo>
                  <a:lnTo>
                    <a:pt x="f64" y="f16"/>
                  </a:lnTo>
                  <a:lnTo>
                    <a:pt x="f65" y="f18"/>
                  </a:lnTo>
                  <a:lnTo>
                    <a:pt x="f66" y="f20"/>
                  </a:lnTo>
                  <a:lnTo>
                    <a:pt x="f67" y="f23"/>
                  </a:lnTo>
                  <a:lnTo>
                    <a:pt x="f68" y="f25"/>
                  </a:lnTo>
                  <a:lnTo>
                    <a:pt x="f69" y="f27"/>
                  </a:lnTo>
                  <a:lnTo>
                    <a:pt x="f70" y="f28"/>
                  </a:lnTo>
                  <a:lnTo>
                    <a:pt x="f71" y="f72"/>
                  </a:lnTo>
                  <a:lnTo>
                    <a:pt x="f73" y="f30"/>
                  </a:lnTo>
                  <a:lnTo>
                    <a:pt x="f74" y="f32"/>
                  </a:lnTo>
                  <a:lnTo>
                    <a:pt x="f75" y="f32"/>
                  </a:lnTo>
                  <a:lnTo>
                    <a:pt x="f76" y="f77"/>
                  </a:lnTo>
                  <a:lnTo>
                    <a:pt x="f78" y="f36"/>
                  </a:lnTo>
                  <a:lnTo>
                    <a:pt x="f79" y="f38"/>
                  </a:lnTo>
                  <a:lnTo>
                    <a:pt x="f26" y="f40"/>
                  </a:lnTo>
                  <a:lnTo>
                    <a:pt x="f80" y="f42"/>
                  </a:lnTo>
                  <a:lnTo>
                    <a:pt x="f81" y="f42"/>
                  </a:lnTo>
                  <a:lnTo>
                    <a:pt x="f82" y="f83"/>
                  </a:lnTo>
                  <a:lnTo>
                    <a:pt x="f17" y="f46"/>
                  </a:lnTo>
                  <a:lnTo>
                    <a:pt x="f84" y="f46"/>
                  </a:lnTo>
                  <a:lnTo>
                    <a:pt x="f85" y="f86"/>
                  </a:lnTo>
                  <a:lnTo>
                    <a:pt x="f87" y="f59"/>
                  </a:lnTo>
                  <a:lnTo>
                    <a:pt x="f88" y="f59"/>
                  </a:lnTo>
                  <a:lnTo>
                    <a:pt x="f89" y="f50"/>
                  </a:lnTo>
                  <a:lnTo>
                    <a:pt x="f90" y="f50"/>
                  </a:lnTo>
                  <a:lnTo>
                    <a:pt x="f91" y="f52"/>
                  </a:lnTo>
                  <a:lnTo>
                    <a:pt x="f92" y="f52"/>
                  </a:lnTo>
                  <a:lnTo>
                    <a:pt x="f93" y="f54"/>
                  </a:lnTo>
                  <a:lnTo>
                    <a:pt x="f94" y="f54"/>
                  </a:lnTo>
                  <a:lnTo>
                    <a:pt x="f95" y="f56"/>
                  </a:lnTo>
                  <a:lnTo>
                    <a:pt x="f7" y="f56"/>
                  </a:lnTo>
                  <a:lnTo>
                    <a:pt x="f96" y="f97"/>
                  </a:lnTo>
                  <a:lnTo>
                    <a:pt x="f96" y="f51"/>
                  </a:lnTo>
                  <a:lnTo>
                    <a:pt x="f98" y="f99"/>
                  </a:lnTo>
                  <a:lnTo>
                    <a:pt x="f100" y="f101"/>
                  </a:lnTo>
                  <a:lnTo>
                    <a:pt x="f100" y="f102"/>
                  </a:lnTo>
                  <a:lnTo>
                    <a:pt x="f103" y="f104"/>
                  </a:lnTo>
                  <a:lnTo>
                    <a:pt x="f103" y="f35"/>
                  </a:lnTo>
                  <a:lnTo>
                    <a:pt x="f105" y="f106"/>
                  </a:lnTo>
                  <a:lnTo>
                    <a:pt x="f107" y="f108"/>
                  </a:lnTo>
                  <a:lnTo>
                    <a:pt x="f107" y="f109"/>
                  </a:lnTo>
                  <a:lnTo>
                    <a:pt x="f110" y="f111"/>
                  </a:lnTo>
                  <a:lnTo>
                    <a:pt x="f95" y="f82"/>
                  </a:lnTo>
                  <a:lnTo>
                    <a:pt x="f95" y="f112"/>
                  </a:lnTo>
                  <a:lnTo>
                    <a:pt x="f113" y="f114"/>
                  </a:lnTo>
                  <a:lnTo>
                    <a:pt x="f113" y="f88"/>
                  </a:lnTo>
                  <a:lnTo>
                    <a:pt x="f115" y="f8"/>
                  </a:lnTo>
                  <a:lnTo>
                    <a:pt x="f116" y="f8"/>
                  </a:lnTo>
                  <a:lnTo>
                    <a:pt x="f117" y="f118"/>
                  </a:lnTo>
                  <a:lnTo>
                    <a:pt x="f119" y="f120"/>
                  </a:lnTo>
                  <a:lnTo>
                    <a:pt x="f121" y="f122"/>
                  </a:lnTo>
                  <a:lnTo>
                    <a:pt x="f123" y="f124"/>
                  </a:lnTo>
                  <a:lnTo>
                    <a:pt x="f125" y="f124"/>
                  </a:lnTo>
                  <a:lnTo>
                    <a:pt x="f126" y="f127"/>
                  </a:lnTo>
                  <a:lnTo>
                    <a:pt x="f128" y="f129"/>
                  </a:lnTo>
                  <a:lnTo>
                    <a:pt x="f130" y="f131"/>
                  </a:lnTo>
                  <a:lnTo>
                    <a:pt x="f132" y="f133"/>
                  </a:lnTo>
                  <a:lnTo>
                    <a:pt x="f78" y="f134"/>
                  </a:lnTo>
                  <a:lnTo>
                    <a:pt x="f135" y="f136"/>
                  </a:lnTo>
                  <a:lnTo>
                    <a:pt x="f137" y="f138"/>
                  </a:lnTo>
                  <a:lnTo>
                    <a:pt x="f139" y="f88"/>
                  </a:lnTo>
                  <a:lnTo>
                    <a:pt x="f41" y="f140"/>
                  </a:lnTo>
                  <a:lnTo>
                    <a:pt x="f141" y="f142"/>
                  </a:lnTo>
                  <a:lnTo>
                    <a:pt x="f143" y="f144"/>
                  </a:lnTo>
                  <a:lnTo>
                    <a:pt x="f49" y="f145"/>
                  </a:lnTo>
                  <a:lnTo>
                    <a:pt x="f146" y="f147"/>
                  </a:lnTo>
                  <a:lnTo>
                    <a:pt x="f148" y="f87"/>
                  </a:lnTo>
                  <a:lnTo>
                    <a:pt x="f149" y="f150"/>
                  </a:lnTo>
                  <a:lnTo>
                    <a:pt x="f86" y="f151"/>
                  </a:lnTo>
                  <a:lnTo>
                    <a:pt x="f9" y="f10"/>
                  </a:lnTo>
                  <a:close/>
                </a:path>
              </a:pathLst>
            </a:custGeom>
            <a:solidFill>
              <a:schemeClr val="accent1">
                <a:lumMod val="40000"/>
                <a:lumOff val="60000"/>
              </a:schemeClr>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48" name="Freeform 40">
              <a:extLst>
                <a:ext uri="{FF2B5EF4-FFF2-40B4-BE49-F238E27FC236}">
                  <a16:creationId xmlns:a16="http://schemas.microsoft.com/office/drawing/2014/main" id="{4827046C-EBEB-288E-634B-16C3FAE14BCD}"/>
                </a:ext>
              </a:extLst>
            </p:cNvPr>
            <p:cNvSpPr/>
            <p:nvPr/>
          </p:nvSpPr>
          <p:spPr>
            <a:xfrm>
              <a:off x="4962695" y="1256751"/>
              <a:ext cx="932633" cy="932633"/>
            </a:xfrm>
            <a:custGeom>
              <a:avLst/>
              <a:gdLst>
                <a:gd name="f0" fmla="val 10800000"/>
                <a:gd name="f1" fmla="val 5400000"/>
                <a:gd name="f2" fmla="val 360"/>
                <a:gd name="f3" fmla="val 180"/>
                <a:gd name="f4" fmla="val w"/>
                <a:gd name="f5" fmla="val h"/>
                <a:gd name="f6" fmla="val 0"/>
                <a:gd name="f7" fmla="val 786"/>
                <a:gd name="f8" fmla="val 537"/>
                <a:gd name="f9" fmla="val 161"/>
                <a:gd name="f10" fmla="val 540"/>
                <a:gd name="f11" fmla="val 166"/>
                <a:gd name="f12" fmla="val 542"/>
                <a:gd name="f13" fmla="val 547"/>
                <a:gd name="f14" fmla="val 544"/>
                <a:gd name="f15" fmla="val 163"/>
                <a:gd name="f16" fmla="val 159"/>
                <a:gd name="f17" fmla="val 152"/>
                <a:gd name="f18" fmla="val 147"/>
                <a:gd name="f19" fmla="val 142"/>
                <a:gd name="f20" fmla="val 535"/>
                <a:gd name="f21" fmla="val 530"/>
                <a:gd name="f22" fmla="val 149"/>
                <a:gd name="f23" fmla="val 154"/>
                <a:gd name="f24" fmla="val 168"/>
                <a:gd name="f25" fmla="val 173"/>
                <a:gd name="f26" fmla="val 175"/>
                <a:gd name="f27" fmla="val 549"/>
                <a:gd name="f28" fmla="val 178"/>
                <a:gd name="f29" fmla="val 171"/>
                <a:gd name="f30" fmla="val 83"/>
                <a:gd name="f31" fmla="val 43"/>
                <a:gd name="f32" fmla="val 45"/>
                <a:gd name="f33" fmla="val 50"/>
                <a:gd name="f34" fmla="val 85"/>
                <a:gd name="f35" fmla="val 93"/>
                <a:gd name="f36" fmla="val 47"/>
                <a:gd name="f37" fmla="val 102"/>
                <a:gd name="f38" fmla="val 104"/>
                <a:gd name="f39" fmla="val 40"/>
                <a:gd name="f40" fmla="val 38"/>
                <a:gd name="f41" fmla="val 36"/>
                <a:gd name="f42" fmla="val 128"/>
                <a:gd name="f43" fmla="val 19"/>
                <a:gd name="f44" fmla="val 130"/>
                <a:gd name="f45" fmla="val 14"/>
                <a:gd name="f46" fmla="val 12"/>
                <a:gd name="f47" fmla="val 10"/>
                <a:gd name="f48" fmla="val 137"/>
                <a:gd name="f49" fmla="val 135"/>
                <a:gd name="f50" fmla="val 2"/>
                <a:gd name="f51" fmla="val 116"/>
                <a:gd name="f52" fmla="val 81"/>
                <a:gd name="f53" fmla="val 133"/>
                <a:gd name="f54" fmla="val 123"/>
                <a:gd name="f55" fmla="val 126"/>
                <a:gd name="f56" fmla="val 144"/>
                <a:gd name="f57" fmla="val 118"/>
                <a:gd name="f58" fmla="val 192"/>
                <a:gd name="f59" fmla="val 194"/>
                <a:gd name="f60" fmla="val 97"/>
                <a:gd name="f61" fmla="val 95"/>
                <a:gd name="f62" fmla="val 189"/>
                <a:gd name="f63" fmla="val 92"/>
                <a:gd name="f64" fmla="val 211"/>
                <a:gd name="f65" fmla="val 88"/>
                <a:gd name="f66" fmla="val 213"/>
                <a:gd name="f67" fmla="val 208"/>
                <a:gd name="f68" fmla="val 201"/>
                <a:gd name="f69" fmla="val 78"/>
                <a:gd name="f70" fmla="val 182"/>
                <a:gd name="f71" fmla="val 114"/>
                <a:gd name="f72" fmla="val 145"/>
                <a:gd name="f73" fmla="val 121"/>
                <a:gd name="f74" fmla="val 577"/>
                <a:gd name="f75" fmla="val 206"/>
                <a:gd name="f76" fmla="val 582"/>
                <a:gd name="f77" fmla="val 592"/>
                <a:gd name="f78" fmla="val 603"/>
                <a:gd name="f79" fmla="val 608"/>
                <a:gd name="f80" fmla="val 204"/>
                <a:gd name="f81" fmla="val 610"/>
                <a:gd name="f82" fmla="val 199"/>
                <a:gd name="f83" fmla="val 197"/>
                <a:gd name="f84" fmla="val 606"/>
                <a:gd name="f85" fmla="val 601"/>
                <a:gd name="f86" fmla="val 596"/>
                <a:gd name="f87" fmla="val 187"/>
                <a:gd name="f88" fmla="val 589"/>
                <a:gd name="f89" fmla="val 584"/>
                <a:gd name="f90" fmla="val 398"/>
                <a:gd name="f91" fmla="val 246"/>
                <a:gd name="f92" fmla="val 402"/>
                <a:gd name="f93" fmla="val 242"/>
                <a:gd name="f94" fmla="val 407"/>
                <a:gd name="f95" fmla="val 239"/>
                <a:gd name="f96" fmla="val 419"/>
                <a:gd name="f97" fmla="val 237"/>
                <a:gd name="f98" fmla="val 426"/>
                <a:gd name="f99" fmla="val 230"/>
                <a:gd name="f100" fmla="val 431"/>
                <a:gd name="f101" fmla="val 223"/>
                <a:gd name="f102" fmla="val 435"/>
                <a:gd name="f103" fmla="val 218"/>
                <a:gd name="f104" fmla="val 443"/>
                <a:gd name="f105" fmla="val 216"/>
                <a:gd name="f106" fmla="val 454"/>
                <a:gd name="f107" fmla="val 469"/>
                <a:gd name="f108" fmla="val 220"/>
                <a:gd name="f109" fmla="val 483"/>
                <a:gd name="f110" fmla="val 225"/>
                <a:gd name="f111" fmla="val 499"/>
                <a:gd name="f112" fmla="val 504"/>
                <a:gd name="f113" fmla="val 506"/>
                <a:gd name="f114" fmla="val 234"/>
                <a:gd name="f115" fmla="val 232"/>
                <a:gd name="f116" fmla="val 511"/>
                <a:gd name="f117" fmla="val 514"/>
                <a:gd name="f118" fmla="val 518"/>
                <a:gd name="f119" fmla="val 521"/>
                <a:gd name="f120" fmla="val 523"/>
                <a:gd name="f121" fmla="val 525"/>
                <a:gd name="f122" fmla="val 528"/>
                <a:gd name="f123" fmla="val 568"/>
                <a:gd name="f124" fmla="val 573"/>
                <a:gd name="f125" fmla="val 575"/>
                <a:gd name="f126" fmla="val 563"/>
                <a:gd name="f127" fmla="val 561"/>
                <a:gd name="f128" fmla="val 558"/>
                <a:gd name="f129" fmla="val 556"/>
                <a:gd name="f130" fmla="val 551"/>
                <a:gd name="f131" fmla="val 185"/>
                <a:gd name="f132" fmla="val 156"/>
                <a:gd name="f133" fmla="val 509"/>
                <a:gd name="f134" fmla="val 495"/>
                <a:gd name="f135" fmla="val 488"/>
                <a:gd name="f136" fmla="val 480"/>
                <a:gd name="f137" fmla="val 476"/>
                <a:gd name="f138" fmla="val 464"/>
                <a:gd name="f139" fmla="val 461"/>
                <a:gd name="f140" fmla="val 459"/>
                <a:gd name="f141" fmla="val 450"/>
                <a:gd name="f142" fmla="val 438"/>
                <a:gd name="f143" fmla="val 409"/>
                <a:gd name="f144" fmla="val 393"/>
                <a:gd name="f145" fmla="val 381"/>
                <a:gd name="f146" fmla="val 369"/>
                <a:gd name="f147" fmla="val 367"/>
                <a:gd name="f148" fmla="val 357"/>
                <a:gd name="f149" fmla="val 346"/>
                <a:gd name="f150" fmla="val 336"/>
                <a:gd name="f151" fmla="val 329"/>
                <a:gd name="f152" fmla="val 327"/>
                <a:gd name="f153" fmla="val 324"/>
                <a:gd name="f154" fmla="val 320"/>
                <a:gd name="f155" fmla="val 315"/>
                <a:gd name="f156" fmla="val 310"/>
                <a:gd name="f157" fmla="val 303"/>
                <a:gd name="f158" fmla="val 298"/>
                <a:gd name="f159" fmla="val 291"/>
                <a:gd name="f160" fmla="val 289"/>
                <a:gd name="f161" fmla="val 282"/>
                <a:gd name="f162" fmla="val 265"/>
                <a:gd name="f163" fmla="val 263"/>
                <a:gd name="f164" fmla="val 260"/>
                <a:gd name="f165" fmla="val 258"/>
                <a:gd name="f166" fmla="val 253"/>
                <a:gd name="f167" fmla="val 249"/>
                <a:gd name="f168" fmla="val 140"/>
                <a:gd name="f169" fmla="val 119"/>
                <a:gd name="f170" fmla="val 107"/>
                <a:gd name="f171" fmla="val 74"/>
                <a:gd name="f172" fmla="val 57"/>
                <a:gd name="f173" fmla="val 33"/>
                <a:gd name="f174" fmla="val 22"/>
                <a:gd name="f175" fmla="val 5"/>
                <a:gd name="f176" fmla="val 3"/>
                <a:gd name="f177" fmla="val 227"/>
                <a:gd name="f178" fmla="val 7"/>
                <a:gd name="f179" fmla="val 17"/>
                <a:gd name="f180" fmla="val 26"/>
                <a:gd name="f181" fmla="val 244"/>
                <a:gd name="f182" fmla="val 29"/>
                <a:gd name="f183" fmla="val 251"/>
                <a:gd name="f184" fmla="val 52"/>
                <a:gd name="f185" fmla="val 62"/>
                <a:gd name="f186" fmla="val 256"/>
                <a:gd name="f187" fmla="val 268"/>
                <a:gd name="f188" fmla="val 270"/>
                <a:gd name="f189" fmla="val 275"/>
                <a:gd name="f190" fmla="val 272"/>
                <a:gd name="f191" fmla="val 277"/>
                <a:gd name="f192" fmla="val 284"/>
                <a:gd name="f193" fmla="val 294"/>
                <a:gd name="f194" fmla="val 296"/>
                <a:gd name="f195" fmla="val 301"/>
                <a:gd name="f196" fmla="val 305"/>
                <a:gd name="f197" fmla="val 308"/>
                <a:gd name="f198" fmla="val 341"/>
                <a:gd name="f199" fmla="val 343"/>
                <a:gd name="f200" fmla="val 365"/>
                <a:gd name="f201" fmla="val 374"/>
                <a:gd name="f202" fmla="val 355"/>
                <a:gd name="f203" fmla="val 279"/>
                <a:gd name="f204" fmla="val 317"/>
                <a:gd name="f205" fmla="val 322"/>
                <a:gd name="f206" fmla="val 287"/>
                <a:gd name="f207" fmla="val 331"/>
                <a:gd name="f208" fmla="val 338"/>
                <a:gd name="f209" fmla="val 348"/>
                <a:gd name="f210" fmla="val 353"/>
                <a:gd name="f211" fmla="val 362"/>
                <a:gd name="f212" fmla="val 372"/>
                <a:gd name="f213" fmla="val 376"/>
                <a:gd name="f214" fmla="val 383"/>
                <a:gd name="f215" fmla="val 391"/>
                <a:gd name="f216" fmla="val 532"/>
                <a:gd name="f217" fmla="val 412"/>
                <a:gd name="f218" fmla="val 414"/>
                <a:gd name="f219" fmla="val 783"/>
                <a:gd name="f220" fmla="val 552"/>
                <a:gd name="f221" fmla="val 781"/>
                <a:gd name="f222" fmla="val 778"/>
                <a:gd name="f223" fmla="val 545"/>
                <a:gd name="f224" fmla="val 767"/>
                <a:gd name="f225" fmla="val 750"/>
                <a:gd name="f226" fmla="val 738"/>
                <a:gd name="f227" fmla="val 731"/>
                <a:gd name="f228" fmla="val 440"/>
                <a:gd name="f229" fmla="val 724"/>
                <a:gd name="f230" fmla="val 433"/>
                <a:gd name="f231" fmla="val 715"/>
                <a:gd name="f232" fmla="val 707"/>
                <a:gd name="f233" fmla="val 429"/>
                <a:gd name="f234" fmla="val 705"/>
                <a:gd name="f235" fmla="val 698"/>
                <a:gd name="f236" fmla="val 686"/>
                <a:gd name="f237" fmla="val 681"/>
                <a:gd name="f238" fmla="val 448"/>
                <a:gd name="f239" fmla="val 679"/>
                <a:gd name="f240" fmla="val 452"/>
                <a:gd name="f241" fmla="val 677"/>
                <a:gd name="f242" fmla="val 455"/>
                <a:gd name="f243" fmla="val 672"/>
                <a:gd name="f244" fmla="val 457"/>
                <a:gd name="f245" fmla="val 462"/>
                <a:gd name="f246" fmla="val 478"/>
                <a:gd name="f247" fmla="val 670"/>
                <a:gd name="f248" fmla="val 481"/>
                <a:gd name="f249" fmla="val 665"/>
                <a:gd name="f250" fmla="val 663"/>
                <a:gd name="f251" fmla="val 658"/>
                <a:gd name="f252" fmla="val 497"/>
                <a:gd name="f253" fmla="val 655"/>
                <a:gd name="f254" fmla="val 500"/>
                <a:gd name="f255" fmla="val 648"/>
                <a:gd name="f256" fmla="val 639"/>
                <a:gd name="f257" fmla="val 632"/>
                <a:gd name="f258" fmla="val 492"/>
                <a:gd name="f259" fmla="val 627"/>
                <a:gd name="f260" fmla="val 490"/>
                <a:gd name="f261" fmla="val 471"/>
                <a:gd name="f262" fmla="val 644"/>
                <a:gd name="f263" fmla="val 646"/>
                <a:gd name="f264" fmla="val 445"/>
                <a:gd name="f265" fmla="val 651"/>
                <a:gd name="f266" fmla="val 436"/>
                <a:gd name="f267" fmla="val 421"/>
                <a:gd name="f268" fmla="val 653"/>
                <a:gd name="f269" fmla="val 405"/>
                <a:gd name="f270" fmla="val 660"/>
                <a:gd name="f271" fmla="val 641"/>
                <a:gd name="f272" fmla="val 313"/>
                <a:gd name="f273" fmla="val 637"/>
                <a:gd name="f274" fmla="val 634"/>
                <a:gd name="f275" fmla="val 618"/>
                <a:gd name="f276" fmla="val 587"/>
                <a:gd name="f277" fmla="val 580"/>
                <a:gd name="f278" fmla="val 566"/>
                <a:gd name="f279" fmla="val 554"/>
                <a:gd name="f280" fmla="val 502"/>
                <a:gd name="f281" fmla="val 332"/>
                <a:gd name="f282" fmla="val 350"/>
                <a:gd name="f283" fmla="val 466"/>
                <a:gd name="f284" fmla="val 386"/>
                <a:gd name="f285" fmla="val 358"/>
                <a:gd name="f286" fmla="val 384"/>
                <a:gd name="f287" fmla="val 447"/>
                <a:gd name="f288" fmla="val 339"/>
                <a:gd name="f289" fmla="val 334"/>
                <a:gd name="f290" fmla="val 428"/>
                <a:gd name="f291" fmla="val 424"/>
                <a:gd name="f292" fmla="val 400"/>
                <a:gd name="f293" fmla="val 417"/>
                <a:gd name="f294" fmla="val 395"/>
                <a:gd name="f295" fmla="val 388"/>
                <a:gd name="f296" fmla="val 507"/>
                <a:gd name="f297" fmla="val 594"/>
                <a:gd name="f298" fmla="val 649"/>
                <a:gd name="f299" fmla="val 680"/>
                <a:gd name="f300" fmla="val 696"/>
                <a:gd name="f301" fmla="val 710"/>
                <a:gd name="f302" fmla="val 722"/>
                <a:gd name="f303" fmla="val 741"/>
                <a:gd name="f304" fmla="val 753"/>
                <a:gd name="f305" fmla="val 765"/>
                <a:gd name="f306" fmla="val 772"/>
                <a:gd name="f307" fmla="val 784"/>
                <a:gd name="f308" fmla="val 779"/>
                <a:gd name="f309" fmla="val 774"/>
                <a:gd name="f310" fmla="val 769"/>
                <a:gd name="f311" fmla="val 762"/>
                <a:gd name="f312" fmla="val 758"/>
                <a:gd name="f313" fmla="val 599"/>
                <a:gd name="f314" fmla="val 760"/>
                <a:gd name="f315" fmla="val 629"/>
                <a:gd name="f316" fmla="val 746"/>
                <a:gd name="f317" fmla="val 691"/>
                <a:gd name="f318" fmla="val 739"/>
                <a:gd name="f319" fmla="val 732"/>
                <a:gd name="f320" fmla="val 729"/>
                <a:gd name="f321" fmla="val 727"/>
                <a:gd name="f322" fmla="val 726"/>
                <a:gd name="f323" fmla="val 713"/>
                <a:gd name="f324" fmla="val 706"/>
                <a:gd name="f325" fmla="val 703"/>
                <a:gd name="f326" fmla="val 733"/>
                <a:gd name="f327" fmla="val 701"/>
                <a:gd name="f328" fmla="val 689"/>
                <a:gd name="f329" fmla="val 687"/>
                <a:gd name="f330" fmla="val 682"/>
                <a:gd name="f331" fmla="val 736"/>
                <a:gd name="f332" fmla="val 675"/>
                <a:gd name="f333" fmla="val 656"/>
                <a:gd name="f334" fmla="val 743"/>
                <a:gd name="f335" fmla="val 745"/>
                <a:gd name="f336" fmla="val 755"/>
                <a:gd name="f337" fmla="val 642"/>
                <a:gd name="f338" fmla="val 757"/>
                <a:gd name="f339" fmla="val 623"/>
                <a:gd name="f340" fmla="val 616"/>
                <a:gd name="f341" fmla="val 611"/>
                <a:gd name="f342" fmla="val 764"/>
                <a:gd name="f343" fmla="val 597"/>
                <a:gd name="f344" fmla="val 771"/>
                <a:gd name="f345" fmla="val 776"/>
                <a:gd name="f346" fmla="val 613"/>
                <a:gd name="f347" fmla="+- 0 0 -90"/>
                <a:gd name="f348" fmla="*/ f4 1 786"/>
                <a:gd name="f349" fmla="*/ f5 1 786"/>
                <a:gd name="f350" fmla="+- f7 0 f6"/>
                <a:gd name="f351" fmla="*/ f347 f0 1"/>
                <a:gd name="f352" fmla="*/ f350 1 786"/>
                <a:gd name="f353" fmla="*/ 852488 f350 1"/>
                <a:gd name="f354" fmla="*/ 225425 f350 1"/>
                <a:gd name="f355" fmla="*/ 871538 f350 1"/>
                <a:gd name="f356" fmla="*/ 277813 f350 1"/>
                <a:gd name="f357" fmla="*/ 161925 f350 1"/>
                <a:gd name="f358" fmla="*/ 68263 f350 1"/>
                <a:gd name="f359" fmla="*/ 217488 f350 1"/>
                <a:gd name="f360" fmla="*/ 0 f350 1"/>
                <a:gd name="f361" fmla="*/ 255588 f350 1"/>
                <a:gd name="f362" fmla="*/ 211138 f350 1"/>
                <a:gd name="f363" fmla="*/ 233363 f350 1"/>
                <a:gd name="f364" fmla="*/ 300038 f350 1"/>
                <a:gd name="f365" fmla="*/ 146050 f350 1"/>
                <a:gd name="f366" fmla="*/ 230188 f350 1"/>
                <a:gd name="f367" fmla="*/ 192088 f350 1"/>
                <a:gd name="f368" fmla="*/ 962025 f350 1"/>
                <a:gd name="f369" fmla="*/ 307975 f350 1"/>
                <a:gd name="f370" fmla="*/ 915988 f350 1"/>
                <a:gd name="f371" fmla="*/ 319088 f350 1"/>
                <a:gd name="f372" fmla="*/ 684213 f350 1"/>
                <a:gd name="f373" fmla="*/ 354013 f350 1"/>
                <a:gd name="f374" fmla="*/ 803275 f350 1"/>
                <a:gd name="f375" fmla="*/ 371475 f350 1"/>
                <a:gd name="f376" fmla="*/ 830263 f350 1"/>
                <a:gd name="f377" fmla="*/ 342900 f350 1"/>
                <a:gd name="f378" fmla="*/ 893763 f350 1"/>
                <a:gd name="f379" fmla="*/ 315913 f350 1"/>
                <a:gd name="f380" fmla="*/ 860425 f350 1"/>
                <a:gd name="f381" fmla="*/ 808038 f350 1"/>
                <a:gd name="f382" fmla="*/ 736600 f350 1"/>
                <a:gd name="f383" fmla="*/ 244475 f350 1"/>
                <a:gd name="f384" fmla="*/ 623888 f350 1"/>
                <a:gd name="f385" fmla="*/ 508000 f350 1"/>
                <a:gd name="f386" fmla="*/ 412750 f350 1"/>
                <a:gd name="f387" fmla="*/ 293688 f350 1"/>
                <a:gd name="f388" fmla="*/ 288925 f350 1"/>
                <a:gd name="f389" fmla="*/ 241300 f350 1"/>
                <a:gd name="f390" fmla="*/ 252413 f350 1"/>
                <a:gd name="f391" fmla="*/ 214313 f350 1"/>
                <a:gd name="f392" fmla="*/ 200025 f350 1"/>
                <a:gd name="f393" fmla="*/ 90488 f350 1"/>
                <a:gd name="f394" fmla="*/ 19050 f350 1"/>
                <a:gd name="f395" fmla="*/ 360363 f350 1"/>
                <a:gd name="f396" fmla="*/ 153988 f350 1"/>
                <a:gd name="f397" fmla="*/ 431800 f350 1"/>
                <a:gd name="f398" fmla="*/ 387350 f350 1"/>
                <a:gd name="f399" fmla="*/ 544513 f350 1"/>
                <a:gd name="f400" fmla="*/ 439738 f350 1"/>
                <a:gd name="f401" fmla="*/ 563563 f350 1"/>
                <a:gd name="f402" fmla="*/ 492125 f350 1"/>
                <a:gd name="f403" fmla="*/ 420688 f350 1"/>
                <a:gd name="f404" fmla="*/ 536575 f350 1"/>
                <a:gd name="f405" fmla="*/ 425450 f350 1"/>
                <a:gd name="f406" fmla="*/ 549275 f350 1"/>
                <a:gd name="f407" fmla="*/ 469900 f350 1"/>
                <a:gd name="f408" fmla="*/ 596900 f350 1"/>
                <a:gd name="f409" fmla="*/ 395288 f350 1"/>
                <a:gd name="f410" fmla="*/ 857250 f350 1"/>
                <a:gd name="f411" fmla="*/ 390525 f350 1"/>
                <a:gd name="f412" fmla="*/ 657225 f350 1"/>
                <a:gd name="f413" fmla="*/ 560388 f350 1"/>
                <a:gd name="f414" fmla="*/ 1190625 f350 1"/>
                <a:gd name="f415" fmla="*/ 755650 f350 1"/>
                <a:gd name="f416" fmla="*/ 1077913 f350 1"/>
                <a:gd name="f417" fmla="*/ 717550 f350 1"/>
                <a:gd name="f418" fmla="*/ 1044575 f350 1"/>
                <a:gd name="f419" fmla="*/ 788988 f350 1"/>
                <a:gd name="f420" fmla="*/ 1003300 f350 1"/>
                <a:gd name="f421" fmla="*/ 722313 f350 1"/>
                <a:gd name="f422" fmla="*/ 654050 f350 1"/>
                <a:gd name="f423" fmla="*/ 1017588 f350 1"/>
                <a:gd name="f424" fmla="*/ 519113 f350 1"/>
                <a:gd name="f425" fmla="*/ 1025525 f350 1"/>
                <a:gd name="f426" fmla="*/ 473075 f350 1"/>
                <a:gd name="f427" fmla="*/ 920750 f350 1"/>
                <a:gd name="f428" fmla="*/ 800100 f350 1"/>
                <a:gd name="f429" fmla="*/ 766763 f350 1"/>
                <a:gd name="f430" fmla="*/ 455613 f350 1"/>
                <a:gd name="f431" fmla="*/ 731838 f350 1"/>
                <a:gd name="f432" fmla="*/ 582613 f350 1"/>
                <a:gd name="f433" fmla="*/ 609600 f350 1"/>
                <a:gd name="f434" fmla="*/ 714375 f350 1"/>
                <a:gd name="f435" fmla="*/ 527050 f350 1"/>
                <a:gd name="f436" fmla="*/ 604838 f350 1"/>
                <a:gd name="f437" fmla="*/ 635000 f350 1"/>
                <a:gd name="f438" fmla="*/ 739775 f350 1"/>
                <a:gd name="f439" fmla="*/ 649288 f350 1"/>
                <a:gd name="f440" fmla="*/ 909638 f350 1"/>
                <a:gd name="f441" fmla="*/ 698500 f350 1"/>
                <a:gd name="f442" fmla="*/ 1127125 f350 1"/>
                <a:gd name="f443" fmla="*/ 1228725 f350 1"/>
                <a:gd name="f444" fmla="*/ 1146175 f350 1"/>
                <a:gd name="f445" fmla="*/ 1157288 f350 1"/>
                <a:gd name="f446" fmla="*/ 1171575 f350 1"/>
                <a:gd name="f447" fmla="*/ 1090613 f350 1"/>
                <a:gd name="f448" fmla="*/ 1198563 f350 1"/>
                <a:gd name="f449" fmla="*/ 989013 f350 1"/>
                <a:gd name="f450" fmla="*/ 1231900 f350 1"/>
                <a:gd name="f451" fmla="*/ 965200 f350 1"/>
                <a:gd name="f452" fmla="*/ 695325 f350 1"/>
                <a:gd name="f453" fmla="*/ 450850 f350 1"/>
                <a:gd name="f454" fmla="*/ f351 1 f3"/>
                <a:gd name="f455" fmla="*/ f353 1 786"/>
                <a:gd name="f456" fmla="*/ f354 1 786"/>
                <a:gd name="f457" fmla="*/ f355 1 786"/>
                <a:gd name="f458" fmla="*/ f356 1 786"/>
                <a:gd name="f459" fmla="*/ f357 1 786"/>
                <a:gd name="f460" fmla="*/ f358 1 786"/>
                <a:gd name="f461" fmla="*/ f359 1 786"/>
                <a:gd name="f462" fmla="*/ f360 1 786"/>
                <a:gd name="f463" fmla="*/ f361 1 786"/>
                <a:gd name="f464" fmla="*/ f362 1 786"/>
                <a:gd name="f465" fmla="*/ f363 1 786"/>
                <a:gd name="f466" fmla="*/ f364 1 786"/>
                <a:gd name="f467" fmla="*/ f365 1 786"/>
                <a:gd name="f468" fmla="*/ f366 1 786"/>
                <a:gd name="f469" fmla="*/ f367 1 786"/>
                <a:gd name="f470" fmla="*/ f368 1 786"/>
                <a:gd name="f471" fmla="*/ f369 1 786"/>
                <a:gd name="f472" fmla="*/ f370 1 786"/>
                <a:gd name="f473" fmla="*/ f371 1 786"/>
                <a:gd name="f474" fmla="*/ f372 1 786"/>
                <a:gd name="f475" fmla="*/ f373 1 786"/>
                <a:gd name="f476" fmla="*/ f374 1 786"/>
                <a:gd name="f477" fmla="*/ f375 1 786"/>
                <a:gd name="f478" fmla="*/ f376 1 786"/>
                <a:gd name="f479" fmla="*/ f377 1 786"/>
                <a:gd name="f480" fmla="*/ f378 1 786"/>
                <a:gd name="f481" fmla="*/ f379 1 786"/>
                <a:gd name="f482" fmla="*/ f380 1 786"/>
                <a:gd name="f483" fmla="*/ f381 1 786"/>
                <a:gd name="f484" fmla="*/ f382 1 786"/>
                <a:gd name="f485" fmla="*/ f383 1 786"/>
                <a:gd name="f486" fmla="*/ f384 1 786"/>
                <a:gd name="f487" fmla="*/ f385 1 786"/>
                <a:gd name="f488" fmla="*/ f386 1 786"/>
                <a:gd name="f489" fmla="*/ f387 1 786"/>
                <a:gd name="f490" fmla="*/ f388 1 786"/>
                <a:gd name="f491" fmla="*/ f389 1 786"/>
                <a:gd name="f492" fmla="*/ f390 1 786"/>
                <a:gd name="f493" fmla="*/ f391 1 786"/>
                <a:gd name="f494" fmla="*/ f392 1 786"/>
                <a:gd name="f495" fmla="*/ f393 1 786"/>
                <a:gd name="f496" fmla="*/ f394 1 786"/>
                <a:gd name="f497" fmla="*/ f395 1 786"/>
                <a:gd name="f498" fmla="*/ f396 1 786"/>
                <a:gd name="f499" fmla="*/ f397 1 786"/>
                <a:gd name="f500" fmla="*/ f398 1 786"/>
                <a:gd name="f501" fmla="*/ f399 1 786"/>
                <a:gd name="f502" fmla="*/ f400 1 786"/>
                <a:gd name="f503" fmla="*/ f401 1 786"/>
                <a:gd name="f504" fmla="*/ f402 1 786"/>
                <a:gd name="f505" fmla="*/ f403 1 786"/>
                <a:gd name="f506" fmla="*/ f404 1 786"/>
                <a:gd name="f507" fmla="*/ f405 1 786"/>
                <a:gd name="f508" fmla="*/ f406 1 786"/>
                <a:gd name="f509" fmla="*/ f407 1 786"/>
                <a:gd name="f510" fmla="*/ f408 1 786"/>
                <a:gd name="f511" fmla="*/ f409 1 786"/>
                <a:gd name="f512" fmla="*/ f410 1 786"/>
                <a:gd name="f513" fmla="*/ f411 1 786"/>
                <a:gd name="f514" fmla="*/ f412 1 786"/>
                <a:gd name="f515" fmla="*/ f413 1 786"/>
                <a:gd name="f516" fmla="*/ f414 1 786"/>
                <a:gd name="f517" fmla="*/ f415 1 786"/>
                <a:gd name="f518" fmla="*/ f416 1 786"/>
                <a:gd name="f519" fmla="*/ f417 1 786"/>
                <a:gd name="f520" fmla="*/ f418 1 786"/>
                <a:gd name="f521" fmla="*/ f419 1 786"/>
                <a:gd name="f522" fmla="*/ f420 1 786"/>
                <a:gd name="f523" fmla="*/ f421 1 786"/>
                <a:gd name="f524" fmla="*/ f422 1 786"/>
                <a:gd name="f525" fmla="*/ f423 1 786"/>
                <a:gd name="f526" fmla="*/ f424 1 786"/>
                <a:gd name="f527" fmla="*/ f425 1 786"/>
                <a:gd name="f528" fmla="*/ f426 1 786"/>
                <a:gd name="f529" fmla="*/ f427 1 786"/>
                <a:gd name="f530" fmla="*/ f428 1 786"/>
                <a:gd name="f531" fmla="*/ f429 1 786"/>
                <a:gd name="f532" fmla="*/ f430 1 786"/>
                <a:gd name="f533" fmla="*/ f431 1 786"/>
                <a:gd name="f534" fmla="*/ f432 1 786"/>
                <a:gd name="f535" fmla="*/ f433 1 786"/>
                <a:gd name="f536" fmla="*/ f434 1 786"/>
                <a:gd name="f537" fmla="*/ f435 1 786"/>
                <a:gd name="f538" fmla="*/ f436 1 786"/>
                <a:gd name="f539" fmla="*/ f437 1 786"/>
                <a:gd name="f540" fmla="*/ f438 1 786"/>
                <a:gd name="f541" fmla="*/ f439 1 786"/>
                <a:gd name="f542" fmla="*/ f440 1 786"/>
                <a:gd name="f543" fmla="*/ f441 1 786"/>
                <a:gd name="f544" fmla="*/ f442 1 786"/>
                <a:gd name="f545" fmla="*/ f443 1 786"/>
                <a:gd name="f546" fmla="*/ f444 1 786"/>
                <a:gd name="f547" fmla="*/ f445 1 786"/>
                <a:gd name="f548" fmla="*/ f446 1 786"/>
                <a:gd name="f549" fmla="*/ f447 1 786"/>
                <a:gd name="f550" fmla="*/ f448 1 786"/>
                <a:gd name="f551" fmla="*/ f449 1 786"/>
                <a:gd name="f552" fmla="*/ f450 1 786"/>
                <a:gd name="f553" fmla="*/ f451 1 786"/>
                <a:gd name="f554" fmla="*/ f452 1 786"/>
                <a:gd name="f555" fmla="*/ f453 1 786"/>
                <a:gd name="f556" fmla="*/ 0 1 f352"/>
                <a:gd name="f557" fmla="*/ f7 1 f352"/>
                <a:gd name="f558" fmla="+- f454 0 f1"/>
                <a:gd name="f559" fmla="*/ f455 1 f352"/>
                <a:gd name="f560" fmla="*/ f456 1 f352"/>
                <a:gd name="f561" fmla="*/ f457 1 f352"/>
                <a:gd name="f562" fmla="*/ f458 1 f352"/>
                <a:gd name="f563" fmla="*/ f459 1 f352"/>
                <a:gd name="f564" fmla="*/ f460 1 f352"/>
                <a:gd name="f565" fmla="*/ f461 1 f352"/>
                <a:gd name="f566" fmla="*/ f462 1 f352"/>
                <a:gd name="f567" fmla="*/ f463 1 f352"/>
                <a:gd name="f568" fmla="*/ f464 1 f352"/>
                <a:gd name="f569" fmla="*/ f465 1 f352"/>
                <a:gd name="f570" fmla="*/ f466 1 f352"/>
                <a:gd name="f571" fmla="*/ f467 1 f352"/>
                <a:gd name="f572" fmla="*/ f468 1 f352"/>
                <a:gd name="f573" fmla="*/ f469 1 f352"/>
                <a:gd name="f574" fmla="*/ f470 1 f352"/>
                <a:gd name="f575" fmla="*/ f471 1 f352"/>
                <a:gd name="f576" fmla="*/ f472 1 f352"/>
                <a:gd name="f577" fmla="*/ f473 1 f352"/>
                <a:gd name="f578" fmla="*/ f474 1 f352"/>
                <a:gd name="f579" fmla="*/ f475 1 f352"/>
                <a:gd name="f580" fmla="*/ f476 1 f352"/>
                <a:gd name="f581" fmla="*/ f477 1 f352"/>
                <a:gd name="f582" fmla="*/ f478 1 f352"/>
                <a:gd name="f583" fmla="*/ f479 1 f352"/>
                <a:gd name="f584" fmla="*/ f480 1 f352"/>
                <a:gd name="f585" fmla="*/ f481 1 f352"/>
                <a:gd name="f586" fmla="*/ f482 1 f352"/>
                <a:gd name="f587" fmla="*/ f483 1 f352"/>
                <a:gd name="f588" fmla="*/ f484 1 f352"/>
                <a:gd name="f589" fmla="*/ f485 1 f352"/>
                <a:gd name="f590" fmla="*/ f486 1 f352"/>
                <a:gd name="f591" fmla="*/ f487 1 f352"/>
                <a:gd name="f592" fmla="*/ f488 1 f352"/>
                <a:gd name="f593" fmla="*/ f489 1 f352"/>
                <a:gd name="f594" fmla="*/ f490 1 f352"/>
                <a:gd name="f595" fmla="*/ f491 1 f352"/>
                <a:gd name="f596" fmla="*/ f492 1 f352"/>
                <a:gd name="f597" fmla="*/ f493 1 f352"/>
                <a:gd name="f598" fmla="*/ f494 1 f352"/>
                <a:gd name="f599" fmla="*/ f495 1 f352"/>
                <a:gd name="f600" fmla="*/ f496 1 f352"/>
                <a:gd name="f601" fmla="*/ f497 1 f352"/>
                <a:gd name="f602" fmla="*/ f498 1 f352"/>
                <a:gd name="f603" fmla="*/ f499 1 f352"/>
                <a:gd name="f604" fmla="*/ f500 1 f352"/>
                <a:gd name="f605" fmla="*/ f501 1 f352"/>
                <a:gd name="f606" fmla="*/ f502 1 f352"/>
                <a:gd name="f607" fmla="*/ f503 1 f352"/>
                <a:gd name="f608" fmla="*/ f504 1 f352"/>
                <a:gd name="f609" fmla="*/ f505 1 f352"/>
                <a:gd name="f610" fmla="*/ f506 1 f352"/>
                <a:gd name="f611" fmla="*/ f507 1 f352"/>
                <a:gd name="f612" fmla="*/ f508 1 f352"/>
                <a:gd name="f613" fmla="*/ f509 1 f352"/>
                <a:gd name="f614" fmla="*/ f510 1 f352"/>
                <a:gd name="f615" fmla="*/ f511 1 f352"/>
                <a:gd name="f616" fmla="*/ f512 1 f352"/>
                <a:gd name="f617" fmla="*/ f513 1 f352"/>
                <a:gd name="f618" fmla="*/ f514 1 f352"/>
                <a:gd name="f619" fmla="*/ f515 1 f352"/>
                <a:gd name="f620" fmla="*/ f516 1 f352"/>
                <a:gd name="f621" fmla="*/ f517 1 f352"/>
                <a:gd name="f622" fmla="*/ f518 1 f352"/>
                <a:gd name="f623" fmla="*/ f519 1 f352"/>
                <a:gd name="f624" fmla="*/ f520 1 f352"/>
                <a:gd name="f625" fmla="*/ f521 1 f352"/>
                <a:gd name="f626" fmla="*/ f522 1 f352"/>
                <a:gd name="f627" fmla="*/ f523 1 f352"/>
                <a:gd name="f628" fmla="*/ f524 1 f352"/>
                <a:gd name="f629" fmla="*/ f525 1 f352"/>
                <a:gd name="f630" fmla="*/ f526 1 f352"/>
                <a:gd name="f631" fmla="*/ f527 1 f352"/>
                <a:gd name="f632" fmla="*/ f528 1 f352"/>
                <a:gd name="f633" fmla="*/ f529 1 f352"/>
                <a:gd name="f634" fmla="*/ f530 1 f352"/>
                <a:gd name="f635" fmla="*/ f531 1 f352"/>
                <a:gd name="f636" fmla="*/ f532 1 f352"/>
                <a:gd name="f637" fmla="*/ f533 1 f352"/>
                <a:gd name="f638" fmla="*/ f534 1 f352"/>
                <a:gd name="f639" fmla="*/ f535 1 f352"/>
                <a:gd name="f640" fmla="*/ f536 1 f352"/>
                <a:gd name="f641" fmla="*/ f537 1 f352"/>
                <a:gd name="f642" fmla="*/ f538 1 f352"/>
                <a:gd name="f643" fmla="*/ f539 1 f352"/>
                <a:gd name="f644" fmla="*/ f540 1 f352"/>
                <a:gd name="f645" fmla="*/ f541 1 f352"/>
                <a:gd name="f646" fmla="*/ f542 1 f352"/>
                <a:gd name="f647" fmla="*/ f543 1 f352"/>
                <a:gd name="f648" fmla="*/ f544 1 f352"/>
                <a:gd name="f649" fmla="*/ f545 1 f352"/>
                <a:gd name="f650" fmla="*/ f546 1 f352"/>
                <a:gd name="f651" fmla="*/ f547 1 f352"/>
                <a:gd name="f652" fmla="*/ f548 1 f352"/>
                <a:gd name="f653" fmla="*/ f549 1 f352"/>
                <a:gd name="f654" fmla="*/ f550 1 f352"/>
                <a:gd name="f655" fmla="*/ f551 1 f352"/>
                <a:gd name="f656" fmla="*/ f552 1 f352"/>
                <a:gd name="f657" fmla="*/ f553 1 f352"/>
                <a:gd name="f658" fmla="*/ f554 1 f352"/>
                <a:gd name="f659" fmla="*/ f555 1 f352"/>
                <a:gd name="f660" fmla="*/ f556 f348 1"/>
                <a:gd name="f661" fmla="*/ f557 f348 1"/>
                <a:gd name="f662" fmla="*/ f557 f349 1"/>
                <a:gd name="f663" fmla="*/ f556 f349 1"/>
                <a:gd name="f664" fmla="*/ f559 f348 1"/>
                <a:gd name="f665" fmla="*/ f560 f349 1"/>
                <a:gd name="f666" fmla="*/ f561 f348 1"/>
                <a:gd name="f667" fmla="*/ f562 f349 1"/>
                <a:gd name="f668" fmla="*/ f563 f348 1"/>
                <a:gd name="f669" fmla="*/ f564 f349 1"/>
                <a:gd name="f670" fmla="*/ f565 f348 1"/>
                <a:gd name="f671" fmla="*/ f566 f349 1"/>
                <a:gd name="f672" fmla="*/ f567 f348 1"/>
                <a:gd name="f673" fmla="*/ f568 f349 1"/>
                <a:gd name="f674" fmla="*/ f569 f349 1"/>
                <a:gd name="f675" fmla="*/ f570 f348 1"/>
                <a:gd name="f676" fmla="*/ f571 f349 1"/>
                <a:gd name="f677" fmla="*/ f572 f348 1"/>
                <a:gd name="f678" fmla="*/ f573 f349 1"/>
                <a:gd name="f679" fmla="*/ f574 f348 1"/>
                <a:gd name="f680" fmla="*/ f575 f349 1"/>
                <a:gd name="f681" fmla="*/ f576 f348 1"/>
                <a:gd name="f682" fmla="*/ f577 f349 1"/>
                <a:gd name="f683" fmla="*/ f578 f348 1"/>
                <a:gd name="f684" fmla="*/ f579 f349 1"/>
                <a:gd name="f685" fmla="*/ f580 f348 1"/>
                <a:gd name="f686" fmla="*/ f581 f349 1"/>
                <a:gd name="f687" fmla="*/ f582 f348 1"/>
                <a:gd name="f688" fmla="*/ f583 f349 1"/>
                <a:gd name="f689" fmla="*/ f584 f348 1"/>
                <a:gd name="f690" fmla="*/ f585 f349 1"/>
                <a:gd name="f691" fmla="*/ f586 f348 1"/>
                <a:gd name="f692" fmla="*/ f587 f348 1"/>
                <a:gd name="f693" fmla="*/ f567 f349 1"/>
                <a:gd name="f694" fmla="*/ f588 f348 1"/>
                <a:gd name="f695" fmla="*/ f589 f349 1"/>
                <a:gd name="f696" fmla="*/ f590 f348 1"/>
                <a:gd name="f697" fmla="*/ f591 f348 1"/>
                <a:gd name="f698" fmla="*/ f570 f349 1"/>
                <a:gd name="f699" fmla="*/ f592 f348 1"/>
                <a:gd name="f700" fmla="*/ f593 f349 1"/>
                <a:gd name="f701" fmla="*/ f594 f348 1"/>
                <a:gd name="f702" fmla="*/ f595 f349 1"/>
                <a:gd name="f703" fmla="*/ f596 f348 1"/>
                <a:gd name="f704" fmla="*/ f597 f348 1"/>
                <a:gd name="f705" fmla="*/ f598 f349 1"/>
                <a:gd name="f706" fmla="*/ f599 f348 1"/>
                <a:gd name="f707" fmla="*/ f594 f349 1"/>
                <a:gd name="f708" fmla="*/ f600 f348 1"/>
                <a:gd name="f709" fmla="*/ f601 f349 1"/>
                <a:gd name="f710" fmla="*/ f602 f348 1"/>
                <a:gd name="f711" fmla="*/ f592 f349 1"/>
                <a:gd name="f712" fmla="*/ f603 f349 1"/>
                <a:gd name="f713" fmla="*/ f604 f348 1"/>
                <a:gd name="f714" fmla="*/ f591 f349 1"/>
                <a:gd name="f715" fmla="*/ f605 f349 1"/>
                <a:gd name="f716" fmla="*/ f606 f348 1"/>
                <a:gd name="f717" fmla="*/ f607 f349 1"/>
                <a:gd name="f718" fmla="*/ f608 f348 1"/>
                <a:gd name="f719" fmla="*/ f609 f349 1"/>
                <a:gd name="f720" fmla="*/ f610 f348 1"/>
                <a:gd name="f721" fmla="*/ f611 f349 1"/>
                <a:gd name="f722" fmla="*/ f612 f348 1"/>
                <a:gd name="f723" fmla="*/ f613 f349 1"/>
                <a:gd name="f724" fmla="*/ f614 f348 1"/>
                <a:gd name="f725" fmla="*/ f615 f349 1"/>
                <a:gd name="f726" fmla="*/ f616 f348 1"/>
                <a:gd name="f727" fmla="*/ f617 f349 1"/>
                <a:gd name="f728" fmla="*/ f618 f348 1"/>
                <a:gd name="f729" fmla="*/ f619 f349 1"/>
                <a:gd name="f730" fmla="*/ f620 f348 1"/>
                <a:gd name="f731" fmla="*/ f621 f349 1"/>
                <a:gd name="f732" fmla="*/ f622 f348 1"/>
                <a:gd name="f733" fmla="*/ f623 f349 1"/>
                <a:gd name="f734" fmla="*/ f624 f348 1"/>
                <a:gd name="f735" fmla="*/ f625 f349 1"/>
                <a:gd name="f736" fmla="*/ f626 f348 1"/>
                <a:gd name="f737" fmla="*/ f627 f349 1"/>
                <a:gd name="f738" fmla="*/ f628 f349 1"/>
                <a:gd name="f739" fmla="*/ f629 f348 1"/>
                <a:gd name="f740" fmla="*/ f630 f349 1"/>
                <a:gd name="f741" fmla="*/ f631 f348 1"/>
                <a:gd name="f742" fmla="*/ f632 f349 1"/>
                <a:gd name="f743" fmla="*/ f633 f348 1"/>
                <a:gd name="f744" fmla="*/ f634 f348 1"/>
                <a:gd name="f745" fmla="*/ f635 f348 1"/>
                <a:gd name="f746" fmla="*/ f636 f349 1"/>
                <a:gd name="f747" fmla="*/ f637 f348 1"/>
                <a:gd name="f748" fmla="*/ f638 f349 1"/>
                <a:gd name="f749" fmla="*/ f623 f348 1"/>
                <a:gd name="f750" fmla="*/ f639 f349 1"/>
                <a:gd name="f751" fmla="*/ f640 f348 1"/>
                <a:gd name="f752" fmla="*/ f641 f349 1"/>
                <a:gd name="f753" fmla="*/ f628 f348 1"/>
                <a:gd name="f754" fmla="*/ f642 f349 1"/>
                <a:gd name="f755" fmla="*/ f643 f348 1"/>
                <a:gd name="f756" fmla="*/ f644 f349 1"/>
                <a:gd name="f757" fmla="*/ f645 f348 1"/>
                <a:gd name="f758" fmla="*/ f646 f349 1"/>
                <a:gd name="f759" fmla="*/ f647 f348 1"/>
                <a:gd name="f760" fmla="*/ f648 f349 1"/>
                <a:gd name="f761" fmla="*/ f649 f349 1"/>
                <a:gd name="f762" fmla="*/ f650 f348 1"/>
                <a:gd name="f763" fmla="*/ f651 f349 1"/>
                <a:gd name="f764" fmla="*/ f652 f348 1"/>
                <a:gd name="f765" fmla="*/ f653 f349 1"/>
                <a:gd name="f766" fmla="*/ f654 f348 1"/>
                <a:gd name="f767" fmla="*/ f655 f349 1"/>
                <a:gd name="f768" fmla="*/ f656 f348 1"/>
                <a:gd name="f769" fmla="*/ f657 f349 1"/>
                <a:gd name="f770" fmla="*/ f658 f348 1"/>
                <a:gd name="f771" fmla="*/ f659 f349 1"/>
              </a:gdLst>
              <a:ahLst/>
              <a:cxnLst>
                <a:cxn ang="3cd4">
                  <a:pos x="hc" y="t"/>
                </a:cxn>
                <a:cxn ang="0">
                  <a:pos x="r" y="vc"/>
                </a:cxn>
                <a:cxn ang="cd4">
                  <a:pos x="hc" y="b"/>
                </a:cxn>
                <a:cxn ang="cd2">
                  <a:pos x="l" y="vc"/>
                </a:cxn>
                <a:cxn ang="f558">
                  <a:pos x="f664" y="f665"/>
                </a:cxn>
                <a:cxn ang="f558">
                  <a:pos x="f666" y="f667"/>
                </a:cxn>
                <a:cxn ang="f558">
                  <a:pos x="f668" y="f669"/>
                </a:cxn>
                <a:cxn ang="f558">
                  <a:pos x="f670" y="f671"/>
                </a:cxn>
                <a:cxn ang="f558">
                  <a:pos x="f672" y="f673"/>
                </a:cxn>
                <a:cxn ang="f558">
                  <a:pos x="f672" y="f674"/>
                </a:cxn>
                <a:cxn ang="f558">
                  <a:pos x="f675" y="f676"/>
                </a:cxn>
                <a:cxn ang="f558">
                  <a:pos x="f677" y="f678"/>
                </a:cxn>
                <a:cxn ang="f558">
                  <a:pos x="f679" y="f680"/>
                </a:cxn>
                <a:cxn ang="f558">
                  <a:pos x="f681" y="f682"/>
                </a:cxn>
                <a:cxn ang="f558">
                  <a:pos x="f683" y="f684"/>
                </a:cxn>
                <a:cxn ang="f558">
                  <a:pos x="f685" y="f686"/>
                </a:cxn>
                <a:cxn ang="f558">
                  <a:pos x="f687" y="f688"/>
                </a:cxn>
                <a:cxn ang="f558">
                  <a:pos x="f689" y="f690"/>
                </a:cxn>
                <a:cxn ang="f558">
                  <a:pos x="f691" y="f667"/>
                </a:cxn>
                <a:cxn ang="f558">
                  <a:pos x="f692" y="f693"/>
                </a:cxn>
                <a:cxn ang="f558">
                  <a:pos x="f694" y="f695"/>
                </a:cxn>
                <a:cxn ang="f558">
                  <a:pos x="f696" y="f674"/>
                </a:cxn>
                <a:cxn ang="f558">
                  <a:pos x="f697" y="f698"/>
                </a:cxn>
                <a:cxn ang="f558">
                  <a:pos x="f699" y="f700"/>
                </a:cxn>
                <a:cxn ang="f558">
                  <a:pos x="f701" y="f702"/>
                </a:cxn>
                <a:cxn ang="f558">
                  <a:pos x="f703" y="f674"/>
                </a:cxn>
                <a:cxn ang="f558">
                  <a:pos x="f704" y="f705"/>
                </a:cxn>
                <a:cxn ang="f558">
                  <a:pos x="f706" y="f707"/>
                </a:cxn>
                <a:cxn ang="f558">
                  <a:pos x="f708" y="f709"/>
                </a:cxn>
                <a:cxn ang="f558">
                  <a:pos x="f710" y="f711"/>
                </a:cxn>
                <a:cxn ang="f558">
                  <a:pos x="f675" y="f712"/>
                </a:cxn>
                <a:cxn ang="f558">
                  <a:pos x="f713" y="f714"/>
                </a:cxn>
                <a:cxn ang="f558">
                  <a:pos x="f699" y="f715"/>
                </a:cxn>
                <a:cxn ang="f558">
                  <a:pos x="f716" y="f717"/>
                </a:cxn>
                <a:cxn ang="f558">
                  <a:pos x="f718" y="f719"/>
                </a:cxn>
                <a:cxn ang="f558">
                  <a:pos x="f720" y="f721"/>
                </a:cxn>
                <a:cxn ang="f558">
                  <a:pos x="f722" y="f723"/>
                </a:cxn>
                <a:cxn ang="f558">
                  <a:pos x="f724" y="f725"/>
                </a:cxn>
                <a:cxn ang="f558">
                  <a:pos x="f726" y="f727"/>
                </a:cxn>
                <a:cxn ang="f558">
                  <a:pos x="f728" y="f729"/>
                </a:cxn>
                <a:cxn ang="f558">
                  <a:pos x="f730" y="f731"/>
                </a:cxn>
                <a:cxn ang="f558">
                  <a:pos x="f732" y="f733"/>
                </a:cxn>
                <a:cxn ang="f558">
                  <a:pos x="f734" y="f735"/>
                </a:cxn>
                <a:cxn ang="f558">
                  <a:pos x="f736" y="f737"/>
                </a:cxn>
                <a:cxn ang="f558">
                  <a:pos x="f734" y="f738"/>
                </a:cxn>
                <a:cxn ang="f558">
                  <a:pos x="f739" y="f740"/>
                </a:cxn>
                <a:cxn ang="f558">
                  <a:pos x="f741" y="f742"/>
                </a:cxn>
                <a:cxn ang="f558">
                  <a:pos x="f743" y="f721"/>
                </a:cxn>
                <a:cxn ang="f558">
                  <a:pos x="f744" y="f727"/>
                </a:cxn>
                <a:cxn ang="f558">
                  <a:pos x="f745" y="f746"/>
                </a:cxn>
                <a:cxn ang="f558">
                  <a:pos x="f694" y="f714"/>
                </a:cxn>
                <a:cxn ang="f558">
                  <a:pos x="f747" y="f748"/>
                </a:cxn>
                <a:cxn ang="f558">
                  <a:pos x="f749" y="f750"/>
                </a:cxn>
                <a:cxn ang="f558">
                  <a:pos x="f751" y="f752"/>
                </a:cxn>
                <a:cxn ang="f558">
                  <a:pos x="f753" y="f754"/>
                </a:cxn>
                <a:cxn ang="f558">
                  <a:pos x="f755" y="f756"/>
                </a:cxn>
                <a:cxn ang="f558">
                  <a:pos x="f757" y="f758"/>
                </a:cxn>
                <a:cxn ang="f558">
                  <a:pos x="f759" y="f760"/>
                </a:cxn>
                <a:cxn ang="f558">
                  <a:pos x="f745" y="f761"/>
                </a:cxn>
                <a:cxn ang="f558">
                  <a:pos x="f762" y="f763"/>
                </a:cxn>
                <a:cxn ang="f558">
                  <a:pos x="f764" y="f765"/>
                </a:cxn>
                <a:cxn ang="f558">
                  <a:pos x="f766" y="f767"/>
                </a:cxn>
                <a:cxn ang="f558">
                  <a:pos x="f768" y="f769"/>
                </a:cxn>
                <a:cxn ang="f558">
                  <a:pos x="f770" y="f771"/>
                </a:cxn>
              </a:cxnLst>
              <a:rect l="f660" t="f663" r="f661" b="f662"/>
              <a:pathLst>
                <a:path w="786" h="786">
                  <a:moveTo>
                    <a:pt x="f8" y="f9"/>
                  </a:moveTo>
                  <a:lnTo>
                    <a:pt x="f10" y="f11"/>
                  </a:lnTo>
                  <a:lnTo>
                    <a:pt x="f12" y="f11"/>
                  </a:lnTo>
                  <a:lnTo>
                    <a:pt x="f13" y="f11"/>
                  </a:lnTo>
                  <a:lnTo>
                    <a:pt x="f14" y="f15"/>
                  </a:lnTo>
                  <a:lnTo>
                    <a:pt x="f12" y="f16"/>
                  </a:lnTo>
                  <a:lnTo>
                    <a:pt x="f10" y="f17"/>
                  </a:lnTo>
                  <a:lnTo>
                    <a:pt x="f12" y="f18"/>
                  </a:lnTo>
                  <a:lnTo>
                    <a:pt x="f10" y="f19"/>
                  </a:lnTo>
                  <a:lnTo>
                    <a:pt x="f8" y="f19"/>
                  </a:lnTo>
                  <a:lnTo>
                    <a:pt x="f20" y="f19"/>
                  </a:lnTo>
                  <a:lnTo>
                    <a:pt x="f21" y="f22"/>
                  </a:lnTo>
                  <a:lnTo>
                    <a:pt x="f20" y="f23"/>
                  </a:lnTo>
                  <a:lnTo>
                    <a:pt x="f8" y="f9"/>
                  </a:lnTo>
                  <a:close/>
                  <a:moveTo>
                    <a:pt x="f12" y="f24"/>
                  </a:moveTo>
                  <a:lnTo>
                    <a:pt x="f12" y="f25"/>
                  </a:lnTo>
                  <a:lnTo>
                    <a:pt x="f12" y="f26"/>
                  </a:lnTo>
                  <a:lnTo>
                    <a:pt x="f27" y="f28"/>
                  </a:lnTo>
                  <a:lnTo>
                    <a:pt x="f27" y="f26"/>
                  </a:lnTo>
                  <a:lnTo>
                    <a:pt x="f27" y="f25"/>
                  </a:lnTo>
                  <a:lnTo>
                    <a:pt x="f13" y="f29"/>
                  </a:lnTo>
                  <a:lnTo>
                    <a:pt x="f14" y="f24"/>
                  </a:lnTo>
                  <a:lnTo>
                    <a:pt x="f12" y="f24"/>
                  </a:lnTo>
                  <a:close/>
                  <a:moveTo>
                    <a:pt x="f30" y="f31"/>
                  </a:moveTo>
                  <a:lnTo>
                    <a:pt x="f30" y="f32"/>
                  </a:lnTo>
                  <a:lnTo>
                    <a:pt x="f30" y="f33"/>
                  </a:lnTo>
                  <a:lnTo>
                    <a:pt x="f34" y="f33"/>
                  </a:lnTo>
                  <a:lnTo>
                    <a:pt x="f35" y="f36"/>
                  </a:lnTo>
                  <a:lnTo>
                    <a:pt x="f37" y="f31"/>
                  </a:lnTo>
                  <a:lnTo>
                    <a:pt x="f38" y="f39"/>
                  </a:lnTo>
                  <a:lnTo>
                    <a:pt x="f38" y="f40"/>
                  </a:lnTo>
                  <a:lnTo>
                    <a:pt x="f37" y="f40"/>
                  </a:lnTo>
                  <a:lnTo>
                    <a:pt x="f37" y="f41"/>
                  </a:lnTo>
                  <a:lnTo>
                    <a:pt x="f38" y="f41"/>
                  </a:lnTo>
                  <a:lnTo>
                    <a:pt x="f42" y="f43"/>
                  </a:lnTo>
                  <a:lnTo>
                    <a:pt x="f44" y="f45"/>
                  </a:lnTo>
                  <a:lnTo>
                    <a:pt x="f42" y="f46"/>
                  </a:lnTo>
                  <a:lnTo>
                    <a:pt x="f44" y="f47"/>
                  </a:lnTo>
                  <a:lnTo>
                    <a:pt x="f48" y="f6"/>
                  </a:lnTo>
                  <a:lnTo>
                    <a:pt x="f49" y="f6"/>
                  </a:lnTo>
                  <a:lnTo>
                    <a:pt x="f42" y="f50"/>
                  </a:lnTo>
                  <a:lnTo>
                    <a:pt x="f51" y="f46"/>
                  </a:lnTo>
                  <a:lnTo>
                    <a:pt x="f34" y="f41"/>
                  </a:lnTo>
                  <a:lnTo>
                    <a:pt x="f52" y="f40"/>
                  </a:lnTo>
                  <a:lnTo>
                    <a:pt x="f52" y="f39"/>
                  </a:lnTo>
                  <a:lnTo>
                    <a:pt x="f30" y="f39"/>
                  </a:lnTo>
                  <a:lnTo>
                    <a:pt x="f30" y="f31"/>
                  </a:lnTo>
                  <a:close/>
                  <a:moveTo>
                    <a:pt x="f22" y="f44"/>
                  </a:moveTo>
                  <a:lnTo>
                    <a:pt x="f9" y="f53"/>
                  </a:lnTo>
                  <a:lnTo>
                    <a:pt x="f9" y="f44"/>
                  </a:lnTo>
                  <a:lnTo>
                    <a:pt x="f9" y="f42"/>
                  </a:lnTo>
                  <a:lnTo>
                    <a:pt x="f16" y="f42"/>
                  </a:lnTo>
                  <a:lnTo>
                    <a:pt x="f9" y="f54"/>
                  </a:lnTo>
                  <a:lnTo>
                    <a:pt x="f9" y="f55"/>
                  </a:lnTo>
                  <a:lnTo>
                    <a:pt x="f15" y="f44"/>
                  </a:lnTo>
                  <a:lnTo>
                    <a:pt x="f9" y="f49"/>
                  </a:lnTo>
                  <a:lnTo>
                    <a:pt x="f16" y="f48"/>
                  </a:lnTo>
                  <a:lnTo>
                    <a:pt x="f16" y="f19"/>
                  </a:lnTo>
                  <a:lnTo>
                    <a:pt x="f9" y="f18"/>
                  </a:lnTo>
                  <a:lnTo>
                    <a:pt x="f11" y="f56"/>
                  </a:lnTo>
                  <a:lnTo>
                    <a:pt x="f24" y="f48"/>
                  </a:lnTo>
                  <a:lnTo>
                    <a:pt x="f28" y="f55"/>
                  </a:lnTo>
                  <a:lnTo>
                    <a:pt x="f26" y="f54"/>
                  </a:lnTo>
                  <a:lnTo>
                    <a:pt x="f28" y="f57"/>
                  </a:lnTo>
                  <a:lnTo>
                    <a:pt x="f58" y="f37"/>
                  </a:lnTo>
                  <a:lnTo>
                    <a:pt x="f59" y="f60"/>
                  </a:lnTo>
                  <a:lnTo>
                    <a:pt x="f59" y="f61"/>
                  </a:lnTo>
                  <a:lnTo>
                    <a:pt x="f62" y="f63"/>
                  </a:lnTo>
                  <a:lnTo>
                    <a:pt x="f64" y="f65"/>
                  </a:lnTo>
                  <a:lnTo>
                    <a:pt x="f66" y="f30"/>
                  </a:lnTo>
                  <a:lnTo>
                    <a:pt x="f67" y="f52"/>
                  </a:lnTo>
                  <a:lnTo>
                    <a:pt x="f68" y="f69"/>
                  </a:lnTo>
                  <a:lnTo>
                    <a:pt x="f58" y="f52"/>
                  </a:lnTo>
                  <a:lnTo>
                    <a:pt x="f70" y="f30"/>
                  </a:lnTo>
                  <a:lnTo>
                    <a:pt x="f15" y="f63"/>
                  </a:lnTo>
                  <a:lnTo>
                    <a:pt x="f16" y="f60"/>
                  </a:lnTo>
                  <a:lnTo>
                    <a:pt x="f18" y="f71"/>
                  </a:lnTo>
                  <a:lnTo>
                    <a:pt x="f72" y="f73"/>
                  </a:lnTo>
                  <a:lnTo>
                    <a:pt x="f72" y="f42"/>
                  </a:lnTo>
                  <a:lnTo>
                    <a:pt x="f22" y="f44"/>
                  </a:lnTo>
                  <a:close/>
                  <a:moveTo>
                    <a:pt x="f74" y="f75"/>
                  </a:moveTo>
                  <a:lnTo>
                    <a:pt x="f76" y="f67"/>
                  </a:lnTo>
                  <a:lnTo>
                    <a:pt x="f77" y="f67"/>
                  </a:lnTo>
                  <a:lnTo>
                    <a:pt x="f78" y="f75"/>
                  </a:lnTo>
                  <a:lnTo>
                    <a:pt x="f79" y="f80"/>
                  </a:lnTo>
                  <a:lnTo>
                    <a:pt x="f81" y="f82"/>
                  </a:lnTo>
                  <a:lnTo>
                    <a:pt x="f79" y="f83"/>
                  </a:lnTo>
                  <a:lnTo>
                    <a:pt x="f84" y="f59"/>
                  </a:lnTo>
                  <a:lnTo>
                    <a:pt x="f85" y="f62"/>
                  </a:lnTo>
                  <a:lnTo>
                    <a:pt x="f86" y="f87"/>
                  </a:lnTo>
                  <a:lnTo>
                    <a:pt x="f88" y="f87"/>
                  </a:lnTo>
                  <a:lnTo>
                    <a:pt x="f88" y="f62"/>
                  </a:lnTo>
                  <a:lnTo>
                    <a:pt x="f77" y="f58"/>
                  </a:lnTo>
                  <a:lnTo>
                    <a:pt x="f77" y="f59"/>
                  </a:lnTo>
                  <a:lnTo>
                    <a:pt x="f88" y="f83"/>
                  </a:lnTo>
                  <a:lnTo>
                    <a:pt x="f89" y="f68"/>
                  </a:lnTo>
                  <a:lnTo>
                    <a:pt x="f76" y="f80"/>
                  </a:lnTo>
                  <a:lnTo>
                    <a:pt x="f74" y="f68"/>
                  </a:lnTo>
                  <a:lnTo>
                    <a:pt x="f74" y="f75"/>
                  </a:lnTo>
                  <a:close/>
                  <a:moveTo>
                    <a:pt x="f90" y="f91"/>
                  </a:moveTo>
                  <a:lnTo>
                    <a:pt x="f92" y="f91"/>
                  </a:lnTo>
                  <a:lnTo>
                    <a:pt x="f92" y="f93"/>
                  </a:lnTo>
                  <a:lnTo>
                    <a:pt x="f94" y="f95"/>
                  </a:lnTo>
                  <a:lnTo>
                    <a:pt x="f96" y="f97"/>
                  </a:lnTo>
                  <a:lnTo>
                    <a:pt x="f98" y="f99"/>
                  </a:lnTo>
                  <a:lnTo>
                    <a:pt x="f100" y="f101"/>
                  </a:lnTo>
                  <a:lnTo>
                    <a:pt x="f102" y="f103"/>
                  </a:lnTo>
                  <a:lnTo>
                    <a:pt x="f104" y="f105"/>
                  </a:lnTo>
                  <a:lnTo>
                    <a:pt x="f106" y="f105"/>
                  </a:lnTo>
                  <a:lnTo>
                    <a:pt x="f107" y="f108"/>
                  </a:lnTo>
                  <a:lnTo>
                    <a:pt x="f109" y="f110"/>
                  </a:lnTo>
                  <a:lnTo>
                    <a:pt x="f111" y="f97"/>
                  </a:lnTo>
                  <a:lnTo>
                    <a:pt x="f112" y="f97"/>
                  </a:lnTo>
                  <a:lnTo>
                    <a:pt x="f113" y="f97"/>
                  </a:lnTo>
                  <a:lnTo>
                    <a:pt x="f113" y="f114"/>
                  </a:lnTo>
                  <a:lnTo>
                    <a:pt x="f113" y="f115"/>
                  </a:lnTo>
                  <a:lnTo>
                    <a:pt x="f113" y="f110"/>
                  </a:lnTo>
                  <a:lnTo>
                    <a:pt x="f112" y="f110"/>
                  </a:lnTo>
                  <a:lnTo>
                    <a:pt x="f113" y="f66"/>
                  </a:lnTo>
                  <a:lnTo>
                    <a:pt x="f116" y="f64"/>
                  </a:lnTo>
                  <a:lnTo>
                    <a:pt x="f117" y="f64"/>
                  </a:lnTo>
                  <a:lnTo>
                    <a:pt x="f118" y="f66"/>
                  </a:lnTo>
                  <a:lnTo>
                    <a:pt x="f119" y="f105"/>
                  </a:lnTo>
                  <a:lnTo>
                    <a:pt x="f120" y="f105"/>
                  </a:lnTo>
                  <a:lnTo>
                    <a:pt x="f121" y="f105"/>
                  </a:lnTo>
                  <a:lnTo>
                    <a:pt x="f122" y="f66"/>
                  </a:lnTo>
                  <a:lnTo>
                    <a:pt x="f8" y="f66"/>
                  </a:lnTo>
                  <a:lnTo>
                    <a:pt x="f123" y="f64"/>
                  </a:lnTo>
                  <a:lnTo>
                    <a:pt x="f124" y="f67"/>
                  </a:lnTo>
                  <a:lnTo>
                    <a:pt x="f125" y="f67"/>
                  </a:lnTo>
                  <a:lnTo>
                    <a:pt x="f125" y="f80"/>
                  </a:lnTo>
                  <a:lnTo>
                    <a:pt x="f124" y="f80"/>
                  </a:lnTo>
                  <a:lnTo>
                    <a:pt x="f126" y="f82"/>
                  </a:lnTo>
                  <a:lnTo>
                    <a:pt x="f127" y="f83"/>
                  </a:lnTo>
                  <a:lnTo>
                    <a:pt x="f128" y="f59"/>
                  </a:lnTo>
                  <a:lnTo>
                    <a:pt x="f128" y="f62"/>
                  </a:lnTo>
                  <a:lnTo>
                    <a:pt x="f129" y="f87"/>
                  </a:lnTo>
                  <a:lnTo>
                    <a:pt x="f130" y="f87"/>
                  </a:lnTo>
                  <a:lnTo>
                    <a:pt x="f12" y="f87"/>
                  </a:lnTo>
                  <a:lnTo>
                    <a:pt x="f10" y="f131"/>
                  </a:lnTo>
                  <a:lnTo>
                    <a:pt x="f10" y="f70"/>
                  </a:lnTo>
                  <a:lnTo>
                    <a:pt x="f12" y="f3"/>
                  </a:lnTo>
                  <a:lnTo>
                    <a:pt x="f12" y="f26"/>
                  </a:lnTo>
                  <a:lnTo>
                    <a:pt x="f10" y="f25"/>
                  </a:lnTo>
                  <a:lnTo>
                    <a:pt x="f8" y="f11"/>
                  </a:lnTo>
                  <a:lnTo>
                    <a:pt x="f20" y="f9"/>
                  </a:lnTo>
                  <a:lnTo>
                    <a:pt x="f122" y="f23"/>
                  </a:lnTo>
                  <a:lnTo>
                    <a:pt x="f121" y="f17"/>
                  </a:lnTo>
                  <a:lnTo>
                    <a:pt x="f120" y="f22"/>
                  </a:lnTo>
                  <a:lnTo>
                    <a:pt x="f119" y="f22"/>
                  </a:lnTo>
                  <a:lnTo>
                    <a:pt x="f118" y="f17"/>
                  </a:lnTo>
                  <a:lnTo>
                    <a:pt x="f117" y="f132"/>
                  </a:lnTo>
                  <a:lnTo>
                    <a:pt x="f133" y="f9"/>
                  </a:lnTo>
                  <a:lnTo>
                    <a:pt x="f112" y="f9"/>
                  </a:lnTo>
                  <a:lnTo>
                    <a:pt x="f111" y="f132"/>
                  </a:lnTo>
                  <a:lnTo>
                    <a:pt x="f134" y="f132"/>
                  </a:lnTo>
                  <a:lnTo>
                    <a:pt x="f135" y="f9"/>
                  </a:lnTo>
                  <a:lnTo>
                    <a:pt x="f136" y="f9"/>
                  </a:lnTo>
                  <a:lnTo>
                    <a:pt x="f137" y="f9"/>
                  </a:lnTo>
                  <a:lnTo>
                    <a:pt x="f138" y="f9"/>
                  </a:lnTo>
                  <a:lnTo>
                    <a:pt x="f138" y="f16"/>
                  </a:lnTo>
                  <a:lnTo>
                    <a:pt x="f139" y="f132"/>
                  </a:lnTo>
                  <a:lnTo>
                    <a:pt x="f138" y="f23"/>
                  </a:lnTo>
                  <a:lnTo>
                    <a:pt x="f138" y="f18"/>
                  </a:lnTo>
                  <a:lnTo>
                    <a:pt x="f139" y="f48"/>
                  </a:lnTo>
                  <a:lnTo>
                    <a:pt x="f139" y="f44"/>
                  </a:lnTo>
                  <a:lnTo>
                    <a:pt x="f138" y="f55"/>
                  </a:lnTo>
                  <a:lnTo>
                    <a:pt x="f140" y="f55"/>
                  </a:lnTo>
                  <a:lnTo>
                    <a:pt x="f141" y="f42"/>
                  </a:lnTo>
                  <a:lnTo>
                    <a:pt x="f142" y="f53"/>
                  </a:lnTo>
                  <a:lnTo>
                    <a:pt x="f98" y="f19"/>
                  </a:lnTo>
                  <a:lnTo>
                    <a:pt x="f143" y="f18"/>
                  </a:lnTo>
                  <a:lnTo>
                    <a:pt x="f144" y="f18"/>
                  </a:lnTo>
                  <a:lnTo>
                    <a:pt x="f145" y="f22"/>
                  </a:lnTo>
                  <a:lnTo>
                    <a:pt x="f146" y="f132"/>
                  </a:lnTo>
                  <a:lnTo>
                    <a:pt x="f147" y="f23"/>
                  </a:lnTo>
                  <a:lnTo>
                    <a:pt x="f148" y="f9"/>
                  </a:lnTo>
                  <a:lnTo>
                    <a:pt x="f149" y="f29"/>
                  </a:lnTo>
                  <a:lnTo>
                    <a:pt x="f150" y="f70"/>
                  </a:lnTo>
                  <a:lnTo>
                    <a:pt x="f151" y="f58"/>
                  </a:lnTo>
                  <a:lnTo>
                    <a:pt x="f152" y="f58"/>
                  </a:lnTo>
                  <a:lnTo>
                    <a:pt x="f153" y="f62"/>
                  </a:lnTo>
                  <a:lnTo>
                    <a:pt x="f154" y="f62"/>
                  </a:lnTo>
                  <a:lnTo>
                    <a:pt x="f155" y="f62"/>
                  </a:lnTo>
                  <a:lnTo>
                    <a:pt x="f156" y="f58"/>
                  </a:lnTo>
                  <a:lnTo>
                    <a:pt x="f157" y="f58"/>
                  </a:lnTo>
                  <a:lnTo>
                    <a:pt x="f158" y="f87"/>
                  </a:lnTo>
                  <a:lnTo>
                    <a:pt x="f159" y="f87"/>
                  </a:lnTo>
                  <a:lnTo>
                    <a:pt x="f160" y="f62"/>
                  </a:lnTo>
                  <a:lnTo>
                    <a:pt x="f161" y="f58"/>
                  </a:lnTo>
                  <a:lnTo>
                    <a:pt x="f162" y="f59"/>
                  </a:lnTo>
                  <a:lnTo>
                    <a:pt x="f163" y="f58"/>
                  </a:lnTo>
                  <a:lnTo>
                    <a:pt x="f164" y="f131"/>
                  </a:lnTo>
                  <a:lnTo>
                    <a:pt x="f165" y="f70"/>
                  </a:lnTo>
                  <a:lnTo>
                    <a:pt x="f166" y="f70"/>
                  </a:lnTo>
                  <a:lnTo>
                    <a:pt x="f167" y="f26"/>
                  </a:lnTo>
                  <a:lnTo>
                    <a:pt x="f114" y="f16"/>
                  </a:lnTo>
                  <a:lnTo>
                    <a:pt x="f115" y="f132"/>
                  </a:lnTo>
                  <a:lnTo>
                    <a:pt x="f108" y="f23"/>
                  </a:lnTo>
                  <a:lnTo>
                    <a:pt x="f66" y="f17"/>
                  </a:lnTo>
                  <a:lnTo>
                    <a:pt x="f62" y="f17"/>
                  </a:lnTo>
                  <a:lnTo>
                    <a:pt x="f131" y="f22"/>
                  </a:lnTo>
                  <a:lnTo>
                    <a:pt x="f70" y="f17"/>
                  </a:lnTo>
                  <a:lnTo>
                    <a:pt x="f29" y="f15"/>
                  </a:lnTo>
                  <a:lnTo>
                    <a:pt x="f24" y="f15"/>
                  </a:lnTo>
                  <a:lnTo>
                    <a:pt x="f24" y="f11"/>
                  </a:lnTo>
                  <a:lnTo>
                    <a:pt x="f11" y="f29"/>
                  </a:lnTo>
                  <a:lnTo>
                    <a:pt x="f11" y="f25"/>
                  </a:lnTo>
                  <a:lnTo>
                    <a:pt x="f15" y="f29"/>
                  </a:lnTo>
                  <a:lnTo>
                    <a:pt x="f9" y="f24"/>
                  </a:lnTo>
                  <a:lnTo>
                    <a:pt x="f9" y="f9"/>
                  </a:lnTo>
                  <a:lnTo>
                    <a:pt x="f9" y="f17"/>
                  </a:lnTo>
                  <a:lnTo>
                    <a:pt x="f16" y="f18"/>
                  </a:lnTo>
                  <a:lnTo>
                    <a:pt x="f132" y="f56"/>
                  </a:lnTo>
                  <a:lnTo>
                    <a:pt x="f23" y="f168"/>
                  </a:lnTo>
                  <a:lnTo>
                    <a:pt x="f23" y="f49"/>
                  </a:lnTo>
                  <a:lnTo>
                    <a:pt x="f17" y="f53"/>
                  </a:lnTo>
                  <a:lnTo>
                    <a:pt x="f72" y="f44"/>
                  </a:lnTo>
                  <a:lnTo>
                    <a:pt x="f19" y="f42"/>
                  </a:lnTo>
                  <a:lnTo>
                    <a:pt x="f19" y="f55"/>
                  </a:lnTo>
                  <a:lnTo>
                    <a:pt x="f19" y="f73"/>
                  </a:lnTo>
                  <a:lnTo>
                    <a:pt x="f168" y="f73"/>
                  </a:lnTo>
                  <a:lnTo>
                    <a:pt x="f49" y="f55"/>
                  </a:lnTo>
                  <a:lnTo>
                    <a:pt x="f55" y="f53"/>
                  </a:lnTo>
                  <a:lnTo>
                    <a:pt x="f73" y="f19"/>
                  </a:lnTo>
                  <a:lnTo>
                    <a:pt x="f169" y="f18"/>
                  </a:lnTo>
                  <a:lnTo>
                    <a:pt x="f71" y="f17"/>
                  </a:lnTo>
                  <a:lnTo>
                    <a:pt x="f170" y="f23"/>
                  </a:lnTo>
                  <a:lnTo>
                    <a:pt x="f37" y="f132"/>
                  </a:lnTo>
                  <a:lnTo>
                    <a:pt x="f35" y="f24"/>
                  </a:lnTo>
                  <a:lnTo>
                    <a:pt x="f34" y="f25"/>
                  </a:lnTo>
                  <a:lnTo>
                    <a:pt x="f171" y="f28"/>
                  </a:lnTo>
                  <a:lnTo>
                    <a:pt x="f172" y="f70"/>
                  </a:lnTo>
                  <a:lnTo>
                    <a:pt x="f31" y="f62"/>
                  </a:lnTo>
                  <a:lnTo>
                    <a:pt x="f173" y="f68"/>
                  </a:lnTo>
                  <a:lnTo>
                    <a:pt x="f174" y="f64"/>
                  </a:lnTo>
                  <a:lnTo>
                    <a:pt x="f175" y="f108"/>
                  </a:lnTo>
                  <a:lnTo>
                    <a:pt x="f6" y="f108"/>
                  </a:lnTo>
                  <a:lnTo>
                    <a:pt x="f6" y="f101"/>
                  </a:lnTo>
                  <a:lnTo>
                    <a:pt x="f176" y="f177"/>
                  </a:lnTo>
                  <a:lnTo>
                    <a:pt x="f175" y="f110"/>
                  </a:lnTo>
                  <a:lnTo>
                    <a:pt x="f178" y="f177"/>
                  </a:lnTo>
                  <a:lnTo>
                    <a:pt x="f46" y="f177"/>
                  </a:lnTo>
                  <a:lnTo>
                    <a:pt x="f179" y="f99"/>
                  </a:lnTo>
                  <a:lnTo>
                    <a:pt x="f174" y="f95"/>
                  </a:lnTo>
                  <a:lnTo>
                    <a:pt x="f180" y="f181"/>
                  </a:lnTo>
                  <a:lnTo>
                    <a:pt x="f182" y="f183"/>
                  </a:lnTo>
                  <a:lnTo>
                    <a:pt x="f39" y="f183"/>
                  </a:lnTo>
                  <a:lnTo>
                    <a:pt x="f184" y="f166"/>
                  </a:lnTo>
                  <a:lnTo>
                    <a:pt x="f185" y="f186"/>
                  </a:lnTo>
                  <a:lnTo>
                    <a:pt x="f171" y="f186"/>
                  </a:lnTo>
                  <a:lnTo>
                    <a:pt x="f34" y="f165"/>
                  </a:lnTo>
                  <a:lnTo>
                    <a:pt x="f60" y="f164"/>
                  </a:lnTo>
                  <a:lnTo>
                    <a:pt x="f170" y="f164"/>
                  </a:lnTo>
                  <a:lnTo>
                    <a:pt x="f169" y="f163"/>
                  </a:lnTo>
                  <a:lnTo>
                    <a:pt x="f55" y="f162"/>
                  </a:lnTo>
                  <a:lnTo>
                    <a:pt x="f53" y="f187"/>
                  </a:lnTo>
                  <a:lnTo>
                    <a:pt x="f168" y="f188"/>
                  </a:lnTo>
                  <a:lnTo>
                    <a:pt x="f72" y="f189"/>
                  </a:lnTo>
                  <a:lnTo>
                    <a:pt x="f23" y="f190"/>
                  </a:lnTo>
                  <a:lnTo>
                    <a:pt x="f15" y="f189"/>
                  </a:lnTo>
                  <a:lnTo>
                    <a:pt x="f26" y="f190"/>
                  </a:lnTo>
                  <a:lnTo>
                    <a:pt x="f62" y="f190"/>
                  </a:lnTo>
                  <a:lnTo>
                    <a:pt x="f75" y="f191"/>
                  </a:lnTo>
                  <a:lnTo>
                    <a:pt x="f64" y="f161"/>
                  </a:lnTo>
                  <a:lnTo>
                    <a:pt x="f66" y="f192"/>
                  </a:lnTo>
                  <a:lnTo>
                    <a:pt x="f66" y="f193"/>
                  </a:lnTo>
                  <a:lnTo>
                    <a:pt x="f99" y="f194"/>
                  </a:lnTo>
                  <a:lnTo>
                    <a:pt x="f95" y="f195"/>
                  </a:lnTo>
                  <a:lnTo>
                    <a:pt x="f93" y="f196"/>
                  </a:lnTo>
                  <a:lnTo>
                    <a:pt x="f93" y="f197"/>
                  </a:lnTo>
                  <a:lnTo>
                    <a:pt x="f181" y="f155"/>
                  </a:lnTo>
                  <a:lnTo>
                    <a:pt x="f181" y="f154"/>
                  </a:lnTo>
                  <a:lnTo>
                    <a:pt x="f181" y="f152"/>
                  </a:lnTo>
                  <a:lnTo>
                    <a:pt x="f93" y="f150"/>
                  </a:lnTo>
                  <a:lnTo>
                    <a:pt x="f93" y="f198"/>
                  </a:lnTo>
                  <a:lnTo>
                    <a:pt x="f93" y="f199"/>
                  </a:lnTo>
                  <a:lnTo>
                    <a:pt x="f181" y="f149"/>
                  </a:lnTo>
                  <a:lnTo>
                    <a:pt x="f91" y="f149"/>
                  </a:lnTo>
                  <a:lnTo>
                    <a:pt x="f183" y="f149"/>
                  </a:lnTo>
                  <a:lnTo>
                    <a:pt x="f165" y="f198"/>
                  </a:lnTo>
                  <a:lnTo>
                    <a:pt x="f164" y="f199"/>
                  </a:lnTo>
                  <a:lnTo>
                    <a:pt x="f164" y="f149"/>
                  </a:lnTo>
                  <a:lnTo>
                    <a:pt x="f165" y="f2"/>
                  </a:lnTo>
                  <a:lnTo>
                    <a:pt x="f165" y="f200"/>
                  </a:lnTo>
                  <a:lnTo>
                    <a:pt x="f163" y="f146"/>
                  </a:lnTo>
                  <a:lnTo>
                    <a:pt x="f187" y="f201"/>
                  </a:lnTo>
                  <a:lnTo>
                    <a:pt x="f188" y="f201"/>
                  </a:lnTo>
                  <a:lnTo>
                    <a:pt x="f188" y="f146"/>
                  </a:lnTo>
                  <a:lnTo>
                    <a:pt x="f188" y="f147"/>
                  </a:lnTo>
                  <a:lnTo>
                    <a:pt x="f190" y="f200"/>
                  </a:lnTo>
                  <a:lnTo>
                    <a:pt x="f191" y="f202"/>
                  </a:lnTo>
                  <a:lnTo>
                    <a:pt x="f192" y="f198"/>
                  </a:lnTo>
                  <a:lnTo>
                    <a:pt x="f159" y="f153"/>
                  </a:lnTo>
                  <a:lnTo>
                    <a:pt x="f194" y="f197"/>
                  </a:lnTo>
                  <a:lnTo>
                    <a:pt x="f158" y="f194"/>
                  </a:lnTo>
                  <a:lnTo>
                    <a:pt x="f157" y="f193"/>
                  </a:lnTo>
                  <a:lnTo>
                    <a:pt x="f196" y="f160"/>
                  </a:lnTo>
                  <a:lnTo>
                    <a:pt x="f196" y="f189"/>
                  </a:lnTo>
                  <a:lnTo>
                    <a:pt x="f197" y="f187"/>
                  </a:lnTo>
                  <a:lnTo>
                    <a:pt x="f156" y="f162"/>
                  </a:lnTo>
                  <a:lnTo>
                    <a:pt x="f156" y="f189"/>
                  </a:lnTo>
                  <a:lnTo>
                    <a:pt x="f156" y="f203"/>
                  </a:lnTo>
                  <a:lnTo>
                    <a:pt x="f155" y="f160"/>
                  </a:lnTo>
                  <a:lnTo>
                    <a:pt x="f204" y="f159"/>
                  </a:lnTo>
                  <a:lnTo>
                    <a:pt x="f205" y="f206"/>
                  </a:lnTo>
                  <a:lnTo>
                    <a:pt x="f153" y="f161"/>
                  </a:lnTo>
                  <a:lnTo>
                    <a:pt x="f152" y="f190"/>
                  </a:lnTo>
                  <a:lnTo>
                    <a:pt x="f207" y="f187"/>
                  </a:lnTo>
                  <a:lnTo>
                    <a:pt x="f150" y="f188"/>
                  </a:lnTo>
                  <a:lnTo>
                    <a:pt x="f208" y="f187"/>
                  </a:lnTo>
                  <a:lnTo>
                    <a:pt x="f198" y="f162"/>
                  </a:lnTo>
                  <a:lnTo>
                    <a:pt x="f149" y="f163"/>
                  </a:lnTo>
                  <a:lnTo>
                    <a:pt x="f209" y="f162"/>
                  </a:lnTo>
                  <a:lnTo>
                    <a:pt x="f209" y="f190"/>
                  </a:lnTo>
                  <a:lnTo>
                    <a:pt x="f209" y="f189"/>
                  </a:lnTo>
                  <a:lnTo>
                    <a:pt x="f149" y="f189"/>
                  </a:lnTo>
                  <a:lnTo>
                    <a:pt x="f198" y="f203"/>
                  </a:lnTo>
                  <a:lnTo>
                    <a:pt x="f208" y="f206"/>
                  </a:lnTo>
                  <a:lnTo>
                    <a:pt x="f198" y="f193"/>
                  </a:lnTo>
                  <a:lnTo>
                    <a:pt x="f149" y="f194"/>
                  </a:lnTo>
                  <a:lnTo>
                    <a:pt x="f209" y="f194"/>
                  </a:lnTo>
                  <a:lnTo>
                    <a:pt x="f149" y="f193"/>
                  </a:lnTo>
                  <a:lnTo>
                    <a:pt x="f209" y="f160"/>
                  </a:lnTo>
                  <a:lnTo>
                    <a:pt x="f210" y="f161"/>
                  </a:lnTo>
                  <a:lnTo>
                    <a:pt x="f210" y="f203"/>
                  </a:lnTo>
                  <a:lnTo>
                    <a:pt x="f211" y="f188"/>
                  </a:lnTo>
                  <a:lnTo>
                    <a:pt x="f147" y="f162"/>
                  </a:lnTo>
                  <a:lnTo>
                    <a:pt x="f147" y="f164"/>
                  </a:lnTo>
                  <a:lnTo>
                    <a:pt x="f212" y="f183"/>
                  </a:lnTo>
                  <a:lnTo>
                    <a:pt x="f213" y="f167"/>
                  </a:lnTo>
                  <a:lnTo>
                    <a:pt x="f214" y="f91"/>
                  </a:lnTo>
                  <a:lnTo>
                    <a:pt x="f215" y="f181"/>
                  </a:lnTo>
                  <a:lnTo>
                    <a:pt x="f90" y="f91"/>
                  </a:lnTo>
                  <a:close/>
                  <a:moveTo>
                    <a:pt x="f216" y="f95"/>
                  </a:moveTo>
                  <a:lnTo>
                    <a:pt x="f120" y="f95"/>
                  </a:lnTo>
                  <a:lnTo>
                    <a:pt x="f120" y="f93"/>
                  </a:lnTo>
                  <a:lnTo>
                    <a:pt x="f21" y="f91"/>
                  </a:lnTo>
                  <a:lnTo>
                    <a:pt x="f20" y="f167"/>
                  </a:lnTo>
                  <a:lnTo>
                    <a:pt x="f8" y="f91"/>
                  </a:lnTo>
                  <a:lnTo>
                    <a:pt x="f10" y="f91"/>
                  </a:lnTo>
                  <a:lnTo>
                    <a:pt x="f10" y="f93"/>
                  </a:lnTo>
                  <a:lnTo>
                    <a:pt x="f8" y="f95"/>
                  </a:lnTo>
                  <a:lnTo>
                    <a:pt x="f20" y="f97"/>
                  </a:lnTo>
                  <a:lnTo>
                    <a:pt x="f216" y="f95"/>
                  </a:lnTo>
                  <a:close/>
                  <a:moveTo>
                    <a:pt x="f94" y="f149"/>
                  </a:moveTo>
                  <a:lnTo>
                    <a:pt x="f94" y="f209"/>
                  </a:lnTo>
                  <a:lnTo>
                    <a:pt x="f143" y="f210"/>
                  </a:lnTo>
                  <a:lnTo>
                    <a:pt x="f217" y="f202"/>
                  </a:lnTo>
                  <a:lnTo>
                    <a:pt x="f218" y="f210"/>
                  </a:lnTo>
                  <a:lnTo>
                    <a:pt x="f218" y="f209"/>
                  </a:lnTo>
                  <a:lnTo>
                    <a:pt x="f217" y="f149"/>
                  </a:lnTo>
                  <a:lnTo>
                    <a:pt x="f94" y="f149"/>
                  </a:lnTo>
                  <a:close/>
                  <a:moveTo>
                    <a:pt x="f219" y="f220"/>
                  </a:moveTo>
                  <a:lnTo>
                    <a:pt x="f219" y="f220"/>
                  </a:lnTo>
                  <a:lnTo>
                    <a:pt x="f221" y="f27"/>
                  </a:lnTo>
                  <a:lnTo>
                    <a:pt x="f222" y="f223"/>
                  </a:lnTo>
                  <a:lnTo>
                    <a:pt x="f224" y="f119"/>
                  </a:lnTo>
                  <a:lnTo>
                    <a:pt x="f225" y="f137"/>
                  </a:lnTo>
                  <a:lnTo>
                    <a:pt x="f226" y="f141"/>
                  </a:lnTo>
                  <a:lnTo>
                    <a:pt x="f227" y="f228"/>
                  </a:lnTo>
                  <a:lnTo>
                    <a:pt x="f229" y="f230"/>
                  </a:lnTo>
                  <a:lnTo>
                    <a:pt x="f231" y="f100"/>
                  </a:lnTo>
                  <a:lnTo>
                    <a:pt x="f232" y="f233"/>
                  </a:lnTo>
                  <a:lnTo>
                    <a:pt x="f234" y="f100"/>
                  </a:lnTo>
                  <a:lnTo>
                    <a:pt x="f235" y="f142"/>
                  </a:lnTo>
                  <a:lnTo>
                    <a:pt x="f236" y="f104"/>
                  </a:lnTo>
                  <a:lnTo>
                    <a:pt x="f237" y="f238"/>
                  </a:lnTo>
                  <a:lnTo>
                    <a:pt x="f239" y="f240"/>
                  </a:lnTo>
                  <a:lnTo>
                    <a:pt x="f241" y="f242"/>
                  </a:lnTo>
                  <a:lnTo>
                    <a:pt x="f243" y="f242"/>
                  </a:lnTo>
                  <a:lnTo>
                    <a:pt x="f243" y="f244"/>
                  </a:lnTo>
                  <a:lnTo>
                    <a:pt x="f241" y="f244"/>
                  </a:lnTo>
                  <a:lnTo>
                    <a:pt x="f241" y="f245"/>
                  </a:lnTo>
                  <a:lnTo>
                    <a:pt x="f243" y="f246"/>
                  </a:lnTo>
                  <a:lnTo>
                    <a:pt x="f247" y="f248"/>
                  </a:lnTo>
                  <a:lnTo>
                    <a:pt x="f249" y="f109"/>
                  </a:lnTo>
                  <a:lnTo>
                    <a:pt x="f250" y="f135"/>
                  </a:lnTo>
                  <a:lnTo>
                    <a:pt x="f251" y="f252"/>
                  </a:lnTo>
                  <a:lnTo>
                    <a:pt x="f253" y="f254"/>
                  </a:lnTo>
                  <a:lnTo>
                    <a:pt x="f255" y="f254"/>
                  </a:lnTo>
                  <a:lnTo>
                    <a:pt x="f256" y="f252"/>
                  </a:lnTo>
                  <a:lnTo>
                    <a:pt x="f257" y="f258"/>
                  </a:lnTo>
                  <a:lnTo>
                    <a:pt x="f259" y="f260"/>
                  </a:lnTo>
                  <a:lnTo>
                    <a:pt x="f259" y="f109"/>
                  </a:lnTo>
                  <a:lnTo>
                    <a:pt x="f259" y="f137"/>
                  </a:lnTo>
                  <a:lnTo>
                    <a:pt x="f259" y="f261"/>
                  </a:lnTo>
                  <a:lnTo>
                    <a:pt x="f259" y="f140"/>
                  </a:lnTo>
                  <a:lnTo>
                    <a:pt x="f257" y="f242"/>
                  </a:lnTo>
                  <a:lnTo>
                    <a:pt x="f256" y="f240"/>
                  </a:lnTo>
                  <a:lnTo>
                    <a:pt x="f262" y="f141"/>
                  </a:lnTo>
                  <a:lnTo>
                    <a:pt x="f262" y="f238"/>
                  </a:lnTo>
                  <a:lnTo>
                    <a:pt x="f263" y="f264"/>
                  </a:lnTo>
                  <a:lnTo>
                    <a:pt x="f255" y="f104"/>
                  </a:lnTo>
                  <a:lnTo>
                    <a:pt x="f265" y="f266"/>
                  </a:lnTo>
                  <a:lnTo>
                    <a:pt x="f265" y="f267"/>
                  </a:lnTo>
                  <a:lnTo>
                    <a:pt x="f268" y="f218"/>
                  </a:lnTo>
                  <a:lnTo>
                    <a:pt x="f253" y="f217"/>
                  </a:lnTo>
                  <a:lnTo>
                    <a:pt x="f251" y="f217"/>
                  </a:lnTo>
                  <a:lnTo>
                    <a:pt x="f251" y="f218"/>
                  </a:lnTo>
                  <a:lnTo>
                    <a:pt x="f249" y="f269"/>
                  </a:lnTo>
                  <a:lnTo>
                    <a:pt x="f249" y="f90"/>
                  </a:lnTo>
                  <a:lnTo>
                    <a:pt x="f249" y="f144"/>
                  </a:lnTo>
                  <a:lnTo>
                    <a:pt x="f250" y="f201"/>
                  </a:lnTo>
                  <a:lnTo>
                    <a:pt x="f270" y="f200"/>
                  </a:lnTo>
                  <a:lnTo>
                    <a:pt x="f270" y="f2"/>
                  </a:lnTo>
                  <a:lnTo>
                    <a:pt x="f251" y="f149"/>
                  </a:lnTo>
                  <a:lnTo>
                    <a:pt x="f268" y="f150"/>
                  </a:lnTo>
                  <a:lnTo>
                    <a:pt x="f271" y="f152"/>
                  </a:lnTo>
                  <a:lnTo>
                    <a:pt x="f256" y="f205"/>
                  </a:lnTo>
                  <a:lnTo>
                    <a:pt x="f256" y="f154"/>
                  </a:lnTo>
                  <a:lnTo>
                    <a:pt x="f256" y="f155"/>
                  </a:lnTo>
                  <a:lnTo>
                    <a:pt x="f262" y="f272"/>
                  </a:lnTo>
                  <a:lnTo>
                    <a:pt x="f268" y="f155"/>
                  </a:lnTo>
                  <a:lnTo>
                    <a:pt x="f268" y="f272"/>
                  </a:lnTo>
                  <a:lnTo>
                    <a:pt x="f265" y="f272"/>
                  </a:lnTo>
                  <a:lnTo>
                    <a:pt x="f255" y="f197"/>
                  </a:lnTo>
                  <a:lnTo>
                    <a:pt x="f263" y="f157"/>
                  </a:lnTo>
                  <a:lnTo>
                    <a:pt x="f263" y="f158"/>
                  </a:lnTo>
                  <a:lnTo>
                    <a:pt x="f262" y="f158"/>
                  </a:lnTo>
                  <a:lnTo>
                    <a:pt x="f256" y="f193"/>
                  </a:lnTo>
                  <a:lnTo>
                    <a:pt x="f273" y="f159"/>
                  </a:lnTo>
                  <a:lnTo>
                    <a:pt x="f273" y="f206"/>
                  </a:lnTo>
                  <a:lnTo>
                    <a:pt x="f274" y="f192"/>
                  </a:lnTo>
                  <a:lnTo>
                    <a:pt x="f259" y="f203"/>
                  </a:lnTo>
                  <a:lnTo>
                    <a:pt x="f275" y="f191"/>
                  </a:lnTo>
                  <a:lnTo>
                    <a:pt x="f77" y="f190"/>
                  </a:lnTo>
                  <a:lnTo>
                    <a:pt x="f276" y="f188"/>
                  </a:lnTo>
                  <a:lnTo>
                    <a:pt x="f277" y="f187"/>
                  </a:lnTo>
                  <a:lnTo>
                    <a:pt x="f124" y="f188"/>
                  </a:lnTo>
                  <a:lnTo>
                    <a:pt x="f278" y="f187"/>
                  </a:lnTo>
                  <a:lnTo>
                    <a:pt x="f126" y="f163"/>
                  </a:lnTo>
                  <a:lnTo>
                    <a:pt x="f128" y="f165"/>
                  </a:lnTo>
                  <a:lnTo>
                    <a:pt x="f279" y="f186"/>
                  </a:lnTo>
                  <a:lnTo>
                    <a:pt x="f13" y="f166"/>
                  </a:lnTo>
                  <a:lnTo>
                    <a:pt x="f20" y="f186"/>
                  </a:lnTo>
                  <a:lnTo>
                    <a:pt x="f121" y="f166"/>
                  </a:lnTo>
                  <a:lnTo>
                    <a:pt x="f116" y="f91"/>
                  </a:lnTo>
                  <a:lnTo>
                    <a:pt x="f112" y="f91"/>
                  </a:lnTo>
                  <a:lnTo>
                    <a:pt x="f280" y="f167"/>
                  </a:lnTo>
                  <a:lnTo>
                    <a:pt x="f252" y="f183"/>
                  </a:lnTo>
                  <a:lnTo>
                    <a:pt x="f260" y="f183"/>
                  </a:lnTo>
                  <a:lnTo>
                    <a:pt x="f135" y="f166"/>
                  </a:lnTo>
                  <a:lnTo>
                    <a:pt x="f260" y="f186"/>
                  </a:lnTo>
                  <a:lnTo>
                    <a:pt x="f135" y="f164"/>
                  </a:lnTo>
                  <a:lnTo>
                    <a:pt x="f109" y="f187"/>
                  </a:lnTo>
                  <a:lnTo>
                    <a:pt x="f136" y="f189"/>
                  </a:lnTo>
                  <a:lnTo>
                    <a:pt x="f136" y="f161"/>
                  </a:lnTo>
                  <a:lnTo>
                    <a:pt x="f109" y="f206"/>
                  </a:lnTo>
                  <a:lnTo>
                    <a:pt x="f135" y="f159"/>
                  </a:lnTo>
                  <a:lnTo>
                    <a:pt x="f258" y="f193"/>
                  </a:lnTo>
                  <a:lnTo>
                    <a:pt x="f252" y="f193"/>
                  </a:lnTo>
                  <a:lnTo>
                    <a:pt x="f111" y="f194"/>
                  </a:lnTo>
                  <a:lnTo>
                    <a:pt x="f252" y="f158"/>
                  </a:lnTo>
                  <a:lnTo>
                    <a:pt x="f258" y="f195"/>
                  </a:lnTo>
                  <a:lnTo>
                    <a:pt x="f109" y="f157"/>
                  </a:lnTo>
                  <a:lnTo>
                    <a:pt x="f137" y="f197"/>
                  </a:lnTo>
                  <a:lnTo>
                    <a:pt x="f107" y="f155"/>
                  </a:lnTo>
                  <a:lnTo>
                    <a:pt x="f138" y="f154"/>
                  </a:lnTo>
                  <a:lnTo>
                    <a:pt x="f138" y="f153"/>
                  </a:lnTo>
                  <a:lnTo>
                    <a:pt x="f138" y="f281"/>
                  </a:lnTo>
                  <a:lnTo>
                    <a:pt x="f107" y="f149"/>
                  </a:lnTo>
                  <a:lnTo>
                    <a:pt x="f107" y="f282"/>
                  </a:lnTo>
                  <a:lnTo>
                    <a:pt x="f283" y="f211"/>
                  </a:lnTo>
                  <a:lnTo>
                    <a:pt x="f138" y="f213"/>
                  </a:lnTo>
                  <a:lnTo>
                    <a:pt x="f140" y="f284"/>
                  </a:lnTo>
                  <a:lnTo>
                    <a:pt x="f140" y="f145"/>
                  </a:lnTo>
                  <a:lnTo>
                    <a:pt x="f139" y="f147"/>
                  </a:lnTo>
                  <a:lnTo>
                    <a:pt x="f139" y="f2"/>
                  </a:lnTo>
                  <a:lnTo>
                    <a:pt x="f140" y="f285"/>
                  </a:lnTo>
                  <a:lnTo>
                    <a:pt x="f244" y="f2"/>
                  </a:lnTo>
                  <a:lnTo>
                    <a:pt x="f244" y="f147"/>
                  </a:lnTo>
                  <a:lnTo>
                    <a:pt x="f244" y="f146"/>
                  </a:lnTo>
                  <a:lnTo>
                    <a:pt x="f244" y="f201"/>
                  </a:lnTo>
                  <a:lnTo>
                    <a:pt x="f106" y="f145"/>
                  </a:lnTo>
                  <a:lnTo>
                    <a:pt x="f240" y="f286"/>
                  </a:lnTo>
                  <a:lnTo>
                    <a:pt x="f141" y="f145"/>
                  </a:lnTo>
                  <a:lnTo>
                    <a:pt x="f141" y="f201"/>
                  </a:lnTo>
                  <a:lnTo>
                    <a:pt x="f141" y="f211"/>
                  </a:lnTo>
                  <a:lnTo>
                    <a:pt x="f141" y="f2"/>
                  </a:lnTo>
                  <a:lnTo>
                    <a:pt x="f141" y="f210"/>
                  </a:lnTo>
                  <a:lnTo>
                    <a:pt x="f141" y="f209"/>
                  </a:lnTo>
                  <a:lnTo>
                    <a:pt x="f287" y="f199"/>
                  </a:lnTo>
                  <a:lnTo>
                    <a:pt x="f287" y="f288"/>
                  </a:lnTo>
                  <a:lnTo>
                    <a:pt x="f141" y="f289"/>
                  </a:lnTo>
                  <a:lnTo>
                    <a:pt x="f141" y="f281"/>
                  </a:lnTo>
                  <a:lnTo>
                    <a:pt x="f264" y="f289"/>
                  </a:lnTo>
                  <a:lnTo>
                    <a:pt x="f228" y="f199"/>
                  </a:lnTo>
                  <a:lnTo>
                    <a:pt x="f230" y="f2"/>
                  </a:lnTo>
                  <a:lnTo>
                    <a:pt x="f290" y="f147"/>
                  </a:lnTo>
                  <a:lnTo>
                    <a:pt x="f291" y="f147"/>
                  </a:lnTo>
                  <a:lnTo>
                    <a:pt x="f96" y="f146"/>
                  </a:lnTo>
                  <a:lnTo>
                    <a:pt x="f96" y="f201"/>
                  </a:lnTo>
                  <a:lnTo>
                    <a:pt x="f218" y="f213"/>
                  </a:lnTo>
                  <a:lnTo>
                    <a:pt x="f217" y="f213"/>
                  </a:lnTo>
                  <a:lnTo>
                    <a:pt x="f217" y="f145"/>
                  </a:lnTo>
                  <a:lnTo>
                    <a:pt x="f217" y="f144"/>
                  </a:lnTo>
                  <a:lnTo>
                    <a:pt x="f143" y="f90"/>
                  </a:lnTo>
                  <a:lnTo>
                    <a:pt x="f292" y="f269"/>
                  </a:lnTo>
                  <a:lnTo>
                    <a:pt x="f90" y="f94"/>
                  </a:lnTo>
                  <a:lnTo>
                    <a:pt x="f292" y="f217"/>
                  </a:lnTo>
                  <a:lnTo>
                    <a:pt x="f92" y="f293"/>
                  </a:lnTo>
                  <a:lnTo>
                    <a:pt x="f92" y="f98"/>
                  </a:lnTo>
                  <a:lnTo>
                    <a:pt x="f269" y="f228"/>
                  </a:lnTo>
                  <a:lnTo>
                    <a:pt x="f92" y="f242"/>
                  </a:lnTo>
                  <a:lnTo>
                    <a:pt x="f292" y="f283"/>
                  </a:lnTo>
                  <a:lnTo>
                    <a:pt x="f294" y="f137"/>
                  </a:lnTo>
                  <a:lnTo>
                    <a:pt x="f295" y="f260"/>
                  </a:lnTo>
                  <a:lnTo>
                    <a:pt x="f295" y="f258"/>
                  </a:lnTo>
                  <a:lnTo>
                    <a:pt x="f294" y="f280"/>
                  </a:lnTo>
                  <a:lnTo>
                    <a:pt x="f90" y="f296"/>
                  </a:lnTo>
                  <a:lnTo>
                    <a:pt x="f92" y="f119"/>
                  </a:lnTo>
                  <a:lnTo>
                    <a:pt x="f92" y="f120"/>
                  </a:lnTo>
                  <a:lnTo>
                    <a:pt x="f294" y="f12"/>
                  </a:lnTo>
                  <a:lnTo>
                    <a:pt x="f294" y="f223"/>
                  </a:lnTo>
                  <a:lnTo>
                    <a:pt x="f143" y="f124"/>
                  </a:lnTo>
                  <a:lnTo>
                    <a:pt x="f267" y="f77"/>
                  </a:lnTo>
                  <a:lnTo>
                    <a:pt x="f291" y="f297"/>
                  </a:lnTo>
                  <a:lnTo>
                    <a:pt x="f290" y="f85"/>
                  </a:lnTo>
                  <a:lnTo>
                    <a:pt x="f102" y="f275"/>
                  </a:lnTo>
                  <a:lnTo>
                    <a:pt x="f228" y="f257"/>
                  </a:lnTo>
                  <a:lnTo>
                    <a:pt x="f104" y="f298"/>
                  </a:lnTo>
                  <a:lnTo>
                    <a:pt x="f264" y="f249"/>
                  </a:lnTo>
                  <a:lnTo>
                    <a:pt x="f264" y="f299"/>
                  </a:lnTo>
                  <a:lnTo>
                    <a:pt x="f104" y="f300"/>
                  </a:lnTo>
                  <a:lnTo>
                    <a:pt x="f228" y="f301"/>
                  </a:lnTo>
                  <a:lnTo>
                    <a:pt x="f142" y="f302"/>
                  </a:lnTo>
                  <a:lnTo>
                    <a:pt x="f290" y="f303"/>
                  </a:lnTo>
                  <a:lnTo>
                    <a:pt x="f98" y="f304"/>
                  </a:lnTo>
                  <a:lnTo>
                    <a:pt x="f291" y="f305"/>
                  </a:lnTo>
                  <a:lnTo>
                    <a:pt x="f96" y="f306"/>
                  </a:lnTo>
                  <a:lnTo>
                    <a:pt x="f143" y="f221"/>
                  </a:lnTo>
                  <a:lnTo>
                    <a:pt x="f269" y="f7"/>
                  </a:lnTo>
                  <a:lnTo>
                    <a:pt x="f98" y="f307"/>
                  </a:lnTo>
                  <a:lnTo>
                    <a:pt x="f106" y="f308"/>
                  </a:lnTo>
                  <a:lnTo>
                    <a:pt x="f109" y="f309"/>
                  </a:lnTo>
                  <a:lnTo>
                    <a:pt x="f116" y="f310"/>
                  </a:lnTo>
                  <a:lnTo>
                    <a:pt x="f10" y="f311"/>
                  </a:lnTo>
                  <a:lnTo>
                    <a:pt x="f123" y="f312"/>
                  </a:lnTo>
                  <a:lnTo>
                    <a:pt x="f86" y="f304"/>
                  </a:lnTo>
                  <a:lnTo>
                    <a:pt x="f313" y="f314"/>
                  </a:lnTo>
                  <a:lnTo>
                    <a:pt x="f315" y="f304"/>
                  </a:lnTo>
                  <a:lnTo>
                    <a:pt x="f270" y="f316"/>
                  </a:lnTo>
                  <a:lnTo>
                    <a:pt x="f317" y="f318"/>
                  </a:lnTo>
                  <a:lnTo>
                    <a:pt x="f302" y="f319"/>
                  </a:lnTo>
                  <a:lnTo>
                    <a:pt x="f302" y="f320"/>
                  </a:lnTo>
                  <a:lnTo>
                    <a:pt x="f302" y="f321"/>
                  </a:lnTo>
                  <a:lnTo>
                    <a:pt x="f322" y="f323"/>
                  </a:lnTo>
                  <a:lnTo>
                    <a:pt x="f320" y="f324"/>
                  </a:lnTo>
                  <a:lnTo>
                    <a:pt x="f227" y="f325"/>
                  </a:lnTo>
                  <a:lnTo>
                    <a:pt x="f326" y="f325"/>
                  </a:lnTo>
                  <a:lnTo>
                    <a:pt x="f326" y="f327"/>
                  </a:lnTo>
                  <a:lnTo>
                    <a:pt x="f326" y="f235"/>
                  </a:lnTo>
                  <a:lnTo>
                    <a:pt x="f326" y="f300"/>
                  </a:lnTo>
                  <a:lnTo>
                    <a:pt x="f226" y="f328"/>
                  </a:lnTo>
                  <a:lnTo>
                    <a:pt x="f226" y="f329"/>
                  </a:lnTo>
                  <a:lnTo>
                    <a:pt x="f226" y="f330"/>
                  </a:lnTo>
                  <a:lnTo>
                    <a:pt x="f331" y="f332"/>
                  </a:lnTo>
                  <a:lnTo>
                    <a:pt x="f226" y="f250"/>
                  </a:lnTo>
                  <a:lnTo>
                    <a:pt x="f303" y="f333"/>
                  </a:lnTo>
                  <a:lnTo>
                    <a:pt x="f334" y="f265"/>
                  </a:lnTo>
                  <a:lnTo>
                    <a:pt x="f335" y="f263"/>
                  </a:lnTo>
                  <a:lnTo>
                    <a:pt x="f336" y="f337"/>
                  </a:lnTo>
                  <a:lnTo>
                    <a:pt x="f336" y="f256"/>
                  </a:lnTo>
                  <a:lnTo>
                    <a:pt x="f338" y="f257"/>
                  </a:lnTo>
                  <a:lnTo>
                    <a:pt x="f336" y="f339"/>
                  </a:lnTo>
                  <a:lnTo>
                    <a:pt x="f338" y="f340"/>
                  </a:lnTo>
                  <a:lnTo>
                    <a:pt x="f314" y="f341"/>
                  </a:lnTo>
                  <a:lnTo>
                    <a:pt x="f311" y="f79"/>
                  </a:lnTo>
                  <a:lnTo>
                    <a:pt x="f338" y="f84"/>
                  </a:lnTo>
                  <a:lnTo>
                    <a:pt x="f314" y="f85"/>
                  </a:lnTo>
                  <a:lnTo>
                    <a:pt x="f342" y="f313"/>
                  </a:lnTo>
                  <a:lnTo>
                    <a:pt x="f224" y="f343"/>
                  </a:lnTo>
                  <a:lnTo>
                    <a:pt x="f344" y="f343"/>
                  </a:lnTo>
                  <a:lnTo>
                    <a:pt x="f309" y="f313"/>
                  </a:lnTo>
                  <a:lnTo>
                    <a:pt x="f345" y="f79"/>
                  </a:lnTo>
                  <a:lnTo>
                    <a:pt x="f345" y="f341"/>
                  </a:lnTo>
                  <a:lnTo>
                    <a:pt x="f345" y="f346"/>
                  </a:lnTo>
                  <a:lnTo>
                    <a:pt x="f219" y="f85"/>
                  </a:lnTo>
                  <a:lnTo>
                    <a:pt x="f7" y="f276"/>
                  </a:lnTo>
                  <a:lnTo>
                    <a:pt x="f219" y="f220"/>
                  </a:lnTo>
                  <a:close/>
                  <a:moveTo>
                    <a:pt x="f142" y="f164"/>
                  </a:moveTo>
                  <a:lnTo>
                    <a:pt x="f102" y="f162"/>
                  </a:lnTo>
                  <a:lnTo>
                    <a:pt x="f102" y="f191"/>
                  </a:lnTo>
                  <a:lnTo>
                    <a:pt x="f102" y="f161"/>
                  </a:lnTo>
                  <a:lnTo>
                    <a:pt x="f142" y="f192"/>
                  </a:lnTo>
                  <a:lnTo>
                    <a:pt x="f228" y="f161"/>
                  </a:lnTo>
                  <a:lnTo>
                    <a:pt x="f264" y="f203"/>
                  </a:lnTo>
                  <a:lnTo>
                    <a:pt x="f264" y="f189"/>
                  </a:lnTo>
                  <a:lnTo>
                    <a:pt x="f104" y="f163"/>
                  </a:lnTo>
                  <a:lnTo>
                    <a:pt x="f104" y="f164"/>
                  </a:lnTo>
                  <a:lnTo>
                    <a:pt x="f142" y="f164"/>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9" name="Freeform 41">
              <a:extLst>
                <a:ext uri="{FF2B5EF4-FFF2-40B4-BE49-F238E27FC236}">
                  <a16:creationId xmlns:a16="http://schemas.microsoft.com/office/drawing/2014/main" id="{E0E3E7D2-DCDD-91DB-F891-52465FDAE3B1}"/>
                </a:ext>
              </a:extLst>
            </p:cNvPr>
            <p:cNvSpPr/>
            <p:nvPr/>
          </p:nvSpPr>
          <p:spPr>
            <a:xfrm>
              <a:off x="4244836" y="1144033"/>
              <a:ext cx="774816" cy="893478"/>
            </a:xfrm>
            <a:custGeom>
              <a:avLst/>
              <a:gdLst>
                <a:gd name="f0" fmla="val 10800000"/>
                <a:gd name="f1" fmla="val 5400000"/>
                <a:gd name="f2" fmla="val 360"/>
                <a:gd name="f3" fmla="val 180"/>
                <a:gd name="f4" fmla="val w"/>
                <a:gd name="f5" fmla="val h"/>
                <a:gd name="f6" fmla="val 0"/>
                <a:gd name="f7" fmla="val 653"/>
                <a:gd name="f8" fmla="val 753"/>
                <a:gd name="f9" fmla="val 563"/>
                <a:gd name="f10" fmla="val 661"/>
                <a:gd name="f11" fmla="val 556"/>
                <a:gd name="f12" fmla="val 656"/>
                <a:gd name="f13" fmla="val 544"/>
                <a:gd name="f14" fmla="val 649"/>
                <a:gd name="f15" fmla="val 522"/>
                <a:gd name="f16" fmla="val 642"/>
                <a:gd name="f17" fmla="val 511"/>
                <a:gd name="f18" fmla="val 635"/>
                <a:gd name="f19" fmla="val 504"/>
                <a:gd name="f20" fmla="val 623"/>
                <a:gd name="f21" fmla="val 489"/>
                <a:gd name="f22" fmla="val 611"/>
                <a:gd name="f23" fmla="val 480"/>
                <a:gd name="f24" fmla="val 604"/>
                <a:gd name="f25" fmla="val 473"/>
                <a:gd name="f26" fmla="val 466"/>
                <a:gd name="f27" fmla="val 599"/>
                <a:gd name="f28" fmla="val 459"/>
                <a:gd name="f29" fmla="val 595"/>
                <a:gd name="f30" fmla="val 452"/>
                <a:gd name="f31" fmla="val 590"/>
                <a:gd name="f32" fmla="val 444"/>
                <a:gd name="f33" fmla="val 433"/>
                <a:gd name="f34" fmla="val 585"/>
                <a:gd name="f35" fmla="val 421"/>
                <a:gd name="f36" fmla="val 576"/>
                <a:gd name="f37" fmla="val 573"/>
                <a:gd name="f38" fmla="val 418"/>
                <a:gd name="f39" fmla="val 566"/>
                <a:gd name="f40" fmla="val 561"/>
                <a:gd name="f41" fmla="val 547"/>
                <a:gd name="f42" fmla="val 545"/>
                <a:gd name="f43" fmla="val 416"/>
                <a:gd name="f44" fmla="val 531"/>
                <a:gd name="f45" fmla="val 526"/>
                <a:gd name="f46" fmla="val 509"/>
                <a:gd name="f47" fmla="val 505"/>
                <a:gd name="f48" fmla="val 490"/>
                <a:gd name="f49" fmla="val 483"/>
                <a:gd name="f50" fmla="val 476"/>
                <a:gd name="f51" fmla="val 414"/>
                <a:gd name="f52" fmla="val 471"/>
                <a:gd name="f53" fmla="val 399"/>
                <a:gd name="f54" fmla="val 464"/>
                <a:gd name="f55" fmla="val 457"/>
                <a:gd name="f56" fmla="val 450"/>
                <a:gd name="f57" fmla="val 407"/>
                <a:gd name="f58" fmla="val 438"/>
                <a:gd name="f59" fmla="val 411"/>
                <a:gd name="f60" fmla="val 429"/>
                <a:gd name="f61" fmla="val 424"/>
                <a:gd name="f62" fmla="val 437"/>
                <a:gd name="f63" fmla="val 408"/>
                <a:gd name="f64" fmla="val 442"/>
                <a:gd name="f65" fmla="val 405"/>
                <a:gd name="f66" fmla="val 400"/>
                <a:gd name="f67" fmla="val 447"/>
                <a:gd name="f68" fmla="val 398"/>
                <a:gd name="f69" fmla="val 379"/>
                <a:gd name="f70" fmla="val 363"/>
                <a:gd name="f71" fmla="val 440"/>
                <a:gd name="f72" fmla="val 325"/>
                <a:gd name="f73" fmla="val 322"/>
                <a:gd name="f74" fmla="val 449"/>
                <a:gd name="f75" fmla="val 318"/>
                <a:gd name="f76" fmla="val 454"/>
                <a:gd name="f77" fmla="val 311"/>
                <a:gd name="f78" fmla="val 456"/>
                <a:gd name="f79" fmla="val 308"/>
                <a:gd name="f80" fmla="val 303"/>
                <a:gd name="f81" fmla="val 492"/>
                <a:gd name="f82" fmla="val 270"/>
                <a:gd name="f83" fmla="val 247"/>
                <a:gd name="f84" fmla="val 204"/>
                <a:gd name="f85" fmla="val 553"/>
                <a:gd name="f86" fmla="val 195"/>
                <a:gd name="f87" fmla="val 572"/>
                <a:gd name="f88" fmla="val 605"/>
                <a:gd name="f89" fmla="val 164"/>
                <a:gd name="f90" fmla="val 619"/>
                <a:gd name="f91" fmla="val 154"/>
                <a:gd name="f92" fmla="val 634"/>
                <a:gd name="f93" fmla="val 145"/>
                <a:gd name="f94" fmla="val 641"/>
                <a:gd name="f95" fmla="val 138"/>
                <a:gd name="f96" fmla="val 645"/>
                <a:gd name="f97" fmla="val 133"/>
                <a:gd name="f98" fmla="val 648"/>
                <a:gd name="f99" fmla="val 131"/>
                <a:gd name="f100" fmla="val 650"/>
                <a:gd name="f101" fmla="val 128"/>
                <a:gd name="f102" fmla="val 636"/>
                <a:gd name="f103" fmla="val 627"/>
                <a:gd name="f104" fmla="val 617"/>
                <a:gd name="f105" fmla="val 612"/>
                <a:gd name="f106" fmla="val 123"/>
                <a:gd name="f107" fmla="val 608"/>
                <a:gd name="f108" fmla="val 119"/>
                <a:gd name="f109" fmla="val 589"/>
                <a:gd name="f110" fmla="val 126"/>
                <a:gd name="f111" fmla="val 565"/>
                <a:gd name="f112" fmla="val 549"/>
                <a:gd name="f113" fmla="val 116"/>
                <a:gd name="f114" fmla="val 537"/>
                <a:gd name="f115" fmla="val 527"/>
                <a:gd name="f116" fmla="val 513"/>
                <a:gd name="f117" fmla="val 499"/>
                <a:gd name="f118" fmla="val 140"/>
                <a:gd name="f119" fmla="val 142"/>
                <a:gd name="f120" fmla="val 478"/>
                <a:gd name="f121" fmla="val 114"/>
                <a:gd name="f122" fmla="val 430"/>
                <a:gd name="f123" fmla="val 112"/>
                <a:gd name="f124" fmla="val 121"/>
                <a:gd name="f125" fmla="val 409"/>
                <a:gd name="f126" fmla="val 404"/>
                <a:gd name="f127" fmla="val 109"/>
                <a:gd name="f128" fmla="val 402"/>
                <a:gd name="f129" fmla="val 102"/>
                <a:gd name="f130" fmla="val 392"/>
                <a:gd name="f131" fmla="val 100"/>
                <a:gd name="f132" fmla="val 381"/>
                <a:gd name="f133" fmla="val 93"/>
                <a:gd name="f134" fmla="val 371"/>
                <a:gd name="f135" fmla="val 88"/>
                <a:gd name="f136" fmla="val 357"/>
                <a:gd name="f137" fmla="val 83"/>
                <a:gd name="f138" fmla="val 352"/>
                <a:gd name="f139" fmla="val 343"/>
                <a:gd name="f140" fmla="val 336"/>
                <a:gd name="f141" fmla="val 326"/>
                <a:gd name="f142" fmla="val 86"/>
                <a:gd name="f143" fmla="val 319"/>
                <a:gd name="f144" fmla="val 310"/>
                <a:gd name="f145" fmla="val 97"/>
                <a:gd name="f146" fmla="val 298"/>
                <a:gd name="f147" fmla="val 291"/>
                <a:gd name="f148" fmla="val 286"/>
                <a:gd name="f149" fmla="val 90"/>
                <a:gd name="f150" fmla="val 267"/>
                <a:gd name="f151" fmla="val 236"/>
                <a:gd name="f152" fmla="val 81"/>
                <a:gd name="f153" fmla="val 220"/>
                <a:gd name="f154" fmla="val 78"/>
                <a:gd name="f155" fmla="val 215"/>
                <a:gd name="f156" fmla="val 74"/>
                <a:gd name="f157" fmla="val 213"/>
                <a:gd name="f158" fmla="val 69"/>
                <a:gd name="f159" fmla="val 210"/>
                <a:gd name="f160" fmla="val 62"/>
                <a:gd name="f161" fmla="val 203"/>
                <a:gd name="f162" fmla="val 45"/>
                <a:gd name="f163" fmla="val 198"/>
                <a:gd name="f164" fmla="val 31"/>
                <a:gd name="f165" fmla="val 196"/>
                <a:gd name="f166" fmla="val 12"/>
                <a:gd name="f167" fmla="val 7"/>
                <a:gd name="f168" fmla="val 194"/>
                <a:gd name="f169" fmla="val 5"/>
                <a:gd name="f170" fmla="val 189"/>
                <a:gd name="f171" fmla="val 3"/>
                <a:gd name="f172" fmla="val 170"/>
                <a:gd name="f173" fmla="val 22"/>
                <a:gd name="f174" fmla="val 172"/>
                <a:gd name="f175" fmla="val 48"/>
                <a:gd name="f176" fmla="val 50"/>
                <a:gd name="f177" fmla="val 118"/>
                <a:gd name="f178" fmla="val 52"/>
                <a:gd name="f179" fmla="val 47"/>
                <a:gd name="f180" fmla="val 55"/>
                <a:gd name="f181" fmla="val 57"/>
                <a:gd name="f182" fmla="val 9"/>
                <a:gd name="f183" fmla="val 95"/>
                <a:gd name="f184" fmla="val 107"/>
                <a:gd name="f185" fmla="val 135"/>
                <a:gd name="f186" fmla="val 147"/>
                <a:gd name="f187" fmla="val 161"/>
                <a:gd name="f188" fmla="val 16"/>
                <a:gd name="f189" fmla="val 178"/>
                <a:gd name="f190" fmla="val 23"/>
                <a:gd name="f191" fmla="val 192"/>
                <a:gd name="f192" fmla="val 197"/>
                <a:gd name="f193" fmla="val 26"/>
                <a:gd name="f194" fmla="val 38"/>
                <a:gd name="f195" fmla="val 235"/>
                <a:gd name="f196" fmla="val 256"/>
                <a:gd name="f197" fmla="val 40"/>
                <a:gd name="f198" fmla="val 261"/>
                <a:gd name="f199" fmla="val 306"/>
                <a:gd name="f200" fmla="val 313"/>
                <a:gd name="f201" fmla="val 49"/>
                <a:gd name="f202" fmla="val 320"/>
                <a:gd name="f203" fmla="val 329"/>
                <a:gd name="f204" fmla="val 334"/>
                <a:gd name="f205" fmla="val 353"/>
                <a:gd name="f206" fmla="val 54"/>
                <a:gd name="f207" fmla="val 377"/>
                <a:gd name="f208" fmla="val 66"/>
                <a:gd name="f209" fmla="val 393"/>
                <a:gd name="f210" fmla="val 68"/>
                <a:gd name="f211" fmla="val 71"/>
                <a:gd name="f212" fmla="val 417"/>
                <a:gd name="f213" fmla="val 434"/>
                <a:gd name="f214" fmla="val 73"/>
                <a:gd name="f215" fmla="val 443"/>
                <a:gd name="f216" fmla="val 455"/>
                <a:gd name="f217" fmla="val 462"/>
                <a:gd name="f218" fmla="val 467"/>
                <a:gd name="f219" fmla="val 479"/>
                <a:gd name="f220" fmla="val 488"/>
                <a:gd name="f221" fmla="val 493"/>
                <a:gd name="f222" fmla="val 59"/>
                <a:gd name="f223" fmla="val 64"/>
                <a:gd name="f224" fmla="val 507"/>
                <a:gd name="f225" fmla="val 514"/>
                <a:gd name="f226" fmla="val 85"/>
                <a:gd name="f227" fmla="val 524"/>
                <a:gd name="f228" fmla="val 87"/>
                <a:gd name="f229" fmla="val 552"/>
                <a:gd name="f230" fmla="val 609"/>
                <a:gd name="f231" fmla="val 92"/>
                <a:gd name="f232" fmla="val 640"/>
                <a:gd name="f233" fmla="val 668"/>
                <a:gd name="f234" fmla="val 94"/>
                <a:gd name="f235" fmla="val 696"/>
                <a:gd name="f236" fmla="val 125"/>
                <a:gd name="f237" fmla="val 751"/>
                <a:gd name="f238" fmla="val 156"/>
                <a:gd name="f239" fmla="val 187"/>
                <a:gd name="f240" fmla="val 748"/>
                <a:gd name="f241" fmla="val 746"/>
                <a:gd name="f242" fmla="val 246"/>
                <a:gd name="f243" fmla="val 744"/>
                <a:gd name="f244" fmla="val 277"/>
                <a:gd name="f245" fmla="val 305"/>
                <a:gd name="f246" fmla="val 741"/>
                <a:gd name="f247" fmla="val 739"/>
                <a:gd name="f248" fmla="val 366"/>
                <a:gd name="f249" fmla="val 737"/>
                <a:gd name="f250" fmla="val 395"/>
                <a:gd name="f251" fmla="val 734"/>
                <a:gd name="f252" fmla="val 426"/>
                <a:gd name="f253" fmla="val 732"/>
                <a:gd name="f254" fmla="val 727"/>
                <a:gd name="f255" fmla="val 485"/>
                <a:gd name="f256" fmla="val 725"/>
                <a:gd name="f257" fmla="val 515"/>
                <a:gd name="f258" fmla="val 722"/>
                <a:gd name="f259" fmla="val 720"/>
                <a:gd name="f260" fmla="val 575"/>
                <a:gd name="f261" fmla="val 715"/>
                <a:gd name="f262" fmla="val 567"/>
                <a:gd name="f263" fmla="val 680"/>
                <a:gd name="f264" fmla="+- 0 0 -90"/>
                <a:gd name="f265" fmla="*/ f4 1 653"/>
                <a:gd name="f266" fmla="*/ f5 1 753"/>
                <a:gd name="f267" fmla="+- f8 0 f6"/>
                <a:gd name="f268" fmla="+- f7 0 f6"/>
                <a:gd name="f269" fmla="*/ f264 f0 1"/>
                <a:gd name="f270" fmla="*/ f268 1 653"/>
                <a:gd name="f271" fmla="*/ f267 1 753"/>
                <a:gd name="f272" fmla="*/ 863600 f268 1"/>
                <a:gd name="f273" fmla="*/ 1030287 f267 1"/>
                <a:gd name="f274" fmla="*/ 800100 f268 1"/>
                <a:gd name="f275" fmla="*/ 989012 f267 1"/>
                <a:gd name="f276" fmla="*/ 750888 f268 1"/>
                <a:gd name="f277" fmla="*/ 958850 f267 1"/>
                <a:gd name="f278" fmla="*/ 717550 f268 1"/>
                <a:gd name="f279" fmla="*/ 936625 f267 1"/>
                <a:gd name="f280" fmla="*/ 668338 f268 1"/>
                <a:gd name="f281" fmla="*/ 914400 f267 1"/>
                <a:gd name="f282" fmla="*/ 663575 f268 1"/>
                <a:gd name="f283" fmla="*/ 890587 f267 1"/>
                <a:gd name="f284" fmla="*/ 660400 f268 1"/>
                <a:gd name="f285" fmla="*/ 842962 f267 1"/>
                <a:gd name="f286" fmla="*/ 801687 f267 1"/>
                <a:gd name="f287" fmla="*/ 755650 f267 1"/>
                <a:gd name="f288" fmla="*/ 633413 f268 1"/>
                <a:gd name="f289" fmla="*/ 725487 f267 1"/>
                <a:gd name="f290" fmla="*/ 652463 f268 1"/>
                <a:gd name="f291" fmla="*/ 681037 f267 1"/>
                <a:gd name="f292" fmla="*/ 701675 f268 1"/>
                <a:gd name="f293" fmla="*/ 642937 f267 1"/>
                <a:gd name="f294" fmla="*/ 709613 f268 1"/>
                <a:gd name="f295" fmla="*/ 601662 f267 1"/>
                <a:gd name="f296" fmla="*/ 511175 f267 1"/>
                <a:gd name="f297" fmla="*/ 723900 f268 1"/>
                <a:gd name="f298" fmla="*/ 493712 f267 1"/>
                <a:gd name="f299" fmla="*/ 781050 f268 1"/>
                <a:gd name="f300" fmla="*/ 428625 f267 1"/>
                <a:gd name="f301" fmla="*/ 877888 f268 1"/>
                <a:gd name="f302" fmla="*/ 309562 f267 1"/>
                <a:gd name="f303" fmla="*/ 982663 f268 1"/>
                <a:gd name="f304" fmla="*/ 244475 f267 1"/>
                <a:gd name="f305" fmla="*/ 1023938 f268 1"/>
                <a:gd name="f306" fmla="*/ 211137 f267 1"/>
                <a:gd name="f307" fmla="*/ 1036638 f268 1"/>
                <a:gd name="f308" fmla="*/ 203200 f267 1"/>
                <a:gd name="f309" fmla="*/ 979488 f268 1"/>
                <a:gd name="f310" fmla="*/ 935038 f268 1"/>
                <a:gd name="f311" fmla="*/ 200025 f267 1"/>
                <a:gd name="f312" fmla="*/ 871538 f268 1"/>
                <a:gd name="f313" fmla="*/ 836613 f268 1"/>
                <a:gd name="f314" fmla="*/ 188912 f267 1"/>
                <a:gd name="f315" fmla="*/ 776288 f268 1"/>
                <a:gd name="f316" fmla="*/ 225425 f267 1"/>
                <a:gd name="f317" fmla="*/ 704850 f268 1"/>
                <a:gd name="f318" fmla="*/ 180975 f267 1"/>
                <a:gd name="f319" fmla="*/ 192087 f267 1"/>
                <a:gd name="f320" fmla="*/ 638175 f268 1"/>
                <a:gd name="f321" fmla="*/ 161925 f267 1"/>
                <a:gd name="f322" fmla="*/ 588963 f268 1"/>
                <a:gd name="f323" fmla="*/ 139700 f267 1"/>
                <a:gd name="f324" fmla="*/ 544513 f268 1"/>
                <a:gd name="f325" fmla="*/ 131762 f267 1"/>
                <a:gd name="f326" fmla="*/ 506413 f268 1"/>
                <a:gd name="f327" fmla="*/ 147637 f267 1"/>
                <a:gd name="f328" fmla="*/ 461963 f268 1"/>
                <a:gd name="f329" fmla="*/ 153987 f267 1"/>
                <a:gd name="f330" fmla="*/ 374650 f268 1"/>
                <a:gd name="f331" fmla="*/ 128587 f267 1"/>
                <a:gd name="f332" fmla="*/ 338138 f268 1"/>
                <a:gd name="f333" fmla="*/ 109537 f267 1"/>
                <a:gd name="f334" fmla="*/ 322263 f268 1"/>
                <a:gd name="f335" fmla="*/ 71437 f267 1"/>
                <a:gd name="f336" fmla="*/ 311150 f268 1"/>
                <a:gd name="f337" fmla="*/ 11112 f267 1"/>
                <a:gd name="f338" fmla="*/ 269875 f268 1"/>
                <a:gd name="f339" fmla="*/ 0 f267 1"/>
                <a:gd name="f340" fmla="*/ 244475 f268 1"/>
                <a:gd name="f341" fmla="*/ 79375 f267 1"/>
                <a:gd name="f342" fmla="*/ 74613 f268 1"/>
                <a:gd name="f343" fmla="*/ 87312 f267 1"/>
                <a:gd name="f344" fmla="*/ 14288 f268 1"/>
                <a:gd name="f345" fmla="*/ 150812 f267 1"/>
                <a:gd name="f346" fmla="*/ 19050 f268 1"/>
                <a:gd name="f347" fmla="*/ 255587 f267 1"/>
                <a:gd name="f348" fmla="*/ 36513 f268 1"/>
                <a:gd name="f349" fmla="*/ 312737 f267 1"/>
                <a:gd name="f350" fmla="*/ 60325 f268 1"/>
                <a:gd name="f351" fmla="*/ 373062 f267 1"/>
                <a:gd name="f352" fmla="*/ 71438 f268 1"/>
                <a:gd name="f353" fmla="*/ 485775 f267 1"/>
                <a:gd name="f354" fmla="*/ 522287 f267 1"/>
                <a:gd name="f355" fmla="*/ 82550 f268 1"/>
                <a:gd name="f356" fmla="*/ 571500 f267 1"/>
                <a:gd name="f357" fmla="*/ 107950 f268 1"/>
                <a:gd name="f358" fmla="*/ 635000 f267 1"/>
                <a:gd name="f359" fmla="*/ 112713 f268 1"/>
                <a:gd name="f360" fmla="*/ 688975 f267 1"/>
                <a:gd name="f361" fmla="*/ 733425 f267 1"/>
                <a:gd name="f362" fmla="*/ 77788 f268 1"/>
                <a:gd name="f363" fmla="*/ 766762 f267 1"/>
                <a:gd name="f364" fmla="*/ 93663 f268 1"/>
                <a:gd name="f365" fmla="*/ 134938 f268 1"/>
                <a:gd name="f366" fmla="*/ 831850 f267 1"/>
                <a:gd name="f367" fmla="*/ 146050 f268 1"/>
                <a:gd name="f368" fmla="*/ 1016000 f267 1"/>
                <a:gd name="f369" fmla="*/ 153988 f268 1"/>
                <a:gd name="f370" fmla="*/ 1195387 f267 1"/>
                <a:gd name="f371" fmla="*/ 296863 f268 1"/>
                <a:gd name="f372" fmla="*/ 1187450 f267 1"/>
                <a:gd name="f373" fmla="*/ 439738 f268 1"/>
                <a:gd name="f374" fmla="*/ 1181100 f267 1"/>
                <a:gd name="f375" fmla="*/ 581025 f268 1"/>
                <a:gd name="f376" fmla="*/ 1169987 f267 1"/>
                <a:gd name="f377" fmla="*/ 720725 f268 1"/>
                <a:gd name="f378" fmla="*/ 1154112 f267 1"/>
                <a:gd name="f379" fmla="*/ 1143000 f267 1"/>
                <a:gd name="f380" fmla="*/ 893763 f268 1"/>
                <a:gd name="f381" fmla="*/ 1049337 f267 1"/>
                <a:gd name="f382" fmla="*/ f269 1 f3"/>
                <a:gd name="f383" fmla="*/ f272 1 653"/>
                <a:gd name="f384" fmla="*/ f273 1 753"/>
                <a:gd name="f385" fmla="*/ f274 1 653"/>
                <a:gd name="f386" fmla="*/ f275 1 753"/>
                <a:gd name="f387" fmla="*/ f276 1 653"/>
                <a:gd name="f388" fmla="*/ f277 1 753"/>
                <a:gd name="f389" fmla="*/ f278 1 653"/>
                <a:gd name="f390" fmla="*/ f279 1 753"/>
                <a:gd name="f391" fmla="*/ f280 1 653"/>
                <a:gd name="f392" fmla="*/ f281 1 753"/>
                <a:gd name="f393" fmla="*/ f282 1 653"/>
                <a:gd name="f394" fmla="*/ f283 1 753"/>
                <a:gd name="f395" fmla="*/ f284 1 653"/>
                <a:gd name="f396" fmla="*/ f285 1 753"/>
                <a:gd name="f397" fmla="*/ f286 1 753"/>
                <a:gd name="f398" fmla="*/ f287 1 753"/>
                <a:gd name="f399" fmla="*/ f288 1 653"/>
                <a:gd name="f400" fmla="*/ f289 1 753"/>
                <a:gd name="f401" fmla="*/ f290 1 653"/>
                <a:gd name="f402" fmla="*/ f291 1 753"/>
                <a:gd name="f403" fmla="*/ f292 1 653"/>
                <a:gd name="f404" fmla="*/ f293 1 753"/>
                <a:gd name="f405" fmla="*/ f294 1 653"/>
                <a:gd name="f406" fmla="*/ f295 1 753"/>
                <a:gd name="f407" fmla="*/ f296 1 753"/>
                <a:gd name="f408" fmla="*/ f297 1 653"/>
                <a:gd name="f409" fmla="*/ f298 1 753"/>
                <a:gd name="f410" fmla="*/ f299 1 653"/>
                <a:gd name="f411" fmla="*/ f300 1 753"/>
                <a:gd name="f412" fmla="*/ f301 1 653"/>
                <a:gd name="f413" fmla="*/ f302 1 753"/>
                <a:gd name="f414" fmla="*/ f303 1 653"/>
                <a:gd name="f415" fmla="*/ f304 1 753"/>
                <a:gd name="f416" fmla="*/ f305 1 653"/>
                <a:gd name="f417" fmla="*/ f306 1 753"/>
                <a:gd name="f418" fmla="*/ f307 1 653"/>
                <a:gd name="f419" fmla="*/ f308 1 753"/>
                <a:gd name="f420" fmla="*/ f309 1 653"/>
                <a:gd name="f421" fmla="*/ f310 1 653"/>
                <a:gd name="f422" fmla="*/ f311 1 753"/>
                <a:gd name="f423" fmla="*/ f312 1 653"/>
                <a:gd name="f424" fmla="*/ f313 1 653"/>
                <a:gd name="f425" fmla="*/ f314 1 753"/>
                <a:gd name="f426" fmla="*/ f315 1 653"/>
                <a:gd name="f427" fmla="*/ f316 1 753"/>
                <a:gd name="f428" fmla="*/ f317 1 653"/>
                <a:gd name="f429" fmla="*/ f318 1 753"/>
                <a:gd name="f430" fmla="*/ f319 1 753"/>
                <a:gd name="f431" fmla="*/ f320 1 653"/>
                <a:gd name="f432" fmla="*/ f321 1 753"/>
                <a:gd name="f433" fmla="*/ f322 1 653"/>
                <a:gd name="f434" fmla="*/ f323 1 753"/>
                <a:gd name="f435" fmla="*/ f324 1 653"/>
                <a:gd name="f436" fmla="*/ f325 1 753"/>
                <a:gd name="f437" fmla="*/ f326 1 653"/>
                <a:gd name="f438" fmla="*/ f327 1 753"/>
                <a:gd name="f439" fmla="*/ f328 1 653"/>
                <a:gd name="f440" fmla="*/ f329 1 753"/>
                <a:gd name="f441" fmla="*/ f330 1 653"/>
                <a:gd name="f442" fmla="*/ f331 1 753"/>
                <a:gd name="f443" fmla="*/ f332 1 653"/>
                <a:gd name="f444" fmla="*/ f333 1 753"/>
                <a:gd name="f445" fmla="*/ f334 1 653"/>
                <a:gd name="f446" fmla="*/ f335 1 753"/>
                <a:gd name="f447" fmla="*/ f336 1 653"/>
                <a:gd name="f448" fmla="*/ f337 1 753"/>
                <a:gd name="f449" fmla="*/ f338 1 653"/>
                <a:gd name="f450" fmla="*/ f339 1 753"/>
                <a:gd name="f451" fmla="*/ f340 1 653"/>
                <a:gd name="f452" fmla="*/ f341 1 753"/>
                <a:gd name="f453" fmla="*/ f342 1 653"/>
                <a:gd name="f454" fmla="*/ f343 1 753"/>
                <a:gd name="f455" fmla="*/ f344 1 653"/>
                <a:gd name="f456" fmla="*/ f345 1 753"/>
                <a:gd name="f457" fmla="*/ f346 1 653"/>
                <a:gd name="f458" fmla="*/ f347 1 753"/>
                <a:gd name="f459" fmla="*/ f348 1 653"/>
                <a:gd name="f460" fmla="*/ f349 1 753"/>
                <a:gd name="f461" fmla="*/ f350 1 653"/>
                <a:gd name="f462" fmla="*/ f351 1 753"/>
                <a:gd name="f463" fmla="*/ f352 1 653"/>
                <a:gd name="f464" fmla="*/ f353 1 753"/>
                <a:gd name="f465" fmla="*/ f354 1 753"/>
                <a:gd name="f466" fmla="*/ f355 1 653"/>
                <a:gd name="f467" fmla="*/ f356 1 753"/>
                <a:gd name="f468" fmla="*/ f357 1 653"/>
                <a:gd name="f469" fmla="*/ f358 1 753"/>
                <a:gd name="f470" fmla="*/ f359 1 653"/>
                <a:gd name="f471" fmla="*/ f360 1 753"/>
                <a:gd name="f472" fmla="*/ f361 1 753"/>
                <a:gd name="f473" fmla="*/ f362 1 653"/>
                <a:gd name="f474" fmla="*/ f363 1 753"/>
                <a:gd name="f475" fmla="*/ f364 1 653"/>
                <a:gd name="f476" fmla="*/ f365 1 653"/>
                <a:gd name="f477" fmla="*/ f366 1 753"/>
                <a:gd name="f478" fmla="*/ f367 1 653"/>
                <a:gd name="f479" fmla="*/ f368 1 753"/>
                <a:gd name="f480" fmla="*/ f369 1 653"/>
                <a:gd name="f481" fmla="*/ f370 1 753"/>
                <a:gd name="f482" fmla="*/ f371 1 653"/>
                <a:gd name="f483" fmla="*/ f372 1 753"/>
                <a:gd name="f484" fmla="*/ f373 1 653"/>
                <a:gd name="f485" fmla="*/ f374 1 753"/>
                <a:gd name="f486" fmla="*/ f375 1 653"/>
                <a:gd name="f487" fmla="*/ f376 1 753"/>
                <a:gd name="f488" fmla="*/ f377 1 653"/>
                <a:gd name="f489" fmla="*/ f378 1 753"/>
                <a:gd name="f490" fmla="*/ f379 1 753"/>
                <a:gd name="f491" fmla="*/ f380 1 653"/>
                <a:gd name="f492" fmla="*/ f381 1 753"/>
                <a:gd name="f493" fmla="*/ 0 1 f270"/>
                <a:gd name="f494" fmla="*/ f7 1 f270"/>
                <a:gd name="f495" fmla="*/ 0 1 f271"/>
                <a:gd name="f496" fmla="*/ f8 1 f271"/>
                <a:gd name="f497" fmla="+- f382 0 f1"/>
                <a:gd name="f498" fmla="*/ f383 1 f270"/>
                <a:gd name="f499" fmla="*/ f384 1 f271"/>
                <a:gd name="f500" fmla="*/ f385 1 f270"/>
                <a:gd name="f501" fmla="*/ f386 1 f271"/>
                <a:gd name="f502" fmla="*/ f387 1 f270"/>
                <a:gd name="f503" fmla="*/ f388 1 f271"/>
                <a:gd name="f504" fmla="*/ f389 1 f270"/>
                <a:gd name="f505" fmla="*/ f390 1 f271"/>
                <a:gd name="f506" fmla="*/ f391 1 f270"/>
                <a:gd name="f507" fmla="*/ f392 1 f271"/>
                <a:gd name="f508" fmla="*/ f393 1 f270"/>
                <a:gd name="f509" fmla="*/ f394 1 f271"/>
                <a:gd name="f510" fmla="*/ f395 1 f270"/>
                <a:gd name="f511" fmla="*/ f396 1 f271"/>
                <a:gd name="f512" fmla="*/ f397 1 f271"/>
                <a:gd name="f513" fmla="*/ f398 1 f271"/>
                <a:gd name="f514" fmla="*/ f399 1 f270"/>
                <a:gd name="f515" fmla="*/ f400 1 f271"/>
                <a:gd name="f516" fmla="*/ f401 1 f270"/>
                <a:gd name="f517" fmla="*/ f402 1 f271"/>
                <a:gd name="f518" fmla="*/ f403 1 f270"/>
                <a:gd name="f519" fmla="*/ f404 1 f271"/>
                <a:gd name="f520" fmla="*/ f405 1 f270"/>
                <a:gd name="f521" fmla="*/ f406 1 f271"/>
                <a:gd name="f522" fmla="*/ f407 1 f271"/>
                <a:gd name="f523" fmla="*/ f408 1 f270"/>
                <a:gd name="f524" fmla="*/ f409 1 f271"/>
                <a:gd name="f525" fmla="*/ f410 1 f270"/>
                <a:gd name="f526" fmla="*/ f411 1 f271"/>
                <a:gd name="f527" fmla="*/ f412 1 f270"/>
                <a:gd name="f528" fmla="*/ f413 1 f271"/>
                <a:gd name="f529" fmla="*/ f414 1 f270"/>
                <a:gd name="f530" fmla="*/ f415 1 f271"/>
                <a:gd name="f531" fmla="*/ f416 1 f270"/>
                <a:gd name="f532" fmla="*/ f417 1 f271"/>
                <a:gd name="f533" fmla="*/ f418 1 f270"/>
                <a:gd name="f534" fmla="*/ f419 1 f271"/>
                <a:gd name="f535" fmla="*/ f420 1 f270"/>
                <a:gd name="f536" fmla="*/ f421 1 f270"/>
                <a:gd name="f537" fmla="*/ f422 1 f271"/>
                <a:gd name="f538" fmla="*/ f423 1 f270"/>
                <a:gd name="f539" fmla="*/ f424 1 f270"/>
                <a:gd name="f540" fmla="*/ f425 1 f271"/>
                <a:gd name="f541" fmla="*/ f426 1 f270"/>
                <a:gd name="f542" fmla="*/ f427 1 f271"/>
                <a:gd name="f543" fmla="*/ f428 1 f270"/>
                <a:gd name="f544" fmla="*/ f429 1 f271"/>
                <a:gd name="f545" fmla="*/ f430 1 f271"/>
                <a:gd name="f546" fmla="*/ f431 1 f270"/>
                <a:gd name="f547" fmla="*/ f432 1 f271"/>
                <a:gd name="f548" fmla="*/ f433 1 f270"/>
                <a:gd name="f549" fmla="*/ f434 1 f271"/>
                <a:gd name="f550" fmla="*/ f435 1 f270"/>
                <a:gd name="f551" fmla="*/ f436 1 f271"/>
                <a:gd name="f552" fmla="*/ f437 1 f270"/>
                <a:gd name="f553" fmla="*/ f438 1 f271"/>
                <a:gd name="f554" fmla="*/ f439 1 f270"/>
                <a:gd name="f555" fmla="*/ f440 1 f271"/>
                <a:gd name="f556" fmla="*/ f441 1 f270"/>
                <a:gd name="f557" fmla="*/ f442 1 f271"/>
                <a:gd name="f558" fmla="*/ f443 1 f270"/>
                <a:gd name="f559" fmla="*/ f444 1 f271"/>
                <a:gd name="f560" fmla="*/ f445 1 f270"/>
                <a:gd name="f561" fmla="*/ f446 1 f271"/>
                <a:gd name="f562" fmla="*/ f447 1 f270"/>
                <a:gd name="f563" fmla="*/ f448 1 f271"/>
                <a:gd name="f564" fmla="*/ f449 1 f270"/>
                <a:gd name="f565" fmla="*/ f450 1 f271"/>
                <a:gd name="f566" fmla="*/ f451 1 f270"/>
                <a:gd name="f567" fmla="*/ f452 1 f271"/>
                <a:gd name="f568" fmla="*/ f453 1 f270"/>
                <a:gd name="f569" fmla="*/ f454 1 f271"/>
                <a:gd name="f570" fmla="*/ f455 1 f270"/>
                <a:gd name="f571" fmla="*/ f456 1 f271"/>
                <a:gd name="f572" fmla="*/ f457 1 f270"/>
                <a:gd name="f573" fmla="*/ f458 1 f271"/>
                <a:gd name="f574" fmla="*/ f459 1 f270"/>
                <a:gd name="f575" fmla="*/ f460 1 f271"/>
                <a:gd name="f576" fmla="*/ f461 1 f270"/>
                <a:gd name="f577" fmla="*/ f462 1 f271"/>
                <a:gd name="f578" fmla="*/ f463 1 f270"/>
                <a:gd name="f579" fmla="*/ f464 1 f271"/>
                <a:gd name="f580" fmla="*/ f465 1 f271"/>
                <a:gd name="f581" fmla="*/ f466 1 f270"/>
                <a:gd name="f582" fmla="*/ f467 1 f271"/>
                <a:gd name="f583" fmla="*/ f468 1 f270"/>
                <a:gd name="f584" fmla="*/ f469 1 f271"/>
                <a:gd name="f585" fmla="*/ f470 1 f270"/>
                <a:gd name="f586" fmla="*/ f471 1 f271"/>
                <a:gd name="f587" fmla="*/ f472 1 f271"/>
                <a:gd name="f588" fmla="*/ f473 1 f270"/>
                <a:gd name="f589" fmla="*/ f474 1 f271"/>
                <a:gd name="f590" fmla="*/ f475 1 f270"/>
                <a:gd name="f591" fmla="*/ f476 1 f270"/>
                <a:gd name="f592" fmla="*/ f477 1 f271"/>
                <a:gd name="f593" fmla="*/ f478 1 f270"/>
                <a:gd name="f594" fmla="*/ f479 1 f271"/>
                <a:gd name="f595" fmla="*/ f480 1 f270"/>
                <a:gd name="f596" fmla="*/ f481 1 f271"/>
                <a:gd name="f597" fmla="*/ f482 1 f270"/>
                <a:gd name="f598" fmla="*/ f483 1 f271"/>
                <a:gd name="f599" fmla="*/ f484 1 f270"/>
                <a:gd name="f600" fmla="*/ f485 1 f271"/>
                <a:gd name="f601" fmla="*/ f486 1 f270"/>
                <a:gd name="f602" fmla="*/ f487 1 f271"/>
                <a:gd name="f603" fmla="*/ f488 1 f270"/>
                <a:gd name="f604" fmla="*/ f489 1 f271"/>
                <a:gd name="f605" fmla="*/ f490 1 f271"/>
                <a:gd name="f606" fmla="*/ f491 1 f270"/>
                <a:gd name="f607" fmla="*/ f492 1 f271"/>
                <a:gd name="f608" fmla="*/ f493 f265 1"/>
                <a:gd name="f609" fmla="*/ f494 f265 1"/>
                <a:gd name="f610" fmla="*/ f496 f266 1"/>
                <a:gd name="f611" fmla="*/ f495 f266 1"/>
                <a:gd name="f612" fmla="*/ f498 f265 1"/>
                <a:gd name="f613" fmla="*/ f499 f266 1"/>
                <a:gd name="f614" fmla="*/ f500 f265 1"/>
                <a:gd name="f615" fmla="*/ f501 f266 1"/>
                <a:gd name="f616" fmla="*/ f502 f265 1"/>
                <a:gd name="f617" fmla="*/ f503 f266 1"/>
                <a:gd name="f618" fmla="*/ f504 f265 1"/>
                <a:gd name="f619" fmla="*/ f505 f266 1"/>
                <a:gd name="f620" fmla="*/ f506 f265 1"/>
                <a:gd name="f621" fmla="*/ f507 f266 1"/>
                <a:gd name="f622" fmla="*/ f508 f265 1"/>
                <a:gd name="f623" fmla="*/ f509 f266 1"/>
                <a:gd name="f624" fmla="*/ f510 f265 1"/>
                <a:gd name="f625" fmla="*/ f511 f266 1"/>
                <a:gd name="f626" fmla="*/ f512 f266 1"/>
                <a:gd name="f627" fmla="*/ f513 f266 1"/>
                <a:gd name="f628" fmla="*/ f514 f265 1"/>
                <a:gd name="f629" fmla="*/ f515 f266 1"/>
                <a:gd name="f630" fmla="*/ f516 f265 1"/>
                <a:gd name="f631" fmla="*/ f517 f266 1"/>
                <a:gd name="f632" fmla="*/ f518 f265 1"/>
                <a:gd name="f633" fmla="*/ f519 f266 1"/>
                <a:gd name="f634" fmla="*/ f520 f265 1"/>
                <a:gd name="f635" fmla="*/ f521 f266 1"/>
                <a:gd name="f636" fmla="*/ f522 f266 1"/>
                <a:gd name="f637" fmla="*/ f523 f265 1"/>
                <a:gd name="f638" fmla="*/ f524 f266 1"/>
                <a:gd name="f639" fmla="*/ f525 f265 1"/>
                <a:gd name="f640" fmla="*/ f526 f266 1"/>
                <a:gd name="f641" fmla="*/ f527 f265 1"/>
                <a:gd name="f642" fmla="*/ f528 f266 1"/>
                <a:gd name="f643" fmla="*/ f529 f265 1"/>
                <a:gd name="f644" fmla="*/ f530 f266 1"/>
                <a:gd name="f645" fmla="*/ f531 f265 1"/>
                <a:gd name="f646" fmla="*/ f532 f266 1"/>
                <a:gd name="f647" fmla="*/ f533 f265 1"/>
                <a:gd name="f648" fmla="*/ f534 f266 1"/>
                <a:gd name="f649" fmla="*/ f535 f265 1"/>
                <a:gd name="f650" fmla="*/ f536 f265 1"/>
                <a:gd name="f651" fmla="*/ f537 f266 1"/>
                <a:gd name="f652" fmla="*/ f538 f265 1"/>
                <a:gd name="f653" fmla="*/ f539 f265 1"/>
                <a:gd name="f654" fmla="*/ f540 f266 1"/>
                <a:gd name="f655" fmla="*/ f541 f265 1"/>
                <a:gd name="f656" fmla="*/ f542 f266 1"/>
                <a:gd name="f657" fmla="*/ f543 f265 1"/>
                <a:gd name="f658" fmla="*/ f544 f266 1"/>
                <a:gd name="f659" fmla="*/ f545 f266 1"/>
                <a:gd name="f660" fmla="*/ f546 f265 1"/>
                <a:gd name="f661" fmla="*/ f547 f266 1"/>
                <a:gd name="f662" fmla="*/ f548 f265 1"/>
                <a:gd name="f663" fmla="*/ f549 f266 1"/>
                <a:gd name="f664" fmla="*/ f550 f265 1"/>
                <a:gd name="f665" fmla="*/ f551 f266 1"/>
                <a:gd name="f666" fmla="*/ f552 f265 1"/>
                <a:gd name="f667" fmla="*/ f553 f266 1"/>
                <a:gd name="f668" fmla="*/ f554 f265 1"/>
                <a:gd name="f669" fmla="*/ f555 f266 1"/>
                <a:gd name="f670" fmla="*/ f556 f265 1"/>
                <a:gd name="f671" fmla="*/ f557 f266 1"/>
                <a:gd name="f672" fmla="*/ f558 f265 1"/>
                <a:gd name="f673" fmla="*/ f559 f266 1"/>
                <a:gd name="f674" fmla="*/ f560 f265 1"/>
                <a:gd name="f675" fmla="*/ f561 f266 1"/>
                <a:gd name="f676" fmla="*/ f562 f265 1"/>
                <a:gd name="f677" fmla="*/ f563 f266 1"/>
                <a:gd name="f678" fmla="*/ f564 f265 1"/>
                <a:gd name="f679" fmla="*/ f565 f266 1"/>
                <a:gd name="f680" fmla="*/ f566 f265 1"/>
                <a:gd name="f681" fmla="*/ f567 f266 1"/>
                <a:gd name="f682" fmla="*/ f568 f265 1"/>
                <a:gd name="f683" fmla="*/ f569 f266 1"/>
                <a:gd name="f684" fmla="*/ f570 f265 1"/>
                <a:gd name="f685" fmla="*/ f571 f266 1"/>
                <a:gd name="f686" fmla="*/ f572 f265 1"/>
                <a:gd name="f687" fmla="*/ f573 f266 1"/>
                <a:gd name="f688" fmla="*/ f574 f265 1"/>
                <a:gd name="f689" fmla="*/ f575 f266 1"/>
                <a:gd name="f690" fmla="*/ f576 f265 1"/>
                <a:gd name="f691" fmla="*/ f577 f266 1"/>
                <a:gd name="f692" fmla="*/ f578 f265 1"/>
                <a:gd name="f693" fmla="*/ f579 f266 1"/>
                <a:gd name="f694" fmla="*/ f580 f266 1"/>
                <a:gd name="f695" fmla="*/ f581 f265 1"/>
                <a:gd name="f696" fmla="*/ f582 f266 1"/>
                <a:gd name="f697" fmla="*/ f583 f265 1"/>
                <a:gd name="f698" fmla="*/ f584 f266 1"/>
                <a:gd name="f699" fmla="*/ f585 f265 1"/>
                <a:gd name="f700" fmla="*/ f586 f266 1"/>
                <a:gd name="f701" fmla="*/ f587 f266 1"/>
                <a:gd name="f702" fmla="*/ f588 f265 1"/>
                <a:gd name="f703" fmla="*/ f589 f266 1"/>
                <a:gd name="f704" fmla="*/ f590 f265 1"/>
                <a:gd name="f705" fmla="*/ f591 f265 1"/>
                <a:gd name="f706" fmla="*/ f592 f266 1"/>
                <a:gd name="f707" fmla="*/ f593 f265 1"/>
                <a:gd name="f708" fmla="*/ f594 f266 1"/>
                <a:gd name="f709" fmla="*/ f595 f265 1"/>
                <a:gd name="f710" fmla="*/ f596 f266 1"/>
                <a:gd name="f711" fmla="*/ f597 f265 1"/>
                <a:gd name="f712" fmla="*/ f598 f266 1"/>
                <a:gd name="f713" fmla="*/ f599 f265 1"/>
                <a:gd name="f714" fmla="*/ f600 f266 1"/>
                <a:gd name="f715" fmla="*/ f601 f265 1"/>
                <a:gd name="f716" fmla="*/ f602 f266 1"/>
                <a:gd name="f717" fmla="*/ f603 f265 1"/>
                <a:gd name="f718" fmla="*/ f604 f266 1"/>
                <a:gd name="f719" fmla="*/ f605 f266 1"/>
                <a:gd name="f720" fmla="*/ f606 f265 1"/>
                <a:gd name="f721" fmla="*/ f607 f266 1"/>
              </a:gdLst>
              <a:ahLst/>
              <a:cxnLst>
                <a:cxn ang="3cd4">
                  <a:pos x="hc" y="t"/>
                </a:cxn>
                <a:cxn ang="0">
                  <a:pos x="r" y="vc"/>
                </a:cxn>
                <a:cxn ang="cd4">
                  <a:pos x="hc" y="b"/>
                </a:cxn>
                <a:cxn ang="cd2">
                  <a:pos x="l" y="vc"/>
                </a:cxn>
                <a:cxn ang="f497">
                  <a:pos x="f612" y="f613"/>
                </a:cxn>
                <a:cxn ang="f497">
                  <a:pos x="f614" y="f615"/>
                </a:cxn>
                <a:cxn ang="f497">
                  <a:pos x="f616" y="f617"/>
                </a:cxn>
                <a:cxn ang="f497">
                  <a:pos x="f618" y="f619"/>
                </a:cxn>
                <a:cxn ang="f497">
                  <a:pos x="f620" y="f621"/>
                </a:cxn>
                <a:cxn ang="f497">
                  <a:pos x="f622" y="f623"/>
                </a:cxn>
                <a:cxn ang="f497">
                  <a:pos x="f624" y="f625"/>
                </a:cxn>
                <a:cxn ang="f497">
                  <a:pos x="f624" y="f626"/>
                </a:cxn>
                <a:cxn ang="f497">
                  <a:pos x="f622" y="f627"/>
                </a:cxn>
                <a:cxn ang="f497">
                  <a:pos x="f628" y="f629"/>
                </a:cxn>
                <a:cxn ang="f497">
                  <a:pos x="f630" y="f631"/>
                </a:cxn>
                <a:cxn ang="f497">
                  <a:pos x="f632" y="f633"/>
                </a:cxn>
                <a:cxn ang="f497">
                  <a:pos x="f634" y="f635"/>
                </a:cxn>
                <a:cxn ang="f497">
                  <a:pos x="f634" y="f636"/>
                </a:cxn>
                <a:cxn ang="f497">
                  <a:pos x="f637" y="f638"/>
                </a:cxn>
                <a:cxn ang="f497">
                  <a:pos x="f639" y="f640"/>
                </a:cxn>
                <a:cxn ang="f497">
                  <a:pos x="f641" y="f642"/>
                </a:cxn>
                <a:cxn ang="f497">
                  <a:pos x="f643" y="f644"/>
                </a:cxn>
                <a:cxn ang="f497">
                  <a:pos x="f645" y="f646"/>
                </a:cxn>
                <a:cxn ang="f497">
                  <a:pos x="f647" y="f648"/>
                </a:cxn>
                <a:cxn ang="f497">
                  <a:pos x="f649" y="f646"/>
                </a:cxn>
                <a:cxn ang="f497">
                  <a:pos x="f650" y="f651"/>
                </a:cxn>
                <a:cxn ang="f497">
                  <a:pos x="f652" y="f651"/>
                </a:cxn>
                <a:cxn ang="f497">
                  <a:pos x="f653" y="f654"/>
                </a:cxn>
                <a:cxn ang="f497">
                  <a:pos x="f655" y="f656"/>
                </a:cxn>
                <a:cxn ang="f497">
                  <a:pos x="f657" y="f658"/>
                </a:cxn>
                <a:cxn ang="f497">
                  <a:pos x="f624" y="f659"/>
                </a:cxn>
                <a:cxn ang="f497">
                  <a:pos x="f660" y="f661"/>
                </a:cxn>
                <a:cxn ang="f497">
                  <a:pos x="f662" y="f663"/>
                </a:cxn>
                <a:cxn ang="f497">
                  <a:pos x="f664" y="f665"/>
                </a:cxn>
                <a:cxn ang="f497">
                  <a:pos x="f666" y="f667"/>
                </a:cxn>
                <a:cxn ang="f497">
                  <a:pos x="f668" y="f669"/>
                </a:cxn>
                <a:cxn ang="f497">
                  <a:pos x="f670" y="f671"/>
                </a:cxn>
                <a:cxn ang="f497">
                  <a:pos x="f672" y="f673"/>
                </a:cxn>
                <a:cxn ang="f497">
                  <a:pos x="f674" y="f675"/>
                </a:cxn>
                <a:cxn ang="f497">
                  <a:pos x="f676" y="f677"/>
                </a:cxn>
                <a:cxn ang="f497">
                  <a:pos x="f678" y="f679"/>
                </a:cxn>
                <a:cxn ang="f497">
                  <a:pos x="f680" y="f681"/>
                </a:cxn>
                <a:cxn ang="f497">
                  <a:pos x="f682" y="f683"/>
                </a:cxn>
                <a:cxn ang="f497">
                  <a:pos x="f684" y="f685"/>
                </a:cxn>
                <a:cxn ang="f497">
                  <a:pos x="f686" y="f648"/>
                </a:cxn>
                <a:cxn ang="f497">
                  <a:pos x="f686" y="f687"/>
                </a:cxn>
                <a:cxn ang="f497">
                  <a:pos x="f688" y="f689"/>
                </a:cxn>
                <a:cxn ang="f497">
                  <a:pos x="f690" y="f691"/>
                </a:cxn>
                <a:cxn ang="f497">
                  <a:pos x="f692" y="f693"/>
                </a:cxn>
                <a:cxn ang="f497">
                  <a:pos x="f682" y="f694"/>
                </a:cxn>
                <a:cxn ang="f497">
                  <a:pos x="f695" y="f696"/>
                </a:cxn>
                <a:cxn ang="f497">
                  <a:pos x="f697" y="f698"/>
                </a:cxn>
                <a:cxn ang="f497">
                  <a:pos x="f699" y="f700"/>
                </a:cxn>
                <a:cxn ang="f497">
                  <a:pos x="f697" y="f701"/>
                </a:cxn>
                <a:cxn ang="f497">
                  <a:pos x="f702" y="f703"/>
                </a:cxn>
                <a:cxn ang="f497">
                  <a:pos x="f704" y="f626"/>
                </a:cxn>
                <a:cxn ang="f497">
                  <a:pos x="f705" y="f706"/>
                </a:cxn>
                <a:cxn ang="f497">
                  <a:pos x="f707" y="f708"/>
                </a:cxn>
                <a:cxn ang="f497">
                  <a:pos x="f709" y="f710"/>
                </a:cxn>
                <a:cxn ang="f497">
                  <a:pos x="f711" y="f712"/>
                </a:cxn>
                <a:cxn ang="f497">
                  <a:pos x="f713" y="f714"/>
                </a:cxn>
                <a:cxn ang="f497">
                  <a:pos x="f715" y="f716"/>
                </a:cxn>
                <a:cxn ang="f497">
                  <a:pos x="f717" y="f718"/>
                </a:cxn>
                <a:cxn ang="f497">
                  <a:pos x="f612" y="f719"/>
                </a:cxn>
                <a:cxn ang="f497">
                  <a:pos x="f720" y="f721"/>
                </a:cxn>
              </a:cxnLst>
              <a:rect l="f608" t="f611" r="f609" b="f610"/>
              <a:pathLst>
                <a:path w="653" h="753">
                  <a:moveTo>
                    <a:pt x="f9" y="f10"/>
                  </a:moveTo>
                  <a:lnTo>
                    <a:pt x="f11" y="f12"/>
                  </a:lnTo>
                  <a:lnTo>
                    <a:pt x="f13" y="f14"/>
                  </a:lnTo>
                  <a:lnTo>
                    <a:pt x="f15" y="f16"/>
                  </a:lnTo>
                  <a:lnTo>
                    <a:pt x="f17" y="f18"/>
                  </a:lnTo>
                  <a:lnTo>
                    <a:pt x="f19" y="f20"/>
                  </a:lnTo>
                  <a:lnTo>
                    <a:pt x="f21" y="f22"/>
                  </a:lnTo>
                  <a:lnTo>
                    <a:pt x="f23" y="f24"/>
                  </a:lnTo>
                  <a:lnTo>
                    <a:pt x="f25" y="f24"/>
                  </a:lnTo>
                  <a:lnTo>
                    <a:pt x="f26" y="f27"/>
                  </a:lnTo>
                  <a:lnTo>
                    <a:pt x="f28" y="f29"/>
                  </a:lnTo>
                  <a:lnTo>
                    <a:pt x="f30" y="f31"/>
                  </a:lnTo>
                  <a:lnTo>
                    <a:pt x="f32" y="f31"/>
                  </a:lnTo>
                  <a:lnTo>
                    <a:pt x="f33" y="f34"/>
                  </a:lnTo>
                  <a:lnTo>
                    <a:pt x="f35" y="f36"/>
                  </a:lnTo>
                  <a:lnTo>
                    <a:pt x="f35" y="f37"/>
                  </a:lnTo>
                  <a:lnTo>
                    <a:pt x="f38" y="f39"/>
                  </a:lnTo>
                  <a:lnTo>
                    <a:pt x="f38" y="f40"/>
                  </a:lnTo>
                  <a:lnTo>
                    <a:pt x="f38" y="f41"/>
                  </a:lnTo>
                  <a:lnTo>
                    <a:pt x="f38" y="f42"/>
                  </a:lnTo>
                  <a:lnTo>
                    <a:pt x="f43" y="f44"/>
                  </a:lnTo>
                  <a:lnTo>
                    <a:pt x="f38" y="f45"/>
                  </a:lnTo>
                  <a:lnTo>
                    <a:pt x="f43" y="f46"/>
                  </a:lnTo>
                  <a:lnTo>
                    <a:pt x="f43" y="f47"/>
                  </a:lnTo>
                  <a:lnTo>
                    <a:pt x="f35" y="f48"/>
                  </a:lnTo>
                  <a:lnTo>
                    <a:pt x="f35" y="f49"/>
                  </a:lnTo>
                  <a:lnTo>
                    <a:pt x="f38" y="f50"/>
                  </a:lnTo>
                  <a:lnTo>
                    <a:pt x="f51" y="f52"/>
                  </a:lnTo>
                  <a:lnTo>
                    <a:pt x="f53" y="f54"/>
                  </a:lnTo>
                  <a:lnTo>
                    <a:pt x="f53" y="f55"/>
                  </a:lnTo>
                  <a:lnTo>
                    <a:pt x="f53" y="f56"/>
                  </a:lnTo>
                  <a:lnTo>
                    <a:pt x="f57" y="f58"/>
                  </a:lnTo>
                  <a:lnTo>
                    <a:pt x="f59" y="f60"/>
                  </a:lnTo>
                  <a:lnTo>
                    <a:pt x="f51" y="f61"/>
                  </a:lnTo>
                  <a:lnTo>
                    <a:pt x="f62" y="f63"/>
                  </a:lnTo>
                  <a:lnTo>
                    <a:pt x="f64" y="f65"/>
                  </a:lnTo>
                  <a:lnTo>
                    <a:pt x="f32" y="f66"/>
                  </a:lnTo>
                  <a:lnTo>
                    <a:pt x="f67" y="f68"/>
                  </a:lnTo>
                  <a:lnTo>
                    <a:pt x="f67" y="f69"/>
                  </a:lnTo>
                  <a:lnTo>
                    <a:pt x="f32" y="f70"/>
                  </a:lnTo>
                  <a:lnTo>
                    <a:pt x="f71" y="f72"/>
                  </a:lnTo>
                  <a:lnTo>
                    <a:pt x="f67" y="f73"/>
                  </a:lnTo>
                  <a:lnTo>
                    <a:pt x="f74" y="f75"/>
                  </a:lnTo>
                  <a:lnTo>
                    <a:pt x="f76" y="f77"/>
                  </a:lnTo>
                  <a:lnTo>
                    <a:pt x="f78" y="f77"/>
                  </a:lnTo>
                  <a:lnTo>
                    <a:pt x="f76" y="f79"/>
                  </a:lnTo>
                  <a:lnTo>
                    <a:pt x="f28" y="f80"/>
                  </a:lnTo>
                  <a:lnTo>
                    <a:pt x="f81" y="f82"/>
                  </a:lnTo>
                  <a:lnTo>
                    <a:pt x="f17" y="f83"/>
                  </a:lnTo>
                  <a:lnTo>
                    <a:pt x="f13" y="f84"/>
                  </a:lnTo>
                  <a:lnTo>
                    <a:pt x="f85" y="f86"/>
                  </a:lnTo>
                  <a:lnTo>
                    <a:pt x="f87" y="f3"/>
                  </a:lnTo>
                  <a:lnTo>
                    <a:pt x="f88" y="f89"/>
                  </a:lnTo>
                  <a:lnTo>
                    <a:pt x="f90" y="f91"/>
                  </a:lnTo>
                  <a:lnTo>
                    <a:pt x="f92" y="f93"/>
                  </a:lnTo>
                  <a:lnTo>
                    <a:pt x="f94" y="f95"/>
                  </a:lnTo>
                  <a:lnTo>
                    <a:pt x="f96" y="f97"/>
                  </a:lnTo>
                  <a:lnTo>
                    <a:pt x="f98" y="f99"/>
                  </a:lnTo>
                  <a:lnTo>
                    <a:pt x="f100" y="f99"/>
                  </a:lnTo>
                  <a:lnTo>
                    <a:pt x="f7" y="f101"/>
                  </a:lnTo>
                  <a:lnTo>
                    <a:pt x="f102" y="f99"/>
                  </a:lnTo>
                  <a:lnTo>
                    <a:pt x="f103" y="f97"/>
                  </a:lnTo>
                  <a:lnTo>
                    <a:pt x="f104" y="f97"/>
                  </a:lnTo>
                  <a:lnTo>
                    <a:pt x="f105" y="f106"/>
                  </a:lnTo>
                  <a:lnTo>
                    <a:pt x="f107" y="f108"/>
                  </a:lnTo>
                  <a:lnTo>
                    <a:pt x="f109" y="f110"/>
                  </a:lnTo>
                  <a:lnTo>
                    <a:pt x="f111" y="f110"/>
                  </a:lnTo>
                  <a:lnTo>
                    <a:pt x="f85" y="f101"/>
                  </a:lnTo>
                  <a:lnTo>
                    <a:pt x="f112" y="f110"/>
                  </a:lnTo>
                  <a:lnTo>
                    <a:pt x="f13" y="f113"/>
                  </a:lnTo>
                  <a:lnTo>
                    <a:pt x="f114" y="f113"/>
                  </a:lnTo>
                  <a:lnTo>
                    <a:pt x="f115" y="f108"/>
                  </a:lnTo>
                  <a:lnTo>
                    <a:pt x="f116" y="f97"/>
                  </a:lnTo>
                  <a:lnTo>
                    <a:pt x="f117" y="f118"/>
                  </a:lnTo>
                  <a:lnTo>
                    <a:pt x="f21" y="f119"/>
                  </a:lnTo>
                  <a:lnTo>
                    <a:pt x="f120" y="f95"/>
                  </a:lnTo>
                  <a:lnTo>
                    <a:pt x="f28" y="f110"/>
                  </a:lnTo>
                  <a:lnTo>
                    <a:pt x="f32" y="f121"/>
                  </a:lnTo>
                  <a:lnTo>
                    <a:pt x="f122" y="f123"/>
                  </a:lnTo>
                  <a:lnTo>
                    <a:pt x="f38" y="f121"/>
                  </a:lnTo>
                  <a:lnTo>
                    <a:pt x="f43" y="f124"/>
                  </a:lnTo>
                  <a:lnTo>
                    <a:pt x="f125" y="f124"/>
                  </a:lnTo>
                  <a:lnTo>
                    <a:pt x="f126" y="f127"/>
                  </a:lnTo>
                  <a:lnTo>
                    <a:pt x="f128" y="f129"/>
                  </a:lnTo>
                  <a:lnTo>
                    <a:pt x="f130" y="f131"/>
                  </a:lnTo>
                  <a:lnTo>
                    <a:pt x="f132" y="f133"/>
                  </a:lnTo>
                  <a:lnTo>
                    <a:pt x="f134" y="f135"/>
                  </a:lnTo>
                  <a:lnTo>
                    <a:pt x="f136" y="f137"/>
                  </a:lnTo>
                  <a:lnTo>
                    <a:pt x="f138" y="f137"/>
                  </a:lnTo>
                  <a:lnTo>
                    <a:pt x="f139" y="f137"/>
                  </a:lnTo>
                  <a:lnTo>
                    <a:pt x="f140" y="f137"/>
                  </a:lnTo>
                  <a:lnTo>
                    <a:pt x="f141" y="f142"/>
                  </a:lnTo>
                  <a:lnTo>
                    <a:pt x="f143" y="f133"/>
                  </a:lnTo>
                  <a:lnTo>
                    <a:pt x="f144" y="f145"/>
                  </a:lnTo>
                  <a:lnTo>
                    <a:pt x="f146" y="f131"/>
                  </a:lnTo>
                  <a:lnTo>
                    <a:pt x="f147" y="f145"/>
                  </a:lnTo>
                  <a:lnTo>
                    <a:pt x="f148" y="f149"/>
                  </a:lnTo>
                  <a:lnTo>
                    <a:pt x="f150" y="f142"/>
                  </a:lnTo>
                  <a:lnTo>
                    <a:pt x="f151" y="f152"/>
                  </a:lnTo>
                  <a:lnTo>
                    <a:pt x="f153" y="f154"/>
                  </a:lnTo>
                  <a:lnTo>
                    <a:pt x="f155" y="f156"/>
                  </a:lnTo>
                  <a:lnTo>
                    <a:pt x="f157" y="f158"/>
                  </a:lnTo>
                  <a:lnTo>
                    <a:pt x="f159" y="f160"/>
                  </a:lnTo>
                  <a:lnTo>
                    <a:pt x="f161" y="f162"/>
                  </a:lnTo>
                  <a:lnTo>
                    <a:pt x="f163" y="f164"/>
                  </a:lnTo>
                  <a:lnTo>
                    <a:pt x="f165" y="f166"/>
                  </a:lnTo>
                  <a:lnTo>
                    <a:pt x="f165" y="f167"/>
                  </a:lnTo>
                  <a:lnTo>
                    <a:pt x="f168" y="f169"/>
                  </a:lnTo>
                  <a:lnTo>
                    <a:pt x="f170" y="f171"/>
                  </a:lnTo>
                  <a:lnTo>
                    <a:pt x="f172" y="f6"/>
                  </a:lnTo>
                  <a:lnTo>
                    <a:pt x="f172" y="f173"/>
                  </a:lnTo>
                  <a:lnTo>
                    <a:pt x="f174" y="f175"/>
                  </a:lnTo>
                  <a:lnTo>
                    <a:pt x="f91" y="f176"/>
                  </a:lnTo>
                  <a:lnTo>
                    <a:pt x="f177" y="f178"/>
                  </a:lnTo>
                  <a:lnTo>
                    <a:pt x="f137" y="f178"/>
                  </a:lnTo>
                  <a:lnTo>
                    <a:pt x="f179" y="f180"/>
                  </a:lnTo>
                  <a:lnTo>
                    <a:pt x="f166" y="f181"/>
                  </a:lnTo>
                  <a:lnTo>
                    <a:pt x="f6" y="f181"/>
                  </a:lnTo>
                  <a:lnTo>
                    <a:pt x="f182" y="f183"/>
                  </a:lnTo>
                  <a:lnTo>
                    <a:pt x="f182" y="f184"/>
                  </a:lnTo>
                  <a:lnTo>
                    <a:pt x="f182" y="f121"/>
                  </a:lnTo>
                  <a:lnTo>
                    <a:pt x="f166" y="f101"/>
                  </a:lnTo>
                  <a:lnTo>
                    <a:pt x="f166" y="f185"/>
                  </a:lnTo>
                  <a:lnTo>
                    <a:pt x="f166" y="f186"/>
                  </a:lnTo>
                  <a:lnTo>
                    <a:pt x="f166" y="f187"/>
                  </a:lnTo>
                  <a:lnTo>
                    <a:pt x="f188" y="f189"/>
                  </a:lnTo>
                  <a:lnTo>
                    <a:pt x="f190" y="f191"/>
                  </a:lnTo>
                  <a:lnTo>
                    <a:pt x="f190" y="f192"/>
                  </a:lnTo>
                  <a:lnTo>
                    <a:pt x="f193" y="f84"/>
                  </a:lnTo>
                  <a:lnTo>
                    <a:pt x="f164" y="f157"/>
                  </a:lnTo>
                  <a:lnTo>
                    <a:pt x="f194" y="f195"/>
                  </a:lnTo>
                  <a:lnTo>
                    <a:pt x="f194" y="f196"/>
                  </a:lnTo>
                  <a:lnTo>
                    <a:pt x="f197" y="f198"/>
                  </a:lnTo>
                  <a:lnTo>
                    <a:pt x="f162" y="f199"/>
                  </a:lnTo>
                  <a:lnTo>
                    <a:pt x="f162" y="f200"/>
                  </a:lnTo>
                  <a:lnTo>
                    <a:pt x="f201" y="f202"/>
                  </a:lnTo>
                  <a:lnTo>
                    <a:pt x="f179" y="f203"/>
                  </a:lnTo>
                  <a:lnTo>
                    <a:pt x="f179" y="f204"/>
                  </a:lnTo>
                  <a:lnTo>
                    <a:pt x="f201" y="f205"/>
                  </a:lnTo>
                  <a:lnTo>
                    <a:pt x="f178" y="f2"/>
                  </a:lnTo>
                  <a:lnTo>
                    <a:pt x="f206" y="f207"/>
                  </a:lnTo>
                  <a:lnTo>
                    <a:pt x="f208" y="f209"/>
                  </a:lnTo>
                  <a:lnTo>
                    <a:pt x="f210" y="f66"/>
                  </a:lnTo>
                  <a:lnTo>
                    <a:pt x="f210" y="f65"/>
                  </a:lnTo>
                  <a:lnTo>
                    <a:pt x="f211" y="f212"/>
                  </a:lnTo>
                  <a:lnTo>
                    <a:pt x="f211" y="f213"/>
                  </a:lnTo>
                  <a:lnTo>
                    <a:pt x="f214" y="f215"/>
                  </a:lnTo>
                  <a:lnTo>
                    <a:pt x="f211" y="f216"/>
                  </a:lnTo>
                  <a:lnTo>
                    <a:pt x="f210" y="f217"/>
                  </a:lnTo>
                  <a:lnTo>
                    <a:pt x="f208" y="f218"/>
                  </a:lnTo>
                  <a:lnTo>
                    <a:pt x="f178" y="f219"/>
                  </a:lnTo>
                  <a:lnTo>
                    <a:pt x="f201" y="f49"/>
                  </a:lnTo>
                  <a:lnTo>
                    <a:pt x="f201" y="f220"/>
                  </a:lnTo>
                  <a:lnTo>
                    <a:pt x="f178" y="f221"/>
                  </a:lnTo>
                  <a:lnTo>
                    <a:pt x="f222" y="f47"/>
                  </a:lnTo>
                  <a:lnTo>
                    <a:pt x="f223" y="f224"/>
                  </a:lnTo>
                  <a:lnTo>
                    <a:pt x="f154" y="f225"/>
                  </a:lnTo>
                  <a:lnTo>
                    <a:pt x="f226" y="f227"/>
                  </a:lnTo>
                  <a:lnTo>
                    <a:pt x="f228" y="f229"/>
                  </a:lnTo>
                  <a:lnTo>
                    <a:pt x="f149" y="f230"/>
                  </a:lnTo>
                  <a:lnTo>
                    <a:pt x="f231" y="f232"/>
                  </a:lnTo>
                  <a:lnTo>
                    <a:pt x="f231" y="f233"/>
                  </a:lnTo>
                  <a:lnTo>
                    <a:pt x="f234" y="f235"/>
                  </a:lnTo>
                  <a:lnTo>
                    <a:pt x="f145" y="f8"/>
                  </a:lnTo>
                  <a:lnTo>
                    <a:pt x="f236" y="f237"/>
                  </a:lnTo>
                  <a:lnTo>
                    <a:pt x="f238" y="f237"/>
                  </a:lnTo>
                  <a:lnTo>
                    <a:pt x="f239" y="f240"/>
                  </a:lnTo>
                  <a:lnTo>
                    <a:pt x="f155" y="f241"/>
                  </a:lnTo>
                  <a:lnTo>
                    <a:pt x="f242" y="f243"/>
                  </a:lnTo>
                  <a:lnTo>
                    <a:pt x="f244" y="f243"/>
                  </a:lnTo>
                  <a:lnTo>
                    <a:pt x="f245" y="f246"/>
                  </a:lnTo>
                  <a:lnTo>
                    <a:pt x="f140" y="f247"/>
                  </a:lnTo>
                  <a:lnTo>
                    <a:pt x="f248" y="f249"/>
                  </a:lnTo>
                  <a:lnTo>
                    <a:pt x="f250" y="f251"/>
                  </a:lnTo>
                  <a:lnTo>
                    <a:pt x="f252" y="f253"/>
                  </a:lnTo>
                  <a:lnTo>
                    <a:pt x="f76" y="f254"/>
                  </a:lnTo>
                  <a:lnTo>
                    <a:pt x="f255" y="f256"/>
                  </a:lnTo>
                  <a:lnTo>
                    <a:pt x="f257" y="f258"/>
                  </a:lnTo>
                  <a:lnTo>
                    <a:pt x="f13" y="f259"/>
                  </a:lnTo>
                  <a:lnTo>
                    <a:pt x="f260" y="f261"/>
                  </a:lnTo>
                  <a:lnTo>
                    <a:pt x="f262" y="f263"/>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0" name="Freeform 42">
              <a:extLst>
                <a:ext uri="{FF2B5EF4-FFF2-40B4-BE49-F238E27FC236}">
                  <a16:creationId xmlns:a16="http://schemas.microsoft.com/office/drawing/2014/main" id="{57DCBEFB-7D4E-DAF7-9ACB-F2F3CA6743D4}"/>
                </a:ext>
              </a:extLst>
            </p:cNvPr>
            <p:cNvSpPr/>
            <p:nvPr/>
          </p:nvSpPr>
          <p:spPr>
            <a:xfrm>
              <a:off x="4718267" y="1447787"/>
              <a:ext cx="637181" cy="688195"/>
            </a:xfrm>
            <a:custGeom>
              <a:avLst/>
              <a:gdLst>
                <a:gd name="f0" fmla="val 10800000"/>
                <a:gd name="f1" fmla="val 5400000"/>
                <a:gd name="f2" fmla="val 360"/>
                <a:gd name="f3" fmla="val 180"/>
                <a:gd name="f4" fmla="val w"/>
                <a:gd name="f5" fmla="val h"/>
                <a:gd name="f6" fmla="val 0"/>
                <a:gd name="f7" fmla="val 537"/>
                <a:gd name="f8" fmla="val 580"/>
                <a:gd name="f9" fmla="val 183"/>
                <a:gd name="f10" fmla="val 28"/>
                <a:gd name="f11" fmla="val 173"/>
                <a:gd name="f12" fmla="val 36"/>
                <a:gd name="f13" fmla="val 171"/>
                <a:gd name="f14" fmla="val 38"/>
                <a:gd name="f15" fmla="val 40"/>
                <a:gd name="f16" fmla="val 43"/>
                <a:gd name="f17" fmla="val 176"/>
                <a:gd name="f18" fmla="val 178"/>
                <a:gd name="f19" fmla="val 33"/>
                <a:gd name="f20" fmla="val 185"/>
                <a:gd name="f21" fmla="val 26"/>
                <a:gd name="f22" fmla="val 21"/>
                <a:gd name="f23" fmla="val 190"/>
                <a:gd name="f24" fmla="val 17"/>
                <a:gd name="f25" fmla="val 187"/>
                <a:gd name="f26" fmla="val 14"/>
                <a:gd name="f27" fmla="val 19"/>
                <a:gd name="f28" fmla="val 197"/>
                <a:gd name="f29" fmla="val 5"/>
                <a:gd name="f30" fmla="val 199"/>
                <a:gd name="f31" fmla="val 2"/>
                <a:gd name="f32" fmla="val 194"/>
                <a:gd name="f33" fmla="val 7"/>
                <a:gd name="f34" fmla="val 168"/>
                <a:gd name="f35" fmla="val 504"/>
                <a:gd name="f36" fmla="val 523"/>
                <a:gd name="f37" fmla="val 507"/>
                <a:gd name="f38" fmla="val 514"/>
                <a:gd name="f39" fmla="val 500"/>
                <a:gd name="f40" fmla="val 502"/>
                <a:gd name="f41" fmla="val 497"/>
                <a:gd name="f42" fmla="val 490"/>
                <a:gd name="f43" fmla="val 495"/>
                <a:gd name="f44" fmla="val 485"/>
                <a:gd name="f45" fmla="val 483"/>
                <a:gd name="f46" fmla="val 478"/>
                <a:gd name="f47" fmla="val 474"/>
                <a:gd name="f48" fmla="val 471"/>
                <a:gd name="f49" fmla="val 488"/>
                <a:gd name="f50" fmla="val 469"/>
                <a:gd name="f51" fmla="val 466"/>
                <a:gd name="f52" fmla="val 464"/>
                <a:gd name="f53" fmla="val 452"/>
                <a:gd name="f54" fmla="val 447"/>
                <a:gd name="f55" fmla="val 440"/>
                <a:gd name="f56" fmla="val 426"/>
                <a:gd name="f57" fmla="val 421"/>
                <a:gd name="f58" fmla="val 414"/>
                <a:gd name="f59" fmla="val 407"/>
                <a:gd name="f60" fmla="val 391"/>
                <a:gd name="f61" fmla="val 386"/>
                <a:gd name="f62" fmla="val 492"/>
                <a:gd name="f63" fmla="val 379"/>
                <a:gd name="f64" fmla="val 374"/>
                <a:gd name="f65" fmla="val 367"/>
                <a:gd name="f66" fmla="val 358"/>
                <a:gd name="f67" fmla="val 348"/>
                <a:gd name="f68" fmla="val 339"/>
                <a:gd name="f69" fmla="val 331"/>
                <a:gd name="f70" fmla="val 324"/>
                <a:gd name="f71" fmla="val 315"/>
                <a:gd name="f72" fmla="val 303"/>
                <a:gd name="f73" fmla="val 289"/>
                <a:gd name="f74" fmla="val 275"/>
                <a:gd name="f75" fmla="val 268"/>
                <a:gd name="f76" fmla="val 260"/>
                <a:gd name="f77" fmla="val 253"/>
                <a:gd name="f78" fmla="val 249"/>
                <a:gd name="f79" fmla="val 246"/>
                <a:gd name="f80" fmla="val 242"/>
                <a:gd name="f81" fmla="val 476"/>
                <a:gd name="f82" fmla="val 256"/>
                <a:gd name="f83" fmla="val 279"/>
                <a:gd name="f84" fmla="val 462"/>
                <a:gd name="f85" fmla="val 284"/>
                <a:gd name="f86" fmla="val 459"/>
                <a:gd name="f87" fmla="val 455"/>
                <a:gd name="f88" fmla="val 450"/>
                <a:gd name="f89" fmla="val 287"/>
                <a:gd name="f90" fmla="val 282"/>
                <a:gd name="f91" fmla="val 272"/>
                <a:gd name="f92" fmla="val 263"/>
                <a:gd name="f93" fmla="val 239"/>
                <a:gd name="f94" fmla="val 230"/>
                <a:gd name="f95" fmla="val 225"/>
                <a:gd name="f96" fmla="val 218"/>
                <a:gd name="f97" fmla="val 213"/>
                <a:gd name="f98" fmla="val 208"/>
                <a:gd name="f99" fmla="val 204"/>
                <a:gd name="f100" fmla="val 182"/>
                <a:gd name="f101" fmla="val 457"/>
                <a:gd name="f102" fmla="val 448"/>
                <a:gd name="f103" fmla="val 175"/>
                <a:gd name="f104" fmla="val 166"/>
                <a:gd name="f105" fmla="val 159"/>
                <a:gd name="f106" fmla="val 154"/>
                <a:gd name="f107" fmla="val 147"/>
                <a:gd name="f108" fmla="val 144"/>
                <a:gd name="f109" fmla="val 445"/>
                <a:gd name="f110" fmla="val 140"/>
                <a:gd name="f111" fmla="val 436"/>
                <a:gd name="f112" fmla="val 135"/>
                <a:gd name="f113" fmla="val 419"/>
                <a:gd name="f114" fmla="val 133"/>
                <a:gd name="f115" fmla="val 123"/>
                <a:gd name="f116" fmla="val 417"/>
                <a:gd name="f117" fmla="val 121"/>
                <a:gd name="f118" fmla="val 412"/>
                <a:gd name="f119" fmla="val 116"/>
                <a:gd name="f120" fmla="val 395"/>
                <a:gd name="f121" fmla="val 111"/>
                <a:gd name="f122" fmla="val 381"/>
                <a:gd name="f123" fmla="val 369"/>
                <a:gd name="f124" fmla="val 114"/>
                <a:gd name="f125" fmla="val 351"/>
                <a:gd name="f126" fmla="val 346"/>
                <a:gd name="f127" fmla="val 109"/>
                <a:gd name="f128" fmla="val 107"/>
                <a:gd name="f129" fmla="val 332"/>
                <a:gd name="f130" fmla="val 104"/>
                <a:gd name="f131" fmla="val 325"/>
                <a:gd name="f132" fmla="val 102"/>
                <a:gd name="f133" fmla="val 313"/>
                <a:gd name="f134" fmla="val 99"/>
                <a:gd name="f135" fmla="val 291"/>
                <a:gd name="f136" fmla="val 97"/>
                <a:gd name="f137" fmla="val 280"/>
                <a:gd name="f138" fmla="val 95"/>
                <a:gd name="f139" fmla="val 258"/>
                <a:gd name="f140" fmla="val 92"/>
                <a:gd name="f141" fmla="val 90"/>
                <a:gd name="f142" fmla="val 235"/>
                <a:gd name="f143" fmla="val 232"/>
                <a:gd name="f144" fmla="val 83"/>
                <a:gd name="f145" fmla="val 228"/>
                <a:gd name="f146" fmla="val 78"/>
                <a:gd name="f147" fmla="val 223"/>
                <a:gd name="f148" fmla="val 69"/>
                <a:gd name="f149" fmla="val 66"/>
                <a:gd name="f150" fmla="val 211"/>
                <a:gd name="f151" fmla="val 64"/>
                <a:gd name="f152" fmla="val 209"/>
                <a:gd name="f153" fmla="val 206"/>
                <a:gd name="f154" fmla="val 62"/>
                <a:gd name="f155" fmla="val 59"/>
                <a:gd name="f156" fmla="val 202"/>
                <a:gd name="f157" fmla="val 57"/>
                <a:gd name="f158" fmla="val 52"/>
                <a:gd name="f159" fmla="val 55"/>
                <a:gd name="f160" fmla="val 161"/>
                <a:gd name="f161" fmla="val 164"/>
                <a:gd name="f162" fmla="val 50"/>
                <a:gd name="f163" fmla="val 24"/>
                <a:gd name="f164" fmla="val 138"/>
                <a:gd name="f165" fmla="val 31"/>
                <a:gd name="f166" fmla="val 131"/>
                <a:gd name="f167" fmla="val 81"/>
                <a:gd name="f168" fmla="val 74"/>
                <a:gd name="f169" fmla="val 67"/>
                <a:gd name="f170" fmla="val 60"/>
                <a:gd name="f171" fmla="val 48"/>
                <a:gd name="f172" fmla="val 41"/>
                <a:gd name="f173" fmla="val 45"/>
                <a:gd name="f174" fmla="val 142"/>
                <a:gd name="f175" fmla="val 149"/>
                <a:gd name="f176" fmla="val 152"/>
                <a:gd name="f177" fmla="val 15"/>
                <a:gd name="f178" fmla="val 12"/>
                <a:gd name="f179" fmla="val 8"/>
                <a:gd name="f180" fmla="val 201"/>
                <a:gd name="f181" fmla="val 215"/>
                <a:gd name="f182" fmla="val 220"/>
                <a:gd name="f183" fmla="val 22"/>
                <a:gd name="f184" fmla="val 227"/>
                <a:gd name="f185" fmla="val 234"/>
                <a:gd name="f186" fmla="val 270"/>
                <a:gd name="f187" fmla="val 305"/>
                <a:gd name="f188" fmla="val 310"/>
                <a:gd name="f189" fmla="val 317"/>
                <a:gd name="f190" fmla="val 320"/>
                <a:gd name="f191" fmla="val 34"/>
                <a:gd name="f192" fmla="val 329"/>
                <a:gd name="f193" fmla="val 334"/>
                <a:gd name="f194" fmla="val 53"/>
                <a:gd name="f195" fmla="val 343"/>
                <a:gd name="f196" fmla="val 355"/>
                <a:gd name="f197" fmla="val 105"/>
                <a:gd name="f198" fmla="val 112"/>
                <a:gd name="f199" fmla="val 145"/>
                <a:gd name="f200" fmla="val 393"/>
                <a:gd name="f201" fmla="val 157"/>
                <a:gd name="f202" fmla="val 400"/>
                <a:gd name="f203" fmla="val 405"/>
                <a:gd name="f204" fmla="val 424"/>
                <a:gd name="f205" fmla="val 481"/>
                <a:gd name="f206" fmla="val 192"/>
                <a:gd name="f207" fmla="val 509"/>
                <a:gd name="f208" fmla="val 526"/>
                <a:gd name="f209" fmla="val 549"/>
                <a:gd name="f210" fmla="val 556"/>
                <a:gd name="f211" fmla="val 561"/>
                <a:gd name="f212" fmla="val 568"/>
                <a:gd name="f213" fmla="val 244"/>
                <a:gd name="f214" fmla="val 578"/>
                <a:gd name="f215" fmla="val 575"/>
                <a:gd name="f216" fmla="val 571"/>
                <a:gd name="f217" fmla="val 566"/>
                <a:gd name="f218" fmla="val 559"/>
                <a:gd name="f219" fmla="val 554"/>
                <a:gd name="f220" fmla="val 547"/>
                <a:gd name="f221" fmla="val 540"/>
                <a:gd name="f222" fmla="val 518"/>
                <a:gd name="f223" fmla="val 237"/>
                <a:gd name="f224" fmla="val 511"/>
                <a:gd name="f225" fmla="val 516"/>
                <a:gd name="f226" fmla="val 521"/>
                <a:gd name="f227" fmla="val 189"/>
                <a:gd name="f228" fmla="val 528"/>
                <a:gd name="f229" fmla="val 535"/>
                <a:gd name="f230" fmla="val 530"/>
                <a:gd name="f231" fmla="+- 0 0 -90"/>
                <a:gd name="f232" fmla="*/ f4 1 537"/>
                <a:gd name="f233" fmla="*/ f5 1 580"/>
                <a:gd name="f234" fmla="+- f8 0 f6"/>
                <a:gd name="f235" fmla="+- f7 0 f6"/>
                <a:gd name="f236" fmla="*/ f231 f0 1"/>
                <a:gd name="f237" fmla="*/ f235 1 537"/>
                <a:gd name="f238" fmla="*/ f234 1 580"/>
                <a:gd name="f239" fmla="*/ 271462 f235 1"/>
                <a:gd name="f240" fmla="*/ 68263 f234 1"/>
                <a:gd name="f241" fmla="*/ 293687 f235 1"/>
                <a:gd name="f242" fmla="*/ 44450 f234 1"/>
                <a:gd name="f243" fmla="*/ 301625 f235 1"/>
                <a:gd name="f244" fmla="*/ 26988 f234 1"/>
                <a:gd name="f245" fmla="*/ 33338 f234 1"/>
                <a:gd name="f246" fmla="*/ 307975 f235 1"/>
                <a:gd name="f247" fmla="*/ 0 f234 1"/>
                <a:gd name="f248" fmla="*/ 274637 f235 1"/>
                <a:gd name="f249" fmla="*/ 266700 f235 1"/>
                <a:gd name="f250" fmla="*/ 30163 f234 1"/>
                <a:gd name="f251" fmla="*/ 800100 f235 1"/>
                <a:gd name="f252" fmla="*/ 804863 f234 1"/>
                <a:gd name="f253" fmla="*/ 777875 f235 1"/>
                <a:gd name="f254" fmla="*/ 766763 f234 1"/>
                <a:gd name="f255" fmla="*/ 774700 f235 1"/>
                <a:gd name="f256" fmla="*/ 739775 f234 1"/>
                <a:gd name="f257" fmla="*/ 676275 f234 1"/>
                <a:gd name="f258" fmla="*/ 785812 f235 1"/>
                <a:gd name="f259" fmla="*/ 612775 f234 1"/>
                <a:gd name="f260" fmla="*/ 781050 f235 1"/>
                <a:gd name="f261" fmla="*/ 552450 f234 1"/>
                <a:gd name="f262" fmla="*/ 788987 f235 1"/>
                <a:gd name="f263" fmla="*/ 481013 f234 1"/>
                <a:gd name="f264" fmla="*/ 804862 f235 1"/>
                <a:gd name="f265" fmla="*/ 401638 f234 1"/>
                <a:gd name="f266" fmla="*/ 769937 f235 1"/>
                <a:gd name="f267" fmla="*/ 390525 f234 1"/>
                <a:gd name="f268" fmla="*/ 744537 f235 1"/>
                <a:gd name="f269" fmla="*/ 436563 f234 1"/>
                <a:gd name="f270" fmla="*/ 714375 f235 1"/>
                <a:gd name="f271" fmla="*/ 455613 f234 1"/>
                <a:gd name="f272" fmla="*/ 728662 f235 1"/>
                <a:gd name="f273" fmla="*/ 384175 f234 1"/>
                <a:gd name="f274" fmla="*/ 755650 f235 1"/>
                <a:gd name="f275" fmla="*/ 338138 f234 1"/>
                <a:gd name="f276" fmla="*/ 739775 f235 1"/>
                <a:gd name="f277" fmla="*/ 293688 f234 1"/>
                <a:gd name="f278" fmla="*/ 717550 f235 1"/>
                <a:gd name="f279" fmla="*/ 263525 f234 1"/>
                <a:gd name="f280" fmla="*/ 706437 f235 1"/>
                <a:gd name="f281" fmla="*/ 222250 f234 1"/>
                <a:gd name="f282" fmla="*/ 654050 f235 1"/>
                <a:gd name="f283" fmla="*/ 184150 f234 1"/>
                <a:gd name="f284" fmla="*/ 557212 f235 1"/>
                <a:gd name="f285" fmla="*/ 180975 f234 1"/>
                <a:gd name="f286" fmla="*/ 496887 f235 1"/>
                <a:gd name="f287" fmla="*/ 157163 f234 1"/>
                <a:gd name="f288" fmla="*/ 409575 f235 1"/>
                <a:gd name="f289" fmla="*/ 146050 f234 1"/>
                <a:gd name="f290" fmla="*/ 354012 f235 1"/>
                <a:gd name="f291" fmla="*/ 109538 f234 1"/>
                <a:gd name="f292" fmla="*/ 327025 f235 1"/>
                <a:gd name="f293" fmla="*/ 98425 f234 1"/>
                <a:gd name="f294" fmla="*/ 279400 f235 1"/>
                <a:gd name="f295" fmla="*/ 82550 f234 1"/>
                <a:gd name="f296" fmla="*/ 255587 f235 1"/>
                <a:gd name="f297" fmla="*/ 101600 f234 1"/>
                <a:gd name="f298" fmla="*/ 263525 f235 1"/>
                <a:gd name="f299" fmla="*/ 60325 f234 1"/>
                <a:gd name="f300" fmla="*/ 252412 f235 1"/>
                <a:gd name="f301" fmla="*/ 207962 f235 1"/>
                <a:gd name="f302" fmla="*/ 49213 f234 1"/>
                <a:gd name="f303" fmla="*/ 106362 f235 1"/>
                <a:gd name="f304" fmla="*/ 79375 f235 1"/>
                <a:gd name="f305" fmla="*/ 76200 f235 1"/>
                <a:gd name="f306" fmla="*/ 225425 f234 1"/>
                <a:gd name="f307" fmla="*/ 19050 f235 1"/>
                <a:gd name="f308" fmla="*/ 274638 f234 1"/>
                <a:gd name="f309" fmla="*/ 23812 f235 1"/>
                <a:gd name="f310" fmla="*/ 341313 f234 1"/>
                <a:gd name="f311" fmla="*/ 26987 f235 1"/>
                <a:gd name="f312" fmla="*/ 30162 f235 1"/>
                <a:gd name="f313" fmla="*/ 484188 f234 1"/>
                <a:gd name="f314" fmla="*/ 71437 f235 1"/>
                <a:gd name="f315" fmla="*/ 530225 f234 1"/>
                <a:gd name="f316" fmla="*/ 128587 f235 1"/>
                <a:gd name="f317" fmla="*/ 230187 f235 1"/>
                <a:gd name="f318" fmla="*/ 623888 f234 1"/>
                <a:gd name="f319" fmla="*/ 282575 f235 1"/>
                <a:gd name="f320" fmla="*/ 744538 f234 1"/>
                <a:gd name="f321" fmla="*/ 788988 f234 1"/>
                <a:gd name="f322" fmla="*/ 338137 f235 1"/>
                <a:gd name="f323" fmla="*/ 882650 f234 1"/>
                <a:gd name="f324" fmla="*/ 455612 f235 1"/>
                <a:gd name="f325" fmla="*/ 912813 f234 1"/>
                <a:gd name="f326" fmla="*/ 871538 f234 1"/>
                <a:gd name="f327" fmla="*/ 830262 f235 1"/>
                <a:gd name="f328" fmla="*/ 288925 f234 1"/>
                <a:gd name="f329" fmla="*/ 327025 f234 1"/>
                <a:gd name="f330" fmla="*/ 793750 f235 1"/>
                <a:gd name="f331" fmla="*/ 376238 f234 1"/>
                <a:gd name="f332" fmla="*/ 822325 f235 1"/>
                <a:gd name="f333" fmla="*/ 368300 f234 1"/>
                <a:gd name="f334" fmla="*/ 827087 f235 1"/>
                <a:gd name="f335" fmla="*/ 319088 f234 1"/>
                <a:gd name="f336" fmla="*/ 300038 f234 1"/>
                <a:gd name="f337" fmla="*/ 852487 f235 1"/>
                <a:gd name="f338" fmla="*/ 266700 f234 1"/>
                <a:gd name="f339" fmla="*/ 838200 f235 1"/>
                <a:gd name="f340" fmla="*/ f236 1 f3"/>
                <a:gd name="f341" fmla="*/ f239 1 537"/>
                <a:gd name="f342" fmla="*/ f240 1 580"/>
                <a:gd name="f343" fmla="*/ f241 1 537"/>
                <a:gd name="f344" fmla="*/ f242 1 580"/>
                <a:gd name="f345" fmla="*/ f243 1 537"/>
                <a:gd name="f346" fmla="*/ f244 1 580"/>
                <a:gd name="f347" fmla="*/ f245 1 580"/>
                <a:gd name="f348" fmla="*/ f246 1 537"/>
                <a:gd name="f349" fmla="*/ f247 1 580"/>
                <a:gd name="f350" fmla="*/ f248 1 537"/>
                <a:gd name="f351" fmla="*/ f249 1 537"/>
                <a:gd name="f352" fmla="*/ f250 1 580"/>
                <a:gd name="f353" fmla="*/ f251 1 537"/>
                <a:gd name="f354" fmla="*/ f252 1 580"/>
                <a:gd name="f355" fmla="*/ f253 1 537"/>
                <a:gd name="f356" fmla="*/ f254 1 580"/>
                <a:gd name="f357" fmla="*/ f255 1 537"/>
                <a:gd name="f358" fmla="*/ f256 1 580"/>
                <a:gd name="f359" fmla="*/ f257 1 580"/>
                <a:gd name="f360" fmla="*/ f258 1 537"/>
                <a:gd name="f361" fmla="*/ f259 1 580"/>
                <a:gd name="f362" fmla="*/ f260 1 537"/>
                <a:gd name="f363" fmla="*/ f261 1 580"/>
                <a:gd name="f364" fmla="*/ f262 1 537"/>
                <a:gd name="f365" fmla="*/ f263 1 580"/>
                <a:gd name="f366" fmla="*/ f264 1 537"/>
                <a:gd name="f367" fmla="*/ f265 1 580"/>
                <a:gd name="f368" fmla="*/ f266 1 537"/>
                <a:gd name="f369" fmla="*/ f267 1 580"/>
                <a:gd name="f370" fmla="*/ f268 1 537"/>
                <a:gd name="f371" fmla="*/ f269 1 580"/>
                <a:gd name="f372" fmla="*/ f270 1 537"/>
                <a:gd name="f373" fmla="*/ f271 1 580"/>
                <a:gd name="f374" fmla="*/ f272 1 537"/>
                <a:gd name="f375" fmla="*/ f273 1 580"/>
                <a:gd name="f376" fmla="*/ f274 1 537"/>
                <a:gd name="f377" fmla="*/ f275 1 580"/>
                <a:gd name="f378" fmla="*/ f276 1 537"/>
                <a:gd name="f379" fmla="*/ f277 1 580"/>
                <a:gd name="f380" fmla="*/ f278 1 537"/>
                <a:gd name="f381" fmla="*/ f279 1 580"/>
                <a:gd name="f382" fmla="*/ f280 1 537"/>
                <a:gd name="f383" fmla="*/ f281 1 580"/>
                <a:gd name="f384" fmla="*/ f282 1 537"/>
                <a:gd name="f385" fmla="*/ f283 1 580"/>
                <a:gd name="f386" fmla="*/ f284 1 537"/>
                <a:gd name="f387" fmla="*/ f285 1 580"/>
                <a:gd name="f388" fmla="*/ f286 1 537"/>
                <a:gd name="f389" fmla="*/ f287 1 580"/>
                <a:gd name="f390" fmla="*/ f288 1 537"/>
                <a:gd name="f391" fmla="*/ f289 1 580"/>
                <a:gd name="f392" fmla="*/ f290 1 537"/>
                <a:gd name="f393" fmla="*/ f291 1 580"/>
                <a:gd name="f394" fmla="*/ f292 1 537"/>
                <a:gd name="f395" fmla="*/ f293 1 580"/>
                <a:gd name="f396" fmla="*/ f294 1 537"/>
                <a:gd name="f397" fmla="*/ f295 1 580"/>
                <a:gd name="f398" fmla="*/ f296 1 537"/>
                <a:gd name="f399" fmla="*/ f297 1 580"/>
                <a:gd name="f400" fmla="*/ f298 1 537"/>
                <a:gd name="f401" fmla="*/ f299 1 580"/>
                <a:gd name="f402" fmla="*/ f300 1 537"/>
                <a:gd name="f403" fmla="*/ f301 1 537"/>
                <a:gd name="f404" fmla="*/ f302 1 580"/>
                <a:gd name="f405" fmla="*/ f303 1 537"/>
                <a:gd name="f406" fmla="*/ f304 1 537"/>
                <a:gd name="f407" fmla="*/ f305 1 537"/>
                <a:gd name="f408" fmla="*/ f306 1 580"/>
                <a:gd name="f409" fmla="*/ f307 1 537"/>
                <a:gd name="f410" fmla="*/ f308 1 580"/>
                <a:gd name="f411" fmla="*/ f309 1 537"/>
                <a:gd name="f412" fmla="*/ f310 1 580"/>
                <a:gd name="f413" fmla="*/ f311 1 537"/>
                <a:gd name="f414" fmla="*/ f312 1 537"/>
                <a:gd name="f415" fmla="*/ f313 1 580"/>
                <a:gd name="f416" fmla="*/ f314 1 537"/>
                <a:gd name="f417" fmla="*/ f315 1 580"/>
                <a:gd name="f418" fmla="*/ f316 1 537"/>
                <a:gd name="f419" fmla="*/ f317 1 537"/>
                <a:gd name="f420" fmla="*/ f318 1 580"/>
                <a:gd name="f421" fmla="*/ f319 1 537"/>
                <a:gd name="f422" fmla="*/ f320 1 580"/>
                <a:gd name="f423" fmla="*/ f321 1 580"/>
                <a:gd name="f424" fmla="*/ f322 1 537"/>
                <a:gd name="f425" fmla="*/ f323 1 580"/>
                <a:gd name="f426" fmla="*/ f324 1 537"/>
                <a:gd name="f427" fmla="*/ f325 1 580"/>
                <a:gd name="f428" fmla="*/ f326 1 580"/>
                <a:gd name="f429" fmla="*/ f327 1 537"/>
                <a:gd name="f430" fmla="*/ f328 1 580"/>
                <a:gd name="f431" fmla="*/ f329 1 580"/>
                <a:gd name="f432" fmla="*/ f330 1 537"/>
                <a:gd name="f433" fmla="*/ f331 1 580"/>
                <a:gd name="f434" fmla="*/ f332 1 537"/>
                <a:gd name="f435" fmla="*/ f333 1 580"/>
                <a:gd name="f436" fmla="*/ f334 1 537"/>
                <a:gd name="f437" fmla="*/ f335 1 580"/>
                <a:gd name="f438" fmla="*/ f336 1 580"/>
                <a:gd name="f439" fmla="*/ f337 1 537"/>
                <a:gd name="f440" fmla="*/ f338 1 580"/>
                <a:gd name="f441" fmla="*/ f339 1 537"/>
                <a:gd name="f442" fmla="*/ 0 1 f237"/>
                <a:gd name="f443" fmla="*/ f7 1 f237"/>
                <a:gd name="f444" fmla="*/ 0 1 f238"/>
                <a:gd name="f445" fmla="*/ f8 1 f238"/>
                <a:gd name="f446" fmla="+- f340 0 f1"/>
                <a:gd name="f447" fmla="*/ f341 1 f237"/>
                <a:gd name="f448" fmla="*/ f342 1 f238"/>
                <a:gd name="f449" fmla="*/ f343 1 f237"/>
                <a:gd name="f450" fmla="*/ f344 1 f238"/>
                <a:gd name="f451" fmla="*/ f345 1 f237"/>
                <a:gd name="f452" fmla="*/ f346 1 f238"/>
                <a:gd name="f453" fmla="*/ f347 1 f238"/>
                <a:gd name="f454" fmla="*/ f348 1 f237"/>
                <a:gd name="f455" fmla="*/ f349 1 f238"/>
                <a:gd name="f456" fmla="*/ f350 1 f237"/>
                <a:gd name="f457" fmla="*/ f351 1 f237"/>
                <a:gd name="f458" fmla="*/ f352 1 f238"/>
                <a:gd name="f459" fmla="*/ f353 1 f237"/>
                <a:gd name="f460" fmla="*/ f354 1 f238"/>
                <a:gd name="f461" fmla="*/ f355 1 f237"/>
                <a:gd name="f462" fmla="*/ f356 1 f238"/>
                <a:gd name="f463" fmla="*/ f357 1 f237"/>
                <a:gd name="f464" fmla="*/ f358 1 f238"/>
                <a:gd name="f465" fmla="*/ f359 1 f238"/>
                <a:gd name="f466" fmla="*/ f360 1 f237"/>
                <a:gd name="f467" fmla="*/ f361 1 f238"/>
                <a:gd name="f468" fmla="*/ f362 1 f237"/>
                <a:gd name="f469" fmla="*/ f363 1 f238"/>
                <a:gd name="f470" fmla="*/ f364 1 f237"/>
                <a:gd name="f471" fmla="*/ f365 1 f238"/>
                <a:gd name="f472" fmla="*/ f366 1 f237"/>
                <a:gd name="f473" fmla="*/ f367 1 f238"/>
                <a:gd name="f474" fmla="*/ f368 1 f237"/>
                <a:gd name="f475" fmla="*/ f369 1 f238"/>
                <a:gd name="f476" fmla="*/ f370 1 f237"/>
                <a:gd name="f477" fmla="*/ f371 1 f238"/>
                <a:gd name="f478" fmla="*/ f372 1 f237"/>
                <a:gd name="f479" fmla="*/ f373 1 f238"/>
                <a:gd name="f480" fmla="*/ f374 1 f237"/>
                <a:gd name="f481" fmla="*/ f375 1 f238"/>
                <a:gd name="f482" fmla="*/ f376 1 f237"/>
                <a:gd name="f483" fmla="*/ f377 1 f238"/>
                <a:gd name="f484" fmla="*/ f378 1 f237"/>
                <a:gd name="f485" fmla="*/ f379 1 f238"/>
                <a:gd name="f486" fmla="*/ f380 1 f237"/>
                <a:gd name="f487" fmla="*/ f381 1 f238"/>
                <a:gd name="f488" fmla="*/ f382 1 f237"/>
                <a:gd name="f489" fmla="*/ f383 1 f238"/>
                <a:gd name="f490" fmla="*/ f384 1 f237"/>
                <a:gd name="f491" fmla="*/ f385 1 f238"/>
                <a:gd name="f492" fmla="*/ f386 1 f237"/>
                <a:gd name="f493" fmla="*/ f387 1 f238"/>
                <a:gd name="f494" fmla="*/ f388 1 f237"/>
                <a:gd name="f495" fmla="*/ f389 1 f238"/>
                <a:gd name="f496" fmla="*/ f390 1 f237"/>
                <a:gd name="f497" fmla="*/ f391 1 f238"/>
                <a:gd name="f498" fmla="*/ f392 1 f237"/>
                <a:gd name="f499" fmla="*/ f393 1 f238"/>
                <a:gd name="f500" fmla="*/ f394 1 f237"/>
                <a:gd name="f501" fmla="*/ f395 1 f238"/>
                <a:gd name="f502" fmla="*/ f396 1 f237"/>
                <a:gd name="f503" fmla="*/ f397 1 f238"/>
                <a:gd name="f504" fmla="*/ f398 1 f237"/>
                <a:gd name="f505" fmla="*/ f399 1 f238"/>
                <a:gd name="f506" fmla="*/ f400 1 f237"/>
                <a:gd name="f507" fmla="*/ f401 1 f238"/>
                <a:gd name="f508" fmla="*/ f402 1 f237"/>
                <a:gd name="f509" fmla="*/ f403 1 f237"/>
                <a:gd name="f510" fmla="*/ f404 1 f238"/>
                <a:gd name="f511" fmla="*/ f405 1 f237"/>
                <a:gd name="f512" fmla="*/ f406 1 f237"/>
                <a:gd name="f513" fmla="*/ f407 1 f237"/>
                <a:gd name="f514" fmla="*/ f408 1 f238"/>
                <a:gd name="f515" fmla="*/ f409 1 f237"/>
                <a:gd name="f516" fmla="*/ f410 1 f238"/>
                <a:gd name="f517" fmla="*/ f411 1 f237"/>
                <a:gd name="f518" fmla="*/ f412 1 f238"/>
                <a:gd name="f519" fmla="*/ f413 1 f237"/>
                <a:gd name="f520" fmla="*/ f414 1 f237"/>
                <a:gd name="f521" fmla="*/ f415 1 f238"/>
                <a:gd name="f522" fmla="*/ f416 1 f237"/>
                <a:gd name="f523" fmla="*/ f417 1 f238"/>
                <a:gd name="f524" fmla="*/ f418 1 f237"/>
                <a:gd name="f525" fmla="*/ f419 1 f237"/>
                <a:gd name="f526" fmla="*/ f420 1 f238"/>
                <a:gd name="f527" fmla="*/ f421 1 f237"/>
                <a:gd name="f528" fmla="*/ f422 1 f238"/>
                <a:gd name="f529" fmla="*/ f423 1 f238"/>
                <a:gd name="f530" fmla="*/ f424 1 f237"/>
                <a:gd name="f531" fmla="*/ f425 1 f238"/>
                <a:gd name="f532" fmla="*/ f426 1 f237"/>
                <a:gd name="f533" fmla="*/ f427 1 f238"/>
                <a:gd name="f534" fmla="*/ f428 1 f238"/>
                <a:gd name="f535" fmla="*/ f429 1 f237"/>
                <a:gd name="f536" fmla="*/ f430 1 f238"/>
                <a:gd name="f537" fmla="*/ f431 1 f238"/>
                <a:gd name="f538" fmla="*/ f432 1 f237"/>
                <a:gd name="f539" fmla="*/ f433 1 f238"/>
                <a:gd name="f540" fmla="*/ f434 1 f237"/>
                <a:gd name="f541" fmla="*/ f435 1 f238"/>
                <a:gd name="f542" fmla="*/ f436 1 f237"/>
                <a:gd name="f543" fmla="*/ f437 1 f238"/>
                <a:gd name="f544" fmla="*/ f438 1 f238"/>
                <a:gd name="f545" fmla="*/ f439 1 f237"/>
                <a:gd name="f546" fmla="*/ f440 1 f238"/>
                <a:gd name="f547" fmla="*/ f441 1 f237"/>
                <a:gd name="f548" fmla="*/ f442 f232 1"/>
                <a:gd name="f549" fmla="*/ f443 f232 1"/>
                <a:gd name="f550" fmla="*/ f445 f233 1"/>
                <a:gd name="f551" fmla="*/ f444 f233 1"/>
                <a:gd name="f552" fmla="*/ f447 f232 1"/>
                <a:gd name="f553" fmla="*/ f448 f233 1"/>
                <a:gd name="f554" fmla="*/ f449 f232 1"/>
                <a:gd name="f555" fmla="*/ f450 f233 1"/>
                <a:gd name="f556" fmla="*/ f451 f232 1"/>
                <a:gd name="f557" fmla="*/ f452 f233 1"/>
                <a:gd name="f558" fmla="*/ f453 f233 1"/>
                <a:gd name="f559" fmla="*/ f454 f232 1"/>
                <a:gd name="f560" fmla="*/ f455 f233 1"/>
                <a:gd name="f561" fmla="*/ f456 f232 1"/>
                <a:gd name="f562" fmla="*/ f457 f232 1"/>
                <a:gd name="f563" fmla="*/ f458 f233 1"/>
                <a:gd name="f564" fmla="*/ f459 f232 1"/>
                <a:gd name="f565" fmla="*/ f460 f233 1"/>
                <a:gd name="f566" fmla="*/ f461 f232 1"/>
                <a:gd name="f567" fmla="*/ f462 f233 1"/>
                <a:gd name="f568" fmla="*/ f463 f232 1"/>
                <a:gd name="f569" fmla="*/ f464 f233 1"/>
                <a:gd name="f570" fmla="*/ f465 f233 1"/>
                <a:gd name="f571" fmla="*/ f466 f232 1"/>
                <a:gd name="f572" fmla="*/ f467 f233 1"/>
                <a:gd name="f573" fmla="*/ f468 f232 1"/>
                <a:gd name="f574" fmla="*/ f469 f233 1"/>
                <a:gd name="f575" fmla="*/ f470 f232 1"/>
                <a:gd name="f576" fmla="*/ f471 f233 1"/>
                <a:gd name="f577" fmla="*/ f472 f232 1"/>
                <a:gd name="f578" fmla="*/ f473 f233 1"/>
                <a:gd name="f579" fmla="*/ f474 f232 1"/>
                <a:gd name="f580" fmla="*/ f475 f233 1"/>
                <a:gd name="f581" fmla="*/ f476 f232 1"/>
                <a:gd name="f582" fmla="*/ f477 f233 1"/>
                <a:gd name="f583" fmla="*/ f478 f232 1"/>
                <a:gd name="f584" fmla="*/ f479 f233 1"/>
                <a:gd name="f585" fmla="*/ f480 f232 1"/>
                <a:gd name="f586" fmla="*/ f481 f233 1"/>
                <a:gd name="f587" fmla="*/ f482 f232 1"/>
                <a:gd name="f588" fmla="*/ f483 f233 1"/>
                <a:gd name="f589" fmla="*/ f484 f232 1"/>
                <a:gd name="f590" fmla="*/ f485 f233 1"/>
                <a:gd name="f591" fmla="*/ f486 f232 1"/>
                <a:gd name="f592" fmla="*/ f487 f233 1"/>
                <a:gd name="f593" fmla="*/ f488 f232 1"/>
                <a:gd name="f594" fmla="*/ f489 f233 1"/>
                <a:gd name="f595" fmla="*/ f490 f232 1"/>
                <a:gd name="f596" fmla="*/ f491 f233 1"/>
                <a:gd name="f597" fmla="*/ f492 f232 1"/>
                <a:gd name="f598" fmla="*/ f493 f233 1"/>
                <a:gd name="f599" fmla="*/ f494 f232 1"/>
                <a:gd name="f600" fmla="*/ f495 f233 1"/>
                <a:gd name="f601" fmla="*/ f496 f232 1"/>
                <a:gd name="f602" fmla="*/ f497 f233 1"/>
                <a:gd name="f603" fmla="*/ f498 f232 1"/>
                <a:gd name="f604" fmla="*/ f499 f233 1"/>
                <a:gd name="f605" fmla="*/ f500 f232 1"/>
                <a:gd name="f606" fmla="*/ f501 f233 1"/>
                <a:gd name="f607" fmla="*/ f502 f232 1"/>
                <a:gd name="f608" fmla="*/ f503 f233 1"/>
                <a:gd name="f609" fmla="*/ f504 f232 1"/>
                <a:gd name="f610" fmla="*/ f505 f233 1"/>
                <a:gd name="f611" fmla="*/ f506 f232 1"/>
                <a:gd name="f612" fmla="*/ f507 f233 1"/>
                <a:gd name="f613" fmla="*/ f508 f232 1"/>
                <a:gd name="f614" fmla="*/ f509 f232 1"/>
                <a:gd name="f615" fmla="*/ f510 f233 1"/>
                <a:gd name="f616" fmla="*/ f511 f232 1"/>
                <a:gd name="f617" fmla="*/ f512 f232 1"/>
                <a:gd name="f618" fmla="*/ f513 f232 1"/>
                <a:gd name="f619" fmla="*/ f514 f233 1"/>
                <a:gd name="f620" fmla="*/ f515 f232 1"/>
                <a:gd name="f621" fmla="*/ f516 f233 1"/>
                <a:gd name="f622" fmla="*/ f517 f232 1"/>
                <a:gd name="f623" fmla="*/ f518 f233 1"/>
                <a:gd name="f624" fmla="*/ f519 f232 1"/>
                <a:gd name="f625" fmla="*/ f520 f232 1"/>
                <a:gd name="f626" fmla="*/ f521 f233 1"/>
                <a:gd name="f627" fmla="*/ f522 f232 1"/>
                <a:gd name="f628" fmla="*/ f523 f233 1"/>
                <a:gd name="f629" fmla="*/ f524 f232 1"/>
                <a:gd name="f630" fmla="*/ f525 f232 1"/>
                <a:gd name="f631" fmla="*/ f526 f233 1"/>
                <a:gd name="f632" fmla="*/ f527 f232 1"/>
                <a:gd name="f633" fmla="*/ f528 f233 1"/>
                <a:gd name="f634" fmla="*/ f529 f233 1"/>
                <a:gd name="f635" fmla="*/ f530 f232 1"/>
                <a:gd name="f636" fmla="*/ f531 f233 1"/>
                <a:gd name="f637" fmla="*/ f532 f232 1"/>
                <a:gd name="f638" fmla="*/ f533 f233 1"/>
                <a:gd name="f639" fmla="*/ f534 f233 1"/>
                <a:gd name="f640" fmla="*/ f535 f232 1"/>
                <a:gd name="f641" fmla="*/ f536 f233 1"/>
                <a:gd name="f642" fmla="*/ f537 f233 1"/>
                <a:gd name="f643" fmla="*/ f538 f232 1"/>
                <a:gd name="f644" fmla="*/ f539 f233 1"/>
                <a:gd name="f645" fmla="*/ f540 f232 1"/>
                <a:gd name="f646" fmla="*/ f541 f233 1"/>
                <a:gd name="f647" fmla="*/ f542 f232 1"/>
                <a:gd name="f648" fmla="*/ f543 f233 1"/>
                <a:gd name="f649" fmla="*/ f544 f233 1"/>
                <a:gd name="f650" fmla="*/ f545 f232 1"/>
                <a:gd name="f651" fmla="*/ f546 f233 1"/>
                <a:gd name="f652" fmla="*/ f547 f232 1"/>
              </a:gdLst>
              <a:ahLst/>
              <a:cxnLst>
                <a:cxn ang="3cd4">
                  <a:pos x="hc" y="t"/>
                </a:cxn>
                <a:cxn ang="0">
                  <a:pos x="r" y="vc"/>
                </a:cxn>
                <a:cxn ang="cd4">
                  <a:pos x="hc" y="b"/>
                </a:cxn>
                <a:cxn ang="cd2">
                  <a:pos x="l" y="vc"/>
                </a:cxn>
                <a:cxn ang="f446">
                  <a:pos x="f552" y="f553"/>
                </a:cxn>
                <a:cxn ang="f446">
                  <a:pos x="f554" y="f555"/>
                </a:cxn>
                <a:cxn ang="f446">
                  <a:pos x="f556" y="f557"/>
                </a:cxn>
                <a:cxn ang="f446">
                  <a:pos x="f554" y="f558"/>
                </a:cxn>
                <a:cxn ang="f446">
                  <a:pos x="f559" y="f560"/>
                </a:cxn>
                <a:cxn ang="f446">
                  <a:pos x="f561" y="f558"/>
                </a:cxn>
                <a:cxn ang="f446">
                  <a:pos x="f562" y="f563"/>
                </a:cxn>
                <a:cxn ang="f446">
                  <a:pos x="f564" y="f565"/>
                </a:cxn>
                <a:cxn ang="f446">
                  <a:pos x="f566" y="f567"/>
                </a:cxn>
                <a:cxn ang="f446">
                  <a:pos x="f568" y="f569"/>
                </a:cxn>
                <a:cxn ang="f446">
                  <a:pos x="f566" y="f570"/>
                </a:cxn>
                <a:cxn ang="f446">
                  <a:pos x="f571" y="f572"/>
                </a:cxn>
                <a:cxn ang="f446">
                  <a:pos x="f573" y="f574"/>
                </a:cxn>
                <a:cxn ang="f446">
                  <a:pos x="f575" y="f576"/>
                </a:cxn>
                <a:cxn ang="f446">
                  <a:pos x="f577" y="f578"/>
                </a:cxn>
                <a:cxn ang="f446">
                  <a:pos x="f579" y="f580"/>
                </a:cxn>
                <a:cxn ang="f446">
                  <a:pos x="f581" y="f582"/>
                </a:cxn>
                <a:cxn ang="f446">
                  <a:pos x="f583" y="f584"/>
                </a:cxn>
                <a:cxn ang="f446">
                  <a:pos x="f585" y="f586"/>
                </a:cxn>
                <a:cxn ang="f446">
                  <a:pos x="f587" y="f588"/>
                </a:cxn>
                <a:cxn ang="f446">
                  <a:pos x="f589" y="f590"/>
                </a:cxn>
                <a:cxn ang="f446">
                  <a:pos x="f591" y="f590"/>
                </a:cxn>
                <a:cxn ang="f446">
                  <a:pos x="f583" y="f592"/>
                </a:cxn>
                <a:cxn ang="f446">
                  <a:pos x="f593" y="f594"/>
                </a:cxn>
                <a:cxn ang="f446">
                  <a:pos x="f595" y="f596"/>
                </a:cxn>
                <a:cxn ang="f446">
                  <a:pos x="f597" y="f598"/>
                </a:cxn>
                <a:cxn ang="f446">
                  <a:pos x="f599" y="f600"/>
                </a:cxn>
                <a:cxn ang="f446">
                  <a:pos x="f601" y="f602"/>
                </a:cxn>
                <a:cxn ang="f446">
                  <a:pos x="f603" y="f604"/>
                </a:cxn>
                <a:cxn ang="f446">
                  <a:pos x="f605" y="f606"/>
                </a:cxn>
                <a:cxn ang="f446">
                  <a:pos x="f607" y="f608"/>
                </a:cxn>
                <a:cxn ang="f446">
                  <a:pos x="f609" y="f610"/>
                </a:cxn>
                <a:cxn ang="f446">
                  <a:pos x="f611" y="f612"/>
                </a:cxn>
                <a:cxn ang="f446">
                  <a:pos x="f613" y="f563"/>
                </a:cxn>
                <a:cxn ang="f446">
                  <a:pos x="f614" y="f615"/>
                </a:cxn>
                <a:cxn ang="f446">
                  <a:pos x="f616" y="f606"/>
                </a:cxn>
                <a:cxn ang="f446">
                  <a:pos x="f617" y="f606"/>
                </a:cxn>
                <a:cxn ang="f446">
                  <a:pos x="f618" y="f619"/>
                </a:cxn>
                <a:cxn ang="f446">
                  <a:pos x="f620" y="f621"/>
                </a:cxn>
                <a:cxn ang="f446">
                  <a:pos x="f622" y="f623"/>
                </a:cxn>
                <a:cxn ang="f446">
                  <a:pos x="f624" y="f578"/>
                </a:cxn>
                <a:cxn ang="f446">
                  <a:pos x="f625" y="f626"/>
                </a:cxn>
                <a:cxn ang="f446">
                  <a:pos x="f627" y="f628"/>
                </a:cxn>
                <a:cxn ang="f446">
                  <a:pos x="f629" y="f574"/>
                </a:cxn>
                <a:cxn ang="f446">
                  <a:pos x="f630" y="f631"/>
                </a:cxn>
                <a:cxn ang="f446">
                  <a:pos x="f632" y="f633"/>
                </a:cxn>
                <a:cxn ang="f446">
                  <a:pos x="f556" y="f634"/>
                </a:cxn>
                <a:cxn ang="f446">
                  <a:pos x="f635" y="f636"/>
                </a:cxn>
                <a:cxn ang="f446">
                  <a:pos x="f637" y="f638"/>
                </a:cxn>
                <a:cxn ang="f446">
                  <a:pos x="f571" y="f639"/>
                </a:cxn>
                <a:cxn ang="f446">
                  <a:pos x="f640" y="f641"/>
                </a:cxn>
                <a:cxn ang="f446">
                  <a:pos x="f577" y="f642"/>
                </a:cxn>
                <a:cxn ang="f446">
                  <a:pos x="f643" y="f644"/>
                </a:cxn>
                <a:cxn ang="f446">
                  <a:pos x="f645" y="f646"/>
                </a:cxn>
                <a:cxn ang="f446">
                  <a:pos x="f647" y="f588"/>
                </a:cxn>
                <a:cxn ang="f446">
                  <a:pos x="f640" y="f648"/>
                </a:cxn>
                <a:cxn ang="f446">
                  <a:pos x="f640" y="f649"/>
                </a:cxn>
                <a:cxn ang="f446">
                  <a:pos x="f650" y="f651"/>
                </a:cxn>
                <a:cxn ang="f446">
                  <a:pos x="f652" y="f621"/>
                </a:cxn>
              </a:cxnLst>
              <a:rect l="f548" t="f551" r="f549" b="f550"/>
              <a:pathLst>
                <a:path w="537" h="580">
                  <a:moveTo>
                    <a:pt x="f9" y="f10"/>
                  </a:moveTo>
                  <a:lnTo>
                    <a:pt x="f11" y="f12"/>
                  </a:lnTo>
                  <a:lnTo>
                    <a:pt x="f13" y="f14"/>
                  </a:lnTo>
                  <a:lnTo>
                    <a:pt x="f13" y="f15"/>
                  </a:lnTo>
                  <a:lnTo>
                    <a:pt x="f13" y="f16"/>
                  </a:lnTo>
                  <a:lnTo>
                    <a:pt x="f17" y="f15"/>
                  </a:lnTo>
                  <a:lnTo>
                    <a:pt x="f18" y="f14"/>
                  </a:lnTo>
                  <a:lnTo>
                    <a:pt x="f18" y="f12"/>
                  </a:lnTo>
                  <a:lnTo>
                    <a:pt x="f3" y="f19"/>
                  </a:lnTo>
                  <a:lnTo>
                    <a:pt x="f20" y="f10"/>
                  </a:lnTo>
                  <a:lnTo>
                    <a:pt x="f20" y="f21"/>
                  </a:lnTo>
                  <a:lnTo>
                    <a:pt x="f9" y="f10"/>
                  </a:lnTo>
                  <a:close/>
                  <a:moveTo>
                    <a:pt x="f20" y="f22"/>
                  </a:moveTo>
                  <a:lnTo>
                    <a:pt x="f23" y="f22"/>
                  </a:lnTo>
                  <a:lnTo>
                    <a:pt x="f23" y="f24"/>
                  </a:lnTo>
                  <a:lnTo>
                    <a:pt x="f25" y="f26"/>
                  </a:lnTo>
                  <a:lnTo>
                    <a:pt x="f20" y="f24"/>
                  </a:lnTo>
                  <a:lnTo>
                    <a:pt x="f3" y="f27"/>
                  </a:lnTo>
                  <a:lnTo>
                    <a:pt x="f3" y="f22"/>
                  </a:lnTo>
                  <a:lnTo>
                    <a:pt x="f20" y="f22"/>
                  </a:lnTo>
                  <a:close/>
                  <a:moveTo>
                    <a:pt x="f28" y="f29"/>
                  </a:moveTo>
                  <a:lnTo>
                    <a:pt x="f30" y="f31"/>
                  </a:lnTo>
                  <a:lnTo>
                    <a:pt x="f30" y="f6"/>
                  </a:lnTo>
                  <a:lnTo>
                    <a:pt x="f28" y="f6"/>
                  </a:lnTo>
                  <a:lnTo>
                    <a:pt x="f32" y="f6"/>
                  </a:lnTo>
                  <a:lnTo>
                    <a:pt x="f32" y="f31"/>
                  </a:lnTo>
                  <a:lnTo>
                    <a:pt x="f32" y="f33"/>
                  </a:lnTo>
                  <a:lnTo>
                    <a:pt x="f28" y="f29"/>
                  </a:lnTo>
                  <a:close/>
                  <a:moveTo>
                    <a:pt x="f11" y="f22"/>
                  </a:moveTo>
                  <a:lnTo>
                    <a:pt x="f17" y="f22"/>
                  </a:lnTo>
                  <a:lnTo>
                    <a:pt x="f11" y="f27"/>
                  </a:lnTo>
                  <a:lnTo>
                    <a:pt x="f13" y="f24"/>
                  </a:lnTo>
                  <a:lnTo>
                    <a:pt x="f34" y="f27"/>
                  </a:lnTo>
                  <a:lnTo>
                    <a:pt x="f13" y="f22"/>
                  </a:lnTo>
                  <a:lnTo>
                    <a:pt x="f11" y="f22"/>
                  </a:lnTo>
                  <a:close/>
                  <a:moveTo>
                    <a:pt x="f35" y="f36"/>
                  </a:moveTo>
                  <a:lnTo>
                    <a:pt x="f37" y="f38"/>
                  </a:lnTo>
                  <a:lnTo>
                    <a:pt x="f35" y="f37"/>
                  </a:lnTo>
                  <a:lnTo>
                    <a:pt x="f39" y="f40"/>
                  </a:lnTo>
                  <a:lnTo>
                    <a:pt x="f41" y="f41"/>
                  </a:lnTo>
                  <a:lnTo>
                    <a:pt x="f41" y="f42"/>
                  </a:lnTo>
                  <a:lnTo>
                    <a:pt x="f43" y="f44"/>
                  </a:lnTo>
                  <a:lnTo>
                    <a:pt x="f42" y="f45"/>
                  </a:lnTo>
                  <a:lnTo>
                    <a:pt x="f42" y="f46"/>
                  </a:lnTo>
                  <a:lnTo>
                    <a:pt x="f42" y="f47"/>
                  </a:lnTo>
                  <a:lnTo>
                    <a:pt x="f42" y="f48"/>
                  </a:lnTo>
                  <a:lnTo>
                    <a:pt x="f49" y="f50"/>
                  </a:lnTo>
                  <a:lnTo>
                    <a:pt x="f49" y="f51"/>
                  </a:lnTo>
                  <a:lnTo>
                    <a:pt x="f49" y="f52"/>
                  </a:lnTo>
                  <a:lnTo>
                    <a:pt x="f44" y="f53"/>
                  </a:lnTo>
                  <a:lnTo>
                    <a:pt x="f44" y="f54"/>
                  </a:lnTo>
                  <a:lnTo>
                    <a:pt x="f44" y="f55"/>
                  </a:lnTo>
                  <a:lnTo>
                    <a:pt x="f42" y="f56"/>
                  </a:lnTo>
                  <a:lnTo>
                    <a:pt x="f42" y="f57"/>
                  </a:lnTo>
                  <a:lnTo>
                    <a:pt x="f42" y="f58"/>
                  </a:lnTo>
                  <a:lnTo>
                    <a:pt x="f42" y="f59"/>
                  </a:lnTo>
                  <a:lnTo>
                    <a:pt x="f43" y="f60"/>
                  </a:lnTo>
                  <a:lnTo>
                    <a:pt x="f43" y="f61"/>
                  </a:lnTo>
                  <a:lnTo>
                    <a:pt x="f62" y="f63"/>
                  </a:lnTo>
                  <a:lnTo>
                    <a:pt x="f42" y="f64"/>
                  </a:lnTo>
                  <a:lnTo>
                    <a:pt x="f42" y="f65"/>
                  </a:lnTo>
                  <a:lnTo>
                    <a:pt x="f42" y="f66"/>
                  </a:lnTo>
                  <a:lnTo>
                    <a:pt x="f62" y="f67"/>
                  </a:lnTo>
                  <a:lnTo>
                    <a:pt x="f41" y="f68"/>
                  </a:lnTo>
                  <a:lnTo>
                    <a:pt x="f40" y="f69"/>
                  </a:lnTo>
                  <a:lnTo>
                    <a:pt x="f40" y="f70"/>
                  </a:lnTo>
                  <a:lnTo>
                    <a:pt x="f39" y="f71"/>
                  </a:lnTo>
                  <a:lnTo>
                    <a:pt x="f41" y="f72"/>
                  </a:lnTo>
                  <a:lnTo>
                    <a:pt x="f39" y="f73"/>
                  </a:lnTo>
                  <a:lnTo>
                    <a:pt x="f40" y="f74"/>
                  </a:lnTo>
                  <a:lnTo>
                    <a:pt x="f35" y="f75"/>
                  </a:lnTo>
                  <a:lnTo>
                    <a:pt x="f37" y="f76"/>
                  </a:lnTo>
                  <a:lnTo>
                    <a:pt x="f37" y="f77"/>
                  </a:lnTo>
                  <a:lnTo>
                    <a:pt x="f37" y="f78"/>
                  </a:lnTo>
                  <a:lnTo>
                    <a:pt x="f40" y="f79"/>
                  </a:lnTo>
                  <a:lnTo>
                    <a:pt x="f41" y="f80"/>
                  </a:lnTo>
                  <a:lnTo>
                    <a:pt x="f62" y="f80"/>
                  </a:lnTo>
                  <a:lnTo>
                    <a:pt x="f44" y="f79"/>
                  </a:lnTo>
                  <a:lnTo>
                    <a:pt x="f45" y="f79"/>
                  </a:lnTo>
                  <a:lnTo>
                    <a:pt x="f81" y="f82"/>
                  </a:lnTo>
                  <a:lnTo>
                    <a:pt x="f47" y="f75"/>
                  </a:lnTo>
                  <a:lnTo>
                    <a:pt x="f50" y="f74"/>
                  </a:lnTo>
                  <a:lnTo>
                    <a:pt x="f52" y="f83"/>
                  </a:lnTo>
                  <a:lnTo>
                    <a:pt x="f84" y="f85"/>
                  </a:lnTo>
                  <a:lnTo>
                    <a:pt x="f86" y="f73"/>
                  </a:lnTo>
                  <a:lnTo>
                    <a:pt x="f87" y="f73"/>
                  </a:lnTo>
                  <a:lnTo>
                    <a:pt x="f88" y="f89"/>
                  </a:lnTo>
                  <a:lnTo>
                    <a:pt x="f88" y="f90"/>
                  </a:lnTo>
                  <a:lnTo>
                    <a:pt x="f88" y="f91"/>
                  </a:lnTo>
                  <a:lnTo>
                    <a:pt x="f53" y="f92"/>
                  </a:lnTo>
                  <a:lnTo>
                    <a:pt x="f86" y="f79"/>
                  </a:lnTo>
                  <a:lnTo>
                    <a:pt x="f86" y="f80"/>
                  </a:lnTo>
                  <a:lnTo>
                    <a:pt x="f86" y="f93"/>
                  </a:lnTo>
                  <a:lnTo>
                    <a:pt x="f48" y="f94"/>
                  </a:lnTo>
                  <a:lnTo>
                    <a:pt x="f81" y="f95"/>
                  </a:lnTo>
                  <a:lnTo>
                    <a:pt x="f46" y="f96"/>
                  </a:lnTo>
                  <a:lnTo>
                    <a:pt x="f81" y="f97"/>
                  </a:lnTo>
                  <a:lnTo>
                    <a:pt x="f47" y="f97"/>
                  </a:lnTo>
                  <a:lnTo>
                    <a:pt x="f50" y="f98"/>
                  </a:lnTo>
                  <a:lnTo>
                    <a:pt x="f52" y="f99"/>
                  </a:lnTo>
                  <a:lnTo>
                    <a:pt x="f52" y="f30"/>
                  </a:lnTo>
                  <a:lnTo>
                    <a:pt x="f51" y="f20"/>
                  </a:lnTo>
                  <a:lnTo>
                    <a:pt x="f51" y="f100"/>
                  </a:lnTo>
                  <a:lnTo>
                    <a:pt x="f52" y="f3"/>
                  </a:lnTo>
                  <a:lnTo>
                    <a:pt x="f101" y="f20"/>
                  </a:lnTo>
                  <a:lnTo>
                    <a:pt x="f53" y="f20"/>
                  </a:lnTo>
                  <a:lnTo>
                    <a:pt x="f88" y="f20"/>
                  </a:lnTo>
                  <a:lnTo>
                    <a:pt x="f102" y="f100"/>
                  </a:lnTo>
                  <a:lnTo>
                    <a:pt x="f102" y="f3"/>
                  </a:lnTo>
                  <a:lnTo>
                    <a:pt x="f102" y="f103"/>
                  </a:lnTo>
                  <a:lnTo>
                    <a:pt x="f88" y="f104"/>
                  </a:lnTo>
                  <a:lnTo>
                    <a:pt x="f88" y="f105"/>
                  </a:lnTo>
                  <a:lnTo>
                    <a:pt x="f88" y="f106"/>
                  </a:lnTo>
                  <a:lnTo>
                    <a:pt x="f102" y="f107"/>
                  </a:lnTo>
                  <a:lnTo>
                    <a:pt x="f102" y="f108"/>
                  </a:lnTo>
                  <a:lnTo>
                    <a:pt x="f109" y="f110"/>
                  </a:lnTo>
                  <a:lnTo>
                    <a:pt x="f111" y="f112"/>
                  </a:lnTo>
                  <a:lnTo>
                    <a:pt x="f113" y="f114"/>
                  </a:lnTo>
                  <a:lnTo>
                    <a:pt x="f113" y="f115"/>
                  </a:lnTo>
                  <a:lnTo>
                    <a:pt x="f116" y="f117"/>
                  </a:lnTo>
                  <a:lnTo>
                    <a:pt x="f118" y="f119"/>
                  </a:lnTo>
                  <a:lnTo>
                    <a:pt x="f120" y="f121"/>
                  </a:lnTo>
                  <a:lnTo>
                    <a:pt x="f122" y="f121"/>
                  </a:lnTo>
                  <a:lnTo>
                    <a:pt x="f123" y="f124"/>
                  </a:lnTo>
                  <a:lnTo>
                    <a:pt x="f2" y="f121"/>
                  </a:lnTo>
                  <a:lnTo>
                    <a:pt x="f125" y="f124"/>
                  </a:lnTo>
                  <a:lnTo>
                    <a:pt x="f126" y="f127"/>
                  </a:lnTo>
                  <a:lnTo>
                    <a:pt x="f68" y="f128"/>
                  </a:lnTo>
                  <a:lnTo>
                    <a:pt x="f129" y="f130"/>
                  </a:lnTo>
                  <a:lnTo>
                    <a:pt x="f131" y="f132"/>
                  </a:lnTo>
                  <a:lnTo>
                    <a:pt x="f133" y="f134"/>
                  </a:lnTo>
                  <a:lnTo>
                    <a:pt x="f72" y="f134"/>
                  </a:lnTo>
                  <a:lnTo>
                    <a:pt x="f135" y="f136"/>
                  </a:lnTo>
                  <a:lnTo>
                    <a:pt x="f137" y="f138"/>
                  </a:lnTo>
                  <a:lnTo>
                    <a:pt x="f75" y="f138"/>
                  </a:lnTo>
                  <a:lnTo>
                    <a:pt x="f139" y="f140"/>
                  </a:lnTo>
                  <a:lnTo>
                    <a:pt x="f79" y="f141"/>
                  </a:lnTo>
                  <a:lnTo>
                    <a:pt x="f142" y="f141"/>
                  </a:lnTo>
                  <a:lnTo>
                    <a:pt x="f143" y="f144"/>
                  </a:lnTo>
                  <a:lnTo>
                    <a:pt x="f145" y="f146"/>
                  </a:lnTo>
                  <a:lnTo>
                    <a:pt x="f147" y="f148"/>
                  </a:lnTo>
                  <a:lnTo>
                    <a:pt x="f96" y="f149"/>
                  </a:lnTo>
                  <a:lnTo>
                    <a:pt x="f97" y="f149"/>
                  </a:lnTo>
                  <a:lnTo>
                    <a:pt x="f150" y="f151"/>
                  </a:lnTo>
                  <a:lnTo>
                    <a:pt x="f152" y="f149"/>
                  </a:lnTo>
                  <a:lnTo>
                    <a:pt x="f153" y="f154"/>
                  </a:lnTo>
                  <a:lnTo>
                    <a:pt x="f153" y="f155"/>
                  </a:lnTo>
                  <a:lnTo>
                    <a:pt x="f156" y="f154"/>
                  </a:lnTo>
                  <a:lnTo>
                    <a:pt x="f32" y="f154"/>
                  </a:lnTo>
                  <a:lnTo>
                    <a:pt x="f25" y="f157"/>
                  </a:lnTo>
                  <a:lnTo>
                    <a:pt x="f17" y="f158"/>
                  </a:lnTo>
                  <a:lnTo>
                    <a:pt x="f17" y="f159"/>
                  </a:lnTo>
                  <a:lnTo>
                    <a:pt x="f11" y="f157"/>
                  </a:lnTo>
                  <a:lnTo>
                    <a:pt x="f160" y="f151"/>
                  </a:lnTo>
                  <a:lnTo>
                    <a:pt x="f105" y="f154"/>
                  </a:lnTo>
                  <a:lnTo>
                    <a:pt x="f161" y="f159"/>
                  </a:lnTo>
                  <a:lnTo>
                    <a:pt x="f161" y="f162"/>
                  </a:lnTo>
                  <a:lnTo>
                    <a:pt x="f161" y="f16"/>
                  </a:lnTo>
                  <a:lnTo>
                    <a:pt x="f104" y="f14"/>
                  </a:lnTo>
                  <a:lnTo>
                    <a:pt x="f34" y="f10"/>
                  </a:lnTo>
                  <a:lnTo>
                    <a:pt x="f13" y="f163"/>
                  </a:lnTo>
                  <a:lnTo>
                    <a:pt x="f34" y="f22"/>
                  </a:lnTo>
                  <a:lnTo>
                    <a:pt x="f161" y="f24"/>
                  </a:lnTo>
                  <a:lnTo>
                    <a:pt x="f105" y="f27"/>
                  </a:lnTo>
                  <a:lnTo>
                    <a:pt x="f106" y="f27"/>
                  </a:lnTo>
                  <a:lnTo>
                    <a:pt x="f110" y="f19"/>
                  </a:lnTo>
                  <a:lnTo>
                    <a:pt x="f164" y="f165"/>
                  </a:lnTo>
                  <a:lnTo>
                    <a:pt x="f114" y="f165"/>
                  </a:lnTo>
                  <a:lnTo>
                    <a:pt x="f166" y="f165"/>
                  </a:lnTo>
                  <a:lnTo>
                    <a:pt x="f117" y="f16"/>
                  </a:lnTo>
                  <a:lnTo>
                    <a:pt x="f127" y="f162"/>
                  </a:lnTo>
                  <a:lnTo>
                    <a:pt x="f167" y="f155"/>
                  </a:lnTo>
                  <a:lnTo>
                    <a:pt x="f168" y="f154"/>
                  </a:lnTo>
                  <a:lnTo>
                    <a:pt x="f169" y="f154"/>
                  </a:lnTo>
                  <a:lnTo>
                    <a:pt x="f170" y="f157"/>
                  </a:lnTo>
                  <a:lnTo>
                    <a:pt x="f157" y="f159"/>
                  </a:lnTo>
                  <a:lnTo>
                    <a:pt x="f159" y="f159"/>
                  </a:lnTo>
                  <a:lnTo>
                    <a:pt x="f162" y="f154"/>
                  </a:lnTo>
                  <a:lnTo>
                    <a:pt x="f171" y="f149"/>
                  </a:lnTo>
                  <a:lnTo>
                    <a:pt x="f172" y="f148"/>
                  </a:lnTo>
                  <a:lnTo>
                    <a:pt x="f173" y="f128"/>
                  </a:lnTo>
                  <a:lnTo>
                    <a:pt x="f171" y="f115"/>
                  </a:lnTo>
                  <a:lnTo>
                    <a:pt x="f171" y="f174"/>
                  </a:lnTo>
                  <a:lnTo>
                    <a:pt x="f173" y="f108"/>
                  </a:lnTo>
                  <a:lnTo>
                    <a:pt x="f16" y="f175"/>
                  </a:lnTo>
                  <a:lnTo>
                    <a:pt x="f14" y="f176"/>
                  </a:lnTo>
                  <a:lnTo>
                    <a:pt x="f177" y="f34"/>
                  </a:lnTo>
                  <a:lnTo>
                    <a:pt x="f178" y="f11"/>
                  </a:lnTo>
                  <a:lnTo>
                    <a:pt x="f179" y="f100"/>
                  </a:lnTo>
                  <a:lnTo>
                    <a:pt x="f6" y="f32"/>
                  </a:lnTo>
                  <a:lnTo>
                    <a:pt x="f6" y="f180"/>
                  </a:lnTo>
                  <a:lnTo>
                    <a:pt x="f6" y="f98"/>
                  </a:lnTo>
                  <a:lnTo>
                    <a:pt x="f177" y="f181"/>
                  </a:lnTo>
                  <a:lnTo>
                    <a:pt x="f27" y="f182"/>
                  </a:lnTo>
                  <a:lnTo>
                    <a:pt x="f183" y="f184"/>
                  </a:lnTo>
                  <a:lnTo>
                    <a:pt x="f183" y="f185"/>
                  </a:lnTo>
                  <a:lnTo>
                    <a:pt x="f24" y="f78"/>
                  </a:lnTo>
                  <a:lnTo>
                    <a:pt x="f24" y="f77"/>
                  </a:lnTo>
                  <a:lnTo>
                    <a:pt x="f27" y="f186"/>
                  </a:lnTo>
                  <a:lnTo>
                    <a:pt x="f24" y="f74"/>
                  </a:lnTo>
                  <a:lnTo>
                    <a:pt x="f27" y="f73"/>
                  </a:lnTo>
                  <a:lnTo>
                    <a:pt x="f27" y="f135"/>
                  </a:lnTo>
                  <a:lnTo>
                    <a:pt x="f27" y="f187"/>
                  </a:lnTo>
                  <a:lnTo>
                    <a:pt x="f27" y="f188"/>
                  </a:lnTo>
                  <a:lnTo>
                    <a:pt x="f183" y="f189"/>
                  </a:lnTo>
                  <a:lnTo>
                    <a:pt x="f183" y="f190"/>
                  </a:lnTo>
                  <a:lnTo>
                    <a:pt x="f191" y="f192"/>
                  </a:lnTo>
                  <a:lnTo>
                    <a:pt x="f173" y="f193"/>
                  </a:lnTo>
                  <a:lnTo>
                    <a:pt x="f194" y="f193"/>
                  </a:lnTo>
                  <a:lnTo>
                    <a:pt x="f170" y="f68"/>
                  </a:lnTo>
                  <a:lnTo>
                    <a:pt x="f169" y="f195"/>
                  </a:lnTo>
                  <a:lnTo>
                    <a:pt x="f168" y="f67"/>
                  </a:lnTo>
                  <a:lnTo>
                    <a:pt x="f167" y="f67"/>
                  </a:lnTo>
                  <a:lnTo>
                    <a:pt x="f141" y="f196"/>
                  </a:lnTo>
                  <a:lnTo>
                    <a:pt x="f197" y="f65"/>
                  </a:lnTo>
                  <a:lnTo>
                    <a:pt x="f198" y="f63"/>
                  </a:lnTo>
                  <a:lnTo>
                    <a:pt x="f115" y="f61"/>
                  </a:lnTo>
                  <a:lnTo>
                    <a:pt x="f199" y="f200"/>
                  </a:lnTo>
                  <a:lnTo>
                    <a:pt x="f201" y="f202"/>
                  </a:lnTo>
                  <a:lnTo>
                    <a:pt x="f161" y="f203"/>
                  </a:lnTo>
                  <a:lnTo>
                    <a:pt x="f34" y="f204"/>
                  </a:lnTo>
                  <a:lnTo>
                    <a:pt x="f17" y="f86"/>
                  </a:lnTo>
                  <a:lnTo>
                    <a:pt x="f18" y="f50"/>
                  </a:lnTo>
                  <a:lnTo>
                    <a:pt x="f3" y="f47"/>
                  </a:lnTo>
                  <a:lnTo>
                    <a:pt x="f9" y="f46"/>
                  </a:lnTo>
                  <a:lnTo>
                    <a:pt x="f23" y="f205"/>
                  </a:lnTo>
                  <a:lnTo>
                    <a:pt x="f206" y="f49"/>
                  </a:lnTo>
                  <a:lnTo>
                    <a:pt x="f23" y="f41"/>
                  </a:lnTo>
                  <a:lnTo>
                    <a:pt x="f23" y="f207"/>
                  </a:lnTo>
                  <a:lnTo>
                    <a:pt x="f206" y="f208"/>
                  </a:lnTo>
                  <a:lnTo>
                    <a:pt x="f28" y="f7"/>
                  </a:lnTo>
                  <a:lnTo>
                    <a:pt x="f156" y="f209"/>
                  </a:lnTo>
                  <a:lnTo>
                    <a:pt x="f97" y="f210"/>
                  </a:lnTo>
                  <a:lnTo>
                    <a:pt x="f94" y="f211"/>
                  </a:lnTo>
                  <a:lnTo>
                    <a:pt x="f93" y="f212"/>
                  </a:lnTo>
                  <a:lnTo>
                    <a:pt x="f213" y="f214"/>
                  </a:lnTo>
                  <a:lnTo>
                    <a:pt x="f213" y="f8"/>
                  </a:lnTo>
                  <a:lnTo>
                    <a:pt x="f89" y="f215"/>
                  </a:lnTo>
                  <a:lnTo>
                    <a:pt x="f192" y="f216"/>
                  </a:lnTo>
                  <a:lnTo>
                    <a:pt x="f123" y="f217"/>
                  </a:lnTo>
                  <a:lnTo>
                    <a:pt x="f118" y="f218"/>
                  </a:lnTo>
                  <a:lnTo>
                    <a:pt x="f87" y="f219"/>
                  </a:lnTo>
                  <a:lnTo>
                    <a:pt x="f43" y="f209"/>
                  </a:lnTo>
                  <a:lnTo>
                    <a:pt x="f37" y="f220"/>
                  </a:lnTo>
                  <a:lnTo>
                    <a:pt x="f37" y="f221"/>
                  </a:lnTo>
                  <a:lnTo>
                    <a:pt x="f35" y="f36"/>
                  </a:lnTo>
                  <a:close/>
                  <a:moveTo>
                    <a:pt x="f208" y="f100"/>
                  </a:moveTo>
                  <a:lnTo>
                    <a:pt x="f36" y="f100"/>
                  </a:lnTo>
                  <a:lnTo>
                    <a:pt x="f222" y="f20"/>
                  </a:lnTo>
                  <a:lnTo>
                    <a:pt x="f222" y="f206"/>
                  </a:lnTo>
                  <a:lnTo>
                    <a:pt x="f38" y="f28"/>
                  </a:lnTo>
                  <a:lnTo>
                    <a:pt x="f207" y="f180"/>
                  </a:lnTo>
                  <a:lnTo>
                    <a:pt x="f37" y="f153"/>
                  </a:lnTo>
                  <a:lnTo>
                    <a:pt x="f37" y="f97"/>
                  </a:lnTo>
                  <a:lnTo>
                    <a:pt x="f35" y="f182"/>
                  </a:lnTo>
                  <a:lnTo>
                    <a:pt x="f39" y="f94"/>
                  </a:lnTo>
                  <a:lnTo>
                    <a:pt x="f41" y="f185"/>
                  </a:lnTo>
                  <a:lnTo>
                    <a:pt x="f39" y="f223"/>
                  </a:lnTo>
                  <a:lnTo>
                    <a:pt x="f40" y="f80"/>
                  </a:lnTo>
                  <a:lnTo>
                    <a:pt x="f35" y="f213"/>
                  </a:lnTo>
                  <a:lnTo>
                    <a:pt x="f207" y="f79"/>
                  </a:lnTo>
                  <a:lnTo>
                    <a:pt x="f224" y="f213"/>
                  </a:lnTo>
                  <a:lnTo>
                    <a:pt x="f222" y="f143"/>
                  </a:lnTo>
                  <a:lnTo>
                    <a:pt x="f222" y="f94"/>
                  </a:lnTo>
                  <a:lnTo>
                    <a:pt x="f225" y="f184"/>
                  </a:lnTo>
                  <a:lnTo>
                    <a:pt x="f225" y="f95"/>
                  </a:lnTo>
                  <a:lnTo>
                    <a:pt x="f222" y="f181"/>
                  </a:lnTo>
                  <a:lnTo>
                    <a:pt x="f226" y="f97"/>
                  </a:lnTo>
                  <a:lnTo>
                    <a:pt x="f36" y="f97"/>
                  </a:lnTo>
                  <a:lnTo>
                    <a:pt x="f36" y="f150"/>
                  </a:lnTo>
                  <a:lnTo>
                    <a:pt x="f208" y="f153"/>
                  </a:lnTo>
                  <a:lnTo>
                    <a:pt x="f208" y="f99"/>
                  </a:lnTo>
                  <a:lnTo>
                    <a:pt x="f36" y="f180"/>
                  </a:lnTo>
                  <a:lnTo>
                    <a:pt x="f208" y="f180"/>
                  </a:lnTo>
                  <a:lnTo>
                    <a:pt x="f208" y="f30"/>
                  </a:lnTo>
                  <a:lnTo>
                    <a:pt x="f36" y="f206"/>
                  </a:lnTo>
                  <a:lnTo>
                    <a:pt x="f36" y="f227"/>
                  </a:lnTo>
                  <a:lnTo>
                    <a:pt x="f228" y="f227"/>
                  </a:lnTo>
                  <a:lnTo>
                    <a:pt x="f228" y="f20"/>
                  </a:lnTo>
                  <a:lnTo>
                    <a:pt x="f208" y="f100"/>
                  </a:lnTo>
                  <a:close/>
                  <a:moveTo>
                    <a:pt x="f7" y="f34"/>
                  </a:moveTo>
                  <a:lnTo>
                    <a:pt x="f7" y="f104"/>
                  </a:lnTo>
                  <a:lnTo>
                    <a:pt x="f229" y="f104"/>
                  </a:lnTo>
                  <a:lnTo>
                    <a:pt x="f230" y="f104"/>
                  </a:lnTo>
                  <a:lnTo>
                    <a:pt x="f228" y="f11"/>
                  </a:lnTo>
                  <a:lnTo>
                    <a:pt x="f230" y="f103"/>
                  </a:lnTo>
                  <a:lnTo>
                    <a:pt x="f229" y="f103"/>
                  </a:lnTo>
                  <a:lnTo>
                    <a:pt x="f7" y="f11"/>
                  </a:lnTo>
                  <a:lnTo>
                    <a:pt x="f7" y="f34"/>
                  </a:lnTo>
                  <a:close/>
                </a:path>
              </a:pathLst>
            </a:custGeom>
            <a:solidFill>
              <a:schemeClr val="accent1">
                <a:lumMod val="40000"/>
                <a:lumOff val="60000"/>
              </a:schemeClr>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51" name="Freeform 43">
              <a:extLst>
                <a:ext uri="{FF2B5EF4-FFF2-40B4-BE49-F238E27FC236}">
                  <a16:creationId xmlns:a16="http://schemas.microsoft.com/office/drawing/2014/main" id="{F66A1163-1E06-CBEF-FBFD-99CB8BB30A98}"/>
                </a:ext>
              </a:extLst>
            </p:cNvPr>
            <p:cNvSpPr/>
            <p:nvPr/>
          </p:nvSpPr>
          <p:spPr>
            <a:xfrm>
              <a:off x="6958483" y="823664"/>
              <a:ext cx="423595" cy="710744"/>
            </a:xfrm>
            <a:custGeom>
              <a:avLst/>
              <a:gdLst>
                <a:gd name="f0" fmla="val 10800000"/>
                <a:gd name="f1" fmla="val 5400000"/>
                <a:gd name="f2" fmla="val 360"/>
                <a:gd name="f3" fmla="val 180"/>
                <a:gd name="f4" fmla="val w"/>
                <a:gd name="f5" fmla="val h"/>
                <a:gd name="f6" fmla="val 0"/>
                <a:gd name="f7" fmla="val 357"/>
                <a:gd name="f8" fmla="val 599"/>
                <a:gd name="f9" fmla="val 246"/>
                <a:gd name="f10" fmla="val 386"/>
                <a:gd name="f11" fmla="val 389"/>
                <a:gd name="f12" fmla="val 391"/>
                <a:gd name="f13" fmla="val 248"/>
                <a:gd name="f14" fmla="val 396"/>
                <a:gd name="f15" fmla="val 253"/>
                <a:gd name="f16" fmla="val 274"/>
                <a:gd name="f17" fmla="val 348"/>
                <a:gd name="f18" fmla="val 267"/>
                <a:gd name="f19" fmla="val 265"/>
                <a:gd name="f20" fmla="val 353"/>
                <a:gd name="f21" fmla="val 262"/>
                <a:gd name="f22" fmla="val 365"/>
                <a:gd name="f23" fmla="val 372"/>
                <a:gd name="f24" fmla="val 270"/>
                <a:gd name="f25" fmla="val 375"/>
                <a:gd name="f26" fmla="val 277"/>
                <a:gd name="f27" fmla="val 279"/>
                <a:gd name="f28" fmla="val 284"/>
                <a:gd name="f29" fmla="val 281"/>
                <a:gd name="f30" fmla="val 358"/>
                <a:gd name="f31" fmla="val 355"/>
                <a:gd name="f32" fmla="val 256"/>
                <a:gd name="f33" fmla="val 352"/>
                <a:gd name="f34" fmla="val 254"/>
                <a:gd name="f35" fmla="val 343"/>
                <a:gd name="f36" fmla="val 341"/>
                <a:gd name="f37" fmla="val 249"/>
                <a:gd name="f38" fmla="val 242"/>
                <a:gd name="f39" fmla="val 333"/>
                <a:gd name="f40" fmla="val 232"/>
                <a:gd name="f41" fmla="val 329"/>
                <a:gd name="f42" fmla="val 225"/>
                <a:gd name="f43" fmla="val 223"/>
                <a:gd name="f44" fmla="val 324"/>
                <a:gd name="f45" fmla="val 319"/>
                <a:gd name="f46" fmla="val 317"/>
                <a:gd name="f47" fmla="val 315"/>
                <a:gd name="f48" fmla="val 228"/>
                <a:gd name="f49" fmla="val 307"/>
                <a:gd name="f50" fmla="val 230"/>
                <a:gd name="f51" fmla="val 303"/>
                <a:gd name="f52" fmla="val 298"/>
                <a:gd name="f53" fmla="val 296"/>
                <a:gd name="f54" fmla="val 293"/>
                <a:gd name="f55" fmla="val 218"/>
                <a:gd name="f56" fmla="val 214"/>
                <a:gd name="f57" fmla="val 209"/>
                <a:gd name="f58" fmla="val 288"/>
                <a:gd name="f59" fmla="val 204"/>
                <a:gd name="f60" fmla="val 286"/>
                <a:gd name="f61" fmla="val 202"/>
                <a:gd name="f62" fmla="val 199"/>
                <a:gd name="f63" fmla="val 197"/>
                <a:gd name="f64" fmla="val 192"/>
                <a:gd name="f65" fmla="val 190"/>
                <a:gd name="f66" fmla="val 185"/>
                <a:gd name="f67" fmla="val 183"/>
                <a:gd name="f68" fmla="val 272"/>
                <a:gd name="f69" fmla="val 260"/>
                <a:gd name="f70" fmla="val 255"/>
                <a:gd name="f71" fmla="val 251"/>
                <a:gd name="f72" fmla="val 244"/>
                <a:gd name="f73" fmla="val 176"/>
                <a:gd name="f74" fmla="val 171"/>
                <a:gd name="f75" fmla="val 169"/>
                <a:gd name="f76" fmla="val 241"/>
                <a:gd name="f77" fmla="val 166"/>
                <a:gd name="f78" fmla="val 164"/>
                <a:gd name="f79" fmla="val 239"/>
                <a:gd name="f80" fmla="val 161"/>
                <a:gd name="f81" fmla="val 159"/>
                <a:gd name="f82" fmla="val 154"/>
                <a:gd name="f83" fmla="val 236"/>
                <a:gd name="f84" fmla="val 152"/>
                <a:gd name="f85" fmla="val 143"/>
                <a:gd name="f86" fmla="val 222"/>
                <a:gd name="f87" fmla="val 121"/>
                <a:gd name="f88" fmla="val 215"/>
                <a:gd name="f89" fmla="val 107"/>
                <a:gd name="f90" fmla="val 208"/>
                <a:gd name="f91" fmla="val 88"/>
                <a:gd name="f92" fmla="val 201"/>
                <a:gd name="f93" fmla="val 74"/>
                <a:gd name="f94" fmla="val 55"/>
                <a:gd name="f95" fmla="val 184"/>
                <a:gd name="f96" fmla="val 36"/>
                <a:gd name="f97" fmla="val 177"/>
                <a:gd name="f98" fmla="val 19"/>
                <a:gd name="f99" fmla="val 163"/>
                <a:gd name="f100" fmla="val 12"/>
                <a:gd name="f101" fmla="val 144"/>
                <a:gd name="f102" fmla="val 5"/>
                <a:gd name="f103" fmla="val 130"/>
                <a:gd name="f104" fmla="val 123"/>
                <a:gd name="f105" fmla="val 3"/>
                <a:gd name="f106" fmla="val 10"/>
                <a:gd name="f107" fmla="val 113"/>
                <a:gd name="f108" fmla="val 17"/>
                <a:gd name="f109" fmla="val 102"/>
                <a:gd name="f110" fmla="val 27"/>
                <a:gd name="f111" fmla="val 90"/>
                <a:gd name="f112" fmla="val 38"/>
                <a:gd name="f113" fmla="val 85"/>
                <a:gd name="f114" fmla="val 41"/>
                <a:gd name="f115" fmla="val 83"/>
                <a:gd name="f116" fmla="val 76"/>
                <a:gd name="f117" fmla="val 71"/>
                <a:gd name="f118" fmla="val 69"/>
                <a:gd name="f119" fmla="val 66"/>
                <a:gd name="f120" fmla="val 31"/>
                <a:gd name="f121" fmla="val 61"/>
                <a:gd name="f122" fmla="val 54"/>
                <a:gd name="f123" fmla="val 45"/>
                <a:gd name="f124" fmla="val 22"/>
                <a:gd name="f125" fmla="val 43"/>
                <a:gd name="f126" fmla="val 33"/>
                <a:gd name="f127" fmla="val 79"/>
                <a:gd name="f128" fmla="val 93"/>
                <a:gd name="f129" fmla="val 26"/>
                <a:gd name="f130" fmla="val 116"/>
                <a:gd name="f131" fmla="val 21"/>
                <a:gd name="f132" fmla="val 135"/>
                <a:gd name="f133" fmla="val 28"/>
                <a:gd name="f134" fmla="val 24"/>
                <a:gd name="f135" fmla="val 211"/>
                <a:gd name="f136" fmla="val 235"/>
                <a:gd name="f137" fmla="val 35"/>
                <a:gd name="f138" fmla="val 237"/>
                <a:gd name="f139" fmla="val 259"/>
                <a:gd name="f140" fmla="val 266"/>
                <a:gd name="f141" fmla="val 273"/>
                <a:gd name="f142" fmla="val 285"/>
                <a:gd name="f143" fmla="val 299"/>
                <a:gd name="f144" fmla="val 304"/>
                <a:gd name="f145" fmla="val 311"/>
                <a:gd name="f146" fmla="val 313"/>
                <a:gd name="f147" fmla="val 318"/>
                <a:gd name="f148" fmla="val 320"/>
                <a:gd name="f149" fmla="val 16"/>
                <a:gd name="f150" fmla="val 325"/>
                <a:gd name="f151" fmla="val 332"/>
                <a:gd name="f152" fmla="val 337"/>
                <a:gd name="f153" fmla="val 339"/>
                <a:gd name="f154" fmla="val 14"/>
                <a:gd name="f155" fmla="val 9"/>
                <a:gd name="f156" fmla="val 334"/>
                <a:gd name="f157" fmla="val 2"/>
                <a:gd name="f158" fmla="val 379"/>
                <a:gd name="f159" fmla="val 393"/>
                <a:gd name="f160" fmla="val 405"/>
                <a:gd name="f161" fmla="val 420"/>
                <a:gd name="f162" fmla="val 431"/>
                <a:gd name="f163" fmla="val 472"/>
                <a:gd name="f164" fmla="val 486"/>
                <a:gd name="f165" fmla="val 498"/>
                <a:gd name="f166" fmla="val 512"/>
                <a:gd name="f167" fmla="val 538"/>
                <a:gd name="f168" fmla="val 552"/>
                <a:gd name="f169" fmla="val 92"/>
                <a:gd name="f170" fmla="val 559"/>
                <a:gd name="f171" fmla="val 95"/>
                <a:gd name="f172" fmla="val 569"/>
                <a:gd name="f173" fmla="val 573"/>
                <a:gd name="f174" fmla="val 583"/>
                <a:gd name="f175" fmla="val 118"/>
                <a:gd name="f176" fmla="val 590"/>
                <a:gd name="f177" fmla="val 128"/>
                <a:gd name="f178" fmla="val 592"/>
                <a:gd name="f179" fmla="val 142"/>
                <a:gd name="f180" fmla="val 149"/>
                <a:gd name="f181" fmla="val 514"/>
                <a:gd name="f182" fmla="val 151"/>
                <a:gd name="f183" fmla="val 158"/>
                <a:gd name="f184" fmla="val 479"/>
                <a:gd name="f185" fmla="val 483"/>
                <a:gd name="f186" fmla="val 488"/>
                <a:gd name="f187" fmla="val 165"/>
                <a:gd name="f188" fmla="val 168"/>
                <a:gd name="f189" fmla="val 481"/>
                <a:gd name="f190" fmla="val 173"/>
                <a:gd name="f191" fmla="val 175"/>
                <a:gd name="f192" fmla="val 170"/>
                <a:gd name="f193" fmla="val 467"/>
                <a:gd name="f194" fmla="val 457"/>
                <a:gd name="f195" fmla="val 453"/>
                <a:gd name="f196" fmla="val 182"/>
                <a:gd name="f197" fmla="val 187"/>
                <a:gd name="f198" fmla="val 465"/>
                <a:gd name="f199" fmla="val 189"/>
                <a:gd name="f200" fmla="val 462"/>
                <a:gd name="f201" fmla="val 450"/>
                <a:gd name="f202" fmla="val 194"/>
                <a:gd name="f203" fmla="val 460"/>
                <a:gd name="f204" fmla="val 196"/>
                <a:gd name="f205" fmla="val 448"/>
                <a:gd name="f206" fmla="val 203"/>
                <a:gd name="f207" fmla="val 441"/>
                <a:gd name="f208" fmla="val 438"/>
                <a:gd name="f209" fmla="val 220"/>
                <a:gd name="f210" fmla="val 429"/>
                <a:gd name="f211" fmla="val 410"/>
                <a:gd name="f212" fmla="val 356"/>
                <a:gd name="f213" fmla="val 351"/>
                <a:gd name="f214" fmla="val 227"/>
                <a:gd name="f215" fmla="val 367"/>
                <a:gd name="f216" fmla="val 229"/>
                <a:gd name="f217" fmla="val 234"/>
                <a:gd name="f218" fmla="val 377"/>
                <a:gd name="f219" fmla="val 382"/>
                <a:gd name="f220" fmla="val 258"/>
                <a:gd name="f221" fmla="val 344"/>
                <a:gd name="f222" fmla="val 291"/>
                <a:gd name="f223" fmla="val 346"/>
                <a:gd name="f224" fmla="val 300"/>
                <a:gd name="f225" fmla="val 310"/>
                <a:gd name="f226" fmla="val 301"/>
                <a:gd name="f227" fmla="val 326"/>
                <a:gd name="f228" fmla="val 287"/>
                <a:gd name="f229" fmla="+- 0 0 -90"/>
                <a:gd name="f230" fmla="*/ f4 1 357"/>
                <a:gd name="f231" fmla="*/ f5 1 599"/>
                <a:gd name="f232" fmla="+- f8 0 f6"/>
                <a:gd name="f233" fmla="+- f7 0 f6"/>
                <a:gd name="f234" fmla="*/ f229 f0 1"/>
                <a:gd name="f235" fmla="*/ f233 1 357"/>
                <a:gd name="f236" fmla="*/ f232 1 599"/>
                <a:gd name="f237" fmla="*/ 393700 f233 1"/>
                <a:gd name="f238" fmla="*/ 628650 f232 1"/>
                <a:gd name="f239" fmla="*/ 390525 f233 1"/>
                <a:gd name="f240" fmla="*/ 612775 f232 1"/>
                <a:gd name="f241" fmla="*/ 415925 f233 1"/>
                <a:gd name="f242" fmla="*/ 579437 f232 1"/>
                <a:gd name="f243" fmla="*/ 439737 f233 1"/>
                <a:gd name="f244" fmla="*/ 590550 f232 1"/>
                <a:gd name="f245" fmla="*/ 446087 f233 1"/>
                <a:gd name="f246" fmla="*/ 568325 f232 1"/>
                <a:gd name="f247" fmla="*/ 544512 f233 1"/>
                <a:gd name="f248" fmla="*/ 406400 f232 1"/>
                <a:gd name="f249" fmla="*/ 522287 f233 1"/>
                <a:gd name="f250" fmla="*/ 357187 f232 1"/>
                <a:gd name="f251" fmla="*/ 503237 f233 1"/>
                <a:gd name="f252" fmla="*/ 354012 f232 1"/>
                <a:gd name="f253" fmla="*/ 487362 f233 1"/>
                <a:gd name="f254" fmla="*/ 365125 f232 1"/>
                <a:gd name="f255" fmla="*/ 465137 f233 1"/>
                <a:gd name="f256" fmla="*/ 346075 f232 1"/>
                <a:gd name="f257" fmla="*/ 454025 f233 1"/>
                <a:gd name="f258" fmla="*/ 320675 f232 1"/>
                <a:gd name="f259" fmla="*/ 301625 f232 1"/>
                <a:gd name="f260" fmla="*/ 431800 f233 1"/>
                <a:gd name="f261" fmla="*/ 293687 f232 1"/>
                <a:gd name="f262" fmla="*/ 401637 f233 1"/>
                <a:gd name="f263" fmla="*/ 290512 f232 1"/>
                <a:gd name="f264" fmla="*/ 387350 f233 1"/>
                <a:gd name="f265" fmla="*/ 279400 f232 1"/>
                <a:gd name="f266" fmla="*/ 382587 f233 1"/>
                <a:gd name="f267" fmla="*/ 260350 f232 1"/>
                <a:gd name="f268" fmla="*/ 374650 f233 1"/>
                <a:gd name="f269" fmla="*/ 241300 f232 1"/>
                <a:gd name="f270" fmla="*/ 330200 f233 1"/>
                <a:gd name="f271" fmla="*/ 139700 f232 1"/>
                <a:gd name="f272" fmla="*/ 280987 f233 1"/>
                <a:gd name="f273" fmla="*/ 30162 f232 1"/>
                <a:gd name="f274" fmla="*/ 195262 f233 1"/>
                <a:gd name="f275" fmla="*/ 4762 f232 1"/>
                <a:gd name="f276" fmla="*/ 161925 f233 1"/>
                <a:gd name="f277" fmla="*/ 42862 f232 1"/>
                <a:gd name="f278" fmla="*/ 120650 f233 1"/>
                <a:gd name="f279" fmla="*/ 65087 f232 1"/>
                <a:gd name="f280" fmla="*/ 96837 f233 1"/>
                <a:gd name="f281" fmla="*/ 68262 f233 1"/>
                <a:gd name="f282" fmla="*/ 60325 f232 1"/>
                <a:gd name="f283" fmla="*/ 41275 f233 1"/>
                <a:gd name="f284" fmla="*/ 184150 f232 1"/>
                <a:gd name="f285" fmla="*/ 52387 f233 1"/>
                <a:gd name="f286" fmla="*/ 373062 f232 1"/>
                <a:gd name="f287" fmla="*/ 411162 f232 1"/>
                <a:gd name="f288" fmla="*/ 30162 f233 1"/>
                <a:gd name="f289" fmla="*/ 474662 f232 1"/>
                <a:gd name="f290" fmla="*/ 500062 f232 1"/>
                <a:gd name="f291" fmla="*/ 527050 f232 1"/>
                <a:gd name="f292" fmla="*/ 14287 f233 1"/>
                <a:gd name="f293" fmla="*/ 7937 f233 1"/>
                <a:gd name="f294" fmla="*/ 560387 f232 1"/>
                <a:gd name="f295" fmla="*/ 666750 f232 1"/>
                <a:gd name="f296" fmla="*/ 104775 f233 1"/>
                <a:gd name="f297" fmla="*/ 790575 f232 1"/>
                <a:gd name="f298" fmla="*/ 146050 f233 1"/>
                <a:gd name="f299" fmla="*/ 887412 f232 1"/>
                <a:gd name="f300" fmla="*/ 187325 f233 1"/>
                <a:gd name="f301" fmla="*/ 936625 f232 1"/>
                <a:gd name="f302" fmla="*/ 214312 f233 1"/>
                <a:gd name="f303" fmla="*/ 225425 f233 1"/>
                <a:gd name="f304" fmla="*/ 812800 f232 1"/>
                <a:gd name="f305" fmla="*/ 250825 f233 1"/>
                <a:gd name="f306" fmla="*/ 766762 f232 1"/>
                <a:gd name="f307" fmla="*/ 274637 f233 1"/>
                <a:gd name="f308" fmla="*/ 269875 f233 1"/>
                <a:gd name="f309" fmla="*/ 741362 f232 1"/>
                <a:gd name="f310" fmla="*/ 277812 f233 1"/>
                <a:gd name="f311" fmla="*/ 725487 f232 1"/>
                <a:gd name="f312" fmla="*/ 300037 f233 1"/>
                <a:gd name="f313" fmla="*/ 733425 f232 1"/>
                <a:gd name="f314" fmla="*/ 311150 f233 1"/>
                <a:gd name="f315" fmla="*/ 349250 f233 1"/>
                <a:gd name="f316" fmla="*/ 681037 f232 1"/>
                <a:gd name="f317" fmla="*/ 341312 f233 1"/>
                <a:gd name="f318" fmla="*/ 595312 f232 1"/>
                <a:gd name="f319" fmla="*/ 360362 f233 1"/>
                <a:gd name="f320" fmla="*/ 571500 f232 1"/>
                <a:gd name="f321" fmla="*/ 371475 f233 1"/>
                <a:gd name="f322" fmla="*/ 398462 f233 1"/>
                <a:gd name="f323" fmla="*/ 598487 f232 1"/>
                <a:gd name="f324" fmla="*/ 582612 f232 1"/>
                <a:gd name="f325" fmla="*/ 434975 f233 1"/>
                <a:gd name="f326" fmla="*/ 538162 f232 1"/>
                <a:gd name="f327" fmla="*/ 461962 f233 1"/>
                <a:gd name="f328" fmla="*/ 557212 f232 1"/>
                <a:gd name="f329" fmla="*/ 476250 f233 1"/>
                <a:gd name="f330" fmla="*/ 534987 f232 1"/>
                <a:gd name="f331" fmla="*/ 496887 f232 1"/>
                <a:gd name="f332" fmla="*/ 528637 f233 1"/>
                <a:gd name="f333" fmla="*/ 455612 f232 1"/>
                <a:gd name="f334" fmla="*/ f234 1 f3"/>
                <a:gd name="f335" fmla="*/ f237 1 357"/>
                <a:gd name="f336" fmla="*/ f238 1 599"/>
                <a:gd name="f337" fmla="*/ f239 1 357"/>
                <a:gd name="f338" fmla="*/ f240 1 599"/>
                <a:gd name="f339" fmla="*/ f241 1 357"/>
                <a:gd name="f340" fmla="*/ f242 1 599"/>
                <a:gd name="f341" fmla="*/ f243 1 357"/>
                <a:gd name="f342" fmla="*/ f244 1 599"/>
                <a:gd name="f343" fmla="*/ f245 1 357"/>
                <a:gd name="f344" fmla="*/ f246 1 599"/>
                <a:gd name="f345" fmla="*/ f247 1 357"/>
                <a:gd name="f346" fmla="*/ f248 1 599"/>
                <a:gd name="f347" fmla="*/ f249 1 357"/>
                <a:gd name="f348" fmla="*/ f250 1 599"/>
                <a:gd name="f349" fmla="*/ f251 1 357"/>
                <a:gd name="f350" fmla="*/ f252 1 599"/>
                <a:gd name="f351" fmla="*/ f253 1 357"/>
                <a:gd name="f352" fmla="*/ f254 1 599"/>
                <a:gd name="f353" fmla="*/ f255 1 357"/>
                <a:gd name="f354" fmla="*/ f256 1 599"/>
                <a:gd name="f355" fmla="*/ f257 1 357"/>
                <a:gd name="f356" fmla="*/ f258 1 599"/>
                <a:gd name="f357" fmla="*/ f259 1 599"/>
                <a:gd name="f358" fmla="*/ f260 1 357"/>
                <a:gd name="f359" fmla="*/ f261 1 599"/>
                <a:gd name="f360" fmla="*/ f262 1 357"/>
                <a:gd name="f361" fmla="*/ f263 1 599"/>
                <a:gd name="f362" fmla="*/ f264 1 357"/>
                <a:gd name="f363" fmla="*/ f265 1 599"/>
                <a:gd name="f364" fmla="*/ f266 1 357"/>
                <a:gd name="f365" fmla="*/ f267 1 599"/>
                <a:gd name="f366" fmla="*/ f268 1 357"/>
                <a:gd name="f367" fmla="*/ f269 1 599"/>
                <a:gd name="f368" fmla="*/ f270 1 357"/>
                <a:gd name="f369" fmla="*/ f271 1 599"/>
                <a:gd name="f370" fmla="*/ f272 1 357"/>
                <a:gd name="f371" fmla="*/ f273 1 599"/>
                <a:gd name="f372" fmla="*/ f274 1 357"/>
                <a:gd name="f373" fmla="*/ f275 1 599"/>
                <a:gd name="f374" fmla="*/ f276 1 357"/>
                <a:gd name="f375" fmla="*/ f277 1 599"/>
                <a:gd name="f376" fmla="*/ f278 1 357"/>
                <a:gd name="f377" fmla="*/ f279 1 599"/>
                <a:gd name="f378" fmla="*/ f280 1 357"/>
                <a:gd name="f379" fmla="*/ f281 1 357"/>
                <a:gd name="f380" fmla="*/ f282 1 599"/>
                <a:gd name="f381" fmla="*/ f283 1 357"/>
                <a:gd name="f382" fmla="*/ f284 1 599"/>
                <a:gd name="f383" fmla="*/ f285 1 357"/>
                <a:gd name="f384" fmla="*/ f286 1 599"/>
                <a:gd name="f385" fmla="*/ f287 1 599"/>
                <a:gd name="f386" fmla="*/ f288 1 357"/>
                <a:gd name="f387" fmla="*/ f289 1 599"/>
                <a:gd name="f388" fmla="*/ f290 1 599"/>
                <a:gd name="f389" fmla="*/ f291 1 599"/>
                <a:gd name="f390" fmla="*/ f292 1 357"/>
                <a:gd name="f391" fmla="*/ f293 1 357"/>
                <a:gd name="f392" fmla="*/ f294 1 599"/>
                <a:gd name="f393" fmla="*/ f295 1 599"/>
                <a:gd name="f394" fmla="*/ f296 1 357"/>
                <a:gd name="f395" fmla="*/ f297 1 599"/>
                <a:gd name="f396" fmla="*/ f298 1 357"/>
                <a:gd name="f397" fmla="*/ f299 1 599"/>
                <a:gd name="f398" fmla="*/ f300 1 357"/>
                <a:gd name="f399" fmla="*/ f301 1 599"/>
                <a:gd name="f400" fmla="*/ f302 1 357"/>
                <a:gd name="f401" fmla="*/ f303 1 357"/>
                <a:gd name="f402" fmla="*/ f304 1 599"/>
                <a:gd name="f403" fmla="*/ f305 1 357"/>
                <a:gd name="f404" fmla="*/ f306 1 599"/>
                <a:gd name="f405" fmla="*/ f307 1 357"/>
                <a:gd name="f406" fmla="*/ f308 1 357"/>
                <a:gd name="f407" fmla="*/ f309 1 599"/>
                <a:gd name="f408" fmla="*/ f310 1 357"/>
                <a:gd name="f409" fmla="*/ f311 1 599"/>
                <a:gd name="f410" fmla="*/ f312 1 357"/>
                <a:gd name="f411" fmla="*/ f313 1 599"/>
                <a:gd name="f412" fmla="*/ f314 1 357"/>
                <a:gd name="f413" fmla="*/ f315 1 357"/>
                <a:gd name="f414" fmla="*/ f316 1 599"/>
                <a:gd name="f415" fmla="*/ f317 1 357"/>
                <a:gd name="f416" fmla="*/ f318 1 599"/>
                <a:gd name="f417" fmla="*/ f319 1 357"/>
                <a:gd name="f418" fmla="*/ f320 1 599"/>
                <a:gd name="f419" fmla="*/ f321 1 357"/>
                <a:gd name="f420" fmla="*/ f322 1 357"/>
                <a:gd name="f421" fmla="*/ f323 1 599"/>
                <a:gd name="f422" fmla="*/ f324 1 599"/>
                <a:gd name="f423" fmla="*/ f325 1 357"/>
                <a:gd name="f424" fmla="*/ f326 1 599"/>
                <a:gd name="f425" fmla="*/ f327 1 357"/>
                <a:gd name="f426" fmla="*/ f328 1 599"/>
                <a:gd name="f427" fmla="*/ f329 1 357"/>
                <a:gd name="f428" fmla="*/ f330 1 599"/>
                <a:gd name="f429" fmla="*/ f331 1 599"/>
                <a:gd name="f430" fmla="*/ f332 1 357"/>
                <a:gd name="f431" fmla="*/ f333 1 599"/>
                <a:gd name="f432" fmla="*/ 0 1 f235"/>
                <a:gd name="f433" fmla="*/ f7 1 f235"/>
                <a:gd name="f434" fmla="*/ 0 1 f236"/>
                <a:gd name="f435" fmla="*/ f8 1 f236"/>
                <a:gd name="f436" fmla="+- f334 0 f1"/>
                <a:gd name="f437" fmla="*/ f335 1 f235"/>
                <a:gd name="f438" fmla="*/ f336 1 f236"/>
                <a:gd name="f439" fmla="*/ f337 1 f235"/>
                <a:gd name="f440" fmla="*/ f338 1 f236"/>
                <a:gd name="f441" fmla="*/ f339 1 f235"/>
                <a:gd name="f442" fmla="*/ f340 1 f236"/>
                <a:gd name="f443" fmla="*/ f341 1 f235"/>
                <a:gd name="f444" fmla="*/ f342 1 f236"/>
                <a:gd name="f445" fmla="*/ f343 1 f235"/>
                <a:gd name="f446" fmla="*/ f344 1 f236"/>
                <a:gd name="f447" fmla="*/ f345 1 f235"/>
                <a:gd name="f448" fmla="*/ f346 1 f236"/>
                <a:gd name="f449" fmla="*/ f347 1 f235"/>
                <a:gd name="f450" fmla="*/ f348 1 f236"/>
                <a:gd name="f451" fmla="*/ f349 1 f235"/>
                <a:gd name="f452" fmla="*/ f350 1 f236"/>
                <a:gd name="f453" fmla="*/ f351 1 f235"/>
                <a:gd name="f454" fmla="*/ f352 1 f236"/>
                <a:gd name="f455" fmla="*/ f353 1 f235"/>
                <a:gd name="f456" fmla="*/ f354 1 f236"/>
                <a:gd name="f457" fmla="*/ f355 1 f235"/>
                <a:gd name="f458" fmla="*/ f356 1 f236"/>
                <a:gd name="f459" fmla="*/ f357 1 f236"/>
                <a:gd name="f460" fmla="*/ f358 1 f235"/>
                <a:gd name="f461" fmla="*/ f359 1 f236"/>
                <a:gd name="f462" fmla="*/ f360 1 f235"/>
                <a:gd name="f463" fmla="*/ f361 1 f236"/>
                <a:gd name="f464" fmla="*/ f362 1 f235"/>
                <a:gd name="f465" fmla="*/ f363 1 f236"/>
                <a:gd name="f466" fmla="*/ f364 1 f235"/>
                <a:gd name="f467" fmla="*/ f365 1 f236"/>
                <a:gd name="f468" fmla="*/ f366 1 f235"/>
                <a:gd name="f469" fmla="*/ f367 1 f236"/>
                <a:gd name="f470" fmla="*/ f368 1 f235"/>
                <a:gd name="f471" fmla="*/ f369 1 f236"/>
                <a:gd name="f472" fmla="*/ f370 1 f235"/>
                <a:gd name="f473" fmla="*/ f371 1 f236"/>
                <a:gd name="f474" fmla="*/ f372 1 f235"/>
                <a:gd name="f475" fmla="*/ f373 1 f236"/>
                <a:gd name="f476" fmla="*/ f374 1 f235"/>
                <a:gd name="f477" fmla="*/ f375 1 f236"/>
                <a:gd name="f478" fmla="*/ f376 1 f235"/>
                <a:gd name="f479" fmla="*/ f377 1 f236"/>
                <a:gd name="f480" fmla="*/ f378 1 f235"/>
                <a:gd name="f481" fmla="*/ f379 1 f235"/>
                <a:gd name="f482" fmla="*/ f380 1 f236"/>
                <a:gd name="f483" fmla="*/ f381 1 f235"/>
                <a:gd name="f484" fmla="*/ f382 1 f236"/>
                <a:gd name="f485" fmla="*/ f383 1 f235"/>
                <a:gd name="f486" fmla="*/ f384 1 f236"/>
                <a:gd name="f487" fmla="*/ f385 1 f236"/>
                <a:gd name="f488" fmla="*/ f386 1 f235"/>
                <a:gd name="f489" fmla="*/ f387 1 f236"/>
                <a:gd name="f490" fmla="*/ f388 1 f236"/>
                <a:gd name="f491" fmla="*/ f389 1 f236"/>
                <a:gd name="f492" fmla="*/ f390 1 f235"/>
                <a:gd name="f493" fmla="*/ f391 1 f235"/>
                <a:gd name="f494" fmla="*/ f392 1 f236"/>
                <a:gd name="f495" fmla="*/ f393 1 f236"/>
                <a:gd name="f496" fmla="*/ f394 1 f235"/>
                <a:gd name="f497" fmla="*/ f395 1 f236"/>
                <a:gd name="f498" fmla="*/ f396 1 f235"/>
                <a:gd name="f499" fmla="*/ f397 1 f236"/>
                <a:gd name="f500" fmla="*/ f398 1 f235"/>
                <a:gd name="f501" fmla="*/ f399 1 f236"/>
                <a:gd name="f502" fmla="*/ f400 1 f235"/>
                <a:gd name="f503" fmla="*/ f401 1 f235"/>
                <a:gd name="f504" fmla="*/ f402 1 f236"/>
                <a:gd name="f505" fmla="*/ f403 1 f235"/>
                <a:gd name="f506" fmla="*/ f404 1 f236"/>
                <a:gd name="f507" fmla="*/ f405 1 f235"/>
                <a:gd name="f508" fmla="*/ f406 1 f235"/>
                <a:gd name="f509" fmla="*/ f407 1 f236"/>
                <a:gd name="f510" fmla="*/ f408 1 f235"/>
                <a:gd name="f511" fmla="*/ f409 1 f236"/>
                <a:gd name="f512" fmla="*/ f410 1 f235"/>
                <a:gd name="f513" fmla="*/ f411 1 f236"/>
                <a:gd name="f514" fmla="*/ f412 1 f235"/>
                <a:gd name="f515" fmla="*/ f413 1 f235"/>
                <a:gd name="f516" fmla="*/ f414 1 f236"/>
                <a:gd name="f517" fmla="*/ f415 1 f235"/>
                <a:gd name="f518" fmla="*/ f416 1 f236"/>
                <a:gd name="f519" fmla="*/ f417 1 f235"/>
                <a:gd name="f520" fmla="*/ f418 1 f236"/>
                <a:gd name="f521" fmla="*/ f419 1 f235"/>
                <a:gd name="f522" fmla="*/ f420 1 f235"/>
                <a:gd name="f523" fmla="*/ f421 1 f236"/>
                <a:gd name="f524" fmla="*/ f422 1 f236"/>
                <a:gd name="f525" fmla="*/ f423 1 f235"/>
                <a:gd name="f526" fmla="*/ f424 1 f236"/>
                <a:gd name="f527" fmla="*/ f425 1 f235"/>
                <a:gd name="f528" fmla="*/ f426 1 f236"/>
                <a:gd name="f529" fmla="*/ f427 1 f235"/>
                <a:gd name="f530" fmla="*/ f428 1 f236"/>
                <a:gd name="f531" fmla="*/ f429 1 f236"/>
                <a:gd name="f532" fmla="*/ f430 1 f235"/>
                <a:gd name="f533" fmla="*/ f431 1 f236"/>
                <a:gd name="f534" fmla="*/ f432 f230 1"/>
                <a:gd name="f535" fmla="*/ f433 f230 1"/>
                <a:gd name="f536" fmla="*/ f435 f231 1"/>
                <a:gd name="f537" fmla="*/ f434 f231 1"/>
                <a:gd name="f538" fmla="*/ f437 f230 1"/>
                <a:gd name="f539" fmla="*/ f438 f231 1"/>
                <a:gd name="f540" fmla="*/ f439 f230 1"/>
                <a:gd name="f541" fmla="*/ f440 f231 1"/>
                <a:gd name="f542" fmla="*/ f441 f230 1"/>
                <a:gd name="f543" fmla="*/ f442 f231 1"/>
                <a:gd name="f544" fmla="*/ f443 f230 1"/>
                <a:gd name="f545" fmla="*/ f444 f231 1"/>
                <a:gd name="f546" fmla="*/ f445 f230 1"/>
                <a:gd name="f547" fmla="*/ f446 f231 1"/>
                <a:gd name="f548" fmla="*/ f447 f230 1"/>
                <a:gd name="f549" fmla="*/ f448 f231 1"/>
                <a:gd name="f550" fmla="*/ f449 f230 1"/>
                <a:gd name="f551" fmla="*/ f450 f231 1"/>
                <a:gd name="f552" fmla="*/ f451 f230 1"/>
                <a:gd name="f553" fmla="*/ f452 f231 1"/>
                <a:gd name="f554" fmla="*/ f453 f230 1"/>
                <a:gd name="f555" fmla="*/ f454 f231 1"/>
                <a:gd name="f556" fmla="*/ f455 f230 1"/>
                <a:gd name="f557" fmla="*/ f456 f231 1"/>
                <a:gd name="f558" fmla="*/ f457 f230 1"/>
                <a:gd name="f559" fmla="*/ f458 f231 1"/>
                <a:gd name="f560" fmla="*/ f459 f231 1"/>
                <a:gd name="f561" fmla="*/ f460 f230 1"/>
                <a:gd name="f562" fmla="*/ f461 f231 1"/>
                <a:gd name="f563" fmla="*/ f462 f230 1"/>
                <a:gd name="f564" fmla="*/ f463 f231 1"/>
                <a:gd name="f565" fmla="*/ f464 f230 1"/>
                <a:gd name="f566" fmla="*/ f465 f231 1"/>
                <a:gd name="f567" fmla="*/ f466 f230 1"/>
                <a:gd name="f568" fmla="*/ f467 f231 1"/>
                <a:gd name="f569" fmla="*/ f468 f230 1"/>
                <a:gd name="f570" fmla="*/ f469 f231 1"/>
                <a:gd name="f571" fmla="*/ f470 f230 1"/>
                <a:gd name="f572" fmla="*/ f471 f231 1"/>
                <a:gd name="f573" fmla="*/ f472 f230 1"/>
                <a:gd name="f574" fmla="*/ f473 f231 1"/>
                <a:gd name="f575" fmla="*/ f474 f230 1"/>
                <a:gd name="f576" fmla="*/ f475 f231 1"/>
                <a:gd name="f577" fmla="*/ f476 f230 1"/>
                <a:gd name="f578" fmla="*/ f477 f231 1"/>
                <a:gd name="f579" fmla="*/ f478 f230 1"/>
                <a:gd name="f580" fmla="*/ f479 f231 1"/>
                <a:gd name="f581" fmla="*/ f480 f230 1"/>
                <a:gd name="f582" fmla="*/ f481 f230 1"/>
                <a:gd name="f583" fmla="*/ f482 f231 1"/>
                <a:gd name="f584" fmla="*/ f483 f230 1"/>
                <a:gd name="f585" fmla="*/ f484 f231 1"/>
                <a:gd name="f586" fmla="*/ f485 f230 1"/>
                <a:gd name="f587" fmla="*/ f486 f231 1"/>
                <a:gd name="f588" fmla="*/ f487 f231 1"/>
                <a:gd name="f589" fmla="*/ f488 f230 1"/>
                <a:gd name="f590" fmla="*/ f489 f231 1"/>
                <a:gd name="f591" fmla="*/ f490 f231 1"/>
                <a:gd name="f592" fmla="*/ f491 f231 1"/>
                <a:gd name="f593" fmla="*/ f492 f230 1"/>
                <a:gd name="f594" fmla="*/ f493 f230 1"/>
                <a:gd name="f595" fmla="*/ f494 f231 1"/>
                <a:gd name="f596" fmla="*/ f495 f231 1"/>
                <a:gd name="f597" fmla="*/ f496 f230 1"/>
                <a:gd name="f598" fmla="*/ f497 f231 1"/>
                <a:gd name="f599" fmla="*/ f498 f230 1"/>
                <a:gd name="f600" fmla="*/ f499 f231 1"/>
                <a:gd name="f601" fmla="*/ f500 f230 1"/>
                <a:gd name="f602" fmla="*/ f501 f231 1"/>
                <a:gd name="f603" fmla="*/ f502 f230 1"/>
                <a:gd name="f604" fmla="*/ f503 f230 1"/>
                <a:gd name="f605" fmla="*/ f504 f231 1"/>
                <a:gd name="f606" fmla="*/ f505 f230 1"/>
                <a:gd name="f607" fmla="*/ f506 f231 1"/>
                <a:gd name="f608" fmla="*/ f507 f230 1"/>
                <a:gd name="f609" fmla="*/ f508 f230 1"/>
                <a:gd name="f610" fmla="*/ f509 f231 1"/>
                <a:gd name="f611" fmla="*/ f510 f230 1"/>
                <a:gd name="f612" fmla="*/ f511 f231 1"/>
                <a:gd name="f613" fmla="*/ f512 f230 1"/>
                <a:gd name="f614" fmla="*/ f513 f231 1"/>
                <a:gd name="f615" fmla="*/ f514 f230 1"/>
                <a:gd name="f616" fmla="*/ f515 f230 1"/>
                <a:gd name="f617" fmla="*/ f516 f231 1"/>
                <a:gd name="f618" fmla="*/ f517 f230 1"/>
                <a:gd name="f619" fmla="*/ f518 f231 1"/>
                <a:gd name="f620" fmla="*/ f519 f230 1"/>
                <a:gd name="f621" fmla="*/ f520 f231 1"/>
                <a:gd name="f622" fmla="*/ f521 f230 1"/>
                <a:gd name="f623" fmla="*/ f522 f230 1"/>
                <a:gd name="f624" fmla="*/ f523 f231 1"/>
                <a:gd name="f625" fmla="*/ f524 f231 1"/>
                <a:gd name="f626" fmla="*/ f525 f230 1"/>
                <a:gd name="f627" fmla="*/ f526 f231 1"/>
                <a:gd name="f628" fmla="*/ f527 f230 1"/>
                <a:gd name="f629" fmla="*/ f528 f231 1"/>
                <a:gd name="f630" fmla="*/ f529 f230 1"/>
                <a:gd name="f631" fmla="*/ f530 f231 1"/>
                <a:gd name="f632" fmla="*/ f531 f231 1"/>
                <a:gd name="f633" fmla="*/ f532 f230 1"/>
                <a:gd name="f634" fmla="*/ f533 f231 1"/>
              </a:gdLst>
              <a:ahLst/>
              <a:cxnLst>
                <a:cxn ang="3cd4">
                  <a:pos x="hc" y="t"/>
                </a:cxn>
                <a:cxn ang="0">
                  <a:pos x="r" y="vc"/>
                </a:cxn>
                <a:cxn ang="cd4">
                  <a:pos x="hc" y="b"/>
                </a:cxn>
                <a:cxn ang="cd2">
                  <a:pos x="l" y="vc"/>
                </a:cxn>
                <a:cxn ang="f436">
                  <a:pos x="f538" y="f539"/>
                </a:cxn>
                <a:cxn ang="f436">
                  <a:pos x="f540" y="f541"/>
                </a:cxn>
                <a:cxn ang="f436">
                  <a:pos x="f542" y="f543"/>
                </a:cxn>
                <a:cxn ang="f436">
                  <a:pos x="f544" y="f545"/>
                </a:cxn>
                <a:cxn ang="f436">
                  <a:pos x="f546" y="f547"/>
                </a:cxn>
                <a:cxn ang="f436">
                  <a:pos x="f548" y="f549"/>
                </a:cxn>
                <a:cxn ang="f436">
                  <a:pos x="f550" y="f551"/>
                </a:cxn>
                <a:cxn ang="f436">
                  <a:pos x="f552" y="f553"/>
                </a:cxn>
                <a:cxn ang="f436">
                  <a:pos x="f554" y="f555"/>
                </a:cxn>
                <a:cxn ang="f436">
                  <a:pos x="f556" y="f557"/>
                </a:cxn>
                <a:cxn ang="f436">
                  <a:pos x="f558" y="f559"/>
                </a:cxn>
                <a:cxn ang="f436">
                  <a:pos x="f558" y="f560"/>
                </a:cxn>
                <a:cxn ang="f436">
                  <a:pos x="f561" y="f562"/>
                </a:cxn>
                <a:cxn ang="f436">
                  <a:pos x="f563" y="f564"/>
                </a:cxn>
                <a:cxn ang="f436">
                  <a:pos x="f565" y="f566"/>
                </a:cxn>
                <a:cxn ang="f436">
                  <a:pos x="f567" y="f568"/>
                </a:cxn>
                <a:cxn ang="f436">
                  <a:pos x="f569" y="f570"/>
                </a:cxn>
                <a:cxn ang="f436">
                  <a:pos x="f571" y="f572"/>
                </a:cxn>
                <a:cxn ang="f436">
                  <a:pos x="f573" y="f574"/>
                </a:cxn>
                <a:cxn ang="f436">
                  <a:pos x="f575" y="f576"/>
                </a:cxn>
                <a:cxn ang="f436">
                  <a:pos x="f577" y="f578"/>
                </a:cxn>
                <a:cxn ang="f436">
                  <a:pos x="f579" y="f580"/>
                </a:cxn>
                <a:cxn ang="f436">
                  <a:pos x="f581" y="f574"/>
                </a:cxn>
                <a:cxn ang="f436">
                  <a:pos x="f582" y="f583"/>
                </a:cxn>
                <a:cxn ang="f436">
                  <a:pos x="f584" y="f585"/>
                </a:cxn>
                <a:cxn ang="f436">
                  <a:pos x="f584" y="f562"/>
                </a:cxn>
                <a:cxn ang="f436">
                  <a:pos x="f586" y="f587"/>
                </a:cxn>
                <a:cxn ang="f436">
                  <a:pos x="f586" y="f588"/>
                </a:cxn>
                <a:cxn ang="f436">
                  <a:pos x="f589" y="f590"/>
                </a:cxn>
                <a:cxn ang="f436">
                  <a:pos x="f584" y="f591"/>
                </a:cxn>
                <a:cxn ang="f436">
                  <a:pos x="f589" y="f592"/>
                </a:cxn>
                <a:cxn ang="f436">
                  <a:pos x="f593" y="f592"/>
                </a:cxn>
                <a:cxn ang="f436">
                  <a:pos x="f594" y="f595"/>
                </a:cxn>
                <a:cxn ang="f436">
                  <a:pos x="f586" y="f596"/>
                </a:cxn>
                <a:cxn ang="f436">
                  <a:pos x="f597" y="f598"/>
                </a:cxn>
                <a:cxn ang="f436">
                  <a:pos x="f599" y="f600"/>
                </a:cxn>
                <a:cxn ang="f436">
                  <a:pos x="f601" y="f602"/>
                </a:cxn>
                <a:cxn ang="f436">
                  <a:pos x="f603" y="f600"/>
                </a:cxn>
                <a:cxn ang="f436">
                  <a:pos x="f604" y="f605"/>
                </a:cxn>
                <a:cxn ang="f436">
                  <a:pos x="f606" y="f607"/>
                </a:cxn>
                <a:cxn ang="f436">
                  <a:pos x="f608" y="f607"/>
                </a:cxn>
                <a:cxn ang="f436">
                  <a:pos x="f609" y="f610"/>
                </a:cxn>
                <a:cxn ang="f436">
                  <a:pos x="f611" y="f612"/>
                </a:cxn>
                <a:cxn ang="f436">
                  <a:pos x="f613" y="f614"/>
                </a:cxn>
                <a:cxn ang="f436">
                  <a:pos x="f615" y="f612"/>
                </a:cxn>
                <a:cxn ang="f436">
                  <a:pos x="f616" y="f617"/>
                </a:cxn>
                <a:cxn ang="f436">
                  <a:pos x="f618" y="f619"/>
                </a:cxn>
                <a:cxn ang="f436">
                  <a:pos x="f620" y="f621"/>
                </a:cxn>
                <a:cxn ang="f436">
                  <a:pos x="f622" y="f543"/>
                </a:cxn>
                <a:cxn ang="f436">
                  <a:pos x="f623" y="f624"/>
                </a:cxn>
                <a:cxn ang="f436">
                  <a:pos x="f563" y="f625"/>
                </a:cxn>
                <a:cxn ang="f436">
                  <a:pos x="f542" y="f595"/>
                </a:cxn>
                <a:cxn ang="f436">
                  <a:pos x="f626" y="f627"/>
                </a:cxn>
                <a:cxn ang="f436">
                  <a:pos x="f628" y="f629"/>
                </a:cxn>
                <a:cxn ang="f436">
                  <a:pos x="f630" y="f631"/>
                </a:cxn>
                <a:cxn ang="f436">
                  <a:pos x="f552" y="f632"/>
                </a:cxn>
                <a:cxn ang="f436">
                  <a:pos x="f633" y="f634"/>
                </a:cxn>
              </a:cxnLst>
              <a:rect l="f534" t="f537" r="f535" b="f536"/>
              <a:pathLst>
                <a:path w="357" h="599">
                  <a:moveTo>
                    <a:pt x="f9" y="f10"/>
                  </a:moveTo>
                  <a:lnTo>
                    <a:pt x="f9" y="f11"/>
                  </a:lnTo>
                  <a:lnTo>
                    <a:pt x="f9" y="f12"/>
                  </a:lnTo>
                  <a:lnTo>
                    <a:pt x="f13" y="f14"/>
                  </a:lnTo>
                  <a:lnTo>
                    <a:pt x="f15" y="f14"/>
                  </a:lnTo>
                  <a:lnTo>
                    <a:pt x="f15" y="f12"/>
                  </a:lnTo>
                  <a:lnTo>
                    <a:pt x="f13" y="f11"/>
                  </a:lnTo>
                  <a:lnTo>
                    <a:pt x="f9" y="f10"/>
                  </a:lnTo>
                  <a:close/>
                  <a:moveTo>
                    <a:pt x="f16" y="f17"/>
                  </a:moveTo>
                  <a:lnTo>
                    <a:pt x="f18" y="f17"/>
                  </a:lnTo>
                  <a:lnTo>
                    <a:pt x="f19" y="f20"/>
                  </a:lnTo>
                  <a:lnTo>
                    <a:pt x="f21" y="f22"/>
                  </a:lnTo>
                  <a:lnTo>
                    <a:pt x="f18" y="f23"/>
                  </a:lnTo>
                  <a:lnTo>
                    <a:pt x="f24" y="f25"/>
                  </a:lnTo>
                  <a:lnTo>
                    <a:pt x="f26" y="f25"/>
                  </a:lnTo>
                  <a:lnTo>
                    <a:pt x="f26" y="f23"/>
                  </a:lnTo>
                  <a:lnTo>
                    <a:pt x="f16" y="f22"/>
                  </a:lnTo>
                  <a:lnTo>
                    <a:pt x="f27" y="f22"/>
                  </a:lnTo>
                  <a:lnTo>
                    <a:pt x="f28" y="f2"/>
                  </a:lnTo>
                  <a:lnTo>
                    <a:pt x="f29" y="f30"/>
                  </a:lnTo>
                  <a:lnTo>
                    <a:pt x="f16" y="f17"/>
                  </a:lnTo>
                  <a:close/>
                  <a:moveTo>
                    <a:pt x="f31" y="f32"/>
                  </a:moveTo>
                  <a:lnTo>
                    <a:pt x="f33" y="f34"/>
                  </a:lnTo>
                  <a:lnTo>
                    <a:pt x="f35" y="f32"/>
                  </a:lnTo>
                  <a:lnTo>
                    <a:pt x="f36" y="f37"/>
                  </a:lnTo>
                  <a:lnTo>
                    <a:pt x="f36" y="f38"/>
                  </a:lnTo>
                  <a:lnTo>
                    <a:pt x="f39" y="f40"/>
                  </a:lnTo>
                  <a:lnTo>
                    <a:pt x="f41" y="f42"/>
                  </a:lnTo>
                  <a:lnTo>
                    <a:pt x="f41" y="f43"/>
                  </a:lnTo>
                  <a:lnTo>
                    <a:pt x="f44" y="f43"/>
                  </a:lnTo>
                  <a:lnTo>
                    <a:pt x="f45" y="f43"/>
                  </a:lnTo>
                  <a:lnTo>
                    <a:pt x="f46" y="f43"/>
                  </a:lnTo>
                  <a:lnTo>
                    <a:pt x="f47" y="f42"/>
                  </a:lnTo>
                  <a:lnTo>
                    <a:pt x="f47" y="f48"/>
                  </a:lnTo>
                  <a:lnTo>
                    <a:pt x="f47" y="f40"/>
                  </a:lnTo>
                  <a:lnTo>
                    <a:pt x="f49" y="f50"/>
                  </a:lnTo>
                  <a:lnTo>
                    <a:pt x="f51" y="f48"/>
                  </a:lnTo>
                  <a:lnTo>
                    <a:pt x="f52" y="f42"/>
                  </a:lnTo>
                  <a:lnTo>
                    <a:pt x="f53" y="f43"/>
                  </a:lnTo>
                  <a:lnTo>
                    <a:pt x="f54" y="f55"/>
                  </a:lnTo>
                  <a:lnTo>
                    <a:pt x="f54" y="f56"/>
                  </a:lnTo>
                  <a:lnTo>
                    <a:pt x="f54" y="f57"/>
                  </a:lnTo>
                  <a:lnTo>
                    <a:pt x="f58" y="f59"/>
                  </a:lnTo>
                  <a:lnTo>
                    <a:pt x="f60" y="f61"/>
                  </a:lnTo>
                  <a:lnTo>
                    <a:pt x="f28" y="f62"/>
                  </a:lnTo>
                  <a:lnTo>
                    <a:pt x="f29" y="f63"/>
                  </a:lnTo>
                  <a:lnTo>
                    <a:pt x="f28" y="f64"/>
                  </a:lnTo>
                  <a:lnTo>
                    <a:pt x="f60" y="f65"/>
                  </a:lnTo>
                  <a:lnTo>
                    <a:pt x="f28" y="f66"/>
                  </a:lnTo>
                  <a:lnTo>
                    <a:pt x="f29" y="f67"/>
                  </a:lnTo>
                  <a:lnTo>
                    <a:pt x="f26" y="f67"/>
                  </a:lnTo>
                  <a:lnTo>
                    <a:pt x="f68" y="f66"/>
                  </a:lnTo>
                  <a:lnTo>
                    <a:pt x="f18" y="f66"/>
                  </a:lnTo>
                  <a:lnTo>
                    <a:pt x="f69" y="f66"/>
                  </a:lnTo>
                  <a:lnTo>
                    <a:pt x="f70" y="f67"/>
                  </a:lnTo>
                  <a:lnTo>
                    <a:pt x="f15" y="f67"/>
                  </a:lnTo>
                  <a:lnTo>
                    <a:pt x="f71" y="f67"/>
                  </a:lnTo>
                  <a:lnTo>
                    <a:pt x="f13" y="f67"/>
                  </a:lnTo>
                  <a:lnTo>
                    <a:pt x="f9" y="f3"/>
                  </a:lnTo>
                  <a:lnTo>
                    <a:pt x="f72" y="f73"/>
                  </a:lnTo>
                  <a:lnTo>
                    <a:pt x="f72" y="f74"/>
                  </a:lnTo>
                  <a:lnTo>
                    <a:pt x="f72" y="f75"/>
                  </a:lnTo>
                  <a:lnTo>
                    <a:pt x="f76" y="f77"/>
                  </a:lnTo>
                  <a:lnTo>
                    <a:pt x="f76" y="f78"/>
                  </a:lnTo>
                  <a:lnTo>
                    <a:pt x="f79" y="f80"/>
                  </a:lnTo>
                  <a:lnTo>
                    <a:pt x="f79" y="f81"/>
                  </a:lnTo>
                  <a:lnTo>
                    <a:pt x="f79" y="f82"/>
                  </a:lnTo>
                  <a:lnTo>
                    <a:pt x="f83" y="f84"/>
                  </a:lnTo>
                  <a:lnTo>
                    <a:pt x="f40" y="f85"/>
                  </a:lnTo>
                  <a:lnTo>
                    <a:pt x="f86" y="f87"/>
                  </a:lnTo>
                  <a:lnTo>
                    <a:pt x="f88" y="f89"/>
                  </a:lnTo>
                  <a:lnTo>
                    <a:pt x="f90" y="f91"/>
                  </a:lnTo>
                  <a:lnTo>
                    <a:pt x="f92" y="f93"/>
                  </a:lnTo>
                  <a:lnTo>
                    <a:pt x="f64" y="f94"/>
                  </a:lnTo>
                  <a:lnTo>
                    <a:pt x="f95" y="f96"/>
                  </a:lnTo>
                  <a:lnTo>
                    <a:pt x="f97" y="f98"/>
                  </a:lnTo>
                  <a:lnTo>
                    <a:pt x="f99" y="f100"/>
                  </a:lnTo>
                  <a:lnTo>
                    <a:pt x="f101" y="f102"/>
                  </a:lnTo>
                  <a:lnTo>
                    <a:pt x="f103" y="f6"/>
                  </a:lnTo>
                  <a:lnTo>
                    <a:pt x="f104" y="f105"/>
                  </a:lnTo>
                  <a:lnTo>
                    <a:pt x="f87" y="f102"/>
                  </a:lnTo>
                  <a:lnTo>
                    <a:pt x="f87" y="f106"/>
                  </a:lnTo>
                  <a:lnTo>
                    <a:pt x="f107" y="f108"/>
                  </a:lnTo>
                  <a:lnTo>
                    <a:pt x="f109" y="f110"/>
                  </a:lnTo>
                  <a:lnTo>
                    <a:pt x="f111" y="f112"/>
                  </a:lnTo>
                  <a:lnTo>
                    <a:pt x="f113" y="f114"/>
                  </a:lnTo>
                  <a:lnTo>
                    <a:pt x="f115" y="f114"/>
                  </a:lnTo>
                  <a:lnTo>
                    <a:pt x="f116" y="f114"/>
                  </a:lnTo>
                  <a:lnTo>
                    <a:pt x="f117" y="f112"/>
                  </a:lnTo>
                  <a:lnTo>
                    <a:pt x="f118" y="f96"/>
                  </a:lnTo>
                  <a:lnTo>
                    <a:pt x="f119" y="f120"/>
                  </a:lnTo>
                  <a:lnTo>
                    <a:pt x="f121" y="f98"/>
                  </a:lnTo>
                  <a:lnTo>
                    <a:pt x="f122" y="f98"/>
                  </a:lnTo>
                  <a:lnTo>
                    <a:pt x="f123" y="f124"/>
                  </a:lnTo>
                  <a:lnTo>
                    <a:pt x="f123" y="f120"/>
                  </a:lnTo>
                  <a:lnTo>
                    <a:pt x="f125" y="f112"/>
                  </a:lnTo>
                  <a:lnTo>
                    <a:pt x="f112" y="f94"/>
                  </a:lnTo>
                  <a:lnTo>
                    <a:pt x="f126" y="f127"/>
                  </a:lnTo>
                  <a:lnTo>
                    <a:pt x="f120" y="f128"/>
                  </a:lnTo>
                  <a:lnTo>
                    <a:pt x="f129" y="f130"/>
                  </a:lnTo>
                  <a:lnTo>
                    <a:pt x="f131" y="f132"/>
                  </a:lnTo>
                  <a:lnTo>
                    <a:pt x="f129" y="f82"/>
                  </a:lnTo>
                  <a:lnTo>
                    <a:pt x="f133" y="f74"/>
                  </a:lnTo>
                  <a:lnTo>
                    <a:pt x="f129" y="f66"/>
                  </a:lnTo>
                  <a:lnTo>
                    <a:pt x="f134" y="f62"/>
                  </a:lnTo>
                  <a:lnTo>
                    <a:pt x="f129" y="f135"/>
                  </a:lnTo>
                  <a:lnTo>
                    <a:pt x="f133" y="f42"/>
                  </a:lnTo>
                  <a:lnTo>
                    <a:pt x="f126" y="f136"/>
                  </a:lnTo>
                  <a:lnTo>
                    <a:pt x="f137" y="f138"/>
                  </a:lnTo>
                  <a:lnTo>
                    <a:pt x="f137" y="f38"/>
                  </a:lnTo>
                  <a:lnTo>
                    <a:pt x="f137" y="f37"/>
                  </a:lnTo>
                  <a:lnTo>
                    <a:pt x="f126" y="f139"/>
                  </a:lnTo>
                  <a:lnTo>
                    <a:pt x="f126" y="f140"/>
                  </a:lnTo>
                  <a:lnTo>
                    <a:pt x="f120" y="f141"/>
                  </a:lnTo>
                  <a:lnTo>
                    <a:pt x="f134" y="f142"/>
                  </a:lnTo>
                  <a:lnTo>
                    <a:pt x="f98" y="f143"/>
                  </a:lnTo>
                  <a:lnTo>
                    <a:pt x="f131" y="f144"/>
                  </a:lnTo>
                  <a:lnTo>
                    <a:pt x="f134" y="f145"/>
                  </a:lnTo>
                  <a:lnTo>
                    <a:pt x="f129" y="f146"/>
                  </a:lnTo>
                  <a:lnTo>
                    <a:pt x="f129" y="f47"/>
                  </a:lnTo>
                  <a:lnTo>
                    <a:pt x="f131" y="f147"/>
                  </a:lnTo>
                  <a:lnTo>
                    <a:pt x="f98" y="f148"/>
                  </a:lnTo>
                  <a:lnTo>
                    <a:pt x="f149" y="f150"/>
                  </a:lnTo>
                  <a:lnTo>
                    <a:pt x="f98" y="f151"/>
                  </a:lnTo>
                  <a:lnTo>
                    <a:pt x="f98" y="f152"/>
                  </a:lnTo>
                  <a:lnTo>
                    <a:pt x="f149" y="f153"/>
                  </a:lnTo>
                  <a:lnTo>
                    <a:pt x="f154" y="f152"/>
                  </a:lnTo>
                  <a:lnTo>
                    <a:pt x="f155" y="f151"/>
                  </a:lnTo>
                  <a:lnTo>
                    <a:pt x="f102" y="f156"/>
                  </a:lnTo>
                  <a:lnTo>
                    <a:pt x="f157" y="f153"/>
                  </a:lnTo>
                  <a:lnTo>
                    <a:pt x="f6" y="f36"/>
                  </a:lnTo>
                  <a:lnTo>
                    <a:pt x="f102" y="f20"/>
                  </a:lnTo>
                  <a:lnTo>
                    <a:pt x="f149" y="f158"/>
                  </a:lnTo>
                  <a:lnTo>
                    <a:pt x="f131" y="f159"/>
                  </a:lnTo>
                  <a:lnTo>
                    <a:pt x="f133" y="f160"/>
                  </a:lnTo>
                  <a:lnTo>
                    <a:pt x="f126" y="f161"/>
                  </a:lnTo>
                  <a:lnTo>
                    <a:pt x="f112" y="f162"/>
                  </a:lnTo>
                  <a:lnTo>
                    <a:pt x="f122" y="f163"/>
                  </a:lnTo>
                  <a:lnTo>
                    <a:pt x="f121" y="f164"/>
                  </a:lnTo>
                  <a:lnTo>
                    <a:pt x="f119" y="f165"/>
                  </a:lnTo>
                  <a:lnTo>
                    <a:pt x="f117" y="f166"/>
                  </a:lnTo>
                  <a:lnTo>
                    <a:pt x="f115" y="f167"/>
                  </a:lnTo>
                  <a:lnTo>
                    <a:pt x="f111" y="f168"/>
                  </a:lnTo>
                  <a:lnTo>
                    <a:pt x="f169" y="f170"/>
                  </a:lnTo>
                  <a:lnTo>
                    <a:pt x="f171" y="f172"/>
                  </a:lnTo>
                  <a:lnTo>
                    <a:pt x="f109" y="f173"/>
                  </a:lnTo>
                  <a:lnTo>
                    <a:pt x="f107" y="f174"/>
                  </a:lnTo>
                  <a:lnTo>
                    <a:pt x="f175" y="f176"/>
                  </a:lnTo>
                  <a:lnTo>
                    <a:pt x="f177" y="f8"/>
                  </a:lnTo>
                  <a:lnTo>
                    <a:pt x="f103" y="f178"/>
                  </a:lnTo>
                  <a:lnTo>
                    <a:pt x="f132" y="f176"/>
                  </a:lnTo>
                  <a:lnTo>
                    <a:pt x="f132" y="f170"/>
                  </a:lnTo>
                  <a:lnTo>
                    <a:pt x="f179" y="f167"/>
                  </a:lnTo>
                  <a:lnTo>
                    <a:pt x="f180" y="f181"/>
                  </a:lnTo>
                  <a:lnTo>
                    <a:pt x="f101" y="f166"/>
                  </a:lnTo>
                  <a:lnTo>
                    <a:pt x="f179" y="f166"/>
                  </a:lnTo>
                  <a:lnTo>
                    <a:pt x="f101" y="f165"/>
                  </a:lnTo>
                  <a:lnTo>
                    <a:pt x="f182" y="f164"/>
                  </a:lnTo>
                  <a:lnTo>
                    <a:pt x="f183" y="f184"/>
                  </a:lnTo>
                  <a:lnTo>
                    <a:pt x="f183" y="f185"/>
                  </a:lnTo>
                  <a:lnTo>
                    <a:pt x="f80" y="f186"/>
                  </a:lnTo>
                  <a:lnTo>
                    <a:pt x="f187" y="f164"/>
                  </a:lnTo>
                  <a:lnTo>
                    <a:pt x="f188" y="f189"/>
                  </a:lnTo>
                  <a:lnTo>
                    <a:pt x="f190" y="f185"/>
                  </a:lnTo>
                  <a:lnTo>
                    <a:pt x="f191" y="f185"/>
                  </a:lnTo>
                  <a:lnTo>
                    <a:pt x="f191" y="f184"/>
                  </a:lnTo>
                  <a:lnTo>
                    <a:pt x="f192" y="f163"/>
                  </a:lnTo>
                  <a:lnTo>
                    <a:pt x="f192" y="f193"/>
                  </a:lnTo>
                  <a:lnTo>
                    <a:pt x="f190" y="f193"/>
                  </a:lnTo>
                  <a:lnTo>
                    <a:pt x="f191" y="f163"/>
                  </a:lnTo>
                  <a:lnTo>
                    <a:pt x="f97" y="f163"/>
                  </a:lnTo>
                  <a:lnTo>
                    <a:pt x="f191" y="f194"/>
                  </a:lnTo>
                  <a:lnTo>
                    <a:pt x="f97" y="f195"/>
                  </a:lnTo>
                  <a:lnTo>
                    <a:pt x="f196" y="f194"/>
                  </a:lnTo>
                  <a:lnTo>
                    <a:pt x="f197" y="f198"/>
                  </a:lnTo>
                  <a:lnTo>
                    <a:pt x="f199" y="f200"/>
                  </a:lnTo>
                  <a:lnTo>
                    <a:pt x="f197" y="f201"/>
                  </a:lnTo>
                  <a:lnTo>
                    <a:pt x="f199" y="f195"/>
                  </a:lnTo>
                  <a:lnTo>
                    <a:pt x="f202" y="f203"/>
                  </a:lnTo>
                  <a:lnTo>
                    <a:pt x="f204" y="f194"/>
                  </a:lnTo>
                  <a:lnTo>
                    <a:pt x="f62" y="f205"/>
                  </a:lnTo>
                  <a:lnTo>
                    <a:pt x="f206" y="f207"/>
                  </a:lnTo>
                  <a:lnTo>
                    <a:pt x="f88" y="f208"/>
                  </a:lnTo>
                  <a:lnTo>
                    <a:pt x="f209" y="f210"/>
                  </a:lnTo>
                  <a:lnTo>
                    <a:pt x="f86" y="f161"/>
                  </a:lnTo>
                  <a:lnTo>
                    <a:pt x="f209" y="f211"/>
                  </a:lnTo>
                  <a:lnTo>
                    <a:pt x="f209" y="f10"/>
                  </a:lnTo>
                  <a:lnTo>
                    <a:pt x="f88" y="f25"/>
                  </a:lnTo>
                  <a:lnTo>
                    <a:pt x="f86" y="f22"/>
                  </a:lnTo>
                  <a:lnTo>
                    <a:pt x="f86" y="f212"/>
                  </a:lnTo>
                  <a:lnTo>
                    <a:pt x="f42" y="f213"/>
                  </a:lnTo>
                  <a:lnTo>
                    <a:pt x="f214" y="f2"/>
                  </a:lnTo>
                  <a:lnTo>
                    <a:pt x="f214" y="f215"/>
                  </a:lnTo>
                  <a:lnTo>
                    <a:pt x="f216" y="f215"/>
                  </a:lnTo>
                  <a:lnTo>
                    <a:pt x="f40" y="f22"/>
                  </a:lnTo>
                  <a:lnTo>
                    <a:pt x="f217" y="f22"/>
                  </a:lnTo>
                  <a:lnTo>
                    <a:pt x="f40" y="f218"/>
                  </a:lnTo>
                  <a:lnTo>
                    <a:pt x="f40" y="f219"/>
                  </a:lnTo>
                  <a:lnTo>
                    <a:pt x="f79" y="f218"/>
                  </a:lnTo>
                  <a:lnTo>
                    <a:pt x="f71" y="f218"/>
                  </a:lnTo>
                  <a:lnTo>
                    <a:pt x="f70" y="f219"/>
                  </a:lnTo>
                  <a:lnTo>
                    <a:pt x="f220" y="f219"/>
                  </a:lnTo>
                  <a:lnTo>
                    <a:pt x="f220" y="f25"/>
                  </a:lnTo>
                  <a:lnTo>
                    <a:pt x="f15" y="f215"/>
                  </a:lnTo>
                  <a:lnTo>
                    <a:pt x="f15" y="f30"/>
                  </a:lnTo>
                  <a:lnTo>
                    <a:pt x="f15" y="f17"/>
                  </a:lnTo>
                  <a:lnTo>
                    <a:pt x="f220" y="f20"/>
                  </a:lnTo>
                  <a:lnTo>
                    <a:pt x="f21" y="f20"/>
                  </a:lnTo>
                  <a:lnTo>
                    <a:pt x="f19" y="f17"/>
                  </a:lnTo>
                  <a:lnTo>
                    <a:pt x="f18" y="f221"/>
                  </a:lnTo>
                  <a:lnTo>
                    <a:pt x="f24" y="f36"/>
                  </a:lnTo>
                  <a:lnTo>
                    <a:pt x="f16" y="f153"/>
                  </a:lnTo>
                  <a:lnTo>
                    <a:pt x="f27" y="f153"/>
                  </a:lnTo>
                  <a:lnTo>
                    <a:pt x="f29" y="f153"/>
                  </a:lnTo>
                  <a:lnTo>
                    <a:pt x="f60" y="f221"/>
                  </a:lnTo>
                  <a:lnTo>
                    <a:pt x="f222" y="f213"/>
                  </a:lnTo>
                  <a:lnTo>
                    <a:pt x="f54" y="f223"/>
                  </a:lnTo>
                  <a:lnTo>
                    <a:pt x="f53" y="f221"/>
                  </a:lnTo>
                  <a:lnTo>
                    <a:pt x="f53" y="f152"/>
                  </a:lnTo>
                  <a:lnTo>
                    <a:pt x="f224" y="f152"/>
                  </a:lnTo>
                  <a:lnTo>
                    <a:pt x="f224" y="f148"/>
                  </a:lnTo>
                  <a:lnTo>
                    <a:pt x="f51" y="f47"/>
                  </a:lnTo>
                  <a:lnTo>
                    <a:pt x="f225" y="f47"/>
                  </a:lnTo>
                  <a:lnTo>
                    <a:pt x="f46" y="f146"/>
                  </a:lnTo>
                  <a:lnTo>
                    <a:pt x="f45" y="f145"/>
                  </a:lnTo>
                  <a:lnTo>
                    <a:pt x="f45" y="f226"/>
                  </a:lnTo>
                  <a:lnTo>
                    <a:pt x="f227" y="f53"/>
                  </a:lnTo>
                  <a:lnTo>
                    <a:pt x="f39" y="f228"/>
                  </a:lnTo>
                  <a:lnTo>
                    <a:pt x="f17" y="f142"/>
                  </a:lnTo>
                  <a:lnTo>
                    <a:pt x="f7" y="f139"/>
                  </a:lnTo>
                  <a:lnTo>
                    <a:pt x="f31" y="f32"/>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2" name="Freeform 44">
              <a:extLst>
                <a:ext uri="{FF2B5EF4-FFF2-40B4-BE49-F238E27FC236}">
                  <a16:creationId xmlns:a16="http://schemas.microsoft.com/office/drawing/2014/main" id="{3D858780-AFE8-CA5E-61F7-D53D00478CCB}"/>
                </a:ext>
              </a:extLst>
            </p:cNvPr>
            <p:cNvSpPr/>
            <p:nvPr/>
          </p:nvSpPr>
          <p:spPr>
            <a:xfrm>
              <a:off x="6868305" y="1565260"/>
              <a:ext cx="415293" cy="223067"/>
            </a:xfrm>
            <a:custGeom>
              <a:avLst/>
              <a:gdLst>
                <a:gd name="f0" fmla="val 10800000"/>
                <a:gd name="f1" fmla="val 5400000"/>
                <a:gd name="f2" fmla="val 180"/>
                <a:gd name="f3" fmla="val w"/>
                <a:gd name="f4" fmla="val h"/>
                <a:gd name="f5" fmla="val 0"/>
                <a:gd name="f6" fmla="val 350"/>
                <a:gd name="f7" fmla="val 188"/>
                <a:gd name="f8" fmla="val 334"/>
                <a:gd name="f9" fmla="val 116"/>
                <a:gd name="f10" fmla="val 112"/>
                <a:gd name="f11" fmla="val 329"/>
                <a:gd name="f12" fmla="val 100"/>
                <a:gd name="f13" fmla="val 320"/>
                <a:gd name="f14" fmla="val 83"/>
                <a:gd name="f15" fmla="val 303"/>
                <a:gd name="f16" fmla="val 74"/>
                <a:gd name="f17" fmla="val 298"/>
                <a:gd name="f18" fmla="val 294"/>
                <a:gd name="f19" fmla="val 291"/>
                <a:gd name="f20" fmla="val 76"/>
                <a:gd name="f21" fmla="val 79"/>
                <a:gd name="f22" fmla="val 296"/>
                <a:gd name="f23" fmla="val 305"/>
                <a:gd name="f24" fmla="val 81"/>
                <a:gd name="f25" fmla="val 308"/>
                <a:gd name="f26" fmla="val 86"/>
                <a:gd name="f27" fmla="val 95"/>
                <a:gd name="f28" fmla="val 324"/>
                <a:gd name="f29" fmla="val 315"/>
                <a:gd name="f30" fmla="val 124"/>
                <a:gd name="f31" fmla="val 289"/>
                <a:gd name="f32" fmla="val 279"/>
                <a:gd name="f33" fmla="val 121"/>
                <a:gd name="f34" fmla="val 270"/>
                <a:gd name="f35" fmla="val 107"/>
                <a:gd name="f36" fmla="val 258"/>
                <a:gd name="f37" fmla="val 105"/>
                <a:gd name="f38" fmla="val 260"/>
                <a:gd name="f39" fmla="val 241"/>
                <a:gd name="f40" fmla="val 232"/>
                <a:gd name="f41" fmla="val 215"/>
                <a:gd name="f42" fmla="val 211"/>
                <a:gd name="f43" fmla="val 60"/>
                <a:gd name="f44" fmla="val 218"/>
                <a:gd name="f45" fmla="val 48"/>
                <a:gd name="f46" fmla="val 220"/>
                <a:gd name="f47" fmla="val 41"/>
                <a:gd name="f48" fmla="val 225"/>
                <a:gd name="f49" fmla="val 36"/>
                <a:gd name="f50" fmla="val 27"/>
                <a:gd name="f51" fmla="val 234"/>
                <a:gd name="f52" fmla="val 24"/>
                <a:gd name="f53" fmla="val 22"/>
                <a:gd name="f54" fmla="val 19"/>
                <a:gd name="f55" fmla="val 230"/>
                <a:gd name="f56" fmla="val 223"/>
                <a:gd name="f57" fmla="val 213"/>
                <a:gd name="f58" fmla="val 12"/>
                <a:gd name="f59" fmla="val 208"/>
                <a:gd name="f60" fmla="val 8"/>
                <a:gd name="f61" fmla="val 206"/>
                <a:gd name="f62" fmla="val 197"/>
                <a:gd name="f63" fmla="val 3"/>
                <a:gd name="f64" fmla="val 192"/>
                <a:gd name="f65" fmla="val 187"/>
                <a:gd name="f66" fmla="val 15"/>
                <a:gd name="f67" fmla="val 182"/>
                <a:gd name="f68" fmla="val 175"/>
                <a:gd name="f69" fmla="val 34"/>
                <a:gd name="f70" fmla="val 171"/>
                <a:gd name="f71" fmla="val 38"/>
                <a:gd name="f72" fmla="val 156"/>
                <a:gd name="f73" fmla="val 43"/>
                <a:gd name="f74" fmla="val 145"/>
                <a:gd name="f75" fmla="val 133"/>
                <a:gd name="f76" fmla="val 50"/>
                <a:gd name="f77" fmla="val 55"/>
                <a:gd name="f78" fmla="val 64"/>
                <a:gd name="f79" fmla="val 67"/>
                <a:gd name="f80" fmla="val 69"/>
                <a:gd name="f81" fmla="val 72"/>
                <a:gd name="f82" fmla="val 62"/>
                <a:gd name="f83" fmla="val 52"/>
                <a:gd name="f84" fmla="val 45"/>
                <a:gd name="f85" fmla="val 26"/>
                <a:gd name="f86" fmla="val 88"/>
                <a:gd name="f87" fmla="val 10"/>
                <a:gd name="f88" fmla="val 90"/>
                <a:gd name="f89" fmla="val 93"/>
                <a:gd name="f90" fmla="val 126"/>
                <a:gd name="f91" fmla="val 138"/>
                <a:gd name="f92" fmla="val 150"/>
                <a:gd name="f93" fmla="val 5"/>
                <a:gd name="f94" fmla="val 161"/>
                <a:gd name="f95" fmla="val 183"/>
                <a:gd name="f96" fmla="val 185"/>
                <a:gd name="f97" fmla="val 17"/>
                <a:gd name="f98" fmla="val 31"/>
                <a:gd name="f99" fmla="val 178"/>
                <a:gd name="f100" fmla="val 176"/>
                <a:gd name="f101" fmla="val 173"/>
                <a:gd name="f102" fmla="val 169"/>
                <a:gd name="f103" fmla="val 166"/>
                <a:gd name="f104" fmla="val 159"/>
                <a:gd name="f105" fmla="val 104"/>
                <a:gd name="f106" fmla="val 154"/>
                <a:gd name="f107" fmla="val 152"/>
                <a:gd name="f108" fmla="val 147"/>
                <a:gd name="f109" fmla="val 137"/>
                <a:gd name="f110" fmla="val 140"/>
                <a:gd name="f111" fmla="val 135"/>
                <a:gd name="f112" fmla="val 128"/>
                <a:gd name="f113" fmla="val 194"/>
                <a:gd name="f114" fmla="val 131"/>
                <a:gd name="f115" fmla="val 199"/>
                <a:gd name="f116" fmla="val 204"/>
                <a:gd name="f117" fmla="val 157"/>
                <a:gd name="f118" fmla="val 227"/>
                <a:gd name="f119" fmla="val 164"/>
                <a:gd name="f120" fmla="val 237"/>
                <a:gd name="f121" fmla="val 251"/>
                <a:gd name="f122" fmla="val 268"/>
                <a:gd name="f123" fmla="val 275"/>
                <a:gd name="f124" fmla="val 277"/>
                <a:gd name="f125" fmla="val 331"/>
                <a:gd name="f126" fmla="val 286"/>
                <a:gd name="f127" fmla="val 282"/>
                <a:gd name="f128" fmla="val 272"/>
                <a:gd name="f129" fmla="val 348"/>
                <a:gd name="f130" fmla="val 338"/>
                <a:gd name="f131" fmla="val 341"/>
                <a:gd name="f132" fmla="val 327"/>
                <a:gd name="f133" fmla="val 343"/>
                <a:gd name="f134" fmla="+- 0 0 -90"/>
                <a:gd name="f135" fmla="*/ f3 1 350"/>
                <a:gd name="f136" fmla="*/ f4 1 188"/>
                <a:gd name="f137" fmla="+- f7 0 f5"/>
                <a:gd name="f138" fmla="+- f6 0 f5"/>
                <a:gd name="f139" fmla="*/ f134 f0 1"/>
                <a:gd name="f140" fmla="*/ f138 1 350"/>
                <a:gd name="f141" fmla="*/ f137 1 188"/>
                <a:gd name="f142" fmla="*/ 522288 f138 1"/>
                <a:gd name="f143" fmla="*/ 158750 f137 1"/>
                <a:gd name="f144" fmla="*/ 473075 f138 1"/>
                <a:gd name="f145" fmla="*/ 117475 f137 1"/>
                <a:gd name="f146" fmla="*/ 461963 f138 1"/>
                <a:gd name="f147" fmla="*/ 125413 f137 1"/>
                <a:gd name="f148" fmla="*/ 484188 f138 1"/>
                <a:gd name="f149" fmla="*/ 128588 f137 1"/>
                <a:gd name="f150" fmla="*/ 514350 f138 1"/>
                <a:gd name="f151" fmla="*/ 458788 f138 1"/>
                <a:gd name="f152" fmla="*/ 196850 f137 1"/>
                <a:gd name="f153" fmla="*/ 409575 f138 1"/>
                <a:gd name="f154" fmla="*/ 166688 f137 1"/>
                <a:gd name="f155" fmla="*/ 382588 f138 1"/>
                <a:gd name="f156" fmla="*/ 120650 f137 1"/>
                <a:gd name="f157" fmla="*/ 334963 f138 1"/>
                <a:gd name="f158" fmla="*/ 349250 f138 1"/>
                <a:gd name="f159" fmla="*/ 65088 f137 1"/>
                <a:gd name="f160" fmla="*/ 371475 f138 1"/>
                <a:gd name="f161" fmla="*/ 38100 f137 1"/>
                <a:gd name="f162" fmla="*/ 365125 f138 1"/>
                <a:gd name="f163" fmla="*/ 30163 f137 1"/>
                <a:gd name="f164" fmla="*/ 341313 f138 1"/>
                <a:gd name="f165" fmla="*/ 327025 f138 1"/>
                <a:gd name="f166" fmla="*/ 0 f137 1"/>
                <a:gd name="f167" fmla="*/ 296863 f138 1"/>
                <a:gd name="f168" fmla="*/ 23813 f137 1"/>
                <a:gd name="f169" fmla="*/ 271463 f138 1"/>
                <a:gd name="f170" fmla="*/ 60325 f137 1"/>
                <a:gd name="f171" fmla="*/ 211138 f138 1"/>
                <a:gd name="f172" fmla="*/ 79375 f137 1"/>
                <a:gd name="f173" fmla="*/ 150813 f138 1"/>
                <a:gd name="f174" fmla="*/ 101600 f137 1"/>
                <a:gd name="f175" fmla="*/ 98425 f138 1"/>
                <a:gd name="f176" fmla="*/ 57150 f138 1"/>
                <a:gd name="f177" fmla="*/ 131763 f137 1"/>
                <a:gd name="f178" fmla="*/ 15875 f138 1"/>
                <a:gd name="f179" fmla="*/ 142875 f137 1"/>
                <a:gd name="f180" fmla="*/ 4763 f138 1"/>
                <a:gd name="f181" fmla="*/ 184150 f137 1"/>
                <a:gd name="f182" fmla="*/ 238125 f137 1"/>
                <a:gd name="f183" fmla="*/ 7938 f138 1"/>
                <a:gd name="f184" fmla="*/ 290513 f137 1"/>
                <a:gd name="f185" fmla="*/ 38100 f138 1"/>
                <a:gd name="f186" fmla="*/ 285750 f137 1"/>
                <a:gd name="f187" fmla="*/ 71438 f138 1"/>
                <a:gd name="f188" fmla="*/ 274638 f137 1"/>
                <a:gd name="f189" fmla="*/ 109538 f138 1"/>
                <a:gd name="f190" fmla="*/ 263525 f137 1"/>
                <a:gd name="f191" fmla="*/ 117475 f138 1"/>
                <a:gd name="f192" fmla="*/ 165100 f138 1"/>
                <a:gd name="f193" fmla="*/ 244475 f137 1"/>
                <a:gd name="f194" fmla="*/ 217488 f138 1"/>
                <a:gd name="f195" fmla="*/ 230188 f137 1"/>
                <a:gd name="f196" fmla="*/ 252413 f138 1"/>
                <a:gd name="f197" fmla="*/ 219075 f137 1"/>
                <a:gd name="f198" fmla="*/ 288925 f138 1"/>
                <a:gd name="f199" fmla="*/ 203200 f137 1"/>
                <a:gd name="f200" fmla="*/ 312738 f138 1"/>
                <a:gd name="f201" fmla="*/ 207963 f137 1"/>
                <a:gd name="f202" fmla="*/ 241300 f137 1"/>
                <a:gd name="f203" fmla="*/ 360363 f138 1"/>
                <a:gd name="f204" fmla="*/ 376238 f138 1"/>
                <a:gd name="f205" fmla="*/ 425450 f138 1"/>
                <a:gd name="f206" fmla="*/ 439738 f138 1"/>
                <a:gd name="f207" fmla="*/ 249238 f137 1"/>
                <a:gd name="f208" fmla="*/ 469900 f138 1"/>
                <a:gd name="f209" fmla="*/ 530225 f138 1"/>
                <a:gd name="f210" fmla="*/ 552450 f138 1"/>
                <a:gd name="f211" fmla="*/ 260350 f137 1"/>
                <a:gd name="f212" fmla="*/ 541338 f138 1"/>
                <a:gd name="f213" fmla="*/ 544513 f138 1"/>
                <a:gd name="f214" fmla="*/ f139 1 f2"/>
                <a:gd name="f215" fmla="*/ f142 1 350"/>
                <a:gd name="f216" fmla="*/ f143 1 188"/>
                <a:gd name="f217" fmla="*/ f144 1 350"/>
                <a:gd name="f218" fmla="*/ f145 1 188"/>
                <a:gd name="f219" fmla="*/ f146 1 350"/>
                <a:gd name="f220" fmla="*/ f147 1 188"/>
                <a:gd name="f221" fmla="*/ f148 1 350"/>
                <a:gd name="f222" fmla="*/ f149 1 188"/>
                <a:gd name="f223" fmla="*/ f150 1 350"/>
                <a:gd name="f224" fmla="*/ f151 1 350"/>
                <a:gd name="f225" fmla="*/ f152 1 188"/>
                <a:gd name="f226" fmla="*/ f153 1 350"/>
                <a:gd name="f227" fmla="*/ f154 1 188"/>
                <a:gd name="f228" fmla="*/ f155 1 350"/>
                <a:gd name="f229" fmla="*/ f156 1 188"/>
                <a:gd name="f230" fmla="*/ f157 1 350"/>
                <a:gd name="f231" fmla="*/ f158 1 350"/>
                <a:gd name="f232" fmla="*/ f159 1 188"/>
                <a:gd name="f233" fmla="*/ f160 1 350"/>
                <a:gd name="f234" fmla="*/ f161 1 188"/>
                <a:gd name="f235" fmla="*/ f162 1 350"/>
                <a:gd name="f236" fmla="*/ f163 1 188"/>
                <a:gd name="f237" fmla="*/ f164 1 350"/>
                <a:gd name="f238" fmla="*/ f165 1 350"/>
                <a:gd name="f239" fmla="*/ f166 1 188"/>
                <a:gd name="f240" fmla="*/ f167 1 350"/>
                <a:gd name="f241" fmla="*/ f168 1 188"/>
                <a:gd name="f242" fmla="*/ f169 1 350"/>
                <a:gd name="f243" fmla="*/ f170 1 188"/>
                <a:gd name="f244" fmla="*/ f171 1 350"/>
                <a:gd name="f245" fmla="*/ f172 1 188"/>
                <a:gd name="f246" fmla="*/ f173 1 350"/>
                <a:gd name="f247" fmla="*/ f174 1 188"/>
                <a:gd name="f248" fmla="*/ f175 1 350"/>
                <a:gd name="f249" fmla="*/ f176 1 350"/>
                <a:gd name="f250" fmla="*/ f177 1 188"/>
                <a:gd name="f251" fmla="*/ f178 1 350"/>
                <a:gd name="f252" fmla="*/ f179 1 188"/>
                <a:gd name="f253" fmla="*/ f180 1 350"/>
                <a:gd name="f254" fmla="*/ f181 1 188"/>
                <a:gd name="f255" fmla="*/ f182 1 188"/>
                <a:gd name="f256" fmla="*/ f183 1 350"/>
                <a:gd name="f257" fmla="*/ f184 1 188"/>
                <a:gd name="f258" fmla="*/ f185 1 350"/>
                <a:gd name="f259" fmla="*/ f186 1 188"/>
                <a:gd name="f260" fmla="*/ f187 1 350"/>
                <a:gd name="f261" fmla="*/ f188 1 188"/>
                <a:gd name="f262" fmla="*/ f189 1 350"/>
                <a:gd name="f263" fmla="*/ f190 1 188"/>
                <a:gd name="f264" fmla="*/ f191 1 350"/>
                <a:gd name="f265" fmla="*/ f192 1 350"/>
                <a:gd name="f266" fmla="*/ f193 1 188"/>
                <a:gd name="f267" fmla="*/ f194 1 350"/>
                <a:gd name="f268" fmla="*/ f195 1 188"/>
                <a:gd name="f269" fmla="*/ f196 1 350"/>
                <a:gd name="f270" fmla="*/ f197 1 188"/>
                <a:gd name="f271" fmla="*/ f198 1 350"/>
                <a:gd name="f272" fmla="*/ f199 1 188"/>
                <a:gd name="f273" fmla="*/ f200 1 350"/>
                <a:gd name="f274" fmla="*/ f201 1 188"/>
                <a:gd name="f275" fmla="*/ f202 1 188"/>
                <a:gd name="f276" fmla="*/ f203 1 350"/>
                <a:gd name="f277" fmla="*/ f204 1 350"/>
                <a:gd name="f278" fmla="*/ f205 1 350"/>
                <a:gd name="f279" fmla="*/ f206 1 350"/>
                <a:gd name="f280" fmla="*/ f207 1 188"/>
                <a:gd name="f281" fmla="*/ f208 1 350"/>
                <a:gd name="f282" fmla="*/ f209 1 350"/>
                <a:gd name="f283" fmla="*/ f210 1 350"/>
                <a:gd name="f284" fmla="*/ f211 1 188"/>
                <a:gd name="f285" fmla="*/ f212 1 350"/>
                <a:gd name="f286" fmla="*/ f213 1 350"/>
                <a:gd name="f287" fmla="*/ 0 1 f140"/>
                <a:gd name="f288" fmla="*/ f6 1 f140"/>
                <a:gd name="f289" fmla="*/ 0 1 f141"/>
                <a:gd name="f290" fmla="*/ f7 1 f141"/>
                <a:gd name="f291" fmla="+- f214 0 f1"/>
                <a:gd name="f292" fmla="*/ f215 1 f140"/>
                <a:gd name="f293" fmla="*/ f216 1 f141"/>
                <a:gd name="f294" fmla="*/ f217 1 f140"/>
                <a:gd name="f295" fmla="*/ f218 1 f141"/>
                <a:gd name="f296" fmla="*/ f219 1 f140"/>
                <a:gd name="f297" fmla="*/ f220 1 f141"/>
                <a:gd name="f298" fmla="*/ f221 1 f140"/>
                <a:gd name="f299" fmla="*/ f222 1 f141"/>
                <a:gd name="f300" fmla="*/ f223 1 f140"/>
                <a:gd name="f301" fmla="*/ f224 1 f140"/>
                <a:gd name="f302" fmla="*/ f225 1 f141"/>
                <a:gd name="f303" fmla="*/ f226 1 f140"/>
                <a:gd name="f304" fmla="*/ f227 1 f141"/>
                <a:gd name="f305" fmla="*/ f228 1 f140"/>
                <a:gd name="f306" fmla="*/ f229 1 f141"/>
                <a:gd name="f307" fmla="*/ f230 1 f140"/>
                <a:gd name="f308" fmla="*/ f231 1 f140"/>
                <a:gd name="f309" fmla="*/ f232 1 f141"/>
                <a:gd name="f310" fmla="*/ f233 1 f140"/>
                <a:gd name="f311" fmla="*/ f234 1 f141"/>
                <a:gd name="f312" fmla="*/ f235 1 f140"/>
                <a:gd name="f313" fmla="*/ f236 1 f141"/>
                <a:gd name="f314" fmla="*/ f237 1 f140"/>
                <a:gd name="f315" fmla="*/ f238 1 f140"/>
                <a:gd name="f316" fmla="*/ f239 1 f141"/>
                <a:gd name="f317" fmla="*/ f240 1 f140"/>
                <a:gd name="f318" fmla="*/ f241 1 f141"/>
                <a:gd name="f319" fmla="*/ f242 1 f140"/>
                <a:gd name="f320" fmla="*/ f243 1 f141"/>
                <a:gd name="f321" fmla="*/ f244 1 f140"/>
                <a:gd name="f322" fmla="*/ f245 1 f141"/>
                <a:gd name="f323" fmla="*/ f246 1 f140"/>
                <a:gd name="f324" fmla="*/ f247 1 f141"/>
                <a:gd name="f325" fmla="*/ f248 1 f140"/>
                <a:gd name="f326" fmla="*/ f249 1 f140"/>
                <a:gd name="f327" fmla="*/ f250 1 f141"/>
                <a:gd name="f328" fmla="*/ f251 1 f140"/>
                <a:gd name="f329" fmla="*/ f252 1 f141"/>
                <a:gd name="f330" fmla="*/ f253 1 f140"/>
                <a:gd name="f331" fmla="*/ f254 1 f141"/>
                <a:gd name="f332" fmla="*/ f255 1 f141"/>
                <a:gd name="f333" fmla="*/ f256 1 f140"/>
                <a:gd name="f334" fmla="*/ f257 1 f141"/>
                <a:gd name="f335" fmla="*/ f258 1 f140"/>
                <a:gd name="f336" fmla="*/ f259 1 f141"/>
                <a:gd name="f337" fmla="*/ f260 1 f140"/>
                <a:gd name="f338" fmla="*/ f261 1 f141"/>
                <a:gd name="f339" fmla="*/ f262 1 f140"/>
                <a:gd name="f340" fmla="*/ f263 1 f141"/>
                <a:gd name="f341" fmla="*/ f264 1 f140"/>
                <a:gd name="f342" fmla="*/ f265 1 f140"/>
                <a:gd name="f343" fmla="*/ f266 1 f141"/>
                <a:gd name="f344" fmla="*/ f267 1 f140"/>
                <a:gd name="f345" fmla="*/ f268 1 f141"/>
                <a:gd name="f346" fmla="*/ f269 1 f140"/>
                <a:gd name="f347" fmla="*/ f270 1 f141"/>
                <a:gd name="f348" fmla="*/ f271 1 f140"/>
                <a:gd name="f349" fmla="*/ f272 1 f141"/>
                <a:gd name="f350" fmla="*/ f273 1 f140"/>
                <a:gd name="f351" fmla="*/ f274 1 f141"/>
                <a:gd name="f352" fmla="*/ f275 1 f141"/>
                <a:gd name="f353" fmla="*/ f276 1 f140"/>
                <a:gd name="f354" fmla="*/ f277 1 f140"/>
                <a:gd name="f355" fmla="*/ f278 1 f140"/>
                <a:gd name="f356" fmla="*/ f279 1 f140"/>
                <a:gd name="f357" fmla="*/ f280 1 f141"/>
                <a:gd name="f358" fmla="*/ f281 1 f140"/>
                <a:gd name="f359" fmla="*/ f282 1 f140"/>
                <a:gd name="f360" fmla="*/ f283 1 f140"/>
                <a:gd name="f361" fmla="*/ f284 1 f141"/>
                <a:gd name="f362" fmla="*/ f285 1 f140"/>
                <a:gd name="f363" fmla="*/ f286 1 f140"/>
                <a:gd name="f364" fmla="*/ f287 f135 1"/>
                <a:gd name="f365" fmla="*/ f288 f135 1"/>
                <a:gd name="f366" fmla="*/ f290 f136 1"/>
                <a:gd name="f367" fmla="*/ f289 f136 1"/>
                <a:gd name="f368" fmla="*/ f292 f135 1"/>
                <a:gd name="f369" fmla="*/ f293 f136 1"/>
                <a:gd name="f370" fmla="*/ f294 f135 1"/>
                <a:gd name="f371" fmla="*/ f295 f136 1"/>
                <a:gd name="f372" fmla="*/ f296 f135 1"/>
                <a:gd name="f373" fmla="*/ f297 f136 1"/>
                <a:gd name="f374" fmla="*/ f298 f135 1"/>
                <a:gd name="f375" fmla="*/ f299 f136 1"/>
                <a:gd name="f376" fmla="*/ f300 f135 1"/>
                <a:gd name="f377" fmla="*/ f301 f135 1"/>
                <a:gd name="f378" fmla="*/ f302 f136 1"/>
                <a:gd name="f379" fmla="*/ f303 f135 1"/>
                <a:gd name="f380" fmla="*/ f304 f136 1"/>
                <a:gd name="f381" fmla="*/ f305 f135 1"/>
                <a:gd name="f382" fmla="*/ f306 f136 1"/>
                <a:gd name="f383" fmla="*/ f307 f135 1"/>
                <a:gd name="f384" fmla="*/ f308 f135 1"/>
                <a:gd name="f385" fmla="*/ f309 f136 1"/>
                <a:gd name="f386" fmla="*/ f310 f135 1"/>
                <a:gd name="f387" fmla="*/ f311 f136 1"/>
                <a:gd name="f388" fmla="*/ f312 f135 1"/>
                <a:gd name="f389" fmla="*/ f313 f136 1"/>
                <a:gd name="f390" fmla="*/ f314 f135 1"/>
                <a:gd name="f391" fmla="*/ f315 f135 1"/>
                <a:gd name="f392" fmla="*/ f316 f136 1"/>
                <a:gd name="f393" fmla="*/ f317 f135 1"/>
                <a:gd name="f394" fmla="*/ f318 f136 1"/>
                <a:gd name="f395" fmla="*/ f319 f135 1"/>
                <a:gd name="f396" fmla="*/ f320 f136 1"/>
                <a:gd name="f397" fmla="*/ f321 f135 1"/>
                <a:gd name="f398" fmla="*/ f322 f136 1"/>
                <a:gd name="f399" fmla="*/ f323 f135 1"/>
                <a:gd name="f400" fmla="*/ f324 f136 1"/>
                <a:gd name="f401" fmla="*/ f325 f135 1"/>
                <a:gd name="f402" fmla="*/ f326 f135 1"/>
                <a:gd name="f403" fmla="*/ f327 f136 1"/>
                <a:gd name="f404" fmla="*/ f328 f135 1"/>
                <a:gd name="f405" fmla="*/ f329 f136 1"/>
                <a:gd name="f406" fmla="*/ f330 f135 1"/>
                <a:gd name="f407" fmla="*/ f331 f136 1"/>
                <a:gd name="f408" fmla="*/ f332 f136 1"/>
                <a:gd name="f409" fmla="*/ f333 f135 1"/>
                <a:gd name="f410" fmla="*/ f334 f136 1"/>
                <a:gd name="f411" fmla="*/ f335 f135 1"/>
                <a:gd name="f412" fmla="*/ f336 f136 1"/>
                <a:gd name="f413" fmla="*/ f337 f135 1"/>
                <a:gd name="f414" fmla="*/ f338 f136 1"/>
                <a:gd name="f415" fmla="*/ f339 f135 1"/>
                <a:gd name="f416" fmla="*/ f340 f136 1"/>
                <a:gd name="f417" fmla="*/ f341 f135 1"/>
                <a:gd name="f418" fmla="*/ f342 f135 1"/>
                <a:gd name="f419" fmla="*/ f343 f136 1"/>
                <a:gd name="f420" fmla="*/ f344 f135 1"/>
                <a:gd name="f421" fmla="*/ f345 f136 1"/>
                <a:gd name="f422" fmla="*/ f346 f135 1"/>
                <a:gd name="f423" fmla="*/ f347 f136 1"/>
                <a:gd name="f424" fmla="*/ f348 f135 1"/>
                <a:gd name="f425" fmla="*/ f349 f136 1"/>
                <a:gd name="f426" fmla="*/ f350 f135 1"/>
                <a:gd name="f427" fmla="*/ f351 f136 1"/>
                <a:gd name="f428" fmla="*/ f352 f136 1"/>
                <a:gd name="f429" fmla="*/ f353 f135 1"/>
                <a:gd name="f430" fmla="*/ f354 f135 1"/>
                <a:gd name="f431" fmla="*/ f355 f135 1"/>
                <a:gd name="f432" fmla="*/ f356 f135 1"/>
                <a:gd name="f433" fmla="*/ f357 f136 1"/>
                <a:gd name="f434" fmla="*/ f358 f135 1"/>
                <a:gd name="f435" fmla="*/ f359 f135 1"/>
                <a:gd name="f436" fmla="*/ f360 f135 1"/>
                <a:gd name="f437" fmla="*/ f361 f136 1"/>
                <a:gd name="f438" fmla="*/ f362 f135 1"/>
                <a:gd name="f439" fmla="*/ f363 f135 1"/>
              </a:gdLst>
              <a:ahLst/>
              <a:cxnLst>
                <a:cxn ang="3cd4">
                  <a:pos x="hc" y="t"/>
                </a:cxn>
                <a:cxn ang="0">
                  <a:pos x="r" y="vc"/>
                </a:cxn>
                <a:cxn ang="cd4">
                  <a:pos x="hc" y="b"/>
                </a:cxn>
                <a:cxn ang="cd2">
                  <a:pos x="l" y="vc"/>
                </a:cxn>
                <a:cxn ang="f291">
                  <a:pos x="f368" y="f369"/>
                </a:cxn>
                <a:cxn ang="f291">
                  <a:pos x="f370" y="f371"/>
                </a:cxn>
                <a:cxn ang="f291">
                  <a:pos x="f372" y="f373"/>
                </a:cxn>
                <a:cxn ang="f291">
                  <a:pos x="f374" y="f375"/>
                </a:cxn>
                <a:cxn ang="f291">
                  <a:pos x="f376" y="f369"/>
                </a:cxn>
                <a:cxn ang="f291">
                  <a:pos x="f377" y="f378"/>
                </a:cxn>
                <a:cxn ang="f291">
                  <a:pos x="f379" y="f380"/>
                </a:cxn>
                <a:cxn ang="f291">
                  <a:pos x="f381" y="f382"/>
                </a:cxn>
                <a:cxn ang="f291">
                  <a:pos x="f383" y="f371"/>
                </a:cxn>
                <a:cxn ang="f291">
                  <a:pos x="f384" y="f385"/>
                </a:cxn>
                <a:cxn ang="f291">
                  <a:pos x="f386" y="f387"/>
                </a:cxn>
                <a:cxn ang="f291">
                  <a:pos x="f388" y="f389"/>
                </a:cxn>
                <a:cxn ang="f291">
                  <a:pos x="f390" y="f389"/>
                </a:cxn>
                <a:cxn ang="f291">
                  <a:pos x="f391" y="f392"/>
                </a:cxn>
                <a:cxn ang="f291">
                  <a:pos x="f393" y="f394"/>
                </a:cxn>
                <a:cxn ang="f291">
                  <a:pos x="f395" y="f396"/>
                </a:cxn>
                <a:cxn ang="f291">
                  <a:pos x="f397" y="f398"/>
                </a:cxn>
                <a:cxn ang="f291">
                  <a:pos x="f399" y="f400"/>
                </a:cxn>
                <a:cxn ang="f291">
                  <a:pos x="f401" y="f371"/>
                </a:cxn>
                <a:cxn ang="f291">
                  <a:pos x="f402" y="f403"/>
                </a:cxn>
                <a:cxn ang="f291">
                  <a:pos x="f404" y="f405"/>
                </a:cxn>
                <a:cxn ang="f291">
                  <a:pos x="f406" y="f407"/>
                </a:cxn>
                <a:cxn ang="f291">
                  <a:pos x="f406" y="f408"/>
                </a:cxn>
                <a:cxn ang="f291">
                  <a:pos x="f409" y="f410"/>
                </a:cxn>
                <a:cxn ang="f291">
                  <a:pos x="f411" y="f412"/>
                </a:cxn>
                <a:cxn ang="f291">
                  <a:pos x="f413" y="f414"/>
                </a:cxn>
                <a:cxn ang="f291">
                  <a:pos x="f415" y="f416"/>
                </a:cxn>
                <a:cxn ang="f291">
                  <a:pos x="f417" y="f416"/>
                </a:cxn>
                <a:cxn ang="f291">
                  <a:pos x="f418" y="f419"/>
                </a:cxn>
                <a:cxn ang="f291">
                  <a:pos x="f420" y="f421"/>
                </a:cxn>
                <a:cxn ang="f291">
                  <a:pos x="f422" y="f423"/>
                </a:cxn>
                <a:cxn ang="f291">
                  <a:pos x="f424" y="f425"/>
                </a:cxn>
                <a:cxn ang="f291">
                  <a:pos x="f426" y="f427"/>
                </a:cxn>
                <a:cxn ang="f291">
                  <a:pos x="f391" y="f421"/>
                </a:cxn>
                <a:cxn ang="f291">
                  <a:pos x="f390" y="f428"/>
                </a:cxn>
                <a:cxn ang="f291">
                  <a:pos x="f429" y="f408"/>
                </a:cxn>
                <a:cxn ang="f291">
                  <a:pos x="f430" y="f412"/>
                </a:cxn>
                <a:cxn ang="f291">
                  <a:pos x="f431" y="f423"/>
                </a:cxn>
                <a:cxn ang="f291">
                  <a:pos x="f432" y="f433"/>
                </a:cxn>
                <a:cxn ang="f291">
                  <a:pos x="f434" y="f423"/>
                </a:cxn>
                <a:cxn ang="f291">
                  <a:pos x="f435" y="f407"/>
                </a:cxn>
                <a:cxn ang="f291">
                  <a:pos x="f432" y="f410"/>
                </a:cxn>
                <a:cxn ang="f291">
                  <a:pos x="f370" y="f414"/>
                </a:cxn>
                <a:cxn ang="f291">
                  <a:pos x="f436" y="f437"/>
                </a:cxn>
                <a:cxn ang="f291">
                  <a:pos x="f438" y="f437"/>
                </a:cxn>
                <a:cxn ang="f291">
                  <a:pos x="f439" y="f414"/>
                </a:cxn>
              </a:cxnLst>
              <a:rect l="f364" t="f367" r="f365" b="f366"/>
              <a:pathLst>
                <a:path w="350" h="188">
                  <a:moveTo>
                    <a:pt x="f8" y="f9"/>
                  </a:moveTo>
                  <a:lnTo>
                    <a:pt x="f8" y="f10"/>
                  </a:lnTo>
                  <a:lnTo>
                    <a:pt x="f11" y="f12"/>
                  </a:lnTo>
                  <a:lnTo>
                    <a:pt x="f13" y="f14"/>
                  </a:lnTo>
                  <a:lnTo>
                    <a:pt x="f15" y="f16"/>
                  </a:lnTo>
                  <a:lnTo>
                    <a:pt x="f17" y="f16"/>
                  </a:lnTo>
                  <a:lnTo>
                    <a:pt x="f18" y="f16"/>
                  </a:lnTo>
                  <a:lnTo>
                    <a:pt x="f19" y="f20"/>
                  </a:lnTo>
                  <a:lnTo>
                    <a:pt x="f19" y="f21"/>
                  </a:lnTo>
                  <a:lnTo>
                    <a:pt x="f22" y="f14"/>
                  </a:lnTo>
                  <a:lnTo>
                    <a:pt x="f17" y="f21"/>
                  </a:lnTo>
                  <a:lnTo>
                    <a:pt x="f23" y="f24"/>
                  </a:lnTo>
                  <a:lnTo>
                    <a:pt x="f25" y="f26"/>
                  </a:lnTo>
                  <a:lnTo>
                    <a:pt x="f13" y="f27"/>
                  </a:lnTo>
                  <a:lnTo>
                    <a:pt x="f28" y="f12"/>
                  </a:lnTo>
                  <a:lnTo>
                    <a:pt x="f29" y="f10"/>
                  </a:lnTo>
                  <a:lnTo>
                    <a:pt x="f15" y="f30"/>
                  </a:lnTo>
                  <a:lnTo>
                    <a:pt x="f31" y="f30"/>
                  </a:lnTo>
                  <a:lnTo>
                    <a:pt x="f32" y="f33"/>
                  </a:lnTo>
                  <a:lnTo>
                    <a:pt x="f34" y="f35"/>
                  </a:lnTo>
                  <a:lnTo>
                    <a:pt x="f36" y="f37"/>
                  </a:lnTo>
                  <a:lnTo>
                    <a:pt x="f36" y="f12"/>
                  </a:lnTo>
                  <a:lnTo>
                    <a:pt x="f38" y="f27"/>
                  </a:lnTo>
                  <a:lnTo>
                    <a:pt x="f39" y="f20"/>
                  </a:lnTo>
                  <a:lnTo>
                    <a:pt x="f40" y="f20"/>
                  </a:lnTo>
                  <a:lnTo>
                    <a:pt x="f41" y="f20"/>
                  </a:lnTo>
                  <a:lnTo>
                    <a:pt x="f42" y="f16"/>
                  </a:lnTo>
                  <a:lnTo>
                    <a:pt x="f41" y="f43"/>
                  </a:lnTo>
                  <a:lnTo>
                    <a:pt x="f44" y="f45"/>
                  </a:lnTo>
                  <a:lnTo>
                    <a:pt x="f46" y="f47"/>
                  </a:lnTo>
                  <a:lnTo>
                    <a:pt x="f48" y="f49"/>
                  </a:lnTo>
                  <a:lnTo>
                    <a:pt x="f40" y="f50"/>
                  </a:lnTo>
                  <a:lnTo>
                    <a:pt x="f51" y="f52"/>
                  </a:lnTo>
                  <a:lnTo>
                    <a:pt x="f51" y="f53"/>
                  </a:lnTo>
                  <a:lnTo>
                    <a:pt x="f40" y="f54"/>
                  </a:lnTo>
                  <a:lnTo>
                    <a:pt x="f55" y="f54"/>
                  </a:lnTo>
                  <a:lnTo>
                    <a:pt x="f48" y="f53"/>
                  </a:lnTo>
                  <a:lnTo>
                    <a:pt x="f56" y="f52"/>
                  </a:lnTo>
                  <a:lnTo>
                    <a:pt x="f41" y="f54"/>
                  </a:lnTo>
                  <a:lnTo>
                    <a:pt x="f57" y="f58"/>
                  </a:lnTo>
                  <a:lnTo>
                    <a:pt x="f59" y="f60"/>
                  </a:lnTo>
                  <a:lnTo>
                    <a:pt x="f61" y="f5"/>
                  </a:lnTo>
                  <a:lnTo>
                    <a:pt x="f62" y="f63"/>
                  </a:lnTo>
                  <a:lnTo>
                    <a:pt x="f64" y="f60"/>
                  </a:lnTo>
                  <a:lnTo>
                    <a:pt x="f65" y="f66"/>
                  </a:lnTo>
                  <a:lnTo>
                    <a:pt x="f67" y="f54"/>
                  </a:lnTo>
                  <a:lnTo>
                    <a:pt x="f68" y="f69"/>
                  </a:lnTo>
                  <a:lnTo>
                    <a:pt x="f70" y="f71"/>
                  </a:lnTo>
                  <a:lnTo>
                    <a:pt x="f72" y="f73"/>
                  </a:lnTo>
                  <a:lnTo>
                    <a:pt x="f74" y="f45"/>
                  </a:lnTo>
                  <a:lnTo>
                    <a:pt x="f75" y="f76"/>
                  </a:lnTo>
                  <a:lnTo>
                    <a:pt x="f33" y="f77"/>
                  </a:lnTo>
                  <a:lnTo>
                    <a:pt x="f35" y="f43"/>
                  </a:lnTo>
                  <a:lnTo>
                    <a:pt x="f27" y="f78"/>
                  </a:lnTo>
                  <a:lnTo>
                    <a:pt x="f14" y="f79"/>
                  </a:lnTo>
                  <a:lnTo>
                    <a:pt x="f80" y="f81"/>
                  </a:lnTo>
                  <a:lnTo>
                    <a:pt x="f82" y="f16"/>
                  </a:lnTo>
                  <a:lnTo>
                    <a:pt x="f83" y="f20"/>
                  </a:lnTo>
                  <a:lnTo>
                    <a:pt x="f84" y="f21"/>
                  </a:lnTo>
                  <a:lnTo>
                    <a:pt x="f49" y="f14"/>
                  </a:lnTo>
                  <a:lnTo>
                    <a:pt x="f85" y="f26"/>
                  </a:lnTo>
                  <a:lnTo>
                    <a:pt x="f54" y="f86"/>
                  </a:lnTo>
                  <a:lnTo>
                    <a:pt x="f87" y="f88"/>
                  </a:lnTo>
                  <a:lnTo>
                    <a:pt x="f5" y="f89"/>
                  </a:lnTo>
                  <a:lnTo>
                    <a:pt x="f5" y="f37"/>
                  </a:lnTo>
                  <a:lnTo>
                    <a:pt x="f63" y="f9"/>
                  </a:lnTo>
                  <a:lnTo>
                    <a:pt x="f63" y="f90"/>
                  </a:lnTo>
                  <a:lnTo>
                    <a:pt x="f63" y="f91"/>
                  </a:lnTo>
                  <a:lnTo>
                    <a:pt x="f63" y="f92"/>
                  </a:lnTo>
                  <a:lnTo>
                    <a:pt x="f93" y="f94"/>
                  </a:lnTo>
                  <a:lnTo>
                    <a:pt x="f93" y="f70"/>
                  </a:lnTo>
                  <a:lnTo>
                    <a:pt x="f93" y="f95"/>
                  </a:lnTo>
                  <a:lnTo>
                    <a:pt x="f87" y="f96"/>
                  </a:lnTo>
                  <a:lnTo>
                    <a:pt x="f97" y="f95"/>
                  </a:lnTo>
                  <a:lnTo>
                    <a:pt x="f52" y="f2"/>
                  </a:lnTo>
                  <a:lnTo>
                    <a:pt x="f98" y="f99"/>
                  </a:lnTo>
                  <a:lnTo>
                    <a:pt x="f71" y="f100"/>
                  </a:lnTo>
                  <a:lnTo>
                    <a:pt x="f84" y="f101"/>
                  </a:lnTo>
                  <a:lnTo>
                    <a:pt x="f77" y="f70"/>
                  </a:lnTo>
                  <a:lnTo>
                    <a:pt x="f82" y="f102"/>
                  </a:lnTo>
                  <a:lnTo>
                    <a:pt x="f80" y="f103"/>
                  </a:lnTo>
                  <a:lnTo>
                    <a:pt x="f80" y="f70"/>
                  </a:lnTo>
                  <a:lnTo>
                    <a:pt x="f16" y="f102"/>
                  </a:lnTo>
                  <a:lnTo>
                    <a:pt x="f16" y="f103"/>
                  </a:lnTo>
                  <a:lnTo>
                    <a:pt x="f14" y="f94"/>
                  </a:lnTo>
                  <a:lnTo>
                    <a:pt x="f27" y="f104"/>
                  </a:lnTo>
                  <a:lnTo>
                    <a:pt x="f105" y="f106"/>
                  </a:lnTo>
                  <a:lnTo>
                    <a:pt x="f9" y="f107"/>
                  </a:lnTo>
                  <a:lnTo>
                    <a:pt x="f90" y="f108"/>
                  </a:lnTo>
                  <a:lnTo>
                    <a:pt x="f109" y="f74"/>
                  </a:lnTo>
                  <a:lnTo>
                    <a:pt x="f108" y="f110"/>
                  </a:lnTo>
                  <a:lnTo>
                    <a:pt x="f104" y="f91"/>
                  </a:lnTo>
                  <a:lnTo>
                    <a:pt x="f103" y="f111"/>
                  </a:lnTo>
                  <a:lnTo>
                    <a:pt x="f101" y="f75"/>
                  </a:lnTo>
                  <a:lnTo>
                    <a:pt x="f67" y="f112"/>
                  </a:lnTo>
                  <a:lnTo>
                    <a:pt x="f65" y="f90"/>
                  </a:lnTo>
                  <a:lnTo>
                    <a:pt x="f113" y="f30"/>
                  </a:lnTo>
                  <a:lnTo>
                    <a:pt x="f62" y="f114"/>
                  </a:lnTo>
                  <a:lnTo>
                    <a:pt x="f115" y="f91"/>
                  </a:lnTo>
                  <a:lnTo>
                    <a:pt x="f116" y="f91"/>
                  </a:lnTo>
                  <a:lnTo>
                    <a:pt x="f61" y="f74"/>
                  </a:lnTo>
                  <a:lnTo>
                    <a:pt x="f59" y="f92"/>
                  </a:lnTo>
                  <a:lnTo>
                    <a:pt x="f42" y="f107"/>
                  </a:lnTo>
                  <a:lnTo>
                    <a:pt x="f41" y="f107"/>
                  </a:lnTo>
                  <a:lnTo>
                    <a:pt x="f46" y="f117"/>
                  </a:lnTo>
                  <a:lnTo>
                    <a:pt x="f48" y="f92"/>
                  </a:lnTo>
                  <a:lnTo>
                    <a:pt x="f118" y="f92"/>
                  </a:lnTo>
                  <a:lnTo>
                    <a:pt x="f118" y="f119"/>
                  </a:lnTo>
                  <a:lnTo>
                    <a:pt x="f40" y="f99"/>
                  </a:lnTo>
                  <a:lnTo>
                    <a:pt x="f120" y="f2"/>
                  </a:lnTo>
                  <a:lnTo>
                    <a:pt x="f39" y="f101"/>
                  </a:lnTo>
                  <a:lnTo>
                    <a:pt x="f121" y="f102"/>
                  </a:lnTo>
                  <a:lnTo>
                    <a:pt x="f122" y="f91"/>
                  </a:lnTo>
                  <a:lnTo>
                    <a:pt x="f34" y="f91"/>
                  </a:lnTo>
                  <a:lnTo>
                    <a:pt x="f123" y="f92"/>
                  </a:lnTo>
                  <a:lnTo>
                    <a:pt x="f124" y="f117"/>
                  </a:lnTo>
                  <a:lnTo>
                    <a:pt x="f32" y="f104"/>
                  </a:lnTo>
                  <a:lnTo>
                    <a:pt x="f19" y="f108"/>
                  </a:lnTo>
                  <a:lnTo>
                    <a:pt x="f22" y="f91"/>
                  </a:lnTo>
                  <a:lnTo>
                    <a:pt x="f28" y="f33"/>
                  </a:lnTo>
                  <a:lnTo>
                    <a:pt x="f125" y="f9"/>
                  </a:lnTo>
                  <a:lnTo>
                    <a:pt x="f8" y="f9"/>
                  </a:lnTo>
                  <a:close/>
                  <a:moveTo>
                    <a:pt x="f126" y="f103"/>
                  </a:moveTo>
                  <a:lnTo>
                    <a:pt x="f127" y="f102"/>
                  </a:lnTo>
                  <a:lnTo>
                    <a:pt x="f124" y="f95"/>
                  </a:lnTo>
                  <a:lnTo>
                    <a:pt x="f128" y="f96"/>
                  </a:lnTo>
                  <a:lnTo>
                    <a:pt x="f124" y="f7"/>
                  </a:lnTo>
                  <a:lnTo>
                    <a:pt x="f17" y="f101"/>
                  </a:lnTo>
                  <a:lnTo>
                    <a:pt x="f22" y="f102"/>
                  </a:lnTo>
                  <a:lnTo>
                    <a:pt x="f126" y="f103"/>
                  </a:lnTo>
                  <a:close/>
                  <a:moveTo>
                    <a:pt x="f129" y="f119"/>
                  </a:moveTo>
                  <a:lnTo>
                    <a:pt x="f130" y="f106"/>
                  </a:lnTo>
                  <a:lnTo>
                    <a:pt x="f130" y="f117"/>
                  </a:lnTo>
                  <a:lnTo>
                    <a:pt x="f131" y="f119"/>
                  </a:lnTo>
                  <a:lnTo>
                    <a:pt x="f130" y="f103"/>
                  </a:lnTo>
                  <a:lnTo>
                    <a:pt x="f132" y="f101"/>
                  </a:lnTo>
                  <a:lnTo>
                    <a:pt x="f133" y="f101"/>
                  </a:lnTo>
                  <a:lnTo>
                    <a:pt x="f6" y="f102"/>
                  </a:lnTo>
                  <a:lnTo>
                    <a:pt x="f129" y="f119"/>
                  </a:lnTo>
                  <a:close/>
                </a:path>
              </a:pathLst>
            </a:cu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53" name="Freeform 51">
              <a:extLst>
                <a:ext uri="{FF2B5EF4-FFF2-40B4-BE49-F238E27FC236}">
                  <a16:creationId xmlns:a16="http://schemas.microsoft.com/office/drawing/2014/main" id="{338EFCE5-B1FB-6261-8207-859373442DDB}"/>
                </a:ext>
              </a:extLst>
            </p:cNvPr>
            <p:cNvSpPr/>
            <p:nvPr/>
          </p:nvSpPr>
          <p:spPr>
            <a:xfrm>
              <a:off x="5580894" y="3709364"/>
              <a:ext cx="1099931" cy="924321"/>
            </a:xfrm>
            <a:custGeom>
              <a:avLst/>
              <a:gdLst>
                <a:gd name="f0" fmla="val 10800000"/>
                <a:gd name="f1" fmla="val 5400000"/>
                <a:gd name="f2" fmla="val 180"/>
                <a:gd name="f3" fmla="val w"/>
                <a:gd name="f4" fmla="val h"/>
                <a:gd name="f5" fmla="val 0"/>
                <a:gd name="f6" fmla="val 927"/>
                <a:gd name="f7" fmla="val 779"/>
                <a:gd name="f8" fmla="val 690"/>
                <a:gd name="f9" fmla="val 535"/>
                <a:gd name="f10" fmla="val 683"/>
                <a:gd name="f11" fmla="val 523"/>
                <a:gd name="f12" fmla="val 678"/>
                <a:gd name="f13" fmla="val 518"/>
                <a:gd name="f14" fmla="val 533"/>
                <a:gd name="f15" fmla="val 693"/>
                <a:gd name="f16" fmla="val 542"/>
                <a:gd name="f17" fmla="val 686"/>
                <a:gd name="f18" fmla="val 547"/>
                <a:gd name="f19" fmla="val 540"/>
                <a:gd name="f20" fmla="val 681"/>
                <a:gd name="f21" fmla="val 549"/>
                <a:gd name="f22" fmla="val 695"/>
                <a:gd name="f23" fmla="val 551"/>
                <a:gd name="f24" fmla="val 697"/>
                <a:gd name="f25" fmla="val 688"/>
                <a:gd name="f26" fmla="val 768"/>
                <a:gd name="f27" fmla="val 774"/>
                <a:gd name="f28" fmla="val 764"/>
                <a:gd name="f29" fmla="val 776"/>
                <a:gd name="f30" fmla="val 766"/>
                <a:gd name="f31" fmla="val 771"/>
                <a:gd name="f32" fmla="val 875"/>
                <a:gd name="f33" fmla="val 388"/>
                <a:gd name="f34" fmla="val 889"/>
                <a:gd name="f35" fmla="val 407"/>
                <a:gd name="f36" fmla="val 887"/>
                <a:gd name="f37" fmla="val 398"/>
                <a:gd name="f38" fmla="val 858"/>
                <a:gd name="f39" fmla="val 353"/>
                <a:gd name="f40" fmla="val 851"/>
                <a:gd name="f41" fmla="val 341"/>
                <a:gd name="f42" fmla="val 844"/>
                <a:gd name="f43" fmla="val 334"/>
                <a:gd name="f44" fmla="val 856"/>
                <a:gd name="f45" fmla="val 357"/>
                <a:gd name="f46" fmla="val 319"/>
                <a:gd name="f47" fmla="val 206"/>
                <a:gd name="f48" fmla="val 307"/>
                <a:gd name="f49" fmla="val 213"/>
                <a:gd name="f50" fmla="val 300"/>
                <a:gd name="f51" fmla="val 293"/>
                <a:gd name="f52" fmla="val 215"/>
                <a:gd name="f53" fmla="val 305"/>
                <a:gd name="f54" fmla="val 218"/>
                <a:gd name="f55" fmla="val 317"/>
                <a:gd name="f56" fmla="val 211"/>
                <a:gd name="f57" fmla="val 333"/>
                <a:gd name="f58" fmla="val 196"/>
                <a:gd name="f59" fmla="val 326"/>
                <a:gd name="f60" fmla="val 199"/>
                <a:gd name="f61" fmla="val 790"/>
                <a:gd name="f62" fmla="val 755"/>
                <a:gd name="f63" fmla="val 787"/>
                <a:gd name="f64" fmla="val 762"/>
                <a:gd name="f65" fmla="val 783"/>
                <a:gd name="f66" fmla="val 769"/>
                <a:gd name="f67" fmla="val 767"/>
                <a:gd name="f68" fmla="val 794"/>
                <a:gd name="f69" fmla="val 765"/>
                <a:gd name="f70" fmla="val 792"/>
                <a:gd name="f71" fmla="val 760"/>
                <a:gd name="f72" fmla="val 913"/>
                <a:gd name="f73" fmla="val 649"/>
                <a:gd name="f74" fmla="val 915"/>
                <a:gd name="f75" fmla="val 658"/>
                <a:gd name="f76" fmla="val 910"/>
                <a:gd name="f77" fmla="val 665"/>
                <a:gd name="f78" fmla="val 905"/>
                <a:gd name="f79" fmla="val 670"/>
                <a:gd name="f80" fmla="val 903"/>
                <a:gd name="f81" fmla="val 677"/>
                <a:gd name="f82" fmla="val 896"/>
                <a:gd name="f83" fmla="val 691"/>
                <a:gd name="f84" fmla="val 894"/>
                <a:gd name="f85" fmla="val 698"/>
                <a:gd name="f86" fmla="val 922"/>
                <a:gd name="f87" fmla="val 641"/>
                <a:gd name="f88" fmla="val 920"/>
                <a:gd name="f89" fmla="val 708"/>
                <a:gd name="f90" fmla="val 705"/>
                <a:gd name="f91" fmla="val 891"/>
                <a:gd name="f92" fmla="val 701"/>
                <a:gd name="f93" fmla="val 483"/>
                <a:gd name="f94" fmla="val 454"/>
                <a:gd name="f95" fmla="val 431"/>
                <a:gd name="f96" fmla="val 898"/>
                <a:gd name="f97" fmla="val 421"/>
                <a:gd name="f98" fmla="val 884"/>
                <a:gd name="f99" fmla="val 409"/>
                <a:gd name="f100" fmla="val 813"/>
                <a:gd name="f101" fmla="val 298"/>
                <a:gd name="f102" fmla="val 809"/>
                <a:gd name="f103" fmla="val 289"/>
                <a:gd name="f104" fmla="val 799"/>
                <a:gd name="f105" fmla="val 274"/>
                <a:gd name="f106" fmla="val 253"/>
                <a:gd name="f107" fmla="val 785"/>
                <a:gd name="f108" fmla="val 246"/>
                <a:gd name="f109" fmla="val 780"/>
                <a:gd name="f110" fmla="val 232"/>
                <a:gd name="f111" fmla="val 229"/>
                <a:gd name="f112" fmla="val 239"/>
                <a:gd name="f113" fmla="val 244"/>
                <a:gd name="f114" fmla="val 801"/>
                <a:gd name="f115" fmla="val 248"/>
                <a:gd name="f116" fmla="val 797"/>
                <a:gd name="f117" fmla="val 258"/>
                <a:gd name="f118" fmla="val 265"/>
                <a:gd name="f119" fmla="val 806"/>
                <a:gd name="f120" fmla="val 279"/>
                <a:gd name="f121" fmla="val 256"/>
                <a:gd name="f122" fmla="val 811"/>
                <a:gd name="f123" fmla="val 818"/>
                <a:gd name="f124" fmla="val 837"/>
                <a:gd name="f125" fmla="val 324"/>
                <a:gd name="f126" fmla="val 842"/>
                <a:gd name="f127" fmla="val 329"/>
                <a:gd name="f128" fmla="val 830"/>
                <a:gd name="f129" fmla="val 310"/>
                <a:gd name="f130" fmla="val 823"/>
                <a:gd name="f131" fmla="val 296"/>
                <a:gd name="f132" fmla="val 284"/>
                <a:gd name="f133" fmla="val 820"/>
                <a:gd name="f134" fmla="val 816"/>
                <a:gd name="f135" fmla="val 735"/>
                <a:gd name="f136" fmla="val 151"/>
                <a:gd name="f137" fmla="val 712"/>
                <a:gd name="f138" fmla="val 111"/>
                <a:gd name="f139" fmla="val 71"/>
                <a:gd name="f140" fmla="val 57"/>
                <a:gd name="f141" fmla="val 669"/>
                <a:gd name="f142" fmla="val 12"/>
                <a:gd name="f143" fmla="val 662"/>
                <a:gd name="f144" fmla="val 643"/>
                <a:gd name="f145" fmla="val 5"/>
                <a:gd name="f146" fmla="val 619"/>
                <a:gd name="f147" fmla="val 612"/>
                <a:gd name="f148" fmla="val 610"/>
                <a:gd name="f149" fmla="val 605"/>
                <a:gd name="f150" fmla="val 7"/>
                <a:gd name="f151" fmla="val 14"/>
                <a:gd name="f152" fmla="val 24"/>
                <a:gd name="f153" fmla="val 35"/>
                <a:gd name="f154" fmla="val 45"/>
                <a:gd name="f155" fmla="val 54"/>
                <a:gd name="f156" fmla="val 59"/>
                <a:gd name="f157" fmla="val 598"/>
                <a:gd name="f158" fmla="val 61"/>
                <a:gd name="f159" fmla="val 596"/>
                <a:gd name="f160" fmla="val 593"/>
                <a:gd name="f161" fmla="val 591"/>
                <a:gd name="f162" fmla="val 50"/>
                <a:gd name="f163" fmla="val 586"/>
                <a:gd name="f164" fmla="val 42"/>
                <a:gd name="f165" fmla="val 38"/>
                <a:gd name="f166" fmla="val 570"/>
                <a:gd name="f167" fmla="val 40"/>
                <a:gd name="f168" fmla="val 534"/>
                <a:gd name="f169" fmla="val 47"/>
                <a:gd name="f170" fmla="val 499"/>
                <a:gd name="f171" fmla="val 482"/>
                <a:gd name="f172" fmla="val 52"/>
                <a:gd name="f173" fmla="val 466"/>
                <a:gd name="f174" fmla="val 447"/>
                <a:gd name="f175" fmla="val 430"/>
                <a:gd name="f176" fmla="val 414"/>
                <a:gd name="f177" fmla="val 395"/>
                <a:gd name="f178" fmla="val 64"/>
                <a:gd name="f179" fmla="val 378"/>
                <a:gd name="f180" fmla="val 66"/>
                <a:gd name="f181" fmla="val 361"/>
                <a:gd name="f182" fmla="val 68"/>
                <a:gd name="f183" fmla="val 343"/>
                <a:gd name="f184" fmla="val 309"/>
                <a:gd name="f185" fmla="val 73"/>
                <a:gd name="f186" fmla="val 76"/>
                <a:gd name="f187" fmla="val 286"/>
                <a:gd name="f188" fmla="val 210"/>
                <a:gd name="f189" fmla="val 175"/>
                <a:gd name="f190" fmla="val 139"/>
                <a:gd name="f191" fmla="val 104"/>
                <a:gd name="f192" fmla="val 83"/>
                <a:gd name="f193" fmla="val 87"/>
                <a:gd name="f194" fmla="val 97"/>
                <a:gd name="f195" fmla="val 2"/>
                <a:gd name="f196" fmla="val 23"/>
                <a:gd name="f197" fmla="val 125"/>
                <a:gd name="f198" fmla="val 26"/>
                <a:gd name="f199" fmla="val 130"/>
                <a:gd name="f200" fmla="val 142"/>
                <a:gd name="f201" fmla="val 149"/>
                <a:gd name="f202" fmla="val 154"/>
                <a:gd name="f203" fmla="val 21"/>
                <a:gd name="f204" fmla="val 158"/>
                <a:gd name="f205" fmla="val 163"/>
                <a:gd name="f206" fmla="val 161"/>
                <a:gd name="f207" fmla="val 166"/>
                <a:gd name="f208" fmla="val 173"/>
                <a:gd name="f209" fmla="val 156"/>
                <a:gd name="f210" fmla="val 137"/>
                <a:gd name="f211" fmla="val 63"/>
                <a:gd name="f212" fmla="val 135"/>
                <a:gd name="f213" fmla="val 132"/>
                <a:gd name="f214" fmla="val 75"/>
                <a:gd name="f215" fmla="val 140"/>
                <a:gd name="f216" fmla="val 56"/>
                <a:gd name="f217" fmla="val 78"/>
                <a:gd name="f218" fmla="val 108"/>
                <a:gd name="f219" fmla="val 147"/>
                <a:gd name="f220" fmla="val 116"/>
                <a:gd name="f221" fmla="val 153"/>
                <a:gd name="f222" fmla="val 128"/>
                <a:gd name="f223" fmla="val 168"/>
                <a:gd name="f224" fmla="val 170"/>
                <a:gd name="f225" fmla="val 134"/>
                <a:gd name="f226" fmla="val 144"/>
                <a:gd name="f227" fmla="val 165"/>
                <a:gd name="f228" fmla="val 203"/>
                <a:gd name="f229" fmla="val 212"/>
                <a:gd name="f230" fmla="val 220"/>
                <a:gd name="f231" fmla="val 224"/>
                <a:gd name="f232" fmla="val 262"/>
                <a:gd name="f233" fmla="val 189"/>
                <a:gd name="f234" fmla="val 269"/>
                <a:gd name="f235" fmla="val 267"/>
                <a:gd name="f236" fmla="val 201"/>
                <a:gd name="f237" fmla="val 257"/>
                <a:gd name="f238" fmla="val 194"/>
                <a:gd name="f239" fmla="val 283"/>
                <a:gd name="f240" fmla="val 208"/>
                <a:gd name="f241" fmla="val 192"/>
                <a:gd name="f242" fmla="val 350"/>
                <a:gd name="f243" fmla="val 369"/>
                <a:gd name="f244" fmla="val 371"/>
                <a:gd name="f245" fmla="val 373"/>
                <a:gd name="f246" fmla="val 402"/>
                <a:gd name="f247" fmla="val 442"/>
                <a:gd name="f248" fmla="val 496"/>
                <a:gd name="f249" fmla="val 563"/>
                <a:gd name="f250" fmla="val 579"/>
                <a:gd name="f251" fmla="val 581"/>
                <a:gd name="f252" fmla="val 272"/>
                <a:gd name="f253" fmla="val 308"/>
                <a:gd name="f254" fmla="val 390"/>
                <a:gd name="f255" fmla="val 584"/>
                <a:gd name="f256" fmla="val 400"/>
                <a:gd name="f257" fmla="val 589"/>
                <a:gd name="f258" fmla="val 405"/>
                <a:gd name="f259" fmla="val 603"/>
                <a:gd name="f260" fmla="val 383"/>
                <a:gd name="f261" fmla="val 600"/>
                <a:gd name="f262" fmla="val 381"/>
                <a:gd name="f263" fmla="val 374"/>
                <a:gd name="f264" fmla="val 372"/>
                <a:gd name="f265" fmla="val 615"/>
                <a:gd name="f266" fmla="val 617"/>
                <a:gd name="f267" fmla="val 622"/>
                <a:gd name="f268" fmla="val 376"/>
                <a:gd name="f269" fmla="val 626"/>
                <a:gd name="f270" fmla="val 379"/>
                <a:gd name="f271" fmla="val 629"/>
                <a:gd name="f272" fmla="val 393"/>
                <a:gd name="f273" fmla="val 607"/>
                <a:gd name="f274" fmla="val 426"/>
                <a:gd name="f275" fmla="val 428"/>
                <a:gd name="f276" fmla="val 433"/>
                <a:gd name="f277" fmla="val 438"/>
                <a:gd name="f278" fmla="val 443"/>
                <a:gd name="f279" fmla="val 480"/>
                <a:gd name="f280" fmla="val 652"/>
                <a:gd name="f281" fmla="val 495"/>
                <a:gd name="f282" fmla="val 502"/>
                <a:gd name="f283" fmla="val 667"/>
                <a:gd name="f284" fmla="val 674"/>
                <a:gd name="f285" fmla="val 497"/>
                <a:gd name="f286" fmla="val 671"/>
                <a:gd name="f287" fmla="val 490"/>
                <a:gd name="f288" fmla="val 485"/>
                <a:gd name="f289" fmla="val 492"/>
                <a:gd name="f290" fmla="val 516"/>
                <a:gd name="f291" fmla="val 700"/>
                <a:gd name="f292" fmla="val 704"/>
                <a:gd name="f293" fmla="val 707"/>
                <a:gd name="f294" fmla="val 716"/>
                <a:gd name="f295" fmla="val 514"/>
                <a:gd name="f296" fmla="val 525"/>
                <a:gd name="f297" fmla="val 709"/>
                <a:gd name="f298" fmla="val 544"/>
                <a:gd name="f299" fmla="val 730"/>
                <a:gd name="f300" fmla="val 580"/>
                <a:gd name="f301" fmla="val 745"/>
                <a:gd name="f302" fmla="val 599"/>
                <a:gd name="f303" fmla="val 606"/>
                <a:gd name="f304" fmla="val 608"/>
                <a:gd name="f305" fmla="val 620"/>
                <a:gd name="f306" fmla="val 637"/>
                <a:gd name="f307" fmla="val 825"/>
                <a:gd name="f308" fmla="val 660"/>
                <a:gd name="f309" fmla="val 832"/>
                <a:gd name="f310" fmla="val 663"/>
                <a:gd name="f311" fmla="val 846"/>
                <a:gd name="f312" fmla="val 675"/>
                <a:gd name="f313" fmla="val 827"/>
                <a:gd name="f314" fmla="val 672"/>
                <a:gd name="f315" fmla="val 679"/>
                <a:gd name="f316" fmla="val 689"/>
                <a:gd name="f317" fmla="val 872"/>
                <a:gd name="f318" fmla="val 901"/>
                <a:gd name="f319" fmla="val 646"/>
                <a:gd name="f320" fmla="val 632"/>
                <a:gd name="f321" fmla="val 917"/>
                <a:gd name="f322" fmla="val 573"/>
                <a:gd name="f323" fmla="val 924"/>
                <a:gd name="f324" fmla="val 575"/>
                <a:gd name="f325" fmla="val 577"/>
                <a:gd name="f326" fmla="val 741"/>
                <a:gd name="f327" fmla="val 743"/>
                <a:gd name="f328" fmla="val 738"/>
                <a:gd name="f329" fmla="val 853"/>
                <a:gd name="f330" fmla="val 736"/>
                <a:gd name="f331" fmla="val 731"/>
                <a:gd name="f332" fmla="val 717"/>
                <a:gd name="f333" fmla="val 868"/>
                <a:gd name="f334" fmla="val 722"/>
                <a:gd name="f335" fmla="val 870"/>
                <a:gd name="f336" fmla="val 720"/>
                <a:gd name="f337" fmla="val 804"/>
                <a:gd name="f338" fmla="val 746"/>
                <a:gd name="f339" fmla="val 753"/>
                <a:gd name="f340" fmla="val 757"/>
                <a:gd name="f341" fmla="val 750"/>
                <a:gd name="f342" fmla="+- 0 0 -90"/>
                <a:gd name="f343" fmla="*/ f3 1 927"/>
                <a:gd name="f344" fmla="*/ f4 1 779"/>
                <a:gd name="f345" fmla="+- f7 0 f5"/>
                <a:gd name="f346" fmla="+- f6 0 f5"/>
                <a:gd name="f347" fmla="*/ f342 f0 1"/>
                <a:gd name="f348" fmla="*/ f346 1 927"/>
                <a:gd name="f349" fmla="*/ f345 1 779"/>
                <a:gd name="f350" fmla="*/ 1095375 f346 1"/>
                <a:gd name="f351" fmla="*/ 849313 f345 1"/>
                <a:gd name="f352" fmla="*/ 1106488 f346 1"/>
                <a:gd name="f353" fmla="*/ 868363 f345 1"/>
                <a:gd name="f354" fmla="*/ 1216025 f346 1"/>
                <a:gd name="f355" fmla="*/ 1236663 f345 1"/>
                <a:gd name="f356" fmla="*/ 1408113 f346 1"/>
                <a:gd name="f357" fmla="*/ 631825 f345 1"/>
                <a:gd name="f358" fmla="*/ 506413 f346 1"/>
                <a:gd name="f359" fmla="*/ 327025 f345 1"/>
                <a:gd name="f360" fmla="*/ 528638 f346 1"/>
                <a:gd name="f361" fmla="*/ 311150 f345 1"/>
                <a:gd name="f362" fmla="*/ 1254125 f346 1"/>
                <a:gd name="f363" fmla="*/ 1217613 f345 1"/>
                <a:gd name="f364" fmla="*/ 1444625 f346 1"/>
                <a:gd name="f365" fmla="*/ 1055688 f345 1"/>
                <a:gd name="f366" fmla="*/ 1463675 f346 1"/>
                <a:gd name="f367" fmla="*/ 1017588 f345 1"/>
                <a:gd name="f368" fmla="*/ 1411288 f346 1"/>
                <a:gd name="f369" fmla="*/ 1112838 f345 1"/>
                <a:gd name="f370" fmla="*/ 1425575 f346 1"/>
                <a:gd name="f371" fmla="*/ 668338 f345 1"/>
                <a:gd name="f372" fmla="*/ 1246188 f346 1"/>
                <a:gd name="f373" fmla="*/ 390525 f345 1"/>
                <a:gd name="f374" fmla="*/ 1268413 f346 1"/>
                <a:gd name="f375" fmla="*/ 1279525 f346 1"/>
                <a:gd name="f376" fmla="*/ 420688 f345 1"/>
                <a:gd name="f377" fmla="*/ 1336675 f346 1"/>
                <a:gd name="f378" fmla="*/ 522288 f345 1"/>
                <a:gd name="f379" fmla="*/ 1301750 f346 1"/>
                <a:gd name="f380" fmla="*/ 409575 f345 1"/>
                <a:gd name="f381" fmla="*/ 1089025 f346 1"/>
                <a:gd name="f382" fmla="*/ 90488 f345 1"/>
                <a:gd name="f383" fmla="*/ 971550 f346 1"/>
                <a:gd name="f384" fmla="*/ 0 f345 1"/>
                <a:gd name="f385" fmla="*/ 968375 f346 1"/>
                <a:gd name="f386" fmla="*/ 71438 f345 1"/>
                <a:gd name="f387" fmla="*/ 938213 f346 1"/>
                <a:gd name="f388" fmla="*/ 79375 f345 1"/>
                <a:gd name="f389" fmla="*/ 822325 f346 1"/>
                <a:gd name="f390" fmla="*/ 74613 f345 1"/>
                <a:gd name="f391" fmla="*/ 657225 f346 1"/>
                <a:gd name="f392" fmla="*/ 96838 f345 1"/>
                <a:gd name="f393" fmla="*/ 490538 f346 1"/>
                <a:gd name="f394" fmla="*/ 115888 f345 1"/>
                <a:gd name="f395" fmla="*/ 333375 f346 1"/>
                <a:gd name="f396" fmla="*/ 85725 f345 1"/>
                <a:gd name="f397" fmla="*/ 0 f346 1"/>
                <a:gd name="f398" fmla="*/ 138113 f345 1"/>
                <a:gd name="f399" fmla="*/ 36513 f346 1"/>
                <a:gd name="f400" fmla="*/ 225425 f345 1"/>
                <a:gd name="f401" fmla="*/ 41275 f346 1"/>
                <a:gd name="f402" fmla="*/ 263525 f345 1"/>
                <a:gd name="f403" fmla="*/ 85725 f346 1"/>
                <a:gd name="f404" fmla="*/ 217488 f345 1"/>
                <a:gd name="f405" fmla="*/ 119063 f346 1"/>
                <a:gd name="f406" fmla="*/ 236538 f345 1"/>
                <a:gd name="f407" fmla="*/ 184150 f346 1"/>
                <a:gd name="f408" fmla="*/ 266700 f346 1"/>
                <a:gd name="f409" fmla="*/ 209550 f345 1"/>
                <a:gd name="f410" fmla="*/ 255588 f345 1"/>
                <a:gd name="f411" fmla="*/ 355600 f346 1"/>
                <a:gd name="f412" fmla="*/ 415925 f346 1"/>
                <a:gd name="f413" fmla="*/ 300038 f345 1"/>
                <a:gd name="f414" fmla="*/ 407988 f346 1"/>
                <a:gd name="f415" fmla="*/ 322263 f345 1"/>
                <a:gd name="f416" fmla="*/ 503238 f346 1"/>
                <a:gd name="f417" fmla="*/ 304800 f345 1"/>
                <a:gd name="f418" fmla="*/ 585788 f346 1"/>
                <a:gd name="f419" fmla="*/ 247650 f345 1"/>
                <a:gd name="f420" fmla="*/ 893763 f346 1"/>
                <a:gd name="f421" fmla="*/ 379413 f345 1"/>
                <a:gd name="f422" fmla="*/ 919163 f346 1"/>
                <a:gd name="f423" fmla="*/ 619125 f345 1"/>
                <a:gd name="f424" fmla="*/ 960438 f346 1"/>
                <a:gd name="f425" fmla="*/ 635000 f345 1"/>
                <a:gd name="f426" fmla="*/ 590550 f345 1"/>
                <a:gd name="f427" fmla="*/ 993775 f346 1"/>
                <a:gd name="f428" fmla="*/ 623888 f345 1"/>
                <a:gd name="f429" fmla="*/ 703263 f345 1"/>
                <a:gd name="f430" fmla="*/ 1069975 f346 1"/>
                <a:gd name="f431" fmla="*/ 788988 f345 1"/>
                <a:gd name="f432" fmla="*/ 1103313 f346 1"/>
                <a:gd name="f433" fmla="*/ 1130300 f346 1"/>
                <a:gd name="f434" fmla="*/ 833438 f345 1"/>
                <a:gd name="f435" fmla="*/ 1212850 f346 1"/>
                <a:gd name="f436" fmla="*/ 962025 f345 1"/>
                <a:gd name="f437" fmla="*/ 1052513 f345 1"/>
                <a:gd name="f438" fmla="*/ 1306513 f346 1"/>
                <a:gd name="f439" fmla="*/ 1077913 f345 1"/>
                <a:gd name="f440" fmla="*/ 1430338 f346 1"/>
                <a:gd name="f441" fmla="*/ 1047750 f345 1"/>
                <a:gd name="f442" fmla="*/ 1466850 f346 1"/>
                <a:gd name="f443" fmla="*/ 909638 f345 1"/>
                <a:gd name="f444" fmla="*/ 1343025 f346 1"/>
                <a:gd name="f445" fmla="*/ 1171575 f345 1"/>
                <a:gd name="f446" fmla="*/ 1377950 f346 1"/>
                <a:gd name="f447" fmla="*/ 1146175 f345 1"/>
                <a:gd name="f448" fmla="*/ 1276350 f346 1"/>
                <a:gd name="f449" fmla="*/ 1179513 f345 1"/>
                <a:gd name="f450" fmla="*/ 1295400 f346 1"/>
                <a:gd name="f451" fmla="*/ 1195388 f345 1"/>
                <a:gd name="f452" fmla="*/ f347 1 f2"/>
                <a:gd name="f453" fmla="*/ f350 1 927"/>
                <a:gd name="f454" fmla="*/ f351 1 779"/>
                <a:gd name="f455" fmla="*/ f352 1 927"/>
                <a:gd name="f456" fmla="*/ f353 1 779"/>
                <a:gd name="f457" fmla="*/ f354 1 927"/>
                <a:gd name="f458" fmla="*/ f355 1 779"/>
                <a:gd name="f459" fmla="*/ f356 1 927"/>
                <a:gd name="f460" fmla="*/ f357 1 779"/>
                <a:gd name="f461" fmla="*/ f358 1 927"/>
                <a:gd name="f462" fmla="*/ f359 1 779"/>
                <a:gd name="f463" fmla="*/ f360 1 927"/>
                <a:gd name="f464" fmla="*/ f361 1 779"/>
                <a:gd name="f465" fmla="*/ f362 1 927"/>
                <a:gd name="f466" fmla="*/ f363 1 779"/>
                <a:gd name="f467" fmla="*/ f364 1 927"/>
                <a:gd name="f468" fmla="*/ f365 1 779"/>
                <a:gd name="f469" fmla="*/ f366 1 927"/>
                <a:gd name="f470" fmla="*/ f367 1 779"/>
                <a:gd name="f471" fmla="*/ f368 1 927"/>
                <a:gd name="f472" fmla="*/ f369 1 779"/>
                <a:gd name="f473" fmla="*/ f370 1 927"/>
                <a:gd name="f474" fmla="*/ f371 1 779"/>
                <a:gd name="f475" fmla="*/ f372 1 927"/>
                <a:gd name="f476" fmla="*/ f373 1 779"/>
                <a:gd name="f477" fmla="*/ f374 1 927"/>
                <a:gd name="f478" fmla="*/ f375 1 927"/>
                <a:gd name="f479" fmla="*/ f376 1 779"/>
                <a:gd name="f480" fmla="*/ f377 1 927"/>
                <a:gd name="f481" fmla="*/ f378 1 779"/>
                <a:gd name="f482" fmla="*/ f379 1 927"/>
                <a:gd name="f483" fmla="*/ f380 1 779"/>
                <a:gd name="f484" fmla="*/ f381 1 927"/>
                <a:gd name="f485" fmla="*/ f382 1 779"/>
                <a:gd name="f486" fmla="*/ f383 1 927"/>
                <a:gd name="f487" fmla="*/ f384 1 779"/>
                <a:gd name="f488" fmla="*/ f385 1 927"/>
                <a:gd name="f489" fmla="*/ f386 1 779"/>
                <a:gd name="f490" fmla="*/ f387 1 927"/>
                <a:gd name="f491" fmla="*/ f388 1 779"/>
                <a:gd name="f492" fmla="*/ f389 1 927"/>
                <a:gd name="f493" fmla="*/ f390 1 779"/>
                <a:gd name="f494" fmla="*/ f391 1 927"/>
                <a:gd name="f495" fmla="*/ f392 1 779"/>
                <a:gd name="f496" fmla="*/ f393 1 927"/>
                <a:gd name="f497" fmla="*/ f394 1 779"/>
                <a:gd name="f498" fmla="*/ f395 1 927"/>
                <a:gd name="f499" fmla="*/ f396 1 779"/>
                <a:gd name="f500" fmla="*/ f397 1 927"/>
                <a:gd name="f501" fmla="*/ f398 1 779"/>
                <a:gd name="f502" fmla="*/ f399 1 927"/>
                <a:gd name="f503" fmla="*/ f400 1 779"/>
                <a:gd name="f504" fmla="*/ f401 1 927"/>
                <a:gd name="f505" fmla="*/ f402 1 779"/>
                <a:gd name="f506" fmla="*/ f403 1 927"/>
                <a:gd name="f507" fmla="*/ f404 1 779"/>
                <a:gd name="f508" fmla="*/ f405 1 927"/>
                <a:gd name="f509" fmla="*/ f406 1 779"/>
                <a:gd name="f510" fmla="*/ f407 1 927"/>
                <a:gd name="f511" fmla="*/ f408 1 927"/>
                <a:gd name="f512" fmla="*/ f409 1 779"/>
                <a:gd name="f513" fmla="*/ f410 1 779"/>
                <a:gd name="f514" fmla="*/ f411 1 927"/>
                <a:gd name="f515" fmla="*/ f412 1 927"/>
                <a:gd name="f516" fmla="*/ f413 1 779"/>
                <a:gd name="f517" fmla="*/ f414 1 927"/>
                <a:gd name="f518" fmla="*/ f415 1 779"/>
                <a:gd name="f519" fmla="*/ f416 1 927"/>
                <a:gd name="f520" fmla="*/ f417 1 779"/>
                <a:gd name="f521" fmla="*/ f418 1 927"/>
                <a:gd name="f522" fmla="*/ f419 1 779"/>
                <a:gd name="f523" fmla="*/ f420 1 927"/>
                <a:gd name="f524" fmla="*/ f421 1 779"/>
                <a:gd name="f525" fmla="*/ f422 1 927"/>
                <a:gd name="f526" fmla="*/ f423 1 779"/>
                <a:gd name="f527" fmla="*/ f424 1 927"/>
                <a:gd name="f528" fmla="*/ f425 1 779"/>
                <a:gd name="f529" fmla="*/ f426 1 779"/>
                <a:gd name="f530" fmla="*/ f427 1 927"/>
                <a:gd name="f531" fmla="*/ f428 1 779"/>
                <a:gd name="f532" fmla="*/ f429 1 779"/>
                <a:gd name="f533" fmla="*/ f430 1 927"/>
                <a:gd name="f534" fmla="*/ f431 1 779"/>
                <a:gd name="f535" fmla="*/ f432 1 927"/>
                <a:gd name="f536" fmla="*/ f433 1 927"/>
                <a:gd name="f537" fmla="*/ f434 1 779"/>
                <a:gd name="f538" fmla="*/ f435 1 927"/>
                <a:gd name="f539" fmla="*/ f436 1 779"/>
                <a:gd name="f540" fmla="*/ f437 1 779"/>
                <a:gd name="f541" fmla="*/ f438 1 927"/>
                <a:gd name="f542" fmla="*/ f439 1 779"/>
                <a:gd name="f543" fmla="*/ f440 1 927"/>
                <a:gd name="f544" fmla="*/ f441 1 779"/>
                <a:gd name="f545" fmla="*/ f442 1 927"/>
                <a:gd name="f546" fmla="*/ f443 1 779"/>
                <a:gd name="f547" fmla="*/ f444 1 927"/>
                <a:gd name="f548" fmla="*/ f445 1 779"/>
                <a:gd name="f549" fmla="*/ f446 1 927"/>
                <a:gd name="f550" fmla="*/ f447 1 779"/>
                <a:gd name="f551" fmla="*/ f448 1 927"/>
                <a:gd name="f552" fmla="*/ f449 1 779"/>
                <a:gd name="f553" fmla="*/ f450 1 927"/>
                <a:gd name="f554" fmla="*/ f451 1 779"/>
                <a:gd name="f555" fmla="*/ 0 1 f348"/>
                <a:gd name="f556" fmla="*/ f6 1 f348"/>
                <a:gd name="f557" fmla="*/ 0 1 f349"/>
                <a:gd name="f558" fmla="*/ f7 1 f349"/>
                <a:gd name="f559" fmla="+- f452 0 f1"/>
                <a:gd name="f560" fmla="*/ f453 1 f348"/>
                <a:gd name="f561" fmla="*/ f454 1 f349"/>
                <a:gd name="f562" fmla="*/ f455 1 f348"/>
                <a:gd name="f563" fmla="*/ f456 1 f349"/>
                <a:gd name="f564" fmla="*/ f457 1 f348"/>
                <a:gd name="f565" fmla="*/ f458 1 f349"/>
                <a:gd name="f566" fmla="*/ f459 1 f348"/>
                <a:gd name="f567" fmla="*/ f460 1 f349"/>
                <a:gd name="f568" fmla="*/ f461 1 f348"/>
                <a:gd name="f569" fmla="*/ f462 1 f349"/>
                <a:gd name="f570" fmla="*/ f463 1 f348"/>
                <a:gd name="f571" fmla="*/ f464 1 f349"/>
                <a:gd name="f572" fmla="*/ f465 1 f348"/>
                <a:gd name="f573" fmla="*/ f466 1 f349"/>
                <a:gd name="f574" fmla="*/ f467 1 f348"/>
                <a:gd name="f575" fmla="*/ f468 1 f349"/>
                <a:gd name="f576" fmla="*/ f469 1 f348"/>
                <a:gd name="f577" fmla="*/ f470 1 f349"/>
                <a:gd name="f578" fmla="*/ f471 1 f348"/>
                <a:gd name="f579" fmla="*/ f472 1 f349"/>
                <a:gd name="f580" fmla="*/ f473 1 f348"/>
                <a:gd name="f581" fmla="*/ f474 1 f349"/>
                <a:gd name="f582" fmla="*/ f475 1 f348"/>
                <a:gd name="f583" fmla="*/ f476 1 f349"/>
                <a:gd name="f584" fmla="*/ f477 1 f348"/>
                <a:gd name="f585" fmla="*/ f478 1 f348"/>
                <a:gd name="f586" fmla="*/ f479 1 f349"/>
                <a:gd name="f587" fmla="*/ f480 1 f348"/>
                <a:gd name="f588" fmla="*/ f481 1 f349"/>
                <a:gd name="f589" fmla="*/ f482 1 f348"/>
                <a:gd name="f590" fmla="*/ f483 1 f349"/>
                <a:gd name="f591" fmla="*/ f484 1 f348"/>
                <a:gd name="f592" fmla="*/ f485 1 f349"/>
                <a:gd name="f593" fmla="*/ f486 1 f348"/>
                <a:gd name="f594" fmla="*/ f487 1 f349"/>
                <a:gd name="f595" fmla="*/ f488 1 f348"/>
                <a:gd name="f596" fmla="*/ f489 1 f349"/>
                <a:gd name="f597" fmla="*/ f490 1 f348"/>
                <a:gd name="f598" fmla="*/ f491 1 f349"/>
                <a:gd name="f599" fmla="*/ f492 1 f348"/>
                <a:gd name="f600" fmla="*/ f493 1 f349"/>
                <a:gd name="f601" fmla="*/ f494 1 f348"/>
                <a:gd name="f602" fmla="*/ f495 1 f349"/>
                <a:gd name="f603" fmla="*/ f496 1 f348"/>
                <a:gd name="f604" fmla="*/ f497 1 f349"/>
                <a:gd name="f605" fmla="*/ f498 1 f348"/>
                <a:gd name="f606" fmla="*/ f499 1 f349"/>
                <a:gd name="f607" fmla="*/ f500 1 f348"/>
                <a:gd name="f608" fmla="*/ f501 1 f349"/>
                <a:gd name="f609" fmla="*/ f502 1 f348"/>
                <a:gd name="f610" fmla="*/ f503 1 f349"/>
                <a:gd name="f611" fmla="*/ f504 1 f348"/>
                <a:gd name="f612" fmla="*/ f505 1 f349"/>
                <a:gd name="f613" fmla="*/ f506 1 f348"/>
                <a:gd name="f614" fmla="*/ f507 1 f349"/>
                <a:gd name="f615" fmla="*/ f508 1 f348"/>
                <a:gd name="f616" fmla="*/ f509 1 f349"/>
                <a:gd name="f617" fmla="*/ f510 1 f348"/>
                <a:gd name="f618" fmla="*/ f511 1 f348"/>
                <a:gd name="f619" fmla="*/ f512 1 f349"/>
                <a:gd name="f620" fmla="*/ f513 1 f349"/>
                <a:gd name="f621" fmla="*/ f514 1 f348"/>
                <a:gd name="f622" fmla="*/ f515 1 f348"/>
                <a:gd name="f623" fmla="*/ f516 1 f349"/>
                <a:gd name="f624" fmla="*/ f517 1 f348"/>
                <a:gd name="f625" fmla="*/ f518 1 f349"/>
                <a:gd name="f626" fmla="*/ f519 1 f348"/>
                <a:gd name="f627" fmla="*/ f520 1 f349"/>
                <a:gd name="f628" fmla="*/ f521 1 f348"/>
                <a:gd name="f629" fmla="*/ f522 1 f349"/>
                <a:gd name="f630" fmla="*/ f523 1 f348"/>
                <a:gd name="f631" fmla="*/ f524 1 f349"/>
                <a:gd name="f632" fmla="*/ f525 1 f348"/>
                <a:gd name="f633" fmla="*/ f526 1 f349"/>
                <a:gd name="f634" fmla="*/ f527 1 f348"/>
                <a:gd name="f635" fmla="*/ f528 1 f349"/>
                <a:gd name="f636" fmla="*/ f529 1 f349"/>
                <a:gd name="f637" fmla="*/ f530 1 f348"/>
                <a:gd name="f638" fmla="*/ f531 1 f349"/>
                <a:gd name="f639" fmla="*/ f532 1 f349"/>
                <a:gd name="f640" fmla="*/ f533 1 f348"/>
                <a:gd name="f641" fmla="*/ f534 1 f349"/>
                <a:gd name="f642" fmla="*/ f535 1 f348"/>
                <a:gd name="f643" fmla="*/ f536 1 f348"/>
                <a:gd name="f644" fmla="*/ f537 1 f349"/>
                <a:gd name="f645" fmla="*/ f538 1 f348"/>
                <a:gd name="f646" fmla="*/ f539 1 f349"/>
                <a:gd name="f647" fmla="*/ f540 1 f349"/>
                <a:gd name="f648" fmla="*/ f541 1 f348"/>
                <a:gd name="f649" fmla="*/ f542 1 f349"/>
                <a:gd name="f650" fmla="*/ f543 1 f348"/>
                <a:gd name="f651" fmla="*/ f544 1 f349"/>
                <a:gd name="f652" fmla="*/ f545 1 f348"/>
                <a:gd name="f653" fmla="*/ f546 1 f349"/>
                <a:gd name="f654" fmla="*/ f547 1 f348"/>
                <a:gd name="f655" fmla="*/ f548 1 f349"/>
                <a:gd name="f656" fmla="*/ f549 1 f348"/>
                <a:gd name="f657" fmla="*/ f550 1 f349"/>
                <a:gd name="f658" fmla="*/ f551 1 f348"/>
                <a:gd name="f659" fmla="*/ f552 1 f349"/>
                <a:gd name="f660" fmla="*/ f553 1 f348"/>
                <a:gd name="f661" fmla="*/ f554 1 f349"/>
                <a:gd name="f662" fmla="*/ f555 f343 1"/>
                <a:gd name="f663" fmla="*/ f556 f343 1"/>
                <a:gd name="f664" fmla="*/ f558 f344 1"/>
                <a:gd name="f665" fmla="*/ f557 f344 1"/>
                <a:gd name="f666" fmla="*/ f560 f343 1"/>
                <a:gd name="f667" fmla="*/ f561 f344 1"/>
                <a:gd name="f668" fmla="*/ f562 f343 1"/>
                <a:gd name="f669" fmla="*/ f563 f344 1"/>
                <a:gd name="f670" fmla="*/ f564 f343 1"/>
                <a:gd name="f671" fmla="*/ f565 f344 1"/>
                <a:gd name="f672" fmla="*/ f566 f343 1"/>
                <a:gd name="f673" fmla="*/ f567 f344 1"/>
                <a:gd name="f674" fmla="*/ f568 f343 1"/>
                <a:gd name="f675" fmla="*/ f569 f344 1"/>
                <a:gd name="f676" fmla="*/ f570 f343 1"/>
                <a:gd name="f677" fmla="*/ f571 f344 1"/>
                <a:gd name="f678" fmla="*/ f572 f343 1"/>
                <a:gd name="f679" fmla="*/ f573 f344 1"/>
                <a:gd name="f680" fmla="*/ f574 f343 1"/>
                <a:gd name="f681" fmla="*/ f575 f344 1"/>
                <a:gd name="f682" fmla="*/ f576 f343 1"/>
                <a:gd name="f683" fmla="*/ f577 f344 1"/>
                <a:gd name="f684" fmla="*/ f578 f343 1"/>
                <a:gd name="f685" fmla="*/ f579 f344 1"/>
                <a:gd name="f686" fmla="*/ f580 f343 1"/>
                <a:gd name="f687" fmla="*/ f581 f344 1"/>
                <a:gd name="f688" fmla="*/ f582 f343 1"/>
                <a:gd name="f689" fmla="*/ f583 f344 1"/>
                <a:gd name="f690" fmla="*/ f584 f343 1"/>
                <a:gd name="f691" fmla="*/ f585 f343 1"/>
                <a:gd name="f692" fmla="*/ f586 f344 1"/>
                <a:gd name="f693" fmla="*/ f587 f343 1"/>
                <a:gd name="f694" fmla="*/ f588 f344 1"/>
                <a:gd name="f695" fmla="*/ f589 f343 1"/>
                <a:gd name="f696" fmla="*/ f590 f344 1"/>
                <a:gd name="f697" fmla="*/ f591 f343 1"/>
                <a:gd name="f698" fmla="*/ f592 f344 1"/>
                <a:gd name="f699" fmla="*/ f593 f343 1"/>
                <a:gd name="f700" fmla="*/ f594 f344 1"/>
                <a:gd name="f701" fmla="*/ f595 f343 1"/>
                <a:gd name="f702" fmla="*/ f596 f344 1"/>
                <a:gd name="f703" fmla="*/ f597 f343 1"/>
                <a:gd name="f704" fmla="*/ f598 f344 1"/>
                <a:gd name="f705" fmla="*/ f599 f343 1"/>
                <a:gd name="f706" fmla="*/ f600 f344 1"/>
                <a:gd name="f707" fmla="*/ f601 f343 1"/>
                <a:gd name="f708" fmla="*/ f602 f344 1"/>
                <a:gd name="f709" fmla="*/ f603 f343 1"/>
                <a:gd name="f710" fmla="*/ f604 f344 1"/>
                <a:gd name="f711" fmla="*/ f605 f343 1"/>
                <a:gd name="f712" fmla="*/ f606 f344 1"/>
                <a:gd name="f713" fmla="*/ f607 f343 1"/>
                <a:gd name="f714" fmla="*/ f608 f344 1"/>
                <a:gd name="f715" fmla="*/ f609 f343 1"/>
                <a:gd name="f716" fmla="*/ f610 f344 1"/>
                <a:gd name="f717" fmla="*/ f611 f343 1"/>
                <a:gd name="f718" fmla="*/ f612 f344 1"/>
                <a:gd name="f719" fmla="*/ f613 f343 1"/>
                <a:gd name="f720" fmla="*/ f614 f344 1"/>
                <a:gd name="f721" fmla="*/ f615 f343 1"/>
                <a:gd name="f722" fmla="*/ f616 f344 1"/>
                <a:gd name="f723" fmla="*/ f617 f343 1"/>
                <a:gd name="f724" fmla="*/ f618 f343 1"/>
                <a:gd name="f725" fmla="*/ f619 f344 1"/>
                <a:gd name="f726" fmla="*/ f620 f344 1"/>
                <a:gd name="f727" fmla="*/ f621 f343 1"/>
                <a:gd name="f728" fmla="*/ f622 f343 1"/>
                <a:gd name="f729" fmla="*/ f623 f344 1"/>
                <a:gd name="f730" fmla="*/ f624 f343 1"/>
                <a:gd name="f731" fmla="*/ f625 f344 1"/>
                <a:gd name="f732" fmla="*/ f626 f343 1"/>
                <a:gd name="f733" fmla="*/ f627 f344 1"/>
                <a:gd name="f734" fmla="*/ f628 f343 1"/>
                <a:gd name="f735" fmla="*/ f629 f344 1"/>
                <a:gd name="f736" fmla="*/ f630 f343 1"/>
                <a:gd name="f737" fmla="*/ f631 f344 1"/>
                <a:gd name="f738" fmla="*/ f632 f343 1"/>
                <a:gd name="f739" fmla="*/ f633 f344 1"/>
                <a:gd name="f740" fmla="*/ f634 f343 1"/>
                <a:gd name="f741" fmla="*/ f635 f344 1"/>
                <a:gd name="f742" fmla="*/ f636 f344 1"/>
                <a:gd name="f743" fmla="*/ f637 f343 1"/>
                <a:gd name="f744" fmla="*/ f638 f344 1"/>
                <a:gd name="f745" fmla="*/ f639 f344 1"/>
                <a:gd name="f746" fmla="*/ f640 f343 1"/>
                <a:gd name="f747" fmla="*/ f641 f344 1"/>
                <a:gd name="f748" fmla="*/ f642 f343 1"/>
                <a:gd name="f749" fmla="*/ f643 f343 1"/>
                <a:gd name="f750" fmla="*/ f644 f344 1"/>
                <a:gd name="f751" fmla="*/ f645 f343 1"/>
                <a:gd name="f752" fmla="*/ f646 f344 1"/>
                <a:gd name="f753" fmla="*/ f647 f344 1"/>
                <a:gd name="f754" fmla="*/ f648 f343 1"/>
                <a:gd name="f755" fmla="*/ f649 f344 1"/>
                <a:gd name="f756" fmla="*/ f650 f343 1"/>
                <a:gd name="f757" fmla="*/ f651 f344 1"/>
                <a:gd name="f758" fmla="*/ f652 f343 1"/>
                <a:gd name="f759" fmla="*/ f653 f344 1"/>
                <a:gd name="f760" fmla="*/ f654 f343 1"/>
                <a:gd name="f761" fmla="*/ f655 f344 1"/>
                <a:gd name="f762" fmla="*/ f656 f343 1"/>
                <a:gd name="f763" fmla="*/ f657 f344 1"/>
                <a:gd name="f764" fmla="*/ f658 f343 1"/>
                <a:gd name="f765" fmla="*/ f659 f344 1"/>
                <a:gd name="f766" fmla="*/ f660 f343 1"/>
                <a:gd name="f767" fmla="*/ f661 f344 1"/>
              </a:gdLst>
              <a:ahLst/>
              <a:cxnLst>
                <a:cxn ang="3cd4">
                  <a:pos x="hc" y="t"/>
                </a:cxn>
                <a:cxn ang="0">
                  <a:pos x="r" y="vc"/>
                </a:cxn>
                <a:cxn ang="cd4">
                  <a:pos x="hc" y="b"/>
                </a:cxn>
                <a:cxn ang="cd2">
                  <a:pos x="l" y="vc"/>
                </a:cxn>
                <a:cxn ang="f559">
                  <a:pos x="f666" y="f667"/>
                </a:cxn>
                <a:cxn ang="f559">
                  <a:pos x="f668" y="f669"/>
                </a:cxn>
                <a:cxn ang="f559">
                  <a:pos x="f670" y="f671"/>
                </a:cxn>
                <a:cxn ang="f559">
                  <a:pos x="f672" y="f673"/>
                </a:cxn>
                <a:cxn ang="f559">
                  <a:pos x="f674" y="f675"/>
                </a:cxn>
                <a:cxn ang="f559">
                  <a:pos x="f676" y="f677"/>
                </a:cxn>
                <a:cxn ang="f559">
                  <a:pos x="f678" y="f679"/>
                </a:cxn>
                <a:cxn ang="f559">
                  <a:pos x="f680" y="f681"/>
                </a:cxn>
                <a:cxn ang="f559">
                  <a:pos x="f682" y="f683"/>
                </a:cxn>
                <a:cxn ang="f559">
                  <a:pos x="f684" y="f685"/>
                </a:cxn>
                <a:cxn ang="f559">
                  <a:pos x="f686" y="f687"/>
                </a:cxn>
                <a:cxn ang="f559">
                  <a:pos x="f688" y="f689"/>
                </a:cxn>
                <a:cxn ang="f559">
                  <a:pos x="f690" y="f689"/>
                </a:cxn>
                <a:cxn ang="f559">
                  <a:pos x="f691" y="f692"/>
                </a:cxn>
                <a:cxn ang="f559">
                  <a:pos x="f693" y="f694"/>
                </a:cxn>
                <a:cxn ang="f559">
                  <a:pos x="f695" y="f696"/>
                </a:cxn>
                <a:cxn ang="f559">
                  <a:pos x="f697" y="f698"/>
                </a:cxn>
                <a:cxn ang="f559">
                  <a:pos x="f699" y="f700"/>
                </a:cxn>
                <a:cxn ang="f559">
                  <a:pos x="f701" y="f702"/>
                </a:cxn>
                <a:cxn ang="f559">
                  <a:pos x="f703" y="f704"/>
                </a:cxn>
                <a:cxn ang="f559">
                  <a:pos x="f705" y="f706"/>
                </a:cxn>
                <a:cxn ang="f559">
                  <a:pos x="f707" y="f708"/>
                </a:cxn>
                <a:cxn ang="f559">
                  <a:pos x="f709" y="f710"/>
                </a:cxn>
                <a:cxn ang="f559">
                  <a:pos x="f711" y="f712"/>
                </a:cxn>
                <a:cxn ang="f559">
                  <a:pos x="f713" y="f714"/>
                </a:cxn>
                <a:cxn ang="f559">
                  <a:pos x="f715" y="f716"/>
                </a:cxn>
                <a:cxn ang="f559">
                  <a:pos x="f717" y="f718"/>
                </a:cxn>
                <a:cxn ang="f559">
                  <a:pos x="f719" y="f720"/>
                </a:cxn>
                <a:cxn ang="f559">
                  <a:pos x="f721" y="f722"/>
                </a:cxn>
                <a:cxn ang="f559">
                  <a:pos x="f723" y="f716"/>
                </a:cxn>
                <a:cxn ang="f559">
                  <a:pos x="f724" y="f725"/>
                </a:cxn>
                <a:cxn ang="f559">
                  <a:pos x="f711" y="f726"/>
                </a:cxn>
                <a:cxn ang="f559">
                  <a:pos x="f727" y="f722"/>
                </a:cxn>
                <a:cxn ang="f559">
                  <a:pos x="f728" y="f729"/>
                </a:cxn>
                <a:cxn ang="f559">
                  <a:pos x="f730" y="f731"/>
                </a:cxn>
                <a:cxn ang="f559">
                  <a:pos x="f732" y="f733"/>
                </a:cxn>
                <a:cxn ang="f559">
                  <a:pos x="f734" y="f735"/>
                </a:cxn>
                <a:cxn ang="f559">
                  <a:pos x="f736" y="f737"/>
                </a:cxn>
                <a:cxn ang="f559">
                  <a:pos x="f738" y="f739"/>
                </a:cxn>
                <a:cxn ang="f559">
                  <a:pos x="f740" y="f741"/>
                </a:cxn>
                <a:cxn ang="f559">
                  <a:pos x="f740" y="f742"/>
                </a:cxn>
                <a:cxn ang="f559">
                  <a:pos x="f743" y="f744"/>
                </a:cxn>
                <a:cxn ang="f559">
                  <a:pos x="f699" y="f745"/>
                </a:cxn>
                <a:cxn ang="f559">
                  <a:pos x="f746" y="f747"/>
                </a:cxn>
                <a:cxn ang="f559">
                  <a:pos x="f748" y="f667"/>
                </a:cxn>
                <a:cxn ang="f559">
                  <a:pos x="f749" y="f750"/>
                </a:cxn>
                <a:cxn ang="f559">
                  <a:pos x="f751" y="f752"/>
                </a:cxn>
                <a:cxn ang="f559">
                  <a:pos x="f693" y="f753"/>
                </a:cxn>
                <a:cxn ang="f559">
                  <a:pos x="f754" y="f755"/>
                </a:cxn>
                <a:cxn ang="f559">
                  <a:pos x="f756" y="f757"/>
                </a:cxn>
                <a:cxn ang="f559">
                  <a:pos x="f758" y="f759"/>
                </a:cxn>
                <a:cxn ang="f559">
                  <a:pos x="f760" y="f761"/>
                </a:cxn>
                <a:cxn ang="f559">
                  <a:pos x="f762" y="f763"/>
                </a:cxn>
                <a:cxn ang="f559">
                  <a:pos x="f764" y="f765"/>
                </a:cxn>
                <a:cxn ang="f559">
                  <a:pos x="f766" y="f767"/>
                </a:cxn>
              </a:cxnLst>
              <a:rect l="f662" t="f665" r="f663" b="f664"/>
              <a:pathLst>
                <a:path w="927" h="779">
                  <a:moveTo>
                    <a:pt x="f8" y="f9"/>
                  </a:moveTo>
                  <a:lnTo>
                    <a:pt x="f10" y="f11"/>
                  </a:lnTo>
                  <a:lnTo>
                    <a:pt x="f12" y="f13"/>
                  </a:lnTo>
                  <a:lnTo>
                    <a:pt x="f10" y="f14"/>
                  </a:lnTo>
                  <a:lnTo>
                    <a:pt x="f15" y="f16"/>
                  </a:lnTo>
                  <a:lnTo>
                    <a:pt x="f8" y="f9"/>
                  </a:lnTo>
                  <a:close/>
                  <a:moveTo>
                    <a:pt x="f17" y="f18"/>
                  </a:moveTo>
                  <a:lnTo>
                    <a:pt x="f12" y="f19"/>
                  </a:lnTo>
                  <a:lnTo>
                    <a:pt x="f20" y="f18"/>
                  </a:lnTo>
                  <a:lnTo>
                    <a:pt x="f17" y="f21"/>
                  </a:lnTo>
                  <a:lnTo>
                    <a:pt x="f22" y="f23"/>
                  </a:lnTo>
                  <a:lnTo>
                    <a:pt x="f24" y="f18"/>
                  </a:lnTo>
                  <a:lnTo>
                    <a:pt x="f25" y="f18"/>
                  </a:lnTo>
                  <a:lnTo>
                    <a:pt x="f17" y="f18"/>
                  </a:lnTo>
                  <a:close/>
                  <a:moveTo>
                    <a:pt x="f26" y="f27"/>
                  </a:moveTo>
                  <a:lnTo>
                    <a:pt x="f28" y="f29"/>
                  </a:lnTo>
                  <a:lnTo>
                    <a:pt x="f28" y="f7"/>
                  </a:lnTo>
                  <a:lnTo>
                    <a:pt x="f30" y="f7"/>
                  </a:lnTo>
                  <a:lnTo>
                    <a:pt x="f31" y="f29"/>
                  </a:lnTo>
                  <a:lnTo>
                    <a:pt x="f31" y="f27"/>
                  </a:lnTo>
                  <a:lnTo>
                    <a:pt x="f26" y="f27"/>
                  </a:lnTo>
                  <a:close/>
                  <a:moveTo>
                    <a:pt x="f32" y="f33"/>
                  </a:moveTo>
                  <a:lnTo>
                    <a:pt x="f34" y="f35"/>
                  </a:lnTo>
                  <a:lnTo>
                    <a:pt x="f36" y="f37"/>
                  </a:lnTo>
                  <a:lnTo>
                    <a:pt x="f38" y="f39"/>
                  </a:lnTo>
                  <a:lnTo>
                    <a:pt x="f40" y="f41"/>
                  </a:lnTo>
                  <a:lnTo>
                    <a:pt x="f42" y="f43"/>
                  </a:lnTo>
                  <a:lnTo>
                    <a:pt x="f44" y="f45"/>
                  </a:lnTo>
                  <a:lnTo>
                    <a:pt x="f32" y="f33"/>
                  </a:lnTo>
                  <a:close/>
                  <a:moveTo>
                    <a:pt x="f46" y="f47"/>
                  </a:moveTo>
                  <a:lnTo>
                    <a:pt x="f48" y="f49"/>
                  </a:lnTo>
                  <a:lnTo>
                    <a:pt x="f50" y="f49"/>
                  </a:lnTo>
                  <a:lnTo>
                    <a:pt x="f51" y="f52"/>
                  </a:lnTo>
                  <a:lnTo>
                    <a:pt x="f53" y="f54"/>
                  </a:lnTo>
                  <a:lnTo>
                    <a:pt x="f55" y="f56"/>
                  </a:lnTo>
                  <a:lnTo>
                    <a:pt x="f57" y="f58"/>
                  </a:lnTo>
                  <a:lnTo>
                    <a:pt x="f59" y="f60"/>
                  </a:lnTo>
                  <a:lnTo>
                    <a:pt x="f46" y="f47"/>
                  </a:lnTo>
                  <a:close/>
                  <a:moveTo>
                    <a:pt x="f61" y="f62"/>
                  </a:moveTo>
                  <a:lnTo>
                    <a:pt x="f63" y="f64"/>
                  </a:lnTo>
                  <a:lnTo>
                    <a:pt x="f65" y="f66"/>
                  </a:lnTo>
                  <a:lnTo>
                    <a:pt x="f61" y="f67"/>
                  </a:lnTo>
                  <a:lnTo>
                    <a:pt x="f68" y="f69"/>
                  </a:lnTo>
                  <a:lnTo>
                    <a:pt x="f70" y="f71"/>
                  </a:lnTo>
                  <a:lnTo>
                    <a:pt x="f61" y="f62"/>
                  </a:lnTo>
                  <a:close/>
                  <a:moveTo>
                    <a:pt x="f72" y="f73"/>
                  </a:moveTo>
                  <a:lnTo>
                    <a:pt x="f74" y="f75"/>
                  </a:lnTo>
                  <a:lnTo>
                    <a:pt x="f76" y="f77"/>
                  </a:lnTo>
                  <a:lnTo>
                    <a:pt x="f78" y="f79"/>
                  </a:lnTo>
                  <a:lnTo>
                    <a:pt x="f80" y="f81"/>
                  </a:lnTo>
                  <a:lnTo>
                    <a:pt x="f82" y="f83"/>
                  </a:lnTo>
                  <a:lnTo>
                    <a:pt x="f84" y="f85"/>
                  </a:lnTo>
                  <a:lnTo>
                    <a:pt x="f72" y="f79"/>
                  </a:lnTo>
                  <a:lnTo>
                    <a:pt x="f86" y="f87"/>
                  </a:lnTo>
                  <a:lnTo>
                    <a:pt x="f88" y="f87"/>
                  </a:lnTo>
                  <a:lnTo>
                    <a:pt x="f72" y="f73"/>
                  </a:lnTo>
                  <a:close/>
                  <a:moveTo>
                    <a:pt x="f36" y="f89"/>
                  </a:moveTo>
                  <a:lnTo>
                    <a:pt x="f34" y="f90"/>
                  </a:lnTo>
                  <a:lnTo>
                    <a:pt x="f91" y="f92"/>
                  </a:lnTo>
                  <a:lnTo>
                    <a:pt x="f34" y="f92"/>
                  </a:lnTo>
                  <a:lnTo>
                    <a:pt x="f36" y="f89"/>
                  </a:lnTo>
                  <a:close/>
                  <a:moveTo>
                    <a:pt x="f86" y="f19"/>
                  </a:moveTo>
                  <a:lnTo>
                    <a:pt x="f88" y="f93"/>
                  </a:lnTo>
                  <a:lnTo>
                    <a:pt x="f72" y="f94"/>
                  </a:lnTo>
                  <a:lnTo>
                    <a:pt x="f80" y="f95"/>
                  </a:lnTo>
                  <a:lnTo>
                    <a:pt x="f96" y="f97"/>
                  </a:lnTo>
                  <a:lnTo>
                    <a:pt x="f98" y="f99"/>
                  </a:lnTo>
                  <a:lnTo>
                    <a:pt x="f100" y="f101"/>
                  </a:lnTo>
                  <a:lnTo>
                    <a:pt x="f102" y="f103"/>
                  </a:lnTo>
                  <a:lnTo>
                    <a:pt x="f104" y="f105"/>
                  </a:lnTo>
                  <a:lnTo>
                    <a:pt x="f61" y="f106"/>
                  </a:lnTo>
                  <a:lnTo>
                    <a:pt x="f107" y="f108"/>
                  </a:lnTo>
                  <a:lnTo>
                    <a:pt x="f109" y="f110"/>
                  </a:lnTo>
                  <a:lnTo>
                    <a:pt x="f65" y="f111"/>
                  </a:lnTo>
                  <a:lnTo>
                    <a:pt x="f63" y="f110"/>
                  </a:lnTo>
                  <a:lnTo>
                    <a:pt x="f63" y="f112"/>
                  </a:lnTo>
                  <a:lnTo>
                    <a:pt x="f61" y="f113"/>
                  </a:lnTo>
                  <a:lnTo>
                    <a:pt x="f104" y="f108"/>
                  </a:lnTo>
                  <a:lnTo>
                    <a:pt x="f114" y="f115"/>
                  </a:lnTo>
                  <a:lnTo>
                    <a:pt x="f116" y="f117"/>
                  </a:lnTo>
                  <a:lnTo>
                    <a:pt x="f104" y="f118"/>
                  </a:lnTo>
                  <a:lnTo>
                    <a:pt x="f119" y="f120"/>
                  </a:lnTo>
                  <a:lnTo>
                    <a:pt x="f102" y="f105"/>
                  </a:lnTo>
                  <a:lnTo>
                    <a:pt x="f119" y="f118"/>
                  </a:lnTo>
                  <a:lnTo>
                    <a:pt x="f102" y="f121"/>
                  </a:lnTo>
                  <a:lnTo>
                    <a:pt x="f122" y="f121"/>
                  </a:lnTo>
                  <a:lnTo>
                    <a:pt x="f100" y="f120"/>
                  </a:lnTo>
                  <a:lnTo>
                    <a:pt x="f123" y="f101"/>
                  </a:lnTo>
                  <a:lnTo>
                    <a:pt x="f124" y="f125"/>
                  </a:lnTo>
                  <a:lnTo>
                    <a:pt x="f126" y="f127"/>
                  </a:lnTo>
                  <a:lnTo>
                    <a:pt x="f128" y="f129"/>
                  </a:lnTo>
                  <a:lnTo>
                    <a:pt x="f130" y="f131"/>
                  </a:lnTo>
                  <a:lnTo>
                    <a:pt x="f123" y="f132"/>
                  </a:lnTo>
                  <a:lnTo>
                    <a:pt x="f123" y="f105"/>
                  </a:lnTo>
                  <a:lnTo>
                    <a:pt x="f123" y="f118"/>
                  </a:lnTo>
                  <a:lnTo>
                    <a:pt x="f133" y="f117"/>
                  </a:lnTo>
                  <a:lnTo>
                    <a:pt x="f134" y="f115"/>
                  </a:lnTo>
                  <a:lnTo>
                    <a:pt x="f30" y="f58"/>
                  </a:lnTo>
                  <a:lnTo>
                    <a:pt x="f135" y="f136"/>
                  </a:lnTo>
                  <a:lnTo>
                    <a:pt x="f137" y="f138"/>
                  </a:lnTo>
                  <a:lnTo>
                    <a:pt x="f15" y="f139"/>
                  </a:lnTo>
                  <a:lnTo>
                    <a:pt x="f17" y="f140"/>
                  </a:lnTo>
                  <a:lnTo>
                    <a:pt x="f141" y="f142"/>
                  </a:lnTo>
                  <a:lnTo>
                    <a:pt x="f143" y="f5"/>
                  </a:lnTo>
                  <a:lnTo>
                    <a:pt x="f144" y="f145"/>
                  </a:lnTo>
                  <a:lnTo>
                    <a:pt x="f146" y="f5"/>
                  </a:lnTo>
                  <a:lnTo>
                    <a:pt x="f147" y="f5"/>
                  </a:lnTo>
                  <a:lnTo>
                    <a:pt x="f148" y="f145"/>
                  </a:lnTo>
                  <a:lnTo>
                    <a:pt x="f149" y="f150"/>
                  </a:lnTo>
                  <a:lnTo>
                    <a:pt x="f149" y="f151"/>
                  </a:lnTo>
                  <a:lnTo>
                    <a:pt x="f149" y="f152"/>
                  </a:lnTo>
                  <a:lnTo>
                    <a:pt x="f148" y="f153"/>
                  </a:lnTo>
                  <a:lnTo>
                    <a:pt x="f148" y="f154"/>
                  </a:lnTo>
                  <a:lnTo>
                    <a:pt x="f148" y="f155"/>
                  </a:lnTo>
                  <a:lnTo>
                    <a:pt x="f149" y="f156"/>
                  </a:lnTo>
                  <a:lnTo>
                    <a:pt x="f157" y="f158"/>
                  </a:lnTo>
                  <a:lnTo>
                    <a:pt x="f159" y="f156"/>
                  </a:lnTo>
                  <a:lnTo>
                    <a:pt x="f160" y="f140"/>
                  </a:lnTo>
                  <a:lnTo>
                    <a:pt x="f161" y="f162"/>
                  </a:lnTo>
                  <a:lnTo>
                    <a:pt x="f163" y="f164"/>
                  </a:lnTo>
                  <a:lnTo>
                    <a:pt x="f163" y="f165"/>
                  </a:lnTo>
                  <a:lnTo>
                    <a:pt x="f166" y="f167"/>
                  </a:lnTo>
                  <a:lnTo>
                    <a:pt x="f23" y="f164"/>
                  </a:lnTo>
                  <a:lnTo>
                    <a:pt x="f168" y="f154"/>
                  </a:lnTo>
                  <a:lnTo>
                    <a:pt x="f13" y="f169"/>
                  </a:lnTo>
                  <a:lnTo>
                    <a:pt x="f170" y="f162"/>
                  </a:lnTo>
                  <a:lnTo>
                    <a:pt x="f171" y="f172"/>
                  </a:lnTo>
                  <a:lnTo>
                    <a:pt x="f173" y="f155"/>
                  </a:lnTo>
                  <a:lnTo>
                    <a:pt x="f174" y="f140"/>
                  </a:lnTo>
                  <a:lnTo>
                    <a:pt x="f175" y="f156"/>
                  </a:lnTo>
                  <a:lnTo>
                    <a:pt x="f176" y="f158"/>
                  </a:lnTo>
                  <a:lnTo>
                    <a:pt x="f177" y="f178"/>
                  </a:lnTo>
                  <a:lnTo>
                    <a:pt x="f179" y="f180"/>
                  </a:lnTo>
                  <a:lnTo>
                    <a:pt x="f181" y="f182"/>
                  </a:lnTo>
                  <a:lnTo>
                    <a:pt x="f183" y="f182"/>
                  </a:lnTo>
                  <a:lnTo>
                    <a:pt x="f59" y="f139"/>
                  </a:lnTo>
                  <a:lnTo>
                    <a:pt x="f184" y="f185"/>
                  </a:lnTo>
                  <a:lnTo>
                    <a:pt x="f101" y="f186"/>
                  </a:lnTo>
                  <a:lnTo>
                    <a:pt x="f101" y="f139"/>
                  </a:lnTo>
                  <a:lnTo>
                    <a:pt x="f187" y="f172"/>
                  </a:lnTo>
                  <a:lnTo>
                    <a:pt x="f120" y="f164"/>
                  </a:lnTo>
                  <a:lnTo>
                    <a:pt x="f108" y="f169"/>
                  </a:lnTo>
                  <a:lnTo>
                    <a:pt x="f188" y="f155"/>
                  </a:lnTo>
                  <a:lnTo>
                    <a:pt x="f189" y="f156"/>
                  </a:lnTo>
                  <a:lnTo>
                    <a:pt x="f190" y="f180"/>
                  </a:lnTo>
                  <a:lnTo>
                    <a:pt x="f191" y="f139"/>
                  </a:lnTo>
                  <a:lnTo>
                    <a:pt x="f139" y="f186"/>
                  </a:lnTo>
                  <a:lnTo>
                    <a:pt x="f153" y="f192"/>
                  </a:lnTo>
                  <a:lnTo>
                    <a:pt x="f5" y="f193"/>
                  </a:lnTo>
                  <a:lnTo>
                    <a:pt x="f5" y="f194"/>
                  </a:lnTo>
                  <a:lnTo>
                    <a:pt x="f195" y="f191"/>
                  </a:lnTo>
                  <a:lnTo>
                    <a:pt x="f150" y="f138"/>
                  </a:lnTo>
                  <a:lnTo>
                    <a:pt x="f196" y="f197"/>
                  </a:lnTo>
                  <a:lnTo>
                    <a:pt x="f198" y="f199"/>
                  </a:lnTo>
                  <a:lnTo>
                    <a:pt x="f196" y="f200"/>
                  </a:lnTo>
                  <a:lnTo>
                    <a:pt x="f198" y="f201"/>
                  </a:lnTo>
                  <a:lnTo>
                    <a:pt x="f198" y="f202"/>
                  </a:lnTo>
                  <a:lnTo>
                    <a:pt x="f203" y="f204"/>
                  </a:lnTo>
                  <a:lnTo>
                    <a:pt x="f203" y="f205"/>
                  </a:lnTo>
                  <a:lnTo>
                    <a:pt x="f198" y="f206"/>
                  </a:lnTo>
                  <a:lnTo>
                    <a:pt x="f198" y="f207"/>
                  </a:lnTo>
                  <a:lnTo>
                    <a:pt x="f203" y="f208"/>
                  </a:lnTo>
                  <a:lnTo>
                    <a:pt x="f196" y="f208"/>
                  </a:lnTo>
                  <a:lnTo>
                    <a:pt x="f154" y="f207"/>
                  </a:lnTo>
                  <a:lnTo>
                    <a:pt x="f169" y="f209"/>
                  </a:lnTo>
                  <a:lnTo>
                    <a:pt x="f155" y="f201"/>
                  </a:lnTo>
                  <a:lnTo>
                    <a:pt x="f155" y="f210"/>
                  </a:lnTo>
                  <a:lnTo>
                    <a:pt x="f156" y="f210"/>
                  </a:lnTo>
                  <a:lnTo>
                    <a:pt x="f211" y="f200"/>
                  </a:lnTo>
                  <a:lnTo>
                    <a:pt x="f182" y="f212"/>
                  </a:lnTo>
                  <a:lnTo>
                    <a:pt x="f139" y="f213"/>
                  </a:lnTo>
                  <a:lnTo>
                    <a:pt x="f214" y="f215"/>
                  </a:lnTo>
                  <a:lnTo>
                    <a:pt x="f214" y="f201"/>
                  </a:lnTo>
                  <a:lnTo>
                    <a:pt x="f158" y="f209"/>
                  </a:lnTo>
                  <a:lnTo>
                    <a:pt x="f216" y="f204"/>
                  </a:lnTo>
                  <a:lnTo>
                    <a:pt x="f155" y="f205"/>
                  </a:lnTo>
                  <a:lnTo>
                    <a:pt x="f217" y="f209"/>
                  </a:lnTo>
                  <a:lnTo>
                    <a:pt x="f218" y="f219"/>
                  </a:lnTo>
                  <a:lnTo>
                    <a:pt x="f220" y="f200"/>
                  </a:lnTo>
                  <a:lnTo>
                    <a:pt x="f197" y="f210"/>
                  </a:lnTo>
                  <a:lnTo>
                    <a:pt x="f213" y="f213"/>
                  </a:lnTo>
                  <a:lnTo>
                    <a:pt x="f200" y="f213"/>
                  </a:lnTo>
                  <a:lnTo>
                    <a:pt x="f221" y="f222"/>
                  </a:lnTo>
                  <a:lnTo>
                    <a:pt x="f205" y="f199"/>
                  </a:lnTo>
                  <a:lnTo>
                    <a:pt x="f223" y="f213"/>
                  </a:lnTo>
                  <a:lnTo>
                    <a:pt x="f224" y="f210"/>
                  </a:lnTo>
                  <a:lnTo>
                    <a:pt x="f209" y="f210"/>
                  </a:lnTo>
                  <a:lnTo>
                    <a:pt x="f225" y="f226"/>
                  </a:lnTo>
                  <a:lnTo>
                    <a:pt x="f227" y="f219"/>
                  </a:lnTo>
                  <a:lnTo>
                    <a:pt x="f228" y="f209"/>
                  </a:lnTo>
                  <a:lnTo>
                    <a:pt x="f188" y="f206"/>
                  </a:lnTo>
                  <a:lnTo>
                    <a:pt x="f229" y="f206"/>
                  </a:lnTo>
                  <a:lnTo>
                    <a:pt x="f52" y="f209"/>
                  </a:lnTo>
                  <a:lnTo>
                    <a:pt x="f52" y="f136"/>
                  </a:lnTo>
                  <a:lnTo>
                    <a:pt x="f230" y="f226"/>
                  </a:lnTo>
                  <a:lnTo>
                    <a:pt x="f111" y="f200"/>
                  </a:lnTo>
                  <a:lnTo>
                    <a:pt x="f231" y="f201"/>
                  </a:lnTo>
                  <a:lnTo>
                    <a:pt x="f231" y="f209"/>
                  </a:lnTo>
                  <a:lnTo>
                    <a:pt x="f111" y="f206"/>
                  </a:lnTo>
                  <a:lnTo>
                    <a:pt x="f111" y="f205"/>
                  </a:lnTo>
                  <a:lnTo>
                    <a:pt x="f231" y="f207"/>
                  </a:lnTo>
                  <a:lnTo>
                    <a:pt x="f108" y="f2"/>
                  </a:lnTo>
                  <a:lnTo>
                    <a:pt x="f232" y="f233"/>
                  </a:lnTo>
                  <a:lnTo>
                    <a:pt x="f234" y="f60"/>
                  </a:lnTo>
                  <a:lnTo>
                    <a:pt x="f234" y="f228"/>
                  </a:lnTo>
                  <a:lnTo>
                    <a:pt x="f235" y="f47"/>
                  </a:lnTo>
                  <a:lnTo>
                    <a:pt x="f232" y="f236"/>
                  </a:lnTo>
                  <a:lnTo>
                    <a:pt x="f237" y="f238"/>
                  </a:lnTo>
                  <a:lnTo>
                    <a:pt x="f237" y="f228"/>
                  </a:lnTo>
                  <a:lnTo>
                    <a:pt x="f118" y="f49"/>
                  </a:lnTo>
                  <a:lnTo>
                    <a:pt x="f234" y="f49"/>
                  </a:lnTo>
                  <a:lnTo>
                    <a:pt x="f239" y="f240"/>
                  </a:lnTo>
                  <a:lnTo>
                    <a:pt x="f50" y="f228"/>
                  </a:lnTo>
                  <a:lnTo>
                    <a:pt x="f48" y="f60"/>
                  </a:lnTo>
                  <a:lnTo>
                    <a:pt x="f55" y="f241"/>
                  </a:lnTo>
                  <a:lnTo>
                    <a:pt x="f59" y="f241"/>
                  </a:lnTo>
                  <a:lnTo>
                    <a:pt x="f242" y="f224"/>
                  </a:lnTo>
                  <a:lnTo>
                    <a:pt x="f181" y="f223"/>
                  </a:lnTo>
                  <a:lnTo>
                    <a:pt x="f243" y="f207"/>
                  </a:lnTo>
                  <a:lnTo>
                    <a:pt x="f244" y="f205"/>
                  </a:lnTo>
                  <a:lnTo>
                    <a:pt x="f243" y="f209"/>
                  </a:lnTo>
                  <a:lnTo>
                    <a:pt x="f243" y="f136"/>
                  </a:lnTo>
                  <a:lnTo>
                    <a:pt x="f245" y="f226"/>
                  </a:lnTo>
                  <a:lnTo>
                    <a:pt x="f246" y="f212"/>
                  </a:lnTo>
                  <a:lnTo>
                    <a:pt x="f247" y="f201"/>
                  </a:lnTo>
                  <a:lnTo>
                    <a:pt x="f248" y="f236"/>
                  </a:lnTo>
                  <a:lnTo>
                    <a:pt x="f249" y="f112"/>
                  </a:lnTo>
                  <a:lnTo>
                    <a:pt x="f250" y="f117"/>
                  </a:lnTo>
                  <a:lnTo>
                    <a:pt x="f251" y="f235"/>
                  </a:lnTo>
                  <a:lnTo>
                    <a:pt x="f251" y="f252"/>
                  </a:lnTo>
                  <a:lnTo>
                    <a:pt x="f163" y="f253"/>
                  </a:lnTo>
                  <a:lnTo>
                    <a:pt x="f251" y="f41"/>
                  </a:lnTo>
                  <a:lnTo>
                    <a:pt x="f250" y="f254"/>
                  </a:lnTo>
                  <a:lnTo>
                    <a:pt x="f255" y="f256"/>
                  </a:lnTo>
                  <a:lnTo>
                    <a:pt x="f257" y="f258"/>
                  </a:lnTo>
                  <a:lnTo>
                    <a:pt x="f160" y="f35"/>
                  </a:lnTo>
                  <a:lnTo>
                    <a:pt x="f159" y="f246"/>
                  </a:lnTo>
                  <a:lnTo>
                    <a:pt x="f259" y="f246"/>
                  </a:lnTo>
                  <a:lnTo>
                    <a:pt x="f149" y="f256"/>
                  </a:lnTo>
                  <a:lnTo>
                    <a:pt x="f149" y="f177"/>
                  </a:lnTo>
                  <a:lnTo>
                    <a:pt x="f149" y="f260"/>
                  </a:lnTo>
                  <a:lnTo>
                    <a:pt x="f261" y="f262"/>
                  </a:lnTo>
                  <a:lnTo>
                    <a:pt x="f159" y="f263"/>
                  </a:lnTo>
                  <a:lnTo>
                    <a:pt x="f157" y="f243"/>
                  </a:lnTo>
                  <a:lnTo>
                    <a:pt x="f149" y="f264"/>
                  </a:lnTo>
                  <a:lnTo>
                    <a:pt x="f265" y="f262"/>
                  </a:lnTo>
                  <a:lnTo>
                    <a:pt x="f266" y="f262"/>
                  </a:lnTo>
                  <a:lnTo>
                    <a:pt x="f267" y="f268"/>
                  </a:lnTo>
                  <a:lnTo>
                    <a:pt x="f269" y="f270"/>
                  </a:lnTo>
                  <a:lnTo>
                    <a:pt x="f271" y="f260"/>
                  </a:lnTo>
                  <a:lnTo>
                    <a:pt x="f269" y="f272"/>
                  </a:lnTo>
                  <a:lnTo>
                    <a:pt x="f146" y="f258"/>
                  </a:lnTo>
                  <a:lnTo>
                    <a:pt x="f273" y="f274"/>
                  </a:lnTo>
                  <a:lnTo>
                    <a:pt x="f259" y="f275"/>
                  </a:lnTo>
                  <a:lnTo>
                    <a:pt x="f261" y="f276"/>
                  </a:lnTo>
                  <a:lnTo>
                    <a:pt x="f273" y="f277"/>
                  </a:lnTo>
                  <a:lnTo>
                    <a:pt x="f147" y="f278"/>
                  </a:lnTo>
                  <a:lnTo>
                    <a:pt x="f87" y="f279"/>
                  </a:lnTo>
                  <a:lnTo>
                    <a:pt x="f280" y="f281"/>
                  </a:lnTo>
                  <a:lnTo>
                    <a:pt x="f143" y="f282"/>
                  </a:lnTo>
                  <a:lnTo>
                    <a:pt x="f283" y="f282"/>
                  </a:lnTo>
                  <a:lnTo>
                    <a:pt x="f284" y="f282"/>
                  </a:lnTo>
                  <a:lnTo>
                    <a:pt x="f284" y="f285"/>
                  </a:lnTo>
                  <a:lnTo>
                    <a:pt x="f286" y="f287"/>
                  </a:lnTo>
                  <a:lnTo>
                    <a:pt x="f20" y="f288"/>
                  </a:lnTo>
                  <a:lnTo>
                    <a:pt x="f8" y="f93"/>
                  </a:lnTo>
                  <a:lnTo>
                    <a:pt x="f17" y="f289"/>
                  </a:lnTo>
                  <a:lnTo>
                    <a:pt x="f25" y="f290"/>
                  </a:lnTo>
                  <a:lnTo>
                    <a:pt x="f22" y="f9"/>
                  </a:lnTo>
                  <a:lnTo>
                    <a:pt x="f291" y="f9"/>
                  </a:lnTo>
                  <a:lnTo>
                    <a:pt x="f292" y="f14"/>
                  </a:lnTo>
                  <a:lnTo>
                    <a:pt x="f293" y="f11"/>
                  </a:lnTo>
                  <a:lnTo>
                    <a:pt x="f137" y="f290"/>
                  </a:lnTo>
                  <a:lnTo>
                    <a:pt x="f294" y="f295"/>
                  </a:lnTo>
                  <a:lnTo>
                    <a:pt x="f137" y="f296"/>
                  </a:lnTo>
                  <a:lnTo>
                    <a:pt x="f293" y="f19"/>
                  </a:lnTo>
                  <a:lnTo>
                    <a:pt x="f297" y="f16"/>
                  </a:lnTo>
                  <a:lnTo>
                    <a:pt x="f294" y="f298"/>
                  </a:lnTo>
                  <a:lnTo>
                    <a:pt x="f299" y="f300"/>
                  </a:lnTo>
                  <a:lnTo>
                    <a:pt x="f301" y="f302"/>
                  </a:lnTo>
                  <a:lnTo>
                    <a:pt x="f28" y="f303"/>
                  </a:lnTo>
                  <a:lnTo>
                    <a:pt x="f63" y="f304"/>
                  </a:lnTo>
                  <a:lnTo>
                    <a:pt x="f70" y="f305"/>
                  </a:lnTo>
                  <a:lnTo>
                    <a:pt x="f102" y="f306"/>
                  </a:lnTo>
                  <a:lnTo>
                    <a:pt x="f307" y="f308"/>
                  </a:lnTo>
                  <a:lnTo>
                    <a:pt x="f309" y="f310"/>
                  </a:lnTo>
                  <a:lnTo>
                    <a:pt x="f126" y="f310"/>
                  </a:lnTo>
                  <a:lnTo>
                    <a:pt x="f311" y="f283"/>
                  </a:lnTo>
                  <a:lnTo>
                    <a:pt x="f311" y="f312"/>
                  </a:lnTo>
                  <a:lnTo>
                    <a:pt x="f313" y="f77"/>
                  </a:lnTo>
                  <a:lnTo>
                    <a:pt x="f307" y="f283"/>
                  </a:lnTo>
                  <a:lnTo>
                    <a:pt x="f130" y="f314"/>
                  </a:lnTo>
                  <a:lnTo>
                    <a:pt x="f130" y="f315"/>
                  </a:lnTo>
                  <a:lnTo>
                    <a:pt x="f128" y="f316"/>
                  </a:lnTo>
                  <a:lnTo>
                    <a:pt x="f126" y="f17"/>
                  </a:lnTo>
                  <a:lnTo>
                    <a:pt x="f38" y="f81"/>
                  </a:lnTo>
                  <a:lnTo>
                    <a:pt x="f317" y="f81"/>
                  </a:lnTo>
                  <a:lnTo>
                    <a:pt x="f91" y="f310"/>
                  </a:lnTo>
                  <a:lnTo>
                    <a:pt x="f318" y="f308"/>
                  </a:lnTo>
                  <a:lnTo>
                    <a:pt x="f76" y="f319"/>
                  </a:lnTo>
                  <a:lnTo>
                    <a:pt x="f72" y="f320"/>
                  </a:lnTo>
                  <a:lnTo>
                    <a:pt x="f72" y="f304"/>
                  </a:lnTo>
                  <a:lnTo>
                    <a:pt x="f321" y="f257"/>
                  </a:lnTo>
                  <a:lnTo>
                    <a:pt x="f86" y="f322"/>
                  </a:lnTo>
                  <a:lnTo>
                    <a:pt x="f323" y="f322"/>
                  </a:lnTo>
                  <a:lnTo>
                    <a:pt x="f323" y="f324"/>
                  </a:lnTo>
                  <a:lnTo>
                    <a:pt x="f6" y="f325"/>
                  </a:lnTo>
                  <a:lnTo>
                    <a:pt x="f86" y="f19"/>
                  </a:lnTo>
                  <a:close/>
                  <a:moveTo>
                    <a:pt x="f124" y="f326"/>
                  </a:moveTo>
                  <a:lnTo>
                    <a:pt x="f126" y="f327"/>
                  </a:lnTo>
                  <a:lnTo>
                    <a:pt x="f311" y="f328"/>
                  </a:lnTo>
                  <a:lnTo>
                    <a:pt x="f329" y="f330"/>
                  </a:lnTo>
                  <a:lnTo>
                    <a:pt x="f38" y="f331"/>
                  </a:lnTo>
                  <a:lnTo>
                    <a:pt x="f126" y="f328"/>
                  </a:lnTo>
                  <a:lnTo>
                    <a:pt x="f124" y="f326"/>
                  </a:lnTo>
                  <a:close/>
                  <a:moveTo>
                    <a:pt x="f317" y="f332"/>
                  </a:moveTo>
                  <a:lnTo>
                    <a:pt x="f333" y="f334"/>
                  </a:lnTo>
                  <a:lnTo>
                    <a:pt x="f335" y="f334"/>
                  </a:lnTo>
                  <a:lnTo>
                    <a:pt x="f32" y="f336"/>
                  </a:lnTo>
                  <a:lnTo>
                    <a:pt x="f32" y="f332"/>
                  </a:lnTo>
                  <a:lnTo>
                    <a:pt x="f317" y="f332"/>
                  </a:lnTo>
                  <a:close/>
                  <a:moveTo>
                    <a:pt x="f337" y="f327"/>
                  </a:moveTo>
                  <a:lnTo>
                    <a:pt x="f337" y="f338"/>
                  </a:lnTo>
                  <a:lnTo>
                    <a:pt x="f122" y="f339"/>
                  </a:lnTo>
                  <a:lnTo>
                    <a:pt x="f122" y="f340"/>
                  </a:lnTo>
                  <a:lnTo>
                    <a:pt x="f100" y="f340"/>
                  </a:lnTo>
                  <a:lnTo>
                    <a:pt x="f134" y="f62"/>
                  </a:lnTo>
                  <a:lnTo>
                    <a:pt x="f134" y="f339"/>
                  </a:lnTo>
                  <a:lnTo>
                    <a:pt x="f134" y="f341"/>
                  </a:lnTo>
                  <a:lnTo>
                    <a:pt x="f337" y="f327"/>
                  </a:lnTo>
                  <a:close/>
                </a:path>
              </a:pathLst>
            </a:custGeom>
            <a:solidFill>
              <a:srgbClr val="0F3364"/>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55" name="Freeform 53">
              <a:extLst>
                <a:ext uri="{FF2B5EF4-FFF2-40B4-BE49-F238E27FC236}">
                  <a16:creationId xmlns:a16="http://schemas.microsoft.com/office/drawing/2014/main" id="{4DE05D6D-3ADC-E59A-7352-01B7551A3317}"/>
                </a:ext>
              </a:extLst>
            </p:cNvPr>
            <p:cNvSpPr/>
            <p:nvPr/>
          </p:nvSpPr>
          <p:spPr>
            <a:xfrm>
              <a:off x="5055251" y="3226432"/>
              <a:ext cx="433087" cy="741596"/>
            </a:xfrm>
            <a:custGeom>
              <a:avLst/>
              <a:gdLst>
                <a:gd name="f0" fmla="val 10800000"/>
                <a:gd name="f1" fmla="val 5400000"/>
                <a:gd name="f2" fmla="val 360"/>
                <a:gd name="f3" fmla="val 180"/>
                <a:gd name="f4" fmla="val w"/>
                <a:gd name="f5" fmla="val h"/>
                <a:gd name="f6" fmla="val 0"/>
                <a:gd name="f7" fmla="val 365"/>
                <a:gd name="f8" fmla="val 625"/>
                <a:gd name="f9" fmla="val 584"/>
                <a:gd name="f10" fmla="val 561"/>
                <a:gd name="f11" fmla="val 355"/>
                <a:gd name="f12" fmla="val 537"/>
                <a:gd name="f13" fmla="val 353"/>
                <a:gd name="f14" fmla="val 513"/>
                <a:gd name="f15" fmla="val 348"/>
                <a:gd name="f16" fmla="val 490"/>
                <a:gd name="f17" fmla="val 346"/>
                <a:gd name="f18" fmla="val 466"/>
                <a:gd name="f19" fmla="val 341"/>
                <a:gd name="f20" fmla="val 442"/>
                <a:gd name="f21" fmla="val 334"/>
                <a:gd name="f22" fmla="val 395"/>
                <a:gd name="f23" fmla="val 331"/>
                <a:gd name="f24" fmla="val 371"/>
                <a:gd name="f25" fmla="val 324"/>
                <a:gd name="f26" fmla="val 300"/>
                <a:gd name="f27" fmla="val 277"/>
                <a:gd name="f28" fmla="val 253"/>
                <a:gd name="f29" fmla="val 229"/>
                <a:gd name="f30" fmla="val 206"/>
                <a:gd name="f31" fmla="val 182"/>
                <a:gd name="f32" fmla="val 158"/>
                <a:gd name="f33" fmla="val 329"/>
                <a:gd name="f34" fmla="val 135"/>
                <a:gd name="f35" fmla="val 111"/>
                <a:gd name="f36" fmla="val 87"/>
                <a:gd name="f37" fmla="val 64"/>
                <a:gd name="f38" fmla="val 40"/>
                <a:gd name="f39" fmla="val 16"/>
                <a:gd name="f40" fmla="val 11"/>
                <a:gd name="f41" fmla="val 9"/>
                <a:gd name="f42" fmla="val 7"/>
                <a:gd name="f43" fmla="val 317"/>
                <a:gd name="f44" fmla="val 289"/>
                <a:gd name="f45" fmla="val 2"/>
                <a:gd name="f46" fmla="val 263"/>
                <a:gd name="f47" fmla="val 234"/>
                <a:gd name="f48" fmla="val 14"/>
                <a:gd name="f49" fmla="val 19"/>
                <a:gd name="f50" fmla="val 152"/>
                <a:gd name="f51" fmla="val 21"/>
                <a:gd name="f52" fmla="val 126"/>
                <a:gd name="f53" fmla="val 23"/>
                <a:gd name="f54" fmla="val 97"/>
                <a:gd name="f55" fmla="val 28"/>
                <a:gd name="f56" fmla="val 100"/>
                <a:gd name="f57" fmla="val 30"/>
                <a:gd name="f58" fmla="val 35"/>
                <a:gd name="f59" fmla="val 88"/>
                <a:gd name="f60" fmla="val 47"/>
                <a:gd name="f61" fmla="val 83"/>
                <a:gd name="f62" fmla="val 54"/>
                <a:gd name="f63" fmla="val 59"/>
                <a:gd name="f64" fmla="val 81"/>
                <a:gd name="f65" fmla="val 76"/>
                <a:gd name="f66" fmla="val 74"/>
                <a:gd name="f67" fmla="val 73"/>
                <a:gd name="f68" fmla="val 94"/>
                <a:gd name="f69" fmla="val 71"/>
                <a:gd name="f70" fmla="val 106"/>
                <a:gd name="f71" fmla="val 62"/>
                <a:gd name="f72" fmla="val 109"/>
                <a:gd name="f73" fmla="val 57"/>
                <a:gd name="f74" fmla="val 113"/>
                <a:gd name="f75" fmla="val 120"/>
                <a:gd name="f76" fmla="val 52"/>
                <a:gd name="f77" fmla="val 127"/>
                <a:gd name="f78" fmla="val 45"/>
                <a:gd name="f79" fmla="val 137"/>
                <a:gd name="f80" fmla="val 41"/>
                <a:gd name="f81" fmla="val 144"/>
                <a:gd name="f82" fmla="val 151"/>
                <a:gd name="f83" fmla="val 154"/>
                <a:gd name="f84" fmla="val 43"/>
                <a:gd name="f85" fmla="val 33"/>
                <a:gd name="f86" fmla="val 163"/>
                <a:gd name="f87" fmla="val 31"/>
                <a:gd name="f88" fmla="val 165"/>
                <a:gd name="f89" fmla="val 170"/>
                <a:gd name="f90" fmla="val 175"/>
                <a:gd name="f91" fmla="val 184"/>
                <a:gd name="f92" fmla="val 189"/>
                <a:gd name="f93" fmla="val 29"/>
                <a:gd name="f94" fmla="val 191"/>
                <a:gd name="f95" fmla="val 22"/>
                <a:gd name="f96" fmla="val 201"/>
                <a:gd name="f97" fmla="val 24"/>
                <a:gd name="f98" fmla="val 208"/>
                <a:gd name="f99" fmla="val 213"/>
                <a:gd name="f100" fmla="val 217"/>
                <a:gd name="f101" fmla="val 222"/>
                <a:gd name="f102" fmla="val 225"/>
                <a:gd name="f103" fmla="val 26"/>
                <a:gd name="f104" fmla="val 227"/>
                <a:gd name="f105" fmla="val 243"/>
                <a:gd name="f106" fmla="val 260"/>
                <a:gd name="f107" fmla="val 36"/>
                <a:gd name="f108" fmla="val 262"/>
                <a:gd name="f109" fmla="val 284"/>
                <a:gd name="f110" fmla="val 288"/>
                <a:gd name="f111" fmla="val 293"/>
                <a:gd name="f112" fmla="val 298"/>
                <a:gd name="f113" fmla="val 303"/>
                <a:gd name="f114" fmla="val 315"/>
                <a:gd name="f115" fmla="val 38"/>
                <a:gd name="f116" fmla="val 319"/>
                <a:gd name="f117" fmla="val 333"/>
                <a:gd name="f118" fmla="val 338"/>
                <a:gd name="f119" fmla="val 352"/>
                <a:gd name="f120" fmla="val 50"/>
                <a:gd name="f121" fmla="val 362"/>
                <a:gd name="f122" fmla="val 367"/>
                <a:gd name="f123" fmla="val 376"/>
                <a:gd name="f124" fmla="val 378"/>
                <a:gd name="f125" fmla="val 383"/>
                <a:gd name="f126" fmla="val 390"/>
                <a:gd name="f127" fmla="val 55"/>
                <a:gd name="f128" fmla="val 397"/>
                <a:gd name="f129" fmla="val 402"/>
                <a:gd name="f130" fmla="val 409"/>
                <a:gd name="f131" fmla="val 419"/>
                <a:gd name="f132" fmla="val 433"/>
                <a:gd name="f133" fmla="val 447"/>
                <a:gd name="f134" fmla="val 464"/>
                <a:gd name="f135" fmla="val 17"/>
                <a:gd name="f136" fmla="val 475"/>
                <a:gd name="f137" fmla="val 12"/>
                <a:gd name="f138" fmla="val 480"/>
                <a:gd name="f139" fmla="val 10"/>
                <a:gd name="f140" fmla="val 502"/>
                <a:gd name="f141" fmla="val 511"/>
                <a:gd name="f142" fmla="val 3"/>
                <a:gd name="f143" fmla="val 520"/>
                <a:gd name="f144" fmla="val 5"/>
                <a:gd name="f145" fmla="val 532"/>
                <a:gd name="f146" fmla="val 539"/>
                <a:gd name="f147" fmla="val 544"/>
                <a:gd name="f148" fmla="val 547"/>
                <a:gd name="f149" fmla="val 542"/>
                <a:gd name="f150" fmla="val 78"/>
                <a:gd name="f151" fmla="val 104"/>
                <a:gd name="f152" fmla="val 130"/>
                <a:gd name="f153" fmla="val 535"/>
                <a:gd name="f154" fmla="val 159"/>
                <a:gd name="f155" fmla="val 530"/>
                <a:gd name="f156" fmla="val 185"/>
                <a:gd name="f157" fmla="val 528"/>
                <a:gd name="f158" fmla="val 211"/>
                <a:gd name="f159" fmla="val 525"/>
                <a:gd name="f160" fmla="val 204"/>
                <a:gd name="f161" fmla="val 565"/>
                <a:gd name="f162" fmla="val 570"/>
                <a:gd name="f163" fmla="val 575"/>
                <a:gd name="f164" fmla="val 580"/>
                <a:gd name="f165" fmla="val 216"/>
                <a:gd name="f166" fmla="val 223"/>
                <a:gd name="f167" fmla="val 591"/>
                <a:gd name="f168" fmla="val 230"/>
                <a:gd name="f169" fmla="val 606"/>
                <a:gd name="f170" fmla="val 613"/>
                <a:gd name="f171" fmla="val 237"/>
                <a:gd name="f172" fmla="val 620"/>
                <a:gd name="f173" fmla="val 239"/>
                <a:gd name="f174" fmla="val 622"/>
                <a:gd name="f175" fmla="val 242"/>
                <a:gd name="f176" fmla="val 244"/>
                <a:gd name="f177" fmla="val 251"/>
                <a:gd name="f178" fmla="val 618"/>
                <a:gd name="f179" fmla="val 601"/>
                <a:gd name="f180" fmla="val 270"/>
                <a:gd name="f181" fmla="val 275"/>
                <a:gd name="f182" fmla="val 294"/>
                <a:gd name="f183" fmla="val 596"/>
                <a:gd name="f184" fmla="val 308"/>
                <a:gd name="f185" fmla="val 587"/>
                <a:gd name="f186" fmla="val 313"/>
                <a:gd name="f187" fmla="val 603"/>
                <a:gd name="f188" fmla="val 339"/>
                <a:gd name="f189" fmla="val 608"/>
                <a:gd name="f190" fmla="val 350"/>
                <a:gd name="f191" fmla="+- 0 0 -90"/>
                <a:gd name="f192" fmla="*/ f4 1 365"/>
                <a:gd name="f193" fmla="*/ f5 1 625"/>
                <a:gd name="f194" fmla="+- f8 0 f6"/>
                <a:gd name="f195" fmla="+- f7 0 f6"/>
                <a:gd name="f196" fmla="*/ f191 f0 1"/>
                <a:gd name="f197" fmla="*/ f195 1 365"/>
                <a:gd name="f198" fmla="*/ f194 1 625"/>
                <a:gd name="f199" fmla="*/ 563562 f195 1"/>
                <a:gd name="f200" fmla="*/ 852488 f194 1"/>
                <a:gd name="f201" fmla="*/ 549275 f195 1"/>
                <a:gd name="f202" fmla="*/ 739775 f194 1"/>
                <a:gd name="f203" fmla="*/ 525462 f195 1"/>
                <a:gd name="f204" fmla="*/ 588963 f194 1"/>
                <a:gd name="f205" fmla="*/ 476250 f194 1"/>
                <a:gd name="f206" fmla="*/ 363538 f194 1"/>
                <a:gd name="f207" fmla="*/ 250825 f194 1"/>
                <a:gd name="f208" fmla="*/ 522287 f195 1"/>
                <a:gd name="f209" fmla="*/ 138113 f194 1"/>
                <a:gd name="f210" fmla="*/ 25400 f194 1"/>
                <a:gd name="f211" fmla="*/ 11113 f194 1"/>
                <a:gd name="f212" fmla="*/ 417512 f195 1"/>
                <a:gd name="f213" fmla="*/ 285750 f195 1"/>
                <a:gd name="f214" fmla="*/ 30163 f194 1"/>
                <a:gd name="f215" fmla="*/ 153987 f195 1"/>
                <a:gd name="f216" fmla="*/ 44450 f194 1"/>
                <a:gd name="f217" fmla="*/ 63500 f194 1"/>
                <a:gd name="f218" fmla="*/ 131762 f195 1"/>
                <a:gd name="f219" fmla="*/ 93663 f194 1"/>
                <a:gd name="f220" fmla="*/ 117475 f195 1"/>
                <a:gd name="f221" fmla="*/ 115888 f194 1"/>
                <a:gd name="f222" fmla="*/ 98425 f195 1"/>
                <a:gd name="f223" fmla="*/ 173038 f194 1"/>
                <a:gd name="f224" fmla="*/ 82550 f195 1"/>
                <a:gd name="f225" fmla="*/ 201613 f194 1"/>
                <a:gd name="f226" fmla="*/ 71437 f195 1"/>
                <a:gd name="f227" fmla="*/ 239713 f194 1"/>
                <a:gd name="f228" fmla="*/ 52387 f195 1"/>
                <a:gd name="f229" fmla="*/ 258763 f194 1"/>
                <a:gd name="f230" fmla="*/ 269875 f194 1"/>
                <a:gd name="f231" fmla="*/ 49212 f195 1"/>
                <a:gd name="f232" fmla="*/ 300038 f194 1"/>
                <a:gd name="f233" fmla="*/ 30162 f195 1"/>
                <a:gd name="f234" fmla="*/ 327025 f194 1"/>
                <a:gd name="f235" fmla="*/ 344488 f194 1"/>
                <a:gd name="f236" fmla="*/ 41275 f195 1"/>
                <a:gd name="f237" fmla="*/ 360363 f194 1"/>
                <a:gd name="f238" fmla="*/ 46037 f195 1"/>
                <a:gd name="f239" fmla="*/ 401638 f194 1"/>
                <a:gd name="f240" fmla="*/ 450850 f194 1"/>
                <a:gd name="f241" fmla="*/ 65087 f195 1"/>
                <a:gd name="f242" fmla="*/ 473075 f194 1"/>
                <a:gd name="f243" fmla="*/ 60325 f195 1"/>
                <a:gd name="f244" fmla="*/ 506413 f194 1"/>
                <a:gd name="f245" fmla="*/ 528638 f194 1"/>
                <a:gd name="f246" fmla="*/ 68262 f195 1"/>
                <a:gd name="f247" fmla="*/ 552450 f194 1"/>
                <a:gd name="f248" fmla="*/ 90487 f195 1"/>
                <a:gd name="f249" fmla="*/ 582613 f194 1"/>
                <a:gd name="f250" fmla="*/ 101600 f195 1"/>
                <a:gd name="f251" fmla="*/ 600075 f194 1"/>
                <a:gd name="f252" fmla="*/ 87312 f195 1"/>
                <a:gd name="f253" fmla="*/ 630238 f194 1"/>
                <a:gd name="f254" fmla="*/ 79375 f195 1"/>
                <a:gd name="f255" fmla="*/ 649288 f194 1"/>
                <a:gd name="f256" fmla="*/ 38100 f195 1"/>
                <a:gd name="f257" fmla="*/ 709613 f194 1"/>
                <a:gd name="f258" fmla="*/ 19050 f195 1"/>
                <a:gd name="f259" fmla="*/ 762000 f194 1"/>
                <a:gd name="f260" fmla="*/ 11112 f195 1"/>
                <a:gd name="f261" fmla="*/ 811213 f194 1"/>
                <a:gd name="f262" fmla="*/ 7937 f195 1"/>
                <a:gd name="f263" fmla="*/ 844550 f194 1"/>
                <a:gd name="f264" fmla="*/ 0 f195 1"/>
                <a:gd name="f265" fmla="*/ 868363 f194 1"/>
                <a:gd name="f266" fmla="*/ 123825 f195 1"/>
                <a:gd name="f267" fmla="*/ 855663 f194 1"/>
                <a:gd name="f268" fmla="*/ 252412 f195 1"/>
                <a:gd name="f269" fmla="*/ 841375 f194 1"/>
                <a:gd name="f270" fmla="*/ 330200 f195 1"/>
                <a:gd name="f271" fmla="*/ 327025 f195 1"/>
                <a:gd name="f272" fmla="*/ 904875 f194 1"/>
                <a:gd name="f273" fmla="*/ 342900 f195 1"/>
                <a:gd name="f274" fmla="*/ 927100 f194 1"/>
                <a:gd name="f275" fmla="*/ 365125 f195 1"/>
                <a:gd name="f276" fmla="*/ 973138 f194 1"/>
                <a:gd name="f277" fmla="*/ 384175 f195 1"/>
                <a:gd name="f278" fmla="*/ 987425 f194 1"/>
                <a:gd name="f279" fmla="*/ 954088 f194 1"/>
                <a:gd name="f280" fmla="*/ 466725 f195 1"/>
                <a:gd name="f281" fmla="*/ 946150 f194 1"/>
                <a:gd name="f282" fmla="*/ 503237 f195 1"/>
                <a:gd name="f283" fmla="*/ 931863 f194 1"/>
                <a:gd name="f284" fmla="*/ 957263 f194 1"/>
                <a:gd name="f285" fmla="*/ 552450 f195 1"/>
                <a:gd name="f286" fmla="*/ 965200 f194 1"/>
                <a:gd name="f287" fmla="*/ f196 1 f3"/>
                <a:gd name="f288" fmla="*/ f199 1 365"/>
                <a:gd name="f289" fmla="*/ f200 1 625"/>
                <a:gd name="f290" fmla="*/ f201 1 365"/>
                <a:gd name="f291" fmla="*/ f202 1 625"/>
                <a:gd name="f292" fmla="*/ f203 1 365"/>
                <a:gd name="f293" fmla="*/ f204 1 625"/>
                <a:gd name="f294" fmla="*/ f205 1 625"/>
                <a:gd name="f295" fmla="*/ f206 1 625"/>
                <a:gd name="f296" fmla="*/ f207 1 625"/>
                <a:gd name="f297" fmla="*/ f208 1 365"/>
                <a:gd name="f298" fmla="*/ f209 1 625"/>
                <a:gd name="f299" fmla="*/ f210 1 625"/>
                <a:gd name="f300" fmla="*/ f211 1 625"/>
                <a:gd name="f301" fmla="*/ f212 1 365"/>
                <a:gd name="f302" fmla="*/ f213 1 365"/>
                <a:gd name="f303" fmla="*/ f214 1 625"/>
                <a:gd name="f304" fmla="*/ f215 1 365"/>
                <a:gd name="f305" fmla="*/ f216 1 625"/>
                <a:gd name="f306" fmla="*/ f217 1 625"/>
                <a:gd name="f307" fmla="*/ f218 1 365"/>
                <a:gd name="f308" fmla="*/ f219 1 625"/>
                <a:gd name="f309" fmla="*/ f220 1 365"/>
                <a:gd name="f310" fmla="*/ f221 1 625"/>
                <a:gd name="f311" fmla="*/ f222 1 365"/>
                <a:gd name="f312" fmla="*/ f223 1 625"/>
                <a:gd name="f313" fmla="*/ f224 1 365"/>
                <a:gd name="f314" fmla="*/ f225 1 625"/>
                <a:gd name="f315" fmla="*/ f226 1 365"/>
                <a:gd name="f316" fmla="*/ f227 1 625"/>
                <a:gd name="f317" fmla="*/ f228 1 365"/>
                <a:gd name="f318" fmla="*/ f229 1 625"/>
                <a:gd name="f319" fmla="*/ f230 1 625"/>
                <a:gd name="f320" fmla="*/ f231 1 365"/>
                <a:gd name="f321" fmla="*/ f232 1 625"/>
                <a:gd name="f322" fmla="*/ f233 1 365"/>
                <a:gd name="f323" fmla="*/ f234 1 625"/>
                <a:gd name="f324" fmla="*/ f235 1 625"/>
                <a:gd name="f325" fmla="*/ f236 1 365"/>
                <a:gd name="f326" fmla="*/ f237 1 625"/>
                <a:gd name="f327" fmla="*/ f238 1 365"/>
                <a:gd name="f328" fmla="*/ f239 1 625"/>
                <a:gd name="f329" fmla="*/ f240 1 625"/>
                <a:gd name="f330" fmla="*/ f241 1 365"/>
                <a:gd name="f331" fmla="*/ f242 1 625"/>
                <a:gd name="f332" fmla="*/ f243 1 365"/>
                <a:gd name="f333" fmla="*/ f244 1 625"/>
                <a:gd name="f334" fmla="*/ f245 1 625"/>
                <a:gd name="f335" fmla="*/ f246 1 365"/>
                <a:gd name="f336" fmla="*/ f247 1 625"/>
                <a:gd name="f337" fmla="*/ f248 1 365"/>
                <a:gd name="f338" fmla="*/ f249 1 625"/>
                <a:gd name="f339" fmla="*/ f250 1 365"/>
                <a:gd name="f340" fmla="*/ f251 1 625"/>
                <a:gd name="f341" fmla="*/ f252 1 365"/>
                <a:gd name="f342" fmla="*/ f253 1 625"/>
                <a:gd name="f343" fmla="*/ f254 1 365"/>
                <a:gd name="f344" fmla="*/ f255 1 625"/>
                <a:gd name="f345" fmla="*/ f256 1 365"/>
                <a:gd name="f346" fmla="*/ f257 1 625"/>
                <a:gd name="f347" fmla="*/ f258 1 365"/>
                <a:gd name="f348" fmla="*/ f259 1 625"/>
                <a:gd name="f349" fmla="*/ f260 1 365"/>
                <a:gd name="f350" fmla="*/ f261 1 625"/>
                <a:gd name="f351" fmla="*/ f262 1 365"/>
                <a:gd name="f352" fmla="*/ f263 1 625"/>
                <a:gd name="f353" fmla="*/ f264 1 365"/>
                <a:gd name="f354" fmla="*/ f265 1 625"/>
                <a:gd name="f355" fmla="*/ f266 1 365"/>
                <a:gd name="f356" fmla="*/ f267 1 625"/>
                <a:gd name="f357" fmla="*/ f268 1 365"/>
                <a:gd name="f358" fmla="*/ f269 1 625"/>
                <a:gd name="f359" fmla="*/ f270 1 365"/>
                <a:gd name="f360" fmla="*/ f271 1 365"/>
                <a:gd name="f361" fmla="*/ f272 1 625"/>
                <a:gd name="f362" fmla="*/ f273 1 365"/>
                <a:gd name="f363" fmla="*/ f274 1 625"/>
                <a:gd name="f364" fmla="*/ f275 1 365"/>
                <a:gd name="f365" fmla="*/ f276 1 625"/>
                <a:gd name="f366" fmla="*/ f277 1 365"/>
                <a:gd name="f367" fmla="*/ f278 1 625"/>
                <a:gd name="f368" fmla="*/ f279 1 625"/>
                <a:gd name="f369" fmla="*/ f280 1 365"/>
                <a:gd name="f370" fmla="*/ f281 1 625"/>
                <a:gd name="f371" fmla="*/ f282 1 365"/>
                <a:gd name="f372" fmla="*/ f283 1 625"/>
                <a:gd name="f373" fmla="*/ f284 1 625"/>
                <a:gd name="f374" fmla="*/ f285 1 365"/>
                <a:gd name="f375" fmla="*/ f286 1 625"/>
                <a:gd name="f376" fmla="*/ 0 1 f197"/>
                <a:gd name="f377" fmla="*/ f7 1 f197"/>
                <a:gd name="f378" fmla="*/ 0 1 f198"/>
                <a:gd name="f379" fmla="*/ f8 1 f198"/>
                <a:gd name="f380" fmla="+- f287 0 f1"/>
                <a:gd name="f381" fmla="*/ f288 1 f197"/>
                <a:gd name="f382" fmla="*/ f289 1 f198"/>
                <a:gd name="f383" fmla="*/ f290 1 f197"/>
                <a:gd name="f384" fmla="*/ f291 1 f198"/>
                <a:gd name="f385" fmla="*/ f292 1 f197"/>
                <a:gd name="f386" fmla="*/ f293 1 f198"/>
                <a:gd name="f387" fmla="*/ f294 1 f198"/>
                <a:gd name="f388" fmla="*/ f295 1 f198"/>
                <a:gd name="f389" fmla="*/ f296 1 f198"/>
                <a:gd name="f390" fmla="*/ f297 1 f197"/>
                <a:gd name="f391" fmla="*/ f298 1 f198"/>
                <a:gd name="f392" fmla="*/ f299 1 f198"/>
                <a:gd name="f393" fmla="*/ f300 1 f198"/>
                <a:gd name="f394" fmla="*/ f301 1 f197"/>
                <a:gd name="f395" fmla="*/ f302 1 f197"/>
                <a:gd name="f396" fmla="*/ f303 1 f198"/>
                <a:gd name="f397" fmla="*/ f304 1 f197"/>
                <a:gd name="f398" fmla="*/ f305 1 f198"/>
                <a:gd name="f399" fmla="*/ f306 1 f198"/>
                <a:gd name="f400" fmla="*/ f307 1 f197"/>
                <a:gd name="f401" fmla="*/ f308 1 f198"/>
                <a:gd name="f402" fmla="*/ f309 1 f197"/>
                <a:gd name="f403" fmla="*/ f310 1 f198"/>
                <a:gd name="f404" fmla="*/ f311 1 f197"/>
                <a:gd name="f405" fmla="*/ f312 1 f198"/>
                <a:gd name="f406" fmla="*/ f313 1 f197"/>
                <a:gd name="f407" fmla="*/ f314 1 f198"/>
                <a:gd name="f408" fmla="*/ f315 1 f197"/>
                <a:gd name="f409" fmla="*/ f316 1 f198"/>
                <a:gd name="f410" fmla="*/ f317 1 f197"/>
                <a:gd name="f411" fmla="*/ f318 1 f198"/>
                <a:gd name="f412" fmla="*/ f319 1 f198"/>
                <a:gd name="f413" fmla="*/ f320 1 f197"/>
                <a:gd name="f414" fmla="*/ f321 1 f198"/>
                <a:gd name="f415" fmla="*/ f322 1 f197"/>
                <a:gd name="f416" fmla="*/ f323 1 f198"/>
                <a:gd name="f417" fmla="*/ f324 1 f198"/>
                <a:gd name="f418" fmla="*/ f325 1 f197"/>
                <a:gd name="f419" fmla="*/ f326 1 f198"/>
                <a:gd name="f420" fmla="*/ f327 1 f197"/>
                <a:gd name="f421" fmla="*/ f328 1 f198"/>
                <a:gd name="f422" fmla="*/ f329 1 f198"/>
                <a:gd name="f423" fmla="*/ f330 1 f197"/>
                <a:gd name="f424" fmla="*/ f331 1 f198"/>
                <a:gd name="f425" fmla="*/ f332 1 f197"/>
                <a:gd name="f426" fmla="*/ f333 1 f198"/>
                <a:gd name="f427" fmla="*/ f334 1 f198"/>
                <a:gd name="f428" fmla="*/ f335 1 f197"/>
                <a:gd name="f429" fmla="*/ f336 1 f198"/>
                <a:gd name="f430" fmla="*/ f337 1 f197"/>
                <a:gd name="f431" fmla="*/ f338 1 f198"/>
                <a:gd name="f432" fmla="*/ f339 1 f197"/>
                <a:gd name="f433" fmla="*/ f340 1 f198"/>
                <a:gd name="f434" fmla="*/ f341 1 f197"/>
                <a:gd name="f435" fmla="*/ f342 1 f198"/>
                <a:gd name="f436" fmla="*/ f343 1 f197"/>
                <a:gd name="f437" fmla="*/ f344 1 f198"/>
                <a:gd name="f438" fmla="*/ f345 1 f197"/>
                <a:gd name="f439" fmla="*/ f346 1 f198"/>
                <a:gd name="f440" fmla="*/ f347 1 f197"/>
                <a:gd name="f441" fmla="*/ f348 1 f198"/>
                <a:gd name="f442" fmla="*/ f349 1 f197"/>
                <a:gd name="f443" fmla="*/ f350 1 f198"/>
                <a:gd name="f444" fmla="*/ f351 1 f197"/>
                <a:gd name="f445" fmla="*/ f352 1 f198"/>
                <a:gd name="f446" fmla="*/ f353 1 f197"/>
                <a:gd name="f447" fmla="*/ f354 1 f198"/>
                <a:gd name="f448" fmla="*/ f355 1 f197"/>
                <a:gd name="f449" fmla="*/ f356 1 f198"/>
                <a:gd name="f450" fmla="*/ f357 1 f197"/>
                <a:gd name="f451" fmla="*/ f358 1 f198"/>
                <a:gd name="f452" fmla="*/ f359 1 f197"/>
                <a:gd name="f453" fmla="*/ f360 1 f197"/>
                <a:gd name="f454" fmla="*/ f361 1 f198"/>
                <a:gd name="f455" fmla="*/ f362 1 f197"/>
                <a:gd name="f456" fmla="*/ f363 1 f198"/>
                <a:gd name="f457" fmla="*/ f364 1 f197"/>
                <a:gd name="f458" fmla="*/ f365 1 f198"/>
                <a:gd name="f459" fmla="*/ f366 1 f197"/>
                <a:gd name="f460" fmla="*/ f367 1 f198"/>
                <a:gd name="f461" fmla="*/ f368 1 f198"/>
                <a:gd name="f462" fmla="*/ f369 1 f197"/>
                <a:gd name="f463" fmla="*/ f370 1 f198"/>
                <a:gd name="f464" fmla="*/ f371 1 f197"/>
                <a:gd name="f465" fmla="*/ f372 1 f198"/>
                <a:gd name="f466" fmla="*/ f373 1 f198"/>
                <a:gd name="f467" fmla="*/ f374 1 f197"/>
                <a:gd name="f468" fmla="*/ f375 1 f198"/>
                <a:gd name="f469" fmla="*/ f376 f192 1"/>
                <a:gd name="f470" fmla="*/ f377 f192 1"/>
                <a:gd name="f471" fmla="*/ f379 f193 1"/>
                <a:gd name="f472" fmla="*/ f378 f193 1"/>
                <a:gd name="f473" fmla="*/ f381 f192 1"/>
                <a:gd name="f474" fmla="*/ f382 f193 1"/>
                <a:gd name="f475" fmla="*/ f383 f192 1"/>
                <a:gd name="f476" fmla="*/ f384 f193 1"/>
                <a:gd name="f477" fmla="*/ f385 f192 1"/>
                <a:gd name="f478" fmla="*/ f386 f193 1"/>
                <a:gd name="f479" fmla="*/ f387 f193 1"/>
                <a:gd name="f480" fmla="*/ f388 f193 1"/>
                <a:gd name="f481" fmla="*/ f389 f193 1"/>
                <a:gd name="f482" fmla="*/ f390 f192 1"/>
                <a:gd name="f483" fmla="*/ f391 f193 1"/>
                <a:gd name="f484" fmla="*/ f392 f193 1"/>
                <a:gd name="f485" fmla="*/ f393 f193 1"/>
                <a:gd name="f486" fmla="*/ f394 f192 1"/>
                <a:gd name="f487" fmla="*/ f395 f192 1"/>
                <a:gd name="f488" fmla="*/ f396 f193 1"/>
                <a:gd name="f489" fmla="*/ f397 f192 1"/>
                <a:gd name="f490" fmla="*/ f398 f193 1"/>
                <a:gd name="f491" fmla="*/ f399 f193 1"/>
                <a:gd name="f492" fmla="*/ f400 f192 1"/>
                <a:gd name="f493" fmla="*/ f401 f193 1"/>
                <a:gd name="f494" fmla="*/ f402 f192 1"/>
                <a:gd name="f495" fmla="*/ f403 f193 1"/>
                <a:gd name="f496" fmla="*/ f404 f192 1"/>
                <a:gd name="f497" fmla="*/ f405 f193 1"/>
                <a:gd name="f498" fmla="*/ f406 f192 1"/>
                <a:gd name="f499" fmla="*/ f407 f193 1"/>
                <a:gd name="f500" fmla="*/ f408 f192 1"/>
                <a:gd name="f501" fmla="*/ f409 f193 1"/>
                <a:gd name="f502" fmla="*/ f410 f192 1"/>
                <a:gd name="f503" fmla="*/ f411 f193 1"/>
                <a:gd name="f504" fmla="*/ f412 f193 1"/>
                <a:gd name="f505" fmla="*/ f413 f192 1"/>
                <a:gd name="f506" fmla="*/ f414 f193 1"/>
                <a:gd name="f507" fmla="*/ f415 f192 1"/>
                <a:gd name="f508" fmla="*/ f416 f193 1"/>
                <a:gd name="f509" fmla="*/ f417 f193 1"/>
                <a:gd name="f510" fmla="*/ f418 f192 1"/>
                <a:gd name="f511" fmla="*/ f419 f193 1"/>
                <a:gd name="f512" fmla="*/ f420 f192 1"/>
                <a:gd name="f513" fmla="*/ f421 f193 1"/>
                <a:gd name="f514" fmla="*/ f422 f193 1"/>
                <a:gd name="f515" fmla="*/ f423 f192 1"/>
                <a:gd name="f516" fmla="*/ f424 f193 1"/>
                <a:gd name="f517" fmla="*/ f425 f192 1"/>
                <a:gd name="f518" fmla="*/ f426 f193 1"/>
                <a:gd name="f519" fmla="*/ f427 f193 1"/>
                <a:gd name="f520" fmla="*/ f428 f192 1"/>
                <a:gd name="f521" fmla="*/ f429 f193 1"/>
                <a:gd name="f522" fmla="*/ f430 f192 1"/>
                <a:gd name="f523" fmla="*/ f431 f193 1"/>
                <a:gd name="f524" fmla="*/ f432 f192 1"/>
                <a:gd name="f525" fmla="*/ f433 f193 1"/>
                <a:gd name="f526" fmla="*/ f434 f192 1"/>
                <a:gd name="f527" fmla="*/ f435 f193 1"/>
                <a:gd name="f528" fmla="*/ f436 f192 1"/>
                <a:gd name="f529" fmla="*/ f437 f193 1"/>
                <a:gd name="f530" fmla="*/ f438 f192 1"/>
                <a:gd name="f531" fmla="*/ f439 f193 1"/>
                <a:gd name="f532" fmla="*/ f440 f192 1"/>
                <a:gd name="f533" fmla="*/ f441 f193 1"/>
                <a:gd name="f534" fmla="*/ f442 f192 1"/>
                <a:gd name="f535" fmla="*/ f443 f193 1"/>
                <a:gd name="f536" fmla="*/ f444 f192 1"/>
                <a:gd name="f537" fmla="*/ f445 f193 1"/>
                <a:gd name="f538" fmla="*/ f446 f192 1"/>
                <a:gd name="f539" fmla="*/ f447 f193 1"/>
                <a:gd name="f540" fmla="*/ f448 f192 1"/>
                <a:gd name="f541" fmla="*/ f449 f193 1"/>
                <a:gd name="f542" fmla="*/ f450 f192 1"/>
                <a:gd name="f543" fmla="*/ f451 f193 1"/>
                <a:gd name="f544" fmla="*/ f452 f192 1"/>
                <a:gd name="f545" fmla="*/ f453 f192 1"/>
                <a:gd name="f546" fmla="*/ f454 f193 1"/>
                <a:gd name="f547" fmla="*/ f455 f192 1"/>
                <a:gd name="f548" fmla="*/ f456 f193 1"/>
                <a:gd name="f549" fmla="*/ f457 f192 1"/>
                <a:gd name="f550" fmla="*/ f458 f193 1"/>
                <a:gd name="f551" fmla="*/ f459 f192 1"/>
                <a:gd name="f552" fmla="*/ f460 f193 1"/>
                <a:gd name="f553" fmla="*/ f461 f193 1"/>
                <a:gd name="f554" fmla="*/ f462 f192 1"/>
                <a:gd name="f555" fmla="*/ f463 f193 1"/>
                <a:gd name="f556" fmla="*/ f464 f192 1"/>
                <a:gd name="f557" fmla="*/ f465 f193 1"/>
                <a:gd name="f558" fmla="*/ f466 f193 1"/>
                <a:gd name="f559" fmla="*/ f467 f192 1"/>
                <a:gd name="f560" fmla="*/ f468 f193 1"/>
              </a:gdLst>
              <a:ahLst/>
              <a:cxnLst>
                <a:cxn ang="3cd4">
                  <a:pos x="hc" y="t"/>
                </a:cxn>
                <a:cxn ang="0">
                  <a:pos x="r" y="vc"/>
                </a:cxn>
                <a:cxn ang="cd4">
                  <a:pos x="hc" y="b"/>
                </a:cxn>
                <a:cxn ang="cd2">
                  <a:pos x="l" y="vc"/>
                </a:cxn>
                <a:cxn ang="f380">
                  <a:pos x="f473" y="f474"/>
                </a:cxn>
                <a:cxn ang="f380">
                  <a:pos x="f475" y="f476"/>
                </a:cxn>
                <a:cxn ang="f380">
                  <a:pos x="f477" y="f478"/>
                </a:cxn>
                <a:cxn ang="f380">
                  <a:pos x="f477" y="f479"/>
                </a:cxn>
                <a:cxn ang="f380">
                  <a:pos x="f477" y="f480"/>
                </a:cxn>
                <a:cxn ang="f380">
                  <a:pos x="f477" y="f481"/>
                </a:cxn>
                <a:cxn ang="f380">
                  <a:pos x="f482" y="f483"/>
                </a:cxn>
                <a:cxn ang="f380">
                  <a:pos x="f482" y="f484"/>
                </a:cxn>
                <a:cxn ang="f380">
                  <a:pos x="f482" y="f485"/>
                </a:cxn>
                <a:cxn ang="f380">
                  <a:pos x="f486" y="f485"/>
                </a:cxn>
                <a:cxn ang="f380">
                  <a:pos x="f487" y="f488"/>
                </a:cxn>
                <a:cxn ang="f380">
                  <a:pos x="f489" y="f490"/>
                </a:cxn>
                <a:cxn ang="f380">
                  <a:pos x="f489" y="f491"/>
                </a:cxn>
                <a:cxn ang="f380">
                  <a:pos x="f492" y="f493"/>
                </a:cxn>
                <a:cxn ang="f380">
                  <a:pos x="f494" y="f495"/>
                </a:cxn>
                <a:cxn ang="f380">
                  <a:pos x="f496" y="f497"/>
                </a:cxn>
                <a:cxn ang="f380">
                  <a:pos x="f498" y="f499"/>
                </a:cxn>
                <a:cxn ang="f380">
                  <a:pos x="f500" y="f501"/>
                </a:cxn>
                <a:cxn ang="f380">
                  <a:pos x="f502" y="f503"/>
                </a:cxn>
                <a:cxn ang="f380">
                  <a:pos x="f502" y="f504"/>
                </a:cxn>
                <a:cxn ang="f380">
                  <a:pos x="f505" y="f506"/>
                </a:cxn>
                <a:cxn ang="f380">
                  <a:pos x="f507" y="f508"/>
                </a:cxn>
                <a:cxn ang="f380">
                  <a:pos x="f507" y="f509"/>
                </a:cxn>
                <a:cxn ang="f380">
                  <a:pos x="f510" y="f511"/>
                </a:cxn>
                <a:cxn ang="f380">
                  <a:pos x="f512" y="f513"/>
                </a:cxn>
                <a:cxn ang="f380">
                  <a:pos x="f505" y="f514"/>
                </a:cxn>
                <a:cxn ang="f380">
                  <a:pos x="f515" y="f516"/>
                </a:cxn>
                <a:cxn ang="f380">
                  <a:pos x="f517" y="f518"/>
                </a:cxn>
                <a:cxn ang="f380">
                  <a:pos x="f517" y="f519"/>
                </a:cxn>
                <a:cxn ang="f380">
                  <a:pos x="f520" y="f521"/>
                </a:cxn>
                <a:cxn ang="f380">
                  <a:pos x="f522" y="f523"/>
                </a:cxn>
                <a:cxn ang="f380">
                  <a:pos x="f524" y="f525"/>
                </a:cxn>
                <a:cxn ang="f380">
                  <a:pos x="f526" y="f527"/>
                </a:cxn>
                <a:cxn ang="f380">
                  <a:pos x="f528" y="f529"/>
                </a:cxn>
                <a:cxn ang="f380">
                  <a:pos x="f530" y="f531"/>
                </a:cxn>
                <a:cxn ang="f380">
                  <a:pos x="f532" y="f533"/>
                </a:cxn>
                <a:cxn ang="f380">
                  <a:pos x="f534" y="f535"/>
                </a:cxn>
                <a:cxn ang="f380">
                  <a:pos x="f536" y="f537"/>
                </a:cxn>
                <a:cxn ang="f380">
                  <a:pos x="f538" y="f539"/>
                </a:cxn>
                <a:cxn ang="f380">
                  <a:pos x="f540" y="f541"/>
                </a:cxn>
                <a:cxn ang="f380">
                  <a:pos x="f542" y="f543"/>
                </a:cxn>
                <a:cxn ang="f380">
                  <a:pos x="f544" y="f541"/>
                </a:cxn>
                <a:cxn ang="f380">
                  <a:pos x="f545" y="f546"/>
                </a:cxn>
                <a:cxn ang="f380">
                  <a:pos x="f547" y="f548"/>
                </a:cxn>
                <a:cxn ang="f380">
                  <a:pos x="f549" y="f550"/>
                </a:cxn>
                <a:cxn ang="f380">
                  <a:pos x="f551" y="f552"/>
                </a:cxn>
                <a:cxn ang="f380">
                  <a:pos x="f486" y="f553"/>
                </a:cxn>
                <a:cxn ang="f380">
                  <a:pos x="f554" y="f555"/>
                </a:cxn>
                <a:cxn ang="f380">
                  <a:pos x="f556" y="f557"/>
                </a:cxn>
                <a:cxn ang="f380">
                  <a:pos x="f477" y="f558"/>
                </a:cxn>
                <a:cxn ang="f380">
                  <a:pos x="f559" y="f560"/>
                </a:cxn>
                <a:cxn ang="f380">
                  <a:pos x="f477" y="f558"/>
                </a:cxn>
              </a:cxnLst>
              <a:rect l="f469" t="f472" r="f470" b="f471"/>
              <a:pathLst>
                <a:path w="365" h="625">
                  <a:moveTo>
                    <a:pt x="f7" y="f9"/>
                  </a:moveTo>
                  <a:lnTo>
                    <a:pt x="f2" y="f10"/>
                  </a:lnTo>
                  <a:lnTo>
                    <a:pt x="f11" y="f12"/>
                  </a:lnTo>
                  <a:lnTo>
                    <a:pt x="f13" y="f14"/>
                  </a:lnTo>
                  <a:lnTo>
                    <a:pt x="f15" y="f16"/>
                  </a:lnTo>
                  <a:lnTo>
                    <a:pt x="f17" y="f18"/>
                  </a:lnTo>
                  <a:lnTo>
                    <a:pt x="f19" y="f20"/>
                  </a:lnTo>
                  <a:lnTo>
                    <a:pt x="f21" y="f22"/>
                  </a:lnTo>
                  <a:lnTo>
                    <a:pt x="f23" y="f24"/>
                  </a:lnTo>
                  <a:lnTo>
                    <a:pt x="f23" y="f15"/>
                  </a:lnTo>
                  <a:lnTo>
                    <a:pt x="f23" y="f25"/>
                  </a:lnTo>
                  <a:lnTo>
                    <a:pt x="f23" y="f26"/>
                  </a:lnTo>
                  <a:lnTo>
                    <a:pt x="f23" y="f27"/>
                  </a:lnTo>
                  <a:lnTo>
                    <a:pt x="f23" y="f28"/>
                  </a:lnTo>
                  <a:lnTo>
                    <a:pt x="f23" y="f29"/>
                  </a:lnTo>
                  <a:lnTo>
                    <a:pt x="f23" y="f30"/>
                  </a:lnTo>
                  <a:lnTo>
                    <a:pt x="f23" y="f31"/>
                  </a:lnTo>
                  <a:lnTo>
                    <a:pt x="f23" y="f32"/>
                  </a:lnTo>
                  <a:lnTo>
                    <a:pt x="f33" y="f34"/>
                  </a:lnTo>
                  <a:lnTo>
                    <a:pt x="f33" y="f35"/>
                  </a:lnTo>
                  <a:lnTo>
                    <a:pt x="f33" y="f36"/>
                  </a:lnTo>
                  <a:lnTo>
                    <a:pt x="f33" y="f37"/>
                  </a:lnTo>
                  <a:lnTo>
                    <a:pt x="f33" y="f38"/>
                  </a:lnTo>
                  <a:lnTo>
                    <a:pt x="f33" y="f39"/>
                  </a:lnTo>
                  <a:lnTo>
                    <a:pt x="f33" y="f40"/>
                  </a:lnTo>
                  <a:lnTo>
                    <a:pt x="f33" y="f41"/>
                  </a:lnTo>
                  <a:lnTo>
                    <a:pt x="f33" y="f42"/>
                  </a:lnTo>
                  <a:lnTo>
                    <a:pt x="f43" y="f6"/>
                  </a:lnTo>
                  <a:lnTo>
                    <a:pt x="f44" y="f45"/>
                  </a:lnTo>
                  <a:lnTo>
                    <a:pt x="f46" y="f42"/>
                  </a:lnTo>
                  <a:lnTo>
                    <a:pt x="f47" y="f40"/>
                  </a:lnTo>
                  <a:lnTo>
                    <a:pt x="f30" y="f48"/>
                  </a:lnTo>
                  <a:lnTo>
                    <a:pt x="f3" y="f49"/>
                  </a:lnTo>
                  <a:lnTo>
                    <a:pt x="f50" y="f51"/>
                  </a:lnTo>
                  <a:lnTo>
                    <a:pt x="f52" y="f53"/>
                  </a:lnTo>
                  <a:lnTo>
                    <a:pt x="f54" y="f55"/>
                  </a:lnTo>
                  <a:lnTo>
                    <a:pt x="f56" y="f57"/>
                  </a:lnTo>
                  <a:lnTo>
                    <a:pt x="f56" y="f58"/>
                  </a:lnTo>
                  <a:lnTo>
                    <a:pt x="f54" y="f38"/>
                  </a:lnTo>
                  <a:lnTo>
                    <a:pt x="f59" y="f60"/>
                  </a:lnTo>
                  <a:lnTo>
                    <a:pt x="f61" y="f62"/>
                  </a:lnTo>
                  <a:lnTo>
                    <a:pt x="f61" y="f63"/>
                  </a:lnTo>
                  <a:lnTo>
                    <a:pt x="f64" y="f37"/>
                  </a:lnTo>
                  <a:lnTo>
                    <a:pt x="f65" y="f37"/>
                  </a:lnTo>
                  <a:lnTo>
                    <a:pt x="f66" y="f67"/>
                  </a:lnTo>
                  <a:lnTo>
                    <a:pt x="f66" y="f68"/>
                  </a:lnTo>
                  <a:lnTo>
                    <a:pt x="f69" y="f70"/>
                  </a:lnTo>
                  <a:lnTo>
                    <a:pt x="f71" y="f72"/>
                  </a:lnTo>
                  <a:lnTo>
                    <a:pt x="f73" y="f74"/>
                  </a:lnTo>
                  <a:lnTo>
                    <a:pt x="f73" y="f75"/>
                  </a:lnTo>
                  <a:lnTo>
                    <a:pt x="f76" y="f77"/>
                  </a:lnTo>
                  <a:lnTo>
                    <a:pt x="f78" y="f79"/>
                  </a:lnTo>
                  <a:lnTo>
                    <a:pt x="f80" y="f81"/>
                  </a:lnTo>
                  <a:lnTo>
                    <a:pt x="f78" y="f82"/>
                  </a:lnTo>
                  <a:lnTo>
                    <a:pt x="f78" y="f83"/>
                  </a:lnTo>
                  <a:lnTo>
                    <a:pt x="f84" y="f32"/>
                  </a:lnTo>
                  <a:lnTo>
                    <a:pt x="f85" y="f86"/>
                  </a:lnTo>
                  <a:lnTo>
                    <a:pt x="f87" y="f86"/>
                  </a:lnTo>
                  <a:lnTo>
                    <a:pt x="f87" y="f88"/>
                  </a:lnTo>
                  <a:lnTo>
                    <a:pt x="f85" y="f89"/>
                  </a:lnTo>
                  <a:lnTo>
                    <a:pt x="f85" y="f90"/>
                  </a:lnTo>
                  <a:lnTo>
                    <a:pt x="f85" y="f91"/>
                  </a:lnTo>
                  <a:lnTo>
                    <a:pt x="f87" y="f92"/>
                  </a:lnTo>
                  <a:lnTo>
                    <a:pt x="f93" y="f94"/>
                  </a:lnTo>
                  <a:lnTo>
                    <a:pt x="f95" y="f96"/>
                  </a:lnTo>
                  <a:lnTo>
                    <a:pt x="f49" y="f30"/>
                  </a:lnTo>
                  <a:lnTo>
                    <a:pt x="f97" y="f98"/>
                  </a:lnTo>
                  <a:lnTo>
                    <a:pt x="f97" y="f99"/>
                  </a:lnTo>
                  <a:lnTo>
                    <a:pt x="f49" y="f100"/>
                  </a:lnTo>
                  <a:lnTo>
                    <a:pt x="f95" y="f101"/>
                  </a:lnTo>
                  <a:lnTo>
                    <a:pt x="f95" y="f102"/>
                  </a:lnTo>
                  <a:lnTo>
                    <a:pt x="f103" y="f104"/>
                  </a:lnTo>
                  <a:lnTo>
                    <a:pt x="f93" y="f47"/>
                  </a:lnTo>
                  <a:lnTo>
                    <a:pt x="f103" y="f105"/>
                  </a:lnTo>
                  <a:lnTo>
                    <a:pt x="f93" y="f28"/>
                  </a:lnTo>
                  <a:lnTo>
                    <a:pt x="f85" y="f106"/>
                  </a:lnTo>
                  <a:lnTo>
                    <a:pt x="f107" y="f108"/>
                  </a:lnTo>
                  <a:lnTo>
                    <a:pt x="f87" y="f109"/>
                  </a:lnTo>
                  <a:lnTo>
                    <a:pt x="f85" y="f110"/>
                  </a:lnTo>
                  <a:lnTo>
                    <a:pt x="f85" y="f111"/>
                  </a:lnTo>
                  <a:lnTo>
                    <a:pt x="f80" y="f112"/>
                  </a:lnTo>
                  <a:lnTo>
                    <a:pt x="f80" y="f113"/>
                  </a:lnTo>
                  <a:lnTo>
                    <a:pt x="f107" y="f114"/>
                  </a:lnTo>
                  <a:lnTo>
                    <a:pt x="f115" y="f116"/>
                  </a:lnTo>
                  <a:lnTo>
                    <a:pt x="f84" y="f25"/>
                  </a:lnTo>
                  <a:lnTo>
                    <a:pt x="f84" y="f33"/>
                  </a:lnTo>
                  <a:lnTo>
                    <a:pt x="f115" y="f117"/>
                  </a:lnTo>
                  <a:lnTo>
                    <a:pt x="f115" y="f118"/>
                  </a:lnTo>
                  <a:lnTo>
                    <a:pt x="f80" y="f19"/>
                  </a:lnTo>
                  <a:lnTo>
                    <a:pt x="f84" y="f15"/>
                  </a:lnTo>
                  <a:lnTo>
                    <a:pt x="f84" y="f119"/>
                  </a:lnTo>
                  <a:lnTo>
                    <a:pt x="f120" y="f121"/>
                  </a:lnTo>
                  <a:lnTo>
                    <a:pt x="f73" y="f122"/>
                  </a:lnTo>
                  <a:lnTo>
                    <a:pt x="f71" y="f24"/>
                  </a:lnTo>
                  <a:lnTo>
                    <a:pt x="f37" y="f123"/>
                  </a:lnTo>
                  <a:lnTo>
                    <a:pt x="f37" y="f124"/>
                  </a:lnTo>
                  <a:lnTo>
                    <a:pt x="f37" y="f125"/>
                  </a:lnTo>
                  <a:lnTo>
                    <a:pt x="f73" y="f126"/>
                  </a:lnTo>
                  <a:lnTo>
                    <a:pt x="f127" y="f128"/>
                  </a:lnTo>
                  <a:lnTo>
                    <a:pt x="f120" y="f128"/>
                  </a:lnTo>
                  <a:lnTo>
                    <a:pt x="f120" y="f129"/>
                  </a:lnTo>
                  <a:lnTo>
                    <a:pt x="f120" y="f130"/>
                  </a:lnTo>
                  <a:lnTo>
                    <a:pt x="f84" y="f131"/>
                  </a:lnTo>
                  <a:lnTo>
                    <a:pt x="f87" y="f132"/>
                  </a:lnTo>
                  <a:lnTo>
                    <a:pt x="f97" y="f133"/>
                  </a:lnTo>
                  <a:lnTo>
                    <a:pt x="f49" y="f134"/>
                  </a:lnTo>
                  <a:lnTo>
                    <a:pt x="f135" y="f136"/>
                  </a:lnTo>
                  <a:lnTo>
                    <a:pt x="f137" y="f138"/>
                  </a:lnTo>
                  <a:lnTo>
                    <a:pt x="f139" y="f16"/>
                  </a:lnTo>
                  <a:lnTo>
                    <a:pt x="f139" y="f140"/>
                  </a:lnTo>
                  <a:lnTo>
                    <a:pt x="f42" y="f141"/>
                  </a:lnTo>
                  <a:lnTo>
                    <a:pt x="f142" y="f14"/>
                  </a:lnTo>
                  <a:lnTo>
                    <a:pt x="f6" y="f143"/>
                  </a:lnTo>
                  <a:lnTo>
                    <a:pt x="f144" y="f145"/>
                  </a:lnTo>
                  <a:lnTo>
                    <a:pt x="f144" y="f146"/>
                  </a:lnTo>
                  <a:lnTo>
                    <a:pt x="f6" y="f147"/>
                  </a:lnTo>
                  <a:lnTo>
                    <a:pt x="f6" y="f148"/>
                  </a:lnTo>
                  <a:lnTo>
                    <a:pt x="f103" y="f147"/>
                  </a:lnTo>
                  <a:lnTo>
                    <a:pt x="f76" y="f149"/>
                  </a:lnTo>
                  <a:lnTo>
                    <a:pt x="f150" y="f146"/>
                  </a:lnTo>
                  <a:lnTo>
                    <a:pt x="f151" y="f12"/>
                  </a:lnTo>
                  <a:lnTo>
                    <a:pt x="f152" y="f153"/>
                  </a:lnTo>
                  <a:lnTo>
                    <a:pt x="f154" y="f155"/>
                  </a:lnTo>
                  <a:lnTo>
                    <a:pt x="f156" y="f157"/>
                  </a:lnTo>
                  <a:lnTo>
                    <a:pt x="f158" y="f159"/>
                  </a:lnTo>
                  <a:lnTo>
                    <a:pt x="f98" y="f146"/>
                  </a:lnTo>
                  <a:lnTo>
                    <a:pt x="f160" y="f10"/>
                  </a:lnTo>
                  <a:lnTo>
                    <a:pt x="f160" y="f161"/>
                  </a:lnTo>
                  <a:lnTo>
                    <a:pt x="f30" y="f162"/>
                  </a:lnTo>
                  <a:lnTo>
                    <a:pt x="f30" y="f163"/>
                  </a:lnTo>
                  <a:lnTo>
                    <a:pt x="f98" y="f164"/>
                  </a:lnTo>
                  <a:lnTo>
                    <a:pt x="f165" y="f9"/>
                  </a:lnTo>
                  <a:lnTo>
                    <a:pt x="f166" y="f167"/>
                  </a:lnTo>
                  <a:lnTo>
                    <a:pt x="f168" y="f169"/>
                  </a:lnTo>
                  <a:lnTo>
                    <a:pt x="f168" y="f170"/>
                  </a:lnTo>
                  <a:lnTo>
                    <a:pt x="f171" y="f172"/>
                  </a:lnTo>
                  <a:lnTo>
                    <a:pt x="f173" y="f174"/>
                  </a:lnTo>
                  <a:lnTo>
                    <a:pt x="f175" y="f174"/>
                  </a:lnTo>
                  <a:lnTo>
                    <a:pt x="f176" y="f8"/>
                  </a:lnTo>
                  <a:lnTo>
                    <a:pt x="f177" y="f178"/>
                  </a:lnTo>
                  <a:lnTo>
                    <a:pt x="f46" y="f179"/>
                  </a:lnTo>
                  <a:lnTo>
                    <a:pt x="f180" y="f179"/>
                  </a:lnTo>
                  <a:lnTo>
                    <a:pt x="f181" y="f179"/>
                  </a:lnTo>
                  <a:lnTo>
                    <a:pt x="f182" y="f183"/>
                  </a:lnTo>
                  <a:lnTo>
                    <a:pt x="f184" y="f185"/>
                  </a:lnTo>
                  <a:lnTo>
                    <a:pt x="f186" y="f185"/>
                  </a:lnTo>
                  <a:lnTo>
                    <a:pt x="f43" y="f185"/>
                  </a:lnTo>
                  <a:lnTo>
                    <a:pt x="f21" y="f167"/>
                  </a:lnTo>
                  <a:lnTo>
                    <a:pt x="f7" y="f9"/>
                  </a:lnTo>
                  <a:close/>
                  <a:moveTo>
                    <a:pt x="f23" y="f187"/>
                  </a:moveTo>
                  <a:lnTo>
                    <a:pt x="f23" y="f169"/>
                  </a:lnTo>
                  <a:lnTo>
                    <a:pt x="f188" y="f189"/>
                  </a:lnTo>
                  <a:lnTo>
                    <a:pt x="f15" y="f189"/>
                  </a:lnTo>
                  <a:lnTo>
                    <a:pt x="f190" y="f189"/>
                  </a:lnTo>
                  <a:lnTo>
                    <a:pt x="f15" y="f169"/>
                  </a:lnTo>
                  <a:lnTo>
                    <a:pt x="f23" y="f187"/>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6" name="Freeform 54">
              <a:extLst>
                <a:ext uri="{FF2B5EF4-FFF2-40B4-BE49-F238E27FC236}">
                  <a16:creationId xmlns:a16="http://schemas.microsoft.com/office/drawing/2014/main" id="{1D0E711A-2283-BE7A-611D-BCBBFB1F4984}"/>
                </a:ext>
              </a:extLst>
            </p:cNvPr>
            <p:cNvSpPr/>
            <p:nvPr/>
          </p:nvSpPr>
          <p:spPr>
            <a:xfrm>
              <a:off x="4727758" y="3568162"/>
              <a:ext cx="711933" cy="576666"/>
            </a:xfrm>
            <a:custGeom>
              <a:avLst/>
              <a:gdLst>
                <a:gd name="f0" fmla="val 10800000"/>
                <a:gd name="f1" fmla="val 5400000"/>
                <a:gd name="f2" fmla="val 360"/>
                <a:gd name="f3" fmla="val 180"/>
                <a:gd name="f4" fmla="val w"/>
                <a:gd name="f5" fmla="val h"/>
                <a:gd name="f6" fmla="val 0"/>
                <a:gd name="f7" fmla="val 600"/>
                <a:gd name="f8" fmla="val 486"/>
                <a:gd name="f9" fmla="val 276"/>
                <a:gd name="f10" fmla="val 438"/>
                <a:gd name="f11" fmla="val 267"/>
                <a:gd name="f12" fmla="val 434"/>
                <a:gd name="f13" fmla="val 260"/>
                <a:gd name="f14" fmla="val 253"/>
                <a:gd name="f15" fmla="val 443"/>
                <a:gd name="f16" fmla="val 274"/>
                <a:gd name="f17" fmla="val 453"/>
                <a:gd name="f18" fmla="val 450"/>
                <a:gd name="f19" fmla="val 281"/>
                <a:gd name="f20" fmla="val 446"/>
                <a:gd name="f21" fmla="val 441"/>
                <a:gd name="f22" fmla="val 279"/>
                <a:gd name="f23" fmla="val 555"/>
                <a:gd name="f24" fmla="val 351"/>
                <a:gd name="f25" fmla="val 553"/>
                <a:gd name="f26" fmla="val 346"/>
                <a:gd name="f27" fmla="val 339"/>
                <a:gd name="f28" fmla="val 558"/>
                <a:gd name="f29" fmla="val 334"/>
                <a:gd name="f30" fmla="val 548"/>
                <a:gd name="f31" fmla="val 341"/>
                <a:gd name="f32" fmla="val 546"/>
                <a:gd name="f33" fmla="val 344"/>
                <a:gd name="f34" fmla="val 544"/>
                <a:gd name="f35" fmla="val 541"/>
                <a:gd name="f36" fmla="val 348"/>
                <a:gd name="f37" fmla="val 591"/>
                <a:gd name="f38" fmla="val 391"/>
                <a:gd name="f39" fmla="val 393"/>
                <a:gd name="f40" fmla="val 596"/>
                <a:gd name="f41" fmla="val 386"/>
                <a:gd name="f42" fmla="val 598"/>
                <a:gd name="f43" fmla="val 382"/>
                <a:gd name="f44" fmla="val 593"/>
                <a:gd name="f45" fmla="val 384"/>
                <a:gd name="f46" fmla="val 375"/>
                <a:gd name="f47" fmla="val 358"/>
                <a:gd name="f48" fmla="val 379"/>
                <a:gd name="f49" fmla="val 584"/>
                <a:gd name="f50" fmla="val 577"/>
                <a:gd name="f51" fmla="val 448"/>
                <a:gd name="f52" fmla="val 570"/>
                <a:gd name="f53" fmla="val 563"/>
                <a:gd name="f54" fmla="val 532"/>
                <a:gd name="f55" fmla="val 522"/>
                <a:gd name="f56" fmla="val 424"/>
                <a:gd name="f57" fmla="val 510"/>
                <a:gd name="f58" fmla="val 419"/>
                <a:gd name="f59" fmla="val 506"/>
                <a:gd name="f60" fmla="val 410"/>
                <a:gd name="f61" fmla="val 508"/>
                <a:gd name="f62" fmla="val 408"/>
                <a:gd name="f63" fmla="val 403"/>
                <a:gd name="f64" fmla="val 401"/>
                <a:gd name="f65" fmla="val 515"/>
                <a:gd name="f66" fmla="val 398"/>
                <a:gd name="f67" fmla="val 518"/>
                <a:gd name="f68" fmla="val 396"/>
                <a:gd name="f69" fmla="val 525"/>
                <a:gd name="f70" fmla="val 389"/>
                <a:gd name="f71" fmla="val 377"/>
                <a:gd name="f72" fmla="val 367"/>
                <a:gd name="f73" fmla="val 536"/>
                <a:gd name="f74" fmla="val 534"/>
                <a:gd name="f75" fmla="val 353"/>
                <a:gd name="f76" fmla="val 372"/>
                <a:gd name="f77" fmla="val 499"/>
                <a:gd name="f78" fmla="val 489"/>
                <a:gd name="f79" fmla="val 363"/>
                <a:gd name="f80" fmla="val 494"/>
                <a:gd name="f81" fmla="val 501"/>
                <a:gd name="f82" fmla="val 503"/>
                <a:gd name="f83" fmla="val 496"/>
                <a:gd name="f84" fmla="val 480"/>
                <a:gd name="f85" fmla="val 470"/>
                <a:gd name="f86" fmla="val 449"/>
                <a:gd name="f87" fmla="val 365"/>
                <a:gd name="f88" fmla="val 437"/>
                <a:gd name="f89" fmla="val 423"/>
                <a:gd name="f90" fmla="val 430"/>
                <a:gd name="f91" fmla="val 440"/>
                <a:gd name="f92" fmla="val 320"/>
                <a:gd name="f93" fmla="val 451"/>
                <a:gd name="f94" fmla="val 461"/>
                <a:gd name="f95" fmla="val 322"/>
                <a:gd name="f96" fmla="val 332"/>
                <a:gd name="f97" fmla="val 513"/>
                <a:gd name="f98" fmla="val 520"/>
                <a:gd name="f99" fmla="val 337"/>
                <a:gd name="f100" fmla="val 325"/>
                <a:gd name="f101" fmla="val 318"/>
                <a:gd name="f102" fmla="val 303"/>
                <a:gd name="f103" fmla="val 492"/>
                <a:gd name="f104" fmla="val 296"/>
                <a:gd name="f105" fmla="val 484"/>
                <a:gd name="f106" fmla="val 292"/>
                <a:gd name="f107" fmla="val 482"/>
                <a:gd name="f108" fmla="val 287"/>
                <a:gd name="f109" fmla="val 282"/>
                <a:gd name="f110" fmla="val 277"/>
                <a:gd name="f111" fmla="val 273"/>
                <a:gd name="f112" fmla="val 251"/>
                <a:gd name="f113" fmla="val 487"/>
                <a:gd name="f114" fmla="val 237"/>
                <a:gd name="f115" fmla="val 240"/>
                <a:gd name="f116" fmla="val 435"/>
                <a:gd name="f117" fmla="val 242"/>
                <a:gd name="f118" fmla="val 406"/>
                <a:gd name="f119" fmla="val 247"/>
                <a:gd name="f120" fmla="val 380"/>
                <a:gd name="f121" fmla="val 249"/>
                <a:gd name="f122" fmla="val 354"/>
                <a:gd name="f123" fmla="val 328"/>
                <a:gd name="f124" fmla="val 254"/>
                <a:gd name="f125" fmla="val 302"/>
                <a:gd name="f126" fmla="val 256"/>
                <a:gd name="f127" fmla="val 259"/>
                <a:gd name="f128" fmla="val 244"/>
                <a:gd name="f129" fmla="val 232"/>
                <a:gd name="f130" fmla="val 225"/>
                <a:gd name="f131" fmla="val 283"/>
                <a:gd name="f132" fmla="val 223"/>
                <a:gd name="f133" fmla="val 286"/>
                <a:gd name="f134" fmla="val 214"/>
                <a:gd name="f135" fmla="val 202"/>
                <a:gd name="f136" fmla="val 288"/>
                <a:gd name="f137" fmla="val 192"/>
                <a:gd name="f138" fmla="val 293"/>
                <a:gd name="f139" fmla="val 187"/>
                <a:gd name="f140" fmla="val 295"/>
                <a:gd name="f141" fmla="val 176"/>
                <a:gd name="f142" fmla="val 300"/>
                <a:gd name="f143" fmla="val 159"/>
                <a:gd name="f144" fmla="val 307"/>
                <a:gd name="f145" fmla="val 145"/>
                <a:gd name="f146" fmla="val 319"/>
                <a:gd name="f147" fmla="val 131"/>
                <a:gd name="f148" fmla="val 326"/>
                <a:gd name="f149" fmla="val 121"/>
                <a:gd name="f150" fmla="val 114"/>
                <a:gd name="f151" fmla="val 109"/>
                <a:gd name="f152" fmla="val 331"/>
                <a:gd name="f153" fmla="val 333"/>
                <a:gd name="f154" fmla="val 102"/>
                <a:gd name="f155" fmla="val 340"/>
                <a:gd name="f156" fmla="val 95"/>
                <a:gd name="f157" fmla="val 90"/>
                <a:gd name="f158" fmla="val 88"/>
                <a:gd name="f159" fmla="val 338"/>
                <a:gd name="f160" fmla="val 83"/>
                <a:gd name="f161" fmla="val 79"/>
                <a:gd name="f162" fmla="val 74"/>
                <a:gd name="f163" fmla="val 64"/>
                <a:gd name="f164" fmla="val 60"/>
                <a:gd name="f165" fmla="val 317"/>
                <a:gd name="f166" fmla="val 53"/>
                <a:gd name="f167" fmla="val 314"/>
                <a:gd name="f168" fmla="val 50"/>
                <a:gd name="f169" fmla="val 45"/>
                <a:gd name="f170" fmla="val 41"/>
                <a:gd name="f171" fmla="val 36"/>
                <a:gd name="f172" fmla="val 31"/>
                <a:gd name="f173" fmla="val 312"/>
                <a:gd name="f174" fmla="val 27"/>
                <a:gd name="f175" fmla="val 15"/>
                <a:gd name="f176" fmla="val 10"/>
                <a:gd name="f177" fmla="val 309"/>
                <a:gd name="f178" fmla="val 5"/>
                <a:gd name="f179" fmla="val 3"/>
                <a:gd name="f180" fmla="val 269"/>
                <a:gd name="f181" fmla="val 250"/>
                <a:gd name="f182" fmla="val 231"/>
                <a:gd name="f183" fmla="val 8"/>
                <a:gd name="f184" fmla="val 210"/>
                <a:gd name="f185" fmla="val 191"/>
                <a:gd name="f186" fmla="val 12"/>
                <a:gd name="f187" fmla="val 172"/>
                <a:gd name="f188" fmla="val 153"/>
                <a:gd name="f189" fmla="val 134"/>
                <a:gd name="f190" fmla="val 17"/>
                <a:gd name="f191" fmla="val 115"/>
                <a:gd name="f192" fmla="val 97"/>
                <a:gd name="f193" fmla="val 19"/>
                <a:gd name="f194" fmla="val 78"/>
                <a:gd name="f195" fmla="val 22"/>
                <a:gd name="f196" fmla="val 59"/>
                <a:gd name="f197" fmla="val 37"/>
                <a:gd name="f198" fmla="val 24"/>
                <a:gd name="f199" fmla="val 2"/>
                <a:gd name="f200" fmla="val 43"/>
                <a:gd name="f201" fmla="val 76"/>
                <a:gd name="f202" fmla="val 4"/>
                <a:gd name="f203" fmla="val 107"/>
                <a:gd name="f204" fmla="val 7"/>
                <a:gd name="f205" fmla="val 124"/>
                <a:gd name="f206" fmla="val 140"/>
                <a:gd name="f207" fmla="val 154"/>
                <a:gd name="f208" fmla="val 23"/>
                <a:gd name="f209" fmla="val 169"/>
                <a:gd name="f210" fmla="val 30"/>
                <a:gd name="f211" fmla="val 33"/>
                <a:gd name="f212" fmla="val 185"/>
                <a:gd name="f213" fmla="val 35"/>
                <a:gd name="f214" fmla="val 204"/>
                <a:gd name="f215" fmla="val 209"/>
                <a:gd name="f216" fmla="val 218"/>
                <a:gd name="f217" fmla="val 54"/>
                <a:gd name="f218" fmla="val 63"/>
                <a:gd name="f219" fmla="val 68"/>
                <a:gd name="f220" fmla="val 263"/>
                <a:gd name="f221" fmla="val 71"/>
                <a:gd name="f222" fmla="val 270"/>
                <a:gd name="f223" fmla="val 285"/>
                <a:gd name="f224" fmla="val 299"/>
                <a:gd name="f225" fmla="val 313"/>
                <a:gd name="f226" fmla="val 56"/>
                <a:gd name="f227" fmla="val 52"/>
                <a:gd name="f228" fmla="val 370"/>
                <a:gd name="f229" fmla="val 412"/>
                <a:gd name="f230" fmla="val 417"/>
                <a:gd name="f231" fmla="val 49"/>
                <a:gd name="f232" fmla="val 47"/>
                <a:gd name="f233" fmla="val 429"/>
                <a:gd name="f234" fmla="val 42"/>
                <a:gd name="f235" fmla="val 436"/>
                <a:gd name="f236" fmla="val 431"/>
                <a:gd name="f237" fmla="val 108"/>
                <a:gd name="f238" fmla="val 120"/>
                <a:gd name="f239" fmla="val 146"/>
                <a:gd name="f240" fmla="val 165"/>
                <a:gd name="f241" fmla="val 179"/>
                <a:gd name="f242" fmla="val 224"/>
                <a:gd name="f243" fmla="val 243"/>
                <a:gd name="f244" fmla="val 246"/>
                <a:gd name="f245" fmla="val 241"/>
                <a:gd name="f246" fmla="val 236"/>
                <a:gd name="f247" fmla="val 248"/>
                <a:gd name="f248" fmla="val 415"/>
                <a:gd name="f249" fmla="val 262"/>
                <a:gd name="f250" fmla="val 272"/>
                <a:gd name="f251" fmla="val 335"/>
                <a:gd name="f252" fmla="val 350"/>
                <a:gd name="f253" fmla="val 462"/>
                <a:gd name="f254" fmla="val 467"/>
                <a:gd name="f255" fmla="val 464"/>
                <a:gd name="f256" fmla="val 472"/>
                <a:gd name="f257" fmla="val 369"/>
                <a:gd name="f258" fmla="val 479"/>
                <a:gd name="f259" fmla="val 397"/>
                <a:gd name="f260" fmla="val 404"/>
                <a:gd name="f261" fmla="val 481"/>
                <a:gd name="f262" fmla="val 414"/>
                <a:gd name="f263" fmla="val 460"/>
                <a:gd name="f264" fmla="val 447"/>
                <a:gd name="f265" fmla="val 454"/>
                <a:gd name="f266" fmla="val 456"/>
                <a:gd name="f267" fmla="val 466"/>
                <a:gd name="f268" fmla="val 476"/>
                <a:gd name="f269" fmla="val 468"/>
                <a:gd name="f270" fmla="val 469"/>
                <a:gd name="f271" fmla="val 455"/>
                <a:gd name="f272" fmla="val 473"/>
                <a:gd name="f273" fmla="val 458"/>
                <a:gd name="f274" fmla="val 427"/>
                <a:gd name="f275" fmla="val 474"/>
                <a:gd name="f276" fmla="val 551"/>
                <a:gd name="f277" fmla="val 483"/>
                <a:gd name="f278" fmla="val 567"/>
                <a:gd name="f279" fmla="val 572"/>
                <a:gd name="f280" fmla="val 579"/>
                <a:gd name="f281" fmla="val 589"/>
                <a:gd name="f282" fmla="+- 0 0 -90"/>
                <a:gd name="f283" fmla="*/ f4 1 600"/>
                <a:gd name="f284" fmla="*/ f5 1 486"/>
                <a:gd name="f285" fmla="+- f8 0 f6"/>
                <a:gd name="f286" fmla="+- f7 0 f6"/>
                <a:gd name="f287" fmla="*/ f282 f0 1"/>
                <a:gd name="f288" fmla="*/ f286 1 600"/>
                <a:gd name="f289" fmla="*/ f285 1 486"/>
                <a:gd name="f290" fmla="*/ 401638 f286 1"/>
                <a:gd name="f291" fmla="*/ 703263 f285 1"/>
                <a:gd name="f292" fmla="*/ 442913 f286 1"/>
                <a:gd name="f293" fmla="*/ 695325 f285 1"/>
                <a:gd name="f294" fmla="*/ 885825 f286 1"/>
                <a:gd name="f295" fmla="*/ 530225 f285 1"/>
                <a:gd name="f296" fmla="*/ 869950 f286 1"/>
                <a:gd name="f297" fmla="*/ 552450 f285 1"/>
                <a:gd name="f298" fmla="*/ 949325 f286 1"/>
                <a:gd name="f299" fmla="*/ 606425 f285 1"/>
                <a:gd name="f300" fmla="*/ 557213 f285 1"/>
                <a:gd name="f301" fmla="*/ 927100 f286 1"/>
                <a:gd name="f302" fmla="*/ 719138 f285 1"/>
                <a:gd name="f303" fmla="*/ 828675 f286 1"/>
                <a:gd name="f304" fmla="*/ 673100 f285 1"/>
                <a:gd name="f305" fmla="*/ 809625 f286 1"/>
                <a:gd name="f306" fmla="*/ 636588 f285 1"/>
                <a:gd name="f307" fmla="*/ 844550 f286 1"/>
                <a:gd name="f308" fmla="*/ 612775 f285 1"/>
                <a:gd name="f309" fmla="*/ 847725 f286 1"/>
                <a:gd name="f310" fmla="*/ 568325 f285 1"/>
                <a:gd name="f311" fmla="*/ 595313 f285 1"/>
                <a:gd name="f312" fmla="*/ 803275 f286 1"/>
                <a:gd name="f313" fmla="*/ 549275 f285 1"/>
                <a:gd name="f314" fmla="*/ 762000 f286 1"/>
                <a:gd name="f315" fmla="*/ 682625 f286 1"/>
                <a:gd name="f316" fmla="*/ 814388 f286 1"/>
                <a:gd name="f317" fmla="*/ 538163 f285 1"/>
                <a:gd name="f318" fmla="*/ 515938 f285 1"/>
                <a:gd name="f319" fmla="*/ 765175 f286 1"/>
                <a:gd name="f320" fmla="*/ 455613 f285 1"/>
                <a:gd name="f321" fmla="*/ 773113 f286 1"/>
                <a:gd name="f322" fmla="*/ 376238 f285 1"/>
                <a:gd name="f323" fmla="*/ 561975 f286 1"/>
                <a:gd name="f324" fmla="*/ 398463 f285 1"/>
                <a:gd name="f325" fmla="*/ 446088 f286 1"/>
                <a:gd name="f326" fmla="*/ 454025 f286 1"/>
                <a:gd name="f327" fmla="*/ 339725 f285 1"/>
                <a:gd name="f328" fmla="*/ 476250 f286 1"/>
                <a:gd name="f329" fmla="*/ 252413 f285 1"/>
                <a:gd name="f330" fmla="*/ 517525 f286 1"/>
                <a:gd name="f331" fmla="*/ 173038 f285 1"/>
                <a:gd name="f332" fmla="*/ 539750 f286 1"/>
                <a:gd name="f333" fmla="*/ 139700 f285 1"/>
                <a:gd name="f334" fmla="*/ 506413 f286 1"/>
                <a:gd name="f335" fmla="*/ 95250 f285 1"/>
                <a:gd name="f336" fmla="*/ 57150 f285 1"/>
                <a:gd name="f337" fmla="*/ 490538 f286 1"/>
                <a:gd name="f338" fmla="*/ 7938 f285 1"/>
                <a:gd name="f339" fmla="*/ 366713 f286 1"/>
                <a:gd name="f340" fmla="*/ 12700 f285 1"/>
                <a:gd name="f341" fmla="*/ 212725 f286 1"/>
                <a:gd name="f342" fmla="*/ 26988 f285 1"/>
                <a:gd name="f343" fmla="*/ 58738 f286 1"/>
                <a:gd name="f344" fmla="*/ 38100 f285 1"/>
                <a:gd name="f345" fmla="*/ 6350 f286 1"/>
                <a:gd name="f346" fmla="*/ 142875 f285 1"/>
                <a:gd name="f347" fmla="*/ 36513 f286 1"/>
                <a:gd name="f348" fmla="*/ 268288 f285 1"/>
                <a:gd name="f349" fmla="*/ 71438 f286 1"/>
                <a:gd name="f350" fmla="*/ 107950 f286 1"/>
                <a:gd name="f351" fmla="*/ 403225 f285 1"/>
                <a:gd name="f352" fmla="*/ 463550 f285 1"/>
                <a:gd name="f353" fmla="*/ 88900 f286 1"/>
                <a:gd name="f354" fmla="*/ 628650 f285 1"/>
                <a:gd name="f355" fmla="*/ 74613 f286 1"/>
                <a:gd name="f356" fmla="*/ 681038 f285 1"/>
                <a:gd name="f357" fmla="*/ 100013 f286 1"/>
                <a:gd name="f358" fmla="*/ 688975 f285 1"/>
                <a:gd name="f359" fmla="*/ 261938 f286 1"/>
                <a:gd name="f360" fmla="*/ 382588 f286 1"/>
                <a:gd name="f361" fmla="*/ 684213 f285 1"/>
                <a:gd name="f362" fmla="*/ 431800 f286 1"/>
                <a:gd name="f363" fmla="*/ 665163 f285 1"/>
                <a:gd name="f364" fmla="*/ 528638 f286 1"/>
                <a:gd name="f365" fmla="*/ 692150 f285 1"/>
                <a:gd name="f366" fmla="*/ 555625 f286 1"/>
                <a:gd name="f367" fmla="*/ 741363 f285 1"/>
                <a:gd name="f368" fmla="*/ 630238 f286 1"/>
                <a:gd name="f369" fmla="*/ 771525 f285 1"/>
                <a:gd name="f370" fmla="*/ 709613 f286 1"/>
                <a:gd name="f371" fmla="*/ 736600 f285 1"/>
                <a:gd name="f372" fmla="*/ 746125 f286 1"/>
                <a:gd name="f373" fmla="*/ 733425 f285 1"/>
                <a:gd name="f374" fmla="*/ 731838 f286 1"/>
                <a:gd name="f375" fmla="*/ 795338 f286 1"/>
                <a:gd name="f376" fmla="*/ 700088 f285 1"/>
                <a:gd name="f377" fmla="*/ 833438 f286 1"/>
                <a:gd name="f378" fmla="*/ 874713 f286 1"/>
                <a:gd name="f379" fmla="*/ 919163 f286 1"/>
                <a:gd name="f380" fmla="*/ 752475 f285 1"/>
                <a:gd name="f381" fmla="*/ f287 1 f3"/>
                <a:gd name="f382" fmla="*/ f290 1 600"/>
                <a:gd name="f383" fmla="*/ f291 1 486"/>
                <a:gd name="f384" fmla="*/ f292 1 600"/>
                <a:gd name="f385" fmla="*/ f293 1 486"/>
                <a:gd name="f386" fmla="*/ f294 1 600"/>
                <a:gd name="f387" fmla="*/ f295 1 486"/>
                <a:gd name="f388" fmla="*/ f296 1 600"/>
                <a:gd name="f389" fmla="*/ f297 1 486"/>
                <a:gd name="f390" fmla="*/ f298 1 600"/>
                <a:gd name="f391" fmla="*/ f299 1 486"/>
                <a:gd name="f392" fmla="*/ f300 1 486"/>
                <a:gd name="f393" fmla="*/ f301 1 600"/>
                <a:gd name="f394" fmla="*/ f302 1 486"/>
                <a:gd name="f395" fmla="*/ f303 1 600"/>
                <a:gd name="f396" fmla="*/ f304 1 486"/>
                <a:gd name="f397" fmla="*/ f305 1 600"/>
                <a:gd name="f398" fmla="*/ f306 1 486"/>
                <a:gd name="f399" fmla="*/ f307 1 600"/>
                <a:gd name="f400" fmla="*/ f308 1 486"/>
                <a:gd name="f401" fmla="*/ f309 1 600"/>
                <a:gd name="f402" fmla="*/ f310 1 486"/>
                <a:gd name="f403" fmla="*/ f311 1 486"/>
                <a:gd name="f404" fmla="*/ f312 1 600"/>
                <a:gd name="f405" fmla="*/ f313 1 486"/>
                <a:gd name="f406" fmla="*/ f314 1 600"/>
                <a:gd name="f407" fmla="*/ f315 1 600"/>
                <a:gd name="f408" fmla="*/ f316 1 600"/>
                <a:gd name="f409" fmla="*/ f317 1 486"/>
                <a:gd name="f410" fmla="*/ f318 1 486"/>
                <a:gd name="f411" fmla="*/ f319 1 600"/>
                <a:gd name="f412" fmla="*/ f320 1 486"/>
                <a:gd name="f413" fmla="*/ f321 1 600"/>
                <a:gd name="f414" fmla="*/ f322 1 486"/>
                <a:gd name="f415" fmla="*/ f323 1 600"/>
                <a:gd name="f416" fmla="*/ f324 1 486"/>
                <a:gd name="f417" fmla="*/ f325 1 600"/>
                <a:gd name="f418" fmla="*/ f326 1 600"/>
                <a:gd name="f419" fmla="*/ f327 1 486"/>
                <a:gd name="f420" fmla="*/ f328 1 600"/>
                <a:gd name="f421" fmla="*/ f329 1 486"/>
                <a:gd name="f422" fmla="*/ f330 1 600"/>
                <a:gd name="f423" fmla="*/ f331 1 486"/>
                <a:gd name="f424" fmla="*/ f332 1 600"/>
                <a:gd name="f425" fmla="*/ f333 1 486"/>
                <a:gd name="f426" fmla="*/ f334 1 600"/>
                <a:gd name="f427" fmla="*/ f335 1 486"/>
                <a:gd name="f428" fmla="*/ f336 1 486"/>
                <a:gd name="f429" fmla="*/ f337 1 600"/>
                <a:gd name="f430" fmla="*/ f338 1 486"/>
                <a:gd name="f431" fmla="*/ f339 1 600"/>
                <a:gd name="f432" fmla="*/ f340 1 486"/>
                <a:gd name="f433" fmla="*/ f341 1 600"/>
                <a:gd name="f434" fmla="*/ f342 1 486"/>
                <a:gd name="f435" fmla="*/ f343 1 600"/>
                <a:gd name="f436" fmla="*/ f344 1 486"/>
                <a:gd name="f437" fmla="*/ f345 1 600"/>
                <a:gd name="f438" fmla="*/ f346 1 486"/>
                <a:gd name="f439" fmla="*/ f347 1 600"/>
                <a:gd name="f440" fmla="*/ f348 1 486"/>
                <a:gd name="f441" fmla="*/ f349 1 600"/>
                <a:gd name="f442" fmla="*/ f350 1 600"/>
                <a:gd name="f443" fmla="*/ f351 1 486"/>
                <a:gd name="f444" fmla="*/ f352 1 486"/>
                <a:gd name="f445" fmla="*/ f353 1 600"/>
                <a:gd name="f446" fmla="*/ f354 1 486"/>
                <a:gd name="f447" fmla="*/ f355 1 600"/>
                <a:gd name="f448" fmla="*/ f356 1 486"/>
                <a:gd name="f449" fmla="*/ f357 1 600"/>
                <a:gd name="f450" fmla="*/ f358 1 486"/>
                <a:gd name="f451" fmla="*/ f359 1 600"/>
                <a:gd name="f452" fmla="*/ f360 1 600"/>
                <a:gd name="f453" fmla="*/ f361 1 486"/>
                <a:gd name="f454" fmla="*/ f362 1 600"/>
                <a:gd name="f455" fmla="*/ f363 1 486"/>
                <a:gd name="f456" fmla="*/ f364 1 600"/>
                <a:gd name="f457" fmla="*/ f365 1 486"/>
                <a:gd name="f458" fmla="*/ f366 1 600"/>
                <a:gd name="f459" fmla="*/ f367 1 486"/>
                <a:gd name="f460" fmla="*/ f368 1 600"/>
                <a:gd name="f461" fmla="*/ f369 1 486"/>
                <a:gd name="f462" fmla="*/ f370 1 600"/>
                <a:gd name="f463" fmla="*/ f371 1 486"/>
                <a:gd name="f464" fmla="*/ f372 1 600"/>
                <a:gd name="f465" fmla="*/ f373 1 486"/>
                <a:gd name="f466" fmla="*/ f374 1 600"/>
                <a:gd name="f467" fmla="*/ f375 1 600"/>
                <a:gd name="f468" fmla="*/ f376 1 486"/>
                <a:gd name="f469" fmla="*/ f377 1 600"/>
                <a:gd name="f470" fmla="*/ f378 1 600"/>
                <a:gd name="f471" fmla="*/ f379 1 600"/>
                <a:gd name="f472" fmla="*/ f380 1 486"/>
                <a:gd name="f473" fmla="*/ 0 1 f288"/>
                <a:gd name="f474" fmla="*/ f7 1 f288"/>
                <a:gd name="f475" fmla="*/ 0 1 f289"/>
                <a:gd name="f476" fmla="*/ f8 1 f289"/>
                <a:gd name="f477" fmla="+- f381 0 f1"/>
                <a:gd name="f478" fmla="*/ f382 1 f288"/>
                <a:gd name="f479" fmla="*/ f383 1 f289"/>
                <a:gd name="f480" fmla="*/ f384 1 f288"/>
                <a:gd name="f481" fmla="*/ f385 1 f289"/>
                <a:gd name="f482" fmla="*/ f386 1 f288"/>
                <a:gd name="f483" fmla="*/ f387 1 f289"/>
                <a:gd name="f484" fmla="*/ f388 1 f288"/>
                <a:gd name="f485" fmla="*/ f389 1 f289"/>
                <a:gd name="f486" fmla="*/ f390 1 f288"/>
                <a:gd name="f487" fmla="*/ f391 1 f289"/>
                <a:gd name="f488" fmla="*/ f392 1 f289"/>
                <a:gd name="f489" fmla="*/ f393 1 f288"/>
                <a:gd name="f490" fmla="*/ f394 1 f289"/>
                <a:gd name="f491" fmla="*/ f395 1 f288"/>
                <a:gd name="f492" fmla="*/ f396 1 f289"/>
                <a:gd name="f493" fmla="*/ f397 1 f288"/>
                <a:gd name="f494" fmla="*/ f398 1 f289"/>
                <a:gd name="f495" fmla="*/ f399 1 f288"/>
                <a:gd name="f496" fmla="*/ f400 1 f289"/>
                <a:gd name="f497" fmla="*/ f401 1 f288"/>
                <a:gd name="f498" fmla="*/ f402 1 f289"/>
                <a:gd name="f499" fmla="*/ f403 1 f289"/>
                <a:gd name="f500" fmla="*/ f404 1 f288"/>
                <a:gd name="f501" fmla="*/ f405 1 f289"/>
                <a:gd name="f502" fmla="*/ f406 1 f288"/>
                <a:gd name="f503" fmla="*/ f407 1 f288"/>
                <a:gd name="f504" fmla="*/ f408 1 f288"/>
                <a:gd name="f505" fmla="*/ f409 1 f289"/>
                <a:gd name="f506" fmla="*/ f410 1 f289"/>
                <a:gd name="f507" fmla="*/ f411 1 f288"/>
                <a:gd name="f508" fmla="*/ f412 1 f289"/>
                <a:gd name="f509" fmla="*/ f413 1 f288"/>
                <a:gd name="f510" fmla="*/ f414 1 f289"/>
                <a:gd name="f511" fmla="*/ f415 1 f288"/>
                <a:gd name="f512" fmla="*/ f416 1 f289"/>
                <a:gd name="f513" fmla="*/ f417 1 f288"/>
                <a:gd name="f514" fmla="*/ f418 1 f288"/>
                <a:gd name="f515" fmla="*/ f419 1 f289"/>
                <a:gd name="f516" fmla="*/ f420 1 f288"/>
                <a:gd name="f517" fmla="*/ f421 1 f289"/>
                <a:gd name="f518" fmla="*/ f422 1 f288"/>
                <a:gd name="f519" fmla="*/ f423 1 f289"/>
                <a:gd name="f520" fmla="*/ f424 1 f288"/>
                <a:gd name="f521" fmla="*/ f425 1 f289"/>
                <a:gd name="f522" fmla="*/ f426 1 f288"/>
                <a:gd name="f523" fmla="*/ f427 1 f289"/>
                <a:gd name="f524" fmla="*/ f428 1 f289"/>
                <a:gd name="f525" fmla="*/ f429 1 f288"/>
                <a:gd name="f526" fmla="*/ f430 1 f289"/>
                <a:gd name="f527" fmla="*/ f431 1 f288"/>
                <a:gd name="f528" fmla="*/ f432 1 f289"/>
                <a:gd name="f529" fmla="*/ f433 1 f288"/>
                <a:gd name="f530" fmla="*/ f434 1 f289"/>
                <a:gd name="f531" fmla="*/ f435 1 f288"/>
                <a:gd name="f532" fmla="*/ f436 1 f289"/>
                <a:gd name="f533" fmla="*/ f437 1 f288"/>
                <a:gd name="f534" fmla="*/ f438 1 f289"/>
                <a:gd name="f535" fmla="*/ f439 1 f288"/>
                <a:gd name="f536" fmla="*/ f440 1 f289"/>
                <a:gd name="f537" fmla="*/ f441 1 f288"/>
                <a:gd name="f538" fmla="*/ f442 1 f288"/>
                <a:gd name="f539" fmla="*/ f443 1 f289"/>
                <a:gd name="f540" fmla="*/ f444 1 f289"/>
                <a:gd name="f541" fmla="*/ f445 1 f288"/>
                <a:gd name="f542" fmla="*/ f446 1 f289"/>
                <a:gd name="f543" fmla="*/ f447 1 f288"/>
                <a:gd name="f544" fmla="*/ f448 1 f289"/>
                <a:gd name="f545" fmla="*/ f449 1 f288"/>
                <a:gd name="f546" fmla="*/ f450 1 f289"/>
                <a:gd name="f547" fmla="*/ f451 1 f288"/>
                <a:gd name="f548" fmla="*/ f452 1 f288"/>
                <a:gd name="f549" fmla="*/ f453 1 f289"/>
                <a:gd name="f550" fmla="*/ f454 1 f288"/>
                <a:gd name="f551" fmla="*/ f455 1 f289"/>
                <a:gd name="f552" fmla="*/ f456 1 f288"/>
                <a:gd name="f553" fmla="*/ f457 1 f289"/>
                <a:gd name="f554" fmla="*/ f458 1 f288"/>
                <a:gd name="f555" fmla="*/ f459 1 f289"/>
                <a:gd name="f556" fmla="*/ f460 1 f288"/>
                <a:gd name="f557" fmla="*/ f461 1 f289"/>
                <a:gd name="f558" fmla="*/ f462 1 f288"/>
                <a:gd name="f559" fmla="*/ f463 1 f289"/>
                <a:gd name="f560" fmla="*/ f464 1 f288"/>
                <a:gd name="f561" fmla="*/ f465 1 f289"/>
                <a:gd name="f562" fmla="*/ f466 1 f288"/>
                <a:gd name="f563" fmla="*/ f467 1 f288"/>
                <a:gd name="f564" fmla="*/ f468 1 f289"/>
                <a:gd name="f565" fmla="*/ f469 1 f288"/>
                <a:gd name="f566" fmla="*/ f470 1 f288"/>
                <a:gd name="f567" fmla="*/ f471 1 f288"/>
                <a:gd name="f568" fmla="*/ f472 1 f289"/>
                <a:gd name="f569" fmla="*/ f473 f283 1"/>
                <a:gd name="f570" fmla="*/ f474 f283 1"/>
                <a:gd name="f571" fmla="*/ f476 f284 1"/>
                <a:gd name="f572" fmla="*/ f475 f284 1"/>
                <a:gd name="f573" fmla="*/ f478 f283 1"/>
                <a:gd name="f574" fmla="*/ f479 f284 1"/>
                <a:gd name="f575" fmla="*/ f480 f283 1"/>
                <a:gd name="f576" fmla="*/ f481 f284 1"/>
                <a:gd name="f577" fmla="*/ f482 f283 1"/>
                <a:gd name="f578" fmla="*/ f483 f284 1"/>
                <a:gd name="f579" fmla="*/ f484 f283 1"/>
                <a:gd name="f580" fmla="*/ f485 f284 1"/>
                <a:gd name="f581" fmla="*/ f486 f283 1"/>
                <a:gd name="f582" fmla="*/ f487 f284 1"/>
                <a:gd name="f583" fmla="*/ f488 f284 1"/>
                <a:gd name="f584" fmla="*/ f489 f283 1"/>
                <a:gd name="f585" fmla="*/ f490 f284 1"/>
                <a:gd name="f586" fmla="*/ f491 f283 1"/>
                <a:gd name="f587" fmla="*/ f492 f284 1"/>
                <a:gd name="f588" fmla="*/ f493 f283 1"/>
                <a:gd name="f589" fmla="*/ f494 f284 1"/>
                <a:gd name="f590" fmla="*/ f495 f283 1"/>
                <a:gd name="f591" fmla="*/ f496 f284 1"/>
                <a:gd name="f592" fmla="*/ f497 f283 1"/>
                <a:gd name="f593" fmla="*/ f498 f284 1"/>
                <a:gd name="f594" fmla="*/ f499 f284 1"/>
                <a:gd name="f595" fmla="*/ f500 f283 1"/>
                <a:gd name="f596" fmla="*/ f501 f284 1"/>
                <a:gd name="f597" fmla="*/ f502 f283 1"/>
                <a:gd name="f598" fmla="*/ f503 f283 1"/>
                <a:gd name="f599" fmla="*/ f504 f283 1"/>
                <a:gd name="f600" fmla="*/ f505 f284 1"/>
                <a:gd name="f601" fmla="*/ f506 f284 1"/>
                <a:gd name="f602" fmla="*/ f507 f283 1"/>
                <a:gd name="f603" fmla="*/ f508 f284 1"/>
                <a:gd name="f604" fmla="*/ f509 f283 1"/>
                <a:gd name="f605" fmla="*/ f510 f284 1"/>
                <a:gd name="f606" fmla="*/ f511 f283 1"/>
                <a:gd name="f607" fmla="*/ f512 f284 1"/>
                <a:gd name="f608" fmla="*/ f513 f283 1"/>
                <a:gd name="f609" fmla="*/ f514 f283 1"/>
                <a:gd name="f610" fmla="*/ f515 f284 1"/>
                <a:gd name="f611" fmla="*/ f516 f283 1"/>
                <a:gd name="f612" fmla="*/ f517 f284 1"/>
                <a:gd name="f613" fmla="*/ f518 f283 1"/>
                <a:gd name="f614" fmla="*/ f519 f284 1"/>
                <a:gd name="f615" fmla="*/ f520 f283 1"/>
                <a:gd name="f616" fmla="*/ f521 f284 1"/>
                <a:gd name="f617" fmla="*/ f522 f283 1"/>
                <a:gd name="f618" fmla="*/ f523 f284 1"/>
                <a:gd name="f619" fmla="*/ f524 f284 1"/>
                <a:gd name="f620" fmla="*/ f525 f283 1"/>
                <a:gd name="f621" fmla="*/ f526 f284 1"/>
                <a:gd name="f622" fmla="*/ f527 f283 1"/>
                <a:gd name="f623" fmla="*/ f528 f284 1"/>
                <a:gd name="f624" fmla="*/ f529 f283 1"/>
                <a:gd name="f625" fmla="*/ f530 f284 1"/>
                <a:gd name="f626" fmla="*/ f531 f283 1"/>
                <a:gd name="f627" fmla="*/ f532 f284 1"/>
                <a:gd name="f628" fmla="*/ f533 f283 1"/>
                <a:gd name="f629" fmla="*/ f534 f284 1"/>
                <a:gd name="f630" fmla="*/ f535 f283 1"/>
                <a:gd name="f631" fmla="*/ f536 f284 1"/>
                <a:gd name="f632" fmla="*/ f537 f283 1"/>
                <a:gd name="f633" fmla="*/ f538 f283 1"/>
                <a:gd name="f634" fmla="*/ f539 f284 1"/>
                <a:gd name="f635" fmla="*/ f540 f284 1"/>
                <a:gd name="f636" fmla="*/ f541 f283 1"/>
                <a:gd name="f637" fmla="*/ f542 f284 1"/>
                <a:gd name="f638" fmla="*/ f543 f283 1"/>
                <a:gd name="f639" fmla="*/ f544 f284 1"/>
                <a:gd name="f640" fmla="*/ f545 f283 1"/>
                <a:gd name="f641" fmla="*/ f546 f284 1"/>
                <a:gd name="f642" fmla="*/ f547 f283 1"/>
                <a:gd name="f643" fmla="*/ f548 f283 1"/>
                <a:gd name="f644" fmla="*/ f549 f284 1"/>
                <a:gd name="f645" fmla="*/ f550 f283 1"/>
                <a:gd name="f646" fmla="*/ f551 f284 1"/>
                <a:gd name="f647" fmla="*/ f552 f283 1"/>
                <a:gd name="f648" fmla="*/ f553 f284 1"/>
                <a:gd name="f649" fmla="*/ f554 f283 1"/>
                <a:gd name="f650" fmla="*/ f555 f284 1"/>
                <a:gd name="f651" fmla="*/ f556 f283 1"/>
                <a:gd name="f652" fmla="*/ f557 f284 1"/>
                <a:gd name="f653" fmla="*/ f558 f283 1"/>
                <a:gd name="f654" fmla="*/ f559 f284 1"/>
                <a:gd name="f655" fmla="*/ f560 f283 1"/>
                <a:gd name="f656" fmla="*/ f561 f284 1"/>
                <a:gd name="f657" fmla="*/ f562 f283 1"/>
                <a:gd name="f658" fmla="*/ f563 f283 1"/>
                <a:gd name="f659" fmla="*/ f564 f284 1"/>
                <a:gd name="f660" fmla="*/ f565 f283 1"/>
                <a:gd name="f661" fmla="*/ f566 f283 1"/>
                <a:gd name="f662" fmla="*/ f567 f283 1"/>
                <a:gd name="f663" fmla="*/ f568 f284 1"/>
              </a:gdLst>
              <a:ahLst/>
              <a:cxnLst>
                <a:cxn ang="3cd4">
                  <a:pos x="hc" y="t"/>
                </a:cxn>
                <a:cxn ang="0">
                  <a:pos x="r" y="vc"/>
                </a:cxn>
                <a:cxn ang="cd4">
                  <a:pos x="hc" y="b"/>
                </a:cxn>
                <a:cxn ang="cd2">
                  <a:pos x="l" y="vc"/>
                </a:cxn>
                <a:cxn ang="f477">
                  <a:pos x="f573" y="f574"/>
                </a:cxn>
                <a:cxn ang="f477">
                  <a:pos x="f575" y="f576"/>
                </a:cxn>
                <a:cxn ang="f477">
                  <a:pos x="f577" y="f578"/>
                </a:cxn>
                <a:cxn ang="f477">
                  <a:pos x="f579" y="f580"/>
                </a:cxn>
                <a:cxn ang="f477">
                  <a:pos x="f581" y="f582"/>
                </a:cxn>
                <a:cxn ang="f477">
                  <a:pos x="f581" y="f583"/>
                </a:cxn>
                <a:cxn ang="f477">
                  <a:pos x="f584" y="f585"/>
                </a:cxn>
                <a:cxn ang="f477">
                  <a:pos x="f586" y="f587"/>
                </a:cxn>
                <a:cxn ang="f477">
                  <a:pos x="f588" y="f589"/>
                </a:cxn>
                <a:cxn ang="f477">
                  <a:pos x="f590" y="f591"/>
                </a:cxn>
                <a:cxn ang="f477">
                  <a:pos x="f592" y="f593"/>
                </a:cxn>
                <a:cxn ang="f477">
                  <a:pos x="f588" y="f594"/>
                </a:cxn>
                <a:cxn ang="f477">
                  <a:pos x="f595" y="f596"/>
                </a:cxn>
                <a:cxn ang="f477">
                  <a:pos x="f597" y="f580"/>
                </a:cxn>
                <a:cxn ang="f477">
                  <a:pos x="f598" y="f578"/>
                </a:cxn>
                <a:cxn ang="f477">
                  <a:pos x="f599" y="f600"/>
                </a:cxn>
                <a:cxn ang="f477">
                  <a:pos x="f595" y="f601"/>
                </a:cxn>
                <a:cxn ang="f477">
                  <a:pos x="f602" y="f603"/>
                </a:cxn>
                <a:cxn ang="f477">
                  <a:pos x="f604" y="f605"/>
                </a:cxn>
                <a:cxn ang="f477">
                  <a:pos x="f606" y="f607"/>
                </a:cxn>
                <a:cxn ang="f477">
                  <a:pos x="f608" y="f607"/>
                </a:cxn>
                <a:cxn ang="f477">
                  <a:pos x="f609" y="f610"/>
                </a:cxn>
                <a:cxn ang="f477">
                  <a:pos x="f611" y="f612"/>
                </a:cxn>
                <a:cxn ang="f477">
                  <a:pos x="f613" y="f614"/>
                </a:cxn>
                <a:cxn ang="f477">
                  <a:pos x="f615" y="f616"/>
                </a:cxn>
                <a:cxn ang="f477">
                  <a:pos x="f617" y="f618"/>
                </a:cxn>
                <a:cxn ang="f477">
                  <a:pos x="f617" y="f619"/>
                </a:cxn>
                <a:cxn ang="f477">
                  <a:pos x="f620" y="f621"/>
                </a:cxn>
                <a:cxn ang="f477">
                  <a:pos x="f622" y="f623"/>
                </a:cxn>
                <a:cxn ang="f477">
                  <a:pos x="f624" y="f625"/>
                </a:cxn>
                <a:cxn ang="f477">
                  <a:pos x="f626" y="f627"/>
                </a:cxn>
                <a:cxn ang="f477">
                  <a:pos x="f628" y="f629"/>
                </a:cxn>
                <a:cxn ang="f477">
                  <a:pos x="f630" y="f631"/>
                </a:cxn>
                <a:cxn ang="f477">
                  <a:pos x="f632" y="f610"/>
                </a:cxn>
                <a:cxn ang="f477">
                  <a:pos x="f633" y="f634"/>
                </a:cxn>
                <a:cxn ang="f477">
                  <a:pos x="f633" y="f635"/>
                </a:cxn>
                <a:cxn ang="f477">
                  <a:pos x="f636" y="f596"/>
                </a:cxn>
                <a:cxn ang="f477">
                  <a:pos x="f636" y="f637"/>
                </a:cxn>
                <a:cxn ang="f477">
                  <a:pos x="f638" y="f639"/>
                </a:cxn>
                <a:cxn ang="f477">
                  <a:pos x="f640" y="f641"/>
                </a:cxn>
                <a:cxn ang="f477">
                  <a:pos x="f642" y="f574"/>
                </a:cxn>
                <a:cxn ang="f477">
                  <a:pos x="f643" y="f644"/>
                </a:cxn>
                <a:cxn ang="f477">
                  <a:pos x="f645" y="f646"/>
                </a:cxn>
                <a:cxn ang="f477">
                  <a:pos x="f647" y="f648"/>
                </a:cxn>
                <a:cxn ang="f477">
                  <a:pos x="f649" y="f650"/>
                </a:cxn>
                <a:cxn ang="f477">
                  <a:pos x="f651" y="f652"/>
                </a:cxn>
                <a:cxn ang="f477">
                  <a:pos x="f653" y="f654"/>
                </a:cxn>
                <a:cxn ang="f477">
                  <a:pos x="f655" y="f656"/>
                </a:cxn>
                <a:cxn ang="f477">
                  <a:pos x="f657" y="f641"/>
                </a:cxn>
                <a:cxn ang="f477">
                  <a:pos x="f658" y="f659"/>
                </a:cxn>
                <a:cxn ang="f477">
                  <a:pos x="f660" y="f585"/>
                </a:cxn>
                <a:cxn ang="f477">
                  <a:pos x="f661" y="f652"/>
                </a:cxn>
                <a:cxn ang="f477">
                  <a:pos x="f662" y="f663"/>
                </a:cxn>
              </a:cxnLst>
              <a:rect l="f569" t="f572" r="f570" b="f571"/>
              <a:pathLst>
                <a:path w="600" h="486">
                  <a:moveTo>
                    <a:pt x="f9" y="f10"/>
                  </a:moveTo>
                  <a:lnTo>
                    <a:pt x="f11" y="f12"/>
                  </a:lnTo>
                  <a:lnTo>
                    <a:pt x="f13" y="f12"/>
                  </a:lnTo>
                  <a:lnTo>
                    <a:pt x="f14" y="f10"/>
                  </a:lnTo>
                  <a:lnTo>
                    <a:pt x="f14" y="f15"/>
                  </a:lnTo>
                  <a:lnTo>
                    <a:pt x="f16" y="f17"/>
                  </a:lnTo>
                  <a:lnTo>
                    <a:pt x="f9" y="f18"/>
                  </a:lnTo>
                  <a:lnTo>
                    <a:pt x="f19" y="f20"/>
                  </a:lnTo>
                  <a:lnTo>
                    <a:pt x="f19" y="f21"/>
                  </a:lnTo>
                  <a:lnTo>
                    <a:pt x="f22" y="f10"/>
                  </a:lnTo>
                  <a:lnTo>
                    <a:pt x="f9" y="f10"/>
                  </a:lnTo>
                  <a:close/>
                  <a:moveTo>
                    <a:pt x="f23" y="f24"/>
                  </a:moveTo>
                  <a:lnTo>
                    <a:pt x="f25" y="f26"/>
                  </a:lnTo>
                  <a:lnTo>
                    <a:pt x="f23" y="f27"/>
                  </a:lnTo>
                  <a:lnTo>
                    <a:pt x="f28" y="f29"/>
                  </a:lnTo>
                  <a:lnTo>
                    <a:pt x="f30" y="f31"/>
                  </a:lnTo>
                  <a:lnTo>
                    <a:pt x="f32" y="f33"/>
                  </a:lnTo>
                  <a:lnTo>
                    <a:pt x="f34" y="f26"/>
                  </a:lnTo>
                  <a:lnTo>
                    <a:pt x="f35" y="f36"/>
                  </a:lnTo>
                  <a:lnTo>
                    <a:pt x="f30" y="f36"/>
                  </a:lnTo>
                  <a:lnTo>
                    <a:pt x="f23" y="f24"/>
                  </a:lnTo>
                  <a:close/>
                  <a:moveTo>
                    <a:pt x="f37" y="f38"/>
                  </a:moveTo>
                  <a:lnTo>
                    <a:pt x="f37" y="f39"/>
                  </a:lnTo>
                  <a:lnTo>
                    <a:pt x="f40" y="f41"/>
                  </a:lnTo>
                  <a:lnTo>
                    <a:pt x="f42" y="f43"/>
                  </a:lnTo>
                  <a:lnTo>
                    <a:pt x="f44" y="f45"/>
                  </a:lnTo>
                  <a:lnTo>
                    <a:pt x="f37" y="f38"/>
                  </a:lnTo>
                  <a:close/>
                  <a:moveTo>
                    <a:pt x="f7" y="f46"/>
                  </a:moveTo>
                  <a:lnTo>
                    <a:pt x="f7" y="f47"/>
                  </a:lnTo>
                  <a:lnTo>
                    <a:pt x="f42" y="f24"/>
                  </a:lnTo>
                  <a:lnTo>
                    <a:pt x="f44" y="f33"/>
                  </a:lnTo>
                  <a:lnTo>
                    <a:pt x="f7" y="f2"/>
                  </a:lnTo>
                  <a:lnTo>
                    <a:pt x="f42" y="f48"/>
                  </a:lnTo>
                  <a:lnTo>
                    <a:pt x="f7" y="f46"/>
                  </a:lnTo>
                  <a:close/>
                  <a:moveTo>
                    <a:pt x="f49" y="f17"/>
                  </a:moveTo>
                  <a:lnTo>
                    <a:pt x="f50" y="f51"/>
                  </a:lnTo>
                  <a:lnTo>
                    <a:pt x="f52" y="f10"/>
                  </a:lnTo>
                  <a:lnTo>
                    <a:pt x="f53" y="f21"/>
                  </a:lnTo>
                  <a:lnTo>
                    <a:pt x="f54" y="f12"/>
                  </a:lnTo>
                  <a:lnTo>
                    <a:pt x="f55" y="f56"/>
                  </a:lnTo>
                  <a:lnTo>
                    <a:pt x="f57" y="f58"/>
                  </a:lnTo>
                  <a:lnTo>
                    <a:pt x="f59" y="f60"/>
                  </a:lnTo>
                  <a:lnTo>
                    <a:pt x="f61" y="f62"/>
                  </a:lnTo>
                  <a:lnTo>
                    <a:pt x="f61" y="f63"/>
                  </a:lnTo>
                  <a:lnTo>
                    <a:pt x="f57" y="f64"/>
                  </a:lnTo>
                  <a:lnTo>
                    <a:pt x="f65" y="f63"/>
                  </a:lnTo>
                  <a:lnTo>
                    <a:pt x="f55" y="f66"/>
                  </a:lnTo>
                  <a:lnTo>
                    <a:pt x="f67" y="f68"/>
                  </a:lnTo>
                  <a:lnTo>
                    <a:pt x="f69" y="f70"/>
                  </a:lnTo>
                  <a:lnTo>
                    <a:pt x="f54" y="f41"/>
                  </a:lnTo>
                  <a:lnTo>
                    <a:pt x="f34" y="f48"/>
                  </a:lnTo>
                  <a:lnTo>
                    <a:pt x="f35" y="f71"/>
                  </a:lnTo>
                  <a:lnTo>
                    <a:pt x="f35" y="f72"/>
                  </a:lnTo>
                  <a:lnTo>
                    <a:pt x="f73" y="f2"/>
                  </a:lnTo>
                  <a:lnTo>
                    <a:pt x="f74" y="f47"/>
                  </a:lnTo>
                  <a:lnTo>
                    <a:pt x="f74" y="f75"/>
                  </a:lnTo>
                  <a:lnTo>
                    <a:pt x="f69" y="f75"/>
                  </a:lnTo>
                  <a:lnTo>
                    <a:pt x="f67" y="f2"/>
                  </a:lnTo>
                  <a:lnTo>
                    <a:pt x="f65" y="f76"/>
                  </a:lnTo>
                  <a:lnTo>
                    <a:pt x="f57" y="f46"/>
                  </a:lnTo>
                  <a:lnTo>
                    <a:pt x="f77" y="f76"/>
                  </a:lnTo>
                  <a:lnTo>
                    <a:pt x="f78" y="f79"/>
                  </a:lnTo>
                  <a:lnTo>
                    <a:pt x="f80" y="f47"/>
                  </a:lnTo>
                  <a:lnTo>
                    <a:pt x="f81" y="f75"/>
                  </a:lnTo>
                  <a:lnTo>
                    <a:pt x="f59" y="f26"/>
                  </a:lnTo>
                  <a:lnTo>
                    <a:pt x="f82" y="f33"/>
                  </a:lnTo>
                  <a:lnTo>
                    <a:pt x="f83" y="f31"/>
                  </a:lnTo>
                  <a:lnTo>
                    <a:pt x="f80" y="f26"/>
                  </a:lnTo>
                  <a:lnTo>
                    <a:pt x="f78" y="f36"/>
                  </a:lnTo>
                  <a:lnTo>
                    <a:pt x="f84" y="f36"/>
                  </a:lnTo>
                  <a:lnTo>
                    <a:pt x="f85" y="f47"/>
                  </a:lnTo>
                  <a:lnTo>
                    <a:pt x="f86" y="f87"/>
                  </a:lnTo>
                  <a:lnTo>
                    <a:pt x="f88" y="f2"/>
                  </a:lnTo>
                  <a:lnTo>
                    <a:pt x="f89" y="f75"/>
                  </a:lnTo>
                  <a:lnTo>
                    <a:pt x="f90" y="f29"/>
                  </a:lnTo>
                  <a:lnTo>
                    <a:pt x="f91" y="f92"/>
                  </a:lnTo>
                  <a:lnTo>
                    <a:pt x="f93" y="f92"/>
                  </a:lnTo>
                  <a:lnTo>
                    <a:pt x="f94" y="f95"/>
                  </a:lnTo>
                  <a:lnTo>
                    <a:pt x="f85" y="f96"/>
                  </a:lnTo>
                  <a:lnTo>
                    <a:pt x="f97" y="f27"/>
                  </a:lnTo>
                  <a:lnTo>
                    <a:pt x="f98" y="f99"/>
                  </a:lnTo>
                  <a:lnTo>
                    <a:pt x="f67" y="f29"/>
                  </a:lnTo>
                  <a:lnTo>
                    <a:pt x="f65" y="f29"/>
                  </a:lnTo>
                  <a:lnTo>
                    <a:pt x="f97" y="f96"/>
                  </a:lnTo>
                  <a:lnTo>
                    <a:pt x="f59" y="f100"/>
                  </a:lnTo>
                  <a:lnTo>
                    <a:pt x="f59" y="f101"/>
                  </a:lnTo>
                  <a:lnTo>
                    <a:pt x="f77" y="f102"/>
                  </a:lnTo>
                  <a:lnTo>
                    <a:pt x="f103" y="f104"/>
                  </a:lnTo>
                  <a:lnTo>
                    <a:pt x="f105" y="f106"/>
                  </a:lnTo>
                  <a:lnTo>
                    <a:pt x="f107" y="f108"/>
                  </a:lnTo>
                  <a:lnTo>
                    <a:pt x="f107" y="f109"/>
                  </a:lnTo>
                  <a:lnTo>
                    <a:pt x="f84" y="f110"/>
                  </a:lnTo>
                  <a:lnTo>
                    <a:pt x="f84" y="f111"/>
                  </a:lnTo>
                  <a:lnTo>
                    <a:pt x="f105" y="f112"/>
                  </a:lnTo>
                  <a:lnTo>
                    <a:pt x="f113" y="f114"/>
                  </a:lnTo>
                  <a:lnTo>
                    <a:pt x="f94" y="f115"/>
                  </a:lnTo>
                  <a:lnTo>
                    <a:pt x="f116" y="f117"/>
                  </a:lnTo>
                  <a:lnTo>
                    <a:pt x="f118" y="f119"/>
                  </a:lnTo>
                  <a:lnTo>
                    <a:pt x="f120" y="f121"/>
                  </a:lnTo>
                  <a:lnTo>
                    <a:pt x="f122" y="f112"/>
                  </a:lnTo>
                  <a:lnTo>
                    <a:pt x="f123" y="f124"/>
                  </a:lnTo>
                  <a:lnTo>
                    <a:pt x="f125" y="f126"/>
                  </a:lnTo>
                  <a:lnTo>
                    <a:pt x="f9" y="f127"/>
                  </a:lnTo>
                  <a:lnTo>
                    <a:pt x="f9" y="f126"/>
                  </a:lnTo>
                  <a:lnTo>
                    <a:pt x="f19" y="f112"/>
                  </a:lnTo>
                  <a:lnTo>
                    <a:pt x="f19" y="f128"/>
                  </a:lnTo>
                  <a:lnTo>
                    <a:pt x="f9" y="f129"/>
                  </a:lnTo>
                  <a:lnTo>
                    <a:pt x="f22" y="f130"/>
                  </a:lnTo>
                  <a:lnTo>
                    <a:pt x="f131" y="f132"/>
                  </a:lnTo>
                  <a:lnTo>
                    <a:pt x="f133" y="f134"/>
                  </a:lnTo>
                  <a:lnTo>
                    <a:pt x="f133" y="f135"/>
                  </a:lnTo>
                  <a:lnTo>
                    <a:pt x="f136" y="f137"/>
                  </a:lnTo>
                  <a:lnTo>
                    <a:pt x="f138" y="f139"/>
                  </a:lnTo>
                  <a:lnTo>
                    <a:pt x="f140" y="f141"/>
                  </a:lnTo>
                  <a:lnTo>
                    <a:pt x="f142" y="f143"/>
                  </a:lnTo>
                  <a:lnTo>
                    <a:pt x="f144" y="f145"/>
                  </a:lnTo>
                  <a:lnTo>
                    <a:pt x="f146" y="f147"/>
                  </a:lnTo>
                  <a:lnTo>
                    <a:pt x="f148" y="f149"/>
                  </a:lnTo>
                  <a:lnTo>
                    <a:pt x="f148" y="f150"/>
                  </a:lnTo>
                  <a:lnTo>
                    <a:pt x="f148" y="f151"/>
                  </a:lnTo>
                  <a:lnTo>
                    <a:pt x="f152" y="f151"/>
                  </a:lnTo>
                  <a:lnTo>
                    <a:pt x="f153" y="f154"/>
                  </a:lnTo>
                  <a:lnTo>
                    <a:pt x="f155" y="f156"/>
                  </a:lnTo>
                  <a:lnTo>
                    <a:pt x="f155" y="f157"/>
                  </a:lnTo>
                  <a:lnTo>
                    <a:pt x="f155" y="f158"/>
                  </a:lnTo>
                  <a:lnTo>
                    <a:pt x="f159" y="f160"/>
                  </a:lnTo>
                  <a:lnTo>
                    <a:pt x="f153" y="f161"/>
                  </a:lnTo>
                  <a:lnTo>
                    <a:pt x="f148" y="f162"/>
                  </a:lnTo>
                  <a:lnTo>
                    <a:pt x="f146" y="f163"/>
                  </a:lnTo>
                  <a:lnTo>
                    <a:pt x="f146" y="f164"/>
                  </a:lnTo>
                  <a:lnTo>
                    <a:pt x="f165" y="f166"/>
                  </a:lnTo>
                  <a:lnTo>
                    <a:pt x="f167" y="f168"/>
                  </a:lnTo>
                  <a:lnTo>
                    <a:pt x="f167" y="f169"/>
                  </a:lnTo>
                  <a:lnTo>
                    <a:pt x="f146" y="f170"/>
                  </a:lnTo>
                  <a:lnTo>
                    <a:pt x="f146" y="f171"/>
                  </a:lnTo>
                  <a:lnTo>
                    <a:pt x="f167" y="f172"/>
                  </a:lnTo>
                  <a:lnTo>
                    <a:pt x="f173" y="f174"/>
                  </a:lnTo>
                  <a:lnTo>
                    <a:pt x="f165" y="f175"/>
                  </a:lnTo>
                  <a:lnTo>
                    <a:pt x="f165" y="f176"/>
                  </a:lnTo>
                  <a:lnTo>
                    <a:pt x="f177" y="f178"/>
                  </a:lnTo>
                  <a:lnTo>
                    <a:pt x="f177" y="f6"/>
                  </a:lnTo>
                  <a:lnTo>
                    <a:pt x="f136" y="f179"/>
                  </a:lnTo>
                  <a:lnTo>
                    <a:pt x="f180" y="f179"/>
                  </a:lnTo>
                  <a:lnTo>
                    <a:pt x="f181" y="f178"/>
                  </a:lnTo>
                  <a:lnTo>
                    <a:pt x="f182" y="f183"/>
                  </a:lnTo>
                  <a:lnTo>
                    <a:pt x="f184" y="f176"/>
                  </a:lnTo>
                  <a:lnTo>
                    <a:pt x="f185" y="f186"/>
                  </a:lnTo>
                  <a:lnTo>
                    <a:pt x="f187" y="f186"/>
                  </a:lnTo>
                  <a:lnTo>
                    <a:pt x="f188" y="f175"/>
                  </a:lnTo>
                  <a:lnTo>
                    <a:pt x="f189" y="f190"/>
                  </a:lnTo>
                  <a:lnTo>
                    <a:pt x="f191" y="f190"/>
                  </a:lnTo>
                  <a:lnTo>
                    <a:pt x="f192" y="f193"/>
                  </a:lnTo>
                  <a:lnTo>
                    <a:pt x="f194" y="f195"/>
                  </a:lnTo>
                  <a:lnTo>
                    <a:pt x="f196" y="f195"/>
                  </a:lnTo>
                  <a:lnTo>
                    <a:pt x="f197" y="f198"/>
                  </a:lnTo>
                  <a:lnTo>
                    <a:pt x="f193" y="f174"/>
                  </a:lnTo>
                  <a:lnTo>
                    <a:pt x="f6" y="f174"/>
                  </a:lnTo>
                  <a:lnTo>
                    <a:pt x="f199" y="f200"/>
                  </a:lnTo>
                  <a:lnTo>
                    <a:pt x="f199" y="f201"/>
                  </a:lnTo>
                  <a:lnTo>
                    <a:pt x="f202" y="f157"/>
                  </a:lnTo>
                  <a:lnTo>
                    <a:pt x="f202" y="f203"/>
                  </a:lnTo>
                  <a:lnTo>
                    <a:pt x="f204" y="f205"/>
                  </a:lnTo>
                  <a:lnTo>
                    <a:pt x="f204" y="f206"/>
                  </a:lnTo>
                  <a:lnTo>
                    <a:pt x="f204" y="f207"/>
                  </a:lnTo>
                  <a:lnTo>
                    <a:pt x="f208" y="f209"/>
                  </a:lnTo>
                  <a:lnTo>
                    <a:pt x="f210" y="f3"/>
                  </a:lnTo>
                  <a:lnTo>
                    <a:pt x="f211" y="f212"/>
                  </a:lnTo>
                  <a:lnTo>
                    <a:pt x="f213" y="f214"/>
                  </a:lnTo>
                  <a:lnTo>
                    <a:pt x="f197" y="f215"/>
                  </a:lnTo>
                  <a:lnTo>
                    <a:pt x="f169" y="f134"/>
                  </a:lnTo>
                  <a:lnTo>
                    <a:pt x="f169" y="f216"/>
                  </a:lnTo>
                  <a:lnTo>
                    <a:pt x="f217" y="f129"/>
                  </a:lnTo>
                  <a:lnTo>
                    <a:pt x="f217" y="f114"/>
                  </a:lnTo>
                  <a:lnTo>
                    <a:pt x="f218" y="f112"/>
                  </a:lnTo>
                  <a:lnTo>
                    <a:pt x="f219" y="f124"/>
                  </a:lnTo>
                  <a:lnTo>
                    <a:pt x="f219" y="f220"/>
                  </a:lnTo>
                  <a:lnTo>
                    <a:pt x="f221" y="f222"/>
                  </a:lnTo>
                  <a:lnTo>
                    <a:pt x="f219" y="f110"/>
                  </a:lnTo>
                  <a:lnTo>
                    <a:pt x="f221" y="f223"/>
                  </a:lnTo>
                  <a:lnTo>
                    <a:pt x="f219" y="f106"/>
                  </a:lnTo>
                  <a:lnTo>
                    <a:pt x="f219" y="f224"/>
                  </a:lnTo>
                  <a:lnTo>
                    <a:pt x="f218" y="f225"/>
                  </a:lnTo>
                  <a:lnTo>
                    <a:pt x="f196" y="f92"/>
                  </a:lnTo>
                  <a:lnTo>
                    <a:pt x="f217" y="f29"/>
                  </a:lnTo>
                  <a:lnTo>
                    <a:pt x="f226" y="f26"/>
                  </a:lnTo>
                  <a:lnTo>
                    <a:pt x="f227" y="f47"/>
                  </a:lnTo>
                  <a:lnTo>
                    <a:pt x="f227" y="f79"/>
                  </a:lnTo>
                  <a:lnTo>
                    <a:pt x="f226" y="f228"/>
                  </a:lnTo>
                  <a:lnTo>
                    <a:pt x="f196" y="f38"/>
                  </a:lnTo>
                  <a:lnTo>
                    <a:pt x="f226" y="f68"/>
                  </a:lnTo>
                  <a:lnTo>
                    <a:pt x="f227" y="f62"/>
                  </a:lnTo>
                  <a:lnTo>
                    <a:pt x="f217" y="f229"/>
                  </a:lnTo>
                  <a:lnTo>
                    <a:pt x="f217" y="f230"/>
                  </a:lnTo>
                  <a:lnTo>
                    <a:pt x="f231" y="f56"/>
                  </a:lnTo>
                  <a:lnTo>
                    <a:pt x="f232" y="f233"/>
                  </a:lnTo>
                  <a:lnTo>
                    <a:pt x="f234" y="f233"/>
                  </a:lnTo>
                  <a:lnTo>
                    <a:pt x="f169" y="f235"/>
                  </a:lnTo>
                  <a:lnTo>
                    <a:pt x="f231" y="f21"/>
                  </a:lnTo>
                  <a:lnTo>
                    <a:pt x="f226" y="f235"/>
                  </a:lnTo>
                  <a:lnTo>
                    <a:pt x="f218" y="f12"/>
                  </a:lnTo>
                  <a:lnTo>
                    <a:pt x="f192" y="f236"/>
                  </a:lnTo>
                  <a:lnTo>
                    <a:pt x="f237" y="f233"/>
                  </a:lnTo>
                  <a:lnTo>
                    <a:pt x="f238" y="f233"/>
                  </a:lnTo>
                  <a:lnTo>
                    <a:pt x="f239" y="f12"/>
                  </a:lnTo>
                  <a:lnTo>
                    <a:pt x="f240" y="f15"/>
                  </a:lnTo>
                  <a:lnTo>
                    <a:pt x="f241" y="f20"/>
                  </a:lnTo>
                  <a:lnTo>
                    <a:pt x="f242" y="f51"/>
                  </a:lnTo>
                  <a:lnTo>
                    <a:pt x="f243" y="f21"/>
                  </a:lnTo>
                  <a:lnTo>
                    <a:pt x="f244" y="f10"/>
                  </a:lnTo>
                  <a:lnTo>
                    <a:pt x="f245" y="f236"/>
                  </a:lnTo>
                  <a:lnTo>
                    <a:pt x="f246" y="f233"/>
                  </a:lnTo>
                  <a:lnTo>
                    <a:pt x="f243" y="f58"/>
                  </a:lnTo>
                  <a:lnTo>
                    <a:pt x="f247" y="f248"/>
                  </a:lnTo>
                  <a:lnTo>
                    <a:pt x="f249" y="f62"/>
                  </a:lnTo>
                  <a:lnTo>
                    <a:pt x="f250" y="f58"/>
                  </a:lnTo>
                  <a:lnTo>
                    <a:pt x="f136" y="f230"/>
                  </a:lnTo>
                  <a:lnTo>
                    <a:pt x="f125" y="f12"/>
                  </a:lnTo>
                  <a:lnTo>
                    <a:pt x="f144" y="f21"/>
                  </a:lnTo>
                  <a:lnTo>
                    <a:pt x="f123" y="f15"/>
                  </a:lnTo>
                  <a:lnTo>
                    <a:pt x="f153" y="f235"/>
                  </a:lnTo>
                  <a:lnTo>
                    <a:pt x="f159" y="f235"/>
                  </a:lnTo>
                  <a:lnTo>
                    <a:pt x="f251" y="f15"/>
                  </a:lnTo>
                  <a:lnTo>
                    <a:pt x="f159" y="f18"/>
                  </a:lnTo>
                  <a:lnTo>
                    <a:pt x="f252" y="f253"/>
                  </a:lnTo>
                  <a:lnTo>
                    <a:pt x="f252" y="f254"/>
                  </a:lnTo>
                  <a:lnTo>
                    <a:pt x="f155" y="f255"/>
                  </a:lnTo>
                  <a:lnTo>
                    <a:pt x="f251" y="f254"/>
                  </a:lnTo>
                  <a:lnTo>
                    <a:pt x="f251" y="f256"/>
                  </a:lnTo>
                  <a:lnTo>
                    <a:pt x="f257" y="f258"/>
                  </a:lnTo>
                  <a:lnTo>
                    <a:pt x="f259" y="f8"/>
                  </a:lnTo>
                  <a:lnTo>
                    <a:pt x="f260" y="f261"/>
                  </a:lnTo>
                  <a:lnTo>
                    <a:pt x="f262" y="f255"/>
                  </a:lnTo>
                  <a:lnTo>
                    <a:pt x="f89" y="f263"/>
                  </a:lnTo>
                  <a:lnTo>
                    <a:pt x="f88" y="f263"/>
                  </a:lnTo>
                  <a:lnTo>
                    <a:pt x="f264" y="f255"/>
                  </a:lnTo>
                  <a:lnTo>
                    <a:pt x="f265" y="f258"/>
                  </a:lnTo>
                  <a:lnTo>
                    <a:pt x="f266" y="f261"/>
                  </a:lnTo>
                  <a:lnTo>
                    <a:pt x="f267" y="f268"/>
                  </a:lnTo>
                  <a:lnTo>
                    <a:pt x="f269" y="f270"/>
                  </a:lnTo>
                  <a:lnTo>
                    <a:pt x="f85" y="f253"/>
                  </a:lnTo>
                  <a:lnTo>
                    <a:pt x="f85" y="f271"/>
                  </a:lnTo>
                  <a:lnTo>
                    <a:pt x="f272" y="f18"/>
                  </a:lnTo>
                  <a:lnTo>
                    <a:pt x="f85" y="f10"/>
                  </a:lnTo>
                  <a:lnTo>
                    <a:pt x="f267" y="f12"/>
                  </a:lnTo>
                  <a:lnTo>
                    <a:pt x="f94" y="f12"/>
                  </a:lnTo>
                  <a:lnTo>
                    <a:pt x="f273" y="f236"/>
                  </a:lnTo>
                  <a:lnTo>
                    <a:pt x="f273" y="f274"/>
                  </a:lnTo>
                  <a:lnTo>
                    <a:pt x="f78" y="f12"/>
                  </a:lnTo>
                  <a:lnTo>
                    <a:pt x="f83" y="f235"/>
                  </a:lnTo>
                  <a:lnTo>
                    <a:pt x="f81" y="f21"/>
                  </a:lnTo>
                  <a:lnTo>
                    <a:pt x="f81" y="f51"/>
                  </a:lnTo>
                  <a:lnTo>
                    <a:pt x="f57" y="f51"/>
                  </a:lnTo>
                  <a:lnTo>
                    <a:pt x="f65" y="f51"/>
                  </a:lnTo>
                  <a:lnTo>
                    <a:pt x="f98" y="f51"/>
                  </a:lnTo>
                  <a:lnTo>
                    <a:pt x="f69" y="f17"/>
                  </a:lnTo>
                  <a:lnTo>
                    <a:pt x="f54" y="f271"/>
                  </a:lnTo>
                  <a:lnTo>
                    <a:pt x="f35" y="f263"/>
                  </a:lnTo>
                  <a:lnTo>
                    <a:pt x="f30" y="f256"/>
                  </a:lnTo>
                  <a:lnTo>
                    <a:pt x="f25" y="f275"/>
                  </a:lnTo>
                  <a:lnTo>
                    <a:pt x="f276" y="f8"/>
                  </a:lnTo>
                  <a:lnTo>
                    <a:pt x="f28" y="f277"/>
                  </a:lnTo>
                  <a:lnTo>
                    <a:pt x="f278" y="f256"/>
                  </a:lnTo>
                  <a:lnTo>
                    <a:pt x="f279" y="f275"/>
                  </a:lnTo>
                  <a:lnTo>
                    <a:pt x="f50" y="f258"/>
                  </a:lnTo>
                  <a:lnTo>
                    <a:pt x="f280" y="f275"/>
                  </a:lnTo>
                  <a:lnTo>
                    <a:pt x="f280" y="f254"/>
                  </a:lnTo>
                  <a:lnTo>
                    <a:pt x="f281" y="f263"/>
                  </a:lnTo>
                  <a:lnTo>
                    <a:pt x="f281" y="f17"/>
                  </a:lnTo>
                  <a:lnTo>
                    <a:pt x="f49" y="f17"/>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nvGrpSpPr>
            <p:cNvPr id="57" name="Group 55">
              <a:extLst>
                <a:ext uri="{FF2B5EF4-FFF2-40B4-BE49-F238E27FC236}">
                  <a16:creationId xmlns:a16="http://schemas.microsoft.com/office/drawing/2014/main" id="{7FCA9110-F5D3-8984-C626-CFF9FE8980A8}"/>
                </a:ext>
              </a:extLst>
            </p:cNvPr>
            <p:cNvGrpSpPr/>
            <p:nvPr/>
          </p:nvGrpSpPr>
          <p:grpSpPr>
            <a:xfrm>
              <a:off x="1216755" y="1352863"/>
              <a:ext cx="5875797" cy="3336591"/>
              <a:chOff x="1216755" y="1352863"/>
              <a:chExt cx="5875797" cy="3336591"/>
            </a:xfrm>
          </p:grpSpPr>
          <p:sp>
            <p:nvSpPr>
              <p:cNvPr id="77" name="Freeform 55">
                <a:extLst>
                  <a:ext uri="{FF2B5EF4-FFF2-40B4-BE49-F238E27FC236}">
                    <a16:creationId xmlns:a16="http://schemas.microsoft.com/office/drawing/2014/main" id="{48D0E685-6043-BE5A-606C-5F2A51EE0D13}"/>
                  </a:ext>
                </a:extLst>
              </p:cNvPr>
              <p:cNvSpPr/>
              <p:nvPr/>
            </p:nvSpPr>
            <p:spPr>
              <a:xfrm>
                <a:off x="3114053" y="3093543"/>
                <a:ext cx="1697958" cy="1595911"/>
              </a:xfrm>
              <a:custGeom>
                <a:avLst/>
                <a:gdLst>
                  <a:gd name="f0" fmla="val 10800000"/>
                  <a:gd name="f1" fmla="val 5400000"/>
                  <a:gd name="f2" fmla="val 360"/>
                  <a:gd name="f3" fmla="val 180"/>
                  <a:gd name="f4" fmla="val w"/>
                  <a:gd name="f5" fmla="val h"/>
                  <a:gd name="f6" fmla="val 0"/>
                  <a:gd name="f7" fmla="val 1431"/>
                  <a:gd name="f8" fmla="val 1345"/>
                  <a:gd name="f9" fmla="val 1073"/>
                  <a:gd name="f10" fmla="val 1061"/>
                  <a:gd name="f11" fmla="val 1064"/>
                  <a:gd name="f12" fmla="val 1075"/>
                  <a:gd name="f13" fmla="val 1080"/>
                  <a:gd name="f14" fmla="val 1059"/>
                  <a:gd name="f15" fmla="val 1089"/>
                  <a:gd name="f16" fmla="val 1062"/>
                  <a:gd name="f17" fmla="val 1071"/>
                  <a:gd name="f18" fmla="val 1066"/>
                  <a:gd name="f19" fmla="val 1078"/>
                  <a:gd name="f20" fmla="val 1021"/>
                  <a:gd name="f21" fmla="val 1179"/>
                  <a:gd name="f22" fmla="val 1019"/>
                  <a:gd name="f23" fmla="val 1191"/>
                  <a:gd name="f24" fmla="val 1227"/>
                  <a:gd name="f25" fmla="val 1038"/>
                  <a:gd name="f26" fmla="val 1288"/>
                  <a:gd name="f27" fmla="val 1047"/>
                  <a:gd name="f28" fmla="val 1314"/>
                  <a:gd name="f29" fmla="val 1050"/>
                  <a:gd name="f30" fmla="val 1310"/>
                  <a:gd name="f31" fmla="val 1045"/>
                  <a:gd name="f32" fmla="val 1291"/>
                  <a:gd name="f33" fmla="val 1026"/>
                  <a:gd name="f34" fmla="val 1229"/>
                  <a:gd name="f35" fmla="val 1104"/>
                  <a:gd name="f36" fmla="val 1031"/>
                  <a:gd name="f37" fmla="val 1137"/>
                  <a:gd name="f38" fmla="val 1163"/>
                  <a:gd name="f39" fmla="val 1172"/>
                  <a:gd name="f40" fmla="val 1024"/>
                  <a:gd name="f41" fmla="val 1165"/>
                  <a:gd name="f42" fmla="val 1036"/>
                  <a:gd name="f43" fmla="val 1134"/>
                  <a:gd name="f44" fmla="val 1057"/>
                  <a:gd name="f45" fmla="val 1099"/>
                  <a:gd name="f46" fmla="val 1296"/>
                  <a:gd name="f47" fmla="val 902"/>
                  <a:gd name="f48" fmla="val 1272"/>
                  <a:gd name="f49" fmla="val 924"/>
                  <a:gd name="f50" fmla="val 1277"/>
                  <a:gd name="f51" fmla="val 921"/>
                  <a:gd name="f52" fmla="val 907"/>
                  <a:gd name="f53" fmla="val 1308"/>
                  <a:gd name="f54" fmla="val 895"/>
                  <a:gd name="f55" fmla="val 1300"/>
                  <a:gd name="f56" fmla="val 1123"/>
                  <a:gd name="f57" fmla="val 1030"/>
                  <a:gd name="f58" fmla="val 1116"/>
                  <a:gd name="f59" fmla="val 1033"/>
                  <a:gd name="f60" fmla="val 1097"/>
                  <a:gd name="f61" fmla="val 1090"/>
                  <a:gd name="f62" fmla="val 1049"/>
                  <a:gd name="f63" fmla="val 1085"/>
                  <a:gd name="f64" fmla="val 1056"/>
                  <a:gd name="f65" fmla="val 1088"/>
                  <a:gd name="f66" fmla="val 1114"/>
                  <a:gd name="f67" fmla="val 1040"/>
                  <a:gd name="f68" fmla="val 1128"/>
                  <a:gd name="f69" fmla="val 1025"/>
                  <a:gd name="f70" fmla="val 670"/>
                  <a:gd name="f71" fmla="val 1428"/>
                  <a:gd name="f72" fmla="val 663"/>
                  <a:gd name="f73" fmla="val 654"/>
                  <a:gd name="f74" fmla="val 1423"/>
                  <a:gd name="f75" fmla="val 651"/>
                  <a:gd name="f76" fmla="val 1414"/>
                  <a:gd name="f77" fmla="val 637"/>
                  <a:gd name="f78" fmla="val 632"/>
                  <a:gd name="f79" fmla="val 1405"/>
                  <a:gd name="f80" fmla="val 618"/>
                  <a:gd name="f81" fmla="val 614"/>
                  <a:gd name="f82" fmla="val 1397"/>
                  <a:gd name="f83" fmla="val 609"/>
                  <a:gd name="f84" fmla="val 1395"/>
                  <a:gd name="f85" fmla="val 604"/>
                  <a:gd name="f86" fmla="val 1393"/>
                  <a:gd name="f87" fmla="val 585"/>
                  <a:gd name="f88" fmla="val 1390"/>
                  <a:gd name="f89" fmla="val 580"/>
                  <a:gd name="f90" fmla="val 1383"/>
                  <a:gd name="f91" fmla="val 569"/>
                  <a:gd name="f92" fmla="val 1367"/>
                  <a:gd name="f93" fmla="val 554"/>
                  <a:gd name="f94" fmla="val 540"/>
                  <a:gd name="f95" fmla="val 524"/>
                  <a:gd name="f96" fmla="val 1364"/>
                  <a:gd name="f97" fmla="val 507"/>
                  <a:gd name="f98" fmla="val 490"/>
                  <a:gd name="f99" fmla="val 1362"/>
                  <a:gd name="f100" fmla="val 476"/>
                  <a:gd name="f101" fmla="val 443"/>
                  <a:gd name="f102" fmla="val 1360"/>
                  <a:gd name="f103" fmla="val 427"/>
                  <a:gd name="f104" fmla="val 410"/>
                  <a:gd name="f105" fmla="val 1357"/>
                  <a:gd name="f106" fmla="val 393"/>
                  <a:gd name="f107" fmla="val 377"/>
                  <a:gd name="f108" fmla="val 1355"/>
                  <a:gd name="f109" fmla="val 358"/>
                  <a:gd name="f110" fmla="val 1350"/>
                  <a:gd name="f111" fmla="val 355"/>
                  <a:gd name="f112" fmla="val 1341"/>
                  <a:gd name="f113" fmla="val 1334"/>
                  <a:gd name="f114" fmla="val 1329"/>
                  <a:gd name="f115" fmla="val 1324"/>
                  <a:gd name="f116" fmla="val 1322"/>
                  <a:gd name="f117" fmla="val 1319"/>
                  <a:gd name="f118" fmla="val 1315"/>
                  <a:gd name="f119" fmla="val 351"/>
                  <a:gd name="f120" fmla="val 1284"/>
                  <a:gd name="f121" fmla="val 346"/>
                  <a:gd name="f122" fmla="val 341"/>
                  <a:gd name="f123" fmla="val 1267"/>
                  <a:gd name="f124" fmla="val 337"/>
                  <a:gd name="f125" fmla="val 1256"/>
                  <a:gd name="f126" fmla="val 327"/>
                  <a:gd name="f127" fmla="val 1237"/>
                  <a:gd name="f128" fmla="val 318"/>
                  <a:gd name="f129" fmla="val 1230"/>
                  <a:gd name="f130" fmla="val 315"/>
                  <a:gd name="f131" fmla="val 1222"/>
                  <a:gd name="f132" fmla="val 322"/>
                  <a:gd name="f133" fmla="val 1213"/>
                  <a:gd name="f134" fmla="val 1206"/>
                  <a:gd name="f135" fmla="val 1196"/>
                  <a:gd name="f136" fmla="val 1194"/>
                  <a:gd name="f137" fmla="val 325"/>
                  <a:gd name="f138" fmla="val 1192"/>
                  <a:gd name="f139" fmla="val 1189"/>
                  <a:gd name="f140" fmla="val 320"/>
                  <a:gd name="f141" fmla="val 1185"/>
                  <a:gd name="f142" fmla="val 1170"/>
                  <a:gd name="f143" fmla="val 1168"/>
                  <a:gd name="f144" fmla="val 329"/>
                  <a:gd name="f145" fmla="val 1161"/>
                  <a:gd name="f146" fmla="val 332"/>
                  <a:gd name="f147" fmla="val 1151"/>
                  <a:gd name="f148" fmla="val 1133"/>
                  <a:gd name="f149" fmla="val 1125"/>
                  <a:gd name="f150" fmla="val 344"/>
                  <a:gd name="f151" fmla="val 353"/>
                  <a:gd name="f152" fmla="val 1111"/>
                  <a:gd name="f153" fmla="val 1102"/>
                  <a:gd name="f154" fmla="val 1095"/>
                  <a:gd name="f155" fmla="val 1083"/>
                  <a:gd name="f156" fmla="val 334"/>
                  <a:gd name="f157" fmla="val 1069"/>
                  <a:gd name="f158" fmla="val 1052"/>
                  <a:gd name="f159" fmla="val 1043"/>
                  <a:gd name="f160" fmla="val 1028"/>
                  <a:gd name="f161" fmla="val 1017"/>
                  <a:gd name="f162" fmla="val 1012"/>
                  <a:gd name="f163" fmla="val 1007"/>
                  <a:gd name="f164" fmla="val 1002"/>
                  <a:gd name="f165" fmla="val 998"/>
                  <a:gd name="f166" fmla="val 995"/>
                  <a:gd name="f167" fmla="val 988"/>
                  <a:gd name="f168" fmla="val 979"/>
                  <a:gd name="f169" fmla="val 976"/>
                  <a:gd name="f170" fmla="val 974"/>
                  <a:gd name="f171" fmla="val 972"/>
                  <a:gd name="f172" fmla="val 969"/>
                  <a:gd name="f173" fmla="val 967"/>
                  <a:gd name="f174" fmla="val 955"/>
                  <a:gd name="f175" fmla="val 950"/>
                  <a:gd name="f176" fmla="val 946"/>
                  <a:gd name="f177" fmla="val 339"/>
                  <a:gd name="f178" fmla="val 943"/>
                  <a:gd name="f179" fmla="val 939"/>
                  <a:gd name="f180" fmla="val 936"/>
                  <a:gd name="f181" fmla="val 927"/>
                  <a:gd name="f182" fmla="val 310"/>
                  <a:gd name="f183" fmla="val 922"/>
                  <a:gd name="f184" fmla="val 303"/>
                  <a:gd name="f185" fmla="val 910"/>
                  <a:gd name="f186" fmla="val 306"/>
                  <a:gd name="f187" fmla="val 896"/>
                  <a:gd name="f188" fmla="val 889"/>
                  <a:gd name="f189" fmla="val 887"/>
                  <a:gd name="f190" fmla="val 313"/>
                  <a:gd name="f191" fmla="val 882"/>
                  <a:gd name="f192" fmla="val 870"/>
                  <a:gd name="f193" fmla="val 856"/>
                  <a:gd name="f194" fmla="val 849"/>
                  <a:gd name="f195" fmla="val 830"/>
                  <a:gd name="f196" fmla="val 296"/>
                  <a:gd name="f197" fmla="val 816"/>
                  <a:gd name="f198" fmla="val 811"/>
                  <a:gd name="f199" fmla="val 808"/>
                  <a:gd name="f200" fmla="val 294"/>
                  <a:gd name="f201" fmla="val 806"/>
                  <a:gd name="f202" fmla="val 284"/>
                  <a:gd name="f203" fmla="val 801"/>
                  <a:gd name="f204" fmla="val 275"/>
                  <a:gd name="f205" fmla="val 799"/>
                  <a:gd name="f206" fmla="val 273"/>
                  <a:gd name="f207" fmla="val 790"/>
                  <a:gd name="f208" fmla="val 266"/>
                  <a:gd name="f209" fmla="val 787"/>
                  <a:gd name="f210" fmla="val 268"/>
                  <a:gd name="f211" fmla="val 785"/>
                  <a:gd name="f212" fmla="val 782"/>
                  <a:gd name="f213" fmla="val 771"/>
                  <a:gd name="f214" fmla="val 761"/>
                  <a:gd name="f215" fmla="val 754"/>
                  <a:gd name="f216" fmla="val 735"/>
                  <a:gd name="f217" fmla="val 256"/>
                  <a:gd name="f218" fmla="val 728"/>
                  <a:gd name="f219" fmla="val 251"/>
                  <a:gd name="f220" fmla="val 721"/>
                  <a:gd name="f221" fmla="val 249"/>
                  <a:gd name="f222" fmla="val 235"/>
                  <a:gd name="f223" fmla="val 204"/>
                  <a:gd name="f224" fmla="val 190"/>
                  <a:gd name="f225" fmla="val 173"/>
                  <a:gd name="f226" fmla="val 159"/>
                  <a:gd name="f227" fmla="val 145"/>
                  <a:gd name="f228" fmla="val 114"/>
                  <a:gd name="f229" fmla="val 97"/>
                  <a:gd name="f230" fmla="val 83"/>
                  <a:gd name="f231" fmla="val 67"/>
                  <a:gd name="f232" fmla="val 52"/>
                  <a:gd name="f233" fmla="val 22"/>
                  <a:gd name="f234" fmla="val 7"/>
                  <a:gd name="f235" fmla="val 702"/>
                  <a:gd name="f236" fmla="val 683"/>
                  <a:gd name="f237" fmla="val 664"/>
                  <a:gd name="f238" fmla="val 645"/>
                  <a:gd name="f239" fmla="val 626"/>
                  <a:gd name="f240" fmla="val 605"/>
                  <a:gd name="f241" fmla="val 5"/>
                  <a:gd name="f242" fmla="val 586"/>
                  <a:gd name="f243" fmla="val 567"/>
                  <a:gd name="f244" fmla="val 548"/>
                  <a:gd name="f245" fmla="val 529"/>
                  <a:gd name="f246" fmla="val 510"/>
                  <a:gd name="f247" fmla="val 492"/>
                  <a:gd name="f248" fmla="val 3"/>
                  <a:gd name="f249" fmla="val 473"/>
                  <a:gd name="f250" fmla="val 454"/>
                  <a:gd name="f251" fmla="val 432"/>
                  <a:gd name="f252" fmla="val 414"/>
                  <a:gd name="f253" fmla="val 409"/>
                  <a:gd name="f254" fmla="val 38"/>
                  <a:gd name="f255" fmla="val 406"/>
                  <a:gd name="f256" fmla="val 74"/>
                  <a:gd name="f257" fmla="val 109"/>
                  <a:gd name="f258" fmla="val 404"/>
                  <a:gd name="f259" fmla="val 402"/>
                  <a:gd name="f260" fmla="val 216"/>
                  <a:gd name="f261" fmla="val 399"/>
                  <a:gd name="f262" fmla="val 287"/>
                  <a:gd name="f263" fmla="val 397"/>
                  <a:gd name="f264" fmla="val 395"/>
                  <a:gd name="f265" fmla="val 429"/>
                  <a:gd name="f266" fmla="val 392"/>
                  <a:gd name="f267" fmla="val 464"/>
                  <a:gd name="f268" fmla="val 500"/>
                  <a:gd name="f269" fmla="val 390"/>
                  <a:gd name="f270" fmla="val 535"/>
                  <a:gd name="f271" fmla="val 571"/>
                  <a:gd name="f272" fmla="val 364"/>
                  <a:gd name="f273" fmla="val 340"/>
                  <a:gd name="f274" fmla="val 317"/>
                  <a:gd name="f275" fmla="val 291"/>
                  <a:gd name="f276" fmla="val 566"/>
                  <a:gd name="f277" fmla="val 267"/>
                  <a:gd name="f278" fmla="val 243"/>
                  <a:gd name="f279" fmla="val 564"/>
                  <a:gd name="f280" fmla="val 220"/>
                  <a:gd name="f281" fmla="val 194"/>
                  <a:gd name="f282" fmla="val 561"/>
                  <a:gd name="f283" fmla="val 170"/>
                  <a:gd name="f284" fmla="val 146"/>
                  <a:gd name="f285" fmla="val 559"/>
                  <a:gd name="f286" fmla="val 120"/>
                  <a:gd name="f287" fmla="val 557"/>
                  <a:gd name="f288" fmla="val 73"/>
                  <a:gd name="f289" fmla="val 47"/>
                  <a:gd name="f290" fmla="val 552"/>
                  <a:gd name="f291" fmla="val 23"/>
                  <a:gd name="f292" fmla="val 550"/>
                  <a:gd name="f293" fmla="val 9"/>
                  <a:gd name="f294" fmla="val 573"/>
                  <a:gd name="f295" fmla="val 21"/>
                  <a:gd name="f296" fmla="val 30"/>
                  <a:gd name="f297" fmla="val 592"/>
                  <a:gd name="f298" fmla="val 40"/>
                  <a:gd name="f299" fmla="val 611"/>
                  <a:gd name="f300" fmla="val 623"/>
                  <a:gd name="f301" fmla="val 63"/>
                  <a:gd name="f302" fmla="val 630"/>
                  <a:gd name="f303" fmla="val 85"/>
                  <a:gd name="f304" fmla="val 115"/>
                  <a:gd name="f305" fmla="val 687"/>
                  <a:gd name="f306" fmla="val 142"/>
                  <a:gd name="f307" fmla="val 711"/>
                  <a:gd name="f308" fmla="val 160"/>
                  <a:gd name="f309" fmla="val 722"/>
                  <a:gd name="f310" fmla="val 172"/>
                  <a:gd name="f311" fmla="val 732"/>
                  <a:gd name="f312" fmla="val 179"/>
                  <a:gd name="f313" fmla="val 741"/>
                  <a:gd name="f314" fmla="val 186"/>
                  <a:gd name="f315" fmla="val 758"/>
                  <a:gd name="f316" fmla="val 203"/>
                  <a:gd name="f317" fmla="val 798"/>
                  <a:gd name="f318" fmla="val 817"/>
                  <a:gd name="f319" fmla="val 208"/>
                  <a:gd name="f320" fmla="val 834"/>
                  <a:gd name="f321" fmla="val 857"/>
                  <a:gd name="f322" fmla="val 231"/>
                  <a:gd name="f323" fmla="val 872"/>
                  <a:gd name="f324" fmla="val 241"/>
                  <a:gd name="f325" fmla="val 876"/>
                  <a:gd name="f326" fmla="val 250"/>
                  <a:gd name="f327" fmla="val 883"/>
                  <a:gd name="f328" fmla="val 262"/>
                  <a:gd name="f329" fmla="val 898"/>
                  <a:gd name="f330" fmla="val 276"/>
                  <a:gd name="f331" fmla="val 905"/>
                  <a:gd name="f332" fmla="val 909"/>
                  <a:gd name="f333" fmla="val 312"/>
                  <a:gd name="f334" fmla="val 338"/>
                  <a:gd name="f335" fmla="val 940"/>
                  <a:gd name="f336" fmla="val 357"/>
                  <a:gd name="f337" fmla="val 366"/>
                  <a:gd name="f338" fmla="val 376"/>
                  <a:gd name="f339" fmla="val 945"/>
                  <a:gd name="f340" fmla="val 383"/>
                  <a:gd name="f341" fmla="val 933"/>
                  <a:gd name="f342" fmla="val 926"/>
                  <a:gd name="f343" fmla="val 919"/>
                  <a:gd name="f344" fmla="val 912"/>
                  <a:gd name="f345" fmla="val 416"/>
                  <a:gd name="f346" fmla="val 869"/>
                  <a:gd name="f347" fmla="val 430"/>
                  <a:gd name="f348" fmla="val 447"/>
                  <a:gd name="f349" fmla="val 855"/>
                  <a:gd name="f350" fmla="val 456"/>
                  <a:gd name="f351" fmla="val 850"/>
                  <a:gd name="f352" fmla="val 461"/>
                  <a:gd name="f353" fmla="val 843"/>
                  <a:gd name="f354" fmla="val 470"/>
                  <a:gd name="f355" fmla="val 482"/>
                  <a:gd name="f356" fmla="val 501"/>
                  <a:gd name="f357" fmla="val 853"/>
                  <a:gd name="f358" fmla="val 527"/>
                  <a:gd name="f359" fmla="val 541"/>
                  <a:gd name="f360" fmla="val 546"/>
                  <a:gd name="f361" fmla="val 551"/>
                  <a:gd name="f362" fmla="val 553"/>
                  <a:gd name="f363" fmla="val 563"/>
                  <a:gd name="f364" fmla="val 862"/>
                  <a:gd name="f365" fmla="val 577"/>
                  <a:gd name="f366" fmla="val 607"/>
                  <a:gd name="f367" fmla="val 619"/>
                  <a:gd name="f368" fmla="val 917"/>
                  <a:gd name="f369" fmla="val 638"/>
                  <a:gd name="f370" fmla="val 648"/>
                  <a:gd name="f371" fmla="val 947"/>
                  <a:gd name="f372" fmla="val 650"/>
                  <a:gd name="f373" fmla="val 959"/>
                  <a:gd name="f374" fmla="val 659"/>
                  <a:gd name="f375" fmla="val 978"/>
                  <a:gd name="f376" fmla="val 676"/>
                  <a:gd name="f377" fmla="val 1004"/>
                  <a:gd name="f378" fmla="val 1018"/>
                  <a:gd name="f379" fmla="val 688"/>
                  <a:gd name="f380" fmla="val 1042"/>
                  <a:gd name="f381" fmla="val 697"/>
                  <a:gd name="f382" fmla="val 709"/>
                  <a:gd name="f383" fmla="val 749"/>
                  <a:gd name="f384" fmla="val 1115"/>
                  <a:gd name="f385" fmla="val 768"/>
                  <a:gd name="f386" fmla="val 1127"/>
                  <a:gd name="f387" fmla="val 778"/>
                  <a:gd name="f388" fmla="val 1139"/>
                  <a:gd name="f389" fmla="val 780"/>
                  <a:gd name="f390" fmla="val 1149"/>
                  <a:gd name="f391" fmla="val 1158"/>
                  <a:gd name="f392" fmla="val 1186"/>
                  <a:gd name="f393" fmla="val 1198"/>
                  <a:gd name="f394" fmla="val 1201"/>
                  <a:gd name="f395" fmla="val 1203"/>
                  <a:gd name="f396" fmla="val 1239"/>
                  <a:gd name="f397" fmla="val 818"/>
                  <a:gd name="f398" fmla="val 1262"/>
                  <a:gd name="f399" fmla="val 825"/>
                  <a:gd name="f400" fmla="val 1276"/>
                  <a:gd name="f401" fmla="val 835"/>
                  <a:gd name="f402" fmla="val 851"/>
                  <a:gd name="f403" fmla="val 1286"/>
                  <a:gd name="f404" fmla="val 865"/>
                  <a:gd name="f405" fmla="val 1298"/>
                  <a:gd name="f406" fmla="val 884"/>
                  <a:gd name="f407" fmla="val 1302"/>
                  <a:gd name="f408" fmla="val 1305"/>
                  <a:gd name="f409" fmla="val 1326"/>
                  <a:gd name="f410" fmla="val 1331"/>
                  <a:gd name="f411" fmla="val 1343"/>
                  <a:gd name="f412" fmla="val 1340"/>
                  <a:gd name="f413" fmla="val 1336"/>
                  <a:gd name="f414" fmla="val 1333"/>
                  <a:gd name="f415" fmla="val 1321"/>
                  <a:gd name="f416" fmla="val 1279"/>
                  <a:gd name="f417" fmla="val 1269"/>
                  <a:gd name="f418" fmla="val 1014"/>
                  <a:gd name="f419" fmla="val 1243"/>
                  <a:gd name="f420" fmla="val 1010"/>
                  <a:gd name="f421" fmla="val 1234"/>
                  <a:gd name="f422" fmla="val 1005"/>
                  <a:gd name="f423" fmla="val 1215"/>
                  <a:gd name="f424" fmla="val 1208"/>
                  <a:gd name="f425" fmla="val 1182"/>
                  <a:gd name="f426" fmla="val 1175"/>
                  <a:gd name="f427" fmla="val 986"/>
                  <a:gd name="f428" fmla="val 1146"/>
                  <a:gd name="f429" fmla="val 1156"/>
                  <a:gd name="f430" fmla="val 1120"/>
                  <a:gd name="f431" fmla="val 1096"/>
                  <a:gd name="f432" fmla="val 1094"/>
                  <a:gd name="f433" fmla="val 1092"/>
                  <a:gd name="f434" fmla="val 1054"/>
                  <a:gd name="f435" fmla="val 1070"/>
                  <a:gd name="f436" fmla="val 1063"/>
                  <a:gd name="f437" fmla="val 1035"/>
                  <a:gd name="f438" fmla="val 1023"/>
                  <a:gd name="f439" fmla="val 1118"/>
                  <a:gd name="f440" fmla="val 1016"/>
                  <a:gd name="f441" fmla="val 1121"/>
                  <a:gd name="f442" fmla="val 985"/>
                  <a:gd name="f443" fmla="val 983"/>
                  <a:gd name="f444" fmla="val 1107"/>
                  <a:gd name="f445" fmla="val 1109"/>
                  <a:gd name="f446" fmla="val 992"/>
                  <a:gd name="f447" fmla="val 999"/>
                  <a:gd name="f448" fmla="val 1130"/>
                  <a:gd name="f449" fmla="val 990"/>
                  <a:gd name="f450" fmla="val 1142"/>
                  <a:gd name="f451" fmla="val 1159"/>
                  <a:gd name="f452" fmla="val 1147"/>
                  <a:gd name="f453" fmla="val 1011"/>
                  <a:gd name="f454" fmla="val 1154"/>
                  <a:gd name="f455" fmla="val 1009"/>
                  <a:gd name="f456" fmla="val 997"/>
                  <a:gd name="f457" fmla="val 980"/>
                  <a:gd name="f458" fmla="val 1211"/>
                  <a:gd name="f459" fmla="val 1241"/>
                  <a:gd name="f460" fmla="val 954"/>
                  <a:gd name="f461" fmla="val 1253"/>
                  <a:gd name="f462" fmla="val 1265"/>
                  <a:gd name="f463" fmla="val 931"/>
                  <a:gd name="f464" fmla="val 1293"/>
                  <a:gd name="f465" fmla="val 893"/>
                  <a:gd name="f466" fmla="val 881"/>
                  <a:gd name="f467" fmla="val 1282"/>
                  <a:gd name="f468" fmla="val 874"/>
                  <a:gd name="f469" fmla="val 867"/>
                  <a:gd name="f470" fmla="val 886"/>
                  <a:gd name="f471" fmla="val 891"/>
                  <a:gd name="f472" fmla="val 1379"/>
                  <a:gd name="f473" fmla="val 1402"/>
                  <a:gd name="f474" fmla="val 846"/>
                  <a:gd name="f475" fmla="val 841"/>
                  <a:gd name="f476" fmla="val 829"/>
                  <a:gd name="f477" fmla="val 1412"/>
                  <a:gd name="f478" fmla="val 1416"/>
                  <a:gd name="f479" fmla="val 796"/>
                  <a:gd name="f480" fmla="val 1419"/>
                  <a:gd name="f481" fmla="val 791"/>
                  <a:gd name="f482" fmla="val 770"/>
                  <a:gd name="f483" fmla="val 763"/>
                  <a:gd name="f484" fmla="val 746"/>
                  <a:gd name="f485" fmla="val 734"/>
                  <a:gd name="f486" fmla="val 720"/>
                  <a:gd name="f487" fmla="val 713"/>
                  <a:gd name="f488" fmla="val 699"/>
                  <a:gd name="f489" fmla="val 692"/>
                  <a:gd name="f490" fmla="val 685"/>
                  <a:gd name="f491" fmla="val 677"/>
                  <a:gd name="f492" fmla="+- 0 0 -90"/>
                  <a:gd name="f493" fmla="*/ f4 1 1431"/>
                  <a:gd name="f494" fmla="*/ f5 1 1345"/>
                  <a:gd name="f495" fmla="+- f8 0 f6"/>
                  <a:gd name="f496" fmla="+- f7 0 f6"/>
                  <a:gd name="f497" fmla="*/ f492 f0 1"/>
                  <a:gd name="f498" fmla="*/ f496 1 1431"/>
                  <a:gd name="f499" fmla="*/ f495 1 1345"/>
                  <a:gd name="f500" fmla="*/ 1711325 f496 1"/>
                  <a:gd name="f501" fmla="*/ 1681163 f495 1"/>
                  <a:gd name="f502" fmla="*/ 1658937 f496 1"/>
                  <a:gd name="f503" fmla="*/ 2049463 f495 1"/>
                  <a:gd name="f504" fmla="*/ 1644650 f496 1"/>
                  <a:gd name="f505" fmla="*/ 1800225 f495 1"/>
                  <a:gd name="f506" fmla="*/ 2063750 f496 1"/>
                  <a:gd name="f507" fmla="*/ 1420813 f495 1"/>
                  <a:gd name="f508" fmla="*/ 1768475 f496 1"/>
                  <a:gd name="f509" fmla="*/ 1651000 f495 1"/>
                  <a:gd name="f510" fmla="*/ 2259012 f496 1"/>
                  <a:gd name="f511" fmla="*/ 1033463 f495 1"/>
                  <a:gd name="f512" fmla="*/ 2206625 f496 1"/>
                  <a:gd name="f513" fmla="*/ 920750 f495 1"/>
                  <a:gd name="f514" fmla="*/ 2162175 f496 1"/>
                  <a:gd name="f515" fmla="*/ 703263 f495 1"/>
                  <a:gd name="f516" fmla="*/ 2117725 f496 1"/>
                  <a:gd name="f517" fmla="*/ 563563 f495 1"/>
                  <a:gd name="f518" fmla="*/ 2038350 f496 1"/>
                  <a:gd name="f519" fmla="*/ 549275 f495 1"/>
                  <a:gd name="f520" fmla="*/ 1925637 f496 1"/>
                  <a:gd name="f521" fmla="*/ 519113 f495 1"/>
                  <a:gd name="f522" fmla="*/ 1854200 f496 1"/>
                  <a:gd name="f523" fmla="*/ 522288 f495 1"/>
                  <a:gd name="f524" fmla="*/ 1749425 f496 1"/>
                  <a:gd name="f525" fmla="*/ 546100 f495 1"/>
                  <a:gd name="f526" fmla="*/ 1697037 f496 1"/>
                  <a:gd name="f527" fmla="*/ 534988 f495 1"/>
                  <a:gd name="f528" fmla="*/ 1647825 f496 1"/>
                  <a:gd name="f529" fmla="*/ 1617662 f496 1"/>
                  <a:gd name="f530" fmla="*/ 1579562 f496 1"/>
                  <a:gd name="f531" fmla="*/ 541338 f495 1"/>
                  <a:gd name="f532" fmla="*/ 1516062 f496 1"/>
                  <a:gd name="f533" fmla="*/ 530225 f495 1"/>
                  <a:gd name="f534" fmla="*/ 1466850 f496 1"/>
                  <a:gd name="f535" fmla="*/ 492125 f495 1"/>
                  <a:gd name="f536" fmla="*/ 1358900 f496 1"/>
                  <a:gd name="f537" fmla="*/ 485775 f495 1"/>
                  <a:gd name="f538" fmla="*/ 1268412 f496 1"/>
                  <a:gd name="f539" fmla="*/ 433388 f495 1"/>
                  <a:gd name="f540" fmla="*/ 1196975 f496 1"/>
                  <a:gd name="f541" fmla="*/ 1144587 f496 1"/>
                  <a:gd name="f542" fmla="*/ 252413 f495 1"/>
                  <a:gd name="f543" fmla="*/ 11113 f495 1"/>
                  <a:gd name="f544" fmla="*/ 900112 f496 1"/>
                  <a:gd name="f545" fmla="*/ 7938 f495 1"/>
                  <a:gd name="f546" fmla="*/ 657225 f496 1"/>
                  <a:gd name="f547" fmla="*/ 0 f495 1"/>
                  <a:gd name="f548" fmla="*/ 638175 f496 1"/>
                  <a:gd name="f549" fmla="*/ 398463 f495 1"/>
                  <a:gd name="f550" fmla="*/ 619125 f496 1"/>
                  <a:gd name="f551" fmla="*/ 849313 f495 1"/>
                  <a:gd name="f552" fmla="*/ 349250 f496 1"/>
                  <a:gd name="f553" fmla="*/ 895350 f495 1"/>
                  <a:gd name="f554" fmla="*/ 36512 f496 1"/>
                  <a:gd name="f555" fmla="*/ 876300 f495 1"/>
                  <a:gd name="f556" fmla="*/ 63500 f496 1"/>
                  <a:gd name="f557" fmla="*/ 969963 f495 1"/>
                  <a:gd name="f558" fmla="*/ 284162 f496 1"/>
                  <a:gd name="f559" fmla="*/ 1176338 f495 1"/>
                  <a:gd name="f560" fmla="*/ 396875 f496 1"/>
                  <a:gd name="f561" fmla="*/ 1401763 f495 1"/>
                  <a:gd name="f562" fmla="*/ 596900 f496 1"/>
                  <a:gd name="f563" fmla="*/ 1500188 f495 1"/>
                  <a:gd name="f564" fmla="*/ 682625 f496 1"/>
                  <a:gd name="f565" fmla="*/ 1360488 f495 1"/>
                  <a:gd name="f566" fmla="*/ 858837 f496 1"/>
                  <a:gd name="f567" fmla="*/ 1357313 f495 1"/>
                  <a:gd name="f568" fmla="*/ 960437 f496 1"/>
                  <a:gd name="f569" fmla="*/ 1425575 f495 1"/>
                  <a:gd name="f570" fmla="*/ 1073150 f496 1"/>
                  <a:gd name="f571" fmla="*/ 1593850 f495 1"/>
                  <a:gd name="f572" fmla="*/ 1166812 f496 1"/>
                  <a:gd name="f573" fmla="*/ 1744663 f495 1"/>
                  <a:gd name="f574" fmla="*/ 1246187 f496 1"/>
                  <a:gd name="f575" fmla="*/ 1871663 f495 1"/>
                  <a:gd name="f576" fmla="*/ 1298575 f496 1"/>
                  <a:gd name="f577" fmla="*/ 2003425 f495 1"/>
                  <a:gd name="f578" fmla="*/ 1422400 f496 1"/>
                  <a:gd name="f579" fmla="*/ 2071688 f495 1"/>
                  <a:gd name="f580" fmla="*/ 1631950 f496 1"/>
                  <a:gd name="f581" fmla="*/ 2135188 f495 1"/>
                  <a:gd name="f582" fmla="*/ 1620837 f496 1"/>
                  <a:gd name="f583" fmla="*/ 2030413 f495 1"/>
                  <a:gd name="f584" fmla="*/ 1606550 f496 1"/>
                  <a:gd name="f585" fmla="*/ 1876425 f495 1"/>
                  <a:gd name="f586" fmla="*/ 1827213 f495 1"/>
                  <a:gd name="f587" fmla="*/ 1681162 f496 1"/>
                  <a:gd name="f588" fmla="*/ 1692275 f495 1"/>
                  <a:gd name="f589" fmla="*/ 1700212 f496 1"/>
                  <a:gd name="f590" fmla="*/ 1673225 f495 1"/>
                  <a:gd name="f591" fmla="*/ 1774825 f496 1"/>
                  <a:gd name="f592" fmla="*/ 1624013 f495 1"/>
                  <a:gd name="f593" fmla="*/ 1574800 f495 1"/>
                  <a:gd name="f594" fmla="*/ 1820862 f496 1"/>
                  <a:gd name="f595" fmla="*/ 1604963 f495 1"/>
                  <a:gd name="f596" fmla="*/ 2008187 f496 1"/>
                  <a:gd name="f597" fmla="*/ 1477963 f495 1"/>
                  <a:gd name="f598" fmla="*/ 2041525 f496 1"/>
                  <a:gd name="f599" fmla="*/ 1376363 f495 1"/>
                  <a:gd name="f600" fmla="*/ 2230437 f496 1"/>
                  <a:gd name="f601" fmla="*/ 1282700 f495 1"/>
                  <a:gd name="f602" fmla="*/ 2244725 f496 1"/>
                  <a:gd name="f603" fmla="*/ 1165225 f495 1"/>
                  <a:gd name="f604" fmla="*/ f497 1 f3"/>
                  <a:gd name="f605" fmla="*/ f500 1 1431"/>
                  <a:gd name="f606" fmla="*/ f501 1 1345"/>
                  <a:gd name="f607" fmla="*/ f502 1 1431"/>
                  <a:gd name="f608" fmla="*/ f503 1 1345"/>
                  <a:gd name="f609" fmla="*/ f504 1 1431"/>
                  <a:gd name="f610" fmla="*/ f505 1 1345"/>
                  <a:gd name="f611" fmla="*/ f506 1 1431"/>
                  <a:gd name="f612" fmla="*/ f507 1 1345"/>
                  <a:gd name="f613" fmla="*/ f508 1 1431"/>
                  <a:gd name="f614" fmla="*/ f509 1 1345"/>
                  <a:gd name="f615" fmla="*/ f510 1 1431"/>
                  <a:gd name="f616" fmla="*/ f511 1 1345"/>
                  <a:gd name="f617" fmla="*/ f512 1 1431"/>
                  <a:gd name="f618" fmla="*/ f513 1 1345"/>
                  <a:gd name="f619" fmla="*/ f514 1 1431"/>
                  <a:gd name="f620" fmla="*/ f515 1 1345"/>
                  <a:gd name="f621" fmla="*/ f516 1 1431"/>
                  <a:gd name="f622" fmla="*/ f517 1 1345"/>
                  <a:gd name="f623" fmla="*/ f518 1 1431"/>
                  <a:gd name="f624" fmla="*/ f519 1 1345"/>
                  <a:gd name="f625" fmla="*/ f520 1 1431"/>
                  <a:gd name="f626" fmla="*/ f521 1 1345"/>
                  <a:gd name="f627" fmla="*/ f522 1 1431"/>
                  <a:gd name="f628" fmla="*/ f523 1 1345"/>
                  <a:gd name="f629" fmla="*/ f524 1 1431"/>
                  <a:gd name="f630" fmla="*/ f525 1 1345"/>
                  <a:gd name="f631" fmla="*/ f526 1 1431"/>
                  <a:gd name="f632" fmla="*/ f527 1 1345"/>
                  <a:gd name="f633" fmla="*/ f528 1 1431"/>
                  <a:gd name="f634" fmla="*/ f529 1 1431"/>
                  <a:gd name="f635" fmla="*/ f530 1 1431"/>
                  <a:gd name="f636" fmla="*/ f531 1 1345"/>
                  <a:gd name="f637" fmla="*/ f532 1 1431"/>
                  <a:gd name="f638" fmla="*/ f533 1 1345"/>
                  <a:gd name="f639" fmla="*/ f534 1 1431"/>
                  <a:gd name="f640" fmla="*/ f535 1 1345"/>
                  <a:gd name="f641" fmla="*/ f536 1 1431"/>
                  <a:gd name="f642" fmla="*/ f537 1 1345"/>
                  <a:gd name="f643" fmla="*/ f538 1 1431"/>
                  <a:gd name="f644" fmla="*/ f539 1 1345"/>
                  <a:gd name="f645" fmla="*/ f540 1 1431"/>
                  <a:gd name="f646" fmla="*/ f541 1 1431"/>
                  <a:gd name="f647" fmla="*/ f542 1 1345"/>
                  <a:gd name="f648" fmla="*/ f543 1 1345"/>
                  <a:gd name="f649" fmla="*/ f544 1 1431"/>
                  <a:gd name="f650" fmla="*/ f545 1 1345"/>
                  <a:gd name="f651" fmla="*/ f546 1 1431"/>
                  <a:gd name="f652" fmla="*/ f547 1 1345"/>
                  <a:gd name="f653" fmla="*/ f548 1 1431"/>
                  <a:gd name="f654" fmla="*/ f549 1 1345"/>
                  <a:gd name="f655" fmla="*/ f550 1 1431"/>
                  <a:gd name="f656" fmla="*/ f551 1 1345"/>
                  <a:gd name="f657" fmla="*/ f552 1 1431"/>
                  <a:gd name="f658" fmla="*/ f553 1 1345"/>
                  <a:gd name="f659" fmla="*/ f554 1 1431"/>
                  <a:gd name="f660" fmla="*/ f555 1 1345"/>
                  <a:gd name="f661" fmla="*/ f556 1 1431"/>
                  <a:gd name="f662" fmla="*/ f557 1 1345"/>
                  <a:gd name="f663" fmla="*/ f558 1 1431"/>
                  <a:gd name="f664" fmla="*/ f559 1 1345"/>
                  <a:gd name="f665" fmla="*/ f560 1 1431"/>
                  <a:gd name="f666" fmla="*/ f561 1 1345"/>
                  <a:gd name="f667" fmla="*/ f562 1 1431"/>
                  <a:gd name="f668" fmla="*/ f563 1 1345"/>
                  <a:gd name="f669" fmla="*/ f564 1 1431"/>
                  <a:gd name="f670" fmla="*/ f565 1 1345"/>
                  <a:gd name="f671" fmla="*/ f566 1 1431"/>
                  <a:gd name="f672" fmla="*/ f567 1 1345"/>
                  <a:gd name="f673" fmla="*/ f568 1 1431"/>
                  <a:gd name="f674" fmla="*/ f569 1 1345"/>
                  <a:gd name="f675" fmla="*/ f570 1 1431"/>
                  <a:gd name="f676" fmla="*/ f571 1 1345"/>
                  <a:gd name="f677" fmla="*/ f572 1 1431"/>
                  <a:gd name="f678" fmla="*/ f573 1 1345"/>
                  <a:gd name="f679" fmla="*/ f574 1 1431"/>
                  <a:gd name="f680" fmla="*/ f575 1 1345"/>
                  <a:gd name="f681" fmla="*/ f576 1 1431"/>
                  <a:gd name="f682" fmla="*/ f577 1 1345"/>
                  <a:gd name="f683" fmla="*/ f578 1 1431"/>
                  <a:gd name="f684" fmla="*/ f579 1 1345"/>
                  <a:gd name="f685" fmla="*/ f580 1 1431"/>
                  <a:gd name="f686" fmla="*/ f581 1 1345"/>
                  <a:gd name="f687" fmla="*/ f582 1 1431"/>
                  <a:gd name="f688" fmla="*/ f583 1 1345"/>
                  <a:gd name="f689" fmla="*/ f584 1 1431"/>
                  <a:gd name="f690" fmla="*/ f585 1 1345"/>
                  <a:gd name="f691" fmla="*/ f586 1 1345"/>
                  <a:gd name="f692" fmla="*/ f587 1 1431"/>
                  <a:gd name="f693" fmla="*/ f588 1 1345"/>
                  <a:gd name="f694" fmla="*/ f589 1 1431"/>
                  <a:gd name="f695" fmla="*/ f590 1 1345"/>
                  <a:gd name="f696" fmla="*/ f591 1 1431"/>
                  <a:gd name="f697" fmla="*/ f592 1 1345"/>
                  <a:gd name="f698" fmla="*/ f593 1 1345"/>
                  <a:gd name="f699" fmla="*/ f594 1 1431"/>
                  <a:gd name="f700" fmla="*/ f595 1 1345"/>
                  <a:gd name="f701" fmla="*/ f596 1 1431"/>
                  <a:gd name="f702" fmla="*/ f597 1 1345"/>
                  <a:gd name="f703" fmla="*/ f598 1 1431"/>
                  <a:gd name="f704" fmla="*/ f599 1 1345"/>
                  <a:gd name="f705" fmla="*/ f600 1 1431"/>
                  <a:gd name="f706" fmla="*/ f601 1 1345"/>
                  <a:gd name="f707" fmla="*/ f602 1 1431"/>
                  <a:gd name="f708" fmla="*/ f603 1 1345"/>
                  <a:gd name="f709" fmla="*/ 0 1 f498"/>
                  <a:gd name="f710" fmla="*/ f7 1 f498"/>
                  <a:gd name="f711" fmla="*/ 0 1 f499"/>
                  <a:gd name="f712" fmla="*/ f8 1 f499"/>
                  <a:gd name="f713" fmla="+- f604 0 f1"/>
                  <a:gd name="f714" fmla="*/ f605 1 f498"/>
                  <a:gd name="f715" fmla="*/ f606 1 f499"/>
                  <a:gd name="f716" fmla="*/ f607 1 f498"/>
                  <a:gd name="f717" fmla="*/ f608 1 f499"/>
                  <a:gd name="f718" fmla="*/ f609 1 f498"/>
                  <a:gd name="f719" fmla="*/ f610 1 f499"/>
                  <a:gd name="f720" fmla="*/ f611 1 f498"/>
                  <a:gd name="f721" fmla="*/ f612 1 f499"/>
                  <a:gd name="f722" fmla="*/ f613 1 f498"/>
                  <a:gd name="f723" fmla="*/ f614 1 f499"/>
                  <a:gd name="f724" fmla="*/ f615 1 f498"/>
                  <a:gd name="f725" fmla="*/ f616 1 f499"/>
                  <a:gd name="f726" fmla="*/ f617 1 f498"/>
                  <a:gd name="f727" fmla="*/ f618 1 f499"/>
                  <a:gd name="f728" fmla="*/ f619 1 f498"/>
                  <a:gd name="f729" fmla="*/ f620 1 f499"/>
                  <a:gd name="f730" fmla="*/ f621 1 f498"/>
                  <a:gd name="f731" fmla="*/ f622 1 f499"/>
                  <a:gd name="f732" fmla="*/ f623 1 f498"/>
                  <a:gd name="f733" fmla="*/ f624 1 f499"/>
                  <a:gd name="f734" fmla="*/ f625 1 f498"/>
                  <a:gd name="f735" fmla="*/ f626 1 f499"/>
                  <a:gd name="f736" fmla="*/ f627 1 f498"/>
                  <a:gd name="f737" fmla="*/ f628 1 f499"/>
                  <a:gd name="f738" fmla="*/ f629 1 f498"/>
                  <a:gd name="f739" fmla="*/ f630 1 f499"/>
                  <a:gd name="f740" fmla="*/ f631 1 f498"/>
                  <a:gd name="f741" fmla="*/ f632 1 f499"/>
                  <a:gd name="f742" fmla="*/ f633 1 f498"/>
                  <a:gd name="f743" fmla="*/ f634 1 f498"/>
                  <a:gd name="f744" fmla="*/ f635 1 f498"/>
                  <a:gd name="f745" fmla="*/ f636 1 f499"/>
                  <a:gd name="f746" fmla="*/ f637 1 f498"/>
                  <a:gd name="f747" fmla="*/ f638 1 f499"/>
                  <a:gd name="f748" fmla="*/ f639 1 f498"/>
                  <a:gd name="f749" fmla="*/ f640 1 f499"/>
                  <a:gd name="f750" fmla="*/ f641 1 f498"/>
                  <a:gd name="f751" fmla="*/ f642 1 f499"/>
                  <a:gd name="f752" fmla="*/ f643 1 f498"/>
                  <a:gd name="f753" fmla="*/ f644 1 f499"/>
                  <a:gd name="f754" fmla="*/ f645 1 f498"/>
                  <a:gd name="f755" fmla="*/ f646 1 f498"/>
                  <a:gd name="f756" fmla="*/ f647 1 f499"/>
                  <a:gd name="f757" fmla="*/ f648 1 f499"/>
                  <a:gd name="f758" fmla="*/ f649 1 f498"/>
                  <a:gd name="f759" fmla="*/ f650 1 f499"/>
                  <a:gd name="f760" fmla="*/ f651 1 f498"/>
                  <a:gd name="f761" fmla="*/ f652 1 f499"/>
                  <a:gd name="f762" fmla="*/ f653 1 f498"/>
                  <a:gd name="f763" fmla="*/ f654 1 f499"/>
                  <a:gd name="f764" fmla="*/ f655 1 f498"/>
                  <a:gd name="f765" fmla="*/ f656 1 f499"/>
                  <a:gd name="f766" fmla="*/ f657 1 f498"/>
                  <a:gd name="f767" fmla="*/ f658 1 f499"/>
                  <a:gd name="f768" fmla="*/ f659 1 f498"/>
                  <a:gd name="f769" fmla="*/ f660 1 f499"/>
                  <a:gd name="f770" fmla="*/ f661 1 f498"/>
                  <a:gd name="f771" fmla="*/ f662 1 f499"/>
                  <a:gd name="f772" fmla="*/ f663 1 f498"/>
                  <a:gd name="f773" fmla="*/ f664 1 f499"/>
                  <a:gd name="f774" fmla="*/ f665 1 f498"/>
                  <a:gd name="f775" fmla="*/ f666 1 f499"/>
                  <a:gd name="f776" fmla="*/ f667 1 f498"/>
                  <a:gd name="f777" fmla="*/ f668 1 f499"/>
                  <a:gd name="f778" fmla="*/ f669 1 f498"/>
                  <a:gd name="f779" fmla="*/ f670 1 f499"/>
                  <a:gd name="f780" fmla="*/ f671 1 f498"/>
                  <a:gd name="f781" fmla="*/ f672 1 f499"/>
                  <a:gd name="f782" fmla="*/ f673 1 f498"/>
                  <a:gd name="f783" fmla="*/ f674 1 f499"/>
                  <a:gd name="f784" fmla="*/ f675 1 f498"/>
                  <a:gd name="f785" fmla="*/ f676 1 f499"/>
                  <a:gd name="f786" fmla="*/ f677 1 f498"/>
                  <a:gd name="f787" fmla="*/ f678 1 f499"/>
                  <a:gd name="f788" fmla="*/ f679 1 f498"/>
                  <a:gd name="f789" fmla="*/ f680 1 f499"/>
                  <a:gd name="f790" fmla="*/ f681 1 f498"/>
                  <a:gd name="f791" fmla="*/ f682 1 f499"/>
                  <a:gd name="f792" fmla="*/ f683 1 f498"/>
                  <a:gd name="f793" fmla="*/ f684 1 f499"/>
                  <a:gd name="f794" fmla="*/ f685 1 f498"/>
                  <a:gd name="f795" fmla="*/ f686 1 f499"/>
                  <a:gd name="f796" fmla="*/ f687 1 f498"/>
                  <a:gd name="f797" fmla="*/ f688 1 f499"/>
                  <a:gd name="f798" fmla="*/ f689 1 f498"/>
                  <a:gd name="f799" fmla="*/ f690 1 f499"/>
                  <a:gd name="f800" fmla="*/ f691 1 f499"/>
                  <a:gd name="f801" fmla="*/ f692 1 f498"/>
                  <a:gd name="f802" fmla="*/ f693 1 f499"/>
                  <a:gd name="f803" fmla="*/ f694 1 f498"/>
                  <a:gd name="f804" fmla="*/ f695 1 f499"/>
                  <a:gd name="f805" fmla="*/ f696 1 f498"/>
                  <a:gd name="f806" fmla="*/ f697 1 f499"/>
                  <a:gd name="f807" fmla="*/ f698 1 f499"/>
                  <a:gd name="f808" fmla="*/ f699 1 f498"/>
                  <a:gd name="f809" fmla="*/ f700 1 f499"/>
                  <a:gd name="f810" fmla="*/ f701 1 f498"/>
                  <a:gd name="f811" fmla="*/ f702 1 f499"/>
                  <a:gd name="f812" fmla="*/ f703 1 f498"/>
                  <a:gd name="f813" fmla="*/ f704 1 f499"/>
                  <a:gd name="f814" fmla="*/ f705 1 f498"/>
                  <a:gd name="f815" fmla="*/ f706 1 f499"/>
                  <a:gd name="f816" fmla="*/ f707 1 f498"/>
                  <a:gd name="f817" fmla="*/ f708 1 f499"/>
                  <a:gd name="f818" fmla="*/ f709 f493 1"/>
                  <a:gd name="f819" fmla="*/ f710 f493 1"/>
                  <a:gd name="f820" fmla="*/ f712 f494 1"/>
                  <a:gd name="f821" fmla="*/ f711 f494 1"/>
                  <a:gd name="f822" fmla="*/ f714 f493 1"/>
                  <a:gd name="f823" fmla="*/ f715 f494 1"/>
                  <a:gd name="f824" fmla="*/ f716 f493 1"/>
                  <a:gd name="f825" fmla="*/ f717 f494 1"/>
                  <a:gd name="f826" fmla="*/ f718 f493 1"/>
                  <a:gd name="f827" fmla="*/ f719 f494 1"/>
                  <a:gd name="f828" fmla="*/ f720 f493 1"/>
                  <a:gd name="f829" fmla="*/ f721 f494 1"/>
                  <a:gd name="f830" fmla="*/ f722 f493 1"/>
                  <a:gd name="f831" fmla="*/ f723 f494 1"/>
                  <a:gd name="f832" fmla="*/ f724 f493 1"/>
                  <a:gd name="f833" fmla="*/ f725 f494 1"/>
                  <a:gd name="f834" fmla="*/ f726 f493 1"/>
                  <a:gd name="f835" fmla="*/ f727 f494 1"/>
                  <a:gd name="f836" fmla="*/ f728 f493 1"/>
                  <a:gd name="f837" fmla="*/ f729 f494 1"/>
                  <a:gd name="f838" fmla="*/ f730 f493 1"/>
                  <a:gd name="f839" fmla="*/ f731 f494 1"/>
                  <a:gd name="f840" fmla="*/ f732 f493 1"/>
                  <a:gd name="f841" fmla="*/ f733 f494 1"/>
                  <a:gd name="f842" fmla="*/ f734 f493 1"/>
                  <a:gd name="f843" fmla="*/ f735 f494 1"/>
                  <a:gd name="f844" fmla="*/ f736 f493 1"/>
                  <a:gd name="f845" fmla="*/ f737 f494 1"/>
                  <a:gd name="f846" fmla="*/ f738 f493 1"/>
                  <a:gd name="f847" fmla="*/ f739 f494 1"/>
                  <a:gd name="f848" fmla="*/ f740 f493 1"/>
                  <a:gd name="f849" fmla="*/ f741 f494 1"/>
                  <a:gd name="f850" fmla="*/ f742 f493 1"/>
                  <a:gd name="f851" fmla="*/ f743 f493 1"/>
                  <a:gd name="f852" fmla="*/ f744 f493 1"/>
                  <a:gd name="f853" fmla="*/ f745 f494 1"/>
                  <a:gd name="f854" fmla="*/ f746 f493 1"/>
                  <a:gd name="f855" fmla="*/ f747 f494 1"/>
                  <a:gd name="f856" fmla="*/ f748 f493 1"/>
                  <a:gd name="f857" fmla="*/ f749 f494 1"/>
                  <a:gd name="f858" fmla="*/ f750 f493 1"/>
                  <a:gd name="f859" fmla="*/ f751 f494 1"/>
                  <a:gd name="f860" fmla="*/ f752 f493 1"/>
                  <a:gd name="f861" fmla="*/ f753 f494 1"/>
                  <a:gd name="f862" fmla="*/ f754 f493 1"/>
                  <a:gd name="f863" fmla="*/ f755 f493 1"/>
                  <a:gd name="f864" fmla="*/ f756 f494 1"/>
                  <a:gd name="f865" fmla="*/ f757 f494 1"/>
                  <a:gd name="f866" fmla="*/ f758 f493 1"/>
                  <a:gd name="f867" fmla="*/ f759 f494 1"/>
                  <a:gd name="f868" fmla="*/ f760 f493 1"/>
                  <a:gd name="f869" fmla="*/ f761 f494 1"/>
                  <a:gd name="f870" fmla="*/ f762 f493 1"/>
                  <a:gd name="f871" fmla="*/ f763 f494 1"/>
                  <a:gd name="f872" fmla="*/ f764 f493 1"/>
                  <a:gd name="f873" fmla="*/ f765 f494 1"/>
                  <a:gd name="f874" fmla="*/ f766 f493 1"/>
                  <a:gd name="f875" fmla="*/ f767 f494 1"/>
                  <a:gd name="f876" fmla="*/ f768 f493 1"/>
                  <a:gd name="f877" fmla="*/ f769 f494 1"/>
                  <a:gd name="f878" fmla="*/ f770 f493 1"/>
                  <a:gd name="f879" fmla="*/ f771 f494 1"/>
                  <a:gd name="f880" fmla="*/ f772 f493 1"/>
                  <a:gd name="f881" fmla="*/ f773 f494 1"/>
                  <a:gd name="f882" fmla="*/ f774 f493 1"/>
                  <a:gd name="f883" fmla="*/ f775 f494 1"/>
                  <a:gd name="f884" fmla="*/ f776 f493 1"/>
                  <a:gd name="f885" fmla="*/ f777 f494 1"/>
                  <a:gd name="f886" fmla="*/ f778 f493 1"/>
                  <a:gd name="f887" fmla="*/ f779 f494 1"/>
                  <a:gd name="f888" fmla="*/ f780 f493 1"/>
                  <a:gd name="f889" fmla="*/ f781 f494 1"/>
                  <a:gd name="f890" fmla="*/ f782 f493 1"/>
                  <a:gd name="f891" fmla="*/ f783 f494 1"/>
                  <a:gd name="f892" fmla="*/ f784 f493 1"/>
                  <a:gd name="f893" fmla="*/ f785 f494 1"/>
                  <a:gd name="f894" fmla="*/ f786 f493 1"/>
                  <a:gd name="f895" fmla="*/ f787 f494 1"/>
                  <a:gd name="f896" fmla="*/ f788 f493 1"/>
                  <a:gd name="f897" fmla="*/ f789 f494 1"/>
                  <a:gd name="f898" fmla="*/ f790 f493 1"/>
                  <a:gd name="f899" fmla="*/ f791 f494 1"/>
                  <a:gd name="f900" fmla="*/ f792 f493 1"/>
                  <a:gd name="f901" fmla="*/ f793 f494 1"/>
                  <a:gd name="f902" fmla="*/ f794 f493 1"/>
                  <a:gd name="f903" fmla="*/ f795 f494 1"/>
                  <a:gd name="f904" fmla="*/ f796 f493 1"/>
                  <a:gd name="f905" fmla="*/ f797 f494 1"/>
                  <a:gd name="f906" fmla="*/ f798 f493 1"/>
                  <a:gd name="f907" fmla="*/ f799 f494 1"/>
                  <a:gd name="f908" fmla="*/ f800 f494 1"/>
                  <a:gd name="f909" fmla="*/ f801 f493 1"/>
                  <a:gd name="f910" fmla="*/ f802 f494 1"/>
                  <a:gd name="f911" fmla="*/ f803 f493 1"/>
                  <a:gd name="f912" fmla="*/ f804 f494 1"/>
                  <a:gd name="f913" fmla="*/ f805 f493 1"/>
                  <a:gd name="f914" fmla="*/ f806 f494 1"/>
                  <a:gd name="f915" fmla="*/ f807 f494 1"/>
                  <a:gd name="f916" fmla="*/ f808 f493 1"/>
                  <a:gd name="f917" fmla="*/ f809 f494 1"/>
                  <a:gd name="f918" fmla="*/ f810 f493 1"/>
                  <a:gd name="f919" fmla="*/ f811 f494 1"/>
                  <a:gd name="f920" fmla="*/ f812 f493 1"/>
                  <a:gd name="f921" fmla="*/ f813 f494 1"/>
                  <a:gd name="f922" fmla="*/ f814 f493 1"/>
                  <a:gd name="f923" fmla="*/ f815 f494 1"/>
                  <a:gd name="f924" fmla="*/ f816 f493 1"/>
                  <a:gd name="f925" fmla="*/ f817 f494 1"/>
                </a:gdLst>
                <a:ahLst/>
                <a:cxnLst>
                  <a:cxn ang="3cd4">
                    <a:pos x="hc" y="t"/>
                  </a:cxn>
                  <a:cxn ang="0">
                    <a:pos x="r" y="vc"/>
                  </a:cxn>
                  <a:cxn ang="cd4">
                    <a:pos x="hc" y="b"/>
                  </a:cxn>
                  <a:cxn ang="cd2">
                    <a:pos x="l" y="vc"/>
                  </a:cxn>
                  <a:cxn ang="f713">
                    <a:pos x="f822" y="f823"/>
                  </a:cxn>
                  <a:cxn ang="f713">
                    <a:pos x="f824" y="f825"/>
                  </a:cxn>
                  <a:cxn ang="f713">
                    <a:pos x="f826" y="f827"/>
                  </a:cxn>
                  <a:cxn ang="f713">
                    <a:pos x="f828" y="f829"/>
                  </a:cxn>
                  <a:cxn ang="f713">
                    <a:pos x="f830" y="f831"/>
                  </a:cxn>
                  <a:cxn ang="f713">
                    <a:pos x="f832" y="f833"/>
                  </a:cxn>
                  <a:cxn ang="f713">
                    <a:pos x="f834" y="f835"/>
                  </a:cxn>
                  <a:cxn ang="f713">
                    <a:pos x="f836" y="f837"/>
                  </a:cxn>
                  <a:cxn ang="f713">
                    <a:pos x="f838" y="f839"/>
                  </a:cxn>
                  <a:cxn ang="f713">
                    <a:pos x="f840" y="f841"/>
                  </a:cxn>
                  <a:cxn ang="f713">
                    <a:pos x="f842" y="f843"/>
                  </a:cxn>
                  <a:cxn ang="f713">
                    <a:pos x="f844" y="f845"/>
                  </a:cxn>
                  <a:cxn ang="f713">
                    <a:pos x="f846" y="f847"/>
                  </a:cxn>
                  <a:cxn ang="f713">
                    <a:pos x="f848" y="f849"/>
                  </a:cxn>
                  <a:cxn ang="f713">
                    <a:pos x="f850" y="f849"/>
                  </a:cxn>
                  <a:cxn ang="f713">
                    <a:pos x="f851" y="f847"/>
                  </a:cxn>
                  <a:cxn ang="f713">
                    <a:pos x="f852" y="f853"/>
                  </a:cxn>
                  <a:cxn ang="f713">
                    <a:pos x="f854" y="f855"/>
                  </a:cxn>
                  <a:cxn ang="f713">
                    <a:pos x="f856" y="f857"/>
                  </a:cxn>
                  <a:cxn ang="f713">
                    <a:pos x="f858" y="f859"/>
                  </a:cxn>
                  <a:cxn ang="f713">
                    <a:pos x="f860" y="f861"/>
                  </a:cxn>
                  <a:cxn ang="f713">
                    <a:pos x="f862" y="f861"/>
                  </a:cxn>
                  <a:cxn ang="f713">
                    <a:pos x="f863" y="f864"/>
                  </a:cxn>
                  <a:cxn ang="f713">
                    <a:pos x="f863" y="f865"/>
                  </a:cxn>
                  <a:cxn ang="f713">
                    <a:pos x="f866" y="f867"/>
                  </a:cxn>
                  <a:cxn ang="f713">
                    <a:pos x="f868" y="f869"/>
                  </a:cxn>
                  <a:cxn ang="f713">
                    <a:pos x="f870" y="f871"/>
                  </a:cxn>
                  <a:cxn ang="f713">
                    <a:pos x="f872" y="f873"/>
                  </a:cxn>
                  <a:cxn ang="f713">
                    <a:pos x="f874" y="f875"/>
                  </a:cxn>
                  <a:cxn ang="f713">
                    <a:pos x="f876" y="f877"/>
                  </a:cxn>
                  <a:cxn ang="f713">
                    <a:pos x="f878" y="f879"/>
                  </a:cxn>
                  <a:cxn ang="f713">
                    <a:pos x="f880" y="f881"/>
                  </a:cxn>
                  <a:cxn ang="f713">
                    <a:pos x="f882" y="f883"/>
                  </a:cxn>
                  <a:cxn ang="f713">
                    <a:pos x="f884" y="f885"/>
                  </a:cxn>
                  <a:cxn ang="f713">
                    <a:pos x="f886" y="f887"/>
                  </a:cxn>
                  <a:cxn ang="f713">
                    <a:pos x="f888" y="f889"/>
                  </a:cxn>
                  <a:cxn ang="f713">
                    <a:pos x="f890" y="f891"/>
                  </a:cxn>
                  <a:cxn ang="f713">
                    <a:pos x="f892" y="f893"/>
                  </a:cxn>
                  <a:cxn ang="f713">
                    <a:pos x="f894" y="f895"/>
                  </a:cxn>
                  <a:cxn ang="f713">
                    <a:pos x="f896" y="f897"/>
                  </a:cxn>
                  <a:cxn ang="f713">
                    <a:pos x="f898" y="f899"/>
                  </a:cxn>
                  <a:cxn ang="f713">
                    <a:pos x="f900" y="f901"/>
                  </a:cxn>
                  <a:cxn ang="f713">
                    <a:pos x="f902" y="f903"/>
                  </a:cxn>
                  <a:cxn ang="f713">
                    <a:pos x="f904" y="f905"/>
                  </a:cxn>
                  <a:cxn ang="f713">
                    <a:pos x="f906" y="f907"/>
                  </a:cxn>
                  <a:cxn ang="f713">
                    <a:pos x="f904" y="f908"/>
                  </a:cxn>
                  <a:cxn ang="f713">
                    <a:pos x="f909" y="f910"/>
                  </a:cxn>
                  <a:cxn ang="f713">
                    <a:pos x="f911" y="f912"/>
                  </a:cxn>
                  <a:cxn ang="f713">
                    <a:pos x="f913" y="f914"/>
                  </a:cxn>
                  <a:cxn ang="f713">
                    <a:pos x="f830" y="f915"/>
                  </a:cxn>
                  <a:cxn ang="f713">
                    <a:pos x="f916" y="f917"/>
                  </a:cxn>
                  <a:cxn ang="f713">
                    <a:pos x="f918" y="f919"/>
                  </a:cxn>
                  <a:cxn ang="f713">
                    <a:pos x="f920" y="f889"/>
                  </a:cxn>
                  <a:cxn ang="f713">
                    <a:pos x="f838" y="f921"/>
                  </a:cxn>
                  <a:cxn ang="f713">
                    <a:pos x="f922" y="f923"/>
                  </a:cxn>
                  <a:cxn ang="f713">
                    <a:pos x="f924" y="f925"/>
                  </a:cxn>
                </a:cxnLst>
                <a:rect l="f818" t="f821" r="f819" b="f820"/>
                <a:pathLst>
                  <a:path w="1431" h="1345">
                    <a:moveTo>
                      <a:pt x="f9" y="f10"/>
                    </a:moveTo>
                    <a:lnTo>
                      <a:pt x="f11" y="f12"/>
                    </a:lnTo>
                    <a:lnTo>
                      <a:pt x="f11" y="f13"/>
                    </a:lnTo>
                    <a:lnTo>
                      <a:pt x="f14" y="f15"/>
                    </a:lnTo>
                    <a:lnTo>
                      <a:pt x="f16" y="f15"/>
                    </a:lnTo>
                    <a:lnTo>
                      <a:pt x="f17" y="f12"/>
                    </a:lnTo>
                    <a:lnTo>
                      <a:pt x="f13" y="f18"/>
                    </a:lnTo>
                    <a:lnTo>
                      <a:pt x="f19" y="f14"/>
                    </a:lnTo>
                    <a:lnTo>
                      <a:pt x="f9" y="f10"/>
                    </a:lnTo>
                    <a:close/>
                    <a:moveTo>
                      <a:pt x="f20" y="f21"/>
                    </a:moveTo>
                    <a:lnTo>
                      <a:pt x="f22" y="f23"/>
                    </a:lnTo>
                    <a:lnTo>
                      <a:pt x="f20" y="f24"/>
                    </a:lnTo>
                    <a:lnTo>
                      <a:pt x="f25" y="f26"/>
                    </a:lnTo>
                    <a:lnTo>
                      <a:pt x="f27" y="f28"/>
                    </a:lnTo>
                    <a:lnTo>
                      <a:pt x="f29" y="f30"/>
                    </a:lnTo>
                    <a:lnTo>
                      <a:pt x="f31" y="f32"/>
                    </a:lnTo>
                    <a:lnTo>
                      <a:pt x="f33" y="f34"/>
                    </a:lnTo>
                    <a:lnTo>
                      <a:pt x="f20" y="f21"/>
                    </a:lnTo>
                    <a:close/>
                    <a:moveTo>
                      <a:pt x="f27" y="f35"/>
                    </a:moveTo>
                    <a:lnTo>
                      <a:pt x="f36" y="f37"/>
                    </a:lnTo>
                    <a:lnTo>
                      <a:pt x="f20" y="f38"/>
                    </a:lnTo>
                    <a:lnTo>
                      <a:pt x="f20" y="f39"/>
                    </a:lnTo>
                    <a:lnTo>
                      <a:pt x="f40" y="f41"/>
                    </a:lnTo>
                    <a:lnTo>
                      <a:pt x="f42" y="f43"/>
                    </a:lnTo>
                    <a:lnTo>
                      <a:pt x="f44" y="f45"/>
                    </a:lnTo>
                    <a:lnTo>
                      <a:pt x="f27" y="f35"/>
                    </a:lnTo>
                    <a:close/>
                    <a:moveTo>
                      <a:pt x="f46" y="f47"/>
                    </a:moveTo>
                    <a:lnTo>
                      <a:pt x="f48" y="f49"/>
                    </a:lnTo>
                    <a:lnTo>
                      <a:pt x="f50" y="f51"/>
                    </a:lnTo>
                    <a:lnTo>
                      <a:pt x="f46" y="f52"/>
                    </a:lnTo>
                    <a:lnTo>
                      <a:pt x="f53" y="f54"/>
                    </a:lnTo>
                    <a:lnTo>
                      <a:pt x="f55" y="f54"/>
                    </a:lnTo>
                    <a:lnTo>
                      <a:pt x="f46" y="f47"/>
                    </a:lnTo>
                    <a:close/>
                    <a:moveTo>
                      <a:pt x="f56" y="f57"/>
                    </a:moveTo>
                    <a:lnTo>
                      <a:pt x="f58" y="f59"/>
                    </a:lnTo>
                    <a:lnTo>
                      <a:pt x="f60" y="f27"/>
                    </a:lnTo>
                    <a:lnTo>
                      <a:pt x="f61" y="f62"/>
                    </a:lnTo>
                    <a:lnTo>
                      <a:pt x="f63" y="f64"/>
                    </a:lnTo>
                    <a:lnTo>
                      <a:pt x="f65" y="f64"/>
                    </a:lnTo>
                    <a:lnTo>
                      <a:pt x="f66" y="f67"/>
                    </a:lnTo>
                    <a:lnTo>
                      <a:pt x="f68" y="f59"/>
                    </a:lnTo>
                    <a:lnTo>
                      <a:pt x="f68" y="f69"/>
                    </a:lnTo>
                    <a:lnTo>
                      <a:pt x="f56" y="f57"/>
                    </a:lnTo>
                    <a:close/>
                    <a:moveTo>
                      <a:pt x="f7" y="f70"/>
                    </a:moveTo>
                    <a:lnTo>
                      <a:pt x="f71" y="f72"/>
                    </a:lnTo>
                    <a:lnTo>
                      <a:pt x="f71" y="f73"/>
                    </a:lnTo>
                    <a:lnTo>
                      <a:pt x="f74" y="f75"/>
                    </a:lnTo>
                    <a:lnTo>
                      <a:pt x="f76" y="f77"/>
                    </a:lnTo>
                    <a:lnTo>
                      <a:pt x="f76" y="f78"/>
                    </a:lnTo>
                    <a:lnTo>
                      <a:pt x="f79" y="f80"/>
                    </a:lnTo>
                    <a:lnTo>
                      <a:pt x="f79" y="f81"/>
                    </a:lnTo>
                    <a:lnTo>
                      <a:pt x="f82" y="f83"/>
                    </a:lnTo>
                    <a:lnTo>
                      <a:pt x="f84" y="f85"/>
                    </a:lnTo>
                    <a:lnTo>
                      <a:pt x="f86" y="f87"/>
                    </a:lnTo>
                    <a:lnTo>
                      <a:pt x="f88" y="f89"/>
                    </a:lnTo>
                    <a:lnTo>
                      <a:pt x="f90" y="f91"/>
                    </a:lnTo>
                    <a:lnTo>
                      <a:pt x="f92" y="f93"/>
                    </a:lnTo>
                    <a:lnTo>
                      <a:pt x="f92" y="f94"/>
                    </a:lnTo>
                    <a:lnTo>
                      <a:pt x="f92" y="f95"/>
                    </a:lnTo>
                    <a:lnTo>
                      <a:pt x="f96" y="f97"/>
                    </a:lnTo>
                    <a:lnTo>
                      <a:pt x="f96" y="f98"/>
                    </a:lnTo>
                    <a:lnTo>
                      <a:pt x="f99" y="f100"/>
                    </a:lnTo>
                    <a:lnTo>
                      <a:pt x="f99" y="f101"/>
                    </a:lnTo>
                    <a:lnTo>
                      <a:pt x="f102" y="f103"/>
                    </a:lnTo>
                    <a:lnTo>
                      <a:pt x="f102" y="f104"/>
                    </a:lnTo>
                    <a:lnTo>
                      <a:pt x="f105" y="f106"/>
                    </a:lnTo>
                    <a:lnTo>
                      <a:pt x="f105" y="f107"/>
                    </a:lnTo>
                    <a:lnTo>
                      <a:pt x="f108" y="f109"/>
                    </a:lnTo>
                    <a:lnTo>
                      <a:pt x="f110" y="f111"/>
                    </a:lnTo>
                    <a:lnTo>
                      <a:pt x="f112" y="f111"/>
                    </a:lnTo>
                    <a:lnTo>
                      <a:pt x="f113" y="f111"/>
                    </a:lnTo>
                    <a:lnTo>
                      <a:pt x="f114" y="f111"/>
                    </a:lnTo>
                    <a:lnTo>
                      <a:pt x="f115" y="f2"/>
                    </a:lnTo>
                    <a:lnTo>
                      <a:pt x="f116" y="f2"/>
                    </a:lnTo>
                    <a:lnTo>
                      <a:pt x="f117" y="f2"/>
                    </a:lnTo>
                    <a:lnTo>
                      <a:pt x="f117" y="f109"/>
                    </a:lnTo>
                    <a:lnTo>
                      <a:pt x="f118" y="f111"/>
                    </a:lnTo>
                    <a:lnTo>
                      <a:pt x="f53" y="f119"/>
                    </a:lnTo>
                    <a:lnTo>
                      <a:pt x="f120" y="f121"/>
                    </a:lnTo>
                    <a:lnTo>
                      <a:pt x="f50" y="f122"/>
                    </a:lnTo>
                    <a:lnTo>
                      <a:pt x="f123" y="f124"/>
                    </a:lnTo>
                    <a:lnTo>
                      <a:pt x="f125" y="f126"/>
                    </a:lnTo>
                    <a:lnTo>
                      <a:pt x="f127" y="f128"/>
                    </a:lnTo>
                    <a:lnTo>
                      <a:pt x="f129" y="f130"/>
                    </a:lnTo>
                    <a:lnTo>
                      <a:pt x="f24" y="f130"/>
                    </a:lnTo>
                    <a:lnTo>
                      <a:pt x="f131" y="f132"/>
                    </a:lnTo>
                    <a:lnTo>
                      <a:pt x="f133" y="f126"/>
                    </a:lnTo>
                    <a:lnTo>
                      <a:pt x="f134" y="f126"/>
                    </a:lnTo>
                    <a:lnTo>
                      <a:pt x="f135" y="f126"/>
                    </a:lnTo>
                    <a:lnTo>
                      <a:pt x="f136" y="f137"/>
                    </a:lnTo>
                    <a:lnTo>
                      <a:pt x="f138" y="f132"/>
                    </a:lnTo>
                    <a:lnTo>
                      <a:pt x="f139" y="f140"/>
                    </a:lnTo>
                    <a:lnTo>
                      <a:pt x="f141" y="f140"/>
                    </a:lnTo>
                    <a:lnTo>
                      <a:pt x="f142" y="f126"/>
                    </a:lnTo>
                    <a:lnTo>
                      <a:pt x="f143" y="f144"/>
                    </a:lnTo>
                    <a:lnTo>
                      <a:pt x="f145" y="f146"/>
                    </a:lnTo>
                    <a:lnTo>
                      <a:pt x="f147" y="f144"/>
                    </a:lnTo>
                    <a:lnTo>
                      <a:pt x="f148" y="f124"/>
                    </a:lnTo>
                    <a:lnTo>
                      <a:pt x="f149" y="f150"/>
                    </a:lnTo>
                    <a:lnTo>
                      <a:pt x="f58" y="f121"/>
                    </a:lnTo>
                    <a:lnTo>
                      <a:pt x="f66" y="f151"/>
                    </a:lnTo>
                    <a:lnTo>
                      <a:pt x="f152" y="f119"/>
                    </a:lnTo>
                    <a:lnTo>
                      <a:pt x="f153" y="f150"/>
                    </a:lnTo>
                    <a:lnTo>
                      <a:pt x="f154" y="f150"/>
                    </a:lnTo>
                    <a:lnTo>
                      <a:pt x="f155" y="f124"/>
                    </a:lnTo>
                    <a:lnTo>
                      <a:pt x="f155" y="f144"/>
                    </a:lnTo>
                    <a:lnTo>
                      <a:pt x="f13" y="f144"/>
                    </a:lnTo>
                    <a:lnTo>
                      <a:pt x="f19" y="f144"/>
                    </a:lnTo>
                    <a:lnTo>
                      <a:pt x="f9" y="f156"/>
                    </a:lnTo>
                    <a:lnTo>
                      <a:pt x="f157" y="f124"/>
                    </a:lnTo>
                    <a:lnTo>
                      <a:pt x="f18" y="f124"/>
                    </a:lnTo>
                    <a:lnTo>
                      <a:pt x="f44" y="f146"/>
                    </a:lnTo>
                    <a:lnTo>
                      <a:pt x="f158" y="f126"/>
                    </a:lnTo>
                    <a:lnTo>
                      <a:pt x="f29" y="f137"/>
                    </a:lnTo>
                    <a:lnTo>
                      <a:pt x="f27" y="f137"/>
                    </a:lnTo>
                    <a:lnTo>
                      <a:pt x="f159" y="f126"/>
                    </a:lnTo>
                    <a:lnTo>
                      <a:pt x="f67" y="f156"/>
                    </a:lnTo>
                    <a:lnTo>
                      <a:pt x="f25" y="f124"/>
                    </a:lnTo>
                    <a:lnTo>
                      <a:pt x="f59" y="f124"/>
                    </a:lnTo>
                    <a:lnTo>
                      <a:pt x="f59" y="f122"/>
                    </a:lnTo>
                    <a:lnTo>
                      <a:pt x="f36" y="f119"/>
                    </a:lnTo>
                    <a:lnTo>
                      <a:pt x="f160" y="f151"/>
                    </a:lnTo>
                    <a:lnTo>
                      <a:pt x="f33" y="f151"/>
                    </a:lnTo>
                    <a:lnTo>
                      <a:pt x="f20" y="f119"/>
                    </a:lnTo>
                    <a:lnTo>
                      <a:pt x="f22" y="f121"/>
                    </a:lnTo>
                    <a:lnTo>
                      <a:pt x="f22" y="f150"/>
                    </a:lnTo>
                    <a:lnTo>
                      <a:pt x="f20" y="f124"/>
                    </a:lnTo>
                    <a:lnTo>
                      <a:pt x="f22" y="f156"/>
                    </a:lnTo>
                    <a:lnTo>
                      <a:pt x="f161" y="f146"/>
                    </a:lnTo>
                    <a:lnTo>
                      <a:pt x="f162" y="f124"/>
                    </a:lnTo>
                    <a:lnTo>
                      <a:pt x="f163" y="f124"/>
                    </a:lnTo>
                    <a:lnTo>
                      <a:pt x="f164" y="f122"/>
                    </a:lnTo>
                    <a:lnTo>
                      <a:pt x="f165" y="f122"/>
                    </a:lnTo>
                    <a:lnTo>
                      <a:pt x="f166" y="f122"/>
                    </a:lnTo>
                    <a:lnTo>
                      <a:pt x="f167" y="f156"/>
                    </a:lnTo>
                    <a:lnTo>
                      <a:pt x="f168" y="f146"/>
                    </a:lnTo>
                    <a:lnTo>
                      <a:pt x="f169" y="f137"/>
                    </a:lnTo>
                    <a:lnTo>
                      <a:pt x="f170" y="f132"/>
                    </a:lnTo>
                    <a:lnTo>
                      <a:pt x="f171" y="f132"/>
                    </a:lnTo>
                    <a:lnTo>
                      <a:pt x="f172" y="f132"/>
                    </a:lnTo>
                    <a:lnTo>
                      <a:pt x="f173" y="f137"/>
                    </a:lnTo>
                    <a:lnTo>
                      <a:pt x="f174" y="f156"/>
                    </a:lnTo>
                    <a:lnTo>
                      <a:pt x="f175" y="f124"/>
                    </a:lnTo>
                    <a:lnTo>
                      <a:pt x="f176" y="f177"/>
                    </a:lnTo>
                    <a:lnTo>
                      <a:pt x="f178" y="f124"/>
                    </a:lnTo>
                    <a:lnTo>
                      <a:pt x="f179" y="f156"/>
                    </a:lnTo>
                    <a:lnTo>
                      <a:pt x="f179" y="f137"/>
                    </a:lnTo>
                    <a:lnTo>
                      <a:pt x="f180" y="f132"/>
                    </a:lnTo>
                    <a:lnTo>
                      <a:pt x="f181" y="f128"/>
                    </a:lnTo>
                    <a:lnTo>
                      <a:pt x="f49" y="f182"/>
                    </a:lnTo>
                    <a:lnTo>
                      <a:pt x="f183" y="f184"/>
                    </a:lnTo>
                    <a:lnTo>
                      <a:pt x="f185" y="f186"/>
                    </a:lnTo>
                    <a:lnTo>
                      <a:pt x="f187" y="f186"/>
                    </a:lnTo>
                    <a:lnTo>
                      <a:pt x="f188" y="f182"/>
                    </a:lnTo>
                    <a:lnTo>
                      <a:pt x="f189" y="f190"/>
                    </a:lnTo>
                    <a:lnTo>
                      <a:pt x="f191" y="f182"/>
                    </a:lnTo>
                    <a:lnTo>
                      <a:pt x="f192" y="f184"/>
                    </a:lnTo>
                    <a:lnTo>
                      <a:pt x="f193" y="f186"/>
                    </a:lnTo>
                    <a:lnTo>
                      <a:pt x="f194" y="f184"/>
                    </a:lnTo>
                    <a:lnTo>
                      <a:pt x="f195" y="f196"/>
                    </a:lnTo>
                    <a:lnTo>
                      <a:pt x="f197" y="f196"/>
                    </a:lnTo>
                    <a:lnTo>
                      <a:pt x="f198" y="f196"/>
                    </a:lnTo>
                    <a:lnTo>
                      <a:pt x="f199" y="f200"/>
                    </a:lnTo>
                    <a:lnTo>
                      <a:pt x="f201" y="f202"/>
                    </a:lnTo>
                    <a:lnTo>
                      <a:pt x="f203" y="f204"/>
                    </a:lnTo>
                    <a:lnTo>
                      <a:pt x="f205" y="f206"/>
                    </a:lnTo>
                    <a:lnTo>
                      <a:pt x="f207" y="f208"/>
                    </a:lnTo>
                    <a:lnTo>
                      <a:pt x="f209" y="f208"/>
                    </a:lnTo>
                    <a:lnTo>
                      <a:pt x="f209" y="f210"/>
                    </a:lnTo>
                    <a:lnTo>
                      <a:pt x="f211" y="f204"/>
                    </a:lnTo>
                    <a:lnTo>
                      <a:pt x="f212" y="f204"/>
                    </a:lnTo>
                    <a:lnTo>
                      <a:pt x="f213" y="f206"/>
                    </a:lnTo>
                    <a:lnTo>
                      <a:pt x="f214" y="f204"/>
                    </a:lnTo>
                    <a:lnTo>
                      <a:pt x="f215" y="f206"/>
                    </a:lnTo>
                    <a:lnTo>
                      <a:pt x="f216" y="f217"/>
                    </a:lnTo>
                    <a:lnTo>
                      <a:pt x="f218" y="f219"/>
                    </a:lnTo>
                    <a:lnTo>
                      <a:pt x="f220" y="f221"/>
                    </a:lnTo>
                    <a:lnTo>
                      <a:pt x="f220" y="f222"/>
                    </a:lnTo>
                    <a:lnTo>
                      <a:pt x="f220" y="f223"/>
                    </a:lnTo>
                    <a:lnTo>
                      <a:pt x="f220" y="f224"/>
                    </a:lnTo>
                    <a:lnTo>
                      <a:pt x="f220" y="f225"/>
                    </a:lnTo>
                    <a:lnTo>
                      <a:pt x="f220" y="f226"/>
                    </a:lnTo>
                    <a:lnTo>
                      <a:pt x="f220" y="f227"/>
                    </a:lnTo>
                    <a:lnTo>
                      <a:pt x="f220" y="f228"/>
                    </a:lnTo>
                    <a:lnTo>
                      <a:pt x="f220" y="f229"/>
                    </a:lnTo>
                    <a:lnTo>
                      <a:pt x="f220" y="f230"/>
                    </a:lnTo>
                    <a:lnTo>
                      <a:pt x="f220" y="f231"/>
                    </a:lnTo>
                    <a:lnTo>
                      <a:pt x="f220" y="f232"/>
                    </a:lnTo>
                    <a:lnTo>
                      <a:pt x="f220" y="f233"/>
                    </a:lnTo>
                    <a:lnTo>
                      <a:pt x="f220" y="f234"/>
                    </a:lnTo>
                    <a:lnTo>
                      <a:pt x="f235" y="f234"/>
                    </a:lnTo>
                    <a:lnTo>
                      <a:pt x="f236" y="f234"/>
                    </a:lnTo>
                    <a:lnTo>
                      <a:pt x="f237" y="f234"/>
                    </a:lnTo>
                    <a:lnTo>
                      <a:pt x="f238" y="f234"/>
                    </a:lnTo>
                    <a:lnTo>
                      <a:pt x="f239" y="f234"/>
                    </a:lnTo>
                    <a:lnTo>
                      <a:pt x="f240" y="f241"/>
                    </a:lnTo>
                    <a:lnTo>
                      <a:pt x="f242" y="f241"/>
                    </a:lnTo>
                    <a:lnTo>
                      <a:pt x="f243" y="f241"/>
                    </a:lnTo>
                    <a:lnTo>
                      <a:pt x="f244" y="f241"/>
                    </a:lnTo>
                    <a:lnTo>
                      <a:pt x="f245" y="f241"/>
                    </a:lnTo>
                    <a:lnTo>
                      <a:pt x="f246" y="f241"/>
                    </a:lnTo>
                    <a:lnTo>
                      <a:pt x="f247" y="f248"/>
                    </a:lnTo>
                    <a:lnTo>
                      <a:pt x="f249" y="f248"/>
                    </a:lnTo>
                    <a:lnTo>
                      <a:pt x="f250" y="f248"/>
                    </a:lnTo>
                    <a:lnTo>
                      <a:pt x="f251" y="f248"/>
                    </a:lnTo>
                    <a:lnTo>
                      <a:pt x="f252" y="f6"/>
                    </a:lnTo>
                    <a:lnTo>
                      <a:pt x="f253" y="f6"/>
                    </a:lnTo>
                    <a:lnTo>
                      <a:pt x="f253" y="f254"/>
                    </a:lnTo>
                    <a:lnTo>
                      <a:pt x="f255" y="f256"/>
                    </a:lnTo>
                    <a:lnTo>
                      <a:pt x="f255" y="f257"/>
                    </a:lnTo>
                    <a:lnTo>
                      <a:pt x="f258" y="f227"/>
                    </a:lnTo>
                    <a:lnTo>
                      <a:pt x="f258" y="f3"/>
                    </a:lnTo>
                    <a:lnTo>
                      <a:pt x="f259" y="f260"/>
                    </a:lnTo>
                    <a:lnTo>
                      <a:pt x="f259" y="f219"/>
                    </a:lnTo>
                    <a:lnTo>
                      <a:pt x="f261" y="f262"/>
                    </a:lnTo>
                    <a:lnTo>
                      <a:pt x="f263" y="f132"/>
                    </a:lnTo>
                    <a:lnTo>
                      <a:pt x="f263" y="f109"/>
                    </a:lnTo>
                    <a:lnTo>
                      <a:pt x="f264" y="f106"/>
                    </a:lnTo>
                    <a:lnTo>
                      <a:pt x="f264" y="f265"/>
                    </a:lnTo>
                    <a:lnTo>
                      <a:pt x="f266" y="f267"/>
                    </a:lnTo>
                    <a:lnTo>
                      <a:pt x="f266" y="f268"/>
                    </a:lnTo>
                    <a:lnTo>
                      <a:pt x="f269" y="f270"/>
                    </a:lnTo>
                    <a:lnTo>
                      <a:pt x="f269" y="f271"/>
                    </a:lnTo>
                    <a:lnTo>
                      <a:pt x="f272" y="f271"/>
                    </a:lnTo>
                    <a:lnTo>
                      <a:pt x="f273" y="f91"/>
                    </a:lnTo>
                    <a:lnTo>
                      <a:pt x="f274" y="f91"/>
                    </a:lnTo>
                    <a:lnTo>
                      <a:pt x="f275" y="f276"/>
                    </a:lnTo>
                    <a:lnTo>
                      <a:pt x="f277" y="f276"/>
                    </a:lnTo>
                    <a:lnTo>
                      <a:pt x="f278" y="f279"/>
                    </a:lnTo>
                    <a:lnTo>
                      <a:pt x="f280" y="f279"/>
                    </a:lnTo>
                    <a:lnTo>
                      <a:pt x="f281" y="f282"/>
                    </a:lnTo>
                    <a:lnTo>
                      <a:pt x="f283" y="f282"/>
                    </a:lnTo>
                    <a:lnTo>
                      <a:pt x="f284" y="f285"/>
                    </a:lnTo>
                    <a:lnTo>
                      <a:pt x="f286" y="f287"/>
                    </a:lnTo>
                    <a:lnTo>
                      <a:pt x="f229" y="f287"/>
                    </a:lnTo>
                    <a:lnTo>
                      <a:pt x="f288" y="f93"/>
                    </a:lnTo>
                    <a:lnTo>
                      <a:pt x="f289" y="f290"/>
                    </a:lnTo>
                    <a:lnTo>
                      <a:pt x="f291" y="f290"/>
                    </a:lnTo>
                    <a:lnTo>
                      <a:pt x="f6" y="f292"/>
                    </a:lnTo>
                    <a:lnTo>
                      <a:pt x="f293" y="f294"/>
                    </a:lnTo>
                    <a:lnTo>
                      <a:pt x="f295" y="f89"/>
                    </a:lnTo>
                    <a:lnTo>
                      <a:pt x="f296" y="f297"/>
                    </a:lnTo>
                    <a:lnTo>
                      <a:pt x="f298" y="f299"/>
                    </a:lnTo>
                    <a:lnTo>
                      <a:pt x="f232" y="f300"/>
                    </a:lnTo>
                    <a:lnTo>
                      <a:pt x="f301" y="f302"/>
                    </a:lnTo>
                    <a:lnTo>
                      <a:pt x="f303" y="f75"/>
                    </a:lnTo>
                    <a:lnTo>
                      <a:pt x="f304" y="f305"/>
                    </a:lnTo>
                    <a:lnTo>
                      <a:pt x="f306" y="f307"/>
                    </a:lnTo>
                    <a:lnTo>
                      <a:pt x="f308" y="f309"/>
                    </a:lnTo>
                    <a:lnTo>
                      <a:pt x="f310" y="f311"/>
                    </a:lnTo>
                    <a:lnTo>
                      <a:pt x="f312" y="f313"/>
                    </a:lnTo>
                    <a:lnTo>
                      <a:pt x="f314" y="f315"/>
                    </a:lnTo>
                    <a:lnTo>
                      <a:pt x="f316" y="f317"/>
                    </a:lnTo>
                    <a:lnTo>
                      <a:pt x="f316" y="f318"/>
                    </a:lnTo>
                    <a:lnTo>
                      <a:pt x="f319" y="f320"/>
                    </a:lnTo>
                    <a:lnTo>
                      <a:pt x="f280" y="f321"/>
                    </a:lnTo>
                    <a:lnTo>
                      <a:pt x="f322" y="f323"/>
                    </a:lnTo>
                    <a:lnTo>
                      <a:pt x="f324" y="f325"/>
                    </a:lnTo>
                    <a:lnTo>
                      <a:pt x="f326" y="f327"/>
                    </a:lnTo>
                    <a:lnTo>
                      <a:pt x="f328" y="f329"/>
                    </a:lnTo>
                    <a:lnTo>
                      <a:pt x="f330" y="f331"/>
                    </a:lnTo>
                    <a:lnTo>
                      <a:pt x="f275" y="f332"/>
                    </a:lnTo>
                    <a:lnTo>
                      <a:pt x="f333" y="f51"/>
                    </a:lnTo>
                    <a:lnTo>
                      <a:pt x="f334" y="f335"/>
                    </a:lnTo>
                    <a:lnTo>
                      <a:pt x="f336" y="f175"/>
                    </a:lnTo>
                    <a:lnTo>
                      <a:pt x="f337" y="f175"/>
                    </a:lnTo>
                    <a:lnTo>
                      <a:pt x="f338" y="f339"/>
                    </a:lnTo>
                    <a:lnTo>
                      <a:pt x="f340" y="f341"/>
                    </a:lnTo>
                    <a:lnTo>
                      <a:pt x="f269" y="f342"/>
                    </a:lnTo>
                    <a:lnTo>
                      <a:pt x="f263" y="f49"/>
                    </a:lnTo>
                    <a:lnTo>
                      <a:pt x="f259" y="f343"/>
                    </a:lnTo>
                    <a:lnTo>
                      <a:pt x="f261" y="f344"/>
                    </a:lnTo>
                    <a:lnTo>
                      <a:pt x="f258" y="f54"/>
                    </a:lnTo>
                    <a:lnTo>
                      <a:pt x="f345" y="f346"/>
                    </a:lnTo>
                    <a:lnTo>
                      <a:pt x="f347" y="f321"/>
                    </a:lnTo>
                    <a:lnTo>
                      <a:pt x="f348" y="f349"/>
                    </a:lnTo>
                    <a:lnTo>
                      <a:pt x="f350" y="f351"/>
                    </a:lnTo>
                    <a:lnTo>
                      <a:pt x="f352" y="f353"/>
                    </a:lnTo>
                    <a:lnTo>
                      <a:pt x="f354" y="f353"/>
                    </a:lnTo>
                    <a:lnTo>
                      <a:pt x="f355" y="f351"/>
                    </a:lnTo>
                    <a:lnTo>
                      <a:pt x="f356" y="f357"/>
                    </a:lnTo>
                    <a:lnTo>
                      <a:pt x="f358" y="f349"/>
                    </a:lnTo>
                    <a:lnTo>
                      <a:pt x="f359" y="f349"/>
                    </a:lnTo>
                    <a:lnTo>
                      <a:pt x="f360" y="f357"/>
                    </a:lnTo>
                    <a:lnTo>
                      <a:pt x="f361" y="f357"/>
                    </a:lnTo>
                    <a:lnTo>
                      <a:pt x="f361" y="f349"/>
                    </a:lnTo>
                    <a:lnTo>
                      <a:pt x="f362" y="f321"/>
                    </a:lnTo>
                    <a:lnTo>
                      <a:pt x="f363" y="f321"/>
                    </a:lnTo>
                    <a:lnTo>
                      <a:pt x="f243" y="f364"/>
                    </a:lnTo>
                    <a:lnTo>
                      <a:pt x="f365" y="f325"/>
                    </a:lnTo>
                    <a:lnTo>
                      <a:pt x="f240" y="f329"/>
                    </a:lnTo>
                    <a:lnTo>
                      <a:pt x="f366" y="f331"/>
                    </a:lnTo>
                    <a:lnTo>
                      <a:pt x="f367" y="f368"/>
                    </a:lnTo>
                    <a:lnTo>
                      <a:pt x="f369" y="f341"/>
                    </a:lnTo>
                    <a:lnTo>
                      <a:pt x="f370" y="f371"/>
                    </a:lnTo>
                    <a:lnTo>
                      <a:pt x="f372" y="f373"/>
                    </a:lnTo>
                    <a:lnTo>
                      <a:pt x="f374" y="f375"/>
                    </a:lnTo>
                    <a:lnTo>
                      <a:pt x="f376" y="f377"/>
                    </a:lnTo>
                    <a:lnTo>
                      <a:pt x="f236" y="f378"/>
                    </a:lnTo>
                    <a:lnTo>
                      <a:pt x="f236" y="f20"/>
                    </a:lnTo>
                    <a:lnTo>
                      <a:pt x="f236" y="f160"/>
                    </a:lnTo>
                    <a:lnTo>
                      <a:pt x="f379" y="f380"/>
                    </a:lnTo>
                    <a:lnTo>
                      <a:pt x="f381" y="f158"/>
                    </a:lnTo>
                    <a:lnTo>
                      <a:pt x="f382" y="f10"/>
                    </a:lnTo>
                    <a:lnTo>
                      <a:pt x="f220" y="f12"/>
                    </a:lnTo>
                    <a:lnTo>
                      <a:pt x="f216" y="f45"/>
                    </a:lnTo>
                    <a:lnTo>
                      <a:pt x="f383" y="f384"/>
                    </a:lnTo>
                    <a:lnTo>
                      <a:pt x="f385" y="f386"/>
                    </a:lnTo>
                    <a:lnTo>
                      <a:pt x="f387" y="f388"/>
                    </a:lnTo>
                    <a:lnTo>
                      <a:pt x="f389" y="f390"/>
                    </a:lnTo>
                    <a:lnTo>
                      <a:pt x="f389" y="f391"/>
                    </a:lnTo>
                    <a:lnTo>
                      <a:pt x="f387" y="f41"/>
                    </a:lnTo>
                    <a:lnTo>
                      <a:pt x="f389" y="f39"/>
                    </a:lnTo>
                    <a:lnTo>
                      <a:pt x="f211" y="f21"/>
                    </a:lnTo>
                    <a:lnTo>
                      <a:pt x="f211" y="f392"/>
                    </a:lnTo>
                    <a:lnTo>
                      <a:pt x="f211" y="f393"/>
                    </a:lnTo>
                    <a:lnTo>
                      <a:pt x="f211" y="f394"/>
                    </a:lnTo>
                    <a:lnTo>
                      <a:pt x="f211" y="f395"/>
                    </a:lnTo>
                    <a:lnTo>
                      <a:pt x="f203" y="f131"/>
                    </a:lnTo>
                    <a:lnTo>
                      <a:pt x="f198" y="f396"/>
                    </a:lnTo>
                    <a:lnTo>
                      <a:pt x="f397" y="f398"/>
                    </a:lnTo>
                    <a:lnTo>
                      <a:pt x="f399" y="f400"/>
                    </a:lnTo>
                    <a:lnTo>
                      <a:pt x="f401" y="f120"/>
                    </a:lnTo>
                    <a:lnTo>
                      <a:pt x="f402" y="f403"/>
                    </a:lnTo>
                    <a:lnTo>
                      <a:pt x="f404" y="f32"/>
                    </a:lnTo>
                    <a:lnTo>
                      <a:pt x="f323" y="f405"/>
                    </a:lnTo>
                    <a:lnTo>
                      <a:pt x="f406" y="f407"/>
                    </a:lnTo>
                    <a:lnTo>
                      <a:pt x="f187" y="f408"/>
                    </a:lnTo>
                    <a:lnTo>
                      <a:pt x="f185" y="f30"/>
                    </a:lnTo>
                    <a:lnTo>
                      <a:pt x="f183" y="f117"/>
                    </a:lnTo>
                    <a:lnTo>
                      <a:pt x="f178" y="f115"/>
                    </a:lnTo>
                    <a:lnTo>
                      <a:pt x="f169" y="f409"/>
                    </a:lnTo>
                    <a:lnTo>
                      <a:pt x="f164" y="f410"/>
                    </a:lnTo>
                    <a:lnTo>
                      <a:pt x="f22" y="f411"/>
                    </a:lnTo>
                    <a:lnTo>
                      <a:pt x="f33" y="f8"/>
                    </a:lnTo>
                    <a:lnTo>
                      <a:pt x="f160" y="f8"/>
                    </a:lnTo>
                    <a:lnTo>
                      <a:pt x="f160" y="f411"/>
                    </a:lnTo>
                    <a:lnTo>
                      <a:pt x="f36" y="f412"/>
                    </a:lnTo>
                    <a:lnTo>
                      <a:pt x="f25" y="f413"/>
                    </a:lnTo>
                    <a:lnTo>
                      <a:pt x="f158" y="f414"/>
                    </a:lnTo>
                    <a:lnTo>
                      <a:pt x="f158" y="f115"/>
                    </a:lnTo>
                    <a:lnTo>
                      <a:pt x="f158" y="f415"/>
                    </a:lnTo>
                    <a:lnTo>
                      <a:pt x="f31" y="f117"/>
                    </a:lnTo>
                    <a:lnTo>
                      <a:pt x="f20" y="f416"/>
                    </a:lnTo>
                    <a:lnTo>
                      <a:pt x="f161" y="f417"/>
                    </a:lnTo>
                    <a:lnTo>
                      <a:pt x="f418" y="f419"/>
                    </a:lnTo>
                    <a:lnTo>
                      <a:pt x="f420" y="f421"/>
                    </a:lnTo>
                    <a:lnTo>
                      <a:pt x="f422" y="f423"/>
                    </a:lnTo>
                    <a:lnTo>
                      <a:pt x="f164" y="f424"/>
                    </a:lnTo>
                    <a:lnTo>
                      <a:pt x="f163" y="f393"/>
                    </a:lnTo>
                    <a:lnTo>
                      <a:pt x="f162" y="f139"/>
                    </a:lnTo>
                    <a:lnTo>
                      <a:pt x="f162" y="f425"/>
                    </a:lnTo>
                    <a:lnTo>
                      <a:pt x="f420" y="f426"/>
                    </a:lnTo>
                    <a:lnTo>
                      <a:pt x="f427" y="f143"/>
                    </a:lnTo>
                    <a:lnTo>
                      <a:pt x="f169" y="f428"/>
                    </a:lnTo>
                    <a:lnTo>
                      <a:pt x="f427" y="f429"/>
                    </a:lnTo>
                    <a:lnTo>
                      <a:pt x="f422" y="f41"/>
                    </a:lnTo>
                    <a:lnTo>
                      <a:pt x="f420" y="f41"/>
                    </a:lnTo>
                    <a:lnTo>
                      <a:pt x="f418" y="f38"/>
                    </a:lnTo>
                    <a:lnTo>
                      <a:pt x="f20" y="f147"/>
                    </a:lnTo>
                    <a:lnTo>
                      <a:pt x="f36" y="f430"/>
                    </a:lnTo>
                    <a:lnTo>
                      <a:pt x="f418" y="f45"/>
                    </a:lnTo>
                    <a:lnTo>
                      <a:pt x="f161" y="f431"/>
                    </a:lnTo>
                    <a:lnTo>
                      <a:pt x="f20" y="f432"/>
                    </a:lnTo>
                    <a:lnTo>
                      <a:pt x="f59" y="f431"/>
                    </a:lnTo>
                    <a:lnTo>
                      <a:pt x="f159" y="f433"/>
                    </a:lnTo>
                    <a:lnTo>
                      <a:pt x="f434" y="f19"/>
                    </a:lnTo>
                    <a:lnTo>
                      <a:pt x="f14" y="f18"/>
                    </a:lnTo>
                    <a:lnTo>
                      <a:pt x="f31" y="f435"/>
                    </a:lnTo>
                    <a:lnTo>
                      <a:pt x="f31" y="f436"/>
                    </a:lnTo>
                    <a:lnTo>
                      <a:pt x="f31" y="f14"/>
                    </a:lnTo>
                    <a:lnTo>
                      <a:pt x="f29" y="f64"/>
                    </a:lnTo>
                    <a:lnTo>
                      <a:pt x="f14" y="f64"/>
                    </a:lnTo>
                    <a:lnTo>
                      <a:pt x="f18" y="f158"/>
                    </a:lnTo>
                    <a:lnTo>
                      <a:pt x="f157" y="f62"/>
                    </a:lnTo>
                    <a:lnTo>
                      <a:pt x="f17" y="f434"/>
                    </a:lnTo>
                    <a:lnTo>
                      <a:pt x="f9" y="f64"/>
                    </a:lnTo>
                    <a:lnTo>
                      <a:pt x="f13" y="f158"/>
                    </a:lnTo>
                    <a:lnTo>
                      <a:pt x="f155" y="f62"/>
                    </a:lnTo>
                    <a:lnTo>
                      <a:pt x="f63" y="f437"/>
                    </a:lnTo>
                    <a:lnTo>
                      <a:pt x="f63" y="f438"/>
                    </a:lnTo>
                    <a:lnTo>
                      <a:pt x="f60" y="f59"/>
                    </a:lnTo>
                    <a:lnTo>
                      <a:pt x="f152" y="f160"/>
                    </a:lnTo>
                    <a:lnTo>
                      <a:pt x="f439" y="f438"/>
                    </a:lnTo>
                    <a:lnTo>
                      <a:pt x="f149" y="f440"/>
                    </a:lnTo>
                    <a:lnTo>
                      <a:pt x="f441" y="f418"/>
                    </a:lnTo>
                    <a:lnTo>
                      <a:pt x="f66" y="f418"/>
                    </a:lnTo>
                    <a:lnTo>
                      <a:pt x="f45" y="f442"/>
                    </a:lnTo>
                    <a:lnTo>
                      <a:pt x="f35" y="f443"/>
                    </a:lnTo>
                    <a:lnTo>
                      <a:pt x="f444" y="f442"/>
                    </a:lnTo>
                    <a:lnTo>
                      <a:pt x="f445" y="f167"/>
                    </a:lnTo>
                    <a:lnTo>
                      <a:pt x="f66" y="f446"/>
                    </a:lnTo>
                    <a:lnTo>
                      <a:pt x="f56" y="f447"/>
                    </a:lnTo>
                    <a:lnTo>
                      <a:pt x="f448" y="f166"/>
                    </a:lnTo>
                    <a:lnTo>
                      <a:pt x="f448" y="f449"/>
                    </a:lnTo>
                    <a:lnTo>
                      <a:pt x="f450" y="f449"/>
                    </a:lnTo>
                    <a:lnTo>
                      <a:pt x="f145" y="f166"/>
                    </a:lnTo>
                    <a:lnTo>
                      <a:pt x="f142" y="f446"/>
                    </a:lnTo>
                    <a:lnTo>
                      <a:pt x="f451" y="f164"/>
                    </a:lnTo>
                    <a:lnTo>
                      <a:pt x="f452" y="f453"/>
                    </a:lnTo>
                    <a:lnTo>
                      <a:pt x="f454" y="f455"/>
                    </a:lnTo>
                    <a:lnTo>
                      <a:pt x="f142" y="f456"/>
                    </a:lnTo>
                    <a:lnTo>
                      <a:pt x="f139" y="f449"/>
                    </a:lnTo>
                    <a:lnTo>
                      <a:pt x="f395" y="f457"/>
                    </a:lnTo>
                    <a:lnTo>
                      <a:pt x="f458" y="f169"/>
                    </a:lnTo>
                    <a:lnTo>
                      <a:pt x="f459" y="f460"/>
                    </a:lnTo>
                    <a:lnTo>
                      <a:pt x="f461" y="f371"/>
                    </a:lnTo>
                    <a:lnTo>
                      <a:pt x="f462" y="f463"/>
                    </a:lnTo>
                    <a:lnTo>
                      <a:pt x="f123" y="f343"/>
                    </a:lnTo>
                    <a:lnTo>
                      <a:pt x="f416" y="f52"/>
                    </a:lnTo>
                    <a:lnTo>
                      <a:pt x="f464" y="f465"/>
                    </a:lnTo>
                    <a:lnTo>
                      <a:pt x="f403" y="f466"/>
                    </a:lnTo>
                    <a:lnTo>
                      <a:pt x="f467" y="f468"/>
                    </a:lnTo>
                    <a:lnTo>
                      <a:pt x="f50" y="f357"/>
                    </a:lnTo>
                    <a:lnTo>
                      <a:pt x="f467" y="f351"/>
                    </a:lnTo>
                    <a:lnTo>
                      <a:pt x="f403" y="f349"/>
                    </a:lnTo>
                    <a:lnTo>
                      <a:pt x="f32" y="f349"/>
                    </a:lnTo>
                    <a:lnTo>
                      <a:pt x="f405" y="f353"/>
                    </a:lnTo>
                    <a:lnTo>
                      <a:pt x="f53" y="f353"/>
                    </a:lnTo>
                    <a:lnTo>
                      <a:pt x="f30" y="f349"/>
                    </a:lnTo>
                    <a:lnTo>
                      <a:pt x="f408" y="f346"/>
                    </a:lnTo>
                    <a:lnTo>
                      <a:pt x="f30" y="f323"/>
                    </a:lnTo>
                    <a:lnTo>
                      <a:pt x="f115" y="f469"/>
                    </a:lnTo>
                    <a:lnTo>
                      <a:pt x="f113" y="f469"/>
                    </a:lnTo>
                    <a:lnTo>
                      <a:pt x="f53" y="f470"/>
                    </a:lnTo>
                    <a:lnTo>
                      <a:pt x="f53" y="f471"/>
                    </a:lnTo>
                    <a:lnTo>
                      <a:pt x="f409" y="f325"/>
                    </a:lnTo>
                    <a:lnTo>
                      <a:pt x="f472" y="f351"/>
                    </a:lnTo>
                    <a:lnTo>
                      <a:pt x="f473" y="f474"/>
                    </a:lnTo>
                    <a:lnTo>
                      <a:pt x="f473" y="f475"/>
                    </a:lnTo>
                    <a:lnTo>
                      <a:pt x="f84" y="f476"/>
                    </a:lnTo>
                    <a:lnTo>
                      <a:pt x="f79" y="f199"/>
                    </a:lnTo>
                    <a:lnTo>
                      <a:pt x="f477" y="f199"/>
                    </a:lnTo>
                    <a:lnTo>
                      <a:pt x="f478" y="f479"/>
                    </a:lnTo>
                    <a:lnTo>
                      <a:pt x="f480" y="f481"/>
                    </a:lnTo>
                    <a:lnTo>
                      <a:pt x="f478" y="f482"/>
                    </a:lnTo>
                    <a:lnTo>
                      <a:pt x="f477" y="f483"/>
                    </a:lnTo>
                    <a:lnTo>
                      <a:pt x="f477" y="f315"/>
                    </a:lnTo>
                    <a:lnTo>
                      <a:pt x="f478" y="f484"/>
                    </a:lnTo>
                    <a:lnTo>
                      <a:pt x="f76" y="f485"/>
                    </a:lnTo>
                    <a:lnTo>
                      <a:pt x="f480" y="f486"/>
                    </a:lnTo>
                    <a:lnTo>
                      <a:pt x="f74" y="f487"/>
                    </a:lnTo>
                    <a:lnTo>
                      <a:pt x="f71" y="f488"/>
                    </a:lnTo>
                    <a:lnTo>
                      <a:pt x="f71" y="f489"/>
                    </a:lnTo>
                    <a:lnTo>
                      <a:pt x="f7" y="f490"/>
                    </a:lnTo>
                    <a:lnTo>
                      <a:pt x="f71" y="f491"/>
                    </a:lnTo>
                    <a:lnTo>
                      <a:pt x="f7" y="f7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75" name="Freeform 46">
                <a:extLst>
                  <a:ext uri="{FF2B5EF4-FFF2-40B4-BE49-F238E27FC236}">
                    <a16:creationId xmlns:a16="http://schemas.microsoft.com/office/drawing/2014/main" id="{407634D2-F620-5F63-7C21-7E06BE6BA37E}"/>
                  </a:ext>
                </a:extLst>
              </p:cNvPr>
              <p:cNvSpPr/>
              <p:nvPr/>
            </p:nvSpPr>
            <p:spPr>
              <a:xfrm>
                <a:off x="6753209" y="1930719"/>
                <a:ext cx="166119" cy="359523"/>
              </a:xfrm>
              <a:custGeom>
                <a:avLst/>
                <a:gdLst>
                  <a:gd name="f0" fmla="val 10800000"/>
                  <a:gd name="f1" fmla="val 5400000"/>
                  <a:gd name="f2" fmla="val 180"/>
                  <a:gd name="f3" fmla="val w"/>
                  <a:gd name="f4" fmla="val h"/>
                  <a:gd name="f5" fmla="val 0"/>
                  <a:gd name="f6" fmla="val 140"/>
                  <a:gd name="f7" fmla="val 303"/>
                  <a:gd name="f8" fmla="val 130"/>
                  <a:gd name="f9" fmla="val 157"/>
                  <a:gd name="f10" fmla="val 152"/>
                  <a:gd name="f11" fmla="val 133"/>
                  <a:gd name="f12" fmla="val 147"/>
                  <a:gd name="f13" fmla="val 137"/>
                  <a:gd name="f14" fmla="val 168"/>
                  <a:gd name="f15" fmla="val 173"/>
                  <a:gd name="f16" fmla="val 138"/>
                  <a:gd name="f17" fmla="val 123"/>
                  <a:gd name="f18" fmla="val 114"/>
                  <a:gd name="f19" fmla="val 104"/>
                  <a:gd name="f20" fmla="val 126"/>
                  <a:gd name="f21" fmla="val 95"/>
                  <a:gd name="f22" fmla="val 121"/>
                  <a:gd name="f23" fmla="val 90"/>
                  <a:gd name="f24" fmla="val 119"/>
                  <a:gd name="f25" fmla="val 100"/>
                  <a:gd name="f26" fmla="val 97"/>
                  <a:gd name="f27" fmla="val 88"/>
                  <a:gd name="f28" fmla="val 78"/>
                  <a:gd name="f29" fmla="val 71"/>
                  <a:gd name="f30" fmla="val 67"/>
                  <a:gd name="f31" fmla="val 102"/>
                  <a:gd name="f32" fmla="val 64"/>
                  <a:gd name="f33" fmla="val 59"/>
                  <a:gd name="f34" fmla="val 107"/>
                  <a:gd name="f35" fmla="val 52"/>
                  <a:gd name="f36" fmla="val 111"/>
                  <a:gd name="f37" fmla="val 31"/>
                  <a:gd name="f38" fmla="val 109"/>
                  <a:gd name="f39" fmla="val 22"/>
                  <a:gd name="f40" fmla="val 19"/>
                  <a:gd name="f41" fmla="val 14"/>
                  <a:gd name="f42" fmla="val 12"/>
                  <a:gd name="f43" fmla="val 10"/>
                  <a:gd name="f44" fmla="val 57"/>
                  <a:gd name="f45" fmla="val 7"/>
                  <a:gd name="f46" fmla="val 45"/>
                  <a:gd name="f47" fmla="val 5"/>
                  <a:gd name="f48" fmla="val 36"/>
                  <a:gd name="f49" fmla="val 3"/>
                  <a:gd name="f50" fmla="val 24"/>
                  <a:gd name="f51" fmla="val 17"/>
                  <a:gd name="f52" fmla="val 48"/>
                  <a:gd name="f53" fmla="val 55"/>
                  <a:gd name="f54" fmla="val 69"/>
                  <a:gd name="f55" fmla="val 81"/>
                  <a:gd name="f56" fmla="val 85"/>
                  <a:gd name="f57" fmla="val 112"/>
                  <a:gd name="f58" fmla="val 29"/>
                  <a:gd name="f59" fmla="val 33"/>
                  <a:gd name="f60" fmla="val 149"/>
                  <a:gd name="f61" fmla="val 164"/>
                  <a:gd name="f62" fmla="val 40"/>
                  <a:gd name="f63" fmla="val 187"/>
                  <a:gd name="f64" fmla="val 38"/>
                  <a:gd name="f65" fmla="val 197"/>
                  <a:gd name="f66" fmla="val 206"/>
                  <a:gd name="f67" fmla="val 213"/>
                  <a:gd name="f68" fmla="val 225"/>
                  <a:gd name="f69" fmla="val 239"/>
                  <a:gd name="f70" fmla="val 249"/>
                  <a:gd name="f71" fmla="val 254"/>
                  <a:gd name="f72" fmla="val 268"/>
                  <a:gd name="f73" fmla="val 270"/>
                  <a:gd name="f74" fmla="val 62"/>
                  <a:gd name="f75" fmla="val 277"/>
                  <a:gd name="f76" fmla="val 275"/>
                  <a:gd name="f77" fmla="val 291"/>
                  <a:gd name="f78" fmla="val 93"/>
                  <a:gd name="f79" fmla="val 263"/>
                  <a:gd name="f80" fmla="val 256"/>
                  <a:gd name="f81" fmla="val 251"/>
                  <a:gd name="f82" fmla="val 246"/>
                  <a:gd name="f83" fmla="val 116"/>
                  <a:gd name="f84" fmla="val 242"/>
                  <a:gd name="f85" fmla="val 235"/>
                  <a:gd name="f86" fmla="val 220"/>
                  <a:gd name="f87" fmla="val 201"/>
                  <a:gd name="f88" fmla="val 185"/>
                  <a:gd name="f89" fmla="val 211"/>
                  <a:gd name="f90" fmla="val 190"/>
                  <a:gd name="f91" fmla="+- 0 0 -90"/>
                  <a:gd name="f92" fmla="*/ f3 1 140"/>
                  <a:gd name="f93" fmla="*/ f4 1 303"/>
                  <a:gd name="f94" fmla="+- f7 0 f5"/>
                  <a:gd name="f95" fmla="+- f6 0 f5"/>
                  <a:gd name="f96" fmla="*/ f91 f0 1"/>
                  <a:gd name="f97" fmla="*/ f95 1 140"/>
                  <a:gd name="f98" fmla="*/ f94 1 303"/>
                  <a:gd name="f99" fmla="*/ 206375 f95 1"/>
                  <a:gd name="f100" fmla="*/ 241301 f94 1"/>
                  <a:gd name="f101" fmla="*/ 217488 f95 1"/>
                  <a:gd name="f102" fmla="*/ 266701 f94 1"/>
                  <a:gd name="f103" fmla="*/ 249238 f94 1"/>
                  <a:gd name="f104" fmla="*/ 211138 f95 1"/>
                  <a:gd name="f105" fmla="*/ 195263 f94 1"/>
                  <a:gd name="f106" fmla="*/ 165101 f94 1"/>
                  <a:gd name="f107" fmla="*/ 192088 f95 1"/>
                  <a:gd name="f108" fmla="*/ 142875 f94 1"/>
                  <a:gd name="f109" fmla="*/ 158750 f95 1"/>
                  <a:gd name="f110" fmla="*/ 153988 f94 1"/>
                  <a:gd name="f111" fmla="*/ 150813 f95 1"/>
                  <a:gd name="f112" fmla="*/ 123825 f94 1"/>
                  <a:gd name="f113" fmla="*/ 106363 f94 1"/>
                  <a:gd name="f114" fmla="*/ 165100 f95 1"/>
                  <a:gd name="f115" fmla="*/ 93663 f94 1"/>
                  <a:gd name="f116" fmla="*/ 176213 f95 1"/>
                  <a:gd name="f117" fmla="*/ 49213 f94 1"/>
                  <a:gd name="f118" fmla="*/ 30163 f94 1"/>
                  <a:gd name="f119" fmla="*/ 123825 f95 1"/>
                  <a:gd name="f120" fmla="*/ 19050 f94 1"/>
                  <a:gd name="f121" fmla="*/ 90488 f95 1"/>
                  <a:gd name="f122" fmla="*/ 11113 f94 1"/>
                  <a:gd name="f123" fmla="*/ 57150 f95 1"/>
                  <a:gd name="f124" fmla="*/ 4763 f94 1"/>
                  <a:gd name="f125" fmla="*/ 30163 f95 1"/>
                  <a:gd name="f126" fmla="*/ 7938 f94 1"/>
                  <a:gd name="f127" fmla="*/ 22225 f95 1"/>
                  <a:gd name="f128" fmla="*/ 22225 f94 1"/>
                  <a:gd name="f129" fmla="*/ 7938 f95 1"/>
                  <a:gd name="f130" fmla="*/ 76200 f94 1"/>
                  <a:gd name="f131" fmla="*/ 0 f95 1"/>
                  <a:gd name="f132" fmla="*/ 15875 f95 1"/>
                  <a:gd name="f133" fmla="*/ 112713 f94 1"/>
                  <a:gd name="f134" fmla="*/ 4763 f95 1"/>
                  <a:gd name="f135" fmla="*/ 134938 f94 1"/>
                  <a:gd name="f136" fmla="*/ 150813 f94 1"/>
                  <a:gd name="f137" fmla="*/ 173038 f94 1"/>
                  <a:gd name="f138" fmla="*/ 46038 f95 1"/>
                  <a:gd name="f139" fmla="*/ 106363 f95 1"/>
                  <a:gd name="f140" fmla="*/ 236538 f94 1"/>
                  <a:gd name="f141" fmla="*/ 71438 f95 1"/>
                  <a:gd name="f142" fmla="*/ 274638 f94 1"/>
                  <a:gd name="f143" fmla="*/ 63500 f95 1"/>
                  <a:gd name="f144" fmla="*/ 296863 f94 1"/>
                  <a:gd name="f145" fmla="*/ 34925 f95 1"/>
                  <a:gd name="f146" fmla="*/ 327026 f94 1"/>
                  <a:gd name="f147" fmla="*/ 357189 f94 1"/>
                  <a:gd name="f148" fmla="*/ 26988 f95 1"/>
                  <a:gd name="f149" fmla="*/ 395289 f94 1"/>
                  <a:gd name="f150" fmla="*/ 60325 f95 1"/>
                  <a:gd name="f151" fmla="*/ 425451 f94 1"/>
                  <a:gd name="f152" fmla="*/ 98425 f95 1"/>
                  <a:gd name="f153" fmla="*/ 439739 f94 1"/>
                  <a:gd name="f154" fmla="*/ 436564 f94 1"/>
                  <a:gd name="f155" fmla="*/ 139700 f95 1"/>
                  <a:gd name="f156" fmla="*/ 461964 f94 1"/>
                  <a:gd name="f157" fmla="*/ 147638 f95 1"/>
                  <a:gd name="f158" fmla="*/ 481014 f94 1"/>
                  <a:gd name="f159" fmla="*/ 173038 f95 1"/>
                  <a:gd name="f160" fmla="*/ 417514 f94 1"/>
                  <a:gd name="f161" fmla="*/ 398464 f94 1"/>
                  <a:gd name="f162" fmla="*/ 184150 f95 1"/>
                  <a:gd name="f163" fmla="*/ 384176 f94 1"/>
                  <a:gd name="f164" fmla="*/ 373064 f94 1"/>
                  <a:gd name="f165" fmla="*/ 349251 f94 1"/>
                  <a:gd name="f166" fmla="*/ 200025 f95 1"/>
                  <a:gd name="f167" fmla="*/ 338139 f94 1"/>
                  <a:gd name="f168" fmla="*/ 293688 f94 1"/>
                  <a:gd name="f169" fmla="*/ 301626 f94 1"/>
                  <a:gd name="f170" fmla="*/ f96 1 f2"/>
                  <a:gd name="f171" fmla="*/ f99 1 140"/>
                  <a:gd name="f172" fmla="*/ f100 1 303"/>
                  <a:gd name="f173" fmla="*/ f101 1 140"/>
                  <a:gd name="f174" fmla="*/ f102 1 303"/>
                  <a:gd name="f175" fmla="*/ f103 1 303"/>
                  <a:gd name="f176" fmla="*/ f104 1 140"/>
                  <a:gd name="f177" fmla="*/ f105 1 303"/>
                  <a:gd name="f178" fmla="*/ f106 1 303"/>
                  <a:gd name="f179" fmla="*/ f107 1 140"/>
                  <a:gd name="f180" fmla="*/ f108 1 303"/>
                  <a:gd name="f181" fmla="*/ f109 1 140"/>
                  <a:gd name="f182" fmla="*/ f110 1 303"/>
                  <a:gd name="f183" fmla="*/ f111 1 140"/>
                  <a:gd name="f184" fmla="*/ f112 1 303"/>
                  <a:gd name="f185" fmla="*/ f113 1 303"/>
                  <a:gd name="f186" fmla="*/ f114 1 140"/>
                  <a:gd name="f187" fmla="*/ f115 1 303"/>
                  <a:gd name="f188" fmla="*/ f116 1 140"/>
                  <a:gd name="f189" fmla="*/ f117 1 303"/>
                  <a:gd name="f190" fmla="*/ f118 1 303"/>
                  <a:gd name="f191" fmla="*/ f119 1 140"/>
                  <a:gd name="f192" fmla="*/ f120 1 303"/>
                  <a:gd name="f193" fmla="*/ f121 1 140"/>
                  <a:gd name="f194" fmla="*/ f122 1 303"/>
                  <a:gd name="f195" fmla="*/ f123 1 140"/>
                  <a:gd name="f196" fmla="*/ f124 1 303"/>
                  <a:gd name="f197" fmla="*/ f125 1 140"/>
                  <a:gd name="f198" fmla="*/ f126 1 303"/>
                  <a:gd name="f199" fmla="*/ f127 1 140"/>
                  <a:gd name="f200" fmla="*/ f128 1 303"/>
                  <a:gd name="f201" fmla="*/ f129 1 140"/>
                  <a:gd name="f202" fmla="*/ f130 1 303"/>
                  <a:gd name="f203" fmla="*/ f131 1 140"/>
                  <a:gd name="f204" fmla="*/ f132 1 140"/>
                  <a:gd name="f205" fmla="*/ f133 1 303"/>
                  <a:gd name="f206" fmla="*/ f134 1 140"/>
                  <a:gd name="f207" fmla="*/ f135 1 303"/>
                  <a:gd name="f208" fmla="*/ f136 1 303"/>
                  <a:gd name="f209" fmla="*/ f137 1 303"/>
                  <a:gd name="f210" fmla="*/ f138 1 140"/>
                  <a:gd name="f211" fmla="*/ f139 1 140"/>
                  <a:gd name="f212" fmla="*/ f140 1 303"/>
                  <a:gd name="f213" fmla="*/ f141 1 140"/>
                  <a:gd name="f214" fmla="*/ f142 1 303"/>
                  <a:gd name="f215" fmla="*/ f143 1 140"/>
                  <a:gd name="f216" fmla="*/ f144 1 303"/>
                  <a:gd name="f217" fmla="*/ f145 1 140"/>
                  <a:gd name="f218" fmla="*/ f146 1 303"/>
                  <a:gd name="f219" fmla="*/ f147 1 303"/>
                  <a:gd name="f220" fmla="*/ f148 1 140"/>
                  <a:gd name="f221" fmla="*/ f149 1 303"/>
                  <a:gd name="f222" fmla="*/ f150 1 140"/>
                  <a:gd name="f223" fmla="*/ f151 1 303"/>
                  <a:gd name="f224" fmla="*/ f152 1 140"/>
                  <a:gd name="f225" fmla="*/ f153 1 303"/>
                  <a:gd name="f226" fmla="*/ f154 1 303"/>
                  <a:gd name="f227" fmla="*/ f155 1 140"/>
                  <a:gd name="f228" fmla="*/ f156 1 303"/>
                  <a:gd name="f229" fmla="*/ f157 1 140"/>
                  <a:gd name="f230" fmla="*/ f158 1 303"/>
                  <a:gd name="f231" fmla="*/ f159 1 140"/>
                  <a:gd name="f232" fmla="*/ f160 1 303"/>
                  <a:gd name="f233" fmla="*/ f161 1 303"/>
                  <a:gd name="f234" fmla="*/ f162 1 140"/>
                  <a:gd name="f235" fmla="*/ f163 1 303"/>
                  <a:gd name="f236" fmla="*/ f164 1 303"/>
                  <a:gd name="f237" fmla="*/ f165 1 303"/>
                  <a:gd name="f238" fmla="*/ f166 1 140"/>
                  <a:gd name="f239" fmla="*/ f167 1 303"/>
                  <a:gd name="f240" fmla="*/ f168 1 303"/>
                  <a:gd name="f241" fmla="*/ f169 1 303"/>
                  <a:gd name="f242" fmla="*/ 0 1 f97"/>
                  <a:gd name="f243" fmla="*/ f6 1 f97"/>
                  <a:gd name="f244" fmla="*/ 0 1 f98"/>
                  <a:gd name="f245" fmla="*/ f7 1 f98"/>
                  <a:gd name="f246" fmla="+- f170 0 f1"/>
                  <a:gd name="f247" fmla="*/ f171 1 f97"/>
                  <a:gd name="f248" fmla="*/ f172 1 f98"/>
                  <a:gd name="f249" fmla="*/ f173 1 f97"/>
                  <a:gd name="f250" fmla="*/ f174 1 f98"/>
                  <a:gd name="f251" fmla="*/ f175 1 f98"/>
                  <a:gd name="f252" fmla="*/ f176 1 f97"/>
                  <a:gd name="f253" fmla="*/ f177 1 f98"/>
                  <a:gd name="f254" fmla="*/ f178 1 f98"/>
                  <a:gd name="f255" fmla="*/ f179 1 f97"/>
                  <a:gd name="f256" fmla="*/ f180 1 f98"/>
                  <a:gd name="f257" fmla="*/ f181 1 f97"/>
                  <a:gd name="f258" fmla="*/ f182 1 f98"/>
                  <a:gd name="f259" fmla="*/ f183 1 f97"/>
                  <a:gd name="f260" fmla="*/ f184 1 f98"/>
                  <a:gd name="f261" fmla="*/ f185 1 f98"/>
                  <a:gd name="f262" fmla="*/ f186 1 f97"/>
                  <a:gd name="f263" fmla="*/ f187 1 f98"/>
                  <a:gd name="f264" fmla="*/ f188 1 f97"/>
                  <a:gd name="f265" fmla="*/ f189 1 f98"/>
                  <a:gd name="f266" fmla="*/ f190 1 f98"/>
                  <a:gd name="f267" fmla="*/ f191 1 f97"/>
                  <a:gd name="f268" fmla="*/ f192 1 f98"/>
                  <a:gd name="f269" fmla="*/ f193 1 f97"/>
                  <a:gd name="f270" fmla="*/ f194 1 f98"/>
                  <a:gd name="f271" fmla="*/ f195 1 f97"/>
                  <a:gd name="f272" fmla="*/ f196 1 f98"/>
                  <a:gd name="f273" fmla="*/ f197 1 f97"/>
                  <a:gd name="f274" fmla="*/ f198 1 f98"/>
                  <a:gd name="f275" fmla="*/ f199 1 f97"/>
                  <a:gd name="f276" fmla="*/ f200 1 f98"/>
                  <a:gd name="f277" fmla="*/ f201 1 f97"/>
                  <a:gd name="f278" fmla="*/ f202 1 f98"/>
                  <a:gd name="f279" fmla="*/ f203 1 f97"/>
                  <a:gd name="f280" fmla="*/ f204 1 f97"/>
                  <a:gd name="f281" fmla="*/ f205 1 f98"/>
                  <a:gd name="f282" fmla="*/ f206 1 f97"/>
                  <a:gd name="f283" fmla="*/ f207 1 f98"/>
                  <a:gd name="f284" fmla="*/ f208 1 f98"/>
                  <a:gd name="f285" fmla="*/ f209 1 f98"/>
                  <a:gd name="f286" fmla="*/ f210 1 f97"/>
                  <a:gd name="f287" fmla="*/ f211 1 f97"/>
                  <a:gd name="f288" fmla="*/ f212 1 f98"/>
                  <a:gd name="f289" fmla="*/ f213 1 f97"/>
                  <a:gd name="f290" fmla="*/ f214 1 f98"/>
                  <a:gd name="f291" fmla="*/ f215 1 f97"/>
                  <a:gd name="f292" fmla="*/ f216 1 f98"/>
                  <a:gd name="f293" fmla="*/ f217 1 f97"/>
                  <a:gd name="f294" fmla="*/ f218 1 f98"/>
                  <a:gd name="f295" fmla="*/ f219 1 f98"/>
                  <a:gd name="f296" fmla="*/ f220 1 f97"/>
                  <a:gd name="f297" fmla="*/ f221 1 f98"/>
                  <a:gd name="f298" fmla="*/ f222 1 f97"/>
                  <a:gd name="f299" fmla="*/ f223 1 f98"/>
                  <a:gd name="f300" fmla="*/ f224 1 f97"/>
                  <a:gd name="f301" fmla="*/ f225 1 f98"/>
                  <a:gd name="f302" fmla="*/ f226 1 f98"/>
                  <a:gd name="f303" fmla="*/ f227 1 f97"/>
                  <a:gd name="f304" fmla="*/ f228 1 f98"/>
                  <a:gd name="f305" fmla="*/ f229 1 f97"/>
                  <a:gd name="f306" fmla="*/ f230 1 f98"/>
                  <a:gd name="f307" fmla="*/ f231 1 f97"/>
                  <a:gd name="f308" fmla="*/ f232 1 f98"/>
                  <a:gd name="f309" fmla="*/ f233 1 f98"/>
                  <a:gd name="f310" fmla="*/ f234 1 f97"/>
                  <a:gd name="f311" fmla="*/ f235 1 f98"/>
                  <a:gd name="f312" fmla="*/ f236 1 f98"/>
                  <a:gd name="f313" fmla="*/ f237 1 f98"/>
                  <a:gd name="f314" fmla="*/ f238 1 f97"/>
                  <a:gd name="f315" fmla="*/ f239 1 f98"/>
                  <a:gd name="f316" fmla="*/ f240 1 f98"/>
                  <a:gd name="f317" fmla="*/ f241 1 f98"/>
                  <a:gd name="f318" fmla="*/ f242 f92 1"/>
                  <a:gd name="f319" fmla="*/ f243 f92 1"/>
                  <a:gd name="f320" fmla="*/ f245 f93 1"/>
                  <a:gd name="f321" fmla="*/ f244 f93 1"/>
                  <a:gd name="f322" fmla="*/ f247 f92 1"/>
                  <a:gd name="f323" fmla="*/ f248 f93 1"/>
                  <a:gd name="f324" fmla="*/ f249 f92 1"/>
                  <a:gd name="f325" fmla="*/ f250 f93 1"/>
                  <a:gd name="f326" fmla="*/ f251 f93 1"/>
                  <a:gd name="f327" fmla="*/ f252 f92 1"/>
                  <a:gd name="f328" fmla="*/ f253 f93 1"/>
                  <a:gd name="f329" fmla="*/ f254 f93 1"/>
                  <a:gd name="f330" fmla="*/ f255 f92 1"/>
                  <a:gd name="f331" fmla="*/ f256 f93 1"/>
                  <a:gd name="f332" fmla="*/ f257 f92 1"/>
                  <a:gd name="f333" fmla="*/ f258 f93 1"/>
                  <a:gd name="f334" fmla="*/ f259 f92 1"/>
                  <a:gd name="f335" fmla="*/ f260 f93 1"/>
                  <a:gd name="f336" fmla="*/ f261 f93 1"/>
                  <a:gd name="f337" fmla="*/ f262 f92 1"/>
                  <a:gd name="f338" fmla="*/ f263 f93 1"/>
                  <a:gd name="f339" fmla="*/ f264 f92 1"/>
                  <a:gd name="f340" fmla="*/ f265 f93 1"/>
                  <a:gd name="f341" fmla="*/ f266 f93 1"/>
                  <a:gd name="f342" fmla="*/ f267 f92 1"/>
                  <a:gd name="f343" fmla="*/ f268 f93 1"/>
                  <a:gd name="f344" fmla="*/ f269 f92 1"/>
                  <a:gd name="f345" fmla="*/ f270 f93 1"/>
                  <a:gd name="f346" fmla="*/ f271 f92 1"/>
                  <a:gd name="f347" fmla="*/ f272 f93 1"/>
                  <a:gd name="f348" fmla="*/ f273 f92 1"/>
                  <a:gd name="f349" fmla="*/ f274 f93 1"/>
                  <a:gd name="f350" fmla="*/ f275 f92 1"/>
                  <a:gd name="f351" fmla="*/ f276 f93 1"/>
                  <a:gd name="f352" fmla="*/ f277 f92 1"/>
                  <a:gd name="f353" fmla="*/ f278 f93 1"/>
                  <a:gd name="f354" fmla="*/ f279 f92 1"/>
                  <a:gd name="f355" fmla="*/ f280 f92 1"/>
                  <a:gd name="f356" fmla="*/ f281 f93 1"/>
                  <a:gd name="f357" fmla="*/ f282 f92 1"/>
                  <a:gd name="f358" fmla="*/ f283 f93 1"/>
                  <a:gd name="f359" fmla="*/ f284 f93 1"/>
                  <a:gd name="f360" fmla="*/ f285 f93 1"/>
                  <a:gd name="f361" fmla="*/ f286 f92 1"/>
                  <a:gd name="f362" fmla="*/ f287 f92 1"/>
                  <a:gd name="f363" fmla="*/ f288 f93 1"/>
                  <a:gd name="f364" fmla="*/ f289 f92 1"/>
                  <a:gd name="f365" fmla="*/ f290 f93 1"/>
                  <a:gd name="f366" fmla="*/ f291 f92 1"/>
                  <a:gd name="f367" fmla="*/ f292 f93 1"/>
                  <a:gd name="f368" fmla="*/ f293 f92 1"/>
                  <a:gd name="f369" fmla="*/ f294 f93 1"/>
                  <a:gd name="f370" fmla="*/ f295 f93 1"/>
                  <a:gd name="f371" fmla="*/ f296 f92 1"/>
                  <a:gd name="f372" fmla="*/ f297 f93 1"/>
                  <a:gd name="f373" fmla="*/ f298 f92 1"/>
                  <a:gd name="f374" fmla="*/ f299 f93 1"/>
                  <a:gd name="f375" fmla="*/ f300 f92 1"/>
                  <a:gd name="f376" fmla="*/ f301 f93 1"/>
                  <a:gd name="f377" fmla="*/ f302 f93 1"/>
                  <a:gd name="f378" fmla="*/ f303 f92 1"/>
                  <a:gd name="f379" fmla="*/ f304 f93 1"/>
                  <a:gd name="f380" fmla="*/ f305 f92 1"/>
                  <a:gd name="f381" fmla="*/ f306 f93 1"/>
                  <a:gd name="f382" fmla="*/ f307 f92 1"/>
                  <a:gd name="f383" fmla="*/ f308 f93 1"/>
                  <a:gd name="f384" fmla="*/ f309 f93 1"/>
                  <a:gd name="f385" fmla="*/ f310 f92 1"/>
                  <a:gd name="f386" fmla="*/ f311 f93 1"/>
                  <a:gd name="f387" fmla="*/ f312 f93 1"/>
                  <a:gd name="f388" fmla="*/ f313 f93 1"/>
                  <a:gd name="f389" fmla="*/ f314 f92 1"/>
                  <a:gd name="f390" fmla="*/ f315 f93 1"/>
                  <a:gd name="f391" fmla="*/ f316 f93 1"/>
                  <a:gd name="f392" fmla="*/ f317 f93 1"/>
                </a:gdLst>
                <a:ahLst/>
                <a:cxnLst>
                  <a:cxn ang="3cd4">
                    <a:pos x="hc" y="t"/>
                  </a:cxn>
                  <a:cxn ang="0">
                    <a:pos x="r" y="vc"/>
                  </a:cxn>
                  <a:cxn ang="cd4">
                    <a:pos x="hc" y="b"/>
                  </a:cxn>
                  <a:cxn ang="cd2">
                    <a:pos x="l" y="vc"/>
                  </a:cxn>
                  <a:cxn ang="f246">
                    <a:pos x="f322" y="f323"/>
                  </a:cxn>
                  <a:cxn ang="f246">
                    <a:pos x="f324" y="f325"/>
                  </a:cxn>
                  <a:cxn ang="f246">
                    <a:pos x="f324" y="f326"/>
                  </a:cxn>
                  <a:cxn ang="f246">
                    <a:pos x="f327" y="f328"/>
                  </a:cxn>
                  <a:cxn ang="f246">
                    <a:pos x="f322" y="f329"/>
                  </a:cxn>
                  <a:cxn ang="f246">
                    <a:pos x="f330" y="f331"/>
                  </a:cxn>
                  <a:cxn ang="f246">
                    <a:pos x="f332" y="f333"/>
                  </a:cxn>
                  <a:cxn ang="f246">
                    <a:pos x="f334" y="f335"/>
                  </a:cxn>
                  <a:cxn ang="f246">
                    <a:pos x="f332" y="f336"/>
                  </a:cxn>
                  <a:cxn ang="f246">
                    <a:pos x="f337" y="f338"/>
                  </a:cxn>
                  <a:cxn ang="f246">
                    <a:pos x="f339" y="f340"/>
                  </a:cxn>
                  <a:cxn ang="f246">
                    <a:pos x="f332" y="f341"/>
                  </a:cxn>
                  <a:cxn ang="f246">
                    <a:pos x="f342" y="f343"/>
                  </a:cxn>
                  <a:cxn ang="f246">
                    <a:pos x="f344" y="f345"/>
                  </a:cxn>
                  <a:cxn ang="f246">
                    <a:pos x="f346" y="f347"/>
                  </a:cxn>
                  <a:cxn ang="f246">
                    <a:pos x="f348" y="f349"/>
                  </a:cxn>
                  <a:cxn ang="f246">
                    <a:pos x="f350" y="f351"/>
                  </a:cxn>
                  <a:cxn ang="f246">
                    <a:pos x="f352" y="f353"/>
                  </a:cxn>
                  <a:cxn ang="f246">
                    <a:pos x="f354" y="f338"/>
                  </a:cxn>
                  <a:cxn ang="f246">
                    <a:pos x="f355" y="f356"/>
                  </a:cxn>
                  <a:cxn ang="f246">
                    <a:pos x="f357" y="f358"/>
                  </a:cxn>
                  <a:cxn ang="f246">
                    <a:pos x="f352" y="f359"/>
                  </a:cxn>
                  <a:cxn ang="f246">
                    <a:pos x="f355" y="f360"/>
                  </a:cxn>
                  <a:cxn ang="f246">
                    <a:pos x="f361" y="f328"/>
                  </a:cxn>
                  <a:cxn ang="f246">
                    <a:pos x="f362" y="f363"/>
                  </a:cxn>
                  <a:cxn ang="f246">
                    <a:pos x="f364" y="f365"/>
                  </a:cxn>
                  <a:cxn ang="f246">
                    <a:pos x="f366" y="f367"/>
                  </a:cxn>
                  <a:cxn ang="f246">
                    <a:pos x="f368" y="f369"/>
                  </a:cxn>
                  <a:cxn ang="f246">
                    <a:pos x="f350" y="f370"/>
                  </a:cxn>
                  <a:cxn ang="f246">
                    <a:pos x="f371" y="f372"/>
                  </a:cxn>
                  <a:cxn ang="f246">
                    <a:pos x="f373" y="f374"/>
                  </a:cxn>
                  <a:cxn ang="f246">
                    <a:pos x="f375" y="f376"/>
                  </a:cxn>
                  <a:cxn ang="f246">
                    <a:pos x="f342" y="f377"/>
                  </a:cxn>
                  <a:cxn ang="f246">
                    <a:pos x="f378" y="f379"/>
                  </a:cxn>
                  <a:cxn ang="f246">
                    <a:pos x="f380" y="f381"/>
                  </a:cxn>
                  <a:cxn ang="f246">
                    <a:pos x="f382" y="f383"/>
                  </a:cxn>
                  <a:cxn ang="f246">
                    <a:pos x="f382" y="f384"/>
                  </a:cxn>
                  <a:cxn ang="f246">
                    <a:pos x="f385" y="f386"/>
                  </a:cxn>
                  <a:cxn ang="f246">
                    <a:pos x="f330" y="f387"/>
                  </a:cxn>
                  <a:cxn ang="f246">
                    <a:pos x="f330" y="f388"/>
                  </a:cxn>
                  <a:cxn ang="f246">
                    <a:pos x="f389" y="f390"/>
                  </a:cxn>
                  <a:cxn ang="f246">
                    <a:pos x="f327" y="f391"/>
                  </a:cxn>
                  <a:cxn ang="f246">
                    <a:pos x="f327" y="f369"/>
                  </a:cxn>
                  <a:cxn ang="f246">
                    <a:pos x="f324" y="f392"/>
                  </a:cxn>
                  <a:cxn ang="f246">
                    <a:pos x="f327" y="f369"/>
                  </a:cxn>
                </a:cxnLst>
                <a:rect l="f318" t="f321" r="f319" b="f320"/>
                <a:pathLst>
                  <a:path w="140" h="303">
                    <a:moveTo>
                      <a:pt x="f8" y="f9"/>
                    </a:moveTo>
                    <a:lnTo>
                      <a:pt x="f8" y="f10"/>
                    </a:lnTo>
                    <a:lnTo>
                      <a:pt x="f11" y="f12"/>
                    </a:lnTo>
                    <a:lnTo>
                      <a:pt x="f13" y="f14"/>
                    </a:lnTo>
                    <a:lnTo>
                      <a:pt x="f6" y="f15"/>
                    </a:lnTo>
                    <a:lnTo>
                      <a:pt x="f13" y="f9"/>
                    </a:lnTo>
                    <a:lnTo>
                      <a:pt x="f11" y="f16"/>
                    </a:lnTo>
                    <a:lnTo>
                      <a:pt x="f11" y="f17"/>
                    </a:lnTo>
                    <a:lnTo>
                      <a:pt x="f11" y="f18"/>
                    </a:lnTo>
                    <a:lnTo>
                      <a:pt x="f8" y="f19"/>
                    </a:lnTo>
                    <a:lnTo>
                      <a:pt x="f20" y="f21"/>
                    </a:lnTo>
                    <a:lnTo>
                      <a:pt x="f22" y="f23"/>
                    </a:lnTo>
                    <a:lnTo>
                      <a:pt x="f24" y="f21"/>
                    </a:lnTo>
                    <a:lnTo>
                      <a:pt x="f25" y="f26"/>
                    </a:lnTo>
                    <a:lnTo>
                      <a:pt x="f21" y="f27"/>
                    </a:lnTo>
                    <a:lnTo>
                      <a:pt x="f21" y="f28"/>
                    </a:lnTo>
                    <a:lnTo>
                      <a:pt x="f26" y="f29"/>
                    </a:lnTo>
                    <a:lnTo>
                      <a:pt x="f25" y="f30"/>
                    </a:lnTo>
                    <a:lnTo>
                      <a:pt x="f31" y="f32"/>
                    </a:lnTo>
                    <a:lnTo>
                      <a:pt x="f19" y="f33"/>
                    </a:lnTo>
                    <a:lnTo>
                      <a:pt x="f34" y="f35"/>
                    </a:lnTo>
                    <a:lnTo>
                      <a:pt x="f36" y="f37"/>
                    </a:lnTo>
                    <a:lnTo>
                      <a:pt x="f38" y="f39"/>
                    </a:lnTo>
                    <a:lnTo>
                      <a:pt x="f25" y="f40"/>
                    </a:lnTo>
                    <a:lnTo>
                      <a:pt x="f27" y="f41"/>
                    </a:lnTo>
                    <a:lnTo>
                      <a:pt x="f28" y="f42"/>
                    </a:lnTo>
                    <a:lnTo>
                      <a:pt x="f30" y="f43"/>
                    </a:lnTo>
                    <a:lnTo>
                      <a:pt x="f44" y="f45"/>
                    </a:lnTo>
                    <a:lnTo>
                      <a:pt x="f46" y="f47"/>
                    </a:lnTo>
                    <a:lnTo>
                      <a:pt x="f48" y="f49"/>
                    </a:lnTo>
                    <a:lnTo>
                      <a:pt x="f50" y="f5"/>
                    </a:lnTo>
                    <a:lnTo>
                      <a:pt x="f40" y="f47"/>
                    </a:lnTo>
                    <a:lnTo>
                      <a:pt x="f51" y="f43"/>
                    </a:lnTo>
                    <a:lnTo>
                      <a:pt x="f41" y="f41"/>
                    </a:lnTo>
                    <a:lnTo>
                      <a:pt x="f42" y="f37"/>
                    </a:lnTo>
                    <a:lnTo>
                      <a:pt x="f47" y="f52"/>
                    </a:lnTo>
                    <a:lnTo>
                      <a:pt x="f5" y="f53"/>
                    </a:lnTo>
                    <a:lnTo>
                      <a:pt x="f5" y="f33"/>
                    </a:lnTo>
                    <a:lnTo>
                      <a:pt x="f45" y="f54"/>
                    </a:lnTo>
                    <a:lnTo>
                      <a:pt x="f43" y="f29"/>
                    </a:lnTo>
                    <a:lnTo>
                      <a:pt x="f45" y="f55"/>
                    </a:lnTo>
                    <a:lnTo>
                      <a:pt x="f49" y="f56"/>
                    </a:lnTo>
                    <a:lnTo>
                      <a:pt x="f49" y="f27"/>
                    </a:lnTo>
                    <a:lnTo>
                      <a:pt x="f47" y="f21"/>
                    </a:lnTo>
                    <a:lnTo>
                      <a:pt x="f45" y="f34"/>
                    </a:lnTo>
                    <a:lnTo>
                      <a:pt x="f43" y="f38"/>
                    </a:lnTo>
                    <a:lnTo>
                      <a:pt x="f40" y="f57"/>
                    </a:lnTo>
                    <a:lnTo>
                      <a:pt x="f58" y="f17"/>
                    </a:lnTo>
                    <a:lnTo>
                      <a:pt x="f59" y="f17"/>
                    </a:lnTo>
                    <a:lnTo>
                      <a:pt x="f30" y="f60"/>
                    </a:lnTo>
                    <a:lnTo>
                      <a:pt x="f35" y="f61"/>
                    </a:lnTo>
                    <a:lnTo>
                      <a:pt x="f46" y="f15"/>
                    </a:lnTo>
                    <a:lnTo>
                      <a:pt x="f62" y="f2"/>
                    </a:lnTo>
                    <a:lnTo>
                      <a:pt x="f62" y="f63"/>
                    </a:lnTo>
                    <a:lnTo>
                      <a:pt x="f64" y="f65"/>
                    </a:lnTo>
                    <a:lnTo>
                      <a:pt x="f39" y="f66"/>
                    </a:lnTo>
                    <a:lnTo>
                      <a:pt x="f41" y="f67"/>
                    </a:lnTo>
                    <a:lnTo>
                      <a:pt x="f41" y="f68"/>
                    </a:lnTo>
                    <a:lnTo>
                      <a:pt x="f42" y="f69"/>
                    </a:lnTo>
                    <a:lnTo>
                      <a:pt x="f51" y="f70"/>
                    </a:lnTo>
                    <a:lnTo>
                      <a:pt x="f51" y="f71"/>
                    </a:lnTo>
                    <a:lnTo>
                      <a:pt x="f64" y="f72"/>
                    </a:lnTo>
                    <a:lnTo>
                      <a:pt x="f35" y="f73"/>
                    </a:lnTo>
                    <a:lnTo>
                      <a:pt x="f74" y="f75"/>
                    </a:lnTo>
                    <a:lnTo>
                      <a:pt x="f29" y="f76"/>
                    </a:lnTo>
                    <a:lnTo>
                      <a:pt x="f28" y="f76"/>
                    </a:lnTo>
                    <a:lnTo>
                      <a:pt x="f27" y="f75"/>
                    </a:lnTo>
                    <a:lnTo>
                      <a:pt x="f27" y="f77"/>
                    </a:lnTo>
                    <a:lnTo>
                      <a:pt x="f23" y="f7"/>
                    </a:lnTo>
                    <a:lnTo>
                      <a:pt x="f78" y="f7"/>
                    </a:lnTo>
                    <a:lnTo>
                      <a:pt x="f31" y="f77"/>
                    </a:lnTo>
                    <a:lnTo>
                      <a:pt x="f38" y="f79"/>
                    </a:lnTo>
                    <a:lnTo>
                      <a:pt x="f36" y="f80"/>
                    </a:lnTo>
                    <a:lnTo>
                      <a:pt x="f38" y="f81"/>
                    </a:lnTo>
                    <a:lnTo>
                      <a:pt x="f36" y="f82"/>
                    </a:lnTo>
                    <a:lnTo>
                      <a:pt x="f83" y="f84"/>
                    </a:lnTo>
                    <a:lnTo>
                      <a:pt x="f24" y="f84"/>
                    </a:lnTo>
                    <a:lnTo>
                      <a:pt x="f22" y="f85"/>
                    </a:lnTo>
                    <a:lnTo>
                      <a:pt x="f22" y="f68"/>
                    </a:lnTo>
                    <a:lnTo>
                      <a:pt x="f22" y="f86"/>
                    </a:lnTo>
                    <a:lnTo>
                      <a:pt x="f24" y="f67"/>
                    </a:lnTo>
                    <a:lnTo>
                      <a:pt x="f20" y="f67"/>
                    </a:lnTo>
                    <a:lnTo>
                      <a:pt x="f8" y="f87"/>
                    </a:lnTo>
                    <a:lnTo>
                      <a:pt x="f11" y="f88"/>
                    </a:lnTo>
                    <a:lnTo>
                      <a:pt x="f8" y="f9"/>
                    </a:lnTo>
                    <a:close/>
                    <a:moveTo>
                      <a:pt x="f11" y="f66"/>
                    </a:moveTo>
                    <a:lnTo>
                      <a:pt x="f11" y="f89"/>
                    </a:lnTo>
                    <a:lnTo>
                      <a:pt x="f13" y="f90"/>
                    </a:lnTo>
                    <a:lnTo>
                      <a:pt x="f13" y="f2"/>
                    </a:lnTo>
                    <a:lnTo>
                      <a:pt x="f11" y="f66"/>
                    </a:lnTo>
                    <a:close/>
                  </a:path>
                </a:pathLst>
              </a:cu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78" name="Freeform 56">
                <a:extLst>
                  <a:ext uri="{FF2B5EF4-FFF2-40B4-BE49-F238E27FC236}">
                    <a16:creationId xmlns:a16="http://schemas.microsoft.com/office/drawing/2014/main" id="{8A7F86E1-E5F5-E7E1-957A-6847B9365386}"/>
                  </a:ext>
                </a:extLst>
              </p:cNvPr>
              <p:cNvSpPr/>
              <p:nvPr/>
            </p:nvSpPr>
            <p:spPr>
              <a:xfrm>
                <a:off x="1216755" y="1872572"/>
                <a:ext cx="995516" cy="1637443"/>
              </a:xfrm>
              <a:custGeom>
                <a:avLst/>
                <a:gdLst>
                  <a:gd name="f0" fmla="val 10800000"/>
                  <a:gd name="f1" fmla="val 5400000"/>
                  <a:gd name="f2" fmla="val 180"/>
                  <a:gd name="f3" fmla="val w"/>
                  <a:gd name="f4" fmla="val h"/>
                  <a:gd name="f5" fmla="val 0"/>
                  <a:gd name="f6" fmla="val 839"/>
                  <a:gd name="f7" fmla="val 1380"/>
                  <a:gd name="f8" fmla="val 260"/>
                  <a:gd name="f9" fmla="val 1207"/>
                  <a:gd name="f10" fmla="val 255"/>
                  <a:gd name="f11" fmla="val 1205"/>
                  <a:gd name="f12" fmla="val 250"/>
                  <a:gd name="f13" fmla="val 253"/>
                  <a:gd name="f14" fmla="val 1212"/>
                  <a:gd name="f15" fmla="val 1214"/>
                  <a:gd name="f16" fmla="val 265"/>
                  <a:gd name="f17" fmla="val 1216"/>
                  <a:gd name="f18" fmla="val 220"/>
                  <a:gd name="f19" fmla="val 1100"/>
                  <a:gd name="f20" fmla="val 201"/>
                  <a:gd name="f21" fmla="val 1096"/>
                  <a:gd name="f22" fmla="val 208"/>
                  <a:gd name="f23" fmla="val 1110"/>
                  <a:gd name="f24" fmla="val 213"/>
                  <a:gd name="f25" fmla="val 1115"/>
                  <a:gd name="f26" fmla="val 227"/>
                  <a:gd name="f27" fmla="val 1107"/>
                  <a:gd name="f28" fmla="val 191"/>
                  <a:gd name="f29" fmla="val 1086"/>
                  <a:gd name="f30" fmla="val 187"/>
                  <a:gd name="f31" fmla="val 182"/>
                  <a:gd name="f32" fmla="val 1089"/>
                  <a:gd name="f33" fmla="val 189"/>
                  <a:gd name="f34" fmla="val 1093"/>
                  <a:gd name="f35" fmla="val 196"/>
                  <a:gd name="f36" fmla="val 354"/>
                  <a:gd name="f37" fmla="val 1271"/>
                  <a:gd name="f38" fmla="val 350"/>
                  <a:gd name="f39" fmla="val 1259"/>
                  <a:gd name="f40" fmla="val 347"/>
                  <a:gd name="f41" fmla="val 1261"/>
                  <a:gd name="f42" fmla="val 1273"/>
                  <a:gd name="f43" fmla="val 1285"/>
                  <a:gd name="f44" fmla="val 362"/>
                  <a:gd name="f45" fmla="val 1290"/>
                  <a:gd name="f46" fmla="val 366"/>
                  <a:gd name="f47" fmla="val 364"/>
                  <a:gd name="f48" fmla="val 1287"/>
                  <a:gd name="f49" fmla="val 241"/>
                  <a:gd name="f50" fmla="val 1098"/>
                  <a:gd name="f51" fmla="val 236"/>
                  <a:gd name="f52" fmla="val 239"/>
                  <a:gd name="f53" fmla="val 1103"/>
                  <a:gd name="f54" fmla="val 246"/>
                  <a:gd name="f55" fmla="val 1112"/>
                  <a:gd name="f56" fmla="val 272"/>
                  <a:gd name="f57" fmla="val 274"/>
                  <a:gd name="f58" fmla="val 837"/>
                  <a:gd name="f59" fmla="val 1183"/>
                  <a:gd name="f60" fmla="val 823"/>
                  <a:gd name="f61" fmla="val 1171"/>
                  <a:gd name="f62" fmla="val 816"/>
                  <a:gd name="f63" fmla="val 1164"/>
                  <a:gd name="f64" fmla="val 818"/>
                  <a:gd name="f65" fmla="val 1157"/>
                  <a:gd name="f66" fmla="val 1150"/>
                  <a:gd name="f67" fmla="val 804"/>
                  <a:gd name="f68" fmla="val 1122"/>
                  <a:gd name="f69" fmla="val 799"/>
                  <a:gd name="f70" fmla="val 802"/>
                  <a:gd name="f71" fmla="val 778"/>
                  <a:gd name="f72" fmla="val 1065"/>
                  <a:gd name="f73" fmla="val 757"/>
                  <a:gd name="f74" fmla="val 1034"/>
                  <a:gd name="f75" fmla="val 735"/>
                  <a:gd name="f76" fmla="val 1006"/>
                  <a:gd name="f77" fmla="val 714"/>
                  <a:gd name="f78" fmla="val 975"/>
                  <a:gd name="f79" fmla="val 693"/>
                  <a:gd name="f80" fmla="val 947"/>
                  <a:gd name="f81" fmla="val 671"/>
                  <a:gd name="f82" fmla="val 916"/>
                  <a:gd name="f83" fmla="val 650"/>
                  <a:gd name="f84" fmla="val 885"/>
                  <a:gd name="f85" fmla="val 629"/>
                  <a:gd name="f86" fmla="val 857"/>
                  <a:gd name="f87" fmla="val 615"/>
                  <a:gd name="f88" fmla="val 835"/>
                  <a:gd name="f89" fmla="val 598"/>
                  <a:gd name="f90" fmla="val 814"/>
                  <a:gd name="f91" fmla="val 584"/>
                  <a:gd name="f92" fmla="val 793"/>
                  <a:gd name="f93" fmla="val 570"/>
                  <a:gd name="f94" fmla="val 771"/>
                  <a:gd name="f95" fmla="val 553"/>
                  <a:gd name="f96" fmla="val 750"/>
                  <a:gd name="f97" fmla="val 539"/>
                  <a:gd name="f98" fmla="val 729"/>
                  <a:gd name="f99" fmla="val 525"/>
                  <a:gd name="f100" fmla="val 707"/>
                  <a:gd name="f101" fmla="val 511"/>
                  <a:gd name="f102" fmla="val 686"/>
                  <a:gd name="f103" fmla="val 492"/>
                  <a:gd name="f104" fmla="val 662"/>
                  <a:gd name="f105" fmla="val 473"/>
                  <a:gd name="f106" fmla="val 636"/>
                  <a:gd name="f107" fmla="val 454"/>
                  <a:gd name="f108" fmla="val 610"/>
                  <a:gd name="f109" fmla="val 437"/>
                  <a:gd name="f110" fmla="val 418"/>
                  <a:gd name="f111" fmla="val 558"/>
                  <a:gd name="f112" fmla="val 399"/>
                  <a:gd name="f113" fmla="val 532"/>
                  <a:gd name="f114" fmla="val 383"/>
                  <a:gd name="f115" fmla="val 506"/>
                  <a:gd name="f116" fmla="val 480"/>
                  <a:gd name="f117" fmla="val 371"/>
                  <a:gd name="f118" fmla="val 456"/>
                  <a:gd name="f119" fmla="val 376"/>
                  <a:gd name="f120" fmla="val 435"/>
                  <a:gd name="f121" fmla="val 381"/>
                  <a:gd name="f122" fmla="val 411"/>
                  <a:gd name="f123" fmla="val 388"/>
                  <a:gd name="f124" fmla="val 392"/>
                  <a:gd name="f125" fmla="val 397"/>
                  <a:gd name="f126" fmla="val 340"/>
                  <a:gd name="f127" fmla="val 402"/>
                  <a:gd name="f128" fmla="val 317"/>
                  <a:gd name="f129" fmla="val 409"/>
                  <a:gd name="f130" fmla="val 293"/>
                  <a:gd name="f131" fmla="val 414"/>
                  <a:gd name="f132" fmla="val 269"/>
                  <a:gd name="f133" fmla="val 248"/>
                  <a:gd name="f134" fmla="val 425"/>
                  <a:gd name="f135" fmla="val 224"/>
                  <a:gd name="f136" fmla="val 430"/>
                  <a:gd name="f137" fmla="val 177"/>
                  <a:gd name="f138" fmla="val 442"/>
                  <a:gd name="f139" fmla="val 153"/>
                  <a:gd name="f140" fmla="val 447"/>
                  <a:gd name="f141" fmla="val 130"/>
                  <a:gd name="f142" fmla="val 106"/>
                  <a:gd name="f143" fmla="val 428"/>
                  <a:gd name="f144" fmla="val 101"/>
                  <a:gd name="f145" fmla="val 404"/>
                  <a:gd name="f146" fmla="val 94"/>
                  <a:gd name="f147" fmla="val 87"/>
                  <a:gd name="f148" fmla="val 357"/>
                  <a:gd name="f149" fmla="val 82"/>
                  <a:gd name="f150" fmla="val 333"/>
                  <a:gd name="f151" fmla="val 75"/>
                  <a:gd name="f152" fmla="val 310"/>
                  <a:gd name="f153" fmla="val 68"/>
                  <a:gd name="f154" fmla="val 286"/>
                  <a:gd name="f155" fmla="val 63"/>
                  <a:gd name="f156" fmla="val 262"/>
                  <a:gd name="f157" fmla="val 56"/>
                  <a:gd name="f158" fmla="val 49"/>
                  <a:gd name="f159" fmla="val 215"/>
                  <a:gd name="f160" fmla="val 42"/>
                  <a:gd name="f161" fmla="val 35"/>
                  <a:gd name="f162" fmla="val 168"/>
                  <a:gd name="f163" fmla="val 28"/>
                  <a:gd name="f164" fmla="val 144"/>
                  <a:gd name="f165" fmla="val 21"/>
                  <a:gd name="f166" fmla="val 120"/>
                  <a:gd name="f167" fmla="val 14"/>
                  <a:gd name="f168" fmla="val 97"/>
                  <a:gd name="f169" fmla="val 7"/>
                  <a:gd name="f170" fmla="val 71"/>
                  <a:gd name="f171" fmla="val 73"/>
                  <a:gd name="f172" fmla="val 2"/>
                  <a:gd name="f173" fmla="val 61"/>
                  <a:gd name="f174" fmla="val 26"/>
                  <a:gd name="f175" fmla="val 66"/>
                  <a:gd name="f176" fmla="val 64"/>
                  <a:gd name="f177" fmla="val 80"/>
                  <a:gd name="f178" fmla="val 30"/>
                  <a:gd name="f179" fmla="val 146"/>
                  <a:gd name="f180" fmla="val 149"/>
                  <a:gd name="f181" fmla="val 151"/>
                  <a:gd name="f182" fmla="val 156"/>
                  <a:gd name="f183" fmla="val 161"/>
                  <a:gd name="f184" fmla="val 23"/>
                  <a:gd name="f185" fmla="val 158"/>
                  <a:gd name="f186" fmla="val 12"/>
                  <a:gd name="f187" fmla="val 170"/>
                  <a:gd name="f188" fmla="val 4"/>
                  <a:gd name="f189" fmla="val 307"/>
                  <a:gd name="f190" fmla="val 319"/>
                  <a:gd name="f191" fmla="val 16"/>
                  <a:gd name="f192" fmla="val 336"/>
                  <a:gd name="f193" fmla="val 433"/>
                  <a:gd name="f194" fmla="val 38"/>
                  <a:gd name="f195" fmla="val 468"/>
                  <a:gd name="f196" fmla="val 52"/>
                  <a:gd name="f197" fmla="val 490"/>
                  <a:gd name="f198" fmla="val 59"/>
                  <a:gd name="f199" fmla="val 494"/>
                  <a:gd name="f200" fmla="val 516"/>
                  <a:gd name="f201" fmla="val 501"/>
                  <a:gd name="f202" fmla="val 54"/>
                  <a:gd name="f203" fmla="val 518"/>
                  <a:gd name="f204" fmla="val 47"/>
                  <a:gd name="f205" fmla="val 530"/>
                  <a:gd name="f206" fmla="val 523"/>
                  <a:gd name="f207" fmla="val 527"/>
                  <a:gd name="f208" fmla="val 542"/>
                  <a:gd name="f209" fmla="val 549"/>
                  <a:gd name="f210" fmla="val 556"/>
                  <a:gd name="f211" fmla="val 563"/>
                  <a:gd name="f212" fmla="val 111"/>
                  <a:gd name="f213" fmla="val 116"/>
                  <a:gd name="f214" fmla="val 125"/>
                  <a:gd name="f215" fmla="val 544"/>
                  <a:gd name="f216" fmla="val 546"/>
                  <a:gd name="f217" fmla="val 551"/>
                  <a:gd name="f218" fmla="val 554"/>
                  <a:gd name="f219" fmla="val 561"/>
                  <a:gd name="f220" fmla="val 179"/>
                  <a:gd name="f221" fmla="val 172"/>
                  <a:gd name="f222" fmla="val 137"/>
                  <a:gd name="f223" fmla="val 123"/>
                  <a:gd name="f224" fmla="val 113"/>
                  <a:gd name="f225" fmla="val 109"/>
                  <a:gd name="f226" fmla="val 572"/>
                  <a:gd name="f227" fmla="val 582"/>
                  <a:gd name="f228" fmla="val 118"/>
                  <a:gd name="f229" fmla="val 608"/>
                  <a:gd name="f230" fmla="val 613"/>
                  <a:gd name="f231" fmla="val 617"/>
                  <a:gd name="f232" fmla="val 603"/>
                  <a:gd name="f233" fmla="val 589"/>
                  <a:gd name="f234" fmla="val 577"/>
                  <a:gd name="f235" fmla="val 99"/>
                  <a:gd name="f236" fmla="val 568"/>
                  <a:gd name="f237" fmla="val 85"/>
                  <a:gd name="f238" fmla="val 622"/>
                  <a:gd name="f239" fmla="val 643"/>
                  <a:gd name="f240" fmla="val 677"/>
                  <a:gd name="f241" fmla="val 691"/>
                  <a:gd name="f242" fmla="val 127"/>
                  <a:gd name="f243" fmla="val 703"/>
                  <a:gd name="f244" fmla="val 710"/>
                  <a:gd name="f245" fmla="val 719"/>
                  <a:gd name="f246" fmla="val 726"/>
                  <a:gd name="f247" fmla="val 736"/>
                  <a:gd name="f248" fmla="val 104"/>
                  <a:gd name="f249" fmla="val 752"/>
                  <a:gd name="f250" fmla="val 767"/>
                  <a:gd name="f251" fmla="val 132"/>
                  <a:gd name="f252" fmla="val 828"/>
                  <a:gd name="f253" fmla="val 135"/>
                  <a:gd name="f254" fmla="val 142"/>
                  <a:gd name="f255" fmla="val 847"/>
                  <a:gd name="f256" fmla="val 864"/>
                  <a:gd name="f257" fmla="val 875"/>
                  <a:gd name="f258" fmla="val 163"/>
                  <a:gd name="f259" fmla="val 894"/>
                  <a:gd name="f260" fmla="val 175"/>
                  <a:gd name="f261" fmla="val 904"/>
                  <a:gd name="f262" fmla="val 913"/>
                  <a:gd name="f263" fmla="val 923"/>
                  <a:gd name="f264" fmla="val 932"/>
                  <a:gd name="f265" fmla="val 942"/>
                  <a:gd name="f266" fmla="val 949"/>
                  <a:gd name="f267" fmla="val 954"/>
                  <a:gd name="f268" fmla="val 184"/>
                  <a:gd name="f269" fmla="val 970"/>
                  <a:gd name="f270" fmla="val 987"/>
                  <a:gd name="f271" fmla="val 994"/>
                  <a:gd name="f272" fmla="val 1015"/>
                  <a:gd name="f273" fmla="val 1022"/>
                  <a:gd name="f274" fmla="val 198"/>
                  <a:gd name="f275" fmla="val 1036"/>
                  <a:gd name="f276" fmla="val 222"/>
                  <a:gd name="f277" fmla="val 1041"/>
                  <a:gd name="f278" fmla="val 234"/>
                  <a:gd name="f279" fmla="val 1044"/>
                  <a:gd name="f280" fmla="val 1058"/>
                  <a:gd name="f281" fmla="val 267"/>
                  <a:gd name="f282" fmla="val 1063"/>
                  <a:gd name="f283" fmla="val 276"/>
                  <a:gd name="f284" fmla="val 295"/>
                  <a:gd name="f285" fmla="val 1077"/>
                  <a:gd name="f286" fmla="val 1091"/>
                  <a:gd name="f287" fmla="val 1129"/>
                  <a:gd name="f288" fmla="val 1134"/>
                  <a:gd name="f289" fmla="val 1138"/>
                  <a:gd name="f290" fmla="val 1160"/>
                  <a:gd name="f291" fmla="val 1174"/>
                  <a:gd name="f292" fmla="val 395"/>
                  <a:gd name="f293" fmla="val 1181"/>
                  <a:gd name="f294" fmla="val 1176"/>
                  <a:gd name="f295" fmla="val 1179"/>
                  <a:gd name="f296" fmla="val 416"/>
                  <a:gd name="f297" fmla="val 1186"/>
                  <a:gd name="f298" fmla="val 1200"/>
                  <a:gd name="f299" fmla="val 470"/>
                  <a:gd name="f300" fmla="val 1252"/>
                  <a:gd name="f301" fmla="val 482"/>
                  <a:gd name="f302" fmla="val 1280"/>
                  <a:gd name="f303" fmla="val 1302"/>
                  <a:gd name="f304" fmla="val 1309"/>
                  <a:gd name="f305" fmla="val 1318"/>
                  <a:gd name="f306" fmla="val 1335"/>
                  <a:gd name="f307" fmla="val 487"/>
                  <a:gd name="f308" fmla="val 489"/>
                  <a:gd name="f309" fmla="val 1339"/>
                  <a:gd name="f310" fmla="val 1354"/>
                  <a:gd name="f311" fmla="val 1358"/>
                  <a:gd name="f312" fmla="val 548"/>
                  <a:gd name="f313" fmla="val 1361"/>
                  <a:gd name="f314" fmla="val 579"/>
                  <a:gd name="f315" fmla="val 1363"/>
                  <a:gd name="f316" fmla="val 1368"/>
                  <a:gd name="f317" fmla="val 641"/>
                  <a:gd name="f318" fmla="val 1370"/>
                  <a:gd name="f319" fmla="val 1373"/>
                  <a:gd name="f320" fmla="val 702"/>
                  <a:gd name="f321" fmla="val 1375"/>
                  <a:gd name="f322" fmla="val 733"/>
                  <a:gd name="f323" fmla="val 745"/>
                  <a:gd name="f324" fmla="val 747"/>
                  <a:gd name="f325" fmla="val 761"/>
                  <a:gd name="f326" fmla="val 768"/>
                  <a:gd name="f327" fmla="val 1377"/>
                  <a:gd name="f328" fmla="val 773"/>
                  <a:gd name="f329" fmla="val 776"/>
                  <a:gd name="f330" fmla="val 1351"/>
                  <a:gd name="f331" fmla="val 1342"/>
                  <a:gd name="f332" fmla="val 1337"/>
                  <a:gd name="f333" fmla="val 1323"/>
                  <a:gd name="f334" fmla="val 759"/>
                  <a:gd name="f335" fmla="val 1292"/>
                  <a:gd name="f336" fmla="val 766"/>
                  <a:gd name="f337" fmla="val 785"/>
                  <a:gd name="f338" fmla="val 787"/>
                  <a:gd name="f339" fmla="val 790"/>
                  <a:gd name="f340" fmla="val 1250"/>
                  <a:gd name="f341" fmla="val 792"/>
                  <a:gd name="f342" fmla="val 1235"/>
                  <a:gd name="f343" fmla="val 813"/>
                  <a:gd name="f344" fmla="val 1197"/>
                  <a:gd name="f345" fmla="val 1193"/>
                  <a:gd name="f346" fmla="val 1190"/>
                  <a:gd name="f347" fmla="val 359"/>
                  <a:gd name="f348" fmla="val 1209"/>
                  <a:gd name="f349" fmla="val 1221"/>
                  <a:gd name="f350" fmla="val 369"/>
                  <a:gd name="f351" fmla="val 1226"/>
                  <a:gd name="f352" fmla="val 1228"/>
                  <a:gd name="f353" fmla="val 385"/>
                  <a:gd name="f354" fmla="val 1231"/>
                  <a:gd name="f355" fmla="+- 0 0 -90"/>
                  <a:gd name="f356" fmla="*/ f3 1 839"/>
                  <a:gd name="f357" fmla="*/ f4 1 1380"/>
                  <a:gd name="f358" fmla="+- f7 0 f5"/>
                  <a:gd name="f359" fmla="+- f6 0 f5"/>
                  <a:gd name="f360" fmla="*/ f355 f0 1"/>
                  <a:gd name="f361" fmla="*/ f359 1 839"/>
                  <a:gd name="f362" fmla="*/ f358 1 1380"/>
                  <a:gd name="f363" fmla="*/ 412750 f359 1"/>
                  <a:gd name="f364" fmla="*/ 1927225 f358 1"/>
                  <a:gd name="f365" fmla="*/ 319088 f359 1"/>
                  <a:gd name="f366" fmla="*/ 1739900 f358 1"/>
                  <a:gd name="f367" fmla="*/ 360363 f359 1"/>
                  <a:gd name="f368" fmla="*/ 1757363 f358 1"/>
                  <a:gd name="f369" fmla="*/ 300038 f359 1"/>
                  <a:gd name="f370" fmla="*/ 1735138 f358 1"/>
                  <a:gd name="f371" fmla="*/ 555625 f359 1"/>
                  <a:gd name="f372" fmla="*/ 1998663 f358 1"/>
                  <a:gd name="f373" fmla="*/ 581025 f359 1"/>
                  <a:gd name="f374" fmla="*/ 2047875 f358 1"/>
                  <a:gd name="f375" fmla="*/ 374650 f359 1"/>
                  <a:gd name="f376" fmla="*/ 1743075 f358 1"/>
                  <a:gd name="f377" fmla="*/ 434975 f359 1"/>
                  <a:gd name="f378" fmla="*/ 1765300 f358 1"/>
                  <a:gd name="f379" fmla="*/ 1295400 f359 1"/>
                  <a:gd name="f380" fmla="*/ 1847850 f358 1"/>
                  <a:gd name="f381" fmla="*/ 1268413 f359 1"/>
                  <a:gd name="f382" fmla="*/ 1133475 f359 1"/>
                  <a:gd name="f383" fmla="*/ 1547813 f358 1"/>
                  <a:gd name="f384" fmla="*/ 976313 f359 1"/>
                  <a:gd name="f385" fmla="*/ 1325563 f358 1"/>
                  <a:gd name="f386" fmla="*/ 855663 f359 1"/>
                  <a:gd name="f387" fmla="*/ 1157288 f358 1"/>
                  <a:gd name="f388" fmla="*/ 720725 f359 1"/>
                  <a:gd name="f389" fmla="*/ 968375 f358 1"/>
                  <a:gd name="f390" fmla="*/ 577850 f359 1"/>
                  <a:gd name="f391" fmla="*/ 762000 f358 1"/>
                  <a:gd name="f392" fmla="*/ 622300 f359 1"/>
                  <a:gd name="f393" fmla="*/ 577850 f358 1"/>
                  <a:gd name="f394" fmla="*/ 663575 f359 1"/>
                  <a:gd name="f395" fmla="*/ 393700 f358 1"/>
                  <a:gd name="f396" fmla="*/ 709613 f359 1"/>
                  <a:gd name="f397" fmla="*/ 206375 f358 1"/>
                  <a:gd name="f398" fmla="*/ 566738 f359 1"/>
                  <a:gd name="f399" fmla="*/ 130175 f358 1"/>
                  <a:gd name="f400" fmla="*/ 379413 f359 1"/>
                  <a:gd name="f401" fmla="*/ 77788 f358 1"/>
                  <a:gd name="f402" fmla="*/ 190500 f359 1"/>
                  <a:gd name="f403" fmla="*/ 22225 f358 1"/>
                  <a:gd name="f404" fmla="*/ 96838 f359 1"/>
                  <a:gd name="f405" fmla="*/ 41275 f358 1"/>
                  <a:gd name="f406" fmla="*/ 77788 f359 1"/>
                  <a:gd name="f407" fmla="*/ 168275 f358 1"/>
                  <a:gd name="f408" fmla="*/ 47625 f359 1"/>
                  <a:gd name="f409" fmla="*/ 242888 f358 1"/>
                  <a:gd name="f410" fmla="*/ 36513 f359 1"/>
                  <a:gd name="f411" fmla="*/ 0 f359 1"/>
                  <a:gd name="f412" fmla="*/ 338138 f358 1"/>
                  <a:gd name="f413" fmla="*/ 41275 f359 1"/>
                  <a:gd name="f414" fmla="*/ 506413 f358 1"/>
                  <a:gd name="f415" fmla="*/ 60325 f359 1"/>
                  <a:gd name="f416" fmla="*/ 720725 f358 1"/>
                  <a:gd name="f417" fmla="*/ 101600 f359 1"/>
                  <a:gd name="f418" fmla="*/ 819150 f358 1"/>
                  <a:gd name="f419" fmla="*/ 88900 f359 1"/>
                  <a:gd name="f420" fmla="*/ 830263 f358 1"/>
                  <a:gd name="f421" fmla="*/ 138113 f359 1"/>
                  <a:gd name="f422" fmla="*/ 893763 f358 1"/>
                  <a:gd name="f423" fmla="*/ 184150 f359 1"/>
                  <a:gd name="f424" fmla="*/ 841375 f358 1"/>
                  <a:gd name="f425" fmla="*/ 242888 f359 1"/>
                  <a:gd name="f426" fmla="*/ 866775 f358 1"/>
                  <a:gd name="f427" fmla="*/ 303213 f359 1"/>
                  <a:gd name="f428" fmla="*/ 890588 f358 1"/>
                  <a:gd name="f429" fmla="*/ 195263 f359 1"/>
                  <a:gd name="f430" fmla="*/ 863600 f358 1"/>
                  <a:gd name="f431" fmla="*/ 173038 f359 1"/>
                  <a:gd name="f432" fmla="*/ 908050 f358 1"/>
                  <a:gd name="f433" fmla="*/ 979488 f358 1"/>
                  <a:gd name="f434" fmla="*/ 153988 f359 1"/>
                  <a:gd name="f435" fmla="*/ 935038 f358 1"/>
                  <a:gd name="f436" fmla="*/ 134938 f359 1"/>
                  <a:gd name="f437" fmla="*/ 927100 f358 1"/>
                  <a:gd name="f438" fmla="*/ 1096963 f358 1"/>
                  <a:gd name="f439" fmla="*/ 168275 f359 1"/>
                  <a:gd name="f440" fmla="*/ 1168400 f358 1"/>
                  <a:gd name="f441" fmla="*/ 214313 f359 1"/>
                  <a:gd name="f442" fmla="*/ 277813 f359 1"/>
                  <a:gd name="f443" fmla="*/ 1435100 f358 1"/>
                  <a:gd name="f444" fmla="*/ 1506538 f358 1"/>
                  <a:gd name="f445" fmla="*/ 284163 f359 1"/>
                  <a:gd name="f446" fmla="*/ 1597025 f358 1"/>
                  <a:gd name="f447" fmla="*/ 352425 f359 1"/>
                  <a:gd name="f448" fmla="*/ 1652588 f358 1"/>
                  <a:gd name="f449" fmla="*/ 468313 f359 1"/>
                  <a:gd name="f450" fmla="*/ 1709738 f358 1"/>
                  <a:gd name="f451" fmla="*/ 588963 f359 1"/>
                  <a:gd name="f452" fmla="*/ 1800225 f358 1"/>
                  <a:gd name="f453" fmla="*/ 633413 f359 1"/>
                  <a:gd name="f454" fmla="*/ 1866900 f358 1"/>
                  <a:gd name="f455" fmla="*/ 746125 f359 1"/>
                  <a:gd name="f456" fmla="*/ 1987550 f358 1"/>
                  <a:gd name="f457" fmla="*/ 762000 f359 1"/>
                  <a:gd name="f458" fmla="*/ 2119313 f358 1"/>
                  <a:gd name="f459" fmla="*/ 822325 f359 1"/>
                  <a:gd name="f460" fmla="*/ 2155825 f358 1"/>
                  <a:gd name="f461" fmla="*/ 1065213 f359 1"/>
                  <a:gd name="f462" fmla="*/ 2179638 f358 1"/>
                  <a:gd name="f463" fmla="*/ 1185863 f359 1"/>
                  <a:gd name="f464" fmla="*/ 2190750 f358 1"/>
                  <a:gd name="f465" fmla="*/ 1231900 f359 1"/>
                  <a:gd name="f466" fmla="*/ 2144713 f358 1"/>
                  <a:gd name="f467" fmla="*/ 1208088 f359 1"/>
                  <a:gd name="f468" fmla="*/ 2051050 f358 1"/>
                  <a:gd name="f469" fmla="*/ 1249363 f359 1"/>
                  <a:gd name="f470" fmla="*/ 2001838 f358 1"/>
                  <a:gd name="f471" fmla="*/ 1325563 f359 1"/>
                  <a:gd name="f472" fmla="*/ 1900238 f358 1"/>
                  <a:gd name="f473" fmla="*/ 596900 f359 1"/>
                  <a:gd name="f474" fmla="*/ 1930400 f358 1"/>
                  <a:gd name="f475" fmla="*/ 1924050 f358 1"/>
                  <a:gd name="f476" fmla="*/ 611188 f359 1"/>
                  <a:gd name="f477" fmla="*/ 1954213 f358 1"/>
                  <a:gd name="f478" fmla="*/ f360 1 f2"/>
                  <a:gd name="f479" fmla="*/ f363 1 839"/>
                  <a:gd name="f480" fmla="*/ f364 1 1380"/>
                  <a:gd name="f481" fmla="*/ f365 1 839"/>
                  <a:gd name="f482" fmla="*/ f366 1 1380"/>
                  <a:gd name="f483" fmla="*/ f367 1 839"/>
                  <a:gd name="f484" fmla="*/ f368 1 1380"/>
                  <a:gd name="f485" fmla="*/ f369 1 839"/>
                  <a:gd name="f486" fmla="*/ f370 1 1380"/>
                  <a:gd name="f487" fmla="*/ f371 1 839"/>
                  <a:gd name="f488" fmla="*/ f372 1 1380"/>
                  <a:gd name="f489" fmla="*/ f373 1 839"/>
                  <a:gd name="f490" fmla="*/ f374 1 1380"/>
                  <a:gd name="f491" fmla="*/ f375 1 839"/>
                  <a:gd name="f492" fmla="*/ f376 1 1380"/>
                  <a:gd name="f493" fmla="*/ f377 1 839"/>
                  <a:gd name="f494" fmla="*/ f378 1 1380"/>
                  <a:gd name="f495" fmla="*/ f379 1 839"/>
                  <a:gd name="f496" fmla="*/ f380 1 1380"/>
                  <a:gd name="f497" fmla="*/ f381 1 839"/>
                  <a:gd name="f498" fmla="*/ f382 1 839"/>
                  <a:gd name="f499" fmla="*/ f383 1 1380"/>
                  <a:gd name="f500" fmla="*/ f384 1 839"/>
                  <a:gd name="f501" fmla="*/ f385 1 1380"/>
                  <a:gd name="f502" fmla="*/ f386 1 839"/>
                  <a:gd name="f503" fmla="*/ f387 1 1380"/>
                  <a:gd name="f504" fmla="*/ f388 1 839"/>
                  <a:gd name="f505" fmla="*/ f389 1 1380"/>
                  <a:gd name="f506" fmla="*/ f390 1 839"/>
                  <a:gd name="f507" fmla="*/ f391 1 1380"/>
                  <a:gd name="f508" fmla="*/ f392 1 839"/>
                  <a:gd name="f509" fmla="*/ f393 1 1380"/>
                  <a:gd name="f510" fmla="*/ f394 1 839"/>
                  <a:gd name="f511" fmla="*/ f395 1 1380"/>
                  <a:gd name="f512" fmla="*/ f396 1 839"/>
                  <a:gd name="f513" fmla="*/ f397 1 1380"/>
                  <a:gd name="f514" fmla="*/ f398 1 839"/>
                  <a:gd name="f515" fmla="*/ f399 1 1380"/>
                  <a:gd name="f516" fmla="*/ f400 1 839"/>
                  <a:gd name="f517" fmla="*/ f401 1 1380"/>
                  <a:gd name="f518" fmla="*/ f402 1 839"/>
                  <a:gd name="f519" fmla="*/ f403 1 1380"/>
                  <a:gd name="f520" fmla="*/ f404 1 839"/>
                  <a:gd name="f521" fmla="*/ f405 1 1380"/>
                  <a:gd name="f522" fmla="*/ f406 1 839"/>
                  <a:gd name="f523" fmla="*/ f407 1 1380"/>
                  <a:gd name="f524" fmla="*/ f408 1 839"/>
                  <a:gd name="f525" fmla="*/ f409 1 1380"/>
                  <a:gd name="f526" fmla="*/ f410 1 839"/>
                  <a:gd name="f527" fmla="*/ f411 1 839"/>
                  <a:gd name="f528" fmla="*/ f412 1 1380"/>
                  <a:gd name="f529" fmla="*/ f413 1 839"/>
                  <a:gd name="f530" fmla="*/ f414 1 1380"/>
                  <a:gd name="f531" fmla="*/ f415 1 839"/>
                  <a:gd name="f532" fmla="*/ f416 1 1380"/>
                  <a:gd name="f533" fmla="*/ f417 1 839"/>
                  <a:gd name="f534" fmla="*/ f418 1 1380"/>
                  <a:gd name="f535" fmla="*/ f419 1 839"/>
                  <a:gd name="f536" fmla="*/ f420 1 1380"/>
                  <a:gd name="f537" fmla="*/ f421 1 839"/>
                  <a:gd name="f538" fmla="*/ f422 1 1380"/>
                  <a:gd name="f539" fmla="*/ f423 1 839"/>
                  <a:gd name="f540" fmla="*/ f424 1 1380"/>
                  <a:gd name="f541" fmla="*/ f425 1 839"/>
                  <a:gd name="f542" fmla="*/ f426 1 1380"/>
                  <a:gd name="f543" fmla="*/ f427 1 839"/>
                  <a:gd name="f544" fmla="*/ f428 1 1380"/>
                  <a:gd name="f545" fmla="*/ f429 1 839"/>
                  <a:gd name="f546" fmla="*/ f430 1 1380"/>
                  <a:gd name="f547" fmla="*/ f431 1 839"/>
                  <a:gd name="f548" fmla="*/ f432 1 1380"/>
                  <a:gd name="f549" fmla="*/ f433 1 1380"/>
                  <a:gd name="f550" fmla="*/ f434 1 839"/>
                  <a:gd name="f551" fmla="*/ f435 1 1380"/>
                  <a:gd name="f552" fmla="*/ f436 1 839"/>
                  <a:gd name="f553" fmla="*/ f437 1 1380"/>
                  <a:gd name="f554" fmla="*/ f438 1 1380"/>
                  <a:gd name="f555" fmla="*/ f439 1 839"/>
                  <a:gd name="f556" fmla="*/ f440 1 1380"/>
                  <a:gd name="f557" fmla="*/ f441 1 839"/>
                  <a:gd name="f558" fmla="*/ f442 1 839"/>
                  <a:gd name="f559" fmla="*/ f443 1 1380"/>
                  <a:gd name="f560" fmla="*/ f444 1 1380"/>
                  <a:gd name="f561" fmla="*/ f445 1 839"/>
                  <a:gd name="f562" fmla="*/ f446 1 1380"/>
                  <a:gd name="f563" fmla="*/ f447 1 839"/>
                  <a:gd name="f564" fmla="*/ f448 1 1380"/>
                  <a:gd name="f565" fmla="*/ f449 1 839"/>
                  <a:gd name="f566" fmla="*/ f450 1 1380"/>
                  <a:gd name="f567" fmla="*/ f451 1 839"/>
                  <a:gd name="f568" fmla="*/ f452 1 1380"/>
                  <a:gd name="f569" fmla="*/ f453 1 839"/>
                  <a:gd name="f570" fmla="*/ f454 1 1380"/>
                  <a:gd name="f571" fmla="*/ f455 1 839"/>
                  <a:gd name="f572" fmla="*/ f456 1 1380"/>
                  <a:gd name="f573" fmla="*/ f457 1 839"/>
                  <a:gd name="f574" fmla="*/ f458 1 1380"/>
                  <a:gd name="f575" fmla="*/ f459 1 839"/>
                  <a:gd name="f576" fmla="*/ f460 1 1380"/>
                  <a:gd name="f577" fmla="*/ f461 1 839"/>
                  <a:gd name="f578" fmla="*/ f462 1 1380"/>
                  <a:gd name="f579" fmla="*/ f463 1 839"/>
                  <a:gd name="f580" fmla="*/ f464 1 1380"/>
                  <a:gd name="f581" fmla="*/ f465 1 839"/>
                  <a:gd name="f582" fmla="*/ f466 1 1380"/>
                  <a:gd name="f583" fmla="*/ f467 1 839"/>
                  <a:gd name="f584" fmla="*/ f468 1 1380"/>
                  <a:gd name="f585" fmla="*/ f469 1 839"/>
                  <a:gd name="f586" fmla="*/ f470 1 1380"/>
                  <a:gd name="f587" fmla="*/ f471 1 839"/>
                  <a:gd name="f588" fmla="*/ f472 1 1380"/>
                  <a:gd name="f589" fmla="*/ f473 1 839"/>
                  <a:gd name="f590" fmla="*/ f474 1 1380"/>
                  <a:gd name="f591" fmla="*/ f475 1 1380"/>
                  <a:gd name="f592" fmla="*/ f476 1 839"/>
                  <a:gd name="f593" fmla="*/ f477 1 1380"/>
                  <a:gd name="f594" fmla="*/ 0 1 f361"/>
                  <a:gd name="f595" fmla="*/ f6 1 f361"/>
                  <a:gd name="f596" fmla="*/ 0 1 f362"/>
                  <a:gd name="f597" fmla="*/ f7 1 f362"/>
                  <a:gd name="f598" fmla="+- f478 0 f1"/>
                  <a:gd name="f599" fmla="*/ f479 1 f361"/>
                  <a:gd name="f600" fmla="*/ f480 1 f362"/>
                  <a:gd name="f601" fmla="*/ f481 1 f361"/>
                  <a:gd name="f602" fmla="*/ f482 1 f362"/>
                  <a:gd name="f603" fmla="*/ f483 1 f361"/>
                  <a:gd name="f604" fmla="*/ f484 1 f362"/>
                  <a:gd name="f605" fmla="*/ f485 1 f361"/>
                  <a:gd name="f606" fmla="*/ f486 1 f362"/>
                  <a:gd name="f607" fmla="*/ f487 1 f361"/>
                  <a:gd name="f608" fmla="*/ f488 1 f362"/>
                  <a:gd name="f609" fmla="*/ f489 1 f361"/>
                  <a:gd name="f610" fmla="*/ f490 1 f362"/>
                  <a:gd name="f611" fmla="*/ f491 1 f361"/>
                  <a:gd name="f612" fmla="*/ f492 1 f362"/>
                  <a:gd name="f613" fmla="*/ f493 1 f361"/>
                  <a:gd name="f614" fmla="*/ f494 1 f362"/>
                  <a:gd name="f615" fmla="*/ f495 1 f361"/>
                  <a:gd name="f616" fmla="*/ f496 1 f362"/>
                  <a:gd name="f617" fmla="*/ f497 1 f361"/>
                  <a:gd name="f618" fmla="*/ f498 1 f361"/>
                  <a:gd name="f619" fmla="*/ f499 1 f362"/>
                  <a:gd name="f620" fmla="*/ f500 1 f361"/>
                  <a:gd name="f621" fmla="*/ f501 1 f362"/>
                  <a:gd name="f622" fmla="*/ f502 1 f361"/>
                  <a:gd name="f623" fmla="*/ f503 1 f362"/>
                  <a:gd name="f624" fmla="*/ f504 1 f361"/>
                  <a:gd name="f625" fmla="*/ f505 1 f362"/>
                  <a:gd name="f626" fmla="*/ f506 1 f361"/>
                  <a:gd name="f627" fmla="*/ f507 1 f362"/>
                  <a:gd name="f628" fmla="*/ f508 1 f361"/>
                  <a:gd name="f629" fmla="*/ f509 1 f362"/>
                  <a:gd name="f630" fmla="*/ f510 1 f361"/>
                  <a:gd name="f631" fmla="*/ f511 1 f362"/>
                  <a:gd name="f632" fmla="*/ f512 1 f361"/>
                  <a:gd name="f633" fmla="*/ f513 1 f362"/>
                  <a:gd name="f634" fmla="*/ f514 1 f361"/>
                  <a:gd name="f635" fmla="*/ f515 1 f362"/>
                  <a:gd name="f636" fmla="*/ f516 1 f361"/>
                  <a:gd name="f637" fmla="*/ f517 1 f362"/>
                  <a:gd name="f638" fmla="*/ f518 1 f361"/>
                  <a:gd name="f639" fmla="*/ f519 1 f362"/>
                  <a:gd name="f640" fmla="*/ f520 1 f361"/>
                  <a:gd name="f641" fmla="*/ f521 1 f362"/>
                  <a:gd name="f642" fmla="*/ f522 1 f361"/>
                  <a:gd name="f643" fmla="*/ f523 1 f362"/>
                  <a:gd name="f644" fmla="*/ f524 1 f361"/>
                  <a:gd name="f645" fmla="*/ f525 1 f362"/>
                  <a:gd name="f646" fmla="*/ f526 1 f361"/>
                  <a:gd name="f647" fmla="*/ f527 1 f361"/>
                  <a:gd name="f648" fmla="*/ f528 1 f362"/>
                  <a:gd name="f649" fmla="*/ f529 1 f361"/>
                  <a:gd name="f650" fmla="*/ f530 1 f362"/>
                  <a:gd name="f651" fmla="*/ f531 1 f361"/>
                  <a:gd name="f652" fmla="*/ f532 1 f362"/>
                  <a:gd name="f653" fmla="*/ f533 1 f361"/>
                  <a:gd name="f654" fmla="*/ f534 1 f362"/>
                  <a:gd name="f655" fmla="*/ f535 1 f361"/>
                  <a:gd name="f656" fmla="*/ f536 1 f362"/>
                  <a:gd name="f657" fmla="*/ f537 1 f361"/>
                  <a:gd name="f658" fmla="*/ f538 1 f362"/>
                  <a:gd name="f659" fmla="*/ f539 1 f361"/>
                  <a:gd name="f660" fmla="*/ f540 1 f362"/>
                  <a:gd name="f661" fmla="*/ f541 1 f361"/>
                  <a:gd name="f662" fmla="*/ f542 1 f362"/>
                  <a:gd name="f663" fmla="*/ f543 1 f361"/>
                  <a:gd name="f664" fmla="*/ f544 1 f362"/>
                  <a:gd name="f665" fmla="*/ f545 1 f361"/>
                  <a:gd name="f666" fmla="*/ f546 1 f362"/>
                  <a:gd name="f667" fmla="*/ f547 1 f361"/>
                  <a:gd name="f668" fmla="*/ f548 1 f362"/>
                  <a:gd name="f669" fmla="*/ f549 1 f362"/>
                  <a:gd name="f670" fmla="*/ f550 1 f361"/>
                  <a:gd name="f671" fmla="*/ f551 1 f362"/>
                  <a:gd name="f672" fmla="*/ f552 1 f361"/>
                  <a:gd name="f673" fmla="*/ f553 1 f362"/>
                  <a:gd name="f674" fmla="*/ f554 1 f362"/>
                  <a:gd name="f675" fmla="*/ f555 1 f361"/>
                  <a:gd name="f676" fmla="*/ f556 1 f362"/>
                  <a:gd name="f677" fmla="*/ f557 1 f361"/>
                  <a:gd name="f678" fmla="*/ f558 1 f361"/>
                  <a:gd name="f679" fmla="*/ f559 1 f362"/>
                  <a:gd name="f680" fmla="*/ f560 1 f362"/>
                  <a:gd name="f681" fmla="*/ f561 1 f361"/>
                  <a:gd name="f682" fmla="*/ f562 1 f362"/>
                  <a:gd name="f683" fmla="*/ f563 1 f361"/>
                  <a:gd name="f684" fmla="*/ f564 1 f362"/>
                  <a:gd name="f685" fmla="*/ f565 1 f361"/>
                  <a:gd name="f686" fmla="*/ f566 1 f362"/>
                  <a:gd name="f687" fmla="*/ f567 1 f361"/>
                  <a:gd name="f688" fmla="*/ f568 1 f362"/>
                  <a:gd name="f689" fmla="*/ f569 1 f361"/>
                  <a:gd name="f690" fmla="*/ f570 1 f362"/>
                  <a:gd name="f691" fmla="*/ f571 1 f361"/>
                  <a:gd name="f692" fmla="*/ f572 1 f362"/>
                  <a:gd name="f693" fmla="*/ f573 1 f361"/>
                  <a:gd name="f694" fmla="*/ f574 1 f362"/>
                  <a:gd name="f695" fmla="*/ f575 1 f361"/>
                  <a:gd name="f696" fmla="*/ f576 1 f362"/>
                  <a:gd name="f697" fmla="*/ f577 1 f361"/>
                  <a:gd name="f698" fmla="*/ f578 1 f362"/>
                  <a:gd name="f699" fmla="*/ f579 1 f361"/>
                  <a:gd name="f700" fmla="*/ f580 1 f362"/>
                  <a:gd name="f701" fmla="*/ f581 1 f361"/>
                  <a:gd name="f702" fmla="*/ f582 1 f362"/>
                  <a:gd name="f703" fmla="*/ f583 1 f361"/>
                  <a:gd name="f704" fmla="*/ f584 1 f362"/>
                  <a:gd name="f705" fmla="*/ f585 1 f361"/>
                  <a:gd name="f706" fmla="*/ f586 1 f362"/>
                  <a:gd name="f707" fmla="*/ f587 1 f361"/>
                  <a:gd name="f708" fmla="*/ f588 1 f362"/>
                  <a:gd name="f709" fmla="*/ f589 1 f361"/>
                  <a:gd name="f710" fmla="*/ f590 1 f362"/>
                  <a:gd name="f711" fmla="*/ f591 1 f362"/>
                  <a:gd name="f712" fmla="*/ f592 1 f361"/>
                  <a:gd name="f713" fmla="*/ f593 1 f362"/>
                  <a:gd name="f714" fmla="*/ f594 f356 1"/>
                  <a:gd name="f715" fmla="*/ f595 f356 1"/>
                  <a:gd name="f716" fmla="*/ f597 f357 1"/>
                  <a:gd name="f717" fmla="*/ f596 f357 1"/>
                  <a:gd name="f718" fmla="*/ f599 f356 1"/>
                  <a:gd name="f719" fmla="*/ f600 f357 1"/>
                  <a:gd name="f720" fmla="*/ f601 f356 1"/>
                  <a:gd name="f721" fmla="*/ f602 f357 1"/>
                  <a:gd name="f722" fmla="*/ f603 f356 1"/>
                  <a:gd name="f723" fmla="*/ f604 f357 1"/>
                  <a:gd name="f724" fmla="*/ f605 f356 1"/>
                  <a:gd name="f725" fmla="*/ f606 f357 1"/>
                  <a:gd name="f726" fmla="*/ f607 f356 1"/>
                  <a:gd name="f727" fmla="*/ f608 f357 1"/>
                  <a:gd name="f728" fmla="*/ f609 f356 1"/>
                  <a:gd name="f729" fmla="*/ f610 f357 1"/>
                  <a:gd name="f730" fmla="*/ f611 f356 1"/>
                  <a:gd name="f731" fmla="*/ f612 f357 1"/>
                  <a:gd name="f732" fmla="*/ f613 f356 1"/>
                  <a:gd name="f733" fmla="*/ f614 f357 1"/>
                  <a:gd name="f734" fmla="*/ f615 f356 1"/>
                  <a:gd name="f735" fmla="*/ f616 f357 1"/>
                  <a:gd name="f736" fmla="*/ f617 f356 1"/>
                  <a:gd name="f737" fmla="*/ f618 f356 1"/>
                  <a:gd name="f738" fmla="*/ f619 f357 1"/>
                  <a:gd name="f739" fmla="*/ f620 f356 1"/>
                  <a:gd name="f740" fmla="*/ f621 f357 1"/>
                  <a:gd name="f741" fmla="*/ f622 f356 1"/>
                  <a:gd name="f742" fmla="*/ f623 f357 1"/>
                  <a:gd name="f743" fmla="*/ f624 f356 1"/>
                  <a:gd name="f744" fmla="*/ f625 f357 1"/>
                  <a:gd name="f745" fmla="*/ f626 f356 1"/>
                  <a:gd name="f746" fmla="*/ f627 f357 1"/>
                  <a:gd name="f747" fmla="*/ f628 f356 1"/>
                  <a:gd name="f748" fmla="*/ f629 f357 1"/>
                  <a:gd name="f749" fmla="*/ f630 f356 1"/>
                  <a:gd name="f750" fmla="*/ f631 f357 1"/>
                  <a:gd name="f751" fmla="*/ f632 f356 1"/>
                  <a:gd name="f752" fmla="*/ f633 f357 1"/>
                  <a:gd name="f753" fmla="*/ f634 f356 1"/>
                  <a:gd name="f754" fmla="*/ f635 f357 1"/>
                  <a:gd name="f755" fmla="*/ f636 f356 1"/>
                  <a:gd name="f756" fmla="*/ f637 f357 1"/>
                  <a:gd name="f757" fmla="*/ f638 f356 1"/>
                  <a:gd name="f758" fmla="*/ f639 f357 1"/>
                  <a:gd name="f759" fmla="*/ f640 f356 1"/>
                  <a:gd name="f760" fmla="*/ f641 f357 1"/>
                  <a:gd name="f761" fmla="*/ f642 f356 1"/>
                  <a:gd name="f762" fmla="*/ f643 f357 1"/>
                  <a:gd name="f763" fmla="*/ f644 f356 1"/>
                  <a:gd name="f764" fmla="*/ f645 f357 1"/>
                  <a:gd name="f765" fmla="*/ f646 f356 1"/>
                  <a:gd name="f766" fmla="*/ f647 f356 1"/>
                  <a:gd name="f767" fmla="*/ f648 f357 1"/>
                  <a:gd name="f768" fmla="*/ f649 f356 1"/>
                  <a:gd name="f769" fmla="*/ f650 f357 1"/>
                  <a:gd name="f770" fmla="*/ f651 f356 1"/>
                  <a:gd name="f771" fmla="*/ f652 f357 1"/>
                  <a:gd name="f772" fmla="*/ f653 f356 1"/>
                  <a:gd name="f773" fmla="*/ f654 f357 1"/>
                  <a:gd name="f774" fmla="*/ f655 f356 1"/>
                  <a:gd name="f775" fmla="*/ f656 f357 1"/>
                  <a:gd name="f776" fmla="*/ f657 f356 1"/>
                  <a:gd name="f777" fmla="*/ f658 f357 1"/>
                  <a:gd name="f778" fmla="*/ f659 f356 1"/>
                  <a:gd name="f779" fmla="*/ f660 f357 1"/>
                  <a:gd name="f780" fmla="*/ f661 f356 1"/>
                  <a:gd name="f781" fmla="*/ f662 f357 1"/>
                  <a:gd name="f782" fmla="*/ f663 f356 1"/>
                  <a:gd name="f783" fmla="*/ f664 f357 1"/>
                  <a:gd name="f784" fmla="*/ f665 f356 1"/>
                  <a:gd name="f785" fmla="*/ f666 f357 1"/>
                  <a:gd name="f786" fmla="*/ f667 f356 1"/>
                  <a:gd name="f787" fmla="*/ f668 f357 1"/>
                  <a:gd name="f788" fmla="*/ f669 f357 1"/>
                  <a:gd name="f789" fmla="*/ f670 f356 1"/>
                  <a:gd name="f790" fmla="*/ f671 f357 1"/>
                  <a:gd name="f791" fmla="*/ f672 f356 1"/>
                  <a:gd name="f792" fmla="*/ f673 f357 1"/>
                  <a:gd name="f793" fmla="*/ f674 f357 1"/>
                  <a:gd name="f794" fmla="*/ f675 f356 1"/>
                  <a:gd name="f795" fmla="*/ f676 f357 1"/>
                  <a:gd name="f796" fmla="*/ f677 f356 1"/>
                  <a:gd name="f797" fmla="*/ f678 f356 1"/>
                  <a:gd name="f798" fmla="*/ f679 f357 1"/>
                  <a:gd name="f799" fmla="*/ f680 f357 1"/>
                  <a:gd name="f800" fmla="*/ f681 f356 1"/>
                  <a:gd name="f801" fmla="*/ f682 f357 1"/>
                  <a:gd name="f802" fmla="*/ f683 f356 1"/>
                  <a:gd name="f803" fmla="*/ f684 f357 1"/>
                  <a:gd name="f804" fmla="*/ f685 f356 1"/>
                  <a:gd name="f805" fmla="*/ f686 f357 1"/>
                  <a:gd name="f806" fmla="*/ f687 f356 1"/>
                  <a:gd name="f807" fmla="*/ f688 f357 1"/>
                  <a:gd name="f808" fmla="*/ f689 f356 1"/>
                  <a:gd name="f809" fmla="*/ f690 f357 1"/>
                  <a:gd name="f810" fmla="*/ f691 f356 1"/>
                  <a:gd name="f811" fmla="*/ f692 f357 1"/>
                  <a:gd name="f812" fmla="*/ f693 f356 1"/>
                  <a:gd name="f813" fmla="*/ f694 f357 1"/>
                  <a:gd name="f814" fmla="*/ f695 f356 1"/>
                  <a:gd name="f815" fmla="*/ f696 f357 1"/>
                  <a:gd name="f816" fmla="*/ f697 f356 1"/>
                  <a:gd name="f817" fmla="*/ f698 f357 1"/>
                  <a:gd name="f818" fmla="*/ f699 f356 1"/>
                  <a:gd name="f819" fmla="*/ f700 f357 1"/>
                  <a:gd name="f820" fmla="*/ f701 f356 1"/>
                  <a:gd name="f821" fmla="*/ f702 f357 1"/>
                  <a:gd name="f822" fmla="*/ f703 f356 1"/>
                  <a:gd name="f823" fmla="*/ f704 f357 1"/>
                  <a:gd name="f824" fmla="*/ f705 f356 1"/>
                  <a:gd name="f825" fmla="*/ f706 f357 1"/>
                  <a:gd name="f826" fmla="*/ f707 f356 1"/>
                  <a:gd name="f827" fmla="*/ f708 f357 1"/>
                  <a:gd name="f828" fmla="*/ f709 f356 1"/>
                  <a:gd name="f829" fmla="*/ f710 f357 1"/>
                  <a:gd name="f830" fmla="*/ f711 f357 1"/>
                  <a:gd name="f831" fmla="*/ f712 f356 1"/>
                  <a:gd name="f832" fmla="*/ f713 f357 1"/>
                </a:gdLst>
                <a:ahLst/>
                <a:cxnLst>
                  <a:cxn ang="3cd4">
                    <a:pos x="hc" y="t"/>
                  </a:cxn>
                  <a:cxn ang="0">
                    <a:pos x="r" y="vc"/>
                  </a:cxn>
                  <a:cxn ang="cd4">
                    <a:pos x="hc" y="b"/>
                  </a:cxn>
                  <a:cxn ang="cd2">
                    <a:pos x="l" y="vc"/>
                  </a:cxn>
                  <a:cxn ang="f598">
                    <a:pos x="f718" y="f719"/>
                  </a:cxn>
                  <a:cxn ang="f598">
                    <a:pos x="f720" y="f721"/>
                  </a:cxn>
                  <a:cxn ang="f598">
                    <a:pos x="f722" y="f723"/>
                  </a:cxn>
                  <a:cxn ang="f598">
                    <a:pos x="f724" y="f725"/>
                  </a:cxn>
                  <a:cxn ang="f598">
                    <a:pos x="f726" y="f727"/>
                  </a:cxn>
                  <a:cxn ang="f598">
                    <a:pos x="f728" y="f729"/>
                  </a:cxn>
                  <a:cxn ang="f598">
                    <a:pos x="f730" y="f731"/>
                  </a:cxn>
                  <a:cxn ang="f598">
                    <a:pos x="f732" y="f733"/>
                  </a:cxn>
                  <a:cxn ang="f598">
                    <a:pos x="f734" y="f735"/>
                  </a:cxn>
                  <a:cxn ang="f598">
                    <a:pos x="f736" y="f723"/>
                  </a:cxn>
                  <a:cxn ang="f598">
                    <a:pos x="f737" y="f738"/>
                  </a:cxn>
                  <a:cxn ang="f598">
                    <a:pos x="f739" y="f740"/>
                  </a:cxn>
                  <a:cxn ang="f598">
                    <a:pos x="f741" y="f742"/>
                  </a:cxn>
                  <a:cxn ang="f598">
                    <a:pos x="f743" y="f744"/>
                  </a:cxn>
                  <a:cxn ang="f598">
                    <a:pos x="f745" y="f746"/>
                  </a:cxn>
                  <a:cxn ang="f598">
                    <a:pos x="f747" y="f748"/>
                  </a:cxn>
                  <a:cxn ang="f598">
                    <a:pos x="f749" y="f750"/>
                  </a:cxn>
                  <a:cxn ang="f598">
                    <a:pos x="f751" y="f752"/>
                  </a:cxn>
                  <a:cxn ang="f598">
                    <a:pos x="f753" y="f754"/>
                  </a:cxn>
                  <a:cxn ang="f598">
                    <a:pos x="f755" y="f756"/>
                  </a:cxn>
                  <a:cxn ang="f598">
                    <a:pos x="f757" y="f758"/>
                  </a:cxn>
                  <a:cxn ang="f598">
                    <a:pos x="f759" y="f760"/>
                  </a:cxn>
                  <a:cxn ang="f598">
                    <a:pos x="f761" y="f762"/>
                  </a:cxn>
                  <a:cxn ang="f598">
                    <a:pos x="f763" y="f764"/>
                  </a:cxn>
                  <a:cxn ang="f598">
                    <a:pos x="f765" y="f764"/>
                  </a:cxn>
                  <a:cxn ang="f598">
                    <a:pos x="f766" y="f767"/>
                  </a:cxn>
                  <a:cxn ang="f598">
                    <a:pos x="f768" y="f769"/>
                  </a:cxn>
                  <a:cxn ang="f598">
                    <a:pos x="f770" y="f771"/>
                  </a:cxn>
                  <a:cxn ang="f598">
                    <a:pos x="f772" y="f773"/>
                  </a:cxn>
                  <a:cxn ang="f598">
                    <a:pos x="f774" y="f775"/>
                  </a:cxn>
                  <a:cxn ang="f598">
                    <a:pos x="f776" y="f777"/>
                  </a:cxn>
                  <a:cxn ang="f598">
                    <a:pos x="f778" y="f779"/>
                  </a:cxn>
                  <a:cxn ang="f598">
                    <a:pos x="f780" y="f781"/>
                  </a:cxn>
                  <a:cxn ang="f598">
                    <a:pos x="f782" y="f783"/>
                  </a:cxn>
                  <a:cxn ang="f598">
                    <a:pos x="f784" y="f785"/>
                  </a:cxn>
                  <a:cxn ang="f598">
                    <a:pos x="f786" y="f787"/>
                  </a:cxn>
                  <a:cxn ang="f598">
                    <a:pos x="f757" y="f788"/>
                  </a:cxn>
                  <a:cxn ang="f598">
                    <a:pos x="f789" y="f790"/>
                  </a:cxn>
                  <a:cxn ang="f598">
                    <a:pos x="f791" y="f792"/>
                  </a:cxn>
                  <a:cxn ang="f598">
                    <a:pos x="f784" y="f793"/>
                  </a:cxn>
                  <a:cxn ang="f598">
                    <a:pos x="f794" y="f795"/>
                  </a:cxn>
                  <a:cxn ang="f598">
                    <a:pos x="f796" y="f740"/>
                  </a:cxn>
                  <a:cxn ang="f598">
                    <a:pos x="f797" y="f798"/>
                  </a:cxn>
                  <a:cxn ang="f598">
                    <a:pos x="f724" y="f799"/>
                  </a:cxn>
                  <a:cxn ang="f598">
                    <a:pos x="f800" y="f801"/>
                  </a:cxn>
                  <a:cxn ang="f598">
                    <a:pos x="f802" y="f803"/>
                  </a:cxn>
                  <a:cxn ang="f598">
                    <a:pos x="f804" y="f805"/>
                  </a:cxn>
                  <a:cxn ang="f598">
                    <a:pos x="f806" y="f807"/>
                  </a:cxn>
                  <a:cxn ang="f598">
                    <a:pos x="f808" y="f809"/>
                  </a:cxn>
                  <a:cxn ang="f598">
                    <a:pos x="f810" y="f811"/>
                  </a:cxn>
                  <a:cxn ang="f598">
                    <a:pos x="f812" y="f813"/>
                  </a:cxn>
                  <a:cxn ang="f598">
                    <a:pos x="f814" y="f815"/>
                  </a:cxn>
                  <a:cxn ang="f598">
                    <a:pos x="f816" y="f817"/>
                  </a:cxn>
                  <a:cxn ang="f598">
                    <a:pos x="f818" y="f819"/>
                  </a:cxn>
                  <a:cxn ang="f598">
                    <a:pos x="f820" y="f821"/>
                  </a:cxn>
                  <a:cxn ang="f598">
                    <a:pos x="f822" y="f823"/>
                  </a:cxn>
                  <a:cxn ang="f598">
                    <a:pos x="f824" y="f825"/>
                  </a:cxn>
                  <a:cxn ang="f598">
                    <a:pos x="f826" y="f827"/>
                  </a:cxn>
                  <a:cxn ang="f598">
                    <a:pos x="f828" y="f829"/>
                  </a:cxn>
                  <a:cxn ang="f598">
                    <a:pos x="f728" y="f830"/>
                  </a:cxn>
                  <a:cxn ang="f598">
                    <a:pos x="f831" y="f832"/>
                  </a:cxn>
                </a:cxnLst>
                <a:rect l="f714" t="f717" r="f715" b="f716"/>
                <a:pathLst>
                  <a:path w="839" h="1380">
                    <a:moveTo>
                      <a:pt x="f8" y="f9"/>
                    </a:moveTo>
                    <a:lnTo>
                      <a:pt x="f10" y="f11"/>
                    </a:lnTo>
                    <a:lnTo>
                      <a:pt x="f12" y="f11"/>
                    </a:lnTo>
                    <a:lnTo>
                      <a:pt x="f13" y="f14"/>
                    </a:lnTo>
                    <a:lnTo>
                      <a:pt x="f8" y="f15"/>
                    </a:lnTo>
                    <a:lnTo>
                      <a:pt x="f16" y="f17"/>
                    </a:lnTo>
                    <a:lnTo>
                      <a:pt x="f16" y="f15"/>
                    </a:lnTo>
                    <a:lnTo>
                      <a:pt x="f8" y="f9"/>
                    </a:lnTo>
                    <a:close/>
                    <a:moveTo>
                      <a:pt x="f18" y="f19"/>
                    </a:moveTo>
                    <a:lnTo>
                      <a:pt x="f20" y="f21"/>
                    </a:lnTo>
                    <a:lnTo>
                      <a:pt x="f22" y="f23"/>
                    </a:lnTo>
                    <a:lnTo>
                      <a:pt x="f24" y="f25"/>
                    </a:lnTo>
                    <a:lnTo>
                      <a:pt x="f18" y="f25"/>
                    </a:lnTo>
                    <a:lnTo>
                      <a:pt x="f26" y="f27"/>
                    </a:lnTo>
                    <a:lnTo>
                      <a:pt x="f18" y="f19"/>
                    </a:lnTo>
                    <a:close/>
                    <a:moveTo>
                      <a:pt x="f28" y="f29"/>
                    </a:moveTo>
                    <a:lnTo>
                      <a:pt x="f30" y="f29"/>
                    </a:lnTo>
                    <a:lnTo>
                      <a:pt x="f31" y="f32"/>
                    </a:lnTo>
                    <a:lnTo>
                      <a:pt x="f33" y="f34"/>
                    </a:lnTo>
                    <a:lnTo>
                      <a:pt x="f35" y="f34"/>
                    </a:lnTo>
                    <a:lnTo>
                      <a:pt x="f28" y="f32"/>
                    </a:lnTo>
                    <a:lnTo>
                      <a:pt x="f28" y="f29"/>
                    </a:lnTo>
                    <a:close/>
                    <a:moveTo>
                      <a:pt x="f36" y="f37"/>
                    </a:moveTo>
                    <a:lnTo>
                      <a:pt x="f38" y="f39"/>
                    </a:lnTo>
                    <a:lnTo>
                      <a:pt x="f40" y="f41"/>
                    </a:lnTo>
                    <a:lnTo>
                      <a:pt x="f38" y="f42"/>
                    </a:lnTo>
                    <a:lnTo>
                      <a:pt x="f36" y="f43"/>
                    </a:lnTo>
                    <a:lnTo>
                      <a:pt x="f44" y="f45"/>
                    </a:lnTo>
                    <a:lnTo>
                      <a:pt x="f46" y="f45"/>
                    </a:lnTo>
                    <a:lnTo>
                      <a:pt x="f47" y="f48"/>
                    </a:lnTo>
                    <a:lnTo>
                      <a:pt x="f36" y="f37"/>
                    </a:lnTo>
                    <a:close/>
                    <a:moveTo>
                      <a:pt x="f8" y="f23"/>
                    </a:moveTo>
                    <a:lnTo>
                      <a:pt x="f49" y="f50"/>
                    </a:lnTo>
                    <a:lnTo>
                      <a:pt x="f51" y="f50"/>
                    </a:lnTo>
                    <a:lnTo>
                      <a:pt x="f52" y="f53"/>
                    </a:lnTo>
                    <a:lnTo>
                      <a:pt x="f52" y="f27"/>
                    </a:lnTo>
                    <a:lnTo>
                      <a:pt x="f54" y="f55"/>
                    </a:lnTo>
                    <a:lnTo>
                      <a:pt x="f56" y="f25"/>
                    </a:lnTo>
                    <a:lnTo>
                      <a:pt x="f57" y="f55"/>
                    </a:lnTo>
                    <a:lnTo>
                      <a:pt x="f56" y="f27"/>
                    </a:lnTo>
                    <a:lnTo>
                      <a:pt x="f8" y="f23"/>
                    </a:lnTo>
                    <a:close/>
                    <a:moveTo>
                      <a:pt x="f58" y="f59"/>
                    </a:moveTo>
                    <a:lnTo>
                      <a:pt x="f60" y="f61"/>
                    </a:lnTo>
                    <a:lnTo>
                      <a:pt x="f62" y="f63"/>
                    </a:lnTo>
                    <a:lnTo>
                      <a:pt x="f64" y="f65"/>
                    </a:lnTo>
                    <a:lnTo>
                      <a:pt x="f62" y="f65"/>
                    </a:lnTo>
                    <a:lnTo>
                      <a:pt x="f62" y="f66"/>
                    </a:lnTo>
                    <a:lnTo>
                      <a:pt x="f67" y="f68"/>
                    </a:lnTo>
                    <a:lnTo>
                      <a:pt x="f69" y="f27"/>
                    </a:lnTo>
                    <a:lnTo>
                      <a:pt x="f70" y="f21"/>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91"/>
                    </a:lnTo>
                    <a:lnTo>
                      <a:pt x="f110" y="f111"/>
                    </a:lnTo>
                    <a:lnTo>
                      <a:pt x="f112" y="f113"/>
                    </a:lnTo>
                    <a:lnTo>
                      <a:pt x="f114" y="f115"/>
                    </a:lnTo>
                    <a:lnTo>
                      <a:pt x="f47" y="f116"/>
                    </a:lnTo>
                    <a:lnTo>
                      <a:pt x="f117" y="f118"/>
                    </a:lnTo>
                    <a:lnTo>
                      <a:pt x="f119" y="f120"/>
                    </a:lnTo>
                    <a:lnTo>
                      <a:pt x="f121" y="f122"/>
                    </a:lnTo>
                    <a:lnTo>
                      <a:pt x="f123" y="f123"/>
                    </a:lnTo>
                    <a:lnTo>
                      <a:pt x="f124" y="f47"/>
                    </a:lnTo>
                    <a:lnTo>
                      <a:pt x="f125" y="f126"/>
                    </a:lnTo>
                    <a:lnTo>
                      <a:pt x="f127" y="f128"/>
                    </a:lnTo>
                    <a:lnTo>
                      <a:pt x="f129" y="f130"/>
                    </a:lnTo>
                    <a:lnTo>
                      <a:pt x="f131" y="f132"/>
                    </a:lnTo>
                    <a:lnTo>
                      <a:pt x="f110" y="f133"/>
                    </a:lnTo>
                    <a:lnTo>
                      <a:pt x="f134" y="f135"/>
                    </a:lnTo>
                    <a:lnTo>
                      <a:pt x="f136" y="f20"/>
                    </a:lnTo>
                    <a:lnTo>
                      <a:pt x="f109" y="f137"/>
                    </a:lnTo>
                    <a:lnTo>
                      <a:pt x="f138" y="f139"/>
                    </a:lnTo>
                    <a:lnTo>
                      <a:pt x="f140" y="f141"/>
                    </a:lnTo>
                    <a:lnTo>
                      <a:pt x="f107" y="f142"/>
                    </a:lnTo>
                    <a:lnTo>
                      <a:pt x="f143" y="f144"/>
                    </a:lnTo>
                    <a:lnTo>
                      <a:pt x="f145" y="f146"/>
                    </a:lnTo>
                    <a:lnTo>
                      <a:pt x="f121" y="f147"/>
                    </a:lnTo>
                    <a:lnTo>
                      <a:pt x="f148" y="f149"/>
                    </a:lnTo>
                    <a:lnTo>
                      <a:pt x="f150" y="f151"/>
                    </a:lnTo>
                    <a:lnTo>
                      <a:pt x="f152" y="f153"/>
                    </a:lnTo>
                    <a:lnTo>
                      <a:pt x="f154" y="f155"/>
                    </a:lnTo>
                    <a:lnTo>
                      <a:pt x="f156" y="f157"/>
                    </a:lnTo>
                    <a:lnTo>
                      <a:pt x="f52" y="f158"/>
                    </a:lnTo>
                    <a:lnTo>
                      <a:pt x="f159" y="f160"/>
                    </a:lnTo>
                    <a:lnTo>
                      <a:pt x="f28" y="f161"/>
                    </a:lnTo>
                    <a:lnTo>
                      <a:pt x="f162" y="f163"/>
                    </a:lnTo>
                    <a:lnTo>
                      <a:pt x="f164" y="f165"/>
                    </a:lnTo>
                    <a:lnTo>
                      <a:pt x="f166" y="f167"/>
                    </a:lnTo>
                    <a:lnTo>
                      <a:pt x="f168" y="f169"/>
                    </a:lnTo>
                    <a:lnTo>
                      <a:pt x="f170" y="f5"/>
                    </a:lnTo>
                    <a:lnTo>
                      <a:pt x="f171" y="f172"/>
                    </a:lnTo>
                    <a:lnTo>
                      <a:pt x="f153" y="f167"/>
                    </a:lnTo>
                    <a:lnTo>
                      <a:pt x="f173" y="f174"/>
                    </a:lnTo>
                    <a:lnTo>
                      <a:pt x="f175" y="f161"/>
                    </a:lnTo>
                    <a:lnTo>
                      <a:pt x="f153" y="f158"/>
                    </a:lnTo>
                    <a:lnTo>
                      <a:pt x="f175" y="f170"/>
                    </a:lnTo>
                    <a:lnTo>
                      <a:pt x="f176" y="f177"/>
                    </a:lnTo>
                    <a:lnTo>
                      <a:pt x="f158" y="f142"/>
                    </a:lnTo>
                    <a:lnTo>
                      <a:pt x="f160" y="f141"/>
                    </a:lnTo>
                    <a:lnTo>
                      <a:pt x="f178" y="f179"/>
                    </a:lnTo>
                    <a:lnTo>
                      <a:pt x="f163" y="f180"/>
                    </a:lnTo>
                    <a:lnTo>
                      <a:pt x="f163" y="f181"/>
                    </a:lnTo>
                    <a:lnTo>
                      <a:pt x="f178" y="f139"/>
                    </a:lnTo>
                    <a:lnTo>
                      <a:pt x="f163" y="f182"/>
                    </a:lnTo>
                    <a:lnTo>
                      <a:pt x="f174" y="f183"/>
                    </a:lnTo>
                    <a:lnTo>
                      <a:pt x="f184" y="f185"/>
                    </a:lnTo>
                    <a:lnTo>
                      <a:pt x="f184" y="f182"/>
                    </a:lnTo>
                    <a:lnTo>
                      <a:pt x="f184" y="f139"/>
                    </a:lnTo>
                    <a:lnTo>
                      <a:pt x="f165" y="f185"/>
                    </a:lnTo>
                    <a:lnTo>
                      <a:pt x="f186" y="f187"/>
                    </a:lnTo>
                    <a:lnTo>
                      <a:pt x="f188" y="f31"/>
                    </a:lnTo>
                    <a:lnTo>
                      <a:pt x="f172" y="f35"/>
                    </a:lnTo>
                    <a:lnTo>
                      <a:pt x="f5" y="f24"/>
                    </a:lnTo>
                    <a:lnTo>
                      <a:pt x="f167" y="f52"/>
                    </a:lnTo>
                    <a:lnTo>
                      <a:pt x="f174" y="f57"/>
                    </a:lnTo>
                    <a:lnTo>
                      <a:pt x="f163" y="f154"/>
                    </a:lnTo>
                    <a:lnTo>
                      <a:pt x="f163" y="f189"/>
                    </a:lnTo>
                    <a:lnTo>
                      <a:pt x="f174" y="f190"/>
                    </a:lnTo>
                    <a:lnTo>
                      <a:pt x="f191" y="f192"/>
                    </a:lnTo>
                    <a:lnTo>
                      <a:pt x="f191" y="f117"/>
                    </a:lnTo>
                    <a:lnTo>
                      <a:pt x="f186" y="f125"/>
                    </a:lnTo>
                    <a:lnTo>
                      <a:pt x="f163" y="f193"/>
                    </a:lnTo>
                    <a:lnTo>
                      <a:pt x="f194" y="f107"/>
                    </a:lnTo>
                    <a:lnTo>
                      <a:pt x="f158" y="f195"/>
                    </a:lnTo>
                    <a:lnTo>
                      <a:pt x="f196" y="f197"/>
                    </a:lnTo>
                    <a:lnTo>
                      <a:pt x="f198" y="f199"/>
                    </a:lnTo>
                    <a:lnTo>
                      <a:pt x="f176" y="f115"/>
                    </a:lnTo>
                    <a:lnTo>
                      <a:pt x="f176" y="f200"/>
                    </a:lnTo>
                    <a:lnTo>
                      <a:pt x="f157" y="f201"/>
                    </a:lnTo>
                    <a:lnTo>
                      <a:pt x="f202" y="f203"/>
                    </a:lnTo>
                    <a:lnTo>
                      <a:pt x="f204" y="f99"/>
                    </a:lnTo>
                    <a:lnTo>
                      <a:pt x="f204" y="f205"/>
                    </a:lnTo>
                    <a:lnTo>
                      <a:pt x="f157" y="f206"/>
                    </a:lnTo>
                    <a:lnTo>
                      <a:pt x="f173" y="f207"/>
                    </a:lnTo>
                    <a:lnTo>
                      <a:pt x="f153" y="f208"/>
                    </a:lnTo>
                    <a:lnTo>
                      <a:pt x="f151" y="f209"/>
                    </a:lnTo>
                    <a:lnTo>
                      <a:pt x="f149" y="f210"/>
                    </a:lnTo>
                    <a:lnTo>
                      <a:pt x="f147" y="f211"/>
                    </a:lnTo>
                    <a:lnTo>
                      <a:pt x="f146" y="f211"/>
                    </a:lnTo>
                    <a:lnTo>
                      <a:pt x="f146" y="f209"/>
                    </a:lnTo>
                    <a:lnTo>
                      <a:pt x="f144" y="f205"/>
                    </a:lnTo>
                    <a:lnTo>
                      <a:pt x="f212" y="f207"/>
                    </a:lnTo>
                    <a:lnTo>
                      <a:pt x="f213" y="f205"/>
                    </a:lnTo>
                    <a:lnTo>
                      <a:pt x="f214" y="f208"/>
                    </a:lnTo>
                    <a:lnTo>
                      <a:pt x="f141" y="f215"/>
                    </a:lnTo>
                    <a:lnTo>
                      <a:pt x="f164" y="f97"/>
                    </a:lnTo>
                    <a:lnTo>
                      <a:pt x="f180" y="f97"/>
                    </a:lnTo>
                    <a:lnTo>
                      <a:pt x="f139" y="f216"/>
                    </a:lnTo>
                    <a:lnTo>
                      <a:pt x="f185" y="f209"/>
                    </a:lnTo>
                    <a:lnTo>
                      <a:pt x="f187" y="f217"/>
                    </a:lnTo>
                    <a:lnTo>
                      <a:pt x="f137" y="f218"/>
                    </a:lnTo>
                    <a:lnTo>
                      <a:pt x="f31" y="f218"/>
                    </a:lnTo>
                    <a:lnTo>
                      <a:pt x="f28" y="f219"/>
                    </a:lnTo>
                    <a:lnTo>
                      <a:pt x="f30" y="f219"/>
                    </a:lnTo>
                    <a:lnTo>
                      <a:pt x="f220" y="f111"/>
                    </a:lnTo>
                    <a:lnTo>
                      <a:pt x="f221" y="f111"/>
                    </a:lnTo>
                    <a:lnTo>
                      <a:pt x="f222" y="f216"/>
                    </a:lnTo>
                    <a:lnTo>
                      <a:pt x="f223" y="f215"/>
                    </a:lnTo>
                    <a:lnTo>
                      <a:pt x="f224" y="f216"/>
                    </a:lnTo>
                    <a:lnTo>
                      <a:pt x="f142" y="f209"/>
                    </a:lnTo>
                    <a:lnTo>
                      <a:pt x="f142" y="f210"/>
                    </a:lnTo>
                    <a:lnTo>
                      <a:pt x="f225" y="f111"/>
                    </a:lnTo>
                    <a:lnTo>
                      <a:pt x="f225" y="f226"/>
                    </a:lnTo>
                    <a:lnTo>
                      <a:pt x="f224" y="f227"/>
                    </a:lnTo>
                    <a:lnTo>
                      <a:pt x="f213" y="f89"/>
                    </a:lnTo>
                    <a:lnTo>
                      <a:pt x="f228" y="f229"/>
                    </a:lnTo>
                    <a:lnTo>
                      <a:pt x="f228" y="f230"/>
                    </a:lnTo>
                    <a:lnTo>
                      <a:pt x="f166" y="f231"/>
                    </a:lnTo>
                    <a:lnTo>
                      <a:pt x="f213" y="f231"/>
                    </a:lnTo>
                    <a:lnTo>
                      <a:pt x="f212" y="f230"/>
                    </a:lnTo>
                    <a:lnTo>
                      <a:pt x="f225" y="f232"/>
                    </a:lnTo>
                    <a:lnTo>
                      <a:pt x="f144" y="f89"/>
                    </a:lnTo>
                    <a:lnTo>
                      <a:pt x="f168" y="f233"/>
                    </a:lnTo>
                    <a:lnTo>
                      <a:pt x="f168" y="f234"/>
                    </a:lnTo>
                    <a:lnTo>
                      <a:pt x="f235" y="f226"/>
                    </a:lnTo>
                    <a:lnTo>
                      <a:pt x="f146" y="f236"/>
                    </a:lnTo>
                    <a:lnTo>
                      <a:pt x="f147" y="f93"/>
                    </a:lnTo>
                    <a:lnTo>
                      <a:pt x="f237" y="f91"/>
                    </a:lnTo>
                    <a:lnTo>
                      <a:pt x="f177" y="f89"/>
                    </a:lnTo>
                    <a:lnTo>
                      <a:pt x="f237" y="f238"/>
                    </a:lnTo>
                    <a:lnTo>
                      <a:pt x="f177" y="f239"/>
                    </a:lnTo>
                    <a:lnTo>
                      <a:pt x="f168" y="f240"/>
                    </a:lnTo>
                    <a:lnTo>
                      <a:pt x="f223" y="f241"/>
                    </a:lnTo>
                    <a:lnTo>
                      <a:pt x="f242" y="f243"/>
                    </a:lnTo>
                    <a:lnTo>
                      <a:pt x="f242" y="f244"/>
                    </a:lnTo>
                    <a:lnTo>
                      <a:pt x="f214" y="f245"/>
                    </a:lnTo>
                    <a:lnTo>
                      <a:pt x="f228" y="f246"/>
                    </a:lnTo>
                    <a:lnTo>
                      <a:pt x="f142" y="f247"/>
                    </a:lnTo>
                    <a:lnTo>
                      <a:pt x="f248" y="f249"/>
                    </a:lnTo>
                    <a:lnTo>
                      <a:pt x="f248" y="f250"/>
                    </a:lnTo>
                    <a:lnTo>
                      <a:pt x="f166" y="f92"/>
                    </a:lnTo>
                    <a:lnTo>
                      <a:pt x="f251" y="f252"/>
                    </a:lnTo>
                    <a:lnTo>
                      <a:pt x="f253" y="f88"/>
                    </a:lnTo>
                    <a:lnTo>
                      <a:pt x="f254" y="f255"/>
                    </a:lnTo>
                    <a:lnTo>
                      <a:pt x="f164" y="f256"/>
                    </a:lnTo>
                    <a:lnTo>
                      <a:pt x="f182" y="f257"/>
                    </a:lnTo>
                    <a:lnTo>
                      <a:pt x="f258" y="f259"/>
                    </a:lnTo>
                    <a:lnTo>
                      <a:pt x="f260" y="f261"/>
                    </a:lnTo>
                    <a:lnTo>
                      <a:pt x="f137" y="f262"/>
                    </a:lnTo>
                    <a:lnTo>
                      <a:pt x="f221" y="f263"/>
                    </a:lnTo>
                    <a:lnTo>
                      <a:pt x="f221" y="f264"/>
                    </a:lnTo>
                    <a:lnTo>
                      <a:pt x="f30" y="f265"/>
                    </a:lnTo>
                    <a:lnTo>
                      <a:pt x="f33" y="f266"/>
                    </a:lnTo>
                    <a:lnTo>
                      <a:pt x="f28" y="f267"/>
                    </a:lnTo>
                    <a:lnTo>
                      <a:pt x="f268" y="f269"/>
                    </a:lnTo>
                    <a:lnTo>
                      <a:pt x="f268" y="f270"/>
                    </a:lnTo>
                    <a:lnTo>
                      <a:pt x="f31" y="f271"/>
                    </a:lnTo>
                    <a:lnTo>
                      <a:pt x="f220" y="f76"/>
                    </a:lnTo>
                    <a:lnTo>
                      <a:pt x="f137" y="f272"/>
                    </a:lnTo>
                    <a:lnTo>
                      <a:pt x="f268" y="f273"/>
                    </a:lnTo>
                    <a:lnTo>
                      <a:pt x="f33" y="f74"/>
                    </a:lnTo>
                    <a:lnTo>
                      <a:pt x="f274" y="f275"/>
                    </a:lnTo>
                    <a:lnTo>
                      <a:pt x="f276" y="f277"/>
                    </a:lnTo>
                    <a:lnTo>
                      <a:pt x="f278" y="f279"/>
                    </a:lnTo>
                    <a:lnTo>
                      <a:pt x="f13" y="f280"/>
                    </a:lnTo>
                    <a:lnTo>
                      <a:pt x="f281" y="f282"/>
                    </a:lnTo>
                    <a:lnTo>
                      <a:pt x="f283" y="f282"/>
                    </a:lnTo>
                    <a:lnTo>
                      <a:pt x="f284" y="f285"/>
                    </a:lnTo>
                    <a:lnTo>
                      <a:pt x="f189" y="f286"/>
                    </a:lnTo>
                    <a:lnTo>
                      <a:pt x="f152" y="f53"/>
                    </a:lnTo>
                    <a:lnTo>
                      <a:pt x="f128" y="f55"/>
                    </a:lnTo>
                    <a:lnTo>
                      <a:pt x="f40" y="f287"/>
                    </a:lnTo>
                    <a:lnTo>
                      <a:pt x="f117" y="f288"/>
                    </a:lnTo>
                    <a:lnTo>
                      <a:pt x="f121" y="f289"/>
                    </a:lnTo>
                    <a:lnTo>
                      <a:pt x="f123" y="f290"/>
                    </a:lnTo>
                    <a:lnTo>
                      <a:pt x="f114" y="f291"/>
                    </a:lnTo>
                    <a:lnTo>
                      <a:pt x="f292" y="f293"/>
                    </a:lnTo>
                    <a:lnTo>
                      <a:pt x="f112" y="f294"/>
                    </a:lnTo>
                    <a:lnTo>
                      <a:pt x="f129" y="f295"/>
                    </a:lnTo>
                    <a:lnTo>
                      <a:pt x="f296" y="f297"/>
                    </a:lnTo>
                    <a:lnTo>
                      <a:pt x="f143" y="f298"/>
                    </a:lnTo>
                    <a:lnTo>
                      <a:pt x="f138" y="f15"/>
                    </a:lnTo>
                    <a:lnTo>
                      <a:pt x="f299" y="f300"/>
                    </a:lnTo>
                    <a:lnTo>
                      <a:pt x="f301" y="f302"/>
                    </a:lnTo>
                    <a:lnTo>
                      <a:pt x="f301" y="f303"/>
                    </a:lnTo>
                    <a:lnTo>
                      <a:pt x="f301" y="f304"/>
                    </a:lnTo>
                    <a:lnTo>
                      <a:pt x="f116" y="f305"/>
                    </a:lnTo>
                    <a:lnTo>
                      <a:pt x="f116" y="f306"/>
                    </a:lnTo>
                    <a:lnTo>
                      <a:pt x="f307" y="f306"/>
                    </a:lnTo>
                    <a:lnTo>
                      <a:pt x="f308" y="f309"/>
                    </a:lnTo>
                    <a:lnTo>
                      <a:pt x="f308" y="f310"/>
                    </a:lnTo>
                    <a:lnTo>
                      <a:pt x="f203" y="f311"/>
                    </a:lnTo>
                    <a:lnTo>
                      <a:pt x="f312" y="f313"/>
                    </a:lnTo>
                    <a:lnTo>
                      <a:pt x="f314" y="f315"/>
                    </a:lnTo>
                    <a:lnTo>
                      <a:pt x="f108" y="f316"/>
                    </a:lnTo>
                    <a:lnTo>
                      <a:pt x="f317" y="f318"/>
                    </a:lnTo>
                    <a:lnTo>
                      <a:pt x="f81" y="f319"/>
                    </a:lnTo>
                    <a:lnTo>
                      <a:pt x="f320" y="f321"/>
                    </a:lnTo>
                    <a:lnTo>
                      <a:pt x="f322" y="f7"/>
                    </a:lnTo>
                    <a:lnTo>
                      <a:pt x="f323" y="f7"/>
                    </a:lnTo>
                    <a:lnTo>
                      <a:pt x="f324" y="f7"/>
                    </a:lnTo>
                    <a:lnTo>
                      <a:pt x="f325" y="f7"/>
                    </a:lnTo>
                    <a:lnTo>
                      <a:pt x="f326" y="f327"/>
                    </a:lnTo>
                    <a:lnTo>
                      <a:pt x="f328" y="f316"/>
                    </a:lnTo>
                    <a:lnTo>
                      <a:pt x="f329" y="f311"/>
                    </a:lnTo>
                    <a:lnTo>
                      <a:pt x="f329" y="f330"/>
                    </a:lnTo>
                    <a:lnTo>
                      <a:pt x="f94" y="f331"/>
                    </a:lnTo>
                    <a:lnTo>
                      <a:pt x="f325" y="f332"/>
                    </a:lnTo>
                    <a:lnTo>
                      <a:pt x="f73" y="f333"/>
                    </a:lnTo>
                    <a:lnTo>
                      <a:pt x="f334" y="f303"/>
                    </a:lnTo>
                    <a:lnTo>
                      <a:pt x="f325" y="f335"/>
                    </a:lnTo>
                    <a:lnTo>
                      <a:pt x="f336" y="f335"/>
                    </a:lnTo>
                    <a:lnTo>
                      <a:pt x="f328" y="f48"/>
                    </a:lnTo>
                    <a:lnTo>
                      <a:pt x="f71" y="f302"/>
                    </a:lnTo>
                    <a:lnTo>
                      <a:pt x="f337" y="f37"/>
                    </a:lnTo>
                    <a:lnTo>
                      <a:pt x="f338" y="f41"/>
                    </a:lnTo>
                    <a:lnTo>
                      <a:pt x="f339" y="f340"/>
                    </a:lnTo>
                    <a:lnTo>
                      <a:pt x="f341" y="f342"/>
                    </a:lnTo>
                    <a:lnTo>
                      <a:pt x="f67" y="f17"/>
                    </a:lnTo>
                    <a:lnTo>
                      <a:pt x="f343" y="f9"/>
                    </a:lnTo>
                    <a:lnTo>
                      <a:pt x="f88" y="f344"/>
                    </a:lnTo>
                    <a:lnTo>
                      <a:pt x="f6" y="f345"/>
                    </a:lnTo>
                    <a:lnTo>
                      <a:pt x="f6" y="f346"/>
                    </a:lnTo>
                    <a:lnTo>
                      <a:pt x="f58" y="f59"/>
                    </a:lnTo>
                    <a:close/>
                    <a:moveTo>
                      <a:pt x="f119" y="f17"/>
                    </a:moveTo>
                    <a:lnTo>
                      <a:pt x="f44" y="f11"/>
                    </a:lnTo>
                    <a:lnTo>
                      <a:pt x="f347" y="f11"/>
                    </a:lnTo>
                    <a:lnTo>
                      <a:pt x="f347" y="f348"/>
                    </a:lnTo>
                    <a:lnTo>
                      <a:pt x="f46" y="f14"/>
                    </a:lnTo>
                    <a:lnTo>
                      <a:pt x="f46" y="f15"/>
                    </a:lnTo>
                    <a:lnTo>
                      <a:pt x="f46" y="f349"/>
                    </a:lnTo>
                    <a:lnTo>
                      <a:pt x="f350" y="f351"/>
                    </a:lnTo>
                    <a:lnTo>
                      <a:pt x="f119" y="f352"/>
                    </a:lnTo>
                    <a:lnTo>
                      <a:pt x="f353" y="f354"/>
                    </a:lnTo>
                    <a:lnTo>
                      <a:pt x="f121" y="f349"/>
                    </a:lnTo>
                    <a:lnTo>
                      <a:pt x="f119" y="f17"/>
                    </a:lnTo>
                    <a:close/>
                  </a:path>
                </a:pathLst>
              </a:custGeom>
              <a:solidFill>
                <a:srgbClr val="03002E"/>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79" name="Freeform 45">
                <a:extLst>
                  <a:ext uri="{FF2B5EF4-FFF2-40B4-BE49-F238E27FC236}">
                    <a16:creationId xmlns:a16="http://schemas.microsoft.com/office/drawing/2014/main" id="{F7C1F333-DA08-CA64-55E7-10780F32FC3F}"/>
                  </a:ext>
                </a:extLst>
              </p:cNvPr>
              <p:cNvSpPr/>
              <p:nvPr/>
            </p:nvSpPr>
            <p:spPr>
              <a:xfrm>
                <a:off x="6203829" y="1352863"/>
                <a:ext cx="888723" cy="682270"/>
              </a:xfrm>
              <a:custGeom>
                <a:avLst/>
                <a:gdLst>
                  <a:gd name="f0" fmla="val 10800000"/>
                  <a:gd name="f1" fmla="val 5400000"/>
                  <a:gd name="f2" fmla="val 180"/>
                  <a:gd name="f3" fmla="val w"/>
                  <a:gd name="f4" fmla="val h"/>
                  <a:gd name="f5" fmla="val 0"/>
                  <a:gd name="f6" fmla="val 749"/>
                  <a:gd name="f7" fmla="val 575"/>
                  <a:gd name="f8" fmla="val 45"/>
                  <a:gd name="f9" fmla="val 397"/>
                  <a:gd name="f10" fmla="val 49"/>
                  <a:gd name="f11" fmla="val 393"/>
                  <a:gd name="f12" fmla="val 52"/>
                  <a:gd name="f13" fmla="val 390"/>
                  <a:gd name="f14" fmla="val 388"/>
                  <a:gd name="f15" fmla="val 42"/>
                  <a:gd name="f16" fmla="val 395"/>
                  <a:gd name="f17" fmla="val 567"/>
                  <a:gd name="f18" fmla="val 554"/>
                  <a:gd name="f19" fmla="val 560"/>
                  <a:gd name="f20" fmla="val 563"/>
                  <a:gd name="f21" fmla="val 565"/>
                  <a:gd name="f22" fmla="val 570"/>
                  <a:gd name="f23" fmla="val 572"/>
                  <a:gd name="f24" fmla="val 558"/>
                  <a:gd name="f25" fmla="val 255"/>
                  <a:gd name="f26" fmla="val 165"/>
                  <a:gd name="f27" fmla="val 163"/>
                  <a:gd name="f28" fmla="val 161"/>
                  <a:gd name="f29" fmla="val 253"/>
                  <a:gd name="f30" fmla="val 250"/>
                  <a:gd name="f31" fmla="val 168"/>
                  <a:gd name="f32" fmla="val 574"/>
                  <a:gd name="f33" fmla="val 539"/>
                  <a:gd name="f34" fmla="val 577"/>
                  <a:gd name="f35" fmla="val 535"/>
                  <a:gd name="f36" fmla="val 579"/>
                  <a:gd name="f37" fmla="val 530"/>
                  <a:gd name="f38" fmla="val 584"/>
                  <a:gd name="f39" fmla="val 525"/>
                  <a:gd name="f40" fmla="val 589"/>
                  <a:gd name="f41" fmla="val 518"/>
                  <a:gd name="f42" fmla="val 593"/>
                  <a:gd name="f43" fmla="val 504"/>
                  <a:gd name="f44" fmla="val 598"/>
                  <a:gd name="f45" fmla="val 499"/>
                  <a:gd name="f46" fmla="val 591"/>
                  <a:gd name="f47" fmla="val 492"/>
                  <a:gd name="f48" fmla="val 487"/>
                  <a:gd name="f49" fmla="val 480"/>
                  <a:gd name="f50" fmla="val 596"/>
                  <a:gd name="f51" fmla="val 475"/>
                  <a:gd name="f52" fmla="val 471"/>
                  <a:gd name="f53" fmla="val 600"/>
                  <a:gd name="f54" fmla="val 466"/>
                  <a:gd name="f55" fmla="val 464"/>
                  <a:gd name="f56" fmla="val 459"/>
                  <a:gd name="f57" fmla="val 447"/>
                  <a:gd name="f58" fmla="val 586"/>
                  <a:gd name="f59" fmla="val 435"/>
                  <a:gd name="f60" fmla="val 423"/>
                  <a:gd name="f61" fmla="val 582"/>
                  <a:gd name="f62" fmla="val 411"/>
                  <a:gd name="f63" fmla="val 400"/>
                  <a:gd name="f64" fmla="val 376"/>
                  <a:gd name="f65" fmla="val 364"/>
                  <a:gd name="f66" fmla="val 362"/>
                  <a:gd name="f67" fmla="val 350"/>
                  <a:gd name="f68" fmla="val 340"/>
                  <a:gd name="f69" fmla="val 329"/>
                  <a:gd name="f70" fmla="val 317"/>
                  <a:gd name="f71" fmla="val 305"/>
                  <a:gd name="f72" fmla="val 295"/>
                  <a:gd name="f73" fmla="val 284"/>
                  <a:gd name="f74" fmla="val 272"/>
                  <a:gd name="f75" fmla="val 556"/>
                  <a:gd name="f76" fmla="val 265"/>
                  <a:gd name="f77" fmla="val 258"/>
                  <a:gd name="f78" fmla="val 553"/>
                  <a:gd name="f79" fmla="val 251"/>
                  <a:gd name="f80" fmla="val 548"/>
                  <a:gd name="f81" fmla="val 239"/>
                  <a:gd name="f82" fmla="val 546"/>
                  <a:gd name="f83" fmla="val 227"/>
                  <a:gd name="f84" fmla="val 210"/>
                  <a:gd name="f85" fmla="val 537"/>
                  <a:gd name="f86" fmla="val 198"/>
                  <a:gd name="f87" fmla="val 532"/>
                  <a:gd name="f88" fmla="val 189"/>
                  <a:gd name="f89" fmla="val 175"/>
                  <a:gd name="f90" fmla="val 520"/>
                  <a:gd name="f91" fmla="val 515"/>
                  <a:gd name="f92" fmla="val 513"/>
                  <a:gd name="f93" fmla="val 511"/>
                  <a:gd name="f94" fmla="val 170"/>
                  <a:gd name="f95" fmla="val 508"/>
                  <a:gd name="f96" fmla="val 153"/>
                  <a:gd name="f97" fmla="val 146"/>
                  <a:gd name="f98" fmla="val 503"/>
                  <a:gd name="f99" fmla="val 139"/>
                  <a:gd name="f100" fmla="val 494"/>
                  <a:gd name="f101" fmla="val 120"/>
                  <a:gd name="f102" fmla="val 116"/>
                  <a:gd name="f103" fmla="val 108"/>
                  <a:gd name="f104" fmla="val 101"/>
                  <a:gd name="f105" fmla="val 92"/>
                  <a:gd name="f106" fmla="val 90"/>
                  <a:gd name="f107" fmla="val 489"/>
                  <a:gd name="f108" fmla="val 78"/>
                  <a:gd name="f109" fmla="val 66"/>
                  <a:gd name="f110" fmla="val 470"/>
                  <a:gd name="f111" fmla="val 28"/>
                  <a:gd name="f112" fmla="val 19"/>
                  <a:gd name="f113" fmla="val 463"/>
                  <a:gd name="f114" fmla="val 7"/>
                  <a:gd name="f115" fmla="val 461"/>
                  <a:gd name="f116" fmla="val 440"/>
                  <a:gd name="f117" fmla="val 404"/>
                  <a:gd name="f118" fmla="val 369"/>
                  <a:gd name="f119" fmla="val 30"/>
                  <a:gd name="f120" fmla="val 37"/>
                  <a:gd name="f121" fmla="val 345"/>
                  <a:gd name="f122" fmla="val 40"/>
                  <a:gd name="f123" fmla="val 343"/>
                  <a:gd name="f124" fmla="val 333"/>
                  <a:gd name="f125" fmla="val 324"/>
                  <a:gd name="f126" fmla="val 310"/>
                  <a:gd name="f127" fmla="val 63"/>
                  <a:gd name="f128" fmla="val 87"/>
                  <a:gd name="f129" fmla="val 274"/>
                  <a:gd name="f130" fmla="val 130"/>
                  <a:gd name="f131" fmla="val 132"/>
                  <a:gd name="f132" fmla="val 276"/>
                  <a:gd name="f133" fmla="val 135"/>
                  <a:gd name="f134" fmla="val 144"/>
                  <a:gd name="f135" fmla="val 246"/>
                  <a:gd name="f136" fmla="val 182"/>
                  <a:gd name="f137" fmla="val 194"/>
                  <a:gd name="f138" fmla="val 201"/>
                  <a:gd name="f139" fmla="val 248"/>
                  <a:gd name="f140" fmla="val 191"/>
                  <a:gd name="f141" fmla="val 260"/>
                  <a:gd name="f142" fmla="val 196"/>
                  <a:gd name="f143" fmla="val 203"/>
                  <a:gd name="f144" fmla="val 267"/>
                  <a:gd name="f145" fmla="val 208"/>
                  <a:gd name="f146" fmla="val 262"/>
                  <a:gd name="f147" fmla="val 217"/>
                  <a:gd name="f148" fmla="val 220"/>
                  <a:gd name="f149" fmla="val 222"/>
                  <a:gd name="f150" fmla="val 224"/>
                  <a:gd name="f151" fmla="val 229"/>
                  <a:gd name="f152" fmla="val 234"/>
                  <a:gd name="f153" fmla="val 243"/>
                  <a:gd name="f154" fmla="val 269"/>
                  <a:gd name="f155" fmla="val 281"/>
                  <a:gd name="f156" fmla="val 288"/>
                  <a:gd name="f157" fmla="val 236"/>
                  <a:gd name="f158" fmla="val 298"/>
                  <a:gd name="f159" fmla="val 312"/>
                  <a:gd name="f160" fmla="val 314"/>
                  <a:gd name="f161" fmla="val 215"/>
                  <a:gd name="f162" fmla="val 205"/>
                  <a:gd name="f163" fmla="val 322"/>
                  <a:gd name="f164" fmla="val 158"/>
                  <a:gd name="f165" fmla="val 149"/>
                  <a:gd name="f166" fmla="val 326"/>
                  <a:gd name="f167" fmla="val 137"/>
                  <a:gd name="f168" fmla="val 106"/>
                  <a:gd name="f169" fmla="val 80"/>
                  <a:gd name="f170" fmla="val 336"/>
                  <a:gd name="f171" fmla="val 61"/>
                  <a:gd name="f172" fmla="val 35"/>
                  <a:gd name="f173" fmla="val 385"/>
                  <a:gd name="f174" fmla="val 54"/>
                  <a:gd name="f175" fmla="val 402"/>
                  <a:gd name="f176" fmla="val 59"/>
                  <a:gd name="f177" fmla="val 409"/>
                  <a:gd name="f178" fmla="val 414"/>
                  <a:gd name="f179" fmla="val 419"/>
                  <a:gd name="f180" fmla="val 430"/>
                  <a:gd name="f181" fmla="val 438"/>
                  <a:gd name="f182" fmla="val 47"/>
                  <a:gd name="f183" fmla="val 449"/>
                  <a:gd name="f184" fmla="val 456"/>
                  <a:gd name="f185" fmla="val 33"/>
                  <a:gd name="f186" fmla="val 23"/>
                  <a:gd name="f187" fmla="val 485"/>
                  <a:gd name="f188" fmla="val 4"/>
                  <a:gd name="f189" fmla="val 501"/>
                  <a:gd name="f190" fmla="val 506"/>
                  <a:gd name="f191" fmla="val 2"/>
                  <a:gd name="f192" fmla="val 523"/>
                  <a:gd name="f193" fmla="val 56"/>
                  <a:gd name="f194" fmla="val 527"/>
                  <a:gd name="f195" fmla="val 71"/>
                  <a:gd name="f196" fmla="val 82"/>
                  <a:gd name="f197" fmla="val 94"/>
                  <a:gd name="f198" fmla="val 516"/>
                  <a:gd name="f199" fmla="val 509"/>
                  <a:gd name="f200" fmla="val 497"/>
                  <a:gd name="f201" fmla="val 490"/>
                  <a:gd name="f202" fmla="val 483"/>
                  <a:gd name="f203" fmla="val 231"/>
                  <a:gd name="f204" fmla="val 478"/>
                  <a:gd name="f205" fmla="val 468"/>
                  <a:gd name="f206" fmla="val 293"/>
                  <a:gd name="f207" fmla="val 307"/>
                  <a:gd name="f208" fmla="val 319"/>
                  <a:gd name="f209" fmla="val 452"/>
                  <a:gd name="f210" fmla="val 331"/>
                  <a:gd name="f211" fmla="val 445"/>
                  <a:gd name="f212" fmla="val 354"/>
                  <a:gd name="f213" fmla="val 442"/>
                  <a:gd name="f214" fmla="val 380"/>
                  <a:gd name="f215" fmla="val 433"/>
                  <a:gd name="f216" fmla="val 392"/>
                  <a:gd name="f217" fmla="val 426"/>
                  <a:gd name="f218" fmla="val 418"/>
                  <a:gd name="f219" fmla="val 454"/>
                  <a:gd name="f220" fmla="val 451"/>
                  <a:gd name="f221" fmla="val 541"/>
                  <a:gd name="f222" fmla="val 551"/>
                  <a:gd name="f223" fmla="val 206"/>
                  <a:gd name="f224" fmla="val 740"/>
                  <a:gd name="f225" fmla="val 733"/>
                  <a:gd name="f226" fmla="val 728"/>
                  <a:gd name="f227" fmla="val 723"/>
                  <a:gd name="f228" fmla="val 716"/>
                  <a:gd name="f229" fmla="val 707"/>
                  <a:gd name="f230" fmla="val 705"/>
                  <a:gd name="f231" fmla="val 700"/>
                  <a:gd name="f232" fmla="val 473"/>
                  <a:gd name="f233" fmla="val 695"/>
                  <a:gd name="f234" fmla="val 697"/>
                  <a:gd name="f235" fmla="val 702"/>
                  <a:gd name="f236" fmla="val 712"/>
                  <a:gd name="f237" fmla="val 693"/>
                  <a:gd name="f238" fmla="val 688"/>
                  <a:gd name="f239" fmla="val 669"/>
                  <a:gd name="f240" fmla="val 652"/>
                  <a:gd name="f241" fmla="val 645"/>
                  <a:gd name="f242" fmla="val 641"/>
                  <a:gd name="f243" fmla="val 631"/>
                  <a:gd name="f244" fmla="val 622"/>
                  <a:gd name="f245" fmla="val 619"/>
                  <a:gd name="f246" fmla="val 617"/>
                  <a:gd name="f247" fmla="val 612"/>
                  <a:gd name="f248" fmla="val 605"/>
                  <a:gd name="f249" fmla="val 603"/>
                  <a:gd name="f250" fmla="val 542"/>
                  <a:gd name="f251" fmla="val 549"/>
                  <a:gd name="f252" fmla="val 561"/>
                  <a:gd name="f253" fmla="val 643"/>
                  <a:gd name="f254" fmla="val 648"/>
                  <a:gd name="f255" fmla="val 650"/>
                  <a:gd name="f256" fmla="val 683"/>
                  <a:gd name="f257" fmla="val 690"/>
                  <a:gd name="f258" fmla="val 709"/>
                  <a:gd name="f259" fmla="+- 0 0 -90"/>
                  <a:gd name="f260" fmla="*/ f3 1 749"/>
                  <a:gd name="f261" fmla="*/ f4 1 575"/>
                  <a:gd name="f262" fmla="+- f7 0 f5"/>
                  <a:gd name="f263" fmla="+- f6 0 f5"/>
                  <a:gd name="f264" fmla="*/ f259 f0 1"/>
                  <a:gd name="f265" fmla="*/ f263 1 749"/>
                  <a:gd name="f266" fmla="*/ f262 1 575"/>
                  <a:gd name="f267" fmla="*/ 77787 f263 1"/>
                  <a:gd name="f268" fmla="*/ 615950 f262 1"/>
                  <a:gd name="f269" fmla="*/ 71437 f263 1"/>
                  <a:gd name="f270" fmla="*/ 630237 f262 1"/>
                  <a:gd name="f271" fmla="*/ 900112 f263 1"/>
                  <a:gd name="f272" fmla="*/ 904875 f262 1"/>
                  <a:gd name="f273" fmla="*/ 404812 f263 1"/>
                  <a:gd name="f274" fmla="*/ 261937 f262 1"/>
                  <a:gd name="f275" fmla="*/ 396875 f263 1"/>
                  <a:gd name="f276" fmla="*/ 266700 f262 1"/>
                  <a:gd name="f277" fmla="*/ 919162 f263 1"/>
                  <a:gd name="f278" fmla="*/ 841375 f262 1"/>
                  <a:gd name="f279" fmla="*/ 938212 f263 1"/>
                  <a:gd name="f280" fmla="*/ 781050 f262 1"/>
                  <a:gd name="f281" fmla="*/ 952500 f263 1"/>
                  <a:gd name="f282" fmla="*/ 739775 f262 1"/>
                  <a:gd name="f283" fmla="*/ 927100 f263 1"/>
                  <a:gd name="f284" fmla="*/ 671512 f262 1"/>
                  <a:gd name="f285" fmla="*/ 904875 f263 1"/>
                  <a:gd name="f286" fmla="*/ 577850 f262 1"/>
                  <a:gd name="f287" fmla="*/ 893762 f263 1"/>
                  <a:gd name="f288" fmla="*/ 503237 f262 1"/>
                  <a:gd name="f289" fmla="*/ 882650 f263 1"/>
                  <a:gd name="f290" fmla="*/ 420687 f262 1"/>
                  <a:gd name="f291" fmla="*/ 855662 f263 1"/>
                  <a:gd name="f292" fmla="*/ 333375 f262 1"/>
                  <a:gd name="f293" fmla="*/ 822325 f263 1"/>
                  <a:gd name="f294" fmla="*/ 811212 f263 1"/>
                  <a:gd name="f295" fmla="*/ 269875 f262 1"/>
                  <a:gd name="f296" fmla="*/ 781050 f263 1"/>
                  <a:gd name="f297" fmla="*/ 184150 f262 1"/>
                  <a:gd name="f298" fmla="*/ 776287 f263 1"/>
                  <a:gd name="f299" fmla="*/ 123825 f262 1"/>
                  <a:gd name="f300" fmla="*/ 735012 f263 1"/>
                  <a:gd name="f301" fmla="*/ 11112 f262 1"/>
                  <a:gd name="f302" fmla="*/ 555625 f263 1"/>
                  <a:gd name="f303" fmla="*/ 58737 f262 1"/>
                  <a:gd name="f304" fmla="*/ 492125 f263 1"/>
                  <a:gd name="f305" fmla="*/ 100012 f262 1"/>
                  <a:gd name="f306" fmla="*/ 438150 f263 1"/>
                  <a:gd name="f307" fmla="*/ 214312 f262 1"/>
                  <a:gd name="f308" fmla="*/ 390525 f263 1"/>
                  <a:gd name="f309" fmla="*/ 314325 f262 1"/>
                  <a:gd name="f310" fmla="*/ 409575 f263 1"/>
                  <a:gd name="f311" fmla="*/ 307975 f262 1"/>
                  <a:gd name="f312" fmla="*/ 423862 f263 1"/>
                  <a:gd name="f313" fmla="*/ 412750 f263 1"/>
                  <a:gd name="f314" fmla="*/ 349250 f262 1"/>
                  <a:gd name="f315" fmla="*/ 355600 f262 1"/>
                  <a:gd name="f316" fmla="*/ 427037 f263 1"/>
                  <a:gd name="f317" fmla="*/ 390525 f262 1"/>
                  <a:gd name="f318" fmla="*/ 412750 f262 1"/>
                  <a:gd name="f319" fmla="*/ 379412 f263 1"/>
                  <a:gd name="f320" fmla="*/ 457200 f262 1"/>
                  <a:gd name="f321" fmla="*/ 344487 f263 1"/>
                  <a:gd name="f322" fmla="*/ 492125 f262 1"/>
                  <a:gd name="f323" fmla="*/ 300037 f263 1"/>
                  <a:gd name="f324" fmla="*/ 217487 f263 1"/>
                  <a:gd name="f325" fmla="*/ 514350 f262 1"/>
                  <a:gd name="f326" fmla="*/ 47625 f263 1"/>
                  <a:gd name="f327" fmla="*/ 82550 f263 1"/>
                  <a:gd name="f328" fmla="*/ 96837 f263 1"/>
                  <a:gd name="f329" fmla="*/ 657225 f262 1"/>
                  <a:gd name="f330" fmla="*/ 74612 f263 1"/>
                  <a:gd name="f331" fmla="*/ 712787 f262 1"/>
                  <a:gd name="f332" fmla="*/ 6350 f263 1"/>
                  <a:gd name="f333" fmla="*/ 795337 f262 1"/>
                  <a:gd name="f334" fmla="*/ 30162 f263 1"/>
                  <a:gd name="f335" fmla="*/ 852487 f262 1"/>
                  <a:gd name="f336" fmla="*/ 130175 f263 1"/>
                  <a:gd name="f337" fmla="*/ 825500 f262 1"/>
                  <a:gd name="f338" fmla="*/ 228600 f263 1"/>
                  <a:gd name="f339" fmla="*/ 800100 f262 1"/>
                  <a:gd name="f340" fmla="*/ 330200 f263 1"/>
                  <a:gd name="f341" fmla="*/ 769937 f262 1"/>
                  <a:gd name="f342" fmla="*/ 742950 f262 1"/>
                  <a:gd name="f343" fmla="*/ 525462 f263 1"/>
                  <a:gd name="f344" fmla="*/ 622300 f263 1"/>
                  <a:gd name="f345" fmla="*/ 682625 f262 1"/>
                  <a:gd name="f346" fmla="*/ 690562 f263 1"/>
                  <a:gd name="f347" fmla="*/ 698500 f262 1"/>
                  <a:gd name="f348" fmla="*/ 709612 f263 1"/>
                  <a:gd name="f349" fmla="*/ 769937 f263 1"/>
                  <a:gd name="f350" fmla="*/ 766762 f262 1"/>
                  <a:gd name="f351" fmla="*/ 841375 f263 1"/>
                  <a:gd name="f352" fmla="*/ 788987 f262 1"/>
                  <a:gd name="f353" fmla="*/ 908050 f263 1"/>
                  <a:gd name="f354" fmla="*/ 803275 f262 1"/>
                  <a:gd name="f355" fmla="*/ 792162 f262 1"/>
                  <a:gd name="f356" fmla="*/ 401637 f263 1"/>
                  <a:gd name="f357" fmla="*/ 319087 f262 1"/>
                  <a:gd name="f358" fmla="*/ 1136650 f263 1"/>
                  <a:gd name="f359" fmla="*/ 720725 f262 1"/>
                  <a:gd name="f360" fmla="*/ 1106487 f263 1"/>
                  <a:gd name="f361" fmla="*/ 1092200 f263 1"/>
                  <a:gd name="f362" fmla="*/ 1001712 f263 1"/>
                  <a:gd name="f363" fmla="*/ 960437 f263 1"/>
                  <a:gd name="f364" fmla="*/ 830262 f262 1"/>
                  <a:gd name="f365" fmla="*/ 890587 f262 1"/>
                  <a:gd name="f366" fmla="*/ 946150 f263 1"/>
                  <a:gd name="f367" fmla="*/ 871537 f262 1"/>
                  <a:gd name="f368" fmla="*/ 1028700 f263 1"/>
                  <a:gd name="f369" fmla="*/ 836612 f262 1"/>
                  <a:gd name="f370" fmla="*/ 1125537 f263 1"/>
                  <a:gd name="f371" fmla="*/ 754062 f262 1"/>
                  <a:gd name="f372" fmla="*/ f264 1 f2"/>
                  <a:gd name="f373" fmla="*/ f267 1 749"/>
                  <a:gd name="f374" fmla="*/ f268 1 575"/>
                  <a:gd name="f375" fmla="*/ f269 1 749"/>
                  <a:gd name="f376" fmla="*/ f270 1 575"/>
                  <a:gd name="f377" fmla="*/ f271 1 749"/>
                  <a:gd name="f378" fmla="*/ f272 1 575"/>
                  <a:gd name="f379" fmla="*/ f273 1 749"/>
                  <a:gd name="f380" fmla="*/ f274 1 575"/>
                  <a:gd name="f381" fmla="*/ f275 1 749"/>
                  <a:gd name="f382" fmla="*/ f276 1 575"/>
                  <a:gd name="f383" fmla="*/ f277 1 749"/>
                  <a:gd name="f384" fmla="*/ f278 1 575"/>
                  <a:gd name="f385" fmla="*/ f279 1 749"/>
                  <a:gd name="f386" fmla="*/ f280 1 575"/>
                  <a:gd name="f387" fmla="*/ f281 1 749"/>
                  <a:gd name="f388" fmla="*/ f282 1 575"/>
                  <a:gd name="f389" fmla="*/ f283 1 749"/>
                  <a:gd name="f390" fmla="*/ f284 1 575"/>
                  <a:gd name="f391" fmla="*/ f285 1 749"/>
                  <a:gd name="f392" fmla="*/ f286 1 575"/>
                  <a:gd name="f393" fmla="*/ f287 1 749"/>
                  <a:gd name="f394" fmla="*/ f288 1 575"/>
                  <a:gd name="f395" fmla="*/ f289 1 749"/>
                  <a:gd name="f396" fmla="*/ f290 1 575"/>
                  <a:gd name="f397" fmla="*/ f291 1 749"/>
                  <a:gd name="f398" fmla="*/ f292 1 575"/>
                  <a:gd name="f399" fmla="*/ f293 1 749"/>
                  <a:gd name="f400" fmla="*/ f294 1 749"/>
                  <a:gd name="f401" fmla="*/ f295 1 575"/>
                  <a:gd name="f402" fmla="*/ f296 1 749"/>
                  <a:gd name="f403" fmla="*/ f297 1 575"/>
                  <a:gd name="f404" fmla="*/ f298 1 749"/>
                  <a:gd name="f405" fmla="*/ f299 1 575"/>
                  <a:gd name="f406" fmla="*/ f300 1 749"/>
                  <a:gd name="f407" fmla="*/ f301 1 575"/>
                  <a:gd name="f408" fmla="*/ f302 1 749"/>
                  <a:gd name="f409" fmla="*/ f303 1 575"/>
                  <a:gd name="f410" fmla="*/ f304 1 749"/>
                  <a:gd name="f411" fmla="*/ f305 1 575"/>
                  <a:gd name="f412" fmla="*/ f306 1 749"/>
                  <a:gd name="f413" fmla="*/ f307 1 575"/>
                  <a:gd name="f414" fmla="*/ f308 1 749"/>
                  <a:gd name="f415" fmla="*/ f309 1 575"/>
                  <a:gd name="f416" fmla="*/ f310 1 749"/>
                  <a:gd name="f417" fmla="*/ f311 1 575"/>
                  <a:gd name="f418" fmla="*/ f312 1 749"/>
                  <a:gd name="f419" fmla="*/ f313 1 749"/>
                  <a:gd name="f420" fmla="*/ f314 1 575"/>
                  <a:gd name="f421" fmla="*/ f315 1 575"/>
                  <a:gd name="f422" fmla="*/ f316 1 749"/>
                  <a:gd name="f423" fmla="*/ f317 1 575"/>
                  <a:gd name="f424" fmla="*/ f318 1 575"/>
                  <a:gd name="f425" fmla="*/ f319 1 749"/>
                  <a:gd name="f426" fmla="*/ f320 1 575"/>
                  <a:gd name="f427" fmla="*/ f321 1 749"/>
                  <a:gd name="f428" fmla="*/ f322 1 575"/>
                  <a:gd name="f429" fmla="*/ f323 1 749"/>
                  <a:gd name="f430" fmla="*/ f324 1 749"/>
                  <a:gd name="f431" fmla="*/ f325 1 575"/>
                  <a:gd name="f432" fmla="*/ f326 1 749"/>
                  <a:gd name="f433" fmla="*/ f327 1 749"/>
                  <a:gd name="f434" fmla="*/ f328 1 749"/>
                  <a:gd name="f435" fmla="*/ f329 1 575"/>
                  <a:gd name="f436" fmla="*/ f330 1 749"/>
                  <a:gd name="f437" fmla="*/ f331 1 575"/>
                  <a:gd name="f438" fmla="*/ f332 1 749"/>
                  <a:gd name="f439" fmla="*/ f333 1 575"/>
                  <a:gd name="f440" fmla="*/ f334 1 749"/>
                  <a:gd name="f441" fmla="*/ f335 1 575"/>
                  <a:gd name="f442" fmla="*/ f336 1 749"/>
                  <a:gd name="f443" fmla="*/ f337 1 575"/>
                  <a:gd name="f444" fmla="*/ f338 1 749"/>
                  <a:gd name="f445" fmla="*/ f339 1 575"/>
                  <a:gd name="f446" fmla="*/ f340 1 749"/>
                  <a:gd name="f447" fmla="*/ f341 1 575"/>
                  <a:gd name="f448" fmla="*/ f342 1 575"/>
                  <a:gd name="f449" fmla="*/ f343 1 749"/>
                  <a:gd name="f450" fmla="*/ f344 1 749"/>
                  <a:gd name="f451" fmla="*/ f345 1 575"/>
                  <a:gd name="f452" fmla="*/ f346 1 749"/>
                  <a:gd name="f453" fmla="*/ f347 1 575"/>
                  <a:gd name="f454" fmla="*/ f348 1 749"/>
                  <a:gd name="f455" fmla="*/ f349 1 749"/>
                  <a:gd name="f456" fmla="*/ f350 1 575"/>
                  <a:gd name="f457" fmla="*/ f351 1 749"/>
                  <a:gd name="f458" fmla="*/ f352 1 575"/>
                  <a:gd name="f459" fmla="*/ f353 1 749"/>
                  <a:gd name="f460" fmla="*/ f354 1 575"/>
                  <a:gd name="f461" fmla="*/ f355 1 575"/>
                  <a:gd name="f462" fmla="*/ f356 1 749"/>
                  <a:gd name="f463" fmla="*/ f357 1 575"/>
                  <a:gd name="f464" fmla="*/ f358 1 749"/>
                  <a:gd name="f465" fmla="*/ f359 1 575"/>
                  <a:gd name="f466" fmla="*/ f360 1 749"/>
                  <a:gd name="f467" fmla="*/ f361 1 749"/>
                  <a:gd name="f468" fmla="*/ f362 1 749"/>
                  <a:gd name="f469" fmla="*/ f363 1 749"/>
                  <a:gd name="f470" fmla="*/ f364 1 575"/>
                  <a:gd name="f471" fmla="*/ f365 1 575"/>
                  <a:gd name="f472" fmla="*/ f366 1 749"/>
                  <a:gd name="f473" fmla="*/ f367 1 575"/>
                  <a:gd name="f474" fmla="*/ f368 1 749"/>
                  <a:gd name="f475" fmla="*/ f369 1 575"/>
                  <a:gd name="f476" fmla="*/ f370 1 749"/>
                  <a:gd name="f477" fmla="*/ f371 1 575"/>
                  <a:gd name="f478" fmla="*/ 0 1 f265"/>
                  <a:gd name="f479" fmla="*/ f6 1 f265"/>
                  <a:gd name="f480" fmla="*/ 0 1 f266"/>
                  <a:gd name="f481" fmla="*/ f7 1 f266"/>
                  <a:gd name="f482" fmla="+- f372 0 f1"/>
                  <a:gd name="f483" fmla="*/ f373 1 f265"/>
                  <a:gd name="f484" fmla="*/ f374 1 f266"/>
                  <a:gd name="f485" fmla="*/ f375 1 f265"/>
                  <a:gd name="f486" fmla="*/ f376 1 f266"/>
                  <a:gd name="f487" fmla="*/ f377 1 f265"/>
                  <a:gd name="f488" fmla="*/ f378 1 f266"/>
                  <a:gd name="f489" fmla="*/ f379 1 f265"/>
                  <a:gd name="f490" fmla="*/ f380 1 f266"/>
                  <a:gd name="f491" fmla="*/ f381 1 f265"/>
                  <a:gd name="f492" fmla="*/ f382 1 f266"/>
                  <a:gd name="f493" fmla="*/ f383 1 f265"/>
                  <a:gd name="f494" fmla="*/ f384 1 f266"/>
                  <a:gd name="f495" fmla="*/ f385 1 f265"/>
                  <a:gd name="f496" fmla="*/ f386 1 f266"/>
                  <a:gd name="f497" fmla="*/ f387 1 f265"/>
                  <a:gd name="f498" fmla="*/ f388 1 f266"/>
                  <a:gd name="f499" fmla="*/ f389 1 f265"/>
                  <a:gd name="f500" fmla="*/ f390 1 f266"/>
                  <a:gd name="f501" fmla="*/ f391 1 f265"/>
                  <a:gd name="f502" fmla="*/ f392 1 f266"/>
                  <a:gd name="f503" fmla="*/ f393 1 f265"/>
                  <a:gd name="f504" fmla="*/ f394 1 f266"/>
                  <a:gd name="f505" fmla="*/ f395 1 f265"/>
                  <a:gd name="f506" fmla="*/ f396 1 f266"/>
                  <a:gd name="f507" fmla="*/ f397 1 f265"/>
                  <a:gd name="f508" fmla="*/ f398 1 f266"/>
                  <a:gd name="f509" fmla="*/ f399 1 f265"/>
                  <a:gd name="f510" fmla="*/ f400 1 f265"/>
                  <a:gd name="f511" fmla="*/ f401 1 f266"/>
                  <a:gd name="f512" fmla="*/ f402 1 f265"/>
                  <a:gd name="f513" fmla="*/ f403 1 f266"/>
                  <a:gd name="f514" fmla="*/ f404 1 f265"/>
                  <a:gd name="f515" fmla="*/ f405 1 f266"/>
                  <a:gd name="f516" fmla="*/ f406 1 f265"/>
                  <a:gd name="f517" fmla="*/ f407 1 f266"/>
                  <a:gd name="f518" fmla="*/ f408 1 f265"/>
                  <a:gd name="f519" fmla="*/ f409 1 f266"/>
                  <a:gd name="f520" fmla="*/ f410 1 f265"/>
                  <a:gd name="f521" fmla="*/ f411 1 f266"/>
                  <a:gd name="f522" fmla="*/ f412 1 f265"/>
                  <a:gd name="f523" fmla="*/ f413 1 f266"/>
                  <a:gd name="f524" fmla="*/ f414 1 f265"/>
                  <a:gd name="f525" fmla="*/ f415 1 f266"/>
                  <a:gd name="f526" fmla="*/ f416 1 f265"/>
                  <a:gd name="f527" fmla="*/ f417 1 f266"/>
                  <a:gd name="f528" fmla="*/ f418 1 f265"/>
                  <a:gd name="f529" fmla="*/ f419 1 f265"/>
                  <a:gd name="f530" fmla="*/ f420 1 f266"/>
                  <a:gd name="f531" fmla="*/ f421 1 f266"/>
                  <a:gd name="f532" fmla="*/ f422 1 f265"/>
                  <a:gd name="f533" fmla="*/ f423 1 f266"/>
                  <a:gd name="f534" fmla="*/ f424 1 f266"/>
                  <a:gd name="f535" fmla="*/ f425 1 f265"/>
                  <a:gd name="f536" fmla="*/ f426 1 f266"/>
                  <a:gd name="f537" fmla="*/ f427 1 f265"/>
                  <a:gd name="f538" fmla="*/ f428 1 f266"/>
                  <a:gd name="f539" fmla="*/ f429 1 f265"/>
                  <a:gd name="f540" fmla="*/ f430 1 f265"/>
                  <a:gd name="f541" fmla="*/ f431 1 f266"/>
                  <a:gd name="f542" fmla="*/ f432 1 f265"/>
                  <a:gd name="f543" fmla="*/ f433 1 f265"/>
                  <a:gd name="f544" fmla="*/ f434 1 f265"/>
                  <a:gd name="f545" fmla="*/ f435 1 f266"/>
                  <a:gd name="f546" fmla="*/ f436 1 f265"/>
                  <a:gd name="f547" fmla="*/ f437 1 f266"/>
                  <a:gd name="f548" fmla="*/ f438 1 f265"/>
                  <a:gd name="f549" fmla="*/ f439 1 f266"/>
                  <a:gd name="f550" fmla="*/ f440 1 f265"/>
                  <a:gd name="f551" fmla="*/ f441 1 f266"/>
                  <a:gd name="f552" fmla="*/ f442 1 f265"/>
                  <a:gd name="f553" fmla="*/ f443 1 f266"/>
                  <a:gd name="f554" fmla="*/ f444 1 f265"/>
                  <a:gd name="f555" fmla="*/ f445 1 f266"/>
                  <a:gd name="f556" fmla="*/ f446 1 f265"/>
                  <a:gd name="f557" fmla="*/ f447 1 f266"/>
                  <a:gd name="f558" fmla="*/ f448 1 f266"/>
                  <a:gd name="f559" fmla="*/ f449 1 f265"/>
                  <a:gd name="f560" fmla="*/ f450 1 f265"/>
                  <a:gd name="f561" fmla="*/ f451 1 f266"/>
                  <a:gd name="f562" fmla="*/ f452 1 f265"/>
                  <a:gd name="f563" fmla="*/ f453 1 f266"/>
                  <a:gd name="f564" fmla="*/ f454 1 f265"/>
                  <a:gd name="f565" fmla="*/ f455 1 f265"/>
                  <a:gd name="f566" fmla="*/ f456 1 f266"/>
                  <a:gd name="f567" fmla="*/ f457 1 f265"/>
                  <a:gd name="f568" fmla="*/ f458 1 f266"/>
                  <a:gd name="f569" fmla="*/ f459 1 f265"/>
                  <a:gd name="f570" fmla="*/ f460 1 f266"/>
                  <a:gd name="f571" fmla="*/ f461 1 f266"/>
                  <a:gd name="f572" fmla="*/ f462 1 f265"/>
                  <a:gd name="f573" fmla="*/ f463 1 f266"/>
                  <a:gd name="f574" fmla="*/ f464 1 f265"/>
                  <a:gd name="f575" fmla="*/ f465 1 f266"/>
                  <a:gd name="f576" fmla="*/ f466 1 f265"/>
                  <a:gd name="f577" fmla="*/ f467 1 f265"/>
                  <a:gd name="f578" fmla="*/ f468 1 f265"/>
                  <a:gd name="f579" fmla="*/ f469 1 f265"/>
                  <a:gd name="f580" fmla="*/ f470 1 f266"/>
                  <a:gd name="f581" fmla="*/ f471 1 f266"/>
                  <a:gd name="f582" fmla="*/ f472 1 f265"/>
                  <a:gd name="f583" fmla="*/ f473 1 f266"/>
                  <a:gd name="f584" fmla="*/ f474 1 f265"/>
                  <a:gd name="f585" fmla="*/ f475 1 f266"/>
                  <a:gd name="f586" fmla="*/ f476 1 f265"/>
                  <a:gd name="f587" fmla="*/ f477 1 f266"/>
                  <a:gd name="f588" fmla="*/ f478 f260 1"/>
                  <a:gd name="f589" fmla="*/ f479 f260 1"/>
                  <a:gd name="f590" fmla="*/ f481 f261 1"/>
                  <a:gd name="f591" fmla="*/ f480 f261 1"/>
                  <a:gd name="f592" fmla="*/ f483 f260 1"/>
                  <a:gd name="f593" fmla="*/ f484 f261 1"/>
                  <a:gd name="f594" fmla="*/ f485 f260 1"/>
                  <a:gd name="f595" fmla="*/ f486 f261 1"/>
                  <a:gd name="f596" fmla="*/ f487 f260 1"/>
                  <a:gd name="f597" fmla="*/ f488 f261 1"/>
                  <a:gd name="f598" fmla="*/ f489 f260 1"/>
                  <a:gd name="f599" fmla="*/ f490 f261 1"/>
                  <a:gd name="f600" fmla="*/ f491 f260 1"/>
                  <a:gd name="f601" fmla="*/ f492 f261 1"/>
                  <a:gd name="f602" fmla="*/ f493 f260 1"/>
                  <a:gd name="f603" fmla="*/ f494 f261 1"/>
                  <a:gd name="f604" fmla="*/ f495 f260 1"/>
                  <a:gd name="f605" fmla="*/ f496 f261 1"/>
                  <a:gd name="f606" fmla="*/ f497 f260 1"/>
                  <a:gd name="f607" fmla="*/ f498 f261 1"/>
                  <a:gd name="f608" fmla="*/ f499 f260 1"/>
                  <a:gd name="f609" fmla="*/ f500 f261 1"/>
                  <a:gd name="f610" fmla="*/ f501 f260 1"/>
                  <a:gd name="f611" fmla="*/ f502 f261 1"/>
                  <a:gd name="f612" fmla="*/ f503 f260 1"/>
                  <a:gd name="f613" fmla="*/ f504 f261 1"/>
                  <a:gd name="f614" fmla="*/ f505 f260 1"/>
                  <a:gd name="f615" fmla="*/ f506 f261 1"/>
                  <a:gd name="f616" fmla="*/ f507 f260 1"/>
                  <a:gd name="f617" fmla="*/ f508 f261 1"/>
                  <a:gd name="f618" fmla="*/ f509 f260 1"/>
                  <a:gd name="f619" fmla="*/ f510 f260 1"/>
                  <a:gd name="f620" fmla="*/ f511 f261 1"/>
                  <a:gd name="f621" fmla="*/ f512 f260 1"/>
                  <a:gd name="f622" fmla="*/ f513 f261 1"/>
                  <a:gd name="f623" fmla="*/ f514 f260 1"/>
                  <a:gd name="f624" fmla="*/ f515 f261 1"/>
                  <a:gd name="f625" fmla="*/ f516 f260 1"/>
                  <a:gd name="f626" fmla="*/ f517 f261 1"/>
                  <a:gd name="f627" fmla="*/ f518 f260 1"/>
                  <a:gd name="f628" fmla="*/ f519 f261 1"/>
                  <a:gd name="f629" fmla="*/ f520 f260 1"/>
                  <a:gd name="f630" fmla="*/ f521 f261 1"/>
                  <a:gd name="f631" fmla="*/ f522 f260 1"/>
                  <a:gd name="f632" fmla="*/ f523 f261 1"/>
                  <a:gd name="f633" fmla="*/ f524 f260 1"/>
                  <a:gd name="f634" fmla="*/ f525 f261 1"/>
                  <a:gd name="f635" fmla="*/ f526 f260 1"/>
                  <a:gd name="f636" fmla="*/ f527 f261 1"/>
                  <a:gd name="f637" fmla="*/ f528 f260 1"/>
                  <a:gd name="f638" fmla="*/ f529 f260 1"/>
                  <a:gd name="f639" fmla="*/ f530 f261 1"/>
                  <a:gd name="f640" fmla="*/ f531 f261 1"/>
                  <a:gd name="f641" fmla="*/ f532 f260 1"/>
                  <a:gd name="f642" fmla="*/ f533 f261 1"/>
                  <a:gd name="f643" fmla="*/ f534 f261 1"/>
                  <a:gd name="f644" fmla="*/ f535 f260 1"/>
                  <a:gd name="f645" fmla="*/ f536 f261 1"/>
                  <a:gd name="f646" fmla="*/ f537 f260 1"/>
                  <a:gd name="f647" fmla="*/ f538 f261 1"/>
                  <a:gd name="f648" fmla="*/ f539 f260 1"/>
                  <a:gd name="f649" fmla="*/ f540 f260 1"/>
                  <a:gd name="f650" fmla="*/ f541 f261 1"/>
                  <a:gd name="f651" fmla="*/ f542 f260 1"/>
                  <a:gd name="f652" fmla="*/ f543 f260 1"/>
                  <a:gd name="f653" fmla="*/ f544 f260 1"/>
                  <a:gd name="f654" fmla="*/ f545 f261 1"/>
                  <a:gd name="f655" fmla="*/ f546 f260 1"/>
                  <a:gd name="f656" fmla="*/ f547 f261 1"/>
                  <a:gd name="f657" fmla="*/ f548 f260 1"/>
                  <a:gd name="f658" fmla="*/ f549 f261 1"/>
                  <a:gd name="f659" fmla="*/ f550 f260 1"/>
                  <a:gd name="f660" fmla="*/ f551 f261 1"/>
                  <a:gd name="f661" fmla="*/ f552 f260 1"/>
                  <a:gd name="f662" fmla="*/ f553 f261 1"/>
                  <a:gd name="f663" fmla="*/ f554 f260 1"/>
                  <a:gd name="f664" fmla="*/ f555 f261 1"/>
                  <a:gd name="f665" fmla="*/ f556 f260 1"/>
                  <a:gd name="f666" fmla="*/ f557 f261 1"/>
                  <a:gd name="f667" fmla="*/ f558 f261 1"/>
                  <a:gd name="f668" fmla="*/ f559 f260 1"/>
                  <a:gd name="f669" fmla="*/ f560 f260 1"/>
                  <a:gd name="f670" fmla="*/ f561 f261 1"/>
                  <a:gd name="f671" fmla="*/ f562 f260 1"/>
                  <a:gd name="f672" fmla="*/ f563 f261 1"/>
                  <a:gd name="f673" fmla="*/ f564 f260 1"/>
                  <a:gd name="f674" fmla="*/ f565 f260 1"/>
                  <a:gd name="f675" fmla="*/ f566 f261 1"/>
                  <a:gd name="f676" fmla="*/ f567 f260 1"/>
                  <a:gd name="f677" fmla="*/ f568 f261 1"/>
                  <a:gd name="f678" fmla="*/ f569 f260 1"/>
                  <a:gd name="f679" fmla="*/ f570 f261 1"/>
                  <a:gd name="f680" fmla="*/ f571 f261 1"/>
                  <a:gd name="f681" fmla="*/ f572 f260 1"/>
                  <a:gd name="f682" fmla="*/ f573 f261 1"/>
                  <a:gd name="f683" fmla="*/ f574 f260 1"/>
                  <a:gd name="f684" fmla="*/ f575 f261 1"/>
                  <a:gd name="f685" fmla="*/ f576 f260 1"/>
                  <a:gd name="f686" fmla="*/ f577 f260 1"/>
                  <a:gd name="f687" fmla="*/ f578 f260 1"/>
                  <a:gd name="f688" fmla="*/ f579 f260 1"/>
                  <a:gd name="f689" fmla="*/ f580 f261 1"/>
                  <a:gd name="f690" fmla="*/ f581 f261 1"/>
                  <a:gd name="f691" fmla="*/ f582 f260 1"/>
                  <a:gd name="f692" fmla="*/ f583 f261 1"/>
                  <a:gd name="f693" fmla="*/ f584 f260 1"/>
                  <a:gd name="f694" fmla="*/ f585 f261 1"/>
                  <a:gd name="f695" fmla="*/ f586 f260 1"/>
                  <a:gd name="f696" fmla="*/ f587 f261 1"/>
                </a:gdLst>
                <a:ahLst/>
                <a:cxnLst>
                  <a:cxn ang="3cd4">
                    <a:pos x="hc" y="t"/>
                  </a:cxn>
                  <a:cxn ang="0">
                    <a:pos x="r" y="vc"/>
                  </a:cxn>
                  <a:cxn ang="cd4">
                    <a:pos x="hc" y="b"/>
                  </a:cxn>
                  <a:cxn ang="cd2">
                    <a:pos x="l" y="vc"/>
                  </a:cxn>
                  <a:cxn ang="f482">
                    <a:pos x="f592" y="f593"/>
                  </a:cxn>
                  <a:cxn ang="f482">
                    <a:pos x="f594" y="f595"/>
                  </a:cxn>
                  <a:cxn ang="f482">
                    <a:pos x="f596" y="f597"/>
                  </a:cxn>
                  <a:cxn ang="f482">
                    <a:pos x="f598" y="f599"/>
                  </a:cxn>
                  <a:cxn ang="f482">
                    <a:pos x="f600" y="f601"/>
                  </a:cxn>
                  <a:cxn ang="f482">
                    <a:pos x="f602" y="f603"/>
                  </a:cxn>
                  <a:cxn ang="f482">
                    <a:pos x="f604" y="f605"/>
                  </a:cxn>
                  <a:cxn ang="f482">
                    <a:pos x="f606" y="f607"/>
                  </a:cxn>
                  <a:cxn ang="f482">
                    <a:pos x="f608" y="f609"/>
                  </a:cxn>
                  <a:cxn ang="f482">
                    <a:pos x="f610" y="f611"/>
                  </a:cxn>
                  <a:cxn ang="f482">
                    <a:pos x="f612" y="f613"/>
                  </a:cxn>
                  <a:cxn ang="f482">
                    <a:pos x="f614" y="f615"/>
                  </a:cxn>
                  <a:cxn ang="f482">
                    <a:pos x="f616" y="f617"/>
                  </a:cxn>
                  <a:cxn ang="f482">
                    <a:pos x="f618" y="f601"/>
                  </a:cxn>
                  <a:cxn ang="f482">
                    <a:pos x="f619" y="f620"/>
                  </a:cxn>
                  <a:cxn ang="f482">
                    <a:pos x="f621" y="f622"/>
                  </a:cxn>
                  <a:cxn ang="f482">
                    <a:pos x="f623" y="f624"/>
                  </a:cxn>
                  <a:cxn ang="f482">
                    <a:pos x="f625" y="f626"/>
                  </a:cxn>
                  <a:cxn ang="f482">
                    <a:pos x="f627" y="f628"/>
                  </a:cxn>
                  <a:cxn ang="f482">
                    <a:pos x="f629" y="f630"/>
                  </a:cxn>
                  <a:cxn ang="f482">
                    <a:pos x="f631" y="f632"/>
                  </a:cxn>
                  <a:cxn ang="f482">
                    <a:pos x="f633" y="f634"/>
                  </a:cxn>
                  <a:cxn ang="f482">
                    <a:pos x="f635" y="f636"/>
                  </a:cxn>
                  <a:cxn ang="f482">
                    <a:pos x="f637" y="f634"/>
                  </a:cxn>
                  <a:cxn ang="f482">
                    <a:pos x="f638" y="f639"/>
                  </a:cxn>
                  <a:cxn ang="f482">
                    <a:pos x="f635" y="f640"/>
                  </a:cxn>
                  <a:cxn ang="f482">
                    <a:pos x="f641" y="f642"/>
                  </a:cxn>
                  <a:cxn ang="f482">
                    <a:pos x="f641" y="f643"/>
                  </a:cxn>
                  <a:cxn ang="f482">
                    <a:pos x="f644" y="f645"/>
                  </a:cxn>
                  <a:cxn ang="f482">
                    <a:pos x="f646" y="f647"/>
                  </a:cxn>
                  <a:cxn ang="f482">
                    <a:pos x="f648" y="f613"/>
                  </a:cxn>
                  <a:cxn ang="f482">
                    <a:pos x="f649" y="f650"/>
                  </a:cxn>
                  <a:cxn ang="f482">
                    <a:pos x="f651" y="f611"/>
                  </a:cxn>
                  <a:cxn ang="f482">
                    <a:pos x="f652" y="f593"/>
                  </a:cxn>
                  <a:cxn ang="f482">
                    <a:pos x="f653" y="f654"/>
                  </a:cxn>
                  <a:cxn ang="f482">
                    <a:pos x="f655" y="f656"/>
                  </a:cxn>
                  <a:cxn ang="f482">
                    <a:pos x="f657" y="f658"/>
                  </a:cxn>
                  <a:cxn ang="f482">
                    <a:pos x="f659" y="f660"/>
                  </a:cxn>
                  <a:cxn ang="f482">
                    <a:pos x="f661" y="f662"/>
                  </a:cxn>
                  <a:cxn ang="f482">
                    <a:pos x="f663" y="f664"/>
                  </a:cxn>
                  <a:cxn ang="f482">
                    <a:pos x="f665" y="f666"/>
                  </a:cxn>
                  <a:cxn ang="f482">
                    <a:pos x="f641" y="f667"/>
                  </a:cxn>
                  <a:cxn ang="f482">
                    <a:pos x="f668" y="f656"/>
                  </a:cxn>
                  <a:cxn ang="f482">
                    <a:pos x="f669" y="f670"/>
                  </a:cxn>
                  <a:cxn ang="f482">
                    <a:pos x="f671" y="f672"/>
                  </a:cxn>
                  <a:cxn ang="f482">
                    <a:pos x="f673" y="f607"/>
                  </a:cxn>
                  <a:cxn ang="f482">
                    <a:pos x="f674" y="f675"/>
                  </a:cxn>
                  <a:cxn ang="f482">
                    <a:pos x="f676" y="f677"/>
                  </a:cxn>
                  <a:cxn ang="f482">
                    <a:pos x="f678" y="f679"/>
                  </a:cxn>
                  <a:cxn ang="f482">
                    <a:pos x="f678" y="f680"/>
                  </a:cxn>
                  <a:cxn ang="f482">
                    <a:pos x="f681" y="f682"/>
                  </a:cxn>
                  <a:cxn ang="f482">
                    <a:pos x="f681" y="f682"/>
                  </a:cxn>
                  <a:cxn ang="f482">
                    <a:pos x="f683" y="f684"/>
                  </a:cxn>
                  <a:cxn ang="f482">
                    <a:pos x="f685" y="f607"/>
                  </a:cxn>
                  <a:cxn ang="f482">
                    <a:pos x="f686" y="f667"/>
                  </a:cxn>
                  <a:cxn ang="f482">
                    <a:pos x="f687" y="f677"/>
                  </a:cxn>
                  <a:cxn ang="f482">
                    <a:pos x="f688" y="f679"/>
                  </a:cxn>
                  <a:cxn ang="f482">
                    <a:pos x="f604" y="f689"/>
                  </a:cxn>
                  <a:cxn ang="f482">
                    <a:pos x="f602" y="f690"/>
                  </a:cxn>
                  <a:cxn ang="f482">
                    <a:pos x="f691" y="f692"/>
                  </a:cxn>
                  <a:cxn ang="f482">
                    <a:pos x="f693" y="f694"/>
                  </a:cxn>
                  <a:cxn ang="f482">
                    <a:pos x="f695" y="f696"/>
                  </a:cxn>
                </a:cxnLst>
                <a:rect l="f588" t="f591" r="f589" b="f590"/>
                <a:pathLst>
                  <a:path w="749" h="575">
                    <a:moveTo>
                      <a:pt x="f8" y="f9"/>
                    </a:moveTo>
                    <a:lnTo>
                      <a:pt x="f10" y="f9"/>
                    </a:lnTo>
                    <a:lnTo>
                      <a:pt x="f10" y="f11"/>
                    </a:lnTo>
                    <a:lnTo>
                      <a:pt x="f12" y="f13"/>
                    </a:lnTo>
                    <a:lnTo>
                      <a:pt x="f10" y="f14"/>
                    </a:lnTo>
                    <a:lnTo>
                      <a:pt x="f8" y="f14"/>
                    </a:lnTo>
                    <a:lnTo>
                      <a:pt x="f15" y="f13"/>
                    </a:lnTo>
                    <a:lnTo>
                      <a:pt x="f15" y="f16"/>
                    </a:lnTo>
                    <a:lnTo>
                      <a:pt x="f8" y="f9"/>
                    </a:lnTo>
                    <a:close/>
                    <a:moveTo>
                      <a:pt x="f17" y="f18"/>
                    </a:moveTo>
                    <a:lnTo>
                      <a:pt x="f19" y="f20"/>
                    </a:lnTo>
                    <a:lnTo>
                      <a:pt x="f19" y="f7"/>
                    </a:lnTo>
                    <a:lnTo>
                      <a:pt x="f21" y="f7"/>
                    </a:lnTo>
                    <a:lnTo>
                      <a:pt x="f17" y="f22"/>
                    </a:lnTo>
                    <a:lnTo>
                      <a:pt x="f23" y="f20"/>
                    </a:lnTo>
                    <a:lnTo>
                      <a:pt x="f23" y="f24"/>
                    </a:lnTo>
                    <a:lnTo>
                      <a:pt x="f22" y="f18"/>
                    </a:lnTo>
                    <a:lnTo>
                      <a:pt x="f17" y="f18"/>
                    </a:lnTo>
                    <a:close/>
                    <a:moveTo>
                      <a:pt x="f25" y="f26"/>
                    </a:moveTo>
                    <a:lnTo>
                      <a:pt x="f25" y="f27"/>
                    </a:lnTo>
                    <a:lnTo>
                      <a:pt x="f25" y="f28"/>
                    </a:lnTo>
                    <a:lnTo>
                      <a:pt x="f29" y="f27"/>
                    </a:lnTo>
                    <a:lnTo>
                      <a:pt x="f30" y="f26"/>
                    </a:lnTo>
                    <a:lnTo>
                      <a:pt x="f30" y="f31"/>
                    </a:lnTo>
                    <a:lnTo>
                      <a:pt x="f29" y="f31"/>
                    </a:lnTo>
                    <a:lnTo>
                      <a:pt x="f25" y="f26"/>
                    </a:lnTo>
                    <a:close/>
                    <a:moveTo>
                      <a:pt x="f32" y="f33"/>
                    </a:moveTo>
                    <a:lnTo>
                      <a:pt x="f34" y="f35"/>
                    </a:lnTo>
                    <a:lnTo>
                      <a:pt x="f36" y="f37"/>
                    </a:lnTo>
                    <a:lnTo>
                      <a:pt x="f38" y="f39"/>
                    </a:lnTo>
                    <a:lnTo>
                      <a:pt x="f40" y="f41"/>
                    </a:lnTo>
                    <a:lnTo>
                      <a:pt x="f42" y="f43"/>
                    </a:lnTo>
                    <a:lnTo>
                      <a:pt x="f44" y="f45"/>
                    </a:lnTo>
                    <a:lnTo>
                      <a:pt x="f46" y="f47"/>
                    </a:lnTo>
                    <a:lnTo>
                      <a:pt x="f38" y="f48"/>
                    </a:lnTo>
                    <a:lnTo>
                      <a:pt x="f46" y="f49"/>
                    </a:lnTo>
                    <a:lnTo>
                      <a:pt x="f50" y="f51"/>
                    </a:lnTo>
                    <a:lnTo>
                      <a:pt x="f44" y="f52"/>
                    </a:lnTo>
                    <a:lnTo>
                      <a:pt x="f53" y="f54"/>
                    </a:lnTo>
                    <a:lnTo>
                      <a:pt x="f44" y="f55"/>
                    </a:lnTo>
                    <a:lnTo>
                      <a:pt x="f42" y="f56"/>
                    </a:lnTo>
                    <a:lnTo>
                      <a:pt x="f46" y="f57"/>
                    </a:lnTo>
                    <a:lnTo>
                      <a:pt x="f58" y="f59"/>
                    </a:lnTo>
                    <a:lnTo>
                      <a:pt x="f38" y="f60"/>
                    </a:lnTo>
                    <a:lnTo>
                      <a:pt x="f61" y="f62"/>
                    </a:lnTo>
                    <a:lnTo>
                      <a:pt x="f34" y="f63"/>
                    </a:lnTo>
                    <a:lnTo>
                      <a:pt x="f32" y="f14"/>
                    </a:lnTo>
                    <a:lnTo>
                      <a:pt x="f23" y="f64"/>
                    </a:lnTo>
                    <a:lnTo>
                      <a:pt x="f22" y="f65"/>
                    </a:lnTo>
                    <a:lnTo>
                      <a:pt x="f21" y="f66"/>
                    </a:lnTo>
                    <a:lnTo>
                      <a:pt x="f21" y="f67"/>
                    </a:lnTo>
                    <a:lnTo>
                      <a:pt x="f21" y="f68"/>
                    </a:lnTo>
                    <a:lnTo>
                      <a:pt x="f20" y="f69"/>
                    </a:lnTo>
                    <a:lnTo>
                      <a:pt x="f20" y="f70"/>
                    </a:lnTo>
                    <a:lnTo>
                      <a:pt x="f20" y="f71"/>
                    </a:lnTo>
                    <a:lnTo>
                      <a:pt x="f20" y="f72"/>
                    </a:lnTo>
                    <a:lnTo>
                      <a:pt x="f19" y="f73"/>
                    </a:lnTo>
                    <a:lnTo>
                      <a:pt x="f19" y="f74"/>
                    </a:lnTo>
                    <a:lnTo>
                      <a:pt x="f75" y="f76"/>
                    </a:lnTo>
                    <a:lnTo>
                      <a:pt x="f75" y="f77"/>
                    </a:lnTo>
                    <a:lnTo>
                      <a:pt x="f78" y="f79"/>
                    </a:lnTo>
                    <a:lnTo>
                      <a:pt x="f80" y="f81"/>
                    </a:lnTo>
                    <a:lnTo>
                      <a:pt x="f82" y="f83"/>
                    </a:lnTo>
                    <a:lnTo>
                      <a:pt x="f33" y="f84"/>
                    </a:lnTo>
                    <a:lnTo>
                      <a:pt x="f85" y="f86"/>
                    </a:lnTo>
                    <a:lnTo>
                      <a:pt x="f87" y="f88"/>
                    </a:lnTo>
                    <a:lnTo>
                      <a:pt x="f37" y="f89"/>
                    </a:lnTo>
                    <a:lnTo>
                      <a:pt x="f90" y="f31"/>
                    </a:lnTo>
                    <a:lnTo>
                      <a:pt x="f41" y="f31"/>
                    </a:lnTo>
                    <a:lnTo>
                      <a:pt x="f91" y="f89"/>
                    </a:lnTo>
                    <a:lnTo>
                      <a:pt x="f92" y="f89"/>
                    </a:lnTo>
                    <a:lnTo>
                      <a:pt x="f93" y="f94"/>
                    </a:lnTo>
                    <a:lnTo>
                      <a:pt x="f95" y="f96"/>
                    </a:lnTo>
                    <a:lnTo>
                      <a:pt x="f95" y="f97"/>
                    </a:lnTo>
                    <a:lnTo>
                      <a:pt x="f98" y="f99"/>
                    </a:lnTo>
                    <a:lnTo>
                      <a:pt x="f100" y="f101"/>
                    </a:lnTo>
                    <a:lnTo>
                      <a:pt x="f47" y="f102"/>
                    </a:lnTo>
                    <a:lnTo>
                      <a:pt x="f47" y="f103"/>
                    </a:lnTo>
                    <a:lnTo>
                      <a:pt x="f47" y="f104"/>
                    </a:lnTo>
                    <a:lnTo>
                      <a:pt x="f100" y="f105"/>
                    </a:lnTo>
                    <a:lnTo>
                      <a:pt x="f100" y="f106"/>
                    </a:lnTo>
                    <a:lnTo>
                      <a:pt x="f107" y="f108"/>
                    </a:lnTo>
                    <a:lnTo>
                      <a:pt x="f48" y="f109"/>
                    </a:lnTo>
                    <a:lnTo>
                      <a:pt x="f51" y="f10"/>
                    </a:lnTo>
                    <a:lnTo>
                      <a:pt x="f110" y="f111"/>
                    </a:lnTo>
                    <a:lnTo>
                      <a:pt x="f54" y="f112"/>
                    </a:lnTo>
                    <a:lnTo>
                      <a:pt x="f113" y="f114"/>
                    </a:lnTo>
                    <a:lnTo>
                      <a:pt x="f115" y="f5"/>
                    </a:lnTo>
                    <a:lnTo>
                      <a:pt x="f116" y="f114"/>
                    </a:lnTo>
                    <a:lnTo>
                      <a:pt x="f117" y="f112"/>
                    </a:lnTo>
                    <a:lnTo>
                      <a:pt x="f118" y="f119"/>
                    </a:lnTo>
                    <a:lnTo>
                      <a:pt x="f67" y="f120"/>
                    </a:lnTo>
                    <a:lnTo>
                      <a:pt x="f121" y="f122"/>
                    </a:lnTo>
                    <a:lnTo>
                      <a:pt x="f123" y="f122"/>
                    </a:lnTo>
                    <a:lnTo>
                      <a:pt x="f124" y="f15"/>
                    </a:lnTo>
                    <a:lnTo>
                      <a:pt x="f125" y="f12"/>
                    </a:lnTo>
                    <a:lnTo>
                      <a:pt x="f126" y="f127"/>
                    </a:lnTo>
                    <a:lnTo>
                      <a:pt x="f72" y="f128"/>
                    </a:lnTo>
                    <a:lnTo>
                      <a:pt x="f129" y="f130"/>
                    </a:lnTo>
                    <a:lnTo>
                      <a:pt x="f129" y="f131"/>
                    </a:lnTo>
                    <a:lnTo>
                      <a:pt x="f132" y="f133"/>
                    </a:lnTo>
                    <a:lnTo>
                      <a:pt x="f132" y="f99"/>
                    </a:lnTo>
                    <a:lnTo>
                      <a:pt x="f129" y="f134"/>
                    </a:lnTo>
                    <a:lnTo>
                      <a:pt x="f135" y="f136"/>
                    </a:lnTo>
                    <a:lnTo>
                      <a:pt x="f81" y="f137"/>
                    </a:lnTo>
                    <a:lnTo>
                      <a:pt x="f135" y="f86"/>
                    </a:lnTo>
                    <a:lnTo>
                      <a:pt x="f135" y="f138"/>
                    </a:lnTo>
                    <a:lnTo>
                      <a:pt x="f139" y="f86"/>
                    </a:lnTo>
                    <a:lnTo>
                      <a:pt x="f29" y="f140"/>
                    </a:lnTo>
                    <a:lnTo>
                      <a:pt x="f25" y="f140"/>
                    </a:lnTo>
                    <a:lnTo>
                      <a:pt x="f77" y="f137"/>
                    </a:lnTo>
                    <a:lnTo>
                      <a:pt x="f141" y="f142"/>
                    </a:lnTo>
                    <a:lnTo>
                      <a:pt x="f77" y="f143"/>
                    </a:lnTo>
                    <a:lnTo>
                      <a:pt x="f141" y="f143"/>
                    </a:lnTo>
                    <a:lnTo>
                      <a:pt x="f76" y="f138"/>
                    </a:lnTo>
                    <a:lnTo>
                      <a:pt x="f144" y="f86"/>
                    </a:lnTo>
                    <a:lnTo>
                      <a:pt x="f144" y="f143"/>
                    </a:lnTo>
                    <a:lnTo>
                      <a:pt x="f76" y="f145"/>
                    </a:lnTo>
                    <a:lnTo>
                      <a:pt x="f76" y="f84"/>
                    </a:lnTo>
                    <a:lnTo>
                      <a:pt x="f146" y="f147"/>
                    </a:lnTo>
                    <a:lnTo>
                      <a:pt x="f141" y="f148"/>
                    </a:lnTo>
                    <a:lnTo>
                      <a:pt x="f77" y="f148"/>
                    </a:lnTo>
                    <a:lnTo>
                      <a:pt x="f77" y="f147"/>
                    </a:lnTo>
                    <a:lnTo>
                      <a:pt x="f25" y="f149"/>
                    </a:lnTo>
                    <a:lnTo>
                      <a:pt x="f25" y="f150"/>
                    </a:lnTo>
                    <a:lnTo>
                      <a:pt x="f77" y="f150"/>
                    </a:lnTo>
                    <a:lnTo>
                      <a:pt x="f141" y="f151"/>
                    </a:lnTo>
                    <a:lnTo>
                      <a:pt x="f76" y="f152"/>
                    </a:lnTo>
                    <a:lnTo>
                      <a:pt x="f144" y="f153"/>
                    </a:lnTo>
                    <a:lnTo>
                      <a:pt x="f154" y="f135"/>
                    </a:lnTo>
                    <a:lnTo>
                      <a:pt x="f154" y="f139"/>
                    </a:lnTo>
                    <a:lnTo>
                      <a:pt x="f154" y="f79"/>
                    </a:lnTo>
                    <a:lnTo>
                      <a:pt x="f74" y="f29"/>
                    </a:lnTo>
                    <a:lnTo>
                      <a:pt x="f74" y="f25"/>
                    </a:lnTo>
                    <a:lnTo>
                      <a:pt x="f154" y="f141"/>
                    </a:lnTo>
                    <a:lnTo>
                      <a:pt x="f76" y="f146"/>
                    </a:lnTo>
                    <a:lnTo>
                      <a:pt x="f77" y="f76"/>
                    </a:lnTo>
                    <a:lnTo>
                      <a:pt x="f30" y="f74"/>
                    </a:lnTo>
                    <a:lnTo>
                      <a:pt x="f153" y="f155"/>
                    </a:lnTo>
                    <a:lnTo>
                      <a:pt x="f81" y="f156"/>
                    </a:lnTo>
                    <a:lnTo>
                      <a:pt x="f157" y="f72"/>
                    </a:lnTo>
                    <a:lnTo>
                      <a:pt x="f152" y="f158"/>
                    </a:lnTo>
                    <a:lnTo>
                      <a:pt x="f149" y="f71"/>
                    </a:lnTo>
                    <a:lnTo>
                      <a:pt x="f147" y="f126"/>
                    </a:lnTo>
                    <a:lnTo>
                      <a:pt x="f147" y="f159"/>
                    </a:lnTo>
                    <a:lnTo>
                      <a:pt x="f147" y="f160"/>
                    </a:lnTo>
                    <a:lnTo>
                      <a:pt x="f161" y="f159"/>
                    </a:lnTo>
                    <a:lnTo>
                      <a:pt x="f162" y="f160"/>
                    </a:lnTo>
                    <a:lnTo>
                      <a:pt x="f88" y="f70"/>
                    </a:lnTo>
                    <a:lnTo>
                      <a:pt x="f89" y="f163"/>
                    </a:lnTo>
                    <a:lnTo>
                      <a:pt x="f26" y="f69"/>
                    </a:lnTo>
                    <a:lnTo>
                      <a:pt x="f164" y="f69"/>
                    </a:lnTo>
                    <a:lnTo>
                      <a:pt x="f165" y="f166"/>
                    </a:lnTo>
                    <a:lnTo>
                      <a:pt x="f167" y="f125"/>
                    </a:lnTo>
                    <a:lnTo>
                      <a:pt x="f168" y="f69"/>
                    </a:lnTo>
                    <a:lnTo>
                      <a:pt x="f169" y="f170"/>
                    </a:lnTo>
                    <a:lnTo>
                      <a:pt x="f171" y="f121"/>
                    </a:lnTo>
                    <a:lnTo>
                      <a:pt x="f119" y="f66"/>
                    </a:lnTo>
                    <a:lnTo>
                      <a:pt x="f119" y="f65"/>
                    </a:lnTo>
                    <a:lnTo>
                      <a:pt x="f172" y="f173"/>
                    </a:lnTo>
                    <a:lnTo>
                      <a:pt x="f12" y="f173"/>
                    </a:lnTo>
                    <a:lnTo>
                      <a:pt x="f12" y="f14"/>
                    </a:lnTo>
                    <a:lnTo>
                      <a:pt x="f12" y="f13"/>
                    </a:lnTo>
                    <a:lnTo>
                      <a:pt x="f12" y="f16"/>
                    </a:lnTo>
                    <a:lnTo>
                      <a:pt x="f174" y="f175"/>
                    </a:lnTo>
                    <a:lnTo>
                      <a:pt x="f176" y="f177"/>
                    </a:lnTo>
                    <a:lnTo>
                      <a:pt x="f171" y="f178"/>
                    </a:lnTo>
                    <a:lnTo>
                      <a:pt x="f171" y="f179"/>
                    </a:lnTo>
                    <a:lnTo>
                      <a:pt x="f176" y="f60"/>
                    </a:lnTo>
                    <a:lnTo>
                      <a:pt x="f174" y="f180"/>
                    </a:lnTo>
                    <a:lnTo>
                      <a:pt x="f10" y="f181"/>
                    </a:lnTo>
                    <a:lnTo>
                      <a:pt x="f182" y="f183"/>
                    </a:lnTo>
                    <a:lnTo>
                      <a:pt x="f122" y="f184"/>
                    </a:lnTo>
                    <a:lnTo>
                      <a:pt x="f185" y="f54"/>
                    </a:lnTo>
                    <a:lnTo>
                      <a:pt x="f186" y="f51"/>
                    </a:lnTo>
                    <a:lnTo>
                      <a:pt x="f112" y="f187"/>
                    </a:lnTo>
                    <a:lnTo>
                      <a:pt x="f188" y="f189"/>
                    </a:lnTo>
                    <a:lnTo>
                      <a:pt x="f5" y="f190"/>
                    </a:lnTo>
                    <a:lnTo>
                      <a:pt x="f191" y="f192"/>
                    </a:lnTo>
                    <a:lnTo>
                      <a:pt x="f114" y="f33"/>
                    </a:lnTo>
                    <a:lnTo>
                      <a:pt x="f112" y="f85"/>
                    </a:lnTo>
                    <a:lnTo>
                      <a:pt x="f185" y="f87"/>
                    </a:lnTo>
                    <a:lnTo>
                      <a:pt x="f8" y="f37"/>
                    </a:lnTo>
                    <a:lnTo>
                      <a:pt x="f193" y="f194"/>
                    </a:lnTo>
                    <a:lnTo>
                      <a:pt x="f195" y="f192"/>
                    </a:lnTo>
                    <a:lnTo>
                      <a:pt x="f196" y="f90"/>
                    </a:lnTo>
                    <a:lnTo>
                      <a:pt x="f197" y="f198"/>
                    </a:lnTo>
                    <a:lnTo>
                      <a:pt x="f168" y="f92"/>
                    </a:lnTo>
                    <a:lnTo>
                      <a:pt x="f101" y="f199"/>
                    </a:lnTo>
                    <a:lnTo>
                      <a:pt x="f131" y="f190"/>
                    </a:lnTo>
                    <a:lnTo>
                      <a:pt x="f134" y="f43"/>
                    </a:lnTo>
                    <a:lnTo>
                      <a:pt x="f164" y="f45"/>
                    </a:lnTo>
                    <a:lnTo>
                      <a:pt x="f94" y="f200"/>
                    </a:lnTo>
                    <a:lnTo>
                      <a:pt x="f136" y="f47"/>
                    </a:lnTo>
                    <a:lnTo>
                      <a:pt x="f137" y="f201"/>
                    </a:lnTo>
                    <a:lnTo>
                      <a:pt x="f145" y="f187"/>
                    </a:lnTo>
                    <a:lnTo>
                      <a:pt x="f148" y="f202"/>
                    </a:lnTo>
                    <a:lnTo>
                      <a:pt x="f203" y="f204"/>
                    </a:lnTo>
                    <a:lnTo>
                      <a:pt x="f153" y="f51"/>
                    </a:lnTo>
                    <a:lnTo>
                      <a:pt x="f77" y="f52"/>
                    </a:lnTo>
                    <a:lnTo>
                      <a:pt x="f154" y="f205"/>
                    </a:lnTo>
                    <a:lnTo>
                      <a:pt x="f155" y="f55"/>
                    </a:lnTo>
                    <a:lnTo>
                      <a:pt x="f206" y="f115"/>
                    </a:lnTo>
                    <a:lnTo>
                      <a:pt x="f207" y="f184"/>
                    </a:lnTo>
                    <a:lnTo>
                      <a:pt x="f208" y="f209"/>
                    </a:lnTo>
                    <a:lnTo>
                      <a:pt x="f210" y="f183"/>
                    </a:lnTo>
                    <a:lnTo>
                      <a:pt x="f123" y="f211"/>
                    </a:lnTo>
                    <a:lnTo>
                      <a:pt x="f212" y="f213"/>
                    </a:lnTo>
                    <a:lnTo>
                      <a:pt x="f118" y="f181"/>
                    </a:lnTo>
                    <a:lnTo>
                      <a:pt x="f214" y="f215"/>
                    </a:lnTo>
                    <a:lnTo>
                      <a:pt x="f216" y="f180"/>
                    </a:lnTo>
                    <a:lnTo>
                      <a:pt x="f117" y="f217"/>
                    </a:lnTo>
                    <a:lnTo>
                      <a:pt x="f178" y="f180"/>
                    </a:lnTo>
                    <a:lnTo>
                      <a:pt x="f218" y="f59"/>
                    </a:lnTo>
                    <a:lnTo>
                      <a:pt x="f180" y="f181"/>
                    </a:lnTo>
                    <a:lnTo>
                      <a:pt x="f59" y="f116"/>
                    </a:lnTo>
                    <a:lnTo>
                      <a:pt x="f59" y="f213"/>
                    </a:lnTo>
                    <a:lnTo>
                      <a:pt x="f116" y="f57"/>
                    </a:lnTo>
                    <a:lnTo>
                      <a:pt x="f116" y="f219"/>
                    </a:lnTo>
                    <a:lnTo>
                      <a:pt x="f213" y="f56"/>
                    </a:lnTo>
                    <a:lnTo>
                      <a:pt x="f57" y="f54"/>
                    </a:lnTo>
                    <a:lnTo>
                      <a:pt x="f220" y="f52"/>
                    </a:lnTo>
                    <a:lnTo>
                      <a:pt x="f184" y="f51"/>
                    </a:lnTo>
                    <a:lnTo>
                      <a:pt x="f115" y="f204"/>
                    </a:lnTo>
                    <a:lnTo>
                      <a:pt x="f49" y="f49"/>
                    </a:lnTo>
                    <a:lnTo>
                      <a:pt x="f187" y="f202"/>
                    </a:lnTo>
                    <a:lnTo>
                      <a:pt x="f48" y="f48"/>
                    </a:lnTo>
                    <a:lnTo>
                      <a:pt x="f45" y="f201"/>
                    </a:lnTo>
                    <a:lnTo>
                      <a:pt x="f95" y="f47"/>
                    </a:lnTo>
                    <a:lnTo>
                      <a:pt x="f90" y="f100"/>
                    </a:lnTo>
                    <a:lnTo>
                      <a:pt x="f37" y="f200"/>
                    </a:lnTo>
                    <a:lnTo>
                      <a:pt x="f221" y="f45"/>
                    </a:lnTo>
                    <a:lnTo>
                      <a:pt x="f222" y="f189"/>
                    </a:lnTo>
                    <a:lnTo>
                      <a:pt x="f20" y="f190"/>
                    </a:lnTo>
                    <a:lnTo>
                      <a:pt x="f23" y="f199"/>
                    </a:lnTo>
                    <a:lnTo>
                      <a:pt x="f23" y="f190"/>
                    </a:lnTo>
                    <a:lnTo>
                      <a:pt x="f21" y="f201"/>
                    </a:lnTo>
                    <a:lnTo>
                      <a:pt x="f75" y="f204"/>
                    </a:lnTo>
                    <a:lnTo>
                      <a:pt x="f20" y="f49"/>
                    </a:lnTo>
                    <a:lnTo>
                      <a:pt x="f17" y="f187"/>
                    </a:lnTo>
                    <a:lnTo>
                      <a:pt x="f23" y="f45"/>
                    </a:lnTo>
                    <a:lnTo>
                      <a:pt x="f32" y="f41"/>
                    </a:lnTo>
                    <a:lnTo>
                      <a:pt x="f32" y="f194"/>
                    </a:lnTo>
                    <a:lnTo>
                      <a:pt x="f32" y="f33"/>
                    </a:lnTo>
                    <a:close/>
                    <a:moveTo>
                      <a:pt x="f29" y="f138"/>
                    </a:moveTo>
                    <a:lnTo>
                      <a:pt x="f29" y="f138"/>
                    </a:lnTo>
                    <a:lnTo>
                      <a:pt x="f30" y="f138"/>
                    </a:lnTo>
                    <a:lnTo>
                      <a:pt x="f30" y="f143"/>
                    </a:lnTo>
                    <a:lnTo>
                      <a:pt x="f30" y="f223"/>
                    </a:lnTo>
                    <a:lnTo>
                      <a:pt x="f29" y="f138"/>
                    </a:lnTo>
                    <a:close/>
                    <a:moveTo>
                      <a:pt x="f224" y="f213"/>
                    </a:moveTo>
                    <a:lnTo>
                      <a:pt x="f225" y="f183"/>
                    </a:lnTo>
                    <a:lnTo>
                      <a:pt x="f226" y="f211"/>
                    </a:lnTo>
                    <a:lnTo>
                      <a:pt x="f227" y="f57"/>
                    </a:lnTo>
                    <a:lnTo>
                      <a:pt x="f228" y="f219"/>
                    </a:lnTo>
                    <a:lnTo>
                      <a:pt x="f229" y="f55"/>
                    </a:lnTo>
                    <a:lnTo>
                      <a:pt x="f230" y="f52"/>
                    </a:lnTo>
                    <a:lnTo>
                      <a:pt x="f231" y="f232"/>
                    </a:lnTo>
                    <a:lnTo>
                      <a:pt x="f233" y="f51"/>
                    </a:lnTo>
                    <a:lnTo>
                      <a:pt x="f234" y="f54"/>
                    </a:lnTo>
                    <a:lnTo>
                      <a:pt x="f235" y="f184"/>
                    </a:lnTo>
                    <a:lnTo>
                      <a:pt x="f236" y="f181"/>
                    </a:lnTo>
                    <a:lnTo>
                      <a:pt x="f230" y="f211"/>
                    </a:lnTo>
                    <a:lnTo>
                      <a:pt x="f237" y="f115"/>
                    </a:lnTo>
                    <a:lnTo>
                      <a:pt x="f238" y="f205"/>
                    </a:lnTo>
                    <a:lnTo>
                      <a:pt x="f239" y="f204"/>
                    </a:lnTo>
                    <a:lnTo>
                      <a:pt x="f240" y="f187"/>
                    </a:lnTo>
                    <a:lnTo>
                      <a:pt x="f241" y="f48"/>
                    </a:lnTo>
                    <a:lnTo>
                      <a:pt x="f242" y="f100"/>
                    </a:lnTo>
                    <a:lnTo>
                      <a:pt x="f243" y="f200"/>
                    </a:lnTo>
                    <a:lnTo>
                      <a:pt x="f244" y="f200"/>
                    </a:lnTo>
                    <a:lnTo>
                      <a:pt x="f245" y="f45"/>
                    </a:lnTo>
                    <a:lnTo>
                      <a:pt x="f246" y="f189"/>
                    </a:lnTo>
                    <a:lnTo>
                      <a:pt x="f247" y="f43"/>
                    </a:lnTo>
                    <a:lnTo>
                      <a:pt x="f248" y="f190"/>
                    </a:lnTo>
                    <a:lnTo>
                      <a:pt x="f249" y="f199"/>
                    </a:lnTo>
                    <a:lnTo>
                      <a:pt x="f53" y="f92"/>
                    </a:lnTo>
                    <a:lnTo>
                      <a:pt x="f53" y="f41"/>
                    </a:lnTo>
                    <a:lnTo>
                      <a:pt x="f50" y="f198"/>
                    </a:lnTo>
                    <a:lnTo>
                      <a:pt x="f46" y="f192"/>
                    </a:lnTo>
                    <a:lnTo>
                      <a:pt x="f61" y="f87"/>
                    </a:lnTo>
                    <a:lnTo>
                      <a:pt x="f34" y="f250"/>
                    </a:lnTo>
                    <a:lnTo>
                      <a:pt x="f32" y="f251"/>
                    </a:lnTo>
                    <a:lnTo>
                      <a:pt x="f32" y="f75"/>
                    </a:lnTo>
                    <a:lnTo>
                      <a:pt x="f36" y="f252"/>
                    </a:lnTo>
                    <a:lnTo>
                      <a:pt x="f58" y="f75"/>
                    </a:lnTo>
                    <a:lnTo>
                      <a:pt x="f40" y="f251"/>
                    </a:lnTo>
                    <a:lnTo>
                      <a:pt x="f42" y="f82"/>
                    </a:lnTo>
                    <a:lnTo>
                      <a:pt x="f50" y="f82"/>
                    </a:lnTo>
                    <a:lnTo>
                      <a:pt x="f50" y="f251"/>
                    </a:lnTo>
                    <a:lnTo>
                      <a:pt x="f40" y="f24"/>
                    </a:lnTo>
                    <a:lnTo>
                      <a:pt x="f53" y="f18"/>
                    </a:lnTo>
                    <a:lnTo>
                      <a:pt x="f247" y="f82"/>
                    </a:lnTo>
                    <a:lnTo>
                      <a:pt x="f253" y="f194"/>
                    </a:lnTo>
                    <a:lnTo>
                      <a:pt x="f254" y="f194"/>
                    </a:lnTo>
                    <a:lnTo>
                      <a:pt x="f255" y="f194"/>
                    </a:lnTo>
                    <a:lnTo>
                      <a:pt x="f256" y="f45"/>
                    </a:lnTo>
                    <a:lnTo>
                      <a:pt x="f257" y="f100"/>
                    </a:lnTo>
                    <a:lnTo>
                      <a:pt x="f231" y="f48"/>
                    </a:lnTo>
                    <a:lnTo>
                      <a:pt x="f258" y="f51"/>
                    </a:lnTo>
                    <a:lnTo>
                      <a:pt x="f228" y="f52"/>
                    </a:lnTo>
                    <a:lnTo>
                      <a:pt x="f6" y="f181"/>
                    </a:lnTo>
                    <a:lnTo>
                      <a:pt x="f224" y="f213"/>
                    </a:lnTo>
                    <a:close/>
                  </a:path>
                </a:pathLst>
              </a:custGeom>
              <a:solidFill>
                <a:srgbClr val="0F3364"/>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76" name="Freeform 49">
                <a:extLst>
                  <a:ext uri="{FF2B5EF4-FFF2-40B4-BE49-F238E27FC236}">
                    <a16:creationId xmlns:a16="http://schemas.microsoft.com/office/drawing/2014/main" id="{E5CB9CB8-6851-8DD2-40F8-628E0F6474C4}"/>
                  </a:ext>
                </a:extLst>
              </p:cNvPr>
              <p:cNvSpPr/>
              <p:nvPr/>
            </p:nvSpPr>
            <p:spPr>
              <a:xfrm>
                <a:off x="5939229" y="2324651"/>
                <a:ext cx="926698" cy="569543"/>
              </a:xfrm>
              <a:custGeom>
                <a:avLst/>
                <a:gdLst>
                  <a:gd name="f0" fmla="val 10800000"/>
                  <a:gd name="f1" fmla="val 5400000"/>
                  <a:gd name="f2" fmla="val 360"/>
                  <a:gd name="f3" fmla="val 180"/>
                  <a:gd name="f4" fmla="val w"/>
                  <a:gd name="f5" fmla="val h"/>
                  <a:gd name="f6" fmla="val 0"/>
                  <a:gd name="f7" fmla="val 781"/>
                  <a:gd name="f8" fmla="val 480"/>
                  <a:gd name="f9" fmla="val 738"/>
                  <a:gd name="f10" fmla="val 215"/>
                  <a:gd name="f11" fmla="val 745"/>
                  <a:gd name="f12" fmla="val 222"/>
                  <a:gd name="f13" fmla="val 748"/>
                  <a:gd name="f14" fmla="val 201"/>
                  <a:gd name="f15" fmla="val 184"/>
                  <a:gd name="f16" fmla="val 750"/>
                  <a:gd name="f17" fmla="val 177"/>
                  <a:gd name="f18" fmla="val 755"/>
                  <a:gd name="f19" fmla="val 170"/>
                  <a:gd name="f20" fmla="val 760"/>
                  <a:gd name="f21" fmla="val 165"/>
                  <a:gd name="f22" fmla="val 764"/>
                  <a:gd name="f23" fmla="val 161"/>
                  <a:gd name="f24" fmla="val 762"/>
                  <a:gd name="f25" fmla="val 154"/>
                  <a:gd name="f26" fmla="val 769"/>
                  <a:gd name="f27" fmla="val 99"/>
                  <a:gd name="f28" fmla="val 101"/>
                  <a:gd name="f29" fmla="val 109"/>
                  <a:gd name="f30" fmla="val 743"/>
                  <a:gd name="f31" fmla="val 116"/>
                  <a:gd name="f32" fmla="val 132"/>
                  <a:gd name="f33" fmla="val 144"/>
                  <a:gd name="f34" fmla="val 734"/>
                  <a:gd name="f35" fmla="val 163"/>
                  <a:gd name="f36" fmla="val 194"/>
                  <a:gd name="f37" fmla="val 736"/>
                  <a:gd name="f38" fmla="val 210"/>
                  <a:gd name="f39" fmla="val 779"/>
                  <a:gd name="f40" fmla="val 92"/>
                  <a:gd name="f41" fmla="val 774"/>
                  <a:gd name="f42" fmla="val 118"/>
                  <a:gd name="f43" fmla="val 776"/>
                  <a:gd name="f44" fmla="val 113"/>
                  <a:gd name="f45" fmla="val 757"/>
                  <a:gd name="f46" fmla="val 270"/>
                  <a:gd name="f47" fmla="val 260"/>
                  <a:gd name="f48" fmla="val 253"/>
                  <a:gd name="f49" fmla="val 731"/>
                  <a:gd name="f50" fmla="val 255"/>
                  <a:gd name="f51" fmla="val 722"/>
                  <a:gd name="f52" fmla="val 708"/>
                  <a:gd name="f53" fmla="val 267"/>
                  <a:gd name="f54" fmla="val 700"/>
                  <a:gd name="f55" fmla="val 696"/>
                  <a:gd name="f56" fmla="val 262"/>
                  <a:gd name="f57" fmla="val 682"/>
                  <a:gd name="f58" fmla="val 672"/>
                  <a:gd name="f59" fmla="val 241"/>
                  <a:gd name="f60" fmla="val 663"/>
                  <a:gd name="f61" fmla="val 646"/>
                  <a:gd name="f62" fmla="val 637"/>
                  <a:gd name="f63" fmla="val 239"/>
                  <a:gd name="f64" fmla="val 618"/>
                  <a:gd name="f65" fmla="val 615"/>
                  <a:gd name="f66" fmla="val 611"/>
                  <a:gd name="f67" fmla="val 236"/>
                  <a:gd name="f68" fmla="val 232"/>
                  <a:gd name="f69" fmla="val 667"/>
                  <a:gd name="f70" fmla="val 674"/>
                  <a:gd name="f71" fmla="val 234"/>
                  <a:gd name="f72" fmla="val 244"/>
                  <a:gd name="f73" fmla="val 691"/>
                  <a:gd name="f74" fmla="val 248"/>
                  <a:gd name="f75" fmla="val 698"/>
                  <a:gd name="f76" fmla="val 705"/>
                  <a:gd name="f77" fmla="val 710"/>
                  <a:gd name="f78" fmla="val 251"/>
                  <a:gd name="f79" fmla="val 715"/>
                  <a:gd name="f80" fmla="val 227"/>
                  <a:gd name="f81" fmla="val 686"/>
                  <a:gd name="f82" fmla="val 220"/>
                  <a:gd name="f83" fmla="val 658"/>
                  <a:gd name="f84" fmla="val 208"/>
                  <a:gd name="f85" fmla="val 656"/>
                  <a:gd name="f86" fmla="val 206"/>
                  <a:gd name="f87" fmla="val 653"/>
                  <a:gd name="f88" fmla="val 217"/>
                  <a:gd name="f89" fmla="val 693"/>
                  <a:gd name="f90" fmla="val 213"/>
                  <a:gd name="f91" fmla="val 196"/>
                  <a:gd name="f92" fmla="val 189"/>
                  <a:gd name="f93" fmla="val 187"/>
                  <a:gd name="f94" fmla="val 182"/>
                  <a:gd name="f95" fmla="val 677"/>
                  <a:gd name="f96" fmla="val 175"/>
                  <a:gd name="f97" fmla="val 168"/>
                  <a:gd name="f98" fmla="val 648"/>
                  <a:gd name="f99" fmla="val 630"/>
                  <a:gd name="f100" fmla="val 151"/>
                  <a:gd name="f101" fmla="val 620"/>
                  <a:gd name="f102" fmla="val 142"/>
                  <a:gd name="f103" fmla="val 599"/>
                  <a:gd name="f104" fmla="val 130"/>
                  <a:gd name="f105" fmla="val 601"/>
                  <a:gd name="f106" fmla="val 128"/>
                  <a:gd name="f107" fmla="val 135"/>
                  <a:gd name="f108" fmla="val 632"/>
                  <a:gd name="f109" fmla="val 146"/>
                  <a:gd name="f110" fmla="val 149"/>
                  <a:gd name="f111" fmla="val 173"/>
                  <a:gd name="f112" fmla="val 679"/>
                  <a:gd name="f113" fmla="val 689"/>
                  <a:gd name="f114" fmla="val 139"/>
                  <a:gd name="f115" fmla="val 665"/>
                  <a:gd name="f116" fmla="val 123"/>
                  <a:gd name="f117" fmla="val 644"/>
                  <a:gd name="f118" fmla="val 120"/>
                  <a:gd name="f119" fmla="val 104"/>
                  <a:gd name="f120" fmla="val 592"/>
                  <a:gd name="f121" fmla="val 580"/>
                  <a:gd name="f122" fmla="val 111"/>
                  <a:gd name="f123" fmla="val 577"/>
                  <a:gd name="f124" fmla="val 570"/>
                  <a:gd name="f125" fmla="val 106"/>
                  <a:gd name="f126" fmla="val 90"/>
                  <a:gd name="f127" fmla="val 80"/>
                  <a:gd name="f128" fmla="val 68"/>
                  <a:gd name="f129" fmla="val 582"/>
                  <a:gd name="f130" fmla="val 61"/>
                  <a:gd name="f131" fmla="val 585"/>
                  <a:gd name="f132" fmla="val 52"/>
                  <a:gd name="f133" fmla="val 38"/>
                  <a:gd name="f134" fmla="val 35"/>
                  <a:gd name="f135" fmla="val 573"/>
                  <a:gd name="f136" fmla="val 33"/>
                  <a:gd name="f137" fmla="val 563"/>
                  <a:gd name="f138" fmla="val 551"/>
                  <a:gd name="f139" fmla="val 26"/>
                  <a:gd name="f140" fmla="val 533"/>
                  <a:gd name="f141" fmla="val 23"/>
                  <a:gd name="f142" fmla="val 528"/>
                  <a:gd name="f143" fmla="val 19"/>
                  <a:gd name="f144" fmla="val 16"/>
                  <a:gd name="f145" fmla="val 9"/>
                  <a:gd name="f146" fmla="val 523"/>
                  <a:gd name="f147" fmla="val 4"/>
                  <a:gd name="f148" fmla="val 509"/>
                  <a:gd name="f149" fmla="val 2"/>
                  <a:gd name="f150" fmla="val 502"/>
                  <a:gd name="f151" fmla="val 499"/>
                  <a:gd name="f152" fmla="val 497"/>
                  <a:gd name="f153" fmla="val 28"/>
                  <a:gd name="f154" fmla="val 485"/>
                  <a:gd name="f155" fmla="val 21"/>
                  <a:gd name="f156" fmla="val 466"/>
                  <a:gd name="f157" fmla="val 14"/>
                  <a:gd name="f158" fmla="val 457"/>
                  <a:gd name="f159" fmla="val 443"/>
                  <a:gd name="f160" fmla="val 440"/>
                  <a:gd name="f161" fmla="val 42"/>
                  <a:gd name="f162" fmla="val 431"/>
                  <a:gd name="f163" fmla="val 66"/>
                  <a:gd name="f164" fmla="val 424"/>
                  <a:gd name="f165" fmla="val 78"/>
                  <a:gd name="f166" fmla="val 421"/>
                  <a:gd name="f167" fmla="val 419"/>
                  <a:gd name="f168" fmla="val 414"/>
                  <a:gd name="f169" fmla="val 87"/>
                  <a:gd name="f170" fmla="val 410"/>
                  <a:gd name="f171" fmla="val 94"/>
                  <a:gd name="f172" fmla="val 398"/>
                  <a:gd name="f173" fmla="val 97"/>
                  <a:gd name="f174" fmla="val 395"/>
                  <a:gd name="f175" fmla="val 393"/>
                  <a:gd name="f176" fmla="val 388"/>
                  <a:gd name="f177" fmla="val 386"/>
                  <a:gd name="f178" fmla="val 384"/>
                  <a:gd name="f179" fmla="val 379"/>
                  <a:gd name="f180" fmla="val 369"/>
                  <a:gd name="f181" fmla="val 355"/>
                  <a:gd name="f182" fmla="val 353"/>
                  <a:gd name="f183" fmla="val 348"/>
                  <a:gd name="f184" fmla="val 343"/>
                  <a:gd name="f185" fmla="val 341"/>
                  <a:gd name="f186" fmla="val 336"/>
                  <a:gd name="f187" fmla="val 329"/>
                  <a:gd name="f188" fmla="val 199"/>
                  <a:gd name="f189" fmla="val 327"/>
                  <a:gd name="f190" fmla="val 313"/>
                  <a:gd name="f191" fmla="val 308"/>
                  <a:gd name="f192" fmla="val 272"/>
                  <a:gd name="f193" fmla="val 310"/>
                  <a:gd name="f194" fmla="val 274"/>
                  <a:gd name="f195" fmla="val 277"/>
                  <a:gd name="f196" fmla="val 286"/>
                  <a:gd name="f197" fmla="val 293"/>
                  <a:gd name="f198" fmla="val 303"/>
                  <a:gd name="f199" fmla="val 300"/>
                  <a:gd name="f200" fmla="val 296"/>
                  <a:gd name="f201" fmla="val 307"/>
                  <a:gd name="f202" fmla="val 291"/>
                  <a:gd name="f203" fmla="val 317"/>
                  <a:gd name="f204" fmla="val 268"/>
                  <a:gd name="f205" fmla="val 261"/>
                  <a:gd name="f206" fmla="val 258"/>
                  <a:gd name="f207" fmla="val 256"/>
                  <a:gd name="f208" fmla="val 319"/>
                  <a:gd name="f209" fmla="val 326"/>
                  <a:gd name="f210" fmla="val 331"/>
                  <a:gd name="f211" fmla="val 333"/>
                  <a:gd name="f212" fmla="val 242"/>
                  <a:gd name="f213" fmla="val 338"/>
                  <a:gd name="f214" fmla="val 230"/>
                  <a:gd name="f215" fmla="val 225"/>
                  <a:gd name="f216" fmla="val 345"/>
                  <a:gd name="f217" fmla="val 211"/>
                  <a:gd name="f218" fmla="val 352"/>
                  <a:gd name="f219" fmla="val 192"/>
                  <a:gd name="f220" fmla="val 185"/>
                  <a:gd name="f221" fmla="val 166"/>
                  <a:gd name="f222" fmla="val 156"/>
                  <a:gd name="f223" fmla="val 152"/>
                  <a:gd name="f224" fmla="val 147"/>
                  <a:gd name="f225" fmla="val 114"/>
                  <a:gd name="f226" fmla="val 367"/>
                  <a:gd name="f227" fmla="val 100"/>
                  <a:gd name="f228" fmla="val 381"/>
                  <a:gd name="f229" fmla="val 86"/>
                  <a:gd name="f230" fmla="val 83"/>
                  <a:gd name="f231" fmla="val 405"/>
                  <a:gd name="f232" fmla="val 74"/>
                  <a:gd name="f233" fmla="val 416"/>
                  <a:gd name="f234" fmla="val 69"/>
                  <a:gd name="f235" fmla="val 426"/>
                  <a:gd name="f236" fmla="val 57"/>
                  <a:gd name="f237" fmla="val 438"/>
                  <a:gd name="f238" fmla="val 48"/>
                  <a:gd name="f239" fmla="val 450"/>
                  <a:gd name="f240" fmla="val 24"/>
                  <a:gd name="f241" fmla="val 10"/>
                  <a:gd name="f242" fmla="val 471"/>
                  <a:gd name="f243" fmla="val 22"/>
                  <a:gd name="f244" fmla="val 476"/>
                  <a:gd name="f245" fmla="val 71"/>
                  <a:gd name="f246" fmla="val 459"/>
                  <a:gd name="f247" fmla="val 133"/>
                  <a:gd name="f248" fmla="val 452"/>
                  <a:gd name="f249" fmla="val 171"/>
                  <a:gd name="f250" fmla="val 445"/>
                  <a:gd name="f251" fmla="val 435"/>
                  <a:gd name="f252" fmla="val 275"/>
                  <a:gd name="f253" fmla="val 346"/>
                  <a:gd name="f254" fmla="val 407"/>
                  <a:gd name="f255" fmla="val 397"/>
                  <a:gd name="f256" fmla="val 417"/>
                  <a:gd name="f257" fmla="val 490"/>
                  <a:gd name="f258" fmla="val 371"/>
                  <a:gd name="f259" fmla="val 525"/>
                  <a:gd name="f260" fmla="val 362"/>
                  <a:gd name="f261" fmla="val 561"/>
                  <a:gd name="f262" fmla="val 596"/>
                  <a:gd name="f263" fmla="val 324"/>
                  <a:gd name="f264" fmla="val 703"/>
                  <a:gd name="f265" fmla="val 315"/>
                  <a:gd name="f266" fmla="val 305"/>
                  <a:gd name="f267" fmla="val 298"/>
                  <a:gd name="f268" fmla="val 771"/>
                  <a:gd name="f269" fmla="val 281"/>
                  <a:gd name="f270" fmla="+- 0 0 -90"/>
                  <a:gd name="f271" fmla="*/ f4 1 781"/>
                  <a:gd name="f272" fmla="*/ f5 1 480"/>
                  <a:gd name="f273" fmla="+- f8 0 f6"/>
                  <a:gd name="f274" fmla="+- f7 0 f6"/>
                  <a:gd name="f275" fmla="*/ f270 f0 1"/>
                  <a:gd name="f276" fmla="*/ f274 1 781"/>
                  <a:gd name="f277" fmla="*/ f273 1 480"/>
                  <a:gd name="f278" fmla="*/ 1187450 f274 1"/>
                  <a:gd name="f279" fmla="*/ 292100 f273 1"/>
                  <a:gd name="f280" fmla="*/ 1212850 f274 1"/>
                  <a:gd name="f281" fmla="*/ 255588 f273 1"/>
                  <a:gd name="f282" fmla="*/ 1182688 f274 1"/>
                  <a:gd name="f283" fmla="*/ 173038 f273 1"/>
                  <a:gd name="f284" fmla="*/ 1165225 f274 1"/>
                  <a:gd name="f285" fmla="*/ 258763 f273 1"/>
                  <a:gd name="f286" fmla="*/ 1236663 f274 1"/>
                  <a:gd name="f287" fmla="*/ 146050 f273 1"/>
                  <a:gd name="f288" fmla="*/ 1239838 f274 1"/>
                  <a:gd name="f289" fmla="*/ 401638 f273 1"/>
                  <a:gd name="f290" fmla="*/ 1111250 f274 1"/>
                  <a:gd name="f291" fmla="*/ 428625 f273 1"/>
                  <a:gd name="f292" fmla="*/ 1052513 f274 1"/>
                  <a:gd name="f293" fmla="*/ 382588 f273 1"/>
                  <a:gd name="f294" fmla="*/ 976313 f274 1"/>
                  <a:gd name="f295" fmla="*/ 379413 f273 1"/>
                  <a:gd name="f296" fmla="*/ 1069975 f274 1"/>
                  <a:gd name="f297" fmla="*/ 371475 f273 1"/>
                  <a:gd name="f298" fmla="*/ 1119188 f274 1"/>
                  <a:gd name="f299" fmla="*/ 404813 f273 1"/>
                  <a:gd name="f300" fmla="*/ 1123950 f274 1"/>
                  <a:gd name="f301" fmla="*/ 1044575 f274 1"/>
                  <a:gd name="f302" fmla="*/ 330200 f273 1"/>
                  <a:gd name="f303" fmla="*/ 1096963 f274 1"/>
                  <a:gd name="f304" fmla="*/ 352425 f273 1"/>
                  <a:gd name="f305" fmla="*/ 327025 f273 1"/>
                  <a:gd name="f306" fmla="*/ 1104900 f274 1"/>
                  <a:gd name="f307" fmla="*/ 288925 f273 1"/>
                  <a:gd name="f308" fmla="*/ 1028700 f274 1"/>
                  <a:gd name="f309" fmla="*/ 954088 f274 1"/>
                  <a:gd name="f310" fmla="*/ 203200 f273 1"/>
                  <a:gd name="f311" fmla="*/ 1066800 f274 1"/>
                  <a:gd name="f312" fmla="*/ 274638 f273 1"/>
                  <a:gd name="f313" fmla="*/ 1093788 f274 1"/>
                  <a:gd name="f314" fmla="*/ 244475 f273 1"/>
                  <a:gd name="f315" fmla="*/ 1055688 f274 1"/>
                  <a:gd name="f316" fmla="*/ 209550 f273 1"/>
                  <a:gd name="f317" fmla="*/ 950913 f274 1"/>
                  <a:gd name="f318" fmla="*/ 165100 f273 1"/>
                  <a:gd name="f319" fmla="*/ 904875 f274 1"/>
                  <a:gd name="f320" fmla="*/ 168275 f273 1"/>
                  <a:gd name="f321" fmla="*/ 923925 f274 1"/>
                  <a:gd name="f322" fmla="*/ 96838 f273 1"/>
                  <a:gd name="f323" fmla="*/ 909638 f274 1"/>
                  <a:gd name="f324" fmla="*/ 55563 f273 1"/>
                  <a:gd name="f325" fmla="*/ 846138 f274 1"/>
                  <a:gd name="f326" fmla="*/ 36513 f273 1"/>
                  <a:gd name="f327" fmla="*/ 830263 f274 1"/>
                  <a:gd name="f328" fmla="*/ 6350 f273 1"/>
                  <a:gd name="f329" fmla="*/ 788988 f274 1"/>
                  <a:gd name="f330" fmla="*/ 44450 f273 1"/>
                  <a:gd name="f331" fmla="*/ 703263 f274 1"/>
                  <a:gd name="f332" fmla="*/ 3175 f273 1"/>
                  <a:gd name="f333" fmla="*/ 698500 f274 1"/>
                  <a:gd name="f334" fmla="*/ 66675 f273 1"/>
                  <a:gd name="f335" fmla="*/ 665163 f274 1"/>
                  <a:gd name="f336" fmla="*/ 127000 f273 1"/>
                  <a:gd name="f337" fmla="*/ 627063 f274 1"/>
                  <a:gd name="f338" fmla="*/ 612775 f274 1"/>
                  <a:gd name="f339" fmla="*/ 220663 f273 1"/>
                  <a:gd name="f340" fmla="*/ 571500 f274 1"/>
                  <a:gd name="f341" fmla="*/ 239713 f273 1"/>
                  <a:gd name="f342" fmla="*/ 544513 f274 1"/>
                  <a:gd name="f343" fmla="*/ 228600 f273 1"/>
                  <a:gd name="f344" fmla="*/ 533400 f274 1"/>
                  <a:gd name="f345" fmla="*/ 296863 f273 1"/>
                  <a:gd name="f346" fmla="*/ 488950 f274 1"/>
                  <a:gd name="f347" fmla="*/ 415925 f273 1"/>
                  <a:gd name="f348" fmla="*/ 492125 f274 1"/>
                  <a:gd name="f349" fmla="*/ 454025 f273 1"/>
                  <a:gd name="f350" fmla="*/ 461963 f274 1"/>
                  <a:gd name="f351" fmla="*/ 481013 f273 1"/>
                  <a:gd name="f352" fmla="*/ 414338 f274 1"/>
                  <a:gd name="f353" fmla="*/ 503238 f273 1"/>
                  <a:gd name="f354" fmla="*/ 409575 f274 1"/>
                  <a:gd name="f355" fmla="*/ 517525 f273 1"/>
                  <a:gd name="f356" fmla="*/ 365125 f274 1"/>
                  <a:gd name="f357" fmla="*/ 544513 f273 1"/>
                  <a:gd name="f358" fmla="*/ 319088 f274 1"/>
                  <a:gd name="f359" fmla="*/ 558800 f273 1"/>
                  <a:gd name="f360" fmla="*/ 274638 f274 1"/>
                  <a:gd name="f361" fmla="*/ 563563 f273 1"/>
                  <a:gd name="f362" fmla="*/ 241300 f274 1"/>
                  <a:gd name="f363" fmla="*/ 541338 f273 1"/>
                  <a:gd name="f364" fmla="*/ 180975 f274 1"/>
                  <a:gd name="f365" fmla="*/ 582613 f273 1"/>
                  <a:gd name="f366" fmla="*/ 131763 f274 1"/>
                  <a:gd name="f367" fmla="*/ 642938 f273 1"/>
                  <a:gd name="f368" fmla="*/ 76200 f274 1"/>
                  <a:gd name="f369" fmla="*/ 714375 f273 1"/>
                  <a:gd name="f370" fmla="*/ 34925 f274 1"/>
                  <a:gd name="f371" fmla="*/ 755650 f273 1"/>
                  <a:gd name="f372" fmla="*/ 236538 f274 1"/>
                  <a:gd name="f373" fmla="*/ 315913 f274 1"/>
                  <a:gd name="f374" fmla="*/ 690563 f273 1"/>
                  <a:gd name="f375" fmla="*/ 657225 f273 1"/>
                  <a:gd name="f376" fmla="*/ 717550 f274 1"/>
                  <a:gd name="f377" fmla="*/ 604838 f273 1"/>
                  <a:gd name="f378" fmla="*/ 946150 f274 1"/>
                  <a:gd name="f379" fmla="*/ 1171575 f274 1"/>
                  <a:gd name="f380" fmla="*/ 484188 f273 1"/>
                  <a:gd name="f381" fmla="*/ 446088 f273 1"/>
                  <a:gd name="f382" fmla="*/ f275 1 f3"/>
                  <a:gd name="f383" fmla="*/ f278 1 781"/>
                  <a:gd name="f384" fmla="*/ f279 1 480"/>
                  <a:gd name="f385" fmla="*/ f280 1 781"/>
                  <a:gd name="f386" fmla="*/ f281 1 480"/>
                  <a:gd name="f387" fmla="*/ f282 1 781"/>
                  <a:gd name="f388" fmla="*/ f283 1 480"/>
                  <a:gd name="f389" fmla="*/ f284 1 781"/>
                  <a:gd name="f390" fmla="*/ f285 1 480"/>
                  <a:gd name="f391" fmla="*/ f286 1 781"/>
                  <a:gd name="f392" fmla="*/ f287 1 480"/>
                  <a:gd name="f393" fmla="*/ f288 1 781"/>
                  <a:gd name="f394" fmla="*/ f289 1 480"/>
                  <a:gd name="f395" fmla="*/ f290 1 781"/>
                  <a:gd name="f396" fmla="*/ f291 1 480"/>
                  <a:gd name="f397" fmla="*/ f292 1 781"/>
                  <a:gd name="f398" fmla="*/ f293 1 480"/>
                  <a:gd name="f399" fmla="*/ f294 1 781"/>
                  <a:gd name="f400" fmla="*/ f295 1 480"/>
                  <a:gd name="f401" fmla="*/ f296 1 781"/>
                  <a:gd name="f402" fmla="*/ f297 1 480"/>
                  <a:gd name="f403" fmla="*/ f298 1 781"/>
                  <a:gd name="f404" fmla="*/ f299 1 480"/>
                  <a:gd name="f405" fmla="*/ f300 1 781"/>
                  <a:gd name="f406" fmla="*/ f301 1 781"/>
                  <a:gd name="f407" fmla="*/ f302 1 480"/>
                  <a:gd name="f408" fmla="*/ f303 1 781"/>
                  <a:gd name="f409" fmla="*/ f304 1 480"/>
                  <a:gd name="f410" fmla="*/ f305 1 480"/>
                  <a:gd name="f411" fmla="*/ f306 1 781"/>
                  <a:gd name="f412" fmla="*/ f307 1 480"/>
                  <a:gd name="f413" fmla="*/ f308 1 781"/>
                  <a:gd name="f414" fmla="*/ f309 1 781"/>
                  <a:gd name="f415" fmla="*/ f310 1 480"/>
                  <a:gd name="f416" fmla="*/ f311 1 781"/>
                  <a:gd name="f417" fmla="*/ f312 1 480"/>
                  <a:gd name="f418" fmla="*/ f313 1 781"/>
                  <a:gd name="f419" fmla="*/ f314 1 480"/>
                  <a:gd name="f420" fmla="*/ f315 1 781"/>
                  <a:gd name="f421" fmla="*/ f316 1 480"/>
                  <a:gd name="f422" fmla="*/ f317 1 781"/>
                  <a:gd name="f423" fmla="*/ f318 1 480"/>
                  <a:gd name="f424" fmla="*/ f319 1 781"/>
                  <a:gd name="f425" fmla="*/ f320 1 480"/>
                  <a:gd name="f426" fmla="*/ f321 1 781"/>
                  <a:gd name="f427" fmla="*/ f322 1 480"/>
                  <a:gd name="f428" fmla="*/ f323 1 781"/>
                  <a:gd name="f429" fmla="*/ f324 1 480"/>
                  <a:gd name="f430" fmla="*/ f325 1 781"/>
                  <a:gd name="f431" fmla="*/ f326 1 480"/>
                  <a:gd name="f432" fmla="*/ f327 1 781"/>
                  <a:gd name="f433" fmla="*/ f328 1 480"/>
                  <a:gd name="f434" fmla="*/ f329 1 781"/>
                  <a:gd name="f435" fmla="*/ f330 1 480"/>
                  <a:gd name="f436" fmla="*/ f331 1 781"/>
                  <a:gd name="f437" fmla="*/ f332 1 480"/>
                  <a:gd name="f438" fmla="*/ f333 1 781"/>
                  <a:gd name="f439" fmla="*/ f334 1 480"/>
                  <a:gd name="f440" fmla="*/ f335 1 781"/>
                  <a:gd name="f441" fmla="*/ f336 1 480"/>
                  <a:gd name="f442" fmla="*/ f337 1 781"/>
                  <a:gd name="f443" fmla="*/ f338 1 781"/>
                  <a:gd name="f444" fmla="*/ f339 1 480"/>
                  <a:gd name="f445" fmla="*/ f340 1 781"/>
                  <a:gd name="f446" fmla="*/ f341 1 480"/>
                  <a:gd name="f447" fmla="*/ f342 1 781"/>
                  <a:gd name="f448" fmla="*/ f343 1 480"/>
                  <a:gd name="f449" fmla="*/ f344 1 781"/>
                  <a:gd name="f450" fmla="*/ f345 1 480"/>
                  <a:gd name="f451" fmla="*/ f346 1 781"/>
                  <a:gd name="f452" fmla="*/ f347 1 480"/>
                  <a:gd name="f453" fmla="*/ f348 1 781"/>
                  <a:gd name="f454" fmla="*/ f349 1 480"/>
                  <a:gd name="f455" fmla="*/ f350 1 781"/>
                  <a:gd name="f456" fmla="*/ f351 1 480"/>
                  <a:gd name="f457" fmla="*/ f352 1 781"/>
                  <a:gd name="f458" fmla="*/ f353 1 480"/>
                  <a:gd name="f459" fmla="*/ f354 1 781"/>
                  <a:gd name="f460" fmla="*/ f355 1 480"/>
                  <a:gd name="f461" fmla="*/ f356 1 781"/>
                  <a:gd name="f462" fmla="*/ f357 1 480"/>
                  <a:gd name="f463" fmla="*/ f358 1 781"/>
                  <a:gd name="f464" fmla="*/ f359 1 480"/>
                  <a:gd name="f465" fmla="*/ f360 1 781"/>
                  <a:gd name="f466" fmla="*/ f361 1 480"/>
                  <a:gd name="f467" fmla="*/ f362 1 781"/>
                  <a:gd name="f468" fmla="*/ f363 1 480"/>
                  <a:gd name="f469" fmla="*/ f364 1 781"/>
                  <a:gd name="f470" fmla="*/ f365 1 480"/>
                  <a:gd name="f471" fmla="*/ f366 1 781"/>
                  <a:gd name="f472" fmla="*/ f367 1 480"/>
                  <a:gd name="f473" fmla="*/ f368 1 781"/>
                  <a:gd name="f474" fmla="*/ f369 1 480"/>
                  <a:gd name="f475" fmla="*/ f370 1 781"/>
                  <a:gd name="f476" fmla="*/ f371 1 480"/>
                  <a:gd name="f477" fmla="*/ f372 1 781"/>
                  <a:gd name="f478" fmla="*/ f373 1 781"/>
                  <a:gd name="f479" fmla="*/ f374 1 480"/>
                  <a:gd name="f480" fmla="*/ f375 1 480"/>
                  <a:gd name="f481" fmla="*/ f376 1 781"/>
                  <a:gd name="f482" fmla="*/ f377 1 480"/>
                  <a:gd name="f483" fmla="*/ f378 1 781"/>
                  <a:gd name="f484" fmla="*/ f379 1 781"/>
                  <a:gd name="f485" fmla="*/ f380 1 480"/>
                  <a:gd name="f486" fmla="*/ f381 1 480"/>
                  <a:gd name="f487" fmla="*/ 0 1 f276"/>
                  <a:gd name="f488" fmla="*/ f7 1 f276"/>
                  <a:gd name="f489" fmla="*/ 0 1 f277"/>
                  <a:gd name="f490" fmla="*/ f8 1 f277"/>
                  <a:gd name="f491" fmla="+- f382 0 f1"/>
                  <a:gd name="f492" fmla="*/ f383 1 f276"/>
                  <a:gd name="f493" fmla="*/ f384 1 f277"/>
                  <a:gd name="f494" fmla="*/ f385 1 f276"/>
                  <a:gd name="f495" fmla="*/ f386 1 f277"/>
                  <a:gd name="f496" fmla="*/ f387 1 f276"/>
                  <a:gd name="f497" fmla="*/ f388 1 f277"/>
                  <a:gd name="f498" fmla="*/ f389 1 f276"/>
                  <a:gd name="f499" fmla="*/ f390 1 f277"/>
                  <a:gd name="f500" fmla="*/ f391 1 f276"/>
                  <a:gd name="f501" fmla="*/ f392 1 f277"/>
                  <a:gd name="f502" fmla="*/ f393 1 f276"/>
                  <a:gd name="f503" fmla="*/ f394 1 f277"/>
                  <a:gd name="f504" fmla="*/ f395 1 f276"/>
                  <a:gd name="f505" fmla="*/ f396 1 f277"/>
                  <a:gd name="f506" fmla="*/ f397 1 f276"/>
                  <a:gd name="f507" fmla="*/ f398 1 f277"/>
                  <a:gd name="f508" fmla="*/ f399 1 f276"/>
                  <a:gd name="f509" fmla="*/ f400 1 f277"/>
                  <a:gd name="f510" fmla="*/ f401 1 f276"/>
                  <a:gd name="f511" fmla="*/ f402 1 f277"/>
                  <a:gd name="f512" fmla="*/ f403 1 f276"/>
                  <a:gd name="f513" fmla="*/ f404 1 f277"/>
                  <a:gd name="f514" fmla="*/ f405 1 f276"/>
                  <a:gd name="f515" fmla="*/ f406 1 f276"/>
                  <a:gd name="f516" fmla="*/ f407 1 f277"/>
                  <a:gd name="f517" fmla="*/ f408 1 f276"/>
                  <a:gd name="f518" fmla="*/ f409 1 f277"/>
                  <a:gd name="f519" fmla="*/ f410 1 f277"/>
                  <a:gd name="f520" fmla="*/ f411 1 f276"/>
                  <a:gd name="f521" fmla="*/ f412 1 f277"/>
                  <a:gd name="f522" fmla="*/ f413 1 f276"/>
                  <a:gd name="f523" fmla="*/ f414 1 f276"/>
                  <a:gd name="f524" fmla="*/ f415 1 f277"/>
                  <a:gd name="f525" fmla="*/ f416 1 f276"/>
                  <a:gd name="f526" fmla="*/ f417 1 f277"/>
                  <a:gd name="f527" fmla="*/ f418 1 f276"/>
                  <a:gd name="f528" fmla="*/ f419 1 f277"/>
                  <a:gd name="f529" fmla="*/ f420 1 f276"/>
                  <a:gd name="f530" fmla="*/ f421 1 f277"/>
                  <a:gd name="f531" fmla="*/ f422 1 f276"/>
                  <a:gd name="f532" fmla="*/ f423 1 f277"/>
                  <a:gd name="f533" fmla="*/ f424 1 f276"/>
                  <a:gd name="f534" fmla="*/ f425 1 f277"/>
                  <a:gd name="f535" fmla="*/ f426 1 f276"/>
                  <a:gd name="f536" fmla="*/ f427 1 f277"/>
                  <a:gd name="f537" fmla="*/ f428 1 f276"/>
                  <a:gd name="f538" fmla="*/ f429 1 f277"/>
                  <a:gd name="f539" fmla="*/ f430 1 f276"/>
                  <a:gd name="f540" fmla="*/ f431 1 f277"/>
                  <a:gd name="f541" fmla="*/ f432 1 f276"/>
                  <a:gd name="f542" fmla="*/ f433 1 f277"/>
                  <a:gd name="f543" fmla="*/ f434 1 f276"/>
                  <a:gd name="f544" fmla="*/ f435 1 f277"/>
                  <a:gd name="f545" fmla="*/ f436 1 f276"/>
                  <a:gd name="f546" fmla="*/ f437 1 f277"/>
                  <a:gd name="f547" fmla="*/ f438 1 f276"/>
                  <a:gd name="f548" fmla="*/ f439 1 f277"/>
                  <a:gd name="f549" fmla="*/ f440 1 f276"/>
                  <a:gd name="f550" fmla="*/ f441 1 f277"/>
                  <a:gd name="f551" fmla="*/ f442 1 f276"/>
                  <a:gd name="f552" fmla="*/ f443 1 f276"/>
                  <a:gd name="f553" fmla="*/ f444 1 f277"/>
                  <a:gd name="f554" fmla="*/ f445 1 f276"/>
                  <a:gd name="f555" fmla="*/ f446 1 f277"/>
                  <a:gd name="f556" fmla="*/ f447 1 f276"/>
                  <a:gd name="f557" fmla="*/ f448 1 f277"/>
                  <a:gd name="f558" fmla="*/ f449 1 f276"/>
                  <a:gd name="f559" fmla="*/ f450 1 f277"/>
                  <a:gd name="f560" fmla="*/ f451 1 f276"/>
                  <a:gd name="f561" fmla="*/ f452 1 f277"/>
                  <a:gd name="f562" fmla="*/ f453 1 f276"/>
                  <a:gd name="f563" fmla="*/ f454 1 f277"/>
                  <a:gd name="f564" fmla="*/ f455 1 f276"/>
                  <a:gd name="f565" fmla="*/ f456 1 f277"/>
                  <a:gd name="f566" fmla="*/ f457 1 f276"/>
                  <a:gd name="f567" fmla="*/ f458 1 f277"/>
                  <a:gd name="f568" fmla="*/ f459 1 f276"/>
                  <a:gd name="f569" fmla="*/ f460 1 f277"/>
                  <a:gd name="f570" fmla="*/ f461 1 f276"/>
                  <a:gd name="f571" fmla="*/ f462 1 f277"/>
                  <a:gd name="f572" fmla="*/ f463 1 f276"/>
                  <a:gd name="f573" fmla="*/ f464 1 f277"/>
                  <a:gd name="f574" fmla="*/ f465 1 f276"/>
                  <a:gd name="f575" fmla="*/ f466 1 f277"/>
                  <a:gd name="f576" fmla="*/ f467 1 f276"/>
                  <a:gd name="f577" fmla="*/ f468 1 f277"/>
                  <a:gd name="f578" fmla="*/ f469 1 f276"/>
                  <a:gd name="f579" fmla="*/ f470 1 f277"/>
                  <a:gd name="f580" fmla="*/ f471 1 f276"/>
                  <a:gd name="f581" fmla="*/ f472 1 f277"/>
                  <a:gd name="f582" fmla="*/ f473 1 f276"/>
                  <a:gd name="f583" fmla="*/ f474 1 f277"/>
                  <a:gd name="f584" fmla="*/ f475 1 f276"/>
                  <a:gd name="f585" fmla="*/ f476 1 f277"/>
                  <a:gd name="f586" fmla="*/ f477 1 f276"/>
                  <a:gd name="f587" fmla="*/ f478 1 f276"/>
                  <a:gd name="f588" fmla="*/ f479 1 f277"/>
                  <a:gd name="f589" fmla="*/ f480 1 f277"/>
                  <a:gd name="f590" fmla="*/ f481 1 f276"/>
                  <a:gd name="f591" fmla="*/ f482 1 f277"/>
                  <a:gd name="f592" fmla="*/ f483 1 f276"/>
                  <a:gd name="f593" fmla="*/ f484 1 f276"/>
                  <a:gd name="f594" fmla="*/ f485 1 f277"/>
                  <a:gd name="f595" fmla="*/ f486 1 f277"/>
                  <a:gd name="f596" fmla="*/ f487 f271 1"/>
                  <a:gd name="f597" fmla="*/ f488 f271 1"/>
                  <a:gd name="f598" fmla="*/ f490 f272 1"/>
                  <a:gd name="f599" fmla="*/ f489 f272 1"/>
                  <a:gd name="f600" fmla="*/ f492 f271 1"/>
                  <a:gd name="f601" fmla="*/ f493 f272 1"/>
                  <a:gd name="f602" fmla="*/ f494 f271 1"/>
                  <a:gd name="f603" fmla="*/ f495 f272 1"/>
                  <a:gd name="f604" fmla="*/ f496 f271 1"/>
                  <a:gd name="f605" fmla="*/ f497 f272 1"/>
                  <a:gd name="f606" fmla="*/ f498 f271 1"/>
                  <a:gd name="f607" fmla="*/ f499 f272 1"/>
                  <a:gd name="f608" fmla="*/ f500 f271 1"/>
                  <a:gd name="f609" fmla="*/ f501 f272 1"/>
                  <a:gd name="f610" fmla="*/ f502 f271 1"/>
                  <a:gd name="f611" fmla="*/ f503 f272 1"/>
                  <a:gd name="f612" fmla="*/ f504 f271 1"/>
                  <a:gd name="f613" fmla="*/ f505 f272 1"/>
                  <a:gd name="f614" fmla="*/ f506 f271 1"/>
                  <a:gd name="f615" fmla="*/ f507 f272 1"/>
                  <a:gd name="f616" fmla="*/ f508 f271 1"/>
                  <a:gd name="f617" fmla="*/ f509 f272 1"/>
                  <a:gd name="f618" fmla="*/ f510 f271 1"/>
                  <a:gd name="f619" fmla="*/ f511 f272 1"/>
                  <a:gd name="f620" fmla="*/ f512 f271 1"/>
                  <a:gd name="f621" fmla="*/ f513 f272 1"/>
                  <a:gd name="f622" fmla="*/ f514 f271 1"/>
                  <a:gd name="f623" fmla="*/ f515 f271 1"/>
                  <a:gd name="f624" fmla="*/ f516 f272 1"/>
                  <a:gd name="f625" fmla="*/ f517 f271 1"/>
                  <a:gd name="f626" fmla="*/ f518 f272 1"/>
                  <a:gd name="f627" fmla="*/ f519 f272 1"/>
                  <a:gd name="f628" fmla="*/ f520 f271 1"/>
                  <a:gd name="f629" fmla="*/ f521 f272 1"/>
                  <a:gd name="f630" fmla="*/ f522 f271 1"/>
                  <a:gd name="f631" fmla="*/ f523 f271 1"/>
                  <a:gd name="f632" fmla="*/ f524 f272 1"/>
                  <a:gd name="f633" fmla="*/ f525 f271 1"/>
                  <a:gd name="f634" fmla="*/ f526 f272 1"/>
                  <a:gd name="f635" fmla="*/ f527 f271 1"/>
                  <a:gd name="f636" fmla="*/ f528 f272 1"/>
                  <a:gd name="f637" fmla="*/ f529 f271 1"/>
                  <a:gd name="f638" fmla="*/ f530 f272 1"/>
                  <a:gd name="f639" fmla="*/ f531 f271 1"/>
                  <a:gd name="f640" fmla="*/ f532 f272 1"/>
                  <a:gd name="f641" fmla="*/ f533 f271 1"/>
                  <a:gd name="f642" fmla="*/ f534 f272 1"/>
                  <a:gd name="f643" fmla="*/ f535 f271 1"/>
                  <a:gd name="f644" fmla="*/ f536 f272 1"/>
                  <a:gd name="f645" fmla="*/ f537 f271 1"/>
                  <a:gd name="f646" fmla="*/ f538 f272 1"/>
                  <a:gd name="f647" fmla="*/ f539 f271 1"/>
                  <a:gd name="f648" fmla="*/ f540 f272 1"/>
                  <a:gd name="f649" fmla="*/ f541 f271 1"/>
                  <a:gd name="f650" fmla="*/ f542 f272 1"/>
                  <a:gd name="f651" fmla="*/ f543 f271 1"/>
                  <a:gd name="f652" fmla="*/ f544 f272 1"/>
                  <a:gd name="f653" fmla="*/ f545 f271 1"/>
                  <a:gd name="f654" fmla="*/ f546 f272 1"/>
                  <a:gd name="f655" fmla="*/ f547 f271 1"/>
                  <a:gd name="f656" fmla="*/ f548 f272 1"/>
                  <a:gd name="f657" fmla="*/ f549 f271 1"/>
                  <a:gd name="f658" fmla="*/ f550 f272 1"/>
                  <a:gd name="f659" fmla="*/ f551 f271 1"/>
                  <a:gd name="f660" fmla="*/ f552 f271 1"/>
                  <a:gd name="f661" fmla="*/ f553 f272 1"/>
                  <a:gd name="f662" fmla="*/ f554 f271 1"/>
                  <a:gd name="f663" fmla="*/ f555 f272 1"/>
                  <a:gd name="f664" fmla="*/ f556 f271 1"/>
                  <a:gd name="f665" fmla="*/ f557 f272 1"/>
                  <a:gd name="f666" fmla="*/ f558 f271 1"/>
                  <a:gd name="f667" fmla="*/ f559 f272 1"/>
                  <a:gd name="f668" fmla="*/ f560 f271 1"/>
                  <a:gd name="f669" fmla="*/ f561 f272 1"/>
                  <a:gd name="f670" fmla="*/ f562 f271 1"/>
                  <a:gd name="f671" fmla="*/ f563 f272 1"/>
                  <a:gd name="f672" fmla="*/ f564 f271 1"/>
                  <a:gd name="f673" fmla="*/ f565 f272 1"/>
                  <a:gd name="f674" fmla="*/ f566 f271 1"/>
                  <a:gd name="f675" fmla="*/ f567 f272 1"/>
                  <a:gd name="f676" fmla="*/ f568 f271 1"/>
                  <a:gd name="f677" fmla="*/ f569 f272 1"/>
                  <a:gd name="f678" fmla="*/ f570 f271 1"/>
                  <a:gd name="f679" fmla="*/ f571 f272 1"/>
                  <a:gd name="f680" fmla="*/ f572 f271 1"/>
                  <a:gd name="f681" fmla="*/ f573 f272 1"/>
                  <a:gd name="f682" fmla="*/ f574 f271 1"/>
                  <a:gd name="f683" fmla="*/ f575 f272 1"/>
                  <a:gd name="f684" fmla="*/ f576 f271 1"/>
                  <a:gd name="f685" fmla="*/ f577 f272 1"/>
                  <a:gd name="f686" fmla="*/ f578 f271 1"/>
                  <a:gd name="f687" fmla="*/ f579 f272 1"/>
                  <a:gd name="f688" fmla="*/ f580 f271 1"/>
                  <a:gd name="f689" fmla="*/ f581 f272 1"/>
                  <a:gd name="f690" fmla="*/ f582 f271 1"/>
                  <a:gd name="f691" fmla="*/ f583 f272 1"/>
                  <a:gd name="f692" fmla="*/ f584 f271 1"/>
                  <a:gd name="f693" fmla="*/ f585 f272 1"/>
                  <a:gd name="f694" fmla="*/ f586 f271 1"/>
                  <a:gd name="f695" fmla="*/ f587 f271 1"/>
                  <a:gd name="f696" fmla="*/ f588 f272 1"/>
                  <a:gd name="f697" fmla="*/ f589 f272 1"/>
                  <a:gd name="f698" fmla="*/ f590 f271 1"/>
                  <a:gd name="f699" fmla="*/ f591 f272 1"/>
                  <a:gd name="f700" fmla="*/ f592 f271 1"/>
                  <a:gd name="f701" fmla="*/ f593 f271 1"/>
                  <a:gd name="f702" fmla="*/ f594 f272 1"/>
                  <a:gd name="f703" fmla="*/ f595 f272 1"/>
                </a:gdLst>
                <a:ahLst/>
                <a:cxnLst>
                  <a:cxn ang="3cd4">
                    <a:pos x="hc" y="t"/>
                  </a:cxn>
                  <a:cxn ang="0">
                    <a:pos x="r" y="vc"/>
                  </a:cxn>
                  <a:cxn ang="cd4">
                    <a:pos x="hc" y="b"/>
                  </a:cxn>
                  <a:cxn ang="cd2">
                    <a:pos x="l" y="vc"/>
                  </a:cxn>
                  <a:cxn ang="f491">
                    <a:pos x="f600" y="f601"/>
                  </a:cxn>
                  <a:cxn ang="f491">
                    <a:pos x="f602" y="f603"/>
                  </a:cxn>
                  <a:cxn ang="f491">
                    <a:pos x="f604" y="f605"/>
                  </a:cxn>
                  <a:cxn ang="f491">
                    <a:pos x="f606" y="f607"/>
                  </a:cxn>
                  <a:cxn ang="f491">
                    <a:pos x="f608" y="f609"/>
                  </a:cxn>
                  <a:cxn ang="f491">
                    <a:pos x="f610" y="f609"/>
                  </a:cxn>
                  <a:cxn ang="f491">
                    <a:pos x="f604" y="f611"/>
                  </a:cxn>
                  <a:cxn ang="f491">
                    <a:pos x="f612" y="f613"/>
                  </a:cxn>
                  <a:cxn ang="f491">
                    <a:pos x="f614" y="f615"/>
                  </a:cxn>
                  <a:cxn ang="f491">
                    <a:pos x="f616" y="f617"/>
                  </a:cxn>
                  <a:cxn ang="f491">
                    <a:pos x="f618" y="f619"/>
                  </a:cxn>
                  <a:cxn ang="f491">
                    <a:pos x="f620" y="f621"/>
                  </a:cxn>
                  <a:cxn ang="f491">
                    <a:pos x="f622" y="f619"/>
                  </a:cxn>
                  <a:cxn ang="f491">
                    <a:pos x="f623" y="f624"/>
                  </a:cxn>
                  <a:cxn ang="f491">
                    <a:pos x="f625" y="f626"/>
                  </a:cxn>
                  <a:cxn ang="f491">
                    <a:pos x="f620" y="f627"/>
                  </a:cxn>
                  <a:cxn ang="f491">
                    <a:pos x="f628" y="f629"/>
                  </a:cxn>
                  <a:cxn ang="f491">
                    <a:pos x="f630" y="f607"/>
                  </a:cxn>
                  <a:cxn ang="f491">
                    <a:pos x="f631" y="f632"/>
                  </a:cxn>
                  <a:cxn ang="f491">
                    <a:pos x="f633" y="f634"/>
                  </a:cxn>
                  <a:cxn ang="f491">
                    <a:pos x="f635" y="f636"/>
                  </a:cxn>
                  <a:cxn ang="f491">
                    <a:pos x="f637" y="f638"/>
                  </a:cxn>
                  <a:cxn ang="f491">
                    <a:pos x="f639" y="f640"/>
                  </a:cxn>
                  <a:cxn ang="f491">
                    <a:pos x="f641" y="f642"/>
                  </a:cxn>
                  <a:cxn ang="f491">
                    <a:pos x="f643" y="f644"/>
                  </a:cxn>
                  <a:cxn ang="f491">
                    <a:pos x="f645" y="f646"/>
                  </a:cxn>
                  <a:cxn ang="f491">
                    <a:pos x="f647" y="f648"/>
                  </a:cxn>
                  <a:cxn ang="f491">
                    <a:pos x="f649" y="f650"/>
                  </a:cxn>
                  <a:cxn ang="f491">
                    <a:pos x="f651" y="f652"/>
                  </a:cxn>
                  <a:cxn ang="f491">
                    <a:pos x="f653" y="f654"/>
                  </a:cxn>
                  <a:cxn ang="f491">
                    <a:pos x="f655" y="f656"/>
                  </a:cxn>
                  <a:cxn ang="f491">
                    <a:pos x="f657" y="f658"/>
                  </a:cxn>
                  <a:cxn ang="f491">
                    <a:pos x="f659" y="f640"/>
                  </a:cxn>
                  <a:cxn ang="f491">
                    <a:pos x="f660" y="f661"/>
                  </a:cxn>
                  <a:cxn ang="f491">
                    <a:pos x="f662" y="f663"/>
                  </a:cxn>
                  <a:cxn ang="f491">
                    <a:pos x="f664" y="f665"/>
                  </a:cxn>
                  <a:cxn ang="f491">
                    <a:pos x="f666" y="f667"/>
                  </a:cxn>
                  <a:cxn ang="f491">
                    <a:pos x="f668" y="f669"/>
                  </a:cxn>
                  <a:cxn ang="f491">
                    <a:pos x="f670" y="f671"/>
                  </a:cxn>
                  <a:cxn ang="f491">
                    <a:pos x="f672" y="f673"/>
                  </a:cxn>
                  <a:cxn ang="f491">
                    <a:pos x="f674" y="f675"/>
                  </a:cxn>
                  <a:cxn ang="f491">
                    <a:pos x="f676" y="f677"/>
                  </a:cxn>
                  <a:cxn ang="f491">
                    <a:pos x="f678" y="f679"/>
                  </a:cxn>
                  <a:cxn ang="f491">
                    <a:pos x="f680" y="f681"/>
                  </a:cxn>
                  <a:cxn ang="f491">
                    <a:pos x="f682" y="f683"/>
                  </a:cxn>
                  <a:cxn ang="f491">
                    <a:pos x="f684" y="f685"/>
                  </a:cxn>
                  <a:cxn ang="f491">
                    <a:pos x="f686" y="f687"/>
                  </a:cxn>
                  <a:cxn ang="f491">
                    <a:pos x="f688" y="f689"/>
                  </a:cxn>
                  <a:cxn ang="f491">
                    <a:pos x="f690" y="f691"/>
                  </a:cxn>
                  <a:cxn ang="f491">
                    <a:pos x="f692" y="f693"/>
                  </a:cxn>
                  <a:cxn ang="f491">
                    <a:pos x="f694" y="f691"/>
                  </a:cxn>
                  <a:cxn ang="f491">
                    <a:pos x="f695" y="f696"/>
                  </a:cxn>
                  <a:cxn ang="f491">
                    <a:pos x="f670" y="f697"/>
                  </a:cxn>
                  <a:cxn ang="f491">
                    <a:pos x="f698" y="f699"/>
                  </a:cxn>
                  <a:cxn ang="f491">
                    <a:pos x="f700" y="f679"/>
                  </a:cxn>
                  <a:cxn ang="f491">
                    <a:pos x="f701" y="f702"/>
                  </a:cxn>
                  <a:cxn ang="f491">
                    <a:pos x="f602" y="f703"/>
                  </a:cxn>
                </a:cxnLst>
                <a:rect l="f596" t="f599" r="f597" b="f598"/>
                <a:pathLst>
                  <a:path w="781" h="480">
                    <a:moveTo>
                      <a:pt x="f9" y="f10"/>
                    </a:moveTo>
                    <a:lnTo>
                      <a:pt x="f11" y="f12"/>
                    </a:lnTo>
                    <a:lnTo>
                      <a:pt x="f13" y="f14"/>
                    </a:lnTo>
                    <a:lnTo>
                      <a:pt x="f13" y="f15"/>
                    </a:lnTo>
                    <a:lnTo>
                      <a:pt x="f16" y="f17"/>
                    </a:lnTo>
                    <a:lnTo>
                      <a:pt x="f18" y="f19"/>
                    </a:lnTo>
                    <a:lnTo>
                      <a:pt x="f20" y="f21"/>
                    </a:lnTo>
                    <a:lnTo>
                      <a:pt x="f22" y="f23"/>
                    </a:lnTo>
                    <a:lnTo>
                      <a:pt x="f24" y="f25"/>
                    </a:lnTo>
                    <a:lnTo>
                      <a:pt x="f26" y="f27"/>
                    </a:lnTo>
                    <a:lnTo>
                      <a:pt x="f20" y="f28"/>
                    </a:lnTo>
                    <a:lnTo>
                      <a:pt x="f11" y="f29"/>
                    </a:lnTo>
                    <a:lnTo>
                      <a:pt x="f30" y="f31"/>
                    </a:lnTo>
                    <a:lnTo>
                      <a:pt x="f30" y="f32"/>
                    </a:lnTo>
                    <a:lnTo>
                      <a:pt x="f9" y="f33"/>
                    </a:lnTo>
                    <a:lnTo>
                      <a:pt x="f34" y="f35"/>
                    </a:lnTo>
                    <a:lnTo>
                      <a:pt x="f34" y="f36"/>
                    </a:lnTo>
                    <a:lnTo>
                      <a:pt x="f37" y="f38"/>
                    </a:lnTo>
                    <a:lnTo>
                      <a:pt x="f9" y="f10"/>
                    </a:lnTo>
                    <a:close/>
                    <a:moveTo>
                      <a:pt x="f39" y="f40"/>
                    </a:moveTo>
                    <a:lnTo>
                      <a:pt x="f41" y="f42"/>
                    </a:lnTo>
                    <a:lnTo>
                      <a:pt x="f43" y="f44"/>
                    </a:lnTo>
                    <a:lnTo>
                      <a:pt x="f7" y="f40"/>
                    </a:lnTo>
                    <a:lnTo>
                      <a:pt x="f39" y="f40"/>
                    </a:lnTo>
                    <a:close/>
                    <a:moveTo>
                      <a:pt x="f45" y="f46"/>
                    </a:moveTo>
                    <a:lnTo>
                      <a:pt x="f16" y="f47"/>
                    </a:lnTo>
                    <a:lnTo>
                      <a:pt x="f11" y="f48"/>
                    </a:lnTo>
                    <a:lnTo>
                      <a:pt x="f49" y="f50"/>
                    </a:lnTo>
                    <a:lnTo>
                      <a:pt x="f51" y="f50"/>
                    </a:lnTo>
                    <a:lnTo>
                      <a:pt x="f52" y="f53"/>
                    </a:lnTo>
                    <a:lnTo>
                      <a:pt x="f54" y="f46"/>
                    </a:lnTo>
                    <a:lnTo>
                      <a:pt x="f55" y="f56"/>
                    </a:lnTo>
                    <a:lnTo>
                      <a:pt x="f57" y="f50"/>
                    </a:lnTo>
                    <a:lnTo>
                      <a:pt x="f58" y="f59"/>
                    </a:lnTo>
                    <a:lnTo>
                      <a:pt x="f60" y="f59"/>
                    </a:lnTo>
                    <a:lnTo>
                      <a:pt x="f61" y="f59"/>
                    </a:lnTo>
                    <a:lnTo>
                      <a:pt x="f62" y="f63"/>
                    </a:lnTo>
                    <a:lnTo>
                      <a:pt x="f64" y="f59"/>
                    </a:lnTo>
                    <a:lnTo>
                      <a:pt x="f65" y="f63"/>
                    </a:lnTo>
                    <a:lnTo>
                      <a:pt x="f66" y="f67"/>
                    </a:lnTo>
                    <a:lnTo>
                      <a:pt x="f62" y="f68"/>
                    </a:lnTo>
                    <a:lnTo>
                      <a:pt x="f69" y="f67"/>
                    </a:lnTo>
                    <a:lnTo>
                      <a:pt x="f70" y="f71"/>
                    </a:lnTo>
                    <a:lnTo>
                      <a:pt x="f57" y="f72"/>
                    </a:lnTo>
                    <a:lnTo>
                      <a:pt x="f73" y="f74"/>
                    </a:lnTo>
                    <a:lnTo>
                      <a:pt x="f75" y="f48"/>
                    </a:lnTo>
                    <a:lnTo>
                      <a:pt x="f76" y="f50"/>
                    </a:lnTo>
                    <a:lnTo>
                      <a:pt x="f77" y="f78"/>
                    </a:lnTo>
                    <a:lnTo>
                      <a:pt x="f79" y="f72"/>
                    </a:lnTo>
                    <a:lnTo>
                      <a:pt x="f77" y="f63"/>
                    </a:lnTo>
                    <a:lnTo>
                      <a:pt x="f52" y="f71"/>
                    </a:lnTo>
                    <a:lnTo>
                      <a:pt x="f75" y="f80"/>
                    </a:lnTo>
                    <a:lnTo>
                      <a:pt x="f81" y="f80"/>
                    </a:lnTo>
                    <a:lnTo>
                      <a:pt x="f70" y="f82"/>
                    </a:lnTo>
                    <a:lnTo>
                      <a:pt x="f83" y="f84"/>
                    </a:lnTo>
                    <a:lnTo>
                      <a:pt x="f85" y="f86"/>
                    </a:lnTo>
                    <a:lnTo>
                      <a:pt x="f87" y="f14"/>
                    </a:lnTo>
                    <a:lnTo>
                      <a:pt x="f57" y="f82"/>
                    </a:lnTo>
                    <a:lnTo>
                      <a:pt x="f73" y="f12"/>
                    </a:lnTo>
                    <a:lnTo>
                      <a:pt x="f55" y="f88"/>
                    </a:lnTo>
                    <a:lnTo>
                      <a:pt x="f89" y="f90"/>
                    </a:lnTo>
                    <a:lnTo>
                      <a:pt x="f73" y="f86"/>
                    </a:lnTo>
                    <a:lnTo>
                      <a:pt x="f76" y="f86"/>
                    </a:lnTo>
                    <a:lnTo>
                      <a:pt x="f76" y="f91"/>
                    </a:lnTo>
                    <a:lnTo>
                      <a:pt x="f54" y="f92"/>
                    </a:lnTo>
                    <a:lnTo>
                      <a:pt x="f73" y="f93"/>
                    </a:lnTo>
                    <a:lnTo>
                      <a:pt x="f55" y="f94"/>
                    </a:lnTo>
                    <a:lnTo>
                      <a:pt x="f95" y="f3"/>
                    </a:lnTo>
                    <a:lnTo>
                      <a:pt x="f69" y="f96"/>
                    </a:lnTo>
                    <a:lnTo>
                      <a:pt x="f83" y="f97"/>
                    </a:lnTo>
                    <a:lnTo>
                      <a:pt x="f98" y="f35"/>
                    </a:lnTo>
                    <a:lnTo>
                      <a:pt x="f99" y="f100"/>
                    </a:lnTo>
                    <a:lnTo>
                      <a:pt x="f101" y="f102"/>
                    </a:lnTo>
                    <a:lnTo>
                      <a:pt x="f103" y="f104"/>
                    </a:lnTo>
                    <a:lnTo>
                      <a:pt x="f105" y="f106"/>
                    </a:lnTo>
                    <a:lnTo>
                      <a:pt x="f64" y="f107"/>
                    </a:lnTo>
                    <a:lnTo>
                      <a:pt x="f108" y="f109"/>
                    </a:lnTo>
                    <a:lnTo>
                      <a:pt x="f62" y="f110"/>
                    </a:lnTo>
                    <a:lnTo>
                      <a:pt x="f58" y="f111"/>
                    </a:lnTo>
                    <a:lnTo>
                      <a:pt x="f112" y="f111"/>
                    </a:lnTo>
                    <a:lnTo>
                      <a:pt x="f113" y="f19"/>
                    </a:lnTo>
                    <a:lnTo>
                      <a:pt x="f73" y="f35"/>
                    </a:lnTo>
                    <a:lnTo>
                      <a:pt x="f113" y="f25"/>
                    </a:lnTo>
                    <a:lnTo>
                      <a:pt x="f113" y="f109"/>
                    </a:lnTo>
                    <a:lnTo>
                      <a:pt x="f113" y="f114"/>
                    </a:lnTo>
                    <a:lnTo>
                      <a:pt x="f95" y="f107"/>
                    </a:lnTo>
                    <a:lnTo>
                      <a:pt x="f115" y="f32"/>
                    </a:lnTo>
                    <a:lnTo>
                      <a:pt x="f87" y="f116"/>
                    </a:lnTo>
                    <a:lnTo>
                      <a:pt x="f117" y="f118"/>
                    </a:lnTo>
                    <a:lnTo>
                      <a:pt x="f64" y="f118"/>
                    </a:lnTo>
                    <a:lnTo>
                      <a:pt x="f103" y="f119"/>
                    </a:lnTo>
                    <a:lnTo>
                      <a:pt x="f120" y="f119"/>
                    </a:lnTo>
                    <a:lnTo>
                      <a:pt x="f121" y="f122"/>
                    </a:lnTo>
                    <a:lnTo>
                      <a:pt x="f123" y="f122"/>
                    </a:lnTo>
                    <a:lnTo>
                      <a:pt x="f124" y="f125"/>
                    </a:lnTo>
                    <a:lnTo>
                      <a:pt x="f124" y="f126"/>
                    </a:lnTo>
                    <a:lnTo>
                      <a:pt x="f124" y="f127"/>
                    </a:lnTo>
                    <a:lnTo>
                      <a:pt x="f123" y="f128"/>
                    </a:lnTo>
                    <a:lnTo>
                      <a:pt x="f129" y="f130"/>
                    </a:lnTo>
                    <a:lnTo>
                      <a:pt x="f131" y="f132"/>
                    </a:lnTo>
                    <a:lnTo>
                      <a:pt x="f129" y="f133"/>
                    </a:lnTo>
                    <a:lnTo>
                      <a:pt x="f121" y="f134"/>
                    </a:lnTo>
                    <a:lnTo>
                      <a:pt x="f135" y="f134"/>
                    </a:lnTo>
                    <a:lnTo>
                      <a:pt x="f135" y="f136"/>
                    </a:lnTo>
                    <a:lnTo>
                      <a:pt x="f137" y="f136"/>
                    </a:lnTo>
                    <a:lnTo>
                      <a:pt x="f138" y="f139"/>
                    </a:lnTo>
                    <a:lnTo>
                      <a:pt x="f140" y="f141"/>
                    </a:lnTo>
                    <a:lnTo>
                      <a:pt x="f142" y="f143"/>
                    </a:lnTo>
                    <a:lnTo>
                      <a:pt x="f142" y="f144"/>
                    </a:lnTo>
                    <a:lnTo>
                      <a:pt x="f142" y="f145"/>
                    </a:lnTo>
                    <a:lnTo>
                      <a:pt x="f146" y="f147"/>
                    </a:lnTo>
                    <a:lnTo>
                      <a:pt x="f148" y="f149"/>
                    </a:lnTo>
                    <a:lnTo>
                      <a:pt x="f150" y="f6"/>
                    </a:lnTo>
                    <a:lnTo>
                      <a:pt x="f151" y="f144"/>
                    </a:lnTo>
                    <a:lnTo>
                      <a:pt x="f152" y="f153"/>
                    </a:lnTo>
                    <a:lnTo>
                      <a:pt x="f154" y="f155"/>
                    </a:lnTo>
                    <a:lnTo>
                      <a:pt x="f156" y="f157"/>
                    </a:lnTo>
                    <a:lnTo>
                      <a:pt x="f158" y="f145"/>
                    </a:lnTo>
                    <a:lnTo>
                      <a:pt x="f159" y="f149"/>
                    </a:lnTo>
                    <a:lnTo>
                      <a:pt x="f160" y="f145"/>
                    </a:lnTo>
                    <a:lnTo>
                      <a:pt x="f159" y="f143"/>
                    </a:lnTo>
                    <a:lnTo>
                      <a:pt x="f160" y="f153"/>
                    </a:lnTo>
                    <a:lnTo>
                      <a:pt x="f160" y="f161"/>
                    </a:lnTo>
                    <a:lnTo>
                      <a:pt x="f162" y="f163"/>
                    </a:lnTo>
                    <a:lnTo>
                      <a:pt x="f164" y="f165"/>
                    </a:lnTo>
                    <a:lnTo>
                      <a:pt x="f166" y="f165"/>
                    </a:lnTo>
                    <a:lnTo>
                      <a:pt x="f167" y="f127"/>
                    </a:lnTo>
                    <a:lnTo>
                      <a:pt x="f168" y="f169"/>
                    </a:lnTo>
                    <a:lnTo>
                      <a:pt x="f170" y="f171"/>
                    </a:lnTo>
                    <a:lnTo>
                      <a:pt x="f172" y="f173"/>
                    </a:lnTo>
                    <a:lnTo>
                      <a:pt x="f174" y="f119"/>
                    </a:lnTo>
                    <a:lnTo>
                      <a:pt x="f175" y="f29"/>
                    </a:lnTo>
                    <a:lnTo>
                      <a:pt x="f175" y="f42"/>
                    </a:lnTo>
                    <a:lnTo>
                      <a:pt x="f176" y="f106"/>
                    </a:lnTo>
                    <a:lnTo>
                      <a:pt x="f177" y="f114"/>
                    </a:lnTo>
                    <a:lnTo>
                      <a:pt x="f178" y="f109"/>
                    </a:lnTo>
                    <a:lnTo>
                      <a:pt x="f179" y="f100"/>
                    </a:lnTo>
                    <a:lnTo>
                      <a:pt x="f180" y="f25"/>
                    </a:lnTo>
                    <a:lnTo>
                      <a:pt x="f2" y="f100"/>
                    </a:lnTo>
                    <a:lnTo>
                      <a:pt x="f181" y="f109"/>
                    </a:lnTo>
                    <a:lnTo>
                      <a:pt x="f182" y="f33"/>
                    </a:lnTo>
                    <a:lnTo>
                      <a:pt x="f183" y="f102"/>
                    </a:lnTo>
                    <a:lnTo>
                      <a:pt x="f184" y="f33"/>
                    </a:lnTo>
                    <a:lnTo>
                      <a:pt x="f185" y="f110"/>
                    </a:lnTo>
                    <a:lnTo>
                      <a:pt x="f185" y="f97"/>
                    </a:lnTo>
                    <a:lnTo>
                      <a:pt x="f186" y="f17"/>
                    </a:lnTo>
                    <a:lnTo>
                      <a:pt x="f186" y="f93"/>
                    </a:lnTo>
                    <a:lnTo>
                      <a:pt x="f187" y="f188"/>
                    </a:lnTo>
                    <a:lnTo>
                      <a:pt x="f189" y="f88"/>
                    </a:lnTo>
                    <a:lnTo>
                      <a:pt x="f190" y="f78"/>
                    </a:lnTo>
                    <a:lnTo>
                      <a:pt x="f191" y="f56"/>
                    </a:lnTo>
                    <a:lnTo>
                      <a:pt x="f191" y="f192"/>
                    </a:lnTo>
                    <a:lnTo>
                      <a:pt x="f193" y="f194"/>
                    </a:lnTo>
                    <a:lnTo>
                      <a:pt x="f190" y="f195"/>
                    </a:lnTo>
                    <a:lnTo>
                      <a:pt x="f193" y="f196"/>
                    </a:lnTo>
                    <a:lnTo>
                      <a:pt x="f191" y="f197"/>
                    </a:lnTo>
                    <a:lnTo>
                      <a:pt x="f198" y="f199"/>
                    </a:lnTo>
                    <a:lnTo>
                      <a:pt x="f200" y="f201"/>
                    </a:lnTo>
                    <a:lnTo>
                      <a:pt x="f202" y="f198"/>
                    </a:lnTo>
                    <a:lnTo>
                      <a:pt x="f192" y="f203"/>
                    </a:lnTo>
                    <a:lnTo>
                      <a:pt x="f204" y="f203"/>
                    </a:lnTo>
                    <a:lnTo>
                      <a:pt x="f205" y="f203"/>
                    </a:lnTo>
                    <a:lnTo>
                      <a:pt x="f206" y="f203"/>
                    </a:lnTo>
                    <a:lnTo>
                      <a:pt x="f207" y="f208"/>
                    </a:lnTo>
                    <a:lnTo>
                      <a:pt x="f206" y="f209"/>
                    </a:lnTo>
                    <a:lnTo>
                      <a:pt x="f207" y="f210"/>
                    </a:lnTo>
                    <a:lnTo>
                      <a:pt x="f48" y="f211"/>
                    </a:lnTo>
                    <a:lnTo>
                      <a:pt x="f212" y="f213"/>
                    </a:lnTo>
                    <a:lnTo>
                      <a:pt x="f214" y="f184"/>
                    </a:lnTo>
                    <a:lnTo>
                      <a:pt x="f215" y="f216"/>
                    </a:lnTo>
                    <a:lnTo>
                      <a:pt x="f217" y="f213"/>
                    </a:lnTo>
                    <a:lnTo>
                      <a:pt x="f86" y="f183"/>
                    </a:lnTo>
                    <a:lnTo>
                      <a:pt x="f14" y="f218"/>
                    </a:lnTo>
                    <a:lnTo>
                      <a:pt x="f36" y="f2"/>
                    </a:lnTo>
                    <a:lnTo>
                      <a:pt x="f219" y="f2"/>
                    </a:lnTo>
                    <a:lnTo>
                      <a:pt x="f220" y="f2"/>
                    </a:lnTo>
                    <a:lnTo>
                      <a:pt x="f111" y="f181"/>
                    </a:lnTo>
                    <a:lnTo>
                      <a:pt x="f221" y="f181"/>
                    </a:lnTo>
                    <a:lnTo>
                      <a:pt x="f23" y="f218"/>
                    </a:lnTo>
                    <a:lnTo>
                      <a:pt x="f222" y="f183"/>
                    </a:lnTo>
                    <a:lnTo>
                      <a:pt x="f223" y="f185"/>
                    </a:lnTo>
                    <a:lnTo>
                      <a:pt x="f224" y="f186"/>
                    </a:lnTo>
                    <a:lnTo>
                      <a:pt x="f224" y="f210"/>
                    </a:lnTo>
                    <a:lnTo>
                      <a:pt x="f224" y="f209"/>
                    </a:lnTo>
                    <a:lnTo>
                      <a:pt x="f225" y="f226"/>
                    </a:lnTo>
                    <a:lnTo>
                      <a:pt x="f227" y="f228"/>
                    </a:lnTo>
                    <a:lnTo>
                      <a:pt x="f229" y="f175"/>
                    </a:lnTo>
                    <a:lnTo>
                      <a:pt x="f229" y="f174"/>
                    </a:lnTo>
                    <a:lnTo>
                      <a:pt x="f230" y="f231"/>
                    </a:lnTo>
                    <a:lnTo>
                      <a:pt x="f232" y="f233"/>
                    </a:lnTo>
                    <a:lnTo>
                      <a:pt x="f234" y="f235"/>
                    </a:lnTo>
                    <a:lnTo>
                      <a:pt x="f236" y="f237"/>
                    </a:lnTo>
                    <a:lnTo>
                      <a:pt x="f238" y="f239"/>
                    </a:lnTo>
                    <a:lnTo>
                      <a:pt x="f240" y="f156"/>
                    </a:lnTo>
                    <a:lnTo>
                      <a:pt x="f241" y="f242"/>
                    </a:lnTo>
                    <a:lnTo>
                      <a:pt x="f6" y="f8"/>
                    </a:lnTo>
                    <a:lnTo>
                      <a:pt x="f243" y="f244"/>
                    </a:lnTo>
                    <a:lnTo>
                      <a:pt x="f245" y="f156"/>
                    </a:lnTo>
                    <a:lnTo>
                      <a:pt x="f119" y="f246"/>
                    </a:lnTo>
                    <a:lnTo>
                      <a:pt x="f247" y="f248"/>
                    </a:lnTo>
                    <a:lnTo>
                      <a:pt x="f110" y="f239"/>
                    </a:lnTo>
                    <a:lnTo>
                      <a:pt x="f249" y="f250"/>
                    </a:lnTo>
                    <a:lnTo>
                      <a:pt x="f96" y="f160"/>
                    </a:lnTo>
                    <a:lnTo>
                      <a:pt x="f220" y="f160"/>
                    </a:lnTo>
                    <a:lnTo>
                      <a:pt x="f188" y="f251"/>
                    </a:lnTo>
                    <a:lnTo>
                      <a:pt x="f14" y="f237"/>
                    </a:lnTo>
                    <a:lnTo>
                      <a:pt x="f63" y="f162"/>
                    </a:lnTo>
                    <a:lnTo>
                      <a:pt x="f252" y="f166"/>
                    </a:lnTo>
                    <a:lnTo>
                      <a:pt x="f193" y="f168"/>
                    </a:lnTo>
                    <a:lnTo>
                      <a:pt x="f253" y="f254"/>
                    </a:lnTo>
                    <a:lnTo>
                      <a:pt x="f228" y="f255"/>
                    </a:lnTo>
                    <a:lnTo>
                      <a:pt x="f256" y="f176"/>
                    </a:lnTo>
                    <a:lnTo>
                      <a:pt x="f248" y="f228"/>
                    </a:lnTo>
                    <a:lnTo>
                      <a:pt x="f257" y="f258"/>
                    </a:lnTo>
                    <a:lnTo>
                      <a:pt x="f259" y="f260"/>
                    </a:lnTo>
                    <a:lnTo>
                      <a:pt x="f261" y="f218"/>
                    </a:lnTo>
                    <a:lnTo>
                      <a:pt x="f262" y="f184"/>
                    </a:lnTo>
                    <a:lnTo>
                      <a:pt x="f108" y="f211"/>
                    </a:lnTo>
                    <a:lnTo>
                      <a:pt x="f69" y="f263"/>
                    </a:lnTo>
                    <a:lnTo>
                      <a:pt x="f264" y="f265"/>
                    </a:lnTo>
                    <a:lnTo>
                      <a:pt x="f9" y="f266"/>
                    </a:lnTo>
                    <a:lnTo>
                      <a:pt x="f24" y="f267"/>
                    </a:lnTo>
                    <a:lnTo>
                      <a:pt x="f26" y="f200"/>
                    </a:lnTo>
                    <a:lnTo>
                      <a:pt x="f268" y="f197"/>
                    </a:lnTo>
                    <a:lnTo>
                      <a:pt x="f22" y="f269"/>
                    </a:lnTo>
                    <a:lnTo>
                      <a:pt x="f45" y="f46"/>
                    </a:lnTo>
                    <a:close/>
                  </a:path>
                </a:pathLst>
              </a:cu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grpSp>
        <p:grpSp>
          <p:nvGrpSpPr>
            <p:cNvPr id="59" name="Group 57">
              <a:extLst>
                <a:ext uri="{FF2B5EF4-FFF2-40B4-BE49-F238E27FC236}">
                  <a16:creationId xmlns:a16="http://schemas.microsoft.com/office/drawing/2014/main" id="{C201FCBE-2A0D-8075-C11E-AE7442199143}"/>
                </a:ext>
              </a:extLst>
            </p:cNvPr>
            <p:cNvGrpSpPr/>
            <p:nvPr/>
          </p:nvGrpSpPr>
          <p:grpSpPr>
            <a:xfrm>
              <a:off x="917143" y="3721818"/>
              <a:ext cx="6340495" cy="2187775"/>
              <a:chOff x="917143" y="3721818"/>
              <a:chExt cx="6340495" cy="2187775"/>
            </a:xfrm>
          </p:grpSpPr>
          <p:sp>
            <p:nvSpPr>
              <p:cNvPr id="69" name="Freeform 10">
                <a:extLst>
                  <a:ext uri="{FF2B5EF4-FFF2-40B4-BE49-F238E27FC236}">
                    <a16:creationId xmlns:a16="http://schemas.microsoft.com/office/drawing/2014/main" id="{8B9148AB-2BBC-C189-0AF5-D23ED8E0E701}"/>
                  </a:ext>
                </a:extLst>
              </p:cNvPr>
              <p:cNvSpPr/>
              <p:nvPr/>
            </p:nvSpPr>
            <p:spPr>
              <a:xfrm>
                <a:off x="917143" y="4520958"/>
                <a:ext cx="1790504" cy="1263682"/>
              </a:xfrm>
              <a:custGeom>
                <a:avLst/>
                <a:gdLst>
                  <a:gd name="f0" fmla="val 10800000"/>
                  <a:gd name="f1" fmla="val 5400000"/>
                  <a:gd name="f2" fmla="val 180"/>
                  <a:gd name="f3" fmla="val w"/>
                  <a:gd name="f4" fmla="val h"/>
                  <a:gd name="f5" fmla="val 0"/>
                  <a:gd name="f6" fmla="val 2800"/>
                  <a:gd name="f7" fmla="val 1976"/>
                  <a:gd name="f8" fmla="val 2798"/>
                  <a:gd name="f9" fmla="val 1542"/>
                  <a:gd name="f10" fmla="val 1535"/>
                  <a:gd name="f11" fmla="val 1516"/>
                  <a:gd name="f12" fmla="val 1511"/>
                  <a:gd name="f13" fmla="val 2793"/>
                  <a:gd name="f14" fmla="val 1504"/>
                  <a:gd name="f15" fmla="val 2786"/>
                  <a:gd name="f16" fmla="val 1495"/>
                  <a:gd name="f17" fmla="val 2783"/>
                  <a:gd name="f18" fmla="val 1488"/>
                  <a:gd name="f19" fmla="val 2779"/>
                  <a:gd name="f20" fmla="val 1480"/>
                  <a:gd name="f21" fmla="val 1476"/>
                  <a:gd name="f22" fmla="val 2776"/>
                  <a:gd name="f23" fmla="val 1469"/>
                  <a:gd name="f24" fmla="val 1461"/>
                  <a:gd name="f25" fmla="val 1454"/>
                  <a:gd name="f26" fmla="val 1450"/>
                  <a:gd name="f27" fmla="val 2774"/>
                  <a:gd name="f28" fmla="val 1443"/>
                  <a:gd name="f29" fmla="val 2769"/>
                  <a:gd name="f30" fmla="val 1438"/>
                  <a:gd name="f31" fmla="val 2767"/>
                  <a:gd name="f32" fmla="val 1435"/>
                  <a:gd name="f33" fmla="val 2760"/>
                  <a:gd name="f34" fmla="val 1440"/>
                  <a:gd name="f35" fmla="val 2748"/>
                  <a:gd name="f36" fmla="val 2741"/>
                  <a:gd name="f37" fmla="val 1431"/>
                  <a:gd name="f38" fmla="val 2731"/>
                  <a:gd name="f39" fmla="val 2722"/>
                  <a:gd name="f40" fmla="val 1424"/>
                  <a:gd name="f41" fmla="val 2712"/>
                  <a:gd name="f42" fmla="val 2703"/>
                  <a:gd name="f43" fmla="val 1426"/>
                  <a:gd name="f44" fmla="val 2693"/>
                  <a:gd name="f45" fmla="val 2686"/>
                  <a:gd name="f46" fmla="val 1421"/>
                  <a:gd name="f47" fmla="val 2677"/>
                  <a:gd name="f48" fmla="val 1416"/>
                  <a:gd name="f49" fmla="val 2670"/>
                  <a:gd name="f50" fmla="val 1414"/>
                  <a:gd name="f51" fmla="val 2665"/>
                  <a:gd name="f52" fmla="val 2656"/>
                  <a:gd name="f53" fmla="val 2653"/>
                  <a:gd name="f54" fmla="val 1412"/>
                  <a:gd name="f55" fmla="val 2648"/>
                  <a:gd name="f56" fmla="val 1407"/>
                  <a:gd name="f57" fmla="val 2646"/>
                  <a:gd name="f58" fmla="val 1400"/>
                  <a:gd name="f59" fmla="val 2641"/>
                  <a:gd name="f60" fmla="val 2632"/>
                  <a:gd name="f61" fmla="val 1388"/>
                  <a:gd name="f62" fmla="val 2629"/>
                  <a:gd name="f63" fmla="val 1381"/>
                  <a:gd name="f64" fmla="val 2622"/>
                  <a:gd name="f65" fmla="val 2613"/>
                  <a:gd name="f66" fmla="val 1371"/>
                  <a:gd name="f67" fmla="val 1367"/>
                  <a:gd name="f68" fmla="val 2608"/>
                  <a:gd name="f69" fmla="val 1359"/>
                  <a:gd name="f70" fmla="val 2596"/>
                  <a:gd name="f71" fmla="val 1348"/>
                  <a:gd name="f72" fmla="val 2587"/>
                  <a:gd name="f73" fmla="val 1341"/>
                  <a:gd name="f74" fmla="val 2575"/>
                  <a:gd name="f75" fmla="val 1329"/>
                  <a:gd name="f76" fmla="val 2565"/>
                  <a:gd name="f77" fmla="val 1317"/>
                  <a:gd name="f78" fmla="val 2556"/>
                  <a:gd name="f79" fmla="val 1310"/>
                  <a:gd name="f80" fmla="val 2549"/>
                  <a:gd name="f81" fmla="val 1303"/>
                  <a:gd name="f82" fmla="val 2539"/>
                  <a:gd name="f83" fmla="val 1293"/>
                  <a:gd name="f84" fmla="val 2528"/>
                  <a:gd name="f85" fmla="val 1279"/>
                  <a:gd name="f86" fmla="val 2516"/>
                  <a:gd name="f87" fmla="val 1269"/>
                  <a:gd name="f88" fmla="val 2513"/>
                  <a:gd name="f89" fmla="val 1262"/>
                  <a:gd name="f90" fmla="val 2504"/>
                  <a:gd name="f91" fmla="val 1255"/>
                  <a:gd name="f92" fmla="val 2494"/>
                  <a:gd name="f93" fmla="val 1248"/>
                  <a:gd name="f94" fmla="val 2483"/>
                  <a:gd name="f95" fmla="val 1239"/>
                  <a:gd name="f96" fmla="val 2475"/>
                  <a:gd name="f97" fmla="val 1236"/>
                  <a:gd name="f98" fmla="val 2468"/>
                  <a:gd name="f99" fmla="val 1234"/>
                  <a:gd name="f100" fmla="val 2459"/>
                  <a:gd name="f101" fmla="val 1231"/>
                  <a:gd name="f102" fmla="val 2454"/>
                  <a:gd name="f103" fmla="val 1227"/>
                  <a:gd name="f104" fmla="val 2452"/>
                  <a:gd name="f105" fmla="val 1224"/>
                  <a:gd name="f106" fmla="val 2449"/>
                  <a:gd name="f107" fmla="val 1220"/>
                  <a:gd name="f108" fmla="val 2445"/>
                  <a:gd name="f109" fmla="val 1217"/>
                  <a:gd name="f110" fmla="val 2442"/>
                  <a:gd name="f111" fmla="val 1212"/>
                  <a:gd name="f112" fmla="val 2440"/>
                  <a:gd name="f113" fmla="val 1210"/>
                  <a:gd name="f114" fmla="val 2430"/>
                  <a:gd name="f115" fmla="val 1205"/>
                  <a:gd name="f116" fmla="val 2426"/>
                  <a:gd name="f117" fmla="val 1201"/>
                  <a:gd name="f118" fmla="val 2419"/>
                  <a:gd name="f119" fmla="val 1198"/>
                  <a:gd name="f120" fmla="val 2412"/>
                  <a:gd name="f121" fmla="val 2409"/>
                  <a:gd name="f122" fmla="val 1196"/>
                  <a:gd name="f123" fmla="val 2400"/>
                  <a:gd name="f124" fmla="val 1182"/>
                  <a:gd name="f125" fmla="val 1177"/>
                  <a:gd name="f126" fmla="val 2397"/>
                  <a:gd name="f127" fmla="val 1170"/>
                  <a:gd name="f128" fmla="val 1167"/>
                  <a:gd name="f129" fmla="val 2383"/>
                  <a:gd name="f130" fmla="val 1158"/>
                  <a:gd name="f131" fmla="val 2376"/>
                  <a:gd name="f132" fmla="val 1156"/>
                  <a:gd name="f133" fmla="val 2369"/>
                  <a:gd name="f134" fmla="val 1153"/>
                  <a:gd name="f135" fmla="val 2359"/>
                  <a:gd name="f136" fmla="val 1163"/>
                  <a:gd name="f137" fmla="val 2350"/>
                  <a:gd name="f138" fmla="val 1172"/>
                  <a:gd name="f139" fmla="val 2343"/>
                  <a:gd name="f140" fmla="val 2331"/>
                  <a:gd name="f141" fmla="val 1184"/>
                  <a:gd name="f142" fmla="val 2338"/>
                  <a:gd name="f143" fmla="val 1191"/>
                  <a:gd name="f144" fmla="val 2333"/>
                  <a:gd name="f145" fmla="val 2329"/>
                  <a:gd name="f146" fmla="val 2319"/>
                  <a:gd name="f147" fmla="val 2312"/>
                  <a:gd name="f148" fmla="val 1246"/>
                  <a:gd name="f149" fmla="val 2305"/>
                  <a:gd name="f150" fmla="val 2298"/>
                  <a:gd name="f151" fmla="val 2293"/>
                  <a:gd name="f152" fmla="val 1272"/>
                  <a:gd name="f153" fmla="val 2288"/>
                  <a:gd name="f154" fmla="val 1265"/>
                  <a:gd name="f155" fmla="val 2281"/>
                  <a:gd name="f156" fmla="val 1250"/>
                  <a:gd name="f157" fmla="val 2276"/>
                  <a:gd name="f158" fmla="val 1241"/>
                  <a:gd name="f159" fmla="val 2269"/>
                  <a:gd name="f160" fmla="val 2260"/>
                  <a:gd name="f161" fmla="val 1229"/>
                  <a:gd name="f162" fmla="val 2250"/>
                  <a:gd name="f163" fmla="val 2239"/>
                  <a:gd name="f164" fmla="val 1215"/>
                  <a:gd name="f165" fmla="val 2231"/>
                  <a:gd name="f166" fmla="val 2222"/>
                  <a:gd name="f167" fmla="val 1203"/>
                  <a:gd name="f168" fmla="val 2210"/>
                  <a:gd name="f169" fmla="val 2205"/>
                  <a:gd name="f170" fmla="val 2196"/>
                  <a:gd name="f171" fmla="val 2186"/>
                  <a:gd name="f172" fmla="val 2184"/>
                  <a:gd name="f173" fmla="val 2177"/>
                  <a:gd name="f174" fmla="val 1160"/>
                  <a:gd name="f175" fmla="val 1148"/>
                  <a:gd name="f176" fmla="val 1141"/>
                  <a:gd name="f177" fmla="val 2170"/>
                  <a:gd name="f178" fmla="val 1144"/>
                  <a:gd name="f179" fmla="val 2158"/>
                  <a:gd name="f180" fmla="val 1146"/>
                  <a:gd name="f181" fmla="val 2146"/>
                  <a:gd name="f182" fmla="val 1151"/>
                  <a:gd name="f183" fmla="val 2141"/>
                  <a:gd name="f184" fmla="val 2137"/>
                  <a:gd name="f185" fmla="val 2123"/>
                  <a:gd name="f186" fmla="val 1165"/>
                  <a:gd name="f187" fmla="val 2108"/>
                  <a:gd name="f188" fmla="val 2094"/>
                  <a:gd name="f189" fmla="val 2082"/>
                  <a:gd name="f190" fmla="val 2077"/>
                  <a:gd name="f191" fmla="val 1137"/>
                  <a:gd name="f192" fmla="val 2070"/>
                  <a:gd name="f193" fmla="val 1103"/>
                  <a:gd name="f194" fmla="val 2066"/>
                  <a:gd name="f195" fmla="val 1073"/>
                  <a:gd name="f196" fmla="val 2061"/>
                  <a:gd name="f197" fmla="val 1042"/>
                  <a:gd name="f198" fmla="val 2056"/>
                  <a:gd name="f199" fmla="val 1011"/>
                  <a:gd name="f200" fmla="val 2051"/>
                  <a:gd name="f201" fmla="val 980"/>
                  <a:gd name="f202" fmla="val 2044"/>
                  <a:gd name="f203" fmla="val 947"/>
                  <a:gd name="f204" fmla="val 2040"/>
                  <a:gd name="f205" fmla="val 916"/>
                  <a:gd name="f206" fmla="val 2035"/>
                  <a:gd name="f207" fmla="val 885"/>
                  <a:gd name="f208" fmla="val 2030"/>
                  <a:gd name="f209" fmla="val 854"/>
                  <a:gd name="f210" fmla="val 2025"/>
                  <a:gd name="f211" fmla="val 823"/>
                  <a:gd name="f212" fmla="val 2021"/>
                  <a:gd name="f213" fmla="val 793"/>
                  <a:gd name="f214" fmla="val 2016"/>
                  <a:gd name="f215" fmla="val 759"/>
                  <a:gd name="f216" fmla="val 2011"/>
                  <a:gd name="f217" fmla="val 729"/>
                  <a:gd name="f218" fmla="val 2006"/>
                  <a:gd name="f219" fmla="val 698"/>
                  <a:gd name="f220" fmla="val 2002"/>
                  <a:gd name="f221" fmla="val 667"/>
                  <a:gd name="f222" fmla="val 1999"/>
                  <a:gd name="f223" fmla="val 636"/>
                  <a:gd name="f224" fmla="val 1995"/>
                  <a:gd name="f225" fmla="val 603"/>
                  <a:gd name="f226" fmla="val 1990"/>
                  <a:gd name="f227" fmla="val 572"/>
                  <a:gd name="f228" fmla="val 1985"/>
                  <a:gd name="f229" fmla="val 541"/>
                  <a:gd name="f230" fmla="val 1980"/>
                  <a:gd name="f231" fmla="val 510"/>
                  <a:gd name="f232" fmla="val 1978"/>
                  <a:gd name="f233" fmla="val 477"/>
                  <a:gd name="f234" fmla="val 1973"/>
                  <a:gd name="f235" fmla="val 446"/>
                  <a:gd name="f236" fmla="val 1969"/>
                  <a:gd name="f237" fmla="val 416"/>
                  <a:gd name="f238" fmla="val 1964"/>
                  <a:gd name="f239" fmla="val 385"/>
                  <a:gd name="f240" fmla="val 1961"/>
                  <a:gd name="f241" fmla="val 354"/>
                  <a:gd name="f242" fmla="val 1957"/>
                  <a:gd name="f243" fmla="val 321"/>
                  <a:gd name="f244" fmla="val 1952"/>
                  <a:gd name="f245" fmla="val 290"/>
                  <a:gd name="f246" fmla="val 1950"/>
                  <a:gd name="f247" fmla="val 259"/>
                  <a:gd name="f248" fmla="val 1945"/>
                  <a:gd name="f249" fmla="val 228"/>
                  <a:gd name="f250" fmla="val 1942"/>
                  <a:gd name="f251" fmla="val 197"/>
                  <a:gd name="f252" fmla="val 1938"/>
                  <a:gd name="f253" fmla="val 164"/>
                  <a:gd name="f254" fmla="val 1935"/>
                  <a:gd name="f255" fmla="val 1928"/>
                  <a:gd name="f256" fmla="val 166"/>
                  <a:gd name="f257" fmla="val 1926"/>
                  <a:gd name="f258" fmla="val 1924"/>
                  <a:gd name="f259" fmla="val 1919"/>
                  <a:gd name="f260" fmla="val 162"/>
                  <a:gd name="f261" fmla="val 1912"/>
                  <a:gd name="f262" fmla="val 157"/>
                  <a:gd name="f263" fmla="val 1890"/>
                  <a:gd name="f264" fmla="val 150"/>
                  <a:gd name="f265" fmla="val 1886"/>
                  <a:gd name="f266" fmla="val 143"/>
                  <a:gd name="f267" fmla="val 1874"/>
                  <a:gd name="f268" fmla="val 133"/>
                  <a:gd name="f269" fmla="val 1857"/>
                  <a:gd name="f270" fmla="val 129"/>
                  <a:gd name="f271" fmla="val 1855"/>
                  <a:gd name="f272" fmla="val 131"/>
                  <a:gd name="f273" fmla="val 1852"/>
                  <a:gd name="f274" fmla="val 1845"/>
                  <a:gd name="f275" fmla="val 1838"/>
                  <a:gd name="f276" fmla="val 1826"/>
                  <a:gd name="f277" fmla="val 138"/>
                  <a:gd name="f278" fmla="val 1815"/>
                  <a:gd name="f279" fmla="val 140"/>
                  <a:gd name="f280" fmla="val 1807"/>
                  <a:gd name="f281" fmla="val 147"/>
                  <a:gd name="f282" fmla="val 1788"/>
                  <a:gd name="f283" fmla="val 1786"/>
                  <a:gd name="f284" fmla="val 145"/>
                  <a:gd name="f285" fmla="val 1779"/>
                  <a:gd name="f286" fmla="val 1765"/>
                  <a:gd name="f287" fmla="val 1758"/>
                  <a:gd name="f288" fmla="val 136"/>
                  <a:gd name="f289" fmla="val 1751"/>
                  <a:gd name="f290" fmla="val 1734"/>
                  <a:gd name="f291" fmla="val 1722"/>
                  <a:gd name="f292" fmla="val 1701"/>
                  <a:gd name="f293" fmla="val 1698"/>
                  <a:gd name="f294" fmla="val 1694"/>
                  <a:gd name="f295" fmla="val 124"/>
                  <a:gd name="f296" fmla="val 1689"/>
                  <a:gd name="f297" fmla="val 1684"/>
                  <a:gd name="f298" fmla="val 119"/>
                  <a:gd name="f299" fmla="val 1682"/>
                  <a:gd name="f300" fmla="val 1677"/>
                  <a:gd name="f301" fmla="val 1675"/>
                  <a:gd name="f302" fmla="val 1668"/>
                  <a:gd name="f303" fmla="val 114"/>
                  <a:gd name="f304" fmla="val 1661"/>
                  <a:gd name="f305" fmla="val 112"/>
                  <a:gd name="f306" fmla="val 1646"/>
                  <a:gd name="f307" fmla="val 105"/>
                  <a:gd name="f308" fmla="val 1642"/>
                  <a:gd name="f309" fmla="val 107"/>
                  <a:gd name="f310" fmla="val 1637"/>
                  <a:gd name="f311" fmla="val 1627"/>
                  <a:gd name="f312" fmla="val 1618"/>
                  <a:gd name="f313" fmla="val 1613"/>
                  <a:gd name="f314" fmla="val 1608"/>
                  <a:gd name="f315" fmla="val 1604"/>
                  <a:gd name="f316" fmla="val 1599"/>
                  <a:gd name="f317" fmla="val 1589"/>
                  <a:gd name="f318" fmla="val 1585"/>
                  <a:gd name="f319" fmla="val 1580"/>
                  <a:gd name="f320" fmla="val 117"/>
                  <a:gd name="f321" fmla="val 1556"/>
                  <a:gd name="f322" fmla="val 1561"/>
                  <a:gd name="f323" fmla="val 102"/>
                  <a:gd name="f324" fmla="val 1563"/>
                  <a:gd name="f325" fmla="val 100"/>
                  <a:gd name="f326" fmla="val 1549"/>
                  <a:gd name="f327" fmla="val 1547"/>
                  <a:gd name="f328" fmla="val 95"/>
                  <a:gd name="f329" fmla="val 93"/>
                  <a:gd name="f330" fmla="val 1540"/>
                  <a:gd name="f331" fmla="val 91"/>
                  <a:gd name="f332" fmla="val 81"/>
                  <a:gd name="f333" fmla="val 74"/>
                  <a:gd name="f334" fmla="val 69"/>
                  <a:gd name="f335" fmla="val 64"/>
                  <a:gd name="f336" fmla="val 1530"/>
                  <a:gd name="f337" fmla="val 67"/>
                  <a:gd name="f338" fmla="val 60"/>
                  <a:gd name="f339" fmla="val 1507"/>
                  <a:gd name="f340" fmla="val 1502"/>
                  <a:gd name="f341" fmla="val 62"/>
                  <a:gd name="f342" fmla="val 1483"/>
                  <a:gd name="f343" fmla="val 72"/>
                  <a:gd name="f344" fmla="val 1478"/>
                  <a:gd name="f345" fmla="val 1471"/>
                  <a:gd name="f346" fmla="val 1466"/>
                  <a:gd name="f347" fmla="val 57"/>
                  <a:gd name="f348" fmla="val 53"/>
                  <a:gd name="f349" fmla="val 45"/>
                  <a:gd name="f350" fmla="val 1462"/>
                  <a:gd name="f351" fmla="val 41"/>
                  <a:gd name="f352" fmla="val 38"/>
                  <a:gd name="f353" fmla="val 1452"/>
                  <a:gd name="f354" fmla="val 48"/>
                  <a:gd name="f355" fmla="val 1433"/>
                  <a:gd name="f356" fmla="val 1428"/>
                  <a:gd name="f357" fmla="val 55"/>
                  <a:gd name="f358" fmla="val 36"/>
                  <a:gd name="f359" fmla="val 29"/>
                  <a:gd name="f360" fmla="val 1436"/>
                  <a:gd name="f361" fmla="val 27"/>
                  <a:gd name="f362" fmla="val 1417"/>
                  <a:gd name="f363" fmla="val 15"/>
                  <a:gd name="f364" fmla="val 8"/>
                  <a:gd name="f365" fmla="val 5"/>
                  <a:gd name="f366" fmla="val 1419"/>
                  <a:gd name="f367" fmla="val 3"/>
                  <a:gd name="f368" fmla="val 1405"/>
                  <a:gd name="f369" fmla="val 10"/>
                  <a:gd name="f370" fmla="val 1398"/>
                  <a:gd name="f371" fmla="val 19"/>
                  <a:gd name="f372" fmla="val 34"/>
                  <a:gd name="f373" fmla="val 1383"/>
                  <a:gd name="f374" fmla="val 1374"/>
                  <a:gd name="f375" fmla="val 50"/>
                  <a:gd name="f376" fmla="val 1362"/>
                  <a:gd name="f377" fmla="val 1360"/>
                  <a:gd name="f378" fmla="val 1343"/>
                  <a:gd name="f379" fmla="val 1338"/>
                  <a:gd name="f380" fmla="val 1327"/>
                  <a:gd name="f381" fmla="val 1322"/>
                  <a:gd name="f382" fmla="val 1315"/>
                  <a:gd name="f383" fmla="val 1319"/>
                  <a:gd name="f384" fmla="val 1286"/>
                  <a:gd name="f385" fmla="val 1291"/>
                  <a:gd name="f386" fmla="val 1296"/>
                  <a:gd name="f387" fmla="val 86"/>
                  <a:gd name="f388" fmla="val 1308"/>
                  <a:gd name="f389" fmla="val 88"/>
                  <a:gd name="f390" fmla="val 1298"/>
                  <a:gd name="f391" fmla="val 1289"/>
                  <a:gd name="f392" fmla="val 1282"/>
                  <a:gd name="f393" fmla="val 1284"/>
                  <a:gd name="f394" fmla="val 79"/>
                  <a:gd name="f395" fmla="val 1251"/>
                  <a:gd name="f396" fmla="val 110"/>
                  <a:gd name="f397" fmla="val 1222"/>
                  <a:gd name="f398" fmla="val 1213"/>
                  <a:gd name="f399" fmla="val 1218"/>
                  <a:gd name="f400" fmla="val 1225"/>
                  <a:gd name="f401" fmla="val 98"/>
                  <a:gd name="f402" fmla="val 1173"/>
                  <a:gd name="f403" fmla="val 152"/>
                  <a:gd name="f404" fmla="val 169"/>
                  <a:gd name="f405" fmla="val 185"/>
                  <a:gd name="f406" fmla="val 193"/>
                  <a:gd name="f407" fmla="val 1154"/>
                  <a:gd name="f408" fmla="val 1139"/>
                  <a:gd name="f409" fmla="val 214"/>
                  <a:gd name="f410" fmla="val 1123"/>
                  <a:gd name="f411" fmla="val 226"/>
                  <a:gd name="f412" fmla="val 1111"/>
                  <a:gd name="f413" fmla="val 233"/>
                  <a:gd name="f414" fmla="val 1106"/>
                  <a:gd name="f415" fmla="val 1085"/>
                  <a:gd name="f416" fmla="val 1078"/>
                  <a:gd name="f417" fmla="val 1061"/>
                  <a:gd name="f418" fmla="val 230"/>
                  <a:gd name="f419" fmla="val 1038"/>
                  <a:gd name="f420" fmla="val 223"/>
                  <a:gd name="f421" fmla="val 1028"/>
                  <a:gd name="f422" fmla="val 257"/>
                  <a:gd name="f423" fmla="val 1019"/>
                  <a:gd name="f424" fmla="val 273"/>
                  <a:gd name="f425" fmla="val 1016"/>
                  <a:gd name="f426" fmla="val 276"/>
                  <a:gd name="f427" fmla="val 278"/>
                  <a:gd name="f428" fmla="val 1009"/>
                  <a:gd name="f429" fmla="val 1014"/>
                  <a:gd name="f430" fmla="val 271"/>
                  <a:gd name="f431" fmla="val 1004"/>
                  <a:gd name="f432" fmla="val 283"/>
                  <a:gd name="f433" fmla="val 285"/>
                  <a:gd name="f434" fmla="val 1021"/>
                  <a:gd name="f435" fmla="val 304"/>
                  <a:gd name="f436" fmla="val 1045"/>
                  <a:gd name="f437" fmla="val 323"/>
                  <a:gd name="f438" fmla="val 1080"/>
                  <a:gd name="f439" fmla="val 380"/>
                  <a:gd name="f440" fmla="val 397"/>
                  <a:gd name="f441" fmla="val 420"/>
                  <a:gd name="f442" fmla="val 427"/>
                  <a:gd name="f443" fmla="val 1092"/>
                  <a:gd name="f444" fmla="val 439"/>
                  <a:gd name="f445" fmla="val 1109"/>
                  <a:gd name="f446" fmla="val 451"/>
                  <a:gd name="f447" fmla="val 1118"/>
                  <a:gd name="f448" fmla="val 453"/>
                  <a:gd name="f449" fmla="val 1125"/>
                  <a:gd name="f450" fmla="val 456"/>
                  <a:gd name="f451" fmla="val 1135"/>
                  <a:gd name="f452" fmla="val 449"/>
                  <a:gd name="f453" fmla="val 1132"/>
                  <a:gd name="f454" fmla="val 458"/>
                  <a:gd name="f455" fmla="val 1149"/>
                  <a:gd name="f456" fmla="val 461"/>
                  <a:gd name="f457" fmla="val 1161"/>
                  <a:gd name="f458" fmla="val 468"/>
                  <a:gd name="f459" fmla="val 472"/>
                  <a:gd name="f460" fmla="val 484"/>
                  <a:gd name="f461" fmla="val 496"/>
                  <a:gd name="f462" fmla="val 503"/>
                  <a:gd name="f463" fmla="val 515"/>
                  <a:gd name="f464" fmla="val 506"/>
                  <a:gd name="f465" fmla="val 513"/>
                  <a:gd name="f466" fmla="val 1208"/>
                  <a:gd name="f467" fmla="val 520"/>
                  <a:gd name="f468" fmla="val 527"/>
                  <a:gd name="f469" fmla="val 1206"/>
                  <a:gd name="f470" fmla="val 536"/>
                  <a:gd name="f471" fmla="val 1189"/>
                  <a:gd name="f472" fmla="val 539"/>
                  <a:gd name="f473" fmla="val 1175"/>
                  <a:gd name="f474" fmla="val 525"/>
                  <a:gd name="f475" fmla="val 522"/>
                  <a:gd name="f476" fmla="val 1142"/>
                  <a:gd name="f477" fmla="val 499"/>
                  <a:gd name="f478" fmla="val 487"/>
                  <a:gd name="f479" fmla="val 482"/>
                  <a:gd name="f480" fmla="val 470"/>
                  <a:gd name="f481" fmla="val 465"/>
                  <a:gd name="f482" fmla="val 1128"/>
                  <a:gd name="f483" fmla="val 480"/>
                  <a:gd name="f484" fmla="val 489"/>
                  <a:gd name="f485" fmla="val 1130"/>
                  <a:gd name="f486" fmla="val 494"/>
                  <a:gd name="f487" fmla="val 517"/>
                  <a:gd name="f488" fmla="val 532"/>
                  <a:gd name="f489" fmla="val 529"/>
                  <a:gd name="f490" fmla="val 546"/>
                  <a:gd name="f491" fmla="val 558"/>
                  <a:gd name="f492" fmla="val 1168"/>
                  <a:gd name="f493" fmla="val 551"/>
                  <a:gd name="f494" fmla="val 553"/>
                  <a:gd name="f495" fmla="val 548"/>
                  <a:gd name="f496" fmla="val 544"/>
                  <a:gd name="f497" fmla="val 567"/>
                  <a:gd name="f498" fmla="val 1120"/>
                  <a:gd name="f499" fmla="val 563"/>
                  <a:gd name="f500" fmla="val 1101"/>
                  <a:gd name="f501" fmla="val 560"/>
                  <a:gd name="f502" fmla="val 1094"/>
                  <a:gd name="f503" fmla="val 555"/>
                  <a:gd name="f504" fmla="val 1083"/>
                  <a:gd name="f505" fmla="val 1064"/>
                  <a:gd name="f506" fmla="val 1052"/>
                  <a:gd name="f507" fmla="val 534"/>
                  <a:gd name="f508" fmla="val 1056"/>
                  <a:gd name="f509" fmla="val 1059"/>
                  <a:gd name="f510" fmla="val 1068"/>
                  <a:gd name="f511" fmla="val 501"/>
                  <a:gd name="f512" fmla="val 1066"/>
                  <a:gd name="f513" fmla="val 1075"/>
                  <a:gd name="f514" fmla="val 491"/>
                  <a:gd name="f515" fmla="val 1035"/>
                  <a:gd name="f516" fmla="val 1002"/>
                  <a:gd name="f517" fmla="val 985"/>
                  <a:gd name="f518" fmla="val 508"/>
                  <a:gd name="f519" fmla="val 983"/>
                  <a:gd name="f520" fmla="val 990"/>
                  <a:gd name="f521" fmla="val 988"/>
                  <a:gd name="f522" fmla="val 974"/>
                  <a:gd name="f523" fmla="val 971"/>
                  <a:gd name="f524" fmla="val 966"/>
                  <a:gd name="f525" fmla="val 957"/>
                  <a:gd name="f526" fmla="val 952"/>
                  <a:gd name="f527" fmla="val 943"/>
                  <a:gd name="f528" fmla="val 933"/>
                  <a:gd name="f529" fmla="val 929"/>
                  <a:gd name="f530" fmla="val 924"/>
                  <a:gd name="f531" fmla="val 912"/>
                  <a:gd name="f532" fmla="val 902"/>
                  <a:gd name="f533" fmla="val 886"/>
                  <a:gd name="f534" fmla="val 888"/>
                  <a:gd name="f535" fmla="val 884"/>
                  <a:gd name="f536" fmla="val 879"/>
                  <a:gd name="f537" fmla="val 565"/>
                  <a:gd name="f538" fmla="val 881"/>
                  <a:gd name="f539" fmla="val 900"/>
                  <a:gd name="f540" fmla="val 591"/>
                  <a:gd name="f541" fmla="val 926"/>
                  <a:gd name="f542" fmla="val 608"/>
                  <a:gd name="f543" fmla="val 605"/>
                  <a:gd name="f544" fmla="val 945"/>
                  <a:gd name="f545" fmla="val 615"/>
                  <a:gd name="f546" fmla="val 617"/>
                  <a:gd name="f547" fmla="val 619"/>
                  <a:gd name="f548" fmla="val 940"/>
                  <a:gd name="f549" fmla="val 629"/>
                  <a:gd name="f550" fmla="val 919"/>
                  <a:gd name="f551" fmla="val 914"/>
                  <a:gd name="f552" fmla="val 627"/>
                  <a:gd name="f553" fmla="val 624"/>
                  <a:gd name="f554" fmla="val 631"/>
                  <a:gd name="f555" fmla="val 921"/>
                  <a:gd name="f556" fmla="val 650"/>
                  <a:gd name="f557" fmla="val 655"/>
                  <a:gd name="f558" fmla="val 665"/>
                  <a:gd name="f559" fmla="val 676"/>
                  <a:gd name="f560" fmla="val 688"/>
                  <a:gd name="f561" fmla="val 695"/>
                  <a:gd name="f562" fmla="val 710"/>
                  <a:gd name="f563" fmla="val 969"/>
                  <a:gd name="f564" fmla="val 717"/>
                  <a:gd name="f565" fmla="val 976"/>
                  <a:gd name="f566" fmla="val 719"/>
                  <a:gd name="f567" fmla="val 978"/>
                  <a:gd name="f568" fmla="val 981"/>
                  <a:gd name="f569" fmla="val 714"/>
                  <a:gd name="f570" fmla="val 712"/>
                  <a:gd name="f571" fmla="val 1007"/>
                  <a:gd name="f572" fmla="val 1030"/>
                  <a:gd name="f573" fmla="val 1040"/>
                  <a:gd name="f574" fmla="val 721"/>
                  <a:gd name="f575" fmla="val 1047"/>
                  <a:gd name="f576" fmla="val 731"/>
                  <a:gd name="f577" fmla="val 738"/>
                  <a:gd name="f578" fmla="val 1054"/>
                  <a:gd name="f579" fmla="val 733"/>
                  <a:gd name="f580" fmla="val 726"/>
                  <a:gd name="f581" fmla="val 1049"/>
                  <a:gd name="f582" fmla="val 745"/>
                  <a:gd name="f583" fmla="val 1090"/>
                  <a:gd name="f584" fmla="val 724"/>
                  <a:gd name="f585" fmla="val 1097"/>
                  <a:gd name="f586" fmla="val 705"/>
                  <a:gd name="f587" fmla="val 707"/>
                  <a:gd name="f588" fmla="val 700"/>
                  <a:gd name="f589" fmla="val 736"/>
                  <a:gd name="f590" fmla="val 740"/>
                  <a:gd name="f591" fmla="val 748"/>
                  <a:gd name="f592" fmla="val 755"/>
                  <a:gd name="f593" fmla="val 771"/>
                  <a:gd name="f594" fmla="val 797"/>
                  <a:gd name="f595" fmla="val 807"/>
                  <a:gd name="f596" fmla="val 821"/>
                  <a:gd name="f597" fmla="val 831"/>
                  <a:gd name="f598" fmla="val 838"/>
                  <a:gd name="f599" fmla="val 847"/>
                  <a:gd name="f600" fmla="val 1116"/>
                  <a:gd name="f601" fmla="val 852"/>
                  <a:gd name="f602" fmla="val 845"/>
                  <a:gd name="f603" fmla="val 842"/>
                  <a:gd name="f604" fmla="val 871"/>
                  <a:gd name="f605" fmla="val 876"/>
                  <a:gd name="f606" fmla="val 887"/>
                  <a:gd name="f607" fmla="val 890"/>
                  <a:gd name="f608" fmla="val 883"/>
                  <a:gd name="f609" fmla="val 880"/>
                  <a:gd name="f610" fmla="val 1000"/>
                  <a:gd name="f611" fmla="val 878"/>
                  <a:gd name="f612" fmla="val 869"/>
                  <a:gd name="f613" fmla="val 995"/>
                  <a:gd name="f614" fmla="val 861"/>
                  <a:gd name="f615" fmla="val 859"/>
                  <a:gd name="f616" fmla="val 864"/>
                  <a:gd name="f617" fmla="val 959"/>
                  <a:gd name="f618" fmla="val 950"/>
                  <a:gd name="f619" fmla="val 904"/>
                  <a:gd name="f620" fmla="val 923"/>
                  <a:gd name="f621" fmla="val 918"/>
                  <a:gd name="f622" fmla="val 955"/>
                  <a:gd name="f623" fmla="val 925"/>
                  <a:gd name="f624" fmla="val 928"/>
                  <a:gd name="f625" fmla="val 935"/>
                  <a:gd name="f626" fmla="val 937"/>
                  <a:gd name="f627" fmla="val 938"/>
                  <a:gd name="f628" fmla="val 930"/>
                  <a:gd name="f629" fmla="val 910"/>
                  <a:gd name="f630" fmla="val 893"/>
                  <a:gd name="f631" fmla="val 973"/>
                  <a:gd name="f632" fmla="val 891"/>
                  <a:gd name="f633" fmla="val 982"/>
                  <a:gd name="f634" fmla="val 987"/>
                  <a:gd name="f635" fmla="val 992"/>
                  <a:gd name="f636" fmla="val 999"/>
                  <a:gd name="f637" fmla="val 874"/>
                  <a:gd name="f638" fmla="val 1001"/>
                  <a:gd name="f639" fmla="val 872"/>
                  <a:gd name="f640" fmla="val 1008"/>
                  <a:gd name="f641" fmla="val 1018"/>
                  <a:gd name="f642" fmla="val 867"/>
                  <a:gd name="f643" fmla="val 865"/>
                  <a:gd name="f644" fmla="val 862"/>
                  <a:gd name="f645" fmla="val 1025"/>
                  <a:gd name="f646" fmla="val 1032"/>
                  <a:gd name="f647" fmla="val 1039"/>
                  <a:gd name="f648" fmla="val 1046"/>
                  <a:gd name="f649" fmla="val 1077"/>
                  <a:gd name="f650" fmla="val 1084"/>
                  <a:gd name="f651" fmla="val 898"/>
                  <a:gd name="f652" fmla="val 895"/>
                  <a:gd name="f653" fmla="val 1082"/>
                  <a:gd name="f654" fmla="val 1089"/>
                  <a:gd name="f655" fmla="val 1091"/>
                  <a:gd name="f656" fmla="val 905"/>
                  <a:gd name="f657" fmla="val 1096"/>
                  <a:gd name="f658" fmla="val 1108"/>
                  <a:gd name="f659" fmla="val 1110"/>
                  <a:gd name="f660" fmla="val 964"/>
                  <a:gd name="f661" fmla="val 1115"/>
                  <a:gd name="f662" fmla="val 1127"/>
                  <a:gd name="f663" fmla="val 931"/>
                  <a:gd name="f664" fmla="val 936"/>
                  <a:gd name="f665" fmla="val 1129"/>
                  <a:gd name="f666" fmla="val 917"/>
                  <a:gd name="f667" fmla="val 907"/>
                  <a:gd name="f668" fmla="val 1174"/>
                  <a:gd name="f669" fmla="val 1179"/>
                  <a:gd name="f670" fmla="val 1243"/>
                  <a:gd name="f671" fmla="val 997"/>
                  <a:gd name="f672" fmla="val 1033"/>
                  <a:gd name="f673" fmla="val 1026"/>
                  <a:gd name="f674" fmla="val 1023"/>
                  <a:gd name="f675" fmla="val 1300"/>
                  <a:gd name="f676" fmla="val 1307"/>
                  <a:gd name="f677" fmla="val 1314"/>
                  <a:gd name="f678" fmla="val 1331"/>
                  <a:gd name="f679" fmla="val 1336"/>
                  <a:gd name="f680" fmla="val 1355"/>
                  <a:gd name="f681" fmla="val 1386"/>
                  <a:gd name="f682" fmla="val 1393"/>
                  <a:gd name="f683" fmla="val 1378"/>
                  <a:gd name="f684" fmla="val 1369"/>
                  <a:gd name="f685" fmla="val 1104"/>
                  <a:gd name="f686" fmla="val 1352"/>
                  <a:gd name="f687" fmla="val 1113"/>
                  <a:gd name="f688" fmla="val 1180"/>
                  <a:gd name="f689" fmla="val 1395"/>
                  <a:gd name="f690" fmla="val 1376"/>
                  <a:gd name="f691" fmla="val 1187"/>
                  <a:gd name="f692" fmla="val 1199"/>
                  <a:gd name="f693" fmla="val 1357"/>
                  <a:gd name="f694" fmla="val 1364"/>
                  <a:gd name="f695" fmla="val 1390"/>
                  <a:gd name="f696" fmla="val 1409"/>
                  <a:gd name="f697" fmla="val 1397"/>
                  <a:gd name="f698" fmla="val 1270"/>
                  <a:gd name="f699" fmla="val 1274"/>
                  <a:gd name="f700" fmla="val 1277"/>
                  <a:gd name="f701" fmla="val 1263"/>
                  <a:gd name="f702" fmla="val 1253"/>
                  <a:gd name="f703" fmla="val 1244"/>
                  <a:gd name="f704" fmla="val 1492"/>
                  <a:gd name="f705" fmla="val 1237"/>
                  <a:gd name="f706" fmla="val 1509"/>
                  <a:gd name="f707" fmla="val 1521"/>
                  <a:gd name="f708" fmla="val 1526"/>
                  <a:gd name="f709" fmla="val 1533"/>
                  <a:gd name="f710" fmla="val 1537"/>
                  <a:gd name="f711" fmla="val 1232"/>
                  <a:gd name="f712" fmla="val 1544"/>
                  <a:gd name="f713" fmla="val 1552"/>
                  <a:gd name="f714" fmla="val 1566"/>
                  <a:gd name="f715" fmla="val 1575"/>
                  <a:gd name="f716" fmla="val 1587"/>
                  <a:gd name="f717" fmla="val 1594"/>
                  <a:gd name="f718" fmla="val 1601"/>
                  <a:gd name="f719" fmla="val 1606"/>
                  <a:gd name="f720" fmla="val 1611"/>
                  <a:gd name="f721" fmla="val 1609"/>
                  <a:gd name="f722" fmla="val 1620"/>
                  <a:gd name="f723" fmla="val 1632"/>
                  <a:gd name="f724" fmla="val 1644"/>
                  <a:gd name="f725" fmla="val 1649"/>
                  <a:gd name="f726" fmla="val 1656"/>
                  <a:gd name="f727" fmla="val 1663"/>
                  <a:gd name="f728" fmla="val 1071"/>
                  <a:gd name="f729" fmla="val 1699"/>
                  <a:gd name="f730" fmla="val 1706"/>
                  <a:gd name="f731" fmla="val 1711"/>
                  <a:gd name="f732" fmla="val 1713"/>
                  <a:gd name="f733" fmla="val 1708"/>
                  <a:gd name="f734" fmla="val 1703"/>
                  <a:gd name="f735" fmla="val 1715"/>
                  <a:gd name="f736" fmla="val 1696"/>
                  <a:gd name="f737" fmla="val 1692"/>
                  <a:gd name="f738" fmla="val 993"/>
                  <a:gd name="f739" fmla="val 1739"/>
                  <a:gd name="f740" fmla="val 1748"/>
                  <a:gd name="f741" fmla="val 1753"/>
                  <a:gd name="f742" fmla="val 1760"/>
                  <a:gd name="f743" fmla="val 1763"/>
                  <a:gd name="f744" fmla="val 1770"/>
                  <a:gd name="f745" fmla="val 1772"/>
                  <a:gd name="f746" fmla="val 1775"/>
                  <a:gd name="f747" fmla="val 1782"/>
                  <a:gd name="f748" fmla="val 1789"/>
                  <a:gd name="f749" fmla="val 1796"/>
                  <a:gd name="f750" fmla="val 1801"/>
                  <a:gd name="f751" fmla="val 1798"/>
                  <a:gd name="f752" fmla="val 1794"/>
                  <a:gd name="f753" fmla="val 1777"/>
                  <a:gd name="f754" fmla="val 1791"/>
                  <a:gd name="f755" fmla="val 1784"/>
                  <a:gd name="f756" fmla="val 962"/>
                  <a:gd name="f757" fmla="val 1732"/>
                  <a:gd name="f758" fmla="val 1730"/>
                  <a:gd name="f759" fmla="val 1727"/>
                  <a:gd name="f760" fmla="val 1725"/>
                  <a:gd name="f761" fmla="val 1737"/>
                  <a:gd name="f762" fmla="val 1744"/>
                  <a:gd name="f763" fmla="val 1756"/>
                  <a:gd name="f764" fmla="val 1741"/>
                  <a:gd name="f765" fmla="val 1746"/>
                  <a:gd name="f766" fmla="val 1720"/>
                  <a:gd name="f767" fmla="val 1718"/>
                  <a:gd name="f768" fmla="val 1680"/>
                  <a:gd name="f769" fmla="val 1687"/>
                  <a:gd name="f770" fmla="val 1673"/>
                  <a:gd name="f771" fmla="val 1194"/>
                  <a:gd name="f772" fmla="val 1670"/>
                  <a:gd name="f773" fmla="val 1665"/>
                  <a:gd name="f774" fmla="val 1651"/>
                  <a:gd name="f775" fmla="val 1639"/>
                  <a:gd name="f776" fmla="val 1635"/>
                  <a:gd name="f777" fmla="val 1630"/>
                  <a:gd name="f778" fmla="val 1628"/>
                  <a:gd name="f779" fmla="val 1616"/>
                  <a:gd name="f780" fmla="val 1258"/>
                  <a:gd name="f781" fmla="val 1597"/>
                  <a:gd name="f782" fmla="val 1592"/>
                  <a:gd name="f783" fmla="val 1582"/>
                  <a:gd name="f784" fmla="val 1573"/>
                  <a:gd name="f785" fmla="val 1568"/>
                  <a:gd name="f786" fmla="val 1559"/>
                  <a:gd name="f787" fmla="val 1554"/>
                  <a:gd name="f788" fmla="val 1312"/>
                  <a:gd name="f789" fmla="val 1324"/>
                  <a:gd name="f790" fmla="val 1345"/>
                  <a:gd name="f791" fmla="val 1518"/>
                  <a:gd name="f792" fmla="val 1514"/>
                  <a:gd name="f793" fmla="val 1350"/>
                  <a:gd name="f794" fmla="val 1372"/>
                  <a:gd name="f795" fmla="val 1499"/>
                  <a:gd name="f796" fmla="val 1379"/>
                  <a:gd name="f797" fmla="val 1402"/>
                  <a:gd name="f798" fmla="val 1473"/>
                  <a:gd name="f799" fmla="val 1459"/>
                  <a:gd name="f800" fmla="val 1445"/>
                  <a:gd name="f801" fmla="val 1447"/>
                  <a:gd name="f802" fmla="val 1305"/>
                  <a:gd name="f803" fmla="val 1295"/>
                  <a:gd name="f804" fmla="val 1464"/>
                  <a:gd name="f805" fmla="val 1481"/>
                  <a:gd name="f806" fmla="val 1288"/>
                  <a:gd name="f807" fmla="val 1281"/>
                  <a:gd name="f808" fmla="val 1490"/>
                  <a:gd name="f809" fmla="val 1276"/>
                  <a:gd name="f810" fmla="val 1260"/>
                  <a:gd name="f811" fmla="val 1485"/>
                  <a:gd name="f812" fmla="val 1497"/>
                  <a:gd name="f813" fmla="val 1122"/>
                  <a:gd name="f814" fmla="val 1623"/>
                  <a:gd name="f815" fmla="val 1634"/>
                  <a:gd name="f816" fmla="val 1653"/>
                  <a:gd name="f817" fmla="val 1658"/>
                  <a:gd name="f818" fmla="val 1625"/>
                  <a:gd name="f819" fmla="val 1672"/>
                  <a:gd name="f820" fmla="val 1571"/>
                  <a:gd name="f821" fmla="val 1578"/>
                  <a:gd name="f822" fmla="val 1333"/>
                  <a:gd name="f823" fmla="val 1267"/>
                  <a:gd name="f824" fmla="val 1710"/>
                  <a:gd name="f825" fmla="val 1717"/>
                  <a:gd name="f826" fmla="val 1729"/>
                  <a:gd name="f827" fmla="val 1193"/>
                  <a:gd name="f828" fmla="val 1186"/>
                  <a:gd name="f829" fmla="val 1134"/>
                  <a:gd name="f830" fmla="val 1736"/>
                  <a:gd name="f831" fmla="val 1743"/>
                  <a:gd name="f832" fmla="val 1755"/>
                  <a:gd name="f833" fmla="val 1762"/>
                  <a:gd name="f834" fmla="val 1767"/>
                  <a:gd name="f835" fmla="val 1774"/>
                  <a:gd name="f836" fmla="val 1781"/>
                  <a:gd name="f837" fmla="val 1805"/>
                  <a:gd name="f838" fmla="val 1810"/>
                  <a:gd name="f839" fmla="val 1793"/>
                  <a:gd name="f840" fmla="val 1800"/>
                  <a:gd name="f841" fmla="val 1803"/>
                  <a:gd name="f842" fmla="val 1819"/>
                  <a:gd name="f843" fmla="val 1822"/>
                  <a:gd name="f844" fmla="val 1841"/>
                  <a:gd name="f845" fmla="val 1836"/>
                  <a:gd name="f846" fmla="val 1862"/>
                  <a:gd name="f847" fmla="val 1869"/>
                  <a:gd name="f848" fmla="val 1876"/>
                  <a:gd name="f849" fmla="val 1881"/>
                  <a:gd name="f850" fmla="val 1893"/>
                  <a:gd name="f851" fmla="val 1888"/>
                  <a:gd name="f852" fmla="val 1895"/>
                  <a:gd name="f853" fmla="val 1900"/>
                  <a:gd name="f854" fmla="val 1902"/>
                  <a:gd name="f855" fmla="val 1907"/>
                  <a:gd name="f856" fmla="val 1916"/>
                  <a:gd name="f857" fmla="val 1931"/>
                  <a:gd name="f858" fmla="val 1947"/>
                  <a:gd name="f859" fmla="val 1987"/>
                  <a:gd name="f860" fmla="val 2009"/>
                  <a:gd name="f861" fmla="val 2032"/>
                  <a:gd name="f862" fmla="val 2054"/>
                  <a:gd name="f863" fmla="val 2068"/>
                  <a:gd name="f864" fmla="val 2073"/>
                  <a:gd name="f865" fmla="val 2101"/>
                  <a:gd name="f866" fmla="val 2111"/>
                  <a:gd name="f867" fmla="val 2132"/>
                  <a:gd name="f868" fmla="val 2149"/>
                  <a:gd name="f869" fmla="val 2163"/>
                  <a:gd name="f870" fmla="val 2165"/>
                  <a:gd name="f871" fmla="val 2168"/>
                  <a:gd name="f872" fmla="val 2191"/>
                  <a:gd name="f873" fmla="val 2189"/>
                  <a:gd name="f874" fmla="val 2182"/>
                  <a:gd name="f875" fmla="val 2179"/>
                  <a:gd name="f876" fmla="val 2175"/>
                  <a:gd name="f877" fmla="val 2160"/>
                  <a:gd name="f878" fmla="val 2229"/>
                  <a:gd name="f879" fmla="val 2236"/>
                  <a:gd name="f880" fmla="val 2241"/>
                  <a:gd name="f881" fmla="val 2248"/>
                  <a:gd name="f882" fmla="val 2262"/>
                  <a:gd name="f883" fmla="val 2267"/>
                  <a:gd name="f884" fmla="val 2274"/>
                  <a:gd name="f885" fmla="val 2286"/>
                  <a:gd name="f886" fmla="val 2291"/>
                  <a:gd name="f887" fmla="val 2295"/>
                  <a:gd name="f888" fmla="val 2324"/>
                  <a:gd name="f889" fmla="val 2336"/>
                  <a:gd name="f890" fmla="val 2348"/>
                  <a:gd name="f891" fmla="val 2352"/>
                  <a:gd name="f892" fmla="val 2355"/>
                  <a:gd name="f893" fmla="val 2357"/>
                  <a:gd name="f894" fmla="val 2374"/>
                  <a:gd name="f895" fmla="val 2378"/>
                  <a:gd name="f896" fmla="val 2371"/>
                  <a:gd name="f897" fmla="val 2364"/>
                  <a:gd name="f898" fmla="val 2340"/>
                  <a:gd name="f899" fmla="val 2321"/>
                  <a:gd name="f900" fmla="val 2317"/>
                  <a:gd name="f901" fmla="val 2314"/>
                  <a:gd name="f902" fmla="val 2345"/>
                  <a:gd name="f903" fmla="val 2362"/>
                  <a:gd name="f904" fmla="val 2367"/>
                  <a:gd name="f905" fmla="val 2381"/>
                  <a:gd name="f906" fmla="val 2385"/>
                  <a:gd name="f907" fmla="val 2388"/>
                  <a:gd name="f908" fmla="val 2402"/>
                  <a:gd name="f909" fmla="val 2416"/>
                  <a:gd name="f910" fmla="val 2421"/>
                  <a:gd name="f911" fmla="val 2428"/>
                  <a:gd name="f912" fmla="val 2433"/>
                  <a:gd name="f913" fmla="val 2414"/>
                  <a:gd name="f914" fmla="val 2393"/>
                  <a:gd name="f915" fmla="val 2423"/>
                  <a:gd name="f916" fmla="val 2478"/>
                  <a:gd name="f917" fmla="val 2480"/>
                  <a:gd name="f918" fmla="val 2485"/>
                  <a:gd name="f919" fmla="val 2487"/>
                  <a:gd name="f920" fmla="val 2490"/>
                  <a:gd name="f921" fmla="val 2492"/>
                  <a:gd name="f922" fmla="val 2502"/>
                  <a:gd name="f923" fmla="val 2506"/>
                  <a:gd name="f924" fmla="val 1326"/>
                  <a:gd name="f925" fmla="val 2518"/>
                  <a:gd name="f926" fmla="val 2520"/>
                  <a:gd name="f927" fmla="val 2525"/>
                  <a:gd name="f928" fmla="val 2542"/>
                  <a:gd name="f929" fmla="val 2523"/>
                  <a:gd name="f930" fmla="val 2532"/>
                  <a:gd name="f931" fmla="val 2554"/>
                  <a:gd name="f932" fmla="val 2547"/>
                  <a:gd name="f933" fmla="val 2582"/>
                  <a:gd name="f934" fmla="val 2589"/>
                  <a:gd name="f935" fmla="val 2592"/>
                  <a:gd name="f936" fmla="val 2594"/>
                  <a:gd name="f937" fmla="val 2601"/>
                  <a:gd name="f938" fmla="val 2606"/>
                  <a:gd name="f939" fmla="val 2615"/>
                  <a:gd name="f940" fmla="val 2620"/>
                  <a:gd name="f941" fmla="val 2627"/>
                  <a:gd name="f942" fmla="val 2637"/>
                  <a:gd name="f943" fmla="val 2658"/>
                  <a:gd name="f944" fmla="val 2660"/>
                  <a:gd name="f945" fmla="val 1457"/>
                  <a:gd name="f946" fmla="val 2667"/>
                  <a:gd name="f947" fmla="val 2684"/>
                  <a:gd name="f948" fmla="val 2674"/>
                  <a:gd name="f949" fmla="val 2663"/>
                  <a:gd name="f950" fmla="val 2672"/>
                  <a:gd name="f951" fmla="val 1528"/>
                  <a:gd name="f952" fmla="val 2682"/>
                  <a:gd name="f953" fmla="val 2689"/>
                  <a:gd name="f954" fmla="val 2705"/>
                  <a:gd name="f955" fmla="val 2717"/>
                  <a:gd name="f956" fmla="val 2715"/>
                  <a:gd name="f957" fmla="val 2729"/>
                  <a:gd name="f958" fmla="val 2734"/>
                  <a:gd name="f959" fmla="val 2743"/>
                  <a:gd name="f960" fmla="val 2746"/>
                  <a:gd name="f961" fmla="val 2753"/>
                  <a:gd name="f962" fmla="val 2755"/>
                  <a:gd name="f963" fmla="val 2762"/>
                  <a:gd name="f964" fmla="val 2772"/>
                  <a:gd name="f965" fmla="val 2788"/>
                  <a:gd name="f966" fmla="val 2791"/>
                  <a:gd name="f967" fmla="val 784"/>
                  <a:gd name="f968" fmla="val 816"/>
                  <a:gd name="f969" fmla="val 789"/>
                  <a:gd name="f970" fmla="val 779"/>
                  <a:gd name="f971" fmla="val 800"/>
                  <a:gd name="f972" fmla="val 770"/>
                  <a:gd name="f973" fmla="val 795"/>
                  <a:gd name="f974" fmla="val 765"/>
                  <a:gd name="f975" fmla="val 760"/>
                  <a:gd name="f976" fmla="val 756"/>
                  <a:gd name="f977" fmla="val 788"/>
                  <a:gd name="f978" fmla="val 786"/>
                  <a:gd name="f979" fmla="val 753"/>
                  <a:gd name="f980" fmla="val 781"/>
                  <a:gd name="f981" fmla="val 749"/>
                  <a:gd name="f982" fmla="val 778"/>
                  <a:gd name="f983" fmla="val 739"/>
                  <a:gd name="f984" fmla="val 767"/>
                  <a:gd name="f985" fmla="val 737"/>
                  <a:gd name="f986" fmla="val 752"/>
                  <a:gd name="f987" fmla="val 732"/>
                  <a:gd name="f988" fmla="val 727"/>
                  <a:gd name="f989" fmla="val 743"/>
                  <a:gd name="f990" fmla="val 722"/>
                  <a:gd name="f991" fmla="val 718"/>
                  <a:gd name="f992" fmla="val 706"/>
                  <a:gd name="f993" fmla="val 699"/>
                  <a:gd name="f994" fmla="val 694"/>
                  <a:gd name="f995" fmla="val 687"/>
                  <a:gd name="f996" fmla="val 682"/>
                  <a:gd name="f997" fmla="val 685"/>
                  <a:gd name="f998" fmla="val 677"/>
                  <a:gd name="f999" fmla="val 673"/>
                  <a:gd name="f1000" fmla="val 668"/>
                  <a:gd name="f1001" fmla="val 666"/>
                  <a:gd name="f1002" fmla="val 663"/>
                  <a:gd name="f1003" fmla="val 757"/>
                  <a:gd name="f1004" fmla="val 764"/>
                  <a:gd name="f1005" fmla="val 670"/>
                  <a:gd name="f1006" fmla="val 769"/>
                  <a:gd name="f1007" fmla="val 689"/>
                  <a:gd name="f1008" fmla="val 762"/>
                  <a:gd name="f1009" fmla="val 703"/>
                  <a:gd name="f1010" fmla="val 715"/>
                  <a:gd name="f1011" fmla="val 776"/>
                  <a:gd name="f1012" fmla="val 720"/>
                  <a:gd name="f1013" fmla="val 790"/>
                  <a:gd name="f1014" fmla="val 802"/>
                  <a:gd name="f1015" fmla="val 804"/>
                  <a:gd name="f1016" fmla="val 812"/>
                  <a:gd name="f1017" fmla="val 814"/>
                  <a:gd name="f1018" fmla="val 828"/>
                  <a:gd name="f1019" fmla="val 833"/>
                  <a:gd name="f1020" fmla="val 741"/>
                  <a:gd name="f1021" fmla="val 744"/>
                  <a:gd name="f1022" fmla="val 746"/>
                  <a:gd name="f1023" fmla="val 819"/>
                  <a:gd name="f1024" fmla="val 758"/>
                  <a:gd name="f1025" fmla="val 545"/>
                  <a:gd name="f1026" fmla="val 538"/>
                  <a:gd name="f1027" fmla="val 531"/>
                  <a:gd name="f1028" fmla="val 526"/>
                  <a:gd name="f1029" fmla="val 521"/>
                  <a:gd name="f1030" fmla="val 1044"/>
                  <a:gd name="f1031" fmla="val 516"/>
                  <a:gd name="f1032" fmla="val 1051"/>
                  <a:gd name="f1033" fmla="val 1058"/>
                  <a:gd name="f1034" fmla="val 533"/>
                  <a:gd name="f1035" fmla="val 542"/>
                  <a:gd name="f1036" fmla="val 550"/>
                  <a:gd name="f1037" fmla="val 1087"/>
                  <a:gd name="f1038" fmla="val 1812"/>
                  <a:gd name="f1039" fmla="val 1824"/>
                  <a:gd name="f1040" fmla="val 1871"/>
                  <a:gd name="f1041" fmla="val 857"/>
                  <a:gd name="f1042" fmla="val 855"/>
                  <a:gd name="f1043" fmla="val 853"/>
                  <a:gd name="f1044" fmla="val 846"/>
                  <a:gd name="f1045" fmla="val 843"/>
                  <a:gd name="f1046" fmla="val 839"/>
                  <a:gd name="f1047" fmla="val 836"/>
                  <a:gd name="f1048" fmla="val 834"/>
                  <a:gd name="f1049" fmla="val 827"/>
                  <a:gd name="f1050" fmla="val 824"/>
                  <a:gd name="f1051" fmla="val 822"/>
                  <a:gd name="f1052" fmla="val 815"/>
                  <a:gd name="f1053" fmla="val 810"/>
                  <a:gd name="f1054" fmla="val 805"/>
                  <a:gd name="f1055" fmla="val 803"/>
                  <a:gd name="f1056" fmla="val 782"/>
                  <a:gd name="f1057" fmla="val 777"/>
                  <a:gd name="f1058" fmla="val 772"/>
                  <a:gd name="f1059" fmla="val 791"/>
                  <a:gd name="f1060" fmla="val 817"/>
                  <a:gd name="f1061" fmla="val 829"/>
                  <a:gd name="f1062" fmla="val 848"/>
                  <a:gd name="f1063" fmla="val 1914"/>
                  <a:gd name="f1064" fmla="val 1909"/>
                  <a:gd name="f1065" fmla="val 1523"/>
                  <a:gd name="f1066" fmla="val 2438"/>
                  <a:gd name="f1067" fmla="val 2457"/>
                  <a:gd name="f1068" fmla="val 2466"/>
                  <a:gd name="f1069" fmla="val 2471"/>
                  <a:gd name="f1070" fmla="val 2497"/>
                  <a:gd name="f1071" fmla="val 2509"/>
                  <a:gd name="f1072" fmla="val 2511"/>
                  <a:gd name="f1073" fmla="val 2499"/>
                  <a:gd name="f1074" fmla="val 2473"/>
                  <a:gd name="f1075" fmla="val 2461"/>
                  <a:gd name="f1076" fmla="val 2407"/>
                  <a:gd name="f1077" fmla="val 2395"/>
                  <a:gd name="f1078" fmla="val 2390"/>
                  <a:gd name="f1079" fmla="val 2404"/>
                  <a:gd name="f1080" fmla="val 1590"/>
                  <a:gd name="f1081" fmla="val 2464"/>
                  <a:gd name="f1082" fmla="val 2435"/>
                  <a:gd name="f1083" fmla="val 2447"/>
                  <a:gd name="f1084" fmla="val 559"/>
                  <a:gd name="f1085" fmla="val 561"/>
                  <a:gd name="f1086" fmla="val 564"/>
                  <a:gd name="f1087" fmla="val 571"/>
                  <a:gd name="f1088" fmla="val 576"/>
                  <a:gd name="f1089" fmla="val 2584"/>
                  <a:gd name="f1090" fmla="val 2577"/>
                  <a:gd name="f1091" fmla="val 2570"/>
                  <a:gd name="f1092" fmla="val 2568"/>
                  <a:gd name="f1093" fmla="val 2573"/>
                  <a:gd name="f1094" fmla="val 2563"/>
                  <a:gd name="f1095" fmla="val 2561"/>
                  <a:gd name="f1096" fmla="val 2530"/>
                  <a:gd name="f1097" fmla="val 2537"/>
                  <a:gd name="f1098" fmla="val 2551"/>
                  <a:gd name="f1099" fmla="val 2544"/>
                  <a:gd name="f1100" fmla="val 2599"/>
                  <a:gd name="f1101" fmla="val 2611"/>
                  <a:gd name="f1102" fmla="val 592"/>
                  <a:gd name="f1103" fmla="val 587"/>
                  <a:gd name="f1104" fmla="val 580"/>
                  <a:gd name="f1105" fmla="val 585"/>
                  <a:gd name="f1106" fmla="val 595"/>
                  <a:gd name="f1107" fmla="val 2625"/>
                  <a:gd name="f1108" fmla="val 2639"/>
                  <a:gd name="f1109" fmla="val 2644"/>
                  <a:gd name="f1110" fmla="val 2618"/>
                  <a:gd name="f1111" fmla="val 2603"/>
                  <a:gd name="f1112" fmla="val 2708"/>
                  <a:gd name="f1113" fmla="val 2698"/>
                  <a:gd name="f1114" fmla="val 2696"/>
                  <a:gd name="f1115" fmla="val 2651"/>
                  <a:gd name="f1116" fmla="val 2580"/>
                  <a:gd name="f1117" fmla="val 2634"/>
                  <a:gd name="f1118" fmla="val 2719"/>
                  <a:gd name="f1119" fmla="val 2724"/>
                  <a:gd name="f1120" fmla="val 2727"/>
                  <a:gd name="f1121" fmla="val 2738"/>
                  <a:gd name="f1122" fmla="val 2710"/>
                  <a:gd name="f1123" fmla="val 2701"/>
                  <a:gd name="f1124" fmla="val 1813"/>
                  <a:gd name="f1125" fmla="val 1099"/>
                  <a:gd name="f1126" fmla="val 1808"/>
                  <a:gd name="f1127" fmla="val 860"/>
                  <a:gd name="f1128" fmla="val 850"/>
                  <a:gd name="f1129" fmla="val 1817"/>
                  <a:gd name="f1130" fmla="val 1829"/>
                  <a:gd name="f1131" fmla="val 1834"/>
                  <a:gd name="f1132" fmla="val 820"/>
                  <a:gd name="f1133" fmla="val 1831"/>
                  <a:gd name="f1134" fmla="val 1820"/>
                  <a:gd name="f1135" fmla="val 1848"/>
                  <a:gd name="f1136" fmla="val 1843"/>
                  <a:gd name="f1137" fmla="val 1853"/>
                  <a:gd name="f1138" fmla="val 1858"/>
                  <a:gd name="f1139" fmla="val 1850"/>
                  <a:gd name="f1140" fmla="val 775"/>
                  <a:gd name="f1141" fmla="val 751"/>
                  <a:gd name="f1142" fmla="val 1846"/>
                  <a:gd name="f1143" fmla="val 1860"/>
                  <a:gd name="f1144" fmla="val 1879"/>
                  <a:gd name="f1145" fmla="val 1872"/>
                  <a:gd name="f1146" fmla="val 1867"/>
                  <a:gd name="f1147" fmla="val 1865"/>
                  <a:gd name="f1148" fmla="val 711"/>
                  <a:gd name="f1149" fmla="val 1877"/>
                  <a:gd name="f1150" fmla="val 692"/>
                  <a:gd name="f1151" fmla="val 675"/>
                  <a:gd name="f1152" fmla="val 680"/>
                  <a:gd name="f1153" fmla="val 1884"/>
                  <a:gd name="f1154" fmla="val 696"/>
                  <a:gd name="f1155" fmla="val 1891"/>
                  <a:gd name="f1156" fmla="val 1898"/>
                  <a:gd name="f1157" fmla="val 1896"/>
                  <a:gd name="f1158" fmla="val 1910"/>
                  <a:gd name="f1159" fmla="val 651"/>
                  <a:gd name="f1160" fmla="val 644"/>
                  <a:gd name="f1161" fmla="val 1917"/>
                  <a:gd name="f1162" fmla="val 640"/>
                  <a:gd name="f1163" fmla="val 635"/>
                  <a:gd name="f1164" fmla="val 628"/>
                  <a:gd name="f1165" fmla="val 1922"/>
                  <a:gd name="f1166" fmla="val 630"/>
                  <a:gd name="f1167" fmla="val 1929"/>
                  <a:gd name="f1168" fmla="val 637"/>
                  <a:gd name="f1169" fmla="val 647"/>
                  <a:gd name="f1170" fmla="val 649"/>
                  <a:gd name="f1171" fmla="val 654"/>
                  <a:gd name="f1172" fmla="val 656"/>
                  <a:gd name="f1173" fmla="val 658"/>
                  <a:gd name="f1174" fmla="val 661"/>
                  <a:gd name="f1175" fmla="val 1905"/>
                  <a:gd name="f1176" fmla="val 730"/>
                  <a:gd name="f1177" fmla="val 725"/>
                  <a:gd name="f1178" fmla="val 734"/>
                  <a:gd name="f1179" fmla="val 621"/>
                  <a:gd name="f1180" fmla="val 616"/>
                  <a:gd name="f1181" fmla="val 609"/>
                  <a:gd name="f1182" fmla="val 604"/>
                  <a:gd name="f1183" fmla="val 599"/>
                  <a:gd name="f1184" fmla="val 1903"/>
                  <a:gd name="f1185" fmla="val 1915"/>
                  <a:gd name="f1186" fmla="val 590"/>
                  <a:gd name="f1187" fmla="val 583"/>
                  <a:gd name="f1188" fmla="val 578"/>
                  <a:gd name="f1189" fmla="val 568"/>
                  <a:gd name="f1190" fmla="val 1936"/>
                  <a:gd name="f1191" fmla="val 566"/>
                  <a:gd name="f1192" fmla="val 1941"/>
                  <a:gd name="f1193" fmla="val 1948"/>
                  <a:gd name="f1194" fmla="val 554"/>
                  <a:gd name="f1195" fmla="val 547"/>
                  <a:gd name="f1196" fmla="val 1955"/>
                  <a:gd name="f1197" fmla="val 1943"/>
                  <a:gd name="f1198" fmla="val 618"/>
                  <a:gd name="f1199" fmla="val 625"/>
                  <a:gd name="f1200" fmla="val 507"/>
                  <a:gd name="f1201" fmla="val 504"/>
                  <a:gd name="f1202" fmla="val 495"/>
                  <a:gd name="f1203" fmla="val 493"/>
                  <a:gd name="f1204" fmla="val 500"/>
                  <a:gd name="f1205" fmla="val 509"/>
                  <a:gd name="f1206" fmla="val 512"/>
                  <a:gd name="f1207" fmla="val 450"/>
                  <a:gd name="f1208" fmla="val 443"/>
                  <a:gd name="f1209" fmla="val 441"/>
                  <a:gd name="f1210" fmla="val 1962"/>
                  <a:gd name="f1211" fmla="val 445"/>
                  <a:gd name="f1212" fmla="val 448"/>
                  <a:gd name="f1213" fmla="val 1960"/>
                  <a:gd name="f1214" fmla="val 452"/>
                  <a:gd name="f1215" fmla="val 455"/>
                  <a:gd name="f1216" fmla="val 244"/>
                  <a:gd name="f1217" fmla="val 234"/>
                  <a:gd name="f1218" fmla="val 225"/>
                  <a:gd name="f1219" fmla="val 227"/>
                  <a:gd name="f1220" fmla="val 220"/>
                  <a:gd name="f1221" fmla="val 208"/>
                  <a:gd name="f1222" fmla="val 192"/>
                  <a:gd name="f1223" fmla="val 175"/>
                  <a:gd name="f1224" fmla="val 170"/>
                  <a:gd name="f1225" fmla="val 173"/>
                  <a:gd name="f1226" fmla="val 206"/>
                  <a:gd name="f1227" fmla="val 239"/>
                  <a:gd name="f1228" fmla="val 237"/>
                  <a:gd name="f1229" fmla="val 246"/>
                  <a:gd name="f1230" fmla="val 249"/>
                  <a:gd name="f1231" fmla="val 1933"/>
                  <a:gd name="f1232" fmla="val 251"/>
                  <a:gd name="f1233" fmla="val 341"/>
                  <a:gd name="f1234" fmla="val 336"/>
                  <a:gd name="f1235" fmla="val 334"/>
                  <a:gd name="f1236" fmla="val 329"/>
                  <a:gd name="f1237" fmla="val 1967"/>
                  <a:gd name="f1238" fmla="val 339"/>
                  <a:gd name="f1239" fmla="val 348"/>
                  <a:gd name="f1240" fmla="val 346"/>
                  <a:gd name="f1241" fmla="val 298"/>
                  <a:gd name="f1242" fmla="val 1974"/>
                  <a:gd name="f1243" fmla="val 284"/>
                  <a:gd name="f1244" fmla="val 272"/>
                  <a:gd name="f1245" fmla="val 268"/>
                  <a:gd name="f1246" fmla="val 258"/>
                  <a:gd name="f1247" fmla="val 253"/>
                  <a:gd name="f1248" fmla="val 263"/>
                  <a:gd name="f1249" fmla="val 275"/>
                  <a:gd name="f1250" fmla="val 282"/>
                  <a:gd name="f1251" fmla="val 289"/>
                  <a:gd name="f1252" fmla="val 294"/>
                  <a:gd name="f1253" fmla="val 303"/>
                  <a:gd name="f1254" fmla="val 128"/>
                  <a:gd name="f1255" fmla="val 125"/>
                  <a:gd name="f1256" fmla="val 123"/>
                  <a:gd name="f1257" fmla="val 118"/>
                  <a:gd name="f1258" fmla="val 121"/>
                  <a:gd name="f1259" fmla="val 130"/>
                  <a:gd name="f1260" fmla="val 90"/>
                  <a:gd name="f1261" fmla="val 83"/>
                  <a:gd name="f1262" fmla="val 80"/>
                  <a:gd name="f1263" fmla="val 73"/>
                  <a:gd name="f1264" fmla="val 71"/>
                  <a:gd name="f1265" fmla="val 76"/>
                  <a:gd name="f1266" fmla="val 92"/>
                  <a:gd name="f1267" fmla="val 97"/>
                  <a:gd name="f1268" fmla="val 99"/>
                  <a:gd name="f1269" fmla="val 59"/>
                  <a:gd name="f1270" fmla="val 54"/>
                  <a:gd name="f1271" fmla="val 52"/>
                  <a:gd name="f1272" fmla="val 47"/>
                  <a:gd name="f1273" fmla="val 26"/>
                  <a:gd name="f1274" fmla="val 31"/>
                  <a:gd name="f1275" fmla="val 35"/>
                  <a:gd name="f1276" fmla="val 43"/>
                  <a:gd name="f1277" fmla="val 66"/>
                  <a:gd name="f1278" fmla="val 21"/>
                  <a:gd name="f1279" fmla="val 14"/>
                  <a:gd name="f1280" fmla="val 2"/>
                  <a:gd name="f1281" fmla="val 7"/>
                  <a:gd name="f1282" fmla="val 9"/>
                  <a:gd name="f1283" fmla="val 12"/>
                  <a:gd name="f1284" fmla="val 16"/>
                  <a:gd name="f1285" fmla="val 24"/>
                  <a:gd name="f1286" fmla="val 111"/>
                  <a:gd name="f1287" fmla="val 104"/>
                  <a:gd name="f1288" fmla="+- 0 0 -90"/>
                  <a:gd name="f1289" fmla="*/ f3 1 2800"/>
                  <a:gd name="f1290" fmla="*/ f4 1 1976"/>
                  <a:gd name="f1291" fmla="+- f7 0 f5"/>
                  <a:gd name="f1292" fmla="+- f6 0 f5"/>
                  <a:gd name="f1293" fmla="*/ f1288 f0 1"/>
                  <a:gd name="f1294" fmla="*/ f1292 1 2800"/>
                  <a:gd name="f1295" fmla="*/ f1291 1 1976"/>
                  <a:gd name="f1296" fmla="*/ 2172239 f1292 1"/>
                  <a:gd name="f1297" fmla="*/ 1106305 f1291 1"/>
                  <a:gd name="f1298" fmla="*/ 1933541 f1292 1"/>
                  <a:gd name="f1299" fmla="*/ 1051546 f1291 1"/>
                  <a:gd name="f1300" fmla="*/ 1680298 f1292 1"/>
                  <a:gd name="f1301" fmla="*/ 329410 f1291 1"/>
                  <a:gd name="f1302" fmla="*/ 1380000 f1292 1"/>
                  <a:gd name="f1303" fmla="*/ 97540 f1291 1"/>
                  <a:gd name="f1304" fmla="*/ 1212313 f1292 1"/>
                  <a:gd name="f1305" fmla="*/ 12834 f1291 1"/>
                  <a:gd name="f1306" fmla="*/ 1037781 f1292 1"/>
                  <a:gd name="f1307" fmla="*/ 962493 f1292 1"/>
                  <a:gd name="f1308" fmla="*/ 390159 f1291 1"/>
                  <a:gd name="f1309" fmla="*/ 989015 f1292 1"/>
                  <a:gd name="f1310" fmla="*/ 465452 f1291 1"/>
                  <a:gd name="f1311" fmla="*/ 756305 f1292 1"/>
                  <a:gd name="f1312" fmla="*/ 471442 f1291 1"/>
                  <a:gd name="f1313" fmla="*/ 918004 f1292 1"/>
                  <a:gd name="f1314" fmla="*/ 631441 f1291 1"/>
                  <a:gd name="f1315" fmla="*/ 855549 f1292 1"/>
                  <a:gd name="f1316" fmla="*/ 757216 f1291 1"/>
                  <a:gd name="f1317" fmla="*/ 740050 f1292 1"/>
                  <a:gd name="f1318" fmla="*/ 885557 f1291 1"/>
                  <a:gd name="f1319" fmla="*/ 810205 f1292 1"/>
                  <a:gd name="f1320" fmla="*/ 972830 f1291 1"/>
                  <a:gd name="f1321" fmla="*/ 875227 f1292 1"/>
                  <a:gd name="f1322" fmla="*/ 1039567 f1291 1"/>
                  <a:gd name="f1323" fmla="*/ 1023237 f1292 1"/>
                  <a:gd name="f1324" fmla="*/ 1169620 f1291 1"/>
                  <a:gd name="f1325" fmla="*/ 1049759 f1292 1"/>
                  <a:gd name="f1326" fmla="*/ 1311651 f1291 1"/>
                  <a:gd name="f1327" fmla="*/ 897471 f1292 1"/>
                  <a:gd name="f1328" fmla="*/ 1449405 f1291 1"/>
                  <a:gd name="f1329" fmla="*/ 818760 f1292 1"/>
                  <a:gd name="f1330" fmla="*/ 1522132 f1291 1"/>
                  <a:gd name="f1331" fmla="*/ 950515 f1292 1"/>
                  <a:gd name="f1332" fmla="*/ 1465661 f1291 1"/>
                  <a:gd name="f1333" fmla="*/ 1064303 f1292 1"/>
                  <a:gd name="f1334" fmla="*/ 1384378 f1291 1"/>
                  <a:gd name="f1335" fmla="*/ 1214024 f1292 1"/>
                  <a:gd name="f1336" fmla="*/ 1248336 f1291 1"/>
                  <a:gd name="f1337" fmla="*/ 1279046 f1292 1"/>
                  <a:gd name="f1338" fmla="*/ 1090048 f1291 1"/>
                  <a:gd name="f1339" fmla="*/ 1400534 f1292 1"/>
                  <a:gd name="f1340" fmla="*/ 954006 f1291 1"/>
                  <a:gd name="f1341" fmla="*/ 1317545 f1292 1"/>
                  <a:gd name="f1342" fmla="*/ 1138818 f1291 1"/>
                  <a:gd name="f1343" fmla="*/ 1422778 f1292 1"/>
                  <a:gd name="f1344" fmla="*/ 1066091 f1291 1"/>
                  <a:gd name="f1345" fmla="*/ 1455289 f1292 1"/>
                  <a:gd name="f1346" fmla="*/ 995075 f1291 1"/>
                  <a:gd name="f1347" fmla="*/ 1536566 f1292 1"/>
                  <a:gd name="f1348" fmla="*/ 982241 f1291 1"/>
                  <a:gd name="f1349" fmla="*/ 1718798 f1292 1"/>
                  <a:gd name="f1350" fmla="*/ 1031011 f1291 1"/>
                  <a:gd name="f1351" fmla="*/ 1852263 f1292 1"/>
                  <a:gd name="f1352" fmla="*/ 1047268 f1291 1"/>
                  <a:gd name="f1353" fmla="*/ 1985729 f1292 1"/>
                  <a:gd name="f1354" fmla="*/ 1084059 f1291 1"/>
                  <a:gd name="f1355" fmla="*/ 2065295 f1292 1"/>
                  <a:gd name="f1356" fmla="*/ 1082348 f1291 1"/>
                  <a:gd name="f1357" fmla="*/ 2160261 f1292 1"/>
                  <a:gd name="f1358" fmla="*/ 1128551 f1291 1"/>
                  <a:gd name="f1359" fmla="*/ 2296293 f1292 1"/>
                  <a:gd name="f1360" fmla="*/ 1309085 f1291 1"/>
                  <a:gd name="f1361" fmla="*/ 654495 f1292 1"/>
                  <a:gd name="f1362" fmla="*/ 680211 f1291 1"/>
                  <a:gd name="f1363" fmla="*/ 632251 f1292 1"/>
                  <a:gd name="f1364" fmla="*/ 712724 f1291 1"/>
                  <a:gd name="f1365" fmla="*/ 1491222 f1292 1"/>
                  <a:gd name="f1366" fmla="*/ 1027589 f1291 1"/>
                  <a:gd name="f1367" fmla="*/ 715239 f1292 1"/>
                  <a:gd name="f1368" fmla="*/ 989086 f1291 1"/>
                  <a:gd name="f1369" fmla="*/ 1505766 f1292 1"/>
                  <a:gd name="f1370" fmla="*/ 1292734 f1292 1"/>
                  <a:gd name="f1371" fmla="*/ 1226090 f1291 1"/>
                  <a:gd name="f1372" fmla="*/ 1273057 f1292 1"/>
                  <a:gd name="f1373" fmla="*/ 1242347 f1291 1"/>
                  <a:gd name="f1374" fmla="*/ 2144006 f1292 1"/>
                  <a:gd name="f1375" fmla="*/ 1143096 f1291 1"/>
                  <a:gd name="f1376" fmla="*/ 2050751 f1292 1"/>
                  <a:gd name="f1377" fmla="*/ 1126839 f1291 1"/>
                  <a:gd name="f1378" fmla="*/ 1252524 f1292 1"/>
                  <a:gd name="f1379" fmla="*/ 1292828 f1291 1"/>
                  <a:gd name="f1380" fmla="*/ 1209746 f1292 1"/>
                  <a:gd name="f1381" fmla="*/ 1357854 f1291 1"/>
                  <a:gd name="f1382" fmla="*/ 1303001 f1292 1"/>
                  <a:gd name="f1383" fmla="*/ 1319352 f1291 1"/>
                  <a:gd name="f1384" fmla="*/ 2102084 f1292 1"/>
                  <a:gd name="f1385" fmla="*/ 1227802 f1291 1"/>
                  <a:gd name="f1386" fmla="*/ 2210738 f1292 1"/>
                  <a:gd name="f1387" fmla="*/ 2180794 f1292 1"/>
                  <a:gd name="f1388" fmla="*/ 1244058 f1291 1"/>
                  <a:gd name="f1389" fmla="*/ 500496 f1292 1"/>
                  <a:gd name="f1390" fmla="*/ 1317641 f1291 1"/>
                  <a:gd name="f1391" fmla="*/ 2245816 f1292 1"/>
                  <a:gd name="f1392" fmla="*/ 1258604 f1291 1"/>
                  <a:gd name="f1393" fmla="*/ 2269771 f1292 1"/>
                  <a:gd name="f1394" fmla="*/ 1303095 f1291 1"/>
                  <a:gd name="f1395" fmla="*/ 2253516 f1292 1"/>
                  <a:gd name="f1396" fmla="*/ 1339887 f1291 1"/>
                  <a:gd name="f1397" fmla="*/ 2316826 f1292 1"/>
                  <a:gd name="f1398" fmla="*/ 1337320 f1291 1"/>
                  <a:gd name="f1399" fmla="*/ 941959 f1292 1"/>
                  <a:gd name="f1400" fmla="*/ 1518709 f1291 1"/>
                  <a:gd name="f1401" fmla="*/ 958215 f1292 1"/>
                  <a:gd name="f1402" fmla="*/ 1538388 f1291 1"/>
                  <a:gd name="f1403" fmla="*/ 784538 f1292 1"/>
                  <a:gd name="f1404" fmla="*/ 1557212 f1291 1"/>
                  <a:gd name="f1405" fmla="*/ 650217 f1292 1"/>
                  <a:gd name="f1406" fmla="*/ 1591436 f1291 1"/>
                  <a:gd name="f1407" fmla="*/ 553540 f1292 1"/>
                  <a:gd name="f1408" fmla="*/ 1650473 f1291 1"/>
                  <a:gd name="f1409" fmla="*/ 485952 f1292 1"/>
                  <a:gd name="f1410" fmla="*/ 1647906 f1291 1"/>
                  <a:gd name="f1411" fmla="*/ 200198 f1292 1"/>
                  <a:gd name="f1412" fmla="*/ 1641917 f1291 1"/>
                  <a:gd name="f1413" fmla="*/ 251531 f1292 1"/>
                  <a:gd name="f1414" fmla="*/ 1690687 f1291 1"/>
                  <a:gd name="f1415" fmla="*/ 46200 f1292 1"/>
                  <a:gd name="f1416" fmla="*/ 1652185 f1291 1"/>
                  <a:gd name="f1417" fmla="*/ f1293 1 f2"/>
                  <a:gd name="f1418" fmla="*/ f1296 1 2800"/>
                  <a:gd name="f1419" fmla="*/ f1297 1 1976"/>
                  <a:gd name="f1420" fmla="*/ f1298 1 2800"/>
                  <a:gd name="f1421" fmla="*/ f1299 1 1976"/>
                  <a:gd name="f1422" fmla="*/ f1300 1 2800"/>
                  <a:gd name="f1423" fmla="*/ f1301 1 1976"/>
                  <a:gd name="f1424" fmla="*/ f1302 1 2800"/>
                  <a:gd name="f1425" fmla="*/ f1303 1 1976"/>
                  <a:gd name="f1426" fmla="*/ f1304 1 2800"/>
                  <a:gd name="f1427" fmla="*/ f1305 1 1976"/>
                  <a:gd name="f1428" fmla="*/ f1306 1 2800"/>
                  <a:gd name="f1429" fmla="*/ f1307 1 2800"/>
                  <a:gd name="f1430" fmla="*/ f1308 1 1976"/>
                  <a:gd name="f1431" fmla="*/ f1309 1 2800"/>
                  <a:gd name="f1432" fmla="*/ f1310 1 1976"/>
                  <a:gd name="f1433" fmla="*/ f1311 1 2800"/>
                  <a:gd name="f1434" fmla="*/ f1312 1 1976"/>
                  <a:gd name="f1435" fmla="*/ f1313 1 2800"/>
                  <a:gd name="f1436" fmla="*/ f1314 1 1976"/>
                  <a:gd name="f1437" fmla="*/ f1315 1 2800"/>
                  <a:gd name="f1438" fmla="*/ f1316 1 1976"/>
                  <a:gd name="f1439" fmla="*/ f1317 1 2800"/>
                  <a:gd name="f1440" fmla="*/ f1318 1 1976"/>
                  <a:gd name="f1441" fmla="*/ f1319 1 2800"/>
                  <a:gd name="f1442" fmla="*/ f1320 1 1976"/>
                  <a:gd name="f1443" fmla="*/ f1321 1 2800"/>
                  <a:gd name="f1444" fmla="*/ f1322 1 1976"/>
                  <a:gd name="f1445" fmla="*/ f1323 1 2800"/>
                  <a:gd name="f1446" fmla="*/ f1324 1 1976"/>
                  <a:gd name="f1447" fmla="*/ f1325 1 2800"/>
                  <a:gd name="f1448" fmla="*/ f1326 1 1976"/>
                  <a:gd name="f1449" fmla="*/ f1327 1 2800"/>
                  <a:gd name="f1450" fmla="*/ f1328 1 1976"/>
                  <a:gd name="f1451" fmla="*/ f1329 1 2800"/>
                  <a:gd name="f1452" fmla="*/ f1330 1 1976"/>
                  <a:gd name="f1453" fmla="*/ f1331 1 2800"/>
                  <a:gd name="f1454" fmla="*/ f1332 1 1976"/>
                  <a:gd name="f1455" fmla="*/ f1333 1 2800"/>
                  <a:gd name="f1456" fmla="*/ f1334 1 1976"/>
                  <a:gd name="f1457" fmla="*/ f1335 1 2800"/>
                  <a:gd name="f1458" fmla="*/ f1336 1 1976"/>
                  <a:gd name="f1459" fmla="*/ f1337 1 2800"/>
                  <a:gd name="f1460" fmla="*/ f1338 1 1976"/>
                  <a:gd name="f1461" fmla="*/ f1339 1 2800"/>
                  <a:gd name="f1462" fmla="*/ f1340 1 1976"/>
                  <a:gd name="f1463" fmla="*/ f1341 1 2800"/>
                  <a:gd name="f1464" fmla="*/ f1342 1 1976"/>
                  <a:gd name="f1465" fmla="*/ f1343 1 2800"/>
                  <a:gd name="f1466" fmla="*/ f1344 1 1976"/>
                  <a:gd name="f1467" fmla="*/ f1345 1 2800"/>
                  <a:gd name="f1468" fmla="*/ f1346 1 1976"/>
                  <a:gd name="f1469" fmla="*/ f1347 1 2800"/>
                  <a:gd name="f1470" fmla="*/ f1348 1 1976"/>
                  <a:gd name="f1471" fmla="*/ f1349 1 2800"/>
                  <a:gd name="f1472" fmla="*/ f1350 1 1976"/>
                  <a:gd name="f1473" fmla="*/ f1351 1 2800"/>
                  <a:gd name="f1474" fmla="*/ f1352 1 1976"/>
                  <a:gd name="f1475" fmla="*/ f1353 1 2800"/>
                  <a:gd name="f1476" fmla="*/ f1354 1 1976"/>
                  <a:gd name="f1477" fmla="*/ f1355 1 2800"/>
                  <a:gd name="f1478" fmla="*/ f1356 1 1976"/>
                  <a:gd name="f1479" fmla="*/ f1357 1 2800"/>
                  <a:gd name="f1480" fmla="*/ f1358 1 1976"/>
                  <a:gd name="f1481" fmla="*/ f1359 1 2800"/>
                  <a:gd name="f1482" fmla="*/ f1360 1 1976"/>
                  <a:gd name="f1483" fmla="*/ f1361 1 2800"/>
                  <a:gd name="f1484" fmla="*/ f1362 1 1976"/>
                  <a:gd name="f1485" fmla="*/ f1363 1 2800"/>
                  <a:gd name="f1486" fmla="*/ f1364 1 1976"/>
                  <a:gd name="f1487" fmla="*/ f1365 1 2800"/>
                  <a:gd name="f1488" fmla="*/ f1366 1 1976"/>
                  <a:gd name="f1489" fmla="*/ f1367 1 2800"/>
                  <a:gd name="f1490" fmla="*/ f1368 1 1976"/>
                  <a:gd name="f1491" fmla="*/ f1369 1 2800"/>
                  <a:gd name="f1492" fmla="*/ f1370 1 2800"/>
                  <a:gd name="f1493" fmla="*/ f1371 1 1976"/>
                  <a:gd name="f1494" fmla="*/ f1372 1 2800"/>
                  <a:gd name="f1495" fmla="*/ f1373 1 1976"/>
                  <a:gd name="f1496" fmla="*/ f1374 1 2800"/>
                  <a:gd name="f1497" fmla="*/ f1375 1 1976"/>
                  <a:gd name="f1498" fmla="*/ f1376 1 2800"/>
                  <a:gd name="f1499" fmla="*/ f1377 1 1976"/>
                  <a:gd name="f1500" fmla="*/ f1378 1 2800"/>
                  <a:gd name="f1501" fmla="*/ f1379 1 1976"/>
                  <a:gd name="f1502" fmla="*/ f1380 1 2800"/>
                  <a:gd name="f1503" fmla="*/ f1381 1 1976"/>
                  <a:gd name="f1504" fmla="*/ f1382 1 2800"/>
                  <a:gd name="f1505" fmla="*/ f1383 1 1976"/>
                  <a:gd name="f1506" fmla="*/ f1384 1 2800"/>
                  <a:gd name="f1507" fmla="*/ f1385 1 1976"/>
                  <a:gd name="f1508" fmla="*/ f1386 1 2800"/>
                  <a:gd name="f1509" fmla="*/ f1387 1 2800"/>
                  <a:gd name="f1510" fmla="*/ f1388 1 1976"/>
                  <a:gd name="f1511" fmla="*/ f1389 1 2800"/>
                  <a:gd name="f1512" fmla="*/ f1390 1 1976"/>
                  <a:gd name="f1513" fmla="*/ f1391 1 2800"/>
                  <a:gd name="f1514" fmla="*/ f1392 1 1976"/>
                  <a:gd name="f1515" fmla="*/ f1393 1 2800"/>
                  <a:gd name="f1516" fmla="*/ f1394 1 1976"/>
                  <a:gd name="f1517" fmla="*/ f1395 1 2800"/>
                  <a:gd name="f1518" fmla="*/ f1396 1 1976"/>
                  <a:gd name="f1519" fmla="*/ f1397 1 2800"/>
                  <a:gd name="f1520" fmla="*/ f1398 1 1976"/>
                  <a:gd name="f1521" fmla="*/ f1399 1 2800"/>
                  <a:gd name="f1522" fmla="*/ f1400 1 1976"/>
                  <a:gd name="f1523" fmla="*/ f1401 1 2800"/>
                  <a:gd name="f1524" fmla="*/ f1402 1 1976"/>
                  <a:gd name="f1525" fmla="*/ f1403 1 2800"/>
                  <a:gd name="f1526" fmla="*/ f1404 1 1976"/>
                  <a:gd name="f1527" fmla="*/ f1405 1 2800"/>
                  <a:gd name="f1528" fmla="*/ f1406 1 1976"/>
                  <a:gd name="f1529" fmla="*/ f1407 1 2800"/>
                  <a:gd name="f1530" fmla="*/ f1408 1 1976"/>
                  <a:gd name="f1531" fmla="*/ f1409 1 2800"/>
                  <a:gd name="f1532" fmla="*/ f1410 1 1976"/>
                  <a:gd name="f1533" fmla="*/ f1411 1 2800"/>
                  <a:gd name="f1534" fmla="*/ f1412 1 1976"/>
                  <a:gd name="f1535" fmla="*/ f1413 1 2800"/>
                  <a:gd name="f1536" fmla="*/ f1414 1 1976"/>
                  <a:gd name="f1537" fmla="*/ f1415 1 2800"/>
                  <a:gd name="f1538" fmla="*/ f1416 1 1976"/>
                  <a:gd name="f1539" fmla="*/ 0 1 f1294"/>
                  <a:gd name="f1540" fmla="*/ f6 1 f1294"/>
                  <a:gd name="f1541" fmla="*/ 0 1 f1295"/>
                  <a:gd name="f1542" fmla="*/ f7 1 f1295"/>
                  <a:gd name="f1543" fmla="+- f1417 0 f1"/>
                  <a:gd name="f1544" fmla="*/ f1418 1 f1294"/>
                  <a:gd name="f1545" fmla="*/ f1419 1 f1295"/>
                  <a:gd name="f1546" fmla="*/ f1420 1 f1294"/>
                  <a:gd name="f1547" fmla="*/ f1421 1 f1295"/>
                  <a:gd name="f1548" fmla="*/ f1422 1 f1294"/>
                  <a:gd name="f1549" fmla="*/ f1423 1 f1295"/>
                  <a:gd name="f1550" fmla="*/ f1424 1 f1294"/>
                  <a:gd name="f1551" fmla="*/ f1425 1 f1295"/>
                  <a:gd name="f1552" fmla="*/ f1426 1 f1294"/>
                  <a:gd name="f1553" fmla="*/ f1427 1 f1295"/>
                  <a:gd name="f1554" fmla="*/ f1428 1 f1294"/>
                  <a:gd name="f1555" fmla="*/ f1429 1 f1294"/>
                  <a:gd name="f1556" fmla="*/ f1430 1 f1295"/>
                  <a:gd name="f1557" fmla="*/ f1431 1 f1294"/>
                  <a:gd name="f1558" fmla="*/ f1432 1 f1295"/>
                  <a:gd name="f1559" fmla="*/ f1433 1 f1294"/>
                  <a:gd name="f1560" fmla="*/ f1434 1 f1295"/>
                  <a:gd name="f1561" fmla="*/ f1435 1 f1294"/>
                  <a:gd name="f1562" fmla="*/ f1436 1 f1295"/>
                  <a:gd name="f1563" fmla="*/ f1437 1 f1294"/>
                  <a:gd name="f1564" fmla="*/ f1438 1 f1295"/>
                  <a:gd name="f1565" fmla="*/ f1439 1 f1294"/>
                  <a:gd name="f1566" fmla="*/ f1440 1 f1295"/>
                  <a:gd name="f1567" fmla="*/ f1441 1 f1294"/>
                  <a:gd name="f1568" fmla="*/ f1442 1 f1295"/>
                  <a:gd name="f1569" fmla="*/ f1443 1 f1294"/>
                  <a:gd name="f1570" fmla="*/ f1444 1 f1295"/>
                  <a:gd name="f1571" fmla="*/ f1445 1 f1294"/>
                  <a:gd name="f1572" fmla="*/ f1446 1 f1295"/>
                  <a:gd name="f1573" fmla="*/ f1447 1 f1294"/>
                  <a:gd name="f1574" fmla="*/ f1448 1 f1295"/>
                  <a:gd name="f1575" fmla="*/ f1449 1 f1294"/>
                  <a:gd name="f1576" fmla="*/ f1450 1 f1295"/>
                  <a:gd name="f1577" fmla="*/ f1451 1 f1294"/>
                  <a:gd name="f1578" fmla="*/ f1452 1 f1295"/>
                  <a:gd name="f1579" fmla="*/ f1453 1 f1294"/>
                  <a:gd name="f1580" fmla="*/ f1454 1 f1295"/>
                  <a:gd name="f1581" fmla="*/ f1455 1 f1294"/>
                  <a:gd name="f1582" fmla="*/ f1456 1 f1295"/>
                  <a:gd name="f1583" fmla="*/ f1457 1 f1294"/>
                  <a:gd name="f1584" fmla="*/ f1458 1 f1295"/>
                  <a:gd name="f1585" fmla="*/ f1459 1 f1294"/>
                  <a:gd name="f1586" fmla="*/ f1460 1 f1295"/>
                  <a:gd name="f1587" fmla="*/ f1461 1 f1294"/>
                  <a:gd name="f1588" fmla="*/ f1462 1 f1295"/>
                  <a:gd name="f1589" fmla="*/ f1463 1 f1294"/>
                  <a:gd name="f1590" fmla="*/ f1464 1 f1295"/>
                  <a:gd name="f1591" fmla="*/ f1465 1 f1294"/>
                  <a:gd name="f1592" fmla="*/ f1466 1 f1295"/>
                  <a:gd name="f1593" fmla="*/ f1467 1 f1294"/>
                  <a:gd name="f1594" fmla="*/ f1468 1 f1295"/>
                  <a:gd name="f1595" fmla="*/ f1469 1 f1294"/>
                  <a:gd name="f1596" fmla="*/ f1470 1 f1295"/>
                  <a:gd name="f1597" fmla="*/ f1471 1 f1294"/>
                  <a:gd name="f1598" fmla="*/ f1472 1 f1295"/>
                  <a:gd name="f1599" fmla="*/ f1473 1 f1294"/>
                  <a:gd name="f1600" fmla="*/ f1474 1 f1295"/>
                  <a:gd name="f1601" fmla="*/ f1475 1 f1294"/>
                  <a:gd name="f1602" fmla="*/ f1476 1 f1295"/>
                  <a:gd name="f1603" fmla="*/ f1477 1 f1294"/>
                  <a:gd name="f1604" fmla="*/ f1478 1 f1295"/>
                  <a:gd name="f1605" fmla="*/ f1479 1 f1294"/>
                  <a:gd name="f1606" fmla="*/ f1480 1 f1295"/>
                  <a:gd name="f1607" fmla="*/ f1481 1 f1294"/>
                  <a:gd name="f1608" fmla="*/ f1482 1 f1295"/>
                  <a:gd name="f1609" fmla="*/ f1483 1 f1294"/>
                  <a:gd name="f1610" fmla="*/ f1484 1 f1295"/>
                  <a:gd name="f1611" fmla="*/ f1485 1 f1294"/>
                  <a:gd name="f1612" fmla="*/ f1486 1 f1295"/>
                  <a:gd name="f1613" fmla="*/ f1487 1 f1294"/>
                  <a:gd name="f1614" fmla="*/ f1488 1 f1295"/>
                  <a:gd name="f1615" fmla="*/ f1489 1 f1294"/>
                  <a:gd name="f1616" fmla="*/ f1490 1 f1295"/>
                  <a:gd name="f1617" fmla="*/ f1491 1 f1294"/>
                  <a:gd name="f1618" fmla="*/ f1492 1 f1294"/>
                  <a:gd name="f1619" fmla="*/ f1493 1 f1295"/>
                  <a:gd name="f1620" fmla="*/ f1494 1 f1294"/>
                  <a:gd name="f1621" fmla="*/ f1495 1 f1295"/>
                  <a:gd name="f1622" fmla="*/ f1496 1 f1294"/>
                  <a:gd name="f1623" fmla="*/ f1497 1 f1295"/>
                  <a:gd name="f1624" fmla="*/ f1498 1 f1294"/>
                  <a:gd name="f1625" fmla="*/ f1499 1 f1295"/>
                  <a:gd name="f1626" fmla="*/ f1500 1 f1294"/>
                  <a:gd name="f1627" fmla="*/ f1501 1 f1295"/>
                  <a:gd name="f1628" fmla="*/ f1502 1 f1294"/>
                  <a:gd name="f1629" fmla="*/ f1503 1 f1295"/>
                  <a:gd name="f1630" fmla="*/ f1504 1 f1294"/>
                  <a:gd name="f1631" fmla="*/ f1505 1 f1295"/>
                  <a:gd name="f1632" fmla="*/ f1506 1 f1294"/>
                  <a:gd name="f1633" fmla="*/ f1507 1 f1295"/>
                  <a:gd name="f1634" fmla="*/ f1508 1 f1294"/>
                  <a:gd name="f1635" fmla="*/ f1509 1 f1294"/>
                  <a:gd name="f1636" fmla="*/ f1510 1 f1295"/>
                  <a:gd name="f1637" fmla="*/ f1511 1 f1294"/>
                  <a:gd name="f1638" fmla="*/ f1512 1 f1295"/>
                  <a:gd name="f1639" fmla="*/ f1513 1 f1294"/>
                  <a:gd name="f1640" fmla="*/ f1514 1 f1295"/>
                  <a:gd name="f1641" fmla="*/ f1515 1 f1294"/>
                  <a:gd name="f1642" fmla="*/ f1516 1 f1295"/>
                  <a:gd name="f1643" fmla="*/ f1517 1 f1294"/>
                  <a:gd name="f1644" fmla="*/ f1518 1 f1295"/>
                  <a:gd name="f1645" fmla="*/ f1519 1 f1294"/>
                  <a:gd name="f1646" fmla="*/ f1520 1 f1295"/>
                  <a:gd name="f1647" fmla="*/ f1521 1 f1294"/>
                  <a:gd name="f1648" fmla="*/ f1522 1 f1295"/>
                  <a:gd name="f1649" fmla="*/ f1523 1 f1294"/>
                  <a:gd name="f1650" fmla="*/ f1524 1 f1295"/>
                  <a:gd name="f1651" fmla="*/ f1525 1 f1294"/>
                  <a:gd name="f1652" fmla="*/ f1526 1 f1295"/>
                  <a:gd name="f1653" fmla="*/ f1527 1 f1294"/>
                  <a:gd name="f1654" fmla="*/ f1528 1 f1295"/>
                  <a:gd name="f1655" fmla="*/ f1529 1 f1294"/>
                  <a:gd name="f1656" fmla="*/ f1530 1 f1295"/>
                  <a:gd name="f1657" fmla="*/ f1531 1 f1294"/>
                  <a:gd name="f1658" fmla="*/ f1532 1 f1295"/>
                  <a:gd name="f1659" fmla="*/ f1533 1 f1294"/>
                  <a:gd name="f1660" fmla="*/ f1534 1 f1295"/>
                  <a:gd name="f1661" fmla="*/ f1535 1 f1294"/>
                  <a:gd name="f1662" fmla="*/ f1536 1 f1295"/>
                  <a:gd name="f1663" fmla="*/ f1537 1 f1294"/>
                  <a:gd name="f1664" fmla="*/ f1538 1 f1295"/>
                  <a:gd name="f1665" fmla="*/ f1539 f1289 1"/>
                  <a:gd name="f1666" fmla="*/ f1540 f1289 1"/>
                  <a:gd name="f1667" fmla="*/ f1542 f1290 1"/>
                  <a:gd name="f1668" fmla="*/ f1541 f1290 1"/>
                  <a:gd name="f1669" fmla="*/ f1544 f1289 1"/>
                  <a:gd name="f1670" fmla="*/ f1545 f1290 1"/>
                  <a:gd name="f1671" fmla="*/ f1546 f1289 1"/>
                  <a:gd name="f1672" fmla="*/ f1547 f1290 1"/>
                  <a:gd name="f1673" fmla="*/ f1548 f1289 1"/>
                  <a:gd name="f1674" fmla="*/ f1549 f1290 1"/>
                  <a:gd name="f1675" fmla="*/ f1550 f1289 1"/>
                  <a:gd name="f1676" fmla="*/ f1551 f1290 1"/>
                  <a:gd name="f1677" fmla="*/ f1552 f1289 1"/>
                  <a:gd name="f1678" fmla="*/ f1553 f1290 1"/>
                  <a:gd name="f1679" fmla="*/ f1554 f1289 1"/>
                  <a:gd name="f1680" fmla="*/ f1555 f1289 1"/>
                  <a:gd name="f1681" fmla="*/ f1556 f1290 1"/>
                  <a:gd name="f1682" fmla="*/ f1557 f1289 1"/>
                  <a:gd name="f1683" fmla="*/ f1558 f1290 1"/>
                  <a:gd name="f1684" fmla="*/ f1559 f1289 1"/>
                  <a:gd name="f1685" fmla="*/ f1560 f1290 1"/>
                  <a:gd name="f1686" fmla="*/ f1561 f1289 1"/>
                  <a:gd name="f1687" fmla="*/ f1562 f1290 1"/>
                  <a:gd name="f1688" fmla="*/ f1563 f1289 1"/>
                  <a:gd name="f1689" fmla="*/ f1564 f1290 1"/>
                  <a:gd name="f1690" fmla="*/ f1565 f1289 1"/>
                  <a:gd name="f1691" fmla="*/ f1566 f1290 1"/>
                  <a:gd name="f1692" fmla="*/ f1567 f1289 1"/>
                  <a:gd name="f1693" fmla="*/ f1568 f1290 1"/>
                  <a:gd name="f1694" fmla="*/ f1569 f1289 1"/>
                  <a:gd name="f1695" fmla="*/ f1570 f1290 1"/>
                  <a:gd name="f1696" fmla="*/ f1571 f1289 1"/>
                  <a:gd name="f1697" fmla="*/ f1572 f1290 1"/>
                  <a:gd name="f1698" fmla="*/ f1573 f1289 1"/>
                  <a:gd name="f1699" fmla="*/ f1574 f1290 1"/>
                  <a:gd name="f1700" fmla="*/ f1575 f1289 1"/>
                  <a:gd name="f1701" fmla="*/ f1576 f1290 1"/>
                  <a:gd name="f1702" fmla="*/ f1577 f1289 1"/>
                  <a:gd name="f1703" fmla="*/ f1578 f1290 1"/>
                  <a:gd name="f1704" fmla="*/ f1579 f1289 1"/>
                  <a:gd name="f1705" fmla="*/ f1580 f1290 1"/>
                  <a:gd name="f1706" fmla="*/ f1581 f1289 1"/>
                  <a:gd name="f1707" fmla="*/ f1582 f1290 1"/>
                  <a:gd name="f1708" fmla="*/ f1583 f1289 1"/>
                  <a:gd name="f1709" fmla="*/ f1584 f1290 1"/>
                  <a:gd name="f1710" fmla="*/ f1585 f1289 1"/>
                  <a:gd name="f1711" fmla="*/ f1586 f1290 1"/>
                  <a:gd name="f1712" fmla="*/ f1587 f1289 1"/>
                  <a:gd name="f1713" fmla="*/ f1588 f1290 1"/>
                  <a:gd name="f1714" fmla="*/ f1589 f1289 1"/>
                  <a:gd name="f1715" fmla="*/ f1590 f1290 1"/>
                  <a:gd name="f1716" fmla="*/ f1591 f1289 1"/>
                  <a:gd name="f1717" fmla="*/ f1592 f1290 1"/>
                  <a:gd name="f1718" fmla="*/ f1593 f1289 1"/>
                  <a:gd name="f1719" fmla="*/ f1594 f1290 1"/>
                  <a:gd name="f1720" fmla="*/ f1595 f1289 1"/>
                  <a:gd name="f1721" fmla="*/ f1596 f1290 1"/>
                  <a:gd name="f1722" fmla="*/ f1597 f1289 1"/>
                  <a:gd name="f1723" fmla="*/ f1598 f1290 1"/>
                  <a:gd name="f1724" fmla="*/ f1599 f1289 1"/>
                  <a:gd name="f1725" fmla="*/ f1600 f1290 1"/>
                  <a:gd name="f1726" fmla="*/ f1601 f1289 1"/>
                  <a:gd name="f1727" fmla="*/ f1602 f1290 1"/>
                  <a:gd name="f1728" fmla="*/ f1603 f1289 1"/>
                  <a:gd name="f1729" fmla="*/ f1604 f1290 1"/>
                  <a:gd name="f1730" fmla="*/ f1605 f1289 1"/>
                  <a:gd name="f1731" fmla="*/ f1606 f1290 1"/>
                  <a:gd name="f1732" fmla="*/ f1607 f1289 1"/>
                  <a:gd name="f1733" fmla="*/ f1608 f1290 1"/>
                  <a:gd name="f1734" fmla="*/ f1609 f1289 1"/>
                  <a:gd name="f1735" fmla="*/ f1610 f1290 1"/>
                  <a:gd name="f1736" fmla="*/ f1611 f1289 1"/>
                  <a:gd name="f1737" fmla="*/ f1612 f1290 1"/>
                  <a:gd name="f1738" fmla="*/ f1613 f1289 1"/>
                  <a:gd name="f1739" fmla="*/ f1614 f1290 1"/>
                  <a:gd name="f1740" fmla="*/ f1615 f1289 1"/>
                  <a:gd name="f1741" fmla="*/ f1616 f1290 1"/>
                  <a:gd name="f1742" fmla="*/ f1617 f1289 1"/>
                  <a:gd name="f1743" fmla="*/ f1618 f1289 1"/>
                  <a:gd name="f1744" fmla="*/ f1619 f1290 1"/>
                  <a:gd name="f1745" fmla="*/ f1620 f1289 1"/>
                  <a:gd name="f1746" fmla="*/ f1621 f1290 1"/>
                  <a:gd name="f1747" fmla="*/ f1622 f1289 1"/>
                  <a:gd name="f1748" fmla="*/ f1623 f1290 1"/>
                  <a:gd name="f1749" fmla="*/ f1624 f1289 1"/>
                  <a:gd name="f1750" fmla="*/ f1625 f1290 1"/>
                  <a:gd name="f1751" fmla="*/ f1626 f1289 1"/>
                  <a:gd name="f1752" fmla="*/ f1627 f1290 1"/>
                  <a:gd name="f1753" fmla="*/ f1628 f1289 1"/>
                  <a:gd name="f1754" fmla="*/ f1629 f1290 1"/>
                  <a:gd name="f1755" fmla="*/ f1630 f1289 1"/>
                  <a:gd name="f1756" fmla="*/ f1631 f1290 1"/>
                  <a:gd name="f1757" fmla="*/ f1632 f1289 1"/>
                  <a:gd name="f1758" fmla="*/ f1633 f1290 1"/>
                  <a:gd name="f1759" fmla="*/ f1634 f1289 1"/>
                  <a:gd name="f1760" fmla="*/ f1635 f1289 1"/>
                  <a:gd name="f1761" fmla="*/ f1636 f1290 1"/>
                  <a:gd name="f1762" fmla="*/ f1637 f1289 1"/>
                  <a:gd name="f1763" fmla="*/ f1638 f1290 1"/>
                  <a:gd name="f1764" fmla="*/ f1639 f1289 1"/>
                  <a:gd name="f1765" fmla="*/ f1640 f1290 1"/>
                  <a:gd name="f1766" fmla="*/ f1641 f1289 1"/>
                  <a:gd name="f1767" fmla="*/ f1642 f1290 1"/>
                  <a:gd name="f1768" fmla="*/ f1643 f1289 1"/>
                  <a:gd name="f1769" fmla="*/ f1644 f1290 1"/>
                  <a:gd name="f1770" fmla="*/ f1645 f1289 1"/>
                  <a:gd name="f1771" fmla="*/ f1646 f1290 1"/>
                  <a:gd name="f1772" fmla="*/ f1647 f1289 1"/>
                  <a:gd name="f1773" fmla="*/ f1648 f1290 1"/>
                  <a:gd name="f1774" fmla="*/ f1649 f1289 1"/>
                  <a:gd name="f1775" fmla="*/ f1650 f1290 1"/>
                  <a:gd name="f1776" fmla="*/ f1651 f1289 1"/>
                  <a:gd name="f1777" fmla="*/ f1652 f1290 1"/>
                  <a:gd name="f1778" fmla="*/ f1653 f1289 1"/>
                  <a:gd name="f1779" fmla="*/ f1654 f1290 1"/>
                  <a:gd name="f1780" fmla="*/ f1655 f1289 1"/>
                  <a:gd name="f1781" fmla="*/ f1656 f1290 1"/>
                  <a:gd name="f1782" fmla="*/ f1657 f1289 1"/>
                  <a:gd name="f1783" fmla="*/ f1658 f1290 1"/>
                  <a:gd name="f1784" fmla="*/ f1659 f1289 1"/>
                  <a:gd name="f1785" fmla="*/ f1660 f1290 1"/>
                  <a:gd name="f1786" fmla="*/ f1661 f1289 1"/>
                  <a:gd name="f1787" fmla="*/ f1662 f1290 1"/>
                  <a:gd name="f1788" fmla="*/ f1663 f1289 1"/>
                  <a:gd name="f1789" fmla="*/ f1664 f1290 1"/>
                </a:gdLst>
                <a:ahLst/>
                <a:cxnLst>
                  <a:cxn ang="3cd4">
                    <a:pos x="hc" y="t"/>
                  </a:cxn>
                  <a:cxn ang="0">
                    <a:pos x="r" y="vc"/>
                  </a:cxn>
                  <a:cxn ang="cd4">
                    <a:pos x="hc" y="b"/>
                  </a:cxn>
                  <a:cxn ang="cd2">
                    <a:pos x="l" y="vc"/>
                  </a:cxn>
                  <a:cxn ang="f1543">
                    <a:pos x="f1669" y="f1670"/>
                  </a:cxn>
                  <a:cxn ang="f1543">
                    <a:pos x="f1671" y="f1672"/>
                  </a:cxn>
                  <a:cxn ang="f1543">
                    <a:pos x="f1673" y="f1674"/>
                  </a:cxn>
                  <a:cxn ang="f1543">
                    <a:pos x="f1675" y="f1676"/>
                  </a:cxn>
                  <a:cxn ang="f1543">
                    <a:pos x="f1677" y="f1678"/>
                  </a:cxn>
                  <a:cxn ang="f1543">
                    <a:pos x="f1679" y="f1676"/>
                  </a:cxn>
                  <a:cxn ang="f1543">
                    <a:pos x="f1680" y="f1681"/>
                  </a:cxn>
                  <a:cxn ang="f1543">
                    <a:pos x="f1682" y="f1683"/>
                  </a:cxn>
                  <a:cxn ang="f1543">
                    <a:pos x="f1684" y="f1685"/>
                  </a:cxn>
                  <a:cxn ang="f1543">
                    <a:pos x="f1686" y="f1687"/>
                  </a:cxn>
                  <a:cxn ang="f1543">
                    <a:pos x="f1688" y="f1689"/>
                  </a:cxn>
                  <a:cxn ang="f1543">
                    <a:pos x="f1690" y="f1691"/>
                  </a:cxn>
                  <a:cxn ang="f1543">
                    <a:pos x="f1692" y="f1693"/>
                  </a:cxn>
                  <a:cxn ang="f1543">
                    <a:pos x="f1694" y="f1695"/>
                  </a:cxn>
                  <a:cxn ang="f1543">
                    <a:pos x="f1696" y="f1697"/>
                  </a:cxn>
                  <a:cxn ang="f1543">
                    <a:pos x="f1698" y="f1699"/>
                  </a:cxn>
                  <a:cxn ang="f1543">
                    <a:pos x="f1700" y="f1701"/>
                  </a:cxn>
                  <a:cxn ang="f1543">
                    <a:pos x="f1702" y="f1703"/>
                  </a:cxn>
                  <a:cxn ang="f1543">
                    <a:pos x="f1704" y="f1705"/>
                  </a:cxn>
                  <a:cxn ang="f1543">
                    <a:pos x="f1706" y="f1707"/>
                  </a:cxn>
                  <a:cxn ang="f1543">
                    <a:pos x="f1708" y="f1709"/>
                  </a:cxn>
                  <a:cxn ang="f1543">
                    <a:pos x="f1710" y="f1711"/>
                  </a:cxn>
                  <a:cxn ang="f1543">
                    <a:pos x="f1712" y="f1713"/>
                  </a:cxn>
                  <a:cxn ang="f1543">
                    <a:pos x="f1714" y="f1715"/>
                  </a:cxn>
                  <a:cxn ang="f1543">
                    <a:pos x="f1716" y="f1717"/>
                  </a:cxn>
                  <a:cxn ang="f1543">
                    <a:pos x="f1718" y="f1719"/>
                  </a:cxn>
                  <a:cxn ang="f1543">
                    <a:pos x="f1720" y="f1721"/>
                  </a:cxn>
                  <a:cxn ang="f1543">
                    <a:pos x="f1722" y="f1723"/>
                  </a:cxn>
                  <a:cxn ang="f1543">
                    <a:pos x="f1724" y="f1725"/>
                  </a:cxn>
                  <a:cxn ang="f1543">
                    <a:pos x="f1726" y="f1727"/>
                  </a:cxn>
                  <a:cxn ang="f1543">
                    <a:pos x="f1728" y="f1729"/>
                  </a:cxn>
                  <a:cxn ang="f1543">
                    <a:pos x="f1730" y="f1731"/>
                  </a:cxn>
                  <a:cxn ang="f1543">
                    <a:pos x="f1732" y="f1733"/>
                  </a:cxn>
                  <a:cxn ang="f1543">
                    <a:pos x="f1734" y="f1735"/>
                  </a:cxn>
                  <a:cxn ang="f1543">
                    <a:pos x="f1736" y="f1737"/>
                  </a:cxn>
                  <a:cxn ang="f1543">
                    <a:pos x="f1738" y="f1739"/>
                  </a:cxn>
                  <a:cxn ang="f1543">
                    <a:pos x="f1740" y="f1741"/>
                  </a:cxn>
                  <a:cxn ang="f1543">
                    <a:pos x="f1742" y="f1729"/>
                  </a:cxn>
                  <a:cxn ang="f1543">
                    <a:pos x="f1743" y="f1744"/>
                  </a:cxn>
                  <a:cxn ang="f1543">
                    <a:pos x="f1745" y="f1746"/>
                  </a:cxn>
                  <a:cxn ang="f1543">
                    <a:pos x="f1747" y="f1748"/>
                  </a:cxn>
                  <a:cxn ang="f1543">
                    <a:pos x="f1749" y="f1750"/>
                  </a:cxn>
                  <a:cxn ang="f1543">
                    <a:pos x="f1751" y="f1752"/>
                  </a:cxn>
                  <a:cxn ang="f1543">
                    <a:pos x="f1753" y="f1754"/>
                  </a:cxn>
                  <a:cxn ang="f1543">
                    <a:pos x="f1755" y="f1756"/>
                  </a:cxn>
                  <a:cxn ang="f1543">
                    <a:pos x="f1757" y="f1758"/>
                  </a:cxn>
                  <a:cxn ang="f1543">
                    <a:pos x="f1759" y="f1709"/>
                  </a:cxn>
                  <a:cxn ang="f1543">
                    <a:pos x="f1760" y="f1761"/>
                  </a:cxn>
                  <a:cxn ang="f1543">
                    <a:pos x="f1762" y="f1763"/>
                  </a:cxn>
                  <a:cxn ang="f1543">
                    <a:pos x="f1764" y="f1765"/>
                  </a:cxn>
                  <a:cxn ang="f1543">
                    <a:pos x="f1766" y="f1767"/>
                  </a:cxn>
                  <a:cxn ang="f1543">
                    <a:pos x="f1768" y="f1769"/>
                  </a:cxn>
                  <a:cxn ang="f1543">
                    <a:pos x="f1770" y="f1771"/>
                  </a:cxn>
                  <a:cxn ang="f1543">
                    <a:pos x="f1700" y="f1703"/>
                  </a:cxn>
                  <a:cxn ang="f1543">
                    <a:pos x="f1772" y="f1773"/>
                  </a:cxn>
                  <a:cxn ang="f1543">
                    <a:pos x="f1774" y="f1775"/>
                  </a:cxn>
                  <a:cxn ang="f1543">
                    <a:pos x="f1776" y="f1777"/>
                  </a:cxn>
                  <a:cxn ang="f1543">
                    <a:pos x="f1778" y="f1779"/>
                  </a:cxn>
                  <a:cxn ang="f1543">
                    <a:pos x="f1780" y="f1781"/>
                  </a:cxn>
                  <a:cxn ang="f1543">
                    <a:pos x="f1782" y="f1783"/>
                  </a:cxn>
                  <a:cxn ang="f1543">
                    <a:pos x="f1784" y="f1785"/>
                  </a:cxn>
                  <a:cxn ang="f1543">
                    <a:pos x="f1786" y="f1787"/>
                  </a:cxn>
                  <a:cxn ang="f1543">
                    <a:pos x="f1788" y="f1789"/>
                  </a:cxn>
                </a:cxnLst>
                <a:rect l="f1665" t="f1668" r="f1666" b="f1667"/>
                <a:pathLst>
                  <a:path w="2800" h="1976">
                    <a:moveTo>
                      <a:pt x="f8" y="f9"/>
                    </a:moveTo>
                    <a:lnTo>
                      <a:pt x="f8" y="f10"/>
                    </a:lnTo>
                    <a:lnTo>
                      <a:pt x="f6" y="f11"/>
                    </a:lnTo>
                    <a:lnTo>
                      <a:pt x="f8" y="f12"/>
                    </a:lnTo>
                    <a:lnTo>
                      <a:pt x="f13" y="f14"/>
                    </a:lnTo>
                    <a:lnTo>
                      <a:pt x="f15" y="f16"/>
                    </a:lnTo>
                    <a:lnTo>
                      <a:pt x="f17" y="f18"/>
                    </a:lnTo>
                    <a:lnTo>
                      <a:pt x="f19" y="f20"/>
                    </a:lnTo>
                    <a:lnTo>
                      <a:pt x="f19" y="f21"/>
                    </a:lnTo>
                    <a:lnTo>
                      <a:pt x="f22" y="f23"/>
                    </a:lnTo>
                    <a:lnTo>
                      <a:pt x="f22" y="f24"/>
                    </a:lnTo>
                    <a:lnTo>
                      <a:pt x="f19" y="f25"/>
                    </a:lnTo>
                    <a:lnTo>
                      <a:pt x="f22" y="f26"/>
                    </a:lnTo>
                    <a:lnTo>
                      <a:pt x="f27" y="f28"/>
                    </a:lnTo>
                    <a:lnTo>
                      <a:pt x="f29" y="f30"/>
                    </a:lnTo>
                    <a:lnTo>
                      <a:pt x="f31" y="f32"/>
                    </a:lnTo>
                    <a:lnTo>
                      <a:pt x="f33" y="f34"/>
                    </a:lnTo>
                    <a:lnTo>
                      <a:pt x="f35" y="f34"/>
                    </a:lnTo>
                    <a:lnTo>
                      <a:pt x="f36" y="f37"/>
                    </a:lnTo>
                    <a:lnTo>
                      <a:pt x="f38" y="f37"/>
                    </a:lnTo>
                    <a:lnTo>
                      <a:pt x="f39" y="f40"/>
                    </a:lnTo>
                    <a:lnTo>
                      <a:pt x="f41" y="f40"/>
                    </a:lnTo>
                    <a:lnTo>
                      <a:pt x="f42" y="f43"/>
                    </a:lnTo>
                    <a:lnTo>
                      <a:pt x="f44" y="f40"/>
                    </a:lnTo>
                    <a:lnTo>
                      <a:pt x="f45" y="f46"/>
                    </a:lnTo>
                    <a:lnTo>
                      <a:pt x="f47" y="f48"/>
                    </a:lnTo>
                    <a:lnTo>
                      <a:pt x="f49" y="f50"/>
                    </a:lnTo>
                    <a:lnTo>
                      <a:pt x="f51" y="f48"/>
                    </a:lnTo>
                    <a:lnTo>
                      <a:pt x="f52" y="f46"/>
                    </a:lnTo>
                    <a:lnTo>
                      <a:pt x="f53" y="f54"/>
                    </a:lnTo>
                    <a:lnTo>
                      <a:pt x="f55" y="f56"/>
                    </a:lnTo>
                    <a:lnTo>
                      <a:pt x="f57" y="f58"/>
                    </a:lnTo>
                    <a:lnTo>
                      <a:pt x="f59" y="f58"/>
                    </a:lnTo>
                    <a:lnTo>
                      <a:pt x="f60" y="f58"/>
                    </a:lnTo>
                    <a:lnTo>
                      <a:pt x="f60" y="f61"/>
                    </a:lnTo>
                    <a:lnTo>
                      <a:pt x="f62" y="f63"/>
                    </a:lnTo>
                    <a:lnTo>
                      <a:pt x="f64" y="f63"/>
                    </a:lnTo>
                    <a:lnTo>
                      <a:pt x="f65" y="f63"/>
                    </a:lnTo>
                    <a:lnTo>
                      <a:pt x="f65" y="f66"/>
                    </a:lnTo>
                    <a:lnTo>
                      <a:pt x="f65"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19"/>
                    </a:lnTo>
                    <a:lnTo>
                      <a:pt x="f121" y="f122"/>
                    </a:lnTo>
                    <a:lnTo>
                      <a:pt x="f123" y="f124"/>
                    </a:lnTo>
                    <a:lnTo>
                      <a:pt x="f123" y="f125"/>
                    </a:lnTo>
                    <a:lnTo>
                      <a:pt x="f126" y="f127"/>
                    </a:lnTo>
                    <a:lnTo>
                      <a:pt x="f126" y="f128"/>
                    </a:lnTo>
                    <a:lnTo>
                      <a:pt x="f129" y="f130"/>
                    </a:lnTo>
                    <a:lnTo>
                      <a:pt x="f131" y="f132"/>
                    </a:lnTo>
                    <a:lnTo>
                      <a:pt x="f133" y="f134"/>
                    </a:lnTo>
                    <a:lnTo>
                      <a:pt x="f135" y="f136"/>
                    </a:lnTo>
                    <a:lnTo>
                      <a:pt x="f137" y="f138"/>
                    </a:lnTo>
                    <a:lnTo>
                      <a:pt x="f139" y="f125"/>
                    </a:lnTo>
                    <a:lnTo>
                      <a:pt x="f140" y="f141"/>
                    </a:lnTo>
                    <a:lnTo>
                      <a:pt x="f142" y="f143"/>
                    </a:lnTo>
                    <a:lnTo>
                      <a:pt x="f142" y="f122"/>
                    </a:lnTo>
                    <a:lnTo>
                      <a:pt x="f144" y="f117"/>
                    </a:lnTo>
                    <a:lnTo>
                      <a:pt x="f145" y="f117"/>
                    </a:lnTo>
                    <a:lnTo>
                      <a:pt x="f144" y="f107"/>
                    </a:lnTo>
                    <a:lnTo>
                      <a:pt x="f140" y="f99"/>
                    </a:lnTo>
                    <a:lnTo>
                      <a:pt x="f146" y="f95"/>
                    </a:lnTo>
                    <a:lnTo>
                      <a:pt x="f147" y="f148"/>
                    </a:lnTo>
                    <a:lnTo>
                      <a:pt x="f149" y="f91"/>
                    </a:lnTo>
                    <a:lnTo>
                      <a:pt x="f150" y="f89"/>
                    </a:lnTo>
                    <a:lnTo>
                      <a:pt x="f151" y="f152"/>
                    </a:lnTo>
                    <a:lnTo>
                      <a:pt x="f153" y="f152"/>
                    </a:lnTo>
                    <a:lnTo>
                      <a:pt x="f153" y="f154"/>
                    </a:lnTo>
                    <a:lnTo>
                      <a:pt x="f155" y="f156"/>
                    </a:lnTo>
                    <a:lnTo>
                      <a:pt x="f157" y="f158"/>
                    </a:lnTo>
                    <a:lnTo>
                      <a:pt x="f159" y="f97"/>
                    </a:lnTo>
                    <a:lnTo>
                      <a:pt x="f160" y="f161"/>
                    </a:lnTo>
                    <a:lnTo>
                      <a:pt x="f162" y="f105"/>
                    </a:lnTo>
                    <a:lnTo>
                      <a:pt x="f163" y="f164"/>
                    </a:lnTo>
                    <a:lnTo>
                      <a:pt x="f165" y="f113"/>
                    </a:lnTo>
                    <a:lnTo>
                      <a:pt x="f166" y="f167"/>
                    </a:lnTo>
                    <a:lnTo>
                      <a:pt x="f168" y="f122"/>
                    </a:lnTo>
                    <a:lnTo>
                      <a:pt x="f169" y="f141"/>
                    </a:lnTo>
                    <a:lnTo>
                      <a:pt x="f170" y="f124"/>
                    </a:lnTo>
                    <a:lnTo>
                      <a:pt x="f171" y="f125"/>
                    </a:lnTo>
                    <a:lnTo>
                      <a:pt x="f172" y="f125"/>
                    </a:lnTo>
                    <a:lnTo>
                      <a:pt x="f173" y="f127"/>
                    </a:lnTo>
                    <a:lnTo>
                      <a:pt x="f173" y="f174"/>
                    </a:lnTo>
                    <a:lnTo>
                      <a:pt x="f173" y="f175"/>
                    </a:lnTo>
                    <a:lnTo>
                      <a:pt x="f173" y="f176"/>
                    </a:lnTo>
                    <a:lnTo>
                      <a:pt x="f177" y="f178"/>
                    </a:lnTo>
                    <a:lnTo>
                      <a:pt x="f179" y="f180"/>
                    </a:lnTo>
                    <a:lnTo>
                      <a:pt x="f181" y="f182"/>
                    </a:lnTo>
                    <a:lnTo>
                      <a:pt x="f183" y="f174"/>
                    </a:lnTo>
                    <a:lnTo>
                      <a:pt x="f184" y="f128"/>
                    </a:lnTo>
                    <a:lnTo>
                      <a:pt x="f185" y="f186"/>
                    </a:lnTo>
                    <a:lnTo>
                      <a:pt x="f187" y="f174"/>
                    </a:lnTo>
                    <a:lnTo>
                      <a:pt x="f187" y="f127"/>
                    </a:lnTo>
                    <a:lnTo>
                      <a:pt x="f188" y="f127"/>
                    </a:lnTo>
                    <a:lnTo>
                      <a:pt x="f189" y="f128"/>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248" y="f249"/>
                    </a:lnTo>
                    <a:lnTo>
                      <a:pt x="f250" y="f251"/>
                    </a:lnTo>
                    <a:lnTo>
                      <a:pt x="f252" y="f253"/>
                    </a:lnTo>
                    <a:lnTo>
                      <a:pt x="f254" y="f253"/>
                    </a:lnTo>
                    <a:lnTo>
                      <a:pt x="f255" y="f256"/>
                    </a:lnTo>
                    <a:lnTo>
                      <a:pt x="f257" y="f256"/>
                    </a:lnTo>
                    <a:lnTo>
                      <a:pt x="f258" y="f256"/>
                    </a:lnTo>
                    <a:lnTo>
                      <a:pt x="f259" y="f260"/>
                    </a:lnTo>
                    <a:lnTo>
                      <a:pt x="f261" y="f262"/>
                    </a:lnTo>
                    <a:lnTo>
                      <a:pt x="f263" y="f264"/>
                    </a:lnTo>
                    <a:lnTo>
                      <a:pt x="f265" y="f266"/>
                    </a:lnTo>
                    <a:lnTo>
                      <a:pt x="f267" y="f268"/>
                    </a:lnTo>
                    <a:lnTo>
                      <a:pt x="f269" y="f270"/>
                    </a:lnTo>
                    <a:lnTo>
                      <a:pt x="f271" y="f272"/>
                    </a:lnTo>
                    <a:lnTo>
                      <a:pt x="f273" y="f272"/>
                    </a:lnTo>
                    <a:lnTo>
                      <a:pt x="f274" y="f272"/>
                    </a:lnTo>
                    <a:lnTo>
                      <a:pt x="f275" y="f272"/>
                    </a:lnTo>
                    <a:lnTo>
                      <a:pt x="f276" y="f277"/>
                    </a:lnTo>
                    <a:lnTo>
                      <a:pt x="f278" y="f279"/>
                    </a:lnTo>
                    <a:lnTo>
                      <a:pt x="f280" y="f281"/>
                    </a:lnTo>
                    <a:lnTo>
                      <a:pt x="f282" y="f281"/>
                    </a:lnTo>
                    <a:lnTo>
                      <a:pt x="f283" y="f284"/>
                    </a:lnTo>
                    <a:lnTo>
                      <a:pt x="f285" y="f284"/>
                    </a:lnTo>
                    <a:lnTo>
                      <a:pt x="f286" y="f268"/>
                    </a:lnTo>
                    <a:lnTo>
                      <a:pt x="f287" y="f288"/>
                    </a:lnTo>
                    <a:lnTo>
                      <a:pt x="f289" y="f268"/>
                    </a:lnTo>
                    <a:lnTo>
                      <a:pt x="f290" y="f268"/>
                    </a:lnTo>
                    <a:lnTo>
                      <a:pt x="f291" y="f288"/>
                    </a:lnTo>
                    <a:lnTo>
                      <a:pt x="f292" y="f268"/>
                    </a:lnTo>
                    <a:lnTo>
                      <a:pt x="f293" y="f272"/>
                    </a:lnTo>
                    <a:lnTo>
                      <a:pt x="f294" y="f295"/>
                    </a:lnTo>
                    <a:lnTo>
                      <a:pt x="f296" y="f295"/>
                    </a:lnTo>
                    <a:lnTo>
                      <a:pt x="f297" y="f298"/>
                    </a:lnTo>
                    <a:lnTo>
                      <a:pt x="f299" y="f298"/>
                    </a:lnTo>
                    <a:lnTo>
                      <a:pt x="f300" y="f295"/>
                    </a:lnTo>
                    <a:lnTo>
                      <a:pt x="f301" y="f295"/>
                    </a:lnTo>
                    <a:lnTo>
                      <a:pt x="f302" y="f303"/>
                    </a:lnTo>
                    <a:lnTo>
                      <a:pt x="f304" y="f305"/>
                    </a:lnTo>
                    <a:lnTo>
                      <a:pt x="f306" y="f307"/>
                    </a:lnTo>
                    <a:lnTo>
                      <a:pt x="f308" y="f309"/>
                    </a:lnTo>
                    <a:lnTo>
                      <a:pt x="f310" y="f307"/>
                    </a:lnTo>
                    <a:lnTo>
                      <a:pt x="f311" y="f307"/>
                    </a:lnTo>
                    <a:lnTo>
                      <a:pt x="f312" y="f305"/>
                    </a:lnTo>
                    <a:lnTo>
                      <a:pt x="f313" y="f303"/>
                    </a:lnTo>
                    <a:lnTo>
                      <a:pt x="f314" y="f305"/>
                    </a:lnTo>
                    <a:lnTo>
                      <a:pt x="f315" y="f309"/>
                    </a:lnTo>
                    <a:lnTo>
                      <a:pt x="f316" y="f307"/>
                    </a:lnTo>
                    <a:lnTo>
                      <a:pt x="f317" y="f305"/>
                    </a:lnTo>
                    <a:lnTo>
                      <a:pt x="f318" y="f305"/>
                    </a:lnTo>
                    <a:lnTo>
                      <a:pt x="f319" y="f320"/>
                    </a:lnTo>
                    <a:lnTo>
                      <a:pt x="f321" y="f305"/>
                    </a:lnTo>
                    <a:lnTo>
                      <a:pt x="f322" y="f309"/>
                    </a:lnTo>
                    <a:lnTo>
                      <a:pt x="f322" y="f323"/>
                    </a:lnTo>
                    <a:lnTo>
                      <a:pt x="f324" y="f325"/>
                    </a:lnTo>
                    <a:lnTo>
                      <a:pt x="f326" y="f325"/>
                    </a:lnTo>
                    <a:lnTo>
                      <a:pt x="f327" y="f325"/>
                    </a:lnTo>
                    <a:lnTo>
                      <a:pt x="f327" y="f328"/>
                    </a:lnTo>
                    <a:lnTo>
                      <a:pt x="f9" y="f329"/>
                    </a:lnTo>
                    <a:lnTo>
                      <a:pt x="f330" y="f331"/>
                    </a:lnTo>
                    <a:lnTo>
                      <a:pt x="f9" y="f332"/>
                    </a:lnTo>
                    <a:lnTo>
                      <a:pt x="f326" y="f333"/>
                    </a:lnTo>
                    <a:lnTo>
                      <a:pt x="f327" y="f334"/>
                    </a:lnTo>
                    <a:lnTo>
                      <a:pt x="f330" y="f335"/>
                    </a:lnTo>
                    <a:lnTo>
                      <a:pt x="f10" y="f335"/>
                    </a:lnTo>
                    <a:lnTo>
                      <a:pt x="f336" y="f337"/>
                    </a:lnTo>
                    <a:lnTo>
                      <a:pt x="f11" y="f338"/>
                    </a:lnTo>
                    <a:lnTo>
                      <a:pt x="f339" y="f335"/>
                    </a:lnTo>
                    <a:lnTo>
                      <a:pt x="f340" y="f341"/>
                    </a:lnTo>
                    <a:lnTo>
                      <a:pt x="f16" y="f335"/>
                    </a:lnTo>
                    <a:lnTo>
                      <a:pt x="f342" y="f343"/>
                    </a:lnTo>
                    <a:lnTo>
                      <a:pt x="f344" y="f334"/>
                    </a:lnTo>
                    <a:lnTo>
                      <a:pt x="f345" y="f337"/>
                    </a:lnTo>
                    <a:lnTo>
                      <a:pt x="f346" y="f341"/>
                    </a:lnTo>
                    <a:lnTo>
                      <a:pt x="f346" y="f347"/>
                    </a:lnTo>
                    <a:lnTo>
                      <a:pt x="f23" y="f348"/>
                    </a:lnTo>
                    <a:lnTo>
                      <a:pt x="f346" y="f349"/>
                    </a:lnTo>
                    <a:lnTo>
                      <a:pt x="f350" y="f351"/>
                    </a:lnTo>
                    <a:lnTo>
                      <a:pt x="f25" y="f352"/>
                    </a:lnTo>
                    <a:lnTo>
                      <a:pt x="f353" y="f351"/>
                    </a:lnTo>
                    <a:lnTo>
                      <a:pt x="f26" y="f354"/>
                    </a:lnTo>
                    <a:lnTo>
                      <a:pt x="f30" y="f338"/>
                    </a:lnTo>
                    <a:lnTo>
                      <a:pt x="f355" y="f335"/>
                    </a:lnTo>
                    <a:lnTo>
                      <a:pt x="f356" y="f337"/>
                    </a:lnTo>
                    <a:lnTo>
                      <a:pt x="f43" y="f335"/>
                    </a:lnTo>
                    <a:lnTo>
                      <a:pt x="f40" y="f347"/>
                    </a:lnTo>
                    <a:lnTo>
                      <a:pt x="f46" y="f357"/>
                    </a:lnTo>
                    <a:lnTo>
                      <a:pt x="f355" y="f354"/>
                    </a:lnTo>
                    <a:lnTo>
                      <a:pt x="f34" y="f351"/>
                    </a:lnTo>
                    <a:lnTo>
                      <a:pt x="f28" y="f358"/>
                    </a:lnTo>
                    <a:lnTo>
                      <a:pt x="f34" y="f359"/>
                    </a:lnTo>
                    <a:lnTo>
                      <a:pt x="f360" y="f361"/>
                    </a:lnTo>
                    <a:lnTo>
                      <a:pt x="f362" y="f363"/>
                    </a:lnTo>
                    <a:lnTo>
                      <a:pt x="f50" y="f364"/>
                    </a:lnTo>
                    <a:lnTo>
                      <a:pt x="f362" y="f365"/>
                    </a:lnTo>
                    <a:lnTo>
                      <a:pt x="f366" y="f367"/>
                    </a:lnTo>
                    <a:lnTo>
                      <a:pt x="f362" y="f5"/>
                    </a:lnTo>
                    <a:lnTo>
                      <a:pt x="f368" y="f369"/>
                    </a:lnTo>
                    <a:lnTo>
                      <a:pt x="f370" y="f371"/>
                    </a:lnTo>
                    <a:lnTo>
                      <a:pt x="f61" y="f372"/>
                    </a:lnTo>
                    <a:lnTo>
                      <a:pt x="f373" y="f352"/>
                    </a:lnTo>
                    <a:lnTo>
                      <a:pt x="f374" y="f375"/>
                    </a:lnTo>
                    <a:lnTo>
                      <a:pt x="f376" y="f347"/>
                    </a:lnTo>
                    <a:lnTo>
                      <a:pt x="f377" y="f338"/>
                    </a:lnTo>
                    <a:lnTo>
                      <a:pt x="f378" y="f347"/>
                    </a:lnTo>
                    <a:lnTo>
                      <a:pt x="f73" y="f338"/>
                    </a:lnTo>
                    <a:lnTo>
                      <a:pt x="f379" y="f341"/>
                    </a:lnTo>
                    <a:lnTo>
                      <a:pt x="f380" y="f338"/>
                    </a:lnTo>
                    <a:lnTo>
                      <a:pt x="f381" y="f341"/>
                    </a:lnTo>
                    <a:lnTo>
                      <a:pt x="f77" y="f335"/>
                    </a:lnTo>
                    <a:lnTo>
                      <a:pt x="f382" y="f335"/>
                    </a:lnTo>
                    <a:lnTo>
                      <a:pt x="f382" y="f338"/>
                    </a:lnTo>
                    <a:lnTo>
                      <a:pt x="f77" y="f347"/>
                    </a:lnTo>
                    <a:lnTo>
                      <a:pt x="f383" y="f357"/>
                    </a:lnTo>
                    <a:lnTo>
                      <a:pt x="f383" y="f348"/>
                    </a:lnTo>
                    <a:lnTo>
                      <a:pt x="f383" y="f375"/>
                    </a:lnTo>
                    <a:lnTo>
                      <a:pt x="f77" y="f375"/>
                    </a:lnTo>
                    <a:lnTo>
                      <a:pt x="f81" y="f347"/>
                    </a:lnTo>
                    <a:lnTo>
                      <a:pt x="f384" y="f333"/>
                    </a:lnTo>
                    <a:lnTo>
                      <a:pt x="f385" y="f333"/>
                    </a:lnTo>
                    <a:lnTo>
                      <a:pt x="f386" y="f387"/>
                    </a:lnTo>
                    <a:lnTo>
                      <a:pt x="f388" y="f389"/>
                    </a:lnTo>
                    <a:lnTo>
                      <a:pt x="f390" y="f329"/>
                    </a:lnTo>
                    <a:lnTo>
                      <a:pt x="f83" y="f331"/>
                    </a:lnTo>
                    <a:lnTo>
                      <a:pt x="f385" y="f328"/>
                    </a:lnTo>
                    <a:lnTo>
                      <a:pt x="f391" y="f325"/>
                    </a:lnTo>
                    <a:lnTo>
                      <a:pt x="f391" y="f309"/>
                    </a:lnTo>
                    <a:lnTo>
                      <a:pt x="f384" y="f303"/>
                    </a:lnTo>
                    <a:lnTo>
                      <a:pt x="f384" y="f309"/>
                    </a:lnTo>
                    <a:lnTo>
                      <a:pt x="f392" y="f309"/>
                    </a:lnTo>
                    <a:lnTo>
                      <a:pt x="f384" y="f329"/>
                    </a:lnTo>
                    <a:lnTo>
                      <a:pt x="f393" y="f331"/>
                    </a:lnTo>
                    <a:lnTo>
                      <a:pt x="f391" y="f332"/>
                    </a:lnTo>
                    <a:lnTo>
                      <a:pt x="f384" y="f394"/>
                    </a:lnTo>
                    <a:lnTo>
                      <a:pt x="f393" y="f394"/>
                    </a:lnTo>
                    <a:lnTo>
                      <a:pt x="f154" y="f331"/>
                    </a:lnTo>
                    <a:lnTo>
                      <a:pt x="f154" y="f329"/>
                    </a:lnTo>
                    <a:lnTo>
                      <a:pt x="f395" y="f307"/>
                    </a:lnTo>
                    <a:lnTo>
                      <a:pt x="f103" y="f396"/>
                    </a:lnTo>
                    <a:lnTo>
                      <a:pt x="f397" y="f305"/>
                    </a:lnTo>
                    <a:lnTo>
                      <a:pt x="f398" y="f303"/>
                    </a:lnTo>
                    <a:lnTo>
                      <a:pt x="f113" y="f303"/>
                    </a:lnTo>
                    <a:lnTo>
                      <a:pt x="f398" y="f305"/>
                    </a:lnTo>
                    <a:lnTo>
                      <a:pt x="f399" y="f396"/>
                    </a:lnTo>
                    <a:lnTo>
                      <a:pt x="f397" y="f309"/>
                    </a:lnTo>
                    <a:lnTo>
                      <a:pt x="f400" y="f307"/>
                    </a:lnTo>
                    <a:lnTo>
                      <a:pt x="f397" y="f323"/>
                    </a:lnTo>
                    <a:lnTo>
                      <a:pt x="f397" y="f401"/>
                    </a:lnTo>
                    <a:lnTo>
                      <a:pt x="f399" y="f325"/>
                    </a:lnTo>
                    <a:lnTo>
                      <a:pt x="f398" y="f309"/>
                    </a:lnTo>
                    <a:lnTo>
                      <a:pt x="f117" y="f298"/>
                    </a:lnTo>
                    <a:lnTo>
                      <a:pt x="f402" y="f403"/>
                    </a:lnTo>
                    <a:lnTo>
                      <a:pt x="f136" y="f404"/>
                    </a:lnTo>
                    <a:lnTo>
                      <a:pt x="f130" y="f405"/>
                    </a:lnTo>
                    <a:lnTo>
                      <a:pt x="f132" y="f406"/>
                    </a:lnTo>
                    <a:lnTo>
                      <a:pt x="f407" y="f251"/>
                    </a:lnTo>
                    <a:lnTo>
                      <a:pt x="f408" y="f409"/>
                    </a:lnTo>
                    <a:lnTo>
                      <a:pt x="f410" y="f411"/>
                    </a:lnTo>
                    <a:lnTo>
                      <a:pt x="f412" y="f413"/>
                    </a:lnTo>
                    <a:lnTo>
                      <a:pt x="f414" y="f413"/>
                    </a:lnTo>
                    <a:lnTo>
                      <a:pt x="f415" y="f413"/>
                    </a:lnTo>
                    <a:lnTo>
                      <a:pt x="f416" y="f413"/>
                    </a:lnTo>
                    <a:lnTo>
                      <a:pt x="f417" y="f418"/>
                    </a:lnTo>
                    <a:lnTo>
                      <a:pt x="f419" y="f420"/>
                    </a:lnTo>
                    <a:lnTo>
                      <a:pt x="f419" y="f413"/>
                    </a:lnTo>
                    <a:lnTo>
                      <a:pt x="f421" y="f422"/>
                    </a:lnTo>
                    <a:lnTo>
                      <a:pt x="f423" y="f424"/>
                    </a:lnTo>
                    <a:lnTo>
                      <a:pt x="f425" y="f426"/>
                    </a:lnTo>
                    <a:lnTo>
                      <a:pt x="f199" y="f427"/>
                    </a:lnTo>
                    <a:lnTo>
                      <a:pt x="f428" y="f426"/>
                    </a:lnTo>
                    <a:lnTo>
                      <a:pt x="f429" y="f430"/>
                    </a:lnTo>
                    <a:lnTo>
                      <a:pt x="f428" y="f430"/>
                    </a:lnTo>
                    <a:lnTo>
                      <a:pt x="f431" y="f426"/>
                    </a:lnTo>
                    <a:lnTo>
                      <a:pt x="f428" y="f432"/>
                    </a:lnTo>
                    <a:lnTo>
                      <a:pt x="f425" y="f433"/>
                    </a:lnTo>
                    <a:lnTo>
                      <a:pt x="f434" y="f245"/>
                    </a:lnTo>
                    <a:lnTo>
                      <a:pt x="f421" y="f435"/>
                    </a:lnTo>
                    <a:lnTo>
                      <a:pt x="f436" y="f437"/>
                    </a:lnTo>
                    <a:lnTo>
                      <a:pt x="f438" y="f439"/>
                    </a:lnTo>
                    <a:lnTo>
                      <a:pt x="f415" y="f440"/>
                    </a:lnTo>
                    <a:lnTo>
                      <a:pt x="f415" y="f441"/>
                    </a:lnTo>
                    <a:lnTo>
                      <a:pt x="f415" y="f442"/>
                    </a:lnTo>
                    <a:lnTo>
                      <a:pt x="f443" y="f444"/>
                    </a:lnTo>
                    <a:lnTo>
                      <a:pt x="f445" y="f446"/>
                    </a:lnTo>
                    <a:lnTo>
                      <a:pt x="f447" y="f448"/>
                    </a:lnTo>
                    <a:lnTo>
                      <a:pt x="f449" y="f450"/>
                    </a:lnTo>
                    <a:lnTo>
                      <a:pt x="f451" y="f452"/>
                    </a:lnTo>
                    <a:lnTo>
                      <a:pt x="f453" y="f448"/>
                    </a:lnTo>
                    <a:lnTo>
                      <a:pt x="f453" y="f454"/>
                    </a:lnTo>
                    <a:lnTo>
                      <a:pt x="f455" y="f450"/>
                    </a:lnTo>
                    <a:lnTo>
                      <a:pt x="f130" y="f456"/>
                    </a:lnTo>
                    <a:lnTo>
                      <a:pt x="f457" y="f458"/>
                    </a:lnTo>
                    <a:lnTo>
                      <a:pt x="f132" y="f459"/>
                    </a:lnTo>
                    <a:lnTo>
                      <a:pt x="f455" y="f460"/>
                    </a:lnTo>
                    <a:lnTo>
                      <a:pt x="f180" y="f461"/>
                    </a:lnTo>
                    <a:lnTo>
                      <a:pt x="f407" y="f462"/>
                    </a:lnTo>
                    <a:lnTo>
                      <a:pt x="f132" y="f231"/>
                    </a:lnTo>
                    <a:lnTo>
                      <a:pt x="f136" y="f463"/>
                    </a:lnTo>
                    <a:lnTo>
                      <a:pt x="f125" y="f464"/>
                    </a:lnTo>
                    <a:lnTo>
                      <a:pt x="f141" y="f464"/>
                    </a:lnTo>
                    <a:lnTo>
                      <a:pt x="f143" y="f465"/>
                    </a:lnTo>
                    <a:lnTo>
                      <a:pt x="f167" y="f463"/>
                    </a:lnTo>
                    <a:lnTo>
                      <a:pt x="f466" y="f467"/>
                    </a:lnTo>
                    <a:lnTo>
                      <a:pt x="f466" y="f468"/>
                    </a:lnTo>
                    <a:lnTo>
                      <a:pt x="f469" y="f470"/>
                    </a:lnTo>
                    <a:lnTo>
                      <a:pt x="f471" y="f472"/>
                    </a:lnTo>
                    <a:lnTo>
                      <a:pt x="f141" y="f470"/>
                    </a:lnTo>
                    <a:lnTo>
                      <a:pt x="f473" y="f474"/>
                    </a:lnTo>
                    <a:lnTo>
                      <a:pt x="f127" y="f475"/>
                    </a:lnTo>
                    <a:lnTo>
                      <a:pt x="f136" y="f475"/>
                    </a:lnTo>
                    <a:lnTo>
                      <a:pt x="f407" y="f474"/>
                    </a:lnTo>
                    <a:lnTo>
                      <a:pt x="f476" y="f231"/>
                    </a:lnTo>
                    <a:lnTo>
                      <a:pt x="f408" y="f477"/>
                    </a:lnTo>
                    <a:lnTo>
                      <a:pt x="f476" y="f478"/>
                    </a:lnTo>
                    <a:lnTo>
                      <a:pt x="f408" y="f479"/>
                    </a:lnTo>
                    <a:lnTo>
                      <a:pt x="f191" y="f480"/>
                    </a:lnTo>
                    <a:lnTo>
                      <a:pt x="f453" y="f481"/>
                    </a:lnTo>
                    <a:lnTo>
                      <a:pt x="f482" y="f481"/>
                    </a:lnTo>
                    <a:lnTo>
                      <a:pt x="f410" y="f480"/>
                    </a:lnTo>
                    <a:lnTo>
                      <a:pt x="f410" y="f483"/>
                    </a:lnTo>
                    <a:lnTo>
                      <a:pt x="f449" y="f484"/>
                    </a:lnTo>
                    <a:lnTo>
                      <a:pt x="f485" y="f484"/>
                    </a:lnTo>
                    <a:lnTo>
                      <a:pt x="f451" y="f486"/>
                    </a:lnTo>
                    <a:lnTo>
                      <a:pt x="f476" y="f487"/>
                    </a:lnTo>
                    <a:lnTo>
                      <a:pt x="f408" y="f468"/>
                    </a:lnTo>
                    <a:lnTo>
                      <a:pt x="f476" y="f488"/>
                    </a:lnTo>
                    <a:lnTo>
                      <a:pt x="f407" y="f489"/>
                    </a:lnTo>
                    <a:lnTo>
                      <a:pt x="f127" y="f229"/>
                    </a:lnTo>
                    <a:lnTo>
                      <a:pt x="f127" y="f490"/>
                    </a:lnTo>
                    <a:lnTo>
                      <a:pt x="f127" y="f491"/>
                    </a:lnTo>
                    <a:lnTo>
                      <a:pt x="f492" y="f493"/>
                    </a:lnTo>
                    <a:lnTo>
                      <a:pt x="f136" y="f494"/>
                    </a:lnTo>
                    <a:lnTo>
                      <a:pt x="f130" y="f495"/>
                    </a:lnTo>
                    <a:lnTo>
                      <a:pt x="f132" y="f496"/>
                    </a:lnTo>
                    <a:lnTo>
                      <a:pt x="f182" y="f495"/>
                    </a:lnTo>
                    <a:lnTo>
                      <a:pt x="f191" y="f497"/>
                    </a:lnTo>
                    <a:lnTo>
                      <a:pt x="f453" y="f497"/>
                    </a:lnTo>
                    <a:lnTo>
                      <a:pt x="f498" y="f499"/>
                    </a:lnTo>
                    <a:lnTo>
                      <a:pt x="f414" y="f499"/>
                    </a:lnTo>
                    <a:lnTo>
                      <a:pt x="f500" y="f501"/>
                    </a:lnTo>
                    <a:lnTo>
                      <a:pt x="f502" y="f503"/>
                    </a:lnTo>
                    <a:lnTo>
                      <a:pt x="f504" y="f503"/>
                    </a:lnTo>
                    <a:lnTo>
                      <a:pt x="f505" y="f493"/>
                    </a:lnTo>
                    <a:lnTo>
                      <a:pt x="f506" y="f507"/>
                    </a:lnTo>
                    <a:lnTo>
                      <a:pt x="f508" y="f489"/>
                    </a:lnTo>
                    <a:lnTo>
                      <a:pt x="f509" y="f468"/>
                    </a:lnTo>
                    <a:lnTo>
                      <a:pt x="f417" y="f487"/>
                    </a:lnTo>
                    <a:lnTo>
                      <a:pt x="f510" y="f464"/>
                    </a:lnTo>
                    <a:lnTo>
                      <a:pt x="f510" y="f511"/>
                    </a:lnTo>
                    <a:lnTo>
                      <a:pt x="f510" y="f461"/>
                    </a:lnTo>
                    <a:lnTo>
                      <a:pt x="f512" y="f461"/>
                    </a:lnTo>
                    <a:lnTo>
                      <a:pt x="f510" y="f461"/>
                    </a:lnTo>
                    <a:lnTo>
                      <a:pt x="f513" y="f461"/>
                    </a:lnTo>
                    <a:lnTo>
                      <a:pt x="f195" y="f514"/>
                    </a:lnTo>
                    <a:lnTo>
                      <a:pt x="f509" y="f484"/>
                    </a:lnTo>
                    <a:lnTo>
                      <a:pt x="f436" y="f484"/>
                    </a:lnTo>
                    <a:lnTo>
                      <a:pt x="f515" y="f514"/>
                    </a:lnTo>
                    <a:lnTo>
                      <a:pt x="f425" y="f511"/>
                    </a:lnTo>
                    <a:lnTo>
                      <a:pt x="f199" y="f477"/>
                    </a:lnTo>
                    <a:lnTo>
                      <a:pt x="f516" y="f511"/>
                    </a:lnTo>
                    <a:lnTo>
                      <a:pt x="f517" y="f518"/>
                    </a:lnTo>
                    <a:lnTo>
                      <a:pt x="f517" y="f231"/>
                    </a:lnTo>
                    <a:lnTo>
                      <a:pt x="f519" y="f463"/>
                    </a:lnTo>
                    <a:lnTo>
                      <a:pt x="f520" y="f468"/>
                    </a:lnTo>
                    <a:lnTo>
                      <a:pt x="f520" y="f489"/>
                    </a:lnTo>
                    <a:lnTo>
                      <a:pt x="f521" y="f489"/>
                    </a:lnTo>
                    <a:lnTo>
                      <a:pt x="f519" y="f488"/>
                    </a:lnTo>
                    <a:lnTo>
                      <a:pt x="f522" y="f468"/>
                    </a:lnTo>
                    <a:lnTo>
                      <a:pt x="f523" y="f468"/>
                    </a:lnTo>
                    <a:lnTo>
                      <a:pt x="f524" y="f467"/>
                    </a:lnTo>
                    <a:lnTo>
                      <a:pt x="f525" y="f467"/>
                    </a:lnTo>
                    <a:lnTo>
                      <a:pt x="f526" y="f474"/>
                    </a:lnTo>
                    <a:lnTo>
                      <a:pt x="f527" y="f468"/>
                    </a:lnTo>
                    <a:lnTo>
                      <a:pt x="f528" y="f470"/>
                    </a:lnTo>
                    <a:lnTo>
                      <a:pt x="f529" y="f229"/>
                    </a:lnTo>
                    <a:lnTo>
                      <a:pt x="f530" y="f496"/>
                    </a:lnTo>
                    <a:lnTo>
                      <a:pt x="f531" y="f229"/>
                    </a:lnTo>
                    <a:lnTo>
                      <a:pt x="f532" y="f493"/>
                    </a:lnTo>
                    <a:lnTo>
                      <a:pt x="f533" y="f503"/>
                    </a:lnTo>
                    <a:lnTo>
                      <a:pt x="f533" y="f494"/>
                    </a:lnTo>
                    <a:lnTo>
                      <a:pt x="f534" y="f495"/>
                    </a:lnTo>
                    <a:lnTo>
                      <a:pt x="f535" y="f493"/>
                    </a:lnTo>
                    <a:lnTo>
                      <a:pt x="f536" y="f491"/>
                    </a:lnTo>
                    <a:lnTo>
                      <a:pt x="f536" y="f537"/>
                    </a:lnTo>
                    <a:lnTo>
                      <a:pt x="f538" y="f497"/>
                    </a:lnTo>
                    <a:lnTo>
                      <a:pt x="f539" y="f540"/>
                    </a:lnTo>
                    <a:lnTo>
                      <a:pt x="f541" y="f542"/>
                    </a:lnTo>
                    <a:lnTo>
                      <a:pt x="f529" y="f543"/>
                    </a:lnTo>
                    <a:lnTo>
                      <a:pt x="f544" y="f545"/>
                    </a:lnTo>
                    <a:lnTo>
                      <a:pt x="f544" y="f546"/>
                    </a:lnTo>
                    <a:lnTo>
                      <a:pt x="f203" y="f547"/>
                    </a:lnTo>
                    <a:lnTo>
                      <a:pt x="f548" y="f546"/>
                    </a:lnTo>
                    <a:lnTo>
                      <a:pt x="f528" y="f547"/>
                    </a:lnTo>
                    <a:lnTo>
                      <a:pt x="f529" y="f549"/>
                    </a:lnTo>
                    <a:lnTo>
                      <a:pt x="f550" y="f549"/>
                    </a:lnTo>
                    <a:lnTo>
                      <a:pt x="f551" y="f552"/>
                    </a:lnTo>
                    <a:lnTo>
                      <a:pt x="f531" y="f553"/>
                    </a:lnTo>
                    <a:lnTo>
                      <a:pt x="f551" y="f554"/>
                    </a:lnTo>
                    <a:lnTo>
                      <a:pt x="f555" y="f556"/>
                    </a:lnTo>
                    <a:lnTo>
                      <a:pt x="f541" y="f557"/>
                    </a:lnTo>
                    <a:lnTo>
                      <a:pt x="f530" y="f558"/>
                    </a:lnTo>
                    <a:lnTo>
                      <a:pt x="f555" y="f221"/>
                    </a:lnTo>
                    <a:lnTo>
                      <a:pt x="f550" y="f559"/>
                    </a:lnTo>
                    <a:lnTo>
                      <a:pt x="f530" y="f560"/>
                    </a:lnTo>
                    <a:lnTo>
                      <a:pt x="f529" y="f561"/>
                    </a:lnTo>
                    <a:lnTo>
                      <a:pt x="f525" y="f562"/>
                    </a:lnTo>
                    <a:lnTo>
                      <a:pt x="f563" y="f564"/>
                    </a:lnTo>
                    <a:lnTo>
                      <a:pt x="f565" y="f566"/>
                    </a:lnTo>
                    <a:lnTo>
                      <a:pt x="f567" y="f566"/>
                    </a:lnTo>
                    <a:lnTo>
                      <a:pt x="f568" y="f564"/>
                    </a:lnTo>
                    <a:lnTo>
                      <a:pt x="f519" y="f569"/>
                    </a:lnTo>
                    <a:lnTo>
                      <a:pt x="f517" y="f570"/>
                    </a:lnTo>
                    <a:lnTo>
                      <a:pt x="f521" y="f569"/>
                    </a:lnTo>
                    <a:lnTo>
                      <a:pt x="f521" y="f564"/>
                    </a:lnTo>
                    <a:lnTo>
                      <a:pt x="f571" y="f570"/>
                    </a:lnTo>
                    <a:lnTo>
                      <a:pt x="f572" y="f569"/>
                    </a:lnTo>
                    <a:lnTo>
                      <a:pt x="f573" y="f574"/>
                    </a:lnTo>
                    <a:lnTo>
                      <a:pt x="f575" y="f576"/>
                    </a:lnTo>
                    <a:lnTo>
                      <a:pt x="f506" y="f577"/>
                    </a:lnTo>
                    <a:lnTo>
                      <a:pt x="f578" y="f579"/>
                    </a:lnTo>
                    <a:lnTo>
                      <a:pt x="f508" y="f217"/>
                    </a:lnTo>
                    <a:lnTo>
                      <a:pt x="f506" y="f580"/>
                    </a:lnTo>
                    <a:lnTo>
                      <a:pt x="f581" y="f574"/>
                    </a:lnTo>
                    <a:lnTo>
                      <a:pt x="f581" y="f564"/>
                    </a:lnTo>
                    <a:lnTo>
                      <a:pt x="f578" y="f570"/>
                    </a:lnTo>
                    <a:lnTo>
                      <a:pt x="f505" y="f217"/>
                    </a:lnTo>
                    <a:lnTo>
                      <a:pt x="f512" y="f582"/>
                    </a:lnTo>
                    <a:lnTo>
                      <a:pt x="f510" y="f582"/>
                    </a:lnTo>
                    <a:lnTo>
                      <a:pt x="f195" y="f577"/>
                    </a:lnTo>
                    <a:lnTo>
                      <a:pt x="f583" y="f584"/>
                    </a:lnTo>
                    <a:lnTo>
                      <a:pt x="f585" y="f564"/>
                    </a:lnTo>
                    <a:lnTo>
                      <a:pt x="f412" y="f570"/>
                    </a:lnTo>
                    <a:lnTo>
                      <a:pt x="f447" y="f586"/>
                    </a:lnTo>
                    <a:lnTo>
                      <a:pt x="f410" y="f587"/>
                    </a:lnTo>
                    <a:lnTo>
                      <a:pt x="f485" y="f562"/>
                    </a:lnTo>
                    <a:lnTo>
                      <a:pt x="f476" y="f561"/>
                    </a:lnTo>
                    <a:lnTo>
                      <a:pt x="f178" y="f561"/>
                    </a:lnTo>
                    <a:lnTo>
                      <a:pt x="f180" y="f588"/>
                    </a:lnTo>
                    <a:lnTo>
                      <a:pt x="f182" y="f587"/>
                    </a:lnTo>
                    <a:lnTo>
                      <a:pt x="f407" y="f570"/>
                    </a:lnTo>
                    <a:lnTo>
                      <a:pt x="f407" y="f564"/>
                    </a:lnTo>
                    <a:lnTo>
                      <a:pt x="f407" y="f584"/>
                    </a:lnTo>
                    <a:lnTo>
                      <a:pt x="f455" y="f576"/>
                    </a:lnTo>
                    <a:lnTo>
                      <a:pt x="f455" y="f589"/>
                    </a:lnTo>
                    <a:lnTo>
                      <a:pt x="f476" y="f590"/>
                    </a:lnTo>
                    <a:lnTo>
                      <a:pt x="f451" y="f590"/>
                    </a:lnTo>
                    <a:lnTo>
                      <a:pt x="f482" y="f577"/>
                    </a:lnTo>
                    <a:lnTo>
                      <a:pt x="f410" y="f591"/>
                    </a:lnTo>
                    <a:lnTo>
                      <a:pt x="f482" y="f591"/>
                    </a:lnTo>
                    <a:lnTo>
                      <a:pt x="f453" y="f592"/>
                    </a:lnTo>
                    <a:lnTo>
                      <a:pt x="f408" y="f593"/>
                    </a:lnTo>
                    <a:lnTo>
                      <a:pt x="f476" y="f594"/>
                    </a:lnTo>
                    <a:lnTo>
                      <a:pt x="f476" y="f595"/>
                    </a:lnTo>
                    <a:lnTo>
                      <a:pt x="f178" y="f596"/>
                    </a:lnTo>
                    <a:lnTo>
                      <a:pt x="f408" y="f597"/>
                    </a:lnTo>
                    <a:lnTo>
                      <a:pt x="f451" y="f598"/>
                    </a:lnTo>
                    <a:lnTo>
                      <a:pt x="f449" y="f599"/>
                    </a:lnTo>
                    <a:lnTo>
                      <a:pt x="f600" y="f209"/>
                    </a:lnTo>
                    <a:lnTo>
                      <a:pt x="f414" y="f209"/>
                    </a:lnTo>
                    <a:lnTo>
                      <a:pt x="f415" y="f209"/>
                    </a:lnTo>
                    <a:lnTo>
                      <a:pt x="f504" y="f601"/>
                    </a:lnTo>
                    <a:lnTo>
                      <a:pt x="f438" y="f602"/>
                    </a:lnTo>
                    <a:lnTo>
                      <a:pt x="f416" y="f603"/>
                    </a:lnTo>
                    <a:lnTo>
                      <a:pt x="f195" y="f603"/>
                    </a:lnTo>
                    <a:lnTo>
                      <a:pt x="f510" y="f601"/>
                    </a:lnTo>
                    <a:lnTo>
                      <a:pt x="f578" y="f604"/>
                    </a:lnTo>
                    <a:lnTo>
                      <a:pt x="f436" y="f605"/>
                    </a:lnTo>
                    <a:lnTo>
                      <a:pt x="f419" y="f207"/>
                    </a:lnTo>
                    <a:lnTo>
                      <a:pt x="f572" y="f606"/>
                    </a:lnTo>
                    <a:lnTo>
                      <a:pt x="f434" y="f607"/>
                    </a:lnTo>
                    <a:lnTo>
                      <a:pt x="f425" y="f606"/>
                    </a:lnTo>
                    <a:lnTo>
                      <a:pt x="f429" y="f608"/>
                    </a:lnTo>
                    <a:lnTo>
                      <a:pt x="f199" y="f609"/>
                    </a:lnTo>
                    <a:lnTo>
                      <a:pt x="f431" y="f207"/>
                    </a:lnTo>
                    <a:lnTo>
                      <a:pt x="f610" y="f607"/>
                    </a:lnTo>
                    <a:lnTo>
                      <a:pt x="f610" y="f606"/>
                    </a:lnTo>
                    <a:lnTo>
                      <a:pt x="f610" y="f207"/>
                    </a:lnTo>
                    <a:lnTo>
                      <a:pt x="f431" y="f608"/>
                    </a:lnTo>
                    <a:lnTo>
                      <a:pt x="f571" y="f609"/>
                    </a:lnTo>
                    <a:lnTo>
                      <a:pt x="f571" y="f611"/>
                    </a:lnTo>
                    <a:lnTo>
                      <a:pt x="f516" y="f612"/>
                    </a:lnTo>
                    <a:lnTo>
                      <a:pt x="f613" y="f614"/>
                    </a:lnTo>
                    <a:lnTo>
                      <a:pt x="f521" y="f615"/>
                    </a:lnTo>
                    <a:lnTo>
                      <a:pt x="f522" y="f614"/>
                    </a:lnTo>
                    <a:lnTo>
                      <a:pt x="f523" y="f616"/>
                    </a:lnTo>
                    <a:lnTo>
                      <a:pt x="f524" y="f604"/>
                    </a:lnTo>
                    <a:lnTo>
                      <a:pt x="f523" y="f609"/>
                    </a:lnTo>
                    <a:lnTo>
                      <a:pt x="f523" y="f608"/>
                    </a:lnTo>
                    <a:lnTo>
                      <a:pt x="f563" y="f609"/>
                    </a:lnTo>
                    <a:lnTo>
                      <a:pt x="f617" y="f609"/>
                    </a:lnTo>
                    <a:lnTo>
                      <a:pt x="f526" y="f207"/>
                    </a:lnTo>
                    <a:lnTo>
                      <a:pt x="f618" y="f607"/>
                    </a:lnTo>
                    <a:lnTo>
                      <a:pt x="f203" y="f619"/>
                    </a:lnTo>
                    <a:lnTo>
                      <a:pt x="f544" y="f205"/>
                    </a:lnTo>
                    <a:lnTo>
                      <a:pt x="f544" y="f620"/>
                    </a:lnTo>
                    <a:lnTo>
                      <a:pt x="f618" y="f621"/>
                    </a:lnTo>
                    <a:lnTo>
                      <a:pt x="f525" y="f205"/>
                    </a:lnTo>
                    <a:lnTo>
                      <a:pt x="f622" y="f621"/>
                    </a:lnTo>
                    <a:lnTo>
                      <a:pt x="f618" y="f623"/>
                    </a:lnTo>
                    <a:lnTo>
                      <a:pt x="f527" y="f624"/>
                    </a:lnTo>
                    <a:lnTo>
                      <a:pt x="f527" y="f625"/>
                    </a:lnTo>
                    <a:lnTo>
                      <a:pt x="f544" y="f626"/>
                    </a:lnTo>
                    <a:lnTo>
                      <a:pt x="f527" y="f548"/>
                    </a:lnTo>
                    <a:lnTo>
                      <a:pt x="f627" y="f625"/>
                    </a:lnTo>
                    <a:lnTo>
                      <a:pt x="f528" y="f628"/>
                    </a:lnTo>
                    <a:lnTo>
                      <a:pt x="f529" y="f528"/>
                    </a:lnTo>
                    <a:lnTo>
                      <a:pt x="f530" y="f625"/>
                    </a:lnTo>
                    <a:lnTo>
                      <a:pt x="f629" y="f526"/>
                    </a:lnTo>
                    <a:lnTo>
                      <a:pt x="f630" y="f631"/>
                    </a:lnTo>
                    <a:lnTo>
                      <a:pt x="f632" y="f633"/>
                    </a:lnTo>
                    <a:lnTo>
                      <a:pt x="f632" y="f634"/>
                    </a:lnTo>
                    <a:lnTo>
                      <a:pt x="f632" y="f635"/>
                    </a:lnTo>
                    <a:lnTo>
                      <a:pt x="f630" y="f636"/>
                    </a:lnTo>
                    <a:lnTo>
                      <a:pt x="f538" y="f636"/>
                    </a:lnTo>
                    <a:lnTo>
                      <a:pt x="f637" y="f636"/>
                    </a:lnTo>
                    <a:lnTo>
                      <a:pt x="f612" y="f638"/>
                    </a:lnTo>
                    <a:lnTo>
                      <a:pt x="f639" y="f640"/>
                    </a:lnTo>
                    <a:lnTo>
                      <a:pt x="f538" y="f425"/>
                    </a:lnTo>
                    <a:lnTo>
                      <a:pt x="f536" y="f641"/>
                    </a:lnTo>
                    <a:lnTo>
                      <a:pt x="f642" y="f641"/>
                    </a:lnTo>
                    <a:lnTo>
                      <a:pt x="f643" y="f641"/>
                    </a:lnTo>
                    <a:lnTo>
                      <a:pt x="f644" y="f641"/>
                    </a:lnTo>
                    <a:lnTo>
                      <a:pt x="f644" y="f645"/>
                    </a:lnTo>
                    <a:lnTo>
                      <a:pt x="f644" y="f572"/>
                    </a:lnTo>
                    <a:lnTo>
                      <a:pt x="f643" y="f515"/>
                    </a:lnTo>
                    <a:lnTo>
                      <a:pt x="f639" y="f572"/>
                    </a:lnTo>
                    <a:lnTo>
                      <a:pt x="f605" y="f646"/>
                    </a:lnTo>
                    <a:lnTo>
                      <a:pt x="f605" y="f647"/>
                    </a:lnTo>
                    <a:lnTo>
                      <a:pt x="f612" y="f648"/>
                    </a:lnTo>
                    <a:lnTo>
                      <a:pt x="f639" y="f508"/>
                    </a:lnTo>
                    <a:lnTo>
                      <a:pt x="f536" y="f417"/>
                    </a:lnTo>
                    <a:lnTo>
                      <a:pt x="f536" y="f649"/>
                    </a:lnTo>
                    <a:lnTo>
                      <a:pt x="f536" y="f650"/>
                    </a:lnTo>
                    <a:lnTo>
                      <a:pt x="f535" y="f650"/>
                    </a:lnTo>
                    <a:lnTo>
                      <a:pt x="f534" y="f650"/>
                    </a:lnTo>
                    <a:lnTo>
                      <a:pt x="f632" y="f649"/>
                    </a:lnTo>
                    <a:lnTo>
                      <a:pt x="f632" y="f195"/>
                    </a:lnTo>
                    <a:lnTo>
                      <a:pt x="f630" y="f510"/>
                    </a:lnTo>
                    <a:lnTo>
                      <a:pt x="f651" y="f510"/>
                    </a:lnTo>
                    <a:lnTo>
                      <a:pt x="f652" y="f195"/>
                    </a:lnTo>
                    <a:lnTo>
                      <a:pt x="f630" y="f513"/>
                    </a:lnTo>
                    <a:lnTo>
                      <a:pt x="f652" y="f438"/>
                    </a:lnTo>
                    <a:lnTo>
                      <a:pt x="f651" y="f653"/>
                    </a:lnTo>
                    <a:lnTo>
                      <a:pt x="f539" y="f438"/>
                    </a:lnTo>
                    <a:lnTo>
                      <a:pt x="f532" y="f649"/>
                    </a:lnTo>
                    <a:lnTo>
                      <a:pt x="f539" y="f650"/>
                    </a:lnTo>
                    <a:lnTo>
                      <a:pt x="f532" y="f654"/>
                    </a:lnTo>
                    <a:lnTo>
                      <a:pt x="f629" y="f654"/>
                    </a:lnTo>
                    <a:lnTo>
                      <a:pt x="f531" y="f654"/>
                    </a:lnTo>
                    <a:lnTo>
                      <a:pt x="f531" y="f655"/>
                    </a:lnTo>
                    <a:lnTo>
                      <a:pt x="f656" y="f657"/>
                    </a:lnTo>
                    <a:lnTo>
                      <a:pt x="f652" y="f193"/>
                    </a:lnTo>
                    <a:lnTo>
                      <a:pt x="f651" y="f658"/>
                    </a:lnTo>
                    <a:lnTo>
                      <a:pt x="f539" y="f658"/>
                    </a:lnTo>
                    <a:lnTo>
                      <a:pt x="f551" y="f659"/>
                    </a:lnTo>
                    <a:lnTo>
                      <a:pt x="f529" y="f498"/>
                    </a:lnTo>
                    <a:lnTo>
                      <a:pt x="f618" y="f449"/>
                    </a:lnTo>
                    <a:lnTo>
                      <a:pt x="f660" y="f661"/>
                    </a:lnTo>
                    <a:lnTo>
                      <a:pt x="f524" y="f498"/>
                    </a:lnTo>
                    <a:lnTo>
                      <a:pt x="f563" y="f449"/>
                    </a:lnTo>
                    <a:lnTo>
                      <a:pt x="f524" y="f662"/>
                    </a:lnTo>
                    <a:lnTo>
                      <a:pt x="f525" y="f449"/>
                    </a:lnTo>
                    <a:lnTo>
                      <a:pt x="f622" y="f662"/>
                    </a:lnTo>
                    <a:lnTo>
                      <a:pt x="f524" y="f453"/>
                    </a:lnTo>
                    <a:lnTo>
                      <a:pt x="f523" y="f191"/>
                    </a:lnTo>
                    <a:lnTo>
                      <a:pt x="f565" y="f176"/>
                    </a:lnTo>
                    <a:lnTo>
                      <a:pt x="f563" y="f182"/>
                    </a:lnTo>
                    <a:lnTo>
                      <a:pt x="f525" y="f130"/>
                    </a:lnTo>
                    <a:lnTo>
                      <a:pt x="f622" y="f175"/>
                    </a:lnTo>
                    <a:lnTo>
                      <a:pt x="f526" y="f408"/>
                    </a:lnTo>
                    <a:lnTo>
                      <a:pt x="f618" y="f191"/>
                    </a:lnTo>
                    <a:lnTo>
                      <a:pt x="f203" y="f191"/>
                    </a:lnTo>
                    <a:lnTo>
                      <a:pt x="f548" y="f178"/>
                    </a:lnTo>
                    <a:lnTo>
                      <a:pt x="f663" y="f182"/>
                    </a:lnTo>
                    <a:lnTo>
                      <a:pt x="f541" y="f182"/>
                    </a:lnTo>
                    <a:lnTo>
                      <a:pt x="f663" y="f180"/>
                    </a:lnTo>
                    <a:lnTo>
                      <a:pt x="f664" y="f408"/>
                    </a:lnTo>
                    <a:lnTo>
                      <a:pt x="f528" y="f453"/>
                    </a:lnTo>
                    <a:lnTo>
                      <a:pt x="f663" y="f665"/>
                    </a:lnTo>
                    <a:lnTo>
                      <a:pt x="f530" y="f449"/>
                    </a:lnTo>
                    <a:lnTo>
                      <a:pt x="f666" y="f447"/>
                    </a:lnTo>
                    <a:lnTo>
                      <a:pt x="f531" y="f661"/>
                    </a:lnTo>
                    <a:lnTo>
                      <a:pt x="f667" y="f661"/>
                    </a:lnTo>
                    <a:lnTo>
                      <a:pt x="f539" y="f665"/>
                    </a:lnTo>
                    <a:lnTo>
                      <a:pt x="f536" y="f175"/>
                    </a:lnTo>
                    <a:lnTo>
                      <a:pt x="f533" y="f182"/>
                    </a:lnTo>
                    <a:lnTo>
                      <a:pt x="f632" y="f134"/>
                    </a:lnTo>
                    <a:lnTo>
                      <a:pt x="f652" y="f132"/>
                    </a:lnTo>
                    <a:lnTo>
                      <a:pt x="f630" y="f174"/>
                    </a:lnTo>
                    <a:lnTo>
                      <a:pt x="f632" y="f186"/>
                    </a:lnTo>
                    <a:lnTo>
                      <a:pt x="f651" y="f668"/>
                    </a:lnTo>
                    <a:lnTo>
                      <a:pt x="f532" y="f669"/>
                    </a:lnTo>
                    <a:lnTo>
                      <a:pt x="f667" y="f124"/>
                    </a:lnTo>
                    <a:lnTo>
                      <a:pt x="f551" y="f117"/>
                    </a:lnTo>
                    <a:lnTo>
                      <a:pt x="f529" y="f107"/>
                    </a:lnTo>
                    <a:lnTo>
                      <a:pt x="f529" y="f105"/>
                    </a:lnTo>
                    <a:lnTo>
                      <a:pt x="f541" y="f101"/>
                    </a:lnTo>
                    <a:lnTo>
                      <a:pt x="f627" y="f670"/>
                    </a:lnTo>
                    <a:lnTo>
                      <a:pt x="f203" y="f148"/>
                    </a:lnTo>
                    <a:lnTo>
                      <a:pt x="f523" y="f670"/>
                    </a:lnTo>
                    <a:lnTo>
                      <a:pt x="f520" y="f95"/>
                    </a:lnTo>
                    <a:lnTo>
                      <a:pt x="f671" y="f101"/>
                    </a:lnTo>
                    <a:lnTo>
                      <a:pt x="f431" y="f99"/>
                    </a:lnTo>
                    <a:lnTo>
                      <a:pt x="f571" y="f161"/>
                    </a:lnTo>
                    <a:lnTo>
                      <a:pt x="f199" y="f107"/>
                    </a:lnTo>
                    <a:lnTo>
                      <a:pt x="f199" y="f113"/>
                    </a:lnTo>
                    <a:lnTo>
                      <a:pt x="f428" y="f466"/>
                    </a:lnTo>
                    <a:lnTo>
                      <a:pt x="f431" y="f117"/>
                    </a:lnTo>
                    <a:lnTo>
                      <a:pt x="f428" y="f119"/>
                    </a:lnTo>
                    <a:lnTo>
                      <a:pt x="f425" y="f471"/>
                    </a:lnTo>
                    <a:lnTo>
                      <a:pt x="f421" y="f128"/>
                    </a:lnTo>
                    <a:lnTo>
                      <a:pt x="f672" y="f186"/>
                    </a:lnTo>
                    <a:lnTo>
                      <a:pt x="f515" y="f174"/>
                    </a:lnTo>
                    <a:lnTo>
                      <a:pt x="f573" y="f130"/>
                    </a:lnTo>
                    <a:lnTo>
                      <a:pt x="f436" y="f174"/>
                    </a:lnTo>
                    <a:lnTo>
                      <a:pt x="f515" y="f128"/>
                    </a:lnTo>
                    <a:lnTo>
                      <a:pt x="f673" y="f141"/>
                    </a:lnTo>
                    <a:lnTo>
                      <a:pt x="f425" y="f117"/>
                    </a:lnTo>
                    <a:lnTo>
                      <a:pt x="f674" y="f164"/>
                    </a:lnTo>
                    <a:lnTo>
                      <a:pt x="f673" y="f95"/>
                    </a:lnTo>
                    <a:lnTo>
                      <a:pt x="f515" y="f87"/>
                    </a:lnTo>
                    <a:lnTo>
                      <a:pt x="f419" y="f393"/>
                    </a:lnTo>
                    <a:lnTo>
                      <a:pt x="f515" y="f385"/>
                    </a:lnTo>
                    <a:lnTo>
                      <a:pt x="f672" y="f675"/>
                    </a:lnTo>
                    <a:lnTo>
                      <a:pt x="f572" y="f676"/>
                    </a:lnTo>
                    <a:lnTo>
                      <a:pt x="f674" y="f677"/>
                    </a:lnTo>
                    <a:lnTo>
                      <a:pt x="f674" y="f678"/>
                    </a:lnTo>
                    <a:lnTo>
                      <a:pt x="f421" y="f73"/>
                    </a:lnTo>
                    <a:lnTo>
                      <a:pt x="f672" y="f679"/>
                    </a:lnTo>
                    <a:lnTo>
                      <a:pt x="f573" y="f379"/>
                    </a:lnTo>
                    <a:lnTo>
                      <a:pt x="f672" y="f71"/>
                    </a:lnTo>
                    <a:lnTo>
                      <a:pt x="f572" y="f680"/>
                    </a:lnTo>
                    <a:lnTo>
                      <a:pt x="f572" y="f69"/>
                    </a:lnTo>
                    <a:lnTo>
                      <a:pt x="f672" y="f66"/>
                    </a:lnTo>
                    <a:lnTo>
                      <a:pt x="f673" y="f63"/>
                    </a:lnTo>
                    <a:lnTo>
                      <a:pt x="f425" y="f373"/>
                    </a:lnTo>
                    <a:lnTo>
                      <a:pt x="f428" y="f681"/>
                    </a:lnTo>
                    <a:lnTo>
                      <a:pt x="f421" y="f682"/>
                    </a:lnTo>
                    <a:lnTo>
                      <a:pt x="f581" y="f61"/>
                    </a:lnTo>
                    <a:lnTo>
                      <a:pt x="f506" y="f63"/>
                    </a:lnTo>
                    <a:lnTo>
                      <a:pt x="f578" y="f683"/>
                    </a:lnTo>
                    <a:lnTo>
                      <a:pt x="f508" y="f374"/>
                    </a:lnTo>
                    <a:lnTo>
                      <a:pt x="f509" y="f374"/>
                    </a:lnTo>
                    <a:lnTo>
                      <a:pt x="f513" y="f684"/>
                    </a:lnTo>
                    <a:lnTo>
                      <a:pt x="f438" y="f684"/>
                    </a:lnTo>
                    <a:lnTo>
                      <a:pt x="f583" y="f376"/>
                    </a:lnTo>
                    <a:lnTo>
                      <a:pt x="f585" y="f680"/>
                    </a:lnTo>
                    <a:lnTo>
                      <a:pt x="f685" y="f686"/>
                    </a:lnTo>
                    <a:lnTo>
                      <a:pt x="f445" y="f376"/>
                    </a:lnTo>
                    <a:lnTo>
                      <a:pt x="f687" y="f684"/>
                    </a:lnTo>
                    <a:lnTo>
                      <a:pt x="f449" y="f63"/>
                    </a:lnTo>
                    <a:lnTo>
                      <a:pt x="f485" y="f683"/>
                    </a:lnTo>
                    <a:lnTo>
                      <a:pt x="f451" y="f374"/>
                    </a:lnTo>
                    <a:lnTo>
                      <a:pt x="f408" y="f66"/>
                    </a:lnTo>
                    <a:lnTo>
                      <a:pt x="f455" y="f681"/>
                    </a:lnTo>
                    <a:lnTo>
                      <a:pt x="f407" y="f682"/>
                    </a:lnTo>
                    <a:lnTo>
                      <a:pt x="f186" y="f40"/>
                    </a:lnTo>
                    <a:lnTo>
                      <a:pt x="f402" y="f37"/>
                    </a:lnTo>
                    <a:lnTo>
                      <a:pt x="f124" y="f356"/>
                    </a:lnTo>
                    <a:lnTo>
                      <a:pt x="f124" y="f366"/>
                    </a:lnTo>
                    <a:lnTo>
                      <a:pt x="f688" y="f689"/>
                    </a:lnTo>
                    <a:lnTo>
                      <a:pt x="f124" y="f61"/>
                    </a:lnTo>
                    <a:lnTo>
                      <a:pt x="f141" y="f690"/>
                    </a:lnTo>
                    <a:lnTo>
                      <a:pt x="f141" y="f684"/>
                    </a:lnTo>
                    <a:lnTo>
                      <a:pt x="f691" y="f66"/>
                    </a:lnTo>
                    <a:lnTo>
                      <a:pt x="f471" y="f374"/>
                    </a:lnTo>
                    <a:lnTo>
                      <a:pt x="f122" y="f67"/>
                    </a:lnTo>
                    <a:lnTo>
                      <a:pt x="f692" y="f69"/>
                    </a:lnTo>
                    <a:lnTo>
                      <a:pt x="f167" y="f693"/>
                    </a:lnTo>
                    <a:lnTo>
                      <a:pt x="f164" y="f694"/>
                    </a:lnTo>
                    <a:lnTo>
                      <a:pt x="f397" y="f66"/>
                    </a:lnTo>
                    <a:lnTo>
                      <a:pt x="f164" y="f684"/>
                    </a:lnTo>
                    <a:lnTo>
                      <a:pt x="f113" y="f67"/>
                    </a:lnTo>
                    <a:lnTo>
                      <a:pt x="f167" y="f67"/>
                    </a:lnTo>
                    <a:lnTo>
                      <a:pt x="f117" y="f374"/>
                    </a:lnTo>
                    <a:lnTo>
                      <a:pt x="f692" y="f373"/>
                    </a:lnTo>
                    <a:lnTo>
                      <a:pt x="f117" y="f695"/>
                    </a:lnTo>
                    <a:lnTo>
                      <a:pt x="f167" y="f689"/>
                    </a:lnTo>
                    <a:lnTo>
                      <a:pt x="f466" y="f56"/>
                    </a:lnTo>
                    <a:lnTo>
                      <a:pt x="f398" y="f696"/>
                    </a:lnTo>
                    <a:lnTo>
                      <a:pt x="f397" y="f696"/>
                    </a:lnTo>
                    <a:lnTo>
                      <a:pt x="f158" y="f697"/>
                    </a:lnTo>
                    <a:lnTo>
                      <a:pt x="f698" y="f681"/>
                    </a:lnTo>
                    <a:lnTo>
                      <a:pt x="f85" y="f374"/>
                    </a:lnTo>
                    <a:lnTo>
                      <a:pt x="f391" y="f693"/>
                    </a:lnTo>
                    <a:lnTo>
                      <a:pt x="f392" y="f690"/>
                    </a:lnTo>
                    <a:lnTo>
                      <a:pt x="f699" y="f697"/>
                    </a:lnTo>
                    <a:lnTo>
                      <a:pt x="f699" y="f58"/>
                    </a:lnTo>
                    <a:lnTo>
                      <a:pt x="f700" y="f58"/>
                    </a:lnTo>
                    <a:lnTo>
                      <a:pt x="f701" y="f54"/>
                    </a:lnTo>
                    <a:lnTo>
                      <a:pt x="f395" y="f43"/>
                    </a:lnTo>
                    <a:lnTo>
                      <a:pt x="f93" y="f355"/>
                    </a:lnTo>
                    <a:lnTo>
                      <a:pt x="f148" y="f28"/>
                    </a:lnTo>
                    <a:lnTo>
                      <a:pt x="f93" y="f353"/>
                    </a:lnTo>
                    <a:lnTo>
                      <a:pt x="f702" y="f25"/>
                    </a:lnTo>
                    <a:lnTo>
                      <a:pt x="f91" y="f25"/>
                    </a:lnTo>
                    <a:lnTo>
                      <a:pt x="f701" y="f24"/>
                    </a:lnTo>
                    <a:lnTo>
                      <a:pt x="f395" y="f24"/>
                    </a:lnTo>
                    <a:lnTo>
                      <a:pt x="f703" y="f346"/>
                    </a:lnTo>
                    <a:lnTo>
                      <a:pt x="f158" y="f21"/>
                    </a:lnTo>
                    <a:lnTo>
                      <a:pt x="f95" y="f704"/>
                    </a:lnTo>
                    <a:lnTo>
                      <a:pt x="f705" y="f706"/>
                    </a:lnTo>
                    <a:lnTo>
                      <a:pt x="f99" y="f11"/>
                    </a:lnTo>
                    <a:lnTo>
                      <a:pt x="f705" y="f707"/>
                    </a:lnTo>
                    <a:lnTo>
                      <a:pt x="f95" y="f708"/>
                    </a:lnTo>
                    <a:lnTo>
                      <a:pt x="f158" y="f709"/>
                    </a:lnTo>
                    <a:lnTo>
                      <a:pt x="f703" y="f709"/>
                    </a:lnTo>
                    <a:lnTo>
                      <a:pt x="f148" y="f10"/>
                    </a:lnTo>
                    <a:lnTo>
                      <a:pt x="f703" y="f710"/>
                    </a:lnTo>
                    <a:lnTo>
                      <a:pt x="f705" y="f710"/>
                    </a:lnTo>
                    <a:lnTo>
                      <a:pt x="f99" y="f10"/>
                    </a:lnTo>
                    <a:lnTo>
                      <a:pt x="f99" y="f709"/>
                    </a:lnTo>
                    <a:lnTo>
                      <a:pt x="f711" y="f336"/>
                    </a:lnTo>
                    <a:lnTo>
                      <a:pt x="f103" y="f709"/>
                    </a:lnTo>
                    <a:lnTo>
                      <a:pt x="f397" y="f10"/>
                    </a:lnTo>
                    <a:lnTo>
                      <a:pt x="f164" y="f712"/>
                    </a:lnTo>
                    <a:lnTo>
                      <a:pt x="f113" y="f326"/>
                    </a:lnTo>
                    <a:lnTo>
                      <a:pt x="f469" y="f713"/>
                    </a:lnTo>
                    <a:lnTo>
                      <a:pt x="f692" y="f321"/>
                    </a:lnTo>
                    <a:lnTo>
                      <a:pt x="f143" y="f714"/>
                    </a:lnTo>
                    <a:lnTo>
                      <a:pt x="f141" y="f715"/>
                    </a:lnTo>
                    <a:lnTo>
                      <a:pt x="f688" y="f318"/>
                    </a:lnTo>
                    <a:lnTo>
                      <a:pt x="f688" y="f716"/>
                    </a:lnTo>
                    <a:lnTo>
                      <a:pt x="f125" y="f717"/>
                    </a:lnTo>
                    <a:lnTo>
                      <a:pt x="f125" y="f718"/>
                    </a:lnTo>
                    <a:lnTo>
                      <a:pt x="f688" y="f719"/>
                    </a:lnTo>
                    <a:lnTo>
                      <a:pt x="f125" y="f720"/>
                    </a:lnTo>
                    <a:lnTo>
                      <a:pt x="f473" y="f720"/>
                    </a:lnTo>
                    <a:lnTo>
                      <a:pt x="f402" y="f720"/>
                    </a:lnTo>
                    <a:lnTo>
                      <a:pt x="f186" y="f721"/>
                    </a:lnTo>
                    <a:lnTo>
                      <a:pt x="f186" y="f315"/>
                    </a:lnTo>
                    <a:lnTo>
                      <a:pt x="f186" y="f316"/>
                    </a:lnTo>
                    <a:lnTo>
                      <a:pt x="f457" y="f718"/>
                    </a:lnTo>
                    <a:lnTo>
                      <a:pt x="f182" y="f720"/>
                    </a:lnTo>
                    <a:lnTo>
                      <a:pt x="f178" y="f722"/>
                    </a:lnTo>
                    <a:lnTo>
                      <a:pt x="f600" y="f723"/>
                    </a:lnTo>
                    <a:lnTo>
                      <a:pt x="f500" y="f724"/>
                    </a:lnTo>
                    <a:lnTo>
                      <a:pt x="f502" y="f725"/>
                    </a:lnTo>
                    <a:lnTo>
                      <a:pt x="f415" y="f726"/>
                    </a:lnTo>
                    <a:lnTo>
                      <a:pt x="f438" y="f727"/>
                    </a:lnTo>
                    <a:lnTo>
                      <a:pt x="f513" y="f301"/>
                    </a:lnTo>
                    <a:lnTo>
                      <a:pt x="f195" y="f297"/>
                    </a:lnTo>
                    <a:lnTo>
                      <a:pt x="f728" y="f296"/>
                    </a:lnTo>
                    <a:lnTo>
                      <a:pt x="f728" y="f294"/>
                    </a:lnTo>
                    <a:lnTo>
                      <a:pt x="f195" y="f729"/>
                    </a:lnTo>
                    <a:lnTo>
                      <a:pt x="f504" y="f730"/>
                    </a:lnTo>
                    <a:lnTo>
                      <a:pt x="f415" y="f731"/>
                    </a:lnTo>
                    <a:lnTo>
                      <a:pt x="f504" y="f732"/>
                    </a:lnTo>
                    <a:lnTo>
                      <a:pt x="f438" y="f732"/>
                    </a:lnTo>
                    <a:lnTo>
                      <a:pt x="f513" y="f731"/>
                    </a:lnTo>
                    <a:lnTo>
                      <a:pt x="f728" y="f733"/>
                    </a:lnTo>
                    <a:lnTo>
                      <a:pt x="f728" y="f730"/>
                    </a:lnTo>
                    <a:lnTo>
                      <a:pt x="f512" y="f734"/>
                    </a:lnTo>
                    <a:lnTo>
                      <a:pt x="f417" y="f734"/>
                    </a:lnTo>
                    <a:lnTo>
                      <a:pt x="f508" y="f730"/>
                    </a:lnTo>
                    <a:lnTo>
                      <a:pt x="f508" y="f735"/>
                    </a:lnTo>
                    <a:lnTo>
                      <a:pt x="f578" y="f735"/>
                    </a:lnTo>
                    <a:lnTo>
                      <a:pt x="f506" y="f732"/>
                    </a:lnTo>
                    <a:lnTo>
                      <a:pt x="f436" y="f292"/>
                    </a:lnTo>
                    <a:lnTo>
                      <a:pt x="f436" y="f736"/>
                    </a:lnTo>
                    <a:lnTo>
                      <a:pt x="f581" y="f294"/>
                    </a:lnTo>
                    <a:lnTo>
                      <a:pt x="f506" y="f737"/>
                    </a:lnTo>
                    <a:lnTo>
                      <a:pt x="f581" y="f296"/>
                    </a:lnTo>
                    <a:lnTo>
                      <a:pt x="f575" y="f737"/>
                    </a:lnTo>
                    <a:lnTo>
                      <a:pt x="f419" y="f737"/>
                    </a:lnTo>
                    <a:lnTo>
                      <a:pt x="f672" y="f737"/>
                    </a:lnTo>
                    <a:lnTo>
                      <a:pt x="f672" y="f296"/>
                    </a:lnTo>
                    <a:lnTo>
                      <a:pt x="f515" y="f297"/>
                    </a:lnTo>
                    <a:lnTo>
                      <a:pt x="f672" y="f297"/>
                    </a:lnTo>
                    <a:lnTo>
                      <a:pt x="f431" y="f294"/>
                    </a:lnTo>
                    <a:lnTo>
                      <a:pt x="f738" y="f292"/>
                    </a:lnTo>
                    <a:lnTo>
                      <a:pt x="f567" y="f731"/>
                    </a:lnTo>
                    <a:lnTo>
                      <a:pt x="f524" y="f291"/>
                    </a:lnTo>
                    <a:lnTo>
                      <a:pt x="f525" y="f739"/>
                    </a:lnTo>
                    <a:lnTo>
                      <a:pt x="f203" y="f740"/>
                    </a:lnTo>
                    <a:lnTo>
                      <a:pt x="f627" y="f741"/>
                    </a:lnTo>
                    <a:lnTo>
                      <a:pt x="f664" y="f287"/>
                    </a:lnTo>
                    <a:lnTo>
                      <a:pt x="f528" y="f742"/>
                    </a:lnTo>
                    <a:lnTo>
                      <a:pt x="f663" y="f743"/>
                    </a:lnTo>
                    <a:lnTo>
                      <a:pt x="f529" y="f286"/>
                    </a:lnTo>
                    <a:lnTo>
                      <a:pt x="f541" y="f743"/>
                    </a:lnTo>
                    <a:lnTo>
                      <a:pt x="f530" y="f742"/>
                    </a:lnTo>
                    <a:lnTo>
                      <a:pt x="f550" y="f743"/>
                    </a:lnTo>
                    <a:lnTo>
                      <a:pt x="f629" y="f744"/>
                    </a:lnTo>
                    <a:lnTo>
                      <a:pt x="f667" y="f745"/>
                    </a:lnTo>
                    <a:lnTo>
                      <a:pt x="f667" y="f746"/>
                    </a:lnTo>
                    <a:lnTo>
                      <a:pt x="f667" y="f747"/>
                    </a:lnTo>
                    <a:lnTo>
                      <a:pt x="f667" y="f748"/>
                    </a:lnTo>
                    <a:lnTo>
                      <a:pt x="f656" y="f749"/>
                    </a:lnTo>
                    <a:lnTo>
                      <a:pt x="f532" y="f750"/>
                    </a:lnTo>
                    <a:lnTo>
                      <a:pt x="f667" y="f750"/>
                    </a:lnTo>
                    <a:lnTo>
                      <a:pt x="f629" y="f751"/>
                    </a:lnTo>
                    <a:lnTo>
                      <a:pt x="f666" y="f752"/>
                    </a:lnTo>
                    <a:lnTo>
                      <a:pt x="f550" y="f283"/>
                    </a:lnTo>
                    <a:lnTo>
                      <a:pt x="f666" y="f285"/>
                    </a:lnTo>
                    <a:lnTo>
                      <a:pt x="f550" y="f753"/>
                    </a:lnTo>
                    <a:lnTo>
                      <a:pt x="f530" y="f285"/>
                    </a:lnTo>
                    <a:lnTo>
                      <a:pt x="f663" y="f754"/>
                    </a:lnTo>
                    <a:lnTo>
                      <a:pt x="f528" y="f754"/>
                    </a:lnTo>
                    <a:lnTo>
                      <a:pt x="f527" y="f748"/>
                    </a:lnTo>
                    <a:lnTo>
                      <a:pt x="f544" y="f755"/>
                    </a:lnTo>
                    <a:lnTo>
                      <a:pt x="f203" y="f285"/>
                    </a:lnTo>
                    <a:lnTo>
                      <a:pt x="f203" y="f743"/>
                    </a:lnTo>
                    <a:lnTo>
                      <a:pt x="f203" y="f742"/>
                    </a:lnTo>
                    <a:lnTo>
                      <a:pt x="f526" y="f742"/>
                    </a:lnTo>
                    <a:lnTo>
                      <a:pt x="f622" y="f286"/>
                    </a:lnTo>
                    <a:lnTo>
                      <a:pt x="f525" y="f745"/>
                    </a:lnTo>
                    <a:lnTo>
                      <a:pt x="f617" y="f753"/>
                    </a:lnTo>
                    <a:lnTo>
                      <a:pt x="f525" y="f285"/>
                    </a:lnTo>
                    <a:lnTo>
                      <a:pt x="f622" y="f285"/>
                    </a:lnTo>
                    <a:lnTo>
                      <a:pt x="f525" y="f747"/>
                    </a:lnTo>
                    <a:lnTo>
                      <a:pt x="f617" y="f755"/>
                    </a:lnTo>
                    <a:lnTo>
                      <a:pt x="f756" y="f755"/>
                    </a:lnTo>
                    <a:lnTo>
                      <a:pt x="f524" y="f747"/>
                    </a:lnTo>
                    <a:lnTo>
                      <a:pt x="f563" y="f753"/>
                    </a:lnTo>
                    <a:lnTo>
                      <a:pt x="f522" y="f746"/>
                    </a:lnTo>
                    <a:lnTo>
                      <a:pt x="f567" y="f753"/>
                    </a:lnTo>
                    <a:lnTo>
                      <a:pt x="f519" y="f744"/>
                    </a:lnTo>
                    <a:lnTo>
                      <a:pt x="f610" y="f289"/>
                    </a:lnTo>
                    <a:lnTo>
                      <a:pt x="f610" y="f740"/>
                    </a:lnTo>
                    <a:lnTo>
                      <a:pt x="f516" y="f290"/>
                    </a:lnTo>
                    <a:lnTo>
                      <a:pt x="f431" y="f757"/>
                    </a:lnTo>
                    <a:lnTo>
                      <a:pt x="f428" y="f758"/>
                    </a:lnTo>
                    <a:lnTo>
                      <a:pt x="f429" y="f759"/>
                    </a:lnTo>
                    <a:lnTo>
                      <a:pt x="f425" y="f760"/>
                    </a:lnTo>
                    <a:lnTo>
                      <a:pt x="f434" y="f758"/>
                    </a:lnTo>
                    <a:lnTo>
                      <a:pt x="f421" y="f757"/>
                    </a:lnTo>
                    <a:lnTo>
                      <a:pt x="f572" y="f290"/>
                    </a:lnTo>
                    <a:lnTo>
                      <a:pt x="f572" y="f761"/>
                    </a:lnTo>
                    <a:lnTo>
                      <a:pt x="f674" y="f290"/>
                    </a:lnTo>
                    <a:lnTo>
                      <a:pt x="f434" y="f290"/>
                    </a:lnTo>
                    <a:lnTo>
                      <a:pt x="f423" y="f761"/>
                    </a:lnTo>
                    <a:lnTo>
                      <a:pt x="f425" y="f739"/>
                    </a:lnTo>
                    <a:lnTo>
                      <a:pt x="f429" y="f762"/>
                    </a:lnTo>
                    <a:lnTo>
                      <a:pt x="f429" y="f289"/>
                    </a:lnTo>
                    <a:lnTo>
                      <a:pt x="f429" y="f741"/>
                    </a:lnTo>
                    <a:lnTo>
                      <a:pt x="f423" y="f763"/>
                    </a:lnTo>
                    <a:lnTo>
                      <a:pt x="f572" y="f741"/>
                    </a:lnTo>
                    <a:lnTo>
                      <a:pt x="f515" y="f741"/>
                    </a:lnTo>
                    <a:lnTo>
                      <a:pt x="f573" y="f740"/>
                    </a:lnTo>
                    <a:lnTo>
                      <a:pt x="f436" y="f762"/>
                    </a:lnTo>
                    <a:lnTo>
                      <a:pt x="f575" y="f764"/>
                    </a:lnTo>
                    <a:lnTo>
                      <a:pt x="f578" y="f765"/>
                    </a:lnTo>
                    <a:lnTo>
                      <a:pt x="f508" y="f762"/>
                    </a:lnTo>
                    <a:lnTo>
                      <a:pt x="f509" y="f764"/>
                    </a:lnTo>
                    <a:lnTo>
                      <a:pt x="f505" y="f739"/>
                    </a:lnTo>
                    <a:lnTo>
                      <a:pt x="f512" y="f764"/>
                    </a:lnTo>
                    <a:lnTo>
                      <a:pt x="f728" y="f764"/>
                    </a:lnTo>
                    <a:lnTo>
                      <a:pt x="f728" y="f739"/>
                    </a:lnTo>
                    <a:lnTo>
                      <a:pt x="f513" y="f290"/>
                    </a:lnTo>
                    <a:lnTo>
                      <a:pt x="f416" y="f757"/>
                    </a:lnTo>
                    <a:lnTo>
                      <a:pt x="f415" y="f758"/>
                    </a:lnTo>
                    <a:lnTo>
                      <a:pt x="f585" y="f766"/>
                    </a:lnTo>
                    <a:lnTo>
                      <a:pt x="f500" y="f735"/>
                    </a:lnTo>
                    <a:lnTo>
                      <a:pt x="f685" y="f767"/>
                    </a:lnTo>
                    <a:lnTo>
                      <a:pt x="f414" y="f735"/>
                    </a:lnTo>
                    <a:lnTo>
                      <a:pt x="f412" y="f732"/>
                    </a:lnTo>
                    <a:lnTo>
                      <a:pt x="f687" y="f732"/>
                    </a:lnTo>
                    <a:lnTo>
                      <a:pt x="f447" y="f735"/>
                    </a:lnTo>
                    <a:lnTo>
                      <a:pt x="f447" y="f767"/>
                    </a:lnTo>
                    <a:lnTo>
                      <a:pt x="f600" y="f290"/>
                    </a:lnTo>
                    <a:lnTo>
                      <a:pt x="f447" y="f761"/>
                    </a:lnTo>
                    <a:lnTo>
                      <a:pt x="f498" y="f290"/>
                    </a:lnTo>
                    <a:lnTo>
                      <a:pt x="f410" y="f758"/>
                    </a:lnTo>
                    <a:lnTo>
                      <a:pt x="f449" y="f291"/>
                    </a:lnTo>
                    <a:lnTo>
                      <a:pt x="f449" y="f767"/>
                    </a:lnTo>
                    <a:lnTo>
                      <a:pt x="f453" y="f732"/>
                    </a:lnTo>
                    <a:lnTo>
                      <a:pt x="f492" y="f292"/>
                    </a:lnTo>
                    <a:lnTo>
                      <a:pt x="f402" y="f294"/>
                    </a:lnTo>
                    <a:lnTo>
                      <a:pt x="f125" y="f299"/>
                    </a:lnTo>
                    <a:lnTo>
                      <a:pt x="f688" y="f768"/>
                    </a:lnTo>
                    <a:lnTo>
                      <a:pt x="f124" y="f768"/>
                    </a:lnTo>
                    <a:lnTo>
                      <a:pt x="f124" y="f299"/>
                    </a:lnTo>
                    <a:lnTo>
                      <a:pt x="f124" y="f737"/>
                    </a:lnTo>
                    <a:lnTo>
                      <a:pt x="f141" y="f294"/>
                    </a:lnTo>
                    <a:lnTo>
                      <a:pt x="f691" y="f737"/>
                    </a:lnTo>
                    <a:lnTo>
                      <a:pt x="f471" y="f769"/>
                    </a:lnTo>
                    <a:lnTo>
                      <a:pt x="f122" y="f768"/>
                    </a:lnTo>
                    <a:lnTo>
                      <a:pt x="f122" y="f300"/>
                    </a:lnTo>
                    <a:lnTo>
                      <a:pt x="f122" y="f770"/>
                    </a:lnTo>
                    <a:lnTo>
                      <a:pt x="f771" y="f772"/>
                    </a:lnTo>
                    <a:lnTo>
                      <a:pt x="f143" y="f302"/>
                    </a:lnTo>
                    <a:lnTo>
                      <a:pt x="f691" y="f773"/>
                    </a:lnTo>
                    <a:lnTo>
                      <a:pt x="f141" y="f773"/>
                    </a:lnTo>
                    <a:lnTo>
                      <a:pt x="f124" y="f773"/>
                    </a:lnTo>
                    <a:lnTo>
                      <a:pt x="f141" y="f727"/>
                    </a:lnTo>
                    <a:lnTo>
                      <a:pt x="f143" y="f774"/>
                    </a:lnTo>
                    <a:lnTo>
                      <a:pt x="f771" y="f725"/>
                    </a:lnTo>
                    <a:lnTo>
                      <a:pt x="f167" y="f725"/>
                    </a:lnTo>
                    <a:lnTo>
                      <a:pt x="f469" y="f306"/>
                    </a:lnTo>
                    <a:lnTo>
                      <a:pt x="f113" y="f724"/>
                    </a:lnTo>
                    <a:lnTo>
                      <a:pt x="f164" y="f724"/>
                    </a:lnTo>
                    <a:lnTo>
                      <a:pt x="f399" y="f724"/>
                    </a:lnTo>
                    <a:lnTo>
                      <a:pt x="f399" y="f308"/>
                    </a:lnTo>
                    <a:lnTo>
                      <a:pt x="f164" y="f308"/>
                    </a:lnTo>
                    <a:lnTo>
                      <a:pt x="f113" y="f775"/>
                    </a:lnTo>
                    <a:lnTo>
                      <a:pt x="f398" y="f776"/>
                    </a:lnTo>
                    <a:lnTo>
                      <a:pt x="f397" y="f777"/>
                    </a:lnTo>
                    <a:lnTo>
                      <a:pt x="f103" y="f777"/>
                    </a:lnTo>
                    <a:lnTo>
                      <a:pt x="f711" y="f723"/>
                    </a:lnTo>
                    <a:lnTo>
                      <a:pt x="f705" y="f723"/>
                    </a:lnTo>
                    <a:lnTo>
                      <a:pt x="f158" y="f778"/>
                    </a:lnTo>
                    <a:lnTo>
                      <a:pt x="f703" y="f312"/>
                    </a:lnTo>
                    <a:lnTo>
                      <a:pt x="f148" y="f779"/>
                    </a:lnTo>
                    <a:lnTo>
                      <a:pt x="f93" y="f313"/>
                    </a:lnTo>
                    <a:lnTo>
                      <a:pt x="f395" y="f313"/>
                    </a:lnTo>
                    <a:lnTo>
                      <a:pt x="f91" y="f313"/>
                    </a:lnTo>
                    <a:lnTo>
                      <a:pt x="f780" y="f313"/>
                    </a:lnTo>
                    <a:lnTo>
                      <a:pt x="f701" y="f313"/>
                    </a:lnTo>
                    <a:lnTo>
                      <a:pt x="f154" y="f721"/>
                    </a:lnTo>
                    <a:lnTo>
                      <a:pt x="f698" y="f315"/>
                    </a:lnTo>
                    <a:lnTo>
                      <a:pt x="f699" y="f316"/>
                    </a:lnTo>
                    <a:lnTo>
                      <a:pt x="f700" y="f316"/>
                    </a:lnTo>
                    <a:lnTo>
                      <a:pt x="f85" y="f781"/>
                    </a:lnTo>
                    <a:lnTo>
                      <a:pt x="f392" y="f717"/>
                    </a:lnTo>
                    <a:lnTo>
                      <a:pt x="f384" y="f782"/>
                    </a:lnTo>
                    <a:lnTo>
                      <a:pt x="f385" y="f717"/>
                    </a:lnTo>
                    <a:lnTo>
                      <a:pt x="f83" y="f716"/>
                    </a:lnTo>
                    <a:lnTo>
                      <a:pt x="f390" y="f318"/>
                    </a:lnTo>
                    <a:lnTo>
                      <a:pt x="f390" y="f783"/>
                    </a:lnTo>
                    <a:lnTo>
                      <a:pt x="f81" y="f784"/>
                    </a:lnTo>
                    <a:lnTo>
                      <a:pt x="f81" y="f785"/>
                    </a:lnTo>
                    <a:lnTo>
                      <a:pt x="f675" y="f322"/>
                    </a:lnTo>
                    <a:lnTo>
                      <a:pt x="f390" y="f786"/>
                    </a:lnTo>
                    <a:lnTo>
                      <a:pt x="f675" y="f787"/>
                    </a:lnTo>
                    <a:lnTo>
                      <a:pt x="f788" y="f712"/>
                    </a:lnTo>
                    <a:lnTo>
                      <a:pt x="f77" y="f712"/>
                    </a:lnTo>
                    <a:lnTo>
                      <a:pt x="f383" y="f327"/>
                    </a:lnTo>
                    <a:lnTo>
                      <a:pt x="f381" y="f327"/>
                    </a:lnTo>
                    <a:lnTo>
                      <a:pt x="f789" y="f710"/>
                    </a:lnTo>
                    <a:lnTo>
                      <a:pt x="f789" y="f10"/>
                    </a:lnTo>
                    <a:lnTo>
                      <a:pt x="f679" y="f709"/>
                    </a:lnTo>
                    <a:lnTo>
                      <a:pt x="f379" y="f709"/>
                    </a:lnTo>
                    <a:lnTo>
                      <a:pt x="f73" y="f708"/>
                    </a:lnTo>
                    <a:lnTo>
                      <a:pt x="f790" y="f707"/>
                    </a:lnTo>
                    <a:lnTo>
                      <a:pt x="f71" y="f791"/>
                    </a:lnTo>
                    <a:lnTo>
                      <a:pt x="f71" y="f792"/>
                    </a:lnTo>
                    <a:lnTo>
                      <a:pt x="f793" y="f12"/>
                    </a:lnTo>
                    <a:lnTo>
                      <a:pt x="f693" y="f706"/>
                    </a:lnTo>
                    <a:lnTo>
                      <a:pt x="f376" y="f339"/>
                    </a:lnTo>
                    <a:lnTo>
                      <a:pt x="f794" y="f795"/>
                    </a:lnTo>
                    <a:lnTo>
                      <a:pt x="f374" y="f16"/>
                    </a:lnTo>
                    <a:lnTo>
                      <a:pt x="f796" y="f342"/>
                    </a:lnTo>
                    <a:lnTo>
                      <a:pt x="f797" y="f20"/>
                    </a:lnTo>
                    <a:lnTo>
                      <a:pt x="f797" y="f798"/>
                    </a:lnTo>
                    <a:lnTo>
                      <a:pt x="f54" y="f23"/>
                    </a:lnTo>
                    <a:lnTo>
                      <a:pt x="f362" y="f345"/>
                    </a:lnTo>
                    <a:lnTo>
                      <a:pt x="f366" y="f23"/>
                    </a:lnTo>
                    <a:lnTo>
                      <a:pt x="f366" y="f799"/>
                    </a:lnTo>
                    <a:lnTo>
                      <a:pt x="f46" y="f25"/>
                    </a:lnTo>
                    <a:lnTo>
                      <a:pt x="f362" y="f25"/>
                    </a:lnTo>
                    <a:lnTo>
                      <a:pt x="f362" y="f353"/>
                    </a:lnTo>
                    <a:lnTo>
                      <a:pt x="f356" y="f800"/>
                    </a:lnTo>
                    <a:lnTo>
                      <a:pt x="f356" y="f28"/>
                    </a:lnTo>
                    <a:lnTo>
                      <a:pt x="f356" y="f30"/>
                    </a:lnTo>
                    <a:lnTo>
                      <a:pt x="f37" y="f37"/>
                    </a:lnTo>
                    <a:lnTo>
                      <a:pt x="f34" y="f46"/>
                    </a:lnTo>
                    <a:lnTo>
                      <a:pt x="f28" y="f366"/>
                    </a:lnTo>
                    <a:lnTo>
                      <a:pt x="f801" y="f48"/>
                    </a:lnTo>
                    <a:lnTo>
                      <a:pt x="f353" y="f50"/>
                    </a:lnTo>
                    <a:lnTo>
                      <a:pt x="f350" y="f797"/>
                    </a:lnTo>
                    <a:lnTo>
                      <a:pt x="f346" y="f689"/>
                    </a:lnTo>
                    <a:lnTo>
                      <a:pt x="f346" y="f695"/>
                    </a:lnTo>
                    <a:lnTo>
                      <a:pt x="f346" y="f61"/>
                    </a:lnTo>
                    <a:lnTo>
                      <a:pt x="f346" y="f681"/>
                    </a:lnTo>
                    <a:lnTo>
                      <a:pt x="f350" y="f63"/>
                    </a:lnTo>
                    <a:lnTo>
                      <a:pt x="f26" y="f66"/>
                    </a:lnTo>
                    <a:lnTo>
                      <a:pt x="f28" y="f684"/>
                    </a:lnTo>
                    <a:lnTo>
                      <a:pt x="f30" y="f67"/>
                    </a:lnTo>
                    <a:lnTo>
                      <a:pt x="f43" y="f376"/>
                    </a:lnTo>
                    <a:lnTo>
                      <a:pt x="f40" y="f693"/>
                    </a:lnTo>
                    <a:lnTo>
                      <a:pt x="f43" y="f793"/>
                    </a:lnTo>
                    <a:lnTo>
                      <a:pt x="f356" y="f379"/>
                    </a:lnTo>
                    <a:lnTo>
                      <a:pt x="f356" y="f679"/>
                    </a:lnTo>
                    <a:lnTo>
                      <a:pt x="f28" y="f789"/>
                    </a:lnTo>
                    <a:lnTo>
                      <a:pt x="f800" y="f383"/>
                    </a:lnTo>
                    <a:lnTo>
                      <a:pt x="f801" y="f677"/>
                    </a:lnTo>
                    <a:lnTo>
                      <a:pt x="f353" y="f79"/>
                    </a:lnTo>
                    <a:lnTo>
                      <a:pt x="f353" y="f676"/>
                    </a:lnTo>
                    <a:lnTo>
                      <a:pt x="f26" y="f802"/>
                    </a:lnTo>
                    <a:lnTo>
                      <a:pt x="f799" y="f803"/>
                    </a:lnTo>
                    <a:lnTo>
                      <a:pt x="f350" y="f83"/>
                    </a:lnTo>
                    <a:lnTo>
                      <a:pt x="f804" y="f803"/>
                    </a:lnTo>
                    <a:lnTo>
                      <a:pt x="f804" y="f81"/>
                    </a:lnTo>
                    <a:lnTo>
                      <a:pt x="f345" y="f675"/>
                    </a:lnTo>
                    <a:lnTo>
                      <a:pt x="f344" y="f390"/>
                    </a:lnTo>
                    <a:lnTo>
                      <a:pt x="f805" y="f803"/>
                    </a:lnTo>
                    <a:lnTo>
                      <a:pt x="f805" y="f806"/>
                    </a:lnTo>
                    <a:lnTo>
                      <a:pt x="f805" y="f384"/>
                    </a:lnTo>
                    <a:lnTo>
                      <a:pt x="f345" y="f807"/>
                    </a:lnTo>
                    <a:lnTo>
                      <a:pt x="f798" y="f807"/>
                    </a:lnTo>
                    <a:lnTo>
                      <a:pt x="f344" y="f85"/>
                    </a:lnTo>
                    <a:lnTo>
                      <a:pt x="f808" y="f809"/>
                    </a:lnTo>
                    <a:lnTo>
                      <a:pt x="f16" y="f699"/>
                    </a:lnTo>
                    <a:lnTo>
                      <a:pt x="f795" y="f154"/>
                    </a:lnTo>
                    <a:lnTo>
                      <a:pt x="f340" y="f810"/>
                    </a:lnTo>
                    <a:lnTo>
                      <a:pt x="f340" y="f91"/>
                    </a:lnTo>
                    <a:lnTo>
                      <a:pt x="f795" y="f156"/>
                    </a:lnTo>
                    <a:lnTo>
                      <a:pt x="f16" y="f148"/>
                    </a:lnTo>
                    <a:lnTo>
                      <a:pt x="f18" y="f95"/>
                    </a:lnTo>
                    <a:lnTo>
                      <a:pt x="f805" y="f99"/>
                    </a:lnTo>
                    <a:lnTo>
                      <a:pt x="f805" y="f101"/>
                    </a:lnTo>
                    <a:lnTo>
                      <a:pt x="f811" y="f101"/>
                    </a:lnTo>
                    <a:lnTo>
                      <a:pt x="f704" y="f97"/>
                    </a:lnTo>
                    <a:lnTo>
                      <a:pt x="f812" y="f95"/>
                    </a:lnTo>
                    <a:lnTo>
                      <a:pt x="f795" y="f95"/>
                    </a:lnTo>
                    <a:lnTo>
                      <a:pt x="f339" y="f97"/>
                    </a:lnTo>
                    <a:lnTo>
                      <a:pt x="f792" y="f103"/>
                    </a:lnTo>
                    <a:lnTo>
                      <a:pt x="f791" y="f397"/>
                    </a:lnTo>
                    <a:lnTo>
                      <a:pt x="f791" y="f107"/>
                    </a:lnTo>
                    <a:lnTo>
                      <a:pt x="f11" y="f164"/>
                    </a:lnTo>
                    <a:lnTo>
                      <a:pt x="f11" y="f111"/>
                    </a:lnTo>
                    <a:lnTo>
                      <a:pt x="f791" y="f115"/>
                    </a:lnTo>
                    <a:lnTo>
                      <a:pt x="f709" y="f471"/>
                    </a:lnTo>
                    <a:lnTo>
                      <a:pt x="f710" y="f124"/>
                    </a:lnTo>
                    <a:lnTo>
                      <a:pt x="f9" y="f124"/>
                    </a:lnTo>
                    <a:lnTo>
                      <a:pt x="f712" y="f669"/>
                    </a:lnTo>
                    <a:lnTo>
                      <a:pt x="f9" y="f138"/>
                    </a:lnTo>
                    <a:lnTo>
                      <a:pt x="f9" y="f127"/>
                    </a:lnTo>
                    <a:lnTo>
                      <a:pt x="f712" y="f136"/>
                    </a:lnTo>
                    <a:lnTo>
                      <a:pt x="f713" y="f132"/>
                    </a:lnTo>
                    <a:lnTo>
                      <a:pt x="f321" y="f182"/>
                    </a:lnTo>
                    <a:lnTo>
                      <a:pt x="f714" y="f175"/>
                    </a:lnTo>
                    <a:lnTo>
                      <a:pt x="f784" y="f178"/>
                    </a:lnTo>
                    <a:lnTo>
                      <a:pt x="f715" y="f191"/>
                    </a:lnTo>
                    <a:lnTo>
                      <a:pt x="f783" y="f665"/>
                    </a:lnTo>
                    <a:lnTo>
                      <a:pt x="f316" y="f447"/>
                    </a:lnTo>
                    <a:lnTo>
                      <a:pt x="f718" y="f447"/>
                    </a:lnTo>
                    <a:lnTo>
                      <a:pt x="f719" y="f813"/>
                    </a:lnTo>
                    <a:lnTo>
                      <a:pt x="f814" y="f498"/>
                    </a:lnTo>
                    <a:lnTo>
                      <a:pt x="f777" y="f447"/>
                    </a:lnTo>
                    <a:lnTo>
                      <a:pt x="f815" y="f658"/>
                    </a:lnTo>
                    <a:lnTo>
                      <a:pt x="f310" y="f193"/>
                    </a:lnTo>
                    <a:lnTo>
                      <a:pt x="f308" y="f657"/>
                    </a:lnTo>
                    <a:lnTo>
                      <a:pt x="f724" y="f502"/>
                    </a:lnTo>
                    <a:lnTo>
                      <a:pt x="f816" y="f655"/>
                    </a:lnTo>
                    <a:lnTo>
                      <a:pt x="f817" y="f502"/>
                    </a:lnTo>
                    <a:lnTo>
                      <a:pt x="f306" y="f193"/>
                    </a:lnTo>
                    <a:lnTo>
                      <a:pt x="f775" y="f658"/>
                    </a:lnTo>
                    <a:lnTo>
                      <a:pt x="f310" y="f661"/>
                    </a:lnTo>
                    <a:lnTo>
                      <a:pt x="f815" y="f498"/>
                    </a:lnTo>
                    <a:lnTo>
                      <a:pt x="f723" y="f449"/>
                    </a:lnTo>
                    <a:lnTo>
                      <a:pt x="f311" y="f662"/>
                    </a:lnTo>
                    <a:lnTo>
                      <a:pt x="f818" y="f453"/>
                    </a:lnTo>
                    <a:lnTo>
                      <a:pt x="f777" y="f191"/>
                    </a:lnTo>
                    <a:lnTo>
                      <a:pt x="f725" y="f175"/>
                    </a:lnTo>
                    <a:lnTo>
                      <a:pt x="f726" y="f182"/>
                    </a:lnTo>
                    <a:lnTo>
                      <a:pt x="f819" y="f134"/>
                    </a:lnTo>
                    <a:lnTo>
                      <a:pt x="f301" y="f130"/>
                    </a:lnTo>
                    <a:lnTo>
                      <a:pt x="f301" y="f174"/>
                    </a:lnTo>
                    <a:lnTo>
                      <a:pt x="f772" y="f174"/>
                    </a:lnTo>
                    <a:lnTo>
                      <a:pt x="f306" y="f134"/>
                    </a:lnTo>
                    <a:lnTo>
                      <a:pt x="f310" y="f134"/>
                    </a:lnTo>
                    <a:lnTo>
                      <a:pt x="f777" y="f132"/>
                    </a:lnTo>
                    <a:lnTo>
                      <a:pt x="f814" y="f130"/>
                    </a:lnTo>
                    <a:lnTo>
                      <a:pt x="f722" y="f132"/>
                    </a:lnTo>
                    <a:lnTo>
                      <a:pt x="f779" y="f182"/>
                    </a:lnTo>
                    <a:lnTo>
                      <a:pt x="f720" y="f175"/>
                    </a:lnTo>
                    <a:lnTo>
                      <a:pt x="f314" y="f175"/>
                    </a:lnTo>
                    <a:lnTo>
                      <a:pt x="f782" y="f174"/>
                    </a:lnTo>
                    <a:lnTo>
                      <a:pt x="f783" y="f127"/>
                    </a:lnTo>
                    <a:lnTo>
                      <a:pt x="f714" y="f124"/>
                    </a:lnTo>
                    <a:lnTo>
                      <a:pt x="f324" y="f141"/>
                    </a:lnTo>
                    <a:lnTo>
                      <a:pt x="f324" y="f143"/>
                    </a:lnTo>
                    <a:lnTo>
                      <a:pt x="f714" y="f117"/>
                    </a:lnTo>
                    <a:lnTo>
                      <a:pt x="f714" y="f113"/>
                    </a:lnTo>
                    <a:lnTo>
                      <a:pt x="f324" y="f101"/>
                    </a:lnTo>
                    <a:lnTo>
                      <a:pt x="f322" y="f158"/>
                    </a:lnTo>
                    <a:lnTo>
                      <a:pt x="f713" y="f702"/>
                    </a:lnTo>
                    <a:lnTo>
                      <a:pt x="f327" y="f154"/>
                    </a:lnTo>
                    <a:lnTo>
                      <a:pt x="f712" y="f152"/>
                    </a:lnTo>
                    <a:lnTo>
                      <a:pt x="f9" y="f806"/>
                    </a:lnTo>
                    <a:lnTo>
                      <a:pt x="f9" y="f83"/>
                    </a:lnTo>
                    <a:lnTo>
                      <a:pt x="f327" y="f803"/>
                    </a:lnTo>
                    <a:lnTo>
                      <a:pt x="f786" y="f675"/>
                    </a:lnTo>
                    <a:lnTo>
                      <a:pt x="f322" y="f675"/>
                    </a:lnTo>
                    <a:lnTo>
                      <a:pt x="f324" y="f675"/>
                    </a:lnTo>
                    <a:lnTo>
                      <a:pt x="f319" y="f384"/>
                    </a:lnTo>
                    <a:lnTo>
                      <a:pt x="f783" y="f384"/>
                    </a:lnTo>
                    <a:lnTo>
                      <a:pt x="f715" y="f81"/>
                    </a:lnTo>
                    <a:lnTo>
                      <a:pt x="f820" y="f676"/>
                    </a:lnTo>
                    <a:lnTo>
                      <a:pt x="f714" y="f77"/>
                    </a:lnTo>
                    <a:lnTo>
                      <a:pt x="f786" y="f383"/>
                    </a:lnTo>
                    <a:lnTo>
                      <a:pt x="f326" y="f381"/>
                    </a:lnTo>
                    <a:lnTo>
                      <a:pt x="f9" y="f75"/>
                    </a:lnTo>
                    <a:lnTo>
                      <a:pt x="f330" y="f678"/>
                    </a:lnTo>
                    <a:lnTo>
                      <a:pt x="f710" y="f679"/>
                    </a:lnTo>
                    <a:lnTo>
                      <a:pt x="f710" y="f378"/>
                    </a:lnTo>
                    <a:lnTo>
                      <a:pt x="f710" y="f790"/>
                    </a:lnTo>
                    <a:lnTo>
                      <a:pt x="f330" y="f790"/>
                    </a:lnTo>
                    <a:lnTo>
                      <a:pt x="f326" y="f686"/>
                    </a:lnTo>
                    <a:lnTo>
                      <a:pt x="f787" y="f686"/>
                    </a:lnTo>
                    <a:lnTo>
                      <a:pt x="f322" y="f71"/>
                    </a:lnTo>
                    <a:lnTo>
                      <a:pt x="f785" y="f790"/>
                    </a:lnTo>
                    <a:lnTo>
                      <a:pt x="f784" y="f71"/>
                    </a:lnTo>
                    <a:lnTo>
                      <a:pt x="f715" y="f71"/>
                    </a:lnTo>
                    <a:lnTo>
                      <a:pt x="f821" y="f790"/>
                    </a:lnTo>
                    <a:lnTo>
                      <a:pt x="f821" y="f378"/>
                    </a:lnTo>
                    <a:lnTo>
                      <a:pt x="f715" y="f73"/>
                    </a:lnTo>
                    <a:lnTo>
                      <a:pt x="f821" y="f379"/>
                    </a:lnTo>
                    <a:lnTo>
                      <a:pt x="f783" y="f73"/>
                    </a:lnTo>
                    <a:lnTo>
                      <a:pt x="f317" y="f790"/>
                    </a:lnTo>
                    <a:lnTo>
                      <a:pt x="f782" y="f379"/>
                    </a:lnTo>
                    <a:lnTo>
                      <a:pt x="f717" y="f822"/>
                    </a:lnTo>
                    <a:lnTo>
                      <a:pt x="f718" y="f789"/>
                    </a:lnTo>
                    <a:lnTo>
                      <a:pt x="f315" y="f383"/>
                    </a:lnTo>
                    <a:lnTo>
                      <a:pt x="f315" y="f788"/>
                    </a:lnTo>
                    <a:lnTo>
                      <a:pt x="f719" y="f79"/>
                    </a:lnTo>
                    <a:lnTo>
                      <a:pt x="f314" y="f788"/>
                    </a:lnTo>
                    <a:lnTo>
                      <a:pt x="f720" y="f788"/>
                    </a:lnTo>
                    <a:lnTo>
                      <a:pt x="f312" y="f676"/>
                    </a:lnTo>
                    <a:lnTo>
                      <a:pt x="f722" y="f802"/>
                    </a:lnTo>
                    <a:lnTo>
                      <a:pt x="f814" y="f676"/>
                    </a:lnTo>
                    <a:lnTo>
                      <a:pt x="f818" y="f676"/>
                    </a:lnTo>
                    <a:lnTo>
                      <a:pt x="f310" y="f83"/>
                    </a:lnTo>
                    <a:lnTo>
                      <a:pt x="f310" y="f385"/>
                    </a:lnTo>
                    <a:lnTo>
                      <a:pt x="f815" y="f393"/>
                    </a:lnTo>
                    <a:lnTo>
                      <a:pt x="f310" y="f393"/>
                    </a:lnTo>
                    <a:lnTo>
                      <a:pt x="f306" y="f806"/>
                    </a:lnTo>
                    <a:lnTo>
                      <a:pt x="f306" y="f384"/>
                    </a:lnTo>
                    <a:lnTo>
                      <a:pt x="f724" y="f809"/>
                    </a:lnTo>
                    <a:lnTo>
                      <a:pt x="f724" y="f699"/>
                    </a:lnTo>
                    <a:lnTo>
                      <a:pt x="f725" y="f823"/>
                    </a:lnTo>
                    <a:lnTo>
                      <a:pt x="f774" y="f87"/>
                    </a:lnTo>
                    <a:lnTo>
                      <a:pt x="f816" y="f807"/>
                    </a:lnTo>
                    <a:lnTo>
                      <a:pt x="f726" y="f393"/>
                    </a:lnTo>
                    <a:lnTo>
                      <a:pt x="f817" y="f87"/>
                    </a:lnTo>
                    <a:lnTo>
                      <a:pt x="f304" y="f89"/>
                    </a:lnTo>
                    <a:lnTo>
                      <a:pt x="f727" y="f780"/>
                    </a:lnTo>
                    <a:lnTo>
                      <a:pt x="f727" y="f148"/>
                    </a:lnTo>
                    <a:lnTo>
                      <a:pt x="f772" y="f91"/>
                    </a:lnTo>
                    <a:lnTo>
                      <a:pt x="f772" y="f780"/>
                    </a:lnTo>
                    <a:lnTo>
                      <a:pt x="f300" y="f702"/>
                    </a:lnTo>
                    <a:lnTo>
                      <a:pt x="f299" y="f91"/>
                    </a:lnTo>
                    <a:lnTo>
                      <a:pt x="f297" y="f780"/>
                    </a:lnTo>
                    <a:lnTo>
                      <a:pt x="f294" y="f810"/>
                    </a:lnTo>
                    <a:lnTo>
                      <a:pt x="f293" y="f810"/>
                    </a:lnTo>
                    <a:lnTo>
                      <a:pt x="f734" y="f810"/>
                    </a:lnTo>
                    <a:lnTo>
                      <a:pt x="f730" y="f780"/>
                    </a:lnTo>
                    <a:lnTo>
                      <a:pt x="f733" y="f91"/>
                    </a:lnTo>
                    <a:lnTo>
                      <a:pt x="f824" y="f91"/>
                    </a:lnTo>
                    <a:lnTo>
                      <a:pt x="f732" y="f91"/>
                    </a:lnTo>
                    <a:lnTo>
                      <a:pt x="f825" y="f95"/>
                    </a:lnTo>
                    <a:lnTo>
                      <a:pt x="f766" y="f97"/>
                    </a:lnTo>
                    <a:lnTo>
                      <a:pt x="f291" y="f97"/>
                    </a:lnTo>
                    <a:lnTo>
                      <a:pt x="f760" y="f99"/>
                    </a:lnTo>
                    <a:lnTo>
                      <a:pt x="f291" y="f105"/>
                    </a:lnTo>
                    <a:lnTo>
                      <a:pt x="f291" y="f109"/>
                    </a:lnTo>
                    <a:lnTo>
                      <a:pt x="f291" y="f111"/>
                    </a:lnTo>
                    <a:lnTo>
                      <a:pt x="f291" y="f113"/>
                    </a:lnTo>
                    <a:lnTo>
                      <a:pt x="f760" y="f466"/>
                    </a:lnTo>
                    <a:lnTo>
                      <a:pt x="f826" y="f115"/>
                    </a:lnTo>
                    <a:lnTo>
                      <a:pt x="f757" y="f167"/>
                    </a:lnTo>
                    <a:lnTo>
                      <a:pt x="f757" y="f119"/>
                    </a:lnTo>
                    <a:lnTo>
                      <a:pt x="f757" y="f827"/>
                    </a:lnTo>
                    <a:lnTo>
                      <a:pt x="f759" y="f471"/>
                    </a:lnTo>
                    <a:lnTo>
                      <a:pt x="f760" y="f471"/>
                    </a:lnTo>
                    <a:lnTo>
                      <a:pt x="f291" y="f827"/>
                    </a:lnTo>
                    <a:lnTo>
                      <a:pt x="f735" y="f827"/>
                    </a:lnTo>
                    <a:lnTo>
                      <a:pt x="f733" y="f122"/>
                    </a:lnTo>
                    <a:lnTo>
                      <a:pt x="f734" y="f119"/>
                    </a:lnTo>
                    <a:lnTo>
                      <a:pt x="f292" y="f117"/>
                    </a:lnTo>
                    <a:lnTo>
                      <a:pt x="f293" y="f117"/>
                    </a:lnTo>
                    <a:lnTo>
                      <a:pt x="f292" y="f122"/>
                    </a:lnTo>
                    <a:lnTo>
                      <a:pt x="f730" y="f143"/>
                    </a:lnTo>
                    <a:lnTo>
                      <a:pt x="f733" y="f143"/>
                    </a:lnTo>
                    <a:lnTo>
                      <a:pt x="f732" y="f143"/>
                    </a:lnTo>
                    <a:lnTo>
                      <a:pt x="f735" y="f471"/>
                    </a:lnTo>
                    <a:lnTo>
                      <a:pt x="f735" y="f828"/>
                    </a:lnTo>
                    <a:lnTo>
                      <a:pt x="f825" y="f669"/>
                    </a:lnTo>
                    <a:lnTo>
                      <a:pt x="f735" y="f125"/>
                    </a:lnTo>
                    <a:lnTo>
                      <a:pt x="f732" y="f668"/>
                    </a:lnTo>
                    <a:lnTo>
                      <a:pt x="f824" y="f138"/>
                    </a:lnTo>
                    <a:lnTo>
                      <a:pt x="f292" y="f186"/>
                    </a:lnTo>
                    <a:lnTo>
                      <a:pt x="f292" y="f136"/>
                    </a:lnTo>
                    <a:lnTo>
                      <a:pt x="f730" y="f136"/>
                    </a:lnTo>
                    <a:lnTo>
                      <a:pt x="f733" y="f136"/>
                    </a:lnTo>
                    <a:lnTo>
                      <a:pt x="f824" y="f174"/>
                    </a:lnTo>
                    <a:lnTo>
                      <a:pt x="f732" y="f182"/>
                    </a:lnTo>
                    <a:lnTo>
                      <a:pt x="f825" y="f408"/>
                    </a:lnTo>
                    <a:lnTo>
                      <a:pt x="f735" y="f408"/>
                    </a:lnTo>
                    <a:lnTo>
                      <a:pt x="f732" y="f408"/>
                    </a:lnTo>
                    <a:lnTo>
                      <a:pt x="f733" y="f178"/>
                    </a:lnTo>
                    <a:lnTo>
                      <a:pt x="f730" y="f178"/>
                    </a:lnTo>
                    <a:lnTo>
                      <a:pt x="f733" y="f408"/>
                    </a:lnTo>
                    <a:lnTo>
                      <a:pt x="f824" y="f191"/>
                    </a:lnTo>
                    <a:lnTo>
                      <a:pt x="f732" y="f829"/>
                    </a:lnTo>
                    <a:lnTo>
                      <a:pt x="f735" y="f829"/>
                    </a:lnTo>
                    <a:lnTo>
                      <a:pt x="f766" y="f829"/>
                    </a:lnTo>
                    <a:lnTo>
                      <a:pt x="f760" y="f829"/>
                    </a:lnTo>
                    <a:lnTo>
                      <a:pt x="f759" y="f665"/>
                    </a:lnTo>
                    <a:lnTo>
                      <a:pt x="f290" y="f498"/>
                    </a:lnTo>
                    <a:lnTo>
                      <a:pt x="f830" y="f447"/>
                    </a:lnTo>
                    <a:lnTo>
                      <a:pt x="f826" y="f408"/>
                    </a:lnTo>
                    <a:lnTo>
                      <a:pt x="f759" y="f180"/>
                    </a:lnTo>
                    <a:lnTo>
                      <a:pt x="f759" y="f175"/>
                    </a:lnTo>
                    <a:lnTo>
                      <a:pt x="f290" y="f134"/>
                    </a:lnTo>
                    <a:lnTo>
                      <a:pt x="f830" y="f134"/>
                    </a:lnTo>
                    <a:lnTo>
                      <a:pt x="f831" y="f182"/>
                    </a:lnTo>
                    <a:lnTo>
                      <a:pt x="f765" y="f175"/>
                    </a:lnTo>
                    <a:lnTo>
                      <a:pt x="f740" y="f176"/>
                    </a:lnTo>
                    <a:lnTo>
                      <a:pt x="f289" y="f178"/>
                    </a:lnTo>
                    <a:lnTo>
                      <a:pt x="f832" y="f178"/>
                    </a:lnTo>
                    <a:lnTo>
                      <a:pt x="f287" y="f175"/>
                    </a:lnTo>
                    <a:lnTo>
                      <a:pt x="f742" y="f175"/>
                    </a:lnTo>
                    <a:lnTo>
                      <a:pt x="f742" y="f180"/>
                    </a:lnTo>
                    <a:lnTo>
                      <a:pt x="f833" y="f178"/>
                    </a:lnTo>
                    <a:lnTo>
                      <a:pt x="f286" y="f176"/>
                    </a:lnTo>
                    <a:lnTo>
                      <a:pt x="f834" y="f408"/>
                    </a:lnTo>
                    <a:lnTo>
                      <a:pt x="f744" y="f191"/>
                    </a:lnTo>
                    <a:lnTo>
                      <a:pt x="f835" y="f408"/>
                    </a:lnTo>
                    <a:lnTo>
                      <a:pt x="f753" y="f408"/>
                    </a:lnTo>
                    <a:lnTo>
                      <a:pt x="f836" y="f191"/>
                    </a:lnTo>
                    <a:lnTo>
                      <a:pt x="f282" y="f662"/>
                    </a:lnTo>
                    <a:lnTo>
                      <a:pt x="f749" y="f498"/>
                    </a:lnTo>
                    <a:lnTo>
                      <a:pt x="f837" y="f498"/>
                    </a:lnTo>
                    <a:lnTo>
                      <a:pt x="f838" y="f498"/>
                    </a:lnTo>
                    <a:lnTo>
                      <a:pt x="f749" y="f665"/>
                    </a:lnTo>
                    <a:lnTo>
                      <a:pt x="f839" y="f191"/>
                    </a:lnTo>
                    <a:lnTo>
                      <a:pt x="f749" y="f180"/>
                    </a:lnTo>
                    <a:lnTo>
                      <a:pt x="f749" y="f175"/>
                    </a:lnTo>
                    <a:lnTo>
                      <a:pt x="f840" y="f134"/>
                    </a:lnTo>
                    <a:lnTo>
                      <a:pt x="f280" y="f132"/>
                    </a:lnTo>
                    <a:lnTo>
                      <a:pt x="f841" y="f174"/>
                    </a:lnTo>
                    <a:lnTo>
                      <a:pt x="f840" y="f136"/>
                    </a:lnTo>
                    <a:lnTo>
                      <a:pt x="f840" y="f186"/>
                    </a:lnTo>
                    <a:lnTo>
                      <a:pt x="f841" y="f128"/>
                    </a:lnTo>
                    <a:lnTo>
                      <a:pt x="f838" y="f136"/>
                    </a:lnTo>
                    <a:lnTo>
                      <a:pt x="f278" y="f174"/>
                    </a:lnTo>
                    <a:lnTo>
                      <a:pt x="f842" y="f136"/>
                    </a:lnTo>
                    <a:lnTo>
                      <a:pt x="f842" y="f186"/>
                    </a:lnTo>
                    <a:lnTo>
                      <a:pt x="f843" y="f127"/>
                    </a:lnTo>
                    <a:lnTo>
                      <a:pt x="f274" y="f128"/>
                    </a:lnTo>
                    <a:lnTo>
                      <a:pt x="f274" y="f127"/>
                    </a:lnTo>
                    <a:lnTo>
                      <a:pt x="f844" y="f125"/>
                    </a:lnTo>
                    <a:lnTo>
                      <a:pt x="f844" y="f124"/>
                    </a:lnTo>
                    <a:lnTo>
                      <a:pt x="f845" y="f471"/>
                    </a:lnTo>
                    <a:lnTo>
                      <a:pt x="f275" y="f471"/>
                    </a:lnTo>
                    <a:lnTo>
                      <a:pt x="f274" y="f471"/>
                    </a:lnTo>
                    <a:lnTo>
                      <a:pt x="f273" y="f471"/>
                    </a:lnTo>
                    <a:lnTo>
                      <a:pt x="f846" y="f827"/>
                    </a:lnTo>
                    <a:lnTo>
                      <a:pt x="f847" y="f827"/>
                    </a:lnTo>
                    <a:lnTo>
                      <a:pt x="f267" y="f471"/>
                    </a:lnTo>
                    <a:lnTo>
                      <a:pt x="f848" y="f141"/>
                    </a:lnTo>
                    <a:lnTo>
                      <a:pt x="f849" y="f668"/>
                    </a:lnTo>
                    <a:lnTo>
                      <a:pt x="f265" y="f128"/>
                    </a:lnTo>
                    <a:lnTo>
                      <a:pt x="f850" y="f174"/>
                    </a:lnTo>
                    <a:lnTo>
                      <a:pt x="f850" y="f130"/>
                    </a:lnTo>
                    <a:lnTo>
                      <a:pt x="f263" y="f127"/>
                    </a:lnTo>
                    <a:lnTo>
                      <a:pt x="f851" y="f668"/>
                    </a:lnTo>
                    <a:lnTo>
                      <a:pt x="f851" y="f141"/>
                    </a:lnTo>
                    <a:lnTo>
                      <a:pt x="f851" y="f122"/>
                    </a:lnTo>
                    <a:lnTo>
                      <a:pt x="f263" y="f117"/>
                    </a:lnTo>
                    <a:lnTo>
                      <a:pt x="f852" y="f167"/>
                    </a:lnTo>
                    <a:lnTo>
                      <a:pt x="f853" y="f115"/>
                    </a:lnTo>
                    <a:lnTo>
                      <a:pt x="f854" y="f466"/>
                    </a:lnTo>
                    <a:lnTo>
                      <a:pt x="f855" y="f466"/>
                    </a:lnTo>
                    <a:lnTo>
                      <a:pt x="f856" y="f466"/>
                    </a:lnTo>
                    <a:lnTo>
                      <a:pt x="f257" y="f111"/>
                    </a:lnTo>
                    <a:lnTo>
                      <a:pt x="f857" y="f109"/>
                    </a:lnTo>
                    <a:lnTo>
                      <a:pt x="f857" y="f107"/>
                    </a:lnTo>
                    <a:lnTo>
                      <a:pt x="f255" y="f397"/>
                    </a:lnTo>
                    <a:lnTo>
                      <a:pt x="f255" y="f103"/>
                    </a:lnTo>
                    <a:lnTo>
                      <a:pt x="f252" y="f105"/>
                    </a:lnTo>
                    <a:lnTo>
                      <a:pt x="f858" y="f105"/>
                    </a:lnTo>
                    <a:lnTo>
                      <a:pt x="f240" y="f109"/>
                    </a:lnTo>
                    <a:lnTo>
                      <a:pt x="f859" y="f466"/>
                    </a:lnTo>
                    <a:lnTo>
                      <a:pt x="f860" y="f115"/>
                    </a:lnTo>
                    <a:lnTo>
                      <a:pt x="f861" y="f115"/>
                    </a:lnTo>
                    <a:lnTo>
                      <a:pt x="f862" y="f466"/>
                    </a:lnTo>
                    <a:lnTo>
                      <a:pt x="f196" y="f115"/>
                    </a:lnTo>
                    <a:lnTo>
                      <a:pt x="f194" y="f117"/>
                    </a:lnTo>
                    <a:lnTo>
                      <a:pt x="f194" y="f119"/>
                    </a:lnTo>
                    <a:lnTo>
                      <a:pt x="f194" y="f827"/>
                    </a:lnTo>
                    <a:lnTo>
                      <a:pt x="f194" y="f143"/>
                    </a:lnTo>
                    <a:lnTo>
                      <a:pt x="f863" y="f143"/>
                    </a:lnTo>
                    <a:lnTo>
                      <a:pt x="f192" y="f827"/>
                    </a:lnTo>
                    <a:lnTo>
                      <a:pt x="f864" y="f117"/>
                    </a:lnTo>
                    <a:lnTo>
                      <a:pt x="f864" y="f167"/>
                    </a:lnTo>
                    <a:lnTo>
                      <a:pt x="f863" y="f111"/>
                    </a:lnTo>
                    <a:lnTo>
                      <a:pt x="f864" y="f164"/>
                    </a:lnTo>
                    <a:lnTo>
                      <a:pt x="f865" y="f105"/>
                    </a:lnTo>
                    <a:lnTo>
                      <a:pt x="f866" y="f105"/>
                    </a:lnTo>
                    <a:lnTo>
                      <a:pt x="f185" y="f105"/>
                    </a:lnTo>
                    <a:lnTo>
                      <a:pt x="f867" y="f107"/>
                    </a:lnTo>
                    <a:lnTo>
                      <a:pt x="f181" y="f466"/>
                    </a:lnTo>
                    <a:lnTo>
                      <a:pt x="f868" y="f115"/>
                    </a:lnTo>
                    <a:lnTo>
                      <a:pt x="f179" y="f828"/>
                    </a:lnTo>
                    <a:lnTo>
                      <a:pt x="f869" y="f124"/>
                    </a:lnTo>
                    <a:lnTo>
                      <a:pt x="f870" y="f124"/>
                    </a:lnTo>
                    <a:lnTo>
                      <a:pt x="f871" y="f124"/>
                    </a:lnTo>
                    <a:lnTo>
                      <a:pt x="f173" y="f143"/>
                    </a:lnTo>
                    <a:lnTo>
                      <a:pt x="f872" y="f827"/>
                    </a:lnTo>
                    <a:lnTo>
                      <a:pt x="f873" y="f122"/>
                    </a:lnTo>
                    <a:lnTo>
                      <a:pt x="f874" y="f122"/>
                    </a:lnTo>
                    <a:lnTo>
                      <a:pt x="f874" y="f119"/>
                    </a:lnTo>
                    <a:lnTo>
                      <a:pt x="f875" y="f167"/>
                    </a:lnTo>
                    <a:lnTo>
                      <a:pt x="f875" y="f466"/>
                    </a:lnTo>
                    <a:lnTo>
                      <a:pt x="f874" y="f164"/>
                    </a:lnTo>
                    <a:lnTo>
                      <a:pt x="f874" y="f107"/>
                    </a:lnTo>
                    <a:lnTo>
                      <a:pt x="f874" y="f397"/>
                    </a:lnTo>
                    <a:lnTo>
                      <a:pt x="f173" y="f466"/>
                    </a:lnTo>
                    <a:lnTo>
                      <a:pt x="f876" y="f122"/>
                    </a:lnTo>
                    <a:lnTo>
                      <a:pt x="f876" y="f827"/>
                    </a:lnTo>
                    <a:lnTo>
                      <a:pt x="f871" y="f828"/>
                    </a:lnTo>
                    <a:lnTo>
                      <a:pt x="f870" y="f828"/>
                    </a:lnTo>
                    <a:lnTo>
                      <a:pt x="f869" y="f471"/>
                    </a:lnTo>
                    <a:lnTo>
                      <a:pt x="f869" y="f143"/>
                    </a:lnTo>
                    <a:lnTo>
                      <a:pt x="f877" y="f827"/>
                    </a:lnTo>
                    <a:lnTo>
                      <a:pt x="f877" y="f122"/>
                    </a:lnTo>
                    <a:lnTo>
                      <a:pt x="f869" y="f117"/>
                    </a:lnTo>
                    <a:lnTo>
                      <a:pt x="f870" y="f115"/>
                    </a:lnTo>
                    <a:lnTo>
                      <a:pt x="f871" y="f111"/>
                    </a:lnTo>
                    <a:lnTo>
                      <a:pt x="f871" y="f164"/>
                    </a:lnTo>
                    <a:lnTo>
                      <a:pt x="f870" y="f105"/>
                    </a:lnTo>
                    <a:lnTo>
                      <a:pt x="f869" y="f161"/>
                    </a:lnTo>
                    <a:lnTo>
                      <a:pt x="f179" y="f101"/>
                    </a:lnTo>
                    <a:lnTo>
                      <a:pt x="f179" y="f99"/>
                    </a:lnTo>
                    <a:lnTo>
                      <a:pt x="f179" y="f97"/>
                    </a:lnTo>
                    <a:lnTo>
                      <a:pt x="f869" y="f95"/>
                    </a:lnTo>
                    <a:lnTo>
                      <a:pt x="f177" y="f158"/>
                    </a:lnTo>
                    <a:lnTo>
                      <a:pt x="f172" y="f93"/>
                    </a:lnTo>
                    <a:lnTo>
                      <a:pt x="f168" y="f91"/>
                    </a:lnTo>
                    <a:lnTo>
                      <a:pt x="f166" y="f810"/>
                    </a:lnTo>
                    <a:lnTo>
                      <a:pt x="f165" y="f810"/>
                    </a:lnTo>
                    <a:lnTo>
                      <a:pt x="f878" y="f154"/>
                    </a:lnTo>
                    <a:lnTo>
                      <a:pt x="f165" y="f154"/>
                    </a:lnTo>
                    <a:lnTo>
                      <a:pt x="f879" y="f154"/>
                    </a:lnTo>
                    <a:lnTo>
                      <a:pt x="f880" y="f154"/>
                    </a:lnTo>
                    <a:lnTo>
                      <a:pt x="f881" y="f87"/>
                    </a:lnTo>
                    <a:lnTo>
                      <a:pt x="f882" y="f809"/>
                    </a:lnTo>
                    <a:lnTo>
                      <a:pt x="f883" y="f807"/>
                    </a:lnTo>
                    <a:lnTo>
                      <a:pt x="f159" y="f384"/>
                    </a:lnTo>
                    <a:lnTo>
                      <a:pt x="f884" y="f385"/>
                    </a:lnTo>
                    <a:lnTo>
                      <a:pt x="f155" y="f390"/>
                    </a:lnTo>
                    <a:lnTo>
                      <a:pt x="f885" y="f81"/>
                    </a:lnTo>
                    <a:lnTo>
                      <a:pt x="f886" y="f81"/>
                    </a:lnTo>
                    <a:lnTo>
                      <a:pt x="f151" y="f81"/>
                    </a:lnTo>
                    <a:lnTo>
                      <a:pt x="f151" y="f676"/>
                    </a:lnTo>
                    <a:lnTo>
                      <a:pt x="f887" y="f676"/>
                    </a:lnTo>
                    <a:lnTo>
                      <a:pt x="f888" y="f381"/>
                    </a:lnTo>
                    <a:lnTo>
                      <a:pt x="f889" y="f789"/>
                    </a:lnTo>
                    <a:lnTo>
                      <a:pt x="f890" y="f75"/>
                    </a:lnTo>
                    <a:lnTo>
                      <a:pt x="f891" y="f678"/>
                    </a:lnTo>
                    <a:lnTo>
                      <a:pt x="f892" y="f75"/>
                    </a:lnTo>
                    <a:lnTo>
                      <a:pt x="f893" y="f383"/>
                    </a:lnTo>
                    <a:lnTo>
                      <a:pt x="f894" y="f788"/>
                    </a:lnTo>
                    <a:lnTo>
                      <a:pt x="f131" y="f79"/>
                    </a:lnTo>
                    <a:lnTo>
                      <a:pt x="f895" y="f676"/>
                    </a:lnTo>
                    <a:lnTo>
                      <a:pt x="f131" y="f675"/>
                    </a:lnTo>
                    <a:lnTo>
                      <a:pt x="f896" y="f803"/>
                    </a:lnTo>
                    <a:lnTo>
                      <a:pt x="f897" y="f806"/>
                    </a:lnTo>
                    <a:lnTo>
                      <a:pt x="f893" y="f384"/>
                    </a:lnTo>
                    <a:lnTo>
                      <a:pt x="f137" y="f806"/>
                    </a:lnTo>
                    <a:lnTo>
                      <a:pt x="f891" y="f807"/>
                    </a:lnTo>
                    <a:lnTo>
                      <a:pt x="f137" y="f85"/>
                    </a:lnTo>
                    <a:lnTo>
                      <a:pt x="f139" y="f809"/>
                    </a:lnTo>
                    <a:lnTo>
                      <a:pt x="f898" y="f699"/>
                    </a:lnTo>
                    <a:lnTo>
                      <a:pt x="f142" y="f152"/>
                    </a:lnTo>
                    <a:lnTo>
                      <a:pt x="f140" y="f87"/>
                    </a:lnTo>
                    <a:lnTo>
                      <a:pt x="f899" y="f823"/>
                    </a:lnTo>
                    <a:lnTo>
                      <a:pt x="f900" y="f87"/>
                    </a:lnTo>
                    <a:lnTo>
                      <a:pt x="f901" y="f152"/>
                    </a:lnTo>
                    <a:lnTo>
                      <a:pt x="f147" y="f152"/>
                    </a:lnTo>
                    <a:lnTo>
                      <a:pt x="f901" y="f154"/>
                    </a:lnTo>
                    <a:lnTo>
                      <a:pt x="f900" y="f89"/>
                    </a:lnTo>
                    <a:lnTo>
                      <a:pt x="f900" y="f810"/>
                    </a:lnTo>
                    <a:lnTo>
                      <a:pt x="f147" y="f91"/>
                    </a:lnTo>
                    <a:lnTo>
                      <a:pt x="f147" y="f702"/>
                    </a:lnTo>
                    <a:lnTo>
                      <a:pt x="f899" y="f91"/>
                    </a:lnTo>
                    <a:lnTo>
                      <a:pt x="f889" y="f780"/>
                    </a:lnTo>
                    <a:lnTo>
                      <a:pt x="f898" y="f810"/>
                    </a:lnTo>
                    <a:lnTo>
                      <a:pt x="f139" y="f154"/>
                    </a:lnTo>
                    <a:lnTo>
                      <a:pt x="f902" y="f154"/>
                    </a:lnTo>
                    <a:lnTo>
                      <a:pt x="f137" y="f823"/>
                    </a:lnTo>
                    <a:lnTo>
                      <a:pt x="f892" y="f87"/>
                    </a:lnTo>
                    <a:lnTo>
                      <a:pt x="f135" y="f87"/>
                    </a:lnTo>
                    <a:lnTo>
                      <a:pt x="f903" y="f823"/>
                    </a:lnTo>
                    <a:lnTo>
                      <a:pt x="f903" y="f89"/>
                    </a:lnTo>
                    <a:lnTo>
                      <a:pt x="f903" y="f780"/>
                    </a:lnTo>
                    <a:lnTo>
                      <a:pt x="f135" y="f91"/>
                    </a:lnTo>
                    <a:lnTo>
                      <a:pt x="f893" y="f156"/>
                    </a:lnTo>
                    <a:lnTo>
                      <a:pt x="f892" y="f95"/>
                    </a:lnTo>
                    <a:lnTo>
                      <a:pt x="f893" y="f158"/>
                    </a:lnTo>
                    <a:lnTo>
                      <a:pt x="f135" y="f670"/>
                    </a:lnTo>
                    <a:lnTo>
                      <a:pt x="f897" y="f91"/>
                    </a:lnTo>
                    <a:lnTo>
                      <a:pt x="f904" y="f91"/>
                    </a:lnTo>
                    <a:lnTo>
                      <a:pt x="f133" y="f156"/>
                    </a:lnTo>
                    <a:lnTo>
                      <a:pt x="f131" y="f156"/>
                    </a:lnTo>
                    <a:lnTo>
                      <a:pt x="f904" y="f89"/>
                    </a:lnTo>
                    <a:lnTo>
                      <a:pt x="f904" y="f154"/>
                    </a:lnTo>
                    <a:lnTo>
                      <a:pt x="f905" y="f807"/>
                    </a:lnTo>
                    <a:lnTo>
                      <a:pt x="f129" y="f393"/>
                    </a:lnTo>
                    <a:lnTo>
                      <a:pt x="f129" y="f390"/>
                    </a:lnTo>
                    <a:lnTo>
                      <a:pt x="f906" y="f81"/>
                    </a:lnTo>
                    <a:lnTo>
                      <a:pt x="f907" y="f81"/>
                    </a:lnTo>
                    <a:lnTo>
                      <a:pt x="f908" y="f390"/>
                    </a:lnTo>
                    <a:lnTo>
                      <a:pt x="f121" y="f675"/>
                    </a:lnTo>
                    <a:lnTo>
                      <a:pt x="f909" y="f802"/>
                    </a:lnTo>
                    <a:lnTo>
                      <a:pt x="f910" y="f79"/>
                    </a:lnTo>
                    <a:lnTo>
                      <a:pt x="f911" y="f79"/>
                    </a:lnTo>
                    <a:lnTo>
                      <a:pt x="f114" y="f676"/>
                    </a:lnTo>
                    <a:lnTo>
                      <a:pt x="f912" y="f81"/>
                    </a:lnTo>
                    <a:lnTo>
                      <a:pt x="f912" y="f675"/>
                    </a:lnTo>
                    <a:lnTo>
                      <a:pt x="f114" y="f390"/>
                    </a:lnTo>
                    <a:lnTo>
                      <a:pt x="f910" y="f807"/>
                    </a:lnTo>
                    <a:lnTo>
                      <a:pt x="f909" y="f152"/>
                    </a:lnTo>
                    <a:lnTo>
                      <a:pt x="f913" y="f154"/>
                    </a:lnTo>
                    <a:lnTo>
                      <a:pt x="f121" y="f91"/>
                    </a:lnTo>
                    <a:lnTo>
                      <a:pt x="f123" y="f158"/>
                    </a:lnTo>
                    <a:lnTo>
                      <a:pt x="f914" y="f105"/>
                    </a:lnTo>
                    <a:lnTo>
                      <a:pt x="f129" y="f164"/>
                    </a:lnTo>
                    <a:lnTo>
                      <a:pt x="f907" y="f111"/>
                    </a:lnTo>
                    <a:lnTo>
                      <a:pt x="f907" y="f466"/>
                    </a:lnTo>
                    <a:lnTo>
                      <a:pt x="f905" y="f167"/>
                    </a:lnTo>
                    <a:lnTo>
                      <a:pt x="f906" y="f117"/>
                    </a:lnTo>
                    <a:lnTo>
                      <a:pt x="f906" y="f122"/>
                    </a:lnTo>
                    <a:lnTo>
                      <a:pt x="f906" y="f471"/>
                    </a:lnTo>
                    <a:lnTo>
                      <a:pt x="f906" y="f143"/>
                    </a:lnTo>
                    <a:lnTo>
                      <a:pt x="f907" y="f119"/>
                    </a:lnTo>
                    <a:lnTo>
                      <a:pt x="f914" y="f466"/>
                    </a:lnTo>
                    <a:lnTo>
                      <a:pt x="f908" y="f397"/>
                    </a:lnTo>
                    <a:lnTo>
                      <a:pt x="f120" y="f148"/>
                    </a:lnTo>
                    <a:lnTo>
                      <a:pt x="f909" y="f156"/>
                    </a:lnTo>
                    <a:lnTo>
                      <a:pt x="f915" y="f156"/>
                    </a:lnTo>
                    <a:lnTo>
                      <a:pt x="f915" y="f702"/>
                    </a:lnTo>
                    <a:lnTo>
                      <a:pt x="f911" y="f89"/>
                    </a:lnTo>
                    <a:lnTo>
                      <a:pt x="f110" y="f807"/>
                    </a:lnTo>
                    <a:lnTo>
                      <a:pt x="f106" y="f384"/>
                    </a:lnTo>
                    <a:lnTo>
                      <a:pt x="f100" y="f384"/>
                    </a:lnTo>
                    <a:lnTo>
                      <a:pt x="f98" y="f806"/>
                    </a:lnTo>
                    <a:lnTo>
                      <a:pt x="f96" y="f83"/>
                    </a:lnTo>
                    <a:lnTo>
                      <a:pt x="f916" y="f803"/>
                    </a:lnTo>
                    <a:lnTo>
                      <a:pt x="f917" y="f806"/>
                    </a:lnTo>
                    <a:lnTo>
                      <a:pt x="f917" y="f152"/>
                    </a:lnTo>
                    <a:lnTo>
                      <a:pt x="f94" y="f89"/>
                    </a:lnTo>
                    <a:lnTo>
                      <a:pt x="f918" y="f810"/>
                    </a:lnTo>
                    <a:lnTo>
                      <a:pt x="f919" y="f810"/>
                    </a:lnTo>
                    <a:lnTo>
                      <a:pt x="f919" y="f89"/>
                    </a:lnTo>
                    <a:lnTo>
                      <a:pt x="f918" y="f154"/>
                    </a:lnTo>
                    <a:lnTo>
                      <a:pt x="f918" y="f384"/>
                    </a:lnTo>
                    <a:lnTo>
                      <a:pt x="f918" y="f83"/>
                    </a:lnTo>
                    <a:lnTo>
                      <a:pt x="f920" y="f81"/>
                    </a:lnTo>
                    <a:lnTo>
                      <a:pt x="f921" y="f676"/>
                    </a:lnTo>
                    <a:lnTo>
                      <a:pt x="f922" y="f677"/>
                    </a:lnTo>
                    <a:lnTo>
                      <a:pt x="f923" y="f383"/>
                    </a:lnTo>
                    <a:lnTo>
                      <a:pt x="f88" y="f924"/>
                    </a:lnTo>
                    <a:lnTo>
                      <a:pt x="f86" y="f924"/>
                    </a:lnTo>
                    <a:lnTo>
                      <a:pt x="f925" y="f924"/>
                    </a:lnTo>
                    <a:lnTo>
                      <a:pt x="f926" y="f789"/>
                    </a:lnTo>
                    <a:lnTo>
                      <a:pt x="f926" y="f677"/>
                    </a:lnTo>
                    <a:lnTo>
                      <a:pt x="f927" y="f677"/>
                    </a:lnTo>
                    <a:lnTo>
                      <a:pt x="f928" y="f677"/>
                    </a:lnTo>
                    <a:lnTo>
                      <a:pt x="f927" y="f383"/>
                    </a:lnTo>
                    <a:lnTo>
                      <a:pt x="f929" y="f381"/>
                    </a:lnTo>
                    <a:lnTo>
                      <a:pt x="f927" y="f789"/>
                    </a:lnTo>
                    <a:lnTo>
                      <a:pt x="f84" y="f678"/>
                    </a:lnTo>
                    <a:lnTo>
                      <a:pt x="f930" y="f822"/>
                    </a:lnTo>
                    <a:lnTo>
                      <a:pt x="f78" y="f790"/>
                    </a:lnTo>
                    <a:lnTo>
                      <a:pt x="f931" y="f790"/>
                    </a:lnTo>
                    <a:lnTo>
                      <a:pt x="f928" y="f378"/>
                    </a:lnTo>
                    <a:lnTo>
                      <a:pt x="f84" y="f379"/>
                    </a:lnTo>
                    <a:lnTo>
                      <a:pt x="f927" y="f73"/>
                    </a:lnTo>
                    <a:lnTo>
                      <a:pt x="f927" y="f378"/>
                    </a:lnTo>
                    <a:lnTo>
                      <a:pt x="f927" y="f790"/>
                    </a:lnTo>
                    <a:lnTo>
                      <a:pt x="f930" y="f686"/>
                    </a:lnTo>
                    <a:lnTo>
                      <a:pt x="f932" y="f374"/>
                    </a:lnTo>
                    <a:lnTo>
                      <a:pt x="f80" y="f695"/>
                    </a:lnTo>
                    <a:lnTo>
                      <a:pt x="f933" y="f689"/>
                    </a:lnTo>
                    <a:lnTo>
                      <a:pt x="f72" y="f682"/>
                    </a:lnTo>
                    <a:lnTo>
                      <a:pt x="f934" y="f682"/>
                    </a:lnTo>
                    <a:lnTo>
                      <a:pt x="f934" y="f797"/>
                    </a:lnTo>
                    <a:lnTo>
                      <a:pt x="f935" y="f368"/>
                    </a:lnTo>
                    <a:lnTo>
                      <a:pt x="f936" y="f56"/>
                    </a:lnTo>
                    <a:lnTo>
                      <a:pt x="f937" y="f50"/>
                    </a:lnTo>
                    <a:lnTo>
                      <a:pt x="f938" y="f50"/>
                    </a:lnTo>
                    <a:lnTo>
                      <a:pt x="f939" y="f50"/>
                    </a:lnTo>
                    <a:lnTo>
                      <a:pt x="f940" y="f43"/>
                    </a:lnTo>
                    <a:lnTo>
                      <a:pt x="f64" y="f356"/>
                    </a:lnTo>
                    <a:lnTo>
                      <a:pt x="f941" y="f43"/>
                    </a:lnTo>
                    <a:lnTo>
                      <a:pt x="f941" y="f356"/>
                    </a:lnTo>
                    <a:lnTo>
                      <a:pt x="f62" y="f355"/>
                    </a:lnTo>
                    <a:lnTo>
                      <a:pt x="f60" y="f30"/>
                    </a:lnTo>
                    <a:lnTo>
                      <a:pt x="f942" y="f34"/>
                    </a:lnTo>
                    <a:lnTo>
                      <a:pt x="f59" y="f800"/>
                    </a:lnTo>
                    <a:lnTo>
                      <a:pt x="f57" y="f800"/>
                    </a:lnTo>
                    <a:lnTo>
                      <a:pt x="f53" y="f800"/>
                    </a:lnTo>
                    <a:lnTo>
                      <a:pt x="f943" y="f26"/>
                    </a:lnTo>
                    <a:lnTo>
                      <a:pt x="f944" y="f25"/>
                    </a:lnTo>
                    <a:lnTo>
                      <a:pt x="f51" y="f945"/>
                    </a:lnTo>
                    <a:lnTo>
                      <a:pt x="f946" y="f945"/>
                    </a:lnTo>
                    <a:lnTo>
                      <a:pt x="f947" y="f25"/>
                    </a:lnTo>
                    <a:lnTo>
                      <a:pt x="f948" y="f24"/>
                    </a:lnTo>
                    <a:lnTo>
                      <a:pt x="f49" y="f804"/>
                    </a:lnTo>
                    <a:lnTo>
                      <a:pt x="f946" y="f704"/>
                    </a:lnTo>
                    <a:lnTo>
                      <a:pt x="f946" y="f340"/>
                    </a:lnTo>
                    <a:lnTo>
                      <a:pt x="f51" y="f706"/>
                    </a:lnTo>
                    <a:lnTo>
                      <a:pt x="f949" y="f792"/>
                    </a:lnTo>
                    <a:lnTo>
                      <a:pt x="f949" y="f11"/>
                    </a:lnTo>
                    <a:lnTo>
                      <a:pt x="f950" y="f951"/>
                    </a:lnTo>
                    <a:lnTo>
                      <a:pt x="f948" y="f336"/>
                    </a:lnTo>
                    <a:lnTo>
                      <a:pt x="f947" y="f336"/>
                    </a:lnTo>
                    <a:lnTo>
                      <a:pt x="f947" y="f951"/>
                    </a:lnTo>
                    <a:lnTo>
                      <a:pt x="f45" y="f791"/>
                    </a:lnTo>
                    <a:lnTo>
                      <a:pt x="f947" y="f339"/>
                    </a:lnTo>
                    <a:lnTo>
                      <a:pt x="f947" y="f14"/>
                    </a:lnTo>
                    <a:lnTo>
                      <a:pt x="f947" y="f340"/>
                    </a:lnTo>
                    <a:lnTo>
                      <a:pt x="f952" y="f812"/>
                    </a:lnTo>
                    <a:lnTo>
                      <a:pt x="f952" y="f16"/>
                    </a:lnTo>
                    <a:lnTo>
                      <a:pt x="f952" y="f704"/>
                    </a:lnTo>
                    <a:lnTo>
                      <a:pt x="f953" y="f342"/>
                    </a:lnTo>
                    <a:lnTo>
                      <a:pt x="f954" y="f23"/>
                    </a:lnTo>
                    <a:lnTo>
                      <a:pt x="f955" y="f945"/>
                    </a:lnTo>
                    <a:lnTo>
                      <a:pt x="f956" y="f24"/>
                    </a:lnTo>
                    <a:lnTo>
                      <a:pt x="f41" y="f346"/>
                    </a:lnTo>
                    <a:lnTo>
                      <a:pt x="f956" y="f345"/>
                    </a:lnTo>
                    <a:lnTo>
                      <a:pt x="f957" y="f342"/>
                    </a:lnTo>
                    <a:lnTo>
                      <a:pt x="f958" y="f808"/>
                    </a:lnTo>
                    <a:lnTo>
                      <a:pt x="f36" y="f340"/>
                    </a:lnTo>
                    <a:lnTo>
                      <a:pt x="f959" y="f339"/>
                    </a:lnTo>
                    <a:lnTo>
                      <a:pt x="f960" y="f11"/>
                    </a:lnTo>
                    <a:lnTo>
                      <a:pt x="f961" y="f708"/>
                    </a:lnTo>
                    <a:lnTo>
                      <a:pt x="f961" y="f951"/>
                    </a:lnTo>
                    <a:lnTo>
                      <a:pt x="f33" y="f951"/>
                    </a:lnTo>
                    <a:lnTo>
                      <a:pt x="f33" y="f336"/>
                    </a:lnTo>
                    <a:lnTo>
                      <a:pt x="f35" y="f330"/>
                    </a:lnTo>
                    <a:lnTo>
                      <a:pt x="f35" y="f326"/>
                    </a:lnTo>
                    <a:lnTo>
                      <a:pt x="f35" y="f713"/>
                    </a:lnTo>
                    <a:lnTo>
                      <a:pt x="f962" y="f786"/>
                    </a:lnTo>
                    <a:lnTo>
                      <a:pt x="f963" y="f785"/>
                    </a:lnTo>
                    <a:lnTo>
                      <a:pt x="f964" y="f783"/>
                    </a:lnTo>
                    <a:lnTo>
                      <a:pt x="f15" y="f821"/>
                    </a:lnTo>
                    <a:lnTo>
                      <a:pt x="f965" y="f319"/>
                    </a:lnTo>
                    <a:lnTo>
                      <a:pt x="f966" y="f820"/>
                    </a:lnTo>
                    <a:lnTo>
                      <a:pt x="f8" y="f321"/>
                    </a:lnTo>
                    <a:lnTo>
                      <a:pt x="f6" y="f327"/>
                    </a:lnTo>
                    <a:lnTo>
                      <a:pt x="f8" y="f9"/>
                    </a:lnTo>
                    <a:close/>
                    <a:moveTo>
                      <a:pt x="f517" y="f518"/>
                    </a:moveTo>
                    <a:lnTo>
                      <a:pt x="f517" y="f464"/>
                    </a:lnTo>
                    <a:lnTo>
                      <a:pt x="f565" y="f231"/>
                    </a:lnTo>
                    <a:lnTo>
                      <a:pt x="f523" y="f465"/>
                    </a:lnTo>
                    <a:lnTo>
                      <a:pt x="f563" y="f463"/>
                    </a:lnTo>
                    <a:lnTo>
                      <a:pt x="f523" y="f463"/>
                    </a:lnTo>
                    <a:lnTo>
                      <a:pt x="f567" y="f231"/>
                    </a:lnTo>
                    <a:lnTo>
                      <a:pt x="f517" y="f518"/>
                    </a:lnTo>
                    <a:close/>
                    <a:moveTo>
                      <a:pt x="f967" y="f968"/>
                    </a:moveTo>
                    <a:lnTo>
                      <a:pt x="f969" y="f595"/>
                    </a:lnTo>
                    <a:lnTo>
                      <a:pt x="f970" y="f971"/>
                    </a:lnTo>
                    <a:lnTo>
                      <a:pt x="f972" y="f973"/>
                    </a:lnTo>
                    <a:lnTo>
                      <a:pt x="f974" y="f973"/>
                    </a:lnTo>
                    <a:lnTo>
                      <a:pt x="f975" y="f213"/>
                    </a:lnTo>
                    <a:lnTo>
                      <a:pt x="f976" y="f977"/>
                    </a:lnTo>
                    <a:lnTo>
                      <a:pt x="f976" y="f978"/>
                    </a:lnTo>
                    <a:lnTo>
                      <a:pt x="f979" y="f980"/>
                    </a:lnTo>
                    <a:lnTo>
                      <a:pt x="f981" y="f982"/>
                    </a:lnTo>
                    <a:lnTo>
                      <a:pt x="f983" y="f593"/>
                    </a:lnTo>
                    <a:lnTo>
                      <a:pt x="f983" y="f984"/>
                    </a:lnTo>
                    <a:lnTo>
                      <a:pt x="f983" y="f215"/>
                    </a:lnTo>
                    <a:lnTo>
                      <a:pt x="f983" y="f592"/>
                    </a:lnTo>
                    <a:lnTo>
                      <a:pt x="f985" y="f986"/>
                    </a:lnTo>
                    <a:lnTo>
                      <a:pt x="f987" y="f582"/>
                    </a:lnTo>
                    <a:lnTo>
                      <a:pt x="f988" y="f989"/>
                    </a:lnTo>
                    <a:lnTo>
                      <a:pt x="f990" y="f989"/>
                    </a:lnTo>
                    <a:lnTo>
                      <a:pt x="f991" y="f989"/>
                    </a:lnTo>
                    <a:lnTo>
                      <a:pt x="f992" y="f591"/>
                    </a:lnTo>
                    <a:lnTo>
                      <a:pt x="f993" y="f591"/>
                    </a:lnTo>
                    <a:lnTo>
                      <a:pt x="f994" y="f590"/>
                    </a:lnTo>
                    <a:lnTo>
                      <a:pt x="f995" y="f577"/>
                    </a:lnTo>
                    <a:lnTo>
                      <a:pt x="f996" y="f577"/>
                    </a:lnTo>
                    <a:lnTo>
                      <a:pt x="f997" y="f589"/>
                    </a:lnTo>
                    <a:lnTo>
                      <a:pt x="f998" y="f574"/>
                    </a:lnTo>
                    <a:lnTo>
                      <a:pt x="f999" y="f584"/>
                    </a:lnTo>
                    <a:lnTo>
                      <a:pt x="f1000" y="f589"/>
                    </a:lnTo>
                    <a:lnTo>
                      <a:pt x="f1001" y="f590"/>
                    </a:lnTo>
                    <a:lnTo>
                      <a:pt x="f1002" y="f591"/>
                    </a:lnTo>
                    <a:lnTo>
                      <a:pt x="f1002" y="f986"/>
                    </a:lnTo>
                    <a:lnTo>
                      <a:pt x="f1002" y="f1003"/>
                    </a:lnTo>
                    <a:lnTo>
                      <a:pt x="f1000" y="f1004"/>
                    </a:lnTo>
                    <a:lnTo>
                      <a:pt x="f1005" y="f984"/>
                    </a:lnTo>
                    <a:lnTo>
                      <a:pt x="f998" y="f1006"/>
                    </a:lnTo>
                    <a:lnTo>
                      <a:pt x="f996" y="f984"/>
                    </a:lnTo>
                    <a:lnTo>
                      <a:pt x="f1007" y="f1008"/>
                    </a:lnTo>
                    <a:lnTo>
                      <a:pt x="f994" y="f1008"/>
                    </a:lnTo>
                    <a:lnTo>
                      <a:pt x="f993" y="f1008"/>
                    </a:lnTo>
                    <a:lnTo>
                      <a:pt x="f1009" y="f1004"/>
                    </a:lnTo>
                    <a:lnTo>
                      <a:pt x="f1010" y="f1011"/>
                    </a:lnTo>
                    <a:lnTo>
                      <a:pt x="f991" y="f980"/>
                    </a:lnTo>
                    <a:lnTo>
                      <a:pt x="f1012" y="f978"/>
                    </a:lnTo>
                    <a:lnTo>
                      <a:pt x="f990" y="f1013"/>
                    </a:lnTo>
                    <a:lnTo>
                      <a:pt x="f990" y="f973"/>
                    </a:lnTo>
                    <a:lnTo>
                      <a:pt x="f990" y="f971"/>
                    </a:lnTo>
                    <a:lnTo>
                      <a:pt x="f988" y="f1014"/>
                    </a:lnTo>
                    <a:lnTo>
                      <a:pt x="f987" y="f1015"/>
                    </a:lnTo>
                    <a:lnTo>
                      <a:pt x="f985" y="f1016"/>
                    </a:lnTo>
                    <a:lnTo>
                      <a:pt x="f985" y="f1017"/>
                    </a:lnTo>
                    <a:lnTo>
                      <a:pt x="f983" y="f968"/>
                    </a:lnTo>
                    <a:lnTo>
                      <a:pt x="f983" y="f1018"/>
                    </a:lnTo>
                    <a:lnTo>
                      <a:pt x="f983" y="f1019"/>
                    </a:lnTo>
                    <a:lnTo>
                      <a:pt x="f1020" y="f1019"/>
                    </a:lnTo>
                    <a:lnTo>
                      <a:pt x="f1021" y="f597"/>
                    </a:lnTo>
                    <a:lnTo>
                      <a:pt x="f1022" y="f211"/>
                    </a:lnTo>
                    <a:lnTo>
                      <a:pt x="f979" y="f1023"/>
                    </a:lnTo>
                    <a:lnTo>
                      <a:pt x="f1024" y="f1017"/>
                    </a:lnTo>
                    <a:lnTo>
                      <a:pt x="f972" y="f968"/>
                    </a:lnTo>
                    <a:lnTo>
                      <a:pt x="f970" y="f1023"/>
                    </a:lnTo>
                    <a:lnTo>
                      <a:pt x="f967" y="f968"/>
                    </a:lnTo>
                    <a:close/>
                    <a:moveTo>
                      <a:pt x="f760" y="f182"/>
                    </a:moveTo>
                    <a:lnTo>
                      <a:pt x="f291" y="f182"/>
                    </a:lnTo>
                    <a:lnTo>
                      <a:pt x="f291" y="f134"/>
                    </a:lnTo>
                    <a:lnTo>
                      <a:pt x="f291" y="f174"/>
                    </a:lnTo>
                    <a:lnTo>
                      <a:pt x="f760" y="f136"/>
                    </a:lnTo>
                    <a:lnTo>
                      <a:pt x="f757" y="f174"/>
                    </a:lnTo>
                    <a:lnTo>
                      <a:pt x="f757" y="f132"/>
                    </a:lnTo>
                    <a:lnTo>
                      <a:pt x="f826" y="f134"/>
                    </a:lnTo>
                    <a:lnTo>
                      <a:pt x="f760" y="f182"/>
                    </a:lnTo>
                    <a:close/>
                    <a:moveTo>
                      <a:pt x="f1025" y="f195"/>
                    </a:moveTo>
                    <a:lnTo>
                      <a:pt x="f1026" y="f195"/>
                    </a:lnTo>
                    <a:lnTo>
                      <a:pt x="f1027" y="f417"/>
                    </a:lnTo>
                    <a:lnTo>
                      <a:pt x="f1028" y="f578"/>
                    </a:lnTo>
                    <a:lnTo>
                      <a:pt x="f1028" y="f197"/>
                    </a:lnTo>
                    <a:lnTo>
                      <a:pt x="f1029" y="f1030"/>
                    </a:lnTo>
                    <a:lnTo>
                      <a:pt x="f1031" y="f1032"/>
                    </a:lnTo>
                    <a:lnTo>
                      <a:pt x="f1029" y="f1033"/>
                    </a:lnTo>
                    <a:lnTo>
                      <a:pt x="f1034" y="f649"/>
                    </a:lnTo>
                    <a:lnTo>
                      <a:pt x="f1035" y="f653"/>
                    </a:lnTo>
                    <a:lnTo>
                      <a:pt x="f1036" y="f1037"/>
                    </a:lnTo>
                    <a:lnTo>
                      <a:pt x="f1036" y="f653"/>
                    </a:lnTo>
                    <a:lnTo>
                      <a:pt x="f1025" y="f195"/>
                    </a:lnTo>
                    <a:close/>
                    <a:moveTo>
                      <a:pt x="f336" y="f105"/>
                    </a:moveTo>
                    <a:lnTo>
                      <a:pt x="f709" y="f397"/>
                    </a:lnTo>
                    <a:lnTo>
                      <a:pt x="f710" y="f111"/>
                    </a:lnTo>
                    <a:lnTo>
                      <a:pt x="f710" y="f113"/>
                    </a:lnTo>
                    <a:lnTo>
                      <a:pt x="f10" y="f466"/>
                    </a:lnTo>
                    <a:lnTo>
                      <a:pt x="f709" y="f107"/>
                    </a:lnTo>
                    <a:lnTo>
                      <a:pt x="f951" y="f105"/>
                    </a:lnTo>
                    <a:lnTo>
                      <a:pt x="f336" y="f105"/>
                    </a:lnTo>
                    <a:close/>
                    <a:moveTo>
                      <a:pt x="f740" y="f113"/>
                    </a:moveTo>
                    <a:lnTo>
                      <a:pt x="f740" y="f115"/>
                    </a:lnTo>
                    <a:lnTo>
                      <a:pt x="f740" y="f167"/>
                    </a:lnTo>
                    <a:lnTo>
                      <a:pt x="f740" y="f117"/>
                    </a:lnTo>
                    <a:lnTo>
                      <a:pt x="f765" y="f122"/>
                    </a:lnTo>
                    <a:lnTo>
                      <a:pt x="f831" y="f117"/>
                    </a:lnTo>
                    <a:lnTo>
                      <a:pt x="f831" y="f167"/>
                    </a:lnTo>
                    <a:lnTo>
                      <a:pt x="f831" y="f117"/>
                    </a:lnTo>
                    <a:lnTo>
                      <a:pt x="f764" y="f117"/>
                    </a:lnTo>
                    <a:lnTo>
                      <a:pt x="f764" y="f113"/>
                    </a:lnTo>
                    <a:lnTo>
                      <a:pt x="f739" y="f111"/>
                    </a:lnTo>
                    <a:lnTo>
                      <a:pt x="f739" y="f164"/>
                    </a:lnTo>
                    <a:lnTo>
                      <a:pt x="f739" y="f109"/>
                    </a:lnTo>
                    <a:lnTo>
                      <a:pt x="f739" y="f103"/>
                    </a:lnTo>
                    <a:lnTo>
                      <a:pt x="f831" y="f105"/>
                    </a:lnTo>
                    <a:lnTo>
                      <a:pt x="f764" y="f161"/>
                    </a:lnTo>
                    <a:lnTo>
                      <a:pt x="f831" y="f101"/>
                    </a:lnTo>
                    <a:lnTo>
                      <a:pt x="f765" y="f161"/>
                    </a:lnTo>
                    <a:lnTo>
                      <a:pt x="f765" y="f103"/>
                    </a:lnTo>
                    <a:lnTo>
                      <a:pt x="f740" y="f107"/>
                    </a:lnTo>
                    <a:lnTo>
                      <a:pt x="f740" y="f113"/>
                    </a:lnTo>
                    <a:close/>
                    <a:moveTo>
                      <a:pt x="f843" y="f122"/>
                    </a:moveTo>
                    <a:lnTo>
                      <a:pt x="f1038" y="f122"/>
                    </a:lnTo>
                    <a:lnTo>
                      <a:pt x="f1038" y="f827"/>
                    </a:lnTo>
                    <a:lnTo>
                      <a:pt x="f841" y="f143"/>
                    </a:lnTo>
                    <a:lnTo>
                      <a:pt x="f840" y="f827"/>
                    </a:lnTo>
                    <a:lnTo>
                      <a:pt x="f751" y="f119"/>
                    </a:lnTo>
                    <a:lnTo>
                      <a:pt x="f749" y="f117"/>
                    </a:lnTo>
                    <a:lnTo>
                      <a:pt x="f751" y="f115"/>
                    </a:lnTo>
                    <a:lnTo>
                      <a:pt x="f840" y="f466"/>
                    </a:lnTo>
                    <a:lnTo>
                      <a:pt x="f841" y="f164"/>
                    </a:lnTo>
                    <a:lnTo>
                      <a:pt x="f1038" y="f466"/>
                    </a:lnTo>
                    <a:lnTo>
                      <a:pt x="f843" y="f117"/>
                    </a:lnTo>
                    <a:lnTo>
                      <a:pt x="f1039" y="f119"/>
                    </a:lnTo>
                    <a:lnTo>
                      <a:pt x="f276" y="f122"/>
                    </a:lnTo>
                    <a:lnTo>
                      <a:pt x="f1039" y="f122"/>
                    </a:lnTo>
                    <a:lnTo>
                      <a:pt x="f843" y="f122"/>
                    </a:lnTo>
                    <a:close/>
                    <a:moveTo>
                      <a:pt x="f267" y="f143"/>
                    </a:moveTo>
                    <a:lnTo>
                      <a:pt x="f847" y="f119"/>
                    </a:lnTo>
                    <a:lnTo>
                      <a:pt x="f1040" y="f117"/>
                    </a:lnTo>
                    <a:lnTo>
                      <a:pt x="f267" y="f117"/>
                    </a:lnTo>
                    <a:lnTo>
                      <a:pt x="f848" y="f119"/>
                    </a:lnTo>
                    <a:lnTo>
                      <a:pt x="f848" y="f827"/>
                    </a:lnTo>
                    <a:lnTo>
                      <a:pt x="f267" y="f143"/>
                    </a:lnTo>
                    <a:close/>
                    <a:moveTo>
                      <a:pt x="f1041" y="f668"/>
                    </a:moveTo>
                    <a:lnTo>
                      <a:pt x="f1041" y="f127"/>
                    </a:lnTo>
                    <a:lnTo>
                      <a:pt x="f1042" y="f128"/>
                    </a:lnTo>
                    <a:lnTo>
                      <a:pt x="f1043" y="f186"/>
                    </a:lnTo>
                    <a:lnTo>
                      <a:pt x="f1044" y="f186"/>
                    </a:lnTo>
                    <a:lnTo>
                      <a:pt x="f1045" y="f186"/>
                    </a:lnTo>
                    <a:lnTo>
                      <a:pt x="f1046" y="f130"/>
                    </a:lnTo>
                    <a:lnTo>
                      <a:pt x="f1047" y="f132"/>
                    </a:lnTo>
                    <a:lnTo>
                      <a:pt x="f1048" y="f132"/>
                    </a:lnTo>
                    <a:lnTo>
                      <a:pt x="f1049" y="f130"/>
                    </a:lnTo>
                    <a:lnTo>
                      <a:pt x="f1050" y="f132"/>
                    </a:lnTo>
                    <a:lnTo>
                      <a:pt x="f1051" y="f134"/>
                    </a:lnTo>
                    <a:lnTo>
                      <a:pt x="f1052" y="f130"/>
                    </a:lnTo>
                    <a:lnTo>
                      <a:pt x="f1053" y="f130"/>
                    </a:lnTo>
                    <a:lnTo>
                      <a:pt x="f1054" y="f174"/>
                    </a:lnTo>
                    <a:lnTo>
                      <a:pt x="f1055" y="f128"/>
                    </a:lnTo>
                    <a:lnTo>
                      <a:pt x="f1056" y="f136"/>
                    </a:lnTo>
                    <a:lnTo>
                      <a:pt x="f1057" y="f136"/>
                    </a:lnTo>
                    <a:lnTo>
                      <a:pt x="f1058" y="f136"/>
                    </a:lnTo>
                    <a:lnTo>
                      <a:pt x="f1057" y="f125"/>
                    </a:lnTo>
                    <a:lnTo>
                      <a:pt x="f967" y="f471"/>
                    </a:lnTo>
                    <a:lnTo>
                      <a:pt x="f1059" y="f827"/>
                    </a:lnTo>
                    <a:lnTo>
                      <a:pt x="f1054" y="f113"/>
                    </a:lnTo>
                    <a:lnTo>
                      <a:pt x="f1060" y="f109"/>
                    </a:lnTo>
                    <a:lnTo>
                      <a:pt x="f1051" y="f107"/>
                    </a:lnTo>
                    <a:lnTo>
                      <a:pt x="f1050" y="f105"/>
                    </a:lnTo>
                    <a:lnTo>
                      <a:pt x="f1049" y="f103"/>
                    </a:lnTo>
                    <a:lnTo>
                      <a:pt x="f1061" y="f105"/>
                    </a:lnTo>
                    <a:lnTo>
                      <a:pt x="f1061" y="f107"/>
                    </a:lnTo>
                    <a:lnTo>
                      <a:pt x="f597" y="f109"/>
                    </a:lnTo>
                    <a:lnTo>
                      <a:pt x="f1046" y="f164"/>
                    </a:lnTo>
                    <a:lnTo>
                      <a:pt x="f1062" y="f164"/>
                    </a:lnTo>
                    <a:lnTo>
                      <a:pt x="f1042" y="f164"/>
                    </a:lnTo>
                    <a:lnTo>
                      <a:pt x="f1041" y="f466"/>
                    </a:lnTo>
                    <a:lnTo>
                      <a:pt x="f1041" y="f167"/>
                    </a:lnTo>
                    <a:lnTo>
                      <a:pt x="f1043" y="f122"/>
                    </a:lnTo>
                    <a:lnTo>
                      <a:pt x="f1042" y="f827"/>
                    </a:lnTo>
                    <a:lnTo>
                      <a:pt x="f1042" y="f828"/>
                    </a:lnTo>
                    <a:lnTo>
                      <a:pt x="f1041" y="f669"/>
                    </a:lnTo>
                    <a:lnTo>
                      <a:pt x="f1041" y="f668"/>
                    </a:lnTo>
                    <a:close/>
                    <a:moveTo>
                      <a:pt x="f753" y="f466"/>
                    </a:moveTo>
                    <a:lnTo>
                      <a:pt x="f745" y="f466"/>
                    </a:lnTo>
                    <a:lnTo>
                      <a:pt x="f745" y="f111"/>
                    </a:lnTo>
                    <a:lnTo>
                      <a:pt x="f834" y="f161"/>
                    </a:lnTo>
                    <a:lnTo>
                      <a:pt x="f742" y="f95"/>
                    </a:lnTo>
                    <a:lnTo>
                      <a:pt x="f832" y="f148"/>
                    </a:lnTo>
                    <a:lnTo>
                      <a:pt x="f740" y="f91"/>
                    </a:lnTo>
                    <a:lnTo>
                      <a:pt x="f740" y="f780"/>
                    </a:lnTo>
                    <a:lnTo>
                      <a:pt x="f765" y="f89"/>
                    </a:lnTo>
                    <a:lnTo>
                      <a:pt x="f831" y="f87"/>
                    </a:lnTo>
                    <a:lnTo>
                      <a:pt x="f831" y="f152"/>
                    </a:lnTo>
                    <a:lnTo>
                      <a:pt x="f289" y="f87"/>
                    </a:lnTo>
                    <a:lnTo>
                      <a:pt x="f741" y="f87"/>
                    </a:lnTo>
                    <a:lnTo>
                      <a:pt x="f741" y="f154"/>
                    </a:lnTo>
                    <a:lnTo>
                      <a:pt x="f832" y="f154"/>
                    </a:lnTo>
                    <a:lnTo>
                      <a:pt x="f742" y="f154"/>
                    </a:lnTo>
                    <a:lnTo>
                      <a:pt x="f742" y="f810"/>
                    </a:lnTo>
                    <a:lnTo>
                      <a:pt x="f833" y="f91"/>
                    </a:lnTo>
                    <a:lnTo>
                      <a:pt x="f833" y="f702"/>
                    </a:lnTo>
                    <a:lnTo>
                      <a:pt x="f286" y="f702"/>
                    </a:lnTo>
                    <a:lnTo>
                      <a:pt x="f834" y="f156"/>
                    </a:lnTo>
                    <a:lnTo>
                      <a:pt x="f834" y="f670"/>
                    </a:lnTo>
                    <a:lnTo>
                      <a:pt x="f744" y="f158"/>
                    </a:lnTo>
                    <a:lnTo>
                      <a:pt x="f755" y="f107"/>
                    </a:lnTo>
                    <a:lnTo>
                      <a:pt x="f755" y="f164"/>
                    </a:lnTo>
                    <a:lnTo>
                      <a:pt x="f836" y="f113"/>
                    </a:lnTo>
                    <a:lnTo>
                      <a:pt x="f753" y="f466"/>
                    </a:lnTo>
                    <a:close/>
                    <a:moveTo>
                      <a:pt x="f291" y="f158"/>
                    </a:moveTo>
                    <a:lnTo>
                      <a:pt x="f766" y="f93"/>
                    </a:lnTo>
                    <a:lnTo>
                      <a:pt x="f757" y="f93"/>
                    </a:lnTo>
                    <a:lnTo>
                      <a:pt x="f290" y="f670"/>
                    </a:lnTo>
                    <a:lnTo>
                      <a:pt x="f739" y="f158"/>
                    </a:lnTo>
                    <a:lnTo>
                      <a:pt x="f826" y="f97"/>
                    </a:lnTo>
                    <a:lnTo>
                      <a:pt x="f291" y="f158"/>
                    </a:lnTo>
                    <a:close/>
                    <a:moveTo>
                      <a:pt x="f259" y="f161"/>
                    </a:moveTo>
                    <a:lnTo>
                      <a:pt x="f1063" y="f99"/>
                    </a:lnTo>
                    <a:lnTo>
                      <a:pt x="f261" y="f670"/>
                    </a:lnTo>
                    <a:lnTo>
                      <a:pt x="f1064" y="f156"/>
                    </a:lnTo>
                    <a:lnTo>
                      <a:pt x="f261" y="f156"/>
                    </a:lnTo>
                    <a:lnTo>
                      <a:pt x="f856" y="f95"/>
                    </a:lnTo>
                    <a:lnTo>
                      <a:pt x="f258" y="f161"/>
                    </a:lnTo>
                    <a:lnTo>
                      <a:pt x="f258" y="f103"/>
                    </a:lnTo>
                    <a:lnTo>
                      <a:pt x="f259" y="f161"/>
                    </a:lnTo>
                    <a:close/>
                    <a:moveTo>
                      <a:pt x="f195" y="f797"/>
                    </a:moveTo>
                    <a:lnTo>
                      <a:pt x="f415" y="f683"/>
                    </a:lnTo>
                    <a:lnTo>
                      <a:pt x="f504" y="f683"/>
                    </a:lnTo>
                    <a:lnTo>
                      <a:pt x="f728" y="f373"/>
                    </a:lnTo>
                    <a:lnTo>
                      <a:pt x="f505" y="f695"/>
                    </a:lnTo>
                    <a:lnTo>
                      <a:pt x="f417" y="f695"/>
                    </a:lnTo>
                    <a:lnTo>
                      <a:pt x="f505" y="f797"/>
                    </a:lnTo>
                    <a:lnTo>
                      <a:pt x="f510" y="f797"/>
                    </a:lnTo>
                    <a:lnTo>
                      <a:pt x="f195" y="f797"/>
                    </a:lnTo>
                    <a:close/>
                    <a:moveTo>
                      <a:pt x="f12" y="f355"/>
                    </a:moveTo>
                    <a:lnTo>
                      <a:pt x="f12" y="f37"/>
                    </a:lnTo>
                    <a:lnTo>
                      <a:pt x="f11" y="f43"/>
                    </a:lnTo>
                    <a:lnTo>
                      <a:pt x="f791" y="f46"/>
                    </a:lnTo>
                    <a:lnTo>
                      <a:pt x="f791" y="f366"/>
                    </a:lnTo>
                    <a:lnTo>
                      <a:pt x="f791" y="f48"/>
                    </a:lnTo>
                    <a:lnTo>
                      <a:pt x="f11" y="f48"/>
                    </a:lnTo>
                    <a:lnTo>
                      <a:pt x="f792" y="f48"/>
                    </a:lnTo>
                    <a:lnTo>
                      <a:pt x="f339" y="f40"/>
                    </a:lnTo>
                    <a:lnTo>
                      <a:pt x="f14" y="f43"/>
                    </a:lnTo>
                    <a:lnTo>
                      <a:pt x="f339" y="f356"/>
                    </a:lnTo>
                    <a:lnTo>
                      <a:pt x="f12" y="f355"/>
                    </a:lnTo>
                    <a:close/>
                    <a:moveTo>
                      <a:pt x="f346" y="f21"/>
                    </a:moveTo>
                    <a:lnTo>
                      <a:pt x="f23" y="f344"/>
                    </a:lnTo>
                    <a:lnTo>
                      <a:pt x="f18" y="f811"/>
                    </a:lnTo>
                    <a:lnTo>
                      <a:pt x="f808" y="f811"/>
                    </a:lnTo>
                    <a:lnTo>
                      <a:pt x="f16" y="f342"/>
                    </a:lnTo>
                    <a:lnTo>
                      <a:pt x="f812" y="f342"/>
                    </a:lnTo>
                    <a:lnTo>
                      <a:pt x="f795" y="f342"/>
                    </a:lnTo>
                    <a:lnTo>
                      <a:pt x="f340" y="f344"/>
                    </a:lnTo>
                    <a:lnTo>
                      <a:pt x="f14" y="f798"/>
                    </a:lnTo>
                    <a:lnTo>
                      <a:pt x="f339" y="f346"/>
                    </a:lnTo>
                    <a:lnTo>
                      <a:pt x="f706" y="f346"/>
                    </a:lnTo>
                    <a:lnTo>
                      <a:pt x="f706" y="f345"/>
                    </a:lnTo>
                    <a:lnTo>
                      <a:pt x="f12" y="f798"/>
                    </a:lnTo>
                    <a:lnTo>
                      <a:pt x="f792" y="f345"/>
                    </a:lnTo>
                    <a:lnTo>
                      <a:pt x="f791" y="f345"/>
                    </a:lnTo>
                    <a:lnTo>
                      <a:pt x="f1065" y="f345"/>
                    </a:lnTo>
                    <a:lnTo>
                      <a:pt x="f1065" y="f23"/>
                    </a:lnTo>
                    <a:lnTo>
                      <a:pt x="f707" y="f804"/>
                    </a:lnTo>
                    <a:lnTo>
                      <a:pt x="f707" y="f24"/>
                    </a:lnTo>
                    <a:lnTo>
                      <a:pt x="f1065" y="f945"/>
                    </a:lnTo>
                    <a:lnTo>
                      <a:pt x="f708" y="f945"/>
                    </a:lnTo>
                    <a:lnTo>
                      <a:pt x="f708" y="f24"/>
                    </a:lnTo>
                    <a:lnTo>
                      <a:pt x="f951" y="f804"/>
                    </a:lnTo>
                    <a:lnTo>
                      <a:pt x="f336" y="f804"/>
                    </a:lnTo>
                    <a:lnTo>
                      <a:pt x="f709" y="f346"/>
                    </a:lnTo>
                    <a:lnTo>
                      <a:pt x="f10" y="f804"/>
                    </a:lnTo>
                    <a:lnTo>
                      <a:pt x="f330" y="f945"/>
                    </a:lnTo>
                    <a:lnTo>
                      <a:pt x="f330" y="f26"/>
                    </a:lnTo>
                    <a:lnTo>
                      <a:pt x="f710" y="f26"/>
                    </a:lnTo>
                    <a:lnTo>
                      <a:pt x="f10" y="f26"/>
                    </a:lnTo>
                    <a:lnTo>
                      <a:pt x="f336" y="f28"/>
                    </a:lnTo>
                    <a:lnTo>
                      <a:pt x="f951" y="f800"/>
                    </a:lnTo>
                    <a:lnTo>
                      <a:pt x="f707" y="f34"/>
                    </a:lnTo>
                    <a:lnTo>
                      <a:pt x="f791" y="f800"/>
                    </a:lnTo>
                    <a:lnTo>
                      <a:pt x="f11" y="f800"/>
                    </a:lnTo>
                    <a:lnTo>
                      <a:pt x="f792" y="f34"/>
                    </a:lnTo>
                    <a:lnTo>
                      <a:pt x="f706" y="f30"/>
                    </a:lnTo>
                    <a:lnTo>
                      <a:pt x="f14" y="f32"/>
                    </a:lnTo>
                    <a:lnTo>
                      <a:pt x="f340" y="f32"/>
                    </a:lnTo>
                    <a:lnTo>
                      <a:pt x="f704" y="f34"/>
                    </a:lnTo>
                    <a:lnTo>
                      <a:pt x="f704" y="f28"/>
                    </a:lnTo>
                    <a:lnTo>
                      <a:pt x="f812" y="f801"/>
                    </a:lnTo>
                    <a:lnTo>
                      <a:pt x="f812" y="f25"/>
                    </a:lnTo>
                    <a:lnTo>
                      <a:pt x="f16" y="f25"/>
                    </a:lnTo>
                    <a:lnTo>
                      <a:pt x="f808" y="f353"/>
                    </a:lnTo>
                    <a:lnTo>
                      <a:pt x="f18" y="f353"/>
                    </a:lnTo>
                    <a:lnTo>
                      <a:pt x="f344" y="f799"/>
                    </a:lnTo>
                    <a:lnTo>
                      <a:pt x="f346" y="f21"/>
                    </a:lnTo>
                    <a:close/>
                    <a:moveTo>
                      <a:pt x="f1066" y="f83"/>
                    </a:moveTo>
                    <a:lnTo>
                      <a:pt x="f1066" y="f803"/>
                    </a:lnTo>
                    <a:lnTo>
                      <a:pt x="f112" y="f81"/>
                    </a:lnTo>
                    <a:lnTo>
                      <a:pt x="f108" y="f676"/>
                    </a:lnTo>
                    <a:lnTo>
                      <a:pt x="f106" y="f788"/>
                    </a:lnTo>
                    <a:lnTo>
                      <a:pt x="f104" y="f383"/>
                    </a:lnTo>
                    <a:lnTo>
                      <a:pt x="f1067" y="f75"/>
                    </a:lnTo>
                    <a:lnTo>
                      <a:pt x="f1068" y="f680"/>
                    </a:lnTo>
                    <a:lnTo>
                      <a:pt x="f1069" y="f694"/>
                    </a:lnTo>
                    <a:lnTo>
                      <a:pt x="f916" y="f684"/>
                    </a:lnTo>
                    <a:lnTo>
                      <a:pt x="f918" y="f690"/>
                    </a:lnTo>
                    <a:lnTo>
                      <a:pt x="f919" y="f373"/>
                    </a:lnTo>
                    <a:lnTo>
                      <a:pt x="f919" y="f368"/>
                    </a:lnTo>
                    <a:lnTo>
                      <a:pt x="f919" y="f696"/>
                    </a:lnTo>
                    <a:lnTo>
                      <a:pt x="f920" y="f50"/>
                    </a:lnTo>
                    <a:lnTo>
                      <a:pt x="f921" y="f366"/>
                    </a:lnTo>
                    <a:lnTo>
                      <a:pt x="f92" y="f46"/>
                    </a:lnTo>
                    <a:lnTo>
                      <a:pt x="f1070" y="f40"/>
                    </a:lnTo>
                    <a:lnTo>
                      <a:pt x="f922" y="f366"/>
                    </a:lnTo>
                    <a:lnTo>
                      <a:pt x="f1071" y="f56"/>
                    </a:lnTo>
                    <a:lnTo>
                      <a:pt x="f1072" y="f61"/>
                    </a:lnTo>
                    <a:lnTo>
                      <a:pt x="f926" y="f373"/>
                    </a:lnTo>
                    <a:lnTo>
                      <a:pt x="f926" y="f63"/>
                    </a:lnTo>
                    <a:lnTo>
                      <a:pt x="f926" y="f683"/>
                    </a:lnTo>
                    <a:lnTo>
                      <a:pt x="f88" y="f66"/>
                    </a:lnTo>
                    <a:lnTo>
                      <a:pt x="f86" y="f67"/>
                    </a:lnTo>
                    <a:lnTo>
                      <a:pt x="f1072" y="f693"/>
                    </a:lnTo>
                    <a:lnTo>
                      <a:pt x="f1071" y="f680"/>
                    </a:lnTo>
                    <a:lnTo>
                      <a:pt x="f1073" y="f790"/>
                    </a:lnTo>
                    <a:lnTo>
                      <a:pt x="f918" y="f678"/>
                    </a:lnTo>
                    <a:lnTo>
                      <a:pt x="f917" y="f789"/>
                    </a:lnTo>
                    <a:lnTo>
                      <a:pt x="f916" y="f77"/>
                    </a:lnTo>
                    <a:lnTo>
                      <a:pt x="f916" y="f677"/>
                    </a:lnTo>
                    <a:lnTo>
                      <a:pt x="f917" y="f677"/>
                    </a:lnTo>
                    <a:lnTo>
                      <a:pt x="f94" y="f677"/>
                    </a:lnTo>
                    <a:lnTo>
                      <a:pt x="f918" y="f77"/>
                    </a:lnTo>
                    <a:lnTo>
                      <a:pt x="f919" y="f383"/>
                    </a:lnTo>
                    <a:lnTo>
                      <a:pt x="f92" y="f75"/>
                    </a:lnTo>
                    <a:lnTo>
                      <a:pt x="f1070" y="f822"/>
                    </a:lnTo>
                    <a:lnTo>
                      <a:pt x="f1073" y="f822"/>
                    </a:lnTo>
                    <a:lnTo>
                      <a:pt x="f922" y="f379"/>
                    </a:lnTo>
                    <a:lnTo>
                      <a:pt x="f1071" y="f71"/>
                    </a:lnTo>
                    <a:lnTo>
                      <a:pt x="f86" y="f686"/>
                    </a:lnTo>
                    <a:lnTo>
                      <a:pt x="f86" y="f793"/>
                    </a:lnTo>
                    <a:lnTo>
                      <a:pt x="f1072" y="f378"/>
                    </a:lnTo>
                    <a:lnTo>
                      <a:pt x="f923" y="f679"/>
                    </a:lnTo>
                    <a:lnTo>
                      <a:pt x="f922" y="f924"/>
                    </a:lnTo>
                    <a:lnTo>
                      <a:pt x="f921" y="f77"/>
                    </a:lnTo>
                    <a:lnTo>
                      <a:pt x="f916" y="f802"/>
                    </a:lnTo>
                    <a:lnTo>
                      <a:pt x="f98" y="f676"/>
                    </a:lnTo>
                    <a:lnTo>
                      <a:pt x="f1067" y="f79"/>
                    </a:lnTo>
                    <a:lnTo>
                      <a:pt x="f104" y="f81"/>
                    </a:lnTo>
                    <a:lnTo>
                      <a:pt x="f110" y="f803"/>
                    </a:lnTo>
                    <a:lnTo>
                      <a:pt x="f1066" y="f83"/>
                    </a:lnTo>
                    <a:close/>
                    <a:moveTo>
                      <a:pt x="f1067" y="f675"/>
                    </a:moveTo>
                    <a:lnTo>
                      <a:pt x="f1068" y="f675"/>
                    </a:lnTo>
                    <a:lnTo>
                      <a:pt x="f1074" y="f675"/>
                    </a:lnTo>
                    <a:lnTo>
                      <a:pt x="f1074" y="f803"/>
                    </a:lnTo>
                    <a:lnTo>
                      <a:pt x="f1068" y="f385"/>
                    </a:lnTo>
                    <a:lnTo>
                      <a:pt x="f100" y="f806"/>
                    </a:lnTo>
                    <a:lnTo>
                      <a:pt x="f104" y="f83"/>
                    </a:lnTo>
                    <a:lnTo>
                      <a:pt x="f104" y="f803"/>
                    </a:lnTo>
                    <a:lnTo>
                      <a:pt x="f1067" y="f675"/>
                    </a:lnTo>
                    <a:close/>
                    <a:moveTo>
                      <a:pt x="f910" y="f373"/>
                    </a:moveTo>
                    <a:lnTo>
                      <a:pt x="f910" y="f690"/>
                    </a:lnTo>
                    <a:lnTo>
                      <a:pt x="f915" y="f374"/>
                    </a:lnTo>
                    <a:lnTo>
                      <a:pt x="f116" y="f374"/>
                    </a:lnTo>
                    <a:lnTo>
                      <a:pt x="f108" y="f683"/>
                    </a:lnTo>
                    <a:lnTo>
                      <a:pt x="f104" y="f373"/>
                    </a:lnTo>
                    <a:lnTo>
                      <a:pt x="f1075" y="f373"/>
                    </a:lnTo>
                    <a:lnTo>
                      <a:pt x="f1075" y="f66"/>
                    </a:lnTo>
                    <a:lnTo>
                      <a:pt x="f100" y="f67"/>
                    </a:lnTo>
                    <a:lnTo>
                      <a:pt x="f104" y="f69"/>
                    </a:lnTo>
                    <a:lnTo>
                      <a:pt x="f1066" y="f376"/>
                    </a:lnTo>
                    <a:lnTo>
                      <a:pt x="f912" y="f69"/>
                    </a:lnTo>
                    <a:lnTo>
                      <a:pt x="f1066" y="f680"/>
                    </a:lnTo>
                    <a:lnTo>
                      <a:pt x="f112" y="f680"/>
                    </a:lnTo>
                    <a:lnTo>
                      <a:pt x="f108" y="f680"/>
                    </a:lnTo>
                    <a:lnTo>
                      <a:pt x="f106" y="f793"/>
                    </a:lnTo>
                    <a:lnTo>
                      <a:pt x="f106" y="f679"/>
                    </a:lnTo>
                    <a:lnTo>
                      <a:pt x="f108" y="f75"/>
                    </a:lnTo>
                    <a:lnTo>
                      <a:pt x="f110" y="f924"/>
                    </a:lnTo>
                    <a:lnTo>
                      <a:pt x="f912" y="f789"/>
                    </a:lnTo>
                    <a:lnTo>
                      <a:pt x="f910" y="f789"/>
                    </a:lnTo>
                    <a:lnTo>
                      <a:pt x="f118" y="f924"/>
                    </a:lnTo>
                    <a:lnTo>
                      <a:pt x="f913" y="f73"/>
                    </a:lnTo>
                    <a:lnTo>
                      <a:pt x="f120" y="f378"/>
                    </a:lnTo>
                    <a:lnTo>
                      <a:pt x="f1076" y="f73"/>
                    </a:lnTo>
                    <a:lnTo>
                      <a:pt x="f1076" y="f379"/>
                    </a:lnTo>
                    <a:lnTo>
                      <a:pt x="f121" y="f679"/>
                    </a:lnTo>
                    <a:lnTo>
                      <a:pt x="f121" y="f75"/>
                    </a:lnTo>
                    <a:lnTo>
                      <a:pt x="f121" y="f924"/>
                    </a:lnTo>
                    <a:lnTo>
                      <a:pt x="f126" y="f77"/>
                    </a:lnTo>
                    <a:lnTo>
                      <a:pt x="f1077" y="f677"/>
                    </a:lnTo>
                    <a:lnTo>
                      <a:pt x="f1078" y="f383"/>
                    </a:lnTo>
                    <a:lnTo>
                      <a:pt x="f907" y="f789"/>
                    </a:lnTo>
                    <a:lnTo>
                      <a:pt x="f906" y="f924"/>
                    </a:lnTo>
                    <a:lnTo>
                      <a:pt x="f905" y="f75"/>
                    </a:lnTo>
                    <a:lnTo>
                      <a:pt x="f895" y="f822"/>
                    </a:lnTo>
                    <a:lnTo>
                      <a:pt x="f905" y="f379"/>
                    </a:lnTo>
                    <a:lnTo>
                      <a:pt x="f894" y="f822"/>
                    </a:lnTo>
                    <a:lnTo>
                      <a:pt x="f133" y="f75"/>
                    </a:lnTo>
                    <a:lnTo>
                      <a:pt x="f904" y="f379"/>
                    </a:lnTo>
                    <a:lnTo>
                      <a:pt x="f897" y="f378"/>
                    </a:lnTo>
                    <a:lnTo>
                      <a:pt x="f903" y="f790"/>
                    </a:lnTo>
                    <a:lnTo>
                      <a:pt x="f903" y="f793"/>
                    </a:lnTo>
                    <a:lnTo>
                      <a:pt x="f903" y="f693"/>
                    </a:lnTo>
                    <a:lnTo>
                      <a:pt x="f133" y="f67"/>
                    </a:lnTo>
                    <a:lnTo>
                      <a:pt x="f131" y="f684"/>
                    </a:lnTo>
                    <a:lnTo>
                      <a:pt x="f1077" y="f63"/>
                    </a:lnTo>
                    <a:lnTo>
                      <a:pt x="f1079" y="f689"/>
                    </a:lnTo>
                    <a:lnTo>
                      <a:pt x="f120" y="f797"/>
                    </a:lnTo>
                    <a:lnTo>
                      <a:pt x="f915" y="f797"/>
                    </a:lnTo>
                    <a:lnTo>
                      <a:pt x="f116" y="f689"/>
                    </a:lnTo>
                    <a:lnTo>
                      <a:pt x="f910" y="f373"/>
                    </a:lnTo>
                    <a:close/>
                    <a:moveTo>
                      <a:pt x="f951" y="f951"/>
                    </a:moveTo>
                    <a:lnTo>
                      <a:pt x="f791" y="f1065"/>
                    </a:lnTo>
                    <a:lnTo>
                      <a:pt x="f792" y="f791"/>
                    </a:lnTo>
                    <a:lnTo>
                      <a:pt x="f792" y="f792"/>
                    </a:lnTo>
                    <a:lnTo>
                      <a:pt x="f791" y="f706"/>
                    </a:lnTo>
                    <a:lnTo>
                      <a:pt x="f791" y="f339"/>
                    </a:lnTo>
                    <a:lnTo>
                      <a:pt x="f11" y="f14"/>
                    </a:lnTo>
                    <a:lnTo>
                      <a:pt x="f12" y="f340"/>
                    </a:lnTo>
                    <a:lnTo>
                      <a:pt x="f339" y="f340"/>
                    </a:lnTo>
                    <a:lnTo>
                      <a:pt x="f340" y="f14"/>
                    </a:lnTo>
                    <a:lnTo>
                      <a:pt x="f16" y="f12"/>
                    </a:lnTo>
                    <a:lnTo>
                      <a:pt x="f704" y="f12"/>
                    </a:lnTo>
                    <a:lnTo>
                      <a:pt x="f704" y="f14"/>
                    </a:lnTo>
                    <a:lnTo>
                      <a:pt x="f16" y="f812"/>
                    </a:lnTo>
                    <a:lnTo>
                      <a:pt x="f808" y="f704"/>
                    </a:lnTo>
                    <a:lnTo>
                      <a:pt x="f344" y="f808"/>
                    </a:lnTo>
                    <a:lnTo>
                      <a:pt x="f798" y="f808"/>
                    </a:lnTo>
                    <a:lnTo>
                      <a:pt x="f344" y="f16"/>
                    </a:lnTo>
                    <a:lnTo>
                      <a:pt x="f21" y="f795"/>
                    </a:lnTo>
                    <a:lnTo>
                      <a:pt x="f21" y="f340"/>
                    </a:lnTo>
                    <a:lnTo>
                      <a:pt x="f21" y="f339"/>
                    </a:lnTo>
                    <a:lnTo>
                      <a:pt x="f21" y="f706"/>
                    </a:lnTo>
                    <a:lnTo>
                      <a:pt x="f798" y="f706"/>
                    </a:lnTo>
                    <a:lnTo>
                      <a:pt x="f346" y="f339"/>
                    </a:lnTo>
                    <a:lnTo>
                      <a:pt x="f346" y="f706"/>
                    </a:lnTo>
                    <a:lnTo>
                      <a:pt x="f804" y="f12"/>
                    </a:lnTo>
                    <a:lnTo>
                      <a:pt x="f350" y="f792"/>
                    </a:lnTo>
                    <a:lnTo>
                      <a:pt x="f799" y="f11"/>
                    </a:lnTo>
                    <a:lnTo>
                      <a:pt x="f945" y="f12"/>
                    </a:lnTo>
                    <a:lnTo>
                      <a:pt x="f26" y="f340"/>
                    </a:lnTo>
                    <a:lnTo>
                      <a:pt x="f26" y="f795"/>
                    </a:lnTo>
                    <a:lnTo>
                      <a:pt x="f800" y="f795"/>
                    </a:lnTo>
                    <a:lnTo>
                      <a:pt x="f28" y="f795"/>
                    </a:lnTo>
                    <a:lnTo>
                      <a:pt x="f34" y="f340"/>
                    </a:lnTo>
                    <a:lnTo>
                      <a:pt x="f30" y="f339"/>
                    </a:lnTo>
                    <a:lnTo>
                      <a:pt x="f30" y="f706"/>
                    </a:lnTo>
                    <a:lnTo>
                      <a:pt x="f34" y="f792"/>
                    </a:lnTo>
                    <a:lnTo>
                      <a:pt x="f28" y="f791"/>
                    </a:lnTo>
                    <a:lnTo>
                      <a:pt x="f26" y="f1065"/>
                    </a:lnTo>
                    <a:lnTo>
                      <a:pt x="f26" y="f708"/>
                    </a:lnTo>
                    <a:lnTo>
                      <a:pt x="f28" y="f708"/>
                    </a:lnTo>
                    <a:lnTo>
                      <a:pt x="f28" y="f336"/>
                    </a:lnTo>
                    <a:lnTo>
                      <a:pt x="f800" y="f327"/>
                    </a:lnTo>
                    <a:lnTo>
                      <a:pt x="f801" y="f321"/>
                    </a:lnTo>
                    <a:lnTo>
                      <a:pt x="f26" y="f324"/>
                    </a:lnTo>
                    <a:lnTo>
                      <a:pt x="f801" y="f322"/>
                    </a:lnTo>
                    <a:lnTo>
                      <a:pt x="f800" y="f321"/>
                    </a:lnTo>
                    <a:lnTo>
                      <a:pt x="f34" y="f326"/>
                    </a:lnTo>
                    <a:lnTo>
                      <a:pt x="f360" y="f710"/>
                    </a:lnTo>
                    <a:lnTo>
                      <a:pt x="f355" y="f10"/>
                    </a:lnTo>
                    <a:lnTo>
                      <a:pt x="f355" y="f709"/>
                    </a:lnTo>
                    <a:lnTo>
                      <a:pt x="f37" y="f951"/>
                    </a:lnTo>
                    <a:lnTo>
                      <a:pt x="f43" y="f708"/>
                    </a:lnTo>
                    <a:lnTo>
                      <a:pt x="f40" y="f708"/>
                    </a:lnTo>
                    <a:lnTo>
                      <a:pt x="f366" y="f708"/>
                    </a:lnTo>
                    <a:lnTo>
                      <a:pt x="f54" y="f336"/>
                    </a:lnTo>
                    <a:lnTo>
                      <a:pt x="f368" y="f10"/>
                    </a:lnTo>
                    <a:lnTo>
                      <a:pt x="f370" y="f327"/>
                    </a:lnTo>
                    <a:lnTo>
                      <a:pt x="f689" y="f321"/>
                    </a:lnTo>
                    <a:lnTo>
                      <a:pt x="f689" y="f786"/>
                    </a:lnTo>
                    <a:lnTo>
                      <a:pt x="f797" y="f784"/>
                    </a:lnTo>
                    <a:lnTo>
                      <a:pt x="f56" y="f782"/>
                    </a:lnTo>
                    <a:lnTo>
                      <a:pt x="f362" y="f719"/>
                    </a:lnTo>
                    <a:lnTo>
                      <a:pt x="f366" y="f719"/>
                    </a:lnTo>
                    <a:lnTo>
                      <a:pt x="f40" y="f718"/>
                    </a:lnTo>
                    <a:lnTo>
                      <a:pt x="f40" y="f781"/>
                    </a:lnTo>
                    <a:lnTo>
                      <a:pt x="f40" y="f782"/>
                    </a:lnTo>
                    <a:lnTo>
                      <a:pt x="f46" y="f1080"/>
                    </a:lnTo>
                    <a:lnTo>
                      <a:pt x="f46" y="f716"/>
                    </a:lnTo>
                    <a:lnTo>
                      <a:pt x="f366" y="f318"/>
                    </a:lnTo>
                    <a:lnTo>
                      <a:pt x="f50" y="f716"/>
                    </a:lnTo>
                    <a:lnTo>
                      <a:pt x="f50" y="f318"/>
                    </a:lnTo>
                    <a:lnTo>
                      <a:pt x="f362" y="f783"/>
                    </a:lnTo>
                    <a:lnTo>
                      <a:pt x="f46" y="f319"/>
                    </a:lnTo>
                    <a:lnTo>
                      <a:pt x="f43" y="f319"/>
                    </a:lnTo>
                    <a:lnTo>
                      <a:pt x="f37" y="f783"/>
                    </a:lnTo>
                    <a:lnTo>
                      <a:pt x="f355" y="f318"/>
                    </a:lnTo>
                    <a:lnTo>
                      <a:pt x="f356" y="f1080"/>
                    </a:lnTo>
                    <a:lnTo>
                      <a:pt x="f356" y="f717"/>
                    </a:lnTo>
                    <a:lnTo>
                      <a:pt x="f355" y="f782"/>
                    </a:lnTo>
                    <a:lnTo>
                      <a:pt x="f34" y="f781"/>
                    </a:lnTo>
                    <a:lnTo>
                      <a:pt x="f800" y="f781"/>
                    </a:lnTo>
                    <a:lnTo>
                      <a:pt x="f37" y="f779"/>
                    </a:lnTo>
                    <a:lnTo>
                      <a:pt x="f37" y="f312"/>
                    </a:lnTo>
                    <a:lnTo>
                      <a:pt x="f37" y="f722"/>
                    </a:lnTo>
                    <a:lnTo>
                      <a:pt x="f355" y="f722"/>
                    </a:lnTo>
                    <a:lnTo>
                      <a:pt x="f360" y="f814"/>
                    </a:lnTo>
                    <a:lnTo>
                      <a:pt x="f801" y="f313"/>
                    </a:lnTo>
                    <a:lnTo>
                      <a:pt x="f25" y="f718"/>
                    </a:lnTo>
                    <a:lnTo>
                      <a:pt x="f25" y="f316"/>
                    </a:lnTo>
                    <a:lnTo>
                      <a:pt x="f25" y="f717"/>
                    </a:lnTo>
                    <a:lnTo>
                      <a:pt x="f801" y="f782"/>
                    </a:lnTo>
                    <a:lnTo>
                      <a:pt x="f945" y="f716"/>
                    </a:lnTo>
                    <a:lnTo>
                      <a:pt x="f799" y="f318"/>
                    </a:lnTo>
                    <a:lnTo>
                      <a:pt x="f350" y="f319"/>
                    </a:lnTo>
                    <a:lnTo>
                      <a:pt x="f804" y="f821"/>
                    </a:lnTo>
                    <a:lnTo>
                      <a:pt x="f798" y="f820"/>
                    </a:lnTo>
                    <a:lnTo>
                      <a:pt x="f811" y="f820"/>
                    </a:lnTo>
                    <a:lnTo>
                      <a:pt x="f18" y="f714"/>
                    </a:lnTo>
                    <a:lnTo>
                      <a:pt x="f16" y="f322"/>
                    </a:lnTo>
                    <a:lnTo>
                      <a:pt x="f795" y="f322"/>
                    </a:lnTo>
                    <a:lnTo>
                      <a:pt x="f14" y="f786"/>
                    </a:lnTo>
                    <a:lnTo>
                      <a:pt x="f14" y="f321"/>
                    </a:lnTo>
                    <a:lnTo>
                      <a:pt x="f14" y="f787"/>
                    </a:lnTo>
                    <a:lnTo>
                      <a:pt x="f340" y="f326"/>
                    </a:lnTo>
                    <a:lnTo>
                      <a:pt x="f795" y="f327"/>
                    </a:lnTo>
                    <a:lnTo>
                      <a:pt x="f808" y="f712"/>
                    </a:lnTo>
                    <a:lnTo>
                      <a:pt x="f18" y="f712"/>
                    </a:lnTo>
                    <a:lnTo>
                      <a:pt x="f808" y="f9"/>
                    </a:lnTo>
                    <a:lnTo>
                      <a:pt x="f704" y="f330"/>
                    </a:lnTo>
                    <a:lnTo>
                      <a:pt x="f812" y="f330"/>
                    </a:lnTo>
                    <a:lnTo>
                      <a:pt x="f339" y="f712"/>
                    </a:lnTo>
                    <a:lnTo>
                      <a:pt x="f791" y="f712"/>
                    </a:lnTo>
                    <a:lnTo>
                      <a:pt x="f707" y="f712"/>
                    </a:lnTo>
                    <a:lnTo>
                      <a:pt x="f1065" y="f9"/>
                    </a:lnTo>
                    <a:lnTo>
                      <a:pt x="f336" y="f336"/>
                    </a:lnTo>
                    <a:lnTo>
                      <a:pt x="f336" y="f951"/>
                    </a:lnTo>
                    <a:lnTo>
                      <a:pt x="f951" y="f951"/>
                    </a:lnTo>
                    <a:close/>
                    <a:moveTo>
                      <a:pt x="f799" y="f808"/>
                    </a:moveTo>
                    <a:lnTo>
                      <a:pt x="f799" y="f704"/>
                    </a:lnTo>
                    <a:lnTo>
                      <a:pt x="f350" y="f812"/>
                    </a:lnTo>
                    <a:lnTo>
                      <a:pt x="f346" y="f340"/>
                    </a:lnTo>
                    <a:lnTo>
                      <a:pt x="f345" y="f14"/>
                    </a:lnTo>
                    <a:lnTo>
                      <a:pt x="f345" y="f339"/>
                    </a:lnTo>
                    <a:lnTo>
                      <a:pt x="f798" y="f340"/>
                    </a:lnTo>
                    <a:lnTo>
                      <a:pt x="f345" y="f812"/>
                    </a:lnTo>
                    <a:lnTo>
                      <a:pt x="f23" y="f704"/>
                    </a:lnTo>
                    <a:lnTo>
                      <a:pt x="f799" y="f808"/>
                    </a:lnTo>
                    <a:close/>
                    <a:moveTo>
                      <a:pt x="f1071" y="f18"/>
                    </a:moveTo>
                    <a:lnTo>
                      <a:pt x="f90" y="f344"/>
                    </a:lnTo>
                    <a:lnTo>
                      <a:pt x="f90" y="f21"/>
                    </a:lnTo>
                    <a:lnTo>
                      <a:pt x="f90" y="f798"/>
                    </a:lnTo>
                    <a:lnTo>
                      <a:pt x="f90" y="f23"/>
                    </a:lnTo>
                    <a:lnTo>
                      <a:pt x="f922" y="f945"/>
                    </a:lnTo>
                    <a:lnTo>
                      <a:pt x="f1073" y="f25"/>
                    </a:lnTo>
                    <a:lnTo>
                      <a:pt x="f92" y="f800"/>
                    </a:lnTo>
                    <a:lnTo>
                      <a:pt x="f94" y="f43"/>
                    </a:lnTo>
                    <a:lnTo>
                      <a:pt x="f916" y="f48"/>
                    </a:lnTo>
                    <a:lnTo>
                      <a:pt x="f1069" y="f56"/>
                    </a:lnTo>
                    <a:lnTo>
                      <a:pt x="f1081" y="f697"/>
                    </a:lnTo>
                    <a:lnTo>
                      <a:pt x="f1067" y="f682"/>
                    </a:lnTo>
                    <a:lnTo>
                      <a:pt x="f104" y="f682"/>
                    </a:lnTo>
                    <a:lnTo>
                      <a:pt x="f1066" y="f681"/>
                    </a:lnTo>
                    <a:lnTo>
                      <a:pt x="f912" y="f681"/>
                    </a:lnTo>
                    <a:lnTo>
                      <a:pt x="f114" y="f695"/>
                    </a:lnTo>
                    <a:lnTo>
                      <a:pt x="f114" y="f58"/>
                    </a:lnTo>
                    <a:lnTo>
                      <a:pt x="f114" y="f368"/>
                    </a:lnTo>
                    <a:lnTo>
                      <a:pt x="f911" y="f696"/>
                    </a:lnTo>
                    <a:lnTo>
                      <a:pt x="f116" y="f54"/>
                    </a:lnTo>
                    <a:lnTo>
                      <a:pt x="f910" y="f50"/>
                    </a:lnTo>
                    <a:lnTo>
                      <a:pt x="f910" y="f366"/>
                    </a:lnTo>
                    <a:lnTo>
                      <a:pt x="f910" y="f40"/>
                    </a:lnTo>
                    <a:lnTo>
                      <a:pt x="f911" y="f30"/>
                    </a:lnTo>
                    <a:lnTo>
                      <a:pt x="f911" y="f28"/>
                    </a:lnTo>
                    <a:lnTo>
                      <a:pt x="f911" y="f801"/>
                    </a:lnTo>
                    <a:lnTo>
                      <a:pt x="f1082" y="f28"/>
                    </a:lnTo>
                    <a:lnTo>
                      <a:pt x="f1066" y="f30"/>
                    </a:lnTo>
                    <a:lnTo>
                      <a:pt x="f1066" y="f366"/>
                    </a:lnTo>
                    <a:lnTo>
                      <a:pt x="f112" y="f48"/>
                    </a:lnTo>
                    <a:lnTo>
                      <a:pt x="f1083" y="f46"/>
                    </a:lnTo>
                    <a:lnTo>
                      <a:pt x="f104" y="f355"/>
                    </a:lnTo>
                    <a:lnTo>
                      <a:pt x="f1067" y="f32"/>
                    </a:lnTo>
                    <a:lnTo>
                      <a:pt x="f100" y="f355"/>
                    </a:lnTo>
                    <a:lnTo>
                      <a:pt x="f1075" y="f32"/>
                    </a:lnTo>
                    <a:lnTo>
                      <a:pt x="f1067" y="f801"/>
                    </a:lnTo>
                    <a:lnTo>
                      <a:pt x="f1067" y="f353"/>
                    </a:lnTo>
                    <a:lnTo>
                      <a:pt x="f100" y="f945"/>
                    </a:lnTo>
                    <a:lnTo>
                      <a:pt x="f100" y="f799"/>
                    </a:lnTo>
                    <a:lnTo>
                      <a:pt x="f1081" y="f24"/>
                    </a:lnTo>
                    <a:lnTo>
                      <a:pt x="f98" y="f945"/>
                    </a:lnTo>
                    <a:lnTo>
                      <a:pt x="f1069" y="f799"/>
                    </a:lnTo>
                    <a:lnTo>
                      <a:pt x="f1069" y="f346"/>
                    </a:lnTo>
                    <a:lnTo>
                      <a:pt x="f96" y="f23"/>
                    </a:lnTo>
                    <a:lnTo>
                      <a:pt x="f917" y="f345"/>
                    </a:lnTo>
                    <a:lnTo>
                      <a:pt x="f918" y="f23"/>
                    </a:lnTo>
                    <a:lnTo>
                      <a:pt x="f919" y="f346"/>
                    </a:lnTo>
                    <a:lnTo>
                      <a:pt x="f920" y="f346"/>
                    </a:lnTo>
                    <a:lnTo>
                      <a:pt x="f919" y="f798"/>
                    </a:lnTo>
                    <a:lnTo>
                      <a:pt x="f918" y="f21"/>
                    </a:lnTo>
                    <a:lnTo>
                      <a:pt x="f918" y="f20"/>
                    </a:lnTo>
                    <a:lnTo>
                      <a:pt x="f919" y="f811"/>
                    </a:lnTo>
                    <a:lnTo>
                      <a:pt x="f921" y="f808"/>
                    </a:lnTo>
                    <a:lnTo>
                      <a:pt x="f922" y="f340"/>
                    </a:lnTo>
                    <a:lnTo>
                      <a:pt x="f90" y="f339"/>
                    </a:lnTo>
                    <a:lnTo>
                      <a:pt x="f1071" y="f706"/>
                    </a:lnTo>
                    <a:lnTo>
                      <a:pt x="f88" y="f12"/>
                    </a:lnTo>
                    <a:lnTo>
                      <a:pt x="f88" y="f706"/>
                    </a:lnTo>
                    <a:lnTo>
                      <a:pt x="f88" y="f340"/>
                    </a:lnTo>
                    <a:lnTo>
                      <a:pt x="f1071" y="f18"/>
                    </a:lnTo>
                    <a:close/>
                    <a:moveTo>
                      <a:pt x="f1084" y="f945"/>
                    </a:moveTo>
                    <a:lnTo>
                      <a:pt x="f1085" y="f24"/>
                    </a:lnTo>
                    <a:lnTo>
                      <a:pt x="f1086" y="f804"/>
                    </a:lnTo>
                    <a:lnTo>
                      <a:pt x="f1087" y="f24"/>
                    </a:lnTo>
                    <a:lnTo>
                      <a:pt x="f1088" y="f25"/>
                    </a:lnTo>
                    <a:lnTo>
                      <a:pt x="f1084" y="f25"/>
                    </a:lnTo>
                    <a:lnTo>
                      <a:pt x="f1084" y="f945"/>
                    </a:lnTo>
                    <a:close/>
                    <a:moveTo>
                      <a:pt x="f704" y="f821"/>
                    </a:moveTo>
                    <a:lnTo>
                      <a:pt x="f798" y="f715"/>
                    </a:lnTo>
                    <a:lnTo>
                      <a:pt x="f23" y="f783"/>
                    </a:lnTo>
                    <a:lnTo>
                      <a:pt x="f23" y="f1080"/>
                    </a:lnTo>
                    <a:lnTo>
                      <a:pt x="f798" y="f781"/>
                    </a:lnTo>
                    <a:lnTo>
                      <a:pt x="f21" y="f782"/>
                    </a:lnTo>
                    <a:lnTo>
                      <a:pt x="f805" y="f318"/>
                    </a:lnTo>
                    <a:lnTo>
                      <a:pt x="f18" y="f783"/>
                    </a:lnTo>
                    <a:lnTo>
                      <a:pt x="f704" y="f783"/>
                    </a:lnTo>
                    <a:lnTo>
                      <a:pt x="f704" y="f319"/>
                    </a:lnTo>
                    <a:lnTo>
                      <a:pt x="f704" y="f821"/>
                    </a:lnTo>
                    <a:close/>
                    <a:moveTo>
                      <a:pt x="f1089" y="f799"/>
                    </a:moveTo>
                    <a:lnTo>
                      <a:pt x="f72" y="f945"/>
                    </a:lnTo>
                    <a:lnTo>
                      <a:pt x="f72" y="f25"/>
                    </a:lnTo>
                    <a:lnTo>
                      <a:pt x="f72" y="f353"/>
                    </a:lnTo>
                    <a:lnTo>
                      <a:pt x="f1089" y="f801"/>
                    </a:lnTo>
                    <a:lnTo>
                      <a:pt x="f1089" y="f28"/>
                    </a:lnTo>
                    <a:lnTo>
                      <a:pt x="f933" y="f34"/>
                    </a:lnTo>
                    <a:lnTo>
                      <a:pt x="f1090" y="f32"/>
                    </a:lnTo>
                    <a:lnTo>
                      <a:pt x="f74" y="f355"/>
                    </a:lnTo>
                    <a:lnTo>
                      <a:pt x="f1091" y="f356"/>
                    </a:lnTo>
                    <a:lnTo>
                      <a:pt x="f1092" y="f43"/>
                    </a:lnTo>
                    <a:lnTo>
                      <a:pt x="f1092" y="f40"/>
                    </a:lnTo>
                    <a:lnTo>
                      <a:pt x="f1093" y="f43"/>
                    </a:lnTo>
                    <a:lnTo>
                      <a:pt x="f933" y="f32"/>
                    </a:lnTo>
                    <a:lnTo>
                      <a:pt x="f934" y="f34"/>
                    </a:lnTo>
                    <a:lnTo>
                      <a:pt x="f935" y="f34"/>
                    </a:lnTo>
                    <a:lnTo>
                      <a:pt x="f935" y="f32"/>
                    </a:lnTo>
                    <a:lnTo>
                      <a:pt x="f935" y="f355"/>
                    </a:lnTo>
                    <a:lnTo>
                      <a:pt x="f935" y="f356"/>
                    </a:lnTo>
                    <a:lnTo>
                      <a:pt x="f934" y="f46"/>
                    </a:lnTo>
                    <a:lnTo>
                      <a:pt x="f72" y="f50"/>
                    </a:lnTo>
                    <a:lnTo>
                      <a:pt x="f72" y="f54"/>
                    </a:lnTo>
                    <a:lnTo>
                      <a:pt x="f933" y="f56"/>
                    </a:lnTo>
                    <a:lnTo>
                      <a:pt x="f1090" y="f368"/>
                    </a:lnTo>
                    <a:lnTo>
                      <a:pt x="f1092" y="f368"/>
                    </a:lnTo>
                    <a:lnTo>
                      <a:pt x="f76" y="f368"/>
                    </a:lnTo>
                    <a:lnTo>
                      <a:pt x="f1094" y="f696"/>
                    </a:lnTo>
                    <a:lnTo>
                      <a:pt x="f1095" y="f56"/>
                    </a:lnTo>
                    <a:lnTo>
                      <a:pt x="f82" y="f56"/>
                    </a:lnTo>
                    <a:lnTo>
                      <a:pt x="f1096" y="f696"/>
                    </a:lnTo>
                    <a:lnTo>
                      <a:pt x="f84" y="f50"/>
                    </a:lnTo>
                    <a:lnTo>
                      <a:pt x="f84" y="f48"/>
                    </a:lnTo>
                    <a:lnTo>
                      <a:pt x="f930" y="f46"/>
                    </a:lnTo>
                    <a:lnTo>
                      <a:pt x="f1097" y="f40"/>
                    </a:lnTo>
                    <a:lnTo>
                      <a:pt x="f928" y="f43"/>
                    </a:lnTo>
                    <a:lnTo>
                      <a:pt x="f80" y="f355"/>
                    </a:lnTo>
                    <a:lnTo>
                      <a:pt x="f1098" y="f28"/>
                    </a:lnTo>
                    <a:lnTo>
                      <a:pt x="f78" y="f25"/>
                    </a:lnTo>
                    <a:lnTo>
                      <a:pt x="f1095" y="f24"/>
                    </a:lnTo>
                    <a:lnTo>
                      <a:pt x="f1095" y="f804"/>
                    </a:lnTo>
                    <a:lnTo>
                      <a:pt x="f1094" y="f346"/>
                    </a:lnTo>
                    <a:lnTo>
                      <a:pt x="f1091" y="f346"/>
                    </a:lnTo>
                    <a:lnTo>
                      <a:pt x="f74" y="f24"/>
                    </a:lnTo>
                    <a:lnTo>
                      <a:pt x="f1089" y="f799"/>
                    </a:lnTo>
                    <a:close/>
                    <a:moveTo>
                      <a:pt x="f931" y="f808"/>
                    </a:moveTo>
                    <a:lnTo>
                      <a:pt x="f1098" y="f344"/>
                    </a:lnTo>
                    <a:lnTo>
                      <a:pt x="f80" y="f23"/>
                    </a:lnTo>
                    <a:lnTo>
                      <a:pt x="f932" y="f799"/>
                    </a:lnTo>
                    <a:lnTo>
                      <a:pt x="f80" y="f25"/>
                    </a:lnTo>
                    <a:lnTo>
                      <a:pt x="f1098" y="f25"/>
                    </a:lnTo>
                    <a:lnTo>
                      <a:pt x="f1098" y="f26"/>
                    </a:lnTo>
                    <a:lnTo>
                      <a:pt x="f932" y="f28"/>
                    </a:lnTo>
                    <a:lnTo>
                      <a:pt x="f928" y="f30"/>
                    </a:lnTo>
                    <a:lnTo>
                      <a:pt x="f1097" y="f34"/>
                    </a:lnTo>
                    <a:lnTo>
                      <a:pt x="f930" y="f355"/>
                    </a:lnTo>
                    <a:lnTo>
                      <a:pt x="f1096" y="f37"/>
                    </a:lnTo>
                    <a:lnTo>
                      <a:pt x="f927" y="f37"/>
                    </a:lnTo>
                    <a:lnTo>
                      <a:pt x="f926" y="f356"/>
                    </a:lnTo>
                    <a:lnTo>
                      <a:pt x="f88" y="f37"/>
                    </a:lnTo>
                    <a:lnTo>
                      <a:pt x="f1072" y="f34"/>
                    </a:lnTo>
                    <a:lnTo>
                      <a:pt x="f88" y="f26"/>
                    </a:lnTo>
                    <a:lnTo>
                      <a:pt x="f88" y="f25"/>
                    </a:lnTo>
                    <a:lnTo>
                      <a:pt x="f929" y="f24"/>
                    </a:lnTo>
                    <a:lnTo>
                      <a:pt x="f929" y="f346"/>
                    </a:lnTo>
                    <a:lnTo>
                      <a:pt x="f930" y="f345"/>
                    </a:lnTo>
                    <a:lnTo>
                      <a:pt x="f1097" y="f21"/>
                    </a:lnTo>
                    <a:lnTo>
                      <a:pt x="f930" y="f342"/>
                    </a:lnTo>
                    <a:lnTo>
                      <a:pt x="f1097" y="f14"/>
                    </a:lnTo>
                    <a:lnTo>
                      <a:pt x="f1099" y="f11"/>
                    </a:lnTo>
                    <a:lnTo>
                      <a:pt x="f932" y="f11"/>
                    </a:lnTo>
                    <a:lnTo>
                      <a:pt x="f80" y="f706"/>
                    </a:lnTo>
                    <a:lnTo>
                      <a:pt x="f1098" y="f706"/>
                    </a:lnTo>
                    <a:lnTo>
                      <a:pt x="f931" y="f12"/>
                    </a:lnTo>
                    <a:lnTo>
                      <a:pt x="f78" y="f706"/>
                    </a:lnTo>
                    <a:lnTo>
                      <a:pt x="f78" y="f339"/>
                    </a:lnTo>
                    <a:lnTo>
                      <a:pt x="f931" y="f795"/>
                    </a:lnTo>
                    <a:lnTo>
                      <a:pt x="f931" y="f808"/>
                    </a:lnTo>
                    <a:close/>
                    <a:moveTo>
                      <a:pt x="f68" y="f43"/>
                    </a:moveTo>
                    <a:lnTo>
                      <a:pt x="f936" y="f366"/>
                    </a:lnTo>
                    <a:lnTo>
                      <a:pt x="f70" y="f356"/>
                    </a:lnTo>
                    <a:lnTo>
                      <a:pt x="f70" y="f32"/>
                    </a:lnTo>
                    <a:lnTo>
                      <a:pt x="f70" y="f34"/>
                    </a:lnTo>
                    <a:lnTo>
                      <a:pt x="f70" y="f800"/>
                    </a:lnTo>
                    <a:lnTo>
                      <a:pt x="f1100" y="f801"/>
                    </a:lnTo>
                    <a:lnTo>
                      <a:pt x="f937" y="f801"/>
                    </a:lnTo>
                    <a:lnTo>
                      <a:pt x="f68" y="f801"/>
                    </a:lnTo>
                    <a:lnTo>
                      <a:pt x="f68" y="f800"/>
                    </a:lnTo>
                    <a:lnTo>
                      <a:pt x="f1101" y="f28"/>
                    </a:lnTo>
                    <a:lnTo>
                      <a:pt x="f65" y="f34"/>
                    </a:lnTo>
                    <a:lnTo>
                      <a:pt x="f939" y="f32"/>
                    </a:lnTo>
                    <a:lnTo>
                      <a:pt x="f65" y="f37"/>
                    </a:lnTo>
                    <a:lnTo>
                      <a:pt x="f68" y="f43"/>
                    </a:lnTo>
                    <a:close/>
                    <a:moveTo>
                      <a:pt x="f1102" y="f336"/>
                    </a:moveTo>
                    <a:lnTo>
                      <a:pt x="f1103" y="f336"/>
                    </a:lnTo>
                    <a:lnTo>
                      <a:pt x="f1104" y="f951"/>
                    </a:lnTo>
                    <a:lnTo>
                      <a:pt x="f1104" y="f336"/>
                    </a:lnTo>
                    <a:lnTo>
                      <a:pt x="f1105" y="f330"/>
                    </a:lnTo>
                    <a:lnTo>
                      <a:pt x="f1103" y="f330"/>
                    </a:lnTo>
                    <a:lnTo>
                      <a:pt x="f1106" y="f10"/>
                    </a:lnTo>
                    <a:lnTo>
                      <a:pt x="f1106" y="f709"/>
                    </a:lnTo>
                    <a:lnTo>
                      <a:pt x="f1102" y="f336"/>
                    </a:lnTo>
                    <a:close/>
                    <a:moveTo>
                      <a:pt x="f356" y="f308"/>
                    </a:moveTo>
                    <a:lnTo>
                      <a:pt x="f40" y="f775"/>
                    </a:lnTo>
                    <a:lnTo>
                      <a:pt x="f362" y="f724"/>
                    </a:lnTo>
                    <a:lnTo>
                      <a:pt x="f362" y="f725"/>
                    </a:lnTo>
                    <a:lnTo>
                      <a:pt x="f46" y="f774"/>
                    </a:lnTo>
                    <a:lnTo>
                      <a:pt x="f40" y="f774"/>
                    </a:lnTo>
                    <a:lnTo>
                      <a:pt x="f43" y="f725"/>
                    </a:lnTo>
                    <a:lnTo>
                      <a:pt x="f356" y="f306"/>
                    </a:lnTo>
                    <a:lnTo>
                      <a:pt x="f356" y="f724"/>
                    </a:lnTo>
                    <a:lnTo>
                      <a:pt x="f356" y="f308"/>
                    </a:lnTo>
                    <a:close/>
                    <a:moveTo>
                      <a:pt x="f56" y="f308"/>
                    </a:moveTo>
                    <a:lnTo>
                      <a:pt x="f58" y="f724"/>
                    </a:lnTo>
                    <a:lnTo>
                      <a:pt x="f689" y="f774"/>
                    </a:lnTo>
                    <a:lnTo>
                      <a:pt x="f682" y="f726"/>
                    </a:lnTo>
                    <a:lnTo>
                      <a:pt x="f682" y="f817"/>
                    </a:lnTo>
                    <a:lnTo>
                      <a:pt x="f682" y="f304"/>
                    </a:lnTo>
                    <a:lnTo>
                      <a:pt x="f370" y="f817"/>
                    </a:lnTo>
                    <a:lnTo>
                      <a:pt x="f56" y="f725"/>
                    </a:lnTo>
                    <a:lnTo>
                      <a:pt x="f696" y="f724"/>
                    </a:lnTo>
                    <a:lnTo>
                      <a:pt x="f696" y="f308"/>
                    </a:lnTo>
                    <a:lnTo>
                      <a:pt x="f56" y="f308"/>
                    </a:lnTo>
                    <a:close/>
                    <a:moveTo>
                      <a:pt x="f64" y="f344"/>
                    </a:moveTo>
                    <a:lnTo>
                      <a:pt x="f1107" y="f342"/>
                    </a:lnTo>
                    <a:lnTo>
                      <a:pt x="f941" y="f18"/>
                    </a:lnTo>
                    <a:lnTo>
                      <a:pt x="f60" y="f808"/>
                    </a:lnTo>
                    <a:lnTo>
                      <a:pt x="f1108" y="f18"/>
                    </a:lnTo>
                    <a:lnTo>
                      <a:pt x="f1109" y="f808"/>
                    </a:lnTo>
                    <a:lnTo>
                      <a:pt x="f1109" y="f16"/>
                    </a:lnTo>
                    <a:lnTo>
                      <a:pt x="f57" y="f812"/>
                    </a:lnTo>
                    <a:lnTo>
                      <a:pt x="f55" y="f812"/>
                    </a:lnTo>
                    <a:lnTo>
                      <a:pt x="f53" y="f812"/>
                    </a:lnTo>
                    <a:lnTo>
                      <a:pt x="f52" y="f704"/>
                    </a:lnTo>
                    <a:lnTo>
                      <a:pt x="f943" y="f704"/>
                    </a:lnTo>
                    <a:lnTo>
                      <a:pt x="f944" y="f704"/>
                    </a:lnTo>
                    <a:lnTo>
                      <a:pt x="f52" y="f21"/>
                    </a:lnTo>
                    <a:lnTo>
                      <a:pt x="f52" y="f24"/>
                    </a:lnTo>
                    <a:lnTo>
                      <a:pt x="f59" y="f801"/>
                    </a:lnTo>
                    <a:lnTo>
                      <a:pt x="f60" y="f34"/>
                    </a:lnTo>
                    <a:lnTo>
                      <a:pt x="f62" y="f34"/>
                    </a:lnTo>
                    <a:lnTo>
                      <a:pt x="f941" y="f799"/>
                    </a:lnTo>
                    <a:lnTo>
                      <a:pt x="f941" y="f24"/>
                    </a:lnTo>
                    <a:lnTo>
                      <a:pt x="f1107" y="f345"/>
                    </a:lnTo>
                    <a:lnTo>
                      <a:pt x="f64" y="f798"/>
                    </a:lnTo>
                    <a:lnTo>
                      <a:pt x="f64" y="f344"/>
                    </a:lnTo>
                    <a:close/>
                    <a:moveTo>
                      <a:pt x="f937" y="f945"/>
                    </a:moveTo>
                    <a:lnTo>
                      <a:pt x="f1100" y="f804"/>
                    </a:lnTo>
                    <a:lnTo>
                      <a:pt x="f1100" y="f346"/>
                    </a:lnTo>
                    <a:lnTo>
                      <a:pt x="f1100" y="f23"/>
                    </a:lnTo>
                    <a:lnTo>
                      <a:pt x="f68" y="f798"/>
                    </a:lnTo>
                    <a:lnTo>
                      <a:pt x="f65" y="f21"/>
                    </a:lnTo>
                    <a:lnTo>
                      <a:pt x="f939" y="f798"/>
                    </a:lnTo>
                    <a:lnTo>
                      <a:pt x="f940" y="f23"/>
                    </a:lnTo>
                    <a:lnTo>
                      <a:pt x="f940" y="f804"/>
                    </a:lnTo>
                    <a:lnTo>
                      <a:pt x="f940" y="f24"/>
                    </a:lnTo>
                    <a:lnTo>
                      <a:pt x="f1110" y="f799"/>
                    </a:lnTo>
                    <a:lnTo>
                      <a:pt x="f940" y="f945"/>
                    </a:lnTo>
                    <a:lnTo>
                      <a:pt x="f1110" y="f25"/>
                    </a:lnTo>
                    <a:lnTo>
                      <a:pt x="f1110" y="f353"/>
                    </a:lnTo>
                    <a:lnTo>
                      <a:pt x="f65" y="f353"/>
                    </a:lnTo>
                    <a:lnTo>
                      <a:pt x="f1111" y="f25"/>
                    </a:lnTo>
                    <a:lnTo>
                      <a:pt x="f937" y="f945"/>
                    </a:lnTo>
                    <a:close/>
                    <a:moveTo>
                      <a:pt x="f1112" y="f718"/>
                    </a:moveTo>
                    <a:lnTo>
                      <a:pt x="f954" y="f316"/>
                    </a:lnTo>
                    <a:lnTo>
                      <a:pt x="f42" y="f781"/>
                    </a:lnTo>
                    <a:lnTo>
                      <a:pt x="f42" y="f782"/>
                    </a:lnTo>
                    <a:lnTo>
                      <a:pt x="f42" y="f1080"/>
                    </a:lnTo>
                    <a:lnTo>
                      <a:pt x="f1113" y="f783"/>
                    </a:lnTo>
                    <a:lnTo>
                      <a:pt x="f1114" y="f324"/>
                    </a:lnTo>
                    <a:lnTo>
                      <a:pt x="f44" y="f324"/>
                    </a:lnTo>
                    <a:lnTo>
                      <a:pt x="f947" y="f714"/>
                    </a:lnTo>
                    <a:lnTo>
                      <a:pt x="f952" y="f785"/>
                    </a:lnTo>
                    <a:lnTo>
                      <a:pt x="f952" y="f714"/>
                    </a:lnTo>
                    <a:lnTo>
                      <a:pt x="f952" y="f324"/>
                    </a:lnTo>
                    <a:lnTo>
                      <a:pt x="f952" y="f786"/>
                    </a:lnTo>
                    <a:lnTo>
                      <a:pt x="f952" y="f321"/>
                    </a:lnTo>
                    <a:lnTo>
                      <a:pt x="f948" y="f713"/>
                    </a:lnTo>
                    <a:lnTo>
                      <a:pt x="f950" y="f713"/>
                    </a:lnTo>
                    <a:lnTo>
                      <a:pt x="f944" y="f712"/>
                    </a:lnTo>
                    <a:lnTo>
                      <a:pt x="f1115" y="f326"/>
                    </a:lnTo>
                    <a:lnTo>
                      <a:pt x="f55" y="f326"/>
                    </a:lnTo>
                    <a:lnTo>
                      <a:pt x="f1115" y="f327"/>
                    </a:lnTo>
                    <a:lnTo>
                      <a:pt x="f1115" y="f9"/>
                    </a:lnTo>
                    <a:lnTo>
                      <a:pt x="f1115" y="f10"/>
                    </a:lnTo>
                    <a:lnTo>
                      <a:pt x="f946" y="f330"/>
                    </a:lnTo>
                    <a:lnTo>
                      <a:pt x="f950" y="f330"/>
                    </a:lnTo>
                    <a:lnTo>
                      <a:pt x="f948" y="f330"/>
                    </a:lnTo>
                    <a:lnTo>
                      <a:pt x="f49" y="f710"/>
                    </a:lnTo>
                    <a:lnTo>
                      <a:pt x="f51" y="f10"/>
                    </a:lnTo>
                    <a:lnTo>
                      <a:pt x="f53" y="f1065"/>
                    </a:lnTo>
                    <a:lnTo>
                      <a:pt x="f57" y="f792"/>
                    </a:lnTo>
                    <a:lnTo>
                      <a:pt x="f59" y="f12"/>
                    </a:lnTo>
                    <a:lnTo>
                      <a:pt x="f942" y="f339"/>
                    </a:lnTo>
                    <a:lnTo>
                      <a:pt x="f1107" y="f795"/>
                    </a:lnTo>
                    <a:lnTo>
                      <a:pt x="f1111" y="f16"/>
                    </a:lnTo>
                    <a:lnTo>
                      <a:pt x="f1111" y="f704"/>
                    </a:lnTo>
                    <a:lnTo>
                      <a:pt x="f1111" y="f18"/>
                    </a:lnTo>
                    <a:lnTo>
                      <a:pt x="f937" y="f811"/>
                    </a:lnTo>
                    <a:lnTo>
                      <a:pt x="f1100" y="f20"/>
                    </a:lnTo>
                    <a:lnTo>
                      <a:pt x="f936" y="f344"/>
                    </a:lnTo>
                    <a:lnTo>
                      <a:pt x="f934" y="f798"/>
                    </a:lnTo>
                    <a:lnTo>
                      <a:pt x="f1116" y="f344"/>
                    </a:lnTo>
                    <a:lnTo>
                      <a:pt x="f1091" y="f344"/>
                    </a:lnTo>
                    <a:lnTo>
                      <a:pt x="f1092" y="f20"/>
                    </a:lnTo>
                    <a:lnTo>
                      <a:pt x="f1093" y="f704"/>
                    </a:lnTo>
                    <a:lnTo>
                      <a:pt x="f1090" y="f16"/>
                    </a:lnTo>
                    <a:lnTo>
                      <a:pt x="f1090" y="f812"/>
                    </a:lnTo>
                    <a:lnTo>
                      <a:pt x="f74" y="f14"/>
                    </a:lnTo>
                    <a:lnTo>
                      <a:pt x="f1091" y="f11"/>
                    </a:lnTo>
                    <a:lnTo>
                      <a:pt x="f1093" y="f707"/>
                    </a:lnTo>
                    <a:lnTo>
                      <a:pt x="f74" y="f707"/>
                    </a:lnTo>
                    <a:lnTo>
                      <a:pt x="f933" y="f792"/>
                    </a:lnTo>
                    <a:lnTo>
                      <a:pt x="f934" y="f339"/>
                    </a:lnTo>
                    <a:lnTo>
                      <a:pt x="f70" y="f339"/>
                    </a:lnTo>
                    <a:lnTo>
                      <a:pt x="f1100" y="f12"/>
                    </a:lnTo>
                    <a:lnTo>
                      <a:pt x="f937" y="f11"/>
                    </a:lnTo>
                    <a:lnTo>
                      <a:pt x="f1100" y="f707"/>
                    </a:lnTo>
                    <a:lnTo>
                      <a:pt x="f1100" y="f708"/>
                    </a:lnTo>
                    <a:lnTo>
                      <a:pt x="f70" y="f336"/>
                    </a:lnTo>
                    <a:lnTo>
                      <a:pt x="f936" y="f709"/>
                    </a:lnTo>
                    <a:lnTo>
                      <a:pt x="f72" y="f336"/>
                    </a:lnTo>
                    <a:lnTo>
                      <a:pt x="f1089" y="f336"/>
                    </a:lnTo>
                    <a:lnTo>
                      <a:pt x="f933" y="f10"/>
                    </a:lnTo>
                    <a:lnTo>
                      <a:pt x="f933" y="f710"/>
                    </a:lnTo>
                    <a:lnTo>
                      <a:pt x="f1089" y="f330"/>
                    </a:lnTo>
                    <a:lnTo>
                      <a:pt x="f935" y="f712"/>
                    </a:lnTo>
                    <a:lnTo>
                      <a:pt x="f936" y="f712"/>
                    </a:lnTo>
                    <a:lnTo>
                      <a:pt x="f937" y="f9"/>
                    </a:lnTo>
                    <a:lnTo>
                      <a:pt x="f1111" y="f712"/>
                    </a:lnTo>
                    <a:lnTo>
                      <a:pt x="f68" y="f326"/>
                    </a:lnTo>
                    <a:lnTo>
                      <a:pt x="f1101" y="f326"/>
                    </a:lnTo>
                    <a:lnTo>
                      <a:pt x="f940" y="f712"/>
                    </a:lnTo>
                    <a:lnTo>
                      <a:pt x="f64" y="f327"/>
                    </a:lnTo>
                    <a:lnTo>
                      <a:pt x="f64" y="f713"/>
                    </a:lnTo>
                    <a:lnTo>
                      <a:pt x="f64" y="f321"/>
                    </a:lnTo>
                    <a:lnTo>
                      <a:pt x="f1117" y="f324"/>
                    </a:lnTo>
                    <a:lnTo>
                      <a:pt x="f1117" y="f714"/>
                    </a:lnTo>
                    <a:lnTo>
                      <a:pt x="f62" y="f785"/>
                    </a:lnTo>
                    <a:lnTo>
                      <a:pt x="f941" y="f820"/>
                    </a:lnTo>
                    <a:lnTo>
                      <a:pt x="f941" y="f784"/>
                    </a:lnTo>
                    <a:lnTo>
                      <a:pt x="f60" y="f715"/>
                    </a:lnTo>
                    <a:lnTo>
                      <a:pt x="f1109" y="f318"/>
                    </a:lnTo>
                    <a:lnTo>
                      <a:pt x="f52" y="f781"/>
                    </a:lnTo>
                    <a:lnTo>
                      <a:pt x="f944" y="f781"/>
                    </a:lnTo>
                    <a:lnTo>
                      <a:pt x="f944" y="f782"/>
                    </a:lnTo>
                    <a:lnTo>
                      <a:pt x="f943" y="f716"/>
                    </a:lnTo>
                    <a:lnTo>
                      <a:pt x="f943" y="f318"/>
                    </a:lnTo>
                    <a:lnTo>
                      <a:pt x="f944" y="f318"/>
                    </a:lnTo>
                    <a:lnTo>
                      <a:pt x="f949" y="f716"/>
                    </a:lnTo>
                    <a:lnTo>
                      <a:pt x="f51" y="f782"/>
                    </a:lnTo>
                    <a:lnTo>
                      <a:pt x="f946" y="f316"/>
                    </a:lnTo>
                    <a:lnTo>
                      <a:pt x="f950" y="f718"/>
                    </a:lnTo>
                    <a:lnTo>
                      <a:pt x="f948" y="f718"/>
                    </a:lnTo>
                    <a:lnTo>
                      <a:pt x="f47" y="f718"/>
                    </a:lnTo>
                    <a:lnTo>
                      <a:pt x="f952" y="f718"/>
                    </a:lnTo>
                    <a:lnTo>
                      <a:pt x="f947" y="f718"/>
                    </a:lnTo>
                    <a:lnTo>
                      <a:pt x="f44" y="f720"/>
                    </a:lnTo>
                    <a:lnTo>
                      <a:pt x="f1113" y="f779"/>
                    </a:lnTo>
                    <a:lnTo>
                      <a:pt x="f42" y="f312"/>
                    </a:lnTo>
                    <a:lnTo>
                      <a:pt x="f1112" y="f779"/>
                    </a:lnTo>
                    <a:lnTo>
                      <a:pt x="f1112" y="f313"/>
                    </a:lnTo>
                    <a:lnTo>
                      <a:pt x="f1112" y="f719"/>
                    </a:lnTo>
                    <a:lnTo>
                      <a:pt x="f1112" y="f718"/>
                    </a:lnTo>
                    <a:close/>
                    <a:moveTo>
                      <a:pt x="f1118" y="f9"/>
                    </a:moveTo>
                    <a:lnTo>
                      <a:pt x="f1119" y="f327"/>
                    </a:lnTo>
                    <a:lnTo>
                      <a:pt x="f1120" y="f327"/>
                    </a:lnTo>
                    <a:lnTo>
                      <a:pt x="f957" y="f712"/>
                    </a:lnTo>
                    <a:lnTo>
                      <a:pt x="f958" y="f326"/>
                    </a:lnTo>
                    <a:lnTo>
                      <a:pt x="f1121" y="f326"/>
                    </a:lnTo>
                    <a:lnTo>
                      <a:pt x="f959" y="f330"/>
                    </a:lnTo>
                    <a:lnTo>
                      <a:pt x="f959" y="f951"/>
                    </a:lnTo>
                    <a:lnTo>
                      <a:pt x="f36" y="f11"/>
                    </a:lnTo>
                    <a:lnTo>
                      <a:pt x="f1121" y="f339"/>
                    </a:lnTo>
                    <a:lnTo>
                      <a:pt x="f958" y="f812"/>
                    </a:lnTo>
                    <a:lnTo>
                      <a:pt x="f38" y="f704"/>
                    </a:lnTo>
                    <a:lnTo>
                      <a:pt x="f1118" y="f20"/>
                    </a:lnTo>
                    <a:lnTo>
                      <a:pt x="f1122" y="f798"/>
                    </a:lnTo>
                    <a:lnTo>
                      <a:pt x="f1112" y="f798"/>
                    </a:lnTo>
                    <a:lnTo>
                      <a:pt x="f44" y="f16"/>
                    </a:lnTo>
                    <a:lnTo>
                      <a:pt x="f1123" y="f791"/>
                    </a:lnTo>
                    <a:lnTo>
                      <a:pt x="f1114" y="f336"/>
                    </a:lnTo>
                    <a:lnTo>
                      <a:pt x="f1114" y="f330"/>
                    </a:lnTo>
                    <a:lnTo>
                      <a:pt x="f1114" y="f327"/>
                    </a:lnTo>
                    <a:lnTo>
                      <a:pt x="f42" y="f786"/>
                    </a:lnTo>
                    <a:lnTo>
                      <a:pt x="f1112" y="f324"/>
                    </a:lnTo>
                    <a:lnTo>
                      <a:pt x="f1112" y="f786"/>
                    </a:lnTo>
                    <a:lnTo>
                      <a:pt x="f1122" y="f326"/>
                    </a:lnTo>
                    <a:lnTo>
                      <a:pt x="f956" y="f9"/>
                    </a:lnTo>
                    <a:lnTo>
                      <a:pt x="f955" y="f710"/>
                    </a:lnTo>
                    <a:lnTo>
                      <a:pt x="f955" y="f709"/>
                    </a:lnTo>
                    <a:lnTo>
                      <a:pt x="f1118" y="f710"/>
                    </a:lnTo>
                    <a:lnTo>
                      <a:pt x="f1118" y="f9"/>
                    </a:lnTo>
                    <a:close/>
                    <a:moveTo>
                      <a:pt x="f71" y="f735"/>
                    </a:moveTo>
                    <a:lnTo>
                      <a:pt x="f71" y="f735"/>
                    </a:lnTo>
                    <a:lnTo>
                      <a:pt x="f790" y="f735"/>
                    </a:lnTo>
                    <a:lnTo>
                      <a:pt x="f379" y="f760"/>
                    </a:lnTo>
                    <a:lnTo>
                      <a:pt x="f379" y="f758"/>
                    </a:lnTo>
                    <a:lnTo>
                      <a:pt x="f73" y="f758"/>
                    </a:lnTo>
                    <a:lnTo>
                      <a:pt x="f790" y="f758"/>
                    </a:lnTo>
                    <a:lnTo>
                      <a:pt x="f71" y="f759"/>
                    </a:lnTo>
                    <a:lnTo>
                      <a:pt x="f71" y="f766"/>
                    </a:lnTo>
                    <a:lnTo>
                      <a:pt x="f71" y="f735"/>
                    </a:lnTo>
                    <a:close/>
                    <a:moveTo>
                      <a:pt x="f65" y="f786"/>
                    </a:moveTo>
                    <a:lnTo>
                      <a:pt x="f1101" y="f321"/>
                    </a:lnTo>
                    <a:lnTo>
                      <a:pt x="f938" y="f787"/>
                    </a:lnTo>
                    <a:lnTo>
                      <a:pt x="f937" y="f322"/>
                    </a:lnTo>
                    <a:lnTo>
                      <a:pt x="f70" y="f322"/>
                    </a:lnTo>
                    <a:lnTo>
                      <a:pt x="f935" y="f322"/>
                    </a:lnTo>
                    <a:lnTo>
                      <a:pt x="f72" y="f785"/>
                    </a:lnTo>
                    <a:lnTo>
                      <a:pt x="f70" y="f715"/>
                    </a:lnTo>
                    <a:lnTo>
                      <a:pt x="f1100" y="f1080"/>
                    </a:lnTo>
                    <a:lnTo>
                      <a:pt x="f1111" y="f783"/>
                    </a:lnTo>
                    <a:lnTo>
                      <a:pt x="f938" y="f821"/>
                    </a:lnTo>
                    <a:lnTo>
                      <a:pt x="f938" y="f715"/>
                    </a:lnTo>
                    <a:lnTo>
                      <a:pt x="f938" y="f820"/>
                    </a:lnTo>
                    <a:lnTo>
                      <a:pt x="f938" y="f785"/>
                    </a:lnTo>
                    <a:lnTo>
                      <a:pt x="f65" y="f786"/>
                    </a:lnTo>
                    <a:close/>
                    <a:moveTo>
                      <a:pt x="f505" y="f834"/>
                    </a:moveTo>
                    <a:lnTo>
                      <a:pt x="f512" y="f742"/>
                    </a:lnTo>
                    <a:lnTo>
                      <a:pt x="f512" y="f287"/>
                    </a:lnTo>
                    <a:lnTo>
                      <a:pt x="f505" y="f742"/>
                    </a:lnTo>
                    <a:lnTo>
                      <a:pt x="f417" y="f286"/>
                    </a:lnTo>
                    <a:lnTo>
                      <a:pt x="f509" y="f286"/>
                    </a:lnTo>
                    <a:lnTo>
                      <a:pt x="f509" y="f742"/>
                    </a:lnTo>
                    <a:lnTo>
                      <a:pt x="f509" y="f287"/>
                    </a:lnTo>
                    <a:lnTo>
                      <a:pt x="f508" y="f763"/>
                    </a:lnTo>
                    <a:lnTo>
                      <a:pt x="f506" y="f287"/>
                    </a:lnTo>
                    <a:lnTo>
                      <a:pt x="f581" y="f743"/>
                    </a:lnTo>
                    <a:lnTo>
                      <a:pt x="f581" y="f286"/>
                    </a:lnTo>
                    <a:lnTo>
                      <a:pt x="f581" y="f285"/>
                    </a:lnTo>
                    <a:lnTo>
                      <a:pt x="f581" y="f755"/>
                    </a:lnTo>
                    <a:lnTo>
                      <a:pt x="f578" y="f747"/>
                    </a:lnTo>
                    <a:lnTo>
                      <a:pt x="f508" y="f747"/>
                    </a:lnTo>
                    <a:lnTo>
                      <a:pt x="f417" y="f755"/>
                    </a:lnTo>
                    <a:lnTo>
                      <a:pt x="f510" y="f747"/>
                    </a:lnTo>
                    <a:lnTo>
                      <a:pt x="f510" y="f285"/>
                    </a:lnTo>
                    <a:lnTo>
                      <a:pt x="f512" y="f746"/>
                    </a:lnTo>
                    <a:lnTo>
                      <a:pt x="f505" y="f834"/>
                    </a:lnTo>
                    <a:close/>
                    <a:moveTo>
                      <a:pt x="f513" y="f743"/>
                    </a:moveTo>
                    <a:lnTo>
                      <a:pt x="f510" y="f743"/>
                    </a:lnTo>
                    <a:lnTo>
                      <a:pt x="f510" y="f286"/>
                    </a:lnTo>
                    <a:lnTo>
                      <a:pt x="f510" y="f834"/>
                    </a:lnTo>
                    <a:lnTo>
                      <a:pt x="f416" y="f746"/>
                    </a:lnTo>
                    <a:lnTo>
                      <a:pt x="f416" y="f286"/>
                    </a:lnTo>
                    <a:lnTo>
                      <a:pt x="f513" y="f743"/>
                    </a:lnTo>
                    <a:close/>
                    <a:moveTo>
                      <a:pt x="f950" y="f814"/>
                    </a:moveTo>
                    <a:lnTo>
                      <a:pt x="f49" y="f779"/>
                    </a:lnTo>
                    <a:lnTo>
                      <a:pt x="f49" y="f721"/>
                    </a:lnTo>
                    <a:lnTo>
                      <a:pt x="f946" y="f721"/>
                    </a:lnTo>
                    <a:lnTo>
                      <a:pt x="f51" y="f721"/>
                    </a:lnTo>
                    <a:lnTo>
                      <a:pt x="f944" y="f721"/>
                    </a:lnTo>
                    <a:lnTo>
                      <a:pt x="f943" y="f313"/>
                    </a:lnTo>
                    <a:lnTo>
                      <a:pt x="f943" y="f779"/>
                    </a:lnTo>
                    <a:lnTo>
                      <a:pt x="f52" y="f313"/>
                    </a:lnTo>
                    <a:lnTo>
                      <a:pt x="f55" y="f315"/>
                    </a:lnTo>
                    <a:lnTo>
                      <a:pt x="f1109" y="f718"/>
                    </a:lnTo>
                    <a:lnTo>
                      <a:pt x="f59" y="f717"/>
                    </a:lnTo>
                    <a:lnTo>
                      <a:pt x="f1117" y="f1080"/>
                    </a:lnTo>
                    <a:lnTo>
                      <a:pt x="f60" y="f318"/>
                    </a:lnTo>
                    <a:lnTo>
                      <a:pt x="f1110" y="f821"/>
                    </a:lnTo>
                    <a:lnTo>
                      <a:pt x="f1101" y="f783"/>
                    </a:lnTo>
                    <a:lnTo>
                      <a:pt x="f1101" y="f716"/>
                    </a:lnTo>
                    <a:lnTo>
                      <a:pt x="f939" y="f782"/>
                    </a:lnTo>
                    <a:lnTo>
                      <a:pt x="f940" y="f782"/>
                    </a:lnTo>
                    <a:lnTo>
                      <a:pt x="f1107" y="f782"/>
                    </a:lnTo>
                    <a:lnTo>
                      <a:pt x="f62" y="f718"/>
                    </a:lnTo>
                    <a:lnTo>
                      <a:pt x="f1108" y="f720"/>
                    </a:lnTo>
                    <a:lnTo>
                      <a:pt x="f59" y="f313"/>
                    </a:lnTo>
                    <a:lnTo>
                      <a:pt x="f1109" y="f779"/>
                    </a:lnTo>
                    <a:lnTo>
                      <a:pt x="f55" y="f722"/>
                    </a:lnTo>
                    <a:lnTo>
                      <a:pt x="f943" y="f778"/>
                    </a:lnTo>
                    <a:lnTo>
                      <a:pt x="f51" y="f723"/>
                    </a:lnTo>
                    <a:lnTo>
                      <a:pt x="f950" y="f723"/>
                    </a:lnTo>
                    <a:lnTo>
                      <a:pt x="f950" y="f778"/>
                    </a:lnTo>
                    <a:lnTo>
                      <a:pt x="f950" y="f814"/>
                    </a:lnTo>
                    <a:close/>
                    <a:moveTo>
                      <a:pt x="f685" y="f746"/>
                    </a:moveTo>
                    <a:lnTo>
                      <a:pt x="f500" y="f746"/>
                    </a:lnTo>
                    <a:lnTo>
                      <a:pt x="f585" y="f747"/>
                    </a:lnTo>
                    <a:lnTo>
                      <a:pt x="f502" y="f747"/>
                    </a:lnTo>
                    <a:lnTo>
                      <a:pt x="f583" y="f748"/>
                    </a:lnTo>
                    <a:lnTo>
                      <a:pt x="f1037" y="f754"/>
                    </a:lnTo>
                    <a:lnTo>
                      <a:pt x="f415" y="f748"/>
                    </a:lnTo>
                    <a:lnTo>
                      <a:pt x="f1037" y="f751"/>
                    </a:lnTo>
                    <a:lnTo>
                      <a:pt x="f415" y="f841"/>
                    </a:lnTo>
                    <a:lnTo>
                      <a:pt x="f504" y="f1124"/>
                    </a:lnTo>
                    <a:lnTo>
                      <a:pt x="f415" y="f838"/>
                    </a:lnTo>
                    <a:lnTo>
                      <a:pt x="f443" y="f751"/>
                    </a:lnTo>
                    <a:lnTo>
                      <a:pt x="f502" y="f749"/>
                    </a:lnTo>
                    <a:lnTo>
                      <a:pt x="f585" y="f749"/>
                    </a:lnTo>
                    <a:lnTo>
                      <a:pt x="f1125" y="f752"/>
                    </a:lnTo>
                    <a:lnTo>
                      <a:pt x="f500" y="f754"/>
                    </a:lnTo>
                    <a:lnTo>
                      <a:pt x="f685" y="f748"/>
                    </a:lnTo>
                    <a:lnTo>
                      <a:pt x="f685" y="f755"/>
                    </a:lnTo>
                    <a:lnTo>
                      <a:pt x="f500" y="f285"/>
                    </a:lnTo>
                    <a:lnTo>
                      <a:pt x="f685" y="f746"/>
                    </a:lnTo>
                    <a:close/>
                    <a:moveTo>
                      <a:pt x="f958" y="f324"/>
                    </a:moveTo>
                    <a:lnTo>
                      <a:pt x="f1120" y="f713"/>
                    </a:lnTo>
                    <a:lnTo>
                      <a:pt x="f1118" y="f326"/>
                    </a:lnTo>
                    <a:lnTo>
                      <a:pt x="f956" y="f326"/>
                    </a:lnTo>
                    <a:lnTo>
                      <a:pt x="f956" y="f713"/>
                    </a:lnTo>
                    <a:lnTo>
                      <a:pt x="f955" y="f321"/>
                    </a:lnTo>
                    <a:lnTo>
                      <a:pt x="f1118" y="f324"/>
                    </a:lnTo>
                    <a:lnTo>
                      <a:pt x="f1118" y="f785"/>
                    </a:lnTo>
                    <a:lnTo>
                      <a:pt x="f39" y="f715"/>
                    </a:lnTo>
                    <a:lnTo>
                      <a:pt x="f1119" y="f820"/>
                    </a:lnTo>
                    <a:lnTo>
                      <a:pt x="f957" y="f820"/>
                    </a:lnTo>
                    <a:lnTo>
                      <a:pt x="f38" y="f715"/>
                    </a:lnTo>
                    <a:lnTo>
                      <a:pt x="f958" y="f783"/>
                    </a:lnTo>
                    <a:lnTo>
                      <a:pt x="f958" y="f318"/>
                    </a:lnTo>
                    <a:lnTo>
                      <a:pt x="f1121" y="f318"/>
                    </a:lnTo>
                    <a:lnTo>
                      <a:pt x="f36" y="f783"/>
                    </a:lnTo>
                    <a:lnTo>
                      <a:pt x="f35" y="f319"/>
                    </a:lnTo>
                    <a:lnTo>
                      <a:pt x="f960" y="f715"/>
                    </a:lnTo>
                    <a:lnTo>
                      <a:pt x="f958" y="f324"/>
                    </a:lnTo>
                    <a:close/>
                    <a:moveTo>
                      <a:pt x="f410" y="f747"/>
                    </a:moveTo>
                    <a:lnTo>
                      <a:pt x="f498" y="f747"/>
                    </a:lnTo>
                    <a:lnTo>
                      <a:pt x="f447" y="f283"/>
                    </a:lnTo>
                    <a:lnTo>
                      <a:pt x="f447" y="f748"/>
                    </a:lnTo>
                    <a:lnTo>
                      <a:pt x="f447" y="f752"/>
                    </a:lnTo>
                    <a:lnTo>
                      <a:pt x="f600" y="f752"/>
                    </a:lnTo>
                    <a:lnTo>
                      <a:pt x="f600" y="f749"/>
                    </a:lnTo>
                    <a:lnTo>
                      <a:pt x="f600" y="f751"/>
                    </a:lnTo>
                    <a:lnTo>
                      <a:pt x="f600" y="f750"/>
                    </a:lnTo>
                    <a:lnTo>
                      <a:pt x="f498" y="f751"/>
                    </a:lnTo>
                    <a:lnTo>
                      <a:pt x="f498" y="f750"/>
                    </a:lnTo>
                    <a:lnTo>
                      <a:pt x="f410" y="f751"/>
                    </a:lnTo>
                    <a:lnTo>
                      <a:pt x="f410" y="f748"/>
                    </a:lnTo>
                    <a:lnTo>
                      <a:pt x="f410" y="f747"/>
                    </a:lnTo>
                    <a:close/>
                    <a:moveTo>
                      <a:pt x="f485" y="f841"/>
                    </a:moveTo>
                    <a:lnTo>
                      <a:pt x="f449" y="f750"/>
                    </a:lnTo>
                    <a:lnTo>
                      <a:pt x="f449" y="f841"/>
                    </a:lnTo>
                    <a:lnTo>
                      <a:pt x="f482" y="f838"/>
                    </a:lnTo>
                    <a:lnTo>
                      <a:pt x="f485" y="f838"/>
                    </a:lnTo>
                    <a:lnTo>
                      <a:pt x="f453" y="f1126"/>
                    </a:lnTo>
                    <a:lnTo>
                      <a:pt x="f485" y="f841"/>
                    </a:lnTo>
                    <a:close/>
                    <a:moveTo>
                      <a:pt x="f551" y="f278"/>
                    </a:moveTo>
                    <a:lnTo>
                      <a:pt x="f531" y="f838"/>
                    </a:lnTo>
                    <a:lnTo>
                      <a:pt x="f667" y="f1126"/>
                    </a:lnTo>
                    <a:lnTo>
                      <a:pt x="f532" y="f837"/>
                    </a:lnTo>
                    <a:lnTo>
                      <a:pt x="f539" y="f841"/>
                    </a:lnTo>
                    <a:lnTo>
                      <a:pt x="f651" y="f755"/>
                    </a:lnTo>
                    <a:lnTo>
                      <a:pt x="f652" y="f285"/>
                    </a:lnTo>
                    <a:lnTo>
                      <a:pt x="f630" y="f753"/>
                    </a:lnTo>
                    <a:lnTo>
                      <a:pt x="f632" y="f746"/>
                    </a:lnTo>
                    <a:lnTo>
                      <a:pt x="f536" y="f745"/>
                    </a:lnTo>
                    <a:lnTo>
                      <a:pt x="f605" y="f745"/>
                    </a:lnTo>
                    <a:lnTo>
                      <a:pt x="f1127" y="f285"/>
                    </a:lnTo>
                    <a:lnTo>
                      <a:pt x="f1128" y="f755"/>
                    </a:lnTo>
                    <a:lnTo>
                      <a:pt x="f1045" y="f747"/>
                    </a:lnTo>
                    <a:lnTo>
                      <a:pt x="f1046" y="f747"/>
                    </a:lnTo>
                    <a:lnTo>
                      <a:pt x="f1047" y="f755"/>
                    </a:lnTo>
                    <a:lnTo>
                      <a:pt x="f1050" y="f841"/>
                    </a:lnTo>
                    <a:lnTo>
                      <a:pt x="f1051" y="f1126"/>
                    </a:lnTo>
                    <a:lnTo>
                      <a:pt x="f1016" y="f1124"/>
                    </a:lnTo>
                    <a:lnTo>
                      <a:pt x="f1016" y="f278"/>
                    </a:lnTo>
                    <a:lnTo>
                      <a:pt x="f1053" y="f1129"/>
                    </a:lnTo>
                    <a:lnTo>
                      <a:pt x="f1016" y="f1130"/>
                    </a:lnTo>
                    <a:lnTo>
                      <a:pt x="f1052" y="f1131"/>
                    </a:lnTo>
                    <a:lnTo>
                      <a:pt x="f1132" y="f845"/>
                    </a:lnTo>
                    <a:lnTo>
                      <a:pt x="f1049" y="f845"/>
                    </a:lnTo>
                    <a:lnTo>
                      <a:pt x="f1048" y="f845"/>
                    </a:lnTo>
                    <a:lnTo>
                      <a:pt x="f1046" y="f1131"/>
                    </a:lnTo>
                    <a:lnTo>
                      <a:pt x="f1045" y="f1133"/>
                    </a:lnTo>
                    <a:lnTo>
                      <a:pt x="f1128" y="f843"/>
                    </a:lnTo>
                    <a:lnTo>
                      <a:pt x="f1043" y="f1134"/>
                    </a:lnTo>
                    <a:lnTo>
                      <a:pt x="f1127" y="f1129"/>
                    </a:lnTo>
                    <a:lnTo>
                      <a:pt x="f534" y="f843"/>
                    </a:lnTo>
                    <a:lnTo>
                      <a:pt x="f632" y="f1134"/>
                    </a:lnTo>
                    <a:lnTo>
                      <a:pt x="f539" y="f838"/>
                    </a:lnTo>
                    <a:lnTo>
                      <a:pt x="f666" y="f843"/>
                    </a:lnTo>
                    <a:lnTo>
                      <a:pt x="f666" y="f1134"/>
                    </a:lnTo>
                    <a:lnTo>
                      <a:pt x="f551" y="f278"/>
                    </a:lnTo>
                    <a:close/>
                    <a:moveTo>
                      <a:pt x="f524" y="f754"/>
                    </a:moveTo>
                    <a:lnTo>
                      <a:pt x="f660" y="f754"/>
                    </a:lnTo>
                    <a:lnTo>
                      <a:pt x="f622" y="f749"/>
                    </a:lnTo>
                    <a:lnTo>
                      <a:pt x="f525" y="f750"/>
                    </a:lnTo>
                    <a:lnTo>
                      <a:pt x="f525" y="f841"/>
                    </a:lnTo>
                    <a:lnTo>
                      <a:pt x="f756" y="f1126"/>
                    </a:lnTo>
                    <a:lnTo>
                      <a:pt x="f660" y="f837"/>
                    </a:lnTo>
                    <a:lnTo>
                      <a:pt x="f524" y="f751"/>
                    </a:lnTo>
                    <a:lnTo>
                      <a:pt x="f524" y="f749"/>
                    </a:lnTo>
                    <a:lnTo>
                      <a:pt x="f524" y="f754"/>
                    </a:lnTo>
                    <a:close/>
                    <a:moveTo>
                      <a:pt x="f548" y="f1135"/>
                    </a:moveTo>
                    <a:lnTo>
                      <a:pt x="f529" y="f1136"/>
                    </a:lnTo>
                    <a:lnTo>
                      <a:pt x="f663" y="f1135"/>
                    </a:lnTo>
                    <a:lnTo>
                      <a:pt x="f528" y="f1137"/>
                    </a:lnTo>
                    <a:lnTo>
                      <a:pt x="f627" y="f1138"/>
                    </a:lnTo>
                    <a:lnTo>
                      <a:pt x="f544" y="f271"/>
                    </a:lnTo>
                    <a:lnTo>
                      <a:pt x="f548" y="f1139"/>
                    </a:lnTo>
                    <a:lnTo>
                      <a:pt x="f548" y="f1135"/>
                    </a:lnTo>
                    <a:close/>
                    <a:moveTo>
                      <a:pt x="f1140" y="f1135"/>
                    </a:moveTo>
                    <a:lnTo>
                      <a:pt x="f1058" y="f844"/>
                    </a:lnTo>
                    <a:lnTo>
                      <a:pt x="f972" y="f844"/>
                    </a:lnTo>
                    <a:lnTo>
                      <a:pt x="f974" y="f1136"/>
                    </a:lnTo>
                    <a:lnTo>
                      <a:pt x="f974" y="f1139"/>
                    </a:lnTo>
                    <a:lnTo>
                      <a:pt x="f974" y="f271"/>
                    </a:lnTo>
                    <a:lnTo>
                      <a:pt x="f974" y="f1138"/>
                    </a:lnTo>
                    <a:lnTo>
                      <a:pt x="f972" y="f1138"/>
                    </a:lnTo>
                    <a:lnTo>
                      <a:pt x="f1140" y="f1137"/>
                    </a:lnTo>
                    <a:lnTo>
                      <a:pt x="f970" y="f1137"/>
                    </a:lnTo>
                    <a:lnTo>
                      <a:pt x="f1057" y="f1139"/>
                    </a:lnTo>
                    <a:lnTo>
                      <a:pt x="f1140" y="f1135"/>
                    </a:lnTo>
                    <a:close/>
                    <a:moveTo>
                      <a:pt x="f1024" y="f1137"/>
                    </a:moveTo>
                    <a:lnTo>
                      <a:pt x="f1141" y="f1142"/>
                    </a:lnTo>
                    <a:lnTo>
                      <a:pt x="f1022" y="f1136"/>
                    </a:lnTo>
                    <a:lnTo>
                      <a:pt x="f1020" y="f1142"/>
                    </a:lnTo>
                    <a:lnTo>
                      <a:pt x="f983" y="f1135"/>
                    </a:lnTo>
                    <a:lnTo>
                      <a:pt x="f985" y="f1139"/>
                    </a:lnTo>
                    <a:lnTo>
                      <a:pt x="f985" y="f1137"/>
                    </a:lnTo>
                    <a:lnTo>
                      <a:pt x="f983" y="f1143"/>
                    </a:lnTo>
                    <a:lnTo>
                      <a:pt x="f1020" y="f846"/>
                    </a:lnTo>
                    <a:lnTo>
                      <a:pt x="f1022" y="f846"/>
                    </a:lnTo>
                    <a:lnTo>
                      <a:pt x="f981" y="f846"/>
                    </a:lnTo>
                    <a:lnTo>
                      <a:pt x="f1141" y="f846"/>
                    </a:lnTo>
                    <a:lnTo>
                      <a:pt x="f1024" y="f846"/>
                    </a:lnTo>
                    <a:lnTo>
                      <a:pt x="f975" y="f1143"/>
                    </a:lnTo>
                    <a:lnTo>
                      <a:pt x="f975" y="f1138"/>
                    </a:lnTo>
                    <a:lnTo>
                      <a:pt x="f1024" y="f1137"/>
                    </a:lnTo>
                    <a:close/>
                    <a:moveTo>
                      <a:pt x="f990" y="f1144"/>
                    </a:moveTo>
                    <a:lnTo>
                      <a:pt x="f988" y="f1145"/>
                    </a:lnTo>
                    <a:lnTo>
                      <a:pt x="f990" y="f1146"/>
                    </a:lnTo>
                    <a:lnTo>
                      <a:pt x="f1012" y="f846"/>
                    </a:lnTo>
                    <a:lnTo>
                      <a:pt x="f991" y="f1147"/>
                    </a:lnTo>
                    <a:lnTo>
                      <a:pt x="f1010" y="f1145"/>
                    </a:lnTo>
                    <a:lnTo>
                      <a:pt x="f1148" y="f267"/>
                    </a:lnTo>
                    <a:lnTo>
                      <a:pt x="f992" y="f1149"/>
                    </a:lnTo>
                    <a:lnTo>
                      <a:pt x="f992" y="f1145"/>
                    </a:lnTo>
                    <a:lnTo>
                      <a:pt x="f992" y="f1143"/>
                    </a:lnTo>
                    <a:lnTo>
                      <a:pt x="f1009" y="f1143"/>
                    </a:lnTo>
                    <a:lnTo>
                      <a:pt x="f993" y="f1143"/>
                    </a:lnTo>
                    <a:lnTo>
                      <a:pt x="f1150" y="f1143"/>
                    </a:lnTo>
                    <a:lnTo>
                      <a:pt x="f997" y="f1143"/>
                    </a:lnTo>
                    <a:lnTo>
                      <a:pt x="f996" y="f846"/>
                    </a:lnTo>
                    <a:lnTo>
                      <a:pt x="f998" y="f1147"/>
                    </a:lnTo>
                    <a:lnTo>
                      <a:pt x="f1151" y="f847"/>
                    </a:lnTo>
                    <a:lnTo>
                      <a:pt x="f1151" y="f1145"/>
                    </a:lnTo>
                    <a:lnTo>
                      <a:pt x="f1151" y="f1149"/>
                    </a:lnTo>
                    <a:lnTo>
                      <a:pt x="f998" y="f1144"/>
                    </a:lnTo>
                    <a:lnTo>
                      <a:pt x="f1152" y="f849"/>
                    </a:lnTo>
                    <a:lnTo>
                      <a:pt x="f996" y="f849"/>
                    </a:lnTo>
                    <a:lnTo>
                      <a:pt x="f995" y="f1153"/>
                    </a:lnTo>
                    <a:lnTo>
                      <a:pt x="f994" y="f851"/>
                    </a:lnTo>
                    <a:lnTo>
                      <a:pt x="f1154" y="f1155"/>
                    </a:lnTo>
                    <a:lnTo>
                      <a:pt x="f1150" y="f850"/>
                    </a:lnTo>
                    <a:lnTo>
                      <a:pt x="f1007" y="f1156"/>
                    </a:lnTo>
                    <a:lnTo>
                      <a:pt x="f995" y="f1155"/>
                    </a:lnTo>
                    <a:lnTo>
                      <a:pt x="f1152" y="f851"/>
                    </a:lnTo>
                    <a:lnTo>
                      <a:pt x="f998" y="f850"/>
                    </a:lnTo>
                    <a:lnTo>
                      <a:pt x="f999" y="f1157"/>
                    </a:lnTo>
                    <a:lnTo>
                      <a:pt x="f1005" y="f855"/>
                    </a:lnTo>
                    <a:lnTo>
                      <a:pt x="f1001" y="f1158"/>
                    </a:lnTo>
                    <a:lnTo>
                      <a:pt x="f1159" y="f261"/>
                    </a:lnTo>
                    <a:lnTo>
                      <a:pt x="f1160" y="f1161"/>
                    </a:lnTo>
                    <a:lnTo>
                      <a:pt x="f1162" y="f1161"/>
                    </a:lnTo>
                    <a:lnTo>
                      <a:pt x="f1163" y="f1161"/>
                    </a:lnTo>
                    <a:lnTo>
                      <a:pt x="f1164" y="f1165"/>
                    </a:lnTo>
                    <a:lnTo>
                      <a:pt x="f1166" y="f258"/>
                    </a:lnTo>
                    <a:lnTo>
                      <a:pt x="f1163" y="f1167"/>
                    </a:lnTo>
                    <a:lnTo>
                      <a:pt x="f1168" y="f857"/>
                    </a:lnTo>
                    <a:lnTo>
                      <a:pt x="f1162" y="f1167"/>
                    </a:lnTo>
                    <a:lnTo>
                      <a:pt x="f1160" y="f857"/>
                    </a:lnTo>
                    <a:lnTo>
                      <a:pt x="f1169" y="f1167"/>
                    </a:lnTo>
                    <a:lnTo>
                      <a:pt x="f1170" y="f257"/>
                    </a:lnTo>
                    <a:lnTo>
                      <a:pt x="f1171" y="f258"/>
                    </a:lnTo>
                    <a:lnTo>
                      <a:pt x="f1172" y="f258"/>
                    </a:lnTo>
                    <a:lnTo>
                      <a:pt x="f1173" y="f258"/>
                    </a:lnTo>
                    <a:lnTo>
                      <a:pt x="f1174" y="f1165"/>
                    </a:lnTo>
                    <a:lnTo>
                      <a:pt x="f1000" y="f259"/>
                    </a:lnTo>
                    <a:lnTo>
                      <a:pt x="f1152" y="f1161"/>
                    </a:lnTo>
                    <a:lnTo>
                      <a:pt x="f997" y="f259"/>
                    </a:lnTo>
                    <a:lnTo>
                      <a:pt x="f1007" y="f1161"/>
                    </a:lnTo>
                    <a:lnTo>
                      <a:pt x="f994" y="f261"/>
                    </a:lnTo>
                    <a:lnTo>
                      <a:pt x="f992" y="f1175"/>
                    </a:lnTo>
                    <a:lnTo>
                      <a:pt x="f1148" y="f853"/>
                    </a:lnTo>
                    <a:lnTo>
                      <a:pt x="f991" y="f853"/>
                    </a:lnTo>
                    <a:lnTo>
                      <a:pt x="f1012" y="f1156"/>
                    </a:lnTo>
                    <a:lnTo>
                      <a:pt x="f991" y="f1157"/>
                    </a:lnTo>
                    <a:lnTo>
                      <a:pt x="f1010" y="f850"/>
                    </a:lnTo>
                    <a:lnTo>
                      <a:pt x="f992" y="f1157"/>
                    </a:lnTo>
                    <a:lnTo>
                      <a:pt x="f992" y="f1155"/>
                    </a:lnTo>
                    <a:lnTo>
                      <a:pt x="f1148" y="f265"/>
                    </a:lnTo>
                    <a:lnTo>
                      <a:pt x="f990" y="f1144"/>
                    </a:lnTo>
                    <a:close/>
                    <a:moveTo>
                      <a:pt x="f1176" y="f1153"/>
                    </a:moveTo>
                    <a:lnTo>
                      <a:pt x="f1176" y="f265"/>
                    </a:lnTo>
                    <a:lnTo>
                      <a:pt x="f1177" y="f851"/>
                    </a:lnTo>
                    <a:lnTo>
                      <a:pt x="f1177" y="f1155"/>
                    </a:lnTo>
                    <a:lnTo>
                      <a:pt x="f1177" y="f850"/>
                    </a:lnTo>
                    <a:lnTo>
                      <a:pt x="f1177" y="f1157"/>
                    </a:lnTo>
                    <a:lnTo>
                      <a:pt x="f988" y="f1157"/>
                    </a:lnTo>
                    <a:lnTo>
                      <a:pt x="f988" y="f850"/>
                    </a:lnTo>
                    <a:lnTo>
                      <a:pt x="f987" y="f851"/>
                    </a:lnTo>
                    <a:lnTo>
                      <a:pt x="f1178" y="f265"/>
                    </a:lnTo>
                    <a:lnTo>
                      <a:pt x="f1178" y="f1153"/>
                    </a:lnTo>
                    <a:lnTo>
                      <a:pt x="f1176" y="f1153"/>
                    </a:lnTo>
                    <a:close/>
                    <a:moveTo>
                      <a:pt x="f1179" y="f850"/>
                    </a:moveTo>
                    <a:lnTo>
                      <a:pt x="f1180" y="f1155"/>
                    </a:lnTo>
                    <a:lnTo>
                      <a:pt x="f1181" y="f850"/>
                    </a:lnTo>
                    <a:lnTo>
                      <a:pt x="f1182" y="f1157"/>
                    </a:lnTo>
                    <a:lnTo>
                      <a:pt x="f1183" y="f1156"/>
                    </a:lnTo>
                    <a:lnTo>
                      <a:pt x="f1106" y="f1184"/>
                    </a:lnTo>
                    <a:lnTo>
                      <a:pt x="f1106" y="f1158"/>
                    </a:lnTo>
                    <a:lnTo>
                      <a:pt x="f1106" y="f1185"/>
                    </a:lnTo>
                    <a:lnTo>
                      <a:pt x="f1106" y="f1161"/>
                    </a:lnTo>
                    <a:lnTo>
                      <a:pt x="f1186" y="f259"/>
                    </a:lnTo>
                    <a:lnTo>
                      <a:pt x="f1187" y="f1161"/>
                    </a:lnTo>
                    <a:lnTo>
                      <a:pt x="f1188" y="f1161"/>
                    </a:lnTo>
                    <a:lnTo>
                      <a:pt x="f1088" y="f259"/>
                    </a:lnTo>
                    <a:lnTo>
                      <a:pt x="f1087" y="f258"/>
                    </a:lnTo>
                    <a:lnTo>
                      <a:pt x="f1189" y="f257"/>
                    </a:lnTo>
                    <a:lnTo>
                      <a:pt x="f1189" y="f1190"/>
                    </a:lnTo>
                    <a:lnTo>
                      <a:pt x="f1191" y="f252"/>
                    </a:lnTo>
                    <a:lnTo>
                      <a:pt x="f1086" y="f1192"/>
                    </a:lnTo>
                    <a:lnTo>
                      <a:pt x="f1084" y="f1193"/>
                    </a:lnTo>
                    <a:lnTo>
                      <a:pt x="f1194" y="f246"/>
                    </a:lnTo>
                    <a:lnTo>
                      <a:pt x="f1195" y="f1196"/>
                    </a:lnTo>
                    <a:lnTo>
                      <a:pt x="f1025" y="f242"/>
                    </a:lnTo>
                    <a:lnTo>
                      <a:pt x="f1195" y="f242"/>
                    </a:lnTo>
                    <a:lnTo>
                      <a:pt x="f1189" y="f246"/>
                    </a:lnTo>
                    <a:lnTo>
                      <a:pt x="f1087" y="f246"/>
                    </a:lnTo>
                    <a:lnTo>
                      <a:pt x="f1188" y="f248"/>
                    </a:lnTo>
                    <a:lnTo>
                      <a:pt x="f1104" y="f1197"/>
                    </a:lnTo>
                    <a:lnTo>
                      <a:pt x="f1187" y="f1197"/>
                    </a:lnTo>
                    <a:lnTo>
                      <a:pt x="f1103" y="f252"/>
                    </a:lnTo>
                    <a:lnTo>
                      <a:pt x="f1102" y="f857"/>
                    </a:lnTo>
                    <a:lnTo>
                      <a:pt x="f1183" y="f258"/>
                    </a:lnTo>
                    <a:lnTo>
                      <a:pt x="f1198" y="f1161"/>
                    </a:lnTo>
                    <a:lnTo>
                      <a:pt x="f1199" y="f261"/>
                    </a:lnTo>
                    <a:lnTo>
                      <a:pt x="f1164" y="f855"/>
                    </a:lnTo>
                    <a:lnTo>
                      <a:pt x="f1166" y="f1184"/>
                    </a:lnTo>
                    <a:lnTo>
                      <a:pt x="f1166" y="f853"/>
                    </a:lnTo>
                    <a:lnTo>
                      <a:pt x="f1179" y="f850"/>
                    </a:lnTo>
                    <a:close/>
                    <a:moveTo>
                      <a:pt x="f1200" y="f1197"/>
                    </a:moveTo>
                    <a:lnTo>
                      <a:pt x="f1201" y="f1197"/>
                    </a:lnTo>
                    <a:lnTo>
                      <a:pt x="f1202" y="f1197"/>
                    </a:lnTo>
                    <a:lnTo>
                      <a:pt x="f1203" y="f248"/>
                    </a:lnTo>
                    <a:lnTo>
                      <a:pt x="f1203" y="f1193"/>
                    </a:lnTo>
                    <a:lnTo>
                      <a:pt x="f1204" y="f1193"/>
                    </a:lnTo>
                    <a:lnTo>
                      <a:pt x="f1205" y="f244"/>
                    </a:lnTo>
                    <a:lnTo>
                      <a:pt x="f1206" y="f1193"/>
                    </a:lnTo>
                    <a:lnTo>
                      <a:pt x="f1205" y="f248"/>
                    </a:lnTo>
                    <a:lnTo>
                      <a:pt x="f1200" y="f1197"/>
                    </a:lnTo>
                    <a:close/>
                    <a:moveTo>
                      <a:pt x="f1207" y="f246"/>
                    </a:moveTo>
                    <a:lnTo>
                      <a:pt x="f1208" y="f1196"/>
                    </a:lnTo>
                    <a:lnTo>
                      <a:pt x="f1209" y="f242"/>
                    </a:lnTo>
                    <a:lnTo>
                      <a:pt x="f1209" y="f1210"/>
                    </a:lnTo>
                    <a:lnTo>
                      <a:pt x="f1209" y="f238"/>
                    </a:lnTo>
                    <a:lnTo>
                      <a:pt x="f1211" y="f1210"/>
                    </a:lnTo>
                    <a:lnTo>
                      <a:pt x="f1212" y="f1213"/>
                    </a:lnTo>
                    <a:lnTo>
                      <a:pt x="f1207" y="f1210"/>
                    </a:lnTo>
                    <a:lnTo>
                      <a:pt x="f1214" y="f1213"/>
                    </a:lnTo>
                    <a:lnTo>
                      <a:pt x="f1215" y="f242"/>
                    </a:lnTo>
                    <a:lnTo>
                      <a:pt x="f1215" y="f1196"/>
                    </a:lnTo>
                    <a:lnTo>
                      <a:pt x="f1215" y="f244"/>
                    </a:lnTo>
                    <a:lnTo>
                      <a:pt x="f1207" y="f246"/>
                    </a:lnTo>
                    <a:close/>
                    <a:moveTo>
                      <a:pt x="f1216" y="f1161"/>
                    </a:moveTo>
                    <a:lnTo>
                      <a:pt x="f1217" y="f259"/>
                    </a:lnTo>
                    <a:lnTo>
                      <a:pt x="f418" y="f1165"/>
                    </a:lnTo>
                    <a:lnTo>
                      <a:pt x="f1218" y="f258"/>
                    </a:lnTo>
                    <a:lnTo>
                      <a:pt x="f1219" y="f257"/>
                    </a:lnTo>
                    <a:lnTo>
                      <a:pt x="f1217" y="f857"/>
                    </a:lnTo>
                    <a:lnTo>
                      <a:pt x="f418" y="f252"/>
                    </a:lnTo>
                    <a:lnTo>
                      <a:pt x="f1220" y="f252"/>
                    </a:lnTo>
                    <a:lnTo>
                      <a:pt x="f1221" y="f252"/>
                    </a:lnTo>
                    <a:lnTo>
                      <a:pt x="f1222" y="f252"/>
                    </a:lnTo>
                    <a:lnTo>
                      <a:pt x="f2" y="f252"/>
                    </a:lnTo>
                    <a:lnTo>
                      <a:pt x="f1223" y="f252"/>
                    </a:lnTo>
                    <a:lnTo>
                      <a:pt x="f1224" y="f252"/>
                    </a:lnTo>
                    <a:lnTo>
                      <a:pt x="f1225" y="f1197"/>
                    </a:lnTo>
                    <a:lnTo>
                      <a:pt x="f1226" y="f246"/>
                    </a:lnTo>
                    <a:lnTo>
                      <a:pt x="f1218" y="f244"/>
                    </a:lnTo>
                    <a:lnTo>
                      <a:pt x="f1227" y="f246"/>
                    </a:lnTo>
                    <a:lnTo>
                      <a:pt x="f1228" y="f1192"/>
                    </a:lnTo>
                    <a:lnTo>
                      <a:pt x="f1227" y="f252"/>
                    </a:lnTo>
                    <a:lnTo>
                      <a:pt x="f1229" y="f252"/>
                    </a:lnTo>
                    <a:lnTo>
                      <a:pt x="f1230" y="f1231"/>
                    </a:lnTo>
                    <a:lnTo>
                      <a:pt x="f1232" y="f857"/>
                    </a:lnTo>
                    <a:lnTo>
                      <a:pt x="f1230" y="f257"/>
                    </a:lnTo>
                    <a:lnTo>
                      <a:pt x="f1216" y="f1161"/>
                    </a:lnTo>
                    <a:close/>
                    <a:moveTo>
                      <a:pt x="f1233" y="f244"/>
                    </a:moveTo>
                    <a:lnTo>
                      <a:pt x="f1234" y="f1196"/>
                    </a:lnTo>
                    <a:lnTo>
                      <a:pt x="f1235" y="f242"/>
                    </a:lnTo>
                    <a:lnTo>
                      <a:pt x="f1236" y="f1210"/>
                    </a:lnTo>
                    <a:lnTo>
                      <a:pt x="f1235" y="f1237"/>
                    </a:lnTo>
                    <a:lnTo>
                      <a:pt x="f1238" y="f1237"/>
                    </a:lnTo>
                    <a:lnTo>
                      <a:pt x="f1239" y="f1210"/>
                    </a:lnTo>
                    <a:lnTo>
                      <a:pt x="f1240" y="f242"/>
                    </a:lnTo>
                    <a:lnTo>
                      <a:pt x="f1233" y="f244"/>
                    </a:lnTo>
                    <a:close/>
                    <a:moveTo>
                      <a:pt x="f1241" y="f1242"/>
                    </a:moveTo>
                    <a:lnTo>
                      <a:pt x="f1243" y="f236"/>
                    </a:lnTo>
                    <a:lnTo>
                      <a:pt x="f1244" y="f1213"/>
                    </a:lnTo>
                    <a:lnTo>
                      <a:pt x="f1245" y="f242"/>
                    </a:lnTo>
                    <a:lnTo>
                      <a:pt x="f1246" y="f242"/>
                    </a:lnTo>
                    <a:lnTo>
                      <a:pt x="f1246" y="f1213"/>
                    </a:lnTo>
                    <a:lnTo>
                      <a:pt x="f1232" y="f1196"/>
                    </a:lnTo>
                    <a:lnTo>
                      <a:pt x="f1229" y="f244"/>
                    </a:lnTo>
                    <a:lnTo>
                      <a:pt x="f1229" y="f1196"/>
                    </a:lnTo>
                    <a:lnTo>
                      <a:pt x="f1230" y="f1213"/>
                    </a:lnTo>
                    <a:lnTo>
                      <a:pt x="f1232" y="f238"/>
                    </a:lnTo>
                    <a:lnTo>
                      <a:pt x="f1247" y="f238"/>
                    </a:lnTo>
                    <a:lnTo>
                      <a:pt x="f1248" y="f1237"/>
                    </a:lnTo>
                    <a:lnTo>
                      <a:pt x="f1249" y="f1242"/>
                    </a:lnTo>
                    <a:lnTo>
                      <a:pt x="f1250" y="f1242"/>
                    </a:lnTo>
                    <a:lnTo>
                      <a:pt x="f1251" y="f1242"/>
                    </a:lnTo>
                    <a:lnTo>
                      <a:pt x="f1252" y="f7"/>
                    </a:lnTo>
                    <a:lnTo>
                      <a:pt x="f1253" y="f7"/>
                    </a:lnTo>
                    <a:lnTo>
                      <a:pt x="f1241" y="f1242"/>
                    </a:lnTo>
                    <a:close/>
                    <a:moveTo>
                      <a:pt x="f1254" y="f1161"/>
                    </a:moveTo>
                    <a:lnTo>
                      <a:pt x="f1255" y="f261"/>
                    </a:lnTo>
                    <a:lnTo>
                      <a:pt x="f1256" y="f261"/>
                    </a:lnTo>
                    <a:lnTo>
                      <a:pt x="f1257" y="f1185"/>
                    </a:lnTo>
                    <a:lnTo>
                      <a:pt x="f1257" y="f259"/>
                    </a:lnTo>
                    <a:lnTo>
                      <a:pt x="f1258" y="f1165"/>
                    </a:lnTo>
                    <a:lnTo>
                      <a:pt x="f1255" y="f257"/>
                    </a:lnTo>
                    <a:lnTo>
                      <a:pt x="f1254" y="f258"/>
                    </a:lnTo>
                    <a:lnTo>
                      <a:pt x="f1259" y="f258"/>
                    </a:lnTo>
                    <a:lnTo>
                      <a:pt x="f1259" y="f259"/>
                    </a:lnTo>
                    <a:lnTo>
                      <a:pt x="f1254" y="f1161"/>
                    </a:lnTo>
                    <a:close/>
                    <a:moveTo>
                      <a:pt x="f1260" y="f857"/>
                    </a:moveTo>
                    <a:lnTo>
                      <a:pt x="f1260" y="f257"/>
                    </a:lnTo>
                    <a:lnTo>
                      <a:pt x="f328" y="f1165"/>
                    </a:lnTo>
                    <a:lnTo>
                      <a:pt x="f328" y="f259"/>
                    </a:lnTo>
                    <a:lnTo>
                      <a:pt x="f328" y="f1185"/>
                    </a:lnTo>
                    <a:lnTo>
                      <a:pt x="f389" y="f261"/>
                    </a:lnTo>
                    <a:lnTo>
                      <a:pt x="f1261" y="f1165"/>
                    </a:lnTo>
                    <a:lnTo>
                      <a:pt x="f1261" y="f257"/>
                    </a:lnTo>
                    <a:lnTo>
                      <a:pt x="f1262" y="f1167"/>
                    </a:lnTo>
                    <a:lnTo>
                      <a:pt x="f1263" y="f1167"/>
                    </a:lnTo>
                    <a:lnTo>
                      <a:pt x="f335" y="f1193"/>
                    </a:lnTo>
                    <a:lnTo>
                      <a:pt x="f1264" y="f1197"/>
                    </a:lnTo>
                    <a:lnTo>
                      <a:pt x="f1265" y="f246"/>
                    </a:lnTo>
                    <a:lnTo>
                      <a:pt x="f1260" y="f248"/>
                    </a:lnTo>
                    <a:lnTo>
                      <a:pt x="f1266" y="f1197"/>
                    </a:lnTo>
                    <a:lnTo>
                      <a:pt x="f328" y="f248"/>
                    </a:lnTo>
                    <a:lnTo>
                      <a:pt x="f1267" y="f1197"/>
                    </a:lnTo>
                    <a:lnTo>
                      <a:pt x="f1268" y="f1190"/>
                    </a:lnTo>
                    <a:lnTo>
                      <a:pt x="f1267" y="f1231"/>
                    </a:lnTo>
                    <a:lnTo>
                      <a:pt x="f1260" y="f857"/>
                    </a:lnTo>
                    <a:close/>
                    <a:moveTo>
                      <a:pt x="f341" y="f855"/>
                    </a:moveTo>
                    <a:lnTo>
                      <a:pt x="f1269" y="f1158"/>
                    </a:lnTo>
                    <a:lnTo>
                      <a:pt x="f1270" y="f1161"/>
                    </a:lnTo>
                    <a:lnTo>
                      <a:pt x="f1271" y="f259"/>
                    </a:lnTo>
                    <a:lnTo>
                      <a:pt x="f1272" y="f259"/>
                    </a:lnTo>
                    <a:lnTo>
                      <a:pt x="f1273" y="f259"/>
                    </a:lnTo>
                    <a:lnTo>
                      <a:pt x="f1273" y="f258"/>
                    </a:lnTo>
                    <a:lnTo>
                      <a:pt x="f1274" y="f258"/>
                    </a:lnTo>
                    <a:lnTo>
                      <a:pt x="f1275" y="f258"/>
                    </a:lnTo>
                    <a:lnTo>
                      <a:pt x="f1276" y="f257"/>
                    </a:lnTo>
                    <a:lnTo>
                      <a:pt x="f375" y="f857"/>
                    </a:lnTo>
                    <a:lnTo>
                      <a:pt x="f1270" y="f857"/>
                    </a:lnTo>
                    <a:lnTo>
                      <a:pt x="f1269" y="f1165"/>
                    </a:lnTo>
                    <a:lnTo>
                      <a:pt x="f1269" y="f259"/>
                    </a:lnTo>
                    <a:lnTo>
                      <a:pt x="f335" y="f1161"/>
                    </a:lnTo>
                    <a:lnTo>
                      <a:pt x="f1277" y="f261"/>
                    </a:lnTo>
                    <a:lnTo>
                      <a:pt x="f335" y="f855"/>
                    </a:lnTo>
                    <a:lnTo>
                      <a:pt x="f341" y="f855"/>
                    </a:lnTo>
                    <a:close/>
                    <a:moveTo>
                      <a:pt x="f1278" y="f1184"/>
                    </a:moveTo>
                    <a:lnTo>
                      <a:pt x="f371" y="f1156"/>
                    </a:lnTo>
                    <a:lnTo>
                      <a:pt x="f1279" y="f1155"/>
                    </a:lnTo>
                    <a:lnTo>
                      <a:pt x="f365" y="f265"/>
                    </a:lnTo>
                    <a:lnTo>
                      <a:pt x="f1280" y="f265"/>
                    </a:lnTo>
                    <a:lnTo>
                      <a:pt x="f5" y="f851"/>
                    </a:lnTo>
                    <a:lnTo>
                      <a:pt x="f1280" y="f850"/>
                    </a:lnTo>
                    <a:lnTo>
                      <a:pt x="f1281" y="f853"/>
                    </a:lnTo>
                    <a:lnTo>
                      <a:pt x="f1282" y="f1175"/>
                    </a:lnTo>
                    <a:lnTo>
                      <a:pt x="f1282" y="f1158"/>
                    </a:lnTo>
                    <a:lnTo>
                      <a:pt x="f1281" y="f1158"/>
                    </a:lnTo>
                    <a:lnTo>
                      <a:pt x="f1280" y="f261"/>
                    </a:lnTo>
                    <a:lnTo>
                      <a:pt x="f1280" y="f1185"/>
                    </a:lnTo>
                    <a:lnTo>
                      <a:pt x="f1281" y="f258"/>
                    </a:lnTo>
                    <a:lnTo>
                      <a:pt x="f1282" y="f258"/>
                    </a:lnTo>
                    <a:lnTo>
                      <a:pt x="f1283" y="f1165"/>
                    </a:lnTo>
                    <a:lnTo>
                      <a:pt x="f1284" y="f259"/>
                    </a:lnTo>
                    <a:lnTo>
                      <a:pt x="f1278" y="f1158"/>
                    </a:lnTo>
                    <a:lnTo>
                      <a:pt x="f1285" y="f855"/>
                    </a:lnTo>
                    <a:lnTo>
                      <a:pt x="f1274" y="f855"/>
                    </a:lnTo>
                    <a:lnTo>
                      <a:pt x="f1278" y="f1184"/>
                    </a:lnTo>
                    <a:close/>
                    <a:moveTo>
                      <a:pt x="f303" y="f1231"/>
                    </a:moveTo>
                    <a:lnTo>
                      <a:pt x="f1286" y="f252"/>
                    </a:lnTo>
                    <a:lnTo>
                      <a:pt x="f1257" y="f1193"/>
                    </a:lnTo>
                    <a:lnTo>
                      <a:pt x="f1256" y="f248"/>
                    </a:lnTo>
                    <a:lnTo>
                      <a:pt x="f1258" y="f1192"/>
                    </a:lnTo>
                    <a:lnTo>
                      <a:pt x="f303" y="f1231"/>
                    </a:lnTo>
                    <a:close/>
                    <a:moveTo>
                      <a:pt x="f1268" y="f1231"/>
                    </a:moveTo>
                    <a:lnTo>
                      <a:pt x="f1268" y="f1197"/>
                    </a:lnTo>
                    <a:lnTo>
                      <a:pt x="f323" y="f1193"/>
                    </a:lnTo>
                    <a:lnTo>
                      <a:pt x="f309" y="f1197"/>
                    </a:lnTo>
                    <a:lnTo>
                      <a:pt x="f309" y="f1192"/>
                    </a:lnTo>
                    <a:lnTo>
                      <a:pt x="f1287" y="f1231"/>
                    </a:lnTo>
                    <a:lnTo>
                      <a:pt x="f1268" y="f1231"/>
                    </a:lnTo>
                    <a:close/>
                  </a:path>
                </a:pathLst>
              </a:custGeom>
              <a:solidFill>
                <a:srgbClr val="DFDFDF"/>
              </a:solidFill>
              <a:ln w="6345" cap="flat">
                <a:solidFill>
                  <a:srgbClr val="E6E6E6"/>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70" name="Freeform 14">
                <a:extLst>
                  <a:ext uri="{FF2B5EF4-FFF2-40B4-BE49-F238E27FC236}">
                    <a16:creationId xmlns:a16="http://schemas.microsoft.com/office/drawing/2014/main" id="{99D4F5F8-A38D-370B-0D88-ABEAE635198B}"/>
                  </a:ext>
                </a:extLst>
              </p:cNvPr>
              <p:cNvSpPr/>
              <p:nvPr/>
            </p:nvSpPr>
            <p:spPr>
              <a:xfrm>
                <a:off x="974101" y="3721818"/>
                <a:ext cx="654975" cy="492422"/>
              </a:xfrm>
              <a:custGeom>
                <a:avLst/>
                <a:gdLst>
                  <a:gd name="f0" fmla="val 10800000"/>
                  <a:gd name="f1" fmla="val 5400000"/>
                  <a:gd name="f2" fmla="val 180"/>
                  <a:gd name="f3" fmla="val w"/>
                  <a:gd name="f4" fmla="val h"/>
                  <a:gd name="f5" fmla="val 0"/>
                  <a:gd name="f6" fmla="val 552"/>
                  <a:gd name="f7" fmla="val 415"/>
                  <a:gd name="f8" fmla="val 48"/>
                  <a:gd name="f9" fmla="val 5"/>
                  <a:gd name="f10" fmla="val 43"/>
                  <a:gd name="f11" fmla="val 17"/>
                  <a:gd name="f12" fmla="val 46"/>
                  <a:gd name="f13" fmla="val 22"/>
                  <a:gd name="f14" fmla="val 58"/>
                  <a:gd name="f15" fmla="val 29"/>
                  <a:gd name="f16" fmla="val 60"/>
                  <a:gd name="f17" fmla="val 34"/>
                  <a:gd name="f18" fmla="val 70"/>
                  <a:gd name="f19" fmla="val 36"/>
                  <a:gd name="f20" fmla="val 74"/>
                  <a:gd name="f21" fmla="val 41"/>
                  <a:gd name="f22" fmla="val 84"/>
                  <a:gd name="f23" fmla="val 86"/>
                  <a:gd name="f24" fmla="val 31"/>
                  <a:gd name="f25" fmla="val 89"/>
                  <a:gd name="f26" fmla="val 12"/>
                  <a:gd name="f27" fmla="val 63"/>
                  <a:gd name="f28" fmla="val 8"/>
                  <a:gd name="f29" fmla="val 19"/>
                  <a:gd name="f30" fmla="val 24"/>
                  <a:gd name="f31" fmla="val 3"/>
                  <a:gd name="f32" fmla="val 27"/>
                  <a:gd name="f33" fmla="val 15"/>
                  <a:gd name="f34" fmla="val 242"/>
                  <a:gd name="f35" fmla="val 113"/>
                  <a:gd name="f36" fmla="val 239"/>
                  <a:gd name="f37" fmla="val 235"/>
                  <a:gd name="f38" fmla="val 111"/>
                  <a:gd name="f39" fmla="val 232"/>
                  <a:gd name="f40" fmla="val 106"/>
                  <a:gd name="f41" fmla="val 101"/>
                  <a:gd name="f42" fmla="val 220"/>
                  <a:gd name="f43" fmla="val 215"/>
                  <a:gd name="f44" fmla="val 206"/>
                  <a:gd name="f45" fmla="val 92"/>
                  <a:gd name="f46" fmla="val 192"/>
                  <a:gd name="f47" fmla="val 196"/>
                  <a:gd name="f48" fmla="val 99"/>
                  <a:gd name="f49" fmla="val 104"/>
                  <a:gd name="f50" fmla="val 116"/>
                  <a:gd name="f51" fmla="val 208"/>
                  <a:gd name="f52" fmla="val 123"/>
                  <a:gd name="f53" fmla="val 213"/>
                  <a:gd name="f54" fmla="val 125"/>
                  <a:gd name="f55" fmla="val 223"/>
                  <a:gd name="f56" fmla="val 218"/>
                  <a:gd name="f57" fmla="val 121"/>
                  <a:gd name="f58" fmla="val 118"/>
                  <a:gd name="f59" fmla="val 225"/>
                  <a:gd name="f60" fmla="val 230"/>
                  <a:gd name="f61" fmla="val 130"/>
                  <a:gd name="f62" fmla="val 133"/>
                  <a:gd name="f63" fmla="val 251"/>
                  <a:gd name="f64" fmla="val 135"/>
                  <a:gd name="f65" fmla="val 256"/>
                  <a:gd name="f66" fmla="val 254"/>
                  <a:gd name="f67" fmla="val 128"/>
                  <a:gd name="f68" fmla="val 249"/>
                  <a:gd name="f69" fmla="val 246"/>
                  <a:gd name="f70" fmla="val 332"/>
                  <a:gd name="f71" fmla="val 171"/>
                  <a:gd name="f72" fmla="val 344"/>
                  <a:gd name="f73" fmla="val 166"/>
                  <a:gd name="f74" fmla="val 347"/>
                  <a:gd name="f75" fmla="val 162"/>
                  <a:gd name="f76" fmla="val 159"/>
                  <a:gd name="f77" fmla="val 328"/>
                  <a:gd name="f78" fmla="val 157"/>
                  <a:gd name="f79" fmla="val 323"/>
                  <a:gd name="f80" fmla="val 154"/>
                  <a:gd name="f81" fmla="val 318"/>
                  <a:gd name="f82" fmla="val 297"/>
                  <a:gd name="f83" fmla="val 147"/>
                  <a:gd name="f84" fmla="val 294"/>
                  <a:gd name="f85" fmla="val 152"/>
                  <a:gd name="f86" fmla="val 292"/>
                  <a:gd name="f87" fmla="val 164"/>
                  <a:gd name="f88" fmla="val 349"/>
                  <a:gd name="f89" fmla="val 183"/>
                  <a:gd name="f90" fmla="val 352"/>
                  <a:gd name="f91" fmla="val 190"/>
                  <a:gd name="f92" fmla="val 359"/>
                  <a:gd name="f93" fmla="val 200"/>
                  <a:gd name="f94" fmla="val 366"/>
                  <a:gd name="f95" fmla="val 202"/>
                  <a:gd name="f96" fmla="val 373"/>
                  <a:gd name="f97" fmla="val 378"/>
                  <a:gd name="f98" fmla="val 224"/>
                  <a:gd name="f99" fmla="val 383"/>
                  <a:gd name="f100" fmla="val 227"/>
                  <a:gd name="f101" fmla="val 392"/>
                  <a:gd name="f102" fmla="val 399"/>
                  <a:gd name="f103" fmla="val 411"/>
                  <a:gd name="f104" fmla="val 418"/>
                  <a:gd name="f105" fmla="val 219"/>
                  <a:gd name="f106" fmla="val 421"/>
                  <a:gd name="f107" fmla="val 210"/>
                  <a:gd name="f108" fmla="val 409"/>
                  <a:gd name="f109" fmla="val 205"/>
                  <a:gd name="f110" fmla="val 404"/>
                  <a:gd name="f111" fmla="val 198"/>
                  <a:gd name="f112" fmla="val 385"/>
                  <a:gd name="f113" fmla="val 371"/>
                  <a:gd name="f114" fmla="val 188"/>
                  <a:gd name="f115" fmla="val 181"/>
                  <a:gd name="f116" fmla="val 361"/>
                  <a:gd name="f117" fmla="val 176"/>
                  <a:gd name="f118" fmla="val 354"/>
                  <a:gd name="f119" fmla="val 330"/>
                  <a:gd name="f120" fmla="val 337"/>
                  <a:gd name="f121" fmla="val 340"/>
                  <a:gd name="f122" fmla="val 195"/>
                  <a:gd name="f123" fmla="val 186"/>
                  <a:gd name="f124" fmla="val 325"/>
                  <a:gd name="f125" fmla="val 316"/>
                  <a:gd name="f126" fmla="val 193"/>
                  <a:gd name="f127" fmla="val 547"/>
                  <a:gd name="f128" fmla="val 357"/>
                  <a:gd name="f129" fmla="val 536"/>
                  <a:gd name="f130" fmla="val 531"/>
                  <a:gd name="f131" fmla="val 524"/>
                  <a:gd name="f132" fmla="val 335"/>
                  <a:gd name="f133" fmla="val 519"/>
                  <a:gd name="f134" fmla="val 321"/>
                  <a:gd name="f135" fmla="val 507"/>
                  <a:gd name="f136" fmla="val 306"/>
                  <a:gd name="f137" fmla="val 464"/>
                  <a:gd name="f138" fmla="val 284"/>
                  <a:gd name="f139" fmla="val 442"/>
                  <a:gd name="f140" fmla="val 268"/>
                  <a:gd name="f141" fmla="val 438"/>
                  <a:gd name="f142" fmla="val 270"/>
                  <a:gd name="f143" fmla="val 280"/>
                  <a:gd name="f144" fmla="val 445"/>
                  <a:gd name="f145" fmla="val 296"/>
                  <a:gd name="f146" fmla="val 308"/>
                  <a:gd name="f147" fmla="val 430"/>
                  <a:gd name="f148" fmla="val 426"/>
                  <a:gd name="f149" fmla="val 435"/>
                  <a:gd name="f150" fmla="val 342"/>
                  <a:gd name="f151" fmla="val 447"/>
                  <a:gd name="f152" fmla="val 393"/>
                  <a:gd name="f153" fmla="val 450"/>
                  <a:gd name="f154" fmla="val 400"/>
                  <a:gd name="f155" fmla="val 471"/>
                  <a:gd name="f156" fmla="val 412"/>
                  <a:gd name="f157" fmla="val 476"/>
                  <a:gd name="f158" fmla="val 481"/>
                  <a:gd name="f159" fmla="val 410"/>
                  <a:gd name="f160" fmla="val 483"/>
                  <a:gd name="f161" fmla="val 504"/>
                  <a:gd name="f162" fmla="val 386"/>
                  <a:gd name="f163" fmla="val 528"/>
                  <a:gd name="f164" fmla="val 381"/>
                  <a:gd name="f165" fmla="val 369"/>
                  <a:gd name="f166" fmla="val 362"/>
                  <a:gd name="f167" fmla="+- 0 0 -90"/>
                  <a:gd name="f168" fmla="*/ f3 1 552"/>
                  <a:gd name="f169" fmla="*/ f4 1 415"/>
                  <a:gd name="f170" fmla="+- f7 0 f5"/>
                  <a:gd name="f171" fmla="+- f6 0 f5"/>
                  <a:gd name="f172" fmla="*/ f167 f0 1"/>
                  <a:gd name="f173" fmla="*/ f171 1 552"/>
                  <a:gd name="f174" fmla="*/ f170 1 415"/>
                  <a:gd name="f175" fmla="*/ 73025 f171 1"/>
                  <a:gd name="f176" fmla="*/ 34925 f170 1"/>
                  <a:gd name="f177" fmla="*/ 111125 f171 1"/>
                  <a:gd name="f178" fmla="*/ 57150 f170 1"/>
                  <a:gd name="f179" fmla="*/ 136525 f171 1"/>
                  <a:gd name="f180" fmla="*/ 49212 f170 1"/>
                  <a:gd name="f181" fmla="*/ 141288 f171 1"/>
                  <a:gd name="f182" fmla="*/ 19050 f170 1"/>
                  <a:gd name="f183" fmla="*/ 76200 f171 1"/>
                  <a:gd name="f184" fmla="*/ 7937 f170 1"/>
                  <a:gd name="f185" fmla="*/ 0 f171 1"/>
                  <a:gd name="f186" fmla="*/ 46037 f170 1"/>
                  <a:gd name="f187" fmla="*/ 7938 f171 1"/>
                  <a:gd name="f188" fmla="*/ 23813 f171 1"/>
                  <a:gd name="f189" fmla="*/ 30162 f170 1"/>
                  <a:gd name="f190" fmla="*/ 12700 f171 1"/>
                  <a:gd name="f191" fmla="*/ 373063 f171 1"/>
                  <a:gd name="f192" fmla="*/ 176212 f170 1"/>
                  <a:gd name="f193" fmla="*/ 349250 f171 1"/>
                  <a:gd name="f194" fmla="*/ 133350 f170 1"/>
                  <a:gd name="f195" fmla="*/ 304800 f171 1"/>
                  <a:gd name="f196" fmla="*/ 146050 f170 1"/>
                  <a:gd name="f197" fmla="*/ 327025 f171 1"/>
                  <a:gd name="f198" fmla="*/ 184150 f170 1"/>
                  <a:gd name="f199" fmla="*/ 354013 f171 1"/>
                  <a:gd name="f200" fmla="*/ 198437 f170 1"/>
                  <a:gd name="f201" fmla="*/ 192087 f170 1"/>
                  <a:gd name="f202" fmla="*/ 206375 f170 1"/>
                  <a:gd name="f203" fmla="*/ 406400 f171 1"/>
                  <a:gd name="f204" fmla="*/ 211137 f170 1"/>
                  <a:gd name="f205" fmla="*/ 390525 f171 1"/>
                  <a:gd name="f206" fmla="*/ 179387 f170 1"/>
                  <a:gd name="f207" fmla="*/ 546100 f171 1"/>
                  <a:gd name="f208" fmla="*/ 263525 f170 1"/>
                  <a:gd name="f209" fmla="*/ 520700 f171 1"/>
                  <a:gd name="f210" fmla="*/ 249237 f170 1"/>
                  <a:gd name="f211" fmla="*/ 471488 f171 1"/>
                  <a:gd name="f212" fmla="*/ 233362 f170 1"/>
                  <a:gd name="f213" fmla="*/ 463550 f171 1"/>
                  <a:gd name="f214" fmla="*/ 244475 f170 1"/>
                  <a:gd name="f215" fmla="*/ 527050 f171 1"/>
                  <a:gd name="f216" fmla="*/ 271462 f170 1"/>
                  <a:gd name="f217" fmla="*/ 569913 f171 1"/>
                  <a:gd name="f218" fmla="*/ 317500 f170 1"/>
                  <a:gd name="f219" fmla="*/ 600075 f171 1"/>
                  <a:gd name="f220" fmla="*/ 341312 f170 1"/>
                  <a:gd name="f221" fmla="*/ 622300 f171 1"/>
                  <a:gd name="f222" fmla="*/ 360362 f170 1"/>
                  <a:gd name="f223" fmla="*/ 663575 f171 1"/>
                  <a:gd name="f224" fmla="*/ 347662 f170 1"/>
                  <a:gd name="f225" fmla="*/ 649288 f171 1"/>
                  <a:gd name="f226" fmla="*/ 325437 f170 1"/>
                  <a:gd name="f227" fmla="*/ 611188 f171 1"/>
                  <a:gd name="f228" fmla="*/ 301625 f170 1"/>
                  <a:gd name="f229" fmla="*/ 581025 f171 1"/>
                  <a:gd name="f230" fmla="*/ 287337 f170 1"/>
                  <a:gd name="f231" fmla="*/ 554038 f171 1"/>
                  <a:gd name="f232" fmla="*/ 290512 f170 1"/>
                  <a:gd name="f233" fmla="*/ 539750 f171 1"/>
                  <a:gd name="f234" fmla="*/ 309562 f170 1"/>
                  <a:gd name="f235" fmla="*/ 515938 f171 1"/>
                  <a:gd name="f236" fmla="*/ 320675 f170 1"/>
                  <a:gd name="f237" fmla="*/ 850900 f171 1"/>
                  <a:gd name="f238" fmla="*/ 550862 f170 1"/>
                  <a:gd name="f239" fmla="*/ 823913 f171 1"/>
                  <a:gd name="f240" fmla="*/ 509587 f170 1"/>
                  <a:gd name="f241" fmla="*/ 701675 f171 1"/>
                  <a:gd name="f242" fmla="*/ 425450 f170 1"/>
                  <a:gd name="f243" fmla="*/ 706438 f171 1"/>
                  <a:gd name="f244" fmla="*/ 469900 f170 1"/>
                  <a:gd name="f245" fmla="*/ 676275 f171 1"/>
                  <a:gd name="f246" fmla="*/ 512762 f170 1"/>
                  <a:gd name="f247" fmla="*/ 709613 f171 1"/>
                  <a:gd name="f248" fmla="*/ 623887 f170 1"/>
                  <a:gd name="f249" fmla="*/ 755650 f171 1"/>
                  <a:gd name="f250" fmla="*/ 658812 f170 1"/>
                  <a:gd name="f251" fmla="*/ 800100 f171 1"/>
                  <a:gd name="f252" fmla="*/ 612775 f170 1"/>
                  <a:gd name="f253" fmla="*/ 876300 f171 1"/>
                  <a:gd name="f254" fmla="*/ 574675 f170 1"/>
                  <a:gd name="f255" fmla="*/ f172 1 f2"/>
                  <a:gd name="f256" fmla="*/ f175 1 552"/>
                  <a:gd name="f257" fmla="*/ f176 1 415"/>
                  <a:gd name="f258" fmla="*/ f177 1 552"/>
                  <a:gd name="f259" fmla="*/ f178 1 415"/>
                  <a:gd name="f260" fmla="*/ f179 1 552"/>
                  <a:gd name="f261" fmla="*/ f180 1 415"/>
                  <a:gd name="f262" fmla="*/ f181 1 552"/>
                  <a:gd name="f263" fmla="*/ f182 1 415"/>
                  <a:gd name="f264" fmla="*/ f183 1 552"/>
                  <a:gd name="f265" fmla="*/ f184 1 415"/>
                  <a:gd name="f266" fmla="*/ f185 1 552"/>
                  <a:gd name="f267" fmla="*/ f186 1 415"/>
                  <a:gd name="f268" fmla="*/ f187 1 552"/>
                  <a:gd name="f269" fmla="*/ f188 1 552"/>
                  <a:gd name="f270" fmla="*/ f189 1 415"/>
                  <a:gd name="f271" fmla="*/ f190 1 552"/>
                  <a:gd name="f272" fmla="*/ f191 1 552"/>
                  <a:gd name="f273" fmla="*/ f192 1 415"/>
                  <a:gd name="f274" fmla="*/ f193 1 552"/>
                  <a:gd name="f275" fmla="*/ f194 1 415"/>
                  <a:gd name="f276" fmla="*/ f195 1 552"/>
                  <a:gd name="f277" fmla="*/ f196 1 415"/>
                  <a:gd name="f278" fmla="*/ f197 1 552"/>
                  <a:gd name="f279" fmla="*/ f198 1 415"/>
                  <a:gd name="f280" fmla="*/ f199 1 552"/>
                  <a:gd name="f281" fmla="*/ f200 1 415"/>
                  <a:gd name="f282" fmla="*/ f201 1 415"/>
                  <a:gd name="f283" fmla="*/ f202 1 415"/>
                  <a:gd name="f284" fmla="*/ f203 1 552"/>
                  <a:gd name="f285" fmla="*/ f204 1 415"/>
                  <a:gd name="f286" fmla="*/ f205 1 552"/>
                  <a:gd name="f287" fmla="*/ f206 1 415"/>
                  <a:gd name="f288" fmla="*/ f207 1 552"/>
                  <a:gd name="f289" fmla="*/ f208 1 415"/>
                  <a:gd name="f290" fmla="*/ f209 1 552"/>
                  <a:gd name="f291" fmla="*/ f210 1 415"/>
                  <a:gd name="f292" fmla="*/ f211 1 552"/>
                  <a:gd name="f293" fmla="*/ f212 1 415"/>
                  <a:gd name="f294" fmla="*/ f213 1 552"/>
                  <a:gd name="f295" fmla="*/ f214 1 415"/>
                  <a:gd name="f296" fmla="*/ f215 1 552"/>
                  <a:gd name="f297" fmla="*/ f216 1 415"/>
                  <a:gd name="f298" fmla="*/ f217 1 552"/>
                  <a:gd name="f299" fmla="*/ f218 1 415"/>
                  <a:gd name="f300" fmla="*/ f219 1 552"/>
                  <a:gd name="f301" fmla="*/ f220 1 415"/>
                  <a:gd name="f302" fmla="*/ f221 1 552"/>
                  <a:gd name="f303" fmla="*/ f222 1 415"/>
                  <a:gd name="f304" fmla="*/ f223 1 552"/>
                  <a:gd name="f305" fmla="*/ f224 1 415"/>
                  <a:gd name="f306" fmla="*/ f225 1 552"/>
                  <a:gd name="f307" fmla="*/ f226 1 415"/>
                  <a:gd name="f308" fmla="*/ f227 1 552"/>
                  <a:gd name="f309" fmla="*/ f228 1 415"/>
                  <a:gd name="f310" fmla="*/ f229 1 552"/>
                  <a:gd name="f311" fmla="*/ f230 1 415"/>
                  <a:gd name="f312" fmla="*/ f231 1 552"/>
                  <a:gd name="f313" fmla="*/ f232 1 415"/>
                  <a:gd name="f314" fmla="*/ f233 1 552"/>
                  <a:gd name="f315" fmla="*/ f234 1 415"/>
                  <a:gd name="f316" fmla="*/ f235 1 552"/>
                  <a:gd name="f317" fmla="*/ f236 1 415"/>
                  <a:gd name="f318" fmla="*/ f237 1 552"/>
                  <a:gd name="f319" fmla="*/ f238 1 415"/>
                  <a:gd name="f320" fmla="*/ f239 1 552"/>
                  <a:gd name="f321" fmla="*/ f240 1 415"/>
                  <a:gd name="f322" fmla="*/ f241 1 552"/>
                  <a:gd name="f323" fmla="*/ f242 1 415"/>
                  <a:gd name="f324" fmla="*/ f243 1 552"/>
                  <a:gd name="f325" fmla="*/ f244 1 415"/>
                  <a:gd name="f326" fmla="*/ f245 1 552"/>
                  <a:gd name="f327" fmla="*/ f246 1 415"/>
                  <a:gd name="f328" fmla="*/ f247 1 552"/>
                  <a:gd name="f329" fmla="*/ f248 1 415"/>
                  <a:gd name="f330" fmla="*/ f249 1 552"/>
                  <a:gd name="f331" fmla="*/ f250 1 415"/>
                  <a:gd name="f332" fmla="*/ f251 1 552"/>
                  <a:gd name="f333" fmla="*/ f252 1 415"/>
                  <a:gd name="f334" fmla="*/ f253 1 552"/>
                  <a:gd name="f335" fmla="*/ f254 1 415"/>
                  <a:gd name="f336" fmla="*/ 0 1 f173"/>
                  <a:gd name="f337" fmla="*/ f6 1 f173"/>
                  <a:gd name="f338" fmla="*/ 0 1 f174"/>
                  <a:gd name="f339" fmla="*/ f7 1 f174"/>
                  <a:gd name="f340" fmla="+- f255 0 f1"/>
                  <a:gd name="f341" fmla="*/ f256 1 f173"/>
                  <a:gd name="f342" fmla="*/ f257 1 f174"/>
                  <a:gd name="f343" fmla="*/ f258 1 f173"/>
                  <a:gd name="f344" fmla="*/ f259 1 f174"/>
                  <a:gd name="f345" fmla="*/ f260 1 f173"/>
                  <a:gd name="f346" fmla="*/ f261 1 f174"/>
                  <a:gd name="f347" fmla="*/ f262 1 f173"/>
                  <a:gd name="f348" fmla="*/ f263 1 f174"/>
                  <a:gd name="f349" fmla="*/ f264 1 f173"/>
                  <a:gd name="f350" fmla="*/ f265 1 f174"/>
                  <a:gd name="f351" fmla="*/ f266 1 f173"/>
                  <a:gd name="f352" fmla="*/ f267 1 f174"/>
                  <a:gd name="f353" fmla="*/ f268 1 f173"/>
                  <a:gd name="f354" fmla="*/ f269 1 f173"/>
                  <a:gd name="f355" fmla="*/ f270 1 f174"/>
                  <a:gd name="f356" fmla="*/ f271 1 f173"/>
                  <a:gd name="f357" fmla="*/ f272 1 f173"/>
                  <a:gd name="f358" fmla="*/ f273 1 f174"/>
                  <a:gd name="f359" fmla="*/ f274 1 f173"/>
                  <a:gd name="f360" fmla="*/ f275 1 f174"/>
                  <a:gd name="f361" fmla="*/ f276 1 f173"/>
                  <a:gd name="f362" fmla="*/ f277 1 f174"/>
                  <a:gd name="f363" fmla="*/ f278 1 f173"/>
                  <a:gd name="f364" fmla="*/ f279 1 f174"/>
                  <a:gd name="f365" fmla="*/ f280 1 f173"/>
                  <a:gd name="f366" fmla="*/ f281 1 f174"/>
                  <a:gd name="f367" fmla="*/ f282 1 f174"/>
                  <a:gd name="f368" fmla="*/ f283 1 f174"/>
                  <a:gd name="f369" fmla="*/ f284 1 f173"/>
                  <a:gd name="f370" fmla="*/ f285 1 f174"/>
                  <a:gd name="f371" fmla="*/ f286 1 f173"/>
                  <a:gd name="f372" fmla="*/ f287 1 f174"/>
                  <a:gd name="f373" fmla="*/ f288 1 f173"/>
                  <a:gd name="f374" fmla="*/ f289 1 f174"/>
                  <a:gd name="f375" fmla="*/ f290 1 f173"/>
                  <a:gd name="f376" fmla="*/ f291 1 f174"/>
                  <a:gd name="f377" fmla="*/ f292 1 f173"/>
                  <a:gd name="f378" fmla="*/ f293 1 f174"/>
                  <a:gd name="f379" fmla="*/ f294 1 f173"/>
                  <a:gd name="f380" fmla="*/ f295 1 f174"/>
                  <a:gd name="f381" fmla="*/ f296 1 f173"/>
                  <a:gd name="f382" fmla="*/ f297 1 f174"/>
                  <a:gd name="f383" fmla="*/ f298 1 f173"/>
                  <a:gd name="f384" fmla="*/ f299 1 f174"/>
                  <a:gd name="f385" fmla="*/ f300 1 f173"/>
                  <a:gd name="f386" fmla="*/ f301 1 f174"/>
                  <a:gd name="f387" fmla="*/ f302 1 f173"/>
                  <a:gd name="f388" fmla="*/ f303 1 f174"/>
                  <a:gd name="f389" fmla="*/ f304 1 f173"/>
                  <a:gd name="f390" fmla="*/ f305 1 f174"/>
                  <a:gd name="f391" fmla="*/ f306 1 f173"/>
                  <a:gd name="f392" fmla="*/ f307 1 f174"/>
                  <a:gd name="f393" fmla="*/ f308 1 f173"/>
                  <a:gd name="f394" fmla="*/ f309 1 f174"/>
                  <a:gd name="f395" fmla="*/ f310 1 f173"/>
                  <a:gd name="f396" fmla="*/ f311 1 f174"/>
                  <a:gd name="f397" fmla="*/ f312 1 f173"/>
                  <a:gd name="f398" fmla="*/ f313 1 f174"/>
                  <a:gd name="f399" fmla="*/ f314 1 f173"/>
                  <a:gd name="f400" fmla="*/ f315 1 f174"/>
                  <a:gd name="f401" fmla="*/ f316 1 f173"/>
                  <a:gd name="f402" fmla="*/ f317 1 f174"/>
                  <a:gd name="f403" fmla="*/ f318 1 f173"/>
                  <a:gd name="f404" fmla="*/ f319 1 f174"/>
                  <a:gd name="f405" fmla="*/ f320 1 f173"/>
                  <a:gd name="f406" fmla="*/ f321 1 f174"/>
                  <a:gd name="f407" fmla="*/ f322 1 f173"/>
                  <a:gd name="f408" fmla="*/ f323 1 f174"/>
                  <a:gd name="f409" fmla="*/ f324 1 f173"/>
                  <a:gd name="f410" fmla="*/ f325 1 f174"/>
                  <a:gd name="f411" fmla="*/ f326 1 f173"/>
                  <a:gd name="f412" fmla="*/ f327 1 f174"/>
                  <a:gd name="f413" fmla="*/ f328 1 f173"/>
                  <a:gd name="f414" fmla="*/ f329 1 f174"/>
                  <a:gd name="f415" fmla="*/ f330 1 f173"/>
                  <a:gd name="f416" fmla="*/ f331 1 f174"/>
                  <a:gd name="f417" fmla="*/ f332 1 f173"/>
                  <a:gd name="f418" fmla="*/ f333 1 f174"/>
                  <a:gd name="f419" fmla="*/ f334 1 f173"/>
                  <a:gd name="f420" fmla="*/ f335 1 f174"/>
                  <a:gd name="f421" fmla="*/ f336 f168 1"/>
                  <a:gd name="f422" fmla="*/ f337 f168 1"/>
                  <a:gd name="f423" fmla="*/ f339 f169 1"/>
                  <a:gd name="f424" fmla="*/ f338 f169 1"/>
                  <a:gd name="f425" fmla="*/ f341 f168 1"/>
                  <a:gd name="f426" fmla="*/ f342 f169 1"/>
                  <a:gd name="f427" fmla="*/ f343 f168 1"/>
                  <a:gd name="f428" fmla="*/ f344 f169 1"/>
                  <a:gd name="f429" fmla="*/ f345 f168 1"/>
                  <a:gd name="f430" fmla="*/ f346 f169 1"/>
                  <a:gd name="f431" fmla="*/ f347 f168 1"/>
                  <a:gd name="f432" fmla="*/ f348 f169 1"/>
                  <a:gd name="f433" fmla="*/ f349 f168 1"/>
                  <a:gd name="f434" fmla="*/ f350 f169 1"/>
                  <a:gd name="f435" fmla="*/ f351 f168 1"/>
                  <a:gd name="f436" fmla="*/ f352 f169 1"/>
                  <a:gd name="f437" fmla="*/ f353 f168 1"/>
                  <a:gd name="f438" fmla="*/ f354 f168 1"/>
                  <a:gd name="f439" fmla="*/ f355 f169 1"/>
                  <a:gd name="f440" fmla="*/ f356 f168 1"/>
                  <a:gd name="f441" fmla="*/ f357 f168 1"/>
                  <a:gd name="f442" fmla="*/ f358 f169 1"/>
                  <a:gd name="f443" fmla="*/ f359 f168 1"/>
                  <a:gd name="f444" fmla="*/ f360 f169 1"/>
                  <a:gd name="f445" fmla="*/ f361 f168 1"/>
                  <a:gd name="f446" fmla="*/ f362 f169 1"/>
                  <a:gd name="f447" fmla="*/ f363 f168 1"/>
                  <a:gd name="f448" fmla="*/ f364 f169 1"/>
                  <a:gd name="f449" fmla="*/ f365 f168 1"/>
                  <a:gd name="f450" fmla="*/ f366 f169 1"/>
                  <a:gd name="f451" fmla="*/ f367 f169 1"/>
                  <a:gd name="f452" fmla="*/ f368 f169 1"/>
                  <a:gd name="f453" fmla="*/ f369 f168 1"/>
                  <a:gd name="f454" fmla="*/ f370 f169 1"/>
                  <a:gd name="f455" fmla="*/ f371 f168 1"/>
                  <a:gd name="f456" fmla="*/ f372 f169 1"/>
                  <a:gd name="f457" fmla="*/ f373 f168 1"/>
                  <a:gd name="f458" fmla="*/ f374 f169 1"/>
                  <a:gd name="f459" fmla="*/ f375 f168 1"/>
                  <a:gd name="f460" fmla="*/ f376 f169 1"/>
                  <a:gd name="f461" fmla="*/ f377 f168 1"/>
                  <a:gd name="f462" fmla="*/ f378 f169 1"/>
                  <a:gd name="f463" fmla="*/ f379 f168 1"/>
                  <a:gd name="f464" fmla="*/ f380 f169 1"/>
                  <a:gd name="f465" fmla="*/ f381 f168 1"/>
                  <a:gd name="f466" fmla="*/ f382 f169 1"/>
                  <a:gd name="f467" fmla="*/ f383 f168 1"/>
                  <a:gd name="f468" fmla="*/ f384 f169 1"/>
                  <a:gd name="f469" fmla="*/ f385 f168 1"/>
                  <a:gd name="f470" fmla="*/ f386 f169 1"/>
                  <a:gd name="f471" fmla="*/ f387 f168 1"/>
                  <a:gd name="f472" fmla="*/ f388 f169 1"/>
                  <a:gd name="f473" fmla="*/ f389 f168 1"/>
                  <a:gd name="f474" fmla="*/ f390 f169 1"/>
                  <a:gd name="f475" fmla="*/ f391 f168 1"/>
                  <a:gd name="f476" fmla="*/ f392 f169 1"/>
                  <a:gd name="f477" fmla="*/ f393 f168 1"/>
                  <a:gd name="f478" fmla="*/ f394 f169 1"/>
                  <a:gd name="f479" fmla="*/ f395 f168 1"/>
                  <a:gd name="f480" fmla="*/ f396 f169 1"/>
                  <a:gd name="f481" fmla="*/ f397 f168 1"/>
                  <a:gd name="f482" fmla="*/ f398 f169 1"/>
                  <a:gd name="f483" fmla="*/ f399 f168 1"/>
                  <a:gd name="f484" fmla="*/ f400 f169 1"/>
                  <a:gd name="f485" fmla="*/ f401 f168 1"/>
                  <a:gd name="f486" fmla="*/ f402 f169 1"/>
                  <a:gd name="f487" fmla="*/ f403 f168 1"/>
                  <a:gd name="f488" fmla="*/ f404 f169 1"/>
                  <a:gd name="f489" fmla="*/ f405 f168 1"/>
                  <a:gd name="f490" fmla="*/ f406 f169 1"/>
                  <a:gd name="f491" fmla="*/ f407 f168 1"/>
                  <a:gd name="f492" fmla="*/ f408 f169 1"/>
                  <a:gd name="f493" fmla="*/ f409 f168 1"/>
                  <a:gd name="f494" fmla="*/ f410 f169 1"/>
                  <a:gd name="f495" fmla="*/ f411 f168 1"/>
                  <a:gd name="f496" fmla="*/ f412 f169 1"/>
                  <a:gd name="f497" fmla="*/ f413 f168 1"/>
                  <a:gd name="f498" fmla="*/ f414 f169 1"/>
                  <a:gd name="f499" fmla="*/ f415 f168 1"/>
                  <a:gd name="f500" fmla="*/ f416 f169 1"/>
                  <a:gd name="f501" fmla="*/ f417 f168 1"/>
                  <a:gd name="f502" fmla="*/ f418 f169 1"/>
                  <a:gd name="f503" fmla="*/ f419 f168 1"/>
                  <a:gd name="f504" fmla="*/ f420 f169 1"/>
                </a:gdLst>
                <a:ahLst/>
                <a:cxnLst>
                  <a:cxn ang="3cd4">
                    <a:pos x="hc" y="t"/>
                  </a:cxn>
                  <a:cxn ang="0">
                    <a:pos x="r" y="vc"/>
                  </a:cxn>
                  <a:cxn ang="cd4">
                    <a:pos x="hc" y="b"/>
                  </a:cxn>
                  <a:cxn ang="cd2">
                    <a:pos x="l" y="vc"/>
                  </a:cxn>
                  <a:cxn ang="f340">
                    <a:pos x="f425" y="f426"/>
                  </a:cxn>
                  <a:cxn ang="f340">
                    <a:pos x="f427" y="f428"/>
                  </a:cxn>
                  <a:cxn ang="f340">
                    <a:pos x="f429" y="f430"/>
                  </a:cxn>
                  <a:cxn ang="f340">
                    <a:pos x="f431" y="f432"/>
                  </a:cxn>
                  <a:cxn ang="f340">
                    <a:pos x="f433" y="f434"/>
                  </a:cxn>
                  <a:cxn ang="f340">
                    <a:pos x="f435" y="f436"/>
                  </a:cxn>
                  <a:cxn ang="f340">
                    <a:pos x="f437" y="f430"/>
                  </a:cxn>
                  <a:cxn ang="f340">
                    <a:pos x="f438" y="f439"/>
                  </a:cxn>
                  <a:cxn ang="f340">
                    <a:pos x="f440" y="f439"/>
                  </a:cxn>
                  <a:cxn ang="f340">
                    <a:pos x="f441" y="f442"/>
                  </a:cxn>
                  <a:cxn ang="f340">
                    <a:pos x="f443" y="f444"/>
                  </a:cxn>
                  <a:cxn ang="f340">
                    <a:pos x="f445" y="f446"/>
                  </a:cxn>
                  <a:cxn ang="f340">
                    <a:pos x="f447" y="f448"/>
                  </a:cxn>
                  <a:cxn ang="f340">
                    <a:pos x="f449" y="f450"/>
                  </a:cxn>
                  <a:cxn ang="f340">
                    <a:pos x="f449" y="f451"/>
                  </a:cxn>
                  <a:cxn ang="f340">
                    <a:pos x="f441" y="f452"/>
                  </a:cxn>
                  <a:cxn ang="f340">
                    <a:pos x="f453" y="f454"/>
                  </a:cxn>
                  <a:cxn ang="f340">
                    <a:pos x="f455" y="f456"/>
                  </a:cxn>
                  <a:cxn ang="f340">
                    <a:pos x="f457" y="f458"/>
                  </a:cxn>
                  <a:cxn ang="f340">
                    <a:pos x="f459" y="f460"/>
                  </a:cxn>
                  <a:cxn ang="f340">
                    <a:pos x="f461" y="f462"/>
                  </a:cxn>
                  <a:cxn ang="f340">
                    <a:pos x="f463" y="f464"/>
                  </a:cxn>
                  <a:cxn ang="f340">
                    <a:pos x="f465" y="f466"/>
                  </a:cxn>
                  <a:cxn ang="f340">
                    <a:pos x="f467" y="f468"/>
                  </a:cxn>
                  <a:cxn ang="f340">
                    <a:pos x="f469" y="f470"/>
                  </a:cxn>
                  <a:cxn ang="f340">
                    <a:pos x="f471" y="f472"/>
                  </a:cxn>
                  <a:cxn ang="f340">
                    <a:pos x="f473" y="f474"/>
                  </a:cxn>
                  <a:cxn ang="f340">
                    <a:pos x="f475" y="f476"/>
                  </a:cxn>
                  <a:cxn ang="f340">
                    <a:pos x="f477" y="f478"/>
                  </a:cxn>
                  <a:cxn ang="f340">
                    <a:pos x="f479" y="f480"/>
                  </a:cxn>
                  <a:cxn ang="f340">
                    <a:pos x="f481" y="f482"/>
                  </a:cxn>
                  <a:cxn ang="f340">
                    <a:pos x="f483" y="f484"/>
                  </a:cxn>
                  <a:cxn ang="f340">
                    <a:pos x="f485" y="f482"/>
                  </a:cxn>
                  <a:cxn ang="f340">
                    <a:pos x="f485" y="f486"/>
                  </a:cxn>
                  <a:cxn ang="f340">
                    <a:pos x="f487" y="f488"/>
                  </a:cxn>
                  <a:cxn ang="f340">
                    <a:pos x="f489" y="f490"/>
                  </a:cxn>
                  <a:cxn ang="f340">
                    <a:pos x="f491" y="f492"/>
                  </a:cxn>
                  <a:cxn ang="f340">
                    <a:pos x="f493" y="f494"/>
                  </a:cxn>
                  <a:cxn ang="f340">
                    <a:pos x="f495" y="f496"/>
                  </a:cxn>
                  <a:cxn ang="f340">
                    <a:pos x="f497" y="f498"/>
                  </a:cxn>
                  <a:cxn ang="f340">
                    <a:pos x="f499" y="f500"/>
                  </a:cxn>
                  <a:cxn ang="f340">
                    <a:pos x="f501" y="f502"/>
                  </a:cxn>
                  <a:cxn ang="f340">
                    <a:pos x="f503" y="f504"/>
                  </a:cxn>
                </a:cxnLst>
                <a:rect l="f421" t="f424" r="f422" b="f423"/>
                <a:pathLst>
                  <a:path w="552" h="415">
                    <a:moveTo>
                      <a:pt x="f8" y="f9"/>
                    </a:moveTo>
                    <a:lnTo>
                      <a:pt x="f10" y="f11"/>
                    </a:lnTo>
                    <a:lnTo>
                      <a:pt x="f12" y="f13"/>
                    </a:lnTo>
                    <a:lnTo>
                      <a:pt x="f14" y="f15"/>
                    </a:lnTo>
                    <a:lnTo>
                      <a:pt x="f16" y="f17"/>
                    </a:lnTo>
                    <a:lnTo>
                      <a:pt x="f18" y="f19"/>
                    </a:lnTo>
                    <a:lnTo>
                      <a:pt x="f20" y="f21"/>
                    </a:lnTo>
                    <a:lnTo>
                      <a:pt x="f22" y="f19"/>
                    </a:lnTo>
                    <a:lnTo>
                      <a:pt x="f23" y="f24"/>
                    </a:lnTo>
                    <a:lnTo>
                      <a:pt x="f23" y="f13"/>
                    </a:lnTo>
                    <a:lnTo>
                      <a:pt x="f25" y="f11"/>
                    </a:lnTo>
                    <a:lnTo>
                      <a:pt x="f25" y="f26"/>
                    </a:lnTo>
                    <a:lnTo>
                      <a:pt x="f22" y="f9"/>
                    </a:lnTo>
                    <a:lnTo>
                      <a:pt x="f27" y="f5"/>
                    </a:lnTo>
                    <a:lnTo>
                      <a:pt x="f8" y="f9"/>
                    </a:lnTo>
                    <a:close/>
                    <a:moveTo>
                      <a:pt x="f28" y="f29"/>
                    </a:moveTo>
                    <a:lnTo>
                      <a:pt x="f5" y="f30"/>
                    </a:lnTo>
                    <a:lnTo>
                      <a:pt x="f5" y="f15"/>
                    </a:lnTo>
                    <a:lnTo>
                      <a:pt x="f5" y="f17"/>
                    </a:lnTo>
                    <a:lnTo>
                      <a:pt x="f31" y="f19"/>
                    </a:lnTo>
                    <a:lnTo>
                      <a:pt x="f9" y="f24"/>
                    </a:lnTo>
                    <a:lnTo>
                      <a:pt x="f28" y="f32"/>
                    </a:lnTo>
                    <a:lnTo>
                      <a:pt x="f33" y="f30"/>
                    </a:lnTo>
                    <a:lnTo>
                      <a:pt x="f33" y="f29"/>
                    </a:lnTo>
                    <a:lnTo>
                      <a:pt x="f11" y="f33"/>
                    </a:lnTo>
                    <a:lnTo>
                      <a:pt x="f26" y="f26"/>
                    </a:lnTo>
                    <a:lnTo>
                      <a:pt x="f28" y="f29"/>
                    </a:lnTo>
                    <a:close/>
                    <a:moveTo>
                      <a:pt x="f34" y="f35"/>
                    </a:moveTo>
                    <a:lnTo>
                      <a:pt x="f36" y="f35"/>
                    </a:lnTo>
                    <a:lnTo>
                      <a:pt x="f37" y="f38"/>
                    </a:lnTo>
                    <a:lnTo>
                      <a:pt x="f39" y="f40"/>
                    </a:lnTo>
                    <a:lnTo>
                      <a:pt x="f39" y="f41"/>
                    </a:lnTo>
                    <a:lnTo>
                      <a:pt x="f42" y="f22"/>
                    </a:lnTo>
                    <a:lnTo>
                      <a:pt x="f43" y="f22"/>
                    </a:lnTo>
                    <a:lnTo>
                      <a:pt x="f44" y="f45"/>
                    </a:lnTo>
                    <a:lnTo>
                      <a:pt x="f46" y="f45"/>
                    </a:lnTo>
                    <a:lnTo>
                      <a:pt x="f47" y="f48"/>
                    </a:lnTo>
                    <a:lnTo>
                      <a:pt x="f47" y="f49"/>
                    </a:lnTo>
                    <a:lnTo>
                      <a:pt x="f44" y="f50"/>
                    </a:lnTo>
                    <a:lnTo>
                      <a:pt x="f51" y="f52"/>
                    </a:lnTo>
                    <a:lnTo>
                      <a:pt x="f53" y="f54"/>
                    </a:lnTo>
                    <a:lnTo>
                      <a:pt x="f55" y="f54"/>
                    </a:lnTo>
                    <a:lnTo>
                      <a:pt x="f56" y="f57"/>
                    </a:lnTo>
                    <a:lnTo>
                      <a:pt x="f55" y="f58"/>
                    </a:lnTo>
                    <a:lnTo>
                      <a:pt x="f55" y="f57"/>
                    </a:lnTo>
                    <a:lnTo>
                      <a:pt x="f59" y="f54"/>
                    </a:lnTo>
                    <a:lnTo>
                      <a:pt x="f60" y="f54"/>
                    </a:lnTo>
                    <a:lnTo>
                      <a:pt x="f37" y="f61"/>
                    </a:lnTo>
                    <a:lnTo>
                      <a:pt x="f36" y="f62"/>
                    </a:lnTo>
                    <a:lnTo>
                      <a:pt x="f63" y="f64"/>
                    </a:lnTo>
                    <a:lnTo>
                      <a:pt x="f65" y="f62"/>
                    </a:lnTo>
                    <a:lnTo>
                      <a:pt x="f66" y="f67"/>
                    </a:lnTo>
                    <a:lnTo>
                      <a:pt x="f68" y="f52"/>
                    </a:lnTo>
                    <a:lnTo>
                      <a:pt x="f69" y="f35"/>
                    </a:lnTo>
                    <a:lnTo>
                      <a:pt x="f34" y="f35"/>
                    </a:lnTo>
                    <a:close/>
                    <a:moveTo>
                      <a:pt x="f70" y="f71"/>
                    </a:moveTo>
                    <a:lnTo>
                      <a:pt x="f72" y="f73"/>
                    </a:lnTo>
                    <a:lnTo>
                      <a:pt x="f74" y="f75"/>
                    </a:lnTo>
                    <a:lnTo>
                      <a:pt x="f72" y="f76"/>
                    </a:lnTo>
                    <a:lnTo>
                      <a:pt x="f77" y="f78"/>
                    </a:lnTo>
                    <a:lnTo>
                      <a:pt x="f79" y="f80"/>
                    </a:lnTo>
                    <a:lnTo>
                      <a:pt x="f81" y="f80"/>
                    </a:lnTo>
                    <a:lnTo>
                      <a:pt x="f82" y="f83"/>
                    </a:lnTo>
                    <a:lnTo>
                      <a:pt x="f84" y="f83"/>
                    </a:lnTo>
                    <a:lnTo>
                      <a:pt x="f84" y="f85"/>
                    </a:lnTo>
                    <a:lnTo>
                      <a:pt x="f86" y="f80"/>
                    </a:lnTo>
                    <a:lnTo>
                      <a:pt x="f86" y="f76"/>
                    </a:lnTo>
                    <a:lnTo>
                      <a:pt x="f81" y="f87"/>
                    </a:lnTo>
                    <a:lnTo>
                      <a:pt x="f70" y="f71"/>
                    </a:lnTo>
                    <a:close/>
                    <a:moveTo>
                      <a:pt x="f88" y="f89"/>
                    </a:moveTo>
                    <a:lnTo>
                      <a:pt x="f90" y="f91"/>
                    </a:lnTo>
                    <a:lnTo>
                      <a:pt x="f92" y="f93"/>
                    </a:lnTo>
                    <a:lnTo>
                      <a:pt x="f94" y="f95"/>
                    </a:lnTo>
                    <a:lnTo>
                      <a:pt x="f96" y="f95"/>
                    </a:lnTo>
                    <a:lnTo>
                      <a:pt x="f97" y="f43"/>
                    </a:lnTo>
                    <a:lnTo>
                      <a:pt x="f97" y="f98"/>
                    </a:lnTo>
                    <a:lnTo>
                      <a:pt x="f99" y="f100"/>
                    </a:lnTo>
                    <a:lnTo>
                      <a:pt x="f101" y="f100"/>
                    </a:lnTo>
                    <a:lnTo>
                      <a:pt x="f102" y="f98"/>
                    </a:lnTo>
                    <a:lnTo>
                      <a:pt x="f103" y="f98"/>
                    </a:lnTo>
                    <a:lnTo>
                      <a:pt x="f104" y="f105"/>
                    </a:lnTo>
                    <a:lnTo>
                      <a:pt x="f106" y="f43"/>
                    </a:lnTo>
                    <a:lnTo>
                      <a:pt x="f104" y="f107"/>
                    </a:lnTo>
                    <a:lnTo>
                      <a:pt x="f108" y="f109"/>
                    </a:lnTo>
                    <a:lnTo>
                      <a:pt x="f110" y="f111"/>
                    </a:lnTo>
                    <a:lnTo>
                      <a:pt x="f101" y="f91"/>
                    </a:lnTo>
                    <a:lnTo>
                      <a:pt x="f112" y="f91"/>
                    </a:lnTo>
                    <a:lnTo>
                      <a:pt x="f96" y="f91"/>
                    </a:lnTo>
                    <a:lnTo>
                      <a:pt x="f113" y="f114"/>
                    </a:lnTo>
                    <a:lnTo>
                      <a:pt x="f94" y="f115"/>
                    </a:lnTo>
                    <a:lnTo>
                      <a:pt x="f116" y="f117"/>
                    </a:lnTo>
                    <a:lnTo>
                      <a:pt x="f118" y="f117"/>
                    </a:lnTo>
                    <a:lnTo>
                      <a:pt x="f88" y="f89"/>
                    </a:lnTo>
                    <a:close/>
                    <a:moveTo>
                      <a:pt x="f119" y="f109"/>
                    </a:moveTo>
                    <a:lnTo>
                      <a:pt x="f120" y="f95"/>
                    </a:lnTo>
                    <a:lnTo>
                      <a:pt x="f121" y="f122"/>
                    </a:lnTo>
                    <a:lnTo>
                      <a:pt x="f120" y="f91"/>
                    </a:lnTo>
                    <a:lnTo>
                      <a:pt x="f70" y="f123"/>
                    </a:lnTo>
                    <a:lnTo>
                      <a:pt x="f124" y="f89"/>
                    </a:lnTo>
                    <a:lnTo>
                      <a:pt x="f125" y="f89"/>
                    </a:lnTo>
                    <a:lnTo>
                      <a:pt x="f79" y="f126"/>
                    </a:lnTo>
                    <a:lnTo>
                      <a:pt x="f124" y="f95"/>
                    </a:lnTo>
                    <a:lnTo>
                      <a:pt x="f119" y="f109"/>
                    </a:lnTo>
                    <a:close/>
                    <a:moveTo>
                      <a:pt x="f127" y="f128"/>
                    </a:moveTo>
                    <a:lnTo>
                      <a:pt x="f129" y="f74"/>
                    </a:lnTo>
                    <a:lnTo>
                      <a:pt x="f130" y="f120"/>
                    </a:lnTo>
                    <a:lnTo>
                      <a:pt x="f131" y="f132"/>
                    </a:lnTo>
                    <a:lnTo>
                      <a:pt x="f133" y="f134"/>
                    </a:lnTo>
                    <a:lnTo>
                      <a:pt x="f135" y="f136"/>
                    </a:lnTo>
                    <a:lnTo>
                      <a:pt x="f137" y="f138"/>
                    </a:lnTo>
                    <a:lnTo>
                      <a:pt x="f139" y="f140"/>
                    </a:lnTo>
                    <a:lnTo>
                      <a:pt x="f141" y="f142"/>
                    </a:lnTo>
                    <a:lnTo>
                      <a:pt x="f141" y="f143"/>
                    </a:lnTo>
                    <a:lnTo>
                      <a:pt x="f144" y="f145"/>
                    </a:lnTo>
                    <a:lnTo>
                      <a:pt x="f141" y="f146"/>
                    </a:lnTo>
                    <a:lnTo>
                      <a:pt x="f147" y="f125"/>
                    </a:lnTo>
                    <a:lnTo>
                      <a:pt x="f148" y="f79"/>
                    </a:lnTo>
                    <a:lnTo>
                      <a:pt x="f149" y="f150"/>
                    </a:lnTo>
                    <a:lnTo>
                      <a:pt x="f144" y="f94"/>
                    </a:lnTo>
                    <a:lnTo>
                      <a:pt x="f151" y="f152"/>
                    </a:lnTo>
                    <a:lnTo>
                      <a:pt x="f153" y="f154"/>
                    </a:lnTo>
                    <a:lnTo>
                      <a:pt x="f155" y="f156"/>
                    </a:lnTo>
                    <a:lnTo>
                      <a:pt x="f157" y="f7"/>
                    </a:lnTo>
                    <a:lnTo>
                      <a:pt x="f158" y="f159"/>
                    </a:lnTo>
                    <a:lnTo>
                      <a:pt x="f160" y="f154"/>
                    </a:lnTo>
                    <a:lnTo>
                      <a:pt x="f161" y="f162"/>
                    </a:lnTo>
                    <a:lnTo>
                      <a:pt x="f163" y="f164"/>
                    </a:lnTo>
                    <a:lnTo>
                      <a:pt x="f127" y="f165"/>
                    </a:lnTo>
                    <a:lnTo>
                      <a:pt x="f6" y="f166"/>
                    </a:lnTo>
                    <a:lnTo>
                      <a:pt x="f127" y="f12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pic>
            <p:nvPicPr>
              <p:cNvPr id="71" name="Graphic 67">
                <a:extLst>
                  <a:ext uri="{FF2B5EF4-FFF2-40B4-BE49-F238E27FC236}">
                    <a16:creationId xmlns:a16="http://schemas.microsoft.com/office/drawing/2014/main" id="{6BC34A20-2E5A-3A89-86B7-4CA970E9E7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478" y="4582433"/>
                <a:ext cx="1327160" cy="1327160"/>
              </a:xfrm>
              <a:prstGeom prst="rect">
                <a:avLst/>
              </a:prstGeom>
              <a:noFill/>
              <a:ln cap="flat">
                <a:noFill/>
              </a:ln>
            </p:spPr>
          </p:pic>
          <p:pic>
            <p:nvPicPr>
              <p:cNvPr id="72" name="Graphic 68">
                <a:extLst>
                  <a:ext uri="{FF2B5EF4-FFF2-40B4-BE49-F238E27FC236}">
                    <a16:creationId xmlns:a16="http://schemas.microsoft.com/office/drawing/2014/main" id="{1EC861D3-89C8-7047-D3D1-9110E7DEBC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2427" y="4721742"/>
                <a:ext cx="939747" cy="939747"/>
              </a:xfrm>
              <a:prstGeom prst="rect">
                <a:avLst/>
              </a:prstGeom>
              <a:noFill/>
              <a:ln cap="flat">
                <a:noFill/>
              </a:ln>
            </p:spPr>
          </p:pic>
          <p:pic>
            <p:nvPicPr>
              <p:cNvPr id="73" name="Graphic 69">
                <a:extLst>
                  <a:ext uri="{FF2B5EF4-FFF2-40B4-BE49-F238E27FC236}">
                    <a16:creationId xmlns:a16="http://schemas.microsoft.com/office/drawing/2014/main" id="{E16DAE50-55C3-EE5B-065D-8BB7208C38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2005" y="4606161"/>
                <a:ext cx="939747" cy="939747"/>
              </a:xfrm>
              <a:prstGeom prst="rect">
                <a:avLst/>
              </a:prstGeom>
              <a:noFill/>
              <a:ln cap="flat">
                <a:noFill/>
              </a:ln>
            </p:spPr>
          </p:pic>
          <p:pic>
            <p:nvPicPr>
              <p:cNvPr id="74" name="Graphic 70">
                <a:extLst>
                  <a:ext uri="{FF2B5EF4-FFF2-40B4-BE49-F238E27FC236}">
                    <a16:creationId xmlns:a16="http://schemas.microsoft.com/office/drawing/2014/main" id="{1664BF68-47DE-5C23-34DD-EAB902B44A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9727" y="4925232"/>
                <a:ext cx="532766" cy="532766"/>
              </a:xfrm>
              <a:prstGeom prst="rect">
                <a:avLst/>
              </a:prstGeom>
              <a:noFill/>
              <a:ln cap="flat">
                <a:noFill/>
              </a:ln>
            </p:spPr>
          </p:pic>
        </p:grpSp>
        <p:grpSp>
          <p:nvGrpSpPr>
            <p:cNvPr id="60" name="Group 58">
              <a:extLst>
                <a:ext uri="{FF2B5EF4-FFF2-40B4-BE49-F238E27FC236}">
                  <a16:creationId xmlns:a16="http://schemas.microsoft.com/office/drawing/2014/main" id="{344613F8-EC02-7663-53AC-753C99AD4035}"/>
                </a:ext>
              </a:extLst>
            </p:cNvPr>
            <p:cNvGrpSpPr/>
            <p:nvPr/>
          </p:nvGrpSpPr>
          <p:grpSpPr>
            <a:xfrm>
              <a:off x="781702" y="4003490"/>
              <a:ext cx="6211171" cy="1710376"/>
              <a:chOff x="781702" y="4003490"/>
              <a:chExt cx="6211171" cy="1710376"/>
            </a:xfrm>
          </p:grpSpPr>
          <p:sp>
            <p:nvSpPr>
              <p:cNvPr id="63" name="object 5">
                <a:extLst>
                  <a:ext uri="{FF2B5EF4-FFF2-40B4-BE49-F238E27FC236}">
                    <a16:creationId xmlns:a16="http://schemas.microsoft.com/office/drawing/2014/main" id="{A70E4CFC-0194-9CE0-941B-D8D43DE680EC}"/>
                  </a:ext>
                </a:extLst>
              </p:cNvPr>
              <p:cNvSpPr txBox="1"/>
              <p:nvPr/>
            </p:nvSpPr>
            <p:spPr>
              <a:xfrm>
                <a:off x="781702" y="4003490"/>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Hawaii</a:t>
                </a:r>
              </a:p>
            </p:txBody>
          </p:sp>
          <p:sp>
            <p:nvSpPr>
              <p:cNvPr id="64" name="object 5">
                <a:extLst>
                  <a:ext uri="{FF2B5EF4-FFF2-40B4-BE49-F238E27FC236}">
                    <a16:creationId xmlns:a16="http://schemas.microsoft.com/office/drawing/2014/main" id="{2DF1FA36-A932-E61B-72E6-B559FEED8997}"/>
                  </a:ext>
                </a:extLst>
              </p:cNvPr>
              <p:cNvSpPr txBox="1"/>
              <p:nvPr/>
            </p:nvSpPr>
            <p:spPr>
              <a:xfrm>
                <a:off x="1931185" y="5453518"/>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Alaska</a:t>
                </a:r>
              </a:p>
            </p:txBody>
          </p:sp>
          <p:sp>
            <p:nvSpPr>
              <p:cNvPr id="65" name="object 5">
                <a:extLst>
                  <a:ext uri="{FF2B5EF4-FFF2-40B4-BE49-F238E27FC236}">
                    <a16:creationId xmlns:a16="http://schemas.microsoft.com/office/drawing/2014/main" id="{FC929117-0690-CB41-C3E5-56D1051C1738}"/>
                  </a:ext>
                </a:extLst>
              </p:cNvPr>
              <p:cNvSpPr txBox="1"/>
              <p:nvPr/>
            </p:nvSpPr>
            <p:spPr>
              <a:xfrm>
                <a:off x="6361883" y="5474220"/>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Puerto Rico</a:t>
                </a:r>
              </a:p>
            </p:txBody>
          </p:sp>
          <p:sp>
            <p:nvSpPr>
              <p:cNvPr id="66" name="object 5">
                <a:extLst>
                  <a:ext uri="{FF2B5EF4-FFF2-40B4-BE49-F238E27FC236}">
                    <a16:creationId xmlns:a16="http://schemas.microsoft.com/office/drawing/2014/main" id="{26FF18D2-C7A6-F01F-A7D9-C3B0BE5C662D}"/>
                  </a:ext>
                </a:extLst>
              </p:cNvPr>
              <p:cNvSpPr txBox="1"/>
              <p:nvPr/>
            </p:nvSpPr>
            <p:spPr>
              <a:xfrm>
                <a:off x="3926241" y="5456810"/>
                <a:ext cx="872118"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US Virgin Islands</a:t>
                </a:r>
              </a:p>
            </p:txBody>
          </p:sp>
          <p:sp>
            <p:nvSpPr>
              <p:cNvPr id="67" name="object 5">
                <a:extLst>
                  <a:ext uri="{FF2B5EF4-FFF2-40B4-BE49-F238E27FC236}">
                    <a16:creationId xmlns:a16="http://schemas.microsoft.com/office/drawing/2014/main" id="{E67E49C5-2682-DDFA-595C-A0DD92258B97}"/>
                  </a:ext>
                </a:extLst>
              </p:cNvPr>
              <p:cNvSpPr txBox="1"/>
              <p:nvPr/>
            </p:nvSpPr>
            <p:spPr>
              <a:xfrm>
                <a:off x="3039538" y="5576642"/>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Guam</a:t>
                </a:r>
              </a:p>
            </p:txBody>
          </p:sp>
          <p:sp>
            <p:nvSpPr>
              <p:cNvPr id="68" name="object 5">
                <a:extLst>
                  <a:ext uri="{FF2B5EF4-FFF2-40B4-BE49-F238E27FC236}">
                    <a16:creationId xmlns:a16="http://schemas.microsoft.com/office/drawing/2014/main" id="{61C06186-BA59-2D26-4C75-92B04CF84195}"/>
                  </a:ext>
                </a:extLst>
              </p:cNvPr>
              <p:cNvSpPr txBox="1"/>
              <p:nvPr/>
            </p:nvSpPr>
            <p:spPr>
              <a:xfrm>
                <a:off x="5018300" y="5424687"/>
                <a:ext cx="872118"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American Samoa</a:t>
                </a:r>
              </a:p>
            </p:txBody>
          </p:sp>
        </p:grpSp>
        <p:sp>
          <p:nvSpPr>
            <p:cNvPr id="61" name="Freeform 50">
              <a:extLst>
                <a:ext uri="{FF2B5EF4-FFF2-40B4-BE49-F238E27FC236}">
                  <a16:creationId xmlns:a16="http://schemas.microsoft.com/office/drawing/2014/main" id="{E9F74BCC-24EB-7AC3-DFB9-70E1DDECDE21}"/>
                </a:ext>
              </a:extLst>
            </p:cNvPr>
            <p:cNvSpPr/>
            <p:nvPr/>
          </p:nvSpPr>
          <p:spPr>
            <a:xfrm>
              <a:off x="5900074" y="2672315"/>
              <a:ext cx="1046539" cy="486488"/>
            </a:xfrm>
            <a:custGeom>
              <a:avLst/>
              <a:gdLst>
                <a:gd name="f0" fmla="val 10800000"/>
                <a:gd name="f1" fmla="val 5400000"/>
                <a:gd name="f2" fmla="val 360"/>
                <a:gd name="f3" fmla="val 180"/>
                <a:gd name="f4" fmla="val w"/>
                <a:gd name="f5" fmla="val h"/>
                <a:gd name="f6" fmla="val 0"/>
                <a:gd name="f7" fmla="val 882"/>
                <a:gd name="f8" fmla="val 410"/>
                <a:gd name="f9" fmla="val 786"/>
                <a:gd name="f10" fmla="val 254"/>
                <a:gd name="f11" fmla="val 256"/>
                <a:gd name="f12" fmla="val 793"/>
                <a:gd name="f13" fmla="val 797"/>
                <a:gd name="f14" fmla="val 800"/>
                <a:gd name="f15" fmla="val 790"/>
                <a:gd name="f16" fmla="val 807"/>
                <a:gd name="f17" fmla="val 239"/>
                <a:gd name="f18" fmla="val 802"/>
                <a:gd name="f19" fmla="val 258"/>
                <a:gd name="f20" fmla="val 804"/>
                <a:gd name="f21" fmla="val 814"/>
                <a:gd name="f22" fmla="val 232"/>
                <a:gd name="f23" fmla="val 823"/>
                <a:gd name="f24" fmla="val 211"/>
                <a:gd name="f25" fmla="val 819"/>
                <a:gd name="f26" fmla="val 216"/>
                <a:gd name="f27" fmla="val 842"/>
                <a:gd name="f28" fmla="val 95"/>
                <a:gd name="f29" fmla="val 838"/>
                <a:gd name="f30" fmla="val 85"/>
                <a:gd name="f31" fmla="val 835"/>
                <a:gd name="f32" fmla="val 78"/>
                <a:gd name="f33" fmla="val 830"/>
                <a:gd name="f34" fmla="val 74"/>
                <a:gd name="f35" fmla="val 826"/>
                <a:gd name="f36" fmla="val 816"/>
                <a:gd name="f37" fmla="val 109"/>
                <a:gd name="f38" fmla="val 114"/>
                <a:gd name="f39" fmla="val 812"/>
                <a:gd name="f40" fmla="val 809"/>
                <a:gd name="f41" fmla="val 102"/>
                <a:gd name="f42" fmla="val 90"/>
                <a:gd name="f43" fmla="val 81"/>
                <a:gd name="f44" fmla="val 776"/>
                <a:gd name="f45" fmla="val 762"/>
                <a:gd name="f46" fmla="val 93"/>
                <a:gd name="f47" fmla="val 752"/>
                <a:gd name="f48" fmla="val 97"/>
                <a:gd name="f49" fmla="val 741"/>
                <a:gd name="f50" fmla="val 100"/>
                <a:gd name="f51" fmla="val 738"/>
                <a:gd name="f52" fmla="val 733"/>
                <a:gd name="f53" fmla="val 731"/>
                <a:gd name="f54" fmla="val 67"/>
                <a:gd name="f55" fmla="val 76"/>
                <a:gd name="f56" fmla="val 83"/>
                <a:gd name="f57" fmla="val 755"/>
                <a:gd name="f58" fmla="val 88"/>
                <a:gd name="f59" fmla="val 767"/>
                <a:gd name="f60" fmla="val 69"/>
                <a:gd name="f61" fmla="val 774"/>
                <a:gd name="f62" fmla="val 783"/>
                <a:gd name="f63" fmla="val 57"/>
                <a:gd name="f64" fmla="val 59"/>
                <a:gd name="f65" fmla="val 788"/>
                <a:gd name="f66" fmla="val 50"/>
                <a:gd name="f67" fmla="val 43"/>
                <a:gd name="f68" fmla="val 45"/>
                <a:gd name="f69" fmla="val 48"/>
                <a:gd name="f70" fmla="val 55"/>
                <a:gd name="f71" fmla="val 36"/>
                <a:gd name="f72" fmla="val 24"/>
                <a:gd name="f73" fmla="val 19"/>
                <a:gd name="f74" fmla="val 795"/>
                <a:gd name="f75" fmla="val 14"/>
                <a:gd name="f76" fmla="val 5"/>
                <a:gd name="f77" fmla="val 771"/>
                <a:gd name="f78" fmla="val 12"/>
                <a:gd name="f79" fmla="val 736"/>
                <a:gd name="f80" fmla="val 22"/>
                <a:gd name="f81" fmla="val 700"/>
                <a:gd name="f82" fmla="val 31"/>
                <a:gd name="f83" fmla="val 665"/>
                <a:gd name="f84" fmla="val 40"/>
                <a:gd name="f85" fmla="val 629"/>
                <a:gd name="f86" fmla="val 594"/>
                <a:gd name="f87" fmla="val 558"/>
                <a:gd name="f88" fmla="val 523"/>
                <a:gd name="f89" fmla="val 485"/>
                <a:gd name="f90" fmla="val 450"/>
                <a:gd name="f91" fmla="val 414"/>
                <a:gd name="f92" fmla="val 104"/>
                <a:gd name="f93" fmla="val 379"/>
                <a:gd name="f94" fmla="val 343"/>
                <a:gd name="f95" fmla="val 121"/>
                <a:gd name="f96" fmla="val 308"/>
                <a:gd name="f97" fmla="val 128"/>
                <a:gd name="f98" fmla="val 272"/>
                <a:gd name="f99" fmla="val 138"/>
                <a:gd name="f100" fmla="val 234"/>
                <a:gd name="f101" fmla="val 145"/>
                <a:gd name="f102" fmla="val 142"/>
                <a:gd name="f103" fmla="val 230"/>
                <a:gd name="f104" fmla="val 154"/>
                <a:gd name="f105" fmla="val 161"/>
                <a:gd name="f106" fmla="val 171"/>
                <a:gd name="f107" fmla="val 178"/>
                <a:gd name="f108" fmla="val 225"/>
                <a:gd name="f109" fmla="val 220"/>
                <a:gd name="f110" fmla="val 183"/>
                <a:gd name="f111" fmla="val 215"/>
                <a:gd name="f112" fmla="val 187"/>
                <a:gd name="f113" fmla="val 206"/>
                <a:gd name="f114" fmla="val 213"/>
                <a:gd name="f115" fmla="val 201"/>
                <a:gd name="f116" fmla="val 192"/>
                <a:gd name="f117" fmla="val 182"/>
                <a:gd name="f118" fmla="val 218"/>
                <a:gd name="f119" fmla="val 175"/>
                <a:gd name="f120" fmla="val 223"/>
                <a:gd name="f121" fmla="val 166"/>
                <a:gd name="f122" fmla="val 237"/>
                <a:gd name="f123" fmla="val 163"/>
                <a:gd name="f124" fmla="val 242"/>
                <a:gd name="f125" fmla="val 159"/>
                <a:gd name="f126" fmla="val 244"/>
                <a:gd name="f127" fmla="val 156"/>
                <a:gd name="f128" fmla="val 152"/>
                <a:gd name="f129" fmla="val 235"/>
                <a:gd name="f130" fmla="val 149"/>
                <a:gd name="f131" fmla="val 137"/>
                <a:gd name="f132" fmla="val 133"/>
                <a:gd name="f133" fmla="val 251"/>
                <a:gd name="f134" fmla="val 126"/>
                <a:gd name="f135" fmla="val 263"/>
                <a:gd name="f136" fmla="val 123"/>
                <a:gd name="f137" fmla="val 268"/>
                <a:gd name="f138" fmla="val 119"/>
                <a:gd name="f139" fmla="val 273"/>
                <a:gd name="f140" fmla="val 107"/>
                <a:gd name="f141" fmla="val 280"/>
                <a:gd name="f142" fmla="val 92"/>
                <a:gd name="f143" fmla="val 294"/>
                <a:gd name="f144" fmla="val 71"/>
                <a:gd name="f145" fmla="val 310"/>
                <a:gd name="f146" fmla="val 320"/>
                <a:gd name="f147" fmla="val 322"/>
                <a:gd name="f148" fmla="val 327"/>
                <a:gd name="f149" fmla="val 26"/>
                <a:gd name="f150" fmla="val 344"/>
                <a:gd name="f151" fmla="val 17"/>
                <a:gd name="f152" fmla="val 365"/>
                <a:gd name="f153" fmla="val 367"/>
                <a:gd name="f154" fmla="val 3"/>
                <a:gd name="f155" fmla="val 374"/>
                <a:gd name="f156" fmla="val 403"/>
                <a:gd name="f157" fmla="val 33"/>
                <a:gd name="f158" fmla="val 396"/>
                <a:gd name="f159" fmla="val 64"/>
                <a:gd name="f160" fmla="val 389"/>
                <a:gd name="f161" fmla="val 384"/>
                <a:gd name="f162" fmla="val 377"/>
                <a:gd name="f163" fmla="val 358"/>
                <a:gd name="f164" fmla="val 351"/>
                <a:gd name="f165" fmla="val 341"/>
                <a:gd name="f166" fmla="val 194"/>
                <a:gd name="f167" fmla="val 334"/>
                <a:gd name="f168" fmla="val 199"/>
                <a:gd name="f169" fmla="val 332"/>
                <a:gd name="f170" fmla="val 329"/>
                <a:gd name="f171" fmla="val 246"/>
                <a:gd name="f172" fmla="val 325"/>
                <a:gd name="f173" fmla="val 279"/>
                <a:gd name="f174" fmla="val 296"/>
                <a:gd name="f175" fmla="val 317"/>
                <a:gd name="f176" fmla="val 312"/>
                <a:gd name="f177" fmla="val 315"/>
                <a:gd name="f178" fmla="val 313"/>
                <a:gd name="f179" fmla="val 331"/>
                <a:gd name="f180" fmla="val 350"/>
                <a:gd name="f181" fmla="val 362"/>
                <a:gd name="f182" fmla="val 364"/>
                <a:gd name="f183" fmla="val 336"/>
                <a:gd name="f184" fmla="val 346"/>
                <a:gd name="f185" fmla="val 381"/>
                <a:gd name="f186" fmla="val 395"/>
                <a:gd name="f187" fmla="val 409"/>
                <a:gd name="f188" fmla="val 424"/>
                <a:gd name="f189" fmla="val 438"/>
                <a:gd name="f190" fmla="val 454"/>
                <a:gd name="f191" fmla="val 469"/>
                <a:gd name="f192" fmla="val 483"/>
                <a:gd name="f193" fmla="val 499"/>
                <a:gd name="f194" fmla="val 516"/>
                <a:gd name="f195" fmla="val 532"/>
                <a:gd name="f196" fmla="val 355"/>
                <a:gd name="f197" fmla="val 549"/>
                <a:gd name="f198" fmla="val 566"/>
                <a:gd name="f199" fmla="val 584"/>
                <a:gd name="f200" fmla="val 386"/>
                <a:gd name="f201" fmla="val 601"/>
                <a:gd name="f202" fmla="val 398"/>
                <a:gd name="f203" fmla="val 618"/>
                <a:gd name="f204" fmla="val 634"/>
                <a:gd name="f205" fmla="val 400"/>
                <a:gd name="f206" fmla="val 674"/>
                <a:gd name="f207" fmla="val 672"/>
                <a:gd name="f208" fmla="val 677"/>
                <a:gd name="f209" fmla="val 679"/>
                <a:gd name="f210" fmla="val 681"/>
                <a:gd name="f211" fmla="val 370"/>
                <a:gd name="f212" fmla="val 689"/>
                <a:gd name="f213" fmla="val 693"/>
                <a:gd name="f214" fmla="val 698"/>
                <a:gd name="f215" fmla="val 707"/>
                <a:gd name="f216" fmla="val 719"/>
                <a:gd name="f217" fmla="val 717"/>
                <a:gd name="f218" fmla="val 715"/>
                <a:gd name="f219" fmla="val 289"/>
                <a:gd name="f220" fmla="val 710"/>
                <a:gd name="f221" fmla="val 270"/>
                <a:gd name="f222" fmla="val 275"/>
                <a:gd name="f223" fmla="val 284"/>
                <a:gd name="f224" fmla="val 726"/>
                <a:gd name="f225" fmla="val 729"/>
                <a:gd name="f226" fmla="val 282"/>
                <a:gd name="f227" fmla="val 265"/>
                <a:gd name="f228" fmla="val 748"/>
                <a:gd name="f229" fmla="val 261"/>
                <a:gd name="f230" fmla="val 778"/>
                <a:gd name="f231" fmla="val 781"/>
                <a:gd name="f232" fmla="val 249"/>
                <a:gd name="f233" fmla="val 769"/>
                <a:gd name="f234" fmla="val 228"/>
                <a:gd name="f235" fmla="val 745"/>
                <a:gd name="f236" fmla="val 209"/>
                <a:gd name="f237" fmla="val 757"/>
                <a:gd name="f238" fmla="val 764"/>
                <a:gd name="f239" fmla="val 197"/>
                <a:gd name="f240" fmla="val 173"/>
                <a:gd name="f241" fmla="val 168"/>
                <a:gd name="f242" fmla="val 722"/>
                <a:gd name="f243" fmla="val 164"/>
                <a:gd name="f244" fmla="val 828"/>
                <a:gd name="f245" fmla="val 845"/>
                <a:gd name="f246" fmla="val 112"/>
                <a:gd name="f247" fmla="val 38"/>
                <a:gd name="f248" fmla="val 833"/>
                <a:gd name="f249" fmla="val 52"/>
                <a:gd name="f250" fmla="val 854"/>
                <a:gd name="f251" fmla="val 861"/>
                <a:gd name="f252" fmla="val 856"/>
                <a:gd name="f253" fmla="val 880"/>
                <a:gd name="f254" fmla="val 878"/>
                <a:gd name="f255" fmla="val 871"/>
                <a:gd name="f256" fmla="val 866"/>
                <a:gd name="f257" fmla="val 875"/>
                <a:gd name="f258" fmla="val 868"/>
                <a:gd name="f259" fmla="val 147"/>
                <a:gd name="f260" fmla="val 849"/>
                <a:gd name="f261" fmla="val 847"/>
                <a:gd name="f262" fmla="val 840"/>
                <a:gd name="f263" fmla="val 859"/>
                <a:gd name="f264" fmla="+- 0 0 -90"/>
                <a:gd name="f265" fmla="*/ f4 1 882"/>
                <a:gd name="f266" fmla="*/ f5 1 410"/>
                <a:gd name="f267" fmla="+- f8 0 f6"/>
                <a:gd name="f268" fmla="+- f7 0 f6"/>
                <a:gd name="f269" fmla="*/ f264 f0 1"/>
                <a:gd name="f270" fmla="*/ f268 1 882"/>
                <a:gd name="f271" fmla="*/ f267 1 410"/>
                <a:gd name="f272" fmla="*/ 1270000 f268 1"/>
                <a:gd name="f273" fmla="*/ 406401 f267 1"/>
                <a:gd name="f274" fmla="*/ 1276350 f268 1"/>
                <a:gd name="f275" fmla="*/ 1336675 f268 1"/>
                <a:gd name="f276" fmla="*/ 150813 f267 1"/>
                <a:gd name="f277" fmla="*/ 1295400 f268 1"/>
                <a:gd name="f278" fmla="*/ 134938 f267 1"/>
                <a:gd name="f279" fmla="*/ 1281113 f268 1"/>
                <a:gd name="f280" fmla="*/ 142875 f267 1"/>
                <a:gd name="f281" fmla="*/ 1209675 f268 1"/>
                <a:gd name="f282" fmla="*/ 147638 f267 1"/>
                <a:gd name="f283" fmla="*/ 1160463 f268 1"/>
                <a:gd name="f284" fmla="*/ 106363 f267 1"/>
                <a:gd name="f285" fmla="*/ 1217613 f268 1"/>
                <a:gd name="f286" fmla="*/ 123825 f267 1"/>
                <a:gd name="f287" fmla="*/ 1243013 f268 1"/>
                <a:gd name="f288" fmla="*/ 93663 f267 1"/>
                <a:gd name="f289" fmla="*/ 71438 f267 1"/>
                <a:gd name="f290" fmla="*/ 1265238 f268 1"/>
                <a:gd name="f291" fmla="*/ 30163 f267 1"/>
                <a:gd name="f292" fmla="*/ 1111250 f268 1"/>
                <a:gd name="f293" fmla="*/ 49213 f267 1"/>
                <a:gd name="f294" fmla="*/ 830263 f268 1"/>
                <a:gd name="f295" fmla="*/ 544513 f268 1"/>
                <a:gd name="f296" fmla="*/ 192088 f267 1"/>
                <a:gd name="f297" fmla="*/ 365125 f268 1"/>
                <a:gd name="f298" fmla="*/ 244475 f267 1"/>
                <a:gd name="f299" fmla="*/ 349250 f268 1"/>
                <a:gd name="f300" fmla="*/ 290513 f267 1"/>
                <a:gd name="f301" fmla="*/ 288925 f268 1"/>
                <a:gd name="f302" fmla="*/ 346076 f267 1"/>
                <a:gd name="f303" fmla="*/ 247650 f268 1"/>
                <a:gd name="f304" fmla="*/ 387351 f267 1"/>
                <a:gd name="f305" fmla="*/ 225425 f268 1"/>
                <a:gd name="f306" fmla="*/ 379413 f267 1"/>
                <a:gd name="f307" fmla="*/ 200025 f268 1"/>
                <a:gd name="f308" fmla="*/ 417513 f267 1"/>
                <a:gd name="f309" fmla="*/ 112713 f268 1"/>
                <a:gd name="f310" fmla="*/ 492126 f267 1"/>
                <a:gd name="f311" fmla="*/ 34925 f268 1"/>
                <a:gd name="f312" fmla="*/ 571501 f267 1"/>
                <a:gd name="f313" fmla="*/ 4763 f268 1"/>
                <a:gd name="f314" fmla="*/ 639763 f267 1"/>
                <a:gd name="f315" fmla="*/ 203200 f268 1"/>
                <a:gd name="f316" fmla="*/ 598488 f267 1"/>
                <a:gd name="f317" fmla="*/ 296863 f268 1"/>
                <a:gd name="f318" fmla="*/ 541338 f267 1"/>
                <a:gd name="f319" fmla="*/ 390525 f268 1"/>
                <a:gd name="f320" fmla="*/ 519113 f267 1"/>
                <a:gd name="f321" fmla="*/ 519113 f268 1"/>
                <a:gd name="f322" fmla="*/ 496888 f267 1"/>
                <a:gd name="f323" fmla="*/ 500063 f267 1"/>
                <a:gd name="f324" fmla="*/ 604838 f268 1"/>
                <a:gd name="f325" fmla="*/ 546101 f267 1"/>
                <a:gd name="f326" fmla="*/ 720725 f268 1"/>
                <a:gd name="f327" fmla="*/ 522288 f267 1"/>
                <a:gd name="f328" fmla="*/ 844550 f268 1"/>
                <a:gd name="f329" fmla="*/ 563563 f267 1"/>
                <a:gd name="f330" fmla="*/ 981075 f268 1"/>
                <a:gd name="f331" fmla="*/ 650876 f267 1"/>
                <a:gd name="f332" fmla="*/ 1074738 f268 1"/>
                <a:gd name="f333" fmla="*/ 582613 f267 1"/>
                <a:gd name="f334" fmla="*/ 1093788 f268 1"/>
                <a:gd name="f335" fmla="*/ 533401 f267 1"/>
                <a:gd name="f336" fmla="*/ 1138238 f268 1"/>
                <a:gd name="f337" fmla="*/ 466726 f267 1"/>
                <a:gd name="f338" fmla="*/ 1152525 f268 1"/>
                <a:gd name="f339" fmla="*/ 450851 f267 1"/>
                <a:gd name="f340" fmla="*/ 1223963 f268 1"/>
                <a:gd name="f341" fmla="*/ 409576 f267 1"/>
                <a:gd name="f342" fmla="*/ 365126 f267 1"/>
                <a:gd name="f343" fmla="*/ 1182688 f268 1"/>
                <a:gd name="f344" fmla="*/ 354013 f267 1"/>
                <a:gd name="f345" fmla="*/ 1235075 f268 1"/>
                <a:gd name="f346" fmla="*/ 319088 f267 1"/>
                <a:gd name="f347" fmla="*/ 1228725 f268 1"/>
                <a:gd name="f348" fmla="*/ 274638 f267 1"/>
                <a:gd name="f349" fmla="*/ 1212850 f268 1"/>
                <a:gd name="f350" fmla="*/ 252413 f267 1"/>
                <a:gd name="f351" fmla="*/ 1239838 f268 1"/>
                <a:gd name="f352" fmla="*/ 260350 f267 1"/>
                <a:gd name="f353" fmla="*/ 1300163 f268 1"/>
                <a:gd name="f354" fmla="*/ 0 f267 1"/>
                <a:gd name="f355" fmla="*/ 1366838 f268 1"/>
                <a:gd name="f356" fmla="*/ 131763 f267 1"/>
                <a:gd name="f357" fmla="*/ 1382713 f268 1"/>
                <a:gd name="f358" fmla="*/ 1397000 f268 1"/>
                <a:gd name="f359" fmla="*/ 236538 f267 1"/>
                <a:gd name="f360" fmla="*/ 200025 f267 1"/>
                <a:gd name="f361" fmla="*/ 1347788 f268 1"/>
                <a:gd name="f362" fmla="*/ 271463 f267 1"/>
                <a:gd name="f363" fmla="*/ f269 1 f3"/>
                <a:gd name="f364" fmla="*/ f272 1 882"/>
                <a:gd name="f365" fmla="*/ f273 1 410"/>
                <a:gd name="f366" fmla="*/ f274 1 882"/>
                <a:gd name="f367" fmla="*/ f275 1 882"/>
                <a:gd name="f368" fmla="*/ f276 1 410"/>
                <a:gd name="f369" fmla="*/ f277 1 882"/>
                <a:gd name="f370" fmla="*/ f278 1 410"/>
                <a:gd name="f371" fmla="*/ f279 1 882"/>
                <a:gd name="f372" fmla="*/ f280 1 410"/>
                <a:gd name="f373" fmla="*/ f281 1 882"/>
                <a:gd name="f374" fmla="*/ f282 1 410"/>
                <a:gd name="f375" fmla="*/ f283 1 882"/>
                <a:gd name="f376" fmla="*/ f284 1 410"/>
                <a:gd name="f377" fmla="*/ f285 1 882"/>
                <a:gd name="f378" fmla="*/ f286 1 410"/>
                <a:gd name="f379" fmla="*/ f287 1 882"/>
                <a:gd name="f380" fmla="*/ f288 1 410"/>
                <a:gd name="f381" fmla="*/ f289 1 410"/>
                <a:gd name="f382" fmla="*/ f290 1 882"/>
                <a:gd name="f383" fmla="*/ f291 1 410"/>
                <a:gd name="f384" fmla="*/ f292 1 882"/>
                <a:gd name="f385" fmla="*/ f293 1 410"/>
                <a:gd name="f386" fmla="*/ f294 1 882"/>
                <a:gd name="f387" fmla="*/ f295 1 882"/>
                <a:gd name="f388" fmla="*/ f296 1 410"/>
                <a:gd name="f389" fmla="*/ f297 1 882"/>
                <a:gd name="f390" fmla="*/ f298 1 410"/>
                <a:gd name="f391" fmla="*/ f299 1 882"/>
                <a:gd name="f392" fmla="*/ f300 1 410"/>
                <a:gd name="f393" fmla="*/ f301 1 882"/>
                <a:gd name="f394" fmla="*/ f302 1 410"/>
                <a:gd name="f395" fmla="*/ f303 1 882"/>
                <a:gd name="f396" fmla="*/ f304 1 410"/>
                <a:gd name="f397" fmla="*/ f305 1 882"/>
                <a:gd name="f398" fmla="*/ f306 1 410"/>
                <a:gd name="f399" fmla="*/ f307 1 882"/>
                <a:gd name="f400" fmla="*/ f308 1 410"/>
                <a:gd name="f401" fmla="*/ f309 1 882"/>
                <a:gd name="f402" fmla="*/ f310 1 410"/>
                <a:gd name="f403" fmla="*/ f311 1 882"/>
                <a:gd name="f404" fmla="*/ f312 1 410"/>
                <a:gd name="f405" fmla="*/ f313 1 882"/>
                <a:gd name="f406" fmla="*/ f314 1 410"/>
                <a:gd name="f407" fmla="*/ f315 1 882"/>
                <a:gd name="f408" fmla="*/ f316 1 410"/>
                <a:gd name="f409" fmla="*/ f317 1 882"/>
                <a:gd name="f410" fmla="*/ f318 1 410"/>
                <a:gd name="f411" fmla="*/ f319 1 882"/>
                <a:gd name="f412" fmla="*/ f320 1 410"/>
                <a:gd name="f413" fmla="*/ f321 1 882"/>
                <a:gd name="f414" fmla="*/ f322 1 410"/>
                <a:gd name="f415" fmla="*/ f323 1 410"/>
                <a:gd name="f416" fmla="*/ f324 1 882"/>
                <a:gd name="f417" fmla="*/ f325 1 410"/>
                <a:gd name="f418" fmla="*/ f326 1 882"/>
                <a:gd name="f419" fmla="*/ f327 1 410"/>
                <a:gd name="f420" fmla="*/ f328 1 882"/>
                <a:gd name="f421" fmla="*/ f329 1 410"/>
                <a:gd name="f422" fmla="*/ f330 1 882"/>
                <a:gd name="f423" fmla="*/ f331 1 410"/>
                <a:gd name="f424" fmla="*/ f332 1 882"/>
                <a:gd name="f425" fmla="*/ f333 1 410"/>
                <a:gd name="f426" fmla="*/ f334 1 882"/>
                <a:gd name="f427" fmla="*/ f335 1 410"/>
                <a:gd name="f428" fmla="*/ f336 1 882"/>
                <a:gd name="f429" fmla="*/ f337 1 410"/>
                <a:gd name="f430" fmla="*/ f338 1 882"/>
                <a:gd name="f431" fmla="*/ f339 1 410"/>
                <a:gd name="f432" fmla="*/ f340 1 882"/>
                <a:gd name="f433" fmla="*/ f341 1 410"/>
                <a:gd name="f434" fmla="*/ f342 1 410"/>
                <a:gd name="f435" fmla="*/ f343 1 882"/>
                <a:gd name="f436" fmla="*/ f344 1 410"/>
                <a:gd name="f437" fmla="*/ f345 1 882"/>
                <a:gd name="f438" fmla="*/ f346 1 410"/>
                <a:gd name="f439" fmla="*/ f347 1 882"/>
                <a:gd name="f440" fmla="*/ f348 1 410"/>
                <a:gd name="f441" fmla="*/ f349 1 882"/>
                <a:gd name="f442" fmla="*/ f350 1 410"/>
                <a:gd name="f443" fmla="*/ f351 1 882"/>
                <a:gd name="f444" fmla="*/ f352 1 410"/>
                <a:gd name="f445" fmla="*/ f353 1 882"/>
                <a:gd name="f446" fmla="*/ f354 1 410"/>
                <a:gd name="f447" fmla="*/ f355 1 882"/>
                <a:gd name="f448" fmla="*/ f356 1 410"/>
                <a:gd name="f449" fmla="*/ f357 1 882"/>
                <a:gd name="f450" fmla="*/ f358 1 882"/>
                <a:gd name="f451" fmla="*/ f359 1 410"/>
                <a:gd name="f452" fmla="*/ f360 1 410"/>
                <a:gd name="f453" fmla="*/ f361 1 882"/>
                <a:gd name="f454" fmla="*/ f362 1 410"/>
                <a:gd name="f455" fmla="*/ 0 1 f270"/>
                <a:gd name="f456" fmla="*/ f7 1 f270"/>
                <a:gd name="f457" fmla="*/ 0 1 f271"/>
                <a:gd name="f458" fmla="*/ f8 1 f271"/>
                <a:gd name="f459" fmla="+- f363 0 f1"/>
                <a:gd name="f460" fmla="*/ f364 1 f270"/>
                <a:gd name="f461" fmla="*/ f365 1 f271"/>
                <a:gd name="f462" fmla="*/ f366 1 f270"/>
                <a:gd name="f463" fmla="*/ f367 1 f270"/>
                <a:gd name="f464" fmla="*/ f368 1 f271"/>
                <a:gd name="f465" fmla="*/ f369 1 f270"/>
                <a:gd name="f466" fmla="*/ f370 1 f271"/>
                <a:gd name="f467" fmla="*/ f371 1 f270"/>
                <a:gd name="f468" fmla="*/ f372 1 f271"/>
                <a:gd name="f469" fmla="*/ f373 1 f270"/>
                <a:gd name="f470" fmla="*/ f374 1 f271"/>
                <a:gd name="f471" fmla="*/ f375 1 f270"/>
                <a:gd name="f472" fmla="*/ f376 1 f271"/>
                <a:gd name="f473" fmla="*/ f377 1 f270"/>
                <a:gd name="f474" fmla="*/ f378 1 f271"/>
                <a:gd name="f475" fmla="*/ f379 1 f270"/>
                <a:gd name="f476" fmla="*/ f380 1 f271"/>
                <a:gd name="f477" fmla="*/ f381 1 f271"/>
                <a:gd name="f478" fmla="*/ f382 1 f270"/>
                <a:gd name="f479" fmla="*/ f383 1 f271"/>
                <a:gd name="f480" fmla="*/ f384 1 f270"/>
                <a:gd name="f481" fmla="*/ f385 1 f271"/>
                <a:gd name="f482" fmla="*/ f386 1 f270"/>
                <a:gd name="f483" fmla="*/ f387 1 f270"/>
                <a:gd name="f484" fmla="*/ f388 1 f271"/>
                <a:gd name="f485" fmla="*/ f389 1 f270"/>
                <a:gd name="f486" fmla="*/ f390 1 f271"/>
                <a:gd name="f487" fmla="*/ f391 1 f270"/>
                <a:gd name="f488" fmla="*/ f392 1 f271"/>
                <a:gd name="f489" fmla="*/ f393 1 f270"/>
                <a:gd name="f490" fmla="*/ f394 1 f271"/>
                <a:gd name="f491" fmla="*/ f395 1 f270"/>
                <a:gd name="f492" fmla="*/ f396 1 f271"/>
                <a:gd name="f493" fmla="*/ f397 1 f270"/>
                <a:gd name="f494" fmla="*/ f398 1 f271"/>
                <a:gd name="f495" fmla="*/ f399 1 f270"/>
                <a:gd name="f496" fmla="*/ f400 1 f271"/>
                <a:gd name="f497" fmla="*/ f401 1 f270"/>
                <a:gd name="f498" fmla="*/ f402 1 f271"/>
                <a:gd name="f499" fmla="*/ f403 1 f270"/>
                <a:gd name="f500" fmla="*/ f404 1 f271"/>
                <a:gd name="f501" fmla="*/ f405 1 f270"/>
                <a:gd name="f502" fmla="*/ f406 1 f271"/>
                <a:gd name="f503" fmla="*/ f407 1 f270"/>
                <a:gd name="f504" fmla="*/ f408 1 f271"/>
                <a:gd name="f505" fmla="*/ f409 1 f270"/>
                <a:gd name="f506" fmla="*/ f410 1 f271"/>
                <a:gd name="f507" fmla="*/ f411 1 f270"/>
                <a:gd name="f508" fmla="*/ f412 1 f271"/>
                <a:gd name="f509" fmla="*/ f413 1 f270"/>
                <a:gd name="f510" fmla="*/ f414 1 f271"/>
                <a:gd name="f511" fmla="*/ f415 1 f271"/>
                <a:gd name="f512" fmla="*/ f416 1 f270"/>
                <a:gd name="f513" fmla="*/ f417 1 f271"/>
                <a:gd name="f514" fmla="*/ f418 1 f270"/>
                <a:gd name="f515" fmla="*/ f419 1 f271"/>
                <a:gd name="f516" fmla="*/ f420 1 f270"/>
                <a:gd name="f517" fmla="*/ f421 1 f271"/>
                <a:gd name="f518" fmla="*/ f422 1 f270"/>
                <a:gd name="f519" fmla="*/ f423 1 f271"/>
                <a:gd name="f520" fmla="*/ f424 1 f270"/>
                <a:gd name="f521" fmla="*/ f425 1 f271"/>
                <a:gd name="f522" fmla="*/ f426 1 f270"/>
                <a:gd name="f523" fmla="*/ f427 1 f271"/>
                <a:gd name="f524" fmla="*/ f428 1 f270"/>
                <a:gd name="f525" fmla="*/ f429 1 f271"/>
                <a:gd name="f526" fmla="*/ f430 1 f270"/>
                <a:gd name="f527" fmla="*/ f431 1 f271"/>
                <a:gd name="f528" fmla="*/ f432 1 f270"/>
                <a:gd name="f529" fmla="*/ f433 1 f271"/>
                <a:gd name="f530" fmla="*/ f434 1 f271"/>
                <a:gd name="f531" fmla="*/ f435 1 f270"/>
                <a:gd name="f532" fmla="*/ f436 1 f271"/>
                <a:gd name="f533" fmla="*/ f437 1 f270"/>
                <a:gd name="f534" fmla="*/ f438 1 f271"/>
                <a:gd name="f535" fmla="*/ f439 1 f270"/>
                <a:gd name="f536" fmla="*/ f440 1 f271"/>
                <a:gd name="f537" fmla="*/ f441 1 f270"/>
                <a:gd name="f538" fmla="*/ f442 1 f271"/>
                <a:gd name="f539" fmla="*/ f443 1 f270"/>
                <a:gd name="f540" fmla="*/ f444 1 f271"/>
                <a:gd name="f541" fmla="*/ f445 1 f270"/>
                <a:gd name="f542" fmla="*/ f446 1 f271"/>
                <a:gd name="f543" fmla="*/ f447 1 f270"/>
                <a:gd name="f544" fmla="*/ f448 1 f271"/>
                <a:gd name="f545" fmla="*/ f449 1 f270"/>
                <a:gd name="f546" fmla="*/ f450 1 f270"/>
                <a:gd name="f547" fmla="*/ f451 1 f271"/>
                <a:gd name="f548" fmla="*/ f452 1 f271"/>
                <a:gd name="f549" fmla="*/ f453 1 f270"/>
                <a:gd name="f550" fmla="*/ f454 1 f271"/>
                <a:gd name="f551" fmla="*/ f455 f265 1"/>
                <a:gd name="f552" fmla="*/ f456 f265 1"/>
                <a:gd name="f553" fmla="*/ f458 f266 1"/>
                <a:gd name="f554" fmla="*/ f457 f266 1"/>
                <a:gd name="f555" fmla="*/ f460 f265 1"/>
                <a:gd name="f556" fmla="*/ f461 f266 1"/>
                <a:gd name="f557" fmla="*/ f462 f265 1"/>
                <a:gd name="f558" fmla="*/ f463 f265 1"/>
                <a:gd name="f559" fmla="*/ f464 f266 1"/>
                <a:gd name="f560" fmla="*/ f465 f265 1"/>
                <a:gd name="f561" fmla="*/ f466 f266 1"/>
                <a:gd name="f562" fmla="*/ f467 f265 1"/>
                <a:gd name="f563" fmla="*/ f468 f266 1"/>
                <a:gd name="f564" fmla="*/ f469 f265 1"/>
                <a:gd name="f565" fmla="*/ f470 f266 1"/>
                <a:gd name="f566" fmla="*/ f471 f265 1"/>
                <a:gd name="f567" fmla="*/ f472 f266 1"/>
                <a:gd name="f568" fmla="*/ f473 f265 1"/>
                <a:gd name="f569" fmla="*/ f474 f266 1"/>
                <a:gd name="f570" fmla="*/ f475 f265 1"/>
                <a:gd name="f571" fmla="*/ f476 f266 1"/>
                <a:gd name="f572" fmla="*/ f477 f266 1"/>
                <a:gd name="f573" fmla="*/ f478 f265 1"/>
                <a:gd name="f574" fmla="*/ f479 f266 1"/>
                <a:gd name="f575" fmla="*/ f480 f265 1"/>
                <a:gd name="f576" fmla="*/ f481 f266 1"/>
                <a:gd name="f577" fmla="*/ f482 f265 1"/>
                <a:gd name="f578" fmla="*/ f483 f265 1"/>
                <a:gd name="f579" fmla="*/ f484 f266 1"/>
                <a:gd name="f580" fmla="*/ f485 f265 1"/>
                <a:gd name="f581" fmla="*/ f486 f266 1"/>
                <a:gd name="f582" fmla="*/ f487 f265 1"/>
                <a:gd name="f583" fmla="*/ f488 f266 1"/>
                <a:gd name="f584" fmla="*/ f489 f265 1"/>
                <a:gd name="f585" fmla="*/ f490 f266 1"/>
                <a:gd name="f586" fmla="*/ f491 f265 1"/>
                <a:gd name="f587" fmla="*/ f492 f266 1"/>
                <a:gd name="f588" fmla="*/ f493 f265 1"/>
                <a:gd name="f589" fmla="*/ f494 f266 1"/>
                <a:gd name="f590" fmla="*/ f495 f265 1"/>
                <a:gd name="f591" fmla="*/ f496 f266 1"/>
                <a:gd name="f592" fmla="*/ f497 f265 1"/>
                <a:gd name="f593" fmla="*/ f498 f266 1"/>
                <a:gd name="f594" fmla="*/ f499 f265 1"/>
                <a:gd name="f595" fmla="*/ f500 f266 1"/>
                <a:gd name="f596" fmla="*/ f501 f265 1"/>
                <a:gd name="f597" fmla="*/ f502 f266 1"/>
                <a:gd name="f598" fmla="*/ f503 f265 1"/>
                <a:gd name="f599" fmla="*/ f504 f266 1"/>
                <a:gd name="f600" fmla="*/ f505 f265 1"/>
                <a:gd name="f601" fmla="*/ f506 f266 1"/>
                <a:gd name="f602" fmla="*/ f507 f265 1"/>
                <a:gd name="f603" fmla="*/ f508 f266 1"/>
                <a:gd name="f604" fmla="*/ f509 f265 1"/>
                <a:gd name="f605" fmla="*/ f510 f266 1"/>
                <a:gd name="f606" fmla="*/ f511 f266 1"/>
                <a:gd name="f607" fmla="*/ f512 f265 1"/>
                <a:gd name="f608" fmla="*/ f513 f266 1"/>
                <a:gd name="f609" fmla="*/ f514 f265 1"/>
                <a:gd name="f610" fmla="*/ f515 f266 1"/>
                <a:gd name="f611" fmla="*/ f516 f265 1"/>
                <a:gd name="f612" fmla="*/ f517 f266 1"/>
                <a:gd name="f613" fmla="*/ f518 f265 1"/>
                <a:gd name="f614" fmla="*/ f519 f266 1"/>
                <a:gd name="f615" fmla="*/ f520 f265 1"/>
                <a:gd name="f616" fmla="*/ f521 f266 1"/>
                <a:gd name="f617" fmla="*/ f522 f265 1"/>
                <a:gd name="f618" fmla="*/ f523 f266 1"/>
                <a:gd name="f619" fmla="*/ f524 f265 1"/>
                <a:gd name="f620" fmla="*/ f525 f266 1"/>
                <a:gd name="f621" fmla="*/ f526 f265 1"/>
                <a:gd name="f622" fmla="*/ f527 f266 1"/>
                <a:gd name="f623" fmla="*/ f528 f265 1"/>
                <a:gd name="f624" fmla="*/ f529 f266 1"/>
                <a:gd name="f625" fmla="*/ f530 f266 1"/>
                <a:gd name="f626" fmla="*/ f531 f265 1"/>
                <a:gd name="f627" fmla="*/ f532 f266 1"/>
                <a:gd name="f628" fmla="*/ f533 f265 1"/>
                <a:gd name="f629" fmla="*/ f534 f266 1"/>
                <a:gd name="f630" fmla="*/ f535 f265 1"/>
                <a:gd name="f631" fmla="*/ f536 f266 1"/>
                <a:gd name="f632" fmla="*/ f537 f265 1"/>
                <a:gd name="f633" fmla="*/ f538 f266 1"/>
                <a:gd name="f634" fmla="*/ f539 f265 1"/>
                <a:gd name="f635" fmla="*/ f540 f266 1"/>
                <a:gd name="f636" fmla="*/ f541 f265 1"/>
                <a:gd name="f637" fmla="*/ f542 f266 1"/>
                <a:gd name="f638" fmla="*/ f543 f265 1"/>
                <a:gd name="f639" fmla="*/ f544 f266 1"/>
                <a:gd name="f640" fmla="*/ f545 f265 1"/>
                <a:gd name="f641" fmla="*/ f546 f265 1"/>
                <a:gd name="f642" fmla="*/ f547 f266 1"/>
                <a:gd name="f643" fmla="*/ f548 f266 1"/>
                <a:gd name="f644" fmla="*/ f549 f265 1"/>
                <a:gd name="f645" fmla="*/ f550 f266 1"/>
              </a:gdLst>
              <a:ahLst/>
              <a:cxnLst>
                <a:cxn ang="3cd4">
                  <a:pos x="hc" y="t"/>
                </a:cxn>
                <a:cxn ang="0">
                  <a:pos x="r" y="vc"/>
                </a:cxn>
                <a:cxn ang="cd4">
                  <a:pos x="hc" y="b"/>
                </a:cxn>
                <a:cxn ang="cd2">
                  <a:pos x="l" y="vc"/>
                </a:cxn>
                <a:cxn ang="f459">
                  <a:pos x="f555" y="f556"/>
                </a:cxn>
                <a:cxn ang="f459">
                  <a:pos x="f557" y="f556"/>
                </a:cxn>
                <a:cxn ang="f459">
                  <a:pos x="f558" y="f559"/>
                </a:cxn>
                <a:cxn ang="f459">
                  <a:pos x="f560" y="f561"/>
                </a:cxn>
                <a:cxn ang="f459">
                  <a:pos x="f562" y="f563"/>
                </a:cxn>
                <a:cxn ang="f459">
                  <a:pos x="f564" y="f565"/>
                </a:cxn>
                <a:cxn ang="f459">
                  <a:pos x="f566" y="f567"/>
                </a:cxn>
                <a:cxn ang="f459">
                  <a:pos x="f568" y="f569"/>
                </a:cxn>
                <a:cxn ang="f459">
                  <a:pos x="f570" y="f571"/>
                </a:cxn>
                <a:cxn ang="f459">
                  <a:pos x="f562" y="f572"/>
                </a:cxn>
                <a:cxn ang="f459">
                  <a:pos x="f573" y="f574"/>
                </a:cxn>
                <a:cxn ang="f459">
                  <a:pos x="f575" y="f576"/>
                </a:cxn>
                <a:cxn ang="f459">
                  <a:pos x="f577" y="f569"/>
                </a:cxn>
                <a:cxn ang="f459">
                  <a:pos x="f578" y="f579"/>
                </a:cxn>
                <a:cxn ang="f459">
                  <a:pos x="f580" y="f581"/>
                </a:cxn>
                <a:cxn ang="f459">
                  <a:pos x="f582" y="f583"/>
                </a:cxn>
                <a:cxn ang="f459">
                  <a:pos x="f584" y="f585"/>
                </a:cxn>
                <a:cxn ang="f459">
                  <a:pos x="f586" y="f587"/>
                </a:cxn>
                <a:cxn ang="f459">
                  <a:pos x="f588" y="f589"/>
                </a:cxn>
                <a:cxn ang="f459">
                  <a:pos x="f590" y="f591"/>
                </a:cxn>
                <a:cxn ang="f459">
                  <a:pos x="f592" y="f593"/>
                </a:cxn>
                <a:cxn ang="f459">
                  <a:pos x="f594" y="f595"/>
                </a:cxn>
                <a:cxn ang="f459">
                  <a:pos x="f596" y="f597"/>
                </a:cxn>
                <a:cxn ang="f459">
                  <a:pos x="f598" y="f599"/>
                </a:cxn>
                <a:cxn ang="f459">
                  <a:pos x="f600" y="f601"/>
                </a:cxn>
                <a:cxn ang="f459">
                  <a:pos x="f602" y="f603"/>
                </a:cxn>
                <a:cxn ang="f459">
                  <a:pos x="f604" y="f605"/>
                </a:cxn>
                <a:cxn ang="f459">
                  <a:pos x="f578" y="f606"/>
                </a:cxn>
                <a:cxn ang="f459">
                  <a:pos x="f607" y="f608"/>
                </a:cxn>
                <a:cxn ang="f459">
                  <a:pos x="f609" y="f610"/>
                </a:cxn>
                <a:cxn ang="f459">
                  <a:pos x="f611" y="f612"/>
                </a:cxn>
                <a:cxn ang="f459">
                  <a:pos x="f613" y="f614"/>
                </a:cxn>
                <a:cxn ang="f459">
                  <a:pos x="f615" y="f616"/>
                </a:cxn>
                <a:cxn ang="f459">
                  <a:pos x="f617" y="f618"/>
                </a:cxn>
                <a:cxn ang="f459">
                  <a:pos x="f619" y="f620"/>
                </a:cxn>
                <a:cxn ang="f459">
                  <a:pos x="f621" y="f622"/>
                </a:cxn>
                <a:cxn ang="f459">
                  <a:pos x="f623" y="f624"/>
                </a:cxn>
                <a:cxn ang="f459">
                  <a:pos x="f557" y="f625"/>
                </a:cxn>
                <a:cxn ang="f459">
                  <a:pos x="f626" y="f627"/>
                </a:cxn>
                <a:cxn ang="f459">
                  <a:pos x="f628" y="f629"/>
                </a:cxn>
                <a:cxn ang="f459">
                  <a:pos x="f630" y="f631"/>
                </a:cxn>
                <a:cxn ang="f459">
                  <a:pos x="f632" y="f633"/>
                </a:cxn>
                <a:cxn ang="f459">
                  <a:pos x="f634" y="f635"/>
                </a:cxn>
                <a:cxn ang="f459">
                  <a:pos x="f636" y="f581"/>
                </a:cxn>
                <a:cxn ang="f459">
                  <a:pos x="f557" y="f637"/>
                </a:cxn>
                <a:cxn ang="f459">
                  <a:pos x="f638" y="f639"/>
                </a:cxn>
                <a:cxn ang="f459">
                  <a:pos x="f640" y="f565"/>
                </a:cxn>
                <a:cxn ang="f459">
                  <a:pos x="f641" y="f642"/>
                </a:cxn>
                <a:cxn ang="f459">
                  <a:pos x="f641" y="f643"/>
                </a:cxn>
                <a:cxn ang="f459">
                  <a:pos x="f644" y="f639"/>
                </a:cxn>
                <a:cxn ang="f459">
                  <a:pos x="f644" y="f645"/>
                </a:cxn>
              </a:cxnLst>
              <a:rect l="f551" t="f554" r="f552" b="f553"/>
              <a:pathLst>
                <a:path w="882" h="410">
                  <a:moveTo>
                    <a:pt x="f9" y="f10"/>
                  </a:moveTo>
                  <a:lnTo>
                    <a:pt x="f9" y="f11"/>
                  </a:lnTo>
                  <a:lnTo>
                    <a:pt x="f12" y="f11"/>
                  </a:lnTo>
                  <a:lnTo>
                    <a:pt x="f13" y="f11"/>
                  </a:lnTo>
                  <a:lnTo>
                    <a:pt x="f14" y="f11"/>
                  </a:lnTo>
                  <a:lnTo>
                    <a:pt x="f15" y="f10"/>
                  </a:lnTo>
                  <a:lnTo>
                    <a:pt x="f9" y="f10"/>
                  </a:lnTo>
                  <a:close/>
                  <a:moveTo>
                    <a:pt x="f16" y="f17"/>
                  </a:moveTo>
                  <a:lnTo>
                    <a:pt x="f18" y="f19"/>
                  </a:lnTo>
                  <a:lnTo>
                    <a:pt x="f20" y="f11"/>
                  </a:lnTo>
                  <a:lnTo>
                    <a:pt x="f21" y="f22"/>
                  </a:lnTo>
                  <a:lnTo>
                    <a:pt x="f23" y="f24"/>
                  </a:lnTo>
                  <a:lnTo>
                    <a:pt x="f25" y="f26"/>
                  </a:lnTo>
                  <a:lnTo>
                    <a:pt x="f16" y="f17"/>
                  </a:lnTo>
                  <a:close/>
                  <a:moveTo>
                    <a:pt x="f27" y="f28"/>
                  </a:moveTo>
                  <a:lnTo>
                    <a:pt x="f29" y="f30"/>
                  </a:lnTo>
                  <a:lnTo>
                    <a:pt x="f31" y="f32"/>
                  </a:lnTo>
                  <a:lnTo>
                    <a:pt x="f33" y="f34"/>
                  </a:lnTo>
                  <a:lnTo>
                    <a:pt x="f35" y="f34"/>
                  </a:lnTo>
                  <a:lnTo>
                    <a:pt x="f36" y="f30"/>
                  </a:lnTo>
                  <a:lnTo>
                    <a:pt x="f25" y="f37"/>
                  </a:lnTo>
                  <a:lnTo>
                    <a:pt x="f36" y="f38"/>
                  </a:lnTo>
                  <a:lnTo>
                    <a:pt x="f39" y="f38"/>
                  </a:lnTo>
                  <a:lnTo>
                    <a:pt x="f40" y="f41"/>
                  </a:lnTo>
                  <a:lnTo>
                    <a:pt x="f16" y="f42"/>
                  </a:lnTo>
                  <a:lnTo>
                    <a:pt x="f20" y="f32"/>
                  </a:lnTo>
                  <a:lnTo>
                    <a:pt x="f15" y="f43"/>
                  </a:lnTo>
                  <a:lnTo>
                    <a:pt x="f9" y="f30"/>
                  </a:lnTo>
                  <a:lnTo>
                    <a:pt x="f44" y="f42"/>
                  </a:lnTo>
                  <a:lnTo>
                    <a:pt x="f45" y="f46"/>
                  </a:lnTo>
                  <a:lnTo>
                    <a:pt x="f47" y="f48"/>
                  </a:lnTo>
                  <a:lnTo>
                    <a:pt x="f49" y="f50"/>
                  </a:lnTo>
                  <a:lnTo>
                    <a:pt x="f51" y="f42"/>
                  </a:lnTo>
                  <a:lnTo>
                    <a:pt x="f52" y="f32"/>
                  </a:lnTo>
                  <a:lnTo>
                    <a:pt x="f53" y="f54"/>
                  </a:lnTo>
                  <a:lnTo>
                    <a:pt x="f52" y="f55"/>
                  </a:lnTo>
                  <a:lnTo>
                    <a:pt x="f49" y="f56"/>
                  </a:lnTo>
                  <a:lnTo>
                    <a:pt x="f57" y="f58"/>
                  </a:lnTo>
                  <a:lnTo>
                    <a:pt x="f45" y="f56"/>
                  </a:lnTo>
                  <a:lnTo>
                    <a:pt x="f59" y="f32"/>
                  </a:lnTo>
                  <a:lnTo>
                    <a:pt x="f59" y="f60"/>
                  </a:lnTo>
                  <a:lnTo>
                    <a:pt x="f61" y="f54"/>
                  </a:lnTo>
                  <a:lnTo>
                    <a:pt x="f62" y="f54"/>
                  </a:lnTo>
                  <a:lnTo>
                    <a:pt x="f44" y="f63"/>
                  </a:lnTo>
                  <a:lnTo>
                    <a:pt x="f62" y="f64"/>
                  </a:lnTo>
                  <a:lnTo>
                    <a:pt x="f15" y="f64"/>
                  </a:lnTo>
                  <a:lnTo>
                    <a:pt x="f65" y="f66"/>
                  </a:lnTo>
                  <a:lnTo>
                    <a:pt x="f9" y="f67"/>
                  </a:lnTo>
                  <a:lnTo>
                    <a:pt x="f13" y="f68"/>
                  </a:lnTo>
                  <a:lnTo>
                    <a:pt x="f16" y="f68"/>
                  </a:lnTo>
                  <a:lnTo>
                    <a:pt x="f36" y="f69"/>
                  </a:lnTo>
                  <a:lnTo>
                    <a:pt x="f23" y="f70"/>
                  </a:lnTo>
                  <a:lnTo>
                    <a:pt x="f21" y="f71"/>
                  </a:lnTo>
                  <a:lnTo>
                    <a:pt x="f20" y="f72"/>
                  </a:lnTo>
                  <a:lnTo>
                    <a:pt x="f13" y="f73"/>
                  </a:lnTo>
                  <a:lnTo>
                    <a:pt x="f74" y="f75"/>
                  </a:lnTo>
                  <a:lnTo>
                    <a:pt x="f74" y="f76"/>
                  </a:lnTo>
                  <a:lnTo>
                    <a:pt x="f77" y="f78"/>
                  </a:lnTo>
                  <a:lnTo>
                    <a:pt x="f79" y="f80"/>
                  </a:lnTo>
                  <a:lnTo>
                    <a:pt x="f81" y="f82"/>
                  </a:lnTo>
                  <a:lnTo>
                    <a:pt x="f83" y="f84"/>
                  </a:lnTo>
                  <a:lnTo>
                    <a:pt x="f85" y="f66"/>
                  </a:lnTo>
                  <a:lnTo>
                    <a:pt x="f86" y="f64"/>
                  </a:lnTo>
                  <a:lnTo>
                    <a:pt x="f87" y="f60"/>
                  </a:lnTo>
                  <a:lnTo>
                    <a:pt x="f88" y="f32"/>
                  </a:lnTo>
                  <a:lnTo>
                    <a:pt x="f89" y="f58"/>
                  </a:lnTo>
                  <a:lnTo>
                    <a:pt x="f90" y="f28"/>
                  </a:lnTo>
                  <a:lnTo>
                    <a:pt x="f91" y="f92"/>
                  </a:lnTo>
                  <a:lnTo>
                    <a:pt x="f93" y="f38"/>
                  </a:lnTo>
                  <a:lnTo>
                    <a:pt x="f94" y="f95"/>
                  </a:lnTo>
                  <a:lnTo>
                    <a:pt x="f96" y="f97"/>
                  </a:lnTo>
                  <a:lnTo>
                    <a:pt x="f98" y="f99"/>
                  </a:lnTo>
                  <a:lnTo>
                    <a:pt x="f100" y="f101"/>
                  </a:lnTo>
                  <a:lnTo>
                    <a:pt x="f22" y="f102"/>
                  </a:lnTo>
                  <a:lnTo>
                    <a:pt x="f103" y="f104"/>
                  </a:lnTo>
                  <a:lnTo>
                    <a:pt x="f22" y="f105"/>
                  </a:lnTo>
                  <a:lnTo>
                    <a:pt x="f103" y="f106"/>
                  </a:lnTo>
                  <a:lnTo>
                    <a:pt x="f22" y="f107"/>
                  </a:lnTo>
                  <a:lnTo>
                    <a:pt x="f108" y="f3"/>
                  </a:lnTo>
                  <a:lnTo>
                    <a:pt x="f109" y="f110"/>
                  </a:lnTo>
                  <a:lnTo>
                    <a:pt x="f111" y="f112"/>
                  </a:lnTo>
                  <a:lnTo>
                    <a:pt x="f113" y="f114"/>
                  </a:lnTo>
                  <a:lnTo>
                    <a:pt x="f115" y="f26"/>
                  </a:lnTo>
                  <a:lnTo>
                    <a:pt x="f116" y="f114"/>
                  </a:lnTo>
                  <a:lnTo>
                    <a:pt x="f117" y="f118"/>
                  </a:lnTo>
                  <a:lnTo>
                    <a:pt x="f119" y="f120"/>
                  </a:lnTo>
                  <a:lnTo>
                    <a:pt x="f121" y="f122"/>
                  </a:lnTo>
                  <a:lnTo>
                    <a:pt x="f123" y="f124"/>
                  </a:lnTo>
                  <a:lnTo>
                    <a:pt x="f125" y="f126"/>
                  </a:lnTo>
                  <a:lnTo>
                    <a:pt x="f127" y="f126"/>
                  </a:lnTo>
                  <a:lnTo>
                    <a:pt x="f127" y="f124"/>
                  </a:lnTo>
                  <a:lnTo>
                    <a:pt x="f104" y="f122"/>
                  </a:lnTo>
                  <a:lnTo>
                    <a:pt x="f128" y="f129"/>
                  </a:lnTo>
                  <a:lnTo>
                    <a:pt x="f130" y="f129"/>
                  </a:lnTo>
                  <a:lnTo>
                    <a:pt x="f102" y="f17"/>
                  </a:lnTo>
                  <a:lnTo>
                    <a:pt x="f131" y="f126"/>
                  </a:lnTo>
                  <a:lnTo>
                    <a:pt x="f132" y="f133"/>
                  </a:lnTo>
                  <a:lnTo>
                    <a:pt x="f134" y="f10"/>
                  </a:lnTo>
                  <a:lnTo>
                    <a:pt x="f134" y="f135"/>
                  </a:lnTo>
                  <a:lnTo>
                    <a:pt x="f136" y="f137"/>
                  </a:lnTo>
                  <a:lnTo>
                    <a:pt x="f138" y="f139"/>
                  </a:lnTo>
                  <a:lnTo>
                    <a:pt x="f140" y="f141"/>
                  </a:lnTo>
                  <a:lnTo>
                    <a:pt x="f142" y="f143"/>
                  </a:lnTo>
                  <a:lnTo>
                    <a:pt x="f144" y="f145"/>
                  </a:lnTo>
                  <a:lnTo>
                    <a:pt x="f66" y="f146"/>
                  </a:lnTo>
                  <a:lnTo>
                    <a:pt x="f67" y="f147"/>
                  </a:lnTo>
                  <a:lnTo>
                    <a:pt x="f71" y="f148"/>
                  </a:lnTo>
                  <a:lnTo>
                    <a:pt x="f149" y="f150"/>
                  </a:lnTo>
                  <a:lnTo>
                    <a:pt x="f80" y="f2"/>
                  </a:lnTo>
                  <a:lnTo>
                    <a:pt x="f151" y="f152"/>
                  </a:lnTo>
                  <a:lnTo>
                    <a:pt x="f76" y="f153"/>
                  </a:lnTo>
                  <a:lnTo>
                    <a:pt x="f154" y="f153"/>
                  </a:lnTo>
                  <a:lnTo>
                    <a:pt x="f6" y="f155"/>
                  </a:lnTo>
                  <a:lnTo>
                    <a:pt x="f154" y="f156"/>
                  </a:lnTo>
                  <a:lnTo>
                    <a:pt x="f157" y="f158"/>
                  </a:lnTo>
                  <a:lnTo>
                    <a:pt x="f159" y="f160"/>
                  </a:lnTo>
                  <a:lnTo>
                    <a:pt x="f28" y="f161"/>
                  </a:lnTo>
                  <a:lnTo>
                    <a:pt x="f134" y="f162"/>
                  </a:lnTo>
                  <a:lnTo>
                    <a:pt x="f97" y="f162"/>
                  </a:lnTo>
                  <a:lnTo>
                    <a:pt x="f102" y="f153"/>
                  </a:lnTo>
                  <a:lnTo>
                    <a:pt x="f125" y="f163"/>
                  </a:lnTo>
                  <a:lnTo>
                    <a:pt x="f105" y="f163"/>
                  </a:lnTo>
                  <a:lnTo>
                    <a:pt x="f106" y="f164"/>
                  </a:lnTo>
                  <a:lnTo>
                    <a:pt x="f112" y="f165"/>
                  </a:lnTo>
                  <a:lnTo>
                    <a:pt x="f166" y="f167"/>
                  </a:lnTo>
                  <a:lnTo>
                    <a:pt x="f168" y="f167"/>
                  </a:lnTo>
                  <a:lnTo>
                    <a:pt x="f114" y="f169"/>
                  </a:lnTo>
                  <a:lnTo>
                    <a:pt x="f103" y="f170"/>
                  </a:lnTo>
                  <a:lnTo>
                    <a:pt x="f171" y="f148"/>
                  </a:lnTo>
                  <a:lnTo>
                    <a:pt x="f135" y="f172"/>
                  </a:lnTo>
                  <a:lnTo>
                    <a:pt x="f173" y="f147"/>
                  </a:lnTo>
                  <a:lnTo>
                    <a:pt x="f174" y="f175"/>
                  </a:lnTo>
                  <a:lnTo>
                    <a:pt x="f176" y="f177"/>
                  </a:lnTo>
                  <a:lnTo>
                    <a:pt x="f148" y="f178"/>
                  </a:lnTo>
                  <a:lnTo>
                    <a:pt x="f179" y="f178"/>
                  </a:lnTo>
                  <a:lnTo>
                    <a:pt x="f179" y="f177"/>
                  </a:lnTo>
                  <a:lnTo>
                    <a:pt x="f167" y="f146"/>
                  </a:lnTo>
                  <a:lnTo>
                    <a:pt x="f167" y="f147"/>
                  </a:lnTo>
                  <a:lnTo>
                    <a:pt x="f94" y="f177"/>
                  </a:lnTo>
                  <a:lnTo>
                    <a:pt x="f180" y="f146"/>
                  </a:lnTo>
                  <a:lnTo>
                    <a:pt x="f181" y="f170"/>
                  </a:lnTo>
                  <a:lnTo>
                    <a:pt x="f182" y="f183"/>
                  </a:lnTo>
                  <a:lnTo>
                    <a:pt x="f153" y="f184"/>
                  </a:lnTo>
                  <a:lnTo>
                    <a:pt x="f185" y="f150"/>
                  </a:lnTo>
                  <a:lnTo>
                    <a:pt x="f186" y="f165"/>
                  </a:lnTo>
                  <a:lnTo>
                    <a:pt x="f187" y="f183"/>
                  </a:lnTo>
                  <a:lnTo>
                    <a:pt x="f188" y="f167"/>
                  </a:lnTo>
                  <a:lnTo>
                    <a:pt x="f189" y="f169"/>
                  </a:lnTo>
                  <a:lnTo>
                    <a:pt x="f190" y="f170"/>
                  </a:lnTo>
                  <a:lnTo>
                    <a:pt x="f191" y="f172"/>
                  </a:lnTo>
                  <a:lnTo>
                    <a:pt x="f192" y="f147"/>
                  </a:lnTo>
                  <a:lnTo>
                    <a:pt x="f193" y="f167"/>
                  </a:lnTo>
                  <a:lnTo>
                    <a:pt x="f194" y="f150"/>
                  </a:lnTo>
                  <a:lnTo>
                    <a:pt x="f195" y="f196"/>
                  </a:lnTo>
                  <a:lnTo>
                    <a:pt x="f197" y="f152"/>
                  </a:lnTo>
                  <a:lnTo>
                    <a:pt x="f198" y="f162"/>
                  </a:lnTo>
                  <a:lnTo>
                    <a:pt x="f199" y="f200"/>
                  </a:lnTo>
                  <a:lnTo>
                    <a:pt x="f201" y="f202"/>
                  </a:lnTo>
                  <a:lnTo>
                    <a:pt x="f203" y="f8"/>
                  </a:lnTo>
                  <a:lnTo>
                    <a:pt x="f204" y="f205"/>
                  </a:lnTo>
                  <a:lnTo>
                    <a:pt x="f206" y="f160"/>
                  </a:lnTo>
                  <a:lnTo>
                    <a:pt x="f206" y="f93"/>
                  </a:lnTo>
                  <a:lnTo>
                    <a:pt x="f207" y="f196"/>
                  </a:lnTo>
                  <a:lnTo>
                    <a:pt x="f208" y="f153"/>
                  </a:lnTo>
                  <a:lnTo>
                    <a:pt x="f209" y="f162"/>
                  </a:lnTo>
                  <a:lnTo>
                    <a:pt x="f210" y="f161"/>
                  </a:lnTo>
                  <a:lnTo>
                    <a:pt x="f210" y="f211"/>
                  </a:lnTo>
                  <a:lnTo>
                    <a:pt x="f210" y="f196"/>
                  </a:lnTo>
                  <a:lnTo>
                    <a:pt x="f212" y="f183"/>
                  </a:lnTo>
                  <a:lnTo>
                    <a:pt x="f213" y="f170"/>
                  </a:lnTo>
                  <a:lnTo>
                    <a:pt x="f214" y="f172"/>
                  </a:lnTo>
                  <a:lnTo>
                    <a:pt x="f215" y="f96"/>
                  </a:lnTo>
                  <a:lnTo>
                    <a:pt x="f216" y="f174"/>
                  </a:lnTo>
                  <a:lnTo>
                    <a:pt x="f217" y="f143"/>
                  </a:lnTo>
                  <a:lnTo>
                    <a:pt x="f218" y="f219"/>
                  </a:lnTo>
                  <a:lnTo>
                    <a:pt x="f220" y="f221"/>
                  </a:lnTo>
                  <a:lnTo>
                    <a:pt x="f218" y="f222"/>
                  </a:lnTo>
                  <a:lnTo>
                    <a:pt x="f216" y="f223"/>
                  </a:lnTo>
                  <a:lnTo>
                    <a:pt x="f224" y="f223"/>
                  </a:lnTo>
                  <a:lnTo>
                    <a:pt x="f225" y="f226"/>
                  </a:lnTo>
                  <a:lnTo>
                    <a:pt x="f51" y="f227"/>
                  </a:lnTo>
                  <a:lnTo>
                    <a:pt x="f228" y="f227"/>
                  </a:lnTo>
                  <a:lnTo>
                    <a:pt x="f45" y="f229"/>
                  </a:lnTo>
                  <a:lnTo>
                    <a:pt x="f77" y="f19"/>
                  </a:lnTo>
                  <a:lnTo>
                    <a:pt x="f230" y="f11"/>
                  </a:lnTo>
                  <a:lnTo>
                    <a:pt x="f231" y="f232"/>
                  </a:lnTo>
                  <a:lnTo>
                    <a:pt x="f65" y="f126"/>
                  </a:lnTo>
                  <a:lnTo>
                    <a:pt x="f13" y="f17"/>
                  </a:lnTo>
                  <a:lnTo>
                    <a:pt x="f20" y="f103"/>
                  </a:lnTo>
                  <a:lnTo>
                    <a:pt x="f40" y="f26"/>
                  </a:lnTo>
                  <a:lnTo>
                    <a:pt x="f13" y="f24"/>
                  </a:lnTo>
                  <a:lnTo>
                    <a:pt x="f233" y="f234"/>
                  </a:lnTo>
                  <a:lnTo>
                    <a:pt x="f57" y="f234"/>
                  </a:lnTo>
                  <a:lnTo>
                    <a:pt x="f235" y="f120"/>
                  </a:lnTo>
                  <a:lnTo>
                    <a:pt x="f53" y="f236"/>
                  </a:lnTo>
                  <a:lnTo>
                    <a:pt x="f237" y="f120"/>
                  </a:lnTo>
                  <a:lnTo>
                    <a:pt x="f238" y="f109"/>
                  </a:lnTo>
                  <a:lnTo>
                    <a:pt x="f230" y="f113"/>
                  </a:lnTo>
                  <a:lnTo>
                    <a:pt x="f230" y="f115"/>
                  </a:lnTo>
                  <a:lnTo>
                    <a:pt x="f44" y="f239"/>
                  </a:lnTo>
                  <a:lnTo>
                    <a:pt x="f230" y="f112"/>
                  </a:lnTo>
                  <a:lnTo>
                    <a:pt x="f62" y="f107"/>
                  </a:lnTo>
                  <a:lnTo>
                    <a:pt x="f230" y="f119"/>
                  </a:lnTo>
                  <a:lnTo>
                    <a:pt x="f61" y="f240"/>
                  </a:lnTo>
                  <a:lnTo>
                    <a:pt x="f53" y="f241"/>
                  </a:lnTo>
                  <a:lnTo>
                    <a:pt x="f242" y="f105"/>
                  </a:lnTo>
                  <a:lnTo>
                    <a:pt x="f49" y="f121"/>
                  </a:lnTo>
                  <a:lnTo>
                    <a:pt x="f57" y="f121"/>
                  </a:lnTo>
                  <a:lnTo>
                    <a:pt x="f238" y="f125"/>
                  </a:lnTo>
                  <a:lnTo>
                    <a:pt x="f238" y="f130"/>
                  </a:lnTo>
                  <a:lnTo>
                    <a:pt x="f233" y="f130"/>
                  </a:lnTo>
                  <a:lnTo>
                    <a:pt x="f61" y="f130"/>
                  </a:lnTo>
                  <a:lnTo>
                    <a:pt x="f44" y="f125"/>
                  </a:lnTo>
                  <a:lnTo>
                    <a:pt x="f231" y="f243"/>
                  </a:lnTo>
                  <a:lnTo>
                    <a:pt x="f9" y="f125"/>
                  </a:lnTo>
                  <a:lnTo>
                    <a:pt x="f15" y="f125"/>
                  </a:lnTo>
                  <a:lnTo>
                    <a:pt x="f18" y="f125"/>
                  </a:lnTo>
                  <a:lnTo>
                    <a:pt x="f21" y="f125"/>
                  </a:lnTo>
                  <a:lnTo>
                    <a:pt x="f25" y="f104"/>
                  </a:lnTo>
                  <a:lnTo>
                    <a:pt x="f244" y="f132"/>
                  </a:lnTo>
                  <a:lnTo>
                    <a:pt x="f245" y="f246"/>
                  </a:lnTo>
                  <a:lnTo>
                    <a:pt x="f27" y="f28"/>
                  </a:lnTo>
                  <a:close/>
                  <a:moveTo>
                    <a:pt x="f35" y="f247"/>
                  </a:moveTo>
                  <a:lnTo>
                    <a:pt x="f20" y="f6"/>
                  </a:lnTo>
                  <a:lnTo>
                    <a:pt x="f18" y="f154"/>
                  </a:lnTo>
                  <a:lnTo>
                    <a:pt x="f25" y="f157"/>
                  </a:lnTo>
                  <a:lnTo>
                    <a:pt x="f248" y="f249"/>
                  </a:lnTo>
                  <a:lnTo>
                    <a:pt x="f250" y="f55"/>
                  </a:lnTo>
                  <a:lnTo>
                    <a:pt x="f251" y="f56"/>
                  </a:lnTo>
                  <a:lnTo>
                    <a:pt x="f252" y="f55"/>
                  </a:lnTo>
                  <a:lnTo>
                    <a:pt x="f35" y="f247"/>
                  </a:lnTo>
                  <a:close/>
                  <a:moveTo>
                    <a:pt x="f253" y="f134"/>
                  </a:moveTo>
                  <a:lnTo>
                    <a:pt x="f254" y="f246"/>
                  </a:lnTo>
                  <a:lnTo>
                    <a:pt x="f255" y="f46"/>
                  </a:lnTo>
                  <a:lnTo>
                    <a:pt x="f256" y="f58"/>
                  </a:lnTo>
                  <a:lnTo>
                    <a:pt x="f256" y="f46"/>
                  </a:lnTo>
                  <a:lnTo>
                    <a:pt x="f257" y="f246"/>
                  </a:lnTo>
                  <a:lnTo>
                    <a:pt x="f254" y="f136"/>
                  </a:lnTo>
                  <a:lnTo>
                    <a:pt x="f253" y="f130"/>
                  </a:lnTo>
                  <a:lnTo>
                    <a:pt x="f256" y="f105"/>
                  </a:lnTo>
                  <a:lnTo>
                    <a:pt x="f258" y="f105"/>
                  </a:lnTo>
                  <a:lnTo>
                    <a:pt x="f253" y="f104"/>
                  </a:lnTo>
                  <a:lnTo>
                    <a:pt x="f7" y="f259"/>
                  </a:lnTo>
                  <a:lnTo>
                    <a:pt x="f253" y="f134"/>
                  </a:lnTo>
                  <a:close/>
                  <a:moveTo>
                    <a:pt x="f260" y="f43"/>
                  </a:moveTo>
                  <a:lnTo>
                    <a:pt x="f260" y="f32"/>
                  </a:lnTo>
                  <a:lnTo>
                    <a:pt x="f261" y="f34"/>
                  </a:lnTo>
                  <a:lnTo>
                    <a:pt x="f262" y="f144"/>
                  </a:lnTo>
                  <a:lnTo>
                    <a:pt x="f260" y="f56"/>
                  </a:lnTo>
                  <a:lnTo>
                    <a:pt x="f260" y="f43"/>
                  </a:lnTo>
                  <a:close/>
                  <a:moveTo>
                    <a:pt x="f262" y="f110"/>
                  </a:moveTo>
                  <a:lnTo>
                    <a:pt x="f27" y="f110"/>
                  </a:lnTo>
                  <a:lnTo>
                    <a:pt x="f263" y="f241"/>
                  </a:lnTo>
                  <a:lnTo>
                    <a:pt x="f260" y="f106"/>
                  </a:lnTo>
                  <a:lnTo>
                    <a:pt x="f262" y="f110"/>
                  </a:lnTo>
                  <a:close/>
                </a:path>
              </a:pathLst>
            </a:custGeom>
            <a:solidFill>
              <a:srgbClr val="0F3364"/>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62" name="Freeform 33">
              <a:extLst>
                <a:ext uri="{FF2B5EF4-FFF2-40B4-BE49-F238E27FC236}">
                  <a16:creationId xmlns:a16="http://schemas.microsoft.com/office/drawing/2014/main" id="{DB2AB77B-86F9-9AD1-EBB6-9CE09BF82496}"/>
                </a:ext>
              </a:extLst>
            </p:cNvPr>
            <p:cNvSpPr/>
            <p:nvPr/>
          </p:nvSpPr>
          <p:spPr>
            <a:xfrm>
              <a:off x="2282278" y="2135992"/>
              <a:ext cx="659721" cy="831774"/>
            </a:xfrm>
            <a:custGeom>
              <a:avLst/>
              <a:gdLst>
                <a:gd name="f0" fmla="val 10800000"/>
                <a:gd name="f1" fmla="val 5400000"/>
                <a:gd name="f2" fmla="val 180"/>
                <a:gd name="f3" fmla="val w"/>
                <a:gd name="f4" fmla="val h"/>
                <a:gd name="f5" fmla="val 0"/>
                <a:gd name="f6" fmla="val 556"/>
                <a:gd name="f7" fmla="val 701"/>
                <a:gd name="f8" fmla="val 138"/>
                <a:gd name="f9" fmla="val 7"/>
                <a:gd name="f10" fmla="val 154"/>
                <a:gd name="f11" fmla="val 10"/>
                <a:gd name="f12" fmla="val 173"/>
                <a:gd name="f13" fmla="val 12"/>
                <a:gd name="f14" fmla="val 190"/>
                <a:gd name="f15" fmla="val 17"/>
                <a:gd name="f16" fmla="val 206"/>
                <a:gd name="f17" fmla="val 19"/>
                <a:gd name="f18" fmla="val 225"/>
                <a:gd name="f19" fmla="val 21"/>
                <a:gd name="f20" fmla="val 242"/>
                <a:gd name="f21" fmla="val 24"/>
                <a:gd name="f22" fmla="val 261"/>
                <a:gd name="f23" fmla="val 26"/>
                <a:gd name="f24" fmla="val 277"/>
                <a:gd name="f25" fmla="val 28"/>
                <a:gd name="f26" fmla="val 294"/>
                <a:gd name="f27" fmla="val 31"/>
                <a:gd name="f28" fmla="val 313"/>
                <a:gd name="f29" fmla="val 36"/>
                <a:gd name="f30" fmla="val 329"/>
                <a:gd name="f31" fmla="val 38"/>
                <a:gd name="f32" fmla="val 346"/>
                <a:gd name="f33" fmla="val 40"/>
                <a:gd name="f34" fmla="val 365"/>
                <a:gd name="f35" fmla="val 43"/>
                <a:gd name="f36" fmla="val 381"/>
                <a:gd name="f37" fmla="val 45"/>
                <a:gd name="f38" fmla="val 379"/>
                <a:gd name="f39" fmla="val 59"/>
                <a:gd name="f40" fmla="val 377"/>
                <a:gd name="f41" fmla="val 76"/>
                <a:gd name="f42" fmla="val 92"/>
                <a:gd name="f43" fmla="val 374"/>
                <a:gd name="f44" fmla="val 107"/>
                <a:gd name="f45" fmla="val 372"/>
                <a:gd name="f46" fmla="val 123"/>
                <a:gd name="f47" fmla="val 369"/>
                <a:gd name="f48" fmla="val 140"/>
                <a:gd name="f49" fmla="val 367"/>
                <a:gd name="f50" fmla="val 171"/>
                <a:gd name="f51" fmla="val 388"/>
                <a:gd name="f52" fmla="val 412"/>
                <a:gd name="f53" fmla="val 178"/>
                <a:gd name="f54" fmla="val 436"/>
                <a:gd name="f55" fmla="val 462"/>
                <a:gd name="f56" fmla="val 182"/>
                <a:gd name="f57" fmla="val 485"/>
                <a:gd name="f58" fmla="val 187"/>
                <a:gd name="f59" fmla="val 509"/>
                <a:gd name="f60" fmla="val 189"/>
                <a:gd name="f61" fmla="val 533"/>
                <a:gd name="f62" fmla="val 192"/>
                <a:gd name="f63" fmla="val 194"/>
                <a:gd name="f64" fmla="val 552"/>
                <a:gd name="f65" fmla="val 549"/>
                <a:gd name="f66" fmla="val 258"/>
                <a:gd name="f67" fmla="val 547"/>
                <a:gd name="f68" fmla="val 289"/>
                <a:gd name="f69" fmla="val 542"/>
                <a:gd name="f70" fmla="val 322"/>
                <a:gd name="f71" fmla="val 540"/>
                <a:gd name="f72" fmla="val 353"/>
                <a:gd name="f73" fmla="val 535"/>
                <a:gd name="f74" fmla="val 384"/>
                <a:gd name="f75" fmla="val 417"/>
                <a:gd name="f76" fmla="val 530"/>
                <a:gd name="f77" fmla="val 448"/>
                <a:gd name="f78" fmla="val 526"/>
                <a:gd name="f79" fmla="val 478"/>
                <a:gd name="f80" fmla="val 523"/>
                <a:gd name="f81" fmla="val 511"/>
                <a:gd name="f82" fmla="val 521"/>
                <a:gd name="f83" fmla="val 516"/>
                <a:gd name="f84" fmla="val 575"/>
                <a:gd name="f85" fmla="val 514"/>
                <a:gd name="f86" fmla="val 606"/>
                <a:gd name="f87" fmla="val 637"/>
                <a:gd name="f88" fmla="val 507"/>
                <a:gd name="f89" fmla="val 670"/>
                <a:gd name="f90" fmla="val 504"/>
                <a:gd name="f91" fmla="val 471"/>
                <a:gd name="f92" fmla="val 698"/>
                <a:gd name="f93" fmla="val 440"/>
                <a:gd name="f94" fmla="val 694"/>
                <a:gd name="f95" fmla="val 410"/>
                <a:gd name="f96" fmla="val 689"/>
                <a:gd name="f97" fmla="val 687"/>
                <a:gd name="f98" fmla="val 682"/>
                <a:gd name="f99" fmla="val 315"/>
                <a:gd name="f100" fmla="val 677"/>
                <a:gd name="f101" fmla="val 284"/>
                <a:gd name="f102" fmla="val 675"/>
                <a:gd name="f103" fmla="val 251"/>
                <a:gd name="f104" fmla="val 220"/>
                <a:gd name="f105" fmla="val 665"/>
                <a:gd name="f106" fmla="val 661"/>
                <a:gd name="f107" fmla="val 159"/>
                <a:gd name="f108" fmla="val 656"/>
                <a:gd name="f109" fmla="val 126"/>
                <a:gd name="f110" fmla="val 651"/>
                <a:gd name="f111" fmla="val 95"/>
                <a:gd name="f112" fmla="val 646"/>
                <a:gd name="f113" fmla="val 64"/>
                <a:gd name="f114" fmla="val 642"/>
                <a:gd name="f115" fmla="val 34"/>
                <a:gd name="f116" fmla="val 630"/>
                <a:gd name="f117" fmla="val 5"/>
                <a:gd name="f118" fmla="val 611"/>
                <a:gd name="f119" fmla="val 8"/>
                <a:gd name="f120" fmla="val 592"/>
                <a:gd name="f121" fmla="val 571"/>
                <a:gd name="f122" fmla="val 15"/>
                <a:gd name="f123" fmla="val 492"/>
                <a:gd name="f124" fmla="val 27"/>
                <a:gd name="f125" fmla="val 474"/>
                <a:gd name="f126" fmla="val 29"/>
                <a:gd name="f127" fmla="val 455"/>
                <a:gd name="f128" fmla="val 433"/>
                <a:gd name="f129" fmla="val 414"/>
                <a:gd name="f130" fmla="val 395"/>
                <a:gd name="f131" fmla="val 41"/>
                <a:gd name="f132" fmla="val 355"/>
                <a:gd name="f133" fmla="val 48"/>
                <a:gd name="f134" fmla="val 336"/>
                <a:gd name="f135" fmla="val 50"/>
                <a:gd name="f136" fmla="val 55"/>
                <a:gd name="f137" fmla="val 296"/>
                <a:gd name="f138" fmla="val 57"/>
                <a:gd name="f139" fmla="val 62"/>
                <a:gd name="f140" fmla="val 256"/>
                <a:gd name="f141" fmla="val 237"/>
                <a:gd name="f142" fmla="val 67"/>
                <a:gd name="f143" fmla="val 218"/>
                <a:gd name="f144" fmla="val 71"/>
                <a:gd name="f145" fmla="val 199"/>
                <a:gd name="f146" fmla="val 74"/>
                <a:gd name="f147" fmla="val 81"/>
                <a:gd name="f148" fmla="val 83"/>
                <a:gd name="f149" fmla="val 118"/>
                <a:gd name="f150" fmla="val 86"/>
                <a:gd name="f151" fmla="val 100"/>
                <a:gd name="f152" fmla="val 90"/>
                <a:gd name="f153" fmla="val 93"/>
                <a:gd name="f154" fmla="val 97"/>
                <a:gd name="f155" fmla="val 102"/>
                <a:gd name="f156" fmla="val 121"/>
                <a:gd name="f157" fmla="+- 0 0 -90"/>
                <a:gd name="f158" fmla="*/ f3 1 556"/>
                <a:gd name="f159" fmla="*/ f4 1 701"/>
                <a:gd name="f160" fmla="+- f7 0 f5"/>
                <a:gd name="f161" fmla="+- f6 0 f5"/>
                <a:gd name="f162" fmla="*/ f157 f0 1"/>
                <a:gd name="f163" fmla="*/ f161 1 556"/>
                <a:gd name="f164" fmla="*/ f160 1 701"/>
                <a:gd name="f165" fmla="*/ 244475 f161 1"/>
                <a:gd name="f166" fmla="*/ 15875 f160 1"/>
                <a:gd name="f167" fmla="*/ 301625 f161 1"/>
                <a:gd name="f168" fmla="*/ 26987 f160 1"/>
                <a:gd name="f169" fmla="*/ 357188 f161 1"/>
                <a:gd name="f170" fmla="*/ 33337 f160 1"/>
                <a:gd name="f171" fmla="*/ 414338 f161 1"/>
                <a:gd name="f172" fmla="*/ 41275 f160 1"/>
                <a:gd name="f173" fmla="*/ 466725 f161 1"/>
                <a:gd name="f174" fmla="*/ 49212 f160 1"/>
                <a:gd name="f175" fmla="*/ 522288 f161 1"/>
                <a:gd name="f176" fmla="*/ 60325 f160 1"/>
                <a:gd name="f177" fmla="*/ 579438 f161 1"/>
                <a:gd name="f178" fmla="*/ 68262 f160 1"/>
                <a:gd name="f179" fmla="*/ 601663 f161 1"/>
                <a:gd name="f180" fmla="*/ 93662 f160 1"/>
                <a:gd name="f181" fmla="*/ 598488 f161 1"/>
                <a:gd name="f182" fmla="*/ 146050 f160 1"/>
                <a:gd name="f183" fmla="*/ 590550 f161 1"/>
                <a:gd name="f184" fmla="*/ 195262 f160 1"/>
                <a:gd name="f185" fmla="*/ 582613 f161 1"/>
                <a:gd name="f186" fmla="*/ 244475 f160 1"/>
                <a:gd name="f187" fmla="*/ 615950 f161 1"/>
                <a:gd name="f188" fmla="*/ 274637 f160 1"/>
                <a:gd name="f189" fmla="*/ 692150 f161 1"/>
                <a:gd name="f190" fmla="*/ 285750 f160 1"/>
                <a:gd name="f191" fmla="*/ 769938 f161 1"/>
                <a:gd name="f192" fmla="*/ 296862 f160 1"/>
                <a:gd name="f193" fmla="*/ 846138 f161 1"/>
                <a:gd name="f194" fmla="*/ 304800 f160 1"/>
                <a:gd name="f195" fmla="*/ 876300 f161 1"/>
                <a:gd name="f196" fmla="*/ 357187 f160 1"/>
                <a:gd name="f197" fmla="*/ 868363 f161 1"/>
                <a:gd name="f198" fmla="*/ 458787 f160 1"/>
                <a:gd name="f199" fmla="*/ 857250 f161 1"/>
                <a:gd name="f200" fmla="*/ 560387 f160 1"/>
                <a:gd name="f201" fmla="*/ 661987 f160 1"/>
                <a:gd name="f202" fmla="*/ 835025 f161 1"/>
                <a:gd name="f203" fmla="*/ 758825 f160 1"/>
                <a:gd name="f204" fmla="*/ 827088 f161 1"/>
                <a:gd name="f205" fmla="*/ 860425 f160 1"/>
                <a:gd name="f206" fmla="*/ 815975 f161 1"/>
                <a:gd name="f207" fmla="*/ 962025 f160 1"/>
                <a:gd name="f208" fmla="*/ 804863 f161 1"/>
                <a:gd name="f209" fmla="*/ 1063625 f160 1"/>
                <a:gd name="f210" fmla="*/ 747713 f161 1"/>
                <a:gd name="f211" fmla="*/ 1108075 f160 1"/>
                <a:gd name="f212" fmla="*/ 650875 f161 1"/>
                <a:gd name="f213" fmla="*/ 1093787 f160 1"/>
                <a:gd name="f214" fmla="*/ 549275 f161 1"/>
                <a:gd name="f215" fmla="*/ 1082675 f160 1"/>
                <a:gd name="f216" fmla="*/ 450850 f161 1"/>
                <a:gd name="f217" fmla="*/ 1071562 f160 1"/>
                <a:gd name="f218" fmla="*/ 349250 f161 1"/>
                <a:gd name="f219" fmla="*/ 1055687 f160 1"/>
                <a:gd name="f220" fmla="*/ 252413 f161 1"/>
                <a:gd name="f221" fmla="*/ 1041400 f160 1"/>
                <a:gd name="f222" fmla="*/ 150813 f161 1"/>
                <a:gd name="f223" fmla="*/ 1025525 f160 1"/>
                <a:gd name="f224" fmla="*/ 53975 f161 1"/>
                <a:gd name="f225" fmla="*/ 1011237 f160 1"/>
                <a:gd name="f226" fmla="*/ 7938 f161 1"/>
                <a:gd name="f227" fmla="*/ 969962 f160 1"/>
                <a:gd name="f228" fmla="*/ 15875 f161 1"/>
                <a:gd name="f229" fmla="*/ 906462 f160 1"/>
                <a:gd name="f230" fmla="*/ 26988 f161 1"/>
                <a:gd name="f231" fmla="*/ 846137 f160 1"/>
                <a:gd name="f232" fmla="*/ 38100 f161 1"/>
                <a:gd name="f233" fmla="*/ 781050 f160 1"/>
                <a:gd name="f234" fmla="*/ 46038 f161 1"/>
                <a:gd name="f235" fmla="*/ 722312 f160 1"/>
                <a:gd name="f236" fmla="*/ 57150 f161 1"/>
                <a:gd name="f237" fmla="*/ 657225 f160 1"/>
                <a:gd name="f238" fmla="*/ 65088 f161 1"/>
                <a:gd name="f239" fmla="*/ 593725 f160 1"/>
                <a:gd name="f240" fmla="*/ 76200 f161 1"/>
                <a:gd name="f241" fmla="*/ 533400 f160 1"/>
                <a:gd name="f242" fmla="*/ 87313 f161 1"/>
                <a:gd name="f243" fmla="*/ 469900 f160 1"/>
                <a:gd name="f244" fmla="*/ 98425 f161 1"/>
                <a:gd name="f245" fmla="*/ 406400 f160 1"/>
                <a:gd name="f246" fmla="*/ 106363 f161 1"/>
                <a:gd name="f247" fmla="*/ 346075 f160 1"/>
                <a:gd name="f248" fmla="*/ 117475 f161 1"/>
                <a:gd name="f249" fmla="*/ 282575 f160 1"/>
                <a:gd name="f250" fmla="*/ 128588 f161 1"/>
                <a:gd name="f251" fmla="*/ 222250 f160 1"/>
                <a:gd name="f252" fmla="*/ 136525 f161 1"/>
                <a:gd name="f253" fmla="*/ 158750 f160 1"/>
                <a:gd name="f254" fmla="*/ 147638 f161 1"/>
                <a:gd name="f255" fmla="*/ 158750 f161 1"/>
                <a:gd name="f256" fmla="*/ 192088 f161 1"/>
                <a:gd name="f257" fmla="*/ 7937 f160 1"/>
                <a:gd name="f258" fmla="*/ f162 1 f2"/>
                <a:gd name="f259" fmla="*/ f165 1 556"/>
                <a:gd name="f260" fmla="*/ f166 1 701"/>
                <a:gd name="f261" fmla="*/ f167 1 556"/>
                <a:gd name="f262" fmla="*/ f168 1 701"/>
                <a:gd name="f263" fmla="*/ f169 1 556"/>
                <a:gd name="f264" fmla="*/ f170 1 701"/>
                <a:gd name="f265" fmla="*/ f171 1 556"/>
                <a:gd name="f266" fmla="*/ f172 1 701"/>
                <a:gd name="f267" fmla="*/ f173 1 556"/>
                <a:gd name="f268" fmla="*/ f174 1 701"/>
                <a:gd name="f269" fmla="*/ f175 1 556"/>
                <a:gd name="f270" fmla="*/ f176 1 701"/>
                <a:gd name="f271" fmla="*/ f177 1 556"/>
                <a:gd name="f272" fmla="*/ f178 1 701"/>
                <a:gd name="f273" fmla="*/ f179 1 556"/>
                <a:gd name="f274" fmla="*/ f180 1 701"/>
                <a:gd name="f275" fmla="*/ f181 1 556"/>
                <a:gd name="f276" fmla="*/ f182 1 701"/>
                <a:gd name="f277" fmla="*/ f183 1 556"/>
                <a:gd name="f278" fmla="*/ f184 1 701"/>
                <a:gd name="f279" fmla="*/ f185 1 556"/>
                <a:gd name="f280" fmla="*/ f186 1 701"/>
                <a:gd name="f281" fmla="*/ f187 1 556"/>
                <a:gd name="f282" fmla="*/ f188 1 701"/>
                <a:gd name="f283" fmla="*/ f189 1 556"/>
                <a:gd name="f284" fmla="*/ f190 1 701"/>
                <a:gd name="f285" fmla="*/ f191 1 556"/>
                <a:gd name="f286" fmla="*/ f192 1 701"/>
                <a:gd name="f287" fmla="*/ f193 1 556"/>
                <a:gd name="f288" fmla="*/ f194 1 701"/>
                <a:gd name="f289" fmla="*/ f195 1 556"/>
                <a:gd name="f290" fmla="*/ f196 1 701"/>
                <a:gd name="f291" fmla="*/ f197 1 556"/>
                <a:gd name="f292" fmla="*/ f198 1 701"/>
                <a:gd name="f293" fmla="*/ f199 1 556"/>
                <a:gd name="f294" fmla="*/ f200 1 701"/>
                <a:gd name="f295" fmla="*/ f201 1 701"/>
                <a:gd name="f296" fmla="*/ f202 1 556"/>
                <a:gd name="f297" fmla="*/ f203 1 701"/>
                <a:gd name="f298" fmla="*/ f204 1 556"/>
                <a:gd name="f299" fmla="*/ f205 1 701"/>
                <a:gd name="f300" fmla="*/ f206 1 556"/>
                <a:gd name="f301" fmla="*/ f207 1 701"/>
                <a:gd name="f302" fmla="*/ f208 1 556"/>
                <a:gd name="f303" fmla="*/ f209 1 701"/>
                <a:gd name="f304" fmla="*/ f210 1 556"/>
                <a:gd name="f305" fmla="*/ f211 1 701"/>
                <a:gd name="f306" fmla="*/ f212 1 556"/>
                <a:gd name="f307" fmla="*/ f213 1 701"/>
                <a:gd name="f308" fmla="*/ f214 1 556"/>
                <a:gd name="f309" fmla="*/ f215 1 701"/>
                <a:gd name="f310" fmla="*/ f216 1 556"/>
                <a:gd name="f311" fmla="*/ f217 1 701"/>
                <a:gd name="f312" fmla="*/ f218 1 556"/>
                <a:gd name="f313" fmla="*/ f219 1 701"/>
                <a:gd name="f314" fmla="*/ f220 1 556"/>
                <a:gd name="f315" fmla="*/ f221 1 701"/>
                <a:gd name="f316" fmla="*/ f222 1 556"/>
                <a:gd name="f317" fmla="*/ f223 1 701"/>
                <a:gd name="f318" fmla="*/ f224 1 556"/>
                <a:gd name="f319" fmla="*/ f225 1 701"/>
                <a:gd name="f320" fmla="*/ f226 1 556"/>
                <a:gd name="f321" fmla="*/ f227 1 701"/>
                <a:gd name="f322" fmla="*/ f228 1 556"/>
                <a:gd name="f323" fmla="*/ f229 1 701"/>
                <a:gd name="f324" fmla="*/ f230 1 556"/>
                <a:gd name="f325" fmla="*/ f231 1 701"/>
                <a:gd name="f326" fmla="*/ f232 1 556"/>
                <a:gd name="f327" fmla="*/ f233 1 701"/>
                <a:gd name="f328" fmla="*/ f234 1 556"/>
                <a:gd name="f329" fmla="*/ f235 1 701"/>
                <a:gd name="f330" fmla="*/ f236 1 556"/>
                <a:gd name="f331" fmla="*/ f237 1 701"/>
                <a:gd name="f332" fmla="*/ f238 1 556"/>
                <a:gd name="f333" fmla="*/ f239 1 701"/>
                <a:gd name="f334" fmla="*/ f240 1 556"/>
                <a:gd name="f335" fmla="*/ f241 1 701"/>
                <a:gd name="f336" fmla="*/ f242 1 556"/>
                <a:gd name="f337" fmla="*/ f243 1 701"/>
                <a:gd name="f338" fmla="*/ f244 1 556"/>
                <a:gd name="f339" fmla="*/ f245 1 701"/>
                <a:gd name="f340" fmla="*/ f246 1 556"/>
                <a:gd name="f341" fmla="*/ f247 1 701"/>
                <a:gd name="f342" fmla="*/ f248 1 556"/>
                <a:gd name="f343" fmla="*/ f249 1 701"/>
                <a:gd name="f344" fmla="*/ f250 1 556"/>
                <a:gd name="f345" fmla="*/ f251 1 701"/>
                <a:gd name="f346" fmla="*/ f252 1 556"/>
                <a:gd name="f347" fmla="*/ f253 1 701"/>
                <a:gd name="f348" fmla="*/ f254 1 556"/>
                <a:gd name="f349" fmla="*/ f255 1 556"/>
                <a:gd name="f350" fmla="*/ f256 1 556"/>
                <a:gd name="f351" fmla="*/ f257 1 701"/>
                <a:gd name="f352" fmla="*/ 0 1 f163"/>
                <a:gd name="f353" fmla="*/ f6 1 f163"/>
                <a:gd name="f354" fmla="*/ 0 1 f164"/>
                <a:gd name="f355" fmla="*/ f7 1 f164"/>
                <a:gd name="f356" fmla="+- f258 0 f1"/>
                <a:gd name="f357" fmla="*/ f259 1 f163"/>
                <a:gd name="f358" fmla="*/ f260 1 f164"/>
                <a:gd name="f359" fmla="*/ f261 1 f163"/>
                <a:gd name="f360" fmla="*/ f262 1 f164"/>
                <a:gd name="f361" fmla="*/ f263 1 f163"/>
                <a:gd name="f362" fmla="*/ f264 1 f164"/>
                <a:gd name="f363" fmla="*/ f265 1 f163"/>
                <a:gd name="f364" fmla="*/ f266 1 f164"/>
                <a:gd name="f365" fmla="*/ f267 1 f163"/>
                <a:gd name="f366" fmla="*/ f268 1 f164"/>
                <a:gd name="f367" fmla="*/ f269 1 f163"/>
                <a:gd name="f368" fmla="*/ f270 1 f164"/>
                <a:gd name="f369" fmla="*/ f271 1 f163"/>
                <a:gd name="f370" fmla="*/ f272 1 f164"/>
                <a:gd name="f371" fmla="*/ f273 1 f163"/>
                <a:gd name="f372" fmla="*/ f274 1 f164"/>
                <a:gd name="f373" fmla="*/ f275 1 f163"/>
                <a:gd name="f374" fmla="*/ f276 1 f164"/>
                <a:gd name="f375" fmla="*/ f277 1 f163"/>
                <a:gd name="f376" fmla="*/ f278 1 f164"/>
                <a:gd name="f377" fmla="*/ f279 1 f163"/>
                <a:gd name="f378" fmla="*/ f280 1 f164"/>
                <a:gd name="f379" fmla="*/ f281 1 f163"/>
                <a:gd name="f380" fmla="*/ f282 1 f164"/>
                <a:gd name="f381" fmla="*/ f283 1 f163"/>
                <a:gd name="f382" fmla="*/ f284 1 f164"/>
                <a:gd name="f383" fmla="*/ f285 1 f163"/>
                <a:gd name="f384" fmla="*/ f286 1 f164"/>
                <a:gd name="f385" fmla="*/ f287 1 f163"/>
                <a:gd name="f386" fmla="*/ f288 1 f164"/>
                <a:gd name="f387" fmla="*/ f289 1 f163"/>
                <a:gd name="f388" fmla="*/ f290 1 f164"/>
                <a:gd name="f389" fmla="*/ f291 1 f163"/>
                <a:gd name="f390" fmla="*/ f292 1 f164"/>
                <a:gd name="f391" fmla="*/ f293 1 f163"/>
                <a:gd name="f392" fmla="*/ f294 1 f164"/>
                <a:gd name="f393" fmla="*/ f295 1 f164"/>
                <a:gd name="f394" fmla="*/ f296 1 f163"/>
                <a:gd name="f395" fmla="*/ f297 1 f164"/>
                <a:gd name="f396" fmla="*/ f298 1 f163"/>
                <a:gd name="f397" fmla="*/ f299 1 f164"/>
                <a:gd name="f398" fmla="*/ f300 1 f163"/>
                <a:gd name="f399" fmla="*/ f301 1 f164"/>
                <a:gd name="f400" fmla="*/ f302 1 f163"/>
                <a:gd name="f401" fmla="*/ f303 1 f164"/>
                <a:gd name="f402" fmla="*/ f304 1 f163"/>
                <a:gd name="f403" fmla="*/ f305 1 f164"/>
                <a:gd name="f404" fmla="*/ f306 1 f163"/>
                <a:gd name="f405" fmla="*/ f307 1 f164"/>
                <a:gd name="f406" fmla="*/ f308 1 f163"/>
                <a:gd name="f407" fmla="*/ f309 1 f164"/>
                <a:gd name="f408" fmla="*/ f310 1 f163"/>
                <a:gd name="f409" fmla="*/ f311 1 f164"/>
                <a:gd name="f410" fmla="*/ f312 1 f163"/>
                <a:gd name="f411" fmla="*/ f313 1 f164"/>
                <a:gd name="f412" fmla="*/ f314 1 f163"/>
                <a:gd name="f413" fmla="*/ f315 1 f164"/>
                <a:gd name="f414" fmla="*/ f316 1 f163"/>
                <a:gd name="f415" fmla="*/ f317 1 f164"/>
                <a:gd name="f416" fmla="*/ f318 1 f163"/>
                <a:gd name="f417" fmla="*/ f319 1 f164"/>
                <a:gd name="f418" fmla="*/ f320 1 f163"/>
                <a:gd name="f419" fmla="*/ f321 1 f164"/>
                <a:gd name="f420" fmla="*/ f322 1 f163"/>
                <a:gd name="f421" fmla="*/ f323 1 f164"/>
                <a:gd name="f422" fmla="*/ f324 1 f163"/>
                <a:gd name="f423" fmla="*/ f325 1 f164"/>
                <a:gd name="f424" fmla="*/ f326 1 f163"/>
                <a:gd name="f425" fmla="*/ f327 1 f164"/>
                <a:gd name="f426" fmla="*/ f328 1 f163"/>
                <a:gd name="f427" fmla="*/ f329 1 f164"/>
                <a:gd name="f428" fmla="*/ f330 1 f163"/>
                <a:gd name="f429" fmla="*/ f331 1 f164"/>
                <a:gd name="f430" fmla="*/ f332 1 f163"/>
                <a:gd name="f431" fmla="*/ f333 1 f164"/>
                <a:gd name="f432" fmla="*/ f334 1 f163"/>
                <a:gd name="f433" fmla="*/ f335 1 f164"/>
                <a:gd name="f434" fmla="*/ f336 1 f163"/>
                <a:gd name="f435" fmla="*/ f337 1 f164"/>
                <a:gd name="f436" fmla="*/ f338 1 f163"/>
                <a:gd name="f437" fmla="*/ f339 1 f164"/>
                <a:gd name="f438" fmla="*/ f340 1 f163"/>
                <a:gd name="f439" fmla="*/ f341 1 f164"/>
                <a:gd name="f440" fmla="*/ f342 1 f163"/>
                <a:gd name="f441" fmla="*/ f343 1 f164"/>
                <a:gd name="f442" fmla="*/ f344 1 f163"/>
                <a:gd name="f443" fmla="*/ f345 1 f164"/>
                <a:gd name="f444" fmla="*/ f346 1 f163"/>
                <a:gd name="f445" fmla="*/ f347 1 f164"/>
                <a:gd name="f446" fmla="*/ f348 1 f163"/>
                <a:gd name="f447" fmla="*/ f349 1 f163"/>
                <a:gd name="f448" fmla="*/ f350 1 f163"/>
                <a:gd name="f449" fmla="*/ f351 1 f164"/>
                <a:gd name="f450" fmla="*/ f352 f158 1"/>
                <a:gd name="f451" fmla="*/ f353 f158 1"/>
                <a:gd name="f452" fmla="*/ f355 f159 1"/>
                <a:gd name="f453" fmla="*/ f354 f159 1"/>
                <a:gd name="f454" fmla="*/ f357 f158 1"/>
                <a:gd name="f455" fmla="*/ f358 f159 1"/>
                <a:gd name="f456" fmla="*/ f359 f158 1"/>
                <a:gd name="f457" fmla="*/ f360 f159 1"/>
                <a:gd name="f458" fmla="*/ f361 f158 1"/>
                <a:gd name="f459" fmla="*/ f362 f159 1"/>
                <a:gd name="f460" fmla="*/ f363 f158 1"/>
                <a:gd name="f461" fmla="*/ f364 f159 1"/>
                <a:gd name="f462" fmla="*/ f365 f158 1"/>
                <a:gd name="f463" fmla="*/ f366 f159 1"/>
                <a:gd name="f464" fmla="*/ f367 f158 1"/>
                <a:gd name="f465" fmla="*/ f368 f159 1"/>
                <a:gd name="f466" fmla="*/ f369 f158 1"/>
                <a:gd name="f467" fmla="*/ f370 f159 1"/>
                <a:gd name="f468" fmla="*/ f371 f158 1"/>
                <a:gd name="f469" fmla="*/ f372 f159 1"/>
                <a:gd name="f470" fmla="*/ f373 f158 1"/>
                <a:gd name="f471" fmla="*/ f374 f159 1"/>
                <a:gd name="f472" fmla="*/ f375 f158 1"/>
                <a:gd name="f473" fmla="*/ f376 f159 1"/>
                <a:gd name="f474" fmla="*/ f377 f158 1"/>
                <a:gd name="f475" fmla="*/ f378 f159 1"/>
                <a:gd name="f476" fmla="*/ f379 f158 1"/>
                <a:gd name="f477" fmla="*/ f380 f159 1"/>
                <a:gd name="f478" fmla="*/ f381 f158 1"/>
                <a:gd name="f479" fmla="*/ f382 f159 1"/>
                <a:gd name="f480" fmla="*/ f383 f158 1"/>
                <a:gd name="f481" fmla="*/ f384 f159 1"/>
                <a:gd name="f482" fmla="*/ f385 f158 1"/>
                <a:gd name="f483" fmla="*/ f386 f159 1"/>
                <a:gd name="f484" fmla="*/ f387 f158 1"/>
                <a:gd name="f485" fmla="*/ f388 f159 1"/>
                <a:gd name="f486" fmla="*/ f389 f158 1"/>
                <a:gd name="f487" fmla="*/ f390 f159 1"/>
                <a:gd name="f488" fmla="*/ f391 f158 1"/>
                <a:gd name="f489" fmla="*/ f392 f159 1"/>
                <a:gd name="f490" fmla="*/ f393 f159 1"/>
                <a:gd name="f491" fmla="*/ f394 f158 1"/>
                <a:gd name="f492" fmla="*/ f395 f159 1"/>
                <a:gd name="f493" fmla="*/ f396 f158 1"/>
                <a:gd name="f494" fmla="*/ f397 f159 1"/>
                <a:gd name="f495" fmla="*/ f398 f158 1"/>
                <a:gd name="f496" fmla="*/ f399 f159 1"/>
                <a:gd name="f497" fmla="*/ f400 f158 1"/>
                <a:gd name="f498" fmla="*/ f401 f159 1"/>
                <a:gd name="f499" fmla="*/ f402 f158 1"/>
                <a:gd name="f500" fmla="*/ f403 f159 1"/>
                <a:gd name="f501" fmla="*/ f404 f158 1"/>
                <a:gd name="f502" fmla="*/ f405 f159 1"/>
                <a:gd name="f503" fmla="*/ f406 f158 1"/>
                <a:gd name="f504" fmla="*/ f407 f159 1"/>
                <a:gd name="f505" fmla="*/ f408 f158 1"/>
                <a:gd name="f506" fmla="*/ f409 f159 1"/>
                <a:gd name="f507" fmla="*/ f410 f158 1"/>
                <a:gd name="f508" fmla="*/ f411 f159 1"/>
                <a:gd name="f509" fmla="*/ f412 f158 1"/>
                <a:gd name="f510" fmla="*/ f413 f159 1"/>
                <a:gd name="f511" fmla="*/ f414 f158 1"/>
                <a:gd name="f512" fmla="*/ f415 f159 1"/>
                <a:gd name="f513" fmla="*/ f416 f158 1"/>
                <a:gd name="f514" fmla="*/ f417 f159 1"/>
                <a:gd name="f515" fmla="*/ f418 f158 1"/>
                <a:gd name="f516" fmla="*/ f419 f159 1"/>
                <a:gd name="f517" fmla="*/ f420 f158 1"/>
                <a:gd name="f518" fmla="*/ f421 f159 1"/>
                <a:gd name="f519" fmla="*/ f422 f158 1"/>
                <a:gd name="f520" fmla="*/ f423 f159 1"/>
                <a:gd name="f521" fmla="*/ f424 f158 1"/>
                <a:gd name="f522" fmla="*/ f425 f159 1"/>
                <a:gd name="f523" fmla="*/ f426 f158 1"/>
                <a:gd name="f524" fmla="*/ f427 f159 1"/>
                <a:gd name="f525" fmla="*/ f428 f158 1"/>
                <a:gd name="f526" fmla="*/ f429 f159 1"/>
                <a:gd name="f527" fmla="*/ f430 f158 1"/>
                <a:gd name="f528" fmla="*/ f431 f159 1"/>
                <a:gd name="f529" fmla="*/ f432 f158 1"/>
                <a:gd name="f530" fmla="*/ f433 f159 1"/>
                <a:gd name="f531" fmla="*/ f434 f158 1"/>
                <a:gd name="f532" fmla="*/ f435 f159 1"/>
                <a:gd name="f533" fmla="*/ f436 f158 1"/>
                <a:gd name="f534" fmla="*/ f437 f159 1"/>
                <a:gd name="f535" fmla="*/ f438 f158 1"/>
                <a:gd name="f536" fmla="*/ f439 f159 1"/>
                <a:gd name="f537" fmla="*/ f440 f158 1"/>
                <a:gd name="f538" fmla="*/ f441 f159 1"/>
                <a:gd name="f539" fmla="*/ f442 f158 1"/>
                <a:gd name="f540" fmla="*/ f443 f159 1"/>
                <a:gd name="f541" fmla="*/ f444 f158 1"/>
                <a:gd name="f542" fmla="*/ f445 f159 1"/>
                <a:gd name="f543" fmla="*/ f446 f158 1"/>
                <a:gd name="f544" fmla="*/ f447 f158 1"/>
                <a:gd name="f545" fmla="*/ f448 f158 1"/>
                <a:gd name="f546" fmla="*/ f449 f159 1"/>
              </a:gdLst>
              <a:ahLst/>
              <a:cxnLst>
                <a:cxn ang="3cd4">
                  <a:pos x="hc" y="t"/>
                </a:cxn>
                <a:cxn ang="0">
                  <a:pos x="r" y="vc"/>
                </a:cxn>
                <a:cxn ang="cd4">
                  <a:pos x="hc" y="b"/>
                </a:cxn>
                <a:cxn ang="cd2">
                  <a:pos x="l" y="vc"/>
                </a:cxn>
                <a:cxn ang="f356">
                  <a:pos x="f454" y="f455"/>
                </a:cxn>
                <a:cxn ang="f356">
                  <a:pos x="f456" y="f457"/>
                </a:cxn>
                <a:cxn ang="f356">
                  <a:pos x="f458" y="f459"/>
                </a:cxn>
                <a:cxn ang="f356">
                  <a:pos x="f460" y="f461"/>
                </a:cxn>
                <a:cxn ang="f356">
                  <a:pos x="f462" y="f463"/>
                </a:cxn>
                <a:cxn ang="f356">
                  <a:pos x="f464" y="f465"/>
                </a:cxn>
                <a:cxn ang="f356">
                  <a:pos x="f466" y="f467"/>
                </a:cxn>
                <a:cxn ang="f356">
                  <a:pos x="f468" y="f469"/>
                </a:cxn>
                <a:cxn ang="f356">
                  <a:pos x="f470" y="f471"/>
                </a:cxn>
                <a:cxn ang="f356">
                  <a:pos x="f472" y="f473"/>
                </a:cxn>
                <a:cxn ang="f356">
                  <a:pos x="f474" y="f475"/>
                </a:cxn>
                <a:cxn ang="f356">
                  <a:pos x="f476" y="f477"/>
                </a:cxn>
                <a:cxn ang="f356">
                  <a:pos x="f478" y="f479"/>
                </a:cxn>
                <a:cxn ang="f356">
                  <a:pos x="f480" y="f481"/>
                </a:cxn>
                <a:cxn ang="f356">
                  <a:pos x="f482" y="f483"/>
                </a:cxn>
                <a:cxn ang="f356">
                  <a:pos x="f484" y="f485"/>
                </a:cxn>
                <a:cxn ang="f356">
                  <a:pos x="f486" y="f487"/>
                </a:cxn>
                <a:cxn ang="f356">
                  <a:pos x="f488" y="f489"/>
                </a:cxn>
                <a:cxn ang="f356">
                  <a:pos x="f482" y="f490"/>
                </a:cxn>
                <a:cxn ang="f356">
                  <a:pos x="f491" y="f492"/>
                </a:cxn>
                <a:cxn ang="f356">
                  <a:pos x="f493" y="f494"/>
                </a:cxn>
                <a:cxn ang="f356">
                  <a:pos x="f495" y="f496"/>
                </a:cxn>
                <a:cxn ang="f356">
                  <a:pos x="f497" y="f498"/>
                </a:cxn>
                <a:cxn ang="f356">
                  <a:pos x="f499" y="f500"/>
                </a:cxn>
                <a:cxn ang="f356">
                  <a:pos x="f501" y="f502"/>
                </a:cxn>
                <a:cxn ang="f356">
                  <a:pos x="f503" y="f504"/>
                </a:cxn>
                <a:cxn ang="f356">
                  <a:pos x="f505" y="f506"/>
                </a:cxn>
                <a:cxn ang="f356">
                  <a:pos x="f507" y="f508"/>
                </a:cxn>
                <a:cxn ang="f356">
                  <a:pos x="f509" y="f510"/>
                </a:cxn>
                <a:cxn ang="f356">
                  <a:pos x="f511" y="f512"/>
                </a:cxn>
                <a:cxn ang="f356">
                  <a:pos x="f513" y="f514"/>
                </a:cxn>
                <a:cxn ang="f356">
                  <a:pos x="f515" y="f516"/>
                </a:cxn>
                <a:cxn ang="f356">
                  <a:pos x="f517" y="f518"/>
                </a:cxn>
                <a:cxn ang="f356">
                  <a:pos x="f519" y="f520"/>
                </a:cxn>
                <a:cxn ang="f356">
                  <a:pos x="f521" y="f522"/>
                </a:cxn>
                <a:cxn ang="f356">
                  <a:pos x="f523" y="f524"/>
                </a:cxn>
                <a:cxn ang="f356">
                  <a:pos x="f525" y="f526"/>
                </a:cxn>
                <a:cxn ang="f356">
                  <a:pos x="f527" y="f528"/>
                </a:cxn>
                <a:cxn ang="f356">
                  <a:pos x="f529" y="f530"/>
                </a:cxn>
                <a:cxn ang="f356">
                  <a:pos x="f531" y="f532"/>
                </a:cxn>
                <a:cxn ang="f356">
                  <a:pos x="f533" y="f534"/>
                </a:cxn>
                <a:cxn ang="f356">
                  <a:pos x="f535" y="f536"/>
                </a:cxn>
                <a:cxn ang="f356">
                  <a:pos x="f537" y="f538"/>
                </a:cxn>
                <a:cxn ang="f356">
                  <a:pos x="f539" y="f540"/>
                </a:cxn>
                <a:cxn ang="f356">
                  <a:pos x="f541" y="f542"/>
                </a:cxn>
                <a:cxn ang="f356">
                  <a:pos x="f543" y="f469"/>
                </a:cxn>
                <a:cxn ang="f356">
                  <a:pos x="f544" y="f459"/>
                </a:cxn>
                <a:cxn ang="f356">
                  <a:pos x="f545" y="f546"/>
                </a:cxn>
              </a:cxnLst>
              <a:rect l="f450" t="f453" r="f451" b="f452"/>
              <a:pathLst>
                <a:path w="556" h="701">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0" y="f42"/>
                  </a:lnTo>
                  <a:lnTo>
                    <a:pt x="f43" y="f44"/>
                  </a:lnTo>
                  <a:lnTo>
                    <a:pt x="f45" y="f46"/>
                  </a:lnTo>
                  <a:lnTo>
                    <a:pt x="f47" y="f48"/>
                  </a:lnTo>
                  <a:lnTo>
                    <a:pt x="f49" y="f10"/>
                  </a:lnTo>
                  <a:lnTo>
                    <a:pt x="f34" y="f50"/>
                  </a:lnTo>
                  <a:lnTo>
                    <a:pt x="f51" y="f12"/>
                  </a:lnTo>
                  <a:lnTo>
                    <a:pt x="f52" y="f53"/>
                  </a:lnTo>
                  <a:lnTo>
                    <a:pt x="f54" y="f2"/>
                  </a:lnTo>
                  <a:lnTo>
                    <a:pt x="f55" y="f56"/>
                  </a:lnTo>
                  <a:lnTo>
                    <a:pt x="f57" y="f58"/>
                  </a:lnTo>
                  <a:lnTo>
                    <a:pt x="f59" y="f60"/>
                  </a:lnTo>
                  <a:lnTo>
                    <a:pt x="f61" y="f62"/>
                  </a:lnTo>
                  <a:lnTo>
                    <a:pt x="f6" y="f63"/>
                  </a:lnTo>
                  <a:lnTo>
                    <a:pt x="f64" y="f18"/>
                  </a:lnTo>
                  <a:lnTo>
                    <a:pt x="f65" y="f66"/>
                  </a:lnTo>
                  <a:lnTo>
                    <a:pt x="f67" y="f68"/>
                  </a:lnTo>
                  <a:lnTo>
                    <a:pt x="f69" y="f70"/>
                  </a:lnTo>
                  <a:lnTo>
                    <a:pt x="f71" y="f72"/>
                  </a:lnTo>
                  <a:lnTo>
                    <a:pt x="f73" y="f74"/>
                  </a:lnTo>
                  <a:lnTo>
                    <a:pt x="f61" y="f75"/>
                  </a:lnTo>
                  <a:lnTo>
                    <a:pt x="f76" y="f77"/>
                  </a:lnTo>
                  <a:lnTo>
                    <a:pt x="f78" y="f79"/>
                  </a:lnTo>
                  <a:lnTo>
                    <a:pt x="f80" y="f81"/>
                  </a:lnTo>
                  <a:lnTo>
                    <a:pt x="f82" y="f69"/>
                  </a:lnTo>
                  <a:lnTo>
                    <a:pt x="f83" y="f84"/>
                  </a:lnTo>
                  <a:lnTo>
                    <a:pt x="f85" y="f86"/>
                  </a:lnTo>
                  <a:lnTo>
                    <a:pt x="f59" y="f87"/>
                  </a:lnTo>
                  <a:lnTo>
                    <a:pt x="f88" y="f89"/>
                  </a:lnTo>
                  <a:lnTo>
                    <a:pt x="f90" y="f7"/>
                  </a:lnTo>
                  <a:lnTo>
                    <a:pt x="f91" y="f92"/>
                  </a:lnTo>
                  <a:lnTo>
                    <a:pt x="f93" y="f94"/>
                  </a:lnTo>
                  <a:lnTo>
                    <a:pt x="f95" y="f96"/>
                  </a:lnTo>
                  <a:lnTo>
                    <a:pt x="f40" y="f97"/>
                  </a:lnTo>
                  <a:lnTo>
                    <a:pt x="f32" y="f98"/>
                  </a:lnTo>
                  <a:lnTo>
                    <a:pt x="f99" y="f100"/>
                  </a:lnTo>
                  <a:lnTo>
                    <a:pt x="f101" y="f102"/>
                  </a:lnTo>
                  <a:lnTo>
                    <a:pt x="f103" y="f89"/>
                  </a:lnTo>
                  <a:lnTo>
                    <a:pt x="f104" y="f105"/>
                  </a:lnTo>
                  <a:lnTo>
                    <a:pt x="f14" y="f106"/>
                  </a:lnTo>
                  <a:lnTo>
                    <a:pt x="f107" y="f108"/>
                  </a:lnTo>
                  <a:lnTo>
                    <a:pt x="f109" y="f110"/>
                  </a:lnTo>
                  <a:lnTo>
                    <a:pt x="f111" y="f112"/>
                  </a:lnTo>
                  <a:lnTo>
                    <a:pt x="f113" y="f114"/>
                  </a:lnTo>
                  <a:lnTo>
                    <a:pt x="f115" y="f87"/>
                  </a:lnTo>
                  <a:lnTo>
                    <a:pt x="f5" y="f116"/>
                  </a:lnTo>
                  <a:lnTo>
                    <a:pt x="f117" y="f118"/>
                  </a:lnTo>
                  <a:lnTo>
                    <a:pt x="f119" y="f120"/>
                  </a:lnTo>
                  <a:lnTo>
                    <a:pt x="f11" y="f121"/>
                  </a:lnTo>
                  <a:lnTo>
                    <a:pt x="f122" y="f64"/>
                  </a:lnTo>
                  <a:lnTo>
                    <a:pt x="f15" y="f61"/>
                  </a:lnTo>
                  <a:lnTo>
                    <a:pt x="f17" y="f81"/>
                  </a:lnTo>
                  <a:lnTo>
                    <a:pt x="f21" y="f123"/>
                  </a:lnTo>
                  <a:lnTo>
                    <a:pt x="f124" y="f125"/>
                  </a:lnTo>
                  <a:lnTo>
                    <a:pt x="f126" y="f127"/>
                  </a:lnTo>
                  <a:lnTo>
                    <a:pt x="f27" y="f128"/>
                  </a:lnTo>
                  <a:lnTo>
                    <a:pt x="f29" y="f129"/>
                  </a:lnTo>
                  <a:lnTo>
                    <a:pt x="f31" y="f130"/>
                  </a:lnTo>
                  <a:lnTo>
                    <a:pt x="f131" y="f43"/>
                  </a:lnTo>
                  <a:lnTo>
                    <a:pt x="f37" y="f132"/>
                  </a:lnTo>
                  <a:lnTo>
                    <a:pt x="f133" y="f134"/>
                  </a:lnTo>
                  <a:lnTo>
                    <a:pt x="f135" y="f99"/>
                  </a:lnTo>
                  <a:lnTo>
                    <a:pt x="f136" y="f137"/>
                  </a:lnTo>
                  <a:lnTo>
                    <a:pt x="f138" y="f24"/>
                  </a:lnTo>
                  <a:lnTo>
                    <a:pt x="f139" y="f140"/>
                  </a:lnTo>
                  <a:lnTo>
                    <a:pt x="f113" y="f141"/>
                  </a:lnTo>
                  <a:lnTo>
                    <a:pt x="f142" y="f143"/>
                  </a:lnTo>
                  <a:lnTo>
                    <a:pt x="f144" y="f145"/>
                  </a:lnTo>
                  <a:lnTo>
                    <a:pt x="f146" y="f53"/>
                  </a:lnTo>
                  <a:lnTo>
                    <a:pt x="f41" y="f107"/>
                  </a:lnTo>
                  <a:lnTo>
                    <a:pt x="f147" y="f48"/>
                  </a:lnTo>
                  <a:lnTo>
                    <a:pt x="f148" y="f149"/>
                  </a:lnTo>
                  <a:lnTo>
                    <a:pt x="f150" y="f151"/>
                  </a:lnTo>
                  <a:lnTo>
                    <a:pt x="f152" y="f147"/>
                  </a:lnTo>
                  <a:lnTo>
                    <a:pt x="f153" y="f39"/>
                  </a:lnTo>
                  <a:lnTo>
                    <a:pt x="f154" y="f33"/>
                  </a:lnTo>
                  <a:lnTo>
                    <a:pt x="f151" y="f19"/>
                  </a:lnTo>
                  <a:lnTo>
                    <a:pt x="f155" y="f5"/>
                  </a:lnTo>
                  <a:lnTo>
                    <a:pt x="f156" y="f117"/>
                  </a:lnTo>
                  <a:lnTo>
                    <a:pt x="f8" y="f9"/>
                  </a:lnTo>
                  <a:close/>
                </a:path>
              </a:pathLst>
            </a:custGeom>
            <a:solidFill>
              <a:srgbClr val="03002E"/>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37" name="Freeform 27">
              <a:extLst>
                <a:ext uri="{FF2B5EF4-FFF2-40B4-BE49-F238E27FC236}">
                  <a16:creationId xmlns:a16="http://schemas.microsoft.com/office/drawing/2014/main" id="{18D37C46-28BB-4A02-CBB7-6FC7A11D5D62}"/>
                </a:ext>
              </a:extLst>
            </p:cNvPr>
            <p:cNvSpPr/>
            <p:nvPr/>
          </p:nvSpPr>
          <p:spPr>
            <a:xfrm>
              <a:off x="3605287" y="3006922"/>
              <a:ext cx="1060777" cy="505471"/>
            </a:xfrm>
            <a:custGeom>
              <a:avLst/>
              <a:gdLst>
                <a:gd name="f0" fmla="val 10800000"/>
                <a:gd name="f1" fmla="val 5400000"/>
                <a:gd name="f2" fmla="val 180"/>
                <a:gd name="f3" fmla="val w"/>
                <a:gd name="f4" fmla="val h"/>
                <a:gd name="f5" fmla="val 0"/>
                <a:gd name="f6" fmla="val 894"/>
                <a:gd name="f7" fmla="val 426"/>
                <a:gd name="f8" fmla="val 858"/>
                <a:gd name="f9" fmla="val 47"/>
                <a:gd name="f10" fmla="val 62"/>
                <a:gd name="f11" fmla="val 863"/>
                <a:gd name="f12" fmla="val 80"/>
                <a:gd name="f13" fmla="val 865"/>
                <a:gd name="f14" fmla="val 97"/>
                <a:gd name="f15" fmla="val 870"/>
                <a:gd name="f16" fmla="val 116"/>
                <a:gd name="f17" fmla="val 872"/>
                <a:gd name="f18" fmla="val 133"/>
                <a:gd name="f19" fmla="val 875"/>
                <a:gd name="f20" fmla="val 149"/>
                <a:gd name="f21" fmla="val 879"/>
                <a:gd name="f22" fmla="val 168"/>
                <a:gd name="f23" fmla="val 882"/>
                <a:gd name="f24" fmla="val 185"/>
                <a:gd name="f25" fmla="val 886"/>
                <a:gd name="f26" fmla="val 201"/>
                <a:gd name="f27" fmla="val 215"/>
                <a:gd name="f28" fmla="val 230"/>
                <a:gd name="f29" fmla="val 244"/>
                <a:gd name="f30" fmla="val 889"/>
                <a:gd name="f31" fmla="val 258"/>
                <a:gd name="f32" fmla="val 272"/>
                <a:gd name="f33" fmla="val 284"/>
                <a:gd name="f34" fmla="val 298"/>
                <a:gd name="f35" fmla="val 891"/>
                <a:gd name="f36" fmla="val 312"/>
                <a:gd name="f37" fmla="val 327"/>
                <a:gd name="f38" fmla="val 341"/>
                <a:gd name="f39" fmla="val 355"/>
                <a:gd name="f40" fmla="val 367"/>
                <a:gd name="f41" fmla="val 381"/>
                <a:gd name="f42" fmla="val 395"/>
                <a:gd name="f43" fmla="val 410"/>
                <a:gd name="f44" fmla="val 424"/>
                <a:gd name="f45" fmla="val 419"/>
                <a:gd name="f46" fmla="val 414"/>
                <a:gd name="f47" fmla="val 853"/>
                <a:gd name="f48" fmla="val 842"/>
                <a:gd name="f49" fmla="val 400"/>
                <a:gd name="f50" fmla="val 823"/>
                <a:gd name="f51" fmla="val 391"/>
                <a:gd name="f52" fmla="val 816"/>
                <a:gd name="f53" fmla="val 388"/>
                <a:gd name="f54" fmla="val 813"/>
                <a:gd name="f55" fmla="val 808"/>
                <a:gd name="f56" fmla="val 799"/>
                <a:gd name="f57" fmla="val 792"/>
                <a:gd name="f58" fmla="val 782"/>
                <a:gd name="f59" fmla="val 780"/>
                <a:gd name="f60" fmla="val 398"/>
                <a:gd name="f61" fmla="val 778"/>
                <a:gd name="f62" fmla="val 775"/>
                <a:gd name="f63" fmla="val 393"/>
                <a:gd name="f64" fmla="val 771"/>
                <a:gd name="f65" fmla="val 756"/>
                <a:gd name="f66" fmla="val 754"/>
                <a:gd name="f67" fmla="val 402"/>
                <a:gd name="f68" fmla="val 747"/>
                <a:gd name="f69" fmla="val 405"/>
                <a:gd name="f70" fmla="val 737"/>
                <a:gd name="f71" fmla="val 719"/>
                <a:gd name="f72" fmla="val 711"/>
                <a:gd name="f73" fmla="val 417"/>
                <a:gd name="f74" fmla="val 702"/>
                <a:gd name="f75" fmla="val 700"/>
                <a:gd name="f76" fmla="val 697"/>
                <a:gd name="f77" fmla="val 688"/>
                <a:gd name="f78" fmla="val 681"/>
                <a:gd name="f79" fmla="val 669"/>
                <a:gd name="f80" fmla="val 666"/>
                <a:gd name="f81" fmla="val 664"/>
                <a:gd name="f82" fmla="val 659"/>
                <a:gd name="f83" fmla="val 407"/>
                <a:gd name="f84" fmla="val 655"/>
                <a:gd name="f85" fmla="val 652"/>
                <a:gd name="f86" fmla="val 643"/>
                <a:gd name="f87" fmla="val 638"/>
                <a:gd name="f88" fmla="val 636"/>
                <a:gd name="f89" fmla="val 633"/>
                <a:gd name="f90" fmla="val 629"/>
                <a:gd name="f91" fmla="val 626"/>
                <a:gd name="f92" fmla="val 624"/>
                <a:gd name="f93" fmla="val 619"/>
                <a:gd name="f94" fmla="val 617"/>
                <a:gd name="f95" fmla="val 614"/>
                <a:gd name="f96" fmla="val 612"/>
                <a:gd name="f97" fmla="val 607"/>
                <a:gd name="f98" fmla="val 605"/>
                <a:gd name="f99" fmla="val 603"/>
                <a:gd name="f100" fmla="val 598"/>
                <a:gd name="f101" fmla="val 593"/>
                <a:gd name="f102" fmla="val 588"/>
                <a:gd name="f103" fmla="val 584"/>
                <a:gd name="f104" fmla="val 581"/>
                <a:gd name="f105" fmla="val 574"/>
                <a:gd name="f106" fmla="val 565"/>
                <a:gd name="f107" fmla="val 562"/>
                <a:gd name="f108" fmla="val 560"/>
                <a:gd name="f109" fmla="val 558"/>
                <a:gd name="f110" fmla="val 555"/>
                <a:gd name="f111" fmla="val 553"/>
                <a:gd name="f112" fmla="val 541"/>
                <a:gd name="f113" fmla="val 536"/>
                <a:gd name="f114" fmla="val 532"/>
                <a:gd name="f115" fmla="val 412"/>
                <a:gd name="f116" fmla="val 529"/>
                <a:gd name="f117" fmla="val 525"/>
                <a:gd name="f118" fmla="val 522"/>
                <a:gd name="f119" fmla="val 513"/>
                <a:gd name="f120" fmla="val 510"/>
                <a:gd name="f121" fmla="val 383"/>
                <a:gd name="f122" fmla="val 508"/>
                <a:gd name="f123" fmla="val 376"/>
                <a:gd name="f124" fmla="val 496"/>
                <a:gd name="f125" fmla="val 379"/>
                <a:gd name="f126" fmla="val 482"/>
                <a:gd name="f127" fmla="val 475"/>
                <a:gd name="f128" fmla="val 473"/>
                <a:gd name="f129" fmla="val 386"/>
                <a:gd name="f130" fmla="val 468"/>
                <a:gd name="f131" fmla="val 456"/>
                <a:gd name="f132" fmla="val 442"/>
                <a:gd name="f133" fmla="val 435"/>
                <a:gd name="f134" fmla="val 416"/>
                <a:gd name="f135" fmla="val 369"/>
                <a:gd name="f136" fmla="val 397"/>
                <a:gd name="f137" fmla="val 394"/>
                <a:gd name="f138" fmla="val 392"/>
                <a:gd name="f139" fmla="val 357"/>
                <a:gd name="f140" fmla="val 387"/>
                <a:gd name="f141" fmla="val 348"/>
                <a:gd name="f142" fmla="val 385"/>
                <a:gd name="f143" fmla="val 346"/>
                <a:gd name="f144" fmla="val 339"/>
                <a:gd name="f145" fmla="val 373"/>
                <a:gd name="f146" fmla="val 371"/>
                <a:gd name="f147" fmla="val 368"/>
                <a:gd name="f148" fmla="val 347"/>
                <a:gd name="f149" fmla="val 340"/>
                <a:gd name="f150" fmla="val 321"/>
                <a:gd name="f151" fmla="val 329"/>
                <a:gd name="f152" fmla="val 314"/>
                <a:gd name="f153" fmla="val 324"/>
                <a:gd name="f154" fmla="val 307"/>
                <a:gd name="f155" fmla="val 322"/>
                <a:gd name="f156" fmla="val 308"/>
                <a:gd name="f157" fmla="val 294"/>
                <a:gd name="f158" fmla="val 277"/>
                <a:gd name="f159" fmla="val 263"/>
                <a:gd name="f160" fmla="val 246"/>
                <a:gd name="f161" fmla="val 232"/>
                <a:gd name="f162" fmla="val 218"/>
                <a:gd name="f163" fmla="val 187"/>
                <a:gd name="f164" fmla="val 170"/>
                <a:gd name="f165" fmla="val 156"/>
                <a:gd name="f166" fmla="val 140"/>
                <a:gd name="f167" fmla="val 125"/>
                <a:gd name="f168" fmla="val 111"/>
                <a:gd name="f169" fmla="val 95"/>
                <a:gd name="f170" fmla="val 288"/>
                <a:gd name="f171" fmla="val 269"/>
                <a:gd name="f172" fmla="val 250"/>
                <a:gd name="f173" fmla="val 231"/>
                <a:gd name="f174" fmla="val 212"/>
                <a:gd name="f175" fmla="val 191"/>
                <a:gd name="f176" fmla="val 78"/>
                <a:gd name="f177" fmla="val 172"/>
                <a:gd name="f178" fmla="val 153"/>
                <a:gd name="f179" fmla="val 134"/>
                <a:gd name="f180" fmla="val 115"/>
                <a:gd name="f181" fmla="val 96"/>
                <a:gd name="f182" fmla="val 76"/>
                <a:gd name="f183" fmla="val 59"/>
                <a:gd name="f184" fmla="val 40"/>
                <a:gd name="f185" fmla="val 18"/>
                <a:gd name="f186" fmla="val 73"/>
                <a:gd name="f187" fmla="val 2"/>
                <a:gd name="f188" fmla="val 43"/>
                <a:gd name="f189" fmla="val 26"/>
                <a:gd name="f190" fmla="val 12"/>
                <a:gd name="f191" fmla="val 28"/>
                <a:gd name="f192" fmla="val 52"/>
                <a:gd name="f193" fmla="val 14"/>
                <a:gd name="f194" fmla="val 104"/>
                <a:gd name="f195" fmla="val 127"/>
                <a:gd name="f196" fmla="val 151"/>
                <a:gd name="f197" fmla="val 175"/>
                <a:gd name="f198" fmla="val 17"/>
                <a:gd name="f199" fmla="val 196"/>
                <a:gd name="f200" fmla="val 219"/>
                <a:gd name="f201" fmla="val 243"/>
                <a:gd name="f202" fmla="val 267"/>
                <a:gd name="f203" fmla="val 290"/>
                <a:gd name="f204" fmla="val 338"/>
                <a:gd name="f205" fmla="val 361"/>
                <a:gd name="f206" fmla="val 409"/>
                <a:gd name="f207" fmla="val 432"/>
                <a:gd name="f208" fmla="val 480"/>
                <a:gd name="f209" fmla="val 503"/>
                <a:gd name="f210" fmla="val 527"/>
                <a:gd name="f211" fmla="val 551"/>
                <a:gd name="f212" fmla="val 622"/>
                <a:gd name="f213" fmla="val 9"/>
                <a:gd name="f214" fmla="val 690"/>
                <a:gd name="f215" fmla="val 7"/>
                <a:gd name="f216" fmla="val 714"/>
                <a:gd name="f217" fmla="val 5"/>
                <a:gd name="f218" fmla="val 761"/>
                <a:gd name="f219" fmla="val 785"/>
                <a:gd name="f220" fmla="val 832"/>
                <a:gd name="f221" fmla="val 856"/>
                <a:gd name="f222" fmla="val 31"/>
                <a:gd name="f223" fmla="+- 0 0 -90"/>
                <a:gd name="f224" fmla="*/ f3 1 894"/>
                <a:gd name="f225" fmla="*/ f4 1 426"/>
                <a:gd name="f226" fmla="+- f7 0 f5"/>
                <a:gd name="f227" fmla="+- f6 0 f5"/>
                <a:gd name="f228" fmla="*/ f223 f0 1"/>
                <a:gd name="f229" fmla="*/ f227 1 894"/>
                <a:gd name="f230" fmla="*/ f226 1 426"/>
                <a:gd name="f231" fmla="*/ 1373188 f227 1"/>
                <a:gd name="f232" fmla="*/ 153988 f226 1"/>
                <a:gd name="f233" fmla="*/ 1395413 f227 1"/>
                <a:gd name="f234" fmla="*/ 266700 f226 1"/>
                <a:gd name="f235" fmla="*/ 1406525 f227 1"/>
                <a:gd name="f236" fmla="*/ 365126 f226 1"/>
                <a:gd name="f237" fmla="*/ 1411288 f227 1"/>
                <a:gd name="f238" fmla="*/ 450851 f226 1"/>
                <a:gd name="f239" fmla="*/ 1414463 f227 1"/>
                <a:gd name="f240" fmla="*/ 541338 f226 1"/>
                <a:gd name="f241" fmla="*/ 1419225 f227 1"/>
                <a:gd name="f242" fmla="*/ 627063 f226 1"/>
                <a:gd name="f243" fmla="*/ 1370013 f227 1"/>
                <a:gd name="f244" fmla="*/ 657226 f226 1"/>
                <a:gd name="f245" fmla="*/ 1295400 f227 1"/>
                <a:gd name="f246" fmla="*/ 615951 f226 1"/>
                <a:gd name="f247" fmla="*/ 1257300 f227 1"/>
                <a:gd name="f248" fmla="*/ 635001 f226 1"/>
                <a:gd name="f249" fmla="*/ 1230313 f227 1"/>
                <a:gd name="f250" fmla="*/ 623888 f226 1"/>
                <a:gd name="f251" fmla="*/ 1185863 f227 1"/>
                <a:gd name="f252" fmla="*/ 642938 f226 1"/>
                <a:gd name="f253" fmla="*/ 1114425 f227 1"/>
                <a:gd name="f254" fmla="*/ 665163 f226 1"/>
                <a:gd name="f255" fmla="*/ 1081088 f227 1"/>
                <a:gd name="f256" fmla="*/ 661988 f226 1"/>
                <a:gd name="f257" fmla="*/ 1057275 f227 1"/>
                <a:gd name="f258" fmla="*/ 638176 f226 1"/>
                <a:gd name="f259" fmla="*/ 1035050 f227 1"/>
                <a:gd name="f260" fmla="*/ 650876 f226 1"/>
                <a:gd name="f261" fmla="*/ 1004888 f227 1"/>
                <a:gd name="f262" fmla="*/ 631826 f226 1"/>
                <a:gd name="f263" fmla="*/ 982663 f227 1"/>
                <a:gd name="f264" fmla="*/ 971550 f227 1"/>
                <a:gd name="f265" fmla="*/ 676276 f226 1"/>
                <a:gd name="f266" fmla="*/ 963613 f227 1"/>
                <a:gd name="f267" fmla="*/ 941388 f227 1"/>
                <a:gd name="f268" fmla="*/ 911225 f227 1"/>
                <a:gd name="f269" fmla="*/ 646113 f226 1"/>
                <a:gd name="f270" fmla="*/ 885825 f227 1"/>
                <a:gd name="f271" fmla="*/ 850900 f227 1"/>
                <a:gd name="f272" fmla="*/ 833438 f227 1"/>
                <a:gd name="f273" fmla="*/ 806450 f227 1"/>
                <a:gd name="f274" fmla="*/ 596901 f226 1"/>
                <a:gd name="f275" fmla="*/ 750888 f227 1"/>
                <a:gd name="f276" fmla="*/ 612776 f226 1"/>
                <a:gd name="f277" fmla="*/ 690563 f227 1"/>
                <a:gd name="f278" fmla="*/ 625475 f227 1"/>
                <a:gd name="f279" fmla="*/ 582613 f226 1"/>
                <a:gd name="f280" fmla="*/ 596900 f227 1"/>
                <a:gd name="f281" fmla="*/ 538163 f226 1"/>
                <a:gd name="f282" fmla="*/ 584200 f227 1"/>
                <a:gd name="f283" fmla="*/ 552451 f226 1"/>
                <a:gd name="f284" fmla="*/ 509588 f227 1"/>
                <a:gd name="f285" fmla="*/ 522288 f226 1"/>
                <a:gd name="f286" fmla="*/ 487363 f227 1"/>
                <a:gd name="f287" fmla="*/ 466726 f226 1"/>
                <a:gd name="f288" fmla="*/ 368301 f226 1"/>
                <a:gd name="f289" fmla="*/ 269875 f226 1"/>
                <a:gd name="f290" fmla="*/ 176213 f226 1"/>
                <a:gd name="f291" fmla="*/ 427038 f227 1"/>
                <a:gd name="f292" fmla="*/ 127000 f226 1"/>
                <a:gd name="f293" fmla="*/ 303213 f227 1"/>
                <a:gd name="f294" fmla="*/ 123825 f226 1"/>
                <a:gd name="f295" fmla="*/ 182563 f227 1"/>
                <a:gd name="f296" fmla="*/ 63500 f227 1"/>
                <a:gd name="f297" fmla="*/ 120650 f226 1"/>
                <a:gd name="f298" fmla="*/ 3175 f227 1"/>
                <a:gd name="f299" fmla="*/ 68263 f226 1"/>
                <a:gd name="f300" fmla="*/ 82550 f227 1"/>
                <a:gd name="f301" fmla="*/ 19050 f226 1"/>
                <a:gd name="f302" fmla="*/ 239713 f227 1"/>
                <a:gd name="f303" fmla="*/ 22225 f226 1"/>
                <a:gd name="f304" fmla="*/ 385763 f227 1"/>
                <a:gd name="f305" fmla="*/ 26988 f226 1"/>
                <a:gd name="f306" fmla="*/ 536575 f227 1"/>
                <a:gd name="f307" fmla="*/ 685800 f227 1"/>
                <a:gd name="f308" fmla="*/ 836613 f227 1"/>
                <a:gd name="f309" fmla="*/ 987425 f227 1"/>
                <a:gd name="f310" fmla="*/ 1133475 f227 1"/>
                <a:gd name="f311" fmla="*/ 11113 f226 1"/>
                <a:gd name="f312" fmla="*/ 1282700 f227 1"/>
                <a:gd name="f313" fmla="*/ 3175 f226 1"/>
                <a:gd name="f314" fmla="*/ 1362075 f227 1"/>
                <a:gd name="f315" fmla="*/ 49213 f226 1"/>
                <a:gd name="f316" fmla="*/ f228 1 f2"/>
                <a:gd name="f317" fmla="*/ f231 1 894"/>
                <a:gd name="f318" fmla="*/ f232 1 426"/>
                <a:gd name="f319" fmla="*/ f233 1 894"/>
                <a:gd name="f320" fmla="*/ f234 1 426"/>
                <a:gd name="f321" fmla="*/ f235 1 894"/>
                <a:gd name="f322" fmla="*/ f236 1 426"/>
                <a:gd name="f323" fmla="*/ f237 1 894"/>
                <a:gd name="f324" fmla="*/ f238 1 426"/>
                <a:gd name="f325" fmla="*/ f239 1 894"/>
                <a:gd name="f326" fmla="*/ f240 1 426"/>
                <a:gd name="f327" fmla="*/ f241 1 894"/>
                <a:gd name="f328" fmla="*/ f242 1 426"/>
                <a:gd name="f329" fmla="*/ f243 1 894"/>
                <a:gd name="f330" fmla="*/ f244 1 426"/>
                <a:gd name="f331" fmla="*/ f245 1 894"/>
                <a:gd name="f332" fmla="*/ f246 1 426"/>
                <a:gd name="f333" fmla="*/ f247 1 894"/>
                <a:gd name="f334" fmla="*/ f248 1 426"/>
                <a:gd name="f335" fmla="*/ f249 1 894"/>
                <a:gd name="f336" fmla="*/ f250 1 426"/>
                <a:gd name="f337" fmla="*/ f251 1 894"/>
                <a:gd name="f338" fmla="*/ f252 1 426"/>
                <a:gd name="f339" fmla="*/ f253 1 894"/>
                <a:gd name="f340" fmla="*/ f254 1 426"/>
                <a:gd name="f341" fmla="*/ f255 1 894"/>
                <a:gd name="f342" fmla="*/ f256 1 426"/>
                <a:gd name="f343" fmla="*/ f257 1 894"/>
                <a:gd name="f344" fmla="*/ f258 1 426"/>
                <a:gd name="f345" fmla="*/ f259 1 894"/>
                <a:gd name="f346" fmla="*/ f260 1 426"/>
                <a:gd name="f347" fmla="*/ f261 1 894"/>
                <a:gd name="f348" fmla="*/ f262 1 426"/>
                <a:gd name="f349" fmla="*/ f263 1 894"/>
                <a:gd name="f350" fmla="*/ f264 1 894"/>
                <a:gd name="f351" fmla="*/ f265 1 426"/>
                <a:gd name="f352" fmla="*/ f266 1 894"/>
                <a:gd name="f353" fmla="*/ f267 1 894"/>
                <a:gd name="f354" fmla="*/ f268 1 894"/>
                <a:gd name="f355" fmla="*/ f269 1 426"/>
                <a:gd name="f356" fmla="*/ f270 1 894"/>
                <a:gd name="f357" fmla="*/ f271 1 894"/>
                <a:gd name="f358" fmla="*/ f272 1 894"/>
                <a:gd name="f359" fmla="*/ f273 1 894"/>
                <a:gd name="f360" fmla="*/ f274 1 426"/>
                <a:gd name="f361" fmla="*/ f275 1 894"/>
                <a:gd name="f362" fmla="*/ f276 1 426"/>
                <a:gd name="f363" fmla="*/ f277 1 894"/>
                <a:gd name="f364" fmla="*/ f278 1 894"/>
                <a:gd name="f365" fmla="*/ f279 1 426"/>
                <a:gd name="f366" fmla="*/ f280 1 894"/>
                <a:gd name="f367" fmla="*/ f281 1 426"/>
                <a:gd name="f368" fmla="*/ f282 1 894"/>
                <a:gd name="f369" fmla="*/ f283 1 426"/>
                <a:gd name="f370" fmla="*/ f284 1 894"/>
                <a:gd name="f371" fmla="*/ f285 1 426"/>
                <a:gd name="f372" fmla="*/ f286 1 894"/>
                <a:gd name="f373" fmla="*/ f287 1 426"/>
                <a:gd name="f374" fmla="*/ f288 1 426"/>
                <a:gd name="f375" fmla="*/ f289 1 426"/>
                <a:gd name="f376" fmla="*/ f290 1 426"/>
                <a:gd name="f377" fmla="*/ f291 1 894"/>
                <a:gd name="f378" fmla="*/ f292 1 426"/>
                <a:gd name="f379" fmla="*/ f293 1 894"/>
                <a:gd name="f380" fmla="*/ f294 1 426"/>
                <a:gd name="f381" fmla="*/ f295 1 894"/>
                <a:gd name="f382" fmla="*/ f296 1 894"/>
                <a:gd name="f383" fmla="*/ f297 1 426"/>
                <a:gd name="f384" fmla="*/ f298 1 894"/>
                <a:gd name="f385" fmla="*/ f299 1 426"/>
                <a:gd name="f386" fmla="*/ f300 1 894"/>
                <a:gd name="f387" fmla="*/ f301 1 426"/>
                <a:gd name="f388" fmla="*/ f302 1 894"/>
                <a:gd name="f389" fmla="*/ f303 1 426"/>
                <a:gd name="f390" fmla="*/ f304 1 894"/>
                <a:gd name="f391" fmla="*/ f305 1 426"/>
                <a:gd name="f392" fmla="*/ f306 1 894"/>
                <a:gd name="f393" fmla="*/ f307 1 894"/>
                <a:gd name="f394" fmla="*/ f308 1 894"/>
                <a:gd name="f395" fmla="*/ f309 1 894"/>
                <a:gd name="f396" fmla="*/ f310 1 894"/>
                <a:gd name="f397" fmla="*/ f311 1 426"/>
                <a:gd name="f398" fmla="*/ f312 1 894"/>
                <a:gd name="f399" fmla="*/ f313 1 426"/>
                <a:gd name="f400" fmla="*/ f314 1 894"/>
                <a:gd name="f401" fmla="*/ f315 1 426"/>
                <a:gd name="f402" fmla="*/ 0 1 f229"/>
                <a:gd name="f403" fmla="*/ f6 1 f229"/>
                <a:gd name="f404" fmla="*/ 0 1 f230"/>
                <a:gd name="f405" fmla="*/ f7 1 f230"/>
                <a:gd name="f406" fmla="+- f316 0 f1"/>
                <a:gd name="f407" fmla="*/ f317 1 f229"/>
                <a:gd name="f408" fmla="*/ f318 1 f230"/>
                <a:gd name="f409" fmla="*/ f319 1 f229"/>
                <a:gd name="f410" fmla="*/ f320 1 f230"/>
                <a:gd name="f411" fmla="*/ f321 1 f229"/>
                <a:gd name="f412" fmla="*/ f322 1 f230"/>
                <a:gd name="f413" fmla="*/ f323 1 f229"/>
                <a:gd name="f414" fmla="*/ f324 1 f230"/>
                <a:gd name="f415" fmla="*/ f325 1 f229"/>
                <a:gd name="f416" fmla="*/ f326 1 f230"/>
                <a:gd name="f417" fmla="*/ f327 1 f229"/>
                <a:gd name="f418" fmla="*/ f328 1 f230"/>
                <a:gd name="f419" fmla="*/ f329 1 f229"/>
                <a:gd name="f420" fmla="*/ f330 1 f230"/>
                <a:gd name="f421" fmla="*/ f331 1 f229"/>
                <a:gd name="f422" fmla="*/ f332 1 f230"/>
                <a:gd name="f423" fmla="*/ f333 1 f229"/>
                <a:gd name="f424" fmla="*/ f334 1 f230"/>
                <a:gd name="f425" fmla="*/ f335 1 f229"/>
                <a:gd name="f426" fmla="*/ f336 1 f230"/>
                <a:gd name="f427" fmla="*/ f337 1 f229"/>
                <a:gd name="f428" fmla="*/ f338 1 f230"/>
                <a:gd name="f429" fmla="*/ f339 1 f229"/>
                <a:gd name="f430" fmla="*/ f340 1 f230"/>
                <a:gd name="f431" fmla="*/ f341 1 f229"/>
                <a:gd name="f432" fmla="*/ f342 1 f230"/>
                <a:gd name="f433" fmla="*/ f343 1 f229"/>
                <a:gd name="f434" fmla="*/ f344 1 f230"/>
                <a:gd name="f435" fmla="*/ f345 1 f229"/>
                <a:gd name="f436" fmla="*/ f346 1 f230"/>
                <a:gd name="f437" fmla="*/ f347 1 f229"/>
                <a:gd name="f438" fmla="*/ f348 1 f230"/>
                <a:gd name="f439" fmla="*/ f349 1 f229"/>
                <a:gd name="f440" fmla="*/ f350 1 f229"/>
                <a:gd name="f441" fmla="*/ f351 1 f230"/>
                <a:gd name="f442" fmla="*/ f352 1 f229"/>
                <a:gd name="f443" fmla="*/ f353 1 f229"/>
                <a:gd name="f444" fmla="*/ f354 1 f229"/>
                <a:gd name="f445" fmla="*/ f355 1 f230"/>
                <a:gd name="f446" fmla="*/ f356 1 f229"/>
                <a:gd name="f447" fmla="*/ f357 1 f229"/>
                <a:gd name="f448" fmla="*/ f358 1 f229"/>
                <a:gd name="f449" fmla="*/ f359 1 f229"/>
                <a:gd name="f450" fmla="*/ f360 1 f230"/>
                <a:gd name="f451" fmla="*/ f361 1 f229"/>
                <a:gd name="f452" fmla="*/ f362 1 f230"/>
                <a:gd name="f453" fmla="*/ f363 1 f229"/>
                <a:gd name="f454" fmla="*/ f364 1 f229"/>
                <a:gd name="f455" fmla="*/ f365 1 f230"/>
                <a:gd name="f456" fmla="*/ f366 1 f229"/>
                <a:gd name="f457" fmla="*/ f367 1 f230"/>
                <a:gd name="f458" fmla="*/ f368 1 f229"/>
                <a:gd name="f459" fmla="*/ f369 1 f230"/>
                <a:gd name="f460" fmla="*/ f370 1 f229"/>
                <a:gd name="f461" fmla="*/ f371 1 f230"/>
                <a:gd name="f462" fmla="*/ f372 1 f229"/>
                <a:gd name="f463" fmla="*/ f373 1 f230"/>
                <a:gd name="f464" fmla="*/ f374 1 f230"/>
                <a:gd name="f465" fmla="*/ f375 1 f230"/>
                <a:gd name="f466" fmla="*/ f376 1 f230"/>
                <a:gd name="f467" fmla="*/ f377 1 f229"/>
                <a:gd name="f468" fmla="*/ f378 1 f230"/>
                <a:gd name="f469" fmla="*/ f379 1 f229"/>
                <a:gd name="f470" fmla="*/ f380 1 f230"/>
                <a:gd name="f471" fmla="*/ f381 1 f229"/>
                <a:gd name="f472" fmla="*/ f382 1 f229"/>
                <a:gd name="f473" fmla="*/ f383 1 f230"/>
                <a:gd name="f474" fmla="*/ f384 1 f229"/>
                <a:gd name="f475" fmla="*/ f385 1 f230"/>
                <a:gd name="f476" fmla="*/ f386 1 f229"/>
                <a:gd name="f477" fmla="*/ f387 1 f230"/>
                <a:gd name="f478" fmla="*/ f388 1 f229"/>
                <a:gd name="f479" fmla="*/ f389 1 f230"/>
                <a:gd name="f480" fmla="*/ f390 1 f229"/>
                <a:gd name="f481" fmla="*/ f391 1 f230"/>
                <a:gd name="f482" fmla="*/ f392 1 f229"/>
                <a:gd name="f483" fmla="*/ f393 1 f229"/>
                <a:gd name="f484" fmla="*/ f394 1 f229"/>
                <a:gd name="f485" fmla="*/ f395 1 f229"/>
                <a:gd name="f486" fmla="*/ f396 1 f229"/>
                <a:gd name="f487" fmla="*/ f397 1 f230"/>
                <a:gd name="f488" fmla="*/ f398 1 f229"/>
                <a:gd name="f489" fmla="*/ f399 1 f230"/>
                <a:gd name="f490" fmla="*/ f400 1 f229"/>
                <a:gd name="f491" fmla="*/ f401 1 f230"/>
                <a:gd name="f492" fmla="*/ f402 f224 1"/>
                <a:gd name="f493" fmla="*/ f403 f224 1"/>
                <a:gd name="f494" fmla="*/ f405 f225 1"/>
                <a:gd name="f495" fmla="*/ f404 f225 1"/>
                <a:gd name="f496" fmla="*/ f407 f224 1"/>
                <a:gd name="f497" fmla="*/ f408 f225 1"/>
                <a:gd name="f498" fmla="*/ f409 f224 1"/>
                <a:gd name="f499" fmla="*/ f410 f225 1"/>
                <a:gd name="f500" fmla="*/ f411 f224 1"/>
                <a:gd name="f501" fmla="*/ f412 f225 1"/>
                <a:gd name="f502" fmla="*/ f413 f224 1"/>
                <a:gd name="f503" fmla="*/ f414 f225 1"/>
                <a:gd name="f504" fmla="*/ f415 f224 1"/>
                <a:gd name="f505" fmla="*/ f416 f225 1"/>
                <a:gd name="f506" fmla="*/ f417 f224 1"/>
                <a:gd name="f507" fmla="*/ f418 f225 1"/>
                <a:gd name="f508" fmla="*/ f419 f224 1"/>
                <a:gd name="f509" fmla="*/ f420 f225 1"/>
                <a:gd name="f510" fmla="*/ f421 f224 1"/>
                <a:gd name="f511" fmla="*/ f422 f225 1"/>
                <a:gd name="f512" fmla="*/ f423 f224 1"/>
                <a:gd name="f513" fmla="*/ f424 f225 1"/>
                <a:gd name="f514" fmla="*/ f425 f224 1"/>
                <a:gd name="f515" fmla="*/ f426 f225 1"/>
                <a:gd name="f516" fmla="*/ f427 f224 1"/>
                <a:gd name="f517" fmla="*/ f428 f225 1"/>
                <a:gd name="f518" fmla="*/ f429 f224 1"/>
                <a:gd name="f519" fmla="*/ f430 f225 1"/>
                <a:gd name="f520" fmla="*/ f431 f224 1"/>
                <a:gd name="f521" fmla="*/ f432 f225 1"/>
                <a:gd name="f522" fmla="*/ f433 f224 1"/>
                <a:gd name="f523" fmla="*/ f434 f225 1"/>
                <a:gd name="f524" fmla="*/ f435 f224 1"/>
                <a:gd name="f525" fmla="*/ f436 f225 1"/>
                <a:gd name="f526" fmla="*/ f437 f224 1"/>
                <a:gd name="f527" fmla="*/ f438 f225 1"/>
                <a:gd name="f528" fmla="*/ f439 f224 1"/>
                <a:gd name="f529" fmla="*/ f440 f224 1"/>
                <a:gd name="f530" fmla="*/ f441 f225 1"/>
                <a:gd name="f531" fmla="*/ f442 f224 1"/>
                <a:gd name="f532" fmla="*/ f443 f224 1"/>
                <a:gd name="f533" fmla="*/ f444 f224 1"/>
                <a:gd name="f534" fmla="*/ f445 f225 1"/>
                <a:gd name="f535" fmla="*/ f446 f224 1"/>
                <a:gd name="f536" fmla="*/ f447 f224 1"/>
                <a:gd name="f537" fmla="*/ f448 f224 1"/>
                <a:gd name="f538" fmla="*/ f449 f224 1"/>
                <a:gd name="f539" fmla="*/ f450 f225 1"/>
                <a:gd name="f540" fmla="*/ f451 f224 1"/>
                <a:gd name="f541" fmla="*/ f452 f225 1"/>
                <a:gd name="f542" fmla="*/ f453 f224 1"/>
                <a:gd name="f543" fmla="*/ f454 f224 1"/>
                <a:gd name="f544" fmla="*/ f455 f225 1"/>
                <a:gd name="f545" fmla="*/ f456 f224 1"/>
                <a:gd name="f546" fmla="*/ f457 f225 1"/>
                <a:gd name="f547" fmla="*/ f458 f224 1"/>
                <a:gd name="f548" fmla="*/ f459 f225 1"/>
                <a:gd name="f549" fmla="*/ f460 f224 1"/>
                <a:gd name="f550" fmla="*/ f461 f225 1"/>
                <a:gd name="f551" fmla="*/ f462 f224 1"/>
                <a:gd name="f552" fmla="*/ f463 f225 1"/>
                <a:gd name="f553" fmla="*/ f464 f225 1"/>
                <a:gd name="f554" fmla="*/ f465 f225 1"/>
                <a:gd name="f555" fmla="*/ f466 f225 1"/>
                <a:gd name="f556" fmla="*/ f467 f224 1"/>
                <a:gd name="f557" fmla="*/ f468 f225 1"/>
                <a:gd name="f558" fmla="*/ f469 f224 1"/>
                <a:gd name="f559" fmla="*/ f470 f225 1"/>
                <a:gd name="f560" fmla="*/ f471 f224 1"/>
                <a:gd name="f561" fmla="*/ f472 f224 1"/>
                <a:gd name="f562" fmla="*/ f473 f225 1"/>
                <a:gd name="f563" fmla="*/ f474 f224 1"/>
                <a:gd name="f564" fmla="*/ f475 f225 1"/>
                <a:gd name="f565" fmla="*/ f476 f224 1"/>
                <a:gd name="f566" fmla="*/ f477 f225 1"/>
                <a:gd name="f567" fmla="*/ f478 f224 1"/>
                <a:gd name="f568" fmla="*/ f479 f225 1"/>
                <a:gd name="f569" fmla="*/ f480 f224 1"/>
                <a:gd name="f570" fmla="*/ f481 f225 1"/>
                <a:gd name="f571" fmla="*/ f482 f224 1"/>
                <a:gd name="f572" fmla="*/ f483 f224 1"/>
                <a:gd name="f573" fmla="*/ f484 f224 1"/>
                <a:gd name="f574" fmla="*/ f485 f224 1"/>
                <a:gd name="f575" fmla="*/ f486 f224 1"/>
                <a:gd name="f576" fmla="*/ f487 f225 1"/>
                <a:gd name="f577" fmla="*/ f488 f224 1"/>
                <a:gd name="f578" fmla="*/ f489 f225 1"/>
                <a:gd name="f579" fmla="*/ f490 f224 1"/>
                <a:gd name="f580" fmla="*/ f491 f225 1"/>
              </a:gdLst>
              <a:ahLst/>
              <a:cxnLst>
                <a:cxn ang="3cd4">
                  <a:pos x="hc" y="t"/>
                </a:cxn>
                <a:cxn ang="0">
                  <a:pos x="r" y="vc"/>
                </a:cxn>
                <a:cxn ang="cd4">
                  <a:pos x="hc" y="b"/>
                </a:cxn>
                <a:cxn ang="cd2">
                  <a:pos x="l" y="vc"/>
                </a:cxn>
                <a:cxn ang="f406">
                  <a:pos x="f496" y="f497"/>
                </a:cxn>
                <a:cxn ang="f406">
                  <a:pos x="f498" y="f499"/>
                </a:cxn>
                <a:cxn ang="f406">
                  <a:pos x="f500" y="f501"/>
                </a:cxn>
                <a:cxn ang="f406">
                  <a:pos x="f502" y="f503"/>
                </a:cxn>
                <a:cxn ang="f406">
                  <a:pos x="f504" y="f505"/>
                </a:cxn>
                <a:cxn ang="f406">
                  <a:pos x="f506" y="f507"/>
                </a:cxn>
                <a:cxn ang="f406">
                  <a:pos x="f508" y="f509"/>
                </a:cxn>
                <a:cxn ang="f406">
                  <a:pos x="f510" y="f511"/>
                </a:cxn>
                <a:cxn ang="f406">
                  <a:pos x="f512" y="f513"/>
                </a:cxn>
                <a:cxn ang="f406">
                  <a:pos x="f514" y="f515"/>
                </a:cxn>
                <a:cxn ang="f406">
                  <a:pos x="f516" y="f517"/>
                </a:cxn>
                <a:cxn ang="f406">
                  <a:pos x="f518" y="f519"/>
                </a:cxn>
                <a:cxn ang="f406">
                  <a:pos x="f520" y="f521"/>
                </a:cxn>
                <a:cxn ang="f406">
                  <a:pos x="f522" y="f523"/>
                </a:cxn>
                <a:cxn ang="f406">
                  <a:pos x="f524" y="f525"/>
                </a:cxn>
                <a:cxn ang="f406">
                  <a:pos x="f526" y="f527"/>
                </a:cxn>
                <a:cxn ang="f406">
                  <a:pos x="f528" y="f525"/>
                </a:cxn>
                <a:cxn ang="f406">
                  <a:pos x="f529" y="f530"/>
                </a:cxn>
                <a:cxn ang="f406">
                  <a:pos x="f531" y="f525"/>
                </a:cxn>
                <a:cxn ang="f406">
                  <a:pos x="f532" y="f525"/>
                </a:cxn>
                <a:cxn ang="f406">
                  <a:pos x="f533" y="f534"/>
                </a:cxn>
                <a:cxn ang="f406">
                  <a:pos x="f535" y="f507"/>
                </a:cxn>
                <a:cxn ang="f406">
                  <a:pos x="f536" y="f525"/>
                </a:cxn>
                <a:cxn ang="f406">
                  <a:pos x="f537" y="f527"/>
                </a:cxn>
                <a:cxn ang="f406">
                  <a:pos x="f538" y="f539"/>
                </a:cxn>
                <a:cxn ang="f406">
                  <a:pos x="f540" y="f541"/>
                </a:cxn>
                <a:cxn ang="f406">
                  <a:pos x="f542" y="f539"/>
                </a:cxn>
                <a:cxn ang="f406">
                  <a:pos x="f543" y="f544"/>
                </a:cxn>
                <a:cxn ang="f406">
                  <a:pos x="f545" y="f546"/>
                </a:cxn>
                <a:cxn ang="f406">
                  <a:pos x="f547" y="f548"/>
                </a:cxn>
                <a:cxn ang="f406">
                  <a:pos x="f549" y="f550"/>
                </a:cxn>
                <a:cxn ang="f406">
                  <a:pos x="f551" y="f552"/>
                </a:cxn>
                <a:cxn ang="f406">
                  <a:pos x="f551" y="f553"/>
                </a:cxn>
                <a:cxn ang="f406">
                  <a:pos x="f551" y="f554"/>
                </a:cxn>
                <a:cxn ang="f406">
                  <a:pos x="f551" y="f555"/>
                </a:cxn>
                <a:cxn ang="f406">
                  <a:pos x="f556" y="f557"/>
                </a:cxn>
                <a:cxn ang="f406">
                  <a:pos x="f558" y="f559"/>
                </a:cxn>
                <a:cxn ang="f406">
                  <a:pos x="f560" y="f559"/>
                </a:cxn>
                <a:cxn ang="f406">
                  <a:pos x="f561" y="f562"/>
                </a:cxn>
                <a:cxn ang="f406">
                  <a:pos x="f563" y="f564"/>
                </a:cxn>
                <a:cxn ang="f406">
                  <a:pos x="f565" y="f566"/>
                </a:cxn>
                <a:cxn ang="f406">
                  <a:pos x="f567" y="f568"/>
                </a:cxn>
                <a:cxn ang="f406">
                  <a:pos x="f569" y="f570"/>
                </a:cxn>
                <a:cxn ang="f406">
                  <a:pos x="f571" y="f570"/>
                </a:cxn>
                <a:cxn ang="f406">
                  <a:pos x="f572" y="f570"/>
                </a:cxn>
                <a:cxn ang="f406">
                  <a:pos x="f573" y="f568"/>
                </a:cxn>
                <a:cxn ang="f406">
                  <a:pos x="f574" y="f566"/>
                </a:cxn>
                <a:cxn ang="f406">
                  <a:pos x="f575" y="f576"/>
                </a:cxn>
                <a:cxn ang="f406">
                  <a:pos x="f577" y="f578"/>
                </a:cxn>
                <a:cxn ang="f406">
                  <a:pos x="f579" y="f580"/>
                </a:cxn>
              </a:cxnLst>
              <a:rect l="f492" t="f495" r="f493" b="f494"/>
              <a:pathLst>
                <a:path w="894" h="426">
                  <a:moveTo>
                    <a:pt x="f8" y="f9"/>
                  </a:moveTo>
                  <a:lnTo>
                    <a:pt x="f8" y="f10"/>
                  </a:lnTo>
                  <a:lnTo>
                    <a:pt x="f11" y="f12"/>
                  </a:lnTo>
                  <a:lnTo>
                    <a:pt x="f13" y="f14"/>
                  </a:lnTo>
                  <a:lnTo>
                    <a:pt x="f15" y="f16"/>
                  </a:lnTo>
                  <a:lnTo>
                    <a:pt x="f17" y="f18"/>
                  </a:lnTo>
                  <a:lnTo>
                    <a:pt x="f19" y="f20"/>
                  </a:lnTo>
                  <a:lnTo>
                    <a:pt x="f21" y="f22"/>
                  </a:lnTo>
                  <a:lnTo>
                    <a:pt x="f23" y="f24"/>
                  </a:lnTo>
                  <a:lnTo>
                    <a:pt x="f25" y="f26"/>
                  </a:lnTo>
                  <a:lnTo>
                    <a:pt x="f25" y="f27"/>
                  </a:lnTo>
                  <a:lnTo>
                    <a:pt x="f25" y="f28"/>
                  </a:lnTo>
                  <a:lnTo>
                    <a:pt x="f25" y="f29"/>
                  </a:lnTo>
                  <a:lnTo>
                    <a:pt x="f30" y="f31"/>
                  </a:lnTo>
                  <a:lnTo>
                    <a:pt x="f30" y="f32"/>
                  </a:lnTo>
                  <a:lnTo>
                    <a:pt x="f30" y="f33"/>
                  </a:lnTo>
                  <a:lnTo>
                    <a:pt x="f30" y="f34"/>
                  </a:lnTo>
                  <a:lnTo>
                    <a:pt x="f35" y="f36"/>
                  </a:lnTo>
                  <a:lnTo>
                    <a:pt x="f35" y="f37"/>
                  </a:lnTo>
                  <a:lnTo>
                    <a:pt x="f35" y="f38"/>
                  </a:lnTo>
                  <a:lnTo>
                    <a:pt x="f35" y="f39"/>
                  </a:lnTo>
                  <a:lnTo>
                    <a:pt x="f35" y="f40"/>
                  </a:lnTo>
                  <a:lnTo>
                    <a:pt x="f6" y="f41"/>
                  </a:lnTo>
                  <a:lnTo>
                    <a:pt x="f6" y="f42"/>
                  </a:lnTo>
                  <a:lnTo>
                    <a:pt x="f6" y="f43"/>
                  </a:lnTo>
                  <a:lnTo>
                    <a:pt x="f6" y="f44"/>
                  </a:lnTo>
                  <a:lnTo>
                    <a:pt x="f15" y="f45"/>
                  </a:lnTo>
                  <a:lnTo>
                    <a:pt x="f11" y="f46"/>
                  </a:lnTo>
                  <a:lnTo>
                    <a:pt x="f47" y="f43"/>
                  </a:lnTo>
                  <a:lnTo>
                    <a:pt x="f48" y="f49"/>
                  </a:lnTo>
                  <a:lnTo>
                    <a:pt x="f50" y="f51"/>
                  </a:lnTo>
                  <a:lnTo>
                    <a:pt x="f52" y="f53"/>
                  </a:lnTo>
                  <a:lnTo>
                    <a:pt x="f54" y="f53"/>
                  </a:lnTo>
                  <a:lnTo>
                    <a:pt x="f55" y="f42"/>
                  </a:lnTo>
                  <a:lnTo>
                    <a:pt x="f56" y="f49"/>
                  </a:lnTo>
                  <a:lnTo>
                    <a:pt x="f57" y="f49"/>
                  </a:lnTo>
                  <a:lnTo>
                    <a:pt x="f58" y="f49"/>
                  </a:lnTo>
                  <a:lnTo>
                    <a:pt x="f59" y="f60"/>
                  </a:lnTo>
                  <a:lnTo>
                    <a:pt x="f61" y="f42"/>
                  </a:lnTo>
                  <a:lnTo>
                    <a:pt x="f62" y="f63"/>
                  </a:lnTo>
                  <a:lnTo>
                    <a:pt x="f64" y="f63"/>
                  </a:lnTo>
                  <a:lnTo>
                    <a:pt x="f65" y="f49"/>
                  </a:lnTo>
                  <a:lnTo>
                    <a:pt x="f66" y="f67"/>
                  </a:lnTo>
                  <a:lnTo>
                    <a:pt x="f68" y="f69"/>
                  </a:lnTo>
                  <a:lnTo>
                    <a:pt x="f70" y="f67"/>
                  </a:lnTo>
                  <a:lnTo>
                    <a:pt x="f71" y="f43"/>
                  </a:lnTo>
                  <a:lnTo>
                    <a:pt x="f72" y="f73"/>
                  </a:lnTo>
                  <a:lnTo>
                    <a:pt x="f74" y="f45"/>
                  </a:lnTo>
                  <a:lnTo>
                    <a:pt x="f75" y="f7"/>
                  </a:lnTo>
                  <a:lnTo>
                    <a:pt x="f76" y="f44"/>
                  </a:lnTo>
                  <a:lnTo>
                    <a:pt x="f77" y="f73"/>
                  </a:lnTo>
                  <a:lnTo>
                    <a:pt x="f78" y="f73"/>
                  </a:lnTo>
                  <a:lnTo>
                    <a:pt x="f79" y="f43"/>
                  </a:lnTo>
                  <a:lnTo>
                    <a:pt x="f79" y="f67"/>
                  </a:lnTo>
                  <a:lnTo>
                    <a:pt x="f80" y="f67"/>
                  </a:lnTo>
                  <a:lnTo>
                    <a:pt x="f81" y="f67"/>
                  </a:lnTo>
                  <a:lnTo>
                    <a:pt x="f82" y="f83"/>
                  </a:lnTo>
                  <a:lnTo>
                    <a:pt x="f84" y="f43"/>
                  </a:lnTo>
                  <a:lnTo>
                    <a:pt x="f85" y="f43"/>
                  </a:lnTo>
                  <a:lnTo>
                    <a:pt x="f86" y="f69"/>
                  </a:lnTo>
                  <a:lnTo>
                    <a:pt x="f87" y="f49"/>
                  </a:lnTo>
                  <a:lnTo>
                    <a:pt x="f88" y="f60"/>
                  </a:lnTo>
                  <a:lnTo>
                    <a:pt x="f89" y="f60"/>
                  </a:lnTo>
                  <a:lnTo>
                    <a:pt x="f90" y="f49"/>
                  </a:lnTo>
                  <a:lnTo>
                    <a:pt x="f91" y="f83"/>
                  </a:lnTo>
                  <a:lnTo>
                    <a:pt x="f92" y="f43"/>
                  </a:lnTo>
                  <a:lnTo>
                    <a:pt x="f93" y="f43"/>
                  </a:lnTo>
                  <a:lnTo>
                    <a:pt x="f93" y="f46"/>
                  </a:lnTo>
                  <a:lnTo>
                    <a:pt x="f94" y="f44"/>
                  </a:lnTo>
                  <a:lnTo>
                    <a:pt x="f95" y="f7"/>
                  </a:lnTo>
                  <a:lnTo>
                    <a:pt x="f96" y="f7"/>
                  </a:lnTo>
                  <a:lnTo>
                    <a:pt x="f97" y="f44"/>
                  </a:lnTo>
                  <a:lnTo>
                    <a:pt x="f98" y="f45"/>
                  </a:lnTo>
                  <a:lnTo>
                    <a:pt x="f98" y="f73"/>
                  </a:lnTo>
                  <a:lnTo>
                    <a:pt x="f97" y="f43"/>
                  </a:lnTo>
                  <a:lnTo>
                    <a:pt x="f98" y="f83"/>
                  </a:lnTo>
                  <a:lnTo>
                    <a:pt x="f99" y="f69"/>
                  </a:lnTo>
                  <a:lnTo>
                    <a:pt x="f100" y="f43"/>
                  </a:lnTo>
                  <a:lnTo>
                    <a:pt x="f101" y="f43"/>
                  </a:lnTo>
                  <a:lnTo>
                    <a:pt x="f102" y="f46"/>
                  </a:lnTo>
                  <a:lnTo>
                    <a:pt x="f103" y="f46"/>
                  </a:lnTo>
                  <a:lnTo>
                    <a:pt x="f104" y="f46"/>
                  </a:lnTo>
                  <a:lnTo>
                    <a:pt x="f105" y="f83"/>
                  </a:lnTo>
                  <a:lnTo>
                    <a:pt x="f106" y="f69"/>
                  </a:lnTo>
                  <a:lnTo>
                    <a:pt x="f107" y="f60"/>
                  </a:lnTo>
                  <a:lnTo>
                    <a:pt x="f108" y="f42"/>
                  </a:lnTo>
                  <a:lnTo>
                    <a:pt x="f109" y="f42"/>
                  </a:lnTo>
                  <a:lnTo>
                    <a:pt x="f110" y="f42"/>
                  </a:lnTo>
                  <a:lnTo>
                    <a:pt x="f111" y="f60"/>
                  </a:lnTo>
                  <a:lnTo>
                    <a:pt x="f112" y="f83"/>
                  </a:lnTo>
                  <a:lnTo>
                    <a:pt x="f113" y="f43"/>
                  </a:lnTo>
                  <a:lnTo>
                    <a:pt x="f114" y="f115"/>
                  </a:lnTo>
                  <a:lnTo>
                    <a:pt x="f116" y="f43"/>
                  </a:lnTo>
                  <a:lnTo>
                    <a:pt x="f117" y="f83"/>
                  </a:lnTo>
                  <a:lnTo>
                    <a:pt x="f117" y="f60"/>
                  </a:lnTo>
                  <a:lnTo>
                    <a:pt x="f118" y="f42"/>
                  </a:lnTo>
                  <a:lnTo>
                    <a:pt x="f119" y="f51"/>
                  </a:lnTo>
                  <a:lnTo>
                    <a:pt x="f120" y="f121"/>
                  </a:lnTo>
                  <a:lnTo>
                    <a:pt x="f122" y="f123"/>
                  </a:lnTo>
                  <a:lnTo>
                    <a:pt x="f124" y="f125"/>
                  </a:lnTo>
                  <a:lnTo>
                    <a:pt x="f126" y="f125"/>
                  </a:lnTo>
                  <a:lnTo>
                    <a:pt x="f127" y="f121"/>
                  </a:lnTo>
                  <a:lnTo>
                    <a:pt x="f128" y="f129"/>
                  </a:lnTo>
                  <a:lnTo>
                    <a:pt x="f130" y="f121"/>
                  </a:lnTo>
                  <a:lnTo>
                    <a:pt x="f131" y="f123"/>
                  </a:lnTo>
                  <a:lnTo>
                    <a:pt x="f132" y="f125"/>
                  </a:lnTo>
                  <a:lnTo>
                    <a:pt x="f133" y="f123"/>
                  </a:lnTo>
                  <a:lnTo>
                    <a:pt x="f134" y="f135"/>
                  </a:lnTo>
                  <a:lnTo>
                    <a:pt x="f67" y="f135"/>
                  </a:lnTo>
                  <a:lnTo>
                    <a:pt x="f136" y="f135"/>
                  </a:lnTo>
                  <a:lnTo>
                    <a:pt x="f137" y="f40"/>
                  </a:lnTo>
                  <a:lnTo>
                    <a:pt x="f138" y="f139"/>
                  </a:lnTo>
                  <a:lnTo>
                    <a:pt x="f140" y="f141"/>
                  </a:lnTo>
                  <a:lnTo>
                    <a:pt x="f142" y="f143"/>
                  </a:lnTo>
                  <a:lnTo>
                    <a:pt x="f123" y="f144"/>
                  </a:lnTo>
                  <a:lnTo>
                    <a:pt x="f145" y="f144"/>
                  </a:lnTo>
                  <a:lnTo>
                    <a:pt x="f145" y="f38"/>
                  </a:lnTo>
                  <a:lnTo>
                    <a:pt x="f146" y="f141"/>
                  </a:lnTo>
                  <a:lnTo>
                    <a:pt x="f147" y="f141"/>
                  </a:lnTo>
                  <a:lnTo>
                    <a:pt x="f139" y="f143"/>
                  </a:lnTo>
                  <a:lnTo>
                    <a:pt x="f148" y="f141"/>
                  </a:lnTo>
                  <a:lnTo>
                    <a:pt x="f149" y="f143"/>
                  </a:lnTo>
                  <a:lnTo>
                    <a:pt x="f150" y="f151"/>
                  </a:lnTo>
                  <a:lnTo>
                    <a:pt x="f152" y="f153"/>
                  </a:lnTo>
                  <a:lnTo>
                    <a:pt x="f154" y="f155"/>
                  </a:lnTo>
                  <a:lnTo>
                    <a:pt x="f154" y="f156"/>
                  </a:lnTo>
                  <a:lnTo>
                    <a:pt x="f154" y="f157"/>
                  </a:lnTo>
                  <a:lnTo>
                    <a:pt x="f154" y="f158"/>
                  </a:lnTo>
                  <a:lnTo>
                    <a:pt x="f154" y="f159"/>
                  </a:lnTo>
                  <a:lnTo>
                    <a:pt x="f154" y="f160"/>
                  </a:lnTo>
                  <a:lnTo>
                    <a:pt x="f154" y="f161"/>
                  </a:lnTo>
                  <a:lnTo>
                    <a:pt x="f154" y="f162"/>
                  </a:lnTo>
                  <a:lnTo>
                    <a:pt x="f154" y="f26"/>
                  </a:lnTo>
                  <a:lnTo>
                    <a:pt x="f154" y="f163"/>
                  </a:lnTo>
                  <a:lnTo>
                    <a:pt x="f154" y="f164"/>
                  </a:lnTo>
                  <a:lnTo>
                    <a:pt x="f154" y="f165"/>
                  </a:lnTo>
                  <a:lnTo>
                    <a:pt x="f154" y="f166"/>
                  </a:lnTo>
                  <a:lnTo>
                    <a:pt x="f154" y="f167"/>
                  </a:lnTo>
                  <a:lnTo>
                    <a:pt x="f154" y="f168"/>
                  </a:lnTo>
                  <a:lnTo>
                    <a:pt x="f154" y="f169"/>
                  </a:lnTo>
                  <a:lnTo>
                    <a:pt x="f154" y="f12"/>
                  </a:lnTo>
                  <a:lnTo>
                    <a:pt x="f170" y="f12"/>
                  </a:lnTo>
                  <a:lnTo>
                    <a:pt x="f171" y="f12"/>
                  </a:lnTo>
                  <a:lnTo>
                    <a:pt x="f172" y="f12"/>
                  </a:lnTo>
                  <a:lnTo>
                    <a:pt x="f173" y="f12"/>
                  </a:lnTo>
                  <a:lnTo>
                    <a:pt x="f174" y="f12"/>
                  </a:lnTo>
                  <a:lnTo>
                    <a:pt x="f175" y="f176"/>
                  </a:lnTo>
                  <a:lnTo>
                    <a:pt x="f177" y="f176"/>
                  </a:lnTo>
                  <a:lnTo>
                    <a:pt x="f178" y="f176"/>
                  </a:lnTo>
                  <a:lnTo>
                    <a:pt x="f179" y="f176"/>
                  </a:lnTo>
                  <a:lnTo>
                    <a:pt x="f180" y="f176"/>
                  </a:lnTo>
                  <a:lnTo>
                    <a:pt x="f181" y="f176"/>
                  </a:lnTo>
                  <a:lnTo>
                    <a:pt x="f176" y="f182"/>
                  </a:lnTo>
                  <a:lnTo>
                    <a:pt x="f183" y="f182"/>
                  </a:lnTo>
                  <a:lnTo>
                    <a:pt x="f184" y="f182"/>
                  </a:lnTo>
                  <a:lnTo>
                    <a:pt x="f185" y="f182"/>
                  </a:lnTo>
                  <a:lnTo>
                    <a:pt x="f5" y="f186"/>
                  </a:lnTo>
                  <a:lnTo>
                    <a:pt x="f187" y="f183"/>
                  </a:lnTo>
                  <a:lnTo>
                    <a:pt x="f187" y="f188"/>
                  </a:lnTo>
                  <a:lnTo>
                    <a:pt x="f187" y="f189"/>
                  </a:lnTo>
                  <a:lnTo>
                    <a:pt x="f187" y="f190"/>
                  </a:lnTo>
                  <a:lnTo>
                    <a:pt x="f191" y="f190"/>
                  </a:lnTo>
                  <a:lnTo>
                    <a:pt x="f192" y="f190"/>
                  </a:lnTo>
                  <a:lnTo>
                    <a:pt x="f176" y="f193"/>
                  </a:lnTo>
                  <a:lnTo>
                    <a:pt x="f194" y="f193"/>
                  </a:lnTo>
                  <a:lnTo>
                    <a:pt x="f195" y="f193"/>
                  </a:lnTo>
                  <a:lnTo>
                    <a:pt x="f196" y="f193"/>
                  </a:lnTo>
                  <a:lnTo>
                    <a:pt x="f197" y="f198"/>
                  </a:lnTo>
                  <a:lnTo>
                    <a:pt x="f199" y="f198"/>
                  </a:lnTo>
                  <a:lnTo>
                    <a:pt x="f200" y="f198"/>
                  </a:lnTo>
                  <a:lnTo>
                    <a:pt x="f201" y="f198"/>
                  </a:lnTo>
                  <a:lnTo>
                    <a:pt x="f202" y="f198"/>
                  </a:lnTo>
                  <a:lnTo>
                    <a:pt x="f203" y="f198"/>
                  </a:lnTo>
                  <a:lnTo>
                    <a:pt x="f152" y="f198"/>
                  </a:lnTo>
                  <a:lnTo>
                    <a:pt x="f204" y="f198"/>
                  </a:lnTo>
                  <a:lnTo>
                    <a:pt x="f205" y="f198"/>
                  </a:lnTo>
                  <a:lnTo>
                    <a:pt x="f142" y="f198"/>
                  </a:lnTo>
                  <a:lnTo>
                    <a:pt x="f206" y="f198"/>
                  </a:lnTo>
                  <a:lnTo>
                    <a:pt x="f207" y="f198"/>
                  </a:lnTo>
                  <a:lnTo>
                    <a:pt x="f131" y="f193"/>
                  </a:lnTo>
                  <a:lnTo>
                    <a:pt x="f208" y="f193"/>
                  </a:lnTo>
                  <a:lnTo>
                    <a:pt x="f209" y="f193"/>
                  </a:lnTo>
                  <a:lnTo>
                    <a:pt x="f210" y="f193"/>
                  </a:lnTo>
                  <a:lnTo>
                    <a:pt x="f211" y="f193"/>
                  </a:lnTo>
                  <a:lnTo>
                    <a:pt x="f105" y="f190"/>
                  </a:lnTo>
                  <a:lnTo>
                    <a:pt x="f100" y="f190"/>
                  </a:lnTo>
                  <a:lnTo>
                    <a:pt x="f212" y="f190"/>
                  </a:lnTo>
                  <a:lnTo>
                    <a:pt x="f86" y="f213"/>
                  </a:lnTo>
                  <a:lnTo>
                    <a:pt x="f80" y="f213"/>
                  </a:lnTo>
                  <a:lnTo>
                    <a:pt x="f214" y="f215"/>
                  </a:lnTo>
                  <a:lnTo>
                    <a:pt x="f216" y="f215"/>
                  </a:lnTo>
                  <a:lnTo>
                    <a:pt x="f70" y="f217"/>
                  </a:lnTo>
                  <a:lnTo>
                    <a:pt x="f218" y="f217"/>
                  </a:lnTo>
                  <a:lnTo>
                    <a:pt x="f219" y="f187"/>
                  </a:lnTo>
                  <a:lnTo>
                    <a:pt x="f55" y="f187"/>
                  </a:lnTo>
                  <a:lnTo>
                    <a:pt x="f220" y="f5"/>
                  </a:lnTo>
                  <a:lnTo>
                    <a:pt x="f221" y="f5"/>
                  </a:lnTo>
                  <a:lnTo>
                    <a:pt x="f221" y="f193"/>
                  </a:lnTo>
                  <a:lnTo>
                    <a:pt x="f8" y="f222"/>
                  </a:lnTo>
                  <a:lnTo>
                    <a:pt x="f8" y="f9"/>
                  </a:lnTo>
                  <a:close/>
                </a:path>
              </a:pathLst>
            </a:cu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grpSp>
      <p:grpSp>
        <p:nvGrpSpPr>
          <p:cNvPr id="89" name="Group 88">
            <a:extLst>
              <a:ext uri="{FF2B5EF4-FFF2-40B4-BE49-F238E27FC236}">
                <a16:creationId xmlns:a16="http://schemas.microsoft.com/office/drawing/2014/main" id="{43612E5E-CE0E-217F-F285-CD4BA5F52559}"/>
              </a:ext>
            </a:extLst>
          </p:cNvPr>
          <p:cNvGrpSpPr/>
          <p:nvPr/>
        </p:nvGrpSpPr>
        <p:grpSpPr>
          <a:xfrm>
            <a:off x="6738260" y="3186278"/>
            <a:ext cx="1776099" cy="276999"/>
            <a:chOff x="6738260" y="3243428"/>
            <a:chExt cx="1776099" cy="276999"/>
          </a:xfrm>
        </p:grpSpPr>
        <p:sp>
          <p:nvSpPr>
            <p:cNvPr id="88" name="Rectangle 87">
              <a:extLst>
                <a:ext uri="{FF2B5EF4-FFF2-40B4-BE49-F238E27FC236}">
                  <a16:creationId xmlns:a16="http://schemas.microsoft.com/office/drawing/2014/main" id="{33CE3D23-F6FC-977F-B792-A68735ACDB27}"/>
                </a:ext>
              </a:extLst>
            </p:cNvPr>
            <p:cNvSpPr/>
            <p:nvPr/>
          </p:nvSpPr>
          <p:spPr>
            <a:xfrm>
              <a:off x="6738260" y="3311091"/>
              <a:ext cx="132285" cy="136701"/>
            </a:xfrm>
            <a:prstGeom prst="rect">
              <a:avLst/>
            </a:prstGeom>
            <a:solidFill>
              <a:srgbClr val="03002E"/>
            </a:solidFill>
            <a:ln>
              <a:solidFill>
                <a:srgbClr val="03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65B1D9-7261-ECD5-B288-D2DCA583B3F0}"/>
                </a:ext>
              </a:extLst>
            </p:cNvPr>
            <p:cNvSpPr txBox="1"/>
            <p:nvPr/>
          </p:nvSpPr>
          <p:spPr>
            <a:xfrm>
              <a:off x="6855144" y="3243428"/>
              <a:ext cx="1659215" cy="276999"/>
            </a:xfrm>
            <a:prstGeom prst="rect">
              <a:avLst/>
            </a:prstGeom>
            <a:noFill/>
          </p:spPr>
          <p:txBody>
            <a:bodyPr wrap="square" rtlCol="0">
              <a:spAutoFit/>
            </a:bodyPr>
            <a:lstStyle/>
            <a:p>
              <a:r>
                <a:rPr lang="en-US" sz="1200" dirty="0">
                  <a:latin typeface="Century Gothic" panose="020B0502020202020204" pitchFamily="34" charset="0"/>
                </a:rPr>
                <a:t>Over $100M</a:t>
              </a:r>
            </a:p>
          </p:txBody>
        </p:sp>
      </p:grpSp>
      <p:grpSp>
        <p:nvGrpSpPr>
          <p:cNvPr id="94" name="Group 93">
            <a:extLst>
              <a:ext uri="{FF2B5EF4-FFF2-40B4-BE49-F238E27FC236}">
                <a16:creationId xmlns:a16="http://schemas.microsoft.com/office/drawing/2014/main" id="{7FC5D822-7F86-18DB-43FB-BADB62EA16A0}"/>
              </a:ext>
            </a:extLst>
          </p:cNvPr>
          <p:cNvGrpSpPr/>
          <p:nvPr/>
        </p:nvGrpSpPr>
        <p:grpSpPr>
          <a:xfrm>
            <a:off x="6738260" y="3465060"/>
            <a:ext cx="1769289" cy="276999"/>
            <a:chOff x="6738260" y="3484666"/>
            <a:chExt cx="1769289" cy="276999"/>
          </a:xfrm>
        </p:grpSpPr>
        <p:sp>
          <p:nvSpPr>
            <p:cNvPr id="86" name="Rectangle 85">
              <a:extLst>
                <a:ext uri="{FF2B5EF4-FFF2-40B4-BE49-F238E27FC236}">
                  <a16:creationId xmlns:a16="http://schemas.microsoft.com/office/drawing/2014/main" id="{4D27CE07-D5C5-D91D-1F02-52FD9DB6969C}"/>
                </a:ext>
              </a:extLst>
            </p:cNvPr>
            <p:cNvSpPr/>
            <p:nvPr/>
          </p:nvSpPr>
          <p:spPr>
            <a:xfrm>
              <a:off x="6738260" y="3561785"/>
              <a:ext cx="132285" cy="136701"/>
            </a:xfrm>
            <a:prstGeom prst="rect">
              <a:avLst/>
            </a:prstGeom>
            <a:solidFill>
              <a:srgbClr val="0F3364"/>
            </a:solidFill>
            <a:ln>
              <a:solidFill>
                <a:srgbClr val="0F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B7555E6B-9DE0-8C38-A850-2385FCFC5251}"/>
                </a:ext>
              </a:extLst>
            </p:cNvPr>
            <p:cNvSpPr txBox="1"/>
            <p:nvPr/>
          </p:nvSpPr>
          <p:spPr>
            <a:xfrm>
              <a:off x="6848334" y="3484666"/>
              <a:ext cx="1659215" cy="276999"/>
            </a:xfrm>
            <a:prstGeom prst="rect">
              <a:avLst/>
            </a:prstGeom>
            <a:noFill/>
          </p:spPr>
          <p:txBody>
            <a:bodyPr wrap="square" rtlCol="0">
              <a:spAutoFit/>
            </a:bodyPr>
            <a:lstStyle/>
            <a:p>
              <a:r>
                <a:rPr lang="en-US" sz="1200" dirty="0">
                  <a:latin typeface="Century Gothic" panose="020B0502020202020204" pitchFamily="34" charset="0"/>
                </a:rPr>
                <a:t>$50M - $100M</a:t>
              </a:r>
            </a:p>
          </p:txBody>
        </p:sp>
      </p:grpSp>
      <p:grpSp>
        <p:nvGrpSpPr>
          <p:cNvPr id="95" name="Group 94">
            <a:extLst>
              <a:ext uri="{FF2B5EF4-FFF2-40B4-BE49-F238E27FC236}">
                <a16:creationId xmlns:a16="http://schemas.microsoft.com/office/drawing/2014/main" id="{A2D7FB75-2ACA-B882-09EE-2B16CAA8BB84}"/>
              </a:ext>
            </a:extLst>
          </p:cNvPr>
          <p:cNvGrpSpPr/>
          <p:nvPr/>
        </p:nvGrpSpPr>
        <p:grpSpPr>
          <a:xfrm>
            <a:off x="6738260" y="3743842"/>
            <a:ext cx="1776098" cy="276999"/>
            <a:chOff x="6738260" y="3740056"/>
            <a:chExt cx="1776098" cy="276999"/>
          </a:xfrm>
        </p:grpSpPr>
        <p:sp>
          <p:nvSpPr>
            <p:cNvPr id="85" name="Rectangle 84">
              <a:extLst>
                <a:ext uri="{FF2B5EF4-FFF2-40B4-BE49-F238E27FC236}">
                  <a16:creationId xmlns:a16="http://schemas.microsoft.com/office/drawing/2014/main" id="{26A2282C-B273-F874-A2E6-2E2AFF7C594A}"/>
                </a:ext>
              </a:extLst>
            </p:cNvPr>
            <p:cNvSpPr/>
            <p:nvPr/>
          </p:nvSpPr>
          <p:spPr>
            <a:xfrm>
              <a:off x="6738260" y="3812479"/>
              <a:ext cx="132285" cy="136701"/>
            </a:xfrm>
            <a:prstGeom prst="rect">
              <a:avLst/>
            </a:prstGeom>
            <a:solidFill>
              <a:srgbClr val="015E90"/>
            </a:solidFill>
            <a:ln>
              <a:solidFill>
                <a:srgbClr val="015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602A4325-18CC-1C32-3ADC-C2D032A016DE}"/>
                </a:ext>
              </a:extLst>
            </p:cNvPr>
            <p:cNvSpPr txBox="1"/>
            <p:nvPr/>
          </p:nvSpPr>
          <p:spPr>
            <a:xfrm>
              <a:off x="6855143" y="3740056"/>
              <a:ext cx="1659215" cy="276999"/>
            </a:xfrm>
            <a:prstGeom prst="rect">
              <a:avLst/>
            </a:prstGeom>
            <a:noFill/>
          </p:spPr>
          <p:txBody>
            <a:bodyPr wrap="square" rtlCol="0">
              <a:spAutoFit/>
            </a:bodyPr>
            <a:lstStyle/>
            <a:p>
              <a:r>
                <a:rPr lang="en-US" sz="1200" dirty="0">
                  <a:latin typeface="Century Gothic" panose="020B0502020202020204" pitchFamily="34" charset="0"/>
                </a:rPr>
                <a:t>$10M - $50M</a:t>
              </a:r>
            </a:p>
          </p:txBody>
        </p:sp>
      </p:grpSp>
      <p:grpSp>
        <p:nvGrpSpPr>
          <p:cNvPr id="96" name="Group 95">
            <a:extLst>
              <a:ext uri="{FF2B5EF4-FFF2-40B4-BE49-F238E27FC236}">
                <a16:creationId xmlns:a16="http://schemas.microsoft.com/office/drawing/2014/main" id="{66E9E7D1-D532-5873-D248-212FD3030EAF}"/>
              </a:ext>
            </a:extLst>
          </p:cNvPr>
          <p:cNvGrpSpPr/>
          <p:nvPr/>
        </p:nvGrpSpPr>
        <p:grpSpPr>
          <a:xfrm>
            <a:off x="6738260" y="4022624"/>
            <a:ext cx="1776098" cy="276999"/>
            <a:chOff x="6738260" y="3989446"/>
            <a:chExt cx="1776098" cy="276999"/>
          </a:xfrm>
        </p:grpSpPr>
        <p:sp>
          <p:nvSpPr>
            <p:cNvPr id="6" name="Rectangle 5">
              <a:extLst>
                <a:ext uri="{FF2B5EF4-FFF2-40B4-BE49-F238E27FC236}">
                  <a16:creationId xmlns:a16="http://schemas.microsoft.com/office/drawing/2014/main" id="{9D2D41FB-C2E1-B206-A289-2B183D6D8C3D}"/>
                </a:ext>
              </a:extLst>
            </p:cNvPr>
            <p:cNvSpPr/>
            <p:nvPr/>
          </p:nvSpPr>
          <p:spPr>
            <a:xfrm>
              <a:off x="6738260" y="4063173"/>
              <a:ext cx="132285" cy="13670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B0F7F67A-8949-5F10-5640-29F59FD44E2E}"/>
                </a:ext>
              </a:extLst>
            </p:cNvPr>
            <p:cNvSpPr txBox="1"/>
            <p:nvPr/>
          </p:nvSpPr>
          <p:spPr>
            <a:xfrm>
              <a:off x="6855143" y="3989446"/>
              <a:ext cx="1659215" cy="276999"/>
            </a:xfrm>
            <a:prstGeom prst="rect">
              <a:avLst/>
            </a:prstGeom>
            <a:noFill/>
          </p:spPr>
          <p:txBody>
            <a:bodyPr wrap="square" rtlCol="0">
              <a:spAutoFit/>
            </a:bodyPr>
            <a:lstStyle/>
            <a:p>
              <a:r>
                <a:rPr lang="en-US" sz="1200" dirty="0">
                  <a:latin typeface="Century Gothic" panose="020B0502020202020204" pitchFamily="34" charset="0"/>
                </a:rPr>
                <a:t>$1M - $10M</a:t>
              </a:r>
            </a:p>
          </p:txBody>
        </p:sp>
      </p:grpSp>
      <p:grpSp>
        <p:nvGrpSpPr>
          <p:cNvPr id="97" name="Group 96">
            <a:extLst>
              <a:ext uri="{FF2B5EF4-FFF2-40B4-BE49-F238E27FC236}">
                <a16:creationId xmlns:a16="http://schemas.microsoft.com/office/drawing/2014/main" id="{E69ED009-1C2E-2732-7EAD-CB16B689E3E9}"/>
              </a:ext>
            </a:extLst>
          </p:cNvPr>
          <p:cNvGrpSpPr/>
          <p:nvPr/>
        </p:nvGrpSpPr>
        <p:grpSpPr>
          <a:xfrm>
            <a:off x="6738260" y="4301405"/>
            <a:ext cx="2110725" cy="276999"/>
            <a:chOff x="6738260" y="4237905"/>
            <a:chExt cx="2110725" cy="276999"/>
          </a:xfrm>
        </p:grpSpPr>
        <p:sp>
          <p:nvSpPr>
            <p:cNvPr id="87" name="Rectangle 86">
              <a:extLst>
                <a:ext uri="{FF2B5EF4-FFF2-40B4-BE49-F238E27FC236}">
                  <a16:creationId xmlns:a16="http://schemas.microsoft.com/office/drawing/2014/main" id="{AB33E276-094D-76D5-56F4-2347FFBF5FCA}"/>
                </a:ext>
              </a:extLst>
            </p:cNvPr>
            <p:cNvSpPr/>
            <p:nvPr/>
          </p:nvSpPr>
          <p:spPr>
            <a:xfrm>
              <a:off x="6738260" y="4313868"/>
              <a:ext cx="132285" cy="136701"/>
            </a:xfrm>
            <a:prstGeom prst="rect">
              <a:avLst/>
            </a:prstGeom>
            <a:solidFill>
              <a:srgbClr val="DFDFDF"/>
            </a:solidFill>
            <a:ln>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BE32E473-9D54-4481-FE84-21BB49C06572}"/>
                </a:ext>
              </a:extLst>
            </p:cNvPr>
            <p:cNvSpPr txBox="1"/>
            <p:nvPr/>
          </p:nvSpPr>
          <p:spPr>
            <a:xfrm>
              <a:off x="6855143" y="4237905"/>
              <a:ext cx="1993842" cy="276999"/>
            </a:xfrm>
            <a:prstGeom prst="rect">
              <a:avLst/>
            </a:prstGeom>
            <a:noFill/>
          </p:spPr>
          <p:txBody>
            <a:bodyPr wrap="square" rtlCol="0">
              <a:spAutoFit/>
            </a:bodyPr>
            <a:lstStyle/>
            <a:p>
              <a:r>
                <a:rPr lang="en-US" sz="1200" dirty="0">
                  <a:latin typeface="Century Gothic" panose="020B0502020202020204" pitchFamily="34" charset="0"/>
                </a:rPr>
                <a:t>No competitive funding</a:t>
              </a:r>
            </a:p>
          </p:txBody>
        </p:sp>
      </p:grpSp>
      <p:cxnSp>
        <p:nvCxnSpPr>
          <p:cNvPr id="101" name="Straight Connector 100">
            <a:extLst>
              <a:ext uri="{FF2B5EF4-FFF2-40B4-BE49-F238E27FC236}">
                <a16:creationId xmlns:a16="http://schemas.microsoft.com/office/drawing/2014/main" id="{89D92EED-846C-4C16-B6B1-74CB95900697}"/>
              </a:ext>
            </a:extLst>
          </p:cNvPr>
          <p:cNvCxnSpPr>
            <a:cxnSpLocks/>
          </p:cNvCxnSpPr>
          <p:nvPr/>
        </p:nvCxnSpPr>
        <p:spPr>
          <a:xfrm flipV="1">
            <a:off x="6435198" y="2405994"/>
            <a:ext cx="346075" cy="37530"/>
          </a:xfrm>
          <a:prstGeom prst="line">
            <a:avLst/>
          </a:prstGeom>
          <a:solidFill>
            <a:srgbClr val="0F3364"/>
          </a:solidFill>
          <a:ln w="9525" cap="flat">
            <a:solidFill>
              <a:schemeClr val="tx1"/>
            </a:solidFill>
            <a:prstDash val="solid"/>
            <a:round/>
          </a:ln>
          <a:effectLst>
            <a:outerShdw blurRad="25400" dist="12700" dir="2700000" algn="tl" rotWithShape="0">
              <a:prstClr val="black">
                <a:alpha val="25000"/>
              </a:prstClr>
            </a:outerShdw>
          </a:effectLst>
        </p:spPr>
      </p:cxnSp>
      <p:sp>
        <p:nvSpPr>
          <p:cNvPr id="98" name="Oval 97">
            <a:extLst>
              <a:ext uri="{FF2B5EF4-FFF2-40B4-BE49-F238E27FC236}">
                <a16:creationId xmlns:a16="http://schemas.microsoft.com/office/drawing/2014/main" id="{206629EE-F784-815E-97EB-A59C164B420D}"/>
              </a:ext>
            </a:extLst>
          </p:cNvPr>
          <p:cNvSpPr/>
          <p:nvPr/>
        </p:nvSpPr>
        <p:spPr>
          <a:xfrm>
            <a:off x="6364512" y="2398822"/>
            <a:ext cx="91440" cy="91440"/>
          </a:xfrm>
          <a:prstGeom prst="ellipse">
            <a:avLst/>
          </a:prstGeom>
          <a:solidFill>
            <a:srgbClr val="015E90"/>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102" name="TextBox 101">
            <a:extLst>
              <a:ext uri="{FF2B5EF4-FFF2-40B4-BE49-F238E27FC236}">
                <a16:creationId xmlns:a16="http://schemas.microsoft.com/office/drawing/2014/main" id="{2F741FCF-A070-EE54-451B-3E140A0DA175}"/>
              </a:ext>
            </a:extLst>
          </p:cNvPr>
          <p:cNvSpPr txBox="1"/>
          <p:nvPr/>
        </p:nvSpPr>
        <p:spPr>
          <a:xfrm>
            <a:off x="6694607" y="2268026"/>
            <a:ext cx="578279" cy="276999"/>
          </a:xfrm>
          <a:prstGeom prst="rect">
            <a:avLst/>
          </a:prstGeom>
          <a:noFill/>
        </p:spPr>
        <p:txBody>
          <a:bodyPr wrap="square" rtlCol="0">
            <a:spAutoFit/>
          </a:bodyPr>
          <a:lstStyle/>
          <a:p>
            <a:r>
              <a:rPr lang="en-US" sz="1200" dirty="0">
                <a:latin typeface="Century Gothic" panose="020B0502020202020204" pitchFamily="34" charset="0"/>
              </a:rPr>
              <a:t>DC</a:t>
            </a:r>
          </a:p>
        </p:txBody>
      </p:sp>
    </p:spTree>
    <p:extLst>
      <p:ext uri="{BB962C8B-B14F-4D97-AF65-F5344CB8AC3E}">
        <p14:creationId xmlns:p14="http://schemas.microsoft.com/office/powerpoint/2010/main" val="374547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72">
    <p:bg>
      <p:bgPr>
        <a:solidFill>
          <a:srgbClr val="D9D9D9">
            <a:alpha val="0"/>
          </a:srgbClr>
        </a:solidFill>
        <a:effectLst/>
      </p:bgPr>
    </p:bg>
    <p:spTree>
      <p:nvGrpSpPr>
        <p:cNvPr id="1" name=""/>
        <p:cNvGrpSpPr/>
        <p:nvPr/>
      </p:nvGrpSpPr>
      <p:grpSpPr>
        <a:xfrm>
          <a:off x="0" y="0"/>
          <a:ext cx="0" cy="0"/>
          <a:chOff x="0" y="0"/>
          <a:chExt cx="0" cy="0"/>
        </a:xfrm>
      </p:grpSpPr>
      <p:sp>
        <p:nvSpPr>
          <p:cNvPr id="4" name="TextBox 16">
            <a:extLst>
              <a:ext uri="{FF2B5EF4-FFF2-40B4-BE49-F238E27FC236}">
                <a16:creationId xmlns:a16="http://schemas.microsoft.com/office/drawing/2014/main" id="{58D8A6C5-9FDB-B7A2-D765-96F9D8D31B40}"/>
              </a:ext>
            </a:extLst>
          </p:cNvPr>
          <p:cNvSpPr txBox="1"/>
          <p:nvPr/>
        </p:nvSpPr>
        <p:spPr>
          <a:xfrm>
            <a:off x="8945610" y="312870"/>
            <a:ext cx="3139366" cy="4539704"/>
          </a:xfrm>
          <a:prstGeom prst="rect">
            <a:avLst/>
          </a:prstGeom>
          <a:noFill/>
          <a:ln cap="flat">
            <a:noFill/>
          </a:ln>
        </p:spPr>
        <p:txBody>
          <a:bodyPr vert="horz" wrap="square" lIns="91440" tIns="45720" rIns="91440" bIns="45720" anchor="t" anchorCtr="0" compatLnSpc="1">
            <a:spAutoFit/>
          </a:bodyPr>
          <a:lstStyle/>
          <a:p>
            <a:pPr hangingPunct="0">
              <a:defRPr sz="1800" b="0" i="0" u="none" strike="noStrike" kern="0" cap="none" spc="0" baseline="0">
                <a:solidFill>
                  <a:srgbClr val="000000"/>
                </a:solidFill>
                <a:uFillTx/>
              </a:defRPr>
            </a:pPr>
            <a:r>
              <a:rPr lang="en-US" b="1" kern="0" dirty="0">
                <a:solidFill>
                  <a:srgbClr val="013365"/>
                </a:solidFill>
                <a:latin typeface="Century Gothic" pitchFamily="34"/>
                <a:ea typeface="+mj-ea"/>
              </a:rPr>
              <a:t>2020 vs 2021:</a:t>
            </a:r>
          </a:p>
          <a:p>
            <a:pPr hangingPunct="0">
              <a:defRPr sz="1800" b="0" i="0" u="none" strike="noStrike" kern="0" cap="none" spc="0" baseline="0">
                <a:solidFill>
                  <a:srgbClr val="000000"/>
                </a:solidFill>
                <a:uFillTx/>
              </a:defRPr>
            </a:pPr>
            <a:endParaRPr lang="en-US" sz="1000" b="0" i="0" u="none" strike="noStrike" kern="1200" cap="none" spc="0" baseline="0" dirty="0">
              <a:solidFill>
                <a:srgbClr val="CACACA"/>
              </a:solidFill>
              <a:uFillTx/>
              <a:latin typeface="Century Gothic"/>
            </a:endParaRPr>
          </a:p>
          <a:p>
            <a:pPr marL="182880" marR="0" lvl="0" indent="-182880" fontAlgn="auto" hangingPunct="0">
              <a:lnSpc>
                <a:spcPct val="100000"/>
              </a:lnSpc>
              <a:spcBef>
                <a:spcPts val="0"/>
              </a:spcBef>
              <a:spcAft>
                <a:spcPts val="0"/>
              </a:spcAft>
              <a:buClr>
                <a:srgbClr val="003364"/>
              </a:buClr>
              <a:buSzPct val="100000"/>
              <a:buFont typeface="Wingdings" panose="05000000000000000000" pitchFamily="2" charset="2"/>
              <a:buChar char="v"/>
              <a:tabLst/>
              <a:defRPr sz="1800" b="0" i="0" u="none" strike="noStrike" kern="0" cap="none" spc="0" baseline="0">
                <a:solidFill>
                  <a:srgbClr val="000000"/>
                </a:solidFill>
                <a:uFillTx/>
              </a:defRPr>
            </a:pPr>
            <a:r>
              <a:rPr lang="en-US" sz="1200" kern="0" dirty="0">
                <a:solidFill>
                  <a:srgbClr val="000000"/>
                </a:solidFill>
                <a:latin typeface="Century Gothic"/>
              </a:rPr>
              <a:t>The first year of BRIC included </a:t>
            </a:r>
            <a:r>
              <a:rPr lang="en-US" sz="1200" b="1" kern="0" dirty="0">
                <a:solidFill>
                  <a:srgbClr val="000000"/>
                </a:solidFill>
                <a:latin typeface="Century Gothic"/>
              </a:rPr>
              <a:t>one</a:t>
            </a:r>
            <a:r>
              <a:rPr lang="en-US" sz="1200" kern="0" dirty="0">
                <a:solidFill>
                  <a:srgbClr val="000000"/>
                </a:solidFill>
                <a:latin typeface="Century Gothic"/>
              </a:rPr>
              <a:t> competitive wildfire project funded and there were </a:t>
            </a:r>
            <a:r>
              <a:rPr lang="en-US" sz="1200" b="1" kern="0" dirty="0">
                <a:solidFill>
                  <a:srgbClr val="000000"/>
                </a:solidFill>
                <a:latin typeface="Century Gothic"/>
              </a:rPr>
              <a:t>no</a:t>
            </a:r>
            <a:r>
              <a:rPr lang="en-US" sz="1200" kern="0" dirty="0">
                <a:solidFill>
                  <a:srgbClr val="000000"/>
                </a:solidFill>
                <a:latin typeface="Century Gothic"/>
              </a:rPr>
              <a:t> heat or drought projects selected</a:t>
            </a:r>
          </a:p>
          <a:p>
            <a:pPr marR="0" lvl="0" fontAlgn="auto" hangingPunct="0">
              <a:lnSpc>
                <a:spcPct val="100000"/>
              </a:lnSpc>
              <a:spcBef>
                <a:spcPts val="0"/>
              </a:spcBef>
              <a:spcAft>
                <a:spcPts val="0"/>
              </a:spcAft>
              <a:buClr>
                <a:srgbClr val="003364"/>
              </a:buClr>
              <a:buSzPct val="100000"/>
              <a:tabLst/>
              <a:defRPr sz="1800" b="0" i="0" u="none" strike="noStrike" kern="0" cap="none" spc="0" baseline="0">
                <a:solidFill>
                  <a:srgbClr val="000000"/>
                </a:solidFill>
                <a:uFillTx/>
              </a:defRPr>
            </a:pPr>
            <a:endParaRPr lang="en-US" sz="1000" kern="0" dirty="0">
              <a:solidFill>
                <a:srgbClr val="000000"/>
              </a:solidFill>
              <a:latin typeface="Century Gothic"/>
            </a:endParaRPr>
          </a:p>
          <a:p>
            <a:pPr marL="182880" marR="0" lvl="0" indent="-182880" fontAlgn="auto" hangingPunct="0">
              <a:lnSpc>
                <a:spcPct val="100000"/>
              </a:lnSpc>
              <a:spcBef>
                <a:spcPts val="0"/>
              </a:spcBef>
              <a:spcAft>
                <a:spcPts val="0"/>
              </a:spcAft>
              <a:buClr>
                <a:srgbClr val="003364"/>
              </a:buClr>
              <a:buSzPct val="100000"/>
              <a:buFont typeface="Wingdings" panose="05000000000000000000" pitchFamily="2" charset="2"/>
              <a:buChar char="v"/>
              <a:tabLst/>
              <a:defRPr sz="1800" b="0" i="0" u="none" strike="noStrike" kern="0" cap="none" spc="0" baseline="0">
                <a:solidFill>
                  <a:srgbClr val="000000"/>
                </a:solidFill>
                <a:uFillTx/>
              </a:defRPr>
            </a:pPr>
            <a:r>
              <a:rPr lang="en-US" sz="1200" dirty="0">
                <a:solidFill>
                  <a:srgbClr val="000000"/>
                </a:solidFill>
                <a:latin typeface="Century Gothic"/>
              </a:rPr>
              <a:t>This year, </a:t>
            </a:r>
            <a:r>
              <a:rPr lang="en-US" sz="1200" b="1" dirty="0">
                <a:solidFill>
                  <a:srgbClr val="000000"/>
                </a:solidFill>
                <a:latin typeface="Century Gothic"/>
              </a:rPr>
              <a:t>one</a:t>
            </a:r>
            <a:r>
              <a:rPr lang="en-US" sz="1200" dirty="0">
                <a:solidFill>
                  <a:srgbClr val="000000"/>
                </a:solidFill>
                <a:latin typeface="Century Gothic"/>
              </a:rPr>
              <a:t> wildfire, </a:t>
            </a:r>
            <a:r>
              <a:rPr lang="en-US" sz="1200" b="1" dirty="0">
                <a:solidFill>
                  <a:srgbClr val="000000"/>
                </a:solidFill>
                <a:latin typeface="Century Gothic"/>
              </a:rPr>
              <a:t>three</a:t>
            </a:r>
            <a:r>
              <a:rPr lang="en-US" sz="1200" dirty="0">
                <a:solidFill>
                  <a:srgbClr val="000000"/>
                </a:solidFill>
                <a:latin typeface="Century Gothic"/>
              </a:rPr>
              <a:t> heat, and </a:t>
            </a:r>
            <a:r>
              <a:rPr lang="en-US" sz="1200" b="1" dirty="0">
                <a:solidFill>
                  <a:srgbClr val="000000"/>
                </a:solidFill>
                <a:latin typeface="Century Gothic"/>
              </a:rPr>
              <a:t>four</a:t>
            </a:r>
            <a:r>
              <a:rPr lang="en-US" sz="1200" dirty="0">
                <a:solidFill>
                  <a:srgbClr val="000000"/>
                </a:solidFill>
                <a:latin typeface="Century Gothic"/>
              </a:rPr>
              <a:t> drought competitive projects were selected</a:t>
            </a:r>
          </a:p>
          <a:p>
            <a:pPr marL="182880" marR="0" lvl="0" indent="-182880" fontAlgn="auto" hangingPunct="0">
              <a:lnSpc>
                <a:spcPct val="100000"/>
              </a:lnSpc>
              <a:spcBef>
                <a:spcPts val="0"/>
              </a:spcBef>
              <a:spcAft>
                <a:spcPts val="0"/>
              </a:spcAft>
              <a:buClr>
                <a:srgbClr val="003364"/>
              </a:buClr>
              <a:buSzPct val="100000"/>
              <a:buFont typeface="Wingdings" panose="05000000000000000000" pitchFamily="2" charset="2"/>
              <a:buChar char="v"/>
              <a:tabLst/>
              <a:defRPr sz="1800" b="0" i="0" u="none" strike="noStrike" kern="0" cap="none" spc="0" baseline="0">
                <a:solidFill>
                  <a:srgbClr val="000000"/>
                </a:solidFill>
                <a:uFillTx/>
              </a:defRPr>
            </a:pPr>
            <a:endParaRPr lang="en-US" sz="1400" dirty="0">
              <a:solidFill>
                <a:srgbClr val="000000"/>
              </a:solidFill>
              <a:latin typeface="Century Gothic"/>
            </a:endParaRPr>
          </a:p>
          <a:p>
            <a:pPr marL="357502" lvl="1" indent="-182880" hangingPunct="0">
              <a:buSzPct val="100000"/>
              <a:buFont typeface="Arial" panose="020B0604020202020204" pitchFamily="34" charset="0"/>
              <a:buChar char="•"/>
              <a:defRPr sz="1800" b="0" i="0" u="none" strike="noStrike" kern="0" cap="none" spc="0" baseline="0">
                <a:solidFill>
                  <a:srgbClr val="000000"/>
                </a:solidFill>
                <a:uFillTx/>
              </a:defRPr>
            </a:pPr>
            <a:r>
              <a:rPr lang="en-US" sz="1400" b="1" kern="0" dirty="0">
                <a:solidFill>
                  <a:srgbClr val="000000"/>
                </a:solidFill>
                <a:latin typeface="Century Gothic"/>
              </a:rPr>
              <a:t>California</a:t>
            </a:r>
          </a:p>
          <a:p>
            <a:pPr marL="640080" lvl="1" indent="-182880" hangingPunct="0">
              <a:buClr>
                <a:srgbClr val="B1143B"/>
              </a:buClr>
              <a:buSzPct val="75000"/>
              <a:buFont typeface="Wingdings" panose="05000000000000000000" pitchFamily="2" charset="2"/>
              <a:buChar char="§"/>
              <a:defRPr sz="1800" b="0" i="0" u="none" strike="noStrike" kern="0" cap="none" spc="0" baseline="0">
                <a:solidFill>
                  <a:srgbClr val="000000"/>
                </a:solidFill>
                <a:uFillTx/>
              </a:defRPr>
            </a:pPr>
            <a:r>
              <a:rPr lang="en-US" sz="1050" dirty="0">
                <a:solidFill>
                  <a:srgbClr val="000000"/>
                </a:solidFill>
                <a:latin typeface="Century Gothic"/>
              </a:rPr>
              <a:t>1 Wildfire</a:t>
            </a:r>
          </a:p>
          <a:p>
            <a:pPr marL="640080" lvl="1" indent="-182880" hangingPunct="0">
              <a:buClr>
                <a:srgbClr val="B1143B"/>
              </a:buClr>
              <a:buSzPct val="75000"/>
              <a:buFont typeface="Wingdings" panose="05000000000000000000" pitchFamily="2" charset="2"/>
              <a:buChar char="§"/>
              <a:defRPr sz="1800" b="0" i="0" u="none" strike="noStrike" kern="0" cap="none" spc="0" baseline="0">
                <a:solidFill>
                  <a:srgbClr val="000000"/>
                </a:solidFill>
                <a:uFillTx/>
              </a:defRPr>
            </a:pPr>
            <a:r>
              <a:rPr lang="en-US" sz="1050" kern="0" dirty="0">
                <a:solidFill>
                  <a:srgbClr val="000000"/>
                </a:solidFill>
                <a:latin typeface="Century Gothic"/>
              </a:rPr>
              <a:t>1 Heat</a:t>
            </a:r>
          </a:p>
          <a:p>
            <a:pPr marL="640080" lvl="1" indent="-182880" hangingPunct="0">
              <a:buClr>
                <a:srgbClr val="B1143B"/>
              </a:buClr>
              <a:buSzPct val="75000"/>
              <a:buFont typeface="Wingdings" panose="05000000000000000000" pitchFamily="2" charset="2"/>
              <a:buChar char="§"/>
              <a:defRPr sz="1800" b="0" i="0" u="none" strike="noStrike" kern="0" cap="none" spc="0" baseline="0">
                <a:solidFill>
                  <a:srgbClr val="000000"/>
                </a:solidFill>
                <a:uFillTx/>
              </a:defRPr>
            </a:pPr>
            <a:r>
              <a:rPr lang="en-US" sz="1050" kern="0" dirty="0">
                <a:solidFill>
                  <a:srgbClr val="000000"/>
                </a:solidFill>
                <a:latin typeface="Century Gothic"/>
              </a:rPr>
              <a:t>2 Drought</a:t>
            </a:r>
          </a:p>
          <a:p>
            <a:pPr lvl="1" hangingPunct="0">
              <a:buClr>
                <a:srgbClr val="B1143B"/>
              </a:buClr>
              <a:buSzPct val="75000"/>
              <a:defRPr sz="1800" b="0" i="0" u="none" strike="noStrike" kern="0" cap="none" spc="0" baseline="0">
                <a:solidFill>
                  <a:srgbClr val="000000"/>
                </a:solidFill>
                <a:uFillTx/>
              </a:defRPr>
            </a:pPr>
            <a:endParaRPr lang="en-US" sz="800" kern="0" dirty="0">
              <a:solidFill>
                <a:srgbClr val="000000"/>
              </a:solidFill>
              <a:latin typeface="Century Gothic"/>
            </a:endParaRPr>
          </a:p>
          <a:p>
            <a:pPr marL="357502" lvl="1" indent="-182880" hangingPunct="0">
              <a:buClr>
                <a:srgbClr val="003364"/>
              </a:buClr>
              <a:buSzPct val="100000"/>
              <a:buFont typeface="Arial" panose="020B0604020202020204" pitchFamily="34" charset="0"/>
              <a:buChar char="•"/>
              <a:defRPr sz="1800" b="0" i="0" u="none" strike="noStrike" kern="0" cap="none" spc="0" baseline="0">
                <a:solidFill>
                  <a:srgbClr val="000000"/>
                </a:solidFill>
                <a:uFillTx/>
              </a:defRPr>
            </a:pPr>
            <a:r>
              <a:rPr lang="en-US" sz="1400" b="1" kern="0" dirty="0">
                <a:solidFill>
                  <a:srgbClr val="000000"/>
                </a:solidFill>
                <a:latin typeface="Century Gothic"/>
              </a:rPr>
              <a:t>New York</a:t>
            </a:r>
          </a:p>
          <a:p>
            <a:pPr marL="640080" lvl="1" indent="-182880" hangingPunct="0">
              <a:buClr>
                <a:srgbClr val="B1143B"/>
              </a:buClr>
              <a:buSzPct val="75000"/>
              <a:buFont typeface="Wingdings" panose="05000000000000000000" pitchFamily="2" charset="2"/>
              <a:buChar char="§"/>
              <a:defRPr sz="1800" b="0" i="0" u="none" strike="noStrike" kern="0" cap="none" spc="0" baseline="0">
                <a:solidFill>
                  <a:srgbClr val="000000"/>
                </a:solidFill>
                <a:uFillTx/>
              </a:defRPr>
            </a:pPr>
            <a:r>
              <a:rPr lang="en-US" sz="1050" kern="0" dirty="0">
                <a:solidFill>
                  <a:srgbClr val="000000"/>
                </a:solidFill>
                <a:latin typeface="Century Gothic"/>
              </a:rPr>
              <a:t>2 Heat</a:t>
            </a:r>
          </a:p>
          <a:p>
            <a:pPr lvl="1" hangingPunct="0">
              <a:buClr>
                <a:srgbClr val="B1143B"/>
              </a:buClr>
              <a:buSzPct val="75000"/>
              <a:defRPr sz="1800" b="0" i="0" u="none" strike="noStrike" kern="0" cap="none" spc="0" baseline="0">
                <a:solidFill>
                  <a:srgbClr val="000000"/>
                </a:solidFill>
                <a:uFillTx/>
              </a:defRPr>
            </a:pPr>
            <a:endParaRPr lang="en-US" sz="800" kern="0" dirty="0">
              <a:solidFill>
                <a:srgbClr val="000000"/>
              </a:solidFill>
              <a:latin typeface="Century Gothic"/>
            </a:endParaRPr>
          </a:p>
          <a:p>
            <a:pPr marL="357502" lvl="1" indent="-182880" hangingPunct="0">
              <a:buClr>
                <a:srgbClr val="003364"/>
              </a:buClr>
              <a:buSzPct val="100000"/>
              <a:buFont typeface="Arial" panose="020B0604020202020204" pitchFamily="34" charset="0"/>
              <a:buChar char="•"/>
              <a:defRPr sz="1800" b="0" i="0" u="none" strike="noStrike" kern="0" cap="none" spc="0" baseline="0">
                <a:solidFill>
                  <a:srgbClr val="000000"/>
                </a:solidFill>
                <a:uFillTx/>
              </a:defRPr>
            </a:pPr>
            <a:r>
              <a:rPr lang="en-US" sz="1400" b="1" kern="0" dirty="0">
                <a:solidFill>
                  <a:srgbClr val="000000"/>
                </a:solidFill>
                <a:latin typeface="Century Gothic"/>
              </a:rPr>
              <a:t>North Carolina</a:t>
            </a:r>
          </a:p>
          <a:p>
            <a:pPr marL="640080" lvl="1" indent="-182880" hangingPunct="0">
              <a:buClr>
                <a:srgbClr val="B1143B"/>
              </a:buClr>
              <a:buSzPct val="75000"/>
              <a:buFont typeface="Wingdings" panose="05000000000000000000" pitchFamily="2" charset="2"/>
              <a:buChar char="§"/>
              <a:defRPr sz="1800" b="0" i="0" u="none" strike="noStrike" kern="0" cap="none" spc="0" baseline="0">
                <a:solidFill>
                  <a:srgbClr val="000000"/>
                </a:solidFill>
                <a:uFillTx/>
              </a:defRPr>
            </a:pPr>
            <a:r>
              <a:rPr lang="en-US" sz="1050" kern="0" dirty="0">
                <a:solidFill>
                  <a:srgbClr val="000000"/>
                </a:solidFill>
                <a:latin typeface="Century Gothic"/>
              </a:rPr>
              <a:t>1 Drought</a:t>
            </a:r>
          </a:p>
          <a:p>
            <a:pPr lvl="1" hangingPunct="0">
              <a:buClr>
                <a:srgbClr val="B1143B"/>
              </a:buClr>
              <a:buSzPct val="75000"/>
              <a:defRPr sz="1800" b="0" i="0" u="none" strike="noStrike" kern="0" cap="none" spc="0" baseline="0">
                <a:solidFill>
                  <a:srgbClr val="000000"/>
                </a:solidFill>
                <a:uFillTx/>
              </a:defRPr>
            </a:pPr>
            <a:endParaRPr lang="en-US" sz="800" kern="0" dirty="0">
              <a:solidFill>
                <a:srgbClr val="000000"/>
              </a:solidFill>
              <a:latin typeface="Century Gothic"/>
            </a:endParaRPr>
          </a:p>
          <a:p>
            <a:pPr marL="357502" lvl="1" indent="-182880" hangingPunct="0">
              <a:buClr>
                <a:srgbClr val="003364"/>
              </a:buClr>
              <a:buSzPct val="100000"/>
              <a:buFont typeface="Arial" panose="020B0604020202020204" pitchFamily="34" charset="0"/>
              <a:buChar char="•"/>
              <a:defRPr sz="1800" b="0" i="0" u="none" strike="noStrike" kern="0" cap="none" spc="0" baseline="0">
                <a:solidFill>
                  <a:srgbClr val="000000"/>
                </a:solidFill>
                <a:uFillTx/>
              </a:defRPr>
            </a:pPr>
            <a:r>
              <a:rPr lang="en-US" sz="1400" b="1" kern="0" dirty="0">
                <a:solidFill>
                  <a:srgbClr val="000000"/>
                </a:solidFill>
                <a:latin typeface="Century Gothic"/>
              </a:rPr>
              <a:t>Utah</a:t>
            </a:r>
          </a:p>
          <a:p>
            <a:pPr marL="640080" lvl="1" indent="-182880" hangingPunct="0">
              <a:buClr>
                <a:srgbClr val="B1143B"/>
              </a:buClr>
              <a:buSzPct val="75000"/>
              <a:buFont typeface="Wingdings" panose="05000000000000000000" pitchFamily="2" charset="2"/>
              <a:buChar char="§"/>
              <a:defRPr sz="1800" b="0" i="0" u="none" strike="noStrike" kern="0" cap="none" spc="0" baseline="0">
                <a:solidFill>
                  <a:srgbClr val="000000"/>
                </a:solidFill>
                <a:uFillTx/>
              </a:defRPr>
            </a:pPr>
            <a:r>
              <a:rPr lang="en-US" sz="1050" kern="0" dirty="0">
                <a:solidFill>
                  <a:srgbClr val="000000"/>
                </a:solidFill>
                <a:latin typeface="Century Gothic"/>
              </a:rPr>
              <a:t>1 Drought</a:t>
            </a:r>
          </a:p>
          <a:p>
            <a:pPr marL="457200" marR="0" lvl="1"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dirty="0">
              <a:solidFill>
                <a:srgbClr val="000000"/>
              </a:solidFill>
              <a:uFillTx/>
              <a:latin typeface="Century Gothic"/>
            </a:endParaRPr>
          </a:p>
        </p:txBody>
      </p:sp>
      <p:grpSp>
        <p:nvGrpSpPr>
          <p:cNvPr id="5" name="Group 746">
            <a:extLst>
              <a:ext uri="{FF2B5EF4-FFF2-40B4-BE49-F238E27FC236}">
                <a16:creationId xmlns:a16="http://schemas.microsoft.com/office/drawing/2014/main" id="{72FCA575-682A-FAED-CC1A-1B03E7626D82}"/>
              </a:ext>
            </a:extLst>
          </p:cNvPr>
          <p:cNvGrpSpPr/>
          <p:nvPr/>
        </p:nvGrpSpPr>
        <p:grpSpPr>
          <a:xfrm>
            <a:off x="7519628" y="4713770"/>
            <a:ext cx="3946879" cy="1585752"/>
            <a:chOff x="7514078" y="4865482"/>
            <a:chExt cx="3946879" cy="1725855"/>
          </a:xfrm>
        </p:grpSpPr>
        <p:sp>
          <p:nvSpPr>
            <p:cNvPr id="6" name="Text Box 2">
              <a:extLst>
                <a:ext uri="{FF2B5EF4-FFF2-40B4-BE49-F238E27FC236}">
                  <a16:creationId xmlns:a16="http://schemas.microsoft.com/office/drawing/2014/main" id="{78B0F7D0-2C34-EA75-4675-4CA1197E40D6}"/>
                </a:ext>
              </a:extLst>
            </p:cNvPr>
            <p:cNvSpPr txBox="1"/>
            <p:nvPr/>
          </p:nvSpPr>
          <p:spPr>
            <a:xfrm>
              <a:off x="7514078" y="4872393"/>
              <a:ext cx="3946879" cy="1718944"/>
            </a:xfrm>
            <a:prstGeom prst="rect">
              <a:avLst/>
            </a:prstGeom>
            <a:solidFill>
              <a:srgbClr val="FFFFFF"/>
            </a:solidFill>
            <a:ln cap="flat">
              <a:noFill/>
            </a:ln>
            <a:effectLst>
              <a:outerShdw blurRad="254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just"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200" b="1" spc="70" dirty="0">
                  <a:solidFill>
                    <a:srgbClr val="000000"/>
                  </a:solidFill>
                  <a:latin typeface="Century Gothic"/>
                  <a:ea typeface="Times New Roman" pitchFamily="18"/>
                  <a:cs typeface="Times New Roman" pitchFamily="18"/>
                </a:rPr>
                <a:t>Climate Adaptation</a:t>
              </a:r>
              <a:endParaRPr lang="en-US" sz="1200" b="1" i="0" u="none" strike="noStrike" kern="1200" cap="none" spc="70" baseline="0" dirty="0">
                <a:solidFill>
                  <a:srgbClr val="000000"/>
                </a:solidFill>
                <a:uFillTx/>
                <a:latin typeface="Century Gothic"/>
                <a:ea typeface="Times New Roman" pitchFamily="18"/>
                <a:cs typeface="Times New Roman" pitchFamily="18"/>
              </a:endParaRP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050" spc="70" dirty="0">
                  <a:solidFill>
                    <a:srgbClr val="000000"/>
                  </a:solidFill>
                  <a:latin typeface="Century Gothic"/>
                  <a:ea typeface="Times New Roman" pitchFamily="18"/>
                  <a:cs typeface="Arial" pitchFamily="34"/>
                </a:rPr>
                <a:t>The expansion of funding to drought and extreme heat hazards in BRIC is a deliberate decision to make communities more resilient to climate change and extreme weather events. </a:t>
              </a:r>
              <a:endParaRPr lang="en-US" sz="1050" b="1" i="0" u="none" strike="noStrike" kern="1200" cap="none" spc="70" baseline="0" dirty="0">
                <a:solidFill>
                  <a:srgbClr val="000000"/>
                </a:solidFill>
                <a:uFillTx/>
                <a:latin typeface="Century Gothic"/>
                <a:ea typeface="Times New Roman" pitchFamily="18"/>
                <a:cs typeface="Arial" pitchFamily="34"/>
              </a:endParaRPr>
            </a:p>
          </p:txBody>
        </p:sp>
        <p:cxnSp>
          <p:nvCxnSpPr>
            <p:cNvPr id="7" name="Straight Connector 748">
              <a:extLst>
                <a:ext uri="{FF2B5EF4-FFF2-40B4-BE49-F238E27FC236}">
                  <a16:creationId xmlns:a16="http://schemas.microsoft.com/office/drawing/2014/main" id="{38398832-C933-70E1-53D9-208D26BDFF55}"/>
                </a:ext>
              </a:extLst>
            </p:cNvPr>
            <p:cNvCxnSpPr>
              <a:cxnSpLocks/>
            </p:cNvCxnSpPr>
            <p:nvPr/>
          </p:nvCxnSpPr>
          <p:spPr>
            <a:xfrm flipV="1">
              <a:off x="7514078" y="4872393"/>
              <a:ext cx="0" cy="1718944"/>
            </a:xfrm>
            <a:prstGeom prst="straightConnector1">
              <a:avLst/>
            </a:prstGeom>
            <a:noFill/>
            <a:ln w="38103" cap="flat">
              <a:solidFill>
                <a:srgbClr val="0F3364"/>
              </a:solidFill>
              <a:prstDash val="solid"/>
              <a:miter/>
            </a:ln>
          </p:spPr>
        </p:cxnSp>
        <p:cxnSp>
          <p:nvCxnSpPr>
            <p:cNvPr id="8" name="Straight Connector 749">
              <a:extLst>
                <a:ext uri="{FF2B5EF4-FFF2-40B4-BE49-F238E27FC236}">
                  <a16:creationId xmlns:a16="http://schemas.microsoft.com/office/drawing/2014/main" id="{51ECA72F-964F-BF36-ED85-71E476C007A4}"/>
                </a:ext>
              </a:extLst>
            </p:cNvPr>
            <p:cNvCxnSpPr/>
            <p:nvPr/>
          </p:nvCxnSpPr>
          <p:spPr>
            <a:xfrm flipV="1">
              <a:off x="7514078" y="4865482"/>
              <a:ext cx="0" cy="539880"/>
            </a:xfrm>
            <a:prstGeom prst="straightConnector1">
              <a:avLst/>
            </a:prstGeom>
            <a:noFill/>
            <a:ln w="38103" cap="flat">
              <a:solidFill>
                <a:srgbClr val="CACACA"/>
              </a:solidFill>
              <a:prstDash val="solid"/>
              <a:miter/>
            </a:ln>
          </p:spPr>
        </p:cxnSp>
      </p:grpSp>
      <p:grpSp>
        <p:nvGrpSpPr>
          <p:cNvPr id="9" name="Group 8">
            <a:extLst>
              <a:ext uri="{FF2B5EF4-FFF2-40B4-BE49-F238E27FC236}">
                <a16:creationId xmlns:a16="http://schemas.microsoft.com/office/drawing/2014/main" id="{DEC32A2C-93F4-58B0-719E-0DAFD2E5A33A}"/>
              </a:ext>
            </a:extLst>
          </p:cNvPr>
          <p:cNvGrpSpPr/>
          <p:nvPr/>
        </p:nvGrpSpPr>
        <p:grpSpPr>
          <a:xfrm>
            <a:off x="231462" y="763152"/>
            <a:ext cx="6600376" cy="5085929"/>
            <a:chOff x="781702" y="823664"/>
            <a:chExt cx="6600376" cy="5085929"/>
          </a:xfrm>
          <a:effectLst>
            <a:outerShdw blurRad="25400" dist="12700" dir="2700000" algn="tl" rotWithShape="0">
              <a:schemeClr val="tx1">
                <a:lumMod val="65000"/>
                <a:lumOff val="35000"/>
                <a:alpha val="20000"/>
              </a:schemeClr>
            </a:outerShdw>
          </a:effectLst>
        </p:grpSpPr>
        <p:sp>
          <p:nvSpPr>
            <p:cNvPr id="10" name="Freeform 56">
              <a:extLst>
                <a:ext uri="{FF2B5EF4-FFF2-40B4-BE49-F238E27FC236}">
                  <a16:creationId xmlns:a16="http://schemas.microsoft.com/office/drawing/2014/main" id="{5C11A2AE-B93F-0361-C6FF-E62710E0CCB8}"/>
                </a:ext>
              </a:extLst>
            </p:cNvPr>
            <p:cNvSpPr/>
            <p:nvPr/>
          </p:nvSpPr>
          <p:spPr>
            <a:xfrm>
              <a:off x="1505084" y="886547"/>
              <a:ext cx="794988" cy="594460"/>
            </a:xfrm>
            <a:custGeom>
              <a:avLst/>
              <a:gdLst>
                <a:gd name="f0" fmla="val 10800000"/>
                <a:gd name="f1" fmla="val 5400000"/>
                <a:gd name="f2" fmla="val 180"/>
                <a:gd name="f3" fmla="val w"/>
                <a:gd name="f4" fmla="val h"/>
                <a:gd name="f5" fmla="val 0"/>
                <a:gd name="f6" fmla="val 670"/>
                <a:gd name="f7" fmla="val 501"/>
                <a:gd name="f8" fmla="val 201"/>
                <a:gd name="f9" fmla="val 99"/>
                <a:gd name="f10" fmla="val 204"/>
                <a:gd name="f11" fmla="val 94"/>
                <a:gd name="f12" fmla="val 90"/>
                <a:gd name="f13" fmla="val 199"/>
                <a:gd name="f14" fmla="val 87"/>
                <a:gd name="f15" fmla="val 197"/>
                <a:gd name="f16" fmla="val 85"/>
                <a:gd name="f17" fmla="val 194"/>
                <a:gd name="f18" fmla="val 187"/>
                <a:gd name="f19" fmla="val 97"/>
                <a:gd name="f20" fmla="val 182"/>
                <a:gd name="f21" fmla="val 101"/>
                <a:gd name="f22" fmla="val 185"/>
                <a:gd name="f23" fmla="val 108"/>
                <a:gd name="f24" fmla="val 113"/>
                <a:gd name="f25" fmla="val 190"/>
                <a:gd name="f26" fmla="val 118"/>
                <a:gd name="f27" fmla="val 125"/>
                <a:gd name="f28" fmla="val 130"/>
                <a:gd name="f29" fmla="val 135"/>
                <a:gd name="f30" fmla="val 137"/>
                <a:gd name="f31" fmla="val 142"/>
                <a:gd name="f32" fmla="val 146"/>
                <a:gd name="f33" fmla="val 149"/>
                <a:gd name="f34" fmla="val 139"/>
                <a:gd name="f35" fmla="val 192"/>
                <a:gd name="f36" fmla="val 132"/>
                <a:gd name="f37" fmla="val 106"/>
                <a:gd name="f38" fmla="val 54"/>
                <a:gd name="f39" fmla="val 52"/>
                <a:gd name="f40" fmla="val 45"/>
                <a:gd name="f41" fmla="val 49"/>
                <a:gd name="f42" fmla="val 47"/>
                <a:gd name="f43" fmla="val 37"/>
                <a:gd name="f44" fmla="val 40"/>
                <a:gd name="f45" fmla="val 178"/>
                <a:gd name="f46" fmla="val 42"/>
                <a:gd name="f47" fmla="val 75"/>
                <a:gd name="f48" fmla="val 73"/>
                <a:gd name="f49" fmla="val 66"/>
                <a:gd name="f50" fmla="val 59"/>
                <a:gd name="f51" fmla="val 68"/>
                <a:gd name="f52" fmla="val 2"/>
                <a:gd name="f53" fmla="val 133"/>
                <a:gd name="f54" fmla="val 220"/>
                <a:gd name="f55" fmla="val 227"/>
                <a:gd name="f56" fmla="val 224"/>
                <a:gd name="f57" fmla="val 138"/>
                <a:gd name="f58" fmla="val 215"/>
                <a:gd name="f59" fmla="val 217"/>
                <a:gd name="f60" fmla="val 172"/>
                <a:gd name="f61" fmla="val 170"/>
                <a:gd name="f62" fmla="val 175"/>
                <a:gd name="f63" fmla="val 173"/>
                <a:gd name="f64" fmla="val 179"/>
                <a:gd name="f65" fmla="val 184"/>
                <a:gd name="f66" fmla="val 213"/>
                <a:gd name="f67" fmla="val 206"/>
                <a:gd name="f68" fmla="val 198"/>
                <a:gd name="f69" fmla="val 171"/>
                <a:gd name="f70" fmla="val 210"/>
                <a:gd name="f71" fmla="val 164"/>
                <a:gd name="f72" fmla="val 61"/>
                <a:gd name="f73" fmla="val 56"/>
                <a:gd name="f74" fmla="val 168"/>
                <a:gd name="f75" fmla="val 161"/>
                <a:gd name="f76" fmla="val 660"/>
                <a:gd name="f77" fmla="val 123"/>
                <a:gd name="f78" fmla="val 625"/>
                <a:gd name="f79" fmla="val 116"/>
                <a:gd name="f80" fmla="val 592"/>
                <a:gd name="f81" fmla="val 556"/>
                <a:gd name="f82" fmla="val 523"/>
                <a:gd name="f83" fmla="val 92"/>
                <a:gd name="f84" fmla="val 488"/>
                <a:gd name="f85" fmla="val 82"/>
                <a:gd name="f86" fmla="val 454"/>
                <a:gd name="f87" fmla="val 419"/>
                <a:gd name="f88" fmla="val 386"/>
                <a:gd name="f89" fmla="val 350"/>
                <a:gd name="f90" fmla="val 317"/>
                <a:gd name="f91" fmla="val 284"/>
                <a:gd name="f92" fmla="val 28"/>
                <a:gd name="f93" fmla="val 249"/>
                <a:gd name="f94" fmla="val 19"/>
                <a:gd name="f95" fmla="val 216"/>
                <a:gd name="f96" fmla="val 9"/>
                <a:gd name="f97" fmla="val 208"/>
                <a:gd name="f98" fmla="val 7"/>
                <a:gd name="f99" fmla="val 26"/>
                <a:gd name="f100" fmla="val 33"/>
                <a:gd name="f101" fmla="val 211"/>
                <a:gd name="f102" fmla="val 218"/>
                <a:gd name="f103" fmla="val 71"/>
                <a:gd name="f104" fmla="val 78"/>
                <a:gd name="f105" fmla="val 80"/>
                <a:gd name="f106" fmla="val 104"/>
                <a:gd name="f107" fmla="val 111"/>
                <a:gd name="f108" fmla="val 120"/>
                <a:gd name="f109" fmla="val 127"/>
                <a:gd name="f110" fmla="val 151"/>
                <a:gd name="f111" fmla="val 165"/>
                <a:gd name="f112" fmla="val 177"/>
                <a:gd name="f113" fmla="val 196"/>
                <a:gd name="f114" fmla="val 222"/>
                <a:gd name="f115" fmla="val 156"/>
                <a:gd name="f116" fmla="val 236"/>
                <a:gd name="f117" fmla="val 152"/>
                <a:gd name="f118" fmla="val 239"/>
                <a:gd name="f119" fmla="val 145"/>
                <a:gd name="f120" fmla="val 241"/>
                <a:gd name="f121" fmla="val 234"/>
                <a:gd name="f122" fmla="val 128"/>
                <a:gd name="f123" fmla="val 232"/>
                <a:gd name="f124" fmla="val 119"/>
                <a:gd name="f125" fmla="val 229"/>
                <a:gd name="f126" fmla="val 159"/>
                <a:gd name="f127" fmla="val 191"/>
                <a:gd name="f128" fmla="val 166"/>
                <a:gd name="f129" fmla="val 163"/>
                <a:gd name="f130" fmla="val 158"/>
                <a:gd name="f131" fmla="val 144"/>
                <a:gd name="f132" fmla="val 153"/>
                <a:gd name="f133" fmla="val 147"/>
                <a:gd name="f134" fmla="val 189"/>
                <a:gd name="f135" fmla="val 126"/>
                <a:gd name="f136" fmla="val 140"/>
                <a:gd name="f137" fmla="val 121"/>
                <a:gd name="f138" fmla="val 154"/>
                <a:gd name="f139" fmla="val 81"/>
                <a:gd name="f140" fmla="val 74"/>
                <a:gd name="f141" fmla="val 69"/>
                <a:gd name="f142" fmla="val 63"/>
                <a:gd name="f143" fmla="val 50"/>
                <a:gd name="f144" fmla="val 38"/>
                <a:gd name="f145" fmla="val 31"/>
                <a:gd name="f146" fmla="val 24"/>
                <a:gd name="f147" fmla="val 29"/>
                <a:gd name="f148" fmla="val 22"/>
                <a:gd name="f149" fmla="val 36"/>
                <a:gd name="f150" fmla="val 251"/>
                <a:gd name="f151" fmla="val 258"/>
                <a:gd name="f152" fmla="val 267"/>
                <a:gd name="f153" fmla="val 281"/>
                <a:gd name="f154" fmla="val 17"/>
                <a:gd name="f155" fmla="val 293"/>
                <a:gd name="f156" fmla="val 15"/>
                <a:gd name="f157" fmla="val 279"/>
                <a:gd name="f158" fmla="val 269"/>
                <a:gd name="f159" fmla="val 10"/>
                <a:gd name="f160" fmla="val 298"/>
                <a:gd name="f161" fmla="val 307"/>
                <a:gd name="f162" fmla="val 12"/>
                <a:gd name="f163" fmla="val 314"/>
                <a:gd name="f164" fmla="val 319"/>
                <a:gd name="f165" fmla="val 324"/>
                <a:gd name="f166" fmla="val 55"/>
                <a:gd name="f167" fmla="val 333"/>
                <a:gd name="f168" fmla="val 62"/>
                <a:gd name="f169" fmla="val 340"/>
                <a:gd name="f170" fmla="val 64"/>
                <a:gd name="f171" fmla="val 343"/>
                <a:gd name="f172" fmla="val 67"/>
                <a:gd name="f173" fmla="val 345"/>
                <a:gd name="f174" fmla="val 76"/>
                <a:gd name="f175" fmla="val 83"/>
                <a:gd name="f176" fmla="val 357"/>
                <a:gd name="f177" fmla="val 93"/>
                <a:gd name="f178" fmla="val 376"/>
                <a:gd name="f179" fmla="val 407"/>
                <a:gd name="f180" fmla="val 416"/>
                <a:gd name="f181" fmla="val 423"/>
                <a:gd name="f182" fmla="val 428"/>
                <a:gd name="f183" fmla="val 440"/>
                <a:gd name="f184" fmla="val 442"/>
                <a:gd name="f185" fmla="val 435"/>
                <a:gd name="f186" fmla="val 438"/>
                <a:gd name="f187" fmla="val 445"/>
                <a:gd name="f188" fmla="val 452"/>
                <a:gd name="f189" fmla="val 456"/>
                <a:gd name="f190" fmla="val 461"/>
                <a:gd name="f191" fmla="val 263"/>
                <a:gd name="f192" fmla="val 464"/>
                <a:gd name="f193" fmla="val 294"/>
                <a:gd name="f194" fmla="val 466"/>
                <a:gd name="f195" fmla="val 313"/>
                <a:gd name="f196" fmla="val 334"/>
                <a:gd name="f197" fmla="val 379"/>
                <a:gd name="f198" fmla="val 402"/>
                <a:gd name="f199" fmla="val 414"/>
                <a:gd name="f200" fmla="val 417"/>
                <a:gd name="f201" fmla="val 473"/>
                <a:gd name="f202" fmla="val 485"/>
                <a:gd name="f203" fmla="val 478"/>
                <a:gd name="f204" fmla="val 509"/>
                <a:gd name="f205" fmla="val 483"/>
                <a:gd name="f206" fmla="val 533"/>
                <a:gd name="f207" fmla="val 487"/>
                <a:gd name="f208" fmla="val 554"/>
                <a:gd name="f209" fmla="val 492"/>
                <a:gd name="f210" fmla="val 577"/>
                <a:gd name="f211" fmla="val 497"/>
                <a:gd name="f212" fmla="val 599"/>
                <a:gd name="f213" fmla="val 596"/>
                <a:gd name="f214" fmla="val 494"/>
                <a:gd name="f215" fmla="val 601"/>
                <a:gd name="f216" fmla="val 459"/>
                <a:gd name="f217" fmla="val 449"/>
                <a:gd name="f218" fmla="val 447"/>
                <a:gd name="f219" fmla="val 603"/>
                <a:gd name="f220" fmla="val 426"/>
                <a:gd name="f221" fmla="val 608"/>
                <a:gd name="f222" fmla="val 613"/>
                <a:gd name="f223" fmla="val 385"/>
                <a:gd name="f224" fmla="val 615"/>
                <a:gd name="f225" fmla="val 367"/>
                <a:gd name="f226" fmla="val 620"/>
                <a:gd name="f227" fmla="val 326"/>
                <a:gd name="f228" fmla="val 629"/>
                <a:gd name="f229" fmla="val 305"/>
                <a:gd name="f230" fmla="val 634"/>
                <a:gd name="f231" fmla="val 286"/>
                <a:gd name="f232" fmla="val 639"/>
                <a:gd name="f233" fmla="val 265"/>
                <a:gd name="f234" fmla="val 641"/>
                <a:gd name="f235" fmla="val 246"/>
                <a:gd name="f236" fmla="val 646"/>
                <a:gd name="f237" fmla="val 651"/>
                <a:gd name="f238" fmla="val 655"/>
                <a:gd name="f239" fmla="val 665"/>
                <a:gd name="f240" fmla="+- 0 0 -90"/>
                <a:gd name="f241" fmla="*/ f3 1 670"/>
                <a:gd name="f242" fmla="*/ f4 1 501"/>
                <a:gd name="f243" fmla="+- f7 0 f5"/>
                <a:gd name="f244" fmla="+- f6 0 f5"/>
                <a:gd name="f245" fmla="*/ f240 f0 1"/>
                <a:gd name="f246" fmla="*/ f244 1 670"/>
                <a:gd name="f247" fmla="*/ f243 1 501"/>
                <a:gd name="f248" fmla="*/ 307975 f244 1"/>
                <a:gd name="f249" fmla="*/ 138113 f243 1"/>
                <a:gd name="f250" fmla="*/ 301625 f244 1"/>
                <a:gd name="f251" fmla="*/ 179388 f243 1"/>
                <a:gd name="f252" fmla="*/ 312738 f244 1"/>
                <a:gd name="f253" fmla="*/ 225426 f243 1"/>
                <a:gd name="f254" fmla="*/ 198438 f243 1"/>
                <a:gd name="f255" fmla="*/ 296863 f244 1"/>
                <a:gd name="f256" fmla="*/ 160338 f243 1"/>
                <a:gd name="f257" fmla="*/ 77788 f243 1"/>
                <a:gd name="f258" fmla="*/ 285750 f244 1"/>
                <a:gd name="f259" fmla="*/ 63500 f243 1"/>
                <a:gd name="f260" fmla="*/ 293688 f244 1"/>
                <a:gd name="f261" fmla="*/ 115888 f243 1"/>
                <a:gd name="f262" fmla="*/ 282575 f244 1"/>
                <a:gd name="f263" fmla="*/ 107950 f243 1"/>
                <a:gd name="f264" fmla="*/ 3175 f243 1"/>
                <a:gd name="f265" fmla="*/ 219075 f244 1"/>
                <a:gd name="f266" fmla="*/ 355601 f243 1"/>
                <a:gd name="f267" fmla="*/ 273051 f243 1"/>
                <a:gd name="f268" fmla="*/ 288925 f244 1"/>
                <a:gd name="f269" fmla="*/ 277813 f243 1"/>
                <a:gd name="f270" fmla="*/ 314326 f243 1"/>
                <a:gd name="f271" fmla="*/ 277813 f244 1"/>
                <a:gd name="f272" fmla="*/ 341314 f243 1"/>
                <a:gd name="f273" fmla="*/ 266700 f244 1"/>
                <a:gd name="f274" fmla="*/ 71438 f243 1"/>
                <a:gd name="f275" fmla="*/ 1047750 f244 1"/>
                <a:gd name="f276" fmla="*/ 195263 f243 1"/>
                <a:gd name="f277" fmla="*/ 720725 f244 1"/>
                <a:gd name="f278" fmla="*/ 119063 f243 1"/>
                <a:gd name="f279" fmla="*/ 395288 f244 1"/>
                <a:gd name="f280" fmla="*/ 30163 f243 1"/>
                <a:gd name="f281" fmla="*/ 338138 f244 1"/>
                <a:gd name="f282" fmla="*/ 58738 f243 1"/>
                <a:gd name="f283" fmla="*/ 123825 f243 1"/>
                <a:gd name="f284" fmla="*/ 334963 f244 1"/>
                <a:gd name="f285" fmla="*/ 165101 f243 1"/>
                <a:gd name="f286" fmla="*/ 327025 f244 1"/>
                <a:gd name="f287" fmla="*/ 201613 f243 1"/>
                <a:gd name="f288" fmla="*/ 206376 f243 1"/>
                <a:gd name="f289" fmla="*/ 261938 f243 1"/>
                <a:gd name="f290" fmla="*/ 296863 f243 1"/>
                <a:gd name="f291" fmla="*/ 352426 f243 1"/>
                <a:gd name="f292" fmla="*/ 371476 f243 1"/>
                <a:gd name="f293" fmla="*/ 225425 f244 1"/>
                <a:gd name="f294" fmla="*/ 333376 f243 1"/>
                <a:gd name="f295" fmla="*/ 247650 f244 1"/>
                <a:gd name="f296" fmla="*/ 349251 f243 1"/>
                <a:gd name="f297" fmla="*/ 263525 f244 1"/>
                <a:gd name="f298" fmla="*/ 284163 f243 1"/>
                <a:gd name="f299" fmla="*/ 258763 f243 1"/>
                <a:gd name="f300" fmla="*/ 242888 f243 1"/>
                <a:gd name="f301" fmla="*/ 206375 f244 1"/>
                <a:gd name="f302" fmla="*/ 203200 f244 1"/>
                <a:gd name="f303" fmla="*/ 319089 f243 1"/>
                <a:gd name="f304" fmla="*/ 255588 f244 1"/>
                <a:gd name="f305" fmla="*/ 252413 f244 1"/>
                <a:gd name="f306" fmla="*/ 184151 f243 1"/>
                <a:gd name="f307" fmla="*/ 128588 f244 1"/>
                <a:gd name="f308" fmla="*/ 49213 f244 1"/>
                <a:gd name="f309" fmla="*/ 74613 f243 1"/>
                <a:gd name="f310" fmla="*/ 38100 f244 1"/>
                <a:gd name="f311" fmla="*/ 41275 f244 1"/>
                <a:gd name="f312" fmla="*/ 409576 f243 1"/>
                <a:gd name="f313" fmla="*/ 15875 f244 1"/>
                <a:gd name="f314" fmla="*/ 450851 f243 1"/>
                <a:gd name="f315" fmla="*/ 57150 f244 1"/>
                <a:gd name="f316" fmla="*/ 506414 f243 1"/>
                <a:gd name="f317" fmla="*/ 120650 f244 1"/>
                <a:gd name="f318" fmla="*/ 547689 f243 1"/>
                <a:gd name="f319" fmla="*/ 153988 f244 1"/>
                <a:gd name="f320" fmla="*/ 671515 f243 1"/>
                <a:gd name="f321" fmla="*/ 260350 f244 1"/>
                <a:gd name="f322" fmla="*/ 690565 f243 1"/>
                <a:gd name="f323" fmla="*/ 417513 f244 1"/>
                <a:gd name="f324" fmla="*/ 736602 f243 1"/>
                <a:gd name="f325" fmla="*/ 657225 f244 1"/>
                <a:gd name="f326" fmla="*/ 808038 f244 1"/>
                <a:gd name="f327" fmla="*/ 766765 f243 1"/>
                <a:gd name="f328" fmla="*/ 946150 f244 1"/>
                <a:gd name="f329" fmla="*/ 769940 f243 1"/>
                <a:gd name="f330" fmla="*/ 950913 f244 1"/>
                <a:gd name="f331" fmla="*/ 709615 f243 1"/>
                <a:gd name="f332" fmla="*/ 992188 f244 1"/>
                <a:gd name="f333" fmla="*/ 517527 f243 1"/>
                <a:gd name="f334" fmla="*/ 1033463 f244 1"/>
                <a:gd name="f335" fmla="*/ 327026 f243 1"/>
                <a:gd name="f336" fmla="*/ f245 1 f2"/>
                <a:gd name="f337" fmla="*/ f248 1 670"/>
                <a:gd name="f338" fmla="*/ f249 1 501"/>
                <a:gd name="f339" fmla="*/ f250 1 670"/>
                <a:gd name="f340" fmla="*/ f251 1 501"/>
                <a:gd name="f341" fmla="*/ f252 1 670"/>
                <a:gd name="f342" fmla="*/ f253 1 501"/>
                <a:gd name="f343" fmla="*/ f254 1 501"/>
                <a:gd name="f344" fmla="*/ f255 1 670"/>
                <a:gd name="f345" fmla="*/ f256 1 501"/>
                <a:gd name="f346" fmla="*/ f257 1 501"/>
                <a:gd name="f347" fmla="*/ f258 1 670"/>
                <a:gd name="f348" fmla="*/ f259 1 501"/>
                <a:gd name="f349" fmla="*/ f260 1 670"/>
                <a:gd name="f350" fmla="*/ f261 1 501"/>
                <a:gd name="f351" fmla="*/ f262 1 670"/>
                <a:gd name="f352" fmla="*/ f263 1 501"/>
                <a:gd name="f353" fmla="*/ f264 1 501"/>
                <a:gd name="f354" fmla="*/ f265 1 670"/>
                <a:gd name="f355" fmla="*/ f266 1 501"/>
                <a:gd name="f356" fmla="*/ f267 1 501"/>
                <a:gd name="f357" fmla="*/ f268 1 670"/>
                <a:gd name="f358" fmla="*/ f269 1 501"/>
                <a:gd name="f359" fmla="*/ f270 1 501"/>
                <a:gd name="f360" fmla="*/ f271 1 670"/>
                <a:gd name="f361" fmla="*/ f272 1 501"/>
                <a:gd name="f362" fmla="*/ f273 1 670"/>
                <a:gd name="f363" fmla="*/ f274 1 501"/>
                <a:gd name="f364" fmla="*/ f275 1 670"/>
                <a:gd name="f365" fmla="*/ f276 1 501"/>
                <a:gd name="f366" fmla="*/ f277 1 670"/>
                <a:gd name="f367" fmla="*/ f278 1 501"/>
                <a:gd name="f368" fmla="*/ f279 1 670"/>
                <a:gd name="f369" fmla="*/ f280 1 501"/>
                <a:gd name="f370" fmla="*/ f281 1 670"/>
                <a:gd name="f371" fmla="*/ f282 1 501"/>
                <a:gd name="f372" fmla="*/ f283 1 501"/>
                <a:gd name="f373" fmla="*/ f284 1 670"/>
                <a:gd name="f374" fmla="*/ f285 1 501"/>
                <a:gd name="f375" fmla="*/ f286 1 670"/>
                <a:gd name="f376" fmla="*/ f287 1 501"/>
                <a:gd name="f377" fmla="*/ f288 1 501"/>
                <a:gd name="f378" fmla="*/ f289 1 501"/>
                <a:gd name="f379" fmla="*/ f290 1 501"/>
                <a:gd name="f380" fmla="*/ f291 1 501"/>
                <a:gd name="f381" fmla="*/ f292 1 501"/>
                <a:gd name="f382" fmla="*/ f293 1 670"/>
                <a:gd name="f383" fmla="*/ f294 1 501"/>
                <a:gd name="f384" fmla="*/ f295 1 670"/>
                <a:gd name="f385" fmla="*/ f296 1 501"/>
                <a:gd name="f386" fmla="*/ f297 1 670"/>
                <a:gd name="f387" fmla="*/ f298 1 501"/>
                <a:gd name="f388" fmla="*/ f299 1 501"/>
                <a:gd name="f389" fmla="*/ f300 1 501"/>
                <a:gd name="f390" fmla="*/ f301 1 670"/>
                <a:gd name="f391" fmla="*/ f302 1 670"/>
                <a:gd name="f392" fmla="*/ f303 1 501"/>
                <a:gd name="f393" fmla="*/ f304 1 670"/>
                <a:gd name="f394" fmla="*/ f305 1 670"/>
                <a:gd name="f395" fmla="*/ f306 1 501"/>
                <a:gd name="f396" fmla="*/ f307 1 670"/>
                <a:gd name="f397" fmla="*/ f308 1 670"/>
                <a:gd name="f398" fmla="*/ f309 1 501"/>
                <a:gd name="f399" fmla="*/ f310 1 670"/>
                <a:gd name="f400" fmla="*/ f311 1 670"/>
                <a:gd name="f401" fmla="*/ f312 1 501"/>
                <a:gd name="f402" fmla="*/ f313 1 670"/>
                <a:gd name="f403" fmla="*/ f314 1 501"/>
                <a:gd name="f404" fmla="*/ f315 1 670"/>
                <a:gd name="f405" fmla="*/ f316 1 501"/>
                <a:gd name="f406" fmla="*/ f317 1 670"/>
                <a:gd name="f407" fmla="*/ f318 1 501"/>
                <a:gd name="f408" fmla="*/ f319 1 670"/>
                <a:gd name="f409" fmla="*/ f320 1 501"/>
                <a:gd name="f410" fmla="*/ f321 1 670"/>
                <a:gd name="f411" fmla="*/ f322 1 501"/>
                <a:gd name="f412" fmla="*/ f323 1 670"/>
                <a:gd name="f413" fmla="*/ f324 1 501"/>
                <a:gd name="f414" fmla="*/ f325 1 670"/>
                <a:gd name="f415" fmla="*/ f326 1 670"/>
                <a:gd name="f416" fmla="*/ f327 1 501"/>
                <a:gd name="f417" fmla="*/ f328 1 670"/>
                <a:gd name="f418" fmla="*/ f329 1 501"/>
                <a:gd name="f419" fmla="*/ f330 1 670"/>
                <a:gd name="f420" fmla="*/ f331 1 501"/>
                <a:gd name="f421" fmla="*/ f332 1 670"/>
                <a:gd name="f422" fmla="*/ f333 1 501"/>
                <a:gd name="f423" fmla="*/ f334 1 670"/>
                <a:gd name="f424" fmla="*/ f335 1 501"/>
                <a:gd name="f425" fmla="*/ 0 1 f246"/>
                <a:gd name="f426" fmla="*/ f6 1 f246"/>
                <a:gd name="f427" fmla="*/ 0 1 f247"/>
                <a:gd name="f428" fmla="*/ f7 1 f247"/>
                <a:gd name="f429" fmla="+- f336 0 f1"/>
                <a:gd name="f430" fmla="*/ f337 1 f246"/>
                <a:gd name="f431" fmla="*/ f338 1 f247"/>
                <a:gd name="f432" fmla="*/ f339 1 f246"/>
                <a:gd name="f433" fmla="*/ f340 1 f247"/>
                <a:gd name="f434" fmla="*/ f341 1 f246"/>
                <a:gd name="f435" fmla="*/ f342 1 f247"/>
                <a:gd name="f436" fmla="*/ f343 1 f247"/>
                <a:gd name="f437" fmla="*/ f344 1 f246"/>
                <a:gd name="f438" fmla="*/ f345 1 f247"/>
                <a:gd name="f439" fmla="*/ f346 1 f247"/>
                <a:gd name="f440" fmla="*/ f347 1 f246"/>
                <a:gd name="f441" fmla="*/ f348 1 f247"/>
                <a:gd name="f442" fmla="*/ f349 1 f246"/>
                <a:gd name="f443" fmla="*/ f350 1 f247"/>
                <a:gd name="f444" fmla="*/ f351 1 f246"/>
                <a:gd name="f445" fmla="*/ f352 1 f247"/>
                <a:gd name="f446" fmla="*/ f353 1 f247"/>
                <a:gd name="f447" fmla="*/ f354 1 f246"/>
                <a:gd name="f448" fmla="*/ f355 1 f247"/>
                <a:gd name="f449" fmla="*/ f356 1 f247"/>
                <a:gd name="f450" fmla="*/ f357 1 f246"/>
                <a:gd name="f451" fmla="*/ f358 1 f247"/>
                <a:gd name="f452" fmla="*/ f359 1 f247"/>
                <a:gd name="f453" fmla="*/ f360 1 f246"/>
                <a:gd name="f454" fmla="*/ f361 1 f247"/>
                <a:gd name="f455" fmla="*/ f362 1 f246"/>
                <a:gd name="f456" fmla="*/ f363 1 f247"/>
                <a:gd name="f457" fmla="*/ f364 1 f246"/>
                <a:gd name="f458" fmla="*/ f365 1 f247"/>
                <a:gd name="f459" fmla="*/ f366 1 f246"/>
                <a:gd name="f460" fmla="*/ f367 1 f247"/>
                <a:gd name="f461" fmla="*/ f368 1 f246"/>
                <a:gd name="f462" fmla="*/ f369 1 f247"/>
                <a:gd name="f463" fmla="*/ f370 1 f246"/>
                <a:gd name="f464" fmla="*/ f371 1 f247"/>
                <a:gd name="f465" fmla="*/ f372 1 f247"/>
                <a:gd name="f466" fmla="*/ f373 1 f246"/>
                <a:gd name="f467" fmla="*/ f374 1 f247"/>
                <a:gd name="f468" fmla="*/ f375 1 f246"/>
                <a:gd name="f469" fmla="*/ f376 1 f247"/>
                <a:gd name="f470" fmla="*/ f377 1 f247"/>
                <a:gd name="f471" fmla="*/ f378 1 f247"/>
                <a:gd name="f472" fmla="*/ f379 1 f247"/>
                <a:gd name="f473" fmla="*/ f380 1 f247"/>
                <a:gd name="f474" fmla="*/ f381 1 f247"/>
                <a:gd name="f475" fmla="*/ f382 1 f246"/>
                <a:gd name="f476" fmla="*/ f383 1 f247"/>
                <a:gd name="f477" fmla="*/ f384 1 f246"/>
                <a:gd name="f478" fmla="*/ f385 1 f247"/>
                <a:gd name="f479" fmla="*/ f386 1 f246"/>
                <a:gd name="f480" fmla="*/ f387 1 f247"/>
                <a:gd name="f481" fmla="*/ f388 1 f247"/>
                <a:gd name="f482" fmla="*/ f389 1 f247"/>
                <a:gd name="f483" fmla="*/ f390 1 f246"/>
                <a:gd name="f484" fmla="*/ f391 1 f246"/>
                <a:gd name="f485" fmla="*/ f392 1 f247"/>
                <a:gd name="f486" fmla="*/ f393 1 f246"/>
                <a:gd name="f487" fmla="*/ f394 1 f246"/>
                <a:gd name="f488" fmla="*/ f395 1 f247"/>
                <a:gd name="f489" fmla="*/ f396 1 f246"/>
                <a:gd name="f490" fmla="*/ f397 1 f246"/>
                <a:gd name="f491" fmla="*/ f398 1 f247"/>
                <a:gd name="f492" fmla="*/ f399 1 f246"/>
                <a:gd name="f493" fmla="*/ f400 1 f246"/>
                <a:gd name="f494" fmla="*/ f401 1 f247"/>
                <a:gd name="f495" fmla="*/ f402 1 f246"/>
                <a:gd name="f496" fmla="*/ f403 1 f247"/>
                <a:gd name="f497" fmla="*/ f404 1 f246"/>
                <a:gd name="f498" fmla="*/ f405 1 f247"/>
                <a:gd name="f499" fmla="*/ f406 1 f246"/>
                <a:gd name="f500" fmla="*/ f407 1 f247"/>
                <a:gd name="f501" fmla="*/ f408 1 f246"/>
                <a:gd name="f502" fmla="*/ f409 1 f247"/>
                <a:gd name="f503" fmla="*/ f410 1 f246"/>
                <a:gd name="f504" fmla="*/ f411 1 f247"/>
                <a:gd name="f505" fmla="*/ f412 1 f246"/>
                <a:gd name="f506" fmla="*/ f413 1 f247"/>
                <a:gd name="f507" fmla="*/ f414 1 f246"/>
                <a:gd name="f508" fmla="*/ f415 1 f246"/>
                <a:gd name="f509" fmla="*/ f416 1 f247"/>
                <a:gd name="f510" fmla="*/ f417 1 f246"/>
                <a:gd name="f511" fmla="*/ f418 1 f247"/>
                <a:gd name="f512" fmla="*/ f419 1 f246"/>
                <a:gd name="f513" fmla="*/ f420 1 f247"/>
                <a:gd name="f514" fmla="*/ f421 1 f246"/>
                <a:gd name="f515" fmla="*/ f422 1 f247"/>
                <a:gd name="f516" fmla="*/ f423 1 f246"/>
                <a:gd name="f517" fmla="*/ f424 1 f247"/>
                <a:gd name="f518" fmla="*/ f425 f241 1"/>
                <a:gd name="f519" fmla="*/ f426 f241 1"/>
                <a:gd name="f520" fmla="*/ f428 f242 1"/>
                <a:gd name="f521" fmla="*/ f427 f242 1"/>
                <a:gd name="f522" fmla="*/ f430 f241 1"/>
                <a:gd name="f523" fmla="*/ f431 f242 1"/>
                <a:gd name="f524" fmla="*/ f432 f241 1"/>
                <a:gd name="f525" fmla="*/ f433 f242 1"/>
                <a:gd name="f526" fmla="*/ f434 f241 1"/>
                <a:gd name="f527" fmla="*/ f435 f242 1"/>
                <a:gd name="f528" fmla="*/ f436 f242 1"/>
                <a:gd name="f529" fmla="*/ f437 f241 1"/>
                <a:gd name="f530" fmla="*/ f438 f242 1"/>
                <a:gd name="f531" fmla="*/ f439 f242 1"/>
                <a:gd name="f532" fmla="*/ f440 f241 1"/>
                <a:gd name="f533" fmla="*/ f441 f242 1"/>
                <a:gd name="f534" fmla="*/ f442 f241 1"/>
                <a:gd name="f535" fmla="*/ f443 f242 1"/>
                <a:gd name="f536" fmla="*/ f444 f241 1"/>
                <a:gd name="f537" fmla="*/ f445 f242 1"/>
                <a:gd name="f538" fmla="*/ f446 f242 1"/>
                <a:gd name="f539" fmla="*/ f447 f241 1"/>
                <a:gd name="f540" fmla="*/ f448 f242 1"/>
                <a:gd name="f541" fmla="*/ f449 f242 1"/>
                <a:gd name="f542" fmla="*/ f450 f241 1"/>
                <a:gd name="f543" fmla="*/ f451 f242 1"/>
                <a:gd name="f544" fmla="*/ f452 f242 1"/>
                <a:gd name="f545" fmla="*/ f453 f241 1"/>
                <a:gd name="f546" fmla="*/ f454 f242 1"/>
                <a:gd name="f547" fmla="*/ f455 f241 1"/>
                <a:gd name="f548" fmla="*/ f456 f242 1"/>
                <a:gd name="f549" fmla="*/ f457 f241 1"/>
                <a:gd name="f550" fmla="*/ f458 f242 1"/>
                <a:gd name="f551" fmla="*/ f459 f241 1"/>
                <a:gd name="f552" fmla="*/ f460 f242 1"/>
                <a:gd name="f553" fmla="*/ f461 f241 1"/>
                <a:gd name="f554" fmla="*/ f462 f242 1"/>
                <a:gd name="f555" fmla="*/ f463 f241 1"/>
                <a:gd name="f556" fmla="*/ f464 f242 1"/>
                <a:gd name="f557" fmla="*/ f465 f242 1"/>
                <a:gd name="f558" fmla="*/ f466 f241 1"/>
                <a:gd name="f559" fmla="*/ f467 f242 1"/>
                <a:gd name="f560" fmla="*/ f468 f241 1"/>
                <a:gd name="f561" fmla="*/ f469 f242 1"/>
                <a:gd name="f562" fmla="*/ f470 f242 1"/>
                <a:gd name="f563" fmla="*/ f471 f242 1"/>
                <a:gd name="f564" fmla="*/ f472 f242 1"/>
                <a:gd name="f565" fmla="*/ f473 f242 1"/>
                <a:gd name="f566" fmla="*/ f474 f242 1"/>
                <a:gd name="f567" fmla="*/ f475 f241 1"/>
                <a:gd name="f568" fmla="*/ f476 f242 1"/>
                <a:gd name="f569" fmla="*/ f477 f241 1"/>
                <a:gd name="f570" fmla="*/ f478 f242 1"/>
                <a:gd name="f571" fmla="*/ f479 f241 1"/>
                <a:gd name="f572" fmla="*/ f480 f242 1"/>
                <a:gd name="f573" fmla="*/ f481 f242 1"/>
                <a:gd name="f574" fmla="*/ f482 f242 1"/>
                <a:gd name="f575" fmla="*/ f483 f241 1"/>
                <a:gd name="f576" fmla="*/ f484 f241 1"/>
                <a:gd name="f577" fmla="*/ f485 f242 1"/>
                <a:gd name="f578" fmla="*/ f486 f241 1"/>
                <a:gd name="f579" fmla="*/ f487 f241 1"/>
                <a:gd name="f580" fmla="*/ f488 f242 1"/>
                <a:gd name="f581" fmla="*/ f489 f241 1"/>
                <a:gd name="f582" fmla="*/ f490 f241 1"/>
                <a:gd name="f583" fmla="*/ f491 f242 1"/>
                <a:gd name="f584" fmla="*/ f492 f241 1"/>
                <a:gd name="f585" fmla="*/ f493 f241 1"/>
                <a:gd name="f586" fmla="*/ f494 f242 1"/>
                <a:gd name="f587" fmla="*/ f495 f241 1"/>
                <a:gd name="f588" fmla="*/ f496 f242 1"/>
                <a:gd name="f589" fmla="*/ f497 f241 1"/>
                <a:gd name="f590" fmla="*/ f498 f242 1"/>
                <a:gd name="f591" fmla="*/ f499 f241 1"/>
                <a:gd name="f592" fmla="*/ f500 f242 1"/>
                <a:gd name="f593" fmla="*/ f501 f241 1"/>
                <a:gd name="f594" fmla="*/ f502 f242 1"/>
                <a:gd name="f595" fmla="*/ f503 f241 1"/>
                <a:gd name="f596" fmla="*/ f504 f242 1"/>
                <a:gd name="f597" fmla="*/ f505 f241 1"/>
                <a:gd name="f598" fmla="*/ f506 f242 1"/>
                <a:gd name="f599" fmla="*/ f507 f241 1"/>
                <a:gd name="f600" fmla="*/ f508 f241 1"/>
                <a:gd name="f601" fmla="*/ f509 f242 1"/>
                <a:gd name="f602" fmla="*/ f510 f241 1"/>
                <a:gd name="f603" fmla="*/ f511 f242 1"/>
                <a:gd name="f604" fmla="*/ f512 f241 1"/>
                <a:gd name="f605" fmla="*/ f513 f242 1"/>
                <a:gd name="f606" fmla="*/ f514 f241 1"/>
                <a:gd name="f607" fmla="*/ f515 f242 1"/>
                <a:gd name="f608" fmla="*/ f516 f241 1"/>
                <a:gd name="f609" fmla="*/ f517 f242 1"/>
              </a:gdLst>
              <a:ahLst/>
              <a:cxnLst>
                <a:cxn ang="3cd4">
                  <a:pos x="hc" y="t"/>
                </a:cxn>
                <a:cxn ang="0">
                  <a:pos x="r" y="vc"/>
                </a:cxn>
                <a:cxn ang="cd4">
                  <a:pos x="hc" y="b"/>
                </a:cxn>
                <a:cxn ang="cd2">
                  <a:pos x="l" y="vc"/>
                </a:cxn>
                <a:cxn ang="f429">
                  <a:pos x="f522" y="f523"/>
                </a:cxn>
                <a:cxn ang="f429">
                  <a:pos x="f524" y="f525"/>
                </a:cxn>
                <a:cxn ang="f429">
                  <a:pos x="f526" y="f527"/>
                </a:cxn>
                <a:cxn ang="f429">
                  <a:pos x="f526" y="f528"/>
                </a:cxn>
                <a:cxn ang="f429">
                  <a:pos x="f529" y="f530"/>
                </a:cxn>
                <a:cxn ang="f429">
                  <a:pos x="f524" y="f531"/>
                </a:cxn>
                <a:cxn ang="f429">
                  <a:pos x="f532" y="f533"/>
                </a:cxn>
                <a:cxn ang="f429">
                  <a:pos x="f534" y="f535"/>
                </a:cxn>
                <a:cxn ang="f429">
                  <a:pos x="f536" y="f537"/>
                </a:cxn>
                <a:cxn ang="f429">
                  <a:pos x="f534" y="f538"/>
                </a:cxn>
                <a:cxn ang="f429">
                  <a:pos x="f539" y="f540"/>
                </a:cxn>
                <a:cxn ang="f429">
                  <a:pos x="f536" y="f541"/>
                </a:cxn>
                <a:cxn ang="f429">
                  <a:pos x="f542" y="f543"/>
                </a:cxn>
                <a:cxn ang="f429">
                  <a:pos x="f536" y="f544"/>
                </a:cxn>
                <a:cxn ang="f429">
                  <a:pos x="f545" y="f546"/>
                </a:cxn>
                <a:cxn ang="f429">
                  <a:pos x="f547" y="f548"/>
                </a:cxn>
                <a:cxn ang="f429">
                  <a:pos x="f549" y="f550"/>
                </a:cxn>
                <a:cxn ang="f429">
                  <a:pos x="f551" y="f552"/>
                </a:cxn>
                <a:cxn ang="f429">
                  <a:pos x="f553" y="f554"/>
                </a:cxn>
                <a:cxn ang="f429">
                  <a:pos x="f555" y="f556"/>
                </a:cxn>
                <a:cxn ang="f429">
                  <a:pos x="f555" y="f537"/>
                </a:cxn>
                <a:cxn ang="f429">
                  <a:pos x="f526" y="f557"/>
                </a:cxn>
                <a:cxn ang="f429">
                  <a:pos x="f558" y="f559"/>
                </a:cxn>
                <a:cxn ang="f429">
                  <a:pos x="f560" y="f561"/>
                </a:cxn>
                <a:cxn ang="f429">
                  <a:pos x="f558" y="f562"/>
                </a:cxn>
                <a:cxn ang="f429">
                  <a:pos x="f522" y="f563"/>
                </a:cxn>
                <a:cxn ang="f429">
                  <a:pos x="f524" y="f564"/>
                </a:cxn>
                <a:cxn ang="f429">
                  <a:pos x="f547" y="f565"/>
                </a:cxn>
                <a:cxn ang="f429">
                  <a:pos x="f539" y="f566"/>
                </a:cxn>
                <a:cxn ang="f429">
                  <a:pos x="f567" y="f568"/>
                </a:cxn>
                <a:cxn ang="f429">
                  <a:pos x="f569" y="f570"/>
                </a:cxn>
                <a:cxn ang="f429">
                  <a:pos x="f571" y="f572"/>
                </a:cxn>
                <a:cxn ang="f429">
                  <a:pos x="f534" y="f573"/>
                </a:cxn>
                <a:cxn ang="f429">
                  <a:pos x="f532" y="f574"/>
                </a:cxn>
                <a:cxn ang="f429">
                  <a:pos x="f575" y="f564"/>
                </a:cxn>
                <a:cxn ang="f429">
                  <a:pos x="f576" y="f577"/>
                </a:cxn>
                <a:cxn ang="f429">
                  <a:pos x="f578" y="f574"/>
                </a:cxn>
                <a:cxn ang="f429">
                  <a:pos x="f545" y="f561"/>
                </a:cxn>
                <a:cxn ang="f429">
                  <a:pos x="f579" y="f580"/>
                </a:cxn>
                <a:cxn ang="f429">
                  <a:pos x="f581" y="f557"/>
                </a:cxn>
                <a:cxn ang="f429">
                  <a:pos x="f582" y="f583"/>
                </a:cxn>
                <a:cxn ang="f429">
                  <a:pos x="f584" y="f573"/>
                </a:cxn>
                <a:cxn ang="f429">
                  <a:pos x="f585" y="f546"/>
                </a:cxn>
                <a:cxn ang="f429">
                  <a:pos x="f585" y="f586"/>
                </a:cxn>
                <a:cxn ang="f429">
                  <a:pos x="f587" y="f588"/>
                </a:cxn>
                <a:cxn ang="f429">
                  <a:pos x="f589" y="f590"/>
                </a:cxn>
                <a:cxn ang="f429">
                  <a:pos x="f591" y="f592"/>
                </a:cxn>
                <a:cxn ang="f429">
                  <a:pos x="f593" y="f594"/>
                </a:cxn>
                <a:cxn ang="f429">
                  <a:pos x="f595" y="f596"/>
                </a:cxn>
                <a:cxn ang="f429">
                  <a:pos x="f597" y="f598"/>
                </a:cxn>
                <a:cxn ang="f429">
                  <a:pos x="f599" y="f598"/>
                </a:cxn>
                <a:cxn ang="f429">
                  <a:pos x="f600" y="f601"/>
                </a:cxn>
                <a:cxn ang="f429">
                  <a:pos x="f602" y="f603"/>
                </a:cxn>
                <a:cxn ang="f429">
                  <a:pos x="f604" y="f605"/>
                </a:cxn>
                <a:cxn ang="f429">
                  <a:pos x="f606" y="f607"/>
                </a:cxn>
                <a:cxn ang="f429">
                  <a:pos x="f608" y="f609"/>
                </a:cxn>
              </a:cxnLst>
              <a:rect l="f518" t="f521" r="f519" b="f520"/>
              <a:pathLst>
                <a:path w="670" h="501">
                  <a:moveTo>
                    <a:pt x="f8" y="f9"/>
                  </a:moveTo>
                  <a:lnTo>
                    <a:pt x="f10" y="f11"/>
                  </a:lnTo>
                  <a:lnTo>
                    <a:pt x="f8" y="f12"/>
                  </a:lnTo>
                  <a:lnTo>
                    <a:pt x="f13" y="f14"/>
                  </a:lnTo>
                  <a:lnTo>
                    <a:pt x="f15" y="f16"/>
                  </a:lnTo>
                  <a:lnTo>
                    <a:pt x="f17" y="f14"/>
                  </a:lnTo>
                  <a:lnTo>
                    <a:pt x="f18" y="f19"/>
                  </a:lnTo>
                  <a:lnTo>
                    <a:pt x="f20" y="f9"/>
                  </a:lnTo>
                  <a:lnTo>
                    <a:pt x="f20" y="f21"/>
                  </a:lnTo>
                  <a:lnTo>
                    <a:pt x="f22" y="f23"/>
                  </a:lnTo>
                  <a:lnTo>
                    <a:pt x="f18" y="f24"/>
                  </a:lnTo>
                  <a:lnTo>
                    <a:pt x="f25" y="f24"/>
                  </a:lnTo>
                  <a:lnTo>
                    <a:pt x="f25" y="f26"/>
                  </a:lnTo>
                  <a:lnTo>
                    <a:pt x="f18" y="f27"/>
                  </a:lnTo>
                  <a:lnTo>
                    <a:pt x="f18" y="f28"/>
                  </a:lnTo>
                  <a:lnTo>
                    <a:pt x="f25" y="f29"/>
                  </a:lnTo>
                  <a:lnTo>
                    <a:pt x="f17" y="f30"/>
                  </a:lnTo>
                  <a:lnTo>
                    <a:pt x="f15" y="f31"/>
                  </a:lnTo>
                  <a:lnTo>
                    <a:pt x="f15" y="f32"/>
                  </a:lnTo>
                  <a:lnTo>
                    <a:pt x="f13" y="f33"/>
                  </a:lnTo>
                  <a:lnTo>
                    <a:pt x="f8" y="f33"/>
                  </a:lnTo>
                  <a:lnTo>
                    <a:pt x="f10" y="f32"/>
                  </a:lnTo>
                  <a:lnTo>
                    <a:pt x="f10" y="f34"/>
                  </a:lnTo>
                  <a:lnTo>
                    <a:pt x="f15" y="f27"/>
                  </a:lnTo>
                  <a:lnTo>
                    <a:pt x="f35" y="f36"/>
                  </a:lnTo>
                  <a:lnTo>
                    <a:pt x="f17" y="f24"/>
                  </a:lnTo>
                  <a:lnTo>
                    <a:pt x="f17" y="f23"/>
                  </a:lnTo>
                  <a:lnTo>
                    <a:pt x="f35" y="f37"/>
                  </a:lnTo>
                  <a:lnTo>
                    <a:pt x="f18" y="f21"/>
                  </a:lnTo>
                  <a:lnTo>
                    <a:pt x="f8" y="f9"/>
                  </a:lnTo>
                  <a:close/>
                  <a:moveTo>
                    <a:pt x="f22" y="f38"/>
                  </a:moveTo>
                  <a:lnTo>
                    <a:pt x="f22" y="f39"/>
                  </a:lnTo>
                  <a:lnTo>
                    <a:pt x="f18" y="f40"/>
                  </a:lnTo>
                  <a:lnTo>
                    <a:pt x="f25" y="f41"/>
                  </a:lnTo>
                  <a:lnTo>
                    <a:pt x="f35" y="f39"/>
                  </a:lnTo>
                  <a:lnTo>
                    <a:pt x="f15" y="f41"/>
                  </a:lnTo>
                  <a:lnTo>
                    <a:pt x="f15" y="f42"/>
                  </a:lnTo>
                  <a:lnTo>
                    <a:pt x="f18" y="f43"/>
                  </a:lnTo>
                  <a:lnTo>
                    <a:pt x="f2" y="f44"/>
                  </a:lnTo>
                  <a:lnTo>
                    <a:pt x="f45" y="f46"/>
                  </a:lnTo>
                  <a:lnTo>
                    <a:pt x="f45" y="f42"/>
                  </a:lnTo>
                  <a:lnTo>
                    <a:pt x="f22" y="f38"/>
                  </a:lnTo>
                  <a:close/>
                  <a:moveTo>
                    <a:pt x="f20" y="f47"/>
                  </a:moveTo>
                  <a:lnTo>
                    <a:pt x="f22" y="f47"/>
                  </a:lnTo>
                  <a:lnTo>
                    <a:pt x="f22" y="f48"/>
                  </a:lnTo>
                  <a:lnTo>
                    <a:pt x="f20" y="f49"/>
                  </a:lnTo>
                  <a:lnTo>
                    <a:pt x="f22" y="f50"/>
                  </a:lnTo>
                  <a:lnTo>
                    <a:pt x="f20" y="f50"/>
                  </a:lnTo>
                  <a:lnTo>
                    <a:pt x="f2" y="f50"/>
                  </a:lnTo>
                  <a:lnTo>
                    <a:pt x="f45" y="f49"/>
                  </a:lnTo>
                  <a:lnTo>
                    <a:pt x="f45" y="f51"/>
                  </a:lnTo>
                  <a:lnTo>
                    <a:pt x="f45" y="f48"/>
                  </a:lnTo>
                  <a:lnTo>
                    <a:pt x="f20" y="f47"/>
                  </a:lnTo>
                  <a:close/>
                  <a:moveTo>
                    <a:pt x="f22" y="f52"/>
                  </a:moveTo>
                  <a:lnTo>
                    <a:pt x="f18" y="f5"/>
                  </a:lnTo>
                  <a:lnTo>
                    <a:pt x="f22" y="f5"/>
                  </a:lnTo>
                  <a:lnTo>
                    <a:pt x="f22" y="f52"/>
                  </a:lnTo>
                  <a:close/>
                  <a:moveTo>
                    <a:pt x="f53" y="f54"/>
                  </a:moveTo>
                  <a:lnTo>
                    <a:pt x="f53" y="f55"/>
                  </a:lnTo>
                  <a:lnTo>
                    <a:pt x="f29" y="f55"/>
                  </a:lnTo>
                  <a:lnTo>
                    <a:pt x="f29" y="f56"/>
                  </a:lnTo>
                  <a:lnTo>
                    <a:pt x="f57" y="f56"/>
                  </a:lnTo>
                  <a:lnTo>
                    <a:pt x="f29" y="f58"/>
                  </a:lnTo>
                  <a:lnTo>
                    <a:pt x="f53" y="f59"/>
                  </a:lnTo>
                  <a:lnTo>
                    <a:pt x="f53" y="f54"/>
                  </a:lnTo>
                  <a:close/>
                  <a:moveTo>
                    <a:pt x="f20" y="f60"/>
                  </a:moveTo>
                  <a:lnTo>
                    <a:pt x="f2" y="f61"/>
                  </a:lnTo>
                  <a:lnTo>
                    <a:pt x="f45" y="f60"/>
                  </a:lnTo>
                  <a:lnTo>
                    <a:pt x="f62" y="f62"/>
                  </a:lnTo>
                  <a:lnTo>
                    <a:pt x="f63" y="f64"/>
                  </a:lnTo>
                  <a:lnTo>
                    <a:pt x="f62" y="f65"/>
                  </a:lnTo>
                  <a:lnTo>
                    <a:pt x="f45" y="f18"/>
                  </a:lnTo>
                  <a:lnTo>
                    <a:pt x="f2" y="f18"/>
                  </a:lnTo>
                  <a:lnTo>
                    <a:pt x="f20" y="f62"/>
                  </a:lnTo>
                  <a:lnTo>
                    <a:pt x="f20" y="f60"/>
                  </a:lnTo>
                  <a:close/>
                  <a:moveTo>
                    <a:pt x="f62" y="f59"/>
                  </a:moveTo>
                  <a:lnTo>
                    <a:pt x="f2" y="f58"/>
                  </a:lnTo>
                  <a:lnTo>
                    <a:pt x="f2" y="f66"/>
                  </a:lnTo>
                  <a:lnTo>
                    <a:pt x="f45" y="f67"/>
                  </a:lnTo>
                  <a:lnTo>
                    <a:pt x="f45" y="f68"/>
                  </a:lnTo>
                  <a:lnTo>
                    <a:pt x="f63" y="f67"/>
                  </a:lnTo>
                  <a:lnTo>
                    <a:pt x="f69" y="f58"/>
                  </a:lnTo>
                  <a:lnTo>
                    <a:pt x="f62" y="f70"/>
                  </a:lnTo>
                  <a:lnTo>
                    <a:pt x="f62" y="f66"/>
                  </a:lnTo>
                  <a:lnTo>
                    <a:pt x="f62" y="f58"/>
                  </a:lnTo>
                  <a:lnTo>
                    <a:pt x="f62" y="f59"/>
                  </a:lnTo>
                  <a:close/>
                  <a:moveTo>
                    <a:pt x="f71" y="f72"/>
                  </a:moveTo>
                  <a:lnTo>
                    <a:pt x="f63" y="f49"/>
                  </a:lnTo>
                  <a:lnTo>
                    <a:pt x="f69" y="f72"/>
                  </a:lnTo>
                  <a:lnTo>
                    <a:pt x="f69" y="f73"/>
                  </a:lnTo>
                  <a:lnTo>
                    <a:pt x="f74" y="f40"/>
                  </a:lnTo>
                  <a:lnTo>
                    <a:pt x="f71" y="f40"/>
                  </a:lnTo>
                  <a:lnTo>
                    <a:pt x="f75" y="f42"/>
                  </a:lnTo>
                  <a:lnTo>
                    <a:pt x="f75" y="f38"/>
                  </a:lnTo>
                  <a:lnTo>
                    <a:pt x="f75" y="f73"/>
                  </a:lnTo>
                  <a:lnTo>
                    <a:pt x="f71" y="f72"/>
                  </a:lnTo>
                  <a:close/>
                  <a:moveTo>
                    <a:pt x="f76" y="f77"/>
                  </a:moveTo>
                  <a:lnTo>
                    <a:pt x="f78" y="f79"/>
                  </a:lnTo>
                  <a:lnTo>
                    <a:pt x="f80" y="f23"/>
                  </a:lnTo>
                  <a:lnTo>
                    <a:pt x="f81" y="f9"/>
                  </a:lnTo>
                  <a:lnTo>
                    <a:pt x="f82" y="f83"/>
                  </a:lnTo>
                  <a:lnTo>
                    <a:pt x="f84" y="f85"/>
                  </a:lnTo>
                  <a:lnTo>
                    <a:pt x="f86" y="f47"/>
                  </a:lnTo>
                  <a:lnTo>
                    <a:pt x="f87" y="f49"/>
                  </a:lnTo>
                  <a:lnTo>
                    <a:pt x="f88" y="f73"/>
                  </a:lnTo>
                  <a:lnTo>
                    <a:pt x="f89" y="f42"/>
                  </a:lnTo>
                  <a:lnTo>
                    <a:pt x="f90" y="f43"/>
                  </a:lnTo>
                  <a:lnTo>
                    <a:pt x="f91" y="f92"/>
                  </a:lnTo>
                  <a:lnTo>
                    <a:pt x="f93" y="f94"/>
                  </a:lnTo>
                  <a:lnTo>
                    <a:pt x="f95" y="f96"/>
                  </a:lnTo>
                  <a:lnTo>
                    <a:pt x="f97" y="f98"/>
                  </a:lnTo>
                  <a:lnTo>
                    <a:pt x="f97" y="f99"/>
                  </a:lnTo>
                  <a:lnTo>
                    <a:pt x="f97" y="f100"/>
                  </a:lnTo>
                  <a:lnTo>
                    <a:pt x="f101" y="f43"/>
                  </a:lnTo>
                  <a:lnTo>
                    <a:pt x="f66" y="f43"/>
                  </a:lnTo>
                  <a:lnTo>
                    <a:pt x="f95" y="f43"/>
                  </a:lnTo>
                  <a:lnTo>
                    <a:pt x="f102" y="f43"/>
                  </a:lnTo>
                  <a:lnTo>
                    <a:pt x="f102" y="f44"/>
                  </a:lnTo>
                  <a:lnTo>
                    <a:pt x="f102" y="f39"/>
                  </a:lnTo>
                  <a:lnTo>
                    <a:pt x="f66" y="f49"/>
                  </a:lnTo>
                  <a:lnTo>
                    <a:pt x="f66" y="f51"/>
                  </a:lnTo>
                  <a:lnTo>
                    <a:pt x="f66" y="f48"/>
                  </a:lnTo>
                  <a:lnTo>
                    <a:pt x="f97" y="f47"/>
                  </a:lnTo>
                  <a:lnTo>
                    <a:pt x="f8" y="f103"/>
                  </a:lnTo>
                  <a:lnTo>
                    <a:pt x="f13" y="f103"/>
                  </a:lnTo>
                  <a:lnTo>
                    <a:pt x="f15" y="f48"/>
                  </a:lnTo>
                  <a:lnTo>
                    <a:pt x="f15" y="f104"/>
                  </a:lnTo>
                  <a:lnTo>
                    <a:pt x="f13" y="f104"/>
                  </a:lnTo>
                  <a:lnTo>
                    <a:pt x="f10" y="f105"/>
                  </a:lnTo>
                  <a:lnTo>
                    <a:pt x="f67" y="f16"/>
                  </a:lnTo>
                  <a:lnTo>
                    <a:pt x="f97" y="f12"/>
                  </a:lnTo>
                  <a:lnTo>
                    <a:pt x="f66" y="f21"/>
                  </a:lnTo>
                  <a:lnTo>
                    <a:pt x="f101" y="f106"/>
                  </a:lnTo>
                  <a:lnTo>
                    <a:pt x="f67" y="f106"/>
                  </a:lnTo>
                  <a:lnTo>
                    <a:pt x="f8" y="f37"/>
                  </a:lnTo>
                  <a:lnTo>
                    <a:pt x="f13" y="f107"/>
                  </a:lnTo>
                  <a:lnTo>
                    <a:pt x="f13" y="f79"/>
                  </a:lnTo>
                  <a:lnTo>
                    <a:pt x="f13" y="f108"/>
                  </a:lnTo>
                  <a:lnTo>
                    <a:pt x="f67" y="f109"/>
                  </a:lnTo>
                  <a:lnTo>
                    <a:pt x="f67" y="f79"/>
                  </a:lnTo>
                  <a:lnTo>
                    <a:pt x="f97" y="f79"/>
                  </a:lnTo>
                  <a:lnTo>
                    <a:pt x="f97" y="f26"/>
                  </a:lnTo>
                  <a:lnTo>
                    <a:pt x="f101" y="f27"/>
                  </a:lnTo>
                  <a:lnTo>
                    <a:pt x="f101" y="f28"/>
                  </a:lnTo>
                  <a:lnTo>
                    <a:pt x="f95" y="f30"/>
                  </a:lnTo>
                  <a:lnTo>
                    <a:pt x="f95" y="f34"/>
                  </a:lnTo>
                  <a:lnTo>
                    <a:pt x="f67" y="f33"/>
                  </a:lnTo>
                  <a:lnTo>
                    <a:pt x="f10" y="f110"/>
                  </a:lnTo>
                  <a:lnTo>
                    <a:pt x="f15" y="f75"/>
                  </a:lnTo>
                  <a:lnTo>
                    <a:pt x="f17" y="f111"/>
                  </a:lnTo>
                  <a:lnTo>
                    <a:pt x="f17" y="f74"/>
                  </a:lnTo>
                  <a:lnTo>
                    <a:pt x="f17" y="f60"/>
                  </a:lnTo>
                  <a:lnTo>
                    <a:pt x="f25" y="f112"/>
                  </a:lnTo>
                  <a:lnTo>
                    <a:pt x="f25" y="f64"/>
                  </a:lnTo>
                  <a:lnTo>
                    <a:pt x="f25" y="f65"/>
                  </a:lnTo>
                  <a:lnTo>
                    <a:pt x="f25" y="f18"/>
                  </a:lnTo>
                  <a:lnTo>
                    <a:pt x="f18" y="f113"/>
                  </a:lnTo>
                  <a:lnTo>
                    <a:pt x="f22" y="f66"/>
                  </a:lnTo>
                  <a:lnTo>
                    <a:pt x="f20" y="f59"/>
                  </a:lnTo>
                  <a:lnTo>
                    <a:pt x="f62" y="f114"/>
                  </a:lnTo>
                  <a:lnTo>
                    <a:pt x="f69" y="f114"/>
                  </a:lnTo>
                  <a:lnTo>
                    <a:pt x="f74" y="f114"/>
                  </a:lnTo>
                  <a:lnTo>
                    <a:pt x="f71" y="f56"/>
                  </a:lnTo>
                  <a:lnTo>
                    <a:pt x="f115" y="f116"/>
                  </a:lnTo>
                  <a:lnTo>
                    <a:pt x="f117" y="f118"/>
                  </a:lnTo>
                  <a:lnTo>
                    <a:pt x="f119" y="f120"/>
                  </a:lnTo>
                  <a:lnTo>
                    <a:pt x="f31" y="f118"/>
                  </a:lnTo>
                  <a:lnTo>
                    <a:pt x="f57" y="f121"/>
                  </a:lnTo>
                  <a:lnTo>
                    <a:pt x="f122" y="f123"/>
                  </a:lnTo>
                  <a:lnTo>
                    <a:pt x="f124" y="f125"/>
                  </a:lnTo>
                  <a:lnTo>
                    <a:pt x="f77" y="f56"/>
                  </a:lnTo>
                  <a:lnTo>
                    <a:pt x="f122" y="f59"/>
                  </a:lnTo>
                  <a:lnTo>
                    <a:pt x="f53" y="f66"/>
                  </a:lnTo>
                  <a:lnTo>
                    <a:pt x="f31" y="f70"/>
                  </a:lnTo>
                  <a:lnTo>
                    <a:pt x="f119" y="f70"/>
                  </a:lnTo>
                  <a:lnTo>
                    <a:pt x="f31" y="f56"/>
                  </a:lnTo>
                  <a:lnTo>
                    <a:pt x="f119" y="f56"/>
                  </a:lnTo>
                  <a:lnTo>
                    <a:pt x="f117" y="f58"/>
                  </a:lnTo>
                  <a:lnTo>
                    <a:pt x="f115" y="f54"/>
                  </a:lnTo>
                  <a:lnTo>
                    <a:pt x="f126" y="f114"/>
                  </a:lnTo>
                  <a:lnTo>
                    <a:pt x="f75" y="f54"/>
                  </a:lnTo>
                  <a:lnTo>
                    <a:pt x="f74" y="f97"/>
                  </a:lnTo>
                  <a:lnTo>
                    <a:pt x="f69" y="f8"/>
                  </a:lnTo>
                  <a:lnTo>
                    <a:pt x="f69" y="f127"/>
                  </a:lnTo>
                  <a:lnTo>
                    <a:pt x="f128" y="f64"/>
                  </a:lnTo>
                  <a:lnTo>
                    <a:pt x="f74" y="f64"/>
                  </a:lnTo>
                  <a:lnTo>
                    <a:pt x="f69" y="f64"/>
                  </a:lnTo>
                  <a:lnTo>
                    <a:pt x="f63" y="f61"/>
                  </a:lnTo>
                  <a:lnTo>
                    <a:pt x="f63" y="f74"/>
                  </a:lnTo>
                  <a:lnTo>
                    <a:pt x="f22" y="f129"/>
                  </a:lnTo>
                  <a:lnTo>
                    <a:pt x="f18" y="f130"/>
                  </a:lnTo>
                  <a:lnTo>
                    <a:pt x="f25" y="f131"/>
                  </a:lnTo>
                  <a:lnTo>
                    <a:pt x="f22" y="f31"/>
                  </a:lnTo>
                  <a:lnTo>
                    <a:pt x="f20" y="f131"/>
                  </a:lnTo>
                  <a:lnTo>
                    <a:pt x="f20" y="f110"/>
                  </a:lnTo>
                  <a:lnTo>
                    <a:pt x="f2" y="f132"/>
                  </a:lnTo>
                  <a:lnTo>
                    <a:pt x="f74" y="f75"/>
                  </a:lnTo>
                  <a:lnTo>
                    <a:pt x="f75" y="f111"/>
                  </a:lnTo>
                  <a:lnTo>
                    <a:pt x="f115" y="f61"/>
                  </a:lnTo>
                  <a:lnTo>
                    <a:pt x="f133" y="f62"/>
                  </a:lnTo>
                  <a:lnTo>
                    <a:pt x="f57" y="f112"/>
                  </a:lnTo>
                  <a:lnTo>
                    <a:pt x="f28" y="f18"/>
                  </a:lnTo>
                  <a:lnTo>
                    <a:pt x="f122" y="f134"/>
                  </a:lnTo>
                  <a:lnTo>
                    <a:pt x="f135" y="f113"/>
                  </a:lnTo>
                  <a:lnTo>
                    <a:pt x="f28" y="f113"/>
                  </a:lnTo>
                  <a:lnTo>
                    <a:pt x="f136" y="f113"/>
                  </a:lnTo>
                  <a:lnTo>
                    <a:pt x="f57" y="f68"/>
                  </a:lnTo>
                  <a:lnTo>
                    <a:pt x="f122" y="f8"/>
                  </a:lnTo>
                  <a:lnTo>
                    <a:pt x="f137" y="f8"/>
                  </a:lnTo>
                  <a:lnTo>
                    <a:pt x="f124" y="f68"/>
                  </a:lnTo>
                  <a:lnTo>
                    <a:pt x="f124" y="f113"/>
                  </a:lnTo>
                  <a:lnTo>
                    <a:pt x="f137" y="f134"/>
                  </a:lnTo>
                  <a:lnTo>
                    <a:pt x="f53" y="f112"/>
                  </a:lnTo>
                  <a:lnTo>
                    <a:pt x="f75" y="f132"/>
                  </a:lnTo>
                  <a:lnTo>
                    <a:pt x="f75" y="f115"/>
                  </a:lnTo>
                  <a:lnTo>
                    <a:pt x="f126" y="f75"/>
                  </a:lnTo>
                  <a:lnTo>
                    <a:pt x="f75" y="f75"/>
                  </a:lnTo>
                  <a:lnTo>
                    <a:pt x="f45" y="f32"/>
                  </a:lnTo>
                  <a:lnTo>
                    <a:pt x="f45" y="f34"/>
                  </a:lnTo>
                  <a:lnTo>
                    <a:pt x="f62" y="f109"/>
                  </a:lnTo>
                  <a:lnTo>
                    <a:pt x="f62" y="f108"/>
                  </a:lnTo>
                  <a:lnTo>
                    <a:pt x="f45" y="f24"/>
                  </a:lnTo>
                  <a:lnTo>
                    <a:pt x="f45" y="f107"/>
                  </a:lnTo>
                  <a:lnTo>
                    <a:pt x="f74" y="f79"/>
                  </a:lnTo>
                  <a:lnTo>
                    <a:pt x="f71" y="f79"/>
                  </a:lnTo>
                  <a:lnTo>
                    <a:pt x="f126" y="f79"/>
                  </a:lnTo>
                  <a:lnTo>
                    <a:pt x="f138" y="f24"/>
                  </a:lnTo>
                  <a:lnTo>
                    <a:pt x="f33" y="f21"/>
                  </a:lnTo>
                  <a:lnTo>
                    <a:pt x="f133" y="f21"/>
                  </a:lnTo>
                  <a:lnTo>
                    <a:pt x="f57" y="f21"/>
                  </a:lnTo>
                  <a:lnTo>
                    <a:pt x="f29" y="f21"/>
                  </a:lnTo>
                  <a:lnTo>
                    <a:pt x="f139" y="f104"/>
                  </a:lnTo>
                  <a:lnTo>
                    <a:pt x="f140" y="f103"/>
                  </a:lnTo>
                  <a:lnTo>
                    <a:pt x="f141" y="f142"/>
                  </a:lnTo>
                  <a:lnTo>
                    <a:pt x="f143" y="f39"/>
                  </a:lnTo>
                  <a:lnTo>
                    <a:pt x="f144" y="f43"/>
                  </a:lnTo>
                  <a:lnTo>
                    <a:pt x="f145" y="f100"/>
                  </a:lnTo>
                  <a:lnTo>
                    <a:pt x="f145" y="f42"/>
                  </a:lnTo>
                  <a:lnTo>
                    <a:pt x="f146" y="f72"/>
                  </a:lnTo>
                  <a:lnTo>
                    <a:pt x="f94" y="f16"/>
                  </a:lnTo>
                  <a:lnTo>
                    <a:pt x="f94" y="f11"/>
                  </a:lnTo>
                  <a:lnTo>
                    <a:pt x="f147" y="f24"/>
                  </a:lnTo>
                  <a:lnTo>
                    <a:pt x="f147" y="f28"/>
                  </a:lnTo>
                  <a:lnTo>
                    <a:pt x="f146" y="f129"/>
                  </a:lnTo>
                  <a:lnTo>
                    <a:pt x="f99" y="f127"/>
                  </a:lnTo>
                  <a:lnTo>
                    <a:pt x="f146" y="f67"/>
                  </a:lnTo>
                  <a:lnTo>
                    <a:pt x="f148" y="f58"/>
                  </a:lnTo>
                  <a:lnTo>
                    <a:pt x="f148" y="f114"/>
                  </a:lnTo>
                  <a:lnTo>
                    <a:pt x="f146" y="f59"/>
                  </a:lnTo>
                  <a:lnTo>
                    <a:pt x="f99" y="f58"/>
                  </a:lnTo>
                  <a:lnTo>
                    <a:pt x="f145" y="f59"/>
                  </a:lnTo>
                  <a:lnTo>
                    <a:pt x="f149" y="f56"/>
                  </a:lnTo>
                  <a:lnTo>
                    <a:pt x="f40" y="f125"/>
                  </a:lnTo>
                  <a:lnTo>
                    <a:pt x="f94" y="f116"/>
                  </a:lnTo>
                  <a:lnTo>
                    <a:pt x="f94" y="f150"/>
                  </a:lnTo>
                  <a:lnTo>
                    <a:pt x="f99" y="f151"/>
                  </a:lnTo>
                  <a:lnTo>
                    <a:pt x="f145" y="f152"/>
                  </a:lnTo>
                  <a:lnTo>
                    <a:pt x="f146" y="f153"/>
                  </a:lnTo>
                  <a:lnTo>
                    <a:pt x="f154" y="f155"/>
                  </a:lnTo>
                  <a:lnTo>
                    <a:pt x="f156" y="f157"/>
                  </a:lnTo>
                  <a:lnTo>
                    <a:pt x="f154" y="f158"/>
                  </a:lnTo>
                  <a:lnTo>
                    <a:pt x="f159" y="f91"/>
                  </a:lnTo>
                  <a:lnTo>
                    <a:pt x="f98" y="f160"/>
                  </a:lnTo>
                  <a:lnTo>
                    <a:pt x="f5" y="f161"/>
                  </a:lnTo>
                  <a:lnTo>
                    <a:pt x="f162" y="f161"/>
                  </a:lnTo>
                  <a:lnTo>
                    <a:pt x="f156" y="f163"/>
                  </a:lnTo>
                  <a:lnTo>
                    <a:pt x="f100" y="f163"/>
                  </a:lnTo>
                  <a:lnTo>
                    <a:pt x="f149" y="f164"/>
                  </a:lnTo>
                  <a:lnTo>
                    <a:pt x="f39" y="f165"/>
                  </a:lnTo>
                  <a:lnTo>
                    <a:pt x="f166" y="f167"/>
                  </a:lnTo>
                  <a:lnTo>
                    <a:pt x="f168" y="f169"/>
                  </a:lnTo>
                  <a:lnTo>
                    <a:pt x="f170" y="f171"/>
                  </a:lnTo>
                  <a:lnTo>
                    <a:pt x="f172" y="f173"/>
                  </a:lnTo>
                  <a:lnTo>
                    <a:pt x="f174" y="f173"/>
                  </a:lnTo>
                  <a:lnTo>
                    <a:pt x="f175" y="f89"/>
                  </a:lnTo>
                  <a:lnTo>
                    <a:pt x="f12" y="f176"/>
                  </a:lnTo>
                  <a:lnTo>
                    <a:pt x="f177" y="f178"/>
                  </a:lnTo>
                  <a:lnTo>
                    <a:pt x="f177" y="f179"/>
                  </a:lnTo>
                  <a:lnTo>
                    <a:pt x="f177" y="f180"/>
                  </a:lnTo>
                  <a:lnTo>
                    <a:pt x="f19" y="f181"/>
                  </a:lnTo>
                  <a:lnTo>
                    <a:pt x="f106" y="f182"/>
                  </a:lnTo>
                  <a:lnTo>
                    <a:pt x="f53" y="f183"/>
                  </a:lnTo>
                  <a:lnTo>
                    <a:pt x="f57" y="f183"/>
                  </a:lnTo>
                  <a:lnTo>
                    <a:pt x="f31" y="f184"/>
                  </a:lnTo>
                  <a:lnTo>
                    <a:pt x="f71" y="f185"/>
                  </a:lnTo>
                  <a:lnTo>
                    <a:pt x="f20" y="f186"/>
                  </a:lnTo>
                  <a:lnTo>
                    <a:pt x="f10" y="f187"/>
                  </a:lnTo>
                  <a:lnTo>
                    <a:pt x="f102" y="f188"/>
                  </a:lnTo>
                  <a:lnTo>
                    <a:pt x="f54" y="f189"/>
                  </a:lnTo>
                  <a:lnTo>
                    <a:pt x="f123" y="f190"/>
                  </a:lnTo>
                  <a:lnTo>
                    <a:pt x="f191" y="f192"/>
                  </a:lnTo>
                  <a:lnTo>
                    <a:pt x="f193" y="f194"/>
                  </a:lnTo>
                  <a:lnTo>
                    <a:pt x="f195" y="f194"/>
                  </a:lnTo>
                  <a:lnTo>
                    <a:pt x="f196" y="f190"/>
                  </a:lnTo>
                  <a:lnTo>
                    <a:pt x="f197" y="f190"/>
                  </a:lnTo>
                  <a:lnTo>
                    <a:pt x="f198" y="f192"/>
                  </a:lnTo>
                  <a:lnTo>
                    <a:pt x="f199" y="f192"/>
                  </a:lnTo>
                  <a:lnTo>
                    <a:pt x="f200" y="f190"/>
                  </a:lnTo>
                  <a:lnTo>
                    <a:pt x="f87" y="f190"/>
                  </a:lnTo>
                  <a:lnTo>
                    <a:pt x="f183" y="f194"/>
                  </a:lnTo>
                  <a:lnTo>
                    <a:pt x="f192" y="f201"/>
                  </a:lnTo>
                  <a:lnTo>
                    <a:pt x="f202" y="f203"/>
                  </a:lnTo>
                  <a:lnTo>
                    <a:pt x="f204" y="f205"/>
                  </a:lnTo>
                  <a:lnTo>
                    <a:pt x="f206" y="f207"/>
                  </a:lnTo>
                  <a:lnTo>
                    <a:pt x="f208" y="f209"/>
                  </a:lnTo>
                  <a:lnTo>
                    <a:pt x="f210" y="f211"/>
                  </a:lnTo>
                  <a:lnTo>
                    <a:pt x="f212" y="f7"/>
                  </a:lnTo>
                  <a:lnTo>
                    <a:pt x="f213" y="f214"/>
                  </a:lnTo>
                  <a:lnTo>
                    <a:pt x="f213" y="f202"/>
                  </a:lnTo>
                  <a:lnTo>
                    <a:pt x="f215" y="f205"/>
                  </a:lnTo>
                  <a:lnTo>
                    <a:pt x="f215" y="f201"/>
                  </a:lnTo>
                  <a:lnTo>
                    <a:pt x="f212" y="f216"/>
                  </a:lnTo>
                  <a:lnTo>
                    <a:pt x="f213" y="f217"/>
                  </a:lnTo>
                  <a:lnTo>
                    <a:pt x="f212" y="f218"/>
                  </a:lnTo>
                  <a:lnTo>
                    <a:pt x="f219" y="f220"/>
                  </a:lnTo>
                  <a:lnTo>
                    <a:pt x="f221" y="f179"/>
                  </a:lnTo>
                  <a:lnTo>
                    <a:pt x="f222" y="f223"/>
                  </a:lnTo>
                  <a:lnTo>
                    <a:pt x="f224" y="f225"/>
                  </a:lnTo>
                  <a:lnTo>
                    <a:pt x="f226" y="f173"/>
                  </a:lnTo>
                  <a:lnTo>
                    <a:pt x="f78" y="f227"/>
                  </a:lnTo>
                  <a:lnTo>
                    <a:pt x="f228" y="f229"/>
                  </a:lnTo>
                  <a:lnTo>
                    <a:pt x="f230" y="f231"/>
                  </a:lnTo>
                  <a:lnTo>
                    <a:pt x="f232" y="f233"/>
                  </a:lnTo>
                  <a:lnTo>
                    <a:pt x="f234" y="f235"/>
                  </a:lnTo>
                  <a:lnTo>
                    <a:pt x="f236" y="f55"/>
                  </a:lnTo>
                  <a:lnTo>
                    <a:pt x="f237" y="f67"/>
                  </a:lnTo>
                  <a:lnTo>
                    <a:pt x="f238" y="f18"/>
                  </a:lnTo>
                  <a:lnTo>
                    <a:pt x="f76" y="f111"/>
                  </a:lnTo>
                  <a:lnTo>
                    <a:pt x="f239" y="f32"/>
                  </a:lnTo>
                  <a:lnTo>
                    <a:pt x="f6" y="f27"/>
                  </a:lnTo>
                  <a:lnTo>
                    <a:pt x="f76" y="f77"/>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 name="Freeform 5">
              <a:extLst>
                <a:ext uri="{FF2B5EF4-FFF2-40B4-BE49-F238E27FC236}">
                  <a16:creationId xmlns:a16="http://schemas.microsoft.com/office/drawing/2014/main" id="{3FA46C2D-1EF1-2DA2-5B5F-33C503DA9FED}"/>
                </a:ext>
              </a:extLst>
            </p:cNvPr>
            <p:cNvSpPr/>
            <p:nvPr/>
          </p:nvSpPr>
          <p:spPr>
            <a:xfrm>
              <a:off x="4623343" y="3031839"/>
              <a:ext cx="606329" cy="568363"/>
            </a:xfrm>
            <a:custGeom>
              <a:avLst/>
              <a:gdLst>
                <a:gd name="f0" fmla="val 10800000"/>
                <a:gd name="f1" fmla="val 5400000"/>
                <a:gd name="f2" fmla="val 360"/>
                <a:gd name="f3" fmla="val 180"/>
                <a:gd name="f4" fmla="val w"/>
                <a:gd name="f5" fmla="val h"/>
                <a:gd name="f6" fmla="val 0"/>
                <a:gd name="f7" fmla="val 511"/>
                <a:gd name="f8" fmla="val 479"/>
                <a:gd name="f9" fmla="val 447"/>
                <a:gd name="f10" fmla="val 52"/>
                <a:gd name="f11" fmla="val 440"/>
                <a:gd name="f12" fmla="val 67"/>
                <a:gd name="f13" fmla="val 457"/>
                <a:gd name="f14" fmla="val 64"/>
                <a:gd name="f15" fmla="val 473"/>
                <a:gd name="f16" fmla="val 62"/>
                <a:gd name="f17" fmla="val 490"/>
                <a:gd name="f18" fmla="val 59"/>
                <a:gd name="f19" fmla="val 509"/>
                <a:gd name="f20" fmla="val 57"/>
                <a:gd name="f21" fmla="val 69"/>
                <a:gd name="f22" fmla="val 506"/>
                <a:gd name="f23" fmla="val 71"/>
                <a:gd name="f24" fmla="val 504"/>
                <a:gd name="f25" fmla="val 74"/>
                <a:gd name="f26" fmla="val 76"/>
                <a:gd name="f27" fmla="val 78"/>
                <a:gd name="f28" fmla="val 81"/>
                <a:gd name="f29" fmla="val 83"/>
                <a:gd name="f30" fmla="val 492"/>
                <a:gd name="f31" fmla="val 93"/>
                <a:gd name="f32" fmla="val 102"/>
                <a:gd name="f33" fmla="val 112"/>
                <a:gd name="f34" fmla="val 123"/>
                <a:gd name="f35" fmla="val 480"/>
                <a:gd name="f36" fmla="val 135"/>
                <a:gd name="f37" fmla="val 478"/>
                <a:gd name="f38" fmla="val 149"/>
                <a:gd name="f39" fmla="val 164"/>
                <a:gd name="f40" fmla="val 475"/>
                <a:gd name="f41" fmla="val 175"/>
                <a:gd name="f42" fmla="val 466"/>
                <a:gd name="f43" fmla="val 185"/>
                <a:gd name="f44" fmla="val 461"/>
                <a:gd name="f45" fmla="val 190"/>
                <a:gd name="f46" fmla="val 192"/>
                <a:gd name="f47" fmla="val 464"/>
                <a:gd name="f48" fmla="val 194"/>
                <a:gd name="f49" fmla="val 199"/>
                <a:gd name="f50" fmla="val 204"/>
                <a:gd name="f51" fmla="val 452"/>
                <a:gd name="f52" fmla="val 211"/>
                <a:gd name="f53" fmla="val 218"/>
                <a:gd name="f54" fmla="val 223"/>
                <a:gd name="f55" fmla="val 445"/>
                <a:gd name="f56" fmla="val 228"/>
                <a:gd name="f57" fmla="val 438"/>
                <a:gd name="f58" fmla="val 237"/>
                <a:gd name="f59" fmla="val 258"/>
                <a:gd name="f60" fmla="val 435"/>
                <a:gd name="f61" fmla="val 270"/>
                <a:gd name="f62" fmla="val 426"/>
                <a:gd name="f63" fmla="val 273"/>
                <a:gd name="f64" fmla="val 421"/>
                <a:gd name="f65" fmla="val 277"/>
                <a:gd name="f66" fmla="val 284"/>
                <a:gd name="f67" fmla="val 416"/>
                <a:gd name="f68" fmla="val 291"/>
                <a:gd name="f69" fmla="val 409"/>
                <a:gd name="f70" fmla="val 301"/>
                <a:gd name="f71" fmla="val 405"/>
                <a:gd name="f72" fmla="val 308"/>
                <a:gd name="f73" fmla="val 315"/>
                <a:gd name="f74" fmla="val 318"/>
                <a:gd name="f75" fmla="val 407"/>
                <a:gd name="f76" fmla="val 322"/>
                <a:gd name="f77" fmla="val 397"/>
                <a:gd name="f78" fmla="val 327"/>
                <a:gd name="f79" fmla="val 395"/>
                <a:gd name="f80" fmla="val 329"/>
                <a:gd name="f81" fmla="val 334"/>
                <a:gd name="f82" fmla="val 339"/>
                <a:gd name="f83" fmla="val 348"/>
                <a:gd name="f84" fmla="val 353"/>
                <a:gd name="f85" fmla="val 393"/>
                <a:gd name="f86" fmla="val 355"/>
                <a:gd name="f87" fmla="val 386"/>
                <a:gd name="f88" fmla="val 365"/>
                <a:gd name="f89" fmla="val 383"/>
                <a:gd name="f90" fmla="val 370"/>
                <a:gd name="f91" fmla="val 388"/>
                <a:gd name="f92" fmla="val 372"/>
                <a:gd name="f93" fmla="val 377"/>
                <a:gd name="f94" fmla="val 381"/>
                <a:gd name="f95" fmla="val 389"/>
                <a:gd name="f96" fmla="val 390"/>
                <a:gd name="f97" fmla="val 391"/>
                <a:gd name="f98" fmla="val 398"/>
                <a:gd name="f99" fmla="val 417"/>
                <a:gd name="f100" fmla="val 424"/>
                <a:gd name="f101" fmla="val 400"/>
                <a:gd name="f102" fmla="val 448"/>
                <a:gd name="f103" fmla="val 376"/>
                <a:gd name="f104" fmla="val 455"/>
                <a:gd name="f105" fmla="val 357"/>
                <a:gd name="f106" fmla="val 338"/>
                <a:gd name="f107" fmla="val 319"/>
                <a:gd name="f108" fmla="val 460"/>
                <a:gd name="f109" fmla="val 298"/>
                <a:gd name="f110" fmla="val 462"/>
                <a:gd name="f111" fmla="val 279"/>
                <a:gd name="f112" fmla="val 260"/>
                <a:gd name="f113" fmla="val 241"/>
                <a:gd name="f114" fmla="val 467"/>
                <a:gd name="f115" fmla="val 222"/>
                <a:gd name="f116" fmla="val 469"/>
                <a:gd name="f117" fmla="val 203"/>
                <a:gd name="f118" fmla="val 471"/>
                <a:gd name="f119" fmla="val 166"/>
                <a:gd name="f120" fmla="val 474"/>
                <a:gd name="f121" fmla="val 147"/>
                <a:gd name="f122" fmla="val 125"/>
                <a:gd name="f123" fmla="val 476"/>
                <a:gd name="f124" fmla="val 107"/>
                <a:gd name="f125" fmla="val 88"/>
                <a:gd name="f126" fmla="val 85"/>
                <a:gd name="f127" fmla="val 429"/>
                <a:gd name="f128" fmla="val 410"/>
                <a:gd name="f129" fmla="val 412"/>
                <a:gd name="f130" fmla="val 50"/>
                <a:gd name="f131" fmla="val 47"/>
                <a:gd name="f132" fmla="val 43"/>
                <a:gd name="f133" fmla="val 36"/>
                <a:gd name="f134" fmla="val 403"/>
                <a:gd name="f135" fmla="val 374"/>
                <a:gd name="f136" fmla="val 33"/>
                <a:gd name="f137" fmla="val 346"/>
                <a:gd name="f138" fmla="val 320"/>
                <a:gd name="f139" fmla="val 306"/>
                <a:gd name="f140" fmla="val 31"/>
                <a:gd name="f141" fmla="val 263"/>
                <a:gd name="f142" fmla="val 251"/>
                <a:gd name="f143" fmla="val 28"/>
                <a:gd name="f144" fmla="val 209"/>
                <a:gd name="f145" fmla="val 24"/>
                <a:gd name="f146" fmla="val 21"/>
                <a:gd name="f147" fmla="val 17"/>
                <a:gd name="f148" fmla="val 128"/>
                <a:gd name="f149" fmla="val 14"/>
                <a:gd name="f150" fmla="val 12"/>
                <a:gd name="f151" fmla="val 95"/>
                <a:gd name="f152" fmla="val 7"/>
                <a:gd name="f153" fmla="val 5"/>
                <a:gd name="f154" fmla="val 41"/>
                <a:gd name="f155" fmla="val 38"/>
                <a:gd name="f156" fmla="val 116"/>
                <a:gd name="f157" fmla="val 144"/>
                <a:gd name="f158" fmla="val 173"/>
                <a:gd name="f159" fmla="val 29"/>
                <a:gd name="f160" fmla="val 201"/>
                <a:gd name="f161" fmla="val 26"/>
                <a:gd name="f162" fmla="val 230"/>
                <a:gd name="f163" fmla="val 22"/>
                <a:gd name="f164" fmla="val 286"/>
                <a:gd name="f165" fmla="val 19"/>
                <a:gd name="f166" fmla="val 343"/>
                <a:gd name="f167" fmla="val 371"/>
                <a:gd name="f168" fmla="val 10"/>
                <a:gd name="f169" fmla="val 428"/>
                <a:gd name="f170" fmla="val 3"/>
                <a:gd name="f171" fmla="val 468"/>
                <a:gd name="f172" fmla="val 454"/>
                <a:gd name="f173" fmla="val 48"/>
                <a:gd name="f174" fmla="+- 0 0 -90"/>
                <a:gd name="f175" fmla="*/ f4 1 511"/>
                <a:gd name="f176" fmla="*/ f5 1 479"/>
                <a:gd name="f177" fmla="+- f8 0 f6"/>
                <a:gd name="f178" fmla="+- f7 0 f6"/>
                <a:gd name="f179" fmla="*/ f174 f0 1"/>
                <a:gd name="f180" fmla="*/ f178 1 511"/>
                <a:gd name="f181" fmla="*/ f177 1 479"/>
                <a:gd name="f182" fmla="*/ 725487 f178 1"/>
                <a:gd name="f183" fmla="*/ 101600 f177 1"/>
                <a:gd name="f184" fmla="*/ 808037 f178 1"/>
                <a:gd name="f185" fmla="*/ 90488 f177 1"/>
                <a:gd name="f186" fmla="*/ 811212 f178 1"/>
                <a:gd name="f187" fmla="*/ 106363 f177 1"/>
                <a:gd name="f188" fmla="*/ 800100 f178 1"/>
                <a:gd name="f189" fmla="*/ 117475 f177 1"/>
                <a:gd name="f190" fmla="*/ 123825 f177 1"/>
                <a:gd name="f191" fmla="*/ 781050 f178 1"/>
                <a:gd name="f192" fmla="*/ 147638 f177 1"/>
                <a:gd name="f193" fmla="*/ 777875 f178 1"/>
                <a:gd name="f194" fmla="*/ 195263 f177 1"/>
                <a:gd name="f195" fmla="*/ 762000 f178 1"/>
                <a:gd name="f196" fmla="*/ 260351 f177 1"/>
                <a:gd name="f197" fmla="*/ 731837 f178 1"/>
                <a:gd name="f198" fmla="*/ 301626 f177 1"/>
                <a:gd name="f199" fmla="*/ 736600 f178 1"/>
                <a:gd name="f200" fmla="*/ 315913 f177 1"/>
                <a:gd name="f201" fmla="*/ 709612 f178 1"/>
                <a:gd name="f202" fmla="*/ 346076 f177 1"/>
                <a:gd name="f203" fmla="*/ 698500 f178 1"/>
                <a:gd name="f204" fmla="*/ 361951 f177 1"/>
                <a:gd name="f205" fmla="*/ 690562 f178 1"/>
                <a:gd name="f206" fmla="*/ 428626 f177 1"/>
                <a:gd name="f207" fmla="*/ 668337 f178 1"/>
                <a:gd name="f208" fmla="*/ 450851 f177 1"/>
                <a:gd name="f209" fmla="*/ 642937 f178 1"/>
                <a:gd name="f210" fmla="*/ 488951 f177 1"/>
                <a:gd name="f211" fmla="*/ 646112 f178 1"/>
                <a:gd name="f212" fmla="*/ 511176 f177 1"/>
                <a:gd name="f213" fmla="*/ 627062 f178 1"/>
                <a:gd name="f214" fmla="*/ 522289 f177 1"/>
                <a:gd name="f215" fmla="*/ 630237 f178 1"/>
                <a:gd name="f216" fmla="*/ 552451 f177 1"/>
                <a:gd name="f217" fmla="*/ 612775 f178 1"/>
                <a:gd name="f218" fmla="*/ 579439 f177 1"/>
                <a:gd name="f219" fmla="*/ 615950 f178 1"/>
                <a:gd name="f220" fmla="*/ 598489 f177 1"/>
                <a:gd name="f221" fmla="*/ 617539 f177 1"/>
                <a:gd name="f222" fmla="*/ 619125 f178 1"/>
                <a:gd name="f223" fmla="*/ 646114 f177 1"/>
                <a:gd name="f224" fmla="*/ 635000 f178 1"/>
                <a:gd name="f225" fmla="*/ 676276 f177 1"/>
                <a:gd name="f226" fmla="*/ 596900 f178 1"/>
                <a:gd name="f227" fmla="*/ 722314 f177 1"/>
                <a:gd name="f228" fmla="*/ 506412 f178 1"/>
                <a:gd name="f229" fmla="*/ 730251 f177 1"/>
                <a:gd name="f230" fmla="*/ 412750 f178 1"/>
                <a:gd name="f231" fmla="*/ 736601 f177 1"/>
                <a:gd name="f232" fmla="*/ 322262 f178 1"/>
                <a:gd name="f233" fmla="*/ 744539 f177 1"/>
                <a:gd name="f234" fmla="*/ 233362 f178 1"/>
                <a:gd name="f235" fmla="*/ 752476 f177 1"/>
                <a:gd name="f236" fmla="*/ 139700 f178 1"/>
                <a:gd name="f237" fmla="*/ 760414 f177 1"/>
                <a:gd name="f238" fmla="*/ 134937 f178 1"/>
                <a:gd name="f239" fmla="*/ 681039 f177 1"/>
                <a:gd name="f240" fmla="*/ 109537 f178 1"/>
                <a:gd name="f241" fmla="*/ 82550 f178 1"/>
                <a:gd name="f242" fmla="*/ 654051 f177 1"/>
                <a:gd name="f243" fmla="*/ 74612 f178 1"/>
                <a:gd name="f244" fmla="*/ 650876 f177 1"/>
                <a:gd name="f245" fmla="*/ 57150 f178 1"/>
                <a:gd name="f246" fmla="*/ 52387 f178 1"/>
                <a:gd name="f247" fmla="*/ 549276 f177 1"/>
                <a:gd name="f248" fmla="*/ 485776 f177 1"/>
                <a:gd name="f249" fmla="*/ 49212 f178 1"/>
                <a:gd name="f250" fmla="*/ 417513 f177 1"/>
                <a:gd name="f251" fmla="*/ 44450 f178 1"/>
                <a:gd name="f252" fmla="*/ 354013 f177 1"/>
                <a:gd name="f253" fmla="*/ 285751 f177 1"/>
                <a:gd name="f254" fmla="*/ 26987 f178 1"/>
                <a:gd name="f255" fmla="*/ 203200 f177 1"/>
                <a:gd name="f256" fmla="*/ 11112 f178 1"/>
                <a:gd name="f257" fmla="*/ 120650 f177 1"/>
                <a:gd name="f258" fmla="*/ 65088 f177 1"/>
                <a:gd name="f259" fmla="*/ 184150 f178 1"/>
                <a:gd name="f260" fmla="*/ 52388 f177 1"/>
                <a:gd name="f261" fmla="*/ 319087 f178 1"/>
                <a:gd name="f262" fmla="*/ 41275 f177 1"/>
                <a:gd name="f263" fmla="*/ 454025 f178 1"/>
                <a:gd name="f264" fmla="*/ 30163 f177 1"/>
                <a:gd name="f265" fmla="*/ 588962 f178 1"/>
                <a:gd name="f266" fmla="*/ 15875 f177 1"/>
                <a:gd name="f267" fmla="*/ 0 f177 1"/>
                <a:gd name="f268" fmla="*/ 742950 f178 1"/>
                <a:gd name="f269" fmla="*/ 720725 f178 1"/>
                <a:gd name="f270" fmla="*/ f179 1 f3"/>
                <a:gd name="f271" fmla="*/ f182 1 511"/>
                <a:gd name="f272" fmla="*/ f183 1 479"/>
                <a:gd name="f273" fmla="*/ f184 1 511"/>
                <a:gd name="f274" fmla="*/ f185 1 479"/>
                <a:gd name="f275" fmla="*/ f186 1 511"/>
                <a:gd name="f276" fmla="*/ f187 1 479"/>
                <a:gd name="f277" fmla="*/ f188 1 511"/>
                <a:gd name="f278" fmla="*/ f189 1 479"/>
                <a:gd name="f279" fmla="*/ f190 1 479"/>
                <a:gd name="f280" fmla="*/ f191 1 511"/>
                <a:gd name="f281" fmla="*/ f192 1 479"/>
                <a:gd name="f282" fmla="*/ f193 1 511"/>
                <a:gd name="f283" fmla="*/ f194 1 479"/>
                <a:gd name="f284" fmla="*/ f195 1 511"/>
                <a:gd name="f285" fmla="*/ f196 1 479"/>
                <a:gd name="f286" fmla="*/ f197 1 511"/>
                <a:gd name="f287" fmla="*/ f198 1 479"/>
                <a:gd name="f288" fmla="*/ f199 1 511"/>
                <a:gd name="f289" fmla="*/ f200 1 479"/>
                <a:gd name="f290" fmla="*/ f201 1 511"/>
                <a:gd name="f291" fmla="*/ f202 1 479"/>
                <a:gd name="f292" fmla="*/ f203 1 511"/>
                <a:gd name="f293" fmla="*/ f204 1 479"/>
                <a:gd name="f294" fmla="*/ f205 1 511"/>
                <a:gd name="f295" fmla="*/ f206 1 479"/>
                <a:gd name="f296" fmla="*/ f207 1 511"/>
                <a:gd name="f297" fmla="*/ f208 1 479"/>
                <a:gd name="f298" fmla="*/ f209 1 511"/>
                <a:gd name="f299" fmla="*/ f210 1 479"/>
                <a:gd name="f300" fmla="*/ f211 1 511"/>
                <a:gd name="f301" fmla="*/ f212 1 479"/>
                <a:gd name="f302" fmla="*/ f213 1 511"/>
                <a:gd name="f303" fmla="*/ f214 1 479"/>
                <a:gd name="f304" fmla="*/ f215 1 511"/>
                <a:gd name="f305" fmla="*/ f216 1 479"/>
                <a:gd name="f306" fmla="*/ f217 1 511"/>
                <a:gd name="f307" fmla="*/ f218 1 479"/>
                <a:gd name="f308" fmla="*/ f219 1 511"/>
                <a:gd name="f309" fmla="*/ f220 1 479"/>
                <a:gd name="f310" fmla="*/ f221 1 479"/>
                <a:gd name="f311" fmla="*/ f222 1 511"/>
                <a:gd name="f312" fmla="*/ f223 1 479"/>
                <a:gd name="f313" fmla="*/ f224 1 511"/>
                <a:gd name="f314" fmla="*/ f225 1 479"/>
                <a:gd name="f315" fmla="*/ f226 1 511"/>
                <a:gd name="f316" fmla="*/ f227 1 479"/>
                <a:gd name="f317" fmla="*/ f228 1 511"/>
                <a:gd name="f318" fmla="*/ f229 1 479"/>
                <a:gd name="f319" fmla="*/ f230 1 511"/>
                <a:gd name="f320" fmla="*/ f231 1 479"/>
                <a:gd name="f321" fmla="*/ f232 1 511"/>
                <a:gd name="f322" fmla="*/ f233 1 479"/>
                <a:gd name="f323" fmla="*/ f234 1 511"/>
                <a:gd name="f324" fmla="*/ f235 1 479"/>
                <a:gd name="f325" fmla="*/ f236 1 511"/>
                <a:gd name="f326" fmla="*/ f237 1 479"/>
                <a:gd name="f327" fmla="*/ f238 1 511"/>
                <a:gd name="f328" fmla="*/ f239 1 479"/>
                <a:gd name="f329" fmla="*/ f240 1 511"/>
                <a:gd name="f330" fmla="*/ f241 1 511"/>
                <a:gd name="f331" fmla="*/ f242 1 479"/>
                <a:gd name="f332" fmla="*/ f243 1 511"/>
                <a:gd name="f333" fmla="*/ f244 1 479"/>
                <a:gd name="f334" fmla="*/ f245 1 511"/>
                <a:gd name="f335" fmla="*/ f246 1 511"/>
                <a:gd name="f336" fmla="*/ f247 1 479"/>
                <a:gd name="f337" fmla="*/ f248 1 479"/>
                <a:gd name="f338" fmla="*/ f249 1 511"/>
                <a:gd name="f339" fmla="*/ f250 1 479"/>
                <a:gd name="f340" fmla="*/ f251 1 511"/>
                <a:gd name="f341" fmla="*/ f252 1 479"/>
                <a:gd name="f342" fmla="*/ f253 1 479"/>
                <a:gd name="f343" fmla="*/ f254 1 511"/>
                <a:gd name="f344" fmla="*/ f255 1 479"/>
                <a:gd name="f345" fmla="*/ f256 1 511"/>
                <a:gd name="f346" fmla="*/ f257 1 479"/>
                <a:gd name="f347" fmla="*/ f258 1 479"/>
                <a:gd name="f348" fmla="*/ f259 1 511"/>
                <a:gd name="f349" fmla="*/ f260 1 479"/>
                <a:gd name="f350" fmla="*/ f261 1 511"/>
                <a:gd name="f351" fmla="*/ f262 1 479"/>
                <a:gd name="f352" fmla="*/ f263 1 511"/>
                <a:gd name="f353" fmla="*/ f264 1 479"/>
                <a:gd name="f354" fmla="*/ f265 1 511"/>
                <a:gd name="f355" fmla="*/ f266 1 479"/>
                <a:gd name="f356" fmla="*/ f267 1 479"/>
                <a:gd name="f357" fmla="*/ f268 1 511"/>
                <a:gd name="f358" fmla="*/ f269 1 511"/>
                <a:gd name="f359" fmla="*/ 0 1 f180"/>
                <a:gd name="f360" fmla="*/ f7 1 f180"/>
                <a:gd name="f361" fmla="*/ 0 1 f181"/>
                <a:gd name="f362" fmla="*/ f8 1 f181"/>
                <a:gd name="f363" fmla="+- f270 0 f1"/>
                <a:gd name="f364" fmla="*/ f271 1 f180"/>
                <a:gd name="f365" fmla="*/ f272 1 f181"/>
                <a:gd name="f366" fmla="*/ f273 1 f180"/>
                <a:gd name="f367" fmla="*/ f274 1 f181"/>
                <a:gd name="f368" fmla="*/ f275 1 f180"/>
                <a:gd name="f369" fmla="*/ f276 1 f181"/>
                <a:gd name="f370" fmla="*/ f277 1 f180"/>
                <a:gd name="f371" fmla="*/ f278 1 f181"/>
                <a:gd name="f372" fmla="*/ f279 1 f181"/>
                <a:gd name="f373" fmla="*/ f280 1 f180"/>
                <a:gd name="f374" fmla="*/ f281 1 f181"/>
                <a:gd name="f375" fmla="*/ f282 1 f180"/>
                <a:gd name="f376" fmla="*/ f283 1 f181"/>
                <a:gd name="f377" fmla="*/ f284 1 f180"/>
                <a:gd name="f378" fmla="*/ f285 1 f181"/>
                <a:gd name="f379" fmla="*/ f286 1 f180"/>
                <a:gd name="f380" fmla="*/ f287 1 f181"/>
                <a:gd name="f381" fmla="*/ f288 1 f180"/>
                <a:gd name="f382" fmla="*/ f289 1 f181"/>
                <a:gd name="f383" fmla="*/ f290 1 f180"/>
                <a:gd name="f384" fmla="*/ f291 1 f181"/>
                <a:gd name="f385" fmla="*/ f292 1 f180"/>
                <a:gd name="f386" fmla="*/ f293 1 f181"/>
                <a:gd name="f387" fmla="*/ f294 1 f180"/>
                <a:gd name="f388" fmla="*/ f295 1 f181"/>
                <a:gd name="f389" fmla="*/ f296 1 f180"/>
                <a:gd name="f390" fmla="*/ f297 1 f181"/>
                <a:gd name="f391" fmla="*/ f298 1 f180"/>
                <a:gd name="f392" fmla="*/ f299 1 f181"/>
                <a:gd name="f393" fmla="*/ f300 1 f180"/>
                <a:gd name="f394" fmla="*/ f301 1 f181"/>
                <a:gd name="f395" fmla="*/ f302 1 f180"/>
                <a:gd name="f396" fmla="*/ f303 1 f181"/>
                <a:gd name="f397" fmla="*/ f304 1 f180"/>
                <a:gd name="f398" fmla="*/ f305 1 f181"/>
                <a:gd name="f399" fmla="*/ f306 1 f180"/>
                <a:gd name="f400" fmla="*/ f307 1 f181"/>
                <a:gd name="f401" fmla="*/ f308 1 f180"/>
                <a:gd name="f402" fmla="*/ f309 1 f181"/>
                <a:gd name="f403" fmla="*/ f310 1 f181"/>
                <a:gd name="f404" fmla="*/ f311 1 f180"/>
                <a:gd name="f405" fmla="*/ f312 1 f181"/>
                <a:gd name="f406" fmla="*/ f313 1 f180"/>
                <a:gd name="f407" fmla="*/ f314 1 f181"/>
                <a:gd name="f408" fmla="*/ f315 1 f180"/>
                <a:gd name="f409" fmla="*/ f316 1 f181"/>
                <a:gd name="f410" fmla="*/ f317 1 f180"/>
                <a:gd name="f411" fmla="*/ f318 1 f181"/>
                <a:gd name="f412" fmla="*/ f319 1 f180"/>
                <a:gd name="f413" fmla="*/ f320 1 f181"/>
                <a:gd name="f414" fmla="*/ f321 1 f180"/>
                <a:gd name="f415" fmla="*/ f322 1 f181"/>
                <a:gd name="f416" fmla="*/ f323 1 f180"/>
                <a:gd name="f417" fmla="*/ f324 1 f181"/>
                <a:gd name="f418" fmla="*/ f325 1 f180"/>
                <a:gd name="f419" fmla="*/ f326 1 f181"/>
                <a:gd name="f420" fmla="*/ f327 1 f180"/>
                <a:gd name="f421" fmla="*/ f328 1 f181"/>
                <a:gd name="f422" fmla="*/ f329 1 f180"/>
                <a:gd name="f423" fmla="*/ f330 1 f180"/>
                <a:gd name="f424" fmla="*/ f331 1 f181"/>
                <a:gd name="f425" fmla="*/ f332 1 f180"/>
                <a:gd name="f426" fmla="*/ f333 1 f181"/>
                <a:gd name="f427" fmla="*/ f334 1 f180"/>
                <a:gd name="f428" fmla="*/ f335 1 f180"/>
                <a:gd name="f429" fmla="*/ f336 1 f181"/>
                <a:gd name="f430" fmla="*/ f337 1 f181"/>
                <a:gd name="f431" fmla="*/ f338 1 f180"/>
                <a:gd name="f432" fmla="*/ f339 1 f181"/>
                <a:gd name="f433" fmla="*/ f340 1 f180"/>
                <a:gd name="f434" fmla="*/ f341 1 f181"/>
                <a:gd name="f435" fmla="*/ f342 1 f181"/>
                <a:gd name="f436" fmla="*/ f343 1 f180"/>
                <a:gd name="f437" fmla="*/ f344 1 f181"/>
                <a:gd name="f438" fmla="*/ f345 1 f180"/>
                <a:gd name="f439" fmla="*/ f346 1 f181"/>
                <a:gd name="f440" fmla="*/ f347 1 f181"/>
                <a:gd name="f441" fmla="*/ f348 1 f180"/>
                <a:gd name="f442" fmla="*/ f349 1 f181"/>
                <a:gd name="f443" fmla="*/ f350 1 f180"/>
                <a:gd name="f444" fmla="*/ f351 1 f181"/>
                <a:gd name="f445" fmla="*/ f352 1 f180"/>
                <a:gd name="f446" fmla="*/ f353 1 f181"/>
                <a:gd name="f447" fmla="*/ f354 1 f180"/>
                <a:gd name="f448" fmla="*/ f355 1 f181"/>
                <a:gd name="f449" fmla="*/ f356 1 f181"/>
                <a:gd name="f450" fmla="*/ f357 1 f180"/>
                <a:gd name="f451" fmla="*/ f358 1 f180"/>
                <a:gd name="f452" fmla="*/ f359 f175 1"/>
                <a:gd name="f453" fmla="*/ f360 f175 1"/>
                <a:gd name="f454" fmla="*/ f362 f176 1"/>
                <a:gd name="f455" fmla="*/ f361 f176 1"/>
                <a:gd name="f456" fmla="*/ f364 f175 1"/>
                <a:gd name="f457" fmla="*/ f365 f176 1"/>
                <a:gd name="f458" fmla="*/ f366 f175 1"/>
                <a:gd name="f459" fmla="*/ f367 f176 1"/>
                <a:gd name="f460" fmla="*/ f368 f175 1"/>
                <a:gd name="f461" fmla="*/ f369 f176 1"/>
                <a:gd name="f462" fmla="*/ f370 f175 1"/>
                <a:gd name="f463" fmla="*/ f371 f176 1"/>
                <a:gd name="f464" fmla="*/ f372 f176 1"/>
                <a:gd name="f465" fmla="*/ f373 f175 1"/>
                <a:gd name="f466" fmla="*/ f374 f176 1"/>
                <a:gd name="f467" fmla="*/ f375 f175 1"/>
                <a:gd name="f468" fmla="*/ f376 f176 1"/>
                <a:gd name="f469" fmla="*/ f377 f175 1"/>
                <a:gd name="f470" fmla="*/ f378 f176 1"/>
                <a:gd name="f471" fmla="*/ f379 f175 1"/>
                <a:gd name="f472" fmla="*/ f380 f176 1"/>
                <a:gd name="f473" fmla="*/ f381 f175 1"/>
                <a:gd name="f474" fmla="*/ f382 f176 1"/>
                <a:gd name="f475" fmla="*/ f383 f175 1"/>
                <a:gd name="f476" fmla="*/ f384 f176 1"/>
                <a:gd name="f477" fmla="*/ f385 f175 1"/>
                <a:gd name="f478" fmla="*/ f386 f176 1"/>
                <a:gd name="f479" fmla="*/ f387 f175 1"/>
                <a:gd name="f480" fmla="*/ f388 f176 1"/>
                <a:gd name="f481" fmla="*/ f389 f175 1"/>
                <a:gd name="f482" fmla="*/ f390 f176 1"/>
                <a:gd name="f483" fmla="*/ f391 f175 1"/>
                <a:gd name="f484" fmla="*/ f392 f176 1"/>
                <a:gd name="f485" fmla="*/ f393 f175 1"/>
                <a:gd name="f486" fmla="*/ f394 f176 1"/>
                <a:gd name="f487" fmla="*/ f395 f175 1"/>
                <a:gd name="f488" fmla="*/ f396 f176 1"/>
                <a:gd name="f489" fmla="*/ f397 f175 1"/>
                <a:gd name="f490" fmla="*/ f398 f176 1"/>
                <a:gd name="f491" fmla="*/ f399 f175 1"/>
                <a:gd name="f492" fmla="*/ f400 f176 1"/>
                <a:gd name="f493" fmla="*/ f401 f175 1"/>
                <a:gd name="f494" fmla="*/ f402 f176 1"/>
                <a:gd name="f495" fmla="*/ f403 f176 1"/>
                <a:gd name="f496" fmla="*/ f404 f175 1"/>
                <a:gd name="f497" fmla="*/ f405 f176 1"/>
                <a:gd name="f498" fmla="*/ f406 f175 1"/>
                <a:gd name="f499" fmla="*/ f407 f176 1"/>
                <a:gd name="f500" fmla="*/ f408 f175 1"/>
                <a:gd name="f501" fmla="*/ f409 f176 1"/>
                <a:gd name="f502" fmla="*/ f410 f175 1"/>
                <a:gd name="f503" fmla="*/ f411 f176 1"/>
                <a:gd name="f504" fmla="*/ f412 f175 1"/>
                <a:gd name="f505" fmla="*/ f413 f176 1"/>
                <a:gd name="f506" fmla="*/ f414 f175 1"/>
                <a:gd name="f507" fmla="*/ f415 f176 1"/>
                <a:gd name="f508" fmla="*/ f416 f175 1"/>
                <a:gd name="f509" fmla="*/ f417 f176 1"/>
                <a:gd name="f510" fmla="*/ f418 f175 1"/>
                <a:gd name="f511" fmla="*/ f419 f176 1"/>
                <a:gd name="f512" fmla="*/ f420 f175 1"/>
                <a:gd name="f513" fmla="*/ f421 f176 1"/>
                <a:gd name="f514" fmla="*/ f422 f175 1"/>
                <a:gd name="f515" fmla="*/ f423 f175 1"/>
                <a:gd name="f516" fmla="*/ f424 f176 1"/>
                <a:gd name="f517" fmla="*/ f425 f175 1"/>
                <a:gd name="f518" fmla="*/ f426 f176 1"/>
                <a:gd name="f519" fmla="*/ f427 f175 1"/>
                <a:gd name="f520" fmla="*/ f428 f175 1"/>
                <a:gd name="f521" fmla="*/ f429 f176 1"/>
                <a:gd name="f522" fmla="*/ f430 f176 1"/>
                <a:gd name="f523" fmla="*/ f431 f175 1"/>
                <a:gd name="f524" fmla="*/ f432 f176 1"/>
                <a:gd name="f525" fmla="*/ f433 f175 1"/>
                <a:gd name="f526" fmla="*/ f434 f176 1"/>
                <a:gd name="f527" fmla="*/ f435 f176 1"/>
                <a:gd name="f528" fmla="*/ f436 f175 1"/>
                <a:gd name="f529" fmla="*/ f437 f176 1"/>
                <a:gd name="f530" fmla="*/ f438 f175 1"/>
                <a:gd name="f531" fmla="*/ f439 f176 1"/>
                <a:gd name="f532" fmla="*/ f440 f176 1"/>
                <a:gd name="f533" fmla="*/ f441 f175 1"/>
                <a:gd name="f534" fmla="*/ f442 f176 1"/>
                <a:gd name="f535" fmla="*/ f443 f175 1"/>
                <a:gd name="f536" fmla="*/ f444 f176 1"/>
                <a:gd name="f537" fmla="*/ f445 f175 1"/>
                <a:gd name="f538" fmla="*/ f446 f176 1"/>
                <a:gd name="f539" fmla="*/ f447 f175 1"/>
                <a:gd name="f540" fmla="*/ f448 f176 1"/>
                <a:gd name="f541" fmla="*/ f449 f176 1"/>
                <a:gd name="f542" fmla="*/ f450 f175 1"/>
                <a:gd name="f543" fmla="*/ f451 f175 1"/>
              </a:gdLst>
              <a:ahLst/>
              <a:cxnLst>
                <a:cxn ang="3cd4">
                  <a:pos x="hc" y="t"/>
                </a:cxn>
                <a:cxn ang="0">
                  <a:pos x="r" y="vc"/>
                </a:cxn>
                <a:cxn ang="cd4">
                  <a:pos x="hc" y="b"/>
                </a:cxn>
                <a:cxn ang="cd2">
                  <a:pos x="l" y="vc"/>
                </a:cxn>
                <a:cxn ang="f363">
                  <a:pos x="f456" y="f457"/>
                </a:cxn>
                <a:cxn ang="f363">
                  <a:pos x="f458" y="f459"/>
                </a:cxn>
                <a:cxn ang="f363">
                  <a:pos x="f460" y="f461"/>
                </a:cxn>
                <a:cxn ang="f363">
                  <a:pos x="f462" y="f463"/>
                </a:cxn>
                <a:cxn ang="f363">
                  <a:pos x="f462" y="f464"/>
                </a:cxn>
                <a:cxn ang="f363">
                  <a:pos x="f465" y="f466"/>
                </a:cxn>
                <a:cxn ang="f363">
                  <a:pos x="f467" y="f468"/>
                </a:cxn>
                <a:cxn ang="f363">
                  <a:pos x="f469" y="f470"/>
                </a:cxn>
                <a:cxn ang="f363">
                  <a:pos x="f471" y="f472"/>
                </a:cxn>
                <a:cxn ang="f363">
                  <a:pos x="f473" y="f474"/>
                </a:cxn>
                <a:cxn ang="f363">
                  <a:pos x="f475" y="f476"/>
                </a:cxn>
                <a:cxn ang="f363">
                  <a:pos x="f477" y="f478"/>
                </a:cxn>
                <a:cxn ang="f363">
                  <a:pos x="f479" y="f480"/>
                </a:cxn>
                <a:cxn ang="f363">
                  <a:pos x="f481" y="f482"/>
                </a:cxn>
                <a:cxn ang="f363">
                  <a:pos x="f483" y="f484"/>
                </a:cxn>
                <a:cxn ang="f363">
                  <a:pos x="f485" y="f486"/>
                </a:cxn>
                <a:cxn ang="f363">
                  <a:pos x="f487" y="f488"/>
                </a:cxn>
                <a:cxn ang="f363">
                  <a:pos x="f489" y="f490"/>
                </a:cxn>
                <a:cxn ang="f363">
                  <a:pos x="f491" y="f492"/>
                </a:cxn>
                <a:cxn ang="f363">
                  <a:pos x="f493" y="f494"/>
                </a:cxn>
                <a:cxn ang="f363">
                  <a:pos x="f491" y="f495"/>
                </a:cxn>
                <a:cxn ang="f363">
                  <a:pos x="f496" y="f497"/>
                </a:cxn>
                <a:cxn ang="f363">
                  <a:pos x="f498" y="f499"/>
                </a:cxn>
                <a:cxn ang="f363">
                  <a:pos x="f500" y="f501"/>
                </a:cxn>
                <a:cxn ang="f363">
                  <a:pos x="f502" y="f503"/>
                </a:cxn>
                <a:cxn ang="f363">
                  <a:pos x="f504" y="f505"/>
                </a:cxn>
                <a:cxn ang="f363">
                  <a:pos x="f506" y="f507"/>
                </a:cxn>
                <a:cxn ang="f363">
                  <a:pos x="f508" y="f509"/>
                </a:cxn>
                <a:cxn ang="f363">
                  <a:pos x="f510" y="f511"/>
                </a:cxn>
                <a:cxn ang="f363">
                  <a:pos x="f512" y="f513"/>
                </a:cxn>
                <a:cxn ang="f363">
                  <a:pos x="f514" y="f497"/>
                </a:cxn>
                <a:cxn ang="f363">
                  <a:pos x="f515" y="f516"/>
                </a:cxn>
                <a:cxn ang="f363">
                  <a:pos x="f517" y="f518"/>
                </a:cxn>
                <a:cxn ang="f363">
                  <a:pos x="f519" y="f495"/>
                </a:cxn>
                <a:cxn ang="f363">
                  <a:pos x="f520" y="f521"/>
                </a:cxn>
                <a:cxn ang="f363">
                  <a:pos x="f520" y="f522"/>
                </a:cxn>
                <a:cxn ang="f363">
                  <a:pos x="f523" y="f524"/>
                </a:cxn>
                <a:cxn ang="f363">
                  <a:pos x="f525" y="f526"/>
                </a:cxn>
                <a:cxn ang="f363">
                  <a:pos x="f525" y="f527"/>
                </a:cxn>
                <a:cxn ang="f363">
                  <a:pos x="f528" y="f529"/>
                </a:cxn>
                <a:cxn ang="f363">
                  <a:pos x="f530" y="f531"/>
                </a:cxn>
                <a:cxn ang="f363">
                  <a:pos x="f525" y="f532"/>
                </a:cxn>
                <a:cxn ang="f363">
                  <a:pos x="f533" y="f534"/>
                </a:cxn>
                <a:cxn ang="f363">
                  <a:pos x="f535" y="f536"/>
                </a:cxn>
                <a:cxn ang="f363">
                  <a:pos x="f537" y="f538"/>
                </a:cxn>
                <a:cxn ang="f363">
                  <a:pos x="f539" y="f540"/>
                </a:cxn>
                <a:cxn ang="f363">
                  <a:pos x="f456" y="f541"/>
                </a:cxn>
                <a:cxn ang="f363">
                  <a:pos x="f542" y="f538"/>
                </a:cxn>
                <a:cxn ang="f363">
                  <a:pos x="f543" y="f532"/>
                </a:cxn>
              </a:cxnLst>
              <a:rect l="f452" t="f455" r="f453" b="f454"/>
              <a:pathLst>
                <a:path w="511" h="479">
                  <a:moveTo>
                    <a:pt x="f9" y="f10"/>
                  </a:moveTo>
                  <a:lnTo>
                    <a:pt x="f11" y="f12"/>
                  </a:lnTo>
                  <a:lnTo>
                    <a:pt x="f13" y="f14"/>
                  </a:lnTo>
                  <a:lnTo>
                    <a:pt x="f15" y="f16"/>
                  </a:lnTo>
                  <a:lnTo>
                    <a:pt x="f17" y="f18"/>
                  </a:lnTo>
                  <a:lnTo>
                    <a:pt x="f19" y="f20"/>
                  </a:lnTo>
                  <a:lnTo>
                    <a:pt x="f19" y="f18"/>
                  </a:lnTo>
                  <a:lnTo>
                    <a:pt x="f7" y="f14"/>
                  </a:lnTo>
                  <a:lnTo>
                    <a:pt x="f7" y="f12"/>
                  </a:lnTo>
                  <a:lnTo>
                    <a:pt x="f7" y="f21"/>
                  </a:lnTo>
                  <a:lnTo>
                    <a:pt x="f22" y="f23"/>
                  </a:lnTo>
                  <a:lnTo>
                    <a:pt x="f24" y="f25"/>
                  </a:lnTo>
                  <a:lnTo>
                    <a:pt x="f24" y="f26"/>
                  </a:lnTo>
                  <a:lnTo>
                    <a:pt x="f24" y="f27"/>
                  </a:lnTo>
                  <a:lnTo>
                    <a:pt x="f22" y="f28"/>
                  </a:lnTo>
                  <a:lnTo>
                    <a:pt x="f24" y="f29"/>
                  </a:lnTo>
                  <a:lnTo>
                    <a:pt x="f30" y="f31"/>
                  </a:lnTo>
                  <a:lnTo>
                    <a:pt x="f17" y="f32"/>
                  </a:lnTo>
                  <a:lnTo>
                    <a:pt x="f30" y="f33"/>
                  </a:lnTo>
                  <a:lnTo>
                    <a:pt x="f17" y="f34"/>
                  </a:lnTo>
                  <a:lnTo>
                    <a:pt x="f35" y="f36"/>
                  </a:lnTo>
                  <a:lnTo>
                    <a:pt x="f37" y="f38"/>
                  </a:lnTo>
                  <a:lnTo>
                    <a:pt x="f35" y="f39"/>
                  </a:lnTo>
                  <a:lnTo>
                    <a:pt x="f40" y="f41"/>
                  </a:lnTo>
                  <a:lnTo>
                    <a:pt x="f42" y="f43"/>
                  </a:lnTo>
                  <a:lnTo>
                    <a:pt x="f44" y="f45"/>
                  </a:lnTo>
                  <a:lnTo>
                    <a:pt x="f44" y="f46"/>
                  </a:lnTo>
                  <a:lnTo>
                    <a:pt x="f47" y="f48"/>
                  </a:lnTo>
                  <a:lnTo>
                    <a:pt x="f47" y="f49"/>
                  </a:lnTo>
                  <a:lnTo>
                    <a:pt x="f44" y="f50"/>
                  </a:lnTo>
                  <a:lnTo>
                    <a:pt x="f51" y="f52"/>
                  </a:lnTo>
                  <a:lnTo>
                    <a:pt x="f9" y="f53"/>
                  </a:lnTo>
                  <a:lnTo>
                    <a:pt x="f9" y="f54"/>
                  </a:lnTo>
                  <a:lnTo>
                    <a:pt x="f55" y="f56"/>
                  </a:lnTo>
                  <a:lnTo>
                    <a:pt x="f11" y="f56"/>
                  </a:lnTo>
                  <a:lnTo>
                    <a:pt x="f57" y="f58"/>
                  </a:lnTo>
                  <a:lnTo>
                    <a:pt x="f57" y="f59"/>
                  </a:lnTo>
                  <a:lnTo>
                    <a:pt x="f60" y="f61"/>
                  </a:lnTo>
                  <a:lnTo>
                    <a:pt x="f62" y="f63"/>
                  </a:lnTo>
                  <a:lnTo>
                    <a:pt x="f64" y="f65"/>
                  </a:lnTo>
                  <a:lnTo>
                    <a:pt x="f64" y="f66"/>
                  </a:lnTo>
                  <a:lnTo>
                    <a:pt x="f67" y="f68"/>
                  </a:lnTo>
                  <a:lnTo>
                    <a:pt x="f69" y="f70"/>
                  </a:lnTo>
                  <a:lnTo>
                    <a:pt x="f71" y="f72"/>
                  </a:lnTo>
                  <a:lnTo>
                    <a:pt x="f69" y="f73"/>
                  </a:lnTo>
                  <a:lnTo>
                    <a:pt x="f69" y="f74"/>
                  </a:lnTo>
                  <a:lnTo>
                    <a:pt x="f75" y="f76"/>
                  </a:lnTo>
                  <a:lnTo>
                    <a:pt x="f77" y="f78"/>
                  </a:lnTo>
                  <a:lnTo>
                    <a:pt x="f79" y="f78"/>
                  </a:lnTo>
                  <a:lnTo>
                    <a:pt x="f79" y="f80"/>
                  </a:lnTo>
                  <a:lnTo>
                    <a:pt x="f77" y="f81"/>
                  </a:lnTo>
                  <a:lnTo>
                    <a:pt x="f77" y="f82"/>
                  </a:lnTo>
                  <a:lnTo>
                    <a:pt x="f77" y="f83"/>
                  </a:lnTo>
                  <a:lnTo>
                    <a:pt x="f79" y="f84"/>
                  </a:lnTo>
                  <a:lnTo>
                    <a:pt x="f85" y="f86"/>
                  </a:lnTo>
                  <a:lnTo>
                    <a:pt x="f87" y="f88"/>
                  </a:lnTo>
                  <a:lnTo>
                    <a:pt x="f89" y="f90"/>
                  </a:lnTo>
                  <a:lnTo>
                    <a:pt x="f91" y="f92"/>
                  </a:lnTo>
                  <a:lnTo>
                    <a:pt x="f91" y="f93"/>
                  </a:lnTo>
                  <a:lnTo>
                    <a:pt x="f89" y="f94"/>
                  </a:lnTo>
                  <a:lnTo>
                    <a:pt x="f87" y="f87"/>
                  </a:lnTo>
                  <a:lnTo>
                    <a:pt x="f87" y="f95"/>
                  </a:lnTo>
                  <a:lnTo>
                    <a:pt x="f96" y="f97"/>
                  </a:lnTo>
                  <a:lnTo>
                    <a:pt x="f85" y="f98"/>
                  </a:lnTo>
                  <a:lnTo>
                    <a:pt x="f96" y="f75"/>
                  </a:lnTo>
                  <a:lnTo>
                    <a:pt x="f85" y="f99"/>
                  </a:lnTo>
                  <a:lnTo>
                    <a:pt x="f77" y="f100"/>
                  </a:lnTo>
                  <a:lnTo>
                    <a:pt x="f101" y="f62"/>
                  </a:lnTo>
                  <a:lnTo>
                    <a:pt x="f79" y="f102"/>
                  </a:lnTo>
                  <a:lnTo>
                    <a:pt x="f77" y="f51"/>
                  </a:lnTo>
                  <a:lnTo>
                    <a:pt x="f103" y="f104"/>
                  </a:lnTo>
                  <a:lnTo>
                    <a:pt x="f105" y="f104"/>
                  </a:lnTo>
                  <a:lnTo>
                    <a:pt x="f106" y="f13"/>
                  </a:lnTo>
                  <a:lnTo>
                    <a:pt x="f107" y="f108"/>
                  </a:lnTo>
                  <a:lnTo>
                    <a:pt x="f109" y="f110"/>
                  </a:lnTo>
                  <a:lnTo>
                    <a:pt x="f111" y="f47"/>
                  </a:lnTo>
                  <a:lnTo>
                    <a:pt x="f112" y="f47"/>
                  </a:lnTo>
                  <a:lnTo>
                    <a:pt x="f113" y="f114"/>
                  </a:lnTo>
                  <a:lnTo>
                    <a:pt x="f115" y="f116"/>
                  </a:lnTo>
                  <a:lnTo>
                    <a:pt x="f117" y="f116"/>
                  </a:lnTo>
                  <a:lnTo>
                    <a:pt x="f43" y="f118"/>
                  </a:lnTo>
                  <a:lnTo>
                    <a:pt x="f119" y="f120"/>
                  </a:lnTo>
                  <a:lnTo>
                    <a:pt x="f121" y="f120"/>
                  </a:lnTo>
                  <a:lnTo>
                    <a:pt x="f122" y="f123"/>
                  </a:lnTo>
                  <a:lnTo>
                    <a:pt x="f124" y="f8"/>
                  </a:lnTo>
                  <a:lnTo>
                    <a:pt x="f125" y="f8"/>
                  </a:lnTo>
                  <a:lnTo>
                    <a:pt x="f125" y="f110"/>
                  </a:lnTo>
                  <a:lnTo>
                    <a:pt x="f126" y="f55"/>
                  </a:lnTo>
                  <a:lnTo>
                    <a:pt x="f126" y="f127"/>
                  </a:lnTo>
                  <a:lnTo>
                    <a:pt x="f29" y="f128"/>
                  </a:lnTo>
                  <a:lnTo>
                    <a:pt x="f27" y="f75"/>
                  </a:lnTo>
                  <a:lnTo>
                    <a:pt x="f21" y="f75"/>
                  </a:lnTo>
                  <a:lnTo>
                    <a:pt x="f16" y="f75"/>
                  </a:lnTo>
                  <a:lnTo>
                    <a:pt x="f20" y="f75"/>
                  </a:lnTo>
                  <a:lnTo>
                    <a:pt x="f10" y="f129"/>
                  </a:lnTo>
                  <a:lnTo>
                    <a:pt x="f130" y="f129"/>
                  </a:lnTo>
                  <a:lnTo>
                    <a:pt x="f131" y="f129"/>
                  </a:lnTo>
                  <a:lnTo>
                    <a:pt x="f131" y="f128"/>
                  </a:lnTo>
                  <a:lnTo>
                    <a:pt x="f132" y="f75"/>
                  </a:lnTo>
                  <a:lnTo>
                    <a:pt x="f133" y="f134"/>
                  </a:lnTo>
                  <a:lnTo>
                    <a:pt x="f133" y="f95"/>
                  </a:lnTo>
                  <a:lnTo>
                    <a:pt x="f133" y="f135"/>
                  </a:lnTo>
                  <a:lnTo>
                    <a:pt x="f133" y="f2"/>
                  </a:lnTo>
                  <a:lnTo>
                    <a:pt x="f136" y="f137"/>
                  </a:lnTo>
                  <a:lnTo>
                    <a:pt x="f136" y="f81"/>
                  </a:lnTo>
                  <a:lnTo>
                    <a:pt x="f136" y="f138"/>
                  </a:lnTo>
                  <a:lnTo>
                    <a:pt x="f136" y="f139"/>
                  </a:lnTo>
                  <a:lnTo>
                    <a:pt x="f136" y="f68"/>
                  </a:lnTo>
                  <a:lnTo>
                    <a:pt x="f140" y="f65"/>
                  </a:lnTo>
                  <a:lnTo>
                    <a:pt x="f140" y="f141"/>
                  </a:lnTo>
                  <a:lnTo>
                    <a:pt x="f140" y="f142"/>
                  </a:lnTo>
                  <a:lnTo>
                    <a:pt x="f140" y="f58"/>
                  </a:lnTo>
                  <a:lnTo>
                    <a:pt x="f143" y="f54"/>
                  </a:lnTo>
                  <a:lnTo>
                    <a:pt x="f143" y="f144"/>
                  </a:lnTo>
                  <a:lnTo>
                    <a:pt x="f143" y="f48"/>
                  </a:lnTo>
                  <a:lnTo>
                    <a:pt x="f143" y="f3"/>
                  </a:lnTo>
                  <a:lnTo>
                    <a:pt x="f145" y="f39"/>
                  </a:lnTo>
                  <a:lnTo>
                    <a:pt x="f146" y="f121"/>
                  </a:lnTo>
                  <a:lnTo>
                    <a:pt x="f147" y="f148"/>
                  </a:lnTo>
                  <a:lnTo>
                    <a:pt x="f149" y="f33"/>
                  </a:lnTo>
                  <a:lnTo>
                    <a:pt x="f150" y="f151"/>
                  </a:lnTo>
                  <a:lnTo>
                    <a:pt x="f152" y="f26"/>
                  </a:lnTo>
                  <a:lnTo>
                    <a:pt x="f153" y="f18"/>
                  </a:lnTo>
                  <a:lnTo>
                    <a:pt x="f6" y="f154"/>
                  </a:lnTo>
                  <a:lnTo>
                    <a:pt x="f143" y="f154"/>
                  </a:lnTo>
                  <a:lnTo>
                    <a:pt x="f20" y="f155"/>
                  </a:lnTo>
                  <a:lnTo>
                    <a:pt x="f125" y="f133"/>
                  </a:lnTo>
                  <a:lnTo>
                    <a:pt x="f156" y="f136"/>
                  </a:lnTo>
                  <a:lnTo>
                    <a:pt x="f157" y="f140"/>
                  </a:lnTo>
                  <a:lnTo>
                    <a:pt x="f158" y="f159"/>
                  </a:lnTo>
                  <a:lnTo>
                    <a:pt x="f160" y="f161"/>
                  </a:lnTo>
                  <a:lnTo>
                    <a:pt x="f162" y="f145"/>
                  </a:lnTo>
                  <a:lnTo>
                    <a:pt x="f59" y="f163"/>
                  </a:lnTo>
                  <a:lnTo>
                    <a:pt x="f164" y="f165"/>
                  </a:lnTo>
                  <a:lnTo>
                    <a:pt x="f73" y="f149"/>
                  </a:lnTo>
                  <a:lnTo>
                    <a:pt x="f166" y="f150"/>
                  </a:lnTo>
                  <a:lnTo>
                    <a:pt x="f167" y="f168"/>
                  </a:lnTo>
                  <a:lnTo>
                    <a:pt x="f101" y="f152"/>
                  </a:lnTo>
                  <a:lnTo>
                    <a:pt x="f169" y="f170"/>
                  </a:lnTo>
                  <a:lnTo>
                    <a:pt x="f13" y="f6"/>
                  </a:lnTo>
                  <a:lnTo>
                    <a:pt x="f44" y="f168"/>
                  </a:lnTo>
                  <a:lnTo>
                    <a:pt x="f42" y="f149"/>
                  </a:lnTo>
                  <a:lnTo>
                    <a:pt x="f171" y="f165"/>
                  </a:lnTo>
                  <a:lnTo>
                    <a:pt x="f42" y="f145"/>
                  </a:lnTo>
                  <a:lnTo>
                    <a:pt x="f44" y="f133"/>
                  </a:lnTo>
                  <a:lnTo>
                    <a:pt x="f172" y="f154"/>
                  </a:lnTo>
                  <a:lnTo>
                    <a:pt x="f51" y="f173"/>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 name="Freeform 6">
              <a:extLst>
                <a:ext uri="{FF2B5EF4-FFF2-40B4-BE49-F238E27FC236}">
                  <a16:creationId xmlns:a16="http://schemas.microsoft.com/office/drawing/2014/main" id="{52D696D3-9D35-5B1B-8664-9C4763DEB6A9}"/>
                </a:ext>
              </a:extLst>
            </p:cNvPr>
            <p:cNvSpPr/>
            <p:nvPr/>
          </p:nvSpPr>
          <p:spPr>
            <a:xfrm>
              <a:off x="2084118" y="2883514"/>
              <a:ext cx="796177" cy="935001"/>
            </a:xfrm>
            <a:custGeom>
              <a:avLst/>
              <a:gdLst>
                <a:gd name="f0" fmla="val 10800000"/>
                <a:gd name="f1" fmla="val 5400000"/>
                <a:gd name="f2" fmla="val 180"/>
                <a:gd name="f3" fmla="val w"/>
                <a:gd name="f4" fmla="val h"/>
                <a:gd name="f5" fmla="val 0"/>
                <a:gd name="f6" fmla="val 671"/>
                <a:gd name="f7" fmla="val 788"/>
                <a:gd name="f8" fmla="val 662"/>
                <a:gd name="f9" fmla="val 161"/>
                <a:gd name="f10" fmla="val 657"/>
                <a:gd name="f11" fmla="val 206"/>
                <a:gd name="f12" fmla="val 652"/>
                <a:gd name="f13" fmla="val 251"/>
                <a:gd name="f14" fmla="val 648"/>
                <a:gd name="f15" fmla="val 296"/>
                <a:gd name="f16" fmla="val 645"/>
                <a:gd name="f17" fmla="val 341"/>
                <a:gd name="f18" fmla="val 641"/>
                <a:gd name="f19" fmla="val 386"/>
                <a:gd name="f20" fmla="val 636"/>
                <a:gd name="f21" fmla="val 428"/>
                <a:gd name="f22" fmla="val 631"/>
                <a:gd name="f23" fmla="val 473"/>
                <a:gd name="f24" fmla="val 626"/>
                <a:gd name="f25" fmla="val 518"/>
                <a:gd name="f26" fmla="val 622"/>
                <a:gd name="f27" fmla="val 563"/>
                <a:gd name="f28" fmla="val 619"/>
                <a:gd name="f29" fmla="val 608"/>
                <a:gd name="f30" fmla="val 615"/>
                <a:gd name="f31" fmla="val 653"/>
                <a:gd name="f32" fmla="val 610"/>
                <a:gd name="f33" fmla="val 698"/>
                <a:gd name="f34" fmla="val 605"/>
                <a:gd name="f35" fmla="val 743"/>
                <a:gd name="f36" fmla="val 603"/>
                <a:gd name="f37" fmla="val 577"/>
                <a:gd name="f38" fmla="val 786"/>
                <a:gd name="f39" fmla="val 539"/>
                <a:gd name="f40" fmla="val 781"/>
                <a:gd name="f41" fmla="val 501"/>
                <a:gd name="f42" fmla="val 776"/>
                <a:gd name="f43" fmla="val 463"/>
                <a:gd name="f44" fmla="val 772"/>
                <a:gd name="f45" fmla="val 423"/>
                <a:gd name="f46" fmla="val 767"/>
                <a:gd name="f47" fmla="val 385"/>
                <a:gd name="f48" fmla="val 762"/>
                <a:gd name="f49" fmla="val 335"/>
                <a:gd name="f50" fmla="val 736"/>
                <a:gd name="f51" fmla="val 288"/>
                <a:gd name="f52" fmla="val 712"/>
                <a:gd name="f53" fmla="val 238"/>
                <a:gd name="f54" fmla="val 686"/>
                <a:gd name="f55" fmla="val 191"/>
                <a:gd name="f56" fmla="val 660"/>
                <a:gd name="f57" fmla="val 141"/>
                <a:gd name="f58" fmla="val 632"/>
                <a:gd name="f59" fmla="val 94"/>
                <a:gd name="f60" fmla="val 606"/>
                <a:gd name="f61" fmla="val 47"/>
                <a:gd name="f62" fmla="val 580"/>
                <a:gd name="f63" fmla="val 551"/>
                <a:gd name="f64" fmla="val 4"/>
                <a:gd name="f65" fmla="val 544"/>
                <a:gd name="f66" fmla="val 14"/>
                <a:gd name="f67" fmla="val 528"/>
                <a:gd name="f68" fmla="val 16"/>
                <a:gd name="f69" fmla="val 30"/>
                <a:gd name="f70" fmla="val 37"/>
                <a:gd name="f71" fmla="val 525"/>
                <a:gd name="f72" fmla="val 42"/>
                <a:gd name="f73" fmla="val 516"/>
                <a:gd name="f74" fmla="val 45"/>
                <a:gd name="f75" fmla="val 506"/>
                <a:gd name="f76" fmla="val 499"/>
                <a:gd name="f77" fmla="val 40"/>
                <a:gd name="f78" fmla="val 490"/>
                <a:gd name="f79" fmla="val 485"/>
                <a:gd name="f80" fmla="val 26"/>
                <a:gd name="f81" fmla="val 471"/>
                <a:gd name="f82" fmla="val 28"/>
                <a:gd name="f83" fmla="val 450"/>
                <a:gd name="f84" fmla="val 440"/>
                <a:gd name="f85" fmla="val 35"/>
                <a:gd name="f86" fmla="val 435"/>
                <a:gd name="f87" fmla="val 54"/>
                <a:gd name="f88" fmla="val 419"/>
                <a:gd name="f89" fmla="val 56"/>
                <a:gd name="f90" fmla="val 409"/>
                <a:gd name="f91" fmla="val 59"/>
                <a:gd name="f92" fmla="val 398"/>
                <a:gd name="f93" fmla="val 61"/>
                <a:gd name="f94" fmla="val 383"/>
                <a:gd name="f95" fmla="val 73"/>
                <a:gd name="f96" fmla="val 364"/>
                <a:gd name="f97" fmla="val 82"/>
                <a:gd name="f98" fmla="val 355"/>
                <a:gd name="f99" fmla="val 104"/>
                <a:gd name="f100" fmla="val 345"/>
                <a:gd name="f101" fmla="val 108"/>
                <a:gd name="f102" fmla="val 338"/>
                <a:gd name="f103" fmla="val 106"/>
                <a:gd name="f104" fmla="val 331"/>
                <a:gd name="f105" fmla="val 92"/>
                <a:gd name="f106" fmla="val 319"/>
                <a:gd name="f107" fmla="val 85"/>
                <a:gd name="f108" fmla="val 312"/>
                <a:gd name="f109" fmla="val 87"/>
                <a:gd name="f110" fmla="val 305"/>
                <a:gd name="f111" fmla="val 298"/>
                <a:gd name="f112" fmla="val 270"/>
                <a:gd name="f113" fmla="val 68"/>
                <a:gd name="f114" fmla="val 255"/>
                <a:gd name="f115" fmla="val 71"/>
                <a:gd name="f116" fmla="val 244"/>
                <a:gd name="f117" fmla="val 80"/>
                <a:gd name="f118" fmla="val 199"/>
                <a:gd name="f119" fmla="val 78"/>
                <a:gd name="f120" fmla="val 182"/>
                <a:gd name="f121" fmla="val 173"/>
                <a:gd name="f122" fmla="val 163"/>
                <a:gd name="f123" fmla="val 156"/>
                <a:gd name="f124" fmla="val 149"/>
                <a:gd name="f125" fmla="val 139"/>
                <a:gd name="f126" fmla="val 125"/>
                <a:gd name="f127" fmla="val 116"/>
                <a:gd name="f128" fmla="val 113"/>
                <a:gd name="f129" fmla="val 102"/>
                <a:gd name="f130" fmla="val 97"/>
                <a:gd name="f131" fmla="val 99"/>
                <a:gd name="f132" fmla="val 115"/>
                <a:gd name="f133" fmla="val 123"/>
                <a:gd name="f134" fmla="val 130"/>
                <a:gd name="f135" fmla="val 121"/>
                <a:gd name="f136" fmla="val 134"/>
                <a:gd name="f137" fmla="val 151"/>
                <a:gd name="f138" fmla="val 160"/>
                <a:gd name="f139" fmla="val 50"/>
                <a:gd name="f140" fmla="val 167"/>
                <a:gd name="f141" fmla="val 201"/>
                <a:gd name="f142" fmla="val 7"/>
                <a:gd name="f143" fmla="val 231"/>
                <a:gd name="f144" fmla="val 12"/>
                <a:gd name="f145" fmla="val 262"/>
                <a:gd name="f146" fmla="val 293"/>
                <a:gd name="f147" fmla="val 21"/>
                <a:gd name="f148" fmla="val 326"/>
                <a:gd name="f149" fmla="val 357"/>
                <a:gd name="f150" fmla="val 31"/>
                <a:gd name="f151" fmla="val 387"/>
                <a:gd name="f152" fmla="val 418"/>
                <a:gd name="f153" fmla="val 451"/>
                <a:gd name="f154" fmla="val 482"/>
                <a:gd name="f155" fmla="val 513"/>
                <a:gd name="f156" fmla="val 52"/>
                <a:gd name="f157" fmla="val 57"/>
                <a:gd name="f158" fmla="val 607"/>
                <a:gd name="f159" fmla="val 64"/>
                <a:gd name="f160" fmla="val 638"/>
                <a:gd name="f161" fmla="val 667"/>
                <a:gd name="f162" fmla="+- 0 0 -90"/>
                <a:gd name="f163" fmla="*/ f3 1 671"/>
                <a:gd name="f164" fmla="*/ f4 1 788"/>
                <a:gd name="f165" fmla="+- f7 0 f5"/>
                <a:gd name="f166" fmla="+- f6 0 f5"/>
                <a:gd name="f167" fmla="*/ f162 f0 1"/>
                <a:gd name="f168" fmla="*/ f166 1 671"/>
                <a:gd name="f169" fmla="*/ f165 1 788"/>
                <a:gd name="f170" fmla="*/ 1042987 f166 1"/>
                <a:gd name="f171" fmla="*/ 327025 f165 1"/>
                <a:gd name="f172" fmla="*/ 1028700 f166 1"/>
                <a:gd name="f173" fmla="*/ 469900 f165 1"/>
                <a:gd name="f174" fmla="*/ 1017587 f166 1"/>
                <a:gd name="f175" fmla="*/ 612775 f165 1"/>
                <a:gd name="f176" fmla="*/ 1001712 f166 1"/>
                <a:gd name="f177" fmla="*/ 750888 f165 1"/>
                <a:gd name="f178" fmla="*/ 987425 f166 1"/>
                <a:gd name="f179" fmla="*/ 893763 f165 1"/>
                <a:gd name="f180" fmla="*/ 976312 f166 1"/>
                <a:gd name="f181" fmla="*/ 1036638 f165 1"/>
                <a:gd name="f182" fmla="*/ 960437 f166 1"/>
                <a:gd name="f183" fmla="*/ 1179513 f165 1"/>
                <a:gd name="f184" fmla="*/ 915987 f166 1"/>
                <a:gd name="f185" fmla="*/ 1247775 f165 1"/>
                <a:gd name="f186" fmla="*/ 795337 f166 1"/>
                <a:gd name="f187" fmla="*/ 1231900 f165 1"/>
                <a:gd name="f188" fmla="*/ 671512 f166 1"/>
                <a:gd name="f189" fmla="*/ 1217613 f165 1"/>
                <a:gd name="f190" fmla="*/ 531812 f166 1"/>
                <a:gd name="f191" fmla="*/ 1168400 f165 1"/>
                <a:gd name="f192" fmla="*/ 377825 f166 1"/>
                <a:gd name="f193" fmla="*/ 1089025 f165 1"/>
                <a:gd name="f194" fmla="*/ 223837 f166 1"/>
                <a:gd name="f195" fmla="*/ 1003300 f165 1"/>
                <a:gd name="f196" fmla="*/ 74612 f166 1"/>
                <a:gd name="f197" fmla="*/ 920750 f165 1"/>
                <a:gd name="f198" fmla="*/ 6350 f166 1"/>
                <a:gd name="f199" fmla="*/ 863600 f165 1"/>
                <a:gd name="f200" fmla="*/ 25400 f166 1"/>
                <a:gd name="f201" fmla="*/ 838200 f165 1"/>
                <a:gd name="f202" fmla="*/ 47625 f166 1"/>
                <a:gd name="f203" fmla="*/ 66675 f166 1"/>
                <a:gd name="f204" fmla="*/ 819150 f165 1"/>
                <a:gd name="f205" fmla="*/ 71437 f166 1"/>
                <a:gd name="f206" fmla="*/ 792163 f165 1"/>
                <a:gd name="f207" fmla="*/ 769938 f165 1"/>
                <a:gd name="f208" fmla="*/ 44450 f166 1"/>
                <a:gd name="f209" fmla="*/ 714375 f165 1"/>
                <a:gd name="f210" fmla="*/ 55562 f166 1"/>
                <a:gd name="f211" fmla="*/ 698500 f165 1"/>
                <a:gd name="f212" fmla="*/ 679450 f165 1"/>
                <a:gd name="f213" fmla="*/ 88900 f166 1"/>
                <a:gd name="f214" fmla="*/ 649288 f165 1"/>
                <a:gd name="f215" fmla="*/ 96837 f166 1"/>
                <a:gd name="f216" fmla="*/ 608013 f165 1"/>
                <a:gd name="f217" fmla="*/ 130175 f166 1"/>
                <a:gd name="f218" fmla="*/ 563563 f165 1"/>
                <a:gd name="f219" fmla="*/ 171450 f166 1"/>
                <a:gd name="f220" fmla="*/ 541338 f165 1"/>
                <a:gd name="f221" fmla="*/ 536575 f165 1"/>
                <a:gd name="f222" fmla="*/ 146050 f166 1"/>
                <a:gd name="f223" fmla="*/ 506413 f165 1"/>
                <a:gd name="f224" fmla="*/ 138112 f166 1"/>
                <a:gd name="f225" fmla="*/ 484188 f165 1"/>
                <a:gd name="f226" fmla="*/ 134937 f166 1"/>
                <a:gd name="f227" fmla="*/ 473075 f165 1"/>
                <a:gd name="f228" fmla="*/ 107950 f166 1"/>
                <a:gd name="f229" fmla="*/ 404813 f165 1"/>
                <a:gd name="f230" fmla="*/ 112712 f166 1"/>
                <a:gd name="f231" fmla="*/ 387350 f165 1"/>
                <a:gd name="f232" fmla="*/ 123825 f166 1"/>
                <a:gd name="f233" fmla="*/ 288925 f165 1"/>
                <a:gd name="f234" fmla="*/ 127000 f166 1"/>
                <a:gd name="f235" fmla="*/ 258763 f165 1"/>
                <a:gd name="f236" fmla="*/ 236538 f165 1"/>
                <a:gd name="f237" fmla="*/ 198438 f165 1"/>
                <a:gd name="f238" fmla="*/ 179388 f165 1"/>
                <a:gd name="f239" fmla="*/ 161925 f165 1"/>
                <a:gd name="f240" fmla="*/ 165100 f166 1"/>
                <a:gd name="f241" fmla="*/ 157163 f165 1"/>
                <a:gd name="f242" fmla="*/ 195262 f166 1"/>
                <a:gd name="f243" fmla="*/ 168275 f165 1"/>
                <a:gd name="f244" fmla="*/ 206375 f166 1"/>
                <a:gd name="f245" fmla="*/ 192088 f165 1"/>
                <a:gd name="f246" fmla="*/ 184150 f165 1"/>
                <a:gd name="f247" fmla="*/ 239712 f166 1"/>
                <a:gd name="f248" fmla="*/ 165100 f165 1"/>
                <a:gd name="f249" fmla="*/ 265112 f166 1"/>
                <a:gd name="f250" fmla="*/ 0 f165 1"/>
                <a:gd name="f251" fmla="*/ 366712 f166 1"/>
                <a:gd name="f252" fmla="*/ 19050 f165 1"/>
                <a:gd name="f253" fmla="*/ 465137 f166 1"/>
                <a:gd name="f254" fmla="*/ 33338 f165 1"/>
                <a:gd name="f255" fmla="*/ 566737 f166 1"/>
                <a:gd name="f256" fmla="*/ 49213 f165 1"/>
                <a:gd name="f257" fmla="*/ 663575 f166 1"/>
                <a:gd name="f258" fmla="*/ 63500 f165 1"/>
                <a:gd name="f259" fmla="*/ 765175 f166 1"/>
                <a:gd name="f260" fmla="*/ 74613 f165 1"/>
                <a:gd name="f261" fmla="*/ 863600 f166 1"/>
                <a:gd name="f262" fmla="*/ 90488 f165 1"/>
                <a:gd name="f263" fmla="*/ 963612 f166 1"/>
                <a:gd name="f264" fmla="*/ 101600 f165 1"/>
                <a:gd name="f265" fmla="*/ 1065212 f166 1"/>
                <a:gd name="f266" fmla="*/ 112713 f165 1"/>
                <a:gd name="f267" fmla="*/ 1050925 f166 1"/>
                <a:gd name="f268" fmla="*/ 255588 f165 1"/>
                <a:gd name="f269" fmla="*/ f167 1 f2"/>
                <a:gd name="f270" fmla="*/ f170 1 671"/>
                <a:gd name="f271" fmla="*/ f171 1 788"/>
                <a:gd name="f272" fmla="*/ f172 1 671"/>
                <a:gd name="f273" fmla="*/ f173 1 788"/>
                <a:gd name="f274" fmla="*/ f174 1 671"/>
                <a:gd name="f275" fmla="*/ f175 1 788"/>
                <a:gd name="f276" fmla="*/ f176 1 671"/>
                <a:gd name="f277" fmla="*/ f177 1 788"/>
                <a:gd name="f278" fmla="*/ f178 1 671"/>
                <a:gd name="f279" fmla="*/ f179 1 788"/>
                <a:gd name="f280" fmla="*/ f180 1 671"/>
                <a:gd name="f281" fmla="*/ f181 1 788"/>
                <a:gd name="f282" fmla="*/ f182 1 671"/>
                <a:gd name="f283" fmla="*/ f183 1 788"/>
                <a:gd name="f284" fmla="*/ f184 1 671"/>
                <a:gd name="f285" fmla="*/ f185 1 788"/>
                <a:gd name="f286" fmla="*/ f186 1 671"/>
                <a:gd name="f287" fmla="*/ f187 1 788"/>
                <a:gd name="f288" fmla="*/ f188 1 671"/>
                <a:gd name="f289" fmla="*/ f189 1 788"/>
                <a:gd name="f290" fmla="*/ f190 1 671"/>
                <a:gd name="f291" fmla="*/ f191 1 788"/>
                <a:gd name="f292" fmla="*/ f192 1 671"/>
                <a:gd name="f293" fmla="*/ f193 1 788"/>
                <a:gd name="f294" fmla="*/ f194 1 671"/>
                <a:gd name="f295" fmla="*/ f195 1 788"/>
                <a:gd name="f296" fmla="*/ f196 1 671"/>
                <a:gd name="f297" fmla="*/ f197 1 788"/>
                <a:gd name="f298" fmla="*/ f198 1 671"/>
                <a:gd name="f299" fmla="*/ f199 1 788"/>
                <a:gd name="f300" fmla="*/ f200 1 671"/>
                <a:gd name="f301" fmla="*/ f201 1 788"/>
                <a:gd name="f302" fmla="*/ f202 1 671"/>
                <a:gd name="f303" fmla="*/ f203 1 671"/>
                <a:gd name="f304" fmla="*/ f204 1 788"/>
                <a:gd name="f305" fmla="*/ f205 1 671"/>
                <a:gd name="f306" fmla="*/ f206 1 788"/>
                <a:gd name="f307" fmla="*/ f207 1 788"/>
                <a:gd name="f308" fmla="*/ f208 1 671"/>
                <a:gd name="f309" fmla="*/ f209 1 788"/>
                <a:gd name="f310" fmla="*/ f210 1 671"/>
                <a:gd name="f311" fmla="*/ f211 1 788"/>
                <a:gd name="f312" fmla="*/ f212 1 788"/>
                <a:gd name="f313" fmla="*/ f213 1 671"/>
                <a:gd name="f314" fmla="*/ f214 1 788"/>
                <a:gd name="f315" fmla="*/ f215 1 671"/>
                <a:gd name="f316" fmla="*/ f216 1 788"/>
                <a:gd name="f317" fmla="*/ f217 1 671"/>
                <a:gd name="f318" fmla="*/ f218 1 788"/>
                <a:gd name="f319" fmla="*/ f219 1 671"/>
                <a:gd name="f320" fmla="*/ f220 1 788"/>
                <a:gd name="f321" fmla="*/ f221 1 788"/>
                <a:gd name="f322" fmla="*/ f222 1 671"/>
                <a:gd name="f323" fmla="*/ f223 1 788"/>
                <a:gd name="f324" fmla="*/ f224 1 671"/>
                <a:gd name="f325" fmla="*/ f225 1 788"/>
                <a:gd name="f326" fmla="*/ f226 1 671"/>
                <a:gd name="f327" fmla="*/ f227 1 788"/>
                <a:gd name="f328" fmla="*/ f228 1 671"/>
                <a:gd name="f329" fmla="*/ f229 1 788"/>
                <a:gd name="f330" fmla="*/ f230 1 671"/>
                <a:gd name="f331" fmla="*/ f231 1 788"/>
                <a:gd name="f332" fmla="*/ f232 1 671"/>
                <a:gd name="f333" fmla="*/ f233 1 788"/>
                <a:gd name="f334" fmla="*/ f234 1 671"/>
                <a:gd name="f335" fmla="*/ f235 1 788"/>
                <a:gd name="f336" fmla="*/ f236 1 788"/>
                <a:gd name="f337" fmla="*/ f237 1 788"/>
                <a:gd name="f338" fmla="*/ f238 1 788"/>
                <a:gd name="f339" fmla="*/ f239 1 788"/>
                <a:gd name="f340" fmla="*/ f240 1 671"/>
                <a:gd name="f341" fmla="*/ f241 1 788"/>
                <a:gd name="f342" fmla="*/ f242 1 671"/>
                <a:gd name="f343" fmla="*/ f243 1 788"/>
                <a:gd name="f344" fmla="*/ f244 1 671"/>
                <a:gd name="f345" fmla="*/ f245 1 788"/>
                <a:gd name="f346" fmla="*/ f246 1 788"/>
                <a:gd name="f347" fmla="*/ f247 1 671"/>
                <a:gd name="f348" fmla="*/ f248 1 788"/>
                <a:gd name="f349" fmla="*/ f249 1 671"/>
                <a:gd name="f350" fmla="*/ f250 1 788"/>
                <a:gd name="f351" fmla="*/ f251 1 671"/>
                <a:gd name="f352" fmla="*/ f252 1 788"/>
                <a:gd name="f353" fmla="*/ f253 1 671"/>
                <a:gd name="f354" fmla="*/ f254 1 788"/>
                <a:gd name="f355" fmla="*/ f255 1 671"/>
                <a:gd name="f356" fmla="*/ f256 1 788"/>
                <a:gd name="f357" fmla="*/ f257 1 671"/>
                <a:gd name="f358" fmla="*/ f258 1 788"/>
                <a:gd name="f359" fmla="*/ f259 1 671"/>
                <a:gd name="f360" fmla="*/ f260 1 788"/>
                <a:gd name="f361" fmla="*/ f261 1 671"/>
                <a:gd name="f362" fmla="*/ f262 1 788"/>
                <a:gd name="f363" fmla="*/ f263 1 671"/>
                <a:gd name="f364" fmla="*/ f264 1 788"/>
                <a:gd name="f365" fmla="*/ f265 1 671"/>
                <a:gd name="f366" fmla="*/ f266 1 788"/>
                <a:gd name="f367" fmla="*/ f267 1 671"/>
                <a:gd name="f368" fmla="*/ f268 1 788"/>
                <a:gd name="f369" fmla="*/ 0 1 f168"/>
                <a:gd name="f370" fmla="*/ f6 1 f168"/>
                <a:gd name="f371" fmla="*/ 0 1 f169"/>
                <a:gd name="f372" fmla="*/ f7 1 f169"/>
                <a:gd name="f373" fmla="+- f269 0 f1"/>
                <a:gd name="f374" fmla="*/ f270 1 f168"/>
                <a:gd name="f375" fmla="*/ f271 1 f169"/>
                <a:gd name="f376" fmla="*/ f272 1 f168"/>
                <a:gd name="f377" fmla="*/ f273 1 f169"/>
                <a:gd name="f378" fmla="*/ f274 1 f168"/>
                <a:gd name="f379" fmla="*/ f275 1 f169"/>
                <a:gd name="f380" fmla="*/ f276 1 f168"/>
                <a:gd name="f381" fmla="*/ f277 1 f169"/>
                <a:gd name="f382" fmla="*/ f278 1 f168"/>
                <a:gd name="f383" fmla="*/ f279 1 f169"/>
                <a:gd name="f384" fmla="*/ f280 1 f168"/>
                <a:gd name="f385" fmla="*/ f281 1 f169"/>
                <a:gd name="f386" fmla="*/ f282 1 f168"/>
                <a:gd name="f387" fmla="*/ f283 1 f169"/>
                <a:gd name="f388" fmla="*/ f284 1 f168"/>
                <a:gd name="f389" fmla="*/ f285 1 f169"/>
                <a:gd name="f390" fmla="*/ f286 1 f168"/>
                <a:gd name="f391" fmla="*/ f287 1 f169"/>
                <a:gd name="f392" fmla="*/ f288 1 f168"/>
                <a:gd name="f393" fmla="*/ f289 1 f169"/>
                <a:gd name="f394" fmla="*/ f290 1 f168"/>
                <a:gd name="f395" fmla="*/ f291 1 f169"/>
                <a:gd name="f396" fmla="*/ f292 1 f168"/>
                <a:gd name="f397" fmla="*/ f293 1 f169"/>
                <a:gd name="f398" fmla="*/ f294 1 f168"/>
                <a:gd name="f399" fmla="*/ f295 1 f169"/>
                <a:gd name="f400" fmla="*/ f296 1 f168"/>
                <a:gd name="f401" fmla="*/ f297 1 f169"/>
                <a:gd name="f402" fmla="*/ f298 1 f168"/>
                <a:gd name="f403" fmla="*/ f299 1 f169"/>
                <a:gd name="f404" fmla="*/ f300 1 f168"/>
                <a:gd name="f405" fmla="*/ f301 1 f169"/>
                <a:gd name="f406" fmla="*/ f302 1 f168"/>
                <a:gd name="f407" fmla="*/ f303 1 f168"/>
                <a:gd name="f408" fmla="*/ f304 1 f169"/>
                <a:gd name="f409" fmla="*/ f305 1 f168"/>
                <a:gd name="f410" fmla="*/ f306 1 f169"/>
                <a:gd name="f411" fmla="*/ f307 1 f169"/>
                <a:gd name="f412" fmla="*/ f308 1 f168"/>
                <a:gd name="f413" fmla="*/ f309 1 f169"/>
                <a:gd name="f414" fmla="*/ f310 1 f168"/>
                <a:gd name="f415" fmla="*/ f311 1 f169"/>
                <a:gd name="f416" fmla="*/ f312 1 f169"/>
                <a:gd name="f417" fmla="*/ f313 1 f168"/>
                <a:gd name="f418" fmla="*/ f314 1 f169"/>
                <a:gd name="f419" fmla="*/ f315 1 f168"/>
                <a:gd name="f420" fmla="*/ f316 1 f169"/>
                <a:gd name="f421" fmla="*/ f317 1 f168"/>
                <a:gd name="f422" fmla="*/ f318 1 f169"/>
                <a:gd name="f423" fmla="*/ f319 1 f168"/>
                <a:gd name="f424" fmla="*/ f320 1 f169"/>
                <a:gd name="f425" fmla="*/ f321 1 f169"/>
                <a:gd name="f426" fmla="*/ f322 1 f168"/>
                <a:gd name="f427" fmla="*/ f323 1 f169"/>
                <a:gd name="f428" fmla="*/ f324 1 f168"/>
                <a:gd name="f429" fmla="*/ f325 1 f169"/>
                <a:gd name="f430" fmla="*/ f326 1 f168"/>
                <a:gd name="f431" fmla="*/ f327 1 f169"/>
                <a:gd name="f432" fmla="*/ f328 1 f168"/>
                <a:gd name="f433" fmla="*/ f329 1 f169"/>
                <a:gd name="f434" fmla="*/ f330 1 f168"/>
                <a:gd name="f435" fmla="*/ f331 1 f169"/>
                <a:gd name="f436" fmla="*/ f332 1 f168"/>
                <a:gd name="f437" fmla="*/ f333 1 f169"/>
                <a:gd name="f438" fmla="*/ f334 1 f168"/>
                <a:gd name="f439" fmla="*/ f335 1 f169"/>
                <a:gd name="f440" fmla="*/ f336 1 f169"/>
                <a:gd name="f441" fmla="*/ f337 1 f169"/>
                <a:gd name="f442" fmla="*/ f338 1 f169"/>
                <a:gd name="f443" fmla="*/ f339 1 f169"/>
                <a:gd name="f444" fmla="*/ f340 1 f168"/>
                <a:gd name="f445" fmla="*/ f341 1 f169"/>
                <a:gd name="f446" fmla="*/ f342 1 f168"/>
                <a:gd name="f447" fmla="*/ f343 1 f169"/>
                <a:gd name="f448" fmla="*/ f344 1 f168"/>
                <a:gd name="f449" fmla="*/ f345 1 f169"/>
                <a:gd name="f450" fmla="*/ f346 1 f169"/>
                <a:gd name="f451" fmla="*/ f347 1 f168"/>
                <a:gd name="f452" fmla="*/ f348 1 f169"/>
                <a:gd name="f453" fmla="*/ f349 1 f168"/>
                <a:gd name="f454" fmla="*/ f350 1 f169"/>
                <a:gd name="f455" fmla="*/ f351 1 f168"/>
                <a:gd name="f456" fmla="*/ f352 1 f169"/>
                <a:gd name="f457" fmla="*/ f353 1 f168"/>
                <a:gd name="f458" fmla="*/ f354 1 f169"/>
                <a:gd name="f459" fmla="*/ f355 1 f168"/>
                <a:gd name="f460" fmla="*/ f356 1 f169"/>
                <a:gd name="f461" fmla="*/ f357 1 f168"/>
                <a:gd name="f462" fmla="*/ f358 1 f169"/>
                <a:gd name="f463" fmla="*/ f359 1 f168"/>
                <a:gd name="f464" fmla="*/ f360 1 f169"/>
                <a:gd name="f465" fmla="*/ f361 1 f168"/>
                <a:gd name="f466" fmla="*/ f362 1 f169"/>
                <a:gd name="f467" fmla="*/ f363 1 f168"/>
                <a:gd name="f468" fmla="*/ f364 1 f169"/>
                <a:gd name="f469" fmla="*/ f365 1 f168"/>
                <a:gd name="f470" fmla="*/ f366 1 f169"/>
                <a:gd name="f471" fmla="*/ f367 1 f168"/>
                <a:gd name="f472" fmla="*/ f368 1 f169"/>
                <a:gd name="f473" fmla="*/ f369 f163 1"/>
                <a:gd name="f474" fmla="*/ f370 f163 1"/>
                <a:gd name="f475" fmla="*/ f372 f164 1"/>
                <a:gd name="f476" fmla="*/ f371 f164 1"/>
                <a:gd name="f477" fmla="*/ f374 f163 1"/>
                <a:gd name="f478" fmla="*/ f375 f164 1"/>
                <a:gd name="f479" fmla="*/ f376 f163 1"/>
                <a:gd name="f480" fmla="*/ f377 f164 1"/>
                <a:gd name="f481" fmla="*/ f378 f163 1"/>
                <a:gd name="f482" fmla="*/ f379 f164 1"/>
                <a:gd name="f483" fmla="*/ f380 f163 1"/>
                <a:gd name="f484" fmla="*/ f381 f164 1"/>
                <a:gd name="f485" fmla="*/ f382 f163 1"/>
                <a:gd name="f486" fmla="*/ f383 f164 1"/>
                <a:gd name="f487" fmla="*/ f384 f163 1"/>
                <a:gd name="f488" fmla="*/ f385 f164 1"/>
                <a:gd name="f489" fmla="*/ f386 f163 1"/>
                <a:gd name="f490" fmla="*/ f387 f164 1"/>
                <a:gd name="f491" fmla="*/ f388 f163 1"/>
                <a:gd name="f492" fmla="*/ f389 f164 1"/>
                <a:gd name="f493" fmla="*/ f390 f163 1"/>
                <a:gd name="f494" fmla="*/ f391 f164 1"/>
                <a:gd name="f495" fmla="*/ f392 f163 1"/>
                <a:gd name="f496" fmla="*/ f393 f164 1"/>
                <a:gd name="f497" fmla="*/ f394 f163 1"/>
                <a:gd name="f498" fmla="*/ f395 f164 1"/>
                <a:gd name="f499" fmla="*/ f396 f163 1"/>
                <a:gd name="f500" fmla="*/ f397 f164 1"/>
                <a:gd name="f501" fmla="*/ f398 f163 1"/>
                <a:gd name="f502" fmla="*/ f399 f164 1"/>
                <a:gd name="f503" fmla="*/ f400 f163 1"/>
                <a:gd name="f504" fmla="*/ f401 f164 1"/>
                <a:gd name="f505" fmla="*/ f402 f163 1"/>
                <a:gd name="f506" fmla="*/ f403 f164 1"/>
                <a:gd name="f507" fmla="*/ f404 f163 1"/>
                <a:gd name="f508" fmla="*/ f405 f164 1"/>
                <a:gd name="f509" fmla="*/ f406 f163 1"/>
                <a:gd name="f510" fmla="*/ f407 f163 1"/>
                <a:gd name="f511" fmla="*/ f408 f164 1"/>
                <a:gd name="f512" fmla="*/ f409 f163 1"/>
                <a:gd name="f513" fmla="*/ f410 f164 1"/>
                <a:gd name="f514" fmla="*/ f411 f164 1"/>
                <a:gd name="f515" fmla="*/ f412 f163 1"/>
                <a:gd name="f516" fmla="*/ f413 f164 1"/>
                <a:gd name="f517" fmla="*/ f414 f163 1"/>
                <a:gd name="f518" fmla="*/ f415 f164 1"/>
                <a:gd name="f519" fmla="*/ f416 f164 1"/>
                <a:gd name="f520" fmla="*/ f417 f163 1"/>
                <a:gd name="f521" fmla="*/ f418 f164 1"/>
                <a:gd name="f522" fmla="*/ f419 f163 1"/>
                <a:gd name="f523" fmla="*/ f420 f164 1"/>
                <a:gd name="f524" fmla="*/ f421 f163 1"/>
                <a:gd name="f525" fmla="*/ f422 f164 1"/>
                <a:gd name="f526" fmla="*/ f423 f163 1"/>
                <a:gd name="f527" fmla="*/ f424 f164 1"/>
                <a:gd name="f528" fmla="*/ f425 f164 1"/>
                <a:gd name="f529" fmla="*/ f426 f163 1"/>
                <a:gd name="f530" fmla="*/ f427 f164 1"/>
                <a:gd name="f531" fmla="*/ f428 f163 1"/>
                <a:gd name="f532" fmla="*/ f429 f164 1"/>
                <a:gd name="f533" fmla="*/ f430 f163 1"/>
                <a:gd name="f534" fmla="*/ f431 f164 1"/>
                <a:gd name="f535" fmla="*/ f432 f163 1"/>
                <a:gd name="f536" fmla="*/ f433 f164 1"/>
                <a:gd name="f537" fmla="*/ f434 f163 1"/>
                <a:gd name="f538" fmla="*/ f435 f164 1"/>
                <a:gd name="f539" fmla="*/ f436 f163 1"/>
                <a:gd name="f540" fmla="*/ f437 f164 1"/>
                <a:gd name="f541" fmla="*/ f438 f163 1"/>
                <a:gd name="f542" fmla="*/ f439 f164 1"/>
                <a:gd name="f543" fmla="*/ f440 f164 1"/>
                <a:gd name="f544" fmla="*/ f441 f164 1"/>
                <a:gd name="f545" fmla="*/ f442 f164 1"/>
                <a:gd name="f546" fmla="*/ f443 f164 1"/>
                <a:gd name="f547" fmla="*/ f444 f163 1"/>
                <a:gd name="f548" fmla="*/ f445 f164 1"/>
                <a:gd name="f549" fmla="*/ f446 f163 1"/>
                <a:gd name="f550" fmla="*/ f447 f164 1"/>
                <a:gd name="f551" fmla="*/ f448 f163 1"/>
                <a:gd name="f552" fmla="*/ f449 f164 1"/>
                <a:gd name="f553" fmla="*/ f450 f164 1"/>
                <a:gd name="f554" fmla="*/ f451 f163 1"/>
                <a:gd name="f555" fmla="*/ f452 f164 1"/>
                <a:gd name="f556" fmla="*/ f453 f163 1"/>
                <a:gd name="f557" fmla="*/ f454 f164 1"/>
                <a:gd name="f558" fmla="*/ f455 f163 1"/>
                <a:gd name="f559" fmla="*/ f456 f164 1"/>
                <a:gd name="f560" fmla="*/ f457 f163 1"/>
                <a:gd name="f561" fmla="*/ f458 f164 1"/>
                <a:gd name="f562" fmla="*/ f459 f163 1"/>
                <a:gd name="f563" fmla="*/ f460 f164 1"/>
                <a:gd name="f564" fmla="*/ f461 f163 1"/>
                <a:gd name="f565" fmla="*/ f462 f164 1"/>
                <a:gd name="f566" fmla="*/ f463 f163 1"/>
                <a:gd name="f567" fmla="*/ f464 f164 1"/>
                <a:gd name="f568" fmla="*/ f465 f163 1"/>
                <a:gd name="f569" fmla="*/ f466 f164 1"/>
                <a:gd name="f570" fmla="*/ f467 f163 1"/>
                <a:gd name="f571" fmla="*/ f468 f164 1"/>
                <a:gd name="f572" fmla="*/ f469 f163 1"/>
                <a:gd name="f573" fmla="*/ f470 f164 1"/>
                <a:gd name="f574" fmla="*/ f471 f163 1"/>
                <a:gd name="f575" fmla="*/ f472 f164 1"/>
              </a:gdLst>
              <a:ahLst/>
              <a:cxnLst>
                <a:cxn ang="3cd4">
                  <a:pos x="hc" y="t"/>
                </a:cxn>
                <a:cxn ang="0">
                  <a:pos x="r" y="vc"/>
                </a:cxn>
                <a:cxn ang="cd4">
                  <a:pos x="hc" y="b"/>
                </a:cxn>
                <a:cxn ang="cd2">
                  <a:pos x="l" y="vc"/>
                </a:cxn>
                <a:cxn ang="f373">
                  <a:pos x="f477" y="f478"/>
                </a:cxn>
                <a:cxn ang="f373">
                  <a:pos x="f479" y="f480"/>
                </a:cxn>
                <a:cxn ang="f373">
                  <a:pos x="f481" y="f482"/>
                </a:cxn>
                <a:cxn ang="f373">
                  <a:pos x="f483" y="f484"/>
                </a:cxn>
                <a:cxn ang="f373">
                  <a:pos x="f485" y="f486"/>
                </a:cxn>
                <a:cxn ang="f373">
                  <a:pos x="f487" y="f488"/>
                </a:cxn>
                <a:cxn ang="f373">
                  <a:pos x="f489" y="f490"/>
                </a:cxn>
                <a:cxn ang="f373">
                  <a:pos x="f491" y="f492"/>
                </a:cxn>
                <a:cxn ang="f373">
                  <a:pos x="f493" y="f494"/>
                </a:cxn>
                <a:cxn ang="f373">
                  <a:pos x="f495" y="f496"/>
                </a:cxn>
                <a:cxn ang="f373">
                  <a:pos x="f497" y="f498"/>
                </a:cxn>
                <a:cxn ang="f373">
                  <a:pos x="f499" y="f500"/>
                </a:cxn>
                <a:cxn ang="f373">
                  <a:pos x="f501" y="f502"/>
                </a:cxn>
                <a:cxn ang="f373">
                  <a:pos x="f503" y="f504"/>
                </a:cxn>
                <a:cxn ang="f373">
                  <a:pos x="f505" y="f506"/>
                </a:cxn>
                <a:cxn ang="f373">
                  <a:pos x="f507" y="f508"/>
                </a:cxn>
                <a:cxn ang="f373">
                  <a:pos x="f509" y="f508"/>
                </a:cxn>
                <a:cxn ang="f373">
                  <a:pos x="f510" y="f511"/>
                </a:cxn>
                <a:cxn ang="f373">
                  <a:pos x="f512" y="f513"/>
                </a:cxn>
                <a:cxn ang="f373">
                  <a:pos x="f509" y="f514"/>
                </a:cxn>
                <a:cxn ang="f373">
                  <a:pos x="f515" y="f516"/>
                </a:cxn>
                <a:cxn ang="f373">
                  <a:pos x="f517" y="f518"/>
                </a:cxn>
                <a:cxn ang="f373">
                  <a:pos x="f503" y="f519"/>
                </a:cxn>
                <a:cxn ang="f373">
                  <a:pos x="f520" y="f521"/>
                </a:cxn>
                <a:cxn ang="f373">
                  <a:pos x="f522" y="f523"/>
                </a:cxn>
                <a:cxn ang="f373">
                  <a:pos x="f524" y="f525"/>
                </a:cxn>
                <a:cxn ang="f373">
                  <a:pos x="f526" y="f527"/>
                </a:cxn>
                <a:cxn ang="f373">
                  <a:pos x="f526" y="f528"/>
                </a:cxn>
                <a:cxn ang="f373">
                  <a:pos x="f529" y="f530"/>
                </a:cxn>
                <a:cxn ang="f373">
                  <a:pos x="f531" y="f532"/>
                </a:cxn>
                <a:cxn ang="f373">
                  <a:pos x="f533" y="f534"/>
                </a:cxn>
                <a:cxn ang="f373">
                  <a:pos x="f535" y="f536"/>
                </a:cxn>
                <a:cxn ang="f373">
                  <a:pos x="f537" y="f538"/>
                </a:cxn>
                <a:cxn ang="f373">
                  <a:pos x="f539" y="f540"/>
                </a:cxn>
                <a:cxn ang="f373">
                  <a:pos x="f541" y="f542"/>
                </a:cxn>
                <a:cxn ang="f373">
                  <a:pos x="f541" y="f543"/>
                </a:cxn>
                <a:cxn ang="f373">
                  <a:pos x="f524" y="f544"/>
                </a:cxn>
                <a:cxn ang="f373">
                  <a:pos x="f539" y="f545"/>
                </a:cxn>
                <a:cxn ang="f373">
                  <a:pos x="f531" y="f546"/>
                </a:cxn>
                <a:cxn ang="f373">
                  <a:pos x="f547" y="f548"/>
                </a:cxn>
                <a:cxn ang="f373">
                  <a:pos x="f549" y="f550"/>
                </a:cxn>
                <a:cxn ang="f373">
                  <a:pos x="f551" y="f552"/>
                </a:cxn>
                <a:cxn ang="f373">
                  <a:pos x="f501" y="f553"/>
                </a:cxn>
                <a:cxn ang="f373">
                  <a:pos x="f554" y="f555"/>
                </a:cxn>
                <a:cxn ang="f373">
                  <a:pos x="f556" y="f557"/>
                </a:cxn>
                <a:cxn ang="f373">
                  <a:pos x="f558" y="f559"/>
                </a:cxn>
                <a:cxn ang="f373">
                  <a:pos x="f560" y="f561"/>
                </a:cxn>
                <a:cxn ang="f373">
                  <a:pos x="f562" y="f563"/>
                </a:cxn>
                <a:cxn ang="f373">
                  <a:pos x="f564" y="f565"/>
                </a:cxn>
                <a:cxn ang="f373">
                  <a:pos x="f566" y="f567"/>
                </a:cxn>
                <a:cxn ang="f373">
                  <a:pos x="f568" y="f569"/>
                </a:cxn>
                <a:cxn ang="f373">
                  <a:pos x="f570" y="f571"/>
                </a:cxn>
                <a:cxn ang="f373">
                  <a:pos x="f572" y="f573"/>
                </a:cxn>
                <a:cxn ang="f373">
                  <a:pos x="f574" y="f575"/>
                </a:cxn>
              </a:cxnLst>
              <a:rect l="f473" t="f476" r="f474" b="f475"/>
              <a:pathLst>
                <a:path w="671" h="788">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7"/>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5" y="f63"/>
                  </a:lnTo>
                  <a:lnTo>
                    <a:pt x="f64" y="f65"/>
                  </a:lnTo>
                  <a:lnTo>
                    <a:pt x="f66" y="f67"/>
                  </a:lnTo>
                  <a:lnTo>
                    <a:pt x="f68" y="f67"/>
                  </a:lnTo>
                  <a:lnTo>
                    <a:pt x="f69" y="f67"/>
                  </a:lnTo>
                  <a:lnTo>
                    <a:pt x="f70" y="f71"/>
                  </a:lnTo>
                  <a:lnTo>
                    <a:pt x="f72" y="f73"/>
                  </a:lnTo>
                  <a:lnTo>
                    <a:pt x="f74" y="f75"/>
                  </a:lnTo>
                  <a:lnTo>
                    <a:pt x="f74" y="f76"/>
                  </a:lnTo>
                  <a:lnTo>
                    <a:pt x="f77" y="f78"/>
                  </a:lnTo>
                  <a:lnTo>
                    <a:pt x="f69" y="f79"/>
                  </a:lnTo>
                  <a:lnTo>
                    <a:pt x="f80" y="f81"/>
                  </a:lnTo>
                  <a:lnTo>
                    <a:pt x="f82" y="f83"/>
                  </a:lnTo>
                  <a:lnTo>
                    <a:pt x="f69" y="f84"/>
                  </a:lnTo>
                  <a:lnTo>
                    <a:pt x="f85" y="f84"/>
                  </a:lnTo>
                  <a:lnTo>
                    <a:pt x="f72" y="f86"/>
                  </a:lnTo>
                  <a:lnTo>
                    <a:pt x="f61" y="f21"/>
                  </a:lnTo>
                  <a:lnTo>
                    <a:pt x="f87" y="f88"/>
                  </a:lnTo>
                  <a:lnTo>
                    <a:pt x="f89" y="f90"/>
                  </a:lnTo>
                  <a:lnTo>
                    <a:pt x="f91" y="f92"/>
                  </a:lnTo>
                  <a:lnTo>
                    <a:pt x="f93" y="f94"/>
                  </a:lnTo>
                  <a:lnTo>
                    <a:pt x="f95" y="f96"/>
                  </a:lnTo>
                  <a:lnTo>
                    <a:pt x="f97" y="f98"/>
                  </a:lnTo>
                  <a:lnTo>
                    <a:pt x="f99" y="f100"/>
                  </a:lnTo>
                  <a:lnTo>
                    <a:pt x="f101" y="f17"/>
                  </a:lnTo>
                  <a:lnTo>
                    <a:pt x="f101" y="f102"/>
                  </a:lnTo>
                  <a:lnTo>
                    <a:pt x="f103" y="f104"/>
                  </a:lnTo>
                  <a:lnTo>
                    <a:pt x="f105" y="f106"/>
                  </a:lnTo>
                  <a:lnTo>
                    <a:pt x="f107" y="f108"/>
                  </a:lnTo>
                  <a:lnTo>
                    <a:pt x="f109" y="f110"/>
                  </a:lnTo>
                  <a:lnTo>
                    <a:pt x="f107" y="f110"/>
                  </a:lnTo>
                  <a:lnTo>
                    <a:pt x="f107" y="f111"/>
                  </a:lnTo>
                  <a:lnTo>
                    <a:pt x="f95" y="f112"/>
                  </a:lnTo>
                  <a:lnTo>
                    <a:pt x="f113" y="f114"/>
                  </a:lnTo>
                  <a:lnTo>
                    <a:pt x="f115" y="f116"/>
                  </a:lnTo>
                  <a:lnTo>
                    <a:pt x="f117" y="f118"/>
                  </a:lnTo>
                  <a:lnTo>
                    <a:pt x="f119" y="f120"/>
                  </a:lnTo>
                  <a:lnTo>
                    <a:pt x="f119" y="f121"/>
                  </a:lnTo>
                  <a:lnTo>
                    <a:pt x="f117" y="f122"/>
                  </a:lnTo>
                  <a:lnTo>
                    <a:pt x="f117" y="f123"/>
                  </a:lnTo>
                  <a:lnTo>
                    <a:pt x="f117" y="f124"/>
                  </a:lnTo>
                  <a:lnTo>
                    <a:pt x="f117" y="f125"/>
                  </a:lnTo>
                  <a:lnTo>
                    <a:pt x="f97" y="f126"/>
                  </a:lnTo>
                  <a:lnTo>
                    <a:pt x="f119" y="f127"/>
                  </a:lnTo>
                  <a:lnTo>
                    <a:pt x="f119" y="f128"/>
                  </a:lnTo>
                  <a:lnTo>
                    <a:pt x="f97" y="f99"/>
                  </a:lnTo>
                  <a:lnTo>
                    <a:pt x="f109" y="f129"/>
                  </a:lnTo>
                  <a:lnTo>
                    <a:pt x="f130" y="f131"/>
                  </a:lnTo>
                  <a:lnTo>
                    <a:pt x="f99" y="f131"/>
                  </a:lnTo>
                  <a:lnTo>
                    <a:pt x="f132" y="f129"/>
                  </a:lnTo>
                  <a:lnTo>
                    <a:pt x="f133" y="f103"/>
                  </a:lnTo>
                  <a:lnTo>
                    <a:pt x="f126" y="f127"/>
                  </a:lnTo>
                  <a:lnTo>
                    <a:pt x="f134" y="f135"/>
                  </a:lnTo>
                  <a:lnTo>
                    <a:pt x="f136" y="f135"/>
                  </a:lnTo>
                  <a:lnTo>
                    <a:pt x="f57" y="f127"/>
                  </a:lnTo>
                  <a:lnTo>
                    <a:pt x="f137" y="f99"/>
                  </a:lnTo>
                  <a:lnTo>
                    <a:pt x="f138" y="f139"/>
                  </a:lnTo>
                  <a:lnTo>
                    <a:pt x="f140" y="f5"/>
                  </a:lnTo>
                  <a:lnTo>
                    <a:pt x="f141" y="f142"/>
                  </a:lnTo>
                  <a:lnTo>
                    <a:pt x="f143" y="f144"/>
                  </a:lnTo>
                  <a:lnTo>
                    <a:pt x="f145" y="f68"/>
                  </a:lnTo>
                  <a:lnTo>
                    <a:pt x="f146" y="f147"/>
                  </a:lnTo>
                  <a:lnTo>
                    <a:pt x="f148" y="f80"/>
                  </a:lnTo>
                  <a:lnTo>
                    <a:pt x="f149" y="f150"/>
                  </a:lnTo>
                  <a:lnTo>
                    <a:pt x="f151" y="f85"/>
                  </a:lnTo>
                  <a:lnTo>
                    <a:pt x="f152" y="f77"/>
                  </a:lnTo>
                  <a:lnTo>
                    <a:pt x="f153" y="f74"/>
                  </a:lnTo>
                  <a:lnTo>
                    <a:pt x="f154" y="f61"/>
                  </a:lnTo>
                  <a:lnTo>
                    <a:pt x="f155" y="f156"/>
                  </a:lnTo>
                  <a:lnTo>
                    <a:pt x="f65" y="f157"/>
                  </a:lnTo>
                  <a:lnTo>
                    <a:pt x="f37" y="f91"/>
                  </a:lnTo>
                  <a:lnTo>
                    <a:pt x="f158" y="f159"/>
                  </a:lnTo>
                  <a:lnTo>
                    <a:pt x="f160" y="f113"/>
                  </a:lnTo>
                  <a:lnTo>
                    <a:pt x="f6" y="f115"/>
                  </a:lnTo>
                  <a:lnTo>
                    <a:pt x="f161" y="f127"/>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3" name="Freeform 7">
              <a:extLst>
                <a:ext uri="{FF2B5EF4-FFF2-40B4-BE49-F238E27FC236}">
                  <a16:creationId xmlns:a16="http://schemas.microsoft.com/office/drawing/2014/main" id="{683062B8-B6F2-3641-D55B-CDE49472F960}"/>
                </a:ext>
              </a:extLst>
            </p:cNvPr>
            <p:cNvSpPr/>
            <p:nvPr/>
          </p:nvSpPr>
          <p:spPr>
            <a:xfrm>
              <a:off x="2880295" y="2366183"/>
              <a:ext cx="859060" cy="657353"/>
            </a:xfrm>
            <a:custGeom>
              <a:avLst/>
              <a:gdLst>
                <a:gd name="f0" fmla="val 10800000"/>
                <a:gd name="f1" fmla="val 5400000"/>
                <a:gd name="f2" fmla="val 180"/>
                <a:gd name="f3" fmla="val w"/>
                <a:gd name="f4" fmla="val h"/>
                <a:gd name="f5" fmla="val 0"/>
                <a:gd name="f6" fmla="val 724"/>
                <a:gd name="f7" fmla="val 554"/>
                <a:gd name="f8" fmla="val 38"/>
                <a:gd name="f9" fmla="val 512"/>
                <a:gd name="f10" fmla="val 507"/>
                <a:gd name="f11" fmla="val 3"/>
                <a:gd name="f12" fmla="val 476"/>
                <a:gd name="f13" fmla="val 5"/>
                <a:gd name="f14" fmla="val 443"/>
                <a:gd name="f15" fmla="val 10"/>
                <a:gd name="f16" fmla="val 412"/>
                <a:gd name="f17" fmla="val 12"/>
                <a:gd name="f18" fmla="val 381"/>
                <a:gd name="f19" fmla="val 17"/>
                <a:gd name="f20" fmla="val 348"/>
                <a:gd name="f21" fmla="val 19"/>
                <a:gd name="f22" fmla="val 317"/>
                <a:gd name="f23" fmla="val 22"/>
                <a:gd name="f24" fmla="val 284"/>
                <a:gd name="f25" fmla="val 26"/>
                <a:gd name="f26" fmla="val 254"/>
                <a:gd name="f27" fmla="val 29"/>
                <a:gd name="f28" fmla="val 223"/>
                <a:gd name="f29" fmla="val 31"/>
                <a:gd name="f30" fmla="val 190"/>
                <a:gd name="f31" fmla="val 36"/>
                <a:gd name="f32" fmla="val 159"/>
                <a:gd name="f33" fmla="val 128"/>
                <a:gd name="f34" fmla="val 43"/>
                <a:gd name="f35" fmla="val 95"/>
                <a:gd name="f36" fmla="val 45"/>
                <a:gd name="f37" fmla="val 64"/>
                <a:gd name="f38" fmla="val 48"/>
                <a:gd name="f39" fmla="val 52"/>
                <a:gd name="f40" fmla="val 83"/>
                <a:gd name="f41" fmla="val 111"/>
                <a:gd name="f42" fmla="val 7"/>
                <a:gd name="f43" fmla="val 142"/>
                <a:gd name="f44" fmla="val 173"/>
                <a:gd name="f45" fmla="val 201"/>
                <a:gd name="f46" fmla="val 14"/>
                <a:gd name="f47" fmla="val 232"/>
                <a:gd name="f48" fmla="val 263"/>
                <a:gd name="f49" fmla="val 291"/>
                <a:gd name="f50" fmla="val 24"/>
                <a:gd name="f51" fmla="val 322"/>
                <a:gd name="f52" fmla="val 353"/>
                <a:gd name="f53" fmla="val 33"/>
                <a:gd name="f54" fmla="val 473"/>
                <a:gd name="f55" fmla="val 502"/>
                <a:gd name="f56" fmla="val 532"/>
                <a:gd name="f57" fmla="val 556"/>
                <a:gd name="f58" fmla="val 40"/>
                <a:gd name="f59" fmla="val 580"/>
                <a:gd name="f60" fmla="val 603"/>
                <a:gd name="f61" fmla="val 629"/>
                <a:gd name="f62" fmla="val 653"/>
                <a:gd name="f63" fmla="val 677"/>
                <a:gd name="f64" fmla="val 700"/>
                <a:gd name="f65" fmla="val 62"/>
                <a:gd name="f66" fmla="val 78"/>
                <a:gd name="f67" fmla="val 93"/>
                <a:gd name="f68" fmla="val 722"/>
                <a:gd name="f69" fmla="val 109"/>
                <a:gd name="f70" fmla="val 126"/>
                <a:gd name="f71" fmla="val 140"/>
                <a:gd name="f72" fmla="val 156"/>
                <a:gd name="f73" fmla="val 197"/>
                <a:gd name="f74" fmla="val 719"/>
                <a:gd name="f75" fmla="val 220"/>
                <a:gd name="f76" fmla="val 244"/>
                <a:gd name="f77" fmla="val 268"/>
                <a:gd name="f78" fmla="val 315"/>
                <a:gd name="f79" fmla="val 717"/>
                <a:gd name="f80" fmla="val 339"/>
                <a:gd name="f81" fmla="val 362"/>
                <a:gd name="f82" fmla="val 388"/>
                <a:gd name="f83" fmla="val 436"/>
                <a:gd name="f84" fmla="val 715"/>
                <a:gd name="f85" fmla="val 459"/>
                <a:gd name="f86" fmla="val 483"/>
                <a:gd name="f87" fmla="val 531"/>
                <a:gd name="f88" fmla="val 689"/>
                <a:gd name="f89" fmla="val 663"/>
                <a:gd name="f90" fmla="val 552"/>
                <a:gd name="f91" fmla="val 639"/>
                <a:gd name="f92" fmla="val 613"/>
                <a:gd name="f93" fmla="val 575"/>
                <a:gd name="f94" fmla="val 549"/>
                <a:gd name="f95" fmla="val 537"/>
                <a:gd name="f96" fmla="val 547"/>
                <a:gd name="f97" fmla="val 497"/>
                <a:gd name="f98" fmla="val 545"/>
                <a:gd name="f99" fmla="val 421"/>
                <a:gd name="f100" fmla="val 542"/>
                <a:gd name="f101" fmla="val 383"/>
                <a:gd name="f102" fmla="val 540"/>
                <a:gd name="f103" fmla="val 343"/>
                <a:gd name="f104" fmla="val 538"/>
                <a:gd name="f105" fmla="val 305"/>
                <a:gd name="f106" fmla="val 535"/>
                <a:gd name="f107" fmla="val 230"/>
                <a:gd name="f108" fmla="val 528"/>
                <a:gd name="f109" fmla="val 192"/>
                <a:gd name="f110" fmla="val 526"/>
                <a:gd name="f111" fmla="val 152"/>
                <a:gd name="f112" fmla="val 521"/>
                <a:gd name="f113" fmla="val 114"/>
                <a:gd name="f114" fmla="val 519"/>
                <a:gd name="f115" fmla="val 76"/>
                <a:gd name="f116" fmla="val 514"/>
                <a:gd name="f117" fmla="+- 0 0 -90"/>
                <a:gd name="f118" fmla="*/ f3 1 724"/>
                <a:gd name="f119" fmla="*/ f4 1 554"/>
                <a:gd name="f120" fmla="+- f7 0 f5"/>
                <a:gd name="f121" fmla="+- f6 0 f5"/>
                <a:gd name="f122" fmla="*/ f117 f0 1"/>
                <a:gd name="f123" fmla="*/ f121 1 724"/>
                <a:gd name="f124" fmla="*/ f120 1 554"/>
                <a:gd name="f125" fmla="*/ 0 f121 1"/>
                <a:gd name="f126" fmla="*/ 804863 f120 1"/>
                <a:gd name="f127" fmla="*/ 7938 f121 1"/>
                <a:gd name="f128" fmla="*/ 703263 f120 1"/>
                <a:gd name="f129" fmla="*/ 19050 f121 1"/>
                <a:gd name="f130" fmla="*/ 604838 f120 1"/>
                <a:gd name="f131" fmla="*/ 30163 f121 1"/>
                <a:gd name="f132" fmla="*/ 503238 f120 1"/>
                <a:gd name="f133" fmla="*/ 41275 f121 1"/>
                <a:gd name="f134" fmla="*/ 403225 f120 1"/>
                <a:gd name="f135" fmla="*/ 49213 f121 1"/>
                <a:gd name="f136" fmla="*/ 301625 f120 1"/>
                <a:gd name="f137" fmla="*/ 60325 f121 1"/>
                <a:gd name="f138" fmla="*/ 203200 f120 1"/>
                <a:gd name="f139" fmla="*/ 71438 f121 1"/>
                <a:gd name="f140" fmla="*/ 101600 f120 1"/>
                <a:gd name="f141" fmla="*/ 82550 f121 1"/>
                <a:gd name="f142" fmla="*/ 0 f120 1"/>
                <a:gd name="f143" fmla="*/ 176213 f121 1"/>
                <a:gd name="f144" fmla="*/ 11113 f120 1"/>
                <a:gd name="f145" fmla="*/ 274638 f121 1"/>
                <a:gd name="f146" fmla="*/ 19050 f120 1"/>
                <a:gd name="f147" fmla="*/ 368300 f121 1"/>
                <a:gd name="f148" fmla="*/ 30163 f120 1"/>
                <a:gd name="f149" fmla="*/ 461963 f121 1"/>
                <a:gd name="f150" fmla="*/ 38100 f120 1"/>
                <a:gd name="f151" fmla="*/ 560388 f121 1"/>
                <a:gd name="f152" fmla="*/ 46038 f120 1"/>
                <a:gd name="f153" fmla="*/ 654050 f121 1"/>
                <a:gd name="f154" fmla="*/ 49213 f120 1"/>
                <a:gd name="f155" fmla="*/ 750888 f121 1"/>
                <a:gd name="f156" fmla="*/ 57150 f120 1"/>
                <a:gd name="f157" fmla="*/ 844550 f121 1"/>
                <a:gd name="f158" fmla="*/ 60325 f120 1"/>
                <a:gd name="f159" fmla="*/ 920750 f121 1"/>
                <a:gd name="f160" fmla="*/ 63500 f120 1"/>
                <a:gd name="f161" fmla="*/ 998538 f121 1"/>
                <a:gd name="f162" fmla="*/ 68263 f120 1"/>
                <a:gd name="f163" fmla="*/ 1074738 f121 1"/>
                <a:gd name="f164" fmla="*/ 71438 f120 1"/>
                <a:gd name="f165" fmla="*/ 1149350 f121 1"/>
                <a:gd name="f166" fmla="*/ 123825 f120 1"/>
                <a:gd name="f167" fmla="*/ 1146175 f121 1"/>
                <a:gd name="f168" fmla="*/ 173038 f120 1"/>
                <a:gd name="f169" fmla="*/ 222250 f120 1"/>
                <a:gd name="f170" fmla="*/ 274638 f120 1"/>
                <a:gd name="f171" fmla="*/ 1141413 f121 1"/>
                <a:gd name="f172" fmla="*/ 349250 f120 1"/>
                <a:gd name="f173" fmla="*/ 425450 f120 1"/>
                <a:gd name="f174" fmla="*/ 500063 f120 1"/>
                <a:gd name="f175" fmla="*/ 1138238 f121 1"/>
                <a:gd name="f176" fmla="*/ 574675 f120 1"/>
                <a:gd name="f177" fmla="*/ 654050 f120 1"/>
                <a:gd name="f178" fmla="*/ 1135063 f121 1"/>
                <a:gd name="f179" fmla="*/ 728663 f120 1"/>
                <a:gd name="f180" fmla="*/ 879475 f120 1"/>
                <a:gd name="f181" fmla="*/ 1052513 f121 1"/>
                <a:gd name="f182" fmla="*/ 876300 f120 1"/>
                <a:gd name="f183" fmla="*/ 973138 f121 1"/>
                <a:gd name="f184" fmla="*/ 852488 f121 1"/>
                <a:gd name="f185" fmla="*/ 868363 f120 1"/>
                <a:gd name="f186" fmla="*/ 728663 f121 1"/>
                <a:gd name="f187" fmla="*/ 865188 f120 1"/>
                <a:gd name="f188" fmla="*/ 608013 f121 1"/>
                <a:gd name="f189" fmla="*/ 857250 f120 1"/>
                <a:gd name="f190" fmla="*/ 484188 f121 1"/>
                <a:gd name="f191" fmla="*/ 849313 f120 1"/>
                <a:gd name="f192" fmla="*/ 365125 f121 1"/>
                <a:gd name="f193" fmla="*/ 838200 f120 1"/>
                <a:gd name="f194" fmla="*/ 241300 f121 1"/>
                <a:gd name="f195" fmla="*/ 827088 f120 1"/>
                <a:gd name="f196" fmla="*/ 120650 f121 1"/>
                <a:gd name="f197" fmla="*/ 815975 f120 1"/>
                <a:gd name="f198" fmla="*/ f122 1 f2"/>
                <a:gd name="f199" fmla="*/ f125 1 724"/>
                <a:gd name="f200" fmla="*/ f126 1 554"/>
                <a:gd name="f201" fmla="*/ f127 1 724"/>
                <a:gd name="f202" fmla="*/ f128 1 554"/>
                <a:gd name="f203" fmla="*/ f129 1 724"/>
                <a:gd name="f204" fmla="*/ f130 1 554"/>
                <a:gd name="f205" fmla="*/ f131 1 724"/>
                <a:gd name="f206" fmla="*/ f132 1 554"/>
                <a:gd name="f207" fmla="*/ f133 1 724"/>
                <a:gd name="f208" fmla="*/ f134 1 554"/>
                <a:gd name="f209" fmla="*/ f135 1 724"/>
                <a:gd name="f210" fmla="*/ f136 1 554"/>
                <a:gd name="f211" fmla="*/ f137 1 724"/>
                <a:gd name="f212" fmla="*/ f138 1 554"/>
                <a:gd name="f213" fmla="*/ f139 1 724"/>
                <a:gd name="f214" fmla="*/ f140 1 554"/>
                <a:gd name="f215" fmla="*/ f141 1 724"/>
                <a:gd name="f216" fmla="*/ f142 1 554"/>
                <a:gd name="f217" fmla="*/ f143 1 724"/>
                <a:gd name="f218" fmla="*/ f144 1 554"/>
                <a:gd name="f219" fmla="*/ f145 1 724"/>
                <a:gd name="f220" fmla="*/ f146 1 554"/>
                <a:gd name="f221" fmla="*/ f147 1 724"/>
                <a:gd name="f222" fmla="*/ f148 1 554"/>
                <a:gd name="f223" fmla="*/ f149 1 724"/>
                <a:gd name="f224" fmla="*/ f150 1 554"/>
                <a:gd name="f225" fmla="*/ f151 1 724"/>
                <a:gd name="f226" fmla="*/ f152 1 554"/>
                <a:gd name="f227" fmla="*/ f153 1 724"/>
                <a:gd name="f228" fmla="*/ f154 1 554"/>
                <a:gd name="f229" fmla="*/ f155 1 724"/>
                <a:gd name="f230" fmla="*/ f156 1 554"/>
                <a:gd name="f231" fmla="*/ f157 1 724"/>
                <a:gd name="f232" fmla="*/ f158 1 554"/>
                <a:gd name="f233" fmla="*/ f159 1 724"/>
                <a:gd name="f234" fmla="*/ f160 1 554"/>
                <a:gd name="f235" fmla="*/ f161 1 724"/>
                <a:gd name="f236" fmla="*/ f162 1 554"/>
                <a:gd name="f237" fmla="*/ f163 1 724"/>
                <a:gd name="f238" fmla="*/ f164 1 554"/>
                <a:gd name="f239" fmla="*/ f165 1 724"/>
                <a:gd name="f240" fmla="*/ f166 1 554"/>
                <a:gd name="f241" fmla="*/ f167 1 724"/>
                <a:gd name="f242" fmla="*/ f168 1 554"/>
                <a:gd name="f243" fmla="*/ f169 1 554"/>
                <a:gd name="f244" fmla="*/ f170 1 554"/>
                <a:gd name="f245" fmla="*/ f171 1 724"/>
                <a:gd name="f246" fmla="*/ f172 1 554"/>
                <a:gd name="f247" fmla="*/ f173 1 554"/>
                <a:gd name="f248" fmla="*/ f174 1 554"/>
                <a:gd name="f249" fmla="*/ f175 1 724"/>
                <a:gd name="f250" fmla="*/ f176 1 554"/>
                <a:gd name="f251" fmla="*/ f177 1 554"/>
                <a:gd name="f252" fmla="*/ f178 1 724"/>
                <a:gd name="f253" fmla="*/ f179 1 554"/>
                <a:gd name="f254" fmla="*/ f180 1 554"/>
                <a:gd name="f255" fmla="*/ f181 1 724"/>
                <a:gd name="f256" fmla="*/ f182 1 554"/>
                <a:gd name="f257" fmla="*/ f183 1 724"/>
                <a:gd name="f258" fmla="*/ f184 1 724"/>
                <a:gd name="f259" fmla="*/ f185 1 554"/>
                <a:gd name="f260" fmla="*/ f186 1 724"/>
                <a:gd name="f261" fmla="*/ f187 1 554"/>
                <a:gd name="f262" fmla="*/ f188 1 724"/>
                <a:gd name="f263" fmla="*/ f189 1 554"/>
                <a:gd name="f264" fmla="*/ f190 1 724"/>
                <a:gd name="f265" fmla="*/ f191 1 554"/>
                <a:gd name="f266" fmla="*/ f192 1 724"/>
                <a:gd name="f267" fmla="*/ f193 1 554"/>
                <a:gd name="f268" fmla="*/ f194 1 724"/>
                <a:gd name="f269" fmla="*/ f195 1 554"/>
                <a:gd name="f270" fmla="*/ f196 1 724"/>
                <a:gd name="f271" fmla="*/ f197 1 554"/>
                <a:gd name="f272" fmla="*/ 0 1 f123"/>
                <a:gd name="f273" fmla="*/ f6 1 f123"/>
                <a:gd name="f274" fmla="*/ 0 1 f124"/>
                <a:gd name="f275" fmla="*/ f7 1 f124"/>
                <a:gd name="f276" fmla="+- f198 0 f1"/>
                <a:gd name="f277" fmla="*/ f199 1 f123"/>
                <a:gd name="f278" fmla="*/ f200 1 f124"/>
                <a:gd name="f279" fmla="*/ f201 1 f123"/>
                <a:gd name="f280" fmla="*/ f202 1 f124"/>
                <a:gd name="f281" fmla="*/ f203 1 f123"/>
                <a:gd name="f282" fmla="*/ f204 1 f124"/>
                <a:gd name="f283" fmla="*/ f205 1 f123"/>
                <a:gd name="f284" fmla="*/ f206 1 f124"/>
                <a:gd name="f285" fmla="*/ f207 1 f123"/>
                <a:gd name="f286" fmla="*/ f208 1 f124"/>
                <a:gd name="f287" fmla="*/ f209 1 f123"/>
                <a:gd name="f288" fmla="*/ f210 1 f124"/>
                <a:gd name="f289" fmla="*/ f211 1 f123"/>
                <a:gd name="f290" fmla="*/ f212 1 f124"/>
                <a:gd name="f291" fmla="*/ f213 1 f123"/>
                <a:gd name="f292" fmla="*/ f214 1 f124"/>
                <a:gd name="f293" fmla="*/ f215 1 f123"/>
                <a:gd name="f294" fmla="*/ f216 1 f124"/>
                <a:gd name="f295" fmla="*/ f217 1 f123"/>
                <a:gd name="f296" fmla="*/ f218 1 f124"/>
                <a:gd name="f297" fmla="*/ f219 1 f123"/>
                <a:gd name="f298" fmla="*/ f220 1 f124"/>
                <a:gd name="f299" fmla="*/ f221 1 f123"/>
                <a:gd name="f300" fmla="*/ f222 1 f124"/>
                <a:gd name="f301" fmla="*/ f223 1 f123"/>
                <a:gd name="f302" fmla="*/ f224 1 f124"/>
                <a:gd name="f303" fmla="*/ f225 1 f123"/>
                <a:gd name="f304" fmla="*/ f226 1 f124"/>
                <a:gd name="f305" fmla="*/ f227 1 f123"/>
                <a:gd name="f306" fmla="*/ f228 1 f124"/>
                <a:gd name="f307" fmla="*/ f229 1 f123"/>
                <a:gd name="f308" fmla="*/ f230 1 f124"/>
                <a:gd name="f309" fmla="*/ f231 1 f123"/>
                <a:gd name="f310" fmla="*/ f232 1 f124"/>
                <a:gd name="f311" fmla="*/ f233 1 f123"/>
                <a:gd name="f312" fmla="*/ f234 1 f124"/>
                <a:gd name="f313" fmla="*/ f235 1 f123"/>
                <a:gd name="f314" fmla="*/ f236 1 f124"/>
                <a:gd name="f315" fmla="*/ f237 1 f123"/>
                <a:gd name="f316" fmla="*/ f238 1 f124"/>
                <a:gd name="f317" fmla="*/ f239 1 f123"/>
                <a:gd name="f318" fmla="*/ f240 1 f124"/>
                <a:gd name="f319" fmla="*/ f241 1 f123"/>
                <a:gd name="f320" fmla="*/ f242 1 f124"/>
                <a:gd name="f321" fmla="*/ f243 1 f124"/>
                <a:gd name="f322" fmla="*/ f244 1 f124"/>
                <a:gd name="f323" fmla="*/ f245 1 f123"/>
                <a:gd name="f324" fmla="*/ f246 1 f124"/>
                <a:gd name="f325" fmla="*/ f247 1 f124"/>
                <a:gd name="f326" fmla="*/ f248 1 f124"/>
                <a:gd name="f327" fmla="*/ f249 1 f123"/>
                <a:gd name="f328" fmla="*/ f250 1 f124"/>
                <a:gd name="f329" fmla="*/ f251 1 f124"/>
                <a:gd name="f330" fmla="*/ f252 1 f123"/>
                <a:gd name="f331" fmla="*/ f253 1 f124"/>
                <a:gd name="f332" fmla="*/ f254 1 f124"/>
                <a:gd name="f333" fmla="*/ f255 1 f123"/>
                <a:gd name="f334" fmla="*/ f256 1 f124"/>
                <a:gd name="f335" fmla="*/ f257 1 f123"/>
                <a:gd name="f336" fmla="*/ f258 1 f123"/>
                <a:gd name="f337" fmla="*/ f259 1 f124"/>
                <a:gd name="f338" fmla="*/ f260 1 f123"/>
                <a:gd name="f339" fmla="*/ f261 1 f124"/>
                <a:gd name="f340" fmla="*/ f262 1 f123"/>
                <a:gd name="f341" fmla="*/ f263 1 f124"/>
                <a:gd name="f342" fmla="*/ f264 1 f123"/>
                <a:gd name="f343" fmla="*/ f265 1 f124"/>
                <a:gd name="f344" fmla="*/ f266 1 f123"/>
                <a:gd name="f345" fmla="*/ f267 1 f124"/>
                <a:gd name="f346" fmla="*/ f268 1 f123"/>
                <a:gd name="f347" fmla="*/ f269 1 f124"/>
                <a:gd name="f348" fmla="*/ f270 1 f123"/>
                <a:gd name="f349" fmla="*/ f271 1 f124"/>
                <a:gd name="f350" fmla="*/ f272 f118 1"/>
                <a:gd name="f351" fmla="*/ f273 f118 1"/>
                <a:gd name="f352" fmla="*/ f275 f119 1"/>
                <a:gd name="f353" fmla="*/ f274 f119 1"/>
                <a:gd name="f354" fmla="*/ f277 f118 1"/>
                <a:gd name="f355" fmla="*/ f278 f119 1"/>
                <a:gd name="f356" fmla="*/ f279 f118 1"/>
                <a:gd name="f357" fmla="*/ f280 f119 1"/>
                <a:gd name="f358" fmla="*/ f281 f118 1"/>
                <a:gd name="f359" fmla="*/ f282 f119 1"/>
                <a:gd name="f360" fmla="*/ f283 f118 1"/>
                <a:gd name="f361" fmla="*/ f284 f119 1"/>
                <a:gd name="f362" fmla="*/ f285 f118 1"/>
                <a:gd name="f363" fmla="*/ f286 f119 1"/>
                <a:gd name="f364" fmla="*/ f287 f118 1"/>
                <a:gd name="f365" fmla="*/ f288 f119 1"/>
                <a:gd name="f366" fmla="*/ f289 f118 1"/>
                <a:gd name="f367" fmla="*/ f290 f119 1"/>
                <a:gd name="f368" fmla="*/ f291 f118 1"/>
                <a:gd name="f369" fmla="*/ f292 f119 1"/>
                <a:gd name="f370" fmla="*/ f293 f118 1"/>
                <a:gd name="f371" fmla="*/ f294 f119 1"/>
                <a:gd name="f372" fmla="*/ f295 f118 1"/>
                <a:gd name="f373" fmla="*/ f296 f119 1"/>
                <a:gd name="f374" fmla="*/ f297 f118 1"/>
                <a:gd name="f375" fmla="*/ f298 f119 1"/>
                <a:gd name="f376" fmla="*/ f299 f118 1"/>
                <a:gd name="f377" fmla="*/ f300 f119 1"/>
                <a:gd name="f378" fmla="*/ f301 f118 1"/>
                <a:gd name="f379" fmla="*/ f302 f119 1"/>
                <a:gd name="f380" fmla="*/ f303 f118 1"/>
                <a:gd name="f381" fmla="*/ f304 f119 1"/>
                <a:gd name="f382" fmla="*/ f305 f118 1"/>
                <a:gd name="f383" fmla="*/ f306 f119 1"/>
                <a:gd name="f384" fmla="*/ f307 f118 1"/>
                <a:gd name="f385" fmla="*/ f308 f119 1"/>
                <a:gd name="f386" fmla="*/ f309 f118 1"/>
                <a:gd name="f387" fmla="*/ f310 f119 1"/>
                <a:gd name="f388" fmla="*/ f311 f118 1"/>
                <a:gd name="f389" fmla="*/ f312 f119 1"/>
                <a:gd name="f390" fmla="*/ f313 f118 1"/>
                <a:gd name="f391" fmla="*/ f314 f119 1"/>
                <a:gd name="f392" fmla="*/ f315 f118 1"/>
                <a:gd name="f393" fmla="*/ f316 f119 1"/>
                <a:gd name="f394" fmla="*/ f317 f118 1"/>
                <a:gd name="f395" fmla="*/ f318 f119 1"/>
                <a:gd name="f396" fmla="*/ f319 f118 1"/>
                <a:gd name="f397" fmla="*/ f320 f119 1"/>
                <a:gd name="f398" fmla="*/ f321 f119 1"/>
                <a:gd name="f399" fmla="*/ f322 f119 1"/>
                <a:gd name="f400" fmla="*/ f323 f118 1"/>
                <a:gd name="f401" fmla="*/ f324 f119 1"/>
                <a:gd name="f402" fmla="*/ f325 f119 1"/>
                <a:gd name="f403" fmla="*/ f326 f119 1"/>
                <a:gd name="f404" fmla="*/ f327 f118 1"/>
                <a:gd name="f405" fmla="*/ f328 f119 1"/>
                <a:gd name="f406" fmla="*/ f329 f119 1"/>
                <a:gd name="f407" fmla="*/ f330 f118 1"/>
                <a:gd name="f408" fmla="*/ f331 f119 1"/>
                <a:gd name="f409" fmla="*/ f332 f119 1"/>
                <a:gd name="f410" fmla="*/ f333 f118 1"/>
                <a:gd name="f411" fmla="*/ f334 f119 1"/>
                <a:gd name="f412" fmla="*/ f335 f118 1"/>
                <a:gd name="f413" fmla="*/ f336 f118 1"/>
                <a:gd name="f414" fmla="*/ f337 f119 1"/>
                <a:gd name="f415" fmla="*/ f338 f118 1"/>
                <a:gd name="f416" fmla="*/ f339 f119 1"/>
                <a:gd name="f417" fmla="*/ f340 f118 1"/>
                <a:gd name="f418" fmla="*/ f341 f119 1"/>
                <a:gd name="f419" fmla="*/ f342 f118 1"/>
                <a:gd name="f420" fmla="*/ f343 f119 1"/>
                <a:gd name="f421" fmla="*/ f344 f118 1"/>
                <a:gd name="f422" fmla="*/ f345 f119 1"/>
                <a:gd name="f423" fmla="*/ f346 f118 1"/>
                <a:gd name="f424" fmla="*/ f347 f119 1"/>
                <a:gd name="f425" fmla="*/ f348 f118 1"/>
                <a:gd name="f426" fmla="*/ f349 f119 1"/>
              </a:gdLst>
              <a:ahLst/>
              <a:cxnLst>
                <a:cxn ang="3cd4">
                  <a:pos x="hc" y="t"/>
                </a:cxn>
                <a:cxn ang="0">
                  <a:pos x="r" y="vc"/>
                </a:cxn>
                <a:cxn ang="cd4">
                  <a:pos x="hc" y="b"/>
                </a:cxn>
                <a:cxn ang="cd2">
                  <a:pos x="l" y="vc"/>
                </a:cxn>
                <a:cxn ang="f276">
                  <a:pos x="f354" y="f355"/>
                </a:cxn>
                <a:cxn ang="f276">
                  <a:pos x="f356" y="f357"/>
                </a:cxn>
                <a:cxn ang="f276">
                  <a:pos x="f358" y="f359"/>
                </a:cxn>
                <a:cxn ang="f276">
                  <a:pos x="f360" y="f361"/>
                </a:cxn>
                <a:cxn ang="f276">
                  <a:pos x="f362" y="f363"/>
                </a:cxn>
                <a:cxn ang="f276">
                  <a:pos x="f364" y="f365"/>
                </a:cxn>
                <a:cxn ang="f276">
                  <a:pos x="f366" y="f367"/>
                </a:cxn>
                <a:cxn ang="f276">
                  <a:pos x="f368" y="f369"/>
                </a:cxn>
                <a:cxn ang="f276">
                  <a:pos x="f370" y="f371"/>
                </a:cxn>
                <a:cxn ang="f276">
                  <a:pos x="f372" y="f373"/>
                </a:cxn>
                <a:cxn ang="f276">
                  <a:pos x="f374" y="f375"/>
                </a:cxn>
                <a:cxn ang="f276">
                  <a:pos x="f376" y="f377"/>
                </a:cxn>
                <a:cxn ang="f276">
                  <a:pos x="f378" y="f379"/>
                </a:cxn>
                <a:cxn ang="f276">
                  <a:pos x="f380" y="f381"/>
                </a:cxn>
                <a:cxn ang="f276">
                  <a:pos x="f382" y="f383"/>
                </a:cxn>
                <a:cxn ang="f276">
                  <a:pos x="f384" y="f385"/>
                </a:cxn>
                <a:cxn ang="f276">
                  <a:pos x="f386" y="f387"/>
                </a:cxn>
                <a:cxn ang="f276">
                  <a:pos x="f388" y="f389"/>
                </a:cxn>
                <a:cxn ang="f276">
                  <a:pos x="f390" y="f391"/>
                </a:cxn>
                <a:cxn ang="f276">
                  <a:pos x="f392" y="f393"/>
                </a:cxn>
                <a:cxn ang="f276">
                  <a:pos x="f394" y="f393"/>
                </a:cxn>
                <a:cxn ang="f276">
                  <a:pos x="f394" y="f395"/>
                </a:cxn>
                <a:cxn ang="f276">
                  <a:pos x="f396" y="f397"/>
                </a:cxn>
                <a:cxn ang="f276">
                  <a:pos x="f396" y="f398"/>
                </a:cxn>
                <a:cxn ang="f276">
                  <a:pos x="f396" y="f399"/>
                </a:cxn>
                <a:cxn ang="f276">
                  <a:pos x="f400" y="f401"/>
                </a:cxn>
                <a:cxn ang="f276">
                  <a:pos x="f400" y="f402"/>
                </a:cxn>
                <a:cxn ang="f276">
                  <a:pos x="f400" y="f403"/>
                </a:cxn>
                <a:cxn ang="f276">
                  <a:pos x="f404" y="f405"/>
                </a:cxn>
                <a:cxn ang="f276">
                  <a:pos x="f404" y="f406"/>
                </a:cxn>
                <a:cxn ang="f276">
                  <a:pos x="f407" y="f408"/>
                </a:cxn>
                <a:cxn ang="f276">
                  <a:pos x="f407" y="f355"/>
                </a:cxn>
                <a:cxn ang="f276">
                  <a:pos x="f407" y="f409"/>
                </a:cxn>
                <a:cxn ang="f276">
                  <a:pos x="f410" y="f411"/>
                </a:cxn>
                <a:cxn ang="f276">
                  <a:pos x="f412" y="f411"/>
                </a:cxn>
                <a:cxn ang="f276">
                  <a:pos x="f413" y="f414"/>
                </a:cxn>
                <a:cxn ang="f276">
                  <a:pos x="f415" y="f416"/>
                </a:cxn>
                <a:cxn ang="f276">
                  <a:pos x="f417" y="f418"/>
                </a:cxn>
                <a:cxn ang="f276">
                  <a:pos x="f419" y="f420"/>
                </a:cxn>
                <a:cxn ang="f276">
                  <a:pos x="f421" y="f422"/>
                </a:cxn>
                <a:cxn ang="f276">
                  <a:pos x="f423" y="f424"/>
                </a:cxn>
                <a:cxn ang="f276">
                  <a:pos x="f425" y="f426"/>
                </a:cxn>
              </a:cxnLst>
              <a:rect l="f350" t="f353" r="f351" b="f352"/>
              <a:pathLst>
                <a:path w="724" h="554">
                  <a:moveTo>
                    <a:pt x="f8" y="f9"/>
                  </a:moveTo>
                  <a:lnTo>
                    <a:pt x="f5"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8" y="f33"/>
                  </a:lnTo>
                  <a:lnTo>
                    <a:pt x="f34" y="f35"/>
                  </a:lnTo>
                  <a:lnTo>
                    <a:pt x="f36" y="f37"/>
                  </a:lnTo>
                  <a:lnTo>
                    <a:pt x="f38" y="f29"/>
                  </a:lnTo>
                  <a:lnTo>
                    <a:pt x="f39" y="f5"/>
                  </a:lnTo>
                  <a:lnTo>
                    <a:pt x="f40" y="f11"/>
                  </a:lnTo>
                  <a:lnTo>
                    <a:pt x="f41" y="f42"/>
                  </a:lnTo>
                  <a:lnTo>
                    <a:pt x="f43" y="f15"/>
                  </a:lnTo>
                  <a:lnTo>
                    <a:pt x="f44" y="f17"/>
                  </a:lnTo>
                  <a:lnTo>
                    <a:pt x="f45" y="f46"/>
                  </a:lnTo>
                  <a:lnTo>
                    <a:pt x="f47" y="f21"/>
                  </a:lnTo>
                  <a:lnTo>
                    <a:pt x="f48" y="f23"/>
                  </a:lnTo>
                  <a:lnTo>
                    <a:pt x="f49" y="f50"/>
                  </a:lnTo>
                  <a:lnTo>
                    <a:pt x="f51" y="f25"/>
                  </a:lnTo>
                  <a:lnTo>
                    <a:pt x="f52" y="f27"/>
                  </a:lnTo>
                  <a:lnTo>
                    <a:pt x="f18" y="f27"/>
                  </a:lnTo>
                  <a:lnTo>
                    <a:pt x="f16" y="f29"/>
                  </a:lnTo>
                  <a:lnTo>
                    <a:pt x="f14" y="f53"/>
                  </a:lnTo>
                  <a:lnTo>
                    <a:pt x="f54" y="f31"/>
                  </a:lnTo>
                  <a:lnTo>
                    <a:pt x="f55" y="f8"/>
                  </a:lnTo>
                  <a:lnTo>
                    <a:pt x="f56" y="f8"/>
                  </a:lnTo>
                  <a:lnTo>
                    <a:pt x="f57" y="f58"/>
                  </a:lnTo>
                  <a:lnTo>
                    <a:pt x="f59" y="f58"/>
                  </a:lnTo>
                  <a:lnTo>
                    <a:pt x="f60" y="f34"/>
                  </a:lnTo>
                  <a:lnTo>
                    <a:pt x="f61" y="f34"/>
                  </a:lnTo>
                  <a:lnTo>
                    <a:pt x="f62" y="f34"/>
                  </a:lnTo>
                  <a:lnTo>
                    <a:pt x="f63" y="f36"/>
                  </a:lnTo>
                  <a:lnTo>
                    <a:pt x="f64" y="f36"/>
                  </a:lnTo>
                  <a:lnTo>
                    <a:pt x="f6" y="f36"/>
                  </a:lnTo>
                  <a:lnTo>
                    <a:pt x="f6" y="f65"/>
                  </a:lnTo>
                  <a:lnTo>
                    <a:pt x="f6" y="f66"/>
                  </a:lnTo>
                  <a:lnTo>
                    <a:pt x="f6" y="f67"/>
                  </a:lnTo>
                  <a:lnTo>
                    <a:pt x="f68" y="f69"/>
                  </a:lnTo>
                  <a:lnTo>
                    <a:pt x="f68" y="f70"/>
                  </a:lnTo>
                  <a:lnTo>
                    <a:pt x="f68" y="f71"/>
                  </a:lnTo>
                  <a:lnTo>
                    <a:pt x="f68" y="f72"/>
                  </a:lnTo>
                  <a:lnTo>
                    <a:pt x="f68" y="f44"/>
                  </a:lnTo>
                  <a:lnTo>
                    <a:pt x="f68" y="f73"/>
                  </a:lnTo>
                  <a:lnTo>
                    <a:pt x="f74" y="f75"/>
                  </a:lnTo>
                  <a:lnTo>
                    <a:pt x="f74" y="f76"/>
                  </a:lnTo>
                  <a:lnTo>
                    <a:pt x="f74" y="f77"/>
                  </a:lnTo>
                  <a:lnTo>
                    <a:pt x="f74" y="f49"/>
                  </a:lnTo>
                  <a:lnTo>
                    <a:pt x="f74" y="f78"/>
                  </a:lnTo>
                  <a:lnTo>
                    <a:pt x="f79" y="f80"/>
                  </a:lnTo>
                  <a:lnTo>
                    <a:pt x="f79" y="f81"/>
                  </a:lnTo>
                  <a:lnTo>
                    <a:pt x="f79" y="f82"/>
                  </a:lnTo>
                  <a:lnTo>
                    <a:pt x="f79" y="f16"/>
                  </a:lnTo>
                  <a:lnTo>
                    <a:pt x="f79" y="f83"/>
                  </a:lnTo>
                  <a:lnTo>
                    <a:pt x="f84" y="f85"/>
                  </a:lnTo>
                  <a:lnTo>
                    <a:pt x="f84" y="f86"/>
                  </a:lnTo>
                  <a:lnTo>
                    <a:pt x="f84" y="f10"/>
                  </a:lnTo>
                  <a:lnTo>
                    <a:pt x="f84" y="f87"/>
                  </a:lnTo>
                  <a:lnTo>
                    <a:pt x="f84" y="f7"/>
                  </a:lnTo>
                  <a:lnTo>
                    <a:pt x="f88" y="f7"/>
                  </a:lnTo>
                  <a:lnTo>
                    <a:pt x="f89" y="f90"/>
                  </a:lnTo>
                  <a:lnTo>
                    <a:pt x="f91" y="f90"/>
                  </a:lnTo>
                  <a:lnTo>
                    <a:pt x="f92" y="f90"/>
                  </a:lnTo>
                  <a:lnTo>
                    <a:pt x="f93" y="f94"/>
                  </a:lnTo>
                  <a:lnTo>
                    <a:pt x="f95" y="f96"/>
                  </a:lnTo>
                  <a:lnTo>
                    <a:pt x="f97" y="f96"/>
                  </a:lnTo>
                  <a:lnTo>
                    <a:pt x="f85" y="f98"/>
                  </a:lnTo>
                  <a:lnTo>
                    <a:pt x="f99" y="f100"/>
                  </a:lnTo>
                  <a:lnTo>
                    <a:pt x="f101" y="f102"/>
                  </a:lnTo>
                  <a:lnTo>
                    <a:pt x="f103" y="f104"/>
                  </a:lnTo>
                  <a:lnTo>
                    <a:pt x="f105" y="f106"/>
                  </a:lnTo>
                  <a:lnTo>
                    <a:pt x="f77" y="f87"/>
                  </a:lnTo>
                  <a:lnTo>
                    <a:pt x="f107" y="f108"/>
                  </a:lnTo>
                  <a:lnTo>
                    <a:pt x="f109" y="f110"/>
                  </a:lnTo>
                  <a:lnTo>
                    <a:pt x="f111" y="f112"/>
                  </a:lnTo>
                  <a:lnTo>
                    <a:pt x="f113" y="f114"/>
                  </a:lnTo>
                  <a:lnTo>
                    <a:pt x="f115" y="f116"/>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14" name="Freeform 8">
              <a:extLst>
                <a:ext uri="{FF2B5EF4-FFF2-40B4-BE49-F238E27FC236}">
                  <a16:creationId xmlns:a16="http://schemas.microsoft.com/office/drawing/2014/main" id="{A7249AF6-A7AF-6F39-A69B-1CB2EBCE45CE}"/>
                </a:ext>
              </a:extLst>
            </p:cNvPr>
            <p:cNvSpPr/>
            <p:nvPr/>
          </p:nvSpPr>
          <p:spPr>
            <a:xfrm>
              <a:off x="6880165" y="1729002"/>
              <a:ext cx="204084" cy="215953"/>
            </a:xfrm>
            <a:custGeom>
              <a:avLst/>
              <a:gdLst>
                <a:gd name="f0" fmla="val 10800000"/>
                <a:gd name="f1" fmla="val 5400000"/>
                <a:gd name="f2" fmla="val 180"/>
                <a:gd name="f3" fmla="val w"/>
                <a:gd name="f4" fmla="val h"/>
                <a:gd name="f5" fmla="val 0"/>
                <a:gd name="f6" fmla="val 172"/>
                <a:gd name="f7" fmla="val 182"/>
                <a:gd name="f8" fmla="val 59"/>
                <a:gd name="f9" fmla="val 28"/>
                <a:gd name="f10" fmla="val 33"/>
                <a:gd name="f11" fmla="val 64"/>
                <a:gd name="f12" fmla="val 31"/>
                <a:gd name="f13" fmla="val 73"/>
                <a:gd name="f14" fmla="val 23"/>
                <a:gd name="f15" fmla="val 85"/>
                <a:gd name="f16" fmla="val 21"/>
                <a:gd name="f17" fmla="val 94"/>
                <a:gd name="f18" fmla="val 16"/>
                <a:gd name="f19" fmla="val 106"/>
                <a:gd name="f20" fmla="val 14"/>
                <a:gd name="f21" fmla="val 116"/>
                <a:gd name="f22" fmla="val 9"/>
                <a:gd name="f23" fmla="val 127"/>
                <a:gd name="f24" fmla="val 7"/>
                <a:gd name="f25" fmla="val 137"/>
                <a:gd name="f26" fmla="val 2"/>
                <a:gd name="f27" fmla="val 149"/>
                <a:gd name="f28" fmla="val 151"/>
                <a:gd name="f29" fmla="val 153"/>
                <a:gd name="f30" fmla="val 156"/>
                <a:gd name="f31" fmla="val 158"/>
                <a:gd name="f32" fmla="val 163"/>
                <a:gd name="f33" fmla="val 42"/>
                <a:gd name="f34" fmla="val 165"/>
                <a:gd name="f35" fmla="val 52"/>
                <a:gd name="f36" fmla="val 170"/>
                <a:gd name="f37" fmla="val 66"/>
                <a:gd name="f38" fmla="val 76"/>
                <a:gd name="f39" fmla="val 92"/>
                <a:gd name="f40" fmla="val 104"/>
                <a:gd name="f41" fmla="val 118"/>
                <a:gd name="f42" fmla="val 111"/>
                <a:gd name="f43" fmla="val 87"/>
                <a:gd name="f44" fmla="val 125"/>
                <a:gd name="f45" fmla="val 78"/>
                <a:gd name="f46" fmla="val 61"/>
                <a:gd name="f47" fmla="val 147"/>
                <a:gd name="f48" fmla="val 30"/>
                <a:gd name="f49" fmla="val 177"/>
                <a:gd name="f50" fmla="val 175"/>
                <a:gd name="f51" fmla="val 26"/>
                <a:gd name="f52" fmla="val 154"/>
                <a:gd name="f53" fmla="val 142"/>
                <a:gd name="f54" fmla="val 130"/>
                <a:gd name="f55" fmla="val 12"/>
                <a:gd name="f56" fmla="val 83"/>
                <a:gd name="f57" fmla="val 4"/>
                <a:gd name="f58" fmla="val 71"/>
                <a:gd name="f59" fmla="val 47"/>
                <a:gd name="f60" fmla="val 45"/>
                <a:gd name="f61" fmla="val 40"/>
                <a:gd name="f62" fmla="val 38"/>
                <a:gd name="f63" fmla="val 35"/>
                <a:gd name="f64" fmla="+- 0 0 -90"/>
                <a:gd name="f65" fmla="*/ f3 1 172"/>
                <a:gd name="f66" fmla="*/ f4 1 182"/>
                <a:gd name="f67" fmla="+- f7 0 f5"/>
                <a:gd name="f68" fmla="+- f6 0 f5"/>
                <a:gd name="f69" fmla="*/ f64 f0 1"/>
                <a:gd name="f70" fmla="*/ f68 1 172"/>
                <a:gd name="f71" fmla="*/ f67 1 182"/>
                <a:gd name="f72" fmla="*/ 93663 f68 1"/>
                <a:gd name="f73" fmla="*/ 44450 f67 1"/>
                <a:gd name="f74" fmla="*/ 52388 f67 1"/>
                <a:gd name="f75" fmla="*/ 101600 f68 1"/>
                <a:gd name="f76" fmla="*/ 49213 f67 1"/>
                <a:gd name="f77" fmla="*/ 115888 f68 1"/>
                <a:gd name="f78" fmla="*/ 36513 f67 1"/>
                <a:gd name="f79" fmla="*/ 134938 f68 1"/>
                <a:gd name="f80" fmla="*/ 33338 f67 1"/>
                <a:gd name="f81" fmla="*/ 149225 f68 1"/>
                <a:gd name="f82" fmla="*/ 25400 f67 1"/>
                <a:gd name="f83" fmla="*/ 168275 f68 1"/>
                <a:gd name="f84" fmla="*/ 22225 f67 1"/>
                <a:gd name="f85" fmla="*/ 184150 f68 1"/>
                <a:gd name="f86" fmla="*/ 14288 f67 1"/>
                <a:gd name="f87" fmla="*/ 201613 f68 1"/>
                <a:gd name="f88" fmla="*/ 11113 f67 1"/>
                <a:gd name="f89" fmla="*/ 217488 f68 1"/>
                <a:gd name="f90" fmla="*/ 3175 f67 1"/>
                <a:gd name="f91" fmla="*/ 236538 f68 1"/>
                <a:gd name="f92" fmla="*/ 0 f67 1"/>
                <a:gd name="f93" fmla="*/ 239713 f68 1"/>
                <a:gd name="f94" fmla="*/ 242888 f68 1"/>
                <a:gd name="f95" fmla="*/ 247650 f68 1"/>
                <a:gd name="f96" fmla="*/ 250825 f68 1"/>
                <a:gd name="f97" fmla="*/ 258763 f68 1"/>
                <a:gd name="f98" fmla="*/ 66675 f67 1"/>
                <a:gd name="f99" fmla="*/ 261938 f68 1"/>
                <a:gd name="f100" fmla="*/ 82550 f67 1"/>
                <a:gd name="f101" fmla="*/ 269875 f68 1"/>
                <a:gd name="f102" fmla="*/ 93663 f67 1"/>
                <a:gd name="f103" fmla="*/ 104775 f67 1"/>
                <a:gd name="f104" fmla="*/ 273050 f68 1"/>
                <a:gd name="f105" fmla="*/ 115888 f67 1"/>
                <a:gd name="f106" fmla="*/ 120650 f67 1"/>
                <a:gd name="f107" fmla="*/ 134938 f67 1"/>
                <a:gd name="f108" fmla="*/ 146050 f67 1"/>
                <a:gd name="f109" fmla="*/ 165100 f67 1"/>
                <a:gd name="f110" fmla="*/ 187325 f68 1"/>
                <a:gd name="f111" fmla="*/ 176213 f67 1"/>
                <a:gd name="f112" fmla="*/ 138113 f68 1"/>
                <a:gd name="f113" fmla="*/ 198438 f67 1"/>
                <a:gd name="f114" fmla="*/ 123825 f68 1"/>
                <a:gd name="f115" fmla="*/ 217488 f67 1"/>
                <a:gd name="f116" fmla="*/ 96838 f68 1"/>
                <a:gd name="f117" fmla="*/ 233363 f67 1"/>
                <a:gd name="f118" fmla="*/ 47625 f68 1"/>
                <a:gd name="f119" fmla="*/ 280988 f67 1"/>
                <a:gd name="f120" fmla="*/ 44450 f68 1"/>
                <a:gd name="f121" fmla="*/ 288925 f67 1"/>
                <a:gd name="f122" fmla="*/ 33338 f68 1"/>
                <a:gd name="f123" fmla="*/ 277813 f67 1"/>
                <a:gd name="f124" fmla="*/ 22225 f68 1"/>
                <a:gd name="f125" fmla="*/ 269875 f67 1"/>
                <a:gd name="f126" fmla="*/ 258763 f67 1"/>
                <a:gd name="f127" fmla="*/ 41275 f68 1"/>
                <a:gd name="f128" fmla="*/ 250825 f67 1"/>
                <a:gd name="f129" fmla="*/ 244475 f67 1"/>
                <a:gd name="f130" fmla="*/ 236538 f67 1"/>
                <a:gd name="f131" fmla="*/ 36513 f68 1"/>
                <a:gd name="f132" fmla="*/ 225425 f67 1"/>
                <a:gd name="f133" fmla="*/ 206375 f67 1"/>
                <a:gd name="f134" fmla="*/ 25400 f68 1"/>
                <a:gd name="f135" fmla="*/ 187325 f67 1"/>
                <a:gd name="f136" fmla="*/ 168275 f67 1"/>
                <a:gd name="f137" fmla="*/ 19050 f68 1"/>
                <a:gd name="f138" fmla="*/ 149225 f67 1"/>
                <a:gd name="f139" fmla="*/ 11113 f68 1"/>
                <a:gd name="f140" fmla="*/ 131763 f67 1"/>
                <a:gd name="f141" fmla="*/ 6350 f68 1"/>
                <a:gd name="f142" fmla="*/ 112713 f67 1"/>
                <a:gd name="f143" fmla="*/ 3175 f68 1"/>
                <a:gd name="f144" fmla="*/ 0 f68 1"/>
                <a:gd name="f145" fmla="*/ 74613 f67 1"/>
                <a:gd name="f146" fmla="*/ 71438 f67 1"/>
                <a:gd name="f147" fmla="*/ 63500 f67 1"/>
                <a:gd name="f148" fmla="*/ 60325 f67 1"/>
                <a:gd name="f149" fmla="*/ 55563 f68 1"/>
                <a:gd name="f150" fmla="*/ 55563 f67 1"/>
                <a:gd name="f151" fmla="*/ 71438 f68 1"/>
                <a:gd name="f152" fmla="*/ 82550 f68 1"/>
                <a:gd name="f153" fmla="*/ f69 1 f2"/>
                <a:gd name="f154" fmla="*/ f72 1 172"/>
                <a:gd name="f155" fmla="*/ f73 1 182"/>
                <a:gd name="f156" fmla="*/ f74 1 182"/>
                <a:gd name="f157" fmla="*/ f75 1 172"/>
                <a:gd name="f158" fmla="*/ f76 1 182"/>
                <a:gd name="f159" fmla="*/ f77 1 172"/>
                <a:gd name="f160" fmla="*/ f78 1 182"/>
                <a:gd name="f161" fmla="*/ f79 1 172"/>
                <a:gd name="f162" fmla="*/ f80 1 182"/>
                <a:gd name="f163" fmla="*/ f81 1 172"/>
                <a:gd name="f164" fmla="*/ f82 1 182"/>
                <a:gd name="f165" fmla="*/ f83 1 172"/>
                <a:gd name="f166" fmla="*/ f84 1 182"/>
                <a:gd name="f167" fmla="*/ f85 1 172"/>
                <a:gd name="f168" fmla="*/ f86 1 182"/>
                <a:gd name="f169" fmla="*/ f87 1 172"/>
                <a:gd name="f170" fmla="*/ f88 1 182"/>
                <a:gd name="f171" fmla="*/ f89 1 172"/>
                <a:gd name="f172" fmla="*/ f90 1 182"/>
                <a:gd name="f173" fmla="*/ f91 1 172"/>
                <a:gd name="f174" fmla="*/ f92 1 182"/>
                <a:gd name="f175" fmla="*/ f93 1 172"/>
                <a:gd name="f176" fmla="*/ f94 1 172"/>
                <a:gd name="f177" fmla="*/ f95 1 172"/>
                <a:gd name="f178" fmla="*/ f96 1 172"/>
                <a:gd name="f179" fmla="*/ f97 1 172"/>
                <a:gd name="f180" fmla="*/ f98 1 182"/>
                <a:gd name="f181" fmla="*/ f99 1 172"/>
                <a:gd name="f182" fmla="*/ f100 1 182"/>
                <a:gd name="f183" fmla="*/ f101 1 172"/>
                <a:gd name="f184" fmla="*/ f102 1 182"/>
                <a:gd name="f185" fmla="*/ f103 1 182"/>
                <a:gd name="f186" fmla="*/ f104 1 172"/>
                <a:gd name="f187" fmla="*/ f105 1 182"/>
                <a:gd name="f188" fmla="*/ f106 1 182"/>
                <a:gd name="f189" fmla="*/ f107 1 182"/>
                <a:gd name="f190" fmla="*/ f108 1 182"/>
                <a:gd name="f191" fmla="*/ f109 1 182"/>
                <a:gd name="f192" fmla="*/ f110 1 172"/>
                <a:gd name="f193" fmla="*/ f111 1 182"/>
                <a:gd name="f194" fmla="*/ f112 1 172"/>
                <a:gd name="f195" fmla="*/ f113 1 182"/>
                <a:gd name="f196" fmla="*/ f114 1 172"/>
                <a:gd name="f197" fmla="*/ f115 1 182"/>
                <a:gd name="f198" fmla="*/ f116 1 172"/>
                <a:gd name="f199" fmla="*/ f117 1 182"/>
                <a:gd name="f200" fmla="*/ f118 1 172"/>
                <a:gd name="f201" fmla="*/ f119 1 182"/>
                <a:gd name="f202" fmla="*/ f120 1 172"/>
                <a:gd name="f203" fmla="*/ f121 1 182"/>
                <a:gd name="f204" fmla="*/ f122 1 172"/>
                <a:gd name="f205" fmla="*/ f123 1 182"/>
                <a:gd name="f206" fmla="*/ f124 1 172"/>
                <a:gd name="f207" fmla="*/ f125 1 182"/>
                <a:gd name="f208" fmla="*/ f126 1 182"/>
                <a:gd name="f209" fmla="*/ f127 1 172"/>
                <a:gd name="f210" fmla="*/ f128 1 182"/>
                <a:gd name="f211" fmla="*/ f129 1 182"/>
                <a:gd name="f212" fmla="*/ f130 1 182"/>
                <a:gd name="f213" fmla="*/ f131 1 172"/>
                <a:gd name="f214" fmla="*/ f132 1 182"/>
                <a:gd name="f215" fmla="*/ f133 1 182"/>
                <a:gd name="f216" fmla="*/ f134 1 172"/>
                <a:gd name="f217" fmla="*/ f135 1 182"/>
                <a:gd name="f218" fmla="*/ f136 1 182"/>
                <a:gd name="f219" fmla="*/ f137 1 172"/>
                <a:gd name="f220" fmla="*/ f138 1 182"/>
                <a:gd name="f221" fmla="*/ f139 1 172"/>
                <a:gd name="f222" fmla="*/ f140 1 182"/>
                <a:gd name="f223" fmla="*/ f141 1 172"/>
                <a:gd name="f224" fmla="*/ f142 1 182"/>
                <a:gd name="f225" fmla="*/ f143 1 172"/>
                <a:gd name="f226" fmla="*/ f144 1 172"/>
                <a:gd name="f227" fmla="*/ f145 1 182"/>
                <a:gd name="f228" fmla="*/ f146 1 182"/>
                <a:gd name="f229" fmla="*/ f147 1 182"/>
                <a:gd name="f230" fmla="*/ f148 1 182"/>
                <a:gd name="f231" fmla="*/ f149 1 172"/>
                <a:gd name="f232" fmla="*/ f150 1 182"/>
                <a:gd name="f233" fmla="*/ f151 1 172"/>
                <a:gd name="f234" fmla="*/ f152 1 172"/>
                <a:gd name="f235" fmla="*/ 0 1 f70"/>
                <a:gd name="f236" fmla="*/ f6 1 f70"/>
                <a:gd name="f237" fmla="*/ 0 1 f71"/>
                <a:gd name="f238" fmla="*/ f7 1 f71"/>
                <a:gd name="f239" fmla="+- f153 0 f1"/>
                <a:gd name="f240" fmla="*/ f154 1 f70"/>
                <a:gd name="f241" fmla="*/ f155 1 f71"/>
                <a:gd name="f242" fmla="*/ f156 1 f71"/>
                <a:gd name="f243" fmla="*/ f157 1 f70"/>
                <a:gd name="f244" fmla="*/ f158 1 f71"/>
                <a:gd name="f245" fmla="*/ f159 1 f70"/>
                <a:gd name="f246" fmla="*/ f160 1 f71"/>
                <a:gd name="f247" fmla="*/ f161 1 f70"/>
                <a:gd name="f248" fmla="*/ f162 1 f71"/>
                <a:gd name="f249" fmla="*/ f163 1 f70"/>
                <a:gd name="f250" fmla="*/ f164 1 f71"/>
                <a:gd name="f251" fmla="*/ f165 1 f70"/>
                <a:gd name="f252" fmla="*/ f166 1 f71"/>
                <a:gd name="f253" fmla="*/ f167 1 f70"/>
                <a:gd name="f254" fmla="*/ f168 1 f71"/>
                <a:gd name="f255" fmla="*/ f169 1 f70"/>
                <a:gd name="f256" fmla="*/ f170 1 f71"/>
                <a:gd name="f257" fmla="*/ f171 1 f70"/>
                <a:gd name="f258" fmla="*/ f172 1 f71"/>
                <a:gd name="f259" fmla="*/ f173 1 f70"/>
                <a:gd name="f260" fmla="*/ f174 1 f71"/>
                <a:gd name="f261" fmla="*/ f175 1 f70"/>
                <a:gd name="f262" fmla="*/ f176 1 f70"/>
                <a:gd name="f263" fmla="*/ f177 1 f70"/>
                <a:gd name="f264" fmla="*/ f178 1 f70"/>
                <a:gd name="f265" fmla="*/ f179 1 f70"/>
                <a:gd name="f266" fmla="*/ f180 1 f71"/>
                <a:gd name="f267" fmla="*/ f181 1 f70"/>
                <a:gd name="f268" fmla="*/ f182 1 f71"/>
                <a:gd name="f269" fmla="*/ f183 1 f70"/>
                <a:gd name="f270" fmla="*/ f184 1 f71"/>
                <a:gd name="f271" fmla="*/ f185 1 f71"/>
                <a:gd name="f272" fmla="*/ f186 1 f70"/>
                <a:gd name="f273" fmla="*/ f187 1 f71"/>
                <a:gd name="f274" fmla="*/ f188 1 f71"/>
                <a:gd name="f275" fmla="*/ f189 1 f71"/>
                <a:gd name="f276" fmla="*/ f190 1 f71"/>
                <a:gd name="f277" fmla="*/ f191 1 f71"/>
                <a:gd name="f278" fmla="*/ f192 1 f70"/>
                <a:gd name="f279" fmla="*/ f193 1 f71"/>
                <a:gd name="f280" fmla="*/ f194 1 f70"/>
                <a:gd name="f281" fmla="*/ f195 1 f71"/>
                <a:gd name="f282" fmla="*/ f196 1 f70"/>
                <a:gd name="f283" fmla="*/ f197 1 f71"/>
                <a:gd name="f284" fmla="*/ f198 1 f70"/>
                <a:gd name="f285" fmla="*/ f199 1 f71"/>
                <a:gd name="f286" fmla="*/ f200 1 f70"/>
                <a:gd name="f287" fmla="*/ f201 1 f71"/>
                <a:gd name="f288" fmla="*/ f202 1 f70"/>
                <a:gd name="f289" fmla="*/ f203 1 f71"/>
                <a:gd name="f290" fmla="*/ f204 1 f70"/>
                <a:gd name="f291" fmla="*/ f205 1 f71"/>
                <a:gd name="f292" fmla="*/ f206 1 f70"/>
                <a:gd name="f293" fmla="*/ f207 1 f71"/>
                <a:gd name="f294" fmla="*/ f208 1 f71"/>
                <a:gd name="f295" fmla="*/ f209 1 f70"/>
                <a:gd name="f296" fmla="*/ f210 1 f71"/>
                <a:gd name="f297" fmla="*/ f211 1 f71"/>
                <a:gd name="f298" fmla="*/ f212 1 f71"/>
                <a:gd name="f299" fmla="*/ f213 1 f70"/>
                <a:gd name="f300" fmla="*/ f214 1 f71"/>
                <a:gd name="f301" fmla="*/ f215 1 f71"/>
                <a:gd name="f302" fmla="*/ f216 1 f70"/>
                <a:gd name="f303" fmla="*/ f217 1 f71"/>
                <a:gd name="f304" fmla="*/ f218 1 f71"/>
                <a:gd name="f305" fmla="*/ f219 1 f70"/>
                <a:gd name="f306" fmla="*/ f220 1 f71"/>
                <a:gd name="f307" fmla="*/ f221 1 f70"/>
                <a:gd name="f308" fmla="*/ f222 1 f71"/>
                <a:gd name="f309" fmla="*/ f223 1 f70"/>
                <a:gd name="f310" fmla="*/ f224 1 f71"/>
                <a:gd name="f311" fmla="*/ f225 1 f70"/>
                <a:gd name="f312" fmla="*/ f226 1 f70"/>
                <a:gd name="f313" fmla="*/ f227 1 f71"/>
                <a:gd name="f314" fmla="*/ f228 1 f71"/>
                <a:gd name="f315" fmla="*/ f229 1 f71"/>
                <a:gd name="f316" fmla="*/ f230 1 f71"/>
                <a:gd name="f317" fmla="*/ f231 1 f70"/>
                <a:gd name="f318" fmla="*/ f232 1 f71"/>
                <a:gd name="f319" fmla="*/ f233 1 f70"/>
                <a:gd name="f320" fmla="*/ f234 1 f70"/>
                <a:gd name="f321" fmla="*/ f235 f65 1"/>
                <a:gd name="f322" fmla="*/ f236 f65 1"/>
                <a:gd name="f323" fmla="*/ f238 f66 1"/>
                <a:gd name="f324" fmla="*/ f237 f66 1"/>
                <a:gd name="f325" fmla="*/ f240 f65 1"/>
                <a:gd name="f326" fmla="*/ f241 f66 1"/>
                <a:gd name="f327" fmla="*/ f242 f66 1"/>
                <a:gd name="f328" fmla="*/ f243 f65 1"/>
                <a:gd name="f329" fmla="*/ f244 f66 1"/>
                <a:gd name="f330" fmla="*/ f245 f65 1"/>
                <a:gd name="f331" fmla="*/ f246 f66 1"/>
                <a:gd name="f332" fmla="*/ f247 f65 1"/>
                <a:gd name="f333" fmla="*/ f248 f66 1"/>
                <a:gd name="f334" fmla="*/ f249 f65 1"/>
                <a:gd name="f335" fmla="*/ f250 f66 1"/>
                <a:gd name="f336" fmla="*/ f251 f65 1"/>
                <a:gd name="f337" fmla="*/ f252 f66 1"/>
                <a:gd name="f338" fmla="*/ f253 f65 1"/>
                <a:gd name="f339" fmla="*/ f254 f66 1"/>
                <a:gd name="f340" fmla="*/ f255 f65 1"/>
                <a:gd name="f341" fmla="*/ f256 f66 1"/>
                <a:gd name="f342" fmla="*/ f257 f65 1"/>
                <a:gd name="f343" fmla="*/ f258 f66 1"/>
                <a:gd name="f344" fmla="*/ f259 f65 1"/>
                <a:gd name="f345" fmla="*/ f260 f66 1"/>
                <a:gd name="f346" fmla="*/ f261 f65 1"/>
                <a:gd name="f347" fmla="*/ f262 f65 1"/>
                <a:gd name="f348" fmla="*/ f263 f65 1"/>
                <a:gd name="f349" fmla="*/ f264 f65 1"/>
                <a:gd name="f350" fmla="*/ f265 f65 1"/>
                <a:gd name="f351" fmla="*/ f266 f66 1"/>
                <a:gd name="f352" fmla="*/ f267 f65 1"/>
                <a:gd name="f353" fmla="*/ f268 f66 1"/>
                <a:gd name="f354" fmla="*/ f269 f65 1"/>
                <a:gd name="f355" fmla="*/ f270 f66 1"/>
                <a:gd name="f356" fmla="*/ f271 f66 1"/>
                <a:gd name="f357" fmla="*/ f272 f65 1"/>
                <a:gd name="f358" fmla="*/ f273 f66 1"/>
                <a:gd name="f359" fmla="*/ f274 f66 1"/>
                <a:gd name="f360" fmla="*/ f275 f66 1"/>
                <a:gd name="f361" fmla="*/ f276 f66 1"/>
                <a:gd name="f362" fmla="*/ f277 f66 1"/>
                <a:gd name="f363" fmla="*/ f278 f65 1"/>
                <a:gd name="f364" fmla="*/ f279 f66 1"/>
                <a:gd name="f365" fmla="*/ f280 f65 1"/>
                <a:gd name="f366" fmla="*/ f281 f66 1"/>
                <a:gd name="f367" fmla="*/ f282 f65 1"/>
                <a:gd name="f368" fmla="*/ f283 f66 1"/>
                <a:gd name="f369" fmla="*/ f284 f65 1"/>
                <a:gd name="f370" fmla="*/ f285 f66 1"/>
                <a:gd name="f371" fmla="*/ f286 f65 1"/>
                <a:gd name="f372" fmla="*/ f287 f66 1"/>
                <a:gd name="f373" fmla="*/ f288 f65 1"/>
                <a:gd name="f374" fmla="*/ f289 f66 1"/>
                <a:gd name="f375" fmla="*/ f290 f65 1"/>
                <a:gd name="f376" fmla="*/ f291 f66 1"/>
                <a:gd name="f377" fmla="*/ f292 f65 1"/>
                <a:gd name="f378" fmla="*/ f293 f66 1"/>
                <a:gd name="f379" fmla="*/ f294 f66 1"/>
                <a:gd name="f380" fmla="*/ f295 f65 1"/>
                <a:gd name="f381" fmla="*/ f296 f66 1"/>
                <a:gd name="f382" fmla="*/ f297 f66 1"/>
                <a:gd name="f383" fmla="*/ f298 f66 1"/>
                <a:gd name="f384" fmla="*/ f299 f65 1"/>
                <a:gd name="f385" fmla="*/ f300 f66 1"/>
                <a:gd name="f386" fmla="*/ f301 f66 1"/>
                <a:gd name="f387" fmla="*/ f302 f65 1"/>
                <a:gd name="f388" fmla="*/ f303 f66 1"/>
                <a:gd name="f389" fmla="*/ f304 f66 1"/>
                <a:gd name="f390" fmla="*/ f305 f65 1"/>
                <a:gd name="f391" fmla="*/ f306 f66 1"/>
                <a:gd name="f392" fmla="*/ f307 f65 1"/>
                <a:gd name="f393" fmla="*/ f308 f66 1"/>
                <a:gd name="f394" fmla="*/ f309 f65 1"/>
                <a:gd name="f395" fmla="*/ f310 f66 1"/>
                <a:gd name="f396" fmla="*/ f311 f65 1"/>
                <a:gd name="f397" fmla="*/ f312 f65 1"/>
                <a:gd name="f398" fmla="*/ f313 f66 1"/>
                <a:gd name="f399" fmla="*/ f314 f66 1"/>
                <a:gd name="f400" fmla="*/ f315 f66 1"/>
                <a:gd name="f401" fmla="*/ f316 f66 1"/>
                <a:gd name="f402" fmla="*/ f317 f65 1"/>
                <a:gd name="f403" fmla="*/ f318 f66 1"/>
                <a:gd name="f404" fmla="*/ f319 f65 1"/>
                <a:gd name="f405" fmla="*/ f320 f65 1"/>
              </a:gdLst>
              <a:ahLst/>
              <a:cxnLst>
                <a:cxn ang="3cd4">
                  <a:pos x="hc" y="t"/>
                </a:cxn>
                <a:cxn ang="0">
                  <a:pos x="r" y="vc"/>
                </a:cxn>
                <a:cxn ang="cd4">
                  <a:pos x="hc" y="b"/>
                </a:cxn>
                <a:cxn ang="cd2">
                  <a:pos x="l" y="vc"/>
                </a:cxn>
                <a:cxn ang="f239">
                  <a:pos x="f325" y="f326"/>
                </a:cxn>
                <a:cxn ang="f239">
                  <a:pos x="f325" y="f327"/>
                </a:cxn>
                <a:cxn ang="f239">
                  <a:pos x="f328" y="f329"/>
                </a:cxn>
                <a:cxn ang="f239">
                  <a:pos x="f328" y="f326"/>
                </a:cxn>
                <a:cxn ang="f239">
                  <a:pos x="f330" y="f331"/>
                </a:cxn>
                <a:cxn ang="f239">
                  <a:pos x="f332" y="f333"/>
                </a:cxn>
                <a:cxn ang="f239">
                  <a:pos x="f334" y="f335"/>
                </a:cxn>
                <a:cxn ang="f239">
                  <a:pos x="f336" y="f337"/>
                </a:cxn>
                <a:cxn ang="f239">
                  <a:pos x="f338" y="f339"/>
                </a:cxn>
                <a:cxn ang="f239">
                  <a:pos x="f340" y="f341"/>
                </a:cxn>
                <a:cxn ang="f239">
                  <a:pos x="f342" y="f343"/>
                </a:cxn>
                <a:cxn ang="f239">
                  <a:pos x="f344" y="f345"/>
                </a:cxn>
                <a:cxn ang="f239">
                  <a:pos x="f344" y="f345"/>
                </a:cxn>
                <a:cxn ang="f239">
                  <a:pos x="f346" y="f341"/>
                </a:cxn>
                <a:cxn ang="f239">
                  <a:pos x="f347" y="f335"/>
                </a:cxn>
                <a:cxn ang="f239">
                  <a:pos x="f348" y="f331"/>
                </a:cxn>
                <a:cxn ang="f239">
                  <a:pos x="f349" y="f329"/>
                </a:cxn>
                <a:cxn ang="f239">
                  <a:pos x="f350" y="f351"/>
                </a:cxn>
                <a:cxn ang="f239">
                  <a:pos x="f352" y="f353"/>
                </a:cxn>
                <a:cxn ang="f239">
                  <a:pos x="f354" y="f355"/>
                </a:cxn>
                <a:cxn ang="f239">
                  <a:pos x="f354" y="f356"/>
                </a:cxn>
                <a:cxn ang="f239">
                  <a:pos x="f357" y="f358"/>
                </a:cxn>
                <a:cxn ang="f239">
                  <a:pos x="f357" y="f359"/>
                </a:cxn>
                <a:cxn ang="f239">
                  <a:pos x="f357" y="f360"/>
                </a:cxn>
                <a:cxn ang="f239">
                  <a:pos x="f352" y="f360"/>
                </a:cxn>
                <a:cxn ang="f239">
                  <a:pos x="f347" y="f361"/>
                </a:cxn>
                <a:cxn ang="f239">
                  <a:pos x="f342" y="f362"/>
                </a:cxn>
                <a:cxn ang="f239">
                  <a:pos x="f340" y="f362"/>
                </a:cxn>
                <a:cxn ang="f239">
                  <a:pos x="f363" y="f364"/>
                </a:cxn>
                <a:cxn ang="f239">
                  <a:pos x="f365" y="f366"/>
                </a:cxn>
                <a:cxn ang="f239">
                  <a:pos x="f367" y="f366"/>
                </a:cxn>
                <a:cxn ang="f239">
                  <a:pos x="f330" y="f368"/>
                </a:cxn>
                <a:cxn ang="f239">
                  <a:pos x="f369" y="f370"/>
                </a:cxn>
                <a:cxn ang="f239">
                  <a:pos x="f371" y="f372"/>
                </a:cxn>
                <a:cxn ang="f239">
                  <a:pos x="f373" y="f374"/>
                </a:cxn>
                <a:cxn ang="f239">
                  <a:pos x="f375" y="f376"/>
                </a:cxn>
                <a:cxn ang="f239">
                  <a:pos x="f377" y="f378"/>
                </a:cxn>
                <a:cxn ang="f239">
                  <a:pos x="f375" y="f379"/>
                </a:cxn>
                <a:cxn ang="f239">
                  <a:pos x="f380" y="f381"/>
                </a:cxn>
                <a:cxn ang="f239">
                  <a:pos x="f373" y="f382"/>
                </a:cxn>
                <a:cxn ang="f239">
                  <a:pos x="f371" y="f383"/>
                </a:cxn>
                <a:cxn ang="f239">
                  <a:pos x="f373" y="f370"/>
                </a:cxn>
                <a:cxn ang="f239">
                  <a:pos x="f384" y="f385"/>
                </a:cxn>
                <a:cxn ang="f239">
                  <a:pos x="f375" y="f386"/>
                </a:cxn>
                <a:cxn ang="f239">
                  <a:pos x="f387" y="f388"/>
                </a:cxn>
                <a:cxn ang="f239">
                  <a:pos x="f377" y="f389"/>
                </a:cxn>
                <a:cxn ang="f239">
                  <a:pos x="f390" y="f391"/>
                </a:cxn>
                <a:cxn ang="f239">
                  <a:pos x="f392" y="f393"/>
                </a:cxn>
                <a:cxn ang="f239">
                  <a:pos x="f394" y="f395"/>
                </a:cxn>
                <a:cxn ang="f239">
                  <a:pos x="f396" y="f355"/>
                </a:cxn>
                <a:cxn ang="f239">
                  <a:pos x="f397" y="f398"/>
                </a:cxn>
                <a:cxn ang="f239">
                  <a:pos x="f392" y="f399"/>
                </a:cxn>
                <a:cxn ang="f239">
                  <a:pos x="f377" y="f351"/>
                </a:cxn>
                <a:cxn ang="f239">
                  <a:pos x="f375" y="f400"/>
                </a:cxn>
                <a:cxn ang="f239">
                  <a:pos x="f373" y="f401"/>
                </a:cxn>
                <a:cxn ang="f239">
                  <a:pos x="f402" y="f403"/>
                </a:cxn>
                <a:cxn ang="f239">
                  <a:pos x="f404" y="f327"/>
                </a:cxn>
                <a:cxn ang="f239">
                  <a:pos x="f405" y="f329"/>
                </a:cxn>
                <a:cxn ang="f239">
                  <a:pos x="f325" y="f326"/>
                </a:cxn>
              </a:cxnLst>
              <a:rect l="f321" t="f324" r="f322" b="f323"/>
              <a:pathLst>
                <a:path w="172" h="182">
                  <a:moveTo>
                    <a:pt x="f8" y="f9"/>
                  </a:moveTo>
                  <a:lnTo>
                    <a:pt x="f8" y="f10"/>
                  </a:lnTo>
                  <a:lnTo>
                    <a:pt x="f11" y="f12"/>
                  </a:lnTo>
                  <a:lnTo>
                    <a:pt x="f11" y="f9"/>
                  </a:lnTo>
                  <a:lnTo>
                    <a:pt x="f13" y="f14"/>
                  </a:lnTo>
                  <a:lnTo>
                    <a:pt x="f15" y="f16"/>
                  </a:lnTo>
                  <a:lnTo>
                    <a:pt x="f17" y="f18"/>
                  </a:lnTo>
                  <a:lnTo>
                    <a:pt x="f19" y="f20"/>
                  </a:lnTo>
                  <a:lnTo>
                    <a:pt x="f21" y="f22"/>
                  </a:lnTo>
                  <a:lnTo>
                    <a:pt x="f23" y="f24"/>
                  </a:lnTo>
                  <a:lnTo>
                    <a:pt x="f25" y="f26"/>
                  </a:lnTo>
                  <a:lnTo>
                    <a:pt x="f27" y="f5"/>
                  </a:lnTo>
                  <a:lnTo>
                    <a:pt x="f28" y="f24"/>
                  </a:lnTo>
                  <a:lnTo>
                    <a:pt x="f29" y="f18"/>
                  </a:lnTo>
                  <a:lnTo>
                    <a:pt x="f30" y="f14"/>
                  </a:lnTo>
                  <a:lnTo>
                    <a:pt x="f31" y="f12"/>
                  </a:lnTo>
                  <a:lnTo>
                    <a:pt x="f32" y="f33"/>
                  </a:lnTo>
                  <a:lnTo>
                    <a:pt x="f34" y="f35"/>
                  </a:lnTo>
                  <a:lnTo>
                    <a:pt x="f36" y="f8"/>
                  </a:lnTo>
                  <a:lnTo>
                    <a:pt x="f36" y="f37"/>
                  </a:lnTo>
                  <a:lnTo>
                    <a:pt x="f6" y="f13"/>
                  </a:lnTo>
                  <a:lnTo>
                    <a:pt x="f6" y="f38"/>
                  </a:lnTo>
                  <a:lnTo>
                    <a:pt x="f6" y="f15"/>
                  </a:lnTo>
                  <a:lnTo>
                    <a:pt x="f34" y="f15"/>
                  </a:lnTo>
                  <a:lnTo>
                    <a:pt x="f29" y="f39"/>
                  </a:lnTo>
                  <a:lnTo>
                    <a:pt x="f25" y="f40"/>
                  </a:lnTo>
                  <a:lnTo>
                    <a:pt x="f23" y="f40"/>
                  </a:lnTo>
                  <a:lnTo>
                    <a:pt x="f41" y="f42"/>
                  </a:lnTo>
                  <a:lnTo>
                    <a:pt x="f43" y="f44"/>
                  </a:lnTo>
                  <a:lnTo>
                    <a:pt x="f45" y="f44"/>
                  </a:lnTo>
                  <a:lnTo>
                    <a:pt x="f13" y="f25"/>
                  </a:lnTo>
                  <a:lnTo>
                    <a:pt x="f46" y="f47"/>
                  </a:lnTo>
                  <a:lnTo>
                    <a:pt x="f48" y="f49"/>
                  </a:lnTo>
                  <a:lnTo>
                    <a:pt x="f9" y="f7"/>
                  </a:lnTo>
                  <a:lnTo>
                    <a:pt x="f16" y="f50"/>
                  </a:lnTo>
                  <a:lnTo>
                    <a:pt x="f20" y="f36"/>
                  </a:lnTo>
                  <a:lnTo>
                    <a:pt x="f16" y="f32"/>
                  </a:lnTo>
                  <a:lnTo>
                    <a:pt x="f51" y="f31"/>
                  </a:lnTo>
                  <a:lnTo>
                    <a:pt x="f9" y="f52"/>
                  </a:lnTo>
                  <a:lnTo>
                    <a:pt x="f48" y="f27"/>
                  </a:lnTo>
                  <a:lnTo>
                    <a:pt x="f9" y="f47"/>
                  </a:lnTo>
                  <a:lnTo>
                    <a:pt x="f14" y="f53"/>
                  </a:lnTo>
                  <a:lnTo>
                    <a:pt x="f16" y="f54"/>
                  </a:lnTo>
                  <a:lnTo>
                    <a:pt x="f18" y="f41"/>
                  </a:lnTo>
                  <a:lnTo>
                    <a:pt x="f20" y="f19"/>
                  </a:lnTo>
                  <a:lnTo>
                    <a:pt x="f55" y="f17"/>
                  </a:lnTo>
                  <a:lnTo>
                    <a:pt x="f24" y="f56"/>
                  </a:lnTo>
                  <a:lnTo>
                    <a:pt x="f57" y="f58"/>
                  </a:lnTo>
                  <a:lnTo>
                    <a:pt x="f26" y="f8"/>
                  </a:lnTo>
                  <a:lnTo>
                    <a:pt x="f5" y="f59"/>
                  </a:lnTo>
                  <a:lnTo>
                    <a:pt x="f24" y="f60"/>
                  </a:lnTo>
                  <a:lnTo>
                    <a:pt x="f20" y="f33"/>
                  </a:lnTo>
                  <a:lnTo>
                    <a:pt x="f16" y="f61"/>
                  </a:lnTo>
                  <a:lnTo>
                    <a:pt x="f9" y="f62"/>
                  </a:lnTo>
                  <a:lnTo>
                    <a:pt x="f63" y="f63"/>
                  </a:lnTo>
                  <a:lnTo>
                    <a:pt x="f60" y="f10"/>
                  </a:lnTo>
                  <a:lnTo>
                    <a:pt x="f35" y="f1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5" name="Freeform 9">
              <a:extLst>
                <a:ext uri="{FF2B5EF4-FFF2-40B4-BE49-F238E27FC236}">
                  <a16:creationId xmlns:a16="http://schemas.microsoft.com/office/drawing/2014/main" id="{DB2C8688-E099-5CE5-2EC0-A57774099E0E}"/>
                </a:ext>
              </a:extLst>
            </p:cNvPr>
            <p:cNvSpPr/>
            <p:nvPr/>
          </p:nvSpPr>
          <p:spPr>
            <a:xfrm>
              <a:off x="6619122" y="2351946"/>
              <a:ext cx="22539" cy="28474"/>
            </a:xfrm>
            <a:custGeom>
              <a:avLst/>
              <a:gdLst>
                <a:gd name="f0" fmla="val 10800000"/>
                <a:gd name="f1" fmla="val 5400000"/>
                <a:gd name="f2" fmla="val 180"/>
                <a:gd name="f3" fmla="val w"/>
                <a:gd name="f4" fmla="val h"/>
                <a:gd name="f5" fmla="val 0"/>
                <a:gd name="f6" fmla="val 19"/>
                <a:gd name="f7" fmla="val 24"/>
                <a:gd name="f8" fmla="val 12"/>
                <a:gd name="f9" fmla="val 14"/>
                <a:gd name="f10" fmla="val 9"/>
                <a:gd name="f11" fmla="val 15"/>
                <a:gd name="f12" fmla="val 7"/>
                <a:gd name="f13" fmla="val 10"/>
                <a:gd name="f14" fmla="val 4"/>
                <a:gd name="f15" fmla="val 5"/>
                <a:gd name="f16" fmla="+- 0 0 -90"/>
                <a:gd name="f17" fmla="*/ f3 1 19"/>
                <a:gd name="f18" fmla="*/ f4 1 24"/>
                <a:gd name="f19" fmla="+- f7 0 f5"/>
                <a:gd name="f20" fmla="+- f6 0 f5"/>
                <a:gd name="f21" fmla="*/ f16 f0 1"/>
                <a:gd name="f22" fmla="*/ f20 1 19"/>
                <a:gd name="f23" fmla="*/ f19 1 24"/>
                <a:gd name="f24" fmla="*/ 30162 f20 1"/>
                <a:gd name="f25" fmla="*/ 19050 f19 1"/>
                <a:gd name="f26" fmla="*/ 22225 f20 1"/>
                <a:gd name="f27" fmla="*/ 38100 f19 1"/>
                <a:gd name="f28" fmla="*/ 14287 f20 1"/>
                <a:gd name="f29" fmla="*/ 23813 f19 1"/>
                <a:gd name="f30" fmla="*/ 11112 f20 1"/>
                <a:gd name="f31" fmla="*/ 0 f20 1"/>
                <a:gd name="f32" fmla="*/ 15875 f19 1"/>
                <a:gd name="f33" fmla="*/ 6350 f20 1"/>
                <a:gd name="f34" fmla="*/ 0 f19 1"/>
                <a:gd name="f35" fmla="*/ 19050 f20 1"/>
                <a:gd name="f36" fmla="*/ 7938 f19 1"/>
                <a:gd name="f37" fmla="*/ f21 1 f2"/>
                <a:gd name="f38" fmla="*/ f24 1 19"/>
                <a:gd name="f39" fmla="*/ f25 1 24"/>
                <a:gd name="f40" fmla="*/ f26 1 19"/>
                <a:gd name="f41" fmla="*/ f27 1 24"/>
                <a:gd name="f42" fmla="*/ f28 1 19"/>
                <a:gd name="f43" fmla="*/ f29 1 24"/>
                <a:gd name="f44" fmla="*/ f30 1 19"/>
                <a:gd name="f45" fmla="*/ f31 1 19"/>
                <a:gd name="f46" fmla="*/ f32 1 24"/>
                <a:gd name="f47" fmla="*/ f33 1 19"/>
                <a:gd name="f48" fmla="*/ f34 1 24"/>
                <a:gd name="f49" fmla="*/ f35 1 19"/>
                <a:gd name="f50" fmla="*/ f36 1 24"/>
                <a:gd name="f51" fmla="*/ 0 1 f22"/>
                <a:gd name="f52" fmla="*/ f6 1 f22"/>
                <a:gd name="f53" fmla="*/ 0 1 f23"/>
                <a:gd name="f54" fmla="*/ f7 1 f23"/>
                <a:gd name="f55" fmla="+- f37 0 f1"/>
                <a:gd name="f56" fmla="*/ f38 1 f22"/>
                <a:gd name="f57" fmla="*/ f39 1 f23"/>
                <a:gd name="f58" fmla="*/ f40 1 f22"/>
                <a:gd name="f59" fmla="*/ f41 1 f23"/>
                <a:gd name="f60" fmla="*/ f42 1 f22"/>
                <a:gd name="f61" fmla="*/ f43 1 f23"/>
                <a:gd name="f62" fmla="*/ f44 1 f22"/>
                <a:gd name="f63" fmla="*/ f45 1 f22"/>
                <a:gd name="f64" fmla="*/ f46 1 f23"/>
                <a:gd name="f65" fmla="*/ f47 1 f22"/>
                <a:gd name="f66" fmla="*/ f48 1 f23"/>
                <a:gd name="f67" fmla="*/ f49 1 f22"/>
                <a:gd name="f68" fmla="*/ f50 1 f23"/>
                <a:gd name="f69" fmla="*/ f51 f17 1"/>
                <a:gd name="f70" fmla="*/ f52 f17 1"/>
                <a:gd name="f71" fmla="*/ f54 f18 1"/>
                <a:gd name="f72" fmla="*/ f53 f18 1"/>
                <a:gd name="f73" fmla="*/ f56 f17 1"/>
                <a:gd name="f74" fmla="*/ f57 f18 1"/>
                <a:gd name="f75" fmla="*/ f58 f17 1"/>
                <a:gd name="f76" fmla="*/ f59 f18 1"/>
                <a:gd name="f77" fmla="*/ f60 f17 1"/>
                <a:gd name="f78" fmla="*/ f61 f18 1"/>
                <a:gd name="f79" fmla="*/ f62 f17 1"/>
                <a:gd name="f80" fmla="*/ f63 f17 1"/>
                <a:gd name="f81" fmla="*/ f64 f18 1"/>
                <a:gd name="f82" fmla="*/ f65 f17 1"/>
                <a:gd name="f83" fmla="*/ f66 f18 1"/>
                <a:gd name="f84" fmla="*/ f67 f17 1"/>
                <a:gd name="f85" fmla="*/ f68 f18 1"/>
              </a:gdLst>
              <a:ahLst/>
              <a:cxnLst>
                <a:cxn ang="3cd4">
                  <a:pos x="hc" y="t"/>
                </a:cxn>
                <a:cxn ang="0">
                  <a:pos x="r" y="vc"/>
                </a:cxn>
                <a:cxn ang="cd4">
                  <a:pos x="hc" y="b"/>
                </a:cxn>
                <a:cxn ang="cd2">
                  <a:pos x="l" y="vc"/>
                </a:cxn>
                <a:cxn ang="f55">
                  <a:pos x="f73" y="f74"/>
                </a:cxn>
                <a:cxn ang="f55">
                  <a:pos x="f75" y="f76"/>
                </a:cxn>
                <a:cxn ang="f55">
                  <a:pos x="f77" y="f78"/>
                </a:cxn>
                <a:cxn ang="f55">
                  <a:pos x="f79" y="f74"/>
                </a:cxn>
                <a:cxn ang="f55">
                  <a:pos x="f80" y="f74"/>
                </a:cxn>
                <a:cxn ang="f55">
                  <a:pos x="f80" y="f81"/>
                </a:cxn>
                <a:cxn ang="f55">
                  <a:pos x="f82" y="f83"/>
                </a:cxn>
                <a:cxn ang="f55">
                  <a:pos x="f84" y="f85"/>
                </a:cxn>
                <a:cxn ang="f55">
                  <a:pos x="f73" y="f74"/>
                </a:cxn>
              </a:cxnLst>
              <a:rect l="f69" t="f72" r="f70" b="f71"/>
              <a:pathLst>
                <a:path w="19" h="24">
                  <a:moveTo>
                    <a:pt x="f6" y="f8"/>
                  </a:moveTo>
                  <a:lnTo>
                    <a:pt x="f9" y="f7"/>
                  </a:lnTo>
                  <a:lnTo>
                    <a:pt x="f10" y="f11"/>
                  </a:lnTo>
                  <a:lnTo>
                    <a:pt x="f12" y="f8"/>
                  </a:lnTo>
                  <a:lnTo>
                    <a:pt x="f5" y="f8"/>
                  </a:lnTo>
                  <a:lnTo>
                    <a:pt x="f5" y="f13"/>
                  </a:lnTo>
                  <a:lnTo>
                    <a:pt x="f14" y="f5"/>
                  </a:lnTo>
                  <a:lnTo>
                    <a:pt x="f8" y="f15"/>
                  </a:lnTo>
                  <a:lnTo>
                    <a:pt x="f6" y="f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6" name="Freeform 10">
              <a:extLst>
                <a:ext uri="{FF2B5EF4-FFF2-40B4-BE49-F238E27FC236}">
                  <a16:creationId xmlns:a16="http://schemas.microsoft.com/office/drawing/2014/main" id="{9823DF7D-5010-C039-91EB-C7784D0091A2}"/>
                </a:ext>
              </a:extLst>
            </p:cNvPr>
            <p:cNvSpPr/>
            <p:nvPr/>
          </p:nvSpPr>
          <p:spPr>
            <a:xfrm>
              <a:off x="6734217" y="2178704"/>
              <a:ext cx="137635" cy="210019"/>
            </a:xfrm>
            <a:custGeom>
              <a:avLst/>
              <a:gdLst>
                <a:gd name="f0" fmla="val 10800000"/>
                <a:gd name="f1" fmla="val 5400000"/>
                <a:gd name="f2" fmla="val 180"/>
                <a:gd name="f3" fmla="val w"/>
                <a:gd name="f4" fmla="val h"/>
                <a:gd name="f5" fmla="val 0"/>
                <a:gd name="f6" fmla="val 116"/>
                <a:gd name="f7" fmla="val 177"/>
                <a:gd name="f8" fmla="val 99"/>
                <a:gd name="f9" fmla="val 139"/>
                <a:gd name="f10" fmla="val 97"/>
                <a:gd name="f11" fmla="val 146"/>
                <a:gd name="f12" fmla="val 104"/>
                <a:gd name="f13" fmla="val 142"/>
                <a:gd name="f14" fmla="val 106"/>
                <a:gd name="f15" fmla="val 144"/>
                <a:gd name="f16" fmla="val 113"/>
                <a:gd name="f17" fmla="val 151"/>
                <a:gd name="f18" fmla="val 158"/>
                <a:gd name="f19" fmla="val 161"/>
                <a:gd name="f20" fmla="val 85"/>
                <a:gd name="f21" fmla="val 168"/>
                <a:gd name="f22" fmla="val 64"/>
                <a:gd name="f23" fmla="val 175"/>
                <a:gd name="f24" fmla="val 54"/>
                <a:gd name="f25" fmla="val 52"/>
                <a:gd name="f26" fmla="val 45"/>
                <a:gd name="f27" fmla="val 40"/>
                <a:gd name="f28" fmla="val 33"/>
                <a:gd name="f29" fmla="val 120"/>
                <a:gd name="f30" fmla="val 26"/>
                <a:gd name="f31" fmla="val 101"/>
                <a:gd name="f32" fmla="val 19"/>
                <a:gd name="f33" fmla="val 80"/>
                <a:gd name="f34" fmla="val 14"/>
                <a:gd name="f35" fmla="val 61"/>
                <a:gd name="f36" fmla="val 7"/>
                <a:gd name="f37" fmla="val 42"/>
                <a:gd name="f38" fmla="val 23"/>
                <a:gd name="f39" fmla="val 4"/>
                <a:gd name="f40" fmla="val 11"/>
                <a:gd name="f41" fmla="val 9"/>
                <a:gd name="f42" fmla="val 21"/>
                <a:gd name="f43" fmla="val 30"/>
                <a:gd name="f44" fmla="val 2"/>
                <a:gd name="f45" fmla="val 28"/>
                <a:gd name="f46" fmla="val 16"/>
                <a:gd name="f47" fmla="val 37"/>
                <a:gd name="f48" fmla="val 47"/>
                <a:gd name="f49" fmla="val 35"/>
                <a:gd name="f50" fmla="val 49"/>
                <a:gd name="f51" fmla="val 66"/>
                <a:gd name="f52" fmla="val 59"/>
                <a:gd name="f53" fmla="val 90"/>
                <a:gd name="f54" fmla="val 71"/>
                <a:gd name="f55" fmla="val 87"/>
                <a:gd name="f56" fmla="val 118"/>
                <a:gd name="f57" fmla="val 125"/>
                <a:gd name="f58" fmla="+- 0 0 -90"/>
                <a:gd name="f59" fmla="*/ f3 1 116"/>
                <a:gd name="f60" fmla="*/ f4 1 177"/>
                <a:gd name="f61" fmla="+- f7 0 f5"/>
                <a:gd name="f62" fmla="+- f6 0 f5"/>
                <a:gd name="f63" fmla="*/ f58 f0 1"/>
                <a:gd name="f64" fmla="*/ f62 1 116"/>
                <a:gd name="f65" fmla="*/ f61 1 177"/>
                <a:gd name="f66" fmla="*/ 157163 f62 1"/>
                <a:gd name="f67" fmla="*/ 220662 f61 1"/>
                <a:gd name="f68" fmla="*/ 153988 f62 1"/>
                <a:gd name="f69" fmla="*/ 231775 f61 1"/>
                <a:gd name="f70" fmla="*/ 165100 f62 1"/>
                <a:gd name="f71" fmla="*/ 225425 f61 1"/>
                <a:gd name="f72" fmla="*/ 168275 f62 1"/>
                <a:gd name="f73" fmla="*/ 228600 f61 1"/>
                <a:gd name="f74" fmla="*/ 179388 f62 1"/>
                <a:gd name="f75" fmla="*/ 239712 f61 1"/>
                <a:gd name="f76" fmla="*/ 184150 f62 1"/>
                <a:gd name="f77" fmla="*/ 250825 f61 1"/>
                <a:gd name="f78" fmla="*/ 255587 f61 1"/>
                <a:gd name="f79" fmla="*/ 134938 f62 1"/>
                <a:gd name="f80" fmla="*/ 266700 f61 1"/>
                <a:gd name="f81" fmla="*/ 101600 f62 1"/>
                <a:gd name="f82" fmla="*/ 277812 f61 1"/>
                <a:gd name="f83" fmla="*/ 85725 f62 1"/>
                <a:gd name="f84" fmla="*/ 280987 f61 1"/>
                <a:gd name="f85" fmla="*/ 82550 f62 1"/>
                <a:gd name="f86" fmla="*/ 71438 f62 1"/>
                <a:gd name="f87" fmla="*/ 63500 f62 1"/>
                <a:gd name="f88" fmla="*/ 52388 f62 1"/>
                <a:gd name="f89" fmla="*/ 190500 f61 1"/>
                <a:gd name="f90" fmla="*/ 41275 f62 1"/>
                <a:gd name="f91" fmla="*/ 160337 f61 1"/>
                <a:gd name="f92" fmla="*/ 30163 f62 1"/>
                <a:gd name="f93" fmla="*/ 127000 f61 1"/>
                <a:gd name="f94" fmla="*/ 22225 f62 1"/>
                <a:gd name="f95" fmla="*/ 96837 f61 1"/>
                <a:gd name="f96" fmla="*/ 11113 f62 1"/>
                <a:gd name="f97" fmla="*/ 66675 f61 1"/>
                <a:gd name="f98" fmla="*/ 0 f62 1"/>
                <a:gd name="f99" fmla="*/ 36512 f61 1"/>
                <a:gd name="f100" fmla="*/ 6350 f62 1"/>
                <a:gd name="f101" fmla="*/ 17462 f61 1"/>
                <a:gd name="f102" fmla="*/ 11112 f61 1"/>
                <a:gd name="f103" fmla="*/ 14288 f62 1"/>
                <a:gd name="f104" fmla="*/ 6350 f61 1"/>
                <a:gd name="f105" fmla="*/ 33338 f62 1"/>
                <a:gd name="f106" fmla="*/ 0 f61 1"/>
                <a:gd name="f107" fmla="*/ 47625 f62 1"/>
                <a:gd name="f108" fmla="*/ 3175 f61 1"/>
                <a:gd name="f109" fmla="*/ 44450 f62 1"/>
                <a:gd name="f110" fmla="*/ 25400 f61 1"/>
                <a:gd name="f111" fmla="*/ 44450 f61 1"/>
                <a:gd name="f112" fmla="*/ 36513 f62 1"/>
                <a:gd name="f113" fmla="*/ 52387 f61 1"/>
                <a:gd name="f114" fmla="*/ 58737 f61 1"/>
                <a:gd name="f115" fmla="*/ 74612 f61 1"/>
                <a:gd name="f116" fmla="*/ 55563 f62 1"/>
                <a:gd name="f117" fmla="*/ 85725 f61 1"/>
                <a:gd name="f118" fmla="*/ 77788 f62 1"/>
                <a:gd name="f119" fmla="*/ 104775 f61 1"/>
                <a:gd name="f120" fmla="*/ 93663 f62 1"/>
                <a:gd name="f121" fmla="*/ 142875 f61 1"/>
                <a:gd name="f122" fmla="*/ 112713 f62 1"/>
                <a:gd name="f123" fmla="*/ 165100 f61 1"/>
                <a:gd name="f124" fmla="*/ 138113 f62 1"/>
                <a:gd name="f125" fmla="*/ 187325 f61 1"/>
                <a:gd name="f126" fmla="*/ 160338 f62 1"/>
                <a:gd name="f127" fmla="*/ 198437 f61 1"/>
                <a:gd name="f128" fmla="*/ f63 1 f2"/>
                <a:gd name="f129" fmla="*/ f66 1 116"/>
                <a:gd name="f130" fmla="*/ f67 1 177"/>
                <a:gd name="f131" fmla="*/ f68 1 116"/>
                <a:gd name="f132" fmla="*/ f69 1 177"/>
                <a:gd name="f133" fmla="*/ f70 1 116"/>
                <a:gd name="f134" fmla="*/ f71 1 177"/>
                <a:gd name="f135" fmla="*/ f72 1 116"/>
                <a:gd name="f136" fmla="*/ f73 1 177"/>
                <a:gd name="f137" fmla="*/ f74 1 116"/>
                <a:gd name="f138" fmla="*/ f75 1 177"/>
                <a:gd name="f139" fmla="*/ f76 1 116"/>
                <a:gd name="f140" fmla="*/ f77 1 177"/>
                <a:gd name="f141" fmla="*/ f78 1 177"/>
                <a:gd name="f142" fmla="*/ f79 1 116"/>
                <a:gd name="f143" fmla="*/ f80 1 177"/>
                <a:gd name="f144" fmla="*/ f81 1 116"/>
                <a:gd name="f145" fmla="*/ f82 1 177"/>
                <a:gd name="f146" fmla="*/ f83 1 116"/>
                <a:gd name="f147" fmla="*/ f84 1 177"/>
                <a:gd name="f148" fmla="*/ f85 1 116"/>
                <a:gd name="f149" fmla="*/ f86 1 116"/>
                <a:gd name="f150" fmla="*/ f87 1 116"/>
                <a:gd name="f151" fmla="*/ f88 1 116"/>
                <a:gd name="f152" fmla="*/ f89 1 177"/>
                <a:gd name="f153" fmla="*/ f90 1 116"/>
                <a:gd name="f154" fmla="*/ f91 1 177"/>
                <a:gd name="f155" fmla="*/ f92 1 116"/>
                <a:gd name="f156" fmla="*/ f93 1 177"/>
                <a:gd name="f157" fmla="*/ f94 1 116"/>
                <a:gd name="f158" fmla="*/ f95 1 177"/>
                <a:gd name="f159" fmla="*/ f96 1 116"/>
                <a:gd name="f160" fmla="*/ f97 1 177"/>
                <a:gd name="f161" fmla="*/ f98 1 116"/>
                <a:gd name="f162" fmla="*/ f99 1 177"/>
                <a:gd name="f163" fmla="*/ f100 1 116"/>
                <a:gd name="f164" fmla="*/ f101 1 177"/>
                <a:gd name="f165" fmla="*/ f102 1 177"/>
                <a:gd name="f166" fmla="*/ f103 1 116"/>
                <a:gd name="f167" fmla="*/ f104 1 177"/>
                <a:gd name="f168" fmla="*/ f105 1 116"/>
                <a:gd name="f169" fmla="*/ f106 1 177"/>
                <a:gd name="f170" fmla="*/ f107 1 116"/>
                <a:gd name="f171" fmla="*/ f108 1 177"/>
                <a:gd name="f172" fmla="*/ f109 1 116"/>
                <a:gd name="f173" fmla="*/ f110 1 177"/>
                <a:gd name="f174" fmla="*/ f111 1 177"/>
                <a:gd name="f175" fmla="*/ f112 1 116"/>
                <a:gd name="f176" fmla="*/ f113 1 177"/>
                <a:gd name="f177" fmla="*/ f114 1 177"/>
                <a:gd name="f178" fmla="*/ f115 1 177"/>
                <a:gd name="f179" fmla="*/ f116 1 116"/>
                <a:gd name="f180" fmla="*/ f117 1 177"/>
                <a:gd name="f181" fmla="*/ f118 1 116"/>
                <a:gd name="f182" fmla="*/ f119 1 177"/>
                <a:gd name="f183" fmla="*/ f120 1 116"/>
                <a:gd name="f184" fmla="*/ f121 1 177"/>
                <a:gd name="f185" fmla="*/ f122 1 116"/>
                <a:gd name="f186" fmla="*/ f123 1 177"/>
                <a:gd name="f187" fmla="*/ f124 1 116"/>
                <a:gd name="f188" fmla="*/ f125 1 177"/>
                <a:gd name="f189" fmla="*/ f126 1 116"/>
                <a:gd name="f190" fmla="*/ f127 1 177"/>
                <a:gd name="f191" fmla="*/ 0 1 f64"/>
                <a:gd name="f192" fmla="*/ f6 1 f64"/>
                <a:gd name="f193" fmla="*/ 0 1 f65"/>
                <a:gd name="f194" fmla="*/ f7 1 f65"/>
                <a:gd name="f195" fmla="+- f128 0 f1"/>
                <a:gd name="f196" fmla="*/ f129 1 f64"/>
                <a:gd name="f197" fmla="*/ f130 1 f65"/>
                <a:gd name="f198" fmla="*/ f131 1 f64"/>
                <a:gd name="f199" fmla="*/ f132 1 f65"/>
                <a:gd name="f200" fmla="*/ f133 1 f64"/>
                <a:gd name="f201" fmla="*/ f134 1 f65"/>
                <a:gd name="f202" fmla="*/ f135 1 f64"/>
                <a:gd name="f203" fmla="*/ f136 1 f65"/>
                <a:gd name="f204" fmla="*/ f137 1 f64"/>
                <a:gd name="f205" fmla="*/ f138 1 f65"/>
                <a:gd name="f206" fmla="*/ f139 1 f64"/>
                <a:gd name="f207" fmla="*/ f140 1 f65"/>
                <a:gd name="f208" fmla="*/ f141 1 f65"/>
                <a:gd name="f209" fmla="*/ f142 1 f64"/>
                <a:gd name="f210" fmla="*/ f143 1 f65"/>
                <a:gd name="f211" fmla="*/ f144 1 f64"/>
                <a:gd name="f212" fmla="*/ f145 1 f65"/>
                <a:gd name="f213" fmla="*/ f146 1 f64"/>
                <a:gd name="f214" fmla="*/ f147 1 f65"/>
                <a:gd name="f215" fmla="*/ f148 1 f64"/>
                <a:gd name="f216" fmla="*/ f149 1 f64"/>
                <a:gd name="f217" fmla="*/ f150 1 f64"/>
                <a:gd name="f218" fmla="*/ f151 1 f64"/>
                <a:gd name="f219" fmla="*/ f152 1 f65"/>
                <a:gd name="f220" fmla="*/ f153 1 f64"/>
                <a:gd name="f221" fmla="*/ f154 1 f65"/>
                <a:gd name="f222" fmla="*/ f155 1 f64"/>
                <a:gd name="f223" fmla="*/ f156 1 f65"/>
                <a:gd name="f224" fmla="*/ f157 1 f64"/>
                <a:gd name="f225" fmla="*/ f158 1 f65"/>
                <a:gd name="f226" fmla="*/ f159 1 f64"/>
                <a:gd name="f227" fmla="*/ f160 1 f65"/>
                <a:gd name="f228" fmla="*/ f161 1 f64"/>
                <a:gd name="f229" fmla="*/ f162 1 f65"/>
                <a:gd name="f230" fmla="*/ f163 1 f64"/>
                <a:gd name="f231" fmla="*/ f164 1 f65"/>
                <a:gd name="f232" fmla="*/ f165 1 f65"/>
                <a:gd name="f233" fmla="*/ f166 1 f64"/>
                <a:gd name="f234" fmla="*/ f167 1 f65"/>
                <a:gd name="f235" fmla="*/ f168 1 f64"/>
                <a:gd name="f236" fmla="*/ f169 1 f65"/>
                <a:gd name="f237" fmla="*/ f170 1 f64"/>
                <a:gd name="f238" fmla="*/ f171 1 f65"/>
                <a:gd name="f239" fmla="*/ f172 1 f64"/>
                <a:gd name="f240" fmla="*/ f173 1 f65"/>
                <a:gd name="f241" fmla="*/ f174 1 f65"/>
                <a:gd name="f242" fmla="*/ f175 1 f64"/>
                <a:gd name="f243" fmla="*/ f176 1 f65"/>
                <a:gd name="f244" fmla="*/ f177 1 f65"/>
                <a:gd name="f245" fmla="*/ f178 1 f65"/>
                <a:gd name="f246" fmla="*/ f179 1 f64"/>
                <a:gd name="f247" fmla="*/ f180 1 f65"/>
                <a:gd name="f248" fmla="*/ f181 1 f64"/>
                <a:gd name="f249" fmla="*/ f182 1 f65"/>
                <a:gd name="f250" fmla="*/ f183 1 f64"/>
                <a:gd name="f251" fmla="*/ f184 1 f65"/>
                <a:gd name="f252" fmla="*/ f185 1 f64"/>
                <a:gd name="f253" fmla="*/ f186 1 f65"/>
                <a:gd name="f254" fmla="*/ f187 1 f64"/>
                <a:gd name="f255" fmla="*/ f188 1 f65"/>
                <a:gd name="f256" fmla="*/ f189 1 f64"/>
                <a:gd name="f257" fmla="*/ f190 1 f65"/>
                <a:gd name="f258" fmla="*/ f191 f59 1"/>
                <a:gd name="f259" fmla="*/ f192 f59 1"/>
                <a:gd name="f260" fmla="*/ f194 f60 1"/>
                <a:gd name="f261" fmla="*/ f193 f60 1"/>
                <a:gd name="f262" fmla="*/ f196 f59 1"/>
                <a:gd name="f263" fmla="*/ f197 f60 1"/>
                <a:gd name="f264" fmla="*/ f198 f59 1"/>
                <a:gd name="f265" fmla="*/ f199 f60 1"/>
                <a:gd name="f266" fmla="*/ f200 f59 1"/>
                <a:gd name="f267" fmla="*/ f201 f60 1"/>
                <a:gd name="f268" fmla="*/ f202 f59 1"/>
                <a:gd name="f269" fmla="*/ f203 f60 1"/>
                <a:gd name="f270" fmla="*/ f204 f59 1"/>
                <a:gd name="f271" fmla="*/ f205 f60 1"/>
                <a:gd name="f272" fmla="*/ f206 f59 1"/>
                <a:gd name="f273" fmla="*/ f207 f60 1"/>
                <a:gd name="f274" fmla="*/ f208 f60 1"/>
                <a:gd name="f275" fmla="*/ f209 f59 1"/>
                <a:gd name="f276" fmla="*/ f210 f60 1"/>
                <a:gd name="f277" fmla="*/ f211 f59 1"/>
                <a:gd name="f278" fmla="*/ f212 f60 1"/>
                <a:gd name="f279" fmla="*/ f213 f59 1"/>
                <a:gd name="f280" fmla="*/ f214 f60 1"/>
                <a:gd name="f281" fmla="*/ f215 f59 1"/>
                <a:gd name="f282" fmla="*/ f216 f59 1"/>
                <a:gd name="f283" fmla="*/ f217 f59 1"/>
                <a:gd name="f284" fmla="*/ f218 f59 1"/>
                <a:gd name="f285" fmla="*/ f219 f60 1"/>
                <a:gd name="f286" fmla="*/ f220 f59 1"/>
                <a:gd name="f287" fmla="*/ f221 f60 1"/>
                <a:gd name="f288" fmla="*/ f222 f59 1"/>
                <a:gd name="f289" fmla="*/ f223 f60 1"/>
                <a:gd name="f290" fmla="*/ f224 f59 1"/>
                <a:gd name="f291" fmla="*/ f225 f60 1"/>
                <a:gd name="f292" fmla="*/ f226 f59 1"/>
                <a:gd name="f293" fmla="*/ f227 f60 1"/>
                <a:gd name="f294" fmla="*/ f228 f59 1"/>
                <a:gd name="f295" fmla="*/ f229 f60 1"/>
                <a:gd name="f296" fmla="*/ f230 f59 1"/>
                <a:gd name="f297" fmla="*/ f231 f60 1"/>
                <a:gd name="f298" fmla="*/ f232 f60 1"/>
                <a:gd name="f299" fmla="*/ f233 f59 1"/>
                <a:gd name="f300" fmla="*/ f234 f60 1"/>
                <a:gd name="f301" fmla="*/ f235 f59 1"/>
                <a:gd name="f302" fmla="*/ f236 f60 1"/>
                <a:gd name="f303" fmla="*/ f237 f59 1"/>
                <a:gd name="f304" fmla="*/ f238 f60 1"/>
                <a:gd name="f305" fmla="*/ f239 f59 1"/>
                <a:gd name="f306" fmla="*/ f240 f60 1"/>
                <a:gd name="f307" fmla="*/ f241 f60 1"/>
                <a:gd name="f308" fmla="*/ f242 f59 1"/>
                <a:gd name="f309" fmla="*/ f243 f60 1"/>
                <a:gd name="f310" fmla="*/ f244 f60 1"/>
                <a:gd name="f311" fmla="*/ f245 f60 1"/>
                <a:gd name="f312" fmla="*/ f246 f59 1"/>
                <a:gd name="f313" fmla="*/ f247 f60 1"/>
                <a:gd name="f314" fmla="*/ f248 f59 1"/>
                <a:gd name="f315" fmla="*/ f249 f60 1"/>
                <a:gd name="f316" fmla="*/ f250 f59 1"/>
                <a:gd name="f317" fmla="*/ f251 f60 1"/>
                <a:gd name="f318" fmla="*/ f252 f59 1"/>
                <a:gd name="f319" fmla="*/ f253 f60 1"/>
                <a:gd name="f320" fmla="*/ f254 f59 1"/>
                <a:gd name="f321" fmla="*/ f255 f60 1"/>
                <a:gd name="f322" fmla="*/ f256 f59 1"/>
                <a:gd name="f323" fmla="*/ f257 f60 1"/>
              </a:gdLst>
              <a:ahLst/>
              <a:cxnLst>
                <a:cxn ang="3cd4">
                  <a:pos x="hc" y="t"/>
                </a:cxn>
                <a:cxn ang="0">
                  <a:pos x="r" y="vc"/>
                </a:cxn>
                <a:cxn ang="cd4">
                  <a:pos x="hc" y="b"/>
                </a:cxn>
                <a:cxn ang="cd2">
                  <a:pos x="l" y="vc"/>
                </a:cxn>
                <a:cxn ang="f195">
                  <a:pos x="f262" y="f263"/>
                </a:cxn>
                <a:cxn ang="f195">
                  <a:pos x="f264" y="f265"/>
                </a:cxn>
                <a:cxn ang="f195">
                  <a:pos x="f266" y="f267"/>
                </a:cxn>
                <a:cxn ang="f195">
                  <a:pos x="f268" y="f269"/>
                </a:cxn>
                <a:cxn ang="f195">
                  <a:pos x="f270" y="f271"/>
                </a:cxn>
                <a:cxn ang="f195">
                  <a:pos x="f272" y="f273"/>
                </a:cxn>
                <a:cxn ang="f195">
                  <a:pos x="f266" y="f274"/>
                </a:cxn>
                <a:cxn ang="f195">
                  <a:pos x="f275" y="f276"/>
                </a:cxn>
                <a:cxn ang="f195">
                  <a:pos x="f277" y="f278"/>
                </a:cxn>
                <a:cxn ang="f195">
                  <a:pos x="f279" y="f280"/>
                </a:cxn>
                <a:cxn ang="f195">
                  <a:pos x="f279" y="f280"/>
                </a:cxn>
                <a:cxn ang="f195">
                  <a:pos x="f279" y="f280"/>
                </a:cxn>
                <a:cxn ang="f195">
                  <a:pos x="f281" y="f280"/>
                </a:cxn>
                <a:cxn ang="f195">
                  <a:pos x="f281" y="f280"/>
                </a:cxn>
                <a:cxn ang="f195">
                  <a:pos x="f281" y="f280"/>
                </a:cxn>
                <a:cxn ang="f195">
                  <a:pos x="f281" y="f280"/>
                </a:cxn>
                <a:cxn ang="f195">
                  <a:pos x="f281" y="f280"/>
                </a:cxn>
                <a:cxn ang="f195">
                  <a:pos x="f281" y="f280"/>
                </a:cxn>
                <a:cxn ang="f195">
                  <a:pos x="f282" y="f273"/>
                </a:cxn>
                <a:cxn ang="f195">
                  <a:pos x="f283" y="f263"/>
                </a:cxn>
                <a:cxn ang="f195">
                  <a:pos x="f284" y="f285"/>
                </a:cxn>
                <a:cxn ang="f195">
                  <a:pos x="f286" y="f287"/>
                </a:cxn>
                <a:cxn ang="f195">
                  <a:pos x="f288" y="f289"/>
                </a:cxn>
                <a:cxn ang="f195">
                  <a:pos x="f290" y="f291"/>
                </a:cxn>
                <a:cxn ang="f195">
                  <a:pos x="f292" y="f293"/>
                </a:cxn>
                <a:cxn ang="f195">
                  <a:pos x="f294" y="f295"/>
                </a:cxn>
                <a:cxn ang="f195">
                  <a:pos x="f296" y="f297"/>
                </a:cxn>
                <a:cxn ang="f195">
                  <a:pos x="f292" y="f298"/>
                </a:cxn>
                <a:cxn ang="f195">
                  <a:pos x="f299" y="f300"/>
                </a:cxn>
                <a:cxn ang="f195">
                  <a:pos x="f301" y="f302"/>
                </a:cxn>
                <a:cxn ang="f195">
                  <a:pos x="f303" y="f304"/>
                </a:cxn>
                <a:cxn ang="f195">
                  <a:pos x="f305" y="f298"/>
                </a:cxn>
                <a:cxn ang="f195">
                  <a:pos x="f286" y="f306"/>
                </a:cxn>
                <a:cxn ang="f195">
                  <a:pos x="f301" y="f307"/>
                </a:cxn>
                <a:cxn ang="f195">
                  <a:pos x="f308" y="f309"/>
                </a:cxn>
                <a:cxn ang="f195">
                  <a:pos x="f286" y="f310"/>
                </a:cxn>
                <a:cxn ang="f195">
                  <a:pos x="f305" y="f311"/>
                </a:cxn>
                <a:cxn ang="f195">
                  <a:pos x="f312" y="f313"/>
                </a:cxn>
                <a:cxn ang="f195">
                  <a:pos x="f314" y="f315"/>
                </a:cxn>
                <a:cxn ang="f195">
                  <a:pos x="f316" y="f317"/>
                </a:cxn>
                <a:cxn ang="f195">
                  <a:pos x="f318" y="f319"/>
                </a:cxn>
                <a:cxn ang="f195">
                  <a:pos x="f320" y="f321"/>
                </a:cxn>
                <a:cxn ang="f195">
                  <a:pos x="f262" y="f285"/>
                </a:cxn>
                <a:cxn ang="f195">
                  <a:pos x="f322" y="f323"/>
                </a:cxn>
                <a:cxn ang="f195">
                  <a:pos x="f262" y="f263"/>
                </a:cxn>
              </a:cxnLst>
              <a:rect l="f258" t="f261" r="f259" b="f260"/>
              <a:pathLst>
                <a:path w="116" h="177">
                  <a:moveTo>
                    <a:pt x="f8" y="f9"/>
                  </a:moveTo>
                  <a:lnTo>
                    <a:pt x="f10" y="f11"/>
                  </a:lnTo>
                  <a:lnTo>
                    <a:pt x="f12" y="f13"/>
                  </a:lnTo>
                  <a:lnTo>
                    <a:pt x="f14" y="f15"/>
                  </a:lnTo>
                  <a:lnTo>
                    <a:pt x="f16" y="f17"/>
                  </a:lnTo>
                  <a:lnTo>
                    <a:pt x="f6" y="f18"/>
                  </a:lnTo>
                  <a:lnTo>
                    <a:pt x="f12" y="f19"/>
                  </a:lnTo>
                  <a:lnTo>
                    <a:pt x="f20" y="f21"/>
                  </a:lnTo>
                  <a:lnTo>
                    <a:pt x="f22" y="f23"/>
                  </a:lnTo>
                  <a:lnTo>
                    <a:pt x="f24" y="f7"/>
                  </a:lnTo>
                  <a:lnTo>
                    <a:pt x="f25" y="f7"/>
                  </a:lnTo>
                  <a:lnTo>
                    <a:pt x="f26" y="f18"/>
                  </a:lnTo>
                  <a:lnTo>
                    <a:pt x="f27" y="f9"/>
                  </a:lnTo>
                  <a:lnTo>
                    <a:pt x="f28" y="f29"/>
                  </a:lnTo>
                  <a:lnTo>
                    <a:pt x="f30" y="f31"/>
                  </a:lnTo>
                  <a:lnTo>
                    <a:pt x="f32" y="f33"/>
                  </a:lnTo>
                  <a:lnTo>
                    <a:pt x="f34" y="f35"/>
                  </a:lnTo>
                  <a:lnTo>
                    <a:pt x="f36" y="f37"/>
                  </a:lnTo>
                  <a:lnTo>
                    <a:pt x="f5" y="f38"/>
                  </a:lnTo>
                  <a:lnTo>
                    <a:pt x="f39" y="f40"/>
                  </a:lnTo>
                  <a:lnTo>
                    <a:pt x="f36" y="f36"/>
                  </a:lnTo>
                  <a:lnTo>
                    <a:pt x="f41" y="f39"/>
                  </a:lnTo>
                  <a:lnTo>
                    <a:pt x="f42" y="f5"/>
                  </a:lnTo>
                  <a:lnTo>
                    <a:pt x="f43" y="f44"/>
                  </a:lnTo>
                  <a:lnTo>
                    <a:pt x="f45" y="f36"/>
                  </a:lnTo>
                  <a:lnTo>
                    <a:pt x="f30" y="f46"/>
                  </a:lnTo>
                  <a:lnTo>
                    <a:pt x="f42" y="f45"/>
                  </a:lnTo>
                  <a:lnTo>
                    <a:pt x="f38" y="f28"/>
                  </a:lnTo>
                  <a:lnTo>
                    <a:pt x="f30" y="f47"/>
                  </a:lnTo>
                  <a:lnTo>
                    <a:pt x="f45" y="f48"/>
                  </a:lnTo>
                  <a:lnTo>
                    <a:pt x="f49" y="f24"/>
                  </a:lnTo>
                  <a:lnTo>
                    <a:pt x="f50" y="f51"/>
                  </a:lnTo>
                  <a:lnTo>
                    <a:pt x="f52" y="f53"/>
                  </a:lnTo>
                  <a:lnTo>
                    <a:pt x="f54" y="f12"/>
                  </a:lnTo>
                  <a:lnTo>
                    <a:pt x="f55" y="f56"/>
                  </a:lnTo>
                  <a:lnTo>
                    <a:pt x="f8" y="f29"/>
                  </a:lnTo>
                  <a:lnTo>
                    <a:pt x="f31" y="f57"/>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7" name="Freeform 11">
              <a:extLst>
                <a:ext uri="{FF2B5EF4-FFF2-40B4-BE49-F238E27FC236}">
                  <a16:creationId xmlns:a16="http://schemas.microsoft.com/office/drawing/2014/main" id="{C19DCA09-0A15-6BB9-EB00-12BE83B89059}"/>
                </a:ext>
              </a:extLst>
            </p:cNvPr>
            <p:cNvSpPr/>
            <p:nvPr/>
          </p:nvSpPr>
          <p:spPr>
            <a:xfrm>
              <a:off x="5743446" y="3119640"/>
              <a:ext cx="664467" cy="679892"/>
            </a:xfrm>
            <a:custGeom>
              <a:avLst/>
              <a:gdLst>
                <a:gd name="f0" fmla="val 10800000"/>
                <a:gd name="f1" fmla="val 5400000"/>
                <a:gd name="f2" fmla="val 360"/>
                <a:gd name="f3" fmla="val 180"/>
                <a:gd name="f4" fmla="val w"/>
                <a:gd name="f5" fmla="val h"/>
                <a:gd name="f6" fmla="val 0"/>
                <a:gd name="f7" fmla="val 560"/>
                <a:gd name="f8" fmla="val 573"/>
                <a:gd name="f9" fmla="val 258"/>
                <a:gd name="f10" fmla="val 253"/>
                <a:gd name="f11" fmla="val 9"/>
                <a:gd name="f12" fmla="val 241"/>
                <a:gd name="f13" fmla="val 28"/>
                <a:gd name="f14" fmla="val 239"/>
                <a:gd name="f15" fmla="val 40"/>
                <a:gd name="f16" fmla="val 260"/>
                <a:gd name="f17" fmla="val 52"/>
                <a:gd name="f18" fmla="val 262"/>
                <a:gd name="f19" fmla="val 274"/>
                <a:gd name="f20" fmla="val 59"/>
                <a:gd name="f21" fmla="val 284"/>
                <a:gd name="f22" fmla="val 61"/>
                <a:gd name="f23" fmla="val 291"/>
                <a:gd name="f24" fmla="val 298"/>
                <a:gd name="f25" fmla="val 64"/>
                <a:gd name="f26" fmla="val 303"/>
                <a:gd name="f27" fmla="val 73"/>
                <a:gd name="f28" fmla="val 333"/>
                <a:gd name="f29" fmla="val 111"/>
                <a:gd name="f30" fmla="val 362"/>
                <a:gd name="f31" fmla="val 130"/>
                <a:gd name="f32" fmla="val 374"/>
                <a:gd name="f33" fmla="val 137"/>
                <a:gd name="f34" fmla="val 381"/>
                <a:gd name="f35" fmla="val 146"/>
                <a:gd name="f36" fmla="val 407"/>
                <a:gd name="f37" fmla="val 161"/>
                <a:gd name="f38" fmla="val 414"/>
                <a:gd name="f39" fmla="val 168"/>
                <a:gd name="f40" fmla="val 416"/>
                <a:gd name="f41" fmla="val 175"/>
                <a:gd name="f42" fmla="val 421"/>
                <a:gd name="f43" fmla="val 426"/>
                <a:gd name="f44" fmla="val 182"/>
                <a:gd name="f45" fmla="val 430"/>
                <a:gd name="f46" fmla="val 187"/>
                <a:gd name="f47" fmla="val 437"/>
                <a:gd name="f48" fmla="val 196"/>
                <a:gd name="f49" fmla="val 447"/>
                <a:gd name="f50" fmla="val 203"/>
                <a:gd name="f51" fmla="val 461"/>
                <a:gd name="f52" fmla="val 208"/>
                <a:gd name="f53" fmla="val 473"/>
                <a:gd name="f54" fmla="val 222"/>
                <a:gd name="f55" fmla="val 485"/>
                <a:gd name="f56" fmla="val 246"/>
                <a:gd name="f57" fmla="val 494"/>
                <a:gd name="f58" fmla="val 504"/>
                <a:gd name="f59" fmla="val 265"/>
                <a:gd name="f60" fmla="val 520"/>
                <a:gd name="f61" fmla="val 527"/>
                <a:gd name="f62" fmla="val 296"/>
                <a:gd name="f63" fmla="val 530"/>
                <a:gd name="f64" fmla="val 307"/>
                <a:gd name="f65" fmla="val 537"/>
                <a:gd name="f66" fmla="val 315"/>
                <a:gd name="f67" fmla="val 322"/>
                <a:gd name="f68" fmla="val 558"/>
                <a:gd name="f69" fmla="val 546"/>
                <a:gd name="f70" fmla="val 343"/>
                <a:gd name="f71" fmla="val 541"/>
                <a:gd name="f72" fmla="val 539"/>
                <a:gd name="f73" fmla="val 345"/>
                <a:gd name="f74" fmla="val 350"/>
                <a:gd name="f75" fmla="val 352"/>
                <a:gd name="f76" fmla="val 355"/>
                <a:gd name="f77" fmla="val 544"/>
                <a:gd name="f78" fmla="val 364"/>
                <a:gd name="f79" fmla="val 534"/>
                <a:gd name="f80" fmla="val 369"/>
                <a:gd name="f81" fmla="val 376"/>
                <a:gd name="f82" fmla="val 532"/>
                <a:gd name="f83" fmla="val 386"/>
                <a:gd name="f84" fmla="val 390"/>
                <a:gd name="f85" fmla="val 393"/>
                <a:gd name="f86" fmla="val 397"/>
                <a:gd name="f87" fmla="val 405"/>
                <a:gd name="f88" fmla="val 523"/>
                <a:gd name="f89" fmla="val 525"/>
                <a:gd name="f90" fmla="val 419"/>
                <a:gd name="f91" fmla="val 440"/>
                <a:gd name="f92" fmla="val 438"/>
                <a:gd name="f93" fmla="val 452"/>
                <a:gd name="f94" fmla="val 476"/>
                <a:gd name="f95" fmla="val 480"/>
                <a:gd name="f96" fmla="val 490"/>
                <a:gd name="f97" fmla="val 497"/>
                <a:gd name="f98" fmla="val 506"/>
                <a:gd name="f99" fmla="val 502"/>
                <a:gd name="f100" fmla="val 482"/>
                <a:gd name="f101" fmla="val 475"/>
                <a:gd name="f102" fmla="val 468"/>
                <a:gd name="f103" fmla="val 511"/>
                <a:gd name="f104" fmla="val 521"/>
                <a:gd name="f105" fmla="val 542"/>
                <a:gd name="f106" fmla="val 551"/>
                <a:gd name="f107" fmla="val 556"/>
                <a:gd name="f108" fmla="val 459"/>
                <a:gd name="f109" fmla="val 456"/>
                <a:gd name="f110" fmla="val 554"/>
                <a:gd name="f111" fmla="val 454"/>
                <a:gd name="f112" fmla="val 547"/>
                <a:gd name="f113" fmla="val 449"/>
                <a:gd name="f114" fmla="val 535"/>
                <a:gd name="f115" fmla="val 433"/>
                <a:gd name="f116" fmla="val 549"/>
                <a:gd name="f117" fmla="val 329"/>
                <a:gd name="f118" fmla="val 310"/>
                <a:gd name="f119" fmla="val 293"/>
                <a:gd name="f120" fmla="val 277"/>
                <a:gd name="f121" fmla="val 561"/>
                <a:gd name="f122" fmla="val 563"/>
                <a:gd name="f123" fmla="val 224"/>
                <a:gd name="f124" fmla="val 565"/>
                <a:gd name="f125" fmla="val 206"/>
                <a:gd name="f126" fmla="val 189"/>
                <a:gd name="f127" fmla="val 568"/>
                <a:gd name="f128" fmla="val 172"/>
                <a:gd name="f129" fmla="val 570"/>
                <a:gd name="f130" fmla="val 149"/>
                <a:gd name="f131" fmla="val 142"/>
                <a:gd name="f132" fmla="val 135"/>
                <a:gd name="f133" fmla="val 128"/>
                <a:gd name="f134" fmla="val 123"/>
                <a:gd name="f135" fmla="val 116"/>
                <a:gd name="f136" fmla="val 445"/>
                <a:gd name="f137" fmla="val 113"/>
                <a:gd name="f138" fmla="val 431"/>
                <a:gd name="f139" fmla="val 409"/>
                <a:gd name="f140" fmla="val 118"/>
                <a:gd name="f141" fmla="val 395"/>
                <a:gd name="f142" fmla="val 120"/>
                <a:gd name="f143" fmla="val 388"/>
                <a:gd name="f144" fmla="val 367"/>
                <a:gd name="f145" fmla="val 348"/>
                <a:gd name="f146" fmla="val 92"/>
                <a:gd name="f147" fmla="val 87"/>
                <a:gd name="f148" fmla="val 85"/>
                <a:gd name="f149" fmla="val 78"/>
                <a:gd name="f150" fmla="val 281"/>
                <a:gd name="f151" fmla="val 68"/>
                <a:gd name="f152" fmla="val 251"/>
                <a:gd name="f153" fmla="val 234"/>
                <a:gd name="f154" fmla="val 220"/>
                <a:gd name="f155" fmla="val 47"/>
                <a:gd name="f156" fmla="val 42"/>
                <a:gd name="f157" fmla="val 38"/>
                <a:gd name="f158" fmla="val 156"/>
                <a:gd name="f159" fmla="val 33"/>
                <a:gd name="f160" fmla="val 26"/>
                <a:gd name="f161" fmla="val 125"/>
                <a:gd name="f162" fmla="val 21"/>
                <a:gd name="f163" fmla="val 16"/>
                <a:gd name="f164" fmla="val 94"/>
                <a:gd name="f165" fmla="val 12"/>
                <a:gd name="f166" fmla="val 5"/>
                <a:gd name="f167" fmla="val 102"/>
                <a:gd name="f168" fmla="val 30"/>
                <a:gd name="f169" fmla="val 165"/>
                <a:gd name="f170" fmla="val 19"/>
                <a:gd name="f171" fmla="val 227"/>
                <a:gd name="f172" fmla="val 7"/>
                <a:gd name="f173" fmla="+- 0 0 -90"/>
                <a:gd name="f174" fmla="*/ f4 1 560"/>
                <a:gd name="f175" fmla="*/ f5 1 573"/>
                <a:gd name="f176" fmla="+- f8 0 f6"/>
                <a:gd name="f177" fmla="+- f7 0 f6"/>
                <a:gd name="f178" fmla="*/ f173 f0 1"/>
                <a:gd name="f179" fmla="*/ f177 1 560"/>
                <a:gd name="f180" fmla="*/ f176 1 573"/>
                <a:gd name="f181" fmla="*/ 382588 f177 1"/>
                <a:gd name="f182" fmla="*/ 44450 f176 1"/>
                <a:gd name="f183" fmla="*/ 415925 f177 1"/>
                <a:gd name="f184" fmla="*/ 82550 f176 1"/>
                <a:gd name="f185" fmla="*/ 461963 f177 1"/>
                <a:gd name="f186" fmla="*/ 96838 f176 1"/>
                <a:gd name="f187" fmla="*/ 481013 f177 1"/>
                <a:gd name="f188" fmla="*/ 115888 f176 1"/>
                <a:gd name="f189" fmla="*/ 574675 f177 1"/>
                <a:gd name="f190" fmla="*/ 206375 f176 1"/>
                <a:gd name="f191" fmla="*/ 646113 f177 1"/>
                <a:gd name="f192" fmla="*/ 255588 f176 1"/>
                <a:gd name="f193" fmla="*/ 668338 f177 1"/>
                <a:gd name="f194" fmla="*/ 285750 f176 1"/>
                <a:gd name="f195" fmla="*/ 693738 f177 1"/>
                <a:gd name="f196" fmla="*/ 311150 f176 1"/>
                <a:gd name="f197" fmla="*/ 750888 f177 1"/>
                <a:gd name="f198" fmla="*/ 352425 f176 1"/>
                <a:gd name="f199" fmla="*/ 800100 f177 1"/>
                <a:gd name="f200" fmla="*/ 420688 f176 1"/>
                <a:gd name="f201" fmla="*/ 841375 f177 1"/>
                <a:gd name="f202" fmla="*/ 487363 f176 1"/>
                <a:gd name="f203" fmla="*/ 885825 f177 1"/>
                <a:gd name="f204" fmla="*/ 528638 f176 1"/>
                <a:gd name="f205" fmla="*/ 855663 f177 1"/>
                <a:gd name="f206" fmla="*/ 547688 f176 1"/>
                <a:gd name="f207" fmla="*/ 866775 f177 1"/>
                <a:gd name="f208" fmla="*/ 563563 f176 1"/>
                <a:gd name="f209" fmla="*/ 847725 f177 1"/>
                <a:gd name="f210" fmla="*/ 585788 f176 1"/>
                <a:gd name="f211" fmla="*/ 604838 f176 1"/>
                <a:gd name="f212" fmla="*/ 852488 f177 1"/>
                <a:gd name="f213" fmla="*/ 623888 f176 1"/>
                <a:gd name="f214" fmla="*/ 630238 f176 1"/>
                <a:gd name="f215" fmla="*/ 830263 f177 1"/>
                <a:gd name="f216" fmla="*/ 660400 f176 1"/>
                <a:gd name="f217" fmla="*/ 676275 f176 1"/>
                <a:gd name="f218" fmla="*/ 825500 f177 1"/>
                <a:gd name="f219" fmla="*/ 695325 f176 1"/>
                <a:gd name="f220" fmla="*/ 731838 f176 1"/>
                <a:gd name="f221" fmla="*/ 777875 f176 1"/>
                <a:gd name="f222" fmla="*/ 765175 f177 1"/>
                <a:gd name="f223" fmla="*/ 788988 f176 1"/>
                <a:gd name="f224" fmla="*/ 796925 f176 1"/>
                <a:gd name="f225" fmla="*/ 742950 f177 1"/>
                <a:gd name="f226" fmla="*/ 827088 f176 1"/>
                <a:gd name="f227" fmla="*/ 874713 f176 1"/>
                <a:gd name="f228" fmla="*/ 728663 f177 1"/>
                <a:gd name="f229" fmla="*/ 882650 f176 1"/>
                <a:gd name="f230" fmla="*/ 712788 f177 1"/>
                <a:gd name="f231" fmla="*/ 855663 f176 1"/>
                <a:gd name="f232" fmla="*/ 657225 f177 1"/>
                <a:gd name="f233" fmla="*/ 868363 f176 1"/>
                <a:gd name="f234" fmla="*/ 492125 f177 1"/>
                <a:gd name="f235" fmla="*/ 879475 f176 1"/>
                <a:gd name="f236" fmla="*/ 409575 f177 1"/>
                <a:gd name="f237" fmla="*/ 890588 f176 1"/>
                <a:gd name="f238" fmla="*/ 327025 f177 1"/>
                <a:gd name="f239" fmla="*/ 896938 f176 1"/>
                <a:gd name="f240" fmla="*/ 255588 f177 1"/>
                <a:gd name="f241" fmla="*/ 909638 f176 1"/>
                <a:gd name="f242" fmla="*/ 225425 f177 1"/>
                <a:gd name="f243" fmla="*/ 203200 f177 1"/>
                <a:gd name="f244" fmla="*/ 742950 f176 1"/>
                <a:gd name="f245" fmla="*/ 184150 f177 1"/>
                <a:gd name="f246" fmla="*/ 706438 f176 1"/>
                <a:gd name="f247" fmla="*/ 649288 f176 1"/>
                <a:gd name="f248" fmla="*/ 187325 f177 1"/>
                <a:gd name="f249" fmla="*/ 582613 f176 1"/>
                <a:gd name="f250" fmla="*/ 146050 f177 1"/>
                <a:gd name="f251" fmla="*/ 500063 f176 1"/>
                <a:gd name="f252" fmla="*/ 123825 f177 1"/>
                <a:gd name="f253" fmla="*/ 446088 f176 1"/>
                <a:gd name="f254" fmla="*/ 101600 f177 1"/>
                <a:gd name="f255" fmla="*/ 371475 f176 1"/>
                <a:gd name="f256" fmla="*/ 74613 f177 1"/>
                <a:gd name="f257" fmla="*/ 300038 f176 1"/>
                <a:gd name="f258" fmla="*/ 52388 f177 1"/>
                <a:gd name="f259" fmla="*/ 225425 f176 1"/>
                <a:gd name="f260" fmla="*/ 25400 f177 1"/>
                <a:gd name="f261" fmla="*/ 149225 f176 1"/>
                <a:gd name="f262" fmla="*/ 0 f177 1"/>
                <a:gd name="f263" fmla="*/ 74613 f176 1"/>
                <a:gd name="f264" fmla="*/ 161925 f177 1"/>
                <a:gd name="f265" fmla="*/ 47625 f176 1"/>
                <a:gd name="f266" fmla="*/ 311150 f177 1"/>
                <a:gd name="f267" fmla="*/ 19050 f176 1"/>
                <a:gd name="f268" fmla="*/ 0 f176 1"/>
                <a:gd name="f269" fmla="*/ f178 1 f3"/>
                <a:gd name="f270" fmla="*/ f181 1 560"/>
                <a:gd name="f271" fmla="*/ f182 1 573"/>
                <a:gd name="f272" fmla="*/ f183 1 560"/>
                <a:gd name="f273" fmla="*/ f184 1 573"/>
                <a:gd name="f274" fmla="*/ f185 1 560"/>
                <a:gd name="f275" fmla="*/ f186 1 573"/>
                <a:gd name="f276" fmla="*/ f187 1 560"/>
                <a:gd name="f277" fmla="*/ f188 1 573"/>
                <a:gd name="f278" fmla="*/ f189 1 560"/>
                <a:gd name="f279" fmla="*/ f190 1 573"/>
                <a:gd name="f280" fmla="*/ f191 1 560"/>
                <a:gd name="f281" fmla="*/ f192 1 573"/>
                <a:gd name="f282" fmla="*/ f193 1 560"/>
                <a:gd name="f283" fmla="*/ f194 1 573"/>
                <a:gd name="f284" fmla="*/ f195 1 560"/>
                <a:gd name="f285" fmla="*/ f196 1 573"/>
                <a:gd name="f286" fmla="*/ f197 1 560"/>
                <a:gd name="f287" fmla="*/ f198 1 573"/>
                <a:gd name="f288" fmla="*/ f199 1 560"/>
                <a:gd name="f289" fmla="*/ f200 1 573"/>
                <a:gd name="f290" fmla="*/ f201 1 560"/>
                <a:gd name="f291" fmla="*/ f202 1 573"/>
                <a:gd name="f292" fmla="*/ f203 1 560"/>
                <a:gd name="f293" fmla="*/ f204 1 573"/>
                <a:gd name="f294" fmla="*/ f205 1 560"/>
                <a:gd name="f295" fmla="*/ f206 1 573"/>
                <a:gd name="f296" fmla="*/ f207 1 560"/>
                <a:gd name="f297" fmla="*/ f208 1 573"/>
                <a:gd name="f298" fmla="*/ f209 1 560"/>
                <a:gd name="f299" fmla="*/ f210 1 573"/>
                <a:gd name="f300" fmla="*/ f211 1 573"/>
                <a:gd name="f301" fmla="*/ f212 1 560"/>
                <a:gd name="f302" fmla="*/ f213 1 573"/>
                <a:gd name="f303" fmla="*/ f214 1 573"/>
                <a:gd name="f304" fmla="*/ f215 1 560"/>
                <a:gd name="f305" fmla="*/ f216 1 573"/>
                <a:gd name="f306" fmla="*/ f217 1 573"/>
                <a:gd name="f307" fmla="*/ f218 1 560"/>
                <a:gd name="f308" fmla="*/ f219 1 573"/>
                <a:gd name="f309" fmla="*/ f220 1 573"/>
                <a:gd name="f310" fmla="*/ f221 1 573"/>
                <a:gd name="f311" fmla="*/ f222 1 560"/>
                <a:gd name="f312" fmla="*/ f223 1 573"/>
                <a:gd name="f313" fmla="*/ f224 1 573"/>
                <a:gd name="f314" fmla="*/ f225 1 560"/>
                <a:gd name="f315" fmla="*/ f226 1 573"/>
                <a:gd name="f316" fmla="*/ f227 1 573"/>
                <a:gd name="f317" fmla="*/ f228 1 560"/>
                <a:gd name="f318" fmla="*/ f229 1 573"/>
                <a:gd name="f319" fmla="*/ f230 1 560"/>
                <a:gd name="f320" fmla="*/ f231 1 573"/>
                <a:gd name="f321" fmla="*/ f232 1 560"/>
                <a:gd name="f322" fmla="*/ f233 1 573"/>
                <a:gd name="f323" fmla="*/ f234 1 560"/>
                <a:gd name="f324" fmla="*/ f235 1 573"/>
                <a:gd name="f325" fmla="*/ f236 1 560"/>
                <a:gd name="f326" fmla="*/ f237 1 573"/>
                <a:gd name="f327" fmla="*/ f238 1 560"/>
                <a:gd name="f328" fmla="*/ f239 1 573"/>
                <a:gd name="f329" fmla="*/ f240 1 560"/>
                <a:gd name="f330" fmla="*/ f241 1 573"/>
                <a:gd name="f331" fmla="*/ f242 1 560"/>
                <a:gd name="f332" fmla="*/ f243 1 560"/>
                <a:gd name="f333" fmla="*/ f244 1 573"/>
                <a:gd name="f334" fmla="*/ f245 1 560"/>
                <a:gd name="f335" fmla="*/ f246 1 573"/>
                <a:gd name="f336" fmla="*/ f247 1 573"/>
                <a:gd name="f337" fmla="*/ f248 1 560"/>
                <a:gd name="f338" fmla="*/ f249 1 573"/>
                <a:gd name="f339" fmla="*/ f250 1 560"/>
                <a:gd name="f340" fmla="*/ f251 1 573"/>
                <a:gd name="f341" fmla="*/ f252 1 560"/>
                <a:gd name="f342" fmla="*/ f253 1 573"/>
                <a:gd name="f343" fmla="*/ f254 1 560"/>
                <a:gd name="f344" fmla="*/ f255 1 573"/>
                <a:gd name="f345" fmla="*/ f256 1 560"/>
                <a:gd name="f346" fmla="*/ f257 1 573"/>
                <a:gd name="f347" fmla="*/ f258 1 560"/>
                <a:gd name="f348" fmla="*/ f259 1 573"/>
                <a:gd name="f349" fmla="*/ f260 1 560"/>
                <a:gd name="f350" fmla="*/ f261 1 573"/>
                <a:gd name="f351" fmla="*/ f262 1 560"/>
                <a:gd name="f352" fmla="*/ f263 1 573"/>
                <a:gd name="f353" fmla="*/ f264 1 560"/>
                <a:gd name="f354" fmla="*/ f265 1 573"/>
                <a:gd name="f355" fmla="*/ f266 1 560"/>
                <a:gd name="f356" fmla="*/ f267 1 573"/>
                <a:gd name="f357" fmla="*/ f268 1 573"/>
                <a:gd name="f358" fmla="*/ 0 1 f179"/>
                <a:gd name="f359" fmla="*/ f7 1 f179"/>
                <a:gd name="f360" fmla="*/ 0 1 f180"/>
                <a:gd name="f361" fmla="*/ f8 1 f180"/>
                <a:gd name="f362" fmla="+- f269 0 f1"/>
                <a:gd name="f363" fmla="*/ f270 1 f179"/>
                <a:gd name="f364" fmla="*/ f271 1 f180"/>
                <a:gd name="f365" fmla="*/ f272 1 f179"/>
                <a:gd name="f366" fmla="*/ f273 1 f180"/>
                <a:gd name="f367" fmla="*/ f274 1 f179"/>
                <a:gd name="f368" fmla="*/ f275 1 f180"/>
                <a:gd name="f369" fmla="*/ f276 1 f179"/>
                <a:gd name="f370" fmla="*/ f277 1 f180"/>
                <a:gd name="f371" fmla="*/ f278 1 f179"/>
                <a:gd name="f372" fmla="*/ f279 1 f180"/>
                <a:gd name="f373" fmla="*/ f280 1 f179"/>
                <a:gd name="f374" fmla="*/ f281 1 f180"/>
                <a:gd name="f375" fmla="*/ f282 1 f179"/>
                <a:gd name="f376" fmla="*/ f283 1 f180"/>
                <a:gd name="f377" fmla="*/ f284 1 f179"/>
                <a:gd name="f378" fmla="*/ f285 1 f180"/>
                <a:gd name="f379" fmla="*/ f286 1 f179"/>
                <a:gd name="f380" fmla="*/ f287 1 f180"/>
                <a:gd name="f381" fmla="*/ f288 1 f179"/>
                <a:gd name="f382" fmla="*/ f289 1 f180"/>
                <a:gd name="f383" fmla="*/ f290 1 f179"/>
                <a:gd name="f384" fmla="*/ f291 1 f180"/>
                <a:gd name="f385" fmla="*/ f292 1 f179"/>
                <a:gd name="f386" fmla="*/ f293 1 f180"/>
                <a:gd name="f387" fmla="*/ f294 1 f179"/>
                <a:gd name="f388" fmla="*/ f295 1 f180"/>
                <a:gd name="f389" fmla="*/ f296 1 f179"/>
                <a:gd name="f390" fmla="*/ f297 1 f180"/>
                <a:gd name="f391" fmla="*/ f298 1 f179"/>
                <a:gd name="f392" fmla="*/ f299 1 f180"/>
                <a:gd name="f393" fmla="*/ f300 1 f180"/>
                <a:gd name="f394" fmla="*/ f301 1 f179"/>
                <a:gd name="f395" fmla="*/ f302 1 f180"/>
                <a:gd name="f396" fmla="*/ f303 1 f180"/>
                <a:gd name="f397" fmla="*/ f304 1 f179"/>
                <a:gd name="f398" fmla="*/ f305 1 f180"/>
                <a:gd name="f399" fmla="*/ f306 1 f180"/>
                <a:gd name="f400" fmla="*/ f307 1 f179"/>
                <a:gd name="f401" fmla="*/ f308 1 f180"/>
                <a:gd name="f402" fmla="*/ f309 1 f180"/>
                <a:gd name="f403" fmla="*/ f310 1 f180"/>
                <a:gd name="f404" fmla="*/ f311 1 f179"/>
                <a:gd name="f405" fmla="*/ f312 1 f180"/>
                <a:gd name="f406" fmla="*/ f313 1 f180"/>
                <a:gd name="f407" fmla="*/ f314 1 f179"/>
                <a:gd name="f408" fmla="*/ f315 1 f180"/>
                <a:gd name="f409" fmla="*/ f316 1 f180"/>
                <a:gd name="f410" fmla="*/ f317 1 f179"/>
                <a:gd name="f411" fmla="*/ f318 1 f180"/>
                <a:gd name="f412" fmla="*/ f319 1 f179"/>
                <a:gd name="f413" fmla="*/ f320 1 f180"/>
                <a:gd name="f414" fmla="*/ f321 1 f179"/>
                <a:gd name="f415" fmla="*/ f322 1 f180"/>
                <a:gd name="f416" fmla="*/ f323 1 f179"/>
                <a:gd name="f417" fmla="*/ f324 1 f180"/>
                <a:gd name="f418" fmla="*/ f325 1 f179"/>
                <a:gd name="f419" fmla="*/ f326 1 f180"/>
                <a:gd name="f420" fmla="*/ f327 1 f179"/>
                <a:gd name="f421" fmla="*/ f328 1 f180"/>
                <a:gd name="f422" fmla="*/ f329 1 f179"/>
                <a:gd name="f423" fmla="*/ f330 1 f180"/>
                <a:gd name="f424" fmla="*/ f331 1 f179"/>
                <a:gd name="f425" fmla="*/ f332 1 f179"/>
                <a:gd name="f426" fmla="*/ f333 1 f180"/>
                <a:gd name="f427" fmla="*/ f334 1 f179"/>
                <a:gd name="f428" fmla="*/ f335 1 f180"/>
                <a:gd name="f429" fmla="*/ f336 1 f180"/>
                <a:gd name="f430" fmla="*/ f337 1 f179"/>
                <a:gd name="f431" fmla="*/ f338 1 f180"/>
                <a:gd name="f432" fmla="*/ f339 1 f179"/>
                <a:gd name="f433" fmla="*/ f340 1 f180"/>
                <a:gd name="f434" fmla="*/ f341 1 f179"/>
                <a:gd name="f435" fmla="*/ f342 1 f180"/>
                <a:gd name="f436" fmla="*/ f343 1 f179"/>
                <a:gd name="f437" fmla="*/ f344 1 f180"/>
                <a:gd name="f438" fmla="*/ f345 1 f179"/>
                <a:gd name="f439" fmla="*/ f346 1 f180"/>
                <a:gd name="f440" fmla="*/ f347 1 f179"/>
                <a:gd name="f441" fmla="*/ f348 1 f180"/>
                <a:gd name="f442" fmla="*/ f349 1 f179"/>
                <a:gd name="f443" fmla="*/ f350 1 f180"/>
                <a:gd name="f444" fmla="*/ f351 1 f179"/>
                <a:gd name="f445" fmla="*/ f352 1 f180"/>
                <a:gd name="f446" fmla="*/ f353 1 f179"/>
                <a:gd name="f447" fmla="*/ f354 1 f180"/>
                <a:gd name="f448" fmla="*/ f355 1 f179"/>
                <a:gd name="f449" fmla="*/ f356 1 f180"/>
                <a:gd name="f450" fmla="*/ f357 1 f180"/>
                <a:gd name="f451" fmla="*/ f358 f174 1"/>
                <a:gd name="f452" fmla="*/ f359 f174 1"/>
                <a:gd name="f453" fmla="*/ f361 f175 1"/>
                <a:gd name="f454" fmla="*/ f360 f175 1"/>
                <a:gd name="f455" fmla="*/ f363 f174 1"/>
                <a:gd name="f456" fmla="*/ f364 f175 1"/>
                <a:gd name="f457" fmla="*/ f365 f174 1"/>
                <a:gd name="f458" fmla="*/ f366 f175 1"/>
                <a:gd name="f459" fmla="*/ f367 f174 1"/>
                <a:gd name="f460" fmla="*/ f368 f175 1"/>
                <a:gd name="f461" fmla="*/ f369 f174 1"/>
                <a:gd name="f462" fmla="*/ f370 f175 1"/>
                <a:gd name="f463" fmla="*/ f371 f174 1"/>
                <a:gd name="f464" fmla="*/ f372 f175 1"/>
                <a:gd name="f465" fmla="*/ f373 f174 1"/>
                <a:gd name="f466" fmla="*/ f374 f175 1"/>
                <a:gd name="f467" fmla="*/ f375 f174 1"/>
                <a:gd name="f468" fmla="*/ f376 f175 1"/>
                <a:gd name="f469" fmla="*/ f377 f174 1"/>
                <a:gd name="f470" fmla="*/ f378 f175 1"/>
                <a:gd name="f471" fmla="*/ f379 f174 1"/>
                <a:gd name="f472" fmla="*/ f380 f175 1"/>
                <a:gd name="f473" fmla="*/ f381 f174 1"/>
                <a:gd name="f474" fmla="*/ f382 f175 1"/>
                <a:gd name="f475" fmla="*/ f383 f174 1"/>
                <a:gd name="f476" fmla="*/ f384 f175 1"/>
                <a:gd name="f477" fmla="*/ f385 f174 1"/>
                <a:gd name="f478" fmla="*/ f386 f175 1"/>
                <a:gd name="f479" fmla="*/ f387 f174 1"/>
                <a:gd name="f480" fmla="*/ f388 f175 1"/>
                <a:gd name="f481" fmla="*/ f389 f174 1"/>
                <a:gd name="f482" fmla="*/ f390 f175 1"/>
                <a:gd name="f483" fmla="*/ f391 f174 1"/>
                <a:gd name="f484" fmla="*/ f392 f175 1"/>
                <a:gd name="f485" fmla="*/ f393 f175 1"/>
                <a:gd name="f486" fmla="*/ f394 f174 1"/>
                <a:gd name="f487" fmla="*/ f395 f175 1"/>
                <a:gd name="f488" fmla="*/ f396 f175 1"/>
                <a:gd name="f489" fmla="*/ f397 f174 1"/>
                <a:gd name="f490" fmla="*/ f398 f175 1"/>
                <a:gd name="f491" fmla="*/ f399 f175 1"/>
                <a:gd name="f492" fmla="*/ f400 f174 1"/>
                <a:gd name="f493" fmla="*/ f401 f175 1"/>
                <a:gd name="f494" fmla="*/ f402 f175 1"/>
                <a:gd name="f495" fmla="*/ f403 f175 1"/>
                <a:gd name="f496" fmla="*/ f404 f174 1"/>
                <a:gd name="f497" fmla="*/ f405 f175 1"/>
                <a:gd name="f498" fmla="*/ f406 f175 1"/>
                <a:gd name="f499" fmla="*/ f407 f174 1"/>
                <a:gd name="f500" fmla="*/ f408 f175 1"/>
                <a:gd name="f501" fmla="*/ f409 f175 1"/>
                <a:gd name="f502" fmla="*/ f410 f174 1"/>
                <a:gd name="f503" fmla="*/ f411 f175 1"/>
                <a:gd name="f504" fmla="*/ f412 f174 1"/>
                <a:gd name="f505" fmla="*/ f413 f175 1"/>
                <a:gd name="f506" fmla="*/ f414 f174 1"/>
                <a:gd name="f507" fmla="*/ f415 f175 1"/>
                <a:gd name="f508" fmla="*/ f416 f174 1"/>
                <a:gd name="f509" fmla="*/ f417 f175 1"/>
                <a:gd name="f510" fmla="*/ f418 f174 1"/>
                <a:gd name="f511" fmla="*/ f419 f175 1"/>
                <a:gd name="f512" fmla="*/ f420 f174 1"/>
                <a:gd name="f513" fmla="*/ f421 f175 1"/>
                <a:gd name="f514" fmla="*/ f422 f174 1"/>
                <a:gd name="f515" fmla="*/ f423 f175 1"/>
                <a:gd name="f516" fmla="*/ f424 f174 1"/>
                <a:gd name="f517" fmla="*/ f425 f174 1"/>
                <a:gd name="f518" fmla="*/ f426 f175 1"/>
                <a:gd name="f519" fmla="*/ f427 f174 1"/>
                <a:gd name="f520" fmla="*/ f428 f175 1"/>
                <a:gd name="f521" fmla="*/ f429 f175 1"/>
                <a:gd name="f522" fmla="*/ f430 f174 1"/>
                <a:gd name="f523" fmla="*/ f431 f175 1"/>
                <a:gd name="f524" fmla="*/ f432 f174 1"/>
                <a:gd name="f525" fmla="*/ f433 f175 1"/>
                <a:gd name="f526" fmla="*/ f434 f174 1"/>
                <a:gd name="f527" fmla="*/ f435 f175 1"/>
                <a:gd name="f528" fmla="*/ f436 f174 1"/>
                <a:gd name="f529" fmla="*/ f437 f175 1"/>
                <a:gd name="f530" fmla="*/ f438 f174 1"/>
                <a:gd name="f531" fmla="*/ f439 f175 1"/>
                <a:gd name="f532" fmla="*/ f440 f174 1"/>
                <a:gd name="f533" fmla="*/ f441 f175 1"/>
                <a:gd name="f534" fmla="*/ f442 f174 1"/>
                <a:gd name="f535" fmla="*/ f443 f175 1"/>
                <a:gd name="f536" fmla="*/ f444 f174 1"/>
                <a:gd name="f537" fmla="*/ f445 f175 1"/>
                <a:gd name="f538" fmla="*/ f446 f174 1"/>
                <a:gd name="f539" fmla="*/ f447 f175 1"/>
                <a:gd name="f540" fmla="*/ f448 f174 1"/>
                <a:gd name="f541" fmla="*/ f449 f175 1"/>
                <a:gd name="f542" fmla="*/ f450 f175 1"/>
              </a:gdLst>
              <a:ahLst/>
              <a:cxnLst>
                <a:cxn ang="3cd4">
                  <a:pos x="hc" y="t"/>
                </a:cxn>
                <a:cxn ang="0">
                  <a:pos x="r" y="vc"/>
                </a:cxn>
                <a:cxn ang="cd4">
                  <a:pos x="hc" y="b"/>
                </a:cxn>
                <a:cxn ang="cd2">
                  <a:pos x="l" y="vc"/>
                </a:cxn>
                <a:cxn ang="f362">
                  <a:pos x="f455" y="f456"/>
                </a:cxn>
                <a:cxn ang="f362">
                  <a:pos x="f457" y="f458"/>
                </a:cxn>
                <a:cxn ang="f362">
                  <a:pos x="f459" y="f460"/>
                </a:cxn>
                <a:cxn ang="f362">
                  <a:pos x="f461" y="f462"/>
                </a:cxn>
                <a:cxn ang="f362">
                  <a:pos x="f463" y="f464"/>
                </a:cxn>
                <a:cxn ang="f362">
                  <a:pos x="f465" y="f466"/>
                </a:cxn>
                <a:cxn ang="f362">
                  <a:pos x="f467" y="f468"/>
                </a:cxn>
                <a:cxn ang="f362">
                  <a:pos x="f469" y="f470"/>
                </a:cxn>
                <a:cxn ang="f362">
                  <a:pos x="f471" y="f472"/>
                </a:cxn>
                <a:cxn ang="f362">
                  <a:pos x="f473" y="f474"/>
                </a:cxn>
                <a:cxn ang="f362">
                  <a:pos x="f475" y="f476"/>
                </a:cxn>
                <a:cxn ang="f362">
                  <a:pos x="f477" y="f478"/>
                </a:cxn>
                <a:cxn ang="f362">
                  <a:pos x="f479" y="f480"/>
                </a:cxn>
                <a:cxn ang="f362">
                  <a:pos x="f481" y="f482"/>
                </a:cxn>
                <a:cxn ang="f362">
                  <a:pos x="f483" y="f484"/>
                </a:cxn>
                <a:cxn ang="f362">
                  <a:pos x="f479" y="f485"/>
                </a:cxn>
                <a:cxn ang="f362">
                  <a:pos x="f486" y="f487"/>
                </a:cxn>
                <a:cxn ang="f362">
                  <a:pos x="f486" y="f488"/>
                </a:cxn>
                <a:cxn ang="f362">
                  <a:pos x="f489" y="f490"/>
                </a:cxn>
                <a:cxn ang="f362">
                  <a:pos x="f483" y="f491"/>
                </a:cxn>
                <a:cxn ang="f362">
                  <a:pos x="f492" y="f493"/>
                </a:cxn>
                <a:cxn ang="f362">
                  <a:pos x="f489" y="f494"/>
                </a:cxn>
                <a:cxn ang="f362">
                  <a:pos x="f489" y="f495"/>
                </a:cxn>
                <a:cxn ang="f362">
                  <a:pos x="f496" y="f497"/>
                </a:cxn>
                <a:cxn ang="f362">
                  <a:pos x="f471" y="f498"/>
                </a:cxn>
                <a:cxn ang="f362">
                  <a:pos x="f499" y="f500"/>
                </a:cxn>
                <a:cxn ang="f362">
                  <a:pos x="f471" y="f501"/>
                </a:cxn>
                <a:cxn ang="f362">
                  <a:pos x="f502" y="f503"/>
                </a:cxn>
                <a:cxn ang="f362">
                  <a:pos x="f504" y="f505"/>
                </a:cxn>
                <a:cxn ang="f362">
                  <a:pos x="f506" y="f505"/>
                </a:cxn>
                <a:cxn ang="f362">
                  <a:pos x="f463" y="f507"/>
                </a:cxn>
                <a:cxn ang="f362">
                  <a:pos x="f508" y="f509"/>
                </a:cxn>
                <a:cxn ang="f362">
                  <a:pos x="f510" y="f511"/>
                </a:cxn>
                <a:cxn ang="f362">
                  <a:pos x="f512" y="f513"/>
                </a:cxn>
                <a:cxn ang="f362">
                  <a:pos x="f514" y="f515"/>
                </a:cxn>
                <a:cxn ang="f362">
                  <a:pos x="f516" y="f505"/>
                </a:cxn>
                <a:cxn ang="f362">
                  <a:pos x="f517" y="f518"/>
                </a:cxn>
                <a:cxn ang="f362">
                  <a:pos x="f519" y="f520"/>
                </a:cxn>
                <a:cxn ang="f362">
                  <a:pos x="f519" y="f521"/>
                </a:cxn>
                <a:cxn ang="f362">
                  <a:pos x="f517" y="f485"/>
                </a:cxn>
                <a:cxn ang="f362">
                  <a:pos x="f522" y="f523"/>
                </a:cxn>
                <a:cxn ang="f362">
                  <a:pos x="f524" y="f525"/>
                </a:cxn>
                <a:cxn ang="f362">
                  <a:pos x="f526" y="f527"/>
                </a:cxn>
                <a:cxn ang="f362">
                  <a:pos x="f528" y="f529"/>
                </a:cxn>
                <a:cxn ang="f362">
                  <a:pos x="f530" y="f531"/>
                </a:cxn>
                <a:cxn ang="f362">
                  <a:pos x="f532" y="f533"/>
                </a:cxn>
                <a:cxn ang="f362">
                  <a:pos x="f534" y="f535"/>
                </a:cxn>
                <a:cxn ang="f362">
                  <a:pos x="f536" y="f537"/>
                </a:cxn>
                <a:cxn ang="f362">
                  <a:pos x="f538" y="f539"/>
                </a:cxn>
                <a:cxn ang="f362">
                  <a:pos x="f540" y="f541"/>
                </a:cxn>
                <a:cxn ang="f362">
                  <a:pos x="f510" y="f542"/>
                </a:cxn>
              </a:cxnLst>
              <a:rect l="f451" t="f454" r="f452" b="f453"/>
              <a:pathLst>
                <a:path w="560" h="573">
                  <a:moveTo>
                    <a:pt x="f9" y="f6"/>
                  </a:moveTo>
                  <a:lnTo>
                    <a:pt x="f10" y="f11"/>
                  </a:lnTo>
                  <a:lnTo>
                    <a:pt x="f12" y="f13"/>
                  </a:lnTo>
                  <a:lnTo>
                    <a:pt x="f14" y="f15"/>
                  </a:lnTo>
                  <a:lnTo>
                    <a:pt x="f16" y="f17"/>
                  </a:lnTo>
                  <a:lnTo>
                    <a:pt x="f18" y="f17"/>
                  </a:lnTo>
                  <a:lnTo>
                    <a:pt x="f19" y="f20"/>
                  </a:lnTo>
                  <a:lnTo>
                    <a:pt x="f21" y="f22"/>
                  </a:lnTo>
                  <a:lnTo>
                    <a:pt x="f23" y="f22"/>
                  </a:lnTo>
                  <a:lnTo>
                    <a:pt x="f24" y="f25"/>
                  </a:lnTo>
                  <a:lnTo>
                    <a:pt x="f26" y="f27"/>
                  </a:lnTo>
                  <a:lnTo>
                    <a:pt x="f28" y="f29"/>
                  </a:lnTo>
                  <a:lnTo>
                    <a:pt x="f30" y="f31"/>
                  </a:lnTo>
                  <a:lnTo>
                    <a:pt x="f32" y="f33"/>
                  </a:lnTo>
                  <a:lnTo>
                    <a:pt x="f34" y="f35"/>
                  </a:lnTo>
                  <a:lnTo>
                    <a:pt x="f36" y="f37"/>
                  </a:lnTo>
                  <a:lnTo>
                    <a:pt x="f38" y="f39"/>
                  </a:lnTo>
                  <a:lnTo>
                    <a:pt x="f40" y="f41"/>
                  </a:lnTo>
                  <a:lnTo>
                    <a:pt x="f42" y="f3"/>
                  </a:lnTo>
                  <a:lnTo>
                    <a:pt x="f43" y="f44"/>
                  </a:lnTo>
                  <a:lnTo>
                    <a:pt x="f45" y="f46"/>
                  </a:lnTo>
                  <a:lnTo>
                    <a:pt x="f47" y="f48"/>
                  </a:lnTo>
                  <a:lnTo>
                    <a:pt x="f49" y="f50"/>
                  </a:lnTo>
                  <a:lnTo>
                    <a:pt x="f51" y="f52"/>
                  </a:lnTo>
                  <a:lnTo>
                    <a:pt x="f53" y="f54"/>
                  </a:lnTo>
                  <a:lnTo>
                    <a:pt x="f55" y="f56"/>
                  </a:lnTo>
                  <a:lnTo>
                    <a:pt x="f57" y="f16"/>
                  </a:lnTo>
                  <a:lnTo>
                    <a:pt x="f58" y="f59"/>
                  </a:lnTo>
                  <a:lnTo>
                    <a:pt x="f60" y="f21"/>
                  </a:lnTo>
                  <a:lnTo>
                    <a:pt x="f61" y="f62"/>
                  </a:lnTo>
                  <a:lnTo>
                    <a:pt x="f63" y="f64"/>
                  </a:lnTo>
                  <a:lnTo>
                    <a:pt x="f65" y="f66"/>
                  </a:lnTo>
                  <a:lnTo>
                    <a:pt x="f7" y="f67"/>
                  </a:lnTo>
                  <a:lnTo>
                    <a:pt x="f68" y="f28"/>
                  </a:lnTo>
                  <a:lnTo>
                    <a:pt x="f69" y="f70"/>
                  </a:lnTo>
                  <a:lnTo>
                    <a:pt x="f71" y="f70"/>
                  </a:lnTo>
                  <a:lnTo>
                    <a:pt x="f72" y="f73"/>
                  </a:lnTo>
                  <a:lnTo>
                    <a:pt x="f71" y="f74"/>
                  </a:lnTo>
                  <a:lnTo>
                    <a:pt x="f69" y="f75"/>
                  </a:lnTo>
                  <a:lnTo>
                    <a:pt x="f69" y="f76"/>
                  </a:lnTo>
                  <a:lnTo>
                    <a:pt x="f77" y="f2"/>
                  </a:lnTo>
                  <a:lnTo>
                    <a:pt x="f65" y="f78"/>
                  </a:lnTo>
                  <a:lnTo>
                    <a:pt x="f79" y="f80"/>
                  </a:lnTo>
                  <a:lnTo>
                    <a:pt x="f65" y="f32"/>
                  </a:lnTo>
                  <a:lnTo>
                    <a:pt x="f72" y="f81"/>
                  </a:lnTo>
                  <a:lnTo>
                    <a:pt x="f72" y="f34"/>
                  </a:lnTo>
                  <a:lnTo>
                    <a:pt x="f82" y="f83"/>
                  </a:lnTo>
                  <a:lnTo>
                    <a:pt x="f82" y="f84"/>
                  </a:lnTo>
                  <a:lnTo>
                    <a:pt x="f65" y="f85"/>
                  </a:lnTo>
                  <a:lnTo>
                    <a:pt x="f72" y="f84"/>
                  </a:lnTo>
                  <a:lnTo>
                    <a:pt x="f71" y="f84"/>
                  </a:lnTo>
                  <a:lnTo>
                    <a:pt x="f65" y="f86"/>
                  </a:lnTo>
                  <a:lnTo>
                    <a:pt x="f79" y="f87"/>
                  </a:lnTo>
                  <a:lnTo>
                    <a:pt x="f82" y="f38"/>
                  </a:lnTo>
                  <a:lnTo>
                    <a:pt x="f88" y="f40"/>
                  </a:lnTo>
                  <a:lnTo>
                    <a:pt x="f89" y="f90"/>
                  </a:lnTo>
                  <a:lnTo>
                    <a:pt x="f63" y="f42"/>
                  </a:lnTo>
                  <a:lnTo>
                    <a:pt x="f79" y="f43"/>
                  </a:lnTo>
                  <a:lnTo>
                    <a:pt x="f63" y="f91"/>
                  </a:lnTo>
                  <a:lnTo>
                    <a:pt x="f89" y="f91"/>
                  </a:lnTo>
                  <a:lnTo>
                    <a:pt x="f60" y="f92"/>
                  </a:lnTo>
                  <a:lnTo>
                    <a:pt x="f60" y="f49"/>
                  </a:lnTo>
                  <a:lnTo>
                    <a:pt x="f88" y="f93"/>
                  </a:lnTo>
                  <a:lnTo>
                    <a:pt x="f88" y="f51"/>
                  </a:lnTo>
                  <a:lnTo>
                    <a:pt x="f60" y="f94"/>
                  </a:lnTo>
                  <a:lnTo>
                    <a:pt x="f60" y="f95"/>
                  </a:lnTo>
                  <a:lnTo>
                    <a:pt x="f88" y="f96"/>
                  </a:lnTo>
                  <a:lnTo>
                    <a:pt x="f89" y="f97"/>
                  </a:lnTo>
                  <a:lnTo>
                    <a:pt x="f98" y="f99"/>
                  </a:lnTo>
                  <a:lnTo>
                    <a:pt x="f100" y="f97"/>
                  </a:lnTo>
                  <a:lnTo>
                    <a:pt x="f101" y="f97"/>
                  </a:lnTo>
                  <a:lnTo>
                    <a:pt x="f53" y="f99"/>
                  </a:lnTo>
                  <a:lnTo>
                    <a:pt x="f102" y="f58"/>
                  </a:lnTo>
                  <a:lnTo>
                    <a:pt x="f102" y="f103"/>
                  </a:lnTo>
                  <a:lnTo>
                    <a:pt x="f102" y="f104"/>
                  </a:lnTo>
                  <a:lnTo>
                    <a:pt x="f53" y="f82"/>
                  </a:lnTo>
                  <a:lnTo>
                    <a:pt x="f53" y="f105"/>
                  </a:lnTo>
                  <a:lnTo>
                    <a:pt x="f53" y="f106"/>
                  </a:lnTo>
                  <a:lnTo>
                    <a:pt x="f102" y="f107"/>
                  </a:lnTo>
                  <a:lnTo>
                    <a:pt x="f51" y="f68"/>
                  </a:lnTo>
                  <a:lnTo>
                    <a:pt x="f108" y="f107"/>
                  </a:lnTo>
                  <a:lnTo>
                    <a:pt x="f109" y="f110"/>
                  </a:lnTo>
                  <a:lnTo>
                    <a:pt x="f111" y="f112"/>
                  </a:lnTo>
                  <a:lnTo>
                    <a:pt x="f113" y="f72"/>
                  </a:lnTo>
                  <a:lnTo>
                    <a:pt x="f113" y="f114"/>
                  </a:lnTo>
                  <a:lnTo>
                    <a:pt x="f115" y="f65"/>
                  </a:lnTo>
                  <a:lnTo>
                    <a:pt x="f38" y="f72"/>
                  </a:lnTo>
                  <a:lnTo>
                    <a:pt x="f86" y="f105"/>
                  </a:lnTo>
                  <a:lnTo>
                    <a:pt x="f34" y="f77"/>
                  </a:lnTo>
                  <a:lnTo>
                    <a:pt x="f30" y="f112"/>
                  </a:lnTo>
                  <a:lnTo>
                    <a:pt x="f73" y="f116"/>
                  </a:lnTo>
                  <a:lnTo>
                    <a:pt x="f117" y="f106"/>
                  </a:lnTo>
                  <a:lnTo>
                    <a:pt x="f118" y="f110"/>
                  </a:lnTo>
                  <a:lnTo>
                    <a:pt x="f119" y="f107"/>
                  </a:lnTo>
                  <a:lnTo>
                    <a:pt x="f120" y="f68"/>
                  </a:lnTo>
                  <a:lnTo>
                    <a:pt x="f9" y="f121"/>
                  </a:lnTo>
                  <a:lnTo>
                    <a:pt x="f12" y="f122"/>
                  </a:lnTo>
                  <a:lnTo>
                    <a:pt x="f123" y="f124"/>
                  </a:lnTo>
                  <a:lnTo>
                    <a:pt x="f125" y="f124"/>
                  </a:lnTo>
                  <a:lnTo>
                    <a:pt x="f126" y="f127"/>
                  </a:lnTo>
                  <a:lnTo>
                    <a:pt x="f128" y="f129"/>
                  </a:lnTo>
                  <a:lnTo>
                    <a:pt x="f37" y="f8"/>
                  </a:lnTo>
                  <a:lnTo>
                    <a:pt x="f37" y="f127"/>
                  </a:lnTo>
                  <a:lnTo>
                    <a:pt x="f130" y="f116"/>
                  </a:lnTo>
                  <a:lnTo>
                    <a:pt x="f131" y="f72"/>
                  </a:lnTo>
                  <a:lnTo>
                    <a:pt x="f132" y="f89"/>
                  </a:lnTo>
                  <a:lnTo>
                    <a:pt x="f133" y="f58"/>
                  </a:lnTo>
                  <a:lnTo>
                    <a:pt x="f133" y="f102"/>
                  </a:lnTo>
                  <a:lnTo>
                    <a:pt x="f134" y="f51"/>
                  </a:lnTo>
                  <a:lnTo>
                    <a:pt x="f135" y="f136"/>
                  </a:lnTo>
                  <a:lnTo>
                    <a:pt x="f137" y="f138"/>
                  </a:lnTo>
                  <a:lnTo>
                    <a:pt x="f135" y="f139"/>
                  </a:lnTo>
                  <a:lnTo>
                    <a:pt x="f140" y="f141"/>
                  </a:lnTo>
                  <a:lnTo>
                    <a:pt x="f142" y="f143"/>
                  </a:lnTo>
                  <a:lnTo>
                    <a:pt x="f133" y="f34"/>
                  </a:lnTo>
                  <a:lnTo>
                    <a:pt x="f133" y="f81"/>
                  </a:lnTo>
                  <a:lnTo>
                    <a:pt x="f142" y="f32"/>
                  </a:lnTo>
                  <a:lnTo>
                    <a:pt x="f140" y="f144"/>
                  </a:lnTo>
                  <a:lnTo>
                    <a:pt x="f140" y="f30"/>
                  </a:lnTo>
                  <a:lnTo>
                    <a:pt x="f137" y="f145"/>
                  </a:lnTo>
                  <a:lnTo>
                    <a:pt x="f146" y="f66"/>
                  </a:lnTo>
                  <a:lnTo>
                    <a:pt x="f147" y="f26"/>
                  </a:lnTo>
                  <a:lnTo>
                    <a:pt x="f148" y="f24"/>
                  </a:lnTo>
                  <a:lnTo>
                    <a:pt x="f149" y="f150"/>
                  </a:lnTo>
                  <a:lnTo>
                    <a:pt x="f27" y="f59"/>
                  </a:lnTo>
                  <a:lnTo>
                    <a:pt x="f151" y="f152"/>
                  </a:lnTo>
                  <a:lnTo>
                    <a:pt x="f25" y="f153"/>
                  </a:lnTo>
                  <a:lnTo>
                    <a:pt x="f20" y="f154"/>
                  </a:lnTo>
                  <a:lnTo>
                    <a:pt x="f17" y="f50"/>
                  </a:lnTo>
                  <a:lnTo>
                    <a:pt x="f155" y="f126"/>
                  </a:lnTo>
                  <a:lnTo>
                    <a:pt x="f156" y="f128"/>
                  </a:lnTo>
                  <a:lnTo>
                    <a:pt x="f157" y="f158"/>
                  </a:lnTo>
                  <a:lnTo>
                    <a:pt x="f159" y="f131"/>
                  </a:lnTo>
                  <a:lnTo>
                    <a:pt x="f160" y="f161"/>
                  </a:lnTo>
                  <a:lnTo>
                    <a:pt x="f162" y="f29"/>
                  </a:lnTo>
                  <a:lnTo>
                    <a:pt x="f163" y="f164"/>
                  </a:lnTo>
                  <a:lnTo>
                    <a:pt x="f165" y="f149"/>
                  </a:lnTo>
                  <a:lnTo>
                    <a:pt x="f166" y="f25"/>
                  </a:lnTo>
                  <a:lnTo>
                    <a:pt x="f6" y="f155"/>
                  </a:lnTo>
                  <a:lnTo>
                    <a:pt x="f159" y="f156"/>
                  </a:lnTo>
                  <a:lnTo>
                    <a:pt x="f151" y="f157"/>
                  </a:lnTo>
                  <a:lnTo>
                    <a:pt x="f167" y="f168"/>
                  </a:lnTo>
                  <a:lnTo>
                    <a:pt x="f132" y="f160"/>
                  </a:lnTo>
                  <a:lnTo>
                    <a:pt x="f169" y="f170"/>
                  </a:lnTo>
                  <a:lnTo>
                    <a:pt x="f48" y="f165"/>
                  </a:lnTo>
                  <a:lnTo>
                    <a:pt x="f171" y="f172"/>
                  </a:lnTo>
                  <a:lnTo>
                    <a:pt x="f9" y="f6"/>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8" name="Freeform 12">
              <a:extLst>
                <a:ext uri="{FF2B5EF4-FFF2-40B4-BE49-F238E27FC236}">
                  <a16:creationId xmlns:a16="http://schemas.microsoft.com/office/drawing/2014/main" id="{9DB72D9E-1239-8423-42D5-FC9E52BC1D93}"/>
                </a:ext>
              </a:extLst>
            </p:cNvPr>
            <p:cNvSpPr/>
            <p:nvPr/>
          </p:nvSpPr>
          <p:spPr>
            <a:xfrm>
              <a:off x="6364013" y="3672577"/>
              <a:ext cx="8302" cy="36786"/>
            </a:xfrm>
            <a:custGeom>
              <a:avLst/>
              <a:gdLst>
                <a:gd name="f0" fmla="val 10800000"/>
                <a:gd name="f1" fmla="val 5400000"/>
                <a:gd name="f2" fmla="val 180"/>
                <a:gd name="f3" fmla="val w"/>
                <a:gd name="f4" fmla="val h"/>
                <a:gd name="f5" fmla="val 0"/>
                <a:gd name="f6" fmla="val 7"/>
                <a:gd name="f7" fmla="val 31"/>
                <a:gd name="f8" fmla="val 4"/>
                <a:gd name="f9" fmla="val 2"/>
                <a:gd name="f10" fmla="val 21"/>
                <a:gd name="f11" fmla="val 10"/>
                <a:gd name="f12" fmla="+- 0 0 -90"/>
                <a:gd name="f13" fmla="*/ f3 1 7"/>
                <a:gd name="f14" fmla="*/ f4 1 31"/>
                <a:gd name="f15" fmla="+- f7 0 f5"/>
                <a:gd name="f16" fmla="+- f6 0 f5"/>
                <a:gd name="f17" fmla="*/ f12 f0 1"/>
                <a:gd name="f18" fmla="*/ f16 1 7"/>
                <a:gd name="f19" fmla="*/ f15 1 31"/>
                <a:gd name="f20" fmla="*/ f17 1 f2"/>
                <a:gd name="f21" fmla="*/ 4 1 f18"/>
                <a:gd name="f22" fmla="*/ 0 1 f19"/>
                <a:gd name="f23" fmla="*/ 7 1 f18"/>
                <a:gd name="f24" fmla="*/ 31 1 f19"/>
                <a:gd name="f25" fmla="*/ 2 1 f18"/>
                <a:gd name="f26" fmla="*/ 21 1 f19"/>
                <a:gd name="f27" fmla="*/ 0 1 f18"/>
                <a:gd name="f28" fmla="*/ 10 1 f19"/>
                <a:gd name="f29" fmla="*/ 2 1 f19"/>
                <a:gd name="f30" fmla="*/ f6 1 f18"/>
                <a:gd name="f31" fmla="*/ f7 1 f19"/>
                <a:gd name="f32" fmla="+- f20 0 f1"/>
                <a:gd name="f33" fmla="*/ f27 f13 1"/>
                <a:gd name="f34" fmla="*/ f30 f13 1"/>
                <a:gd name="f35" fmla="*/ f31 f14 1"/>
                <a:gd name="f36" fmla="*/ f22 f14 1"/>
                <a:gd name="f37" fmla="*/ f21 f13 1"/>
                <a:gd name="f38" fmla="*/ f23 f13 1"/>
                <a:gd name="f39" fmla="*/ f24 f14 1"/>
                <a:gd name="f40" fmla="*/ f25 f13 1"/>
                <a:gd name="f41" fmla="*/ f26 f14 1"/>
                <a:gd name="f42" fmla="*/ f28 f14 1"/>
                <a:gd name="f43" fmla="*/ f29 f14 1"/>
              </a:gdLst>
              <a:ahLst/>
              <a:cxnLst>
                <a:cxn ang="3cd4">
                  <a:pos x="hc" y="t"/>
                </a:cxn>
                <a:cxn ang="0">
                  <a:pos x="r" y="vc"/>
                </a:cxn>
                <a:cxn ang="cd4">
                  <a:pos x="hc" y="b"/>
                </a:cxn>
                <a:cxn ang="cd2">
                  <a:pos x="l" y="vc"/>
                </a:cxn>
                <a:cxn ang="f32">
                  <a:pos x="f37" y="f36"/>
                </a:cxn>
                <a:cxn ang="f32">
                  <a:pos x="f38" y="f39"/>
                </a:cxn>
                <a:cxn ang="f32">
                  <a:pos x="f40" y="f41"/>
                </a:cxn>
                <a:cxn ang="f32">
                  <a:pos x="f33" y="f42"/>
                </a:cxn>
                <a:cxn ang="f32">
                  <a:pos x="f40" y="f43"/>
                </a:cxn>
                <a:cxn ang="f32">
                  <a:pos x="f37" y="f36"/>
                </a:cxn>
              </a:cxnLst>
              <a:rect l="f33" t="f36" r="f34" b="f35"/>
              <a:pathLst>
                <a:path w="7" h="31">
                  <a:moveTo>
                    <a:pt x="f8" y="f5"/>
                  </a:moveTo>
                  <a:lnTo>
                    <a:pt x="f6" y="f7"/>
                  </a:lnTo>
                  <a:lnTo>
                    <a:pt x="f9" y="f10"/>
                  </a:lnTo>
                  <a:lnTo>
                    <a:pt x="f5" y="f11"/>
                  </a:lnTo>
                  <a:lnTo>
                    <a:pt x="f9" y="f9"/>
                  </a:lnTo>
                  <a:lnTo>
                    <a:pt x="f8" y="f5"/>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a typeface="ＭＳ Ｐゴシック"/>
              </a:endParaRPr>
            </a:p>
          </p:txBody>
        </p:sp>
        <p:sp>
          <p:nvSpPr>
            <p:cNvPr id="19" name="Freeform 13">
              <a:extLst>
                <a:ext uri="{FF2B5EF4-FFF2-40B4-BE49-F238E27FC236}">
                  <a16:creationId xmlns:a16="http://schemas.microsoft.com/office/drawing/2014/main" id="{B2839BE1-0669-EEEE-7196-D892F42B201B}"/>
                </a:ext>
              </a:extLst>
            </p:cNvPr>
            <p:cNvSpPr/>
            <p:nvPr/>
          </p:nvSpPr>
          <p:spPr>
            <a:xfrm>
              <a:off x="4343317" y="1992413"/>
              <a:ext cx="729727" cy="478185"/>
            </a:xfrm>
            <a:custGeom>
              <a:avLst/>
              <a:gdLst>
                <a:gd name="f0" fmla="val 10800000"/>
                <a:gd name="f1" fmla="val 5400000"/>
                <a:gd name="f2" fmla="val 180"/>
                <a:gd name="f3" fmla="val w"/>
                <a:gd name="f4" fmla="val h"/>
                <a:gd name="f5" fmla="val 0"/>
                <a:gd name="f6" fmla="val 615"/>
                <a:gd name="f7" fmla="val 403"/>
                <a:gd name="f8" fmla="val 532"/>
                <a:gd name="f9" fmla="val 363"/>
                <a:gd name="f10" fmla="val 520"/>
                <a:gd name="f11" fmla="val 370"/>
                <a:gd name="f12" fmla="val 518"/>
                <a:gd name="f13" fmla="val 379"/>
                <a:gd name="f14" fmla="val 391"/>
                <a:gd name="f15" fmla="val 396"/>
                <a:gd name="f16" fmla="val 513"/>
                <a:gd name="f17" fmla="val 398"/>
                <a:gd name="f18" fmla="val 506"/>
                <a:gd name="f19" fmla="val 393"/>
                <a:gd name="f20" fmla="val 503"/>
                <a:gd name="f21" fmla="val 389"/>
                <a:gd name="f22" fmla="val 496"/>
                <a:gd name="f23" fmla="val 384"/>
                <a:gd name="f24" fmla="val 494"/>
                <a:gd name="f25" fmla="val 381"/>
                <a:gd name="f26" fmla="val 489"/>
                <a:gd name="f27" fmla="val 482"/>
                <a:gd name="f28" fmla="val 372"/>
                <a:gd name="f29" fmla="val 458"/>
                <a:gd name="f30" fmla="val 374"/>
                <a:gd name="f31" fmla="val 435"/>
                <a:gd name="f32" fmla="val 377"/>
                <a:gd name="f33" fmla="val 411"/>
                <a:gd name="f34" fmla="val 385"/>
                <a:gd name="f35" fmla="val 361"/>
                <a:gd name="f36" fmla="val 338"/>
                <a:gd name="f37" fmla="val 386"/>
                <a:gd name="f38" fmla="val 314"/>
                <a:gd name="f39" fmla="val 288"/>
                <a:gd name="f40" fmla="val 264"/>
                <a:gd name="f41" fmla="val 241"/>
                <a:gd name="f42" fmla="val 217"/>
                <a:gd name="f43" fmla="val 191"/>
                <a:gd name="f44" fmla="val 167"/>
                <a:gd name="f45" fmla="val 144"/>
                <a:gd name="f46" fmla="val 400"/>
                <a:gd name="f47" fmla="val 118"/>
                <a:gd name="f48" fmla="val 94"/>
                <a:gd name="f49" fmla="val 89"/>
                <a:gd name="f50" fmla="val 85"/>
                <a:gd name="f51" fmla="val 87"/>
                <a:gd name="f52" fmla="val 367"/>
                <a:gd name="f53" fmla="val 344"/>
                <a:gd name="f54" fmla="val 80"/>
                <a:gd name="f55" fmla="val 329"/>
                <a:gd name="f56" fmla="val 78"/>
                <a:gd name="f57" fmla="val 327"/>
                <a:gd name="f58" fmla="val 322"/>
                <a:gd name="f59" fmla="val 318"/>
                <a:gd name="f60" fmla="val 313"/>
                <a:gd name="f61" fmla="val 73"/>
                <a:gd name="f62" fmla="val 310"/>
                <a:gd name="f63" fmla="val 306"/>
                <a:gd name="f64" fmla="val 299"/>
                <a:gd name="f65" fmla="val 294"/>
                <a:gd name="f66" fmla="val 68"/>
                <a:gd name="f67" fmla="val 292"/>
                <a:gd name="f68" fmla="val 287"/>
                <a:gd name="f69" fmla="val 66"/>
                <a:gd name="f70" fmla="val 284"/>
                <a:gd name="f71" fmla="val 61"/>
                <a:gd name="f72" fmla="val 59"/>
                <a:gd name="f73" fmla="val 277"/>
                <a:gd name="f74" fmla="val 261"/>
                <a:gd name="f75" fmla="val 56"/>
                <a:gd name="f76" fmla="val 249"/>
                <a:gd name="f77" fmla="val 52"/>
                <a:gd name="f78" fmla="val 244"/>
                <a:gd name="f79" fmla="val 49"/>
                <a:gd name="f80" fmla="val 237"/>
                <a:gd name="f81" fmla="val 232"/>
                <a:gd name="f82" fmla="val 44"/>
                <a:gd name="f83" fmla="val 223"/>
                <a:gd name="f84" fmla="val 35"/>
                <a:gd name="f85" fmla="val 211"/>
                <a:gd name="f86" fmla="val 28"/>
                <a:gd name="f87" fmla="val 194"/>
                <a:gd name="f88" fmla="val 26"/>
                <a:gd name="f89" fmla="val 176"/>
                <a:gd name="f90" fmla="val 18"/>
                <a:gd name="f91" fmla="val 164"/>
                <a:gd name="f92" fmla="val 16"/>
                <a:gd name="f93" fmla="val 14"/>
                <a:gd name="f94" fmla="val 154"/>
                <a:gd name="f95" fmla="val 9"/>
                <a:gd name="f96" fmla="val 149"/>
                <a:gd name="f97" fmla="val 145"/>
                <a:gd name="f98" fmla="val 2"/>
                <a:gd name="f99" fmla="val 138"/>
                <a:gd name="f100" fmla="val 133"/>
                <a:gd name="f101" fmla="val 128"/>
                <a:gd name="f102" fmla="val 7"/>
                <a:gd name="f103" fmla="val 119"/>
                <a:gd name="f104" fmla="val 105"/>
                <a:gd name="f105" fmla="val 11"/>
                <a:gd name="f106" fmla="val 95"/>
                <a:gd name="f107" fmla="val 88"/>
                <a:gd name="f108" fmla="val 86"/>
                <a:gd name="f109" fmla="val 81"/>
                <a:gd name="f110" fmla="val 76"/>
                <a:gd name="f111" fmla="val 4"/>
                <a:gd name="f112" fmla="val 71"/>
                <a:gd name="f113" fmla="val 67"/>
                <a:gd name="f114" fmla="val 62"/>
                <a:gd name="f115" fmla="val 60"/>
                <a:gd name="f116" fmla="val 55"/>
                <a:gd name="f117" fmla="val 48"/>
                <a:gd name="f118" fmla="val 38"/>
                <a:gd name="f119" fmla="val 42"/>
                <a:gd name="f120" fmla="val 36"/>
                <a:gd name="f121" fmla="val 104"/>
                <a:gd name="f122" fmla="val 33"/>
                <a:gd name="f123" fmla="val 132"/>
                <a:gd name="f124" fmla="val 31"/>
                <a:gd name="f125" fmla="val 163"/>
                <a:gd name="f126" fmla="val 29"/>
                <a:gd name="f127" fmla="val 222"/>
                <a:gd name="f128" fmla="val 253"/>
                <a:gd name="f129" fmla="val 24"/>
                <a:gd name="f130" fmla="val 283"/>
                <a:gd name="f131" fmla="val 22"/>
                <a:gd name="f132" fmla="val 312"/>
                <a:gd name="f133" fmla="val 19"/>
                <a:gd name="f134" fmla="val 343"/>
                <a:gd name="f135" fmla="val 17"/>
                <a:gd name="f136" fmla="val 371"/>
                <a:gd name="f137" fmla="val 12"/>
                <a:gd name="f138" fmla="val 402"/>
                <a:gd name="f139" fmla="val 10"/>
                <a:gd name="f140" fmla="val 432"/>
                <a:gd name="f141" fmla="val 461"/>
                <a:gd name="f142" fmla="val 5"/>
                <a:gd name="f143" fmla="val 492"/>
                <a:gd name="f144" fmla="val 15"/>
                <a:gd name="f145" fmla="val 499"/>
                <a:gd name="f146" fmla="val 508"/>
                <a:gd name="f147" fmla="val 50"/>
                <a:gd name="f148" fmla="val 90"/>
                <a:gd name="f149" fmla="val 529"/>
                <a:gd name="f150" fmla="val 97"/>
                <a:gd name="f151" fmla="val 546"/>
                <a:gd name="f152" fmla="val 102"/>
                <a:gd name="f153" fmla="val 555"/>
                <a:gd name="f154" fmla="val 109"/>
                <a:gd name="f155" fmla="val 560"/>
                <a:gd name="f156" fmla="val 121"/>
                <a:gd name="f157" fmla="val 567"/>
                <a:gd name="f158" fmla="val 577"/>
                <a:gd name="f159" fmla="val 135"/>
                <a:gd name="f160" fmla="val 584"/>
                <a:gd name="f161" fmla="val 142"/>
                <a:gd name="f162" fmla="val 586"/>
                <a:gd name="f163" fmla="val 593"/>
                <a:gd name="f164" fmla="val 605"/>
                <a:gd name="f165" fmla="val 161"/>
                <a:gd name="f166" fmla="val 612"/>
                <a:gd name="f167" fmla="val 168"/>
                <a:gd name="f168" fmla="val 173"/>
                <a:gd name="f169" fmla="val 183"/>
                <a:gd name="f170" fmla="val 610"/>
                <a:gd name="f171" fmla="val 204"/>
                <a:gd name="f172" fmla="val 603"/>
                <a:gd name="f173" fmla="val 218"/>
                <a:gd name="f174" fmla="val 600"/>
                <a:gd name="f175" fmla="val 230"/>
                <a:gd name="f176" fmla="val 239"/>
                <a:gd name="f177" fmla="val 581"/>
                <a:gd name="f178" fmla="val 565"/>
                <a:gd name="f179" fmla="val 256"/>
                <a:gd name="f180" fmla="val 548"/>
                <a:gd name="f181" fmla="val 539"/>
                <a:gd name="f182" fmla="val 270"/>
                <a:gd name="f183" fmla="val 536"/>
                <a:gd name="f184" fmla="val 282"/>
                <a:gd name="f185" fmla="val 296"/>
                <a:gd name="f186" fmla="val 551"/>
                <a:gd name="f187" fmla="val 553"/>
                <a:gd name="f188" fmla="val 541"/>
                <a:gd name="f189" fmla="val 348"/>
                <a:gd name="f190" fmla="+- 0 0 -90"/>
                <a:gd name="f191" fmla="*/ f3 1 615"/>
                <a:gd name="f192" fmla="*/ f4 1 403"/>
                <a:gd name="f193" fmla="+- f7 0 f5"/>
                <a:gd name="f194" fmla="+- f6 0 f5"/>
                <a:gd name="f195" fmla="*/ f190 f0 1"/>
                <a:gd name="f196" fmla="*/ f194 1 615"/>
                <a:gd name="f197" fmla="*/ f193 1 403"/>
                <a:gd name="f198" fmla="*/ 822325 f194 1"/>
                <a:gd name="f199" fmla="*/ 601663 f193 1"/>
                <a:gd name="f200" fmla="*/ 814387 f194 1"/>
                <a:gd name="f201" fmla="*/ 631825 f193 1"/>
                <a:gd name="f202" fmla="*/ 787400 f194 1"/>
                <a:gd name="f203" fmla="*/ 609600 f193 1"/>
                <a:gd name="f204" fmla="*/ 765175 f194 1"/>
                <a:gd name="f205" fmla="*/ 590550 f193 1"/>
                <a:gd name="f206" fmla="*/ 652462 f194 1"/>
                <a:gd name="f207" fmla="*/ 536575 f194 1"/>
                <a:gd name="f208" fmla="*/ 612775 f193 1"/>
                <a:gd name="f209" fmla="*/ 419100 f194 1"/>
                <a:gd name="f210" fmla="*/ 620713 f193 1"/>
                <a:gd name="f211" fmla="*/ 303212 f194 1"/>
                <a:gd name="f212" fmla="*/ 187325 f194 1"/>
                <a:gd name="f213" fmla="*/ 639763 f193 1"/>
                <a:gd name="f214" fmla="*/ 134937 f194 1"/>
                <a:gd name="f215" fmla="*/ 546100 f193 1"/>
                <a:gd name="f216" fmla="*/ 123825 f194 1"/>
                <a:gd name="f217" fmla="*/ 511175 f193 1"/>
                <a:gd name="f218" fmla="*/ 115887 f194 1"/>
                <a:gd name="f219" fmla="*/ 492125 f193 1"/>
                <a:gd name="f220" fmla="*/ 466725 f193 1"/>
                <a:gd name="f221" fmla="*/ 107950 f194 1"/>
                <a:gd name="f222" fmla="*/ 455613 f193 1"/>
                <a:gd name="f223" fmla="*/ 93662 f194 1"/>
                <a:gd name="f224" fmla="*/ 439738 f193 1"/>
                <a:gd name="f225" fmla="*/ 82550 f194 1"/>
                <a:gd name="f226" fmla="*/ 387350 f193 1"/>
                <a:gd name="f227" fmla="*/ 69850 f194 1"/>
                <a:gd name="f228" fmla="*/ 354013 f193 1"/>
                <a:gd name="f229" fmla="*/ 41275 f194 1"/>
                <a:gd name="f230" fmla="*/ 279400 f193 1"/>
                <a:gd name="f231" fmla="*/ 22225 f194 1"/>
                <a:gd name="f232" fmla="*/ 244475 f193 1"/>
                <a:gd name="f233" fmla="*/ 3175 f194 1"/>
                <a:gd name="f234" fmla="*/ 219075 f193 1"/>
                <a:gd name="f235" fmla="*/ 11112 f194 1"/>
                <a:gd name="f236" fmla="*/ 188913 f193 1"/>
                <a:gd name="f237" fmla="*/ 139700 f193 1"/>
                <a:gd name="f238" fmla="*/ 17462 f194 1"/>
                <a:gd name="f239" fmla="*/ 120650 f193 1"/>
                <a:gd name="f240" fmla="*/ 6350 f194 1"/>
                <a:gd name="f241" fmla="*/ 106363 f193 1"/>
                <a:gd name="f242" fmla="*/ 87313 f193 1"/>
                <a:gd name="f243" fmla="*/ 60325 f193 1"/>
                <a:gd name="f244" fmla="*/ 165100 f194 1"/>
                <a:gd name="f245" fmla="*/ 52388 f193 1"/>
                <a:gd name="f246" fmla="*/ 307975 f194 1"/>
                <a:gd name="f247" fmla="*/ 46038 f193 1"/>
                <a:gd name="f248" fmla="*/ 449262 f194 1"/>
                <a:gd name="f249" fmla="*/ 34925 f193 1"/>
                <a:gd name="f250" fmla="*/ 588962 f194 1"/>
                <a:gd name="f251" fmla="*/ 19050 f193 1"/>
                <a:gd name="f252" fmla="*/ 731837 f194 1"/>
                <a:gd name="f253" fmla="*/ 7938 f193 1"/>
                <a:gd name="f254" fmla="*/ 23813 f193 1"/>
                <a:gd name="f255" fmla="*/ 806450 f194 1"/>
                <a:gd name="f256" fmla="*/ 839787 f194 1"/>
                <a:gd name="f257" fmla="*/ 153988 f193 1"/>
                <a:gd name="f258" fmla="*/ 889000 f194 1"/>
                <a:gd name="f259" fmla="*/ 915987 f194 1"/>
                <a:gd name="f260" fmla="*/ 214313 f193 1"/>
                <a:gd name="f261" fmla="*/ 941387 f194 1"/>
                <a:gd name="f262" fmla="*/ 976312 f194 1"/>
                <a:gd name="f263" fmla="*/ 274638 f193 1"/>
                <a:gd name="f264" fmla="*/ 968375 f194 1"/>
                <a:gd name="f265" fmla="*/ 323850 f193 1"/>
                <a:gd name="f266" fmla="*/ 952500 f194 1"/>
                <a:gd name="f267" fmla="*/ 365125 f193 1"/>
                <a:gd name="f268" fmla="*/ 896937 f194 1"/>
                <a:gd name="f269" fmla="*/ 406400 f193 1"/>
                <a:gd name="f270" fmla="*/ 850900 f194 1"/>
                <a:gd name="f271" fmla="*/ 447675 f193 1"/>
                <a:gd name="f272" fmla="*/ 874712 f194 1"/>
                <a:gd name="f273" fmla="*/ 485775 f193 1"/>
                <a:gd name="f274" fmla="*/ 858837 f194 1"/>
                <a:gd name="f275" fmla="*/ 552450 f193 1"/>
                <a:gd name="f276" fmla="*/ f195 1 f2"/>
                <a:gd name="f277" fmla="*/ f198 1 615"/>
                <a:gd name="f278" fmla="*/ f199 1 403"/>
                <a:gd name="f279" fmla="*/ f200 1 615"/>
                <a:gd name="f280" fmla="*/ f201 1 403"/>
                <a:gd name="f281" fmla="*/ f202 1 615"/>
                <a:gd name="f282" fmla="*/ f203 1 403"/>
                <a:gd name="f283" fmla="*/ f204 1 615"/>
                <a:gd name="f284" fmla="*/ f205 1 403"/>
                <a:gd name="f285" fmla="*/ f206 1 615"/>
                <a:gd name="f286" fmla="*/ f207 1 615"/>
                <a:gd name="f287" fmla="*/ f208 1 403"/>
                <a:gd name="f288" fmla="*/ f209 1 615"/>
                <a:gd name="f289" fmla="*/ f210 1 403"/>
                <a:gd name="f290" fmla="*/ f211 1 615"/>
                <a:gd name="f291" fmla="*/ f212 1 615"/>
                <a:gd name="f292" fmla="*/ f213 1 403"/>
                <a:gd name="f293" fmla="*/ f214 1 615"/>
                <a:gd name="f294" fmla="*/ f215 1 403"/>
                <a:gd name="f295" fmla="*/ f216 1 615"/>
                <a:gd name="f296" fmla="*/ f217 1 403"/>
                <a:gd name="f297" fmla="*/ f218 1 615"/>
                <a:gd name="f298" fmla="*/ f219 1 403"/>
                <a:gd name="f299" fmla="*/ f220 1 403"/>
                <a:gd name="f300" fmla="*/ f221 1 615"/>
                <a:gd name="f301" fmla="*/ f222 1 403"/>
                <a:gd name="f302" fmla="*/ f223 1 615"/>
                <a:gd name="f303" fmla="*/ f224 1 403"/>
                <a:gd name="f304" fmla="*/ f225 1 615"/>
                <a:gd name="f305" fmla="*/ f226 1 403"/>
                <a:gd name="f306" fmla="*/ f227 1 615"/>
                <a:gd name="f307" fmla="*/ f228 1 403"/>
                <a:gd name="f308" fmla="*/ f229 1 615"/>
                <a:gd name="f309" fmla="*/ f230 1 403"/>
                <a:gd name="f310" fmla="*/ f231 1 615"/>
                <a:gd name="f311" fmla="*/ f232 1 403"/>
                <a:gd name="f312" fmla="*/ f233 1 615"/>
                <a:gd name="f313" fmla="*/ f234 1 403"/>
                <a:gd name="f314" fmla="*/ f235 1 615"/>
                <a:gd name="f315" fmla="*/ f236 1 403"/>
                <a:gd name="f316" fmla="*/ f237 1 403"/>
                <a:gd name="f317" fmla="*/ f238 1 615"/>
                <a:gd name="f318" fmla="*/ f239 1 403"/>
                <a:gd name="f319" fmla="*/ f240 1 615"/>
                <a:gd name="f320" fmla="*/ f241 1 403"/>
                <a:gd name="f321" fmla="*/ f242 1 403"/>
                <a:gd name="f322" fmla="*/ f243 1 403"/>
                <a:gd name="f323" fmla="*/ f244 1 615"/>
                <a:gd name="f324" fmla="*/ f245 1 403"/>
                <a:gd name="f325" fmla="*/ f246 1 615"/>
                <a:gd name="f326" fmla="*/ f247 1 403"/>
                <a:gd name="f327" fmla="*/ f248 1 615"/>
                <a:gd name="f328" fmla="*/ f249 1 403"/>
                <a:gd name="f329" fmla="*/ f250 1 615"/>
                <a:gd name="f330" fmla="*/ f251 1 403"/>
                <a:gd name="f331" fmla="*/ f252 1 615"/>
                <a:gd name="f332" fmla="*/ f253 1 403"/>
                <a:gd name="f333" fmla="*/ f254 1 403"/>
                <a:gd name="f334" fmla="*/ f255 1 615"/>
                <a:gd name="f335" fmla="*/ f256 1 615"/>
                <a:gd name="f336" fmla="*/ f257 1 403"/>
                <a:gd name="f337" fmla="*/ f258 1 615"/>
                <a:gd name="f338" fmla="*/ f259 1 615"/>
                <a:gd name="f339" fmla="*/ f260 1 403"/>
                <a:gd name="f340" fmla="*/ f261 1 615"/>
                <a:gd name="f341" fmla="*/ f262 1 615"/>
                <a:gd name="f342" fmla="*/ f263 1 403"/>
                <a:gd name="f343" fmla="*/ f264 1 615"/>
                <a:gd name="f344" fmla="*/ f265 1 403"/>
                <a:gd name="f345" fmla="*/ f266 1 615"/>
                <a:gd name="f346" fmla="*/ f267 1 403"/>
                <a:gd name="f347" fmla="*/ f268 1 615"/>
                <a:gd name="f348" fmla="*/ f269 1 403"/>
                <a:gd name="f349" fmla="*/ f270 1 615"/>
                <a:gd name="f350" fmla="*/ f271 1 403"/>
                <a:gd name="f351" fmla="*/ f272 1 615"/>
                <a:gd name="f352" fmla="*/ f273 1 403"/>
                <a:gd name="f353" fmla="*/ f274 1 615"/>
                <a:gd name="f354" fmla="*/ f275 1 403"/>
                <a:gd name="f355" fmla="*/ 0 1 f196"/>
                <a:gd name="f356" fmla="*/ f6 1 f196"/>
                <a:gd name="f357" fmla="*/ 0 1 f197"/>
                <a:gd name="f358" fmla="*/ f7 1 f197"/>
                <a:gd name="f359" fmla="+- f276 0 f1"/>
                <a:gd name="f360" fmla="*/ f277 1 f196"/>
                <a:gd name="f361" fmla="*/ f278 1 f197"/>
                <a:gd name="f362" fmla="*/ f279 1 f196"/>
                <a:gd name="f363" fmla="*/ f280 1 f197"/>
                <a:gd name="f364" fmla="*/ f281 1 f196"/>
                <a:gd name="f365" fmla="*/ f282 1 f197"/>
                <a:gd name="f366" fmla="*/ f283 1 f196"/>
                <a:gd name="f367" fmla="*/ f284 1 f197"/>
                <a:gd name="f368" fmla="*/ f285 1 f196"/>
                <a:gd name="f369" fmla="*/ f286 1 f196"/>
                <a:gd name="f370" fmla="*/ f287 1 f197"/>
                <a:gd name="f371" fmla="*/ f288 1 f196"/>
                <a:gd name="f372" fmla="*/ f289 1 f197"/>
                <a:gd name="f373" fmla="*/ f290 1 f196"/>
                <a:gd name="f374" fmla="*/ f291 1 f196"/>
                <a:gd name="f375" fmla="*/ f292 1 f197"/>
                <a:gd name="f376" fmla="*/ f293 1 f196"/>
                <a:gd name="f377" fmla="*/ f294 1 f197"/>
                <a:gd name="f378" fmla="*/ f295 1 f196"/>
                <a:gd name="f379" fmla="*/ f296 1 f197"/>
                <a:gd name="f380" fmla="*/ f297 1 f196"/>
                <a:gd name="f381" fmla="*/ f298 1 f197"/>
                <a:gd name="f382" fmla="*/ f299 1 f197"/>
                <a:gd name="f383" fmla="*/ f300 1 f196"/>
                <a:gd name="f384" fmla="*/ f301 1 f197"/>
                <a:gd name="f385" fmla="*/ f302 1 f196"/>
                <a:gd name="f386" fmla="*/ f303 1 f197"/>
                <a:gd name="f387" fmla="*/ f304 1 f196"/>
                <a:gd name="f388" fmla="*/ f305 1 f197"/>
                <a:gd name="f389" fmla="*/ f306 1 f196"/>
                <a:gd name="f390" fmla="*/ f307 1 f197"/>
                <a:gd name="f391" fmla="*/ f308 1 f196"/>
                <a:gd name="f392" fmla="*/ f309 1 f197"/>
                <a:gd name="f393" fmla="*/ f310 1 f196"/>
                <a:gd name="f394" fmla="*/ f311 1 f197"/>
                <a:gd name="f395" fmla="*/ f312 1 f196"/>
                <a:gd name="f396" fmla="*/ f313 1 f197"/>
                <a:gd name="f397" fmla="*/ f314 1 f196"/>
                <a:gd name="f398" fmla="*/ f315 1 f197"/>
                <a:gd name="f399" fmla="*/ f316 1 f197"/>
                <a:gd name="f400" fmla="*/ f317 1 f196"/>
                <a:gd name="f401" fmla="*/ f318 1 f197"/>
                <a:gd name="f402" fmla="*/ f319 1 f196"/>
                <a:gd name="f403" fmla="*/ f320 1 f197"/>
                <a:gd name="f404" fmla="*/ f321 1 f197"/>
                <a:gd name="f405" fmla="*/ f322 1 f197"/>
                <a:gd name="f406" fmla="*/ f323 1 f196"/>
                <a:gd name="f407" fmla="*/ f324 1 f197"/>
                <a:gd name="f408" fmla="*/ f325 1 f196"/>
                <a:gd name="f409" fmla="*/ f326 1 f197"/>
                <a:gd name="f410" fmla="*/ f327 1 f196"/>
                <a:gd name="f411" fmla="*/ f328 1 f197"/>
                <a:gd name="f412" fmla="*/ f329 1 f196"/>
                <a:gd name="f413" fmla="*/ f330 1 f197"/>
                <a:gd name="f414" fmla="*/ f331 1 f196"/>
                <a:gd name="f415" fmla="*/ f332 1 f197"/>
                <a:gd name="f416" fmla="*/ f333 1 f197"/>
                <a:gd name="f417" fmla="*/ f334 1 f196"/>
                <a:gd name="f418" fmla="*/ f335 1 f196"/>
                <a:gd name="f419" fmla="*/ f336 1 f197"/>
                <a:gd name="f420" fmla="*/ f337 1 f196"/>
                <a:gd name="f421" fmla="*/ f338 1 f196"/>
                <a:gd name="f422" fmla="*/ f339 1 f197"/>
                <a:gd name="f423" fmla="*/ f340 1 f196"/>
                <a:gd name="f424" fmla="*/ f341 1 f196"/>
                <a:gd name="f425" fmla="*/ f342 1 f197"/>
                <a:gd name="f426" fmla="*/ f343 1 f196"/>
                <a:gd name="f427" fmla="*/ f344 1 f197"/>
                <a:gd name="f428" fmla="*/ f345 1 f196"/>
                <a:gd name="f429" fmla="*/ f346 1 f197"/>
                <a:gd name="f430" fmla="*/ f347 1 f196"/>
                <a:gd name="f431" fmla="*/ f348 1 f197"/>
                <a:gd name="f432" fmla="*/ f349 1 f196"/>
                <a:gd name="f433" fmla="*/ f350 1 f197"/>
                <a:gd name="f434" fmla="*/ f351 1 f196"/>
                <a:gd name="f435" fmla="*/ f352 1 f197"/>
                <a:gd name="f436" fmla="*/ f353 1 f196"/>
                <a:gd name="f437" fmla="*/ f354 1 f197"/>
                <a:gd name="f438" fmla="*/ f355 f191 1"/>
                <a:gd name="f439" fmla="*/ f356 f191 1"/>
                <a:gd name="f440" fmla="*/ f358 f192 1"/>
                <a:gd name="f441" fmla="*/ f357 f192 1"/>
                <a:gd name="f442" fmla="*/ f360 f191 1"/>
                <a:gd name="f443" fmla="*/ f361 f192 1"/>
                <a:gd name="f444" fmla="*/ f362 f191 1"/>
                <a:gd name="f445" fmla="*/ f363 f192 1"/>
                <a:gd name="f446" fmla="*/ f364 f191 1"/>
                <a:gd name="f447" fmla="*/ f365 f192 1"/>
                <a:gd name="f448" fmla="*/ f366 f191 1"/>
                <a:gd name="f449" fmla="*/ f367 f192 1"/>
                <a:gd name="f450" fmla="*/ f368 f191 1"/>
                <a:gd name="f451" fmla="*/ f369 f191 1"/>
                <a:gd name="f452" fmla="*/ f370 f192 1"/>
                <a:gd name="f453" fmla="*/ f371 f191 1"/>
                <a:gd name="f454" fmla="*/ f372 f192 1"/>
                <a:gd name="f455" fmla="*/ f373 f191 1"/>
                <a:gd name="f456" fmla="*/ f374 f191 1"/>
                <a:gd name="f457" fmla="*/ f375 f192 1"/>
                <a:gd name="f458" fmla="*/ f376 f191 1"/>
                <a:gd name="f459" fmla="*/ f377 f192 1"/>
                <a:gd name="f460" fmla="*/ f378 f191 1"/>
                <a:gd name="f461" fmla="*/ f379 f192 1"/>
                <a:gd name="f462" fmla="*/ f380 f191 1"/>
                <a:gd name="f463" fmla="*/ f381 f192 1"/>
                <a:gd name="f464" fmla="*/ f382 f192 1"/>
                <a:gd name="f465" fmla="*/ f383 f191 1"/>
                <a:gd name="f466" fmla="*/ f384 f192 1"/>
                <a:gd name="f467" fmla="*/ f385 f191 1"/>
                <a:gd name="f468" fmla="*/ f386 f192 1"/>
                <a:gd name="f469" fmla="*/ f387 f191 1"/>
                <a:gd name="f470" fmla="*/ f388 f192 1"/>
                <a:gd name="f471" fmla="*/ f389 f191 1"/>
                <a:gd name="f472" fmla="*/ f390 f192 1"/>
                <a:gd name="f473" fmla="*/ f391 f191 1"/>
                <a:gd name="f474" fmla="*/ f392 f192 1"/>
                <a:gd name="f475" fmla="*/ f393 f191 1"/>
                <a:gd name="f476" fmla="*/ f394 f192 1"/>
                <a:gd name="f477" fmla="*/ f395 f191 1"/>
                <a:gd name="f478" fmla="*/ f396 f192 1"/>
                <a:gd name="f479" fmla="*/ f397 f191 1"/>
                <a:gd name="f480" fmla="*/ f398 f192 1"/>
                <a:gd name="f481" fmla="*/ f399 f192 1"/>
                <a:gd name="f482" fmla="*/ f400 f191 1"/>
                <a:gd name="f483" fmla="*/ f401 f192 1"/>
                <a:gd name="f484" fmla="*/ f402 f191 1"/>
                <a:gd name="f485" fmla="*/ f403 f192 1"/>
                <a:gd name="f486" fmla="*/ f404 f192 1"/>
                <a:gd name="f487" fmla="*/ f405 f192 1"/>
                <a:gd name="f488" fmla="*/ f406 f191 1"/>
                <a:gd name="f489" fmla="*/ f407 f192 1"/>
                <a:gd name="f490" fmla="*/ f408 f191 1"/>
                <a:gd name="f491" fmla="*/ f409 f192 1"/>
                <a:gd name="f492" fmla="*/ f410 f191 1"/>
                <a:gd name="f493" fmla="*/ f411 f192 1"/>
                <a:gd name="f494" fmla="*/ f412 f191 1"/>
                <a:gd name="f495" fmla="*/ f413 f192 1"/>
                <a:gd name="f496" fmla="*/ f414 f191 1"/>
                <a:gd name="f497" fmla="*/ f415 f192 1"/>
                <a:gd name="f498" fmla="*/ f416 f192 1"/>
                <a:gd name="f499" fmla="*/ f417 f191 1"/>
                <a:gd name="f500" fmla="*/ f418 f191 1"/>
                <a:gd name="f501" fmla="*/ f419 f192 1"/>
                <a:gd name="f502" fmla="*/ f420 f191 1"/>
                <a:gd name="f503" fmla="*/ f421 f191 1"/>
                <a:gd name="f504" fmla="*/ f422 f192 1"/>
                <a:gd name="f505" fmla="*/ f423 f191 1"/>
                <a:gd name="f506" fmla="*/ f424 f191 1"/>
                <a:gd name="f507" fmla="*/ f425 f192 1"/>
                <a:gd name="f508" fmla="*/ f426 f191 1"/>
                <a:gd name="f509" fmla="*/ f427 f192 1"/>
                <a:gd name="f510" fmla="*/ f428 f191 1"/>
                <a:gd name="f511" fmla="*/ f429 f192 1"/>
                <a:gd name="f512" fmla="*/ f430 f191 1"/>
                <a:gd name="f513" fmla="*/ f431 f192 1"/>
                <a:gd name="f514" fmla="*/ f432 f191 1"/>
                <a:gd name="f515" fmla="*/ f433 f192 1"/>
                <a:gd name="f516" fmla="*/ f434 f191 1"/>
                <a:gd name="f517" fmla="*/ f435 f192 1"/>
                <a:gd name="f518" fmla="*/ f436 f191 1"/>
                <a:gd name="f519" fmla="*/ f437 f192 1"/>
              </a:gdLst>
              <a:ahLst/>
              <a:cxnLst>
                <a:cxn ang="3cd4">
                  <a:pos x="hc" y="t"/>
                </a:cxn>
                <a:cxn ang="0">
                  <a:pos x="r" y="vc"/>
                </a:cxn>
                <a:cxn ang="cd4">
                  <a:pos x="hc" y="b"/>
                </a:cxn>
                <a:cxn ang="cd2">
                  <a:pos x="l" y="vc"/>
                </a:cxn>
                <a:cxn ang="f359">
                  <a:pos x="f442" y="f443"/>
                </a:cxn>
                <a:cxn ang="f359">
                  <a:pos x="f444" y="f445"/>
                </a:cxn>
                <a:cxn ang="f359">
                  <a:pos x="f446" y="f447"/>
                </a:cxn>
                <a:cxn ang="f359">
                  <a:pos x="f448" y="f449"/>
                </a:cxn>
                <a:cxn ang="f359">
                  <a:pos x="f450" y="f443"/>
                </a:cxn>
                <a:cxn ang="f359">
                  <a:pos x="f451" y="f452"/>
                </a:cxn>
                <a:cxn ang="f359">
                  <a:pos x="f453" y="f454"/>
                </a:cxn>
                <a:cxn ang="f359">
                  <a:pos x="f455" y="f445"/>
                </a:cxn>
                <a:cxn ang="f359">
                  <a:pos x="f456" y="f457"/>
                </a:cxn>
                <a:cxn ang="f359">
                  <a:pos x="f458" y="f452"/>
                </a:cxn>
                <a:cxn ang="f359">
                  <a:pos x="f458" y="f459"/>
                </a:cxn>
                <a:cxn ang="f359">
                  <a:pos x="f460" y="f461"/>
                </a:cxn>
                <a:cxn ang="f359">
                  <a:pos x="f462" y="f463"/>
                </a:cxn>
                <a:cxn ang="f359">
                  <a:pos x="f462" y="f464"/>
                </a:cxn>
                <a:cxn ang="f359">
                  <a:pos x="f465" y="f466"/>
                </a:cxn>
                <a:cxn ang="f359">
                  <a:pos x="f467" y="f468"/>
                </a:cxn>
                <a:cxn ang="f359">
                  <a:pos x="f469" y="f470"/>
                </a:cxn>
                <a:cxn ang="f359">
                  <a:pos x="f471" y="f472"/>
                </a:cxn>
                <a:cxn ang="f359">
                  <a:pos x="f473" y="f474"/>
                </a:cxn>
                <a:cxn ang="f359">
                  <a:pos x="f475" y="f476"/>
                </a:cxn>
                <a:cxn ang="f359">
                  <a:pos x="f477" y="f478"/>
                </a:cxn>
                <a:cxn ang="f359">
                  <a:pos x="f479" y="f480"/>
                </a:cxn>
                <a:cxn ang="f359">
                  <a:pos x="f475" y="f481"/>
                </a:cxn>
                <a:cxn ang="f359">
                  <a:pos x="f482" y="f483"/>
                </a:cxn>
                <a:cxn ang="f359">
                  <a:pos x="f484" y="f485"/>
                </a:cxn>
                <a:cxn ang="f359">
                  <a:pos x="f484" y="f486"/>
                </a:cxn>
                <a:cxn ang="f359">
                  <a:pos x="f475" y="f487"/>
                </a:cxn>
                <a:cxn ang="f359">
                  <a:pos x="f488" y="f489"/>
                </a:cxn>
                <a:cxn ang="f359">
                  <a:pos x="f490" y="f491"/>
                </a:cxn>
                <a:cxn ang="f359">
                  <a:pos x="f492" y="f493"/>
                </a:cxn>
                <a:cxn ang="f359">
                  <a:pos x="f494" y="f495"/>
                </a:cxn>
                <a:cxn ang="f359">
                  <a:pos x="f496" y="f497"/>
                </a:cxn>
                <a:cxn ang="f359">
                  <a:pos x="f446" y="f498"/>
                </a:cxn>
                <a:cxn ang="f359">
                  <a:pos x="f499" y="f491"/>
                </a:cxn>
                <a:cxn ang="f359">
                  <a:pos x="f499" y="f485"/>
                </a:cxn>
                <a:cxn ang="f359">
                  <a:pos x="f500" y="f501"/>
                </a:cxn>
                <a:cxn ang="f359">
                  <a:pos x="f502" y="f480"/>
                </a:cxn>
                <a:cxn ang="f359">
                  <a:pos x="f503" y="f504"/>
                </a:cxn>
                <a:cxn ang="f359">
                  <a:pos x="f505" y="f476"/>
                </a:cxn>
                <a:cxn ang="f359">
                  <a:pos x="f506" y="f507"/>
                </a:cxn>
                <a:cxn ang="f359">
                  <a:pos x="f508" y="f509"/>
                </a:cxn>
                <a:cxn ang="f359">
                  <a:pos x="f510" y="f511"/>
                </a:cxn>
                <a:cxn ang="f359">
                  <a:pos x="f512" y="f513"/>
                </a:cxn>
                <a:cxn ang="f359">
                  <a:pos x="f514" y="f515"/>
                </a:cxn>
                <a:cxn ang="f359">
                  <a:pos x="f516" y="f517"/>
                </a:cxn>
                <a:cxn ang="f359">
                  <a:pos x="f518" y="f519"/>
                </a:cxn>
              </a:cxnLst>
              <a:rect l="f438" t="f441" r="f439" b="f440"/>
              <a:pathLst>
                <a:path w="615" h="403">
                  <a:moveTo>
                    <a:pt x="f8" y="f9"/>
                  </a:moveTo>
                  <a:lnTo>
                    <a:pt x="f10" y="f11"/>
                  </a:lnTo>
                  <a:lnTo>
                    <a:pt x="f12" y="f13"/>
                  </a:lnTo>
                  <a:lnTo>
                    <a:pt x="f10" y="f14"/>
                  </a:lnTo>
                  <a:lnTo>
                    <a:pt x="f12" y="f15"/>
                  </a:lnTo>
                  <a:lnTo>
                    <a:pt x="f16" y="f17"/>
                  </a:lnTo>
                  <a:lnTo>
                    <a:pt x="f18" y="f19"/>
                  </a:lnTo>
                  <a:lnTo>
                    <a:pt x="f20" y="f21"/>
                  </a:lnTo>
                  <a:lnTo>
                    <a:pt x="f22" y="f23"/>
                  </a:lnTo>
                  <a:lnTo>
                    <a:pt x="f24" y="f25"/>
                  </a:lnTo>
                  <a:lnTo>
                    <a:pt x="f26" y="f13"/>
                  </a:lnTo>
                  <a:lnTo>
                    <a:pt x="f27" y="f28"/>
                  </a:lnTo>
                  <a:lnTo>
                    <a:pt x="f29" y="f30"/>
                  </a:lnTo>
                  <a:lnTo>
                    <a:pt x="f31" y="f32"/>
                  </a:lnTo>
                  <a:lnTo>
                    <a:pt x="f33" y="f13"/>
                  </a:lnTo>
                  <a:lnTo>
                    <a:pt x="f34" y="f25"/>
                  </a:lnTo>
                  <a:lnTo>
                    <a:pt x="f35" y="f23"/>
                  </a:lnTo>
                  <a:lnTo>
                    <a:pt x="f36" y="f37"/>
                  </a:lnTo>
                  <a:lnTo>
                    <a:pt x="f38" y="f21"/>
                  </a:lnTo>
                  <a:lnTo>
                    <a:pt x="f39" y="f21"/>
                  </a:lnTo>
                  <a:lnTo>
                    <a:pt x="f40" y="f14"/>
                  </a:lnTo>
                  <a:lnTo>
                    <a:pt x="f41" y="f19"/>
                  </a:lnTo>
                  <a:lnTo>
                    <a:pt x="f42" y="f15"/>
                  </a:lnTo>
                  <a:lnTo>
                    <a:pt x="f43" y="f17"/>
                  </a:lnTo>
                  <a:lnTo>
                    <a:pt x="f44" y="f17"/>
                  </a:lnTo>
                  <a:lnTo>
                    <a:pt x="f45" y="f46"/>
                  </a:lnTo>
                  <a:lnTo>
                    <a:pt x="f47" y="f7"/>
                  </a:lnTo>
                  <a:lnTo>
                    <a:pt x="f48" y="f7"/>
                  </a:lnTo>
                  <a:lnTo>
                    <a:pt x="f49" y="f19"/>
                  </a:lnTo>
                  <a:lnTo>
                    <a:pt x="f50" y="f37"/>
                  </a:lnTo>
                  <a:lnTo>
                    <a:pt x="f51" y="f25"/>
                  </a:lnTo>
                  <a:lnTo>
                    <a:pt x="f51" y="f52"/>
                  </a:lnTo>
                  <a:lnTo>
                    <a:pt x="f50" y="f53"/>
                  </a:lnTo>
                  <a:lnTo>
                    <a:pt x="f54" y="f55"/>
                  </a:lnTo>
                  <a:lnTo>
                    <a:pt x="f56" y="f57"/>
                  </a:lnTo>
                  <a:lnTo>
                    <a:pt x="f56" y="f58"/>
                  </a:lnTo>
                  <a:lnTo>
                    <a:pt x="f54" y="f59"/>
                  </a:lnTo>
                  <a:lnTo>
                    <a:pt x="f56" y="f60"/>
                  </a:lnTo>
                  <a:lnTo>
                    <a:pt x="f61" y="f62"/>
                  </a:lnTo>
                  <a:lnTo>
                    <a:pt x="f61" y="f63"/>
                  </a:lnTo>
                  <a:lnTo>
                    <a:pt x="f61" y="f64"/>
                  </a:lnTo>
                  <a:lnTo>
                    <a:pt x="f61" y="f65"/>
                  </a:lnTo>
                  <a:lnTo>
                    <a:pt x="f66" y="f65"/>
                  </a:lnTo>
                  <a:lnTo>
                    <a:pt x="f66" y="f67"/>
                  </a:lnTo>
                  <a:lnTo>
                    <a:pt x="f66" y="f68"/>
                  </a:lnTo>
                  <a:lnTo>
                    <a:pt x="f69" y="f70"/>
                  </a:lnTo>
                  <a:lnTo>
                    <a:pt x="f71" y="f70"/>
                  </a:lnTo>
                  <a:lnTo>
                    <a:pt x="f72" y="f73"/>
                  </a:lnTo>
                  <a:lnTo>
                    <a:pt x="f72" y="f74"/>
                  </a:lnTo>
                  <a:lnTo>
                    <a:pt x="f75" y="f76"/>
                  </a:lnTo>
                  <a:lnTo>
                    <a:pt x="f77" y="f78"/>
                  </a:lnTo>
                  <a:lnTo>
                    <a:pt x="f79" y="f80"/>
                  </a:lnTo>
                  <a:lnTo>
                    <a:pt x="f79" y="f81"/>
                  </a:lnTo>
                  <a:lnTo>
                    <a:pt x="f82" y="f83"/>
                  </a:lnTo>
                  <a:lnTo>
                    <a:pt x="f84" y="f85"/>
                  </a:lnTo>
                  <a:lnTo>
                    <a:pt x="f86" y="f87"/>
                  </a:lnTo>
                  <a:lnTo>
                    <a:pt x="f88" y="f89"/>
                  </a:lnTo>
                  <a:lnTo>
                    <a:pt x="f90" y="f91"/>
                  </a:lnTo>
                  <a:lnTo>
                    <a:pt x="f92" y="f91"/>
                  </a:lnTo>
                  <a:lnTo>
                    <a:pt x="f93" y="f94"/>
                  </a:lnTo>
                  <a:lnTo>
                    <a:pt x="f95" y="f96"/>
                  </a:lnTo>
                  <a:lnTo>
                    <a:pt x="f95" y="f97"/>
                  </a:lnTo>
                  <a:lnTo>
                    <a:pt x="f98" y="f99"/>
                  </a:lnTo>
                  <a:lnTo>
                    <a:pt x="f5" y="f100"/>
                  </a:lnTo>
                  <a:lnTo>
                    <a:pt x="f98" y="f101"/>
                  </a:lnTo>
                  <a:lnTo>
                    <a:pt x="f102" y="f103"/>
                  </a:lnTo>
                  <a:lnTo>
                    <a:pt x="f95" y="f104"/>
                  </a:lnTo>
                  <a:lnTo>
                    <a:pt x="f105" y="f106"/>
                  </a:lnTo>
                  <a:lnTo>
                    <a:pt x="f93" y="f107"/>
                  </a:lnTo>
                  <a:lnTo>
                    <a:pt x="f93" y="f108"/>
                  </a:lnTo>
                  <a:lnTo>
                    <a:pt x="f93" y="f109"/>
                  </a:lnTo>
                  <a:lnTo>
                    <a:pt x="f105" y="f110"/>
                  </a:lnTo>
                  <a:lnTo>
                    <a:pt x="f111" y="f112"/>
                  </a:lnTo>
                  <a:lnTo>
                    <a:pt x="f111" y="f113"/>
                  </a:lnTo>
                  <a:lnTo>
                    <a:pt x="f102" y="f114"/>
                  </a:lnTo>
                  <a:lnTo>
                    <a:pt x="f102" y="f115"/>
                  </a:lnTo>
                  <a:lnTo>
                    <a:pt x="f111" y="f116"/>
                  </a:lnTo>
                  <a:lnTo>
                    <a:pt x="f98" y="f117"/>
                  </a:lnTo>
                  <a:lnTo>
                    <a:pt x="f5" y="f118"/>
                  </a:lnTo>
                  <a:lnTo>
                    <a:pt x="f93" y="f118"/>
                  </a:lnTo>
                  <a:lnTo>
                    <a:pt x="f119" y="f120"/>
                  </a:lnTo>
                  <a:lnTo>
                    <a:pt x="f61" y="f120"/>
                  </a:lnTo>
                  <a:lnTo>
                    <a:pt x="f121" y="f122"/>
                  </a:lnTo>
                  <a:lnTo>
                    <a:pt x="f123" y="f124"/>
                  </a:lnTo>
                  <a:lnTo>
                    <a:pt x="f125" y="f126"/>
                  </a:lnTo>
                  <a:lnTo>
                    <a:pt x="f87" y="f126"/>
                  </a:lnTo>
                  <a:lnTo>
                    <a:pt x="f127" y="f88"/>
                  </a:lnTo>
                  <a:lnTo>
                    <a:pt x="f128" y="f129"/>
                  </a:lnTo>
                  <a:lnTo>
                    <a:pt x="f130" y="f131"/>
                  </a:lnTo>
                  <a:lnTo>
                    <a:pt x="f132" y="f133"/>
                  </a:lnTo>
                  <a:lnTo>
                    <a:pt x="f134" y="f135"/>
                  </a:lnTo>
                  <a:lnTo>
                    <a:pt x="f136" y="f137"/>
                  </a:lnTo>
                  <a:lnTo>
                    <a:pt x="f138" y="f139"/>
                  </a:lnTo>
                  <a:lnTo>
                    <a:pt x="f140" y="f102"/>
                  </a:lnTo>
                  <a:lnTo>
                    <a:pt x="f141" y="f142"/>
                  </a:lnTo>
                  <a:lnTo>
                    <a:pt x="f143" y="f5"/>
                  </a:lnTo>
                  <a:lnTo>
                    <a:pt x="f24" y="f139"/>
                  </a:lnTo>
                  <a:lnTo>
                    <a:pt x="f22" y="f144"/>
                  </a:lnTo>
                  <a:lnTo>
                    <a:pt x="f145" y="f133"/>
                  </a:lnTo>
                  <a:lnTo>
                    <a:pt x="f18" y="f131"/>
                  </a:lnTo>
                  <a:lnTo>
                    <a:pt x="f146" y="f126"/>
                  </a:lnTo>
                  <a:lnTo>
                    <a:pt x="f18" y="f118"/>
                  </a:lnTo>
                  <a:lnTo>
                    <a:pt x="f18" y="f147"/>
                  </a:lnTo>
                  <a:lnTo>
                    <a:pt x="f146" y="f113"/>
                  </a:lnTo>
                  <a:lnTo>
                    <a:pt x="f16" y="f56"/>
                  </a:lnTo>
                  <a:lnTo>
                    <a:pt x="f12" y="f148"/>
                  </a:lnTo>
                  <a:lnTo>
                    <a:pt x="f149" y="f150"/>
                  </a:lnTo>
                  <a:lnTo>
                    <a:pt x="f151" y="f152"/>
                  </a:lnTo>
                  <a:lnTo>
                    <a:pt x="f153" y="f154"/>
                  </a:lnTo>
                  <a:lnTo>
                    <a:pt x="f155" y="f103"/>
                  </a:lnTo>
                  <a:lnTo>
                    <a:pt x="f155" y="f156"/>
                  </a:lnTo>
                  <a:lnTo>
                    <a:pt x="f157" y="f101"/>
                  </a:lnTo>
                  <a:lnTo>
                    <a:pt x="f158" y="f159"/>
                  </a:lnTo>
                  <a:lnTo>
                    <a:pt x="f160" y="f161"/>
                  </a:lnTo>
                  <a:lnTo>
                    <a:pt x="f162" y="f96"/>
                  </a:lnTo>
                  <a:lnTo>
                    <a:pt x="f163" y="f94"/>
                  </a:lnTo>
                  <a:lnTo>
                    <a:pt x="f164" y="f165"/>
                  </a:lnTo>
                  <a:lnTo>
                    <a:pt x="f166" y="f167"/>
                  </a:lnTo>
                  <a:lnTo>
                    <a:pt x="f6" y="f168"/>
                  </a:lnTo>
                  <a:lnTo>
                    <a:pt x="f6" y="f169"/>
                  </a:lnTo>
                  <a:lnTo>
                    <a:pt x="f6" y="f87"/>
                  </a:lnTo>
                  <a:lnTo>
                    <a:pt x="f170" y="f171"/>
                  </a:lnTo>
                  <a:lnTo>
                    <a:pt x="f164" y="f85"/>
                  </a:lnTo>
                  <a:lnTo>
                    <a:pt x="f172" y="f173"/>
                  </a:lnTo>
                  <a:lnTo>
                    <a:pt x="f174" y="f175"/>
                  </a:lnTo>
                  <a:lnTo>
                    <a:pt x="f163" y="f176"/>
                  </a:lnTo>
                  <a:lnTo>
                    <a:pt x="f177" y="f76"/>
                  </a:lnTo>
                  <a:lnTo>
                    <a:pt x="f178" y="f179"/>
                  </a:lnTo>
                  <a:lnTo>
                    <a:pt x="f180" y="f74"/>
                  </a:lnTo>
                  <a:lnTo>
                    <a:pt x="f181" y="f182"/>
                  </a:lnTo>
                  <a:lnTo>
                    <a:pt x="f183" y="f184"/>
                  </a:lnTo>
                  <a:lnTo>
                    <a:pt x="f181" y="f67"/>
                  </a:lnTo>
                  <a:lnTo>
                    <a:pt x="f151" y="f185"/>
                  </a:lnTo>
                  <a:lnTo>
                    <a:pt x="f186" y="f63"/>
                  </a:lnTo>
                  <a:lnTo>
                    <a:pt x="f187" y="f60"/>
                  </a:lnTo>
                  <a:lnTo>
                    <a:pt x="f180" y="f57"/>
                  </a:lnTo>
                  <a:lnTo>
                    <a:pt x="f188" y="f189"/>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0" name="Freeform 14">
              <a:extLst>
                <a:ext uri="{FF2B5EF4-FFF2-40B4-BE49-F238E27FC236}">
                  <a16:creationId xmlns:a16="http://schemas.microsoft.com/office/drawing/2014/main" id="{2A23AF76-C46D-5FA7-7665-71B80999DA49}"/>
                </a:ext>
              </a:extLst>
            </p:cNvPr>
            <p:cNvSpPr/>
            <p:nvPr/>
          </p:nvSpPr>
          <p:spPr>
            <a:xfrm>
              <a:off x="2078184" y="1034872"/>
              <a:ext cx="707187" cy="1154512"/>
            </a:xfrm>
            <a:custGeom>
              <a:avLst/>
              <a:gdLst>
                <a:gd name="f0" fmla="val 10800000"/>
                <a:gd name="f1" fmla="val 5400000"/>
                <a:gd name="f2" fmla="val 360"/>
                <a:gd name="f3" fmla="val 180"/>
                <a:gd name="f4" fmla="val w"/>
                <a:gd name="f5" fmla="val h"/>
                <a:gd name="f6" fmla="val 0"/>
                <a:gd name="f7" fmla="val 596"/>
                <a:gd name="f8" fmla="val 973"/>
                <a:gd name="f9" fmla="val 317"/>
                <a:gd name="f10" fmla="val 322"/>
                <a:gd name="f11" fmla="val 319"/>
                <a:gd name="f12" fmla="val 324"/>
                <a:gd name="f13" fmla="val 326"/>
                <a:gd name="f14" fmla="val 329"/>
                <a:gd name="f15" fmla="val 327"/>
                <a:gd name="f16" fmla="val 331"/>
                <a:gd name="f17" fmla="val 334"/>
                <a:gd name="f18" fmla="val 336"/>
                <a:gd name="f19" fmla="val 348"/>
                <a:gd name="f20" fmla="val 350"/>
                <a:gd name="f21" fmla="val 352"/>
                <a:gd name="f22" fmla="val 339"/>
                <a:gd name="f23" fmla="val 341"/>
                <a:gd name="f24" fmla="val 346"/>
                <a:gd name="f25" fmla="val 353"/>
                <a:gd name="f26" fmla="val 343"/>
                <a:gd name="f27" fmla="val 358"/>
                <a:gd name="f28" fmla="val 365"/>
                <a:gd name="f29" fmla="val 338"/>
                <a:gd name="f30" fmla="val 376"/>
                <a:gd name="f31" fmla="val 333"/>
                <a:gd name="f32" fmla="val 386"/>
                <a:gd name="f33" fmla="val 395"/>
                <a:gd name="f34" fmla="val 398"/>
                <a:gd name="f35" fmla="val 405"/>
                <a:gd name="f36" fmla="val 414"/>
                <a:gd name="f37" fmla="val 417"/>
                <a:gd name="f38" fmla="val 421"/>
                <a:gd name="f39" fmla="val 433"/>
                <a:gd name="f40" fmla="val 436"/>
                <a:gd name="f41" fmla="val 438"/>
                <a:gd name="f42" fmla="val 440"/>
                <a:gd name="f43" fmla="val 314"/>
                <a:gd name="f44" fmla="val 445"/>
                <a:gd name="f45" fmla="val 459"/>
                <a:gd name="f46" fmla="val 312"/>
                <a:gd name="f47" fmla="val 464"/>
                <a:gd name="f48" fmla="val 310"/>
                <a:gd name="f49" fmla="val 469"/>
                <a:gd name="f50" fmla="val 471"/>
                <a:gd name="f51" fmla="val 476"/>
                <a:gd name="f52" fmla="val 485"/>
                <a:gd name="f53" fmla="val 481"/>
                <a:gd name="f54" fmla="val 345"/>
                <a:gd name="f55" fmla="val 478"/>
                <a:gd name="f56" fmla="val 357"/>
                <a:gd name="f57" fmla="val 359"/>
                <a:gd name="f58" fmla="val 466"/>
                <a:gd name="f59" fmla="val 362"/>
                <a:gd name="f60" fmla="val 364"/>
                <a:gd name="f61" fmla="val 369"/>
                <a:gd name="f62" fmla="val 474"/>
                <a:gd name="f63" fmla="val 374"/>
                <a:gd name="f64" fmla="val 488"/>
                <a:gd name="f65" fmla="val 492"/>
                <a:gd name="f66" fmla="val 500"/>
                <a:gd name="f67" fmla="val 509"/>
                <a:gd name="f68" fmla="val 519"/>
                <a:gd name="f69" fmla="val 383"/>
                <a:gd name="f70" fmla="val 533"/>
                <a:gd name="f71" fmla="val 385"/>
                <a:gd name="f72" fmla="val 542"/>
                <a:gd name="f73" fmla="val 390"/>
                <a:gd name="f74" fmla="val 547"/>
                <a:gd name="f75" fmla="val 392"/>
                <a:gd name="f76" fmla="val 552"/>
                <a:gd name="f77" fmla="val 556"/>
                <a:gd name="f78" fmla="val 561"/>
                <a:gd name="f79" fmla="val 388"/>
                <a:gd name="f80" fmla="val 568"/>
                <a:gd name="f81" fmla="val 573"/>
                <a:gd name="f82" fmla="val 578"/>
                <a:gd name="f83" fmla="val 397"/>
                <a:gd name="f84" fmla="val 587"/>
                <a:gd name="f85" fmla="val 400"/>
                <a:gd name="f86" fmla="val 407"/>
                <a:gd name="f87" fmla="val 411"/>
                <a:gd name="f88" fmla="val 590"/>
                <a:gd name="f89" fmla="val 594"/>
                <a:gd name="f90" fmla="val 418"/>
                <a:gd name="f91" fmla="val 601"/>
                <a:gd name="f92" fmla="val 608"/>
                <a:gd name="f93" fmla="val 616"/>
                <a:gd name="f94" fmla="val 625"/>
                <a:gd name="f95" fmla="val 632"/>
                <a:gd name="f96" fmla="val 423"/>
                <a:gd name="f97" fmla="val 637"/>
                <a:gd name="f98" fmla="val 428"/>
                <a:gd name="f99" fmla="val 642"/>
                <a:gd name="f100" fmla="val 646"/>
                <a:gd name="f101" fmla="val 435"/>
                <a:gd name="f102" fmla="val 437"/>
                <a:gd name="f103" fmla="val 644"/>
                <a:gd name="f104" fmla="val 447"/>
                <a:gd name="f105" fmla="val 635"/>
                <a:gd name="f106" fmla="val 454"/>
                <a:gd name="f107" fmla="val 475"/>
                <a:gd name="f108" fmla="val 482"/>
                <a:gd name="f109" fmla="val 487"/>
                <a:gd name="f110" fmla="val 506"/>
                <a:gd name="f111" fmla="val 523"/>
                <a:gd name="f112" fmla="val 639"/>
                <a:gd name="f113" fmla="val 530"/>
                <a:gd name="f114" fmla="val 544"/>
                <a:gd name="f115" fmla="val 558"/>
                <a:gd name="f116" fmla="val 560"/>
                <a:gd name="f117" fmla="val 563"/>
                <a:gd name="f118" fmla="val 630"/>
                <a:gd name="f119" fmla="val 565"/>
                <a:gd name="f120" fmla="val 567"/>
                <a:gd name="f121" fmla="val 623"/>
                <a:gd name="f122" fmla="val 572"/>
                <a:gd name="f123" fmla="val 620"/>
                <a:gd name="f124" fmla="val 575"/>
                <a:gd name="f125" fmla="val 577"/>
                <a:gd name="f126" fmla="val 579"/>
                <a:gd name="f127" fmla="val 584"/>
                <a:gd name="f128" fmla="val 586"/>
                <a:gd name="f129" fmla="val 649"/>
                <a:gd name="f130" fmla="val 591"/>
                <a:gd name="f131" fmla="val 653"/>
                <a:gd name="f132" fmla="val 656"/>
                <a:gd name="f133" fmla="val 677"/>
                <a:gd name="f134" fmla="val 696"/>
                <a:gd name="f135" fmla="val 589"/>
                <a:gd name="f136" fmla="val 715"/>
                <a:gd name="f137" fmla="val 736"/>
                <a:gd name="f138" fmla="val 582"/>
                <a:gd name="f139" fmla="val 755"/>
                <a:gd name="f140" fmla="val 774"/>
                <a:gd name="f141" fmla="val 795"/>
                <a:gd name="f142" fmla="val 814"/>
                <a:gd name="f143" fmla="val 833"/>
                <a:gd name="f144" fmla="val 570"/>
                <a:gd name="f145" fmla="val 855"/>
                <a:gd name="f146" fmla="val 874"/>
                <a:gd name="f147" fmla="val 893"/>
                <a:gd name="f148" fmla="val 914"/>
                <a:gd name="f149" fmla="val 933"/>
                <a:gd name="f150" fmla="val 952"/>
                <a:gd name="f151" fmla="val 553"/>
                <a:gd name="f152" fmla="val 537"/>
                <a:gd name="f153" fmla="val 971"/>
                <a:gd name="f154" fmla="val 518"/>
                <a:gd name="f155" fmla="val 968"/>
                <a:gd name="f156" fmla="val 501"/>
                <a:gd name="f157" fmla="val 966"/>
                <a:gd name="f158" fmla="val 964"/>
                <a:gd name="f159" fmla="val 959"/>
                <a:gd name="f160" fmla="val 449"/>
                <a:gd name="f161" fmla="val 956"/>
                <a:gd name="f162" fmla="val 954"/>
                <a:gd name="f163" fmla="val 949"/>
                <a:gd name="f164" fmla="val 378"/>
                <a:gd name="f165" fmla="val 947"/>
                <a:gd name="f166" fmla="val 945"/>
                <a:gd name="f167" fmla="val 940"/>
                <a:gd name="f168" fmla="val 938"/>
                <a:gd name="f169" fmla="val 935"/>
                <a:gd name="f170" fmla="val 293"/>
                <a:gd name="f171" fmla="val 274"/>
                <a:gd name="f172" fmla="val 928"/>
                <a:gd name="f173" fmla="val 241"/>
                <a:gd name="f174" fmla="val 923"/>
                <a:gd name="f175" fmla="val 206"/>
                <a:gd name="f176" fmla="val 916"/>
                <a:gd name="f177" fmla="val 172"/>
                <a:gd name="f178" fmla="val 912"/>
                <a:gd name="f179" fmla="val 137"/>
                <a:gd name="f180" fmla="val 904"/>
                <a:gd name="f181" fmla="val 104"/>
                <a:gd name="f182" fmla="val 897"/>
                <a:gd name="f183" fmla="val 68"/>
                <a:gd name="f184" fmla="val 890"/>
                <a:gd name="f185" fmla="val 35"/>
                <a:gd name="f186" fmla="val 883"/>
                <a:gd name="f187" fmla="val 876"/>
                <a:gd name="f188" fmla="val 7"/>
                <a:gd name="f189" fmla="val 848"/>
                <a:gd name="f190" fmla="val 12"/>
                <a:gd name="f191" fmla="val 819"/>
                <a:gd name="f192" fmla="val 16"/>
                <a:gd name="f193" fmla="val 793"/>
                <a:gd name="f194" fmla="val 23"/>
                <a:gd name="f195" fmla="val 765"/>
                <a:gd name="f196" fmla="val 28"/>
                <a:gd name="f197" fmla="val 708"/>
                <a:gd name="f198" fmla="val 40"/>
                <a:gd name="f199" fmla="val 679"/>
                <a:gd name="f200" fmla="val 47"/>
                <a:gd name="f201" fmla="val 57"/>
                <a:gd name="f202" fmla="val 59"/>
                <a:gd name="f203" fmla="val 618"/>
                <a:gd name="f204" fmla="val 61"/>
                <a:gd name="f205" fmla="val 611"/>
                <a:gd name="f206" fmla="val 66"/>
                <a:gd name="f207" fmla="val 604"/>
                <a:gd name="f208" fmla="val 64"/>
                <a:gd name="f209" fmla="val 597"/>
                <a:gd name="f210" fmla="val 592"/>
                <a:gd name="f211" fmla="val 50"/>
                <a:gd name="f212" fmla="val 45"/>
                <a:gd name="f213" fmla="val 580"/>
                <a:gd name="f214" fmla="val 78"/>
                <a:gd name="f215" fmla="val 90"/>
                <a:gd name="f216" fmla="val 516"/>
                <a:gd name="f217" fmla="val 94"/>
                <a:gd name="f218" fmla="val 507"/>
                <a:gd name="f219" fmla="val 106"/>
                <a:gd name="f220" fmla="val 132"/>
                <a:gd name="f221" fmla="val 452"/>
                <a:gd name="f222" fmla="val 142"/>
                <a:gd name="f223" fmla="val 431"/>
                <a:gd name="f224" fmla="val 139"/>
                <a:gd name="f225" fmla="val 419"/>
                <a:gd name="f226" fmla="val 135"/>
                <a:gd name="f227" fmla="val 123"/>
                <a:gd name="f228" fmla="val 116"/>
                <a:gd name="f229" fmla="val 384"/>
                <a:gd name="f230" fmla="val 113"/>
                <a:gd name="f231" fmla="val 118"/>
                <a:gd name="f232" fmla="val 120"/>
                <a:gd name="f233" fmla="val 301"/>
                <a:gd name="f234" fmla="val 125"/>
                <a:gd name="f235" fmla="val 282"/>
                <a:gd name="f236" fmla="val 130"/>
                <a:gd name="f237" fmla="val 260"/>
                <a:gd name="f238" fmla="val 242"/>
                <a:gd name="f239" fmla="val 220"/>
                <a:gd name="f240" fmla="val 201"/>
                <a:gd name="f241" fmla="val 146"/>
                <a:gd name="f242" fmla="val 151"/>
                <a:gd name="f243" fmla="val 161"/>
                <a:gd name="f244" fmla="val 156"/>
                <a:gd name="f245" fmla="val 140"/>
                <a:gd name="f246" fmla="val 158"/>
                <a:gd name="f247" fmla="val 121"/>
                <a:gd name="f248" fmla="val 163"/>
                <a:gd name="f249" fmla="val 102"/>
                <a:gd name="f250" fmla="val 168"/>
                <a:gd name="f251" fmla="val 81"/>
                <a:gd name="f252" fmla="val 62"/>
                <a:gd name="f253" fmla="val 177"/>
                <a:gd name="f254" fmla="val 182"/>
                <a:gd name="f255" fmla="val 21"/>
                <a:gd name="f256" fmla="val 187"/>
                <a:gd name="f257" fmla="val 213"/>
                <a:gd name="f258" fmla="val 246"/>
                <a:gd name="f259" fmla="val 14"/>
                <a:gd name="f260" fmla="val 267"/>
                <a:gd name="f261" fmla="val 19"/>
                <a:gd name="f262" fmla="val 253"/>
                <a:gd name="f263" fmla="val 111"/>
                <a:gd name="f264" fmla="val 251"/>
                <a:gd name="f265" fmla="val 166"/>
                <a:gd name="f266" fmla="val 175"/>
                <a:gd name="f267" fmla="val 258"/>
                <a:gd name="f268" fmla="val 185"/>
                <a:gd name="f269" fmla="val 197"/>
                <a:gd name="f270" fmla="val 204"/>
                <a:gd name="f271" fmla="val 211"/>
                <a:gd name="f272" fmla="val 215"/>
                <a:gd name="f273" fmla="val 255"/>
                <a:gd name="f274" fmla="val 218"/>
                <a:gd name="f275" fmla="val 262"/>
                <a:gd name="f276" fmla="val 227"/>
                <a:gd name="f277" fmla="val 269"/>
                <a:gd name="f278" fmla="val 237"/>
                <a:gd name="f279" fmla="val 279"/>
                <a:gd name="f280" fmla="val 284"/>
                <a:gd name="f281" fmla="val 272"/>
                <a:gd name="f282" fmla="val 300"/>
                <a:gd name="f283" fmla="val 287"/>
                <a:gd name="f284" fmla="val 307"/>
                <a:gd name="f285" fmla="val 296"/>
                <a:gd name="f286" fmla="val 305"/>
                <a:gd name="f287" fmla="+- 0 0 -90"/>
                <a:gd name="f288" fmla="*/ f4 1 596"/>
                <a:gd name="f289" fmla="*/ f5 1 973"/>
                <a:gd name="f290" fmla="+- f8 0 f6"/>
                <a:gd name="f291" fmla="+- f7 0 f6"/>
                <a:gd name="f292" fmla="*/ f287 f0 1"/>
                <a:gd name="f293" fmla="*/ f291 1 596"/>
                <a:gd name="f294" fmla="*/ f290 1 973"/>
                <a:gd name="f295" fmla="*/ 517525 f291 1"/>
                <a:gd name="f296" fmla="*/ 511175 f290 1"/>
                <a:gd name="f297" fmla="*/ 525463 f291 1"/>
                <a:gd name="f298" fmla="*/ 533400 f290 1"/>
                <a:gd name="f299" fmla="*/ 558800 f291 1"/>
                <a:gd name="f300" fmla="*/ 538162 f290 1"/>
                <a:gd name="f301" fmla="*/ 544513 f291 1"/>
                <a:gd name="f302" fmla="*/ 568325 f290 1"/>
                <a:gd name="f303" fmla="*/ 627062 f290 1"/>
                <a:gd name="f304" fmla="*/ 661987 f290 1"/>
                <a:gd name="f305" fmla="*/ 506413 f291 1"/>
                <a:gd name="f306" fmla="*/ 695325 f290 1"/>
                <a:gd name="f307" fmla="*/ 495300 f291 1"/>
                <a:gd name="f308" fmla="*/ 736600 f290 1"/>
                <a:gd name="f309" fmla="*/ 514350 f291 1"/>
                <a:gd name="f310" fmla="*/ 769937 f290 1"/>
                <a:gd name="f311" fmla="*/ 536575 f291 1"/>
                <a:gd name="f312" fmla="*/ 763587 f290 1"/>
                <a:gd name="f313" fmla="*/ 569913 f291 1"/>
                <a:gd name="f314" fmla="*/ 593725 f291 1"/>
                <a:gd name="f315" fmla="*/ 758825 f290 1"/>
                <a:gd name="f316" fmla="*/ 596900 f291 1"/>
                <a:gd name="f317" fmla="*/ 781050 f290 1"/>
                <a:gd name="f318" fmla="*/ 608013 f291 1"/>
                <a:gd name="f319" fmla="*/ 846137 f290 1"/>
                <a:gd name="f320" fmla="*/ 622300 f291 1"/>
                <a:gd name="f321" fmla="*/ 882650 f290 1"/>
                <a:gd name="f322" fmla="*/ 619125 f291 1"/>
                <a:gd name="f323" fmla="*/ 917575 f290 1"/>
                <a:gd name="f324" fmla="*/ 652463 f291 1"/>
                <a:gd name="f325" fmla="*/ 936625 f290 1"/>
                <a:gd name="f326" fmla="*/ 663575 f291 1"/>
                <a:gd name="f327" fmla="*/ 977900 f290 1"/>
                <a:gd name="f328" fmla="*/ 679450 f291 1"/>
                <a:gd name="f329" fmla="*/ 1019175 f290 1"/>
                <a:gd name="f330" fmla="*/ 693738 f291 1"/>
                <a:gd name="f331" fmla="*/ 754063 f291 1"/>
                <a:gd name="f332" fmla="*/ 1022350 f290 1"/>
                <a:gd name="f333" fmla="*/ 773113 f291 1"/>
                <a:gd name="f334" fmla="*/ 1008062 f290 1"/>
                <a:gd name="f335" fmla="*/ 841375 f291 1"/>
                <a:gd name="f336" fmla="*/ 889000 f291 1"/>
                <a:gd name="f337" fmla="*/ 896938 f291 1"/>
                <a:gd name="f338" fmla="*/ 992187 f290 1"/>
                <a:gd name="f339" fmla="*/ 915988 f291 1"/>
                <a:gd name="f340" fmla="*/ 938213 f291 1"/>
                <a:gd name="f341" fmla="*/ 1036637 f290 1"/>
                <a:gd name="f342" fmla="*/ 935038 f291 1"/>
                <a:gd name="f343" fmla="*/ 1135062 f290 1"/>
                <a:gd name="f344" fmla="*/ 1262062 f290 1"/>
                <a:gd name="f345" fmla="*/ 900113 f291 1"/>
                <a:gd name="f346" fmla="*/ 1387475 f290 1"/>
                <a:gd name="f347" fmla="*/ 882650 f291 1"/>
                <a:gd name="f348" fmla="*/ 1511300 f290 1"/>
                <a:gd name="f349" fmla="*/ 795338 f291 1"/>
                <a:gd name="f350" fmla="*/ 1533525 f290 1"/>
                <a:gd name="f351" fmla="*/ 687388 f291 1"/>
                <a:gd name="f352" fmla="*/ 1514475 f290 1"/>
                <a:gd name="f353" fmla="*/ 574675 f291 1"/>
                <a:gd name="f354" fmla="*/ 1500187 f290 1"/>
                <a:gd name="f355" fmla="*/ 465138 f291 1"/>
                <a:gd name="f356" fmla="*/ 1481137 f290 1"/>
                <a:gd name="f357" fmla="*/ 273050 f291 1"/>
                <a:gd name="f358" fmla="*/ 1447800 f290 1"/>
                <a:gd name="f359" fmla="*/ 55563 f291 1"/>
                <a:gd name="f360" fmla="*/ 1401762 f290 1"/>
                <a:gd name="f361" fmla="*/ 25400 f291 1"/>
                <a:gd name="f362" fmla="*/ 1258887 f290 1"/>
                <a:gd name="f363" fmla="*/ 63500 f291 1"/>
                <a:gd name="f364" fmla="*/ 1077912 f290 1"/>
                <a:gd name="f365" fmla="*/ 93663 f291 1"/>
                <a:gd name="f366" fmla="*/ 989012 f290 1"/>
                <a:gd name="f367" fmla="*/ 104775 f291 1"/>
                <a:gd name="f368" fmla="*/ 958850 f290 1"/>
                <a:gd name="f369" fmla="*/ 71438 f291 1"/>
                <a:gd name="f370" fmla="*/ 920750 f290 1"/>
                <a:gd name="f371" fmla="*/ 142875 f291 1"/>
                <a:gd name="f372" fmla="*/ 819150 f290 1"/>
                <a:gd name="f373" fmla="*/ 225425 f291 1"/>
                <a:gd name="f374" fmla="*/ 684212 f290 1"/>
                <a:gd name="f375" fmla="*/ 184150 f291 1"/>
                <a:gd name="f376" fmla="*/ 609600 f290 1"/>
                <a:gd name="f377" fmla="*/ 187325 f291 1"/>
                <a:gd name="f378" fmla="*/ 206375 f291 1"/>
                <a:gd name="f379" fmla="*/ 412750 f290 1"/>
                <a:gd name="f380" fmla="*/ 231775 f291 1"/>
                <a:gd name="f381" fmla="*/ 285750 f290 1"/>
                <a:gd name="f382" fmla="*/ 258763 f291 1"/>
                <a:gd name="f383" fmla="*/ 161925 f290 1"/>
                <a:gd name="f384" fmla="*/ 288925 f291 1"/>
                <a:gd name="f385" fmla="*/ 33337 f290 1"/>
                <a:gd name="f386" fmla="*/ 423863 f291 1"/>
                <a:gd name="f387" fmla="*/ 30162 f290 1"/>
                <a:gd name="f388" fmla="*/ 382588 f291 1"/>
                <a:gd name="f389" fmla="*/ 225425 f290 1"/>
                <a:gd name="f390" fmla="*/ 409575 f291 1"/>
                <a:gd name="f391" fmla="*/ 293687 f290 1"/>
                <a:gd name="f392" fmla="*/ 334962 f290 1"/>
                <a:gd name="f393" fmla="*/ 401638 f291 1"/>
                <a:gd name="f394" fmla="*/ 346075 f290 1"/>
                <a:gd name="f395" fmla="*/ 442913 f291 1"/>
                <a:gd name="f396" fmla="*/ 390525 f290 1"/>
                <a:gd name="f397" fmla="*/ 487363 f291 1"/>
                <a:gd name="f398" fmla="*/ 469900 f290 1"/>
                <a:gd name="f399" fmla="*/ 503238 f291 1"/>
                <a:gd name="f400" fmla="*/ f292 1 f3"/>
                <a:gd name="f401" fmla="*/ f295 1 596"/>
                <a:gd name="f402" fmla="*/ f296 1 973"/>
                <a:gd name="f403" fmla="*/ f297 1 596"/>
                <a:gd name="f404" fmla="*/ f298 1 973"/>
                <a:gd name="f405" fmla="*/ f299 1 596"/>
                <a:gd name="f406" fmla="*/ f300 1 973"/>
                <a:gd name="f407" fmla="*/ f301 1 596"/>
                <a:gd name="f408" fmla="*/ f302 1 973"/>
                <a:gd name="f409" fmla="*/ f303 1 973"/>
                <a:gd name="f410" fmla="*/ f304 1 973"/>
                <a:gd name="f411" fmla="*/ f305 1 596"/>
                <a:gd name="f412" fmla="*/ f306 1 973"/>
                <a:gd name="f413" fmla="*/ f307 1 596"/>
                <a:gd name="f414" fmla="*/ f308 1 973"/>
                <a:gd name="f415" fmla="*/ f309 1 596"/>
                <a:gd name="f416" fmla="*/ f310 1 973"/>
                <a:gd name="f417" fmla="*/ f311 1 596"/>
                <a:gd name="f418" fmla="*/ f312 1 973"/>
                <a:gd name="f419" fmla="*/ f313 1 596"/>
                <a:gd name="f420" fmla="*/ f314 1 596"/>
                <a:gd name="f421" fmla="*/ f315 1 973"/>
                <a:gd name="f422" fmla="*/ f316 1 596"/>
                <a:gd name="f423" fmla="*/ f317 1 973"/>
                <a:gd name="f424" fmla="*/ f318 1 596"/>
                <a:gd name="f425" fmla="*/ f319 1 973"/>
                <a:gd name="f426" fmla="*/ f320 1 596"/>
                <a:gd name="f427" fmla="*/ f321 1 973"/>
                <a:gd name="f428" fmla="*/ f322 1 596"/>
                <a:gd name="f429" fmla="*/ f323 1 973"/>
                <a:gd name="f430" fmla="*/ f324 1 596"/>
                <a:gd name="f431" fmla="*/ f325 1 973"/>
                <a:gd name="f432" fmla="*/ f326 1 596"/>
                <a:gd name="f433" fmla="*/ f327 1 973"/>
                <a:gd name="f434" fmla="*/ f328 1 596"/>
                <a:gd name="f435" fmla="*/ f329 1 973"/>
                <a:gd name="f436" fmla="*/ f330 1 596"/>
                <a:gd name="f437" fmla="*/ f331 1 596"/>
                <a:gd name="f438" fmla="*/ f332 1 973"/>
                <a:gd name="f439" fmla="*/ f333 1 596"/>
                <a:gd name="f440" fmla="*/ f334 1 973"/>
                <a:gd name="f441" fmla="*/ f335 1 596"/>
                <a:gd name="f442" fmla="*/ f336 1 596"/>
                <a:gd name="f443" fmla="*/ f337 1 596"/>
                <a:gd name="f444" fmla="*/ f338 1 973"/>
                <a:gd name="f445" fmla="*/ f339 1 596"/>
                <a:gd name="f446" fmla="*/ f340 1 596"/>
                <a:gd name="f447" fmla="*/ f341 1 973"/>
                <a:gd name="f448" fmla="*/ f342 1 596"/>
                <a:gd name="f449" fmla="*/ f343 1 973"/>
                <a:gd name="f450" fmla="*/ f344 1 973"/>
                <a:gd name="f451" fmla="*/ f345 1 596"/>
                <a:gd name="f452" fmla="*/ f346 1 973"/>
                <a:gd name="f453" fmla="*/ f347 1 596"/>
                <a:gd name="f454" fmla="*/ f348 1 973"/>
                <a:gd name="f455" fmla="*/ f349 1 596"/>
                <a:gd name="f456" fmla="*/ f350 1 973"/>
                <a:gd name="f457" fmla="*/ f351 1 596"/>
                <a:gd name="f458" fmla="*/ f352 1 973"/>
                <a:gd name="f459" fmla="*/ f353 1 596"/>
                <a:gd name="f460" fmla="*/ f354 1 973"/>
                <a:gd name="f461" fmla="*/ f355 1 596"/>
                <a:gd name="f462" fmla="*/ f356 1 973"/>
                <a:gd name="f463" fmla="*/ f357 1 596"/>
                <a:gd name="f464" fmla="*/ f358 1 973"/>
                <a:gd name="f465" fmla="*/ f359 1 596"/>
                <a:gd name="f466" fmla="*/ f360 1 973"/>
                <a:gd name="f467" fmla="*/ f361 1 596"/>
                <a:gd name="f468" fmla="*/ f362 1 973"/>
                <a:gd name="f469" fmla="*/ f363 1 596"/>
                <a:gd name="f470" fmla="*/ f364 1 973"/>
                <a:gd name="f471" fmla="*/ f365 1 596"/>
                <a:gd name="f472" fmla="*/ f366 1 973"/>
                <a:gd name="f473" fmla="*/ f367 1 596"/>
                <a:gd name="f474" fmla="*/ f368 1 973"/>
                <a:gd name="f475" fmla="*/ f369 1 596"/>
                <a:gd name="f476" fmla="*/ f370 1 973"/>
                <a:gd name="f477" fmla="*/ f371 1 596"/>
                <a:gd name="f478" fmla="*/ f372 1 973"/>
                <a:gd name="f479" fmla="*/ f373 1 596"/>
                <a:gd name="f480" fmla="*/ f374 1 973"/>
                <a:gd name="f481" fmla="*/ f375 1 596"/>
                <a:gd name="f482" fmla="*/ f376 1 973"/>
                <a:gd name="f483" fmla="*/ f377 1 596"/>
                <a:gd name="f484" fmla="*/ f378 1 596"/>
                <a:gd name="f485" fmla="*/ f379 1 973"/>
                <a:gd name="f486" fmla="*/ f380 1 596"/>
                <a:gd name="f487" fmla="*/ f381 1 973"/>
                <a:gd name="f488" fmla="*/ f382 1 596"/>
                <a:gd name="f489" fmla="*/ f383 1 973"/>
                <a:gd name="f490" fmla="*/ f384 1 596"/>
                <a:gd name="f491" fmla="*/ f385 1 973"/>
                <a:gd name="f492" fmla="*/ f386 1 596"/>
                <a:gd name="f493" fmla="*/ f387 1 973"/>
                <a:gd name="f494" fmla="*/ f388 1 596"/>
                <a:gd name="f495" fmla="*/ f389 1 973"/>
                <a:gd name="f496" fmla="*/ f390 1 596"/>
                <a:gd name="f497" fmla="*/ f391 1 973"/>
                <a:gd name="f498" fmla="*/ f392 1 973"/>
                <a:gd name="f499" fmla="*/ f393 1 596"/>
                <a:gd name="f500" fmla="*/ f394 1 973"/>
                <a:gd name="f501" fmla="*/ f395 1 596"/>
                <a:gd name="f502" fmla="*/ f396 1 973"/>
                <a:gd name="f503" fmla="*/ f397 1 596"/>
                <a:gd name="f504" fmla="*/ f398 1 973"/>
                <a:gd name="f505" fmla="*/ f399 1 596"/>
                <a:gd name="f506" fmla="*/ 0 1 f293"/>
                <a:gd name="f507" fmla="*/ f7 1 f293"/>
                <a:gd name="f508" fmla="*/ 0 1 f294"/>
                <a:gd name="f509" fmla="*/ f8 1 f294"/>
                <a:gd name="f510" fmla="+- f400 0 f1"/>
                <a:gd name="f511" fmla="*/ f401 1 f293"/>
                <a:gd name="f512" fmla="*/ f402 1 f294"/>
                <a:gd name="f513" fmla="*/ f403 1 f293"/>
                <a:gd name="f514" fmla="*/ f404 1 f294"/>
                <a:gd name="f515" fmla="*/ f405 1 f293"/>
                <a:gd name="f516" fmla="*/ f406 1 f294"/>
                <a:gd name="f517" fmla="*/ f407 1 f293"/>
                <a:gd name="f518" fmla="*/ f408 1 f294"/>
                <a:gd name="f519" fmla="*/ f409 1 f294"/>
                <a:gd name="f520" fmla="*/ f410 1 f294"/>
                <a:gd name="f521" fmla="*/ f411 1 f293"/>
                <a:gd name="f522" fmla="*/ f412 1 f294"/>
                <a:gd name="f523" fmla="*/ f413 1 f293"/>
                <a:gd name="f524" fmla="*/ f414 1 f294"/>
                <a:gd name="f525" fmla="*/ f415 1 f293"/>
                <a:gd name="f526" fmla="*/ f416 1 f294"/>
                <a:gd name="f527" fmla="*/ f417 1 f293"/>
                <a:gd name="f528" fmla="*/ f418 1 f294"/>
                <a:gd name="f529" fmla="*/ f419 1 f293"/>
                <a:gd name="f530" fmla="*/ f420 1 f293"/>
                <a:gd name="f531" fmla="*/ f421 1 f294"/>
                <a:gd name="f532" fmla="*/ f422 1 f293"/>
                <a:gd name="f533" fmla="*/ f423 1 f294"/>
                <a:gd name="f534" fmla="*/ f424 1 f293"/>
                <a:gd name="f535" fmla="*/ f425 1 f294"/>
                <a:gd name="f536" fmla="*/ f426 1 f293"/>
                <a:gd name="f537" fmla="*/ f427 1 f294"/>
                <a:gd name="f538" fmla="*/ f428 1 f293"/>
                <a:gd name="f539" fmla="*/ f429 1 f294"/>
                <a:gd name="f540" fmla="*/ f430 1 f293"/>
                <a:gd name="f541" fmla="*/ f431 1 f294"/>
                <a:gd name="f542" fmla="*/ f432 1 f293"/>
                <a:gd name="f543" fmla="*/ f433 1 f294"/>
                <a:gd name="f544" fmla="*/ f434 1 f293"/>
                <a:gd name="f545" fmla="*/ f435 1 f294"/>
                <a:gd name="f546" fmla="*/ f436 1 f293"/>
                <a:gd name="f547" fmla="*/ f437 1 f293"/>
                <a:gd name="f548" fmla="*/ f438 1 f294"/>
                <a:gd name="f549" fmla="*/ f439 1 f293"/>
                <a:gd name="f550" fmla="*/ f440 1 f294"/>
                <a:gd name="f551" fmla="*/ f441 1 f293"/>
                <a:gd name="f552" fmla="*/ f442 1 f293"/>
                <a:gd name="f553" fmla="*/ f443 1 f293"/>
                <a:gd name="f554" fmla="*/ f444 1 f294"/>
                <a:gd name="f555" fmla="*/ f445 1 f293"/>
                <a:gd name="f556" fmla="*/ f446 1 f293"/>
                <a:gd name="f557" fmla="*/ f447 1 f294"/>
                <a:gd name="f558" fmla="*/ f448 1 f293"/>
                <a:gd name="f559" fmla="*/ f449 1 f294"/>
                <a:gd name="f560" fmla="*/ f450 1 f294"/>
                <a:gd name="f561" fmla="*/ f451 1 f293"/>
                <a:gd name="f562" fmla="*/ f452 1 f294"/>
                <a:gd name="f563" fmla="*/ f453 1 f293"/>
                <a:gd name="f564" fmla="*/ f454 1 f294"/>
                <a:gd name="f565" fmla="*/ f455 1 f293"/>
                <a:gd name="f566" fmla="*/ f456 1 f294"/>
                <a:gd name="f567" fmla="*/ f457 1 f293"/>
                <a:gd name="f568" fmla="*/ f458 1 f294"/>
                <a:gd name="f569" fmla="*/ f459 1 f293"/>
                <a:gd name="f570" fmla="*/ f460 1 f294"/>
                <a:gd name="f571" fmla="*/ f461 1 f293"/>
                <a:gd name="f572" fmla="*/ f462 1 f294"/>
                <a:gd name="f573" fmla="*/ f463 1 f293"/>
                <a:gd name="f574" fmla="*/ f464 1 f294"/>
                <a:gd name="f575" fmla="*/ f465 1 f293"/>
                <a:gd name="f576" fmla="*/ f466 1 f294"/>
                <a:gd name="f577" fmla="*/ f467 1 f293"/>
                <a:gd name="f578" fmla="*/ f468 1 f294"/>
                <a:gd name="f579" fmla="*/ f469 1 f293"/>
                <a:gd name="f580" fmla="*/ f470 1 f294"/>
                <a:gd name="f581" fmla="*/ f471 1 f293"/>
                <a:gd name="f582" fmla="*/ f472 1 f294"/>
                <a:gd name="f583" fmla="*/ f473 1 f293"/>
                <a:gd name="f584" fmla="*/ f474 1 f294"/>
                <a:gd name="f585" fmla="*/ f475 1 f293"/>
                <a:gd name="f586" fmla="*/ f476 1 f294"/>
                <a:gd name="f587" fmla="*/ f477 1 f293"/>
                <a:gd name="f588" fmla="*/ f478 1 f294"/>
                <a:gd name="f589" fmla="*/ f479 1 f293"/>
                <a:gd name="f590" fmla="*/ f480 1 f294"/>
                <a:gd name="f591" fmla="*/ f481 1 f293"/>
                <a:gd name="f592" fmla="*/ f482 1 f294"/>
                <a:gd name="f593" fmla="*/ f483 1 f293"/>
                <a:gd name="f594" fmla="*/ f484 1 f293"/>
                <a:gd name="f595" fmla="*/ f485 1 f294"/>
                <a:gd name="f596" fmla="*/ f486 1 f293"/>
                <a:gd name="f597" fmla="*/ f487 1 f294"/>
                <a:gd name="f598" fmla="*/ f488 1 f293"/>
                <a:gd name="f599" fmla="*/ f489 1 f294"/>
                <a:gd name="f600" fmla="*/ f490 1 f293"/>
                <a:gd name="f601" fmla="*/ f491 1 f294"/>
                <a:gd name="f602" fmla="*/ f492 1 f293"/>
                <a:gd name="f603" fmla="*/ f493 1 f294"/>
                <a:gd name="f604" fmla="*/ f494 1 f293"/>
                <a:gd name="f605" fmla="*/ f495 1 f294"/>
                <a:gd name="f606" fmla="*/ f496 1 f293"/>
                <a:gd name="f607" fmla="*/ f497 1 f294"/>
                <a:gd name="f608" fmla="*/ f498 1 f294"/>
                <a:gd name="f609" fmla="*/ f499 1 f293"/>
                <a:gd name="f610" fmla="*/ f500 1 f294"/>
                <a:gd name="f611" fmla="*/ f501 1 f293"/>
                <a:gd name="f612" fmla="*/ f502 1 f294"/>
                <a:gd name="f613" fmla="*/ f503 1 f293"/>
                <a:gd name="f614" fmla="*/ f504 1 f294"/>
                <a:gd name="f615" fmla="*/ f505 1 f293"/>
                <a:gd name="f616" fmla="*/ f506 f288 1"/>
                <a:gd name="f617" fmla="*/ f507 f288 1"/>
                <a:gd name="f618" fmla="*/ f509 f289 1"/>
                <a:gd name="f619" fmla="*/ f508 f289 1"/>
                <a:gd name="f620" fmla="*/ f511 f288 1"/>
                <a:gd name="f621" fmla="*/ f512 f289 1"/>
                <a:gd name="f622" fmla="*/ f513 f288 1"/>
                <a:gd name="f623" fmla="*/ f514 f289 1"/>
                <a:gd name="f624" fmla="*/ f515 f288 1"/>
                <a:gd name="f625" fmla="*/ f516 f289 1"/>
                <a:gd name="f626" fmla="*/ f517 f288 1"/>
                <a:gd name="f627" fmla="*/ f518 f289 1"/>
                <a:gd name="f628" fmla="*/ f519 f289 1"/>
                <a:gd name="f629" fmla="*/ f520 f289 1"/>
                <a:gd name="f630" fmla="*/ f521 f288 1"/>
                <a:gd name="f631" fmla="*/ f522 f289 1"/>
                <a:gd name="f632" fmla="*/ f523 f288 1"/>
                <a:gd name="f633" fmla="*/ f524 f289 1"/>
                <a:gd name="f634" fmla="*/ f525 f288 1"/>
                <a:gd name="f635" fmla="*/ f526 f289 1"/>
                <a:gd name="f636" fmla="*/ f527 f288 1"/>
                <a:gd name="f637" fmla="*/ f528 f289 1"/>
                <a:gd name="f638" fmla="*/ f529 f288 1"/>
                <a:gd name="f639" fmla="*/ f530 f288 1"/>
                <a:gd name="f640" fmla="*/ f531 f289 1"/>
                <a:gd name="f641" fmla="*/ f532 f288 1"/>
                <a:gd name="f642" fmla="*/ f533 f289 1"/>
                <a:gd name="f643" fmla="*/ f534 f288 1"/>
                <a:gd name="f644" fmla="*/ f535 f289 1"/>
                <a:gd name="f645" fmla="*/ f536 f288 1"/>
                <a:gd name="f646" fmla="*/ f537 f289 1"/>
                <a:gd name="f647" fmla="*/ f538 f288 1"/>
                <a:gd name="f648" fmla="*/ f539 f289 1"/>
                <a:gd name="f649" fmla="*/ f540 f288 1"/>
                <a:gd name="f650" fmla="*/ f541 f289 1"/>
                <a:gd name="f651" fmla="*/ f542 f288 1"/>
                <a:gd name="f652" fmla="*/ f543 f289 1"/>
                <a:gd name="f653" fmla="*/ f544 f288 1"/>
                <a:gd name="f654" fmla="*/ f545 f289 1"/>
                <a:gd name="f655" fmla="*/ f546 f288 1"/>
                <a:gd name="f656" fmla="*/ f547 f288 1"/>
                <a:gd name="f657" fmla="*/ f548 f289 1"/>
                <a:gd name="f658" fmla="*/ f549 f288 1"/>
                <a:gd name="f659" fmla="*/ f550 f289 1"/>
                <a:gd name="f660" fmla="*/ f551 f288 1"/>
                <a:gd name="f661" fmla="*/ f552 f288 1"/>
                <a:gd name="f662" fmla="*/ f553 f288 1"/>
                <a:gd name="f663" fmla="*/ f554 f289 1"/>
                <a:gd name="f664" fmla="*/ f555 f288 1"/>
                <a:gd name="f665" fmla="*/ f556 f288 1"/>
                <a:gd name="f666" fmla="*/ f557 f289 1"/>
                <a:gd name="f667" fmla="*/ f558 f288 1"/>
                <a:gd name="f668" fmla="*/ f559 f289 1"/>
                <a:gd name="f669" fmla="*/ f560 f289 1"/>
                <a:gd name="f670" fmla="*/ f561 f288 1"/>
                <a:gd name="f671" fmla="*/ f562 f289 1"/>
                <a:gd name="f672" fmla="*/ f563 f288 1"/>
                <a:gd name="f673" fmla="*/ f564 f289 1"/>
                <a:gd name="f674" fmla="*/ f565 f288 1"/>
                <a:gd name="f675" fmla="*/ f566 f289 1"/>
                <a:gd name="f676" fmla="*/ f567 f288 1"/>
                <a:gd name="f677" fmla="*/ f568 f289 1"/>
                <a:gd name="f678" fmla="*/ f569 f288 1"/>
                <a:gd name="f679" fmla="*/ f570 f289 1"/>
                <a:gd name="f680" fmla="*/ f571 f288 1"/>
                <a:gd name="f681" fmla="*/ f572 f289 1"/>
                <a:gd name="f682" fmla="*/ f573 f288 1"/>
                <a:gd name="f683" fmla="*/ f574 f289 1"/>
                <a:gd name="f684" fmla="*/ f575 f288 1"/>
                <a:gd name="f685" fmla="*/ f576 f289 1"/>
                <a:gd name="f686" fmla="*/ f577 f288 1"/>
                <a:gd name="f687" fmla="*/ f578 f289 1"/>
                <a:gd name="f688" fmla="*/ f579 f288 1"/>
                <a:gd name="f689" fmla="*/ f580 f289 1"/>
                <a:gd name="f690" fmla="*/ f581 f288 1"/>
                <a:gd name="f691" fmla="*/ f582 f289 1"/>
                <a:gd name="f692" fmla="*/ f583 f288 1"/>
                <a:gd name="f693" fmla="*/ f584 f289 1"/>
                <a:gd name="f694" fmla="*/ f585 f288 1"/>
                <a:gd name="f695" fmla="*/ f586 f289 1"/>
                <a:gd name="f696" fmla="*/ f587 f288 1"/>
                <a:gd name="f697" fmla="*/ f588 f289 1"/>
                <a:gd name="f698" fmla="*/ f589 f288 1"/>
                <a:gd name="f699" fmla="*/ f590 f289 1"/>
                <a:gd name="f700" fmla="*/ f591 f288 1"/>
                <a:gd name="f701" fmla="*/ f592 f289 1"/>
                <a:gd name="f702" fmla="*/ f593 f288 1"/>
                <a:gd name="f703" fmla="*/ f594 f288 1"/>
                <a:gd name="f704" fmla="*/ f595 f289 1"/>
                <a:gd name="f705" fmla="*/ f596 f288 1"/>
                <a:gd name="f706" fmla="*/ f597 f289 1"/>
                <a:gd name="f707" fmla="*/ f598 f288 1"/>
                <a:gd name="f708" fmla="*/ f599 f289 1"/>
                <a:gd name="f709" fmla="*/ f600 f288 1"/>
                <a:gd name="f710" fmla="*/ f601 f289 1"/>
                <a:gd name="f711" fmla="*/ f602 f288 1"/>
                <a:gd name="f712" fmla="*/ f603 f289 1"/>
                <a:gd name="f713" fmla="*/ f604 f288 1"/>
                <a:gd name="f714" fmla="*/ f605 f289 1"/>
                <a:gd name="f715" fmla="*/ f606 f288 1"/>
                <a:gd name="f716" fmla="*/ f607 f289 1"/>
                <a:gd name="f717" fmla="*/ f608 f289 1"/>
                <a:gd name="f718" fmla="*/ f609 f288 1"/>
                <a:gd name="f719" fmla="*/ f610 f289 1"/>
                <a:gd name="f720" fmla="*/ f611 f288 1"/>
                <a:gd name="f721" fmla="*/ f612 f289 1"/>
                <a:gd name="f722" fmla="*/ f613 f288 1"/>
                <a:gd name="f723" fmla="*/ f614 f289 1"/>
                <a:gd name="f724" fmla="*/ f615 f288 1"/>
              </a:gdLst>
              <a:ahLst/>
              <a:cxnLst>
                <a:cxn ang="3cd4">
                  <a:pos x="hc" y="t"/>
                </a:cxn>
                <a:cxn ang="0">
                  <a:pos x="r" y="vc"/>
                </a:cxn>
                <a:cxn ang="cd4">
                  <a:pos x="hc" y="b"/>
                </a:cxn>
                <a:cxn ang="cd2">
                  <a:pos x="l" y="vc"/>
                </a:cxn>
                <a:cxn ang="f510">
                  <a:pos x="f620" y="f621"/>
                </a:cxn>
                <a:cxn ang="f510">
                  <a:pos x="f622" y="f623"/>
                </a:cxn>
                <a:cxn ang="f510">
                  <a:pos x="f624" y="f625"/>
                </a:cxn>
                <a:cxn ang="f510">
                  <a:pos x="f626" y="f627"/>
                </a:cxn>
                <a:cxn ang="f510">
                  <a:pos x="f622" y="f628"/>
                </a:cxn>
                <a:cxn ang="f510">
                  <a:pos x="f620" y="f629"/>
                </a:cxn>
                <a:cxn ang="f510">
                  <a:pos x="f630" y="f631"/>
                </a:cxn>
                <a:cxn ang="f510">
                  <a:pos x="f632" y="f633"/>
                </a:cxn>
                <a:cxn ang="f510">
                  <a:pos x="f634" y="f635"/>
                </a:cxn>
                <a:cxn ang="f510">
                  <a:pos x="f636" y="f637"/>
                </a:cxn>
                <a:cxn ang="f510">
                  <a:pos x="f638" y="f633"/>
                </a:cxn>
                <a:cxn ang="f510">
                  <a:pos x="f639" y="f640"/>
                </a:cxn>
                <a:cxn ang="f510">
                  <a:pos x="f641" y="f642"/>
                </a:cxn>
                <a:cxn ang="f510">
                  <a:pos x="f643" y="f644"/>
                </a:cxn>
                <a:cxn ang="f510">
                  <a:pos x="f645" y="f646"/>
                </a:cxn>
                <a:cxn ang="f510">
                  <a:pos x="f647" y="f648"/>
                </a:cxn>
                <a:cxn ang="f510">
                  <a:pos x="f649" y="f650"/>
                </a:cxn>
                <a:cxn ang="f510">
                  <a:pos x="f651" y="f652"/>
                </a:cxn>
                <a:cxn ang="f510">
                  <a:pos x="f653" y="f654"/>
                </a:cxn>
                <a:cxn ang="f510">
                  <a:pos x="f655" y="f654"/>
                </a:cxn>
                <a:cxn ang="f510">
                  <a:pos x="f656" y="f657"/>
                </a:cxn>
                <a:cxn ang="f510">
                  <a:pos x="f658" y="f659"/>
                </a:cxn>
                <a:cxn ang="f510">
                  <a:pos x="f660" y="f654"/>
                </a:cxn>
                <a:cxn ang="f510">
                  <a:pos x="f661" y="f657"/>
                </a:cxn>
                <a:cxn ang="f510">
                  <a:pos x="f662" y="f663"/>
                </a:cxn>
                <a:cxn ang="f510">
                  <a:pos x="f664" y="f663"/>
                </a:cxn>
                <a:cxn ang="f510">
                  <a:pos x="f665" y="f666"/>
                </a:cxn>
                <a:cxn ang="f510">
                  <a:pos x="f667" y="f668"/>
                </a:cxn>
                <a:cxn ang="f510">
                  <a:pos x="f664" y="f669"/>
                </a:cxn>
                <a:cxn ang="f510">
                  <a:pos x="f670" y="f671"/>
                </a:cxn>
                <a:cxn ang="f510">
                  <a:pos x="f672" y="f673"/>
                </a:cxn>
                <a:cxn ang="f510">
                  <a:pos x="f674" y="f675"/>
                </a:cxn>
                <a:cxn ang="f510">
                  <a:pos x="f676" y="f677"/>
                </a:cxn>
                <a:cxn ang="f510">
                  <a:pos x="f678" y="f679"/>
                </a:cxn>
                <a:cxn ang="f510">
                  <a:pos x="f680" y="f681"/>
                </a:cxn>
                <a:cxn ang="f510">
                  <a:pos x="f682" y="f683"/>
                </a:cxn>
                <a:cxn ang="f510">
                  <a:pos x="f684" y="f685"/>
                </a:cxn>
                <a:cxn ang="f510">
                  <a:pos x="f686" y="f687"/>
                </a:cxn>
                <a:cxn ang="f510">
                  <a:pos x="f688" y="f689"/>
                </a:cxn>
                <a:cxn ang="f510">
                  <a:pos x="f690" y="f691"/>
                </a:cxn>
                <a:cxn ang="f510">
                  <a:pos x="f692" y="f693"/>
                </a:cxn>
                <a:cxn ang="f510">
                  <a:pos x="f694" y="f695"/>
                </a:cxn>
                <a:cxn ang="f510">
                  <a:pos x="f696" y="f697"/>
                </a:cxn>
                <a:cxn ang="f510">
                  <a:pos x="f698" y="f699"/>
                </a:cxn>
                <a:cxn ang="f510">
                  <a:pos x="f700" y="f701"/>
                </a:cxn>
                <a:cxn ang="f510">
                  <a:pos x="f702" y="f627"/>
                </a:cxn>
                <a:cxn ang="f510">
                  <a:pos x="f700" y="f621"/>
                </a:cxn>
                <a:cxn ang="f510">
                  <a:pos x="f703" y="f704"/>
                </a:cxn>
                <a:cxn ang="f510">
                  <a:pos x="f705" y="f706"/>
                </a:cxn>
                <a:cxn ang="f510">
                  <a:pos x="f707" y="f708"/>
                </a:cxn>
                <a:cxn ang="f510">
                  <a:pos x="f709" y="f710"/>
                </a:cxn>
                <a:cxn ang="f510">
                  <a:pos x="f711" y="f712"/>
                </a:cxn>
                <a:cxn ang="f510">
                  <a:pos x="f713" y="f714"/>
                </a:cxn>
                <a:cxn ang="f510">
                  <a:pos x="f715" y="f716"/>
                </a:cxn>
                <a:cxn ang="f510">
                  <a:pos x="f715" y="f717"/>
                </a:cxn>
                <a:cxn ang="f510">
                  <a:pos x="f718" y="f719"/>
                </a:cxn>
                <a:cxn ang="f510">
                  <a:pos x="f720" y="f721"/>
                </a:cxn>
                <a:cxn ang="f510">
                  <a:pos x="f722" y="f723"/>
                </a:cxn>
                <a:cxn ang="f510">
                  <a:pos x="f724" y="f621"/>
                </a:cxn>
              </a:cxnLst>
              <a:rect l="f616" t="f619" r="f617" b="f618"/>
              <a:pathLst>
                <a:path w="596" h="973">
                  <a:moveTo>
                    <a:pt x="f9" y="f10"/>
                  </a:moveTo>
                  <a:lnTo>
                    <a:pt x="f11" y="f10"/>
                  </a:lnTo>
                  <a:lnTo>
                    <a:pt x="f12" y="f10"/>
                  </a:lnTo>
                  <a:lnTo>
                    <a:pt x="f13" y="f10"/>
                  </a:lnTo>
                  <a:lnTo>
                    <a:pt x="f14" y="f15"/>
                  </a:lnTo>
                  <a:lnTo>
                    <a:pt x="f13" y="f16"/>
                  </a:lnTo>
                  <a:lnTo>
                    <a:pt x="f14" y="f17"/>
                  </a:lnTo>
                  <a:lnTo>
                    <a:pt x="f16" y="f18"/>
                  </a:lnTo>
                  <a:lnTo>
                    <a:pt x="f18" y="f18"/>
                  </a:lnTo>
                  <a:lnTo>
                    <a:pt x="f19" y="f18"/>
                  </a:lnTo>
                  <a:lnTo>
                    <a:pt x="f20" y="f18"/>
                  </a:lnTo>
                  <a:lnTo>
                    <a:pt x="f21" y="f22"/>
                  </a:lnTo>
                  <a:lnTo>
                    <a:pt x="f21" y="f23"/>
                  </a:lnTo>
                  <a:lnTo>
                    <a:pt x="f20" y="f24"/>
                  </a:lnTo>
                  <a:lnTo>
                    <a:pt x="f19" y="f25"/>
                  </a:lnTo>
                  <a:lnTo>
                    <a:pt x="f26" y="f27"/>
                  </a:lnTo>
                  <a:lnTo>
                    <a:pt x="f26" y="f28"/>
                  </a:lnTo>
                  <a:lnTo>
                    <a:pt x="f29" y="f30"/>
                  </a:lnTo>
                  <a:lnTo>
                    <a:pt x="f31" y="f32"/>
                  </a:lnTo>
                  <a:lnTo>
                    <a:pt x="f16" y="f33"/>
                  </a:lnTo>
                  <a:lnTo>
                    <a:pt x="f13" y="f34"/>
                  </a:lnTo>
                  <a:lnTo>
                    <a:pt x="f14" y="f35"/>
                  </a:lnTo>
                  <a:lnTo>
                    <a:pt x="f12" y="f36"/>
                  </a:lnTo>
                  <a:lnTo>
                    <a:pt x="f13" y="f37"/>
                  </a:lnTo>
                  <a:lnTo>
                    <a:pt x="f14" y="f38"/>
                  </a:lnTo>
                  <a:lnTo>
                    <a:pt x="f14" y="f39"/>
                  </a:lnTo>
                  <a:lnTo>
                    <a:pt x="f14" y="f40"/>
                  </a:lnTo>
                  <a:lnTo>
                    <a:pt x="f11" y="f41"/>
                  </a:lnTo>
                  <a:lnTo>
                    <a:pt x="f9" y="f42"/>
                  </a:lnTo>
                  <a:lnTo>
                    <a:pt x="f43" y="f44"/>
                  </a:lnTo>
                  <a:lnTo>
                    <a:pt x="f43" y="f45"/>
                  </a:lnTo>
                  <a:lnTo>
                    <a:pt x="f46" y="f47"/>
                  </a:lnTo>
                  <a:lnTo>
                    <a:pt x="f48" y="f49"/>
                  </a:lnTo>
                  <a:lnTo>
                    <a:pt x="f48" y="f50"/>
                  </a:lnTo>
                  <a:lnTo>
                    <a:pt x="f9" y="f51"/>
                  </a:lnTo>
                  <a:lnTo>
                    <a:pt x="f12" y="f52"/>
                  </a:lnTo>
                  <a:lnTo>
                    <a:pt x="f13" y="f52"/>
                  </a:lnTo>
                  <a:lnTo>
                    <a:pt x="f14" y="f52"/>
                  </a:lnTo>
                  <a:lnTo>
                    <a:pt x="f31" y="f52"/>
                  </a:lnTo>
                  <a:lnTo>
                    <a:pt x="f29" y="f53"/>
                  </a:lnTo>
                  <a:lnTo>
                    <a:pt x="f54" y="f55"/>
                  </a:lnTo>
                  <a:lnTo>
                    <a:pt x="f56" y="f49"/>
                  </a:lnTo>
                  <a:lnTo>
                    <a:pt x="f57" y="f58"/>
                  </a:lnTo>
                  <a:lnTo>
                    <a:pt x="f57" y="f47"/>
                  </a:lnTo>
                  <a:lnTo>
                    <a:pt x="f59" y="f58"/>
                  </a:lnTo>
                  <a:lnTo>
                    <a:pt x="f60" y="f58"/>
                  </a:lnTo>
                  <a:lnTo>
                    <a:pt x="f61" y="f62"/>
                  </a:lnTo>
                  <a:lnTo>
                    <a:pt x="f63" y="f55"/>
                  </a:lnTo>
                  <a:lnTo>
                    <a:pt x="f63" y="f53"/>
                  </a:lnTo>
                  <a:lnTo>
                    <a:pt x="f63" y="f64"/>
                  </a:lnTo>
                  <a:lnTo>
                    <a:pt x="f30" y="f65"/>
                  </a:lnTo>
                  <a:lnTo>
                    <a:pt x="f63" y="f66"/>
                  </a:lnTo>
                  <a:lnTo>
                    <a:pt x="f30" y="f67"/>
                  </a:lnTo>
                  <a:lnTo>
                    <a:pt x="f30" y="f68"/>
                  </a:lnTo>
                  <a:lnTo>
                    <a:pt x="f69" y="f70"/>
                  </a:lnTo>
                  <a:lnTo>
                    <a:pt x="f71" y="f72"/>
                  </a:lnTo>
                  <a:lnTo>
                    <a:pt x="f73" y="f74"/>
                  </a:lnTo>
                  <a:lnTo>
                    <a:pt x="f75" y="f76"/>
                  </a:lnTo>
                  <a:lnTo>
                    <a:pt x="f75" y="f77"/>
                  </a:lnTo>
                  <a:lnTo>
                    <a:pt x="f75" y="f78"/>
                  </a:lnTo>
                  <a:lnTo>
                    <a:pt x="f79" y="f80"/>
                  </a:lnTo>
                  <a:lnTo>
                    <a:pt x="f73" y="f81"/>
                  </a:lnTo>
                  <a:lnTo>
                    <a:pt x="f73" y="f82"/>
                  </a:lnTo>
                  <a:lnTo>
                    <a:pt x="f83" y="f84"/>
                  </a:lnTo>
                  <a:lnTo>
                    <a:pt x="f85" y="f84"/>
                  </a:lnTo>
                  <a:lnTo>
                    <a:pt x="f86" y="f84"/>
                  </a:lnTo>
                  <a:lnTo>
                    <a:pt x="f87" y="f88"/>
                  </a:lnTo>
                  <a:lnTo>
                    <a:pt x="f36" y="f89"/>
                  </a:lnTo>
                  <a:lnTo>
                    <a:pt x="f90" y="f91"/>
                  </a:lnTo>
                  <a:lnTo>
                    <a:pt x="f90" y="f92"/>
                  </a:lnTo>
                  <a:lnTo>
                    <a:pt x="f90" y="f93"/>
                  </a:lnTo>
                  <a:lnTo>
                    <a:pt x="f38" y="f94"/>
                  </a:lnTo>
                  <a:lnTo>
                    <a:pt x="f38" y="f95"/>
                  </a:lnTo>
                  <a:lnTo>
                    <a:pt x="f96" y="f97"/>
                  </a:lnTo>
                  <a:lnTo>
                    <a:pt x="f98" y="f99"/>
                  </a:lnTo>
                  <a:lnTo>
                    <a:pt x="f39" y="f100"/>
                  </a:lnTo>
                  <a:lnTo>
                    <a:pt x="f101" y="f100"/>
                  </a:lnTo>
                  <a:lnTo>
                    <a:pt x="f102" y="f103"/>
                  </a:lnTo>
                  <a:lnTo>
                    <a:pt x="f102" y="f99"/>
                  </a:lnTo>
                  <a:lnTo>
                    <a:pt x="f42" y="f97"/>
                  </a:lnTo>
                  <a:lnTo>
                    <a:pt x="f104" y="f105"/>
                  </a:lnTo>
                  <a:lnTo>
                    <a:pt x="f106" y="f105"/>
                  </a:lnTo>
                  <a:lnTo>
                    <a:pt x="f107" y="f103"/>
                  </a:lnTo>
                  <a:lnTo>
                    <a:pt x="f55" y="f103"/>
                  </a:lnTo>
                  <a:lnTo>
                    <a:pt x="f55" y="f99"/>
                  </a:lnTo>
                  <a:lnTo>
                    <a:pt x="f108" y="f105"/>
                  </a:lnTo>
                  <a:lnTo>
                    <a:pt x="f109" y="f105"/>
                  </a:lnTo>
                  <a:lnTo>
                    <a:pt x="f65" y="f105"/>
                  </a:lnTo>
                  <a:lnTo>
                    <a:pt x="f110" y="f97"/>
                  </a:lnTo>
                  <a:lnTo>
                    <a:pt x="f111" y="f112"/>
                  </a:lnTo>
                  <a:lnTo>
                    <a:pt x="f113" y="f99"/>
                  </a:lnTo>
                  <a:lnTo>
                    <a:pt x="f114" y="f99"/>
                  </a:lnTo>
                  <a:lnTo>
                    <a:pt x="f77" y="f103"/>
                  </a:lnTo>
                  <a:lnTo>
                    <a:pt x="f115" y="f103"/>
                  </a:lnTo>
                  <a:lnTo>
                    <a:pt x="f116" y="f103"/>
                  </a:lnTo>
                  <a:lnTo>
                    <a:pt x="f115" y="f112"/>
                  </a:lnTo>
                  <a:lnTo>
                    <a:pt x="f115" y="f105"/>
                  </a:lnTo>
                  <a:lnTo>
                    <a:pt x="f117" y="f118"/>
                  </a:lnTo>
                  <a:lnTo>
                    <a:pt x="f119" y="f94"/>
                  </a:lnTo>
                  <a:lnTo>
                    <a:pt x="f120" y="f121"/>
                  </a:lnTo>
                  <a:lnTo>
                    <a:pt x="f122" y="f123"/>
                  </a:lnTo>
                  <a:lnTo>
                    <a:pt x="f124" y="f121"/>
                  </a:lnTo>
                  <a:lnTo>
                    <a:pt x="f125" y="f94"/>
                  </a:lnTo>
                  <a:lnTo>
                    <a:pt x="f126" y="f118"/>
                  </a:lnTo>
                  <a:lnTo>
                    <a:pt x="f127" y="f103"/>
                  </a:lnTo>
                  <a:lnTo>
                    <a:pt x="f128" y="f129"/>
                  </a:lnTo>
                  <a:lnTo>
                    <a:pt x="f130" y="f131"/>
                  </a:lnTo>
                  <a:lnTo>
                    <a:pt x="f7" y="f132"/>
                  </a:lnTo>
                  <a:lnTo>
                    <a:pt x="f89" y="f133"/>
                  </a:lnTo>
                  <a:lnTo>
                    <a:pt x="f130" y="f134"/>
                  </a:lnTo>
                  <a:lnTo>
                    <a:pt x="f135" y="f136"/>
                  </a:lnTo>
                  <a:lnTo>
                    <a:pt x="f128" y="f137"/>
                  </a:lnTo>
                  <a:lnTo>
                    <a:pt x="f138" y="f139"/>
                  </a:lnTo>
                  <a:lnTo>
                    <a:pt x="f126" y="f140"/>
                  </a:lnTo>
                  <a:lnTo>
                    <a:pt x="f125" y="f141"/>
                  </a:lnTo>
                  <a:lnTo>
                    <a:pt x="f124" y="f142"/>
                  </a:lnTo>
                  <a:lnTo>
                    <a:pt x="f122" y="f143"/>
                  </a:lnTo>
                  <a:lnTo>
                    <a:pt x="f144" y="f145"/>
                  </a:lnTo>
                  <a:lnTo>
                    <a:pt x="f120" y="f146"/>
                  </a:lnTo>
                  <a:lnTo>
                    <a:pt x="f119" y="f147"/>
                  </a:lnTo>
                  <a:lnTo>
                    <a:pt x="f117" y="f148"/>
                  </a:lnTo>
                  <a:lnTo>
                    <a:pt x="f115" y="f149"/>
                  </a:lnTo>
                  <a:lnTo>
                    <a:pt x="f77" y="f150"/>
                  </a:lnTo>
                  <a:lnTo>
                    <a:pt x="f151" y="f8"/>
                  </a:lnTo>
                  <a:lnTo>
                    <a:pt x="f152" y="f153"/>
                  </a:lnTo>
                  <a:lnTo>
                    <a:pt x="f154" y="f155"/>
                  </a:lnTo>
                  <a:lnTo>
                    <a:pt x="f156" y="f157"/>
                  </a:lnTo>
                  <a:lnTo>
                    <a:pt x="f52" y="f158"/>
                  </a:lnTo>
                  <a:lnTo>
                    <a:pt x="f58" y="f159"/>
                  </a:lnTo>
                  <a:lnTo>
                    <a:pt x="f160" y="f161"/>
                  </a:lnTo>
                  <a:lnTo>
                    <a:pt x="f39" y="f162"/>
                  </a:lnTo>
                  <a:lnTo>
                    <a:pt x="f36" y="f150"/>
                  </a:lnTo>
                  <a:lnTo>
                    <a:pt x="f83" y="f163"/>
                  </a:lnTo>
                  <a:lnTo>
                    <a:pt x="f164" y="f165"/>
                  </a:lnTo>
                  <a:lnTo>
                    <a:pt x="f59" y="f166"/>
                  </a:lnTo>
                  <a:lnTo>
                    <a:pt x="f54" y="f167"/>
                  </a:lnTo>
                  <a:lnTo>
                    <a:pt x="f13" y="f168"/>
                  </a:lnTo>
                  <a:lnTo>
                    <a:pt x="f48" y="f169"/>
                  </a:lnTo>
                  <a:lnTo>
                    <a:pt x="f170" y="f149"/>
                  </a:lnTo>
                  <a:lnTo>
                    <a:pt x="f171" y="f172"/>
                  </a:lnTo>
                  <a:lnTo>
                    <a:pt x="f173" y="f174"/>
                  </a:lnTo>
                  <a:lnTo>
                    <a:pt x="f175" y="f176"/>
                  </a:lnTo>
                  <a:lnTo>
                    <a:pt x="f177" y="f178"/>
                  </a:lnTo>
                  <a:lnTo>
                    <a:pt x="f179" y="f180"/>
                  </a:lnTo>
                  <a:lnTo>
                    <a:pt x="f181" y="f182"/>
                  </a:lnTo>
                  <a:lnTo>
                    <a:pt x="f183" y="f184"/>
                  </a:lnTo>
                  <a:lnTo>
                    <a:pt x="f185" y="f186"/>
                  </a:lnTo>
                  <a:lnTo>
                    <a:pt x="f6" y="f187"/>
                  </a:lnTo>
                  <a:lnTo>
                    <a:pt x="f188" y="f189"/>
                  </a:lnTo>
                  <a:lnTo>
                    <a:pt x="f190" y="f191"/>
                  </a:lnTo>
                  <a:lnTo>
                    <a:pt x="f192" y="f193"/>
                  </a:lnTo>
                  <a:lnTo>
                    <a:pt x="f194" y="f195"/>
                  </a:lnTo>
                  <a:lnTo>
                    <a:pt x="f196" y="f137"/>
                  </a:lnTo>
                  <a:lnTo>
                    <a:pt x="f185" y="f197"/>
                  </a:lnTo>
                  <a:lnTo>
                    <a:pt x="f198" y="f199"/>
                  </a:lnTo>
                  <a:lnTo>
                    <a:pt x="f200" y="f129"/>
                  </a:lnTo>
                  <a:lnTo>
                    <a:pt x="f201" y="f95"/>
                  </a:lnTo>
                  <a:lnTo>
                    <a:pt x="f202" y="f121"/>
                  </a:lnTo>
                  <a:lnTo>
                    <a:pt x="f202" y="f203"/>
                  </a:lnTo>
                  <a:lnTo>
                    <a:pt x="f204" y="f205"/>
                  </a:lnTo>
                  <a:lnTo>
                    <a:pt x="f206" y="f92"/>
                  </a:lnTo>
                  <a:lnTo>
                    <a:pt x="f206" y="f207"/>
                  </a:lnTo>
                  <a:lnTo>
                    <a:pt x="f208" y="f209"/>
                  </a:lnTo>
                  <a:lnTo>
                    <a:pt x="f202" y="f210"/>
                  </a:lnTo>
                  <a:lnTo>
                    <a:pt x="f211" y="f84"/>
                  </a:lnTo>
                  <a:lnTo>
                    <a:pt x="f212" y="f213"/>
                  </a:lnTo>
                  <a:lnTo>
                    <a:pt x="f200" y="f80"/>
                  </a:lnTo>
                  <a:lnTo>
                    <a:pt x="f202" y="f76"/>
                  </a:lnTo>
                  <a:lnTo>
                    <a:pt x="f214" y="f113"/>
                  </a:lnTo>
                  <a:lnTo>
                    <a:pt x="f215" y="f216"/>
                  </a:lnTo>
                  <a:lnTo>
                    <a:pt x="f217" y="f218"/>
                  </a:lnTo>
                  <a:lnTo>
                    <a:pt x="f219" y="f52"/>
                  </a:lnTo>
                  <a:lnTo>
                    <a:pt x="f220" y="f221"/>
                  </a:lnTo>
                  <a:lnTo>
                    <a:pt x="f222" y="f223"/>
                  </a:lnTo>
                  <a:lnTo>
                    <a:pt x="f224" y="f225"/>
                  </a:lnTo>
                  <a:lnTo>
                    <a:pt x="f226" y="f86"/>
                  </a:lnTo>
                  <a:lnTo>
                    <a:pt x="f227" y="f33"/>
                  </a:lnTo>
                  <a:lnTo>
                    <a:pt x="f228" y="f229"/>
                  </a:lnTo>
                  <a:lnTo>
                    <a:pt x="f228" y="f30"/>
                  </a:lnTo>
                  <a:lnTo>
                    <a:pt x="f230" y="f61"/>
                  </a:lnTo>
                  <a:lnTo>
                    <a:pt x="f230" y="f2"/>
                  </a:lnTo>
                  <a:lnTo>
                    <a:pt x="f231" y="f27"/>
                  </a:lnTo>
                  <a:lnTo>
                    <a:pt x="f231" y="f19"/>
                  </a:lnTo>
                  <a:lnTo>
                    <a:pt x="f228" y="f17"/>
                  </a:lnTo>
                  <a:lnTo>
                    <a:pt x="f230" y="f12"/>
                  </a:lnTo>
                  <a:lnTo>
                    <a:pt x="f228" y="f10"/>
                  </a:lnTo>
                  <a:lnTo>
                    <a:pt x="f232" y="f233"/>
                  </a:lnTo>
                  <a:lnTo>
                    <a:pt x="f234" y="f235"/>
                  </a:lnTo>
                  <a:lnTo>
                    <a:pt x="f236" y="f237"/>
                  </a:lnTo>
                  <a:lnTo>
                    <a:pt x="f220" y="f238"/>
                  </a:lnTo>
                  <a:lnTo>
                    <a:pt x="f179" y="f239"/>
                  </a:lnTo>
                  <a:lnTo>
                    <a:pt x="f222" y="f240"/>
                  </a:lnTo>
                  <a:lnTo>
                    <a:pt x="f241" y="f3"/>
                  </a:lnTo>
                  <a:lnTo>
                    <a:pt x="f242" y="f243"/>
                  </a:lnTo>
                  <a:lnTo>
                    <a:pt x="f244" y="f245"/>
                  </a:lnTo>
                  <a:lnTo>
                    <a:pt x="f246" y="f247"/>
                  </a:lnTo>
                  <a:lnTo>
                    <a:pt x="f248" y="f249"/>
                  </a:lnTo>
                  <a:lnTo>
                    <a:pt x="f250" y="f251"/>
                  </a:lnTo>
                  <a:lnTo>
                    <a:pt x="f177" y="f252"/>
                  </a:lnTo>
                  <a:lnTo>
                    <a:pt x="f253" y="f198"/>
                  </a:lnTo>
                  <a:lnTo>
                    <a:pt x="f254" y="f255"/>
                  </a:lnTo>
                  <a:lnTo>
                    <a:pt x="f256" y="f6"/>
                  </a:lnTo>
                  <a:lnTo>
                    <a:pt x="f257" y="f188"/>
                  </a:lnTo>
                  <a:lnTo>
                    <a:pt x="f258" y="f259"/>
                  </a:lnTo>
                  <a:lnTo>
                    <a:pt x="f260" y="f261"/>
                  </a:lnTo>
                  <a:lnTo>
                    <a:pt x="f237" y="f211"/>
                  </a:lnTo>
                  <a:lnTo>
                    <a:pt x="f262" y="f251"/>
                  </a:lnTo>
                  <a:lnTo>
                    <a:pt x="f258" y="f263"/>
                  </a:lnTo>
                  <a:lnTo>
                    <a:pt x="f173" y="f222"/>
                  </a:lnTo>
                  <a:lnTo>
                    <a:pt x="f258" y="f244"/>
                  </a:lnTo>
                  <a:lnTo>
                    <a:pt x="f264" y="f265"/>
                  </a:lnTo>
                  <a:lnTo>
                    <a:pt x="f262" y="f266"/>
                  </a:lnTo>
                  <a:lnTo>
                    <a:pt x="f267" y="f268"/>
                  </a:lnTo>
                  <a:lnTo>
                    <a:pt x="f237" y="f256"/>
                  </a:lnTo>
                  <a:lnTo>
                    <a:pt x="f237" y="f269"/>
                  </a:lnTo>
                  <a:lnTo>
                    <a:pt x="f267" y="f270"/>
                  </a:lnTo>
                  <a:lnTo>
                    <a:pt x="f267" y="f271"/>
                  </a:lnTo>
                  <a:lnTo>
                    <a:pt x="f267" y="f272"/>
                  </a:lnTo>
                  <a:lnTo>
                    <a:pt x="f273" y="f272"/>
                  </a:lnTo>
                  <a:lnTo>
                    <a:pt x="f262" y="f272"/>
                  </a:lnTo>
                  <a:lnTo>
                    <a:pt x="f262" y="f274"/>
                  </a:lnTo>
                  <a:lnTo>
                    <a:pt x="f273" y="f274"/>
                  </a:lnTo>
                  <a:lnTo>
                    <a:pt x="f275" y="f276"/>
                  </a:lnTo>
                  <a:lnTo>
                    <a:pt x="f277" y="f278"/>
                  </a:lnTo>
                  <a:lnTo>
                    <a:pt x="f279" y="f258"/>
                  </a:lnTo>
                  <a:lnTo>
                    <a:pt x="f280" y="f264"/>
                  </a:lnTo>
                  <a:lnTo>
                    <a:pt x="f170" y="f281"/>
                  </a:lnTo>
                  <a:lnTo>
                    <a:pt x="f282" y="f283"/>
                  </a:lnTo>
                  <a:lnTo>
                    <a:pt x="f284" y="f285"/>
                  </a:lnTo>
                  <a:lnTo>
                    <a:pt x="f48" y="f286"/>
                  </a:lnTo>
                  <a:lnTo>
                    <a:pt x="f9" y="f9"/>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1" name="Freeform 15">
              <a:extLst>
                <a:ext uri="{FF2B5EF4-FFF2-40B4-BE49-F238E27FC236}">
                  <a16:creationId xmlns:a16="http://schemas.microsoft.com/office/drawing/2014/main" id="{737879EC-F310-E524-A95F-C3BDC8CF8DBD}"/>
                </a:ext>
              </a:extLst>
            </p:cNvPr>
            <p:cNvSpPr/>
            <p:nvPr/>
          </p:nvSpPr>
          <p:spPr>
            <a:xfrm>
              <a:off x="4948458" y="2096838"/>
              <a:ext cx="486488" cy="846012"/>
            </a:xfrm>
            <a:custGeom>
              <a:avLst/>
              <a:gdLst>
                <a:gd name="f0" fmla="val 10800000"/>
                <a:gd name="f1" fmla="val 5400000"/>
                <a:gd name="f2" fmla="val 360"/>
                <a:gd name="f3" fmla="val 180"/>
                <a:gd name="f4" fmla="val w"/>
                <a:gd name="f5" fmla="val h"/>
                <a:gd name="f6" fmla="val 0"/>
                <a:gd name="f7" fmla="val 410"/>
                <a:gd name="f8" fmla="val 713"/>
                <a:gd name="f9" fmla="val 405"/>
                <a:gd name="f10" fmla="val 447"/>
                <a:gd name="f11" fmla="val 400"/>
                <a:gd name="f12" fmla="val 436"/>
                <a:gd name="f13" fmla="val 393"/>
                <a:gd name="f14" fmla="val 426"/>
                <a:gd name="f15" fmla="val 391"/>
                <a:gd name="f16" fmla="val 417"/>
                <a:gd name="f17" fmla="val 414"/>
                <a:gd name="f18" fmla="val 409"/>
                <a:gd name="f19" fmla="val 402"/>
                <a:gd name="f20" fmla="val 395"/>
                <a:gd name="f21" fmla="val 398"/>
                <a:gd name="f22" fmla="val 388"/>
                <a:gd name="f23" fmla="val 353"/>
                <a:gd name="f24" fmla="val 386"/>
                <a:gd name="f25" fmla="val 315"/>
                <a:gd name="f26" fmla="val 381"/>
                <a:gd name="f27" fmla="val 277"/>
                <a:gd name="f28" fmla="val 377"/>
                <a:gd name="f29" fmla="val 239"/>
                <a:gd name="f30" fmla="val 372"/>
                <a:gd name="f31" fmla="val 201"/>
                <a:gd name="f32" fmla="val 365"/>
                <a:gd name="f33" fmla="val 163"/>
                <a:gd name="f34" fmla="val 125"/>
                <a:gd name="f35" fmla="val 355"/>
                <a:gd name="f36" fmla="val 92"/>
                <a:gd name="f37" fmla="val 350"/>
                <a:gd name="f38" fmla="val 88"/>
                <a:gd name="f39" fmla="val 346"/>
                <a:gd name="f40" fmla="val 78"/>
                <a:gd name="f41" fmla="val 339"/>
                <a:gd name="f42" fmla="val 59"/>
                <a:gd name="f43" fmla="val 332"/>
                <a:gd name="f44" fmla="val 50"/>
                <a:gd name="f45" fmla="val 329"/>
                <a:gd name="f46" fmla="val 47"/>
                <a:gd name="f47" fmla="val 324"/>
                <a:gd name="f48" fmla="val 43"/>
                <a:gd name="f49" fmla="val 320"/>
                <a:gd name="f50" fmla="val 35"/>
                <a:gd name="f51" fmla="val 317"/>
                <a:gd name="f52" fmla="val 19"/>
                <a:gd name="f53" fmla="val 313"/>
                <a:gd name="f54" fmla="val 301"/>
                <a:gd name="f55" fmla="val 2"/>
                <a:gd name="f56" fmla="val 261"/>
                <a:gd name="f57" fmla="val 7"/>
                <a:gd name="f58" fmla="val 218"/>
                <a:gd name="f59" fmla="val 12"/>
                <a:gd name="f60" fmla="val 175"/>
                <a:gd name="f61" fmla="val 135"/>
                <a:gd name="f62" fmla="val 24"/>
                <a:gd name="f63" fmla="val 93"/>
                <a:gd name="f64" fmla="val 28"/>
                <a:gd name="f65" fmla="val 33"/>
                <a:gd name="f66" fmla="val 57"/>
                <a:gd name="f67" fmla="val 40"/>
                <a:gd name="f68" fmla="val 67"/>
                <a:gd name="f69" fmla="val 74"/>
                <a:gd name="f70" fmla="val 54"/>
                <a:gd name="f71" fmla="val 76"/>
                <a:gd name="f72" fmla="val 61"/>
                <a:gd name="f73" fmla="val 83"/>
                <a:gd name="f74" fmla="val 66"/>
                <a:gd name="f75" fmla="val 95"/>
                <a:gd name="f76" fmla="val 73"/>
                <a:gd name="f77" fmla="val 102"/>
                <a:gd name="f78" fmla="val 80"/>
                <a:gd name="f79" fmla="val 105"/>
                <a:gd name="f80" fmla="val 85"/>
                <a:gd name="f81" fmla="val 106"/>
                <a:gd name="f82" fmla="val 100"/>
                <a:gd name="f83" fmla="val 116"/>
                <a:gd name="f84" fmla="val 123"/>
                <a:gd name="f85" fmla="val 130"/>
                <a:gd name="f86" fmla="val 90"/>
                <a:gd name="f87" fmla="val 142"/>
                <a:gd name="f88" fmla="val 151"/>
                <a:gd name="f89" fmla="val 71"/>
                <a:gd name="f90" fmla="val 161"/>
                <a:gd name="f91" fmla="val 55"/>
                <a:gd name="f92" fmla="val 168"/>
                <a:gd name="f93" fmla="val 38"/>
                <a:gd name="f94" fmla="val 173"/>
                <a:gd name="f95" fmla="val 29"/>
                <a:gd name="f96" fmla="val 182"/>
                <a:gd name="f97" fmla="val 26"/>
                <a:gd name="f98" fmla="val 194"/>
                <a:gd name="f99" fmla="val 204"/>
                <a:gd name="f100" fmla="val 36"/>
                <a:gd name="f101" fmla="val 208"/>
                <a:gd name="f102" fmla="val 41"/>
                <a:gd name="f103" fmla="val 225"/>
                <a:gd name="f104" fmla="val 31"/>
                <a:gd name="f105" fmla="val 260"/>
                <a:gd name="f106" fmla="val 22"/>
                <a:gd name="f107" fmla="val 275"/>
                <a:gd name="f108" fmla="val 10"/>
                <a:gd name="f109" fmla="val 282"/>
                <a:gd name="f110" fmla="val 8"/>
                <a:gd name="f111" fmla="val 291"/>
                <a:gd name="f112" fmla="val 303"/>
                <a:gd name="f113" fmla="val 308"/>
                <a:gd name="f114" fmla="val 3"/>
                <a:gd name="f115" fmla="val 310"/>
                <a:gd name="f116" fmla="val 331"/>
                <a:gd name="f117" fmla="val 348"/>
                <a:gd name="f118" fmla="val 367"/>
                <a:gd name="f119" fmla="val 17"/>
                <a:gd name="f120" fmla="val 407"/>
                <a:gd name="f121" fmla="val 431"/>
                <a:gd name="f122" fmla="val 454"/>
                <a:gd name="f123" fmla="val 97"/>
                <a:gd name="f124" fmla="val 478"/>
                <a:gd name="f125" fmla="val 107"/>
                <a:gd name="f126" fmla="val 488"/>
                <a:gd name="f127" fmla="val 483"/>
                <a:gd name="f128" fmla="val 128"/>
                <a:gd name="f129" fmla="val 485"/>
                <a:gd name="f130" fmla="val 149"/>
                <a:gd name="f131" fmla="val 490"/>
                <a:gd name="f132" fmla="val 152"/>
                <a:gd name="f133" fmla="val 492"/>
                <a:gd name="f134" fmla="val 495"/>
                <a:gd name="f135" fmla="val 499"/>
                <a:gd name="f136" fmla="val 140"/>
                <a:gd name="f137" fmla="val 542"/>
                <a:gd name="f138" fmla="val 561"/>
                <a:gd name="f139" fmla="val 138"/>
                <a:gd name="f140" fmla="val 568"/>
                <a:gd name="f141" fmla="val 145"/>
                <a:gd name="f142" fmla="val 578"/>
                <a:gd name="f143" fmla="val 159"/>
                <a:gd name="f144" fmla="val 589"/>
                <a:gd name="f145" fmla="val 171"/>
                <a:gd name="f146" fmla="val 597"/>
                <a:gd name="f147" fmla="val 601"/>
                <a:gd name="f148" fmla="val 197"/>
                <a:gd name="f149" fmla="val 608"/>
                <a:gd name="f150" fmla="val 625"/>
                <a:gd name="f151" fmla="val 230"/>
                <a:gd name="f152" fmla="val 634"/>
                <a:gd name="f153" fmla="val 644"/>
                <a:gd name="f154" fmla="val 235"/>
                <a:gd name="f155" fmla="val 653"/>
                <a:gd name="f156" fmla="val 660"/>
                <a:gd name="f157" fmla="val 670"/>
                <a:gd name="f158" fmla="val 237"/>
                <a:gd name="f159" fmla="val 679"/>
                <a:gd name="f160" fmla="val 689"/>
                <a:gd name="f161" fmla="val 249"/>
                <a:gd name="f162" fmla="val 703"/>
                <a:gd name="f163" fmla="val 256"/>
                <a:gd name="f164" fmla="val 710"/>
                <a:gd name="f165" fmla="val 263"/>
                <a:gd name="f166" fmla="val 708"/>
                <a:gd name="f167" fmla="val 705"/>
                <a:gd name="f168" fmla="val 268"/>
                <a:gd name="f169" fmla="val 698"/>
                <a:gd name="f170" fmla="val 284"/>
                <a:gd name="f171" fmla="val 684"/>
                <a:gd name="f172" fmla="val 691"/>
                <a:gd name="f173" fmla="val 343"/>
                <a:gd name="f174" fmla="val 686"/>
                <a:gd name="f175" fmla="val 336"/>
                <a:gd name="f176" fmla="val 663"/>
                <a:gd name="f177" fmla="val 658"/>
                <a:gd name="f178" fmla="val 651"/>
                <a:gd name="f179" fmla="val 642"/>
                <a:gd name="f180" fmla="val 630"/>
                <a:gd name="f181" fmla="val 620"/>
                <a:gd name="f182" fmla="val 611"/>
                <a:gd name="f183" fmla="val 599"/>
                <a:gd name="f184" fmla="val 374"/>
                <a:gd name="f185" fmla="val 369"/>
                <a:gd name="f186" fmla="val 587"/>
                <a:gd name="f187" fmla="val 585"/>
                <a:gd name="f188" fmla="val 563"/>
                <a:gd name="f189" fmla="val 559"/>
                <a:gd name="f190" fmla="val 556"/>
                <a:gd name="f191" fmla="val 552"/>
                <a:gd name="f192" fmla="val 547"/>
                <a:gd name="f193" fmla="val 537"/>
                <a:gd name="f194" fmla="val 535"/>
                <a:gd name="f195" fmla="val 379"/>
                <a:gd name="f196" fmla="val 530"/>
                <a:gd name="f197" fmla="val 384"/>
                <a:gd name="f198" fmla="val 525"/>
                <a:gd name="f199" fmla="val 514"/>
                <a:gd name="f200" fmla="val 507"/>
                <a:gd name="f201" fmla="val 504"/>
                <a:gd name="f202" fmla="val 403"/>
                <a:gd name="f203" fmla="val 497"/>
                <a:gd name="f204" fmla="val 469"/>
                <a:gd name="f205" fmla="val 462"/>
                <a:gd name="f206" fmla="+- 0 0 -90"/>
                <a:gd name="f207" fmla="*/ f4 1 410"/>
                <a:gd name="f208" fmla="*/ f5 1 713"/>
                <a:gd name="f209" fmla="+- f8 0 f6"/>
                <a:gd name="f210" fmla="+- f7 0 f6"/>
                <a:gd name="f211" fmla="*/ f206 f0 1"/>
                <a:gd name="f212" fmla="*/ f210 1 410"/>
                <a:gd name="f213" fmla="*/ f209 1 713"/>
                <a:gd name="f214" fmla="*/ 623888 f210 1"/>
                <a:gd name="f215" fmla="*/ 676276 f209 1"/>
                <a:gd name="f216" fmla="*/ 649288 f209 1"/>
                <a:gd name="f217" fmla="*/ 631825 f210 1"/>
                <a:gd name="f218" fmla="*/ 620713 f209 1"/>
                <a:gd name="f219" fmla="*/ 612775 f210 1"/>
                <a:gd name="f220" fmla="*/ 500063 f209 1"/>
                <a:gd name="f221" fmla="*/ 590550 f210 1"/>
                <a:gd name="f222" fmla="*/ 319088 f209 1"/>
                <a:gd name="f223" fmla="*/ 563563 f210 1"/>
                <a:gd name="f224" fmla="*/ 146050 f209 1"/>
                <a:gd name="f225" fmla="*/ 538163 f210 1"/>
                <a:gd name="f226" fmla="*/ 93663 f209 1"/>
                <a:gd name="f227" fmla="*/ 514350 f210 1"/>
                <a:gd name="f228" fmla="*/ 68263 f209 1"/>
                <a:gd name="f229" fmla="*/ 496888 f210 1"/>
                <a:gd name="f230" fmla="*/ 0 f209 1"/>
                <a:gd name="f231" fmla="*/ 346075 f210 1"/>
                <a:gd name="f232" fmla="*/ 19050 f209 1"/>
                <a:gd name="f233" fmla="*/ 147638 f210 1"/>
                <a:gd name="f234" fmla="*/ 44450 f209 1"/>
                <a:gd name="f235" fmla="*/ 106363 f210 1"/>
                <a:gd name="f236" fmla="*/ 74613 f209 1"/>
                <a:gd name="f237" fmla="*/ 131763 f210 1"/>
                <a:gd name="f238" fmla="*/ 104775 f209 1"/>
                <a:gd name="f239" fmla="*/ 166688 f210 1"/>
                <a:gd name="f240" fmla="*/ 134938 f209 1"/>
                <a:gd name="f241" fmla="*/ 158750 f210 1"/>
                <a:gd name="f242" fmla="*/ 184150 f209 1"/>
                <a:gd name="f243" fmla="*/ 142875 f210 1"/>
                <a:gd name="f244" fmla="*/ 225425 f209 1"/>
                <a:gd name="f245" fmla="*/ 87313 f210 1"/>
                <a:gd name="f246" fmla="*/ 266700 f209 1"/>
                <a:gd name="f247" fmla="*/ 41275 f210 1"/>
                <a:gd name="f248" fmla="*/ 307975 f209 1"/>
                <a:gd name="f249" fmla="*/ 65088 f210 1"/>
                <a:gd name="f250" fmla="*/ 346075 f209 1"/>
                <a:gd name="f251" fmla="*/ 49213 f210 1"/>
                <a:gd name="f252" fmla="*/ 412751 f209 1"/>
                <a:gd name="f253" fmla="*/ 12700 f210 1"/>
                <a:gd name="f254" fmla="*/ 461963 f209 1"/>
                <a:gd name="f255" fmla="*/ 4763 f210 1"/>
                <a:gd name="f256" fmla="*/ 492126 f209 1"/>
                <a:gd name="f257" fmla="*/ 582613 f209 1"/>
                <a:gd name="f258" fmla="*/ 57150 f210 1"/>
                <a:gd name="f259" fmla="*/ 646113 f209 1"/>
                <a:gd name="f260" fmla="*/ 153988 f210 1"/>
                <a:gd name="f261" fmla="*/ 758826 f209 1"/>
                <a:gd name="f262" fmla="*/ 203200 f210 1"/>
                <a:gd name="f263" fmla="*/ 766764 f209 1"/>
                <a:gd name="f264" fmla="*/ 241300 f210 1"/>
                <a:gd name="f265" fmla="*/ 777876 f209 1"/>
                <a:gd name="f266" fmla="*/ 792164 f209 1"/>
                <a:gd name="f267" fmla="*/ 219075 f210 1"/>
                <a:gd name="f268" fmla="*/ 901701 f209 1"/>
                <a:gd name="f269" fmla="*/ 271463 f210 1"/>
                <a:gd name="f270" fmla="*/ 947739 f209 1"/>
                <a:gd name="f271" fmla="*/ 992189 f209 1"/>
                <a:gd name="f272" fmla="*/ 373063 f210 1"/>
                <a:gd name="f273" fmla="*/ 1036639 f209 1"/>
                <a:gd name="f274" fmla="*/ 376238 f210 1"/>
                <a:gd name="f275" fmla="*/ 1077914 f209 1"/>
                <a:gd name="f276" fmla="*/ 406400 f210 1"/>
                <a:gd name="f277" fmla="*/ 1127126 f209 1"/>
                <a:gd name="f278" fmla="*/ 417513 f210 1"/>
                <a:gd name="f279" fmla="*/ 414338 f210 1"/>
                <a:gd name="f280" fmla="*/ 1119189 f209 1"/>
                <a:gd name="f281" fmla="*/ 425450 f210 1"/>
                <a:gd name="f282" fmla="*/ 439738 f210 1"/>
                <a:gd name="f283" fmla="*/ 1108076 f209 1"/>
                <a:gd name="f284" fmla="*/ 522288 f210 1"/>
                <a:gd name="f285" fmla="*/ 1096964 f209 1"/>
                <a:gd name="f286" fmla="*/ 544513 f210 1"/>
                <a:gd name="f287" fmla="*/ 533400 f210 1"/>
                <a:gd name="f288" fmla="*/ 1044576 f209 1"/>
                <a:gd name="f289" fmla="*/ 1000126 f209 1"/>
                <a:gd name="f290" fmla="*/ 950914 f209 1"/>
                <a:gd name="f291" fmla="*/ 585788 f210 1"/>
                <a:gd name="f292" fmla="*/ 928689 f209 1"/>
                <a:gd name="f293" fmla="*/ 593725 f210 1"/>
                <a:gd name="f294" fmla="*/ 887414 f209 1"/>
                <a:gd name="f295" fmla="*/ 598488 f210 1"/>
                <a:gd name="f296" fmla="*/ 876301 f209 1"/>
                <a:gd name="f297" fmla="*/ 852489 f209 1"/>
                <a:gd name="f298" fmla="*/ 609600 f210 1"/>
                <a:gd name="f299" fmla="*/ 841376 f209 1"/>
                <a:gd name="f300" fmla="*/ 804864 f209 1"/>
                <a:gd name="f301" fmla="*/ 642938 f210 1"/>
                <a:gd name="f302" fmla="*/ 709613 f209 1"/>
                <a:gd name="f303" fmla="*/ f211 1 f3"/>
                <a:gd name="f304" fmla="*/ f214 1 410"/>
                <a:gd name="f305" fmla="*/ f215 1 713"/>
                <a:gd name="f306" fmla="*/ f216 1 713"/>
                <a:gd name="f307" fmla="*/ f217 1 410"/>
                <a:gd name="f308" fmla="*/ f218 1 713"/>
                <a:gd name="f309" fmla="*/ f219 1 410"/>
                <a:gd name="f310" fmla="*/ f220 1 713"/>
                <a:gd name="f311" fmla="*/ f221 1 410"/>
                <a:gd name="f312" fmla="*/ f222 1 713"/>
                <a:gd name="f313" fmla="*/ f223 1 410"/>
                <a:gd name="f314" fmla="*/ f224 1 713"/>
                <a:gd name="f315" fmla="*/ f225 1 410"/>
                <a:gd name="f316" fmla="*/ f226 1 713"/>
                <a:gd name="f317" fmla="*/ f227 1 410"/>
                <a:gd name="f318" fmla="*/ f228 1 713"/>
                <a:gd name="f319" fmla="*/ f229 1 410"/>
                <a:gd name="f320" fmla="*/ f230 1 713"/>
                <a:gd name="f321" fmla="*/ f231 1 410"/>
                <a:gd name="f322" fmla="*/ f232 1 713"/>
                <a:gd name="f323" fmla="*/ f233 1 410"/>
                <a:gd name="f324" fmla="*/ f234 1 713"/>
                <a:gd name="f325" fmla="*/ f235 1 410"/>
                <a:gd name="f326" fmla="*/ f236 1 713"/>
                <a:gd name="f327" fmla="*/ f237 1 410"/>
                <a:gd name="f328" fmla="*/ f238 1 713"/>
                <a:gd name="f329" fmla="*/ f239 1 410"/>
                <a:gd name="f330" fmla="*/ f240 1 713"/>
                <a:gd name="f331" fmla="*/ f241 1 410"/>
                <a:gd name="f332" fmla="*/ f242 1 713"/>
                <a:gd name="f333" fmla="*/ f243 1 410"/>
                <a:gd name="f334" fmla="*/ f244 1 713"/>
                <a:gd name="f335" fmla="*/ f245 1 410"/>
                <a:gd name="f336" fmla="*/ f246 1 713"/>
                <a:gd name="f337" fmla="*/ f247 1 410"/>
                <a:gd name="f338" fmla="*/ f248 1 713"/>
                <a:gd name="f339" fmla="*/ f249 1 410"/>
                <a:gd name="f340" fmla="*/ f250 1 713"/>
                <a:gd name="f341" fmla="*/ f251 1 410"/>
                <a:gd name="f342" fmla="*/ f252 1 713"/>
                <a:gd name="f343" fmla="*/ f253 1 410"/>
                <a:gd name="f344" fmla="*/ f254 1 713"/>
                <a:gd name="f345" fmla="*/ f255 1 410"/>
                <a:gd name="f346" fmla="*/ f256 1 713"/>
                <a:gd name="f347" fmla="*/ f257 1 713"/>
                <a:gd name="f348" fmla="*/ f258 1 410"/>
                <a:gd name="f349" fmla="*/ f259 1 713"/>
                <a:gd name="f350" fmla="*/ f260 1 410"/>
                <a:gd name="f351" fmla="*/ f261 1 713"/>
                <a:gd name="f352" fmla="*/ f262 1 410"/>
                <a:gd name="f353" fmla="*/ f263 1 713"/>
                <a:gd name="f354" fmla="*/ f264 1 410"/>
                <a:gd name="f355" fmla="*/ f265 1 713"/>
                <a:gd name="f356" fmla="*/ f266 1 713"/>
                <a:gd name="f357" fmla="*/ f267 1 410"/>
                <a:gd name="f358" fmla="*/ f268 1 713"/>
                <a:gd name="f359" fmla="*/ f269 1 410"/>
                <a:gd name="f360" fmla="*/ f270 1 713"/>
                <a:gd name="f361" fmla="*/ f271 1 713"/>
                <a:gd name="f362" fmla="*/ f272 1 410"/>
                <a:gd name="f363" fmla="*/ f273 1 713"/>
                <a:gd name="f364" fmla="*/ f274 1 410"/>
                <a:gd name="f365" fmla="*/ f275 1 713"/>
                <a:gd name="f366" fmla="*/ f276 1 410"/>
                <a:gd name="f367" fmla="*/ f277 1 713"/>
                <a:gd name="f368" fmla="*/ f278 1 410"/>
                <a:gd name="f369" fmla="*/ f279 1 410"/>
                <a:gd name="f370" fmla="*/ f280 1 713"/>
                <a:gd name="f371" fmla="*/ f281 1 410"/>
                <a:gd name="f372" fmla="*/ f282 1 410"/>
                <a:gd name="f373" fmla="*/ f283 1 713"/>
                <a:gd name="f374" fmla="*/ f284 1 410"/>
                <a:gd name="f375" fmla="*/ f285 1 713"/>
                <a:gd name="f376" fmla="*/ f286 1 410"/>
                <a:gd name="f377" fmla="*/ f287 1 410"/>
                <a:gd name="f378" fmla="*/ f288 1 713"/>
                <a:gd name="f379" fmla="*/ f289 1 713"/>
                <a:gd name="f380" fmla="*/ f290 1 713"/>
                <a:gd name="f381" fmla="*/ f291 1 410"/>
                <a:gd name="f382" fmla="*/ f292 1 713"/>
                <a:gd name="f383" fmla="*/ f293 1 410"/>
                <a:gd name="f384" fmla="*/ f294 1 713"/>
                <a:gd name="f385" fmla="*/ f295 1 410"/>
                <a:gd name="f386" fmla="*/ f296 1 713"/>
                <a:gd name="f387" fmla="*/ f297 1 713"/>
                <a:gd name="f388" fmla="*/ f298 1 410"/>
                <a:gd name="f389" fmla="*/ f299 1 713"/>
                <a:gd name="f390" fmla="*/ f300 1 713"/>
                <a:gd name="f391" fmla="*/ f301 1 410"/>
                <a:gd name="f392" fmla="*/ f302 1 713"/>
                <a:gd name="f393" fmla="*/ 0 1 f212"/>
                <a:gd name="f394" fmla="*/ f7 1 f212"/>
                <a:gd name="f395" fmla="*/ 0 1 f213"/>
                <a:gd name="f396" fmla="*/ f8 1 f213"/>
                <a:gd name="f397" fmla="+- f303 0 f1"/>
                <a:gd name="f398" fmla="*/ f304 1 f212"/>
                <a:gd name="f399" fmla="*/ f305 1 f213"/>
                <a:gd name="f400" fmla="*/ f306 1 f213"/>
                <a:gd name="f401" fmla="*/ f307 1 f212"/>
                <a:gd name="f402" fmla="*/ f308 1 f213"/>
                <a:gd name="f403" fmla="*/ f309 1 f212"/>
                <a:gd name="f404" fmla="*/ f310 1 f213"/>
                <a:gd name="f405" fmla="*/ f311 1 f212"/>
                <a:gd name="f406" fmla="*/ f312 1 f213"/>
                <a:gd name="f407" fmla="*/ f313 1 f212"/>
                <a:gd name="f408" fmla="*/ f314 1 f213"/>
                <a:gd name="f409" fmla="*/ f315 1 f212"/>
                <a:gd name="f410" fmla="*/ f316 1 f213"/>
                <a:gd name="f411" fmla="*/ f317 1 f212"/>
                <a:gd name="f412" fmla="*/ f318 1 f213"/>
                <a:gd name="f413" fmla="*/ f319 1 f212"/>
                <a:gd name="f414" fmla="*/ f320 1 f213"/>
                <a:gd name="f415" fmla="*/ f321 1 f212"/>
                <a:gd name="f416" fmla="*/ f322 1 f213"/>
                <a:gd name="f417" fmla="*/ f323 1 f212"/>
                <a:gd name="f418" fmla="*/ f324 1 f213"/>
                <a:gd name="f419" fmla="*/ f325 1 f212"/>
                <a:gd name="f420" fmla="*/ f326 1 f213"/>
                <a:gd name="f421" fmla="*/ f327 1 f212"/>
                <a:gd name="f422" fmla="*/ f328 1 f213"/>
                <a:gd name="f423" fmla="*/ f329 1 f212"/>
                <a:gd name="f424" fmla="*/ f330 1 f213"/>
                <a:gd name="f425" fmla="*/ f331 1 f212"/>
                <a:gd name="f426" fmla="*/ f332 1 f213"/>
                <a:gd name="f427" fmla="*/ f333 1 f212"/>
                <a:gd name="f428" fmla="*/ f334 1 f213"/>
                <a:gd name="f429" fmla="*/ f335 1 f212"/>
                <a:gd name="f430" fmla="*/ f336 1 f213"/>
                <a:gd name="f431" fmla="*/ f337 1 f212"/>
                <a:gd name="f432" fmla="*/ f338 1 f213"/>
                <a:gd name="f433" fmla="*/ f339 1 f212"/>
                <a:gd name="f434" fmla="*/ f340 1 f213"/>
                <a:gd name="f435" fmla="*/ f341 1 f212"/>
                <a:gd name="f436" fmla="*/ f342 1 f213"/>
                <a:gd name="f437" fmla="*/ f343 1 f212"/>
                <a:gd name="f438" fmla="*/ f344 1 f213"/>
                <a:gd name="f439" fmla="*/ f345 1 f212"/>
                <a:gd name="f440" fmla="*/ f346 1 f213"/>
                <a:gd name="f441" fmla="*/ f347 1 f213"/>
                <a:gd name="f442" fmla="*/ f348 1 f212"/>
                <a:gd name="f443" fmla="*/ f349 1 f213"/>
                <a:gd name="f444" fmla="*/ f350 1 f212"/>
                <a:gd name="f445" fmla="*/ f351 1 f213"/>
                <a:gd name="f446" fmla="*/ f352 1 f212"/>
                <a:gd name="f447" fmla="*/ f353 1 f213"/>
                <a:gd name="f448" fmla="*/ f354 1 f212"/>
                <a:gd name="f449" fmla="*/ f355 1 f213"/>
                <a:gd name="f450" fmla="*/ f356 1 f213"/>
                <a:gd name="f451" fmla="*/ f357 1 f212"/>
                <a:gd name="f452" fmla="*/ f358 1 f213"/>
                <a:gd name="f453" fmla="*/ f359 1 f212"/>
                <a:gd name="f454" fmla="*/ f360 1 f213"/>
                <a:gd name="f455" fmla="*/ f361 1 f213"/>
                <a:gd name="f456" fmla="*/ f362 1 f212"/>
                <a:gd name="f457" fmla="*/ f363 1 f213"/>
                <a:gd name="f458" fmla="*/ f364 1 f212"/>
                <a:gd name="f459" fmla="*/ f365 1 f213"/>
                <a:gd name="f460" fmla="*/ f366 1 f212"/>
                <a:gd name="f461" fmla="*/ f367 1 f213"/>
                <a:gd name="f462" fmla="*/ f368 1 f212"/>
                <a:gd name="f463" fmla="*/ f369 1 f212"/>
                <a:gd name="f464" fmla="*/ f370 1 f213"/>
                <a:gd name="f465" fmla="*/ f371 1 f212"/>
                <a:gd name="f466" fmla="*/ f372 1 f212"/>
                <a:gd name="f467" fmla="*/ f373 1 f213"/>
                <a:gd name="f468" fmla="*/ f374 1 f212"/>
                <a:gd name="f469" fmla="*/ f375 1 f213"/>
                <a:gd name="f470" fmla="*/ f376 1 f212"/>
                <a:gd name="f471" fmla="*/ f377 1 f212"/>
                <a:gd name="f472" fmla="*/ f378 1 f213"/>
                <a:gd name="f473" fmla="*/ f379 1 f213"/>
                <a:gd name="f474" fmla="*/ f380 1 f213"/>
                <a:gd name="f475" fmla="*/ f381 1 f212"/>
                <a:gd name="f476" fmla="*/ f382 1 f213"/>
                <a:gd name="f477" fmla="*/ f383 1 f212"/>
                <a:gd name="f478" fmla="*/ f384 1 f213"/>
                <a:gd name="f479" fmla="*/ f385 1 f212"/>
                <a:gd name="f480" fmla="*/ f386 1 f213"/>
                <a:gd name="f481" fmla="*/ f387 1 f213"/>
                <a:gd name="f482" fmla="*/ f388 1 f212"/>
                <a:gd name="f483" fmla="*/ f389 1 f213"/>
                <a:gd name="f484" fmla="*/ f390 1 f213"/>
                <a:gd name="f485" fmla="*/ f391 1 f212"/>
                <a:gd name="f486" fmla="*/ f392 1 f213"/>
                <a:gd name="f487" fmla="*/ f393 f207 1"/>
                <a:gd name="f488" fmla="*/ f394 f207 1"/>
                <a:gd name="f489" fmla="*/ f396 f208 1"/>
                <a:gd name="f490" fmla="*/ f395 f208 1"/>
                <a:gd name="f491" fmla="*/ f398 f207 1"/>
                <a:gd name="f492" fmla="*/ f399 f208 1"/>
                <a:gd name="f493" fmla="*/ f400 f208 1"/>
                <a:gd name="f494" fmla="*/ f401 f207 1"/>
                <a:gd name="f495" fmla="*/ f402 f208 1"/>
                <a:gd name="f496" fmla="*/ f403 f207 1"/>
                <a:gd name="f497" fmla="*/ f404 f208 1"/>
                <a:gd name="f498" fmla="*/ f405 f207 1"/>
                <a:gd name="f499" fmla="*/ f406 f208 1"/>
                <a:gd name="f500" fmla="*/ f407 f207 1"/>
                <a:gd name="f501" fmla="*/ f408 f208 1"/>
                <a:gd name="f502" fmla="*/ f409 f207 1"/>
                <a:gd name="f503" fmla="*/ f410 f208 1"/>
                <a:gd name="f504" fmla="*/ f411 f207 1"/>
                <a:gd name="f505" fmla="*/ f412 f208 1"/>
                <a:gd name="f506" fmla="*/ f413 f207 1"/>
                <a:gd name="f507" fmla="*/ f414 f208 1"/>
                <a:gd name="f508" fmla="*/ f415 f207 1"/>
                <a:gd name="f509" fmla="*/ f416 f208 1"/>
                <a:gd name="f510" fmla="*/ f417 f207 1"/>
                <a:gd name="f511" fmla="*/ f418 f208 1"/>
                <a:gd name="f512" fmla="*/ f419 f207 1"/>
                <a:gd name="f513" fmla="*/ f420 f208 1"/>
                <a:gd name="f514" fmla="*/ f421 f207 1"/>
                <a:gd name="f515" fmla="*/ f422 f208 1"/>
                <a:gd name="f516" fmla="*/ f423 f207 1"/>
                <a:gd name="f517" fmla="*/ f424 f208 1"/>
                <a:gd name="f518" fmla="*/ f425 f207 1"/>
                <a:gd name="f519" fmla="*/ f426 f208 1"/>
                <a:gd name="f520" fmla="*/ f427 f207 1"/>
                <a:gd name="f521" fmla="*/ f428 f208 1"/>
                <a:gd name="f522" fmla="*/ f429 f207 1"/>
                <a:gd name="f523" fmla="*/ f430 f208 1"/>
                <a:gd name="f524" fmla="*/ f431 f207 1"/>
                <a:gd name="f525" fmla="*/ f432 f208 1"/>
                <a:gd name="f526" fmla="*/ f433 f207 1"/>
                <a:gd name="f527" fmla="*/ f434 f208 1"/>
                <a:gd name="f528" fmla="*/ f435 f207 1"/>
                <a:gd name="f529" fmla="*/ f436 f208 1"/>
                <a:gd name="f530" fmla="*/ f437 f207 1"/>
                <a:gd name="f531" fmla="*/ f438 f208 1"/>
                <a:gd name="f532" fmla="*/ f439 f207 1"/>
                <a:gd name="f533" fmla="*/ f440 f208 1"/>
                <a:gd name="f534" fmla="*/ f441 f208 1"/>
                <a:gd name="f535" fmla="*/ f442 f207 1"/>
                <a:gd name="f536" fmla="*/ f443 f208 1"/>
                <a:gd name="f537" fmla="*/ f444 f207 1"/>
                <a:gd name="f538" fmla="*/ f445 f208 1"/>
                <a:gd name="f539" fmla="*/ f446 f207 1"/>
                <a:gd name="f540" fmla="*/ f447 f208 1"/>
                <a:gd name="f541" fmla="*/ f448 f207 1"/>
                <a:gd name="f542" fmla="*/ f449 f208 1"/>
                <a:gd name="f543" fmla="*/ f450 f208 1"/>
                <a:gd name="f544" fmla="*/ f451 f207 1"/>
                <a:gd name="f545" fmla="*/ f452 f208 1"/>
                <a:gd name="f546" fmla="*/ f453 f207 1"/>
                <a:gd name="f547" fmla="*/ f454 f208 1"/>
                <a:gd name="f548" fmla="*/ f455 f208 1"/>
                <a:gd name="f549" fmla="*/ f456 f207 1"/>
                <a:gd name="f550" fmla="*/ f457 f208 1"/>
                <a:gd name="f551" fmla="*/ f458 f207 1"/>
                <a:gd name="f552" fmla="*/ f459 f208 1"/>
                <a:gd name="f553" fmla="*/ f460 f207 1"/>
                <a:gd name="f554" fmla="*/ f461 f208 1"/>
                <a:gd name="f555" fmla="*/ f462 f207 1"/>
                <a:gd name="f556" fmla="*/ f463 f207 1"/>
                <a:gd name="f557" fmla="*/ f464 f208 1"/>
                <a:gd name="f558" fmla="*/ f465 f207 1"/>
                <a:gd name="f559" fmla="*/ f466 f207 1"/>
                <a:gd name="f560" fmla="*/ f467 f208 1"/>
                <a:gd name="f561" fmla="*/ f468 f207 1"/>
                <a:gd name="f562" fmla="*/ f469 f208 1"/>
                <a:gd name="f563" fmla="*/ f470 f207 1"/>
                <a:gd name="f564" fmla="*/ f471 f207 1"/>
                <a:gd name="f565" fmla="*/ f472 f208 1"/>
                <a:gd name="f566" fmla="*/ f473 f208 1"/>
                <a:gd name="f567" fmla="*/ f474 f208 1"/>
                <a:gd name="f568" fmla="*/ f475 f207 1"/>
                <a:gd name="f569" fmla="*/ f476 f208 1"/>
                <a:gd name="f570" fmla="*/ f477 f207 1"/>
                <a:gd name="f571" fmla="*/ f478 f208 1"/>
                <a:gd name="f572" fmla="*/ f479 f207 1"/>
                <a:gd name="f573" fmla="*/ f480 f208 1"/>
                <a:gd name="f574" fmla="*/ f481 f208 1"/>
                <a:gd name="f575" fmla="*/ f482 f207 1"/>
                <a:gd name="f576" fmla="*/ f483 f208 1"/>
                <a:gd name="f577" fmla="*/ f484 f208 1"/>
                <a:gd name="f578" fmla="*/ f485 f207 1"/>
                <a:gd name="f579" fmla="*/ f486 f208 1"/>
              </a:gdLst>
              <a:ahLst/>
              <a:cxnLst>
                <a:cxn ang="3cd4">
                  <a:pos x="hc" y="t"/>
                </a:cxn>
                <a:cxn ang="0">
                  <a:pos x="r" y="vc"/>
                </a:cxn>
                <a:cxn ang="cd4">
                  <a:pos x="hc" y="b"/>
                </a:cxn>
                <a:cxn ang="cd2">
                  <a:pos x="l" y="vc"/>
                </a:cxn>
                <a:cxn ang="f397">
                  <a:pos x="f491" y="f492"/>
                </a:cxn>
                <a:cxn ang="f397">
                  <a:pos x="f491" y="f493"/>
                </a:cxn>
                <a:cxn ang="f397">
                  <a:pos x="f494" y="f495"/>
                </a:cxn>
                <a:cxn ang="f397">
                  <a:pos x="f496" y="f497"/>
                </a:cxn>
                <a:cxn ang="f397">
                  <a:pos x="f498" y="f499"/>
                </a:cxn>
                <a:cxn ang="f397">
                  <a:pos x="f500" y="f501"/>
                </a:cxn>
                <a:cxn ang="f397">
                  <a:pos x="f502" y="f503"/>
                </a:cxn>
                <a:cxn ang="f397">
                  <a:pos x="f504" y="f505"/>
                </a:cxn>
                <a:cxn ang="f397">
                  <a:pos x="f506" y="f507"/>
                </a:cxn>
                <a:cxn ang="f397">
                  <a:pos x="f508" y="f509"/>
                </a:cxn>
                <a:cxn ang="f397">
                  <a:pos x="f510" y="f511"/>
                </a:cxn>
                <a:cxn ang="f397">
                  <a:pos x="f512" y="f513"/>
                </a:cxn>
                <a:cxn ang="f397">
                  <a:pos x="f514" y="f515"/>
                </a:cxn>
                <a:cxn ang="f397">
                  <a:pos x="f516" y="f517"/>
                </a:cxn>
                <a:cxn ang="f397">
                  <a:pos x="f518" y="f519"/>
                </a:cxn>
                <a:cxn ang="f397">
                  <a:pos x="f520" y="f521"/>
                </a:cxn>
                <a:cxn ang="f397">
                  <a:pos x="f522" y="f523"/>
                </a:cxn>
                <a:cxn ang="f397">
                  <a:pos x="f524" y="f525"/>
                </a:cxn>
                <a:cxn ang="f397">
                  <a:pos x="f526" y="f527"/>
                </a:cxn>
                <a:cxn ang="f397">
                  <a:pos x="f528" y="f529"/>
                </a:cxn>
                <a:cxn ang="f397">
                  <a:pos x="f530" y="f531"/>
                </a:cxn>
                <a:cxn ang="f397">
                  <a:pos x="f532" y="f533"/>
                </a:cxn>
                <a:cxn ang="f397">
                  <a:pos x="f530" y="f534"/>
                </a:cxn>
                <a:cxn ang="f397">
                  <a:pos x="f535" y="f536"/>
                </a:cxn>
                <a:cxn ang="f397">
                  <a:pos x="f537" y="f538"/>
                </a:cxn>
                <a:cxn ang="f397">
                  <a:pos x="f539" y="f540"/>
                </a:cxn>
                <a:cxn ang="f397">
                  <a:pos x="f541" y="f542"/>
                </a:cxn>
                <a:cxn ang="f397">
                  <a:pos x="f541" y="f543"/>
                </a:cxn>
                <a:cxn ang="f397">
                  <a:pos x="f544" y="f545"/>
                </a:cxn>
                <a:cxn ang="f397">
                  <a:pos x="f546" y="f547"/>
                </a:cxn>
                <a:cxn ang="f397">
                  <a:pos x="f508" y="f548"/>
                </a:cxn>
                <a:cxn ang="f397">
                  <a:pos x="f549" y="f550"/>
                </a:cxn>
                <a:cxn ang="f397">
                  <a:pos x="f551" y="f552"/>
                </a:cxn>
                <a:cxn ang="f397">
                  <a:pos x="f553" y="f554"/>
                </a:cxn>
                <a:cxn ang="f397">
                  <a:pos x="f555" y="f554"/>
                </a:cxn>
                <a:cxn ang="f397">
                  <a:pos x="f556" y="f557"/>
                </a:cxn>
                <a:cxn ang="f397">
                  <a:pos x="f558" y="f557"/>
                </a:cxn>
                <a:cxn ang="f397">
                  <a:pos x="f559" y="f560"/>
                </a:cxn>
                <a:cxn ang="f397">
                  <a:pos x="f561" y="f562"/>
                </a:cxn>
                <a:cxn ang="f397">
                  <a:pos x="f563" y="f552"/>
                </a:cxn>
                <a:cxn ang="f397">
                  <a:pos x="f564" y="f565"/>
                </a:cxn>
                <a:cxn ang="f397">
                  <a:pos x="f498" y="f566"/>
                </a:cxn>
                <a:cxn ang="f397">
                  <a:pos x="f498" y="f567"/>
                </a:cxn>
                <a:cxn ang="f397">
                  <a:pos x="f568" y="f569"/>
                </a:cxn>
                <a:cxn ang="f397">
                  <a:pos x="f498" y="f545"/>
                </a:cxn>
                <a:cxn ang="f397">
                  <a:pos x="f570" y="f571"/>
                </a:cxn>
                <a:cxn ang="f397">
                  <a:pos x="f572" y="f573"/>
                </a:cxn>
                <a:cxn ang="f397">
                  <a:pos x="f570" y="f574"/>
                </a:cxn>
                <a:cxn ang="f397">
                  <a:pos x="f575" y="f576"/>
                </a:cxn>
                <a:cxn ang="f397">
                  <a:pos x="f491" y="f577"/>
                </a:cxn>
                <a:cxn ang="f397">
                  <a:pos x="f578" y="f538"/>
                </a:cxn>
                <a:cxn ang="f397">
                  <a:pos x="f578" y="f579"/>
                </a:cxn>
              </a:cxnLst>
              <a:rect l="f487" t="f490" r="f488" b="f489"/>
              <a:pathLst>
                <a:path w="410" h="713">
                  <a:moveTo>
                    <a:pt x="f9" y="f10"/>
                  </a:moveTo>
                  <a:lnTo>
                    <a:pt x="f11" y="f12"/>
                  </a:lnTo>
                  <a:lnTo>
                    <a:pt x="f13" y="f14"/>
                  </a:lnTo>
                  <a:lnTo>
                    <a:pt x="f15" y="f16"/>
                  </a:lnTo>
                  <a:lnTo>
                    <a:pt x="f13" y="f17"/>
                  </a:lnTo>
                  <a:lnTo>
                    <a:pt x="f13" y="f18"/>
                  </a:lnTo>
                  <a:lnTo>
                    <a:pt x="f15" y="f19"/>
                  </a:lnTo>
                  <a:lnTo>
                    <a:pt x="f13" y="f20"/>
                  </a:lnTo>
                  <a:lnTo>
                    <a:pt x="f21" y="f15"/>
                  </a:lnTo>
                  <a:lnTo>
                    <a:pt x="f21" y="f22"/>
                  </a:lnTo>
                  <a:lnTo>
                    <a:pt x="f13" y="f23"/>
                  </a:lnTo>
                  <a:lnTo>
                    <a:pt x="f24" y="f25"/>
                  </a:lnTo>
                  <a:lnTo>
                    <a:pt x="f26" y="f27"/>
                  </a:lnTo>
                  <a:lnTo>
                    <a:pt x="f28" y="f29"/>
                  </a:lnTo>
                  <a:lnTo>
                    <a:pt x="f30" y="f31"/>
                  </a:lnTo>
                  <a:lnTo>
                    <a:pt x="f32" y="f33"/>
                  </a:lnTo>
                  <a:lnTo>
                    <a:pt x="f2" y="f34"/>
                  </a:lnTo>
                  <a:lnTo>
                    <a:pt x="f35" y="f36"/>
                  </a:lnTo>
                  <a:lnTo>
                    <a:pt x="f37" y="f38"/>
                  </a:lnTo>
                  <a:lnTo>
                    <a:pt x="f39" y="f40"/>
                  </a:lnTo>
                  <a:lnTo>
                    <a:pt x="f41" y="f42"/>
                  </a:lnTo>
                  <a:lnTo>
                    <a:pt x="f43" y="f44"/>
                  </a:lnTo>
                  <a:lnTo>
                    <a:pt x="f45" y="f46"/>
                  </a:lnTo>
                  <a:lnTo>
                    <a:pt x="f47" y="f48"/>
                  </a:lnTo>
                  <a:lnTo>
                    <a:pt x="f49" y="f50"/>
                  </a:lnTo>
                  <a:lnTo>
                    <a:pt x="f51" y="f52"/>
                  </a:lnTo>
                  <a:lnTo>
                    <a:pt x="f53" y="f6"/>
                  </a:lnTo>
                  <a:lnTo>
                    <a:pt x="f54" y="f55"/>
                  </a:lnTo>
                  <a:lnTo>
                    <a:pt x="f56" y="f57"/>
                  </a:lnTo>
                  <a:lnTo>
                    <a:pt x="f58" y="f59"/>
                  </a:lnTo>
                  <a:lnTo>
                    <a:pt x="f60" y="f52"/>
                  </a:lnTo>
                  <a:lnTo>
                    <a:pt x="f61" y="f62"/>
                  </a:lnTo>
                  <a:lnTo>
                    <a:pt x="f63" y="f64"/>
                  </a:lnTo>
                  <a:lnTo>
                    <a:pt x="f44" y="f65"/>
                  </a:lnTo>
                  <a:lnTo>
                    <a:pt x="f66" y="f67"/>
                  </a:lnTo>
                  <a:lnTo>
                    <a:pt x="f68" y="f46"/>
                  </a:lnTo>
                  <a:lnTo>
                    <a:pt x="f69" y="f70"/>
                  </a:lnTo>
                  <a:lnTo>
                    <a:pt x="f71" y="f72"/>
                  </a:lnTo>
                  <a:lnTo>
                    <a:pt x="f73" y="f74"/>
                  </a:lnTo>
                  <a:lnTo>
                    <a:pt x="f75" y="f76"/>
                  </a:lnTo>
                  <a:lnTo>
                    <a:pt x="f77" y="f78"/>
                  </a:lnTo>
                  <a:lnTo>
                    <a:pt x="f79" y="f80"/>
                  </a:lnTo>
                  <a:lnTo>
                    <a:pt x="f79" y="f75"/>
                  </a:lnTo>
                  <a:lnTo>
                    <a:pt x="f79" y="f81"/>
                  </a:lnTo>
                  <a:lnTo>
                    <a:pt x="f82" y="f83"/>
                  </a:lnTo>
                  <a:lnTo>
                    <a:pt x="f75" y="f84"/>
                  </a:lnTo>
                  <a:lnTo>
                    <a:pt x="f63" y="f85"/>
                  </a:lnTo>
                  <a:lnTo>
                    <a:pt x="f86" y="f87"/>
                  </a:lnTo>
                  <a:lnTo>
                    <a:pt x="f73" y="f88"/>
                  </a:lnTo>
                  <a:lnTo>
                    <a:pt x="f89" y="f90"/>
                  </a:lnTo>
                  <a:lnTo>
                    <a:pt x="f91" y="f92"/>
                  </a:lnTo>
                  <a:lnTo>
                    <a:pt x="f93" y="f94"/>
                  </a:lnTo>
                  <a:lnTo>
                    <a:pt x="f95" y="f96"/>
                  </a:lnTo>
                  <a:lnTo>
                    <a:pt x="f97" y="f98"/>
                  </a:lnTo>
                  <a:lnTo>
                    <a:pt x="f95" y="f99"/>
                  </a:lnTo>
                  <a:lnTo>
                    <a:pt x="f100" y="f101"/>
                  </a:lnTo>
                  <a:lnTo>
                    <a:pt x="f102" y="f58"/>
                  </a:lnTo>
                  <a:lnTo>
                    <a:pt x="f48" y="f103"/>
                  </a:lnTo>
                  <a:lnTo>
                    <a:pt x="f93" y="f29"/>
                  </a:lnTo>
                  <a:lnTo>
                    <a:pt x="f104" y="f105"/>
                  </a:lnTo>
                  <a:lnTo>
                    <a:pt x="f106" y="f107"/>
                  </a:lnTo>
                  <a:lnTo>
                    <a:pt x="f108" y="f109"/>
                  </a:lnTo>
                  <a:lnTo>
                    <a:pt x="f110" y="f111"/>
                  </a:lnTo>
                  <a:lnTo>
                    <a:pt x="f108" y="f112"/>
                  </a:lnTo>
                  <a:lnTo>
                    <a:pt x="f110" y="f113"/>
                  </a:lnTo>
                  <a:lnTo>
                    <a:pt x="f114" y="f115"/>
                  </a:lnTo>
                  <a:lnTo>
                    <a:pt x="f6" y="f116"/>
                  </a:lnTo>
                  <a:lnTo>
                    <a:pt x="f6" y="f117"/>
                  </a:lnTo>
                  <a:lnTo>
                    <a:pt x="f110" y="f118"/>
                  </a:lnTo>
                  <a:lnTo>
                    <a:pt x="f59" y="f26"/>
                  </a:lnTo>
                  <a:lnTo>
                    <a:pt x="f119" y="f15"/>
                  </a:lnTo>
                  <a:lnTo>
                    <a:pt x="f100" y="f120"/>
                  </a:lnTo>
                  <a:lnTo>
                    <a:pt x="f68" y="f121"/>
                  </a:lnTo>
                  <a:lnTo>
                    <a:pt x="f38" y="f122"/>
                  </a:lnTo>
                  <a:lnTo>
                    <a:pt x="f123" y="f124"/>
                  </a:lnTo>
                  <a:lnTo>
                    <a:pt x="f125" y="f126"/>
                  </a:lnTo>
                  <a:lnTo>
                    <a:pt x="f83" y="f127"/>
                  </a:lnTo>
                  <a:lnTo>
                    <a:pt x="f128" y="f127"/>
                  </a:lnTo>
                  <a:lnTo>
                    <a:pt x="f87" y="f129"/>
                  </a:lnTo>
                  <a:lnTo>
                    <a:pt x="f130" y="f131"/>
                  </a:lnTo>
                  <a:lnTo>
                    <a:pt x="f132" y="f131"/>
                  </a:lnTo>
                  <a:lnTo>
                    <a:pt x="f132" y="f133"/>
                  </a:lnTo>
                  <a:lnTo>
                    <a:pt x="f132" y="f134"/>
                  </a:lnTo>
                  <a:lnTo>
                    <a:pt x="f132" y="f135"/>
                  </a:lnTo>
                  <a:lnTo>
                    <a:pt x="f136" y="f137"/>
                  </a:lnTo>
                  <a:lnTo>
                    <a:pt x="f61" y="f138"/>
                  </a:lnTo>
                  <a:lnTo>
                    <a:pt x="f139" y="f140"/>
                  </a:lnTo>
                  <a:lnTo>
                    <a:pt x="f141" y="f142"/>
                  </a:lnTo>
                  <a:lnTo>
                    <a:pt x="f143" y="f144"/>
                  </a:lnTo>
                  <a:lnTo>
                    <a:pt x="f145" y="f146"/>
                  </a:lnTo>
                  <a:lnTo>
                    <a:pt x="f3" y="f147"/>
                  </a:lnTo>
                  <a:lnTo>
                    <a:pt x="f148" y="f149"/>
                  </a:lnTo>
                  <a:lnTo>
                    <a:pt x="f58" y="f150"/>
                  </a:lnTo>
                  <a:lnTo>
                    <a:pt x="f151" y="f152"/>
                  </a:lnTo>
                  <a:lnTo>
                    <a:pt x="f151" y="f153"/>
                  </a:lnTo>
                  <a:lnTo>
                    <a:pt x="f154" y="f155"/>
                  </a:lnTo>
                  <a:lnTo>
                    <a:pt x="f29" y="f156"/>
                  </a:lnTo>
                  <a:lnTo>
                    <a:pt x="f29" y="f157"/>
                  </a:lnTo>
                  <a:lnTo>
                    <a:pt x="f158" y="f159"/>
                  </a:lnTo>
                  <a:lnTo>
                    <a:pt x="f29" y="f160"/>
                  </a:lnTo>
                  <a:lnTo>
                    <a:pt x="f161" y="f162"/>
                  </a:lnTo>
                  <a:lnTo>
                    <a:pt x="f163" y="f164"/>
                  </a:lnTo>
                  <a:lnTo>
                    <a:pt x="f56" y="f8"/>
                  </a:lnTo>
                  <a:lnTo>
                    <a:pt x="f165" y="f8"/>
                  </a:lnTo>
                  <a:lnTo>
                    <a:pt x="f165" y="f164"/>
                  </a:lnTo>
                  <a:lnTo>
                    <a:pt x="f56" y="f164"/>
                  </a:lnTo>
                  <a:lnTo>
                    <a:pt x="f56" y="f166"/>
                  </a:lnTo>
                  <a:lnTo>
                    <a:pt x="f56" y="f167"/>
                  </a:lnTo>
                  <a:lnTo>
                    <a:pt x="f165" y="f162"/>
                  </a:lnTo>
                  <a:lnTo>
                    <a:pt x="f168" y="f167"/>
                  </a:lnTo>
                  <a:lnTo>
                    <a:pt x="f27" y="f8"/>
                  </a:lnTo>
                  <a:lnTo>
                    <a:pt x="f107" y="f166"/>
                  </a:lnTo>
                  <a:lnTo>
                    <a:pt x="f27" y="f169"/>
                  </a:lnTo>
                  <a:lnTo>
                    <a:pt x="f170" y="f160"/>
                  </a:lnTo>
                  <a:lnTo>
                    <a:pt x="f54" y="f171"/>
                  </a:lnTo>
                  <a:lnTo>
                    <a:pt x="f45" y="f172"/>
                  </a:lnTo>
                  <a:lnTo>
                    <a:pt x="f173" y="f172"/>
                  </a:lnTo>
                  <a:lnTo>
                    <a:pt x="f39" y="f174"/>
                  </a:lnTo>
                  <a:lnTo>
                    <a:pt x="f173" y="f159"/>
                  </a:lnTo>
                  <a:lnTo>
                    <a:pt x="f41" y="f157"/>
                  </a:lnTo>
                  <a:lnTo>
                    <a:pt x="f175" y="f176"/>
                  </a:lnTo>
                  <a:lnTo>
                    <a:pt x="f175" y="f177"/>
                  </a:lnTo>
                  <a:lnTo>
                    <a:pt x="f39" y="f178"/>
                  </a:lnTo>
                  <a:lnTo>
                    <a:pt x="f32" y="f179"/>
                  </a:lnTo>
                  <a:lnTo>
                    <a:pt x="f30" y="f180"/>
                  </a:lnTo>
                  <a:lnTo>
                    <a:pt x="f118" y="f181"/>
                  </a:lnTo>
                  <a:lnTo>
                    <a:pt x="f118" y="f182"/>
                  </a:lnTo>
                  <a:lnTo>
                    <a:pt x="f30" y="f183"/>
                  </a:lnTo>
                  <a:lnTo>
                    <a:pt x="f184" y="f146"/>
                  </a:lnTo>
                  <a:lnTo>
                    <a:pt x="f185" y="f186"/>
                  </a:lnTo>
                  <a:lnTo>
                    <a:pt x="f185" y="f187"/>
                  </a:lnTo>
                  <a:lnTo>
                    <a:pt x="f30" y="f187"/>
                  </a:lnTo>
                  <a:lnTo>
                    <a:pt x="f30" y="f142"/>
                  </a:lnTo>
                  <a:lnTo>
                    <a:pt x="f30" y="f140"/>
                  </a:lnTo>
                  <a:lnTo>
                    <a:pt x="f30" y="f188"/>
                  </a:lnTo>
                  <a:lnTo>
                    <a:pt x="f184" y="f138"/>
                  </a:lnTo>
                  <a:lnTo>
                    <a:pt x="f184" y="f189"/>
                  </a:lnTo>
                  <a:lnTo>
                    <a:pt x="f184" y="f190"/>
                  </a:lnTo>
                  <a:lnTo>
                    <a:pt x="f28" y="f191"/>
                  </a:lnTo>
                  <a:lnTo>
                    <a:pt x="f28" y="f192"/>
                  </a:lnTo>
                  <a:lnTo>
                    <a:pt x="f184" y="f137"/>
                  </a:lnTo>
                  <a:lnTo>
                    <a:pt x="f184" y="f193"/>
                  </a:lnTo>
                  <a:lnTo>
                    <a:pt x="f184" y="f194"/>
                  </a:lnTo>
                  <a:lnTo>
                    <a:pt x="f195" y="f196"/>
                  </a:lnTo>
                  <a:lnTo>
                    <a:pt x="f197" y="f196"/>
                  </a:lnTo>
                  <a:lnTo>
                    <a:pt x="f24" y="f198"/>
                  </a:lnTo>
                  <a:lnTo>
                    <a:pt x="f15" y="f199"/>
                  </a:lnTo>
                  <a:lnTo>
                    <a:pt x="f13" y="f200"/>
                  </a:lnTo>
                  <a:lnTo>
                    <a:pt x="f21" y="f201"/>
                  </a:lnTo>
                  <a:lnTo>
                    <a:pt x="f202" y="f203"/>
                  </a:lnTo>
                  <a:lnTo>
                    <a:pt x="f9" y="f124"/>
                  </a:lnTo>
                  <a:lnTo>
                    <a:pt x="f7" y="f204"/>
                  </a:lnTo>
                  <a:lnTo>
                    <a:pt x="f7" y="f205"/>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2" name="Freeform 16">
              <a:extLst>
                <a:ext uri="{FF2B5EF4-FFF2-40B4-BE49-F238E27FC236}">
                  <a16:creationId xmlns:a16="http://schemas.microsoft.com/office/drawing/2014/main" id="{1A59D9F1-A17B-8A54-A46B-C929DF5DDDA7}"/>
                </a:ext>
              </a:extLst>
            </p:cNvPr>
            <p:cNvSpPr/>
            <p:nvPr/>
          </p:nvSpPr>
          <p:spPr>
            <a:xfrm>
              <a:off x="5369685" y="2150229"/>
              <a:ext cx="379695" cy="654975"/>
            </a:xfrm>
            <a:custGeom>
              <a:avLst/>
              <a:gdLst>
                <a:gd name="f0" fmla="val 10800000"/>
                <a:gd name="f1" fmla="val 5400000"/>
                <a:gd name="f2" fmla="val 360"/>
                <a:gd name="f3" fmla="val 180"/>
                <a:gd name="f4" fmla="val w"/>
                <a:gd name="f5" fmla="val h"/>
                <a:gd name="f6" fmla="val 0"/>
                <a:gd name="f7" fmla="val 320"/>
                <a:gd name="f8" fmla="val 552"/>
                <a:gd name="f9" fmla="val 312"/>
                <a:gd name="f10" fmla="val 310"/>
                <a:gd name="f11" fmla="val 357"/>
                <a:gd name="f12" fmla="val 353"/>
                <a:gd name="f13" fmla="val 348"/>
                <a:gd name="f14" fmla="val 308"/>
                <a:gd name="f15" fmla="val 343"/>
                <a:gd name="f16" fmla="val 338"/>
                <a:gd name="f17" fmla="val 336"/>
                <a:gd name="f18" fmla="val 303"/>
                <a:gd name="f19" fmla="val 293"/>
                <a:gd name="f20" fmla="val 296"/>
                <a:gd name="f21" fmla="val 253"/>
                <a:gd name="f22" fmla="val 289"/>
                <a:gd name="f23" fmla="val 213"/>
                <a:gd name="f24" fmla="val 284"/>
                <a:gd name="f25" fmla="val 170"/>
                <a:gd name="f26" fmla="val 277"/>
                <a:gd name="f27" fmla="val 130"/>
                <a:gd name="f28" fmla="val 270"/>
                <a:gd name="f29" fmla="val 90"/>
                <a:gd name="f30" fmla="val 263"/>
                <a:gd name="f31" fmla="val 47"/>
                <a:gd name="f32" fmla="val 256"/>
                <a:gd name="f33" fmla="val 7"/>
                <a:gd name="f34" fmla="val 225"/>
                <a:gd name="f35" fmla="val 5"/>
                <a:gd name="f36" fmla="val 197"/>
                <a:gd name="f37" fmla="val 9"/>
                <a:gd name="f38" fmla="val 168"/>
                <a:gd name="f39" fmla="val 16"/>
                <a:gd name="f40" fmla="val 140"/>
                <a:gd name="f41" fmla="val 21"/>
                <a:gd name="f42" fmla="val 111"/>
                <a:gd name="f43" fmla="val 26"/>
                <a:gd name="f44" fmla="val 83"/>
                <a:gd name="f45" fmla="val 31"/>
                <a:gd name="f46" fmla="val 62"/>
                <a:gd name="f47" fmla="val 33"/>
                <a:gd name="f48" fmla="val 43"/>
                <a:gd name="f49" fmla="val 36"/>
                <a:gd name="f50" fmla="val 52"/>
                <a:gd name="f51" fmla="val 54"/>
                <a:gd name="f52" fmla="val 17"/>
                <a:gd name="f53" fmla="val 57"/>
                <a:gd name="f54" fmla="val 12"/>
                <a:gd name="f55" fmla="val 10"/>
                <a:gd name="f56" fmla="val 80"/>
                <a:gd name="f57" fmla="val 118"/>
                <a:gd name="f58" fmla="val 156"/>
                <a:gd name="f59" fmla="val 22"/>
                <a:gd name="f60" fmla="val 194"/>
                <a:gd name="f61" fmla="val 232"/>
                <a:gd name="f62" fmla="val 38"/>
                <a:gd name="f63" fmla="val 346"/>
                <a:gd name="f64" fmla="val 350"/>
                <a:gd name="f65" fmla="val 364"/>
                <a:gd name="f66" fmla="val 369"/>
                <a:gd name="f67" fmla="val 372"/>
                <a:gd name="f68" fmla="val 381"/>
                <a:gd name="f69" fmla="val 45"/>
                <a:gd name="f70" fmla="val 391"/>
                <a:gd name="f71" fmla="val 50"/>
                <a:gd name="f72" fmla="val 402"/>
                <a:gd name="f73" fmla="val 55"/>
                <a:gd name="f74" fmla="val 417"/>
                <a:gd name="f75" fmla="val 424"/>
                <a:gd name="f76" fmla="val 433"/>
                <a:gd name="f77" fmla="val 48"/>
                <a:gd name="f78" fmla="val 452"/>
                <a:gd name="f79" fmla="val 459"/>
                <a:gd name="f80" fmla="val 462"/>
                <a:gd name="f81" fmla="val 469"/>
                <a:gd name="f82" fmla="val 480"/>
                <a:gd name="f83" fmla="val 29"/>
                <a:gd name="f84" fmla="val 485"/>
                <a:gd name="f85" fmla="val 24"/>
                <a:gd name="f86" fmla="val 19"/>
                <a:gd name="f87" fmla="val 490"/>
                <a:gd name="f88" fmla="val 492"/>
                <a:gd name="f89" fmla="val 497"/>
                <a:gd name="f90" fmla="val 502"/>
                <a:gd name="f91" fmla="val 507"/>
                <a:gd name="f92" fmla="val 511"/>
                <a:gd name="f93" fmla="val 514"/>
                <a:gd name="f94" fmla="val 516"/>
                <a:gd name="f95" fmla="val 518"/>
                <a:gd name="f96" fmla="val 523"/>
                <a:gd name="f97" fmla="val 533"/>
                <a:gd name="f98" fmla="val 540"/>
                <a:gd name="f99" fmla="val 14"/>
                <a:gd name="f100" fmla="val 542"/>
                <a:gd name="f101" fmla="val 549"/>
                <a:gd name="f102" fmla="val 547"/>
                <a:gd name="f103" fmla="val 535"/>
                <a:gd name="f104" fmla="val 40"/>
                <a:gd name="f105" fmla="val 537"/>
                <a:gd name="f106" fmla="val 59"/>
                <a:gd name="f107" fmla="val 525"/>
                <a:gd name="f108" fmla="val 64"/>
                <a:gd name="f109" fmla="val 66"/>
                <a:gd name="f110" fmla="val 528"/>
                <a:gd name="f111" fmla="val 69"/>
                <a:gd name="f112" fmla="val 76"/>
                <a:gd name="f113" fmla="val 102"/>
                <a:gd name="f114" fmla="val 109"/>
                <a:gd name="f115" fmla="val 114"/>
                <a:gd name="f116" fmla="val 123"/>
                <a:gd name="f117" fmla="val 133"/>
                <a:gd name="f118" fmla="val 142"/>
                <a:gd name="f119" fmla="val 154"/>
                <a:gd name="f120" fmla="val 161"/>
                <a:gd name="f121" fmla="val 166"/>
                <a:gd name="f122" fmla="val 499"/>
                <a:gd name="f123" fmla="val 171"/>
                <a:gd name="f124" fmla="val 495"/>
                <a:gd name="f125" fmla="val 173"/>
                <a:gd name="f126" fmla="val 483"/>
                <a:gd name="f127" fmla="val 478"/>
                <a:gd name="f128" fmla="val 185"/>
                <a:gd name="f129" fmla="val 187"/>
                <a:gd name="f130" fmla="val 189"/>
                <a:gd name="f131" fmla="val 488"/>
                <a:gd name="f132" fmla="val 208"/>
                <a:gd name="f133" fmla="val 215"/>
                <a:gd name="f134" fmla="val 223"/>
                <a:gd name="f135" fmla="val 227"/>
                <a:gd name="f136" fmla="val 464"/>
                <a:gd name="f137" fmla="val 234"/>
                <a:gd name="f138" fmla="val 454"/>
                <a:gd name="f139" fmla="val 241"/>
                <a:gd name="f140" fmla="val 246"/>
                <a:gd name="f141" fmla="val 445"/>
                <a:gd name="f142" fmla="val 249"/>
                <a:gd name="f143" fmla="val 426"/>
                <a:gd name="f144" fmla="val 260"/>
                <a:gd name="f145" fmla="val 419"/>
                <a:gd name="f146" fmla="val 409"/>
                <a:gd name="f147" fmla="val 258"/>
                <a:gd name="f148" fmla="val 398"/>
                <a:gd name="f149" fmla="val 393"/>
                <a:gd name="f150" fmla="val 272"/>
                <a:gd name="f151" fmla="val 388"/>
                <a:gd name="f152" fmla="val 282"/>
                <a:gd name="f153" fmla="val 286"/>
                <a:gd name="f154" fmla="val 294"/>
                <a:gd name="f155" fmla="val 379"/>
                <a:gd name="f156" fmla="val 317"/>
                <a:gd name="f157" fmla="+- 0 0 -90"/>
                <a:gd name="f158" fmla="*/ f4 1 320"/>
                <a:gd name="f159" fmla="*/ f5 1 552"/>
                <a:gd name="f160" fmla="+- f8 0 f6"/>
                <a:gd name="f161" fmla="+- f7 0 f6"/>
                <a:gd name="f162" fmla="*/ f157 f0 1"/>
                <a:gd name="f163" fmla="*/ f161 1 320"/>
                <a:gd name="f164" fmla="*/ f160 1 552"/>
                <a:gd name="f165" fmla="*/ 495300 f161 1"/>
                <a:gd name="f166" fmla="*/ 560388 f160 1"/>
                <a:gd name="f167" fmla="*/ 492125 f161 1"/>
                <a:gd name="f168" fmla="*/ 536576 f160 1"/>
                <a:gd name="f169" fmla="*/ 469900 f161 1"/>
                <a:gd name="f170" fmla="*/ 401638 f160 1"/>
                <a:gd name="f171" fmla="*/ 439738 f161 1"/>
                <a:gd name="f172" fmla="*/ 206375 f160 1"/>
                <a:gd name="f173" fmla="*/ 406400 f161 1"/>
                <a:gd name="f174" fmla="*/ 11113 f160 1"/>
                <a:gd name="f175" fmla="*/ 312738 f161 1"/>
                <a:gd name="f176" fmla="*/ 14288 f160 1"/>
                <a:gd name="f177" fmla="*/ 176213 f161 1"/>
                <a:gd name="f178" fmla="*/ 41275 f160 1"/>
                <a:gd name="f179" fmla="*/ 68263 f161 1"/>
                <a:gd name="f180" fmla="*/ 74613 f160 1"/>
                <a:gd name="f181" fmla="*/ 26988 f161 1"/>
                <a:gd name="f182" fmla="*/ 90488 f160 1"/>
                <a:gd name="f183" fmla="*/ 11113 f161 1"/>
                <a:gd name="f184" fmla="*/ 82550 f160 1"/>
                <a:gd name="f185" fmla="*/ 0 f161 1"/>
                <a:gd name="f186" fmla="*/ 247650 f160 1"/>
                <a:gd name="f187" fmla="*/ 49213 f161 1"/>
                <a:gd name="f188" fmla="*/ 428625 f160 1"/>
                <a:gd name="f189" fmla="*/ 549276 f160 1"/>
                <a:gd name="f190" fmla="*/ 60325 f161 1"/>
                <a:gd name="f191" fmla="*/ 577851 f160 1"/>
                <a:gd name="f192" fmla="*/ 604838 f160 1"/>
                <a:gd name="f193" fmla="*/ 87313 f161 1"/>
                <a:gd name="f194" fmla="*/ 661988 f160 1"/>
                <a:gd name="f195" fmla="*/ 76200 f161 1"/>
                <a:gd name="f196" fmla="*/ 717551 f160 1"/>
                <a:gd name="f197" fmla="*/ 57150 f161 1"/>
                <a:gd name="f198" fmla="*/ 744538 f160 1"/>
                <a:gd name="f199" fmla="*/ 38100 f161 1"/>
                <a:gd name="f200" fmla="*/ 769938 f160 1"/>
                <a:gd name="f201" fmla="*/ 30163 f161 1"/>
                <a:gd name="f202" fmla="*/ 788988 f160 1"/>
                <a:gd name="f203" fmla="*/ 811213 f160 1"/>
                <a:gd name="f204" fmla="*/ 819151 f160 1"/>
                <a:gd name="f205" fmla="*/ 846138 f160 1"/>
                <a:gd name="f206" fmla="*/ 22225 f161 1"/>
                <a:gd name="f207" fmla="*/ 860426 f160 1"/>
                <a:gd name="f208" fmla="*/ 41275 f161 1"/>
                <a:gd name="f209" fmla="*/ 876301 f160 1"/>
                <a:gd name="f210" fmla="*/ 52388 f161 1"/>
                <a:gd name="f211" fmla="*/ 849313 f160 1"/>
                <a:gd name="f212" fmla="*/ 79375 f161 1"/>
                <a:gd name="f213" fmla="*/ 93663 f161 1"/>
                <a:gd name="f214" fmla="*/ 98425 f161 1"/>
                <a:gd name="f215" fmla="*/ 833438 f160 1"/>
                <a:gd name="f216" fmla="*/ 104775 f161 1"/>
                <a:gd name="f217" fmla="*/ 838201 f160 1"/>
                <a:gd name="f218" fmla="*/ 131763 f161 1"/>
                <a:gd name="f219" fmla="*/ 180975 f161 1"/>
                <a:gd name="f220" fmla="*/ 211138 f161 1"/>
                <a:gd name="f221" fmla="*/ 255588 f161 1"/>
                <a:gd name="f222" fmla="*/ 822326 f160 1"/>
                <a:gd name="f223" fmla="*/ 263525 f161 1"/>
                <a:gd name="f224" fmla="*/ 792163 f160 1"/>
                <a:gd name="f225" fmla="*/ 274638 f161 1"/>
                <a:gd name="f226" fmla="*/ 777876 f160 1"/>
                <a:gd name="f227" fmla="*/ 285750 f161 1"/>
                <a:gd name="f228" fmla="*/ 766763 f160 1"/>
                <a:gd name="f229" fmla="*/ 758826 f160 1"/>
                <a:gd name="f230" fmla="*/ 296863 f161 1"/>
                <a:gd name="f231" fmla="*/ 330200 f161 1"/>
                <a:gd name="f232" fmla="*/ 357188 f161 1"/>
                <a:gd name="f233" fmla="*/ 762001 f160 1"/>
                <a:gd name="f234" fmla="*/ 382588 f161 1"/>
                <a:gd name="f235" fmla="*/ 401638 f161 1"/>
                <a:gd name="f236" fmla="*/ 676276 f160 1"/>
                <a:gd name="f237" fmla="*/ 409575 f161 1"/>
                <a:gd name="f238" fmla="*/ 631826 f160 1"/>
                <a:gd name="f239" fmla="*/ 620713 f160 1"/>
                <a:gd name="f240" fmla="*/ 454025 f161 1"/>
                <a:gd name="f241" fmla="*/ 623888 f160 1"/>
                <a:gd name="f242" fmla="*/ 601663 f160 1"/>
                <a:gd name="f243" fmla="*/ 503238 f161 1"/>
                <a:gd name="f244" fmla="*/ 571501 f160 1"/>
                <a:gd name="f245" fmla="*/ f162 1 f3"/>
                <a:gd name="f246" fmla="*/ f165 1 320"/>
                <a:gd name="f247" fmla="*/ f166 1 552"/>
                <a:gd name="f248" fmla="*/ f167 1 320"/>
                <a:gd name="f249" fmla="*/ f168 1 552"/>
                <a:gd name="f250" fmla="*/ f169 1 320"/>
                <a:gd name="f251" fmla="*/ f170 1 552"/>
                <a:gd name="f252" fmla="*/ f171 1 320"/>
                <a:gd name="f253" fmla="*/ f172 1 552"/>
                <a:gd name="f254" fmla="*/ f173 1 320"/>
                <a:gd name="f255" fmla="*/ f174 1 552"/>
                <a:gd name="f256" fmla="*/ f175 1 320"/>
                <a:gd name="f257" fmla="*/ f176 1 552"/>
                <a:gd name="f258" fmla="*/ f177 1 320"/>
                <a:gd name="f259" fmla="*/ f178 1 552"/>
                <a:gd name="f260" fmla="*/ f179 1 320"/>
                <a:gd name="f261" fmla="*/ f180 1 552"/>
                <a:gd name="f262" fmla="*/ f181 1 320"/>
                <a:gd name="f263" fmla="*/ f182 1 552"/>
                <a:gd name="f264" fmla="*/ f183 1 320"/>
                <a:gd name="f265" fmla="*/ f184 1 552"/>
                <a:gd name="f266" fmla="*/ f185 1 320"/>
                <a:gd name="f267" fmla="*/ f186 1 552"/>
                <a:gd name="f268" fmla="*/ f187 1 320"/>
                <a:gd name="f269" fmla="*/ f188 1 552"/>
                <a:gd name="f270" fmla="*/ f189 1 552"/>
                <a:gd name="f271" fmla="*/ f190 1 320"/>
                <a:gd name="f272" fmla="*/ f191 1 552"/>
                <a:gd name="f273" fmla="*/ f192 1 552"/>
                <a:gd name="f274" fmla="*/ f193 1 320"/>
                <a:gd name="f275" fmla="*/ f194 1 552"/>
                <a:gd name="f276" fmla="*/ f195 1 320"/>
                <a:gd name="f277" fmla="*/ f196 1 552"/>
                <a:gd name="f278" fmla="*/ f197 1 320"/>
                <a:gd name="f279" fmla="*/ f198 1 552"/>
                <a:gd name="f280" fmla="*/ f199 1 320"/>
                <a:gd name="f281" fmla="*/ f200 1 552"/>
                <a:gd name="f282" fmla="*/ f201 1 320"/>
                <a:gd name="f283" fmla="*/ f202 1 552"/>
                <a:gd name="f284" fmla="*/ f203 1 552"/>
                <a:gd name="f285" fmla="*/ f204 1 552"/>
                <a:gd name="f286" fmla="*/ f205 1 552"/>
                <a:gd name="f287" fmla="*/ f206 1 320"/>
                <a:gd name="f288" fmla="*/ f207 1 552"/>
                <a:gd name="f289" fmla="*/ f208 1 320"/>
                <a:gd name="f290" fmla="*/ f209 1 552"/>
                <a:gd name="f291" fmla="*/ f210 1 320"/>
                <a:gd name="f292" fmla="*/ f211 1 552"/>
                <a:gd name="f293" fmla="*/ f212 1 320"/>
                <a:gd name="f294" fmla="*/ f213 1 320"/>
                <a:gd name="f295" fmla="*/ f214 1 320"/>
                <a:gd name="f296" fmla="*/ f215 1 552"/>
                <a:gd name="f297" fmla="*/ f216 1 320"/>
                <a:gd name="f298" fmla="*/ f217 1 552"/>
                <a:gd name="f299" fmla="*/ f218 1 320"/>
                <a:gd name="f300" fmla="*/ f219 1 320"/>
                <a:gd name="f301" fmla="*/ f220 1 320"/>
                <a:gd name="f302" fmla="*/ f221 1 320"/>
                <a:gd name="f303" fmla="*/ f222 1 552"/>
                <a:gd name="f304" fmla="*/ f223 1 320"/>
                <a:gd name="f305" fmla="*/ f224 1 552"/>
                <a:gd name="f306" fmla="*/ f225 1 320"/>
                <a:gd name="f307" fmla="*/ f226 1 552"/>
                <a:gd name="f308" fmla="*/ f227 1 320"/>
                <a:gd name="f309" fmla="*/ f228 1 552"/>
                <a:gd name="f310" fmla="*/ f229 1 552"/>
                <a:gd name="f311" fmla="*/ f230 1 320"/>
                <a:gd name="f312" fmla="*/ f231 1 320"/>
                <a:gd name="f313" fmla="*/ f232 1 320"/>
                <a:gd name="f314" fmla="*/ f233 1 552"/>
                <a:gd name="f315" fmla="*/ f234 1 320"/>
                <a:gd name="f316" fmla="*/ f235 1 320"/>
                <a:gd name="f317" fmla="*/ f236 1 552"/>
                <a:gd name="f318" fmla="*/ f237 1 320"/>
                <a:gd name="f319" fmla="*/ f238 1 552"/>
                <a:gd name="f320" fmla="*/ f239 1 552"/>
                <a:gd name="f321" fmla="*/ f240 1 320"/>
                <a:gd name="f322" fmla="*/ f241 1 552"/>
                <a:gd name="f323" fmla="*/ f242 1 552"/>
                <a:gd name="f324" fmla="*/ f243 1 320"/>
                <a:gd name="f325" fmla="*/ f244 1 552"/>
                <a:gd name="f326" fmla="*/ 0 1 f163"/>
                <a:gd name="f327" fmla="*/ f7 1 f163"/>
                <a:gd name="f328" fmla="*/ 0 1 f164"/>
                <a:gd name="f329" fmla="*/ f8 1 f164"/>
                <a:gd name="f330" fmla="+- f245 0 f1"/>
                <a:gd name="f331" fmla="*/ f246 1 f163"/>
                <a:gd name="f332" fmla="*/ f247 1 f164"/>
                <a:gd name="f333" fmla="*/ f248 1 f163"/>
                <a:gd name="f334" fmla="*/ f249 1 f164"/>
                <a:gd name="f335" fmla="*/ f250 1 f163"/>
                <a:gd name="f336" fmla="*/ f251 1 f164"/>
                <a:gd name="f337" fmla="*/ f252 1 f163"/>
                <a:gd name="f338" fmla="*/ f253 1 f164"/>
                <a:gd name="f339" fmla="*/ f254 1 f163"/>
                <a:gd name="f340" fmla="*/ f255 1 f164"/>
                <a:gd name="f341" fmla="*/ f256 1 f163"/>
                <a:gd name="f342" fmla="*/ f257 1 f164"/>
                <a:gd name="f343" fmla="*/ f258 1 f163"/>
                <a:gd name="f344" fmla="*/ f259 1 f164"/>
                <a:gd name="f345" fmla="*/ f260 1 f163"/>
                <a:gd name="f346" fmla="*/ f261 1 f164"/>
                <a:gd name="f347" fmla="*/ f262 1 f163"/>
                <a:gd name="f348" fmla="*/ f263 1 f164"/>
                <a:gd name="f349" fmla="*/ f264 1 f163"/>
                <a:gd name="f350" fmla="*/ f265 1 f164"/>
                <a:gd name="f351" fmla="*/ f266 1 f163"/>
                <a:gd name="f352" fmla="*/ f267 1 f164"/>
                <a:gd name="f353" fmla="*/ f268 1 f163"/>
                <a:gd name="f354" fmla="*/ f269 1 f164"/>
                <a:gd name="f355" fmla="*/ f270 1 f164"/>
                <a:gd name="f356" fmla="*/ f271 1 f163"/>
                <a:gd name="f357" fmla="*/ f272 1 f164"/>
                <a:gd name="f358" fmla="*/ f273 1 f164"/>
                <a:gd name="f359" fmla="*/ f274 1 f163"/>
                <a:gd name="f360" fmla="*/ f275 1 f164"/>
                <a:gd name="f361" fmla="*/ f276 1 f163"/>
                <a:gd name="f362" fmla="*/ f277 1 f164"/>
                <a:gd name="f363" fmla="*/ f278 1 f163"/>
                <a:gd name="f364" fmla="*/ f279 1 f164"/>
                <a:gd name="f365" fmla="*/ f280 1 f163"/>
                <a:gd name="f366" fmla="*/ f281 1 f164"/>
                <a:gd name="f367" fmla="*/ f282 1 f163"/>
                <a:gd name="f368" fmla="*/ f283 1 f164"/>
                <a:gd name="f369" fmla="*/ f284 1 f164"/>
                <a:gd name="f370" fmla="*/ f285 1 f164"/>
                <a:gd name="f371" fmla="*/ f286 1 f164"/>
                <a:gd name="f372" fmla="*/ f287 1 f163"/>
                <a:gd name="f373" fmla="*/ f288 1 f164"/>
                <a:gd name="f374" fmla="*/ f289 1 f163"/>
                <a:gd name="f375" fmla="*/ f290 1 f164"/>
                <a:gd name="f376" fmla="*/ f291 1 f163"/>
                <a:gd name="f377" fmla="*/ f292 1 f164"/>
                <a:gd name="f378" fmla="*/ f293 1 f163"/>
                <a:gd name="f379" fmla="*/ f294 1 f163"/>
                <a:gd name="f380" fmla="*/ f295 1 f163"/>
                <a:gd name="f381" fmla="*/ f296 1 f164"/>
                <a:gd name="f382" fmla="*/ f297 1 f163"/>
                <a:gd name="f383" fmla="*/ f298 1 f164"/>
                <a:gd name="f384" fmla="*/ f299 1 f163"/>
                <a:gd name="f385" fmla="*/ f300 1 f163"/>
                <a:gd name="f386" fmla="*/ f301 1 f163"/>
                <a:gd name="f387" fmla="*/ f302 1 f163"/>
                <a:gd name="f388" fmla="*/ f303 1 f164"/>
                <a:gd name="f389" fmla="*/ f304 1 f163"/>
                <a:gd name="f390" fmla="*/ f305 1 f164"/>
                <a:gd name="f391" fmla="*/ f306 1 f163"/>
                <a:gd name="f392" fmla="*/ f307 1 f164"/>
                <a:gd name="f393" fmla="*/ f308 1 f163"/>
                <a:gd name="f394" fmla="*/ f309 1 f164"/>
                <a:gd name="f395" fmla="*/ f310 1 f164"/>
                <a:gd name="f396" fmla="*/ f311 1 f163"/>
                <a:gd name="f397" fmla="*/ f312 1 f163"/>
                <a:gd name="f398" fmla="*/ f313 1 f163"/>
                <a:gd name="f399" fmla="*/ f314 1 f164"/>
                <a:gd name="f400" fmla="*/ f315 1 f163"/>
                <a:gd name="f401" fmla="*/ f316 1 f163"/>
                <a:gd name="f402" fmla="*/ f317 1 f164"/>
                <a:gd name="f403" fmla="*/ f318 1 f163"/>
                <a:gd name="f404" fmla="*/ f319 1 f164"/>
                <a:gd name="f405" fmla="*/ f320 1 f164"/>
                <a:gd name="f406" fmla="*/ f321 1 f163"/>
                <a:gd name="f407" fmla="*/ f322 1 f164"/>
                <a:gd name="f408" fmla="*/ f323 1 f164"/>
                <a:gd name="f409" fmla="*/ f324 1 f163"/>
                <a:gd name="f410" fmla="*/ f325 1 f164"/>
                <a:gd name="f411" fmla="*/ f326 f158 1"/>
                <a:gd name="f412" fmla="*/ f327 f158 1"/>
                <a:gd name="f413" fmla="*/ f329 f159 1"/>
                <a:gd name="f414" fmla="*/ f328 f159 1"/>
                <a:gd name="f415" fmla="*/ f331 f158 1"/>
                <a:gd name="f416" fmla="*/ f332 f159 1"/>
                <a:gd name="f417" fmla="*/ f333 f158 1"/>
                <a:gd name="f418" fmla="*/ f334 f159 1"/>
                <a:gd name="f419" fmla="*/ f335 f158 1"/>
                <a:gd name="f420" fmla="*/ f336 f159 1"/>
                <a:gd name="f421" fmla="*/ f337 f158 1"/>
                <a:gd name="f422" fmla="*/ f338 f159 1"/>
                <a:gd name="f423" fmla="*/ f339 f158 1"/>
                <a:gd name="f424" fmla="*/ f340 f159 1"/>
                <a:gd name="f425" fmla="*/ f341 f158 1"/>
                <a:gd name="f426" fmla="*/ f342 f159 1"/>
                <a:gd name="f427" fmla="*/ f343 f158 1"/>
                <a:gd name="f428" fmla="*/ f344 f159 1"/>
                <a:gd name="f429" fmla="*/ f345 f158 1"/>
                <a:gd name="f430" fmla="*/ f346 f159 1"/>
                <a:gd name="f431" fmla="*/ f347 f158 1"/>
                <a:gd name="f432" fmla="*/ f348 f159 1"/>
                <a:gd name="f433" fmla="*/ f349 f158 1"/>
                <a:gd name="f434" fmla="*/ f350 f159 1"/>
                <a:gd name="f435" fmla="*/ f351 f158 1"/>
                <a:gd name="f436" fmla="*/ f352 f159 1"/>
                <a:gd name="f437" fmla="*/ f353 f158 1"/>
                <a:gd name="f438" fmla="*/ f354 f159 1"/>
                <a:gd name="f439" fmla="*/ f355 f159 1"/>
                <a:gd name="f440" fmla="*/ f356 f158 1"/>
                <a:gd name="f441" fmla="*/ f357 f159 1"/>
                <a:gd name="f442" fmla="*/ f358 f159 1"/>
                <a:gd name="f443" fmla="*/ f359 f158 1"/>
                <a:gd name="f444" fmla="*/ f360 f159 1"/>
                <a:gd name="f445" fmla="*/ f361 f158 1"/>
                <a:gd name="f446" fmla="*/ f362 f159 1"/>
                <a:gd name="f447" fmla="*/ f363 f158 1"/>
                <a:gd name="f448" fmla="*/ f364 f159 1"/>
                <a:gd name="f449" fmla="*/ f365 f158 1"/>
                <a:gd name="f450" fmla="*/ f366 f159 1"/>
                <a:gd name="f451" fmla="*/ f367 f158 1"/>
                <a:gd name="f452" fmla="*/ f368 f159 1"/>
                <a:gd name="f453" fmla="*/ f369 f159 1"/>
                <a:gd name="f454" fmla="*/ f370 f159 1"/>
                <a:gd name="f455" fmla="*/ f371 f159 1"/>
                <a:gd name="f456" fmla="*/ f372 f158 1"/>
                <a:gd name="f457" fmla="*/ f373 f159 1"/>
                <a:gd name="f458" fmla="*/ f374 f158 1"/>
                <a:gd name="f459" fmla="*/ f375 f159 1"/>
                <a:gd name="f460" fmla="*/ f376 f158 1"/>
                <a:gd name="f461" fmla="*/ f377 f159 1"/>
                <a:gd name="f462" fmla="*/ f378 f158 1"/>
                <a:gd name="f463" fmla="*/ f379 f158 1"/>
                <a:gd name="f464" fmla="*/ f380 f158 1"/>
                <a:gd name="f465" fmla="*/ f381 f159 1"/>
                <a:gd name="f466" fmla="*/ f382 f158 1"/>
                <a:gd name="f467" fmla="*/ f383 f159 1"/>
                <a:gd name="f468" fmla="*/ f384 f158 1"/>
                <a:gd name="f469" fmla="*/ f385 f158 1"/>
                <a:gd name="f470" fmla="*/ f386 f158 1"/>
                <a:gd name="f471" fmla="*/ f387 f158 1"/>
                <a:gd name="f472" fmla="*/ f388 f159 1"/>
                <a:gd name="f473" fmla="*/ f389 f158 1"/>
                <a:gd name="f474" fmla="*/ f390 f159 1"/>
                <a:gd name="f475" fmla="*/ f391 f158 1"/>
                <a:gd name="f476" fmla="*/ f392 f159 1"/>
                <a:gd name="f477" fmla="*/ f393 f158 1"/>
                <a:gd name="f478" fmla="*/ f394 f159 1"/>
                <a:gd name="f479" fmla="*/ f395 f159 1"/>
                <a:gd name="f480" fmla="*/ f396 f158 1"/>
                <a:gd name="f481" fmla="*/ f397 f158 1"/>
                <a:gd name="f482" fmla="*/ f398 f158 1"/>
                <a:gd name="f483" fmla="*/ f399 f159 1"/>
                <a:gd name="f484" fmla="*/ f400 f158 1"/>
                <a:gd name="f485" fmla="*/ f401 f158 1"/>
                <a:gd name="f486" fmla="*/ f402 f159 1"/>
                <a:gd name="f487" fmla="*/ f403 f158 1"/>
                <a:gd name="f488" fmla="*/ f404 f159 1"/>
                <a:gd name="f489" fmla="*/ f405 f159 1"/>
                <a:gd name="f490" fmla="*/ f406 f158 1"/>
                <a:gd name="f491" fmla="*/ f407 f159 1"/>
                <a:gd name="f492" fmla="*/ f408 f159 1"/>
                <a:gd name="f493" fmla="*/ f409 f158 1"/>
                <a:gd name="f494" fmla="*/ f410 f159 1"/>
              </a:gdLst>
              <a:ahLst/>
              <a:cxnLst>
                <a:cxn ang="3cd4">
                  <a:pos x="hc" y="t"/>
                </a:cxn>
                <a:cxn ang="0">
                  <a:pos x="r" y="vc"/>
                </a:cxn>
                <a:cxn ang="cd4">
                  <a:pos x="hc" y="b"/>
                </a:cxn>
                <a:cxn ang="cd2">
                  <a:pos x="l" y="vc"/>
                </a:cxn>
                <a:cxn ang="f330">
                  <a:pos x="f415" y="f416"/>
                </a:cxn>
                <a:cxn ang="f330">
                  <a:pos x="f417" y="f418"/>
                </a:cxn>
                <a:cxn ang="f330">
                  <a:pos x="f419" y="f420"/>
                </a:cxn>
                <a:cxn ang="f330">
                  <a:pos x="f421" y="f422"/>
                </a:cxn>
                <a:cxn ang="f330">
                  <a:pos x="f423" y="f424"/>
                </a:cxn>
                <a:cxn ang="f330">
                  <a:pos x="f425" y="f426"/>
                </a:cxn>
                <a:cxn ang="f330">
                  <a:pos x="f427" y="f428"/>
                </a:cxn>
                <a:cxn ang="f330">
                  <a:pos x="f429" y="f430"/>
                </a:cxn>
                <a:cxn ang="f330">
                  <a:pos x="f431" y="f432"/>
                </a:cxn>
                <a:cxn ang="f330">
                  <a:pos x="f433" y="f434"/>
                </a:cxn>
                <a:cxn ang="f330">
                  <a:pos x="f435" y="f430"/>
                </a:cxn>
                <a:cxn ang="f330">
                  <a:pos x="f431" y="f436"/>
                </a:cxn>
                <a:cxn ang="f330">
                  <a:pos x="f437" y="f438"/>
                </a:cxn>
                <a:cxn ang="f330">
                  <a:pos x="f429" y="f439"/>
                </a:cxn>
                <a:cxn ang="f330">
                  <a:pos x="f440" y="f441"/>
                </a:cxn>
                <a:cxn ang="f330">
                  <a:pos x="f440" y="f442"/>
                </a:cxn>
                <a:cxn ang="f330">
                  <a:pos x="f443" y="f444"/>
                </a:cxn>
                <a:cxn ang="f330">
                  <a:pos x="f445" y="f446"/>
                </a:cxn>
                <a:cxn ang="f330">
                  <a:pos x="f447" y="f448"/>
                </a:cxn>
                <a:cxn ang="f330">
                  <a:pos x="f449" y="f450"/>
                </a:cxn>
                <a:cxn ang="f330">
                  <a:pos x="f451" y="f452"/>
                </a:cxn>
                <a:cxn ang="f330">
                  <a:pos x="f451" y="f453"/>
                </a:cxn>
                <a:cxn ang="f330">
                  <a:pos x="f451" y="f454"/>
                </a:cxn>
                <a:cxn ang="f330">
                  <a:pos x="f431" y="f455"/>
                </a:cxn>
                <a:cxn ang="f330">
                  <a:pos x="f456" y="f457"/>
                </a:cxn>
                <a:cxn ang="f330">
                  <a:pos x="f458" y="f459"/>
                </a:cxn>
                <a:cxn ang="f330">
                  <a:pos x="f460" y="f457"/>
                </a:cxn>
                <a:cxn ang="f330">
                  <a:pos x="f460" y="f461"/>
                </a:cxn>
                <a:cxn ang="f330">
                  <a:pos x="f462" y="f455"/>
                </a:cxn>
                <a:cxn ang="f330">
                  <a:pos x="f463" y="f457"/>
                </a:cxn>
                <a:cxn ang="f330">
                  <a:pos x="f464" y="f465"/>
                </a:cxn>
                <a:cxn ang="f330">
                  <a:pos x="f466" y="f467"/>
                </a:cxn>
                <a:cxn ang="f330">
                  <a:pos x="f468" y="f465"/>
                </a:cxn>
                <a:cxn ang="f330">
                  <a:pos x="f469" y="f461"/>
                </a:cxn>
                <a:cxn ang="f330">
                  <a:pos x="f470" y="f453"/>
                </a:cxn>
                <a:cxn ang="f330">
                  <a:pos x="f471" y="f472"/>
                </a:cxn>
                <a:cxn ang="f330">
                  <a:pos x="f473" y="f474"/>
                </a:cxn>
                <a:cxn ang="f330">
                  <a:pos x="f475" y="f476"/>
                </a:cxn>
                <a:cxn ang="f330">
                  <a:pos x="f477" y="f478"/>
                </a:cxn>
                <a:cxn ang="f330">
                  <a:pos x="f477" y="f479"/>
                </a:cxn>
                <a:cxn ang="f330">
                  <a:pos x="f480" y="f478"/>
                </a:cxn>
                <a:cxn ang="f330">
                  <a:pos x="f481" y="f452"/>
                </a:cxn>
                <a:cxn ang="f330">
                  <a:pos x="f482" y="f483"/>
                </a:cxn>
                <a:cxn ang="f330">
                  <a:pos x="f484" y="f446"/>
                </a:cxn>
                <a:cxn ang="f330">
                  <a:pos x="f485" y="f486"/>
                </a:cxn>
                <a:cxn ang="f330">
                  <a:pos x="f487" y="f488"/>
                </a:cxn>
                <a:cxn ang="f330">
                  <a:pos x="f421" y="f489"/>
                </a:cxn>
                <a:cxn ang="f330">
                  <a:pos x="f490" y="f491"/>
                </a:cxn>
                <a:cxn ang="f330">
                  <a:pos x="f417" y="f492"/>
                </a:cxn>
                <a:cxn ang="f330">
                  <a:pos x="f493" y="f494"/>
                </a:cxn>
              </a:cxnLst>
              <a:rect l="f411" t="f414" r="f412" b="f413"/>
              <a:pathLst>
                <a:path w="320" h="552">
                  <a:moveTo>
                    <a:pt x="f9" y="f2"/>
                  </a:moveTo>
                  <a:lnTo>
                    <a:pt x="f10" y="f11"/>
                  </a:lnTo>
                  <a:lnTo>
                    <a:pt x="f9" y="f12"/>
                  </a:lnTo>
                  <a:lnTo>
                    <a:pt x="f9" y="f13"/>
                  </a:lnTo>
                  <a:lnTo>
                    <a:pt x="f14" y="f15"/>
                  </a:lnTo>
                  <a:lnTo>
                    <a:pt x="f10" y="f16"/>
                  </a:lnTo>
                  <a:lnTo>
                    <a:pt x="f10" y="f17"/>
                  </a:lnTo>
                  <a:lnTo>
                    <a:pt x="f18" y="f19"/>
                  </a:lnTo>
                  <a:lnTo>
                    <a:pt x="f20" y="f21"/>
                  </a:lnTo>
                  <a:lnTo>
                    <a:pt x="f22" y="f23"/>
                  </a:lnTo>
                  <a:lnTo>
                    <a:pt x="f24" y="f25"/>
                  </a:lnTo>
                  <a:lnTo>
                    <a:pt x="f26" y="f27"/>
                  </a:lnTo>
                  <a:lnTo>
                    <a:pt x="f28" y="f29"/>
                  </a:lnTo>
                  <a:lnTo>
                    <a:pt x="f30" y="f31"/>
                  </a:lnTo>
                  <a:lnTo>
                    <a:pt x="f32" y="f33"/>
                  </a:lnTo>
                  <a:lnTo>
                    <a:pt x="f21" y="f6"/>
                  </a:lnTo>
                  <a:lnTo>
                    <a:pt x="f34" y="f35"/>
                  </a:lnTo>
                  <a:lnTo>
                    <a:pt x="f36" y="f37"/>
                  </a:lnTo>
                  <a:lnTo>
                    <a:pt x="f38" y="f39"/>
                  </a:lnTo>
                  <a:lnTo>
                    <a:pt x="f40" y="f41"/>
                  </a:lnTo>
                  <a:lnTo>
                    <a:pt x="f42" y="f43"/>
                  </a:lnTo>
                  <a:lnTo>
                    <a:pt x="f44" y="f45"/>
                  </a:lnTo>
                  <a:lnTo>
                    <a:pt x="f46" y="f47"/>
                  </a:lnTo>
                  <a:lnTo>
                    <a:pt x="f48" y="f31"/>
                  </a:lnTo>
                  <a:lnTo>
                    <a:pt x="f49" y="f50"/>
                  </a:lnTo>
                  <a:lnTo>
                    <a:pt x="f43" y="f51"/>
                  </a:lnTo>
                  <a:lnTo>
                    <a:pt x="f52" y="f53"/>
                  </a:lnTo>
                  <a:lnTo>
                    <a:pt x="f54" y="f51"/>
                  </a:lnTo>
                  <a:lnTo>
                    <a:pt x="f55" y="f50"/>
                  </a:lnTo>
                  <a:lnTo>
                    <a:pt x="f33" y="f50"/>
                  </a:lnTo>
                  <a:lnTo>
                    <a:pt x="f35" y="f50"/>
                  </a:lnTo>
                  <a:lnTo>
                    <a:pt x="f6" y="f31"/>
                  </a:lnTo>
                  <a:lnTo>
                    <a:pt x="f35" y="f56"/>
                  </a:lnTo>
                  <a:lnTo>
                    <a:pt x="f55" y="f57"/>
                  </a:lnTo>
                  <a:lnTo>
                    <a:pt x="f52" y="f58"/>
                  </a:lnTo>
                  <a:lnTo>
                    <a:pt x="f59" y="f60"/>
                  </a:lnTo>
                  <a:lnTo>
                    <a:pt x="f43" y="f61"/>
                  </a:lnTo>
                  <a:lnTo>
                    <a:pt x="f45" y="f28"/>
                  </a:lnTo>
                  <a:lnTo>
                    <a:pt x="f62" y="f14"/>
                  </a:lnTo>
                  <a:lnTo>
                    <a:pt x="f48" y="f15"/>
                  </a:lnTo>
                  <a:lnTo>
                    <a:pt x="f48" y="f63"/>
                  </a:lnTo>
                  <a:lnTo>
                    <a:pt x="f62" y="f64"/>
                  </a:lnTo>
                  <a:lnTo>
                    <a:pt x="f49" y="f11"/>
                  </a:lnTo>
                  <a:lnTo>
                    <a:pt x="f62" y="f65"/>
                  </a:lnTo>
                  <a:lnTo>
                    <a:pt x="f62" y="f66"/>
                  </a:lnTo>
                  <a:lnTo>
                    <a:pt x="f49" y="f67"/>
                  </a:lnTo>
                  <a:lnTo>
                    <a:pt x="f62" y="f68"/>
                  </a:lnTo>
                  <a:lnTo>
                    <a:pt x="f69" y="f70"/>
                  </a:lnTo>
                  <a:lnTo>
                    <a:pt x="f71" y="f72"/>
                  </a:lnTo>
                  <a:lnTo>
                    <a:pt x="f73" y="f74"/>
                  </a:lnTo>
                  <a:lnTo>
                    <a:pt x="f73" y="f75"/>
                  </a:lnTo>
                  <a:lnTo>
                    <a:pt x="f71" y="f76"/>
                  </a:lnTo>
                  <a:lnTo>
                    <a:pt x="f77" y="f78"/>
                  </a:lnTo>
                  <a:lnTo>
                    <a:pt x="f48" y="f79"/>
                  </a:lnTo>
                  <a:lnTo>
                    <a:pt x="f62" y="f80"/>
                  </a:lnTo>
                  <a:lnTo>
                    <a:pt x="f49" y="f81"/>
                  </a:lnTo>
                  <a:lnTo>
                    <a:pt x="f45" y="f82"/>
                  </a:lnTo>
                  <a:lnTo>
                    <a:pt x="f83" y="f84"/>
                  </a:lnTo>
                  <a:lnTo>
                    <a:pt x="f85" y="f84"/>
                  </a:lnTo>
                  <a:lnTo>
                    <a:pt x="f86" y="f87"/>
                  </a:lnTo>
                  <a:lnTo>
                    <a:pt x="f86" y="f88"/>
                  </a:lnTo>
                  <a:lnTo>
                    <a:pt x="f86" y="f89"/>
                  </a:lnTo>
                  <a:lnTo>
                    <a:pt x="f59" y="f90"/>
                  </a:lnTo>
                  <a:lnTo>
                    <a:pt x="f59" y="f91"/>
                  </a:lnTo>
                  <a:lnTo>
                    <a:pt x="f86" y="f92"/>
                  </a:lnTo>
                  <a:lnTo>
                    <a:pt x="f86" y="f93"/>
                  </a:lnTo>
                  <a:lnTo>
                    <a:pt x="f86" y="f94"/>
                  </a:lnTo>
                  <a:lnTo>
                    <a:pt x="f52" y="f95"/>
                  </a:lnTo>
                  <a:lnTo>
                    <a:pt x="f52" y="f96"/>
                  </a:lnTo>
                  <a:lnTo>
                    <a:pt x="f52" y="f97"/>
                  </a:lnTo>
                  <a:lnTo>
                    <a:pt x="f52" y="f98"/>
                  </a:lnTo>
                  <a:lnTo>
                    <a:pt x="f99" y="f98"/>
                  </a:lnTo>
                  <a:lnTo>
                    <a:pt x="f99" y="f100"/>
                  </a:lnTo>
                  <a:lnTo>
                    <a:pt x="f86" y="f8"/>
                  </a:lnTo>
                  <a:lnTo>
                    <a:pt x="f59" y="f8"/>
                  </a:lnTo>
                  <a:lnTo>
                    <a:pt x="f43" y="f8"/>
                  </a:lnTo>
                  <a:lnTo>
                    <a:pt x="f45" y="f101"/>
                  </a:lnTo>
                  <a:lnTo>
                    <a:pt x="f47" y="f102"/>
                  </a:lnTo>
                  <a:lnTo>
                    <a:pt x="f47" y="f100"/>
                  </a:lnTo>
                  <a:lnTo>
                    <a:pt x="f45" y="f103"/>
                  </a:lnTo>
                  <a:lnTo>
                    <a:pt x="f47" y="f103"/>
                  </a:lnTo>
                  <a:lnTo>
                    <a:pt x="f104" y="f105"/>
                  </a:lnTo>
                  <a:lnTo>
                    <a:pt x="f69" y="f105"/>
                  </a:lnTo>
                  <a:lnTo>
                    <a:pt x="f71" y="f97"/>
                  </a:lnTo>
                  <a:lnTo>
                    <a:pt x="f73" y="f103"/>
                  </a:lnTo>
                  <a:lnTo>
                    <a:pt x="f53" y="f98"/>
                  </a:lnTo>
                  <a:lnTo>
                    <a:pt x="f106" y="f100"/>
                  </a:lnTo>
                  <a:lnTo>
                    <a:pt x="f46" y="f98"/>
                  </a:lnTo>
                  <a:lnTo>
                    <a:pt x="f46" y="f97"/>
                  </a:lnTo>
                  <a:lnTo>
                    <a:pt x="f46" y="f107"/>
                  </a:lnTo>
                  <a:lnTo>
                    <a:pt x="f108" y="f107"/>
                  </a:lnTo>
                  <a:lnTo>
                    <a:pt x="f109" y="f110"/>
                  </a:lnTo>
                  <a:lnTo>
                    <a:pt x="f111" y="f110"/>
                  </a:lnTo>
                  <a:lnTo>
                    <a:pt x="f112" y="f107"/>
                  </a:lnTo>
                  <a:lnTo>
                    <a:pt x="f44" y="f107"/>
                  </a:lnTo>
                  <a:lnTo>
                    <a:pt x="f113" y="f97"/>
                  </a:lnTo>
                  <a:lnTo>
                    <a:pt x="f114" y="f105"/>
                  </a:lnTo>
                  <a:lnTo>
                    <a:pt x="f115" y="f103"/>
                  </a:lnTo>
                  <a:lnTo>
                    <a:pt x="f57" y="f107"/>
                  </a:lnTo>
                  <a:lnTo>
                    <a:pt x="f116" y="f95"/>
                  </a:lnTo>
                  <a:lnTo>
                    <a:pt x="f117" y="f92"/>
                  </a:lnTo>
                  <a:lnTo>
                    <a:pt x="f118" y="f92"/>
                  </a:lnTo>
                  <a:lnTo>
                    <a:pt x="f119" y="f95"/>
                  </a:lnTo>
                  <a:lnTo>
                    <a:pt x="f120" y="f95"/>
                  </a:lnTo>
                  <a:lnTo>
                    <a:pt x="f121" y="f93"/>
                  </a:lnTo>
                  <a:lnTo>
                    <a:pt x="f38" y="f91"/>
                  </a:lnTo>
                  <a:lnTo>
                    <a:pt x="f121" y="f122"/>
                  </a:lnTo>
                  <a:lnTo>
                    <a:pt x="f38" y="f89"/>
                  </a:lnTo>
                  <a:lnTo>
                    <a:pt x="f123" y="f124"/>
                  </a:lnTo>
                  <a:lnTo>
                    <a:pt x="f125" y="f87"/>
                  </a:lnTo>
                  <a:lnTo>
                    <a:pt x="f123" y="f84"/>
                  </a:lnTo>
                  <a:lnTo>
                    <a:pt x="f125" y="f126"/>
                  </a:lnTo>
                  <a:lnTo>
                    <a:pt x="f3" y="f126"/>
                  </a:lnTo>
                  <a:lnTo>
                    <a:pt x="f3" y="f82"/>
                  </a:lnTo>
                  <a:lnTo>
                    <a:pt x="f3" y="f127"/>
                  </a:lnTo>
                  <a:lnTo>
                    <a:pt x="f128" y="f127"/>
                  </a:lnTo>
                  <a:lnTo>
                    <a:pt x="f129" y="f126"/>
                  </a:lnTo>
                  <a:lnTo>
                    <a:pt x="f130" y="f131"/>
                  </a:lnTo>
                  <a:lnTo>
                    <a:pt x="f36" y="f88"/>
                  </a:lnTo>
                  <a:lnTo>
                    <a:pt x="f132" y="f89"/>
                  </a:lnTo>
                  <a:lnTo>
                    <a:pt x="f133" y="f89"/>
                  </a:lnTo>
                  <a:lnTo>
                    <a:pt x="f134" y="f88"/>
                  </a:lnTo>
                  <a:lnTo>
                    <a:pt x="f34" y="f82"/>
                  </a:lnTo>
                  <a:lnTo>
                    <a:pt x="f135" y="f136"/>
                  </a:lnTo>
                  <a:lnTo>
                    <a:pt x="f137" y="f138"/>
                  </a:lnTo>
                  <a:lnTo>
                    <a:pt x="f139" y="f78"/>
                  </a:lnTo>
                  <a:lnTo>
                    <a:pt x="f140" y="f141"/>
                  </a:lnTo>
                  <a:lnTo>
                    <a:pt x="f142" y="f76"/>
                  </a:lnTo>
                  <a:lnTo>
                    <a:pt x="f21" y="f143"/>
                  </a:lnTo>
                  <a:lnTo>
                    <a:pt x="f144" y="f145"/>
                  </a:lnTo>
                  <a:lnTo>
                    <a:pt x="f30" y="f146"/>
                  </a:lnTo>
                  <a:lnTo>
                    <a:pt x="f147" y="f148"/>
                  </a:lnTo>
                  <a:lnTo>
                    <a:pt x="f30" y="f149"/>
                  </a:lnTo>
                  <a:lnTo>
                    <a:pt x="f150" y="f151"/>
                  </a:lnTo>
                  <a:lnTo>
                    <a:pt x="f26" y="f70"/>
                  </a:lnTo>
                  <a:lnTo>
                    <a:pt x="f152" y="f70"/>
                  </a:lnTo>
                  <a:lnTo>
                    <a:pt x="f24" y="f149"/>
                  </a:lnTo>
                  <a:lnTo>
                    <a:pt x="f153" y="f149"/>
                  </a:lnTo>
                  <a:lnTo>
                    <a:pt x="f22" y="f70"/>
                  </a:lnTo>
                  <a:lnTo>
                    <a:pt x="f154" y="f151"/>
                  </a:lnTo>
                  <a:lnTo>
                    <a:pt x="f10" y="f155"/>
                  </a:lnTo>
                  <a:lnTo>
                    <a:pt x="f7" y="f66"/>
                  </a:lnTo>
                  <a:lnTo>
                    <a:pt x="f7" y="f65"/>
                  </a:lnTo>
                  <a:lnTo>
                    <a:pt x="f156" y="f2"/>
                  </a:lnTo>
                  <a:lnTo>
                    <a:pt x="f9" y="f2"/>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3" name="Freeform 17">
              <a:extLst>
                <a:ext uri="{FF2B5EF4-FFF2-40B4-BE49-F238E27FC236}">
                  <a16:creationId xmlns:a16="http://schemas.microsoft.com/office/drawing/2014/main" id="{98DFD96D-B7A4-DAB2-BE87-A7B6B2A223CC}"/>
                </a:ext>
              </a:extLst>
            </p:cNvPr>
            <p:cNvSpPr/>
            <p:nvPr/>
          </p:nvSpPr>
          <p:spPr>
            <a:xfrm>
              <a:off x="3728685" y="2560777"/>
              <a:ext cx="892289" cy="466316"/>
            </a:xfrm>
            <a:custGeom>
              <a:avLst/>
              <a:gdLst>
                <a:gd name="f0" fmla="val 10800000"/>
                <a:gd name="f1" fmla="val 5400000"/>
                <a:gd name="f2" fmla="val 180"/>
                <a:gd name="f3" fmla="val w"/>
                <a:gd name="f4" fmla="val h"/>
                <a:gd name="f5" fmla="val 0"/>
                <a:gd name="f6" fmla="val 752"/>
                <a:gd name="f7" fmla="val 393"/>
                <a:gd name="f8" fmla="val 681"/>
                <a:gd name="f9" fmla="val 14"/>
                <a:gd name="f10" fmla="val 685"/>
                <a:gd name="f11" fmla="val 693"/>
                <a:gd name="f12" fmla="val 11"/>
                <a:gd name="f13" fmla="val 700"/>
                <a:gd name="f14" fmla="val 702"/>
                <a:gd name="f15" fmla="val 23"/>
                <a:gd name="f16" fmla="val 28"/>
                <a:gd name="f17" fmla="val 697"/>
                <a:gd name="f18" fmla="val 30"/>
                <a:gd name="f19" fmla="val 35"/>
                <a:gd name="f20" fmla="val 49"/>
                <a:gd name="f21" fmla="val 688"/>
                <a:gd name="f22" fmla="val 59"/>
                <a:gd name="f23" fmla="val 68"/>
                <a:gd name="f24" fmla="val 707"/>
                <a:gd name="f25" fmla="val 80"/>
                <a:gd name="f26" fmla="val 712"/>
                <a:gd name="f27" fmla="val 90"/>
                <a:gd name="f28" fmla="val 719"/>
                <a:gd name="f29" fmla="val 97"/>
                <a:gd name="f30" fmla="val 735"/>
                <a:gd name="f31" fmla="val 106"/>
                <a:gd name="f32" fmla="val 111"/>
                <a:gd name="f33" fmla="val 127"/>
                <a:gd name="f34" fmla="val 738"/>
                <a:gd name="f35" fmla="val 144"/>
                <a:gd name="f36" fmla="val 161"/>
                <a:gd name="f37" fmla="val 740"/>
                <a:gd name="f38" fmla="val 177"/>
                <a:gd name="f39" fmla="val 194"/>
                <a:gd name="f40" fmla="val 210"/>
                <a:gd name="f41" fmla="val 742"/>
                <a:gd name="f42" fmla="val 227"/>
                <a:gd name="f43" fmla="val 243"/>
                <a:gd name="f44" fmla="val 745"/>
                <a:gd name="f45" fmla="val 260"/>
                <a:gd name="f46" fmla="val 277"/>
                <a:gd name="f47" fmla="val 747"/>
                <a:gd name="f48" fmla="val 293"/>
                <a:gd name="f49" fmla="val 310"/>
                <a:gd name="f50" fmla="val 749"/>
                <a:gd name="f51" fmla="val 326"/>
                <a:gd name="f52" fmla="val 343"/>
                <a:gd name="f53" fmla="val 359"/>
                <a:gd name="f54" fmla="val 376"/>
                <a:gd name="f55" fmla="val 728"/>
                <a:gd name="f56" fmla="val 704"/>
                <a:gd name="f57" fmla="val 378"/>
                <a:gd name="f58" fmla="val 657"/>
                <a:gd name="f59" fmla="val 381"/>
                <a:gd name="f60" fmla="val 633"/>
                <a:gd name="f61" fmla="val 610"/>
                <a:gd name="f62" fmla="val 383"/>
                <a:gd name="f63" fmla="val 586"/>
                <a:gd name="f64" fmla="val 562"/>
                <a:gd name="f65" fmla="val 385"/>
                <a:gd name="f66" fmla="val 539"/>
                <a:gd name="f67" fmla="val 518"/>
                <a:gd name="f68" fmla="val 388"/>
                <a:gd name="f69" fmla="val 494"/>
                <a:gd name="f70" fmla="val 470"/>
                <a:gd name="f71" fmla="val 447"/>
                <a:gd name="f72" fmla="val 390"/>
                <a:gd name="f73" fmla="val 423"/>
                <a:gd name="f74" fmla="val 399"/>
                <a:gd name="f75" fmla="val 352"/>
                <a:gd name="f76" fmla="val 328"/>
                <a:gd name="f77" fmla="val 305"/>
                <a:gd name="f78" fmla="val 281"/>
                <a:gd name="f79" fmla="val 257"/>
                <a:gd name="f80" fmla="val 234"/>
                <a:gd name="f81" fmla="val 186"/>
                <a:gd name="f82" fmla="val 163"/>
                <a:gd name="f83" fmla="val 139"/>
                <a:gd name="f84" fmla="val 115"/>
                <a:gd name="f85" fmla="val 92"/>
                <a:gd name="f86" fmla="val 71"/>
                <a:gd name="f87" fmla="val 47"/>
                <a:gd name="f88" fmla="val 367"/>
                <a:gd name="f89" fmla="val 319"/>
                <a:gd name="f90" fmla="val 295"/>
                <a:gd name="f91" fmla="val 2"/>
                <a:gd name="f92" fmla="val 272"/>
                <a:gd name="f93" fmla="val 248"/>
                <a:gd name="f94" fmla="val 224"/>
                <a:gd name="f95" fmla="val 198"/>
                <a:gd name="f96" fmla="val 175"/>
                <a:gd name="f97" fmla="val 4"/>
                <a:gd name="f98" fmla="val 151"/>
                <a:gd name="f99" fmla="val 104"/>
                <a:gd name="f100" fmla="val 56"/>
                <a:gd name="f101" fmla="val 7"/>
                <a:gd name="f102" fmla="val 33"/>
                <a:gd name="f103" fmla="val 9"/>
                <a:gd name="f104" fmla="val 26"/>
                <a:gd name="f105" fmla="val 87"/>
                <a:gd name="f106" fmla="val 108"/>
                <a:gd name="f107" fmla="val 130"/>
                <a:gd name="f108" fmla="val 149"/>
                <a:gd name="f109" fmla="val 170"/>
                <a:gd name="f110" fmla="val 191"/>
                <a:gd name="f111" fmla="val 231"/>
                <a:gd name="f112" fmla="val 253"/>
                <a:gd name="f113" fmla="val 312"/>
                <a:gd name="f114" fmla="val 333"/>
                <a:gd name="f115" fmla="val 354"/>
                <a:gd name="f116" fmla="val 373"/>
                <a:gd name="f117" fmla="val 395"/>
                <a:gd name="f118" fmla="val 416"/>
                <a:gd name="f119" fmla="val 435"/>
                <a:gd name="f120" fmla="val 456"/>
                <a:gd name="f121" fmla="val 477"/>
                <a:gd name="f122" fmla="val 496"/>
                <a:gd name="f123" fmla="val 558"/>
                <a:gd name="f124" fmla="val 579"/>
                <a:gd name="f125" fmla="val 598"/>
                <a:gd name="f126" fmla="val 619"/>
                <a:gd name="f127" fmla="val 641"/>
                <a:gd name="f128" fmla="+- 0 0 -90"/>
                <a:gd name="f129" fmla="*/ f3 1 752"/>
                <a:gd name="f130" fmla="*/ f4 1 393"/>
                <a:gd name="f131" fmla="+- f7 0 f5"/>
                <a:gd name="f132" fmla="+- f6 0 f5"/>
                <a:gd name="f133" fmla="*/ f128 f0 1"/>
                <a:gd name="f134" fmla="*/ f132 1 752"/>
                <a:gd name="f135" fmla="*/ f131 1 393"/>
                <a:gd name="f136" fmla="*/ 1087438 f132 1"/>
                <a:gd name="f137" fmla="*/ 22225 f131 1"/>
                <a:gd name="f138" fmla="*/ 1111250 f132 1"/>
                <a:gd name="f139" fmla="*/ 1114425 f132 1"/>
                <a:gd name="f140" fmla="*/ 44450 f131 1"/>
                <a:gd name="f141" fmla="*/ 1100138 f132 1"/>
                <a:gd name="f142" fmla="*/ 55562 f131 1"/>
                <a:gd name="f143" fmla="*/ 1092200 f132 1"/>
                <a:gd name="f144" fmla="*/ 93662 f131 1"/>
                <a:gd name="f145" fmla="*/ 1122363 f132 1"/>
                <a:gd name="f146" fmla="*/ 127000 f131 1"/>
                <a:gd name="f147" fmla="*/ 1141413 f132 1"/>
                <a:gd name="f148" fmla="*/ 153987 f131 1"/>
                <a:gd name="f149" fmla="*/ 1166813 f132 1"/>
                <a:gd name="f150" fmla="*/ 176212 f131 1"/>
                <a:gd name="f151" fmla="*/ 1171575 f132 1"/>
                <a:gd name="f152" fmla="*/ 228600 f131 1"/>
                <a:gd name="f153" fmla="*/ 1174750 f132 1"/>
                <a:gd name="f154" fmla="*/ 280987 f131 1"/>
                <a:gd name="f155" fmla="*/ 333375 f131 1"/>
                <a:gd name="f156" fmla="*/ 1177925 f132 1"/>
                <a:gd name="f157" fmla="*/ 385762 f131 1"/>
                <a:gd name="f158" fmla="*/ 1182688 f132 1"/>
                <a:gd name="f159" fmla="*/ 439737 f131 1"/>
                <a:gd name="f160" fmla="*/ 1185863 f132 1"/>
                <a:gd name="f161" fmla="*/ 492125 f131 1"/>
                <a:gd name="f162" fmla="*/ 1189038 f132 1"/>
                <a:gd name="f163" fmla="*/ 544512 f131 1"/>
                <a:gd name="f164" fmla="*/ 1193800 f132 1"/>
                <a:gd name="f165" fmla="*/ 596900 f131 1"/>
                <a:gd name="f166" fmla="*/ 1117600 f132 1"/>
                <a:gd name="f167" fmla="*/ 600075 f131 1"/>
                <a:gd name="f168" fmla="*/ 1042988 f132 1"/>
                <a:gd name="f169" fmla="*/ 604837 f131 1"/>
                <a:gd name="f170" fmla="*/ 968375 f132 1"/>
                <a:gd name="f171" fmla="*/ 608012 f131 1"/>
                <a:gd name="f172" fmla="*/ 892175 f132 1"/>
                <a:gd name="f173" fmla="*/ 611187 f131 1"/>
                <a:gd name="f174" fmla="*/ 822325 f132 1"/>
                <a:gd name="f175" fmla="*/ 615950 f131 1"/>
                <a:gd name="f176" fmla="*/ 746125 f132 1"/>
                <a:gd name="f177" fmla="*/ 671513 f132 1"/>
                <a:gd name="f178" fmla="*/ 619125 f131 1"/>
                <a:gd name="f179" fmla="*/ 596900 f132 1"/>
                <a:gd name="f180" fmla="*/ 520700 f132 1"/>
                <a:gd name="f181" fmla="*/ 623887 f131 1"/>
                <a:gd name="f182" fmla="*/ 446088 f132 1"/>
                <a:gd name="f183" fmla="*/ 371475 f132 1"/>
                <a:gd name="f184" fmla="*/ 295275 f132 1"/>
                <a:gd name="f185" fmla="*/ 220663 f132 1"/>
                <a:gd name="f186" fmla="*/ 146050 f132 1"/>
                <a:gd name="f187" fmla="*/ 74613 f132 1"/>
                <a:gd name="f188" fmla="*/ 0 f132 1"/>
                <a:gd name="f189" fmla="*/ 468312 f131 1"/>
                <a:gd name="f190" fmla="*/ 3175 f132 1"/>
                <a:gd name="f191" fmla="*/ 393700 f131 1"/>
                <a:gd name="f192" fmla="*/ 314325 f131 1"/>
                <a:gd name="f193" fmla="*/ 6350 f132 1"/>
                <a:gd name="f194" fmla="*/ 239712 f131 1"/>
                <a:gd name="f195" fmla="*/ 165100 f131 1"/>
                <a:gd name="f196" fmla="*/ 88900 f131 1"/>
                <a:gd name="f197" fmla="*/ 11113 f132 1"/>
                <a:gd name="f198" fmla="*/ 14287 f131 1"/>
                <a:gd name="f199" fmla="*/ 138113 f132 1"/>
                <a:gd name="f200" fmla="*/ 17462 f131 1"/>
                <a:gd name="f201" fmla="*/ 206375 f132 1"/>
                <a:gd name="f202" fmla="*/ 269875 f132 1"/>
                <a:gd name="f203" fmla="*/ 333375 f132 1"/>
                <a:gd name="f204" fmla="*/ 401638 f132 1"/>
                <a:gd name="f205" fmla="*/ 465138 f132 1"/>
                <a:gd name="f206" fmla="*/ 528638 f132 1"/>
                <a:gd name="f207" fmla="*/ 592138 f132 1"/>
                <a:gd name="f208" fmla="*/ 660400 f132 1"/>
                <a:gd name="f209" fmla="*/ 723900 f132 1"/>
                <a:gd name="f210" fmla="*/ 11112 f131 1"/>
                <a:gd name="f211" fmla="*/ 787400 f132 1"/>
                <a:gd name="f212" fmla="*/ 855663 f132 1"/>
                <a:gd name="f213" fmla="*/ 6350 f131 1"/>
                <a:gd name="f214" fmla="*/ 919163 f132 1"/>
                <a:gd name="f215" fmla="*/ 3175 f131 1"/>
                <a:gd name="f216" fmla="*/ 982663 f132 1"/>
                <a:gd name="f217" fmla="*/ 0 f131 1"/>
                <a:gd name="f218" fmla="*/ f133 1 f2"/>
                <a:gd name="f219" fmla="*/ f136 1 752"/>
                <a:gd name="f220" fmla="*/ f137 1 393"/>
                <a:gd name="f221" fmla="*/ f138 1 752"/>
                <a:gd name="f222" fmla="*/ f139 1 752"/>
                <a:gd name="f223" fmla="*/ f140 1 393"/>
                <a:gd name="f224" fmla="*/ f141 1 752"/>
                <a:gd name="f225" fmla="*/ f142 1 393"/>
                <a:gd name="f226" fmla="*/ f143 1 752"/>
                <a:gd name="f227" fmla="*/ f144 1 393"/>
                <a:gd name="f228" fmla="*/ f145 1 752"/>
                <a:gd name="f229" fmla="*/ f146 1 393"/>
                <a:gd name="f230" fmla="*/ f147 1 752"/>
                <a:gd name="f231" fmla="*/ f148 1 393"/>
                <a:gd name="f232" fmla="*/ f149 1 752"/>
                <a:gd name="f233" fmla="*/ f150 1 393"/>
                <a:gd name="f234" fmla="*/ f151 1 752"/>
                <a:gd name="f235" fmla="*/ f152 1 393"/>
                <a:gd name="f236" fmla="*/ f153 1 752"/>
                <a:gd name="f237" fmla="*/ f154 1 393"/>
                <a:gd name="f238" fmla="*/ f155 1 393"/>
                <a:gd name="f239" fmla="*/ f156 1 752"/>
                <a:gd name="f240" fmla="*/ f157 1 393"/>
                <a:gd name="f241" fmla="*/ f158 1 752"/>
                <a:gd name="f242" fmla="*/ f159 1 393"/>
                <a:gd name="f243" fmla="*/ f160 1 752"/>
                <a:gd name="f244" fmla="*/ f161 1 393"/>
                <a:gd name="f245" fmla="*/ f162 1 752"/>
                <a:gd name="f246" fmla="*/ f163 1 393"/>
                <a:gd name="f247" fmla="*/ f164 1 752"/>
                <a:gd name="f248" fmla="*/ f165 1 393"/>
                <a:gd name="f249" fmla="*/ f166 1 752"/>
                <a:gd name="f250" fmla="*/ f167 1 393"/>
                <a:gd name="f251" fmla="*/ f168 1 752"/>
                <a:gd name="f252" fmla="*/ f169 1 393"/>
                <a:gd name="f253" fmla="*/ f170 1 752"/>
                <a:gd name="f254" fmla="*/ f171 1 393"/>
                <a:gd name="f255" fmla="*/ f172 1 752"/>
                <a:gd name="f256" fmla="*/ f173 1 393"/>
                <a:gd name="f257" fmla="*/ f174 1 752"/>
                <a:gd name="f258" fmla="*/ f175 1 393"/>
                <a:gd name="f259" fmla="*/ f176 1 752"/>
                <a:gd name="f260" fmla="*/ f177 1 752"/>
                <a:gd name="f261" fmla="*/ f178 1 393"/>
                <a:gd name="f262" fmla="*/ f179 1 752"/>
                <a:gd name="f263" fmla="*/ f180 1 752"/>
                <a:gd name="f264" fmla="*/ f181 1 393"/>
                <a:gd name="f265" fmla="*/ f182 1 752"/>
                <a:gd name="f266" fmla="*/ f183 1 752"/>
                <a:gd name="f267" fmla="*/ f184 1 752"/>
                <a:gd name="f268" fmla="*/ f185 1 752"/>
                <a:gd name="f269" fmla="*/ f186 1 752"/>
                <a:gd name="f270" fmla="*/ f187 1 752"/>
                <a:gd name="f271" fmla="*/ f188 1 752"/>
                <a:gd name="f272" fmla="*/ f189 1 393"/>
                <a:gd name="f273" fmla="*/ f190 1 752"/>
                <a:gd name="f274" fmla="*/ f191 1 393"/>
                <a:gd name="f275" fmla="*/ f192 1 393"/>
                <a:gd name="f276" fmla="*/ f193 1 752"/>
                <a:gd name="f277" fmla="*/ f194 1 393"/>
                <a:gd name="f278" fmla="*/ f195 1 393"/>
                <a:gd name="f279" fmla="*/ f196 1 393"/>
                <a:gd name="f280" fmla="*/ f197 1 752"/>
                <a:gd name="f281" fmla="*/ f198 1 393"/>
                <a:gd name="f282" fmla="*/ f199 1 752"/>
                <a:gd name="f283" fmla="*/ f200 1 393"/>
                <a:gd name="f284" fmla="*/ f201 1 752"/>
                <a:gd name="f285" fmla="*/ f202 1 752"/>
                <a:gd name="f286" fmla="*/ f203 1 752"/>
                <a:gd name="f287" fmla="*/ f204 1 752"/>
                <a:gd name="f288" fmla="*/ f205 1 752"/>
                <a:gd name="f289" fmla="*/ f206 1 752"/>
                <a:gd name="f290" fmla="*/ f207 1 752"/>
                <a:gd name="f291" fmla="*/ f208 1 752"/>
                <a:gd name="f292" fmla="*/ f209 1 752"/>
                <a:gd name="f293" fmla="*/ f210 1 393"/>
                <a:gd name="f294" fmla="*/ f211 1 752"/>
                <a:gd name="f295" fmla="*/ f212 1 752"/>
                <a:gd name="f296" fmla="*/ f213 1 393"/>
                <a:gd name="f297" fmla="*/ f214 1 752"/>
                <a:gd name="f298" fmla="*/ f215 1 393"/>
                <a:gd name="f299" fmla="*/ f216 1 752"/>
                <a:gd name="f300" fmla="*/ f217 1 393"/>
                <a:gd name="f301" fmla="*/ 0 1 f134"/>
                <a:gd name="f302" fmla="*/ f6 1 f134"/>
                <a:gd name="f303" fmla="*/ 0 1 f135"/>
                <a:gd name="f304" fmla="*/ f7 1 f135"/>
                <a:gd name="f305" fmla="+- f218 0 f1"/>
                <a:gd name="f306" fmla="*/ f219 1 f134"/>
                <a:gd name="f307" fmla="*/ f220 1 f135"/>
                <a:gd name="f308" fmla="*/ f221 1 f134"/>
                <a:gd name="f309" fmla="*/ f222 1 f134"/>
                <a:gd name="f310" fmla="*/ f223 1 f135"/>
                <a:gd name="f311" fmla="*/ f224 1 f134"/>
                <a:gd name="f312" fmla="*/ f225 1 f135"/>
                <a:gd name="f313" fmla="*/ f226 1 f134"/>
                <a:gd name="f314" fmla="*/ f227 1 f135"/>
                <a:gd name="f315" fmla="*/ f228 1 f134"/>
                <a:gd name="f316" fmla="*/ f229 1 f135"/>
                <a:gd name="f317" fmla="*/ f230 1 f134"/>
                <a:gd name="f318" fmla="*/ f231 1 f135"/>
                <a:gd name="f319" fmla="*/ f232 1 f134"/>
                <a:gd name="f320" fmla="*/ f233 1 f135"/>
                <a:gd name="f321" fmla="*/ f234 1 f134"/>
                <a:gd name="f322" fmla="*/ f235 1 f135"/>
                <a:gd name="f323" fmla="*/ f236 1 f134"/>
                <a:gd name="f324" fmla="*/ f237 1 f135"/>
                <a:gd name="f325" fmla="*/ f238 1 f135"/>
                <a:gd name="f326" fmla="*/ f239 1 f134"/>
                <a:gd name="f327" fmla="*/ f240 1 f135"/>
                <a:gd name="f328" fmla="*/ f241 1 f134"/>
                <a:gd name="f329" fmla="*/ f242 1 f135"/>
                <a:gd name="f330" fmla="*/ f243 1 f134"/>
                <a:gd name="f331" fmla="*/ f244 1 f135"/>
                <a:gd name="f332" fmla="*/ f245 1 f134"/>
                <a:gd name="f333" fmla="*/ f246 1 f135"/>
                <a:gd name="f334" fmla="*/ f247 1 f134"/>
                <a:gd name="f335" fmla="*/ f248 1 f135"/>
                <a:gd name="f336" fmla="*/ f249 1 f134"/>
                <a:gd name="f337" fmla="*/ f250 1 f135"/>
                <a:gd name="f338" fmla="*/ f251 1 f134"/>
                <a:gd name="f339" fmla="*/ f252 1 f135"/>
                <a:gd name="f340" fmla="*/ f253 1 f134"/>
                <a:gd name="f341" fmla="*/ f254 1 f135"/>
                <a:gd name="f342" fmla="*/ f255 1 f134"/>
                <a:gd name="f343" fmla="*/ f256 1 f135"/>
                <a:gd name="f344" fmla="*/ f257 1 f134"/>
                <a:gd name="f345" fmla="*/ f258 1 f135"/>
                <a:gd name="f346" fmla="*/ f259 1 f134"/>
                <a:gd name="f347" fmla="*/ f260 1 f134"/>
                <a:gd name="f348" fmla="*/ f261 1 f135"/>
                <a:gd name="f349" fmla="*/ f262 1 f134"/>
                <a:gd name="f350" fmla="*/ f263 1 f134"/>
                <a:gd name="f351" fmla="*/ f264 1 f135"/>
                <a:gd name="f352" fmla="*/ f265 1 f134"/>
                <a:gd name="f353" fmla="*/ f266 1 f134"/>
                <a:gd name="f354" fmla="*/ f267 1 f134"/>
                <a:gd name="f355" fmla="*/ f268 1 f134"/>
                <a:gd name="f356" fmla="*/ f269 1 f134"/>
                <a:gd name="f357" fmla="*/ f270 1 f134"/>
                <a:gd name="f358" fmla="*/ f271 1 f134"/>
                <a:gd name="f359" fmla="*/ f272 1 f135"/>
                <a:gd name="f360" fmla="*/ f273 1 f134"/>
                <a:gd name="f361" fmla="*/ f274 1 f135"/>
                <a:gd name="f362" fmla="*/ f275 1 f135"/>
                <a:gd name="f363" fmla="*/ f276 1 f134"/>
                <a:gd name="f364" fmla="*/ f277 1 f135"/>
                <a:gd name="f365" fmla="*/ f278 1 f135"/>
                <a:gd name="f366" fmla="*/ f279 1 f135"/>
                <a:gd name="f367" fmla="*/ f280 1 f134"/>
                <a:gd name="f368" fmla="*/ f281 1 f135"/>
                <a:gd name="f369" fmla="*/ f282 1 f134"/>
                <a:gd name="f370" fmla="*/ f283 1 f135"/>
                <a:gd name="f371" fmla="*/ f284 1 f134"/>
                <a:gd name="f372" fmla="*/ f285 1 f134"/>
                <a:gd name="f373" fmla="*/ f286 1 f134"/>
                <a:gd name="f374" fmla="*/ f287 1 f134"/>
                <a:gd name="f375" fmla="*/ f288 1 f134"/>
                <a:gd name="f376" fmla="*/ f289 1 f134"/>
                <a:gd name="f377" fmla="*/ f290 1 f134"/>
                <a:gd name="f378" fmla="*/ f291 1 f134"/>
                <a:gd name="f379" fmla="*/ f292 1 f134"/>
                <a:gd name="f380" fmla="*/ f293 1 f135"/>
                <a:gd name="f381" fmla="*/ f294 1 f134"/>
                <a:gd name="f382" fmla="*/ f295 1 f134"/>
                <a:gd name="f383" fmla="*/ f296 1 f135"/>
                <a:gd name="f384" fmla="*/ f297 1 f134"/>
                <a:gd name="f385" fmla="*/ f298 1 f135"/>
                <a:gd name="f386" fmla="*/ f299 1 f134"/>
                <a:gd name="f387" fmla="*/ f300 1 f135"/>
                <a:gd name="f388" fmla="*/ f301 f129 1"/>
                <a:gd name="f389" fmla="*/ f302 f129 1"/>
                <a:gd name="f390" fmla="*/ f304 f130 1"/>
                <a:gd name="f391" fmla="*/ f303 f130 1"/>
                <a:gd name="f392" fmla="*/ f306 f129 1"/>
                <a:gd name="f393" fmla="*/ f307 f130 1"/>
                <a:gd name="f394" fmla="*/ f308 f129 1"/>
                <a:gd name="f395" fmla="*/ f309 f129 1"/>
                <a:gd name="f396" fmla="*/ f310 f130 1"/>
                <a:gd name="f397" fmla="*/ f311 f129 1"/>
                <a:gd name="f398" fmla="*/ f312 f130 1"/>
                <a:gd name="f399" fmla="*/ f313 f129 1"/>
                <a:gd name="f400" fmla="*/ f314 f130 1"/>
                <a:gd name="f401" fmla="*/ f315 f129 1"/>
                <a:gd name="f402" fmla="*/ f316 f130 1"/>
                <a:gd name="f403" fmla="*/ f317 f129 1"/>
                <a:gd name="f404" fmla="*/ f318 f130 1"/>
                <a:gd name="f405" fmla="*/ f319 f129 1"/>
                <a:gd name="f406" fmla="*/ f320 f130 1"/>
                <a:gd name="f407" fmla="*/ f321 f129 1"/>
                <a:gd name="f408" fmla="*/ f322 f130 1"/>
                <a:gd name="f409" fmla="*/ f323 f129 1"/>
                <a:gd name="f410" fmla="*/ f324 f130 1"/>
                <a:gd name="f411" fmla="*/ f325 f130 1"/>
                <a:gd name="f412" fmla="*/ f326 f129 1"/>
                <a:gd name="f413" fmla="*/ f327 f130 1"/>
                <a:gd name="f414" fmla="*/ f328 f129 1"/>
                <a:gd name="f415" fmla="*/ f329 f130 1"/>
                <a:gd name="f416" fmla="*/ f330 f129 1"/>
                <a:gd name="f417" fmla="*/ f331 f130 1"/>
                <a:gd name="f418" fmla="*/ f332 f129 1"/>
                <a:gd name="f419" fmla="*/ f333 f130 1"/>
                <a:gd name="f420" fmla="*/ f334 f129 1"/>
                <a:gd name="f421" fmla="*/ f335 f130 1"/>
                <a:gd name="f422" fmla="*/ f336 f129 1"/>
                <a:gd name="f423" fmla="*/ f337 f130 1"/>
                <a:gd name="f424" fmla="*/ f338 f129 1"/>
                <a:gd name="f425" fmla="*/ f339 f130 1"/>
                <a:gd name="f426" fmla="*/ f340 f129 1"/>
                <a:gd name="f427" fmla="*/ f341 f130 1"/>
                <a:gd name="f428" fmla="*/ f342 f129 1"/>
                <a:gd name="f429" fmla="*/ f343 f130 1"/>
                <a:gd name="f430" fmla="*/ f344 f129 1"/>
                <a:gd name="f431" fmla="*/ f345 f130 1"/>
                <a:gd name="f432" fmla="*/ f346 f129 1"/>
                <a:gd name="f433" fmla="*/ f347 f129 1"/>
                <a:gd name="f434" fmla="*/ f348 f130 1"/>
                <a:gd name="f435" fmla="*/ f349 f129 1"/>
                <a:gd name="f436" fmla="*/ f350 f129 1"/>
                <a:gd name="f437" fmla="*/ f351 f130 1"/>
                <a:gd name="f438" fmla="*/ f352 f129 1"/>
                <a:gd name="f439" fmla="*/ f353 f129 1"/>
                <a:gd name="f440" fmla="*/ f354 f129 1"/>
                <a:gd name="f441" fmla="*/ f355 f129 1"/>
                <a:gd name="f442" fmla="*/ f356 f129 1"/>
                <a:gd name="f443" fmla="*/ f357 f129 1"/>
                <a:gd name="f444" fmla="*/ f358 f129 1"/>
                <a:gd name="f445" fmla="*/ f359 f130 1"/>
                <a:gd name="f446" fmla="*/ f360 f129 1"/>
                <a:gd name="f447" fmla="*/ f361 f130 1"/>
                <a:gd name="f448" fmla="*/ f362 f130 1"/>
                <a:gd name="f449" fmla="*/ f363 f129 1"/>
                <a:gd name="f450" fmla="*/ f364 f130 1"/>
                <a:gd name="f451" fmla="*/ f365 f130 1"/>
                <a:gd name="f452" fmla="*/ f366 f130 1"/>
                <a:gd name="f453" fmla="*/ f367 f129 1"/>
                <a:gd name="f454" fmla="*/ f368 f130 1"/>
                <a:gd name="f455" fmla="*/ f369 f129 1"/>
                <a:gd name="f456" fmla="*/ f370 f130 1"/>
                <a:gd name="f457" fmla="*/ f371 f129 1"/>
                <a:gd name="f458" fmla="*/ f372 f129 1"/>
                <a:gd name="f459" fmla="*/ f373 f129 1"/>
                <a:gd name="f460" fmla="*/ f374 f129 1"/>
                <a:gd name="f461" fmla="*/ f375 f129 1"/>
                <a:gd name="f462" fmla="*/ f376 f129 1"/>
                <a:gd name="f463" fmla="*/ f377 f129 1"/>
                <a:gd name="f464" fmla="*/ f378 f129 1"/>
                <a:gd name="f465" fmla="*/ f379 f129 1"/>
                <a:gd name="f466" fmla="*/ f380 f130 1"/>
                <a:gd name="f467" fmla="*/ f381 f129 1"/>
                <a:gd name="f468" fmla="*/ f382 f129 1"/>
                <a:gd name="f469" fmla="*/ f383 f130 1"/>
                <a:gd name="f470" fmla="*/ f384 f129 1"/>
                <a:gd name="f471" fmla="*/ f385 f130 1"/>
                <a:gd name="f472" fmla="*/ f386 f129 1"/>
                <a:gd name="f473" fmla="*/ f387 f130 1"/>
              </a:gdLst>
              <a:ahLst/>
              <a:cxnLst>
                <a:cxn ang="3cd4">
                  <a:pos x="hc" y="t"/>
                </a:cxn>
                <a:cxn ang="0">
                  <a:pos x="r" y="vc"/>
                </a:cxn>
                <a:cxn ang="cd4">
                  <a:pos x="hc" y="b"/>
                </a:cxn>
                <a:cxn ang="cd2">
                  <a:pos x="l" y="vc"/>
                </a:cxn>
                <a:cxn ang="f305">
                  <a:pos x="f392" y="f393"/>
                </a:cxn>
                <a:cxn ang="f305">
                  <a:pos x="f394" y="f393"/>
                </a:cxn>
                <a:cxn ang="f305">
                  <a:pos x="f395" y="f396"/>
                </a:cxn>
                <a:cxn ang="f305">
                  <a:pos x="f397" y="f398"/>
                </a:cxn>
                <a:cxn ang="f305">
                  <a:pos x="f399" y="f400"/>
                </a:cxn>
                <a:cxn ang="f305">
                  <a:pos x="f401" y="f402"/>
                </a:cxn>
                <a:cxn ang="f305">
                  <a:pos x="f403" y="f404"/>
                </a:cxn>
                <a:cxn ang="f305">
                  <a:pos x="f405" y="f406"/>
                </a:cxn>
                <a:cxn ang="f305">
                  <a:pos x="f407" y="f408"/>
                </a:cxn>
                <a:cxn ang="f305">
                  <a:pos x="f409" y="f410"/>
                </a:cxn>
                <a:cxn ang="f305">
                  <a:pos x="f409" y="f411"/>
                </a:cxn>
                <a:cxn ang="f305">
                  <a:pos x="f412" y="f413"/>
                </a:cxn>
                <a:cxn ang="f305">
                  <a:pos x="f414" y="f415"/>
                </a:cxn>
                <a:cxn ang="f305">
                  <a:pos x="f416" y="f417"/>
                </a:cxn>
                <a:cxn ang="f305">
                  <a:pos x="f418" y="f419"/>
                </a:cxn>
                <a:cxn ang="f305">
                  <a:pos x="f420" y="f421"/>
                </a:cxn>
                <a:cxn ang="f305">
                  <a:pos x="f422" y="f423"/>
                </a:cxn>
                <a:cxn ang="f305">
                  <a:pos x="f424" y="f425"/>
                </a:cxn>
                <a:cxn ang="f305">
                  <a:pos x="f426" y="f427"/>
                </a:cxn>
                <a:cxn ang="f305">
                  <a:pos x="f428" y="f429"/>
                </a:cxn>
                <a:cxn ang="f305">
                  <a:pos x="f430" y="f431"/>
                </a:cxn>
                <a:cxn ang="f305">
                  <a:pos x="f432" y="f431"/>
                </a:cxn>
                <a:cxn ang="f305">
                  <a:pos x="f433" y="f434"/>
                </a:cxn>
                <a:cxn ang="f305">
                  <a:pos x="f435" y="f434"/>
                </a:cxn>
                <a:cxn ang="f305">
                  <a:pos x="f436" y="f437"/>
                </a:cxn>
                <a:cxn ang="f305">
                  <a:pos x="f438" y="f437"/>
                </a:cxn>
                <a:cxn ang="f305">
                  <a:pos x="f439" y="f437"/>
                </a:cxn>
                <a:cxn ang="f305">
                  <a:pos x="f440" y="f437"/>
                </a:cxn>
                <a:cxn ang="f305">
                  <a:pos x="f441" y="f437"/>
                </a:cxn>
                <a:cxn ang="f305">
                  <a:pos x="f442" y="f437"/>
                </a:cxn>
                <a:cxn ang="f305">
                  <a:pos x="f443" y="f434"/>
                </a:cxn>
                <a:cxn ang="f305">
                  <a:pos x="f444" y="f434"/>
                </a:cxn>
                <a:cxn ang="f305">
                  <a:pos x="f444" y="f419"/>
                </a:cxn>
                <a:cxn ang="f305">
                  <a:pos x="f444" y="f445"/>
                </a:cxn>
                <a:cxn ang="f305">
                  <a:pos x="f446" y="f447"/>
                </a:cxn>
                <a:cxn ang="f305">
                  <a:pos x="f446" y="f448"/>
                </a:cxn>
                <a:cxn ang="f305">
                  <a:pos x="f449" y="f450"/>
                </a:cxn>
                <a:cxn ang="f305">
                  <a:pos x="f449" y="f451"/>
                </a:cxn>
                <a:cxn ang="f305">
                  <a:pos x="f449" y="f452"/>
                </a:cxn>
                <a:cxn ang="f305">
                  <a:pos x="f453" y="f454"/>
                </a:cxn>
                <a:cxn ang="f305">
                  <a:pos x="f443" y="f454"/>
                </a:cxn>
                <a:cxn ang="f305">
                  <a:pos x="f455" y="f456"/>
                </a:cxn>
                <a:cxn ang="f305">
                  <a:pos x="f457" y="f456"/>
                </a:cxn>
                <a:cxn ang="f305">
                  <a:pos x="f458" y="f456"/>
                </a:cxn>
                <a:cxn ang="f305">
                  <a:pos x="f459" y="f456"/>
                </a:cxn>
                <a:cxn ang="f305">
                  <a:pos x="f460" y="f456"/>
                </a:cxn>
                <a:cxn ang="f305">
                  <a:pos x="f461" y="f456"/>
                </a:cxn>
                <a:cxn ang="f305">
                  <a:pos x="f462" y="f454"/>
                </a:cxn>
                <a:cxn ang="f305">
                  <a:pos x="f463" y="f454"/>
                </a:cxn>
                <a:cxn ang="f305">
                  <a:pos x="f464" y="f454"/>
                </a:cxn>
                <a:cxn ang="f305">
                  <a:pos x="f465" y="f466"/>
                </a:cxn>
                <a:cxn ang="f305">
                  <a:pos x="f467" y="f466"/>
                </a:cxn>
                <a:cxn ang="f305">
                  <a:pos x="f468" y="f469"/>
                </a:cxn>
                <a:cxn ang="f305">
                  <a:pos x="f470" y="f471"/>
                </a:cxn>
                <a:cxn ang="f305">
                  <a:pos x="f472" y="f473"/>
                </a:cxn>
                <a:cxn ang="f305">
                  <a:pos x="f424" y="f473"/>
                </a:cxn>
              </a:cxnLst>
              <a:rect l="f388" t="f391" r="f389" b="f390"/>
              <a:pathLst>
                <a:path w="752" h="393">
                  <a:moveTo>
                    <a:pt x="f8" y="f9"/>
                  </a:moveTo>
                  <a:lnTo>
                    <a:pt x="f10" y="f9"/>
                  </a:lnTo>
                  <a:lnTo>
                    <a:pt x="f11" y="f12"/>
                  </a:lnTo>
                  <a:lnTo>
                    <a:pt x="f13" y="f9"/>
                  </a:lnTo>
                  <a:lnTo>
                    <a:pt x="f14" y="f15"/>
                  </a:lnTo>
                  <a:lnTo>
                    <a:pt x="f14" y="f16"/>
                  </a:lnTo>
                  <a:lnTo>
                    <a:pt x="f17" y="f18"/>
                  </a:lnTo>
                  <a:lnTo>
                    <a:pt x="f11" y="f19"/>
                  </a:lnTo>
                  <a:lnTo>
                    <a:pt x="f10" y="f20"/>
                  </a:lnTo>
                  <a:lnTo>
                    <a:pt x="f21" y="f22"/>
                  </a:lnTo>
                  <a:lnTo>
                    <a:pt x="f13" y="f23"/>
                  </a:lnTo>
                  <a:lnTo>
                    <a:pt x="f24" y="f25"/>
                  </a:lnTo>
                  <a:lnTo>
                    <a:pt x="f26" y="f27"/>
                  </a:lnTo>
                  <a:lnTo>
                    <a:pt x="f28" y="f29"/>
                  </a:lnTo>
                  <a:lnTo>
                    <a:pt x="f30" y="f31"/>
                  </a:lnTo>
                  <a:lnTo>
                    <a:pt x="f30" y="f32"/>
                  </a:lnTo>
                  <a:lnTo>
                    <a:pt x="f30" y="f33"/>
                  </a:lnTo>
                  <a:lnTo>
                    <a:pt x="f34" y="f35"/>
                  </a:lnTo>
                  <a:lnTo>
                    <a:pt x="f34" y="f36"/>
                  </a:lnTo>
                  <a:lnTo>
                    <a:pt x="f37" y="f38"/>
                  </a:lnTo>
                  <a:lnTo>
                    <a:pt x="f37" y="f39"/>
                  </a:lnTo>
                  <a:lnTo>
                    <a:pt x="f37" y="f40"/>
                  </a:lnTo>
                  <a:lnTo>
                    <a:pt x="f41" y="f42"/>
                  </a:lnTo>
                  <a:lnTo>
                    <a:pt x="f41" y="f43"/>
                  </a:lnTo>
                  <a:lnTo>
                    <a:pt x="f44" y="f45"/>
                  </a:lnTo>
                  <a:lnTo>
                    <a:pt x="f44" y="f46"/>
                  </a:lnTo>
                  <a:lnTo>
                    <a:pt x="f47" y="f48"/>
                  </a:lnTo>
                  <a:lnTo>
                    <a:pt x="f47" y="f49"/>
                  </a:lnTo>
                  <a:lnTo>
                    <a:pt x="f50" y="f51"/>
                  </a:lnTo>
                  <a:lnTo>
                    <a:pt x="f50" y="f52"/>
                  </a:lnTo>
                  <a:lnTo>
                    <a:pt x="f50" y="f53"/>
                  </a:lnTo>
                  <a:lnTo>
                    <a:pt x="f6" y="f54"/>
                  </a:lnTo>
                  <a:lnTo>
                    <a:pt x="f55" y="f54"/>
                  </a:lnTo>
                  <a:lnTo>
                    <a:pt x="f56" y="f57"/>
                  </a:lnTo>
                  <a:lnTo>
                    <a:pt x="f8" y="f57"/>
                  </a:lnTo>
                  <a:lnTo>
                    <a:pt x="f58" y="f59"/>
                  </a:lnTo>
                  <a:lnTo>
                    <a:pt x="f60" y="f59"/>
                  </a:lnTo>
                  <a:lnTo>
                    <a:pt x="f61" y="f62"/>
                  </a:lnTo>
                  <a:lnTo>
                    <a:pt x="f63" y="f62"/>
                  </a:lnTo>
                  <a:lnTo>
                    <a:pt x="f64" y="f65"/>
                  </a:lnTo>
                  <a:lnTo>
                    <a:pt x="f66" y="f65"/>
                  </a:lnTo>
                  <a:lnTo>
                    <a:pt x="f67" y="f68"/>
                  </a:lnTo>
                  <a:lnTo>
                    <a:pt x="f69" y="f68"/>
                  </a:lnTo>
                  <a:lnTo>
                    <a:pt x="f70" y="f68"/>
                  </a:lnTo>
                  <a:lnTo>
                    <a:pt x="f71" y="f72"/>
                  </a:lnTo>
                  <a:lnTo>
                    <a:pt x="f73" y="f72"/>
                  </a:lnTo>
                  <a:lnTo>
                    <a:pt x="f74" y="f72"/>
                  </a:lnTo>
                  <a:lnTo>
                    <a:pt x="f54" y="f72"/>
                  </a:lnTo>
                  <a:lnTo>
                    <a:pt x="f75" y="f72"/>
                  </a:lnTo>
                  <a:lnTo>
                    <a:pt x="f76" y="f7"/>
                  </a:lnTo>
                  <a:lnTo>
                    <a:pt x="f77" y="f7"/>
                  </a:lnTo>
                  <a:lnTo>
                    <a:pt x="f78" y="f7"/>
                  </a:lnTo>
                  <a:lnTo>
                    <a:pt x="f79" y="f7"/>
                  </a:lnTo>
                  <a:lnTo>
                    <a:pt x="f80" y="f7"/>
                  </a:lnTo>
                  <a:lnTo>
                    <a:pt x="f40" y="f7"/>
                  </a:lnTo>
                  <a:lnTo>
                    <a:pt x="f81" y="f7"/>
                  </a:lnTo>
                  <a:lnTo>
                    <a:pt x="f82" y="f7"/>
                  </a:lnTo>
                  <a:lnTo>
                    <a:pt x="f83" y="f7"/>
                  </a:lnTo>
                  <a:lnTo>
                    <a:pt x="f84" y="f7"/>
                  </a:lnTo>
                  <a:lnTo>
                    <a:pt x="f85" y="f7"/>
                  </a:lnTo>
                  <a:lnTo>
                    <a:pt x="f86" y="f7"/>
                  </a:lnTo>
                  <a:lnTo>
                    <a:pt x="f87" y="f72"/>
                  </a:lnTo>
                  <a:lnTo>
                    <a:pt x="f15" y="f72"/>
                  </a:lnTo>
                  <a:lnTo>
                    <a:pt x="f5" y="f72"/>
                  </a:lnTo>
                  <a:lnTo>
                    <a:pt x="f5" y="f88"/>
                  </a:lnTo>
                  <a:lnTo>
                    <a:pt x="f5" y="f52"/>
                  </a:lnTo>
                  <a:lnTo>
                    <a:pt x="f5" y="f89"/>
                  </a:lnTo>
                  <a:lnTo>
                    <a:pt x="f5" y="f90"/>
                  </a:lnTo>
                  <a:lnTo>
                    <a:pt x="f91" y="f92"/>
                  </a:lnTo>
                  <a:lnTo>
                    <a:pt x="f91" y="f93"/>
                  </a:lnTo>
                  <a:lnTo>
                    <a:pt x="f91" y="f94"/>
                  </a:lnTo>
                  <a:lnTo>
                    <a:pt x="f91" y="f95"/>
                  </a:lnTo>
                  <a:lnTo>
                    <a:pt x="f91" y="f96"/>
                  </a:lnTo>
                  <a:lnTo>
                    <a:pt x="f97" y="f98"/>
                  </a:lnTo>
                  <a:lnTo>
                    <a:pt x="f97" y="f33"/>
                  </a:lnTo>
                  <a:lnTo>
                    <a:pt x="f97" y="f99"/>
                  </a:lnTo>
                  <a:lnTo>
                    <a:pt x="f97" y="f25"/>
                  </a:lnTo>
                  <a:lnTo>
                    <a:pt x="f97" y="f100"/>
                  </a:lnTo>
                  <a:lnTo>
                    <a:pt x="f101" y="f102"/>
                  </a:lnTo>
                  <a:lnTo>
                    <a:pt x="f101" y="f103"/>
                  </a:lnTo>
                  <a:lnTo>
                    <a:pt x="f104" y="f103"/>
                  </a:lnTo>
                  <a:lnTo>
                    <a:pt x="f87" y="f103"/>
                  </a:lnTo>
                  <a:lnTo>
                    <a:pt x="f23" y="f103"/>
                  </a:lnTo>
                  <a:lnTo>
                    <a:pt x="f105" y="f12"/>
                  </a:lnTo>
                  <a:lnTo>
                    <a:pt x="f106" y="f12"/>
                  </a:lnTo>
                  <a:lnTo>
                    <a:pt x="f107" y="f12"/>
                  </a:lnTo>
                  <a:lnTo>
                    <a:pt x="f108" y="f12"/>
                  </a:lnTo>
                  <a:lnTo>
                    <a:pt x="f109" y="f12"/>
                  </a:lnTo>
                  <a:lnTo>
                    <a:pt x="f110" y="f12"/>
                  </a:lnTo>
                  <a:lnTo>
                    <a:pt x="f40" y="f12"/>
                  </a:lnTo>
                  <a:lnTo>
                    <a:pt x="f111" y="f12"/>
                  </a:lnTo>
                  <a:lnTo>
                    <a:pt x="f112" y="f12"/>
                  </a:lnTo>
                  <a:lnTo>
                    <a:pt x="f92" y="f12"/>
                  </a:lnTo>
                  <a:lnTo>
                    <a:pt x="f48" y="f12"/>
                  </a:lnTo>
                  <a:lnTo>
                    <a:pt x="f113" y="f12"/>
                  </a:lnTo>
                  <a:lnTo>
                    <a:pt x="f114" y="f103"/>
                  </a:lnTo>
                  <a:lnTo>
                    <a:pt x="f115" y="f103"/>
                  </a:lnTo>
                  <a:lnTo>
                    <a:pt x="f116" y="f103"/>
                  </a:lnTo>
                  <a:lnTo>
                    <a:pt x="f117" y="f103"/>
                  </a:lnTo>
                  <a:lnTo>
                    <a:pt x="f118" y="f103"/>
                  </a:lnTo>
                  <a:lnTo>
                    <a:pt x="f119" y="f103"/>
                  </a:lnTo>
                  <a:lnTo>
                    <a:pt x="f120" y="f101"/>
                  </a:lnTo>
                  <a:lnTo>
                    <a:pt x="f121" y="f101"/>
                  </a:lnTo>
                  <a:lnTo>
                    <a:pt x="f122" y="f101"/>
                  </a:lnTo>
                  <a:lnTo>
                    <a:pt x="f67" y="f97"/>
                  </a:lnTo>
                  <a:lnTo>
                    <a:pt x="f66" y="f97"/>
                  </a:lnTo>
                  <a:lnTo>
                    <a:pt x="f123" y="f97"/>
                  </a:lnTo>
                  <a:lnTo>
                    <a:pt x="f124" y="f91"/>
                  </a:lnTo>
                  <a:lnTo>
                    <a:pt x="f125" y="f91"/>
                  </a:lnTo>
                  <a:lnTo>
                    <a:pt x="f126" y="f5"/>
                  </a:lnTo>
                  <a:lnTo>
                    <a:pt x="f127" y="f5"/>
                  </a:lnTo>
                  <a:lnTo>
                    <a:pt x="f58" y="f5"/>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4" name="Freeform 18">
              <a:extLst>
                <a:ext uri="{FF2B5EF4-FFF2-40B4-BE49-F238E27FC236}">
                  <a16:creationId xmlns:a16="http://schemas.microsoft.com/office/drawing/2014/main" id="{4C6D5D32-7E03-5A6D-878F-27974CEACE61}"/>
                </a:ext>
              </a:extLst>
            </p:cNvPr>
            <p:cNvSpPr/>
            <p:nvPr/>
          </p:nvSpPr>
          <p:spPr>
            <a:xfrm>
              <a:off x="5249844" y="2540605"/>
              <a:ext cx="863806" cy="480553"/>
            </a:xfrm>
            <a:custGeom>
              <a:avLst/>
              <a:gdLst>
                <a:gd name="f0" fmla="val 10800000"/>
                <a:gd name="f1" fmla="val 5400000"/>
                <a:gd name="f2" fmla="val 360"/>
                <a:gd name="f3" fmla="val 180"/>
                <a:gd name="f4" fmla="val w"/>
                <a:gd name="f5" fmla="val h"/>
                <a:gd name="f6" fmla="val 0"/>
                <a:gd name="f7" fmla="val 728"/>
                <a:gd name="f8" fmla="val 405"/>
                <a:gd name="f9" fmla="val 428"/>
                <a:gd name="f10" fmla="val 5"/>
                <a:gd name="f11" fmla="val 435"/>
                <a:gd name="f12" fmla="val 442"/>
                <a:gd name="f13" fmla="val 449"/>
                <a:gd name="f14" fmla="val 458"/>
                <a:gd name="f15" fmla="val 465"/>
                <a:gd name="f16" fmla="val 12"/>
                <a:gd name="f17" fmla="val 475"/>
                <a:gd name="f18" fmla="val 24"/>
                <a:gd name="f19" fmla="val 487"/>
                <a:gd name="f20" fmla="val 31"/>
                <a:gd name="f21" fmla="val 503"/>
                <a:gd name="f22" fmla="val 515"/>
                <a:gd name="f23" fmla="val 33"/>
                <a:gd name="f24" fmla="val 525"/>
                <a:gd name="f25" fmla="val 40"/>
                <a:gd name="f26" fmla="val 532"/>
                <a:gd name="f27" fmla="val 539"/>
                <a:gd name="f28" fmla="val 35"/>
                <a:gd name="f29" fmla="val 546"/>
                <a:gd name="f30" fmla="val 553"/>
                <a:gd name="f31" fmla="val 565"/>
                <a:gd name="f32" fmla="val 38"/>
                <a:gd name="f33" fmla="val 579"/>
                <a:gd name="f34" fmla="val 598"/>
                <a:gd name="f35" fmla="val 19"/>
                <a:gd name="f36" fmla="val 610"/>
                <a:gd name="f37" fmla="val 17"/>
                <a:gd name="f38" fmla="val 614"/>
                <a:gd name="f39" fmla="val 26"/>
                <a:gd name="f40" fmla="val 624"/>
                <a:gd name="f41" fmla="val 640"/>
                <a:gd name="f42" fmla="val 45"/>
                <a:gd name="f43" fmla="val 643"/>
                <a:gd name="f44" fmla="val 47"/>
                <a:gd name="f45" fmla="val 648"/>
                <a:gd name="f46" fmla="val 66"/>
                <a:gd name="f47" fmla="val 71"/>
                <a:gd name="f48" fmla="val 78"/>
                <a:gd name="f49" fmla="val 83"/>
                <a:gd name="f50" fmla="val 652"/>
                <a:gd name="f51" fmla="val 88"/>
                <a:gd name="f52" fmla="val 664"/>
                <a:gd name="f53" fmla="val 99"/>
                <a:gd name="f54" fmla="val 667"/>
                <a:gd name="f55" fmla="val 107"/>
                <a:gd name="f56" fmla="val 674"/>
                <a:gd name="f57" fmla="val 111"/>
                <a:gd name="f58" fmla="val 678"/>
                <a:gd name="f59" fmla="val 118"/>
                <a:gd name="f60" fmla="val 693"/>
                <a:gd name="f61" fmla="val 133"/>
                <a:gd name="f62" fmla="val 714"/>
                <a:gd name="f63" fmla="val 144"/>
                <a:gd name="f64" fmla="val 695"/>
                <a:gd name="f65" fmla="val 185"/>
                <a:gd name="f66" fmla="val 681"/>
                <a:gd name="f67" fmla="val 199"/>
                <a:gd name="f68" fmla="val 211"/>
                <a:gd name="f69" fmla="val 213"/>
                <a:gd name="f70" fmla="val 223"/>
                <a:gd name="f71" fmla="val 655"/>
                <a:gd name="f72" fmla="val 234"/>
                <a:gd name="f73" fmla="val 650"/>
                <a:gd name="f74" fmla="val 244"/>
                <a:gd name="f75" fmla="val 638"/>
                <a:gd name="f76" fmla="val 256"/>
                <a:gd name="f77" fmla="val 629"/>
                <a:gd name="f78" fmla="val 268"/>
                <a:gd name="f79" fmla="val 605"/>
                <a:gd name="f80" fmla="val 284"/>
                <a:gd name="f81" fmla="val 591"/>
                <a:gd name="f82" fmla="val 289"/>
                <a:gd name="f83" fmla="val 581"/>
                <a:gd name="f84" fmla="val 298"/>
                <a:gd name="f85" fmla="val 577"/>
                <a:gd name="f86" fmla="val 301"/>
                <a:gd name="f87" fmla="val 574"/>
                <a:gd name="f88" fmla="val 541"/>
                <a:gd name="f89" fmla="val 308"/>
                <a:gd name="f90" fmla="val 506"/>
                <a:gd name="f91" fmla="val 312"/>
                <a:gd name="f92" fmla="val 470"/>
                <a:gd name="f93" fmla="val 317"/>
                <a:gd name="f94" fmla="val 322"/>
                <a:gd name="f95" fmla="val 399"/>
                <a:gd name="f96" fmla="val 327"/>
                <a:gd name="f97" fmla="val 364"/>
                <a:gd name="f98" fmla="val 331"/>
                <a:gd name="f99" fmla="val 336"/>
                <a:gd name="f100" fmla="val 295"/>
                <a:gd name="f101" fmla="val 341"/>
                <a:gd name="f102" fmla="val 262"/>
                <a:gd name="f103" fmla="val 348"/>
                <a:gd name="f104" fmla="val 227"/>
                <a:gd name="f105" fmla="val 353"/>
                <a:gd name="f106" fmla="val 193"/>
                <a:gd name="f107" fmla="val 160"/>
                <a:gd name="f108" fmla="val 365"/>
                <a:gd name="f109" fmla="val 158"/>
                <a:gd name="f110" fmla="val 362"/>
                <a:gd name="f111" fmla="val 149"/>
                <a:gd name="f112" fmla="val 134"/>
                <a:gd name="f113" fmla="val 139"/>
                <a:gd name="f114" fmla="val 374"/>
                <a:gd name="f115" fmla="val 141"/>
                <a:gd name="f116" fmla="val 386"/>
                <a:gd name="f117" fmla="val 125"/>
                <a:gd name="f118" fmla="val 388"/>
                <a:gd name="f119" fmla="val 108"/>
                <a:gd name="f120" fmla="val 391"/>
                <a:gd name="f121" fmla="val 89"/>
                <a:gd name="f122" fmla="val 393"/>
                <a:gd name="f123" fmla="val 73"/>
                <a:gd name="f124" fmla="val 395"/>
                <a:gd name="f125" fmla="val 54"/>
                <a:gd name="f126" fmla="val 398"/>
                <a:gd name="f127" fmla="val 37"/>
                <a:gd name="f128" fmla="val 400"/>
                <a:gd name="f129" fmla="val 21"/>
                <a:gd name="f130" fmla="val 402"/>
                <a:gd name="f131" fmla="val 4"/>
                <a:gd name="f132" fmla="val 9"/>
                <a:gd name="f133" fmla="val 11"/>
                <a:gd name="f134" fmla="val 16"/>
                <a:gd name="f135" fmla="val 18"/>
                <a:gd name="f136" fmla="val 23"/>
                <a:gd name="f137" fmla="val 28"/>
                <a:gd name="f138" fmla="val 339"/>
                <a:gd name="f139" fmla="val 334"/>
                <a:gd name="f140" fmla="val 324"/>
                <a:gd name="f141" fmla="val 30"/>
                <a:gd name="f142" fmla="val 315"/>
                <a:gd name="f143" fmla="val 310"/>
                <a:gd name="f144" fmla="val 75"/>
                <a:gd name="f145" fmla="val 92"/>
                <a:gd name="f146" fmla="val 305"/>
                <a:gd name="f147" fmla="val 85"/>
                <a:gd name="f148" fmla="val 296"/>
                <a:gd name="f149" fmla="val 82"/>
                <a:gd name="f150" fmla="val 277"/>
                <a:gd name="f151" fmla="val 113"/>
                <a:gd name="f152" fmla="val 246"/>
                <a:gd name="f153" fmla="val 237"/>
                <a:gd name="f154" fmla="val 225"/>
                <a:gd name="f155" fmla="val 120"/>
                <a:gd name="f156" fmla="val 123"/>
                <a:gd name="f157" fmla="val 127"/>
                <a:gd name="f158" fmla="val 132"/>
                <a:gd name="f159" fmla="val 220"/>
                <a:gd name="f160" fmla="val 218"/>
                <a:gd name="f161" fmla="val 206"/>
                <a:gd name="f162" fmla="val 208"/>
                <a:gd name="f163" fmla="val 146"/>
                <a:gd name="f164" fmla="val 151"/>
                <a:gd name="f165" fmla="val 204"/>
                <a:gd name="f166" fmla="val 156"/>
                <a:gd name="f167" fmla="val 163"/>
                <a:gd name="f168" fmla="val 196"/>
                <a:gd name="f169" fmla="val 165"/>
                <a:gd name="f170" fmla="val 167"/>
                <a:gd name="f171" fmla="val 170"/>
                <a:gd name="f172" fmla="val 177"/>
                <a:gd name="f173" fmla="val 184"/>
                <a:gd name="f174" fmla="val 203"/>
                <a:gd name="f175" fmla="val 210"/>
                <a:gd name="f176" fmla="val 215"/>
                <a:gd name="f177" fmla="val 219"/>
                <a:gd name="f178" fmla="val 224"/>
                <a:gd name="f179" fmla="val 189"/>
                <a:gd name="f180" fmla="val 182"/>
                <a:gd name="f181" fmla="val 243"/>
                <a:gd name="f182" fmla="val 255"/>
                <a:gd name="f183" fmla="val 267"/>
                <a:gd name="f184" fmla="val 269"/>
                <a:gd name="f185" fmla="val 178"/>
                <a:gd name="f186" fmla="val 168"/>
                <a:gd name="f187" fmla="val 272"/>
                <a:gd name="f188" fmla="val 166"/>
                <a:gd name="f189" fmla="val 274"/>
                <a:gd name="f190" fmla="val 161"/>
                <a:gd name="f191" fmla="val 154"/>
                <a:gd name="f192" fmla="val 281"/>
                <a:gd name="f193" fmla="val 286"/>
                <a:gd name="f194" fmla="val 288"/>
                <a:gd name="f195" fmla="val 290"/>
                <a:gd name="f196" fmla="val 159"/>
                <a:gd name="f197" fmla="val 309"/>
                <a:gd name="f198" fmla="val 316"/>
                <a:gd name="f199" fmla="val 326"/>
                <a:gd name="f200" fmla="val 328"/>
                <a:gd name="f201" fmla="val 135"/>
                <a:gd name="f202" fmla="val 335"/>
                <a:gd name="f203" fmla="val 342"/>
                <a:gd name="f204" fmla="val 347"/>
                <a:gd name="f205" fmla="val 116"/>
                <a:gd name="f206" fmla="val 350"/>
                <a:gd name="f207" fmla="val 104"/>
                <a:gd name="f208" fmla="val 354"/>
                <a:gd name="f209" fmla="val 97"/>
                <a:gd name="f210" fmla="val 361"/>
                <a:gd name="f211" fmla="val 90"/>
                <a:gd name="f212" fmla="val 80"/>
                <a:gd name="f213" fmla="val 359"/>
                <a:gd name="f214" fmla="val 69"/>
                <a:gd name="f215" fmla="val 64"/>
                <a:gd name="f216" fmla="val 373"/>
                <a:gd name="f217" fmla="val 59"/>
                <a:gd name="f218" fmla="val 378"/>
                <a:gd name="f219" fmla="val 62"/>
                <a:gd name="f220" fmla="val 383"/>
                <a:gd name="f221" fmla="val 385"/>
                <a:gd name="f222" fmla="val 387"/>
                <a:gd name="f223" fmla="val 390"/>
                <a:gd name="f224" fmla="val 411"/>
                <a:gd name="f225" fmla="val 50"/>
                <a:gd name="f226" fmla="val 421"/>
                <a:gd name="f227" fmla="val 418"/>
                <a:gd name="f228" fmla="val 413"/>
                <a:gd name="f229" fmla="val 409"/>
                <a:gd name="f230" fmla="val 14"/>
                <a:gd name="f231" fmla="val 7"/>
                <a:gd name="f232" fmla="val 416"/>
                <a:gd name="f233" fmla="val 2"/>
                <a:gd name="f234" fmla="val 423"/>
                <a:gd name="f235" fmla="+- 0 0 -90"/>
                <a:gd name="f236" fmla="*/ f4 1 728"/>
                <a:gd name="f237" fmla="*/ f5 1 405"/>
                <a:gd name="f238" fmla="+- f8 0 f6"/>
                <a:gd name="f239" fmla="+- f7 0 f6"/>
                <a:gd name="f240" fmla="*/ f235 f0 1"/>
                <a:gd name="f241" fmla="*/ f239 1 728"/>
                <a:gd name="f242" fmla="*/ f238 1 405"/>
                <a:gd name="f243" fmla="*/ 712788 f239 1"/>
                <a:gd name="f244" fmla="*/ 0 f238 1"/>
                <a:gd name="f245" fmla="*/ 773113 f239 1"/>
                <a:gd name="f246" fmla="*/ 49213 f238 1"/>
                <a:gd name="f247" fmla="*/ 844550 f239 1"/>
                <a:gd name="f248" fmla="*/ 63500 f238 1"/>
                <a:gd name="f249" fmla="*/ 896938 f239 1"/>
                <a:gd name="f250" fmla="*/ 60325 f238 1"/>
                <a:gd name="f251" fmla="*/ 974725 f239 1"/>
                <a:gd name="f252" fmla="*/ 41275 f238 1"/>
                <a:gd name="f253" fmla="*/ 1020763 f239 1"/>
                <a:gd name="f254" fmla="*/ 74613 f238 1"/>
                <a:gd name="f255" fmla="*/ 1028700 f239 1"/>
                <a:gd name="f256" fmla="*/ 131763 f238 1"/>
                <a:gd name="f257" fmla="*/ 1069975 f239 1"/>
                <a:gd name="f258" fmla="*/ 176213 f238 1"/>
                <a:gd name="f259" fmla="*/ 1155700 f239 1"/>
                <a:gd name="f260" fmla="*/ 228600 f238 1"/>
                <a:gd name="f261" fmla="*/ 1058863 f239 1"/>
                <a:gd name="f262" fmla="*/ 338138 f238 1"/>
                <a:gd name="f263" fmla="*/ 1012825 f239 1"/>
                <a:gd name="f264" fmla="*/ 406400 f238 1"/>
                <a:gd name="f265" fmla="*/ 922338 f239 1"/>
                <a:gd name="f266" fmla="*/ 473075 f238 1"/>
                <a:gd name="f267" fmla="*/ 919163 f239 1"/>
                <a:gd name="f268" fmla="*/ 911225 f239 1"/>
                <a:gd name="f269" fmla="*/ 477838 f238 1"/>
                <a:gd name="f270" fmla="*/ 690563 f239 1"/>
                <a:gd name="f271" fmla="*/ 511175 f238 1"/>
                <a:gd name="f272" fmla="*/ 468313 f239 1"/>
                <a:gd name="f273" fmla="*/ 541338 f238 1"/>
                <a:gd name="f274" fmla="*/ 254000 f239 1"/>
                <a:gd name="f275" fmla="*/ 579438 f238 1"/>
                <a:gd name="f276" fmla="*/ 212725 f239 1"/>
                <a:gd name="f277" fmla="*/ 574675 f238 1"/>
                <a:gd name="f278" fmla="*/ 198438 f239 1"/>
                <a:gd name="f279" fmla="*/ 615950 f238 1"/>
                <a:gd name="f280" fmla="*/ 85725 f239 1"/>
                <a:gd name="f281" fmla="*/ 631825 f238 1"/>
                <a:gd name="f282" fmla="*/ 6350 f239 1"/>
                <a:gd name="f283" fmla="*/ 623888 f238 1"/>
                <a:gd name="f284" fmla="*/ 28575 f239 1"/>
                <a:gd name="f285" fmla="*/ 620713 f238 1"/>
                <a:gd name="f286" fmla="*/ 44450 f239 1"/>
                <a:gd name="f287" fmla="*/ 552450 f238 1"/>
                <a:gd name="f288" fmla="*/ 47625 f239 1"/>
                <a:gd name="f289" fmla="*/ 500063 f238 1"/>
                <a:gd name="f290" fmla="*/ 146050 f239 1"/>
                <a:gd name="f291" fmla="*/ 495300 f238 1"/>
                <a:gd name="f292" fmla="*/ 130175 f239 1"/>
                <a:gd name="f293" fmla="*/ 450850 f238 1"/>
                <a:gd name="f294" fmla="*/ 179388 f239 1"/>
                <a:gd name="f295" fmla="*/ 390525 f238 1"/>
                <a:gd name="f296" fmla="*/ 195263 f239 1"/>
                <a:gd name="f297" fmla="*/ 354013 f238 1"/>
                <a:gd name="f298" fmla="*/ 223838 f239 1"/>
                <a:gd name="f299" fmla="*/ 330200 f238 1"/>
                <a:gd name="f300" fmla="*/ 250825 f239 1"/>
                <a:gd name="f301" fmla="*/ 334963 f238 1"/>
                <a:gd name="f302" fmla="*/ 258763 f239 1"/>
                <a:gd name="f303" fmla="*/ 311150 f238 1"/>
                <a:gd name="f304" fmla="*/ 269875 f239 1"/>
                <a:gd name="f305" fmla="*/ 315913 f238 1"/>
                <a:gd name="f306" fmla="*/ 333375 f239 1"/>
                <a:gd name="f307" fmla="*/ 371475 f239 1"/>
                <a:gd name="f308" fmla="*/ 288925 f238 1"/>
                <a:gd name="f309" fmla="*/ 423863 f239 1"/>
                <a:gd name="f310" fmla="*/ 293688 f238 1"/>
                <a:gd name="f311" fmla="*/ 431800 f239 1"/>
                <a:gd name="f312" fmla="*/ 263525 f238 1"/>
                <a:gd name="f313" fmla="*/ 446088 f239 1"/>
                <a:gd name="f314" fmla="*/ 244475 f238 1"/>
                <a:gd name="f315" fmla="*/ 236538 f238 1"/>
                <a:gd name="f316" fmla="*/ 473075 f239 1"/>
                <a:gd name="f317" fmla="*/ 258763 f238 1"/>
                <a:gd name="f318" fmla="*/ 517525 f239 1"/>
                <a:gd name="f319" fmla="*/ 239713 f238 1"/>
                <a:gd name="f320" fmla="*/ 550863 f239 1"/>
                <a:gd name="f321" fmla="*/ 184150 f238 1"/>
                <a:gd name="f322" fmla="*/ 577850 f239 1"/>
                <a:gd name="f323" fmla="*/ 127000 f238 1"/>
                <a:gd name="f324" fmla="*/ 600075 f239 1"/>
                <a:gd name="f325" fmla="*/ 98425 f238 1"/>
                <a:gd name="f326" fmla="*/ 614363 f239 1"/>
                <a:gd name="f327" fmla="*/ 101600 f238 1"/>
                <a:gd name="f328" fmla="*/ 668338 f239 1"/>
                <a:gd name="f329" fmla="*/ 652463 f239 1"/>
                <a:gd name="f330" fmla="*/ 44450 f238 1"/>
                <a:gd name="f331" fmla="*/ 14288 f238 1"/>
                <a:gd name="f332" fmla="*/ 679450 f239 1"/>
                <a:gd name="f333" fmla="*/ 7938 f238 1"/>
                <a:gd name="f334" fmla="*/ f240 1 f3"/>
                <a:gd name="f335" fmla="*/ f243 1 728"/>
                <a:gd name="f336" fmla="*/ f244 1 405"/>
                <a:gd name="f337" fmla="*/ f245 1 728"/>
                <a:gd name="f338" fmla="*/ f246 1 405"/>
                <a:gd name="f339" fmla="*/ f247 1 728"/>
                <a:gd name="f340" fmla="*/ f248 1 405"/>
                <a:gd name="f341" fmla="*/ f249 1 728"/>
                <a:gd name="f342" fmla="*/ f250 1 405"/>
                <a:gd name="f343" fmla="*/ f251 1 728"/>
                <a:gd name="f344" fmla="*/ f252 1 405"/>
                <a:gd name="f345" fmla="*/ f253 1 728"/>
                <a:gd name="f346" fmla="*/ f254 1 405"/>
                <a:gd name="f347" fmla="*/ f255 1 728"/>
                <a:gd name="f348" fmla="*/ f256 1 405"/>
                <a:gd name="f349" fmla="*/ f257 1 728"/>
                <a:gd name="f350" fmla="*/ f258 1 405"/>
                <a:gd name="f351" fmla="*/ f259 1 728"/>
                <a:gd name="f352" fmla="*/ f260 1 405"/>
                <a:gd name="f353" fmla="*/ f261 1 728"/>
                <a:gd name="f354" fmla="*/ f262 1 405"/>
                <a:gd name="f355" fmla="*/ f263 1 728"/>
                <a:gd name="f356" fmla="*/ f264 1 405"/>
                <a:gd name="f357" fmla="*/ f265 1 728"/>
                <a:gd name="f358" fmla="*/ f266 1 405"/>
                <a:gd name="f359" fmla="*/ f267 1 728"/>
                <a:gd name="f360" fmla="*/ f268 1 728"/>
                <a:gd name="f361" fmla="*/ f269 1 405"/>
                <a:gd name="f362" fmla="*/ f270 1 728"/>
                <a:gd name="f363" fmla="*/ f271 1 405"/>
                <a:gd name="f364" fmla="*/ f272 1 728"/>
                <a:gd name="f365" fmla="*/ f273 1 405"/>
                <a:gd name="f366" fmla="*/ f274 1 728"/>
                <a:gd name="f367" fmla="*/ f275 1 405"/>
                <a:gd name="f368" fmla="*/ f276 1 728"/>
                <a:gd name="f369" fmla="*/ f277 1 405"/>
                <a:gd name="f370" fmla="*/ f278 1 728"/>
                <a:gd name="f371" fmla="*/ f279 1 405"/>
                <a:gd name="f372" fmla="*/ f280 1 728"/>
                <a:gd name="f373" fmla="*/ f281 1 405"/>
                <a:gd name="f374" fmla="*/ f282 1 728"/>
                <a:gd name="f375" fmla="*/ f283 1 405"/>
                <a:gd name="f376" fmla="*/ f284 1 728"/>
                <a:gd name="f377" fmla="*/ f285 1 405"/>
                <a:gd name="f378" fmla="*/ f286 1 728"/>
                <a:gd name="f379" fmla="*/ f287 1 405"/>
                <a:gd name="f380" fmla="*/ f288 1 728"/>
                <a:gd name="f381" fmla="*/ f289 1 405"/>
                <a:gd name="f382" fmla="*/ f290 1 728"/>
                <a:gd name="f383" fmla="*/ f291 1 405"/>
                <a:gd name="f384" fmla="*/ f292 1 728"/>
                <a:gd name="f385" fmla="*/ f293 1 405"/>
                <a:gd name="f386" fmla="*/ f294 1 728"/>
                <a:gd name="f387" fmla="*/ f295 1 405"/>
                <a:gd name="f388" fmla="*/ f296 1 728"/>
                <a:gd name="f389" fmla="*/ f297 1 405"/>
                <a:gd name="f390" fmla="*/ f298 1 728"/>
                <a:gd name="f391" fmla="*/ f299 1 405"/>
                <a:gd name="f392" fmla="*/ f300 1 728"/>
                <a:gd name="f393" fmla="*/ f301 1 405"/>
                <a:gd name="f394" fmla="*/ f302 1 728"/>
                <a:gd name="f395" fmla="*/ f303 1 405"/>
                <a:gd name="f396" fmla="*/ f304 1 728"/>
                <a:gd name="f397" fmla="*/ f305 1 405"/>
                <a:gd name="f398" fmla="*/ f306 1 728"/>
                <a:gd name="f399" fmla="*/ f307 1 728"/>
                <a:gd name="f400" fmla="*/ f308 1 405"/>
                <a:gd name="f401" fmla="*/ f309 1 728"/>
                <a:gd name="f402" fmla="*/ f310 1 405"/>
                <a:gd name="f403" fmla="*/ f311 1 728"/>
                <a:gd name="f404" fmla="*/ f312 1 405"/>
                <a:gd name="f405" fmla="*/ f313 1 728"/>
                <a:gd name="f406" fmla="*/ f314 1 405"/>
                <a:gd name="f407" fmla="*/ f315 1 405"/>
                <a:gd name="f408" fmla="*/ f316 1 728"/>
                <a:gd name="f409" fmla="*/ f317 1 405"/>
                <a:gd name="f410" fmla="*/ f318 1 728"/>
                <a:gd name="f411" fmla="*/ f319 1 405"/>
                <a:gd name="f412" fmla="*/ f320 1 728"/>
                <a:gd name="f413" fmla="*/ f321 1 405"/>
                <a:gd name="f414" fmla="*/ f322 1 728"/>
                <a:gd name="f415" fmla="*/ f323 1 405"/>
                <a:gd name="f416" fmla="*/ f324 1 728"/>
                <a:gd name="f417" fmla="*/ f325 1 405"/>
                <a:gd name="f418" fmla="*/ f326 1 728"/>
                <a:gd name="f419" fmla="*/ f327 1 405"/>
                <a:gd name="f420" fmla="*/ f328 1 728"/>
                <a:gd name="f421" fmla="*/ f329 1 728"/>
                <a:gd name="f422" fmla="*/ f330 1 405"/>
                <a:gd name="f423" fmla="*/ f331 1 405"/>
                <a:gd name="f424" fmla="*/ f332 1 728"/>
                <a:gd name="f425" fmla="*/ f333 1 405"/>
                <a:gd name="f426" fmla="*/ 0 1 f241"/>
                <a:gd name="f427" fmla="*/ f7 1 f241"/>
                <a:gd name="f428" fmla="*/ 0 1 f242"/>
                <a:gd name="f429" fmla="*/ f8 1 f242"/>
                <a:gd name="f430" fmla="+- f334 0 f1"/>
                <a:gd name="f431" fmla="*/ f335 1 f241"/>
                <a:gd name="f432" fmla="*/ f336 1 f242"/>
                <a:gd name="f433" fmla="*/ f337 1 f241"/>
                <a:gd name="f434" fmla="*/ f338 1 f242"/>
                <a:gd name="f435" fmla="*/ f339 1 f241"/>
                <a:gd name="f436" fmla="*/ f340 1 f242"/>
                <a:gd name="f437" fmla="*/ f341 1 f241"/>
                <a:gd name="f438" fmla="*/ f342 1 f242"/>
                <a:gd name="f439" fmla="*/ f343 1 f241"/>
                <a:gd name="f440" fmla="*/ f344 1 f242"/>
                <a:gd name="f441" fmla="*/ f345 1 f241"/>
                <a:gd name="f442" fmla="*/ f346 1 f242"/>
                <a:gd name="f443" fmla="*/ f347 1 f241"/>
                <a:gd name="f444" fmla="*/ f348 1 f242"/>
                <a:gd name="f445" fmla="*/ f349 1 f241"/>
                <a:gd name="f446" fmla="*/ f350 1 f242"/>
                <a:gd name="f447" fmla="*/ f351 1 f241"/>
                <a:gd name="f448" fmla="*/ f352 1 f242"/>
                <a:gd name="f449" fmla="*/ f353 1 f241"/>
                <a:gd name="f450" fmla="*/ f354 1 f242"/>
                <a:gd name="f451" fmla="*/ f355 1 f241"/>
                <a:gd name="f452" fmla="*/ f356 1 f242"/>
                <a:gd name="f453" fmla="*/ f357 1 f241"/>
                <a:gd name="f454" fmla="*/ f358 1 f242"/>
                <a:gd name="f455" fmla="*/ f359 1 f241"/>
                <a:gd name="f456" fmla="*/ f360 1 f241"/>
                <a:gd name="f457" fmla="*/ f361 1 f242"/>
                <a:gd name="f458" fmla="*/ f362 1 f241"/>
                <a:gd name="f459" fmla="*/ f363 1 f242"/>
                <a:gd name="f460" fmla="*/ f364 1 f241"/>
                <a:gd name="f461" fmla="*/ f365 1 f242"/>
                <a:gd name="f462" fmla="*/ f366 1 f241"/>
                <a:gd name="f463" fmla="*/ f367 1 f242"/>
                <a:gd name="f464" fmla="*/ f368 1 f241"/>
                <a:gd name="f465" fmla="*/ f369 1 f242"/>
                <a:gd name="f466" fmla="*/ f370 1 f241"/>
                <a:gd name="f467" fmla="*/ f371 1 f242"/>
                <a:gd name="f468" fmla="*/ f372 1 f241"/>
                <a:gd name="f469" fmla="*/ f373 1 f242"/>
                <a:gd name="f470" fmla="*/ f374 1 f241"/>
                <a:gd name="f471" fmla="*/ f375 1 f242"/>
                <a:gd name="f472" fmla="*/ f376 1 f241"/>
                <a:gd name="f473" fmla="*/ f377 1 f242"/>
                <a:gd name="f474" fmla="*/ f378 1 f241"/>
                <a:gd name="f475" fmla="*/ f379 1 f242"/>
                <a:gd name="f476" fmla="*/ f380 1 f241"/>
                <a:gd name="f477" fmla="*/ f381 1 f242"/>
                <a:gd name="f478" fmla="*/ f382 1 f241"/>
                <a:gd name="f479" fmla="*/ f383 1 f242"/>
                <a:gd name="f480" fmla="*/ f384 1 f241"/>
                <a:gd name="f481" fmla="*/ f385 1 f242"/>
                <a:gd name="f482" fmla="*/ f386 1 f241"/>
                <a:gd name="f483" fmla="*/ f387 1 f242"/>
                <a:gd name="f484" fmla="*/ f388 1 f241"/>
                <a:gd name="f485" fmla="*/ f389 1 f242"/>
                <a:gd name="f486" fmla="*/ f390 1 f241"/>
                <a:gd name="f487" fmla="*/ f391 1 f242"/>
                <a:gd name="f488" fmla="*/ f392 1 f241"/>
                <a:gd name="f489" fmla="*/ f393 1 f242"/>
                <a:gd name="f490" fmla="*/ f394 1 f241"/>
                <a:gd name="f491" fmla="*/ f395 1 f242"/>
                <a:gd name="f492" fmla="*/ f396 1 f241"/>
                <a:gd name="f493" fmla="*/ f397 1 f242"/>
                <a:gd name="f494" fmla="*/ f398 1 f241"/>
                <a:gd name="f495" fmla="*/ f399 1 f241"/>
                <a:gd name="f496" fmla="*/ f400 1 f242"/>
                <a:gd name="f497" fmla="*/ f401 1 f241"/>
                <a:gd name="f498" fmla="*/ f402 1 f242"/>
                <a:gd name="f499" fmla="*/ f403 1 f241"/>
                <a:gd name="f500" fmla="*/ f404 1 f242"/>
                <a:gd name="f501" fmla="*/ f405 1 f241"/>
                <a:gd name="f502" fmla="*/ f406 1 f242"/>
                <a:gd name="f503" fmla="*/ f407 1 f242"/>
                <a:gd name="f504" fmla="*/ f408 1 f241"/>
                <a:gd name="f505" fmla="*/ f409 1 f242"/>
                <a:gd name="f506" fmla="*/ f410 1 f241"/>
                <a:gd name="f507" fmla="*/ f411 1 f242"/>
                <a:gd name="f508" fmla="*/ f412 1 f241"/>
                <a:gd name="f509" fmla="*/ f413 1 f242"/>
                <a:gd name="f510" fmla="*/ f414 1 f241"/>
                <a:gd name="f511" fmla="*/ f415 1 f242"/>
                <a:gd name="f512" fmla="*/ f416 1 f241"/>
                <a:gd name="f513" fmla="*/ f417 1 f242"/>
                <a:gd name="f514" fmla="*/ f418 1 f241"/>
                <a:gd name="f515" fmla="*/ f419 1 f242"/>
                <a:gd name="f516" fmla="*/ f420 1 f241"/>
                <a:gd name="f517" fmla="*/ f421 1 f241"/>
                <a:gd name="f518" fmla="*/ f422 1 f242"/>
                <a:gd name="f519" fmla="*/ f423 1 f242"/>
                <a:gd name="f520" fmla="*/ f424 1 f241"/>
                <a:gd name="f521" fmla="*/ f425 1 f242"/>
                <a:gd name="f522" fmla="*/ f426 f236 1"/>
                <a:gd name="f523" fmla="*/ f427 f236 1"/>
                <a:gd name="f524" fmla="*/ f429 f237 1"/>
                <a:gd name="f525" fmla="*/ f428 f237 1"/>
                <a:gd name="f526" fmla="*/ f431 f236 1"/>
                <a:gd name="f527" fmla="*/ f432 f237 1"/>
                <a:gd name="f528" fmla="*/ f433 f236 1"/>
                <a:gd name="f529" fmla="*/ f434 f237 1"/>
                <a:gd name="f530" fmla="*/ f435 f236 1"/>
                <a:gd name="f531" fmla="*/ f436 f237 1"/>
                <a:gd name="f532" fmla="*/ f437 f236 1"/>
                <a:gd name="f533" fmla="*/ f438 f237 1"/>
                <a:gd name="f534" fmla="*/ f439 f236 1"/>
                <a:gd name="f535" fmla="*/ f440 f237 1"/>
                <a:gd name="f536" fmla="*/ f441 f236 1"/>
                <a:gd name="f537" fmla="*/ f442 f237 1"/>
                <a:gd name="f538" fmla="*/ f443 f236 1"/>
                <a:gd name="f539" fmla="*/ f444 f237 1"/>
                <a:gd name="f540" fmla="*/ f445 f236 1"/>
                <a:gd name="f541" fmla="*/ f446 f237 1"/>
                <a:gd name="f542" fmla="*/ f447 f236 1"/>
                <a:gd name="f543" fmla="*/ f448 f237 1"/>
                <a:gd name="f544" fmla="*/ f449 f236 1"/>
                <a:gd name="f545" fmla="*/ f450 f237 1"/>
                <a:gd name="f546" fmla="*/ f451 f236 1"/>
                <a:gd name="f547" fmla="*/ f452 f237 1"/>
                <a:gd name="f548" fmla="*/ f453 f236 1"/>
                <a:gd name="f549" fmla="*/ f454 f237 1"/>
                <a:gd name="f550" fmla="*/ f455 f236 1"/>
                <a:gd name="f551" fmla="*/ f456 f236 1"/>
                <a:gd name="f552" fmla="*/ f457 f237 1"/>
                <a:gd name="f553" fmla="*/ f458 f236 1"/>
                <a:gd name="f554" fmla="*/ f459 f237 1"/>
                <a:gd name="f555" fmla="*/ f460 f236 1"/>
                <a:gd name="f556" fmla="*/ f461 f237 1"/>
                <a:gd name="f557" fmla="*/ f462 f236 1"/>
                <a:gd name="f558" fmla="*/ f463 f237 1"/>
                <a:gd name="f559" fmla="*/ f464 f236 1"/>
                <a:gd name="f560" fmla="*/ f465 f237 1"/>
                <a:gd name="f561" fmla="*/ f466 f236 1"/>
                <a:gd name="f562" fmla="*/ f467 f237 1"/>
                <a:gd name="f563" fmla="*/ f468 f236 1"/>
                <a:gd name="f564" fmla="*/ f469 f237 1"/>
                <a:gd name="f565" fmla="*/ f470 f236 1"/>
                <a:gd name="f566" fmla="*/ f471 f237 1"/>
                <a:gd name="f567" fmla="*/ f472 f236 1"/>
                <a:gd name="f568" fmla="*/ f473 f237 1"/>
                <a:gd name="f569" fmla="*/ f474 f236 1"/>
                <a:gd name="f570" fmla="*/ f475 f237 1"/>
                <a:gd name="f571" fmla="*/ f476 f236 1"/>
                <a:gd name="f572" fmla="*/ f477 f237 1"/>
                <a:gd name="f573" fmla="*/ f478 f236 1"/>
                <a:gd name="f574" fmla="*/ f479 f237 1"/>
                <a:gd name="f575" fmla="*/ f480 f236 1"/>
                <a:gd name="f576" fmla="*/ f481 f237 1"/>
                <a:gd name="f577" fmla="*/ f482 f236 1"/>
                <a:gd name="f578" fmla="*/ f483 f237 1"/>
                <a:gd name="f579" fmla="*/ f484 f236 1"/>
                <a:gd name="f580" fmla="*/ f485 f237 1"/>
                <a:gd name="f581" fmla="*/ f486 f236 1"/>
                <a:gd name="f582" fmla="*/ f487 f237 1"/>
                <a:gd name="f583" fmla="*/ f488 f236 1"/>
                <a:gd name="f584" fmla="*/ f489 f237 1"/>
                <a:gd name="f585" fmla="*/ f490 f236 1"/>
                <a:gd name="f586" fmla="*/ f491 f237 1"/>
                <a:gd name="f587" fmla="*/ f492 f236 1"/>
                <a:gd name="f588" fmla="*/ f493 f237 1"/>
                <a:gd name="f589" fmla="*/ f494 f236 1"/>
                <a:gd name="f590" fmla="*/ f495 f236 1"/>
                <a:gd name="f591" fmla="*/ f496 f237 1"/>
                <a:gd name="f592" fmla="*/ f497 f236 1"/>
                <a:gd name="f593" fmla="*/ f498 f237 1"/>
                <a:gd name="f594" fmla="*/ f499 f236 1"/>
                <a:gd name="f595" fmla="*/ f500 f237 1"/>
                <a:gd name="f596" fmla="*/ f501 f236 1"/>
                <a:gd name="f597" fmla="*/ f502 f237 1"/>
                <a:gd name="f598" fmla="*/ f503 f237 1"/>
                <a:gd name="f599" fmla="*/ f504 f236 1"/>
                <a:gd name="f600" fmla="*/ f505 f237 1"/>
                <a:gd name="f601" fmla="*/ f506 f236 1"/>
                <a:gd name="f602" fmla="*/ f507 f237 1"/>
                <a:gd name="f603" fmla="*/ f508 f236 1"/>
                <a:gd name="f604" fmla="*/ f509 f237 1"/>
                <a:gd name="f605" fmla="*/ f510 f236 1"/>
                <a:gd name="f606" fmla="*/ f511 f237 1"/>
                <a:gd name="f607" fmla="*/ f512 f236 1"/>
                <a:gd name="f608" fmla="*/ f513 f237 1"/>
                <a:gd name="f609" fmla="*/ f514 f236 1"/>
                <a:gd name="f610" fmla="*/ f515 f237 1"/>
                <a:gd name="f611" fmla="*/ f516 f236 1"/>
                <a:gd name="f612" fmla="*/ f517 f236 1"/>
                <a:gd name="f613" fmla="*/ f518 f237 1"/>
                <a:gd name="f614" fmla="*/ f519 f237 1"/>
                <a:gd name="f615" fmla="*/ f520 f236 1"/>
                <a:gd name="f616" fmla="*/ f521 f237 1"/>
              </a:gdLst>
              <a:ahLst/>
              <a:cxnLst>
                <a:cxn ang="3cd4">
                  <a:pos x="hc" y="t"/>
                </a:cxn>
                <a:cxn ang="0">
                  <a:pos x="r" y="vc"/>
                </a:cxn>
                <a:cxn ang="cd4">
                  <a:pos x="hc" y="b"/>
                </a:cxn>
                <a:cxn ang="cd2">
                  <a:pos x="l" y="vc"/>
                </a:cxn>
                <a:cxn ang="f430">
                  <a:pos x="f526" y="f527"/>
                </a:cxn>
                <a:cxn ang="f430">
                  <a:pos x="f528" y="f529"/>
                </a:cxn>
                <a:cxn ang="f430">
                  <a:pos x="f530" y="f531"/>
                </a:cxn>
                <a:cxn ang="f430">
                  <a:pos x="f532" y="f533"/>
                </a:cxn>
                <a:cxn ang="f430">
                  <a:pos x="f534" y="f535"/>
                </a:cxn>
                <a:cxn ang="f430">
                  <a:pos x="f536" y="f537"/>
                </a:cxn>
                <a:cxn ang="f430">
                  <a:pos x="f538" y="f539"/>
                </a:cxn>
                <a:cxn ang="f430">
                  <a:pos x="f540" y="f541"/>
                </a:cxn>
                <a:cxn ang="f430">
                  <a:pos x="f542" y="f543"/>
                </a:cxn>
                <a:cxn ang="f430">
                  <a:pos x="f544" y="f545"/>
                </a:cxn>
                <a:cxn ang="f430">
                  <a:pos x="f546" y="f547"/>
                </a:cxn>
                <a:cxn ang="f430">
                  <a:pos x="f548" y="f549"/>
                </a:cxn>
                <a:cxn ang="f430">
                  <a:pos x="f550" y="f549"/>
                </a:cxn>
                <a:cxn ang="f430">
                  <a:pos x="f551" y="f552"/>
                </a:cxn>
                <a:cxn ang="f430">
                  <a:pos x="f553" y="f554"/>
                </a:cxn>
                <a:cxn ang="f430">
                  <a:pos x="f555" y="f556"/>
                </a:cxn>
                <a:cxn ang="f430">
                  <a:pos x="f557" y="f558"/>
                </a:cxn>
                <a:cxn ang="f430">
                  <a:pos x="f559" y="f560"/>
                </a:cxn>
                <a:cxn ang="f430">
                  <a:pos x="f561" y="f562"/>
                </a:cxn>
                <a:cxn ang="f430">
                  <a:pos x="f563" y="f564"/>
                </a:cxn>
                <a:cxn ang="f430">
                  <a:pos x="f565" y="f566"/>
                </a:cxn>
                <a:cxn ang="f430">
                  <a:pos x="f567" y="f568"/>
                </a:cxn>
                <a:cxn ang="f430">
                  <a:pos x="f569" y="f570"/>
                </a:cxn>
                <a:cxn ang="f430">
                  <a:pos x="f571" y="f572"/>
                </a:cxn>
                <a:cxn ang="f430">
                  <a:pos x="f573" y="f574"/>
                </a:cxn>
                <a:cxn ang="f430">
                  <a:pos x="f575" y="f576"/>
                </a:cxn>
                <a:cxn ang="f430">
                  <a:pos x="f577" y="f578"/>
                </a:cxn>
                <a:cxn ang="f430">
                  <a:pos x="f579" y="f580"/>
                </a:cxn>
                <a:cxn ang="f430">
                  <a:pos x="f559" y="f545"/>
                </a:cxn>
                <a:cxn ang="f430">
                  <a:pos x="f581" y="f582"/>
                </a:cxn>
                <a:cxn ang="f430">
                  <a:pos x="f583" y="f584"/>
                </a:cxn>
                <a:cxn ang="f430">
                  <a:pos x="f585" y="f586"/>
                </a:cxn>
                <a:cxn ang="f430">
                  <a:pos x="f587" y="f588"/>
                </a:cxn>
                <a:cxn ang="f430">
                  <a:pos x="f589" y="f582"/>
                </a:cxn>
                <a:cxn ang="f430">
                  <a:pos x="f590" y="f591"/>
                </a:cxn>
                <a:cxn ang="f430">
                  <a:pos x="f592" y="f593"/>
                </a:cxn>
                <a:cxn ang="f430">
                  <a:pos x="f594" y="f595"/>
                </a:cxn>
                <a:cxn ang="f430">
                  <a:pos x="f596" y="f597"/>
                </a:cxn>
                <a:cxn ang="f430">
                  <a:pos x="f596" y="f598"/>
                </a:cxn>
                <a:cxn ang="f430">
                  <a:pos x="f599" y="f600"/>
                </a:cxn>
                <a:cxn ang="f430">
                  <a:pos x="f601" y="f602"/>
                </a:cxn>
                <a:cxn ang="f430">
                  <a:pos x="f603" y="f604"/>
                </a:cxn>
                <a:cxn ang="f430">
                  <a:pos x="f605" y="f606"/>
                </a:cxn>
                <a:cxn ang="f430">
                  <a:pos x="f607" y="f608"/>
                </a:cxn>
                <a:cxn ang="f430">
                  <a:pos x="f609" y="f610"/>
                </a:cxn>
                <a:cxn ang="f430">
                  <a:pos x="f611" y="f531"/>
                </a:cxn>
                <a:cxn ang="f430">
                  <a:pos x="f612" y="f613"/>
                </a:cxn>
                <a:cxn ang="f430">
                  <a:pos x="f612" y="f614"/>
                </a:cxn>
                <a:cxn ang="f430">
                  <a:pos x="f615" y="f616"/>
                </a:cxn>
              </a:cxnLst>
              <a:rect l="f522" t="f525" r="f523" b="f524"/>
              <a:pathLst>
                <a:path w="728" h="405">
                  <a:moveTo>
                    <a:pt x="f9" y="f10"/>
                  </a:moveTo>
                  <a:lnTo>
                    <a:pt x="f11" y="f10"/>
                  </a:lnTo>
                  <a:lnTo>
                    <a:pt x="f12" y="f6"/>
                  </a:lnTo>
                  <a:lnTo>
                    <a:pt x="f13" y="f6"/>
                  </a:lnTo>
                  <a:lnTo>
                    <a:pt x="f14" y="f10"/>
                  </a:lnTo>
                  <a:lnTo>
                    <a:pt x="f15" y="f16"/>
                  </a:lnTo>
                  <a:lnTo>
                    <a:pt x="f17" y="f18"/>
                  </a:lnTo>
                  <a:lnTo>
                    <a:pt x="f19" y="f20"/>
                  </a:lnTo>
                  <a:lnTo>
                    <a:pt x="f21" y="f20"/>
                  </a:lnTo>
                  <a:lnTo>
                    <a:pt x="f22" y="f23"/>
                  </a:lnTo>
                  <a:lnTo>
                    <a:pt x="f24" y="f25"/>
                  </a:lnTo>
                  <a:lnTo>
                    <a:pt x="f26" y="f25"/>
                  </a:lnTo>
                  <a:lnTo>
                    <a:pt x="f27" y="f28"/>
                  </a:lnTo>
                  <a:lnTo>
                    <a:pt x="f29" y="f23"/>
                  </a:lnTo>
                  <a:lnTo>
                    <a:pt x="f30" y="f23"/>
                  </a:lnTo>
                  <a:lnTo>
                    <a:pt x="f31" y="f32"/>
                  </a:lnTo>
                  <a:lnTo>
                    <a:pt x="f33" y="f23"/>
                  </a:lnTo>
                  <a:lnTo>
                    <a:pt x="f34" y="f35"/>
                  </a:lnTo>
                  <a:lnTo>
                    <a:pt x="f36" y="f37"/>
                  </a:lnTo>
                  <a:lnTo>
                    <a:pt x="f38" y="f39"/>
                  </a:lnTo>
                  <a:lnTo>
                    <a:pt x="f40" y="f28"/>
                  </a:lnTo>
                  <a:lnTo>
                    <a:pt x="f41" y="f42"/>
                  </a:lnTo>
                  <a:lnTo>
                    <a:pt x="f43" y="f44"/>
                  </a:lnTo>
                  <a:lnTo>
                    <a:pt x="f45" y="f46"/>
                  </a:lnTo>
                  <a:lnTo>
                    <a:pt x="f45" y="f47"/>
                  </a:lnTo>
                  <a:lnTo>
                    <a:pt x="f45" y="f48"/>
                  </a:lnTo>
                  <a:lnTo>
                    <a:pt x="f45" y="f49"/>
                  </a:lnTo>
                  <a:lnTo>
                    <a:pt x="f50" y="f51"/>
                  </a:lnTo>
                  <a:lnTo>
                    <a:pt x="f52" y="f53"/>
                  </a:lnTo>
                  <a:lnTo>
                    <a:pt x="f54" y="f55"/>
                  </a:lnTo>
                  <a:lnTo>
                    <a:pt x="f56" y="f57"/>
                  </a:lnTo>
                  <a:lnTo>
                    <a:pt x="f58" y="f59"/>
                  </a:lnTo>
                  <a:lnTo>
                    <a:pt x="f60" y="f61"/>
                  </a:lnTo>
                  <a:lnTo>
                    <a:pt x="f62" y="f63"/>
                  </a:lnTo>
                  <a:lnTo>
                    <a:pt x="f7" y="f63"/>
                  </a:lnTo>
                  <a:lnTo>
                    <a:pt x="f64" y="f65"/>
                  </a:lnTo>
                  <a:lnTo>
                    <a:pt x="f66" y="f67"/>
                  </a:lnTo>
                  <a:lnTo>
                    <a:pt x="f54" y="f68"/>
                  </a:lnTo>
                  <a:lnTo>
                    <a:pt x="f54" y="f69"/>
                  </a:lnTo>
                  <a:lnTo>
                    <a:pt x="f52" y="f70"/>
                  </a:lnTo>
                  <a:lnTo>
                    <a:pt x="f71" y="f72"/>
                  </a:lnTo>
                  <a:lnTo>
                    <a:pt x="f73" y="f74"/>
                  </a:lnTo>
                  <a:lnTo>
                    <a:pt x="f75" y="f76"/>
                  </a:lnTo>
                  <a:lnTo>
                    <a:pt x="f77" y="f78"/>
                  </a:lnTo>
                  <a:lnTo>
                    <a:pt x="f79" y="f80"/>
                  </a:lnTo>
                  <a:lnTo>
                    <a:pt x="f81" y="f82"/>
                  </a:lnTo>
                  <a:lnTo>
                    <a:pt x="f83" y="f84"/>
                  </a:lnTo>
                  <a:lnTo>
                    <a:pt x="f33" y="f84"/>
                  </a:lnTo>
                  <a:lnTo>
                    <a:pt x="f85" y="f86"/>
                  </a:lnTo>
                  <a:lnTo>
                    <a:pt x="f87" y="f86"/>
                  </a:lnTo>
                  <a:lnTo>
                    <a:pt x="f88" y="f89"/>
                  </a:lnTo>
                  <a:lnTo>
                    <a:pt x="f90" y="f91"/>
                  </a:lnTo>
                  <a:lnTo>
                    <a:pt x="f92" y="f93"/>
                  </a:lnTo>
                  <a:lnTo>
                    <a:pt x="f11" y="f94"/>
                  </a:lnTo>
                  <a:lnTo>
                    <a:pt x="f95" y="f96"/>
                  </a:lnTo>
                  <a:lnTo>
                    <a:pt x="f97" y="f98"/>
                  </a:lnTo>
                  <a:lnTo>
                    <a:pt x="f98" y="f99"/>
                  </a:lnTo>
                  <a:lnTo>
                    <a:pt x="f100" y="f101"/>
                  </a:lnTo>
                  <a:lnTo>
                    <a:pt x="f102" y="f103"/>
                  </a:lnTo>
                  <a:lnTo>
                    <a:pt x="f104" y="f105"/>
                  </a:lnTo>
                  <a:lnTo>
                    <a:pt x="f106" y="f2"/>
                  </a:lnTo>
                  <a:lnTo>
                    <a:pt x="f107" y="f108"/>
                  </a:lnTo>
                  <a:lnTo>
                    <a:pt x="f109" y="f110"/>
                  </a:lnTo>
                  <a:lnTo>
                    <a:pt x="f111" y="f110"/>
                  </a:lnTo>
                  <a:lnTo>
                    <a:pt x="f112" y="f110"/>
                  </a:lnTo>
                  <a:lnTo>
                    <a:pt x="f113" y="f114"/>
                  </a:lnTo>
                  <a:lnTo>
                    <a:pt x="f115" y="f116"/>
                  </a:lnTo>
                  <a:lnTo>
                    <a:pt x="f117" y="f118"/>
                  </a:lnTo>
                  <a:lnTo>
                    <a:pt x="f119" y="f120"/>
                  </a:lnTo>
                  <a:lnTo>
                    <a:pt x="f121" y="f122"/>
                  </a:lnTo>
                  <a:lnTo>
                    <a:pt x="f123" y="f124"/>
                  </a:lnTo>
                  <a:lnTo>
                    <a:pt x="f125" y="f126"/>
                  </a:lnTo>
                  <a:lnTo>
                    <a:pt x="f127" y="f128"/>
                  </a:lnTo>
                  <a:lnTo>
                    <a:pt x="f129" y="f130"/>
                  </a:lnTo>
                  <a:lnTo>
                    <a:pt x="f6" y="f8"/>
                  </a:lnTo>
                  <a:lnTo>
                    <a:pt x="f131" y="f122"/>
                  </a:lnTo>
                  <a:lnTo>
                    <a:pt x="f132" y="f120"/>
                  </a:lnTo>
                  <a:lnTo>
                    <a:pt x="f133" y="f118"/>
                  </a:lnTo>
                  <a:lnTo>
                    <a:pt x="f134" y="f120"/>
                  </a:lnTo>
                  <a:lnTo>
                    <a:pt x="f135" y="f120"/>
                  </a:lnTo>
                  <a:lnTo>
                    <a:pt x="f136" y="f116"/>
                  </a:lnTo>
                  <a:lnTo>
                    <a:pt x="f39" y="f114"/>
                  </a:lnTo>
                  <a:lnTo>
                    <a:pt x="f137" y="f110"/>
                  </a:lnTo>
                  <a:lnTo>
                    <a:pt x="f137" y="f103"/>
                  </a:lnTo>
                  <a:lnTo>
                    <a:pt x="f136" y="f138"/>
                  </a:lnTo>
                  <a:lnTo>
                    <a:pt x="f129" y="f139"/>
                  </a:lnTo>
                  <a:lnTo>
                    <a:pt x="f136" y="f140"/>
                  </a:lnTo>
                  <a:lnTo>
                    <a:pt x="f141" y="f142"/>
                  </a:lnTo>
                  <a:lnTo>
                    <a:pt x="f44" y="f143"/>
                  </a:lnTo>
                  <a:lnTo>
                    <a:pt x="f144" y="f93"/>
                  </a:lnTo>
                  <a:lnTo>
                    <a:pt x="f121" y="f93"/>
                  </a:lnTo>
                  <a:lnTo>
                    <a:pt x="f145" y="f91"/>
                  </a:lnTo>
                  <a:lnTo>
                    <a:pt x="f121" y="f146"/>
                  </a:lnTo>
                  <a:lnTo>
                    <a:pt x="f147" y="f148"/>
                  </a:lnTo>
                  <a:lnTo>
                    <a:pt x="f149" y="f82"/>
                  </a:lnTo>
                  <a:lnTo>
                    <a:pt x="f149" y="f80"/>
                  </a:lnTo>
                  <a:lnTo>
                    <a:pt x="f145" y="f150"/>
                  </a:lnTo>
                  <a:lnTo>
                    <a:pt x="f57" y="f78"/>
                  </a:lnTo>
                  <a:lnTo>
                    <a:pt x="f59" y="f76"/>
                  </a:lnTo>
                  <a:lnTo>
                    <a:pt x="f151" y="f152"/>
                  </a:lnTo>
                  <a:lnTo>
                    <a:pt x="f151" y="f153"/>
                  </a:lnTo>
                  <a:lnTo>
                    <a:pt x="f59" y="f154"/>
                  </a:lnTo>
                  <a:lnTo>
                    <a:pt x="f155" y="f70"/>
                  </a:lnTo>
                  <a:lnTo>
                    <a:pt x="f156" y="f70"/>
                  </a:lnTo>
                  <a:lnTo>
                    <a:pt x="f157" y="f70"/>
                  </a:lnTo>
                  <a:lnTo>
                    <a:pt x="f158" y="f159"/>
                  </a:lnTo>
                  <a:lnTo>
                    <a:pt x="f112" y="f160"/>
                  </a:lnTo>
                  <a:lnTo>
                    <a:pt x="f112" y="f69"/>
                  </a:lnTo>
                  <a:lnTo>
                    <a:pt x="f158" y="f161"/>
                  </a:lnTo>
                  <a:lnTo>
                    <a:pt x="f112" y="f161"/>
                  </a:lnTo>
                  <a:lnTo>
                    <a:pt x="f115" y="f162"/>
                  </a:lnTo>
                  <a:lnTo>
                    <a:pt x="f163" y="f162"/>
                  </a:lnTo>
                  <a:lnTo>
                    <a:pt x="f164" y="f165"/>
                  </a:lnTo>
                  <a:lnTo>
                    <a:pt x="f166" y="f161"/>
                  </a:lnTo>
                  <a:lnTo>
                    <a:pt x="f109" y="f68"/>
                  </a:lnTo>
                  <a:lnTo>
                    <a:pt x="f107" y="f69"/>
                  </a:lnTo>
                  <a:lnTo>
                    <a:pt x="f167" y="f68"/>
                  </a:lnTo>
                  <a:lnTo>
                    <a:pt x="f167" y="f165"/>
                  </a:lnTo>
                  <a:lnTo>
                    <a:pt x="f167" y="f168"/>
                  </a:lnTo>
                  <a:lnTo>
                    <a:pt x="f169" y="f168"/>
                  </a:lnTo>
                  <a:lnTo>
                    <a:pt x="f170" y="f67"/>
                  </a:lnTo>
                  <a:lnTo>
                    <a:pt x="f171" y="f67"/>
                  </a:lnTo>
                  <a:lnTo>
                    <a:pt x="f172" y="f168"/>
                  </a:lnTo>
                  <a:lnTo>
                    <a:pt x="f173" y="f168"/>
                  </a:lnTo>
                  <a:lnTo>
                    <a:pt x="f174" y="f165"/>
                  </a:lnTo>
                  <a:lnTo>
                    <a:pt x="f175" y="f162"/>
                  </a:lnTo>
                  <a:lnTo>
                    <a:pt x="f176" y="f161"/>
                  </a:lnTo>
                  <a:lnTo>
                    <a:pt x="f177" y="f168"/>
                  </a:lnTo>
                  <a:lnTo>
                    <a:pt x="f178" y="f179"/>
                  </a:lnTo>
                  <a:lnTo>
                    <a:pt x="f72" y="f180"/>
                  </a:lnTo>
                  <a:lnTo>
                    <a:pt x="f181" y="f180"/>
                  </a:lnTo>
                  <a:lnTo>
                    <a:pt x="f182" y="f179"/>
                  </a:lnTo>
                  <a:lnTo>
                    <a:pt x="f102" y="f179"/>
                  </a:lnTo>
                  <a:lnTo>
                    <a:pt x="f183" y="f65"/>
                  </a:lnTo>
                  <a:lnTo>
                    <a:pt x="f184" y="f185"/>
                  </a:lnTo>
                  <a:lnTo>
                    <a:pt x="f183" y="f171"/>
                  </a:lnTo>
                  <a:lnTo>
                    <a:pt x="f184" y="f186"/>
                  </a:lnTo>
                  <a:lnTo>
                    <a:pt x="f187" y="f188"/>
                  </a:lnTo>
                  <a:lnTo>
                    <a:pt x="f189" y="f190"/>
                  </a:lnTo>
                  <a:lnTo>
                    <a:pt x="f187" y="f166"/>
                  </a:lnTo>
                  <a:lnTo>
                    <a:pt x="f189" y="f191"/>
                  </a:lnTo>
                  <a:lnTo>
                    <a:pt x="f192" y="f191"/>
                  </a:lnTo>
                  <a:lnTo>
                    <a:pt x="f192" y="f164"/>
                  </a:lnTo>
                  <a:lnTo>
                    <a:pt x="f192" y="f111"/>
                  </a:lnTo>
                  <a:lnTo>
                    <a:pt x="f193" y="f111"/>
                  </a:lnTo>
                  <a:lnTo>
                    <a:pt x="f194" y="f191"/>
                  </a:lnTo>
                  <a:lnTo>
                    <a:pt x="f195" y="f196"/>
                  </a:lnTo>
                  <a:lnTo>
                    <a:pt x="f84" y="f167"/>
                  </a:lnTo>
                  <a:lnTo>
                    <a:pt x="f197" y="f186"/>
                  </a:lnTo>
                  <a:lnTo>
                    <a:pt x="f198" y="f186"/>
                  </a:lnTo>
                  <a:lnTo>
                    <a:pt x="f140" y="f167"/>
                  </a:lnTo>
                  <a:lnTo>
                    <a:pt x="f199" y="f164"/>
                  </a:lnTo>
                  <a:lnTo>
                    <a:pt x="f200" y="f201"/>
                  </a:lnTo>
                  <a:lnTo>
                    <a:pt x="f202" y="f117"/>
                  </a:lnTo>
                  <a:lnTo>
                    <a:pt x="f203" y="f156"/>
                  </a:lnTo>
                  <a:lnTo>
                    <a:pt x="f204" y="f205"/>
                  </a:lnTo>
                  <a:lnTo>
                    <a:pt x="f206" y="f207"/>
                  </a:lnTo>
                  <a:lnTo>
                    <a:pt x="f208" y="f209"/>
                  </a:lnTo>
                  <a:lnTo>
                    <a:pt x="f210" y="f211"/>
                  </a:lnTo>
                  <a:lnTo>
                    <a:pt x="f97" y="f212"/>
                  </a:lnTo>
                  <a:lnTo>
                    <a:pt x="f213" y="f214"/>
                  </a:lnTo>
                  <a:lnTo>
                    <a:pt x="f97" y="f215"/>
                  </a:lnTo>
                  <a:lnTo>
                    <a:pt x="f216" y="f217"/>
                  </a:lnTo>
                  <a:lnTo>
                    <a:pt x="f218" y="f219"/>
                  </a:lnTo>
                  <a:lnTo>
                    <a:pt x="f220" y="f219"/>
                  </a:lnTo>
                  <a:lnTo>
                    <a:pt x="f221" y="f215"/>
                  </a:lnTo>
                  <a:lnTo>
                    <a:pt x="f222" y="f215"/>
                  </a:lnTo>
                  <a:lnTo>
                    <a:pt x="f223" y="f219"/>
                  </a:lnTo>
                  <a:lnTo>
                    <a:pt x="f124" y="f217"/>
                  </a:lnTo>
                  <a:lnTo>
                    <a:pt x="f224" y="f225"/>
                  </a:lnTo>
                  <a:lnTo>
                    <a:pt x="f226" y="f25"/>
                  </a:lnTo>
                  <a:lnTo>
                    <a:pt x="f226" y="f28"/>
                  </a:lnTo>
                  <a:lnTo>
                    <a:pt x="f227" y="f20"/>
                  </a:lnTo>
                  <a:lnTo>
                    <a:pt x="f228" y="f20"/>
                  </a:lnTo>
                  <a:lnTo>
                    <a:pt x="f224" y="f137"/>
                  </a:lnTo>
                  <a:lnTo>
                    <a:pt x="f228" y="f18"/>
                  </a:lnTo>
                  <a:lnTo>
                    <a:pt x="f228" y="f35"/>
                  </a:lnTo>
                  <a:lnTo>
                    <a:pt x="f229" y="f230"/>
                  </a:lnTo>
                  <a:lnTo>
                    <a:pt x="f224" y="f132"/>
                  </a:lnTo>
                  <a:lnTo>
                    <a:pt x="f224" y="f231"/>
                  </a:lnTo>
                  <a:lnTo>
                    <a:pt x="f232" y="f233"/>
                  </a:lnTo>
                  <a:lnTo>
                    <a:pt x="f234" y="f6"/>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5" name="Freeform 19">
              <a:extLst>
                <a:ext uri="{FF2B5EF4-FFF2-40B4-BE49-F238E27FC236}">
                  <a16:creationId xmlns:a16="http://schemas.microsoft.com/office/drawing/2014/main" id="{7B7B08D0-FE48-8625-A7BB-0E1A5633FCEC}"/>
                </a:ext>
              </a:extLst>
            </p:cNvPr>
            <p:cNvSpPr/>
            <p:nvPr/>
          </p:nvSpPr>
          <p:spPr>
            <a:xfrm>
              <a:off x="5235607" y="3015224"/>
              <a:ext cx="10680" cy="8302"/>
            </a:xfrm>
            <a:custGeom>
              <a:avLst/>
              <a:gdLst>
                <a:gd name="f0" fmla="val 10800000"/>
                <a:gd name="f1" fmla="val 5400000"/>
                <a:gd name="f2" fmla="val 180"/>
                <a:gd name="f3" fmla="val w"/>
                <a:gd name="f4" fmla="val h"/>
                <a:gd name="f5" fmla="val 0"/>
                <a:gd name="f6" fmla="val 9"/>
                <a:gd name="f7" fmla="val 7"/>
                <a:gd name="f8" fmla="val 5"/>
                <a:gd name="f9" fmla="val 2"/>
                <a:gd name="f10" fmla="val 4"/>
                <a:gd name="f11" fmla="+- 0 0 -90"/>
                <a:gd name="f12" fmla="*/ f3 1 9"/>
                <a:gd name="f13" fmla="*/ f4 1 7"/>
                <a:gd name="f14" fmla="+- f7 0 f5"/>
                <a:gd name="f15" fmla="+- f6 0 f5"/>
                <a:gd name="f16" fmla="*/ f11 f0 1"/>
                <a:gd name="f17" fmla="*/ f15 1 9"/>
                <a:gd name="f18" fmla="*/ f14 1 7"/>
                <a:gd name="f19" fmla="*/ f16 1 f2"/>
                <a:gd name="f20" fmla="*/ 9 1 f17"/>
                <a:gd name="f21" fmla="*/ 5 1 f18"/>
                <a:gd name="f22" fmla="*/ 2 1 f17"/>
                <a:gd name="f23" fmla="*/ 7 1 f18"/>
                <a:gd name="f24" fmla="*/ 0 1 f17"/>
                <a:gd name="f25" fmla="*/ 2 1 f18"/>
                <a:gd name="f26" fmla="*/ 0 1 f18"/>
                <a:gd name="f27" fmla="*/ 4 1 f17"/>
                <a:gd name="f28" fmla="*/ 7 1 f17"/>
                <a:gd name="f29" fmla="*/ f6 1 f17"/>
                <a:gd name="f30" fmla="*/ f7 1 f18"/>
                <a:gd name="f31" fmla="+- f19 0 f1"/>
                <a:gd name="f32" fmla="*/ f24 f12 1"/>
                <a:gd name="f33" fmla="*/ f29 f12 1"/>
                <a:gd name="f34" fmla="*/ f30 f13 1"/>
                <a:gd name="f35" fmla="*/ f26 f13 1"/>
                <a:gd name="f36" fmla="*/ f20 f12 1"/>
                <a:gd name="f37" fmla="*/ f21 f13 1"/>
                <a:gd name="f38" fmla="*/ f22 f12 1"/>
                <a:gd name="f39" fmla="*/ f23 f13 1"/>
                <a:gd name="f40" fmla="*/ f25 f13 1"/>
                <a:gd name="f41" fmla="*/ f27 f12 1"/>
                <a:gd name="f42" fmla="*/ f28 f12 1"/>
              </a:gdLst>
              <a:ahLst/>
              <a:cxnLst>
                <a:cxn ang="3cd4">
                  <a:pos x="hc" y="t"/>
                </a:cxn>
                <a:cxn ang="0">
                  <a:pos x="r" y="vc"/>
                </a:cxn>
                <a:cxn ang="cd4">
                  <a:pos x="hc" y="b"/>
                </a:cxn>
                <a:cxn ang="cd2">
                  <a:pos x="l" y="vc"/>
                </a:cxn>
                <a:cxn ang="f31">
                  <a:pos x="f36" y="f37"/>
                </a:cxn>
                <a:cxn ang="f31">
                  <a:pos x="f38" y="f39"/>
                </a:cxn>
                <a:cxn ang="f31">
                  <a:pos x="f32" y="f37"/>
                </a:cxn>
                <a:cxn ang="f31">
                  <a:pos x="f32" y="f40"/>
                </a:cxn>
                <a:cxn ang="f31">
                  <a:pos x="f38" y="f35"/>
                </a:cxn>
                <a:cxn ang="f31">
                  <a:pos x="f38" y="f35"/>
                </a:cxn>
                <a:cxn ang="f31">
                  <a:pos x="f41" y="f35"/>
                </a:cxn>
                <a:cxn ang="f31">
                  <a:pos x="f42" y="f40"/>
                </a:cxn>
                <a:cxn ang="f31">
                  <a:pos x="f36" y="f37"/>
                </a:cxn>
              </a:cxnLst>
              <a:rect l="f32" t="f35" r="f33" b="f34"/>
              <a:pathLst>
                <a:path w="9" h="7">
                  <a:moveTo>
                    <a:pt x="f6" y="f8"/>
                  </a:moveTo>
                  <a:lnTo>
                    <a:pt x="f9" y="f7"/>
                  </a:lnTo>
                  <a:lnTo>
                    <a:pt x="f5" y="f8"/>
                  </a:lnTo>
                  <a:lnTo>
                    <a:pt x="f5" y="f9"/>
                  </a:lnTo>
                  <a:lnTo>
                    <a:pt x="f9" y="f5"/>
                  </a:lnTo>
                  <a:lnTo>
                    <a:pt x="f9" y="f5"/>
                  </a:lnTo>
                  <a:lnTo>
                    <a:pt x="f10" y="f5"/>
                  </a:lnTo>
                  <a:lnTo>
                    <a:pt x="f7" y="f9"/>
                  </a:lnTo>
                  <a:lnTo>
                    <a:pt x="f6" y="f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a typeface="ＭＳ Ｐゴシック"/>
              </a:endParaRPr>
            </a:p>
          </p:txBody>
        </p:sp>
        <p:sp>
          <p:nvSpPr>
            <p:cNvPr id="26" name="Freeform 20">
              <a:extLst>
                <a:ext uri="{FF2B5EF4-FFF2-40B4-BE49-F238E27FC236}">
                  <a16:creationId xmlns:a16="http://schemas.microsoft.com/office/drawing/2014/main" id="{78A884CF-5EF4-B403-1444-A85220F73094}"/>
                </a:ext>
              </a:extLst>
            </p:cNvPr>
            <p:cNvSpPr/>
            <p:nvPr/>
          </p:nvSpPr>
          <p:spPr>
            <a:xfrm>
              <a:off x="4454856" y="2433812"/>
              <a:ext cx="828208" cy="677524"/>
            </a:xfrm>
            <a:custGeom>
              <a:avLst/>
              <a:gdLst>
                <a:gd name="f0" fmla="val 10800000"/>
                <a:gd name="f1" fmla="val 5400000"/>
                <a:gd name="f2" fmla="val 360"/>
                <a:gd name="f3" fmla="val 180"/>
                <a:gd name="f4" fmla="val w"/>
                <a:gd name="f5" fmla="val h"/>
                <a:gd name="f6" fmla="val 0"/>
                <a:gd name="f7" fmla="val 698"/>
                <a:gd name="f8" fmla="val 571"/>
                <a:gd name="f9" fmla="val 424"/>
                <a:gd name="f10" fmla="val 83"/>
                <a:gd name="f11" fmla="val 428"/>
                <a:gd name="f12" fmla="val 97"/>
                <a:gd name="f13" fmla="val 433"/>
                <a:gd name="f14" fmla="val 107"/>
                <a:gd name="f15" fmla="val 452"/>
                <a:gd name="f16" fmla="val 123"/>
                <a:gd name="f17" fmla="val 483"/>
                <a:gd name="f18" fmla="val 147"/>
                <a:gd name="f19" fmla="val 504"/>
                <a:gd name="f20" fmla="val 170"/>
                <a:gd name="f21" fmla="val 513"/>
                <a:gd name="f22" fmla="val 194"/>
                <a:gd name="f23" fmla="val 523"/>
                <a:gd name="f24" fmla="val 204"/>
                <a:gd name="f25" fmla="val 532"/>
                <a:gd name="f26" fmla="val 199"/>
                <a:gd name="f27" fmla="val 544"/>
                <a:gd name="f28" fmla="val 558"/>
                <a:gd name="f29" fmla="val 201"/>
                <a:gd name="f30" fmla="val 565"/>
                <a:gd name="f31" fmla="val 206"/>
                <a:gd name="f32" fmla="val 568"/>
                <a:gd name="f33" fmla="val 208"/>
                <a:gd name="f34" fmla="val 211"/>
                <a:gd name="f35" fmla="val 215"/>
                <a:gd name="f36" fmla="val 556"/>
                <a:gd name="f37" fmla="val 258"/>
                <a:gd name="f38" fmla="val 551"/>
                <a:gd name="f39" fmla="val 277"/>
                <a:gd name="f40" fmla="val 554"/>
                <a:gd name="f41" fmla="val 284"/>
                <a:gd name="f42" fmla="val 561"/>
                <a:gd name="f43" fmla="val 294"/>
                <a:gd name="f44" fmla="val 575"/>
                <a:gd name="f45" fmla="val 305"/>
                <a:gd name="f46" fmla="val 587"/>
                <a:gd name="f47" fmla="val 313"/>
                <a:gd name="f48" fmla="val 596"/>
                <a:gd name="f49" fmla="val 317"/>
                <a:gd name="f50" fmla="val 613"/>
                <a:gd name="f51" fmla="val 324"/>
                <a:gd name="f52" fmla="val 634"/>
                <a:gd name="f53" fmla="val 341"/>
                <a:gd name="f54" fmla="val 646"/>
                <a:gd name="f55" fmla="val 350"/>
                <a:gd name="f56" fmla="val 651"/>
                <a:gd name="f57" fmla="val 369"/>
                <a:gd name="f58" fmla="val 655"/>
                <a:gd name="f59" fmla="val 376"/>
                <a:gd name="f60" fmla="val 386"/>
                <a:gd name="f61" fmla="val 653"/>
                <a:gd name="f62" fmla="val 395"/>
                <a:gd name="f63" fmla="val 405"/>
                <a:gd name="f64" fmla="val 665"/>
                <a:gd name="f65" fmla="val 419"/>
                <a:gd name="f66" fmla="val 672"/>
                <a:gd name="f67" fmla="val 426"/>
                <a:gd name="f68" fmla="val 677"/>
                <a:gd name="f69" fmla="val 429"/>
                <a:gd name="f70" fmla="val 679"/>
                <a:gd name="f71" fmla="val 421"/>
                <a:gd name="f72" fmla="val 684"/>
                <a:gd name="f73" fmla="val 693"/>
                <a:gd name="f74" fmla="val 438"/>
                <a:gd name="f75" fmla="val 696"/>
                <a:gd name="f76" fmla="val 464"/>
                <a:gd name="f77" fmla="val 476"/>
                <a:gd name="f78" fmla="val 688"/>
                <a:gd name="f79" fmla="val 481"/>
                <a:gd name="f80" fmla="val 686"/>
                <a:gd name="f81" fmla="val 681"/>
                <a:gd name="f82" fmla="val 478"/>
                <a:gd name="f83" fmla="val 674"/>
                <a:gd name="f84" fmla="val 670"/>
                <a:gd name="f85" fmla="val 495"/>
                <a:gd name="f86" fmla="val 667"/>
                <a:gd name="f87" fmla="val 497"/>
                <a:gd name="f88" fmla="val 492"/>
                <a:gd name="f89" fmla="val 662"/>
                <a:gd name="f90" fmla="val 490"/>
                <a:gd name="f91" fmla="val 660"/>
                <a:gd name="f92" fmla="val 658"/>
                <a:gd name="f93" fmla="val 507"/>
                <a:gd name="f94" fmla="val 514"/>
                <a:gd name="f95" fmla="val 516"/>
                <a:gd name="f96" fmla="val 521"/>
                <a:gd name="f97" fmla="val 526"/>
                <a:gd name="f98" fmla="val 528"/>
                <a:gd name="f99" fmla="val 530"/>
                <a:gd name="f100" fmla="val 533"/>
                <a:gd name="f101" fmla="val 540"/>
                <a:gd name="f102" fmla="val 547"/>
                <a:gd name="f103" fmla="val 559"/>
                <a:gd name="f104" fmla="val 632"/>
                <a:gd name="f105" fmla="val 563"/>
                <a:gd name="f106" fmla="val 615"/>
                <a:gd name="f107" fmla="val 566"/>
                <a:gd name="f108" fmla="val 599"/>
                <a:gd name="f109" fmla="val 582"/>
                <a:gd name="f110" fmla="val 589"/>
                <a:gd name="f111" fmla="val 594"/>
                <a:gd name="f112" fmla="val 552"/>
                <a:gd name="f113" fmla="val 545"/>
                <a:gd name="f114" fmla="val 603"/>
                <a:gd name="f115" fmla="val 608"/>
                <a:gd name="f116" fmla="val 610"/>
                <a:gd name="f117" fmla="val 518"/>
                <a:gd name="f118" fmla="val 570"/>
                <a:gd name="f119" fmla="val 542"/>
                <a:gd name="f120" fmla="val 511"/>
                <a:gd name="f121" fmla="val 485"/>
                <a:gd name="f122" fmla="val 457"/>
                <a:gd name="f123" fmla="val 400"/>
                <a:gd name="f124" fmla="val 372"/>
                <a:gd name="f125" fmla="val 343"/>
                <a:gd name="f126" fmla="val 315"/>
                <a:gd name="f127" fmla="val 286"/>
                <a:gd name="f128" fmla="val 535"/>
                <a:gd name="f129" fmla="val 537"/>
                <a:gd name="f130" fmla="val 230"/>
                <a:gd name="f131" fmla="val 142"/>
                <a:gd name="f132" fmla="val 140"/>
                <a:gd name="f133" fmla="val 137"/>
                <a:gd name="f134" fmla="val 466"/>
                <a:gd name="f135" fmla="val 450"/>
                <a:gd name="f136" fmla="val 135"/>
                <a:gd name="f137" fmla="val 417"/>
                <a:gd name="f138" fmla="val 133"/>
                <a:gd name="f139" fmla="val 384"/>
                <a:gd name="f140" fmla="val 367"/>
                <a:gd name="f141" fmla="val 130"/>
                <a:gd name="f142" fmla="val 334"/>
                <a:gd name="f143" fmla="val 128"/>
                <a:gd name="f144" fmla="val 301"/>
                <a:gd name="f145" fmla="val 126"/>
                <a:gd name="f146" fmla="val 268"/>
                <a:gd name="f147" fmla="val 251"/>
                <a:gd name="f148" fmla="val 234"/>
                <a:gd name="f149" fmla="val 218"/>
                <a:gd name="f150" fmla="val 213"/>
                <a:gd name="f151" fmla="val 100"/>
                <a:gd name="f152" fmla="val 197"/>
                <a:gd name="f153" fmla="val 95"/>
                <a:gd name="f154" fmla="val 187"/>
                <a:gd name="f155" fmla="val 88"/>
                <a:gd name="f156" fmla="val 175"/>
                <a:gd name="f157" fmla="val 76"/>
                <a:gd name="f158" fmla="val 166"/>
                <a:gd name="f159" fmla="val 73"/>
                <a:gd name="f160" fmla="val 156"/>
                <a:gd name="f161" fmla="val 81"/>
                <a:gd name="f162" fmla="val 85"/>
                <a:gd name="f163" fmla="val 90"/>
                <a:gd name="f164" fmla="val 121"/>
                <a:gd name="f165" fmla="val 118"/>
                <a:gd name="f166" fmla="val 69"/>
                <a:gd name="f167" fmla="val 45"/>
                <a:gd name="f168" fmla="val 43"/>
                <a:gd name="f169" fmla="val 104"/>
                <a:gd name="f170" fmla="val 36"/>
                <a:gd name="f171" fmla="val 33"/>
                <a:gd name="f172" fmla="val 26"/>
                <a:gd name="f173" fmla="val 19"/>
                <a:gd name="f174" fmla="val 12"/>
                <a:gd name="f175" fmla="val 62"/>
                <a:gd name="f176" fmla="val 10"/>
                <a:gd name="f177" fmla="val 47"/>
                <a:gd name="f178" fmla="val 3"/>
                <a:gd name="f179" fmla="val 31"/>
                <a:gd name="f180" fmla="val 24"/>
                <a:gd name="f181" fmla="val 50"/>
                <a:gd name="f182" fmla="val 28"/>
                <a:gd name="f183" fmla="val 21"/>
                <a:gd name="f184" fmla="val 17"/>
                <a:gd name="f185" fmla="val 220"/>
                <a:gd name="f186" fmla="val 244"/>
                <a:gd name="f187" fmla="val 14"/>
                <a:gd name="f188" fmla="val 267"/>
                <a:gd name="f189" fmla="val 291"/>
                <a:gd name="f190" fmla="val 9"/>
                <a:gd name="f191" fmla="val 7"/>
                <a:gd name="f192" fmla="val 5"/>
                <a:gd name="f193" fmla="val 364"/>
                <a:gd name="f194" fmla="val 2"/>
                <a:gd name="f195" fmla="val 388"/>
                <a:gd name="f196" fmla="val 402"/>
                <a:gd name="f197" fmla="val 409"/>
                <a:gd name="f198" fmla="val 412"/>
                <a:gd name="f199" fmla="val 416"/>
                <a:gd name="f200" fmla="val 64"/>
                <a:gd name="f201" fmla="+- 0 0 -90"/>
                <a:gd name="f202" fmla="*/ f4 1 698"/>
                <a:gd name="f203" fmla="*/ f5 1 571"/>
                <a:gd name="f204" fmla="+- f8 0 f6"/>
                <a:gd name="f205" fmla="+- f7 0 f6"/>
                <a:gd name="f206" fmla="*/ f201 f0 1"/>
                <a:gd name="f207" fmla="*/ f205 1 698"/>
                <a:gd name="f208" fmla="*/ f204 1 571"/>
                <a:gd name="f209" fmla="*/ 687388 f205 1"/>
                <a:gd name="f210" fmla="*/ 169863 f204 1"/>
                <a:gd name="f211" fmla="*/ 800100 f205 1"/>
                <a:gd name="f212" fmla="*/ 269875 f204 1"/>
                <a:gd name="f213" fmla="*/ 844550 f205 1"/>
                <a:gd name="f214" fmla="*/ 315913 f204 1"/>
                <a:gd name="f215" fmla="*/ 896938 f205 1"/>
                <a:gd name="f216" fmla="*/ 327025 f204 1"/>
                <a:gd name="f217" fmla="*/ 901700 f205 1"/>
                <a:gd name="f218" fmla="*/ 334963 f204 1"/>
                <a:gd name="f219" fmla="*/ 874713 f205 1"/>
                <a:gd name="f220" fmla="*/ 439738 f204 1"/>
                <a:gd name="f221" fmla="*/ 912813 f205 1"/>
                <a:gd name="f222" fmla="*/ 484188 f204 1"/>
                <a:gd name="f223" fmla="*/ 973138 f205 1"/>
                <a:gd name="f224" fmla="*/ 514350 f204 1"/>
                <a:gd name="f225" fmla="*/ 1025525 f205 1"/>
                <a:gd name="f226" fmla="*/ 571500 f204 1"/>
                <a:gd name="f227" fmla="*/ 1039813 f205 1"/>
                <a:gd name="f228" fmla="*/ 612775 f204 1"/>
                <a:gd name="f229" fmla="*/ 1055688 f205 1"/>
                <a:gd name="f230" fmla="*/ 665163 f204 1"/>
                <a:gd name="f231" fmla="*/ 1077913 f205 1"/>
                <a:gd name="f232" fmla="*/ 681038 f204 1"/>
                <a:gd name="f233" fmla="*/ 1074738 f205 1"/>
                <a:gd name="f234" fmla="*/ 673100 f204 1"/>
                <a:gd name="f235" fmla="*/ 1108075 f205 1"/>
                <a:gd name="f236" fmla="*/ 695325 f204 1"/>
                <a:gd name="f237" fmla="*/ 1100138 f205 1"/>
                <a:gd name="f238" fmla="*/ 755650 f204 1"/>
                <a:gd name="f239" fmla="*/ 1081088 f205 1"/>
                <a:gd name="f240" fmla="*/ 758825 f204 1"/>
                <a:gd name="f241" fmla="*/ 1063625 f205 1"/>
                <a:gd name="f242" fmla="*/ 785813 f204 1"/>
                <a:gd name="f243" fmla="*/ 1058863 f205 1"/>
                <a:gd name="f244" fmla="*/ 1050925 f205 1"/>
                <a:gd name="f245" fmla="*/ 777875 f204 1"/>
                <a:gd name="f246" fmla="*/ 1044575 f205 1"/>
                <a:gd name="f247" fmla="*/ 781050 f204 1"/>
                <a:gd name="f248" fmla="*/ 804863 f204 1"/>
                <a:gd name="f249" fmla="*/ 827088 f204 1"/>
                <a:gd name="f250" fmla="*/ 838200 f204 1"/>
                <a:gd name="f251" fmla="*/ 1033463 f205 1"/>
                <a:gd name="f252" fmla="*/ 846138 f204 1"/>
                <a:gd name="f253" fmla="*/ 887413 f204 1"/>
                <a:gd name="f254" fmla="*/ 976313 f205 1"/>
                <a:gd name="f255" fmla="*/ 898525 f204 1"/>
                <a:gd name="f256" fmla="*/ 935038 f205 1"/>
                <a:gd name="f257" fmla="*/ 882650 f204 1"/>
                <a:gd name="f258" fmla="*/ 957263 f205 1"/>
                <a:gd name="f259" fmla="*/ 857250 f204 1"/>
                <a:gd name="f260" fmla="*/ 965200 f205 1"/>
                <a:gd name="f261" fmla="*/ 822325 f204 1"/>
                <a:gd name="f262" fmla="*/ 904875 f205 1"/>
                <a:gd name="f263" fmla="*/ 769938 f205 1"/>
                <a:gd name="f264" fmla="*/ 819150 f204 1"/>
                <a:gd name="f265" fmla="*/ 635000 f205 1"/>
                <a:gd name="f266" fmla="*/ 835025 f204 1"/>
                <a:gd name="f267" fmla="*/ 500063 f205 1"/>
                <a:gd name="f268" fmla="*/ 365125 f205 1"/>
                <a:gd name="f269" fmla="*/ 225425 f205 1"/>
                <a:gd name="f270" fmla="*/ 865188 f204 1"/>
                <a:gd name="f271" fmla="*/ 222250 f205 1"/>
                <a:gd name="f272" fmla="*/ 788988 f204 1"/>
                <a:gd name="f273" fmla="*/ 217488 f205 1"/>
                <a:gd name="f274" fmla="*/ 714375 f204 1"/>
                <a:gd name="f275" fmla="*/ 214313 f205 1"/>
                <a:gd name="f276" fmla="*/ 635000 f204 1"/>
                <a:gd name="f277" fmla="*/ 206375 f205 1"/>
                <a:gd name="f278" fmla="*/ 555625 f204 1"/>
                <a:gd name="f279" fmla="*/ 203200 f205 1"/>
                <a:gd name="f280" fmla="*/ 477838 f204 1"/>
                <a:gd name="f281" fmla="*/ 200025 f205 1"/>
                <a:gd name="f282" fmla="*/ 398463 f204 1"/>
                <a:gd name="f283" fmla="*/ 195263 f205 1"/>
                <a:gd name="f284" fmla="*/ 338138 f204 1"/>
                <a:gd name="f285" fmla="*/ 150813 f205 1"/>
                <a:gd name="f286" fmla="*/ 296863 f204 1"/>
                <a:gd name="f287" fmla="*/ 115888 f205 1"/>
                <a:gd name="f288" fmla="*/ 247650 f204 1"/>
                <a:gd name="f289" fmla="*/ 142875 f205 1"/>
                <a:gd name="f290" fmla="*/ 214313 f204 1"/>
                <a:gd name="f291" fmla="*/ 128588 f205 1"/>
                <a:gd name="f292" fmla="*/ 187325 f204 1"/>
                <a:gd name="f293" fmla="*/ 71438 f205 1"/>
                <a:gd name="f294" fmla="*/ 52388 f205 1"/>
                <a:gd name="f295" fmla="*/ 128588 f204 1"/>
                <a:gd name="f296" fmla="*/ 19050 f205 1"/>
                <a:gd name="f297" fmla="*/ 98425 f204 1"/>
                <a:gd name="f298" fmla="*/ 0 f205 1"/>
                <a:gd name="f299" fmla="*/ 49213 f204 1"/>
                <a:gd name="f300" fmla="*/ 41275 f204 1"/>
                <a:gd name="f301" fmla="*/ 233363 f205 1"/>
                <a:gd name="f302" fmla="*/ 33338 f204 1"/>
                <a:gd name="f303" fmla="*/ 349250 f205 1"/>
                <a:gd name="f304" fmla="*/ 26988 f204 1"/>
                <a:gd name="f305" fmla="*/ 461963 f205 1"/>
                <a:gd name="f306" fmla="*/ 14288 f204 1"/>
                <a:gd name="f307" fmla="*/ 577850 f205 1"/>
                <a:gd name="f308" fmla="*/ 3175 f204 1"/>
                <a:gd name="f309" fmla="*/ 654050 f205 1"/>
                <a:gd name="f310" fmla="*/ 660400 f205 1"/>
                <a:gd name="f311" fmla="*/ 101600 f204 1"/>
                <a:gd name="f312" fmla="*/ f206 1 f3"/>
                <a:gd name="f313" fmla="*/ f209 1 698"/>
                <a:gd name="f314" fmla="*/ f210 1 571"/>
                <a:gd name="f315" fmla="*/ f211 1 698"/>
                <a:gd name="f316" fmla="*/ f212 1 571"/>
                <a:gd name="f317" fmla="*/ f213 1 698"/>
                <a:gd name="f318" fmla="*/ f214 1 571"/>
                <a:gd name="f319" fmla="*/ f215 1 698"/>
                <a:gd name="f320" fmla="*/ f216 1 571"/>
                <a:gd name="f321" fmla="*/ f217 1 698"/>
                <a:gd name="f322" fmla="*/ f218 1 571"/>
                <a:gd name="f323" fmla="*/ f219 1 698"/>
                <a:gd name="f324" fmla="*/ f220 1 571"/>
                <a:gd name="f325" fmla="*/ f221 1 698"/>
                <a:gd name="f326" fmla="*/ f222 1 571"/>
                <a:gd name="f327" fmla="*/ f223 1 698"/>
                <a:gd name="f328" fmla="*/ f224 1 571"/>
                <a:gd name="f329" fmla="*/ f225 1 698"/>
                <a:gd name="f330" fmla="*/ f226 1 571"/>
                <a:gd name="f331" fmla="*/ f227 1 698"/>
                <a:gd name="f332" fmla="*/ f228 1 571"/>
                <a:gd name="f333" fmla="*/ f229 1 698"/>
                <a:gd name="f334" fmla="*/ f230 1 571"/>
                <a:gd name="f335" fmla="*/ f231 1 698"/>
                <a:gd name="f336" fmla="*/ f232 1 571"/>
                <a:gd name="f337" fmla="*/ f233 1 698"/>
                <a:gd name="f338" fmla="*/ f234 1 571"/>
                <a:gd name="f339" fmla="*/ f235 1 698"/>
                <a:gd name="f340" fmla="*/ f236 1 571"/>
                <a:gd name="f341" fmla="*/ f237 1 698"/>
                <a:gd name="f342" fmla="*/ f238 1 571"/>
                <a:gd name="f343" fmla="*/ f239 1 698"/>
                <a:gd name="f344" fmla="*/ f240 1 571"/>
                <a:gd name="f345" fmla="*/ f241 1 698"/>
                <a:gd name="f346" fmla="*/ f242 1 571"/>
                <a:gd name="f347" fmla="*/ f243 1 698"/>
                <a:gd name="f348" fmla="*/ f244 1 698"/>
                <a:gd name="f349" fmla="*/ f245 1 571"/>
                <a:gd name="f350" fmla="*/ f246 1 698"/>
                <a:gd name="f351" fmla="*/ f247 1 571"/>
                <a:gd name="f352" fmla="*/ f248 1 571"/>
                <a:gd name="f353" fmla="*/ f249 1 571"/>
                <a:gd name="f354" fmla="*/ f250 1 571"/>
                <a:gd name="f355" fmla="*/ f251 1 698"/>
                <a:gd name="f356" fmla="*/ f252 1 571"/>
                <a:gd name="f357" fmla="*/ f253 1 571"/>
                <a:gd name="f358" fmla="*/ f254 1 698"/>
                <a:gd name="f359" fmla="*/ f255 1 571"/>
                <a:gd name="f360" fmla="*/ f256 1 698"/>
                <a:gd name="f361" fmla="*/ f257 1 571"/>
                <a:gd name="f362" fmla="*/ f258 1 698"/>
                <a:gd name="f363" fmla="*/ f259 1 571"/>
                <a:gd name="f364" fmla="*/ f260 1 698"/>
                <a:gd name="f365" fmla="*/ f261 1 571"/>
                <a:gd name="f366" fmla="*/ f262 1 698"/>
                <a:gd name="f367" fmla="*/ f263 1 698"/>
                <a:gd name="f368" fmla="*/ f264 1 571"/>
                <a:gd name="f369" fmla="*/ f265 1 698"/>
                <a:gd name="f370" fmla="*/ f266 1 571"/>
                <a:gd name="f371" fmla="*/ f267 1 698"/>
                <a:gd name="f372" fmla="*/ f268 1 698"/>
                <a:gd name="f373" fmla="*/ f269 1 698"/>
                <a:gd name="f374" fmla="*/ f270 1 571"/>
                <a:gd name="f375" fmla="*/ f271 1 698"/>
                <a:gd name="f376" fmla="*/ f272 1 571"/>
                <a:gd name="f377" fmla="*/ f273 1 698"/>
                <a:gd name="f378" fmla="*/ f274 1 571"/>
                <a:gd name="f379" fmla="*/ f275 1 698"/>
                <a:gd name="f380" fmla="*/ f276 1 571"/>
                <a:gd name="f381" fmla="*/ f277 1 698"/>
                <a:gd name="f382" fmla="*/ f278 1 571"/>
                <a:gd name="f383" fmla="*/ f279 1 698"/>
                <a:gd name="f384" fmla="*/ f280 1 571"/>
                <a:gd name="f385" fmla="*/ f281 1 698"/>
                <a:gd name="f386" fmla="*/ f282 1 571"/>
                <a:gd name="f387" fmla="*/ f283 1 698"/>
                <a:gd name="f388" fmla="*/ f284 1 571"/>
                <a:gd name="f389" fmla="*/ f285 1 698"/>
                <a:gd name="f390" fmla="*/ f286 1 571"/>
                <a:gd name="f391" fmla="*/ f287 1 698"/>
                <a:gd name="f392" fmla="*/ f288 1 571"/>
                <a:gd name="f393" fmla="*/ f289 1 698"/>
                <a:gd name="f394" fmla="*/ f290 1 571"/>
                <a:gd name="f395" fmla="*/ f291 1 698"/>
                <a:gd name="f396" fmla="*/ f292 1 571"/>
                <a:gd name="f397" fmla="*/ f293 1 698"/>
                <a:gd name="f398" fmla="*/ f294 1 698"/>
                <a:gd name="f399" fmla="*/ f295 1 571"/>
                <a:gd name="f400" fmla="*/ f296 1 698"/>
                <a:gd name="f401" fmla="*/ f297 1 571"/>
                <a:gd name="f402" fmla="*/ f298 1 698"/>
                <a:gd name="f403" fmla="*/ f299 1 571"/>
                <a:gd name="f404" fmla="*/ f300 1 571"/>
                <a:gd name="f405" fmla="*/ f301 1 698"/>
                <a:gd name="f406" fmla="*/ f302 1 571"/>
                <a:gd name="f407" fmla="*/ f303 1 698"/>
                <a:gd name="f408" fmla="*/ f304 1 571"/>
                <a:gd name="f409" fmla="*/ f305 1 698"/>
                <a:gd name="f410" fmla="*/ f306 1 571"/>
                <a:gd name="f411" fmla="*/ f307 1 698"/>
                <a:gd name="f412" fmla="*/ f308 1 571"/>
                <a:gd name="f413" fmla="*/ f309 1 698"/>
                <a:gd name="f414" fmla="*/ f310 1 698"/>
                <a:gd name="f415" fmla="*/ f311 1 571"/>
                <a:gd name="f416" fmla="*/ 0 1 f207"/>
                <a:gd name="f417" fmla="*/ f7 1 f207"/>
                <a:gd name="f418" fmla="*/ 0 1 f208"/>
                <a:gd name="f419" fmla="*/ f8 1 f208"/>
                <a:gd name="f420" fmla="+- f312 0 f1"/>
                <a:gd name="f421" fmla="*/ f313 1 f207"/>
                <a:gd name="f422" fmla="*/ f314 1 f208"/>
                <a:gd name="f423" fmla="*/ f315 1 f207"/>
                <a:gd name="f424" fmla="*/ f316 1 f208"/>
                <a:gd name="f425" fmla="*/ f317 1 f207"/>
                <a:gd name="f426" fmla="*/ f318 1 f208"/>
                <a:gd name="f427" fmla="*/ f319 1 f207"/>
                <a:gd name="f428" fmla="*/ f320 1 f208"/>
                <a:gd name="f429" fmla="*/ f321 1 f207"/>
                <a:gd name="f430" fmla="*/ f322 1 f208"/>
                <a:gd name="f431" fmla="*/ f323 1 f207"/>
                <a:gd name="f432" fmla="*/ f324 1 f208"/>
                <a:gd name="f433" fmla="*/ f325 1 f207"/>
                <a:gd name="f434" fmla="*/ f326 1 f208"/>
                <a:gd name="f435" fmla="*/ f327 1 f207"/>
                <a:gd name="f436" fmla="*/ f328 1 f208"/>
                <a:gd name="f437" fmla="*/ f329 1 f207"/>
                <a:gd name="f438" fmla="*/ f330 1 f208"/>
                <a:gd name="f439" fmla="*/ f331 1 f207"/>
                <a:gd name="f440" fmla="*/ f332 1 f208"/>
                <a:gd name="f441" fmla="*/ f333 1 f207"/>
                <a:gd name="f442" fmla="*/ f334 1 f208"/>
                <a:gd name="f443" fmla="*/ f335 1 f207"/>
                <a:gd name="f444" fmla="*/ f336 1 f208"/>
                <a:gd name="f445" fmla="*/ f337 1 f207"/>
                <a:gd name="f446" fmla="*/ f338 1 f208"/>
                <a:gd name="f447" fmla="*/ f339 1 f207"/>
                <a:gd name="f448" fmla="*/ f340 1 f208"/>
                <a:gd name="f449" fmla="*/ f341 1 f207"/>
                <a:gd name="f450" fmla="*/ f342 1 f208"/>
                <a:gd name="f451" fmla="*/ f343 1 f207"/>
                <a:gd name="f452" fmla="*/ f344 1 f208"/>
                <a:gd name="f453" fmla="*/ f345 1 f207"/>
                <a:gd name="f454" fmla="*/ f346 1 f208"/>
                <a:gd name="f455" fmla="*/ f347 1 f207"/>
                <a:gd name="f456" fmla="*/ f348 1 f207"/>
                <a:gd name="f457" fmla="*/ f349 1 f208"/>
                <a:gd name="f458" fmla="*/ f350 1 f207"/>
                <a:gd name="f459" fmla="*/ f351 1 f208"/>
                <a:gd name="f460" fmla="*/ f352 1 f208"/>
                <a:gd name="f461" fmla="*/ f353 1 f208"/>
                <a:gd name="f462" fmla="*/ f354 1 f208"/>
                <a:gd name="f463" fmla="*/ f355 1 f207"/>
                <a:gd name="f464" fmla="*/ f356 1 f208"/>
                <a:gd name="f465" fmla="*/ f357 1 f208"/>
                <a:gd name="f466" fmla="*/ f358 1 f207"/>
                <a:gd name="f467" fmla="*/ f359 1 f208"/>
                <a:gd name="f468" fmla="*/ f360 1 f207"/>
                <a:gd name="f469" fmla="*/ f361 1 f208"/>
                <a:gd name="f470" fmla="*/ f362 1 f207"/>
                <a:gd name="f471" fmla="*/ f363 1 f208"/>
                <a:gd name="f472" fmla="*/ f364 1 f207"/>
                <a:gd name="f473" fmla="*/ f365 1 f208"/>
                <a:gd name="f474" fmla="*/ f366 1 f207"/>
                <a:gd name="f475" fmla="*/ f367 1 f207"/>
                <a:gd name="f476" fmla="*/ f368 1 f208"/>
                <a:gd name="f477" fmla="*/ f369 1 f207"/>
                <a:gd name="f478" fmla="*/ f370 1 f208"/>
                <a:gd name="f479" fmla="*/ f371 1 f207"/>
                <a:gd name="f480" fmla="*/ f372 1 f207"/>
                <a:gd name="f481" fmla="*/ f373 1 f207"/>
                <a:gd name="f482" fmla="*/ f374 1 f208"/>
                <a:gd name="f483" fmla="*/ f375 1 f207"/>
                <a:gd name="f484" fmla="*/ f376 1 f208"/>
                <a:gd name="f485" fmla="*/ f377 1 f207"/>
                <a:gd name="f486" fmla="*/ f378 1 f208"/>
                <a:gd name="f487" fmla="*/ f379 1 f207"/>
                <a:gd name="f488" fmla="*/ f380 1 f208"/>
                <a:gd name="f489" fmla="*/ f381 1 f207"/>
                <a:gd name="f490" fmla="*/ f382 1 f208"/>
                <a:gd name="f491" fmla="*/ f383 1 f207"/>
                <a:gd name="f492" fmla="*/ f384 1 f208"/>
                <a:gd name="f493" fmla="*/ f385 1 f207"/>
                <a:gd name="f494" fmla="*/ f386 1 f208"/>
                <a:gd name="f495" fmla="*/ f387 1 f207"/>
                <a:gd name="f496" fmla="*/ f388 1 f208"/>
                <a:gd name="f497" fmla="*/ f389 1 f207"/>
                <a:gd name="f498" fmla="*/ f390 1 f208"/>
                <a:gd name="f499" fmla="*/ f391 1 f207"/>
                <a:gd name="f500" fmla="*/ f392 1 f208"/>
                <a:gd name="f501" fmla="*/ f393 1 f207"/>
                <a:gd name="f502" fmla="*/ f394 1 f208"/>
                <a:gd name="f503" fmla="*/ f395 1 f207"/>
                <a:gd name="f504" fmla="*/ f396 1 f208"/>
                <a:gd name="f505" fmla="*/ f397 1 f207"/>
                <a:gd name="f506" fmla="*/ f398 1 f207"/>
                <a:gd name="f507" fmla="*/ f399 1 f208"/>
                <a:gd name="f508" fmla="*/ f400 1 f207"/>
                <a:gd name="f509" fmla="*/ f401 1 f208"/>
                <a:gd name="f510" fmla="*/ f402 1 f207"/>
                <a:gd name="f511" fmla="*/ f403 1 f208"/>
                <a:gd name="f512" fmla="*/ f404 1 f208"/>
                <a:gd name="f513" fmla="*/ f405 1 f207"/>
                <a:gd name="f514" fmla="*/ f406 1 f208"/>
                <a:gd name="f515" fmla="*/ f407 1 f207"/>
                <a:gd name="f516" fmla="*/ f408 1 f208"/>
                <a:gd name="f517" fmla="*/ f409 1 f207"/>
                <a:gd name="f518" fmla="*/ f410 1 f208"/>
                <a:gd name="f519" fmla="*/ f411 1 f207"/>
                <a:gd name="f520" fmla="*/ f412 1 f208"/>
                <a:gd name="f521" fmla="*/ f413 1 f207"/>
                <a:gd name="f522" fmla="*/ f414 1 f207"/>
                <a:gd name="f523" fmla="*/ f415 1 f208"/>
                <a:gd name="f524" fmla="*/ f416 f202 1"/>
                <a:gd name="f525" fmla="*/ f417 f202 1"/>
                <a:gd name="f526" fmla="*/ f419 f203 1"/>
                <a:gd name="f527" fmla="*/ f418 f203 1"/>
                <a:gd name="f528" fmla="*/ f421 f202 1"/>
                <a:gd name="f529" fmla="*/ f422 f203 1"/>
                <a:gd name="f530" fmla="*/ f423 f202 1"/>
                <a:gd name="f531" fmla="*/ f424 f203 1"/>
                <a:gd name="f532" fmla="*/ f425 f202 1"/>
                <a:gd name="f533" fmla="*/ f426 f203 1"/>
                <a:gd name="f534" fmla="*/ f427 f202 1"/>
                <a:gd name="f535" fmla="*/ f428 f203 1"/>
                <a:gd name="f536" fmla="*/ f429 f202 1"/>
                <a:gd name="f537" fmla="*/ f430 f203 1"/>
                <a:gd name="f538" fmla="*/ f431 f202 1"/>
                <a:gd name="f539" fmla="*/ f432 f203 1"/>
                <a:gd name="f540" fmla="*/ f433 f202 1"/>
                <a:gd name="f541" fmla="*/ f434 f203 1"/>
                <a:gd name="f542" fmla="*/ f435 f202 1"/>
                <a:gd name="f543" fmla="*/ f436 f203 1"/>
                <a:gd name="f544" fmla="*/ f437 f202 1"/>
                <a:gd name="f545" fmla="*/ f438 f203 1"/>
                <a:gd name="f546" fmla="*/ f439 f202 1"/>
                <a:gd name="f547" fmla="*/ f440 f203 1"/>
                <a:gd name="f548" fmla="*/ f441 f202 1"/>
                <a:gd name="f549" fmla="*/ f442 f203 1"/>
                <a:gd name="f550" fmla="*/ f443 f202 1"/>
                <a:gd name="f551" fmla="*/ f444 f203 1"/>
                <a:gd name="f552" fmla="*/ f445 f202 1"/>
                <a:gd name="f553" fmla="*/ f446 f203 1"/>
                <a:gd name="f554" fmla="*/ f447 f202 1"/>
                <a:gd name="f555" fmla="*/ f448 f203 1"/>
                <a:gd name="f556" fmla="*/ f449 f202 1"/>
                <a:gd name="f557" fmla="*/ f450 f203 1"/>
                <a:gd name="f558" fmla="*/ f451 f202 1"/>
                <a:gd name="f559" fmla="*/ f452 f203 1"/>
                <a:gd name="f560" fmla="*/ f453 f202 1"/>
                <a:gd name="f561" fmla="*/ f454 f203 1"/>
                <a:gd name="f562" fmla="*/ f455 f202 1"/>
                <a:gd name="f563" fmla="*/ f456 f202 1"/>
                <a:gd name="f564" fmla="*/ f457 f203 1"/>
                <a:gd name="f565" fmla="*/ f458 f202 1"/>
                <a:gd name="f566" fmla="*/ f459 f203 1"/>
                <a:gd name="f567" fmla="*/ f460 f203 1"/>
                <a:gd name="f568" fmla="*/ f461 f203 1"/>
                <a:gd name="f569" fmla="*/ f462 f203 1"/>
                <a:gd name="f570" fmla="*/ f463 f202 1"/>
                <a:gd name="f571" fmla="*/ f464 f203 1"/>
                <a:gd name="f572" fmla="*/ f465 f203 1"/>
                <a:gd name="f573" fmla="*/ f466 f202 1"/>
                <a:gd name="f574" fmla="*/ f467 f203 1"/>
                <a:gd name="f575" fmla="*/ f468 f202 1"/>
                <a:gd name="f576" fmla="*/ f469 f203 1"/>
                <a:gd name="f577" fmla="*/ f470 f202 1"/>
                <a:gd name="f578" fmla="*/ f471 f203 1"/>
                <a:gd name="f579" fmla="*/ f472 f202 1"/>
                <a:gd name="f580" fmla="*/ f473 f203 1"/>
                <a:gd name="f581" fmla="*/ f474 f202 1"/>
                <a:gd name="f582" fmla="*/ f475 f202 1"/>
                <a:gd name="f583" fmla="*/ f476 f203 1"/>
                <a:gd name="f584" fmla="*/ f477 f202 1"/>
                <a:gd name="f585" fmla="*/ f478 f203 1"/>
                <a:gd name="f586" fmla="*/ f479 f202 1"/>
                <a:gd name="f587" fmla="*/ f480 f202 1"/>
                <a:gd name="f588" fmla="*/ f481 f202 1"/>
                <a:gd name="f589" fmla="*/ f482 f203 1"/>
                <a:gd name="f590" fmla="*/ f483 f202 1"/>
                <a:gd name="f591" fmla="*/ f484 f203 1"/>
                <a:gd name="f592" fmla="*/ f485 f202 1"/>
                <a:gd name="f593" fmla="*/ f486 f203 1"/>
                <a:gd name="f594" fmla="*/ f487 f202 1"/>
                <a:gd name="f595" fmla="*/ f488 f203 1"/>
                <a:gd name="f596" fmla="*/ f489 f202 1"/>
                <a:gd name="f597" fmla="*/ f490 f203 1"/>
                <a:gd name="f598" fmla="*/ f491 f202 1"/>
                <a:gd name="f599" fmla="*/ f492 f203 1"/>
                <a:gd name="f600" fmla="*/ f493 f202 1"/>
                <a:gd name="f601" fmla="*/ f494 f203 1"/>
                <a:gd name="f602" fmla="*/ f495 f202 1"/>
                <a:gd name="f603" fmla="*/ f496 f203 1"/>
                <a:gd name="f604" fmla="*/ f497 f202 1"/>
                <a:gd name="f605" fmla="*/ f498 f203 1"/>
                <a:gd name="f606" fmla="*/ f499 f202 1"/>
                <a:gd name="f607" fmla="*/ f500 f203 1"/>
                <a:gd name="f608" fmla="*/ f501 f202 1"/>
                <a:gd name="f609" fmla="*/ f502 f203 1"/>
                <a:gd name="f610" fmla="*/ f503 f202 1"/>
                <a:gd name="f611" fmla="*/ f504 f203 1"/>
                <a:gd name="f612" fmla="*/ f505 f202 1"/>
                <a:gd name="f613" fmla="*/ f506 f202 1"/>
                <a:gd name="f614" fmla="*/ f507 f203 1"/>
                <a:gd name="f615" fmla="*/ f508 f202 1"/>
                <a:gd name="f616" fmla="*/ f509 f203 1"/>
                <a:gd name="f617" fmla="*/ f510 f202 1"/>
                <a:gd name="f618" fmla="*/ f511 f203 1"/>
                <a:gd name="f619" fmla="*/ f512 f203 1"/>
                <a:gd name="f620" fmla="*/ f513 f202 1"/>
                <a:gd name="f621" fmla="*/ f514 f203 1"/>
                <a:gd name="f622" fmla="*/ f515 f202 1"/>
                <a:gd name="f623" fmla="*/ f516 f203 1"/>
                <a:gd name="f624" fmla="*/ f517 f202 1"/>
                <a:gd name="f625" fmla="*/ f518 f203 1"/>
                <a:gd name="f626" fmla="*/ f519 f202 1"/>
                <a:gd name="f627" fmla="*/ f520 f203 1"/>
                <a:gd name="f628" fmla="*/ f521 f202 1"/>
                <a:gd name="f629" fmla="*/ f522 f202 1"/>
                <a:gd name="f630" fmla="*/ f523 f203 1"/>
              </a:gdLst>
              <a:ahLst/>
              <a:cxnLst>
                <a:cxn ang="3cd4">
                  <a:pos x="hc" y="t"/>
                </a:cxn>
                <a:cxn ang="0">
                  <a:pos x="r" y="vc"/>
                </a:cxn>
                <a:cxn ang="cd4">
                  <a:pos x="hc" y="b"/>
                </a:cxn>
                <a:cxn ang="cd2">
                  <a:pos x="l" y="vc"/>
                </a:cxn>
                <a:cxn ang="f420">
                  <a:pos x="f528" y="f529"/>
                </a:cxn>
                <a:cxn ang="f420">
                  <a:pos x="f530" y="f531"/>
                </a:cxn>
                <a:cxn ang="f420">
                  <a:pos x="f532" y="f533"/>
                </a:cxn>
                <a:cxn ang="f420">
                  <a:pos x="f534" y="f535"/>
                </a:cxn>
                <a:cxn ang="f420">
                  <a:pos x="f536" y="f537"/>
                </a:cxn>
                <a:cxn ang="f420">
                  <a:pos x="f538" y="f539"/>
                </a:cxn>
                <a:cxn ang="f420">
                  <a:pos x="f540" y="f541"/>
                </a:cxn>
                <a:cxn ang="f420">
                  <a:pos x="f542" y="f543"/>
                </a:cxn>
                <a:cxn ang="f420">
                  <a:pos x="f544" y="f545"/>
                </a:cxn>
                <a:cxn ang="f420">
                  <a:pos x="f546" y="f547"/>
                </a:cxn>
                <a:cxn ang="f420">
                  <a:pos x="f548" y="f549"/>
                </a:cxn>
                <a:cxn ang="f420">
                  <a:pos x="f550" y="f551"/>
                </a:cxn>
                <a:cxn ang="f420">
                  <a:pos x="f552" y="f553"/>
                </a:cxn>
                <a:cxn ang="f420">
                  <a:pos x="f550" y="f549"/>
                </a:cxn>
                <a:cxn ang="f420">
                  <a:pos x="f554" y="f555"/>
                </a:cxn>
                <a:cxn ang="f420">
                  <a:pos x="f556" y="f557"/>
                </a:cxn>
                <a:cxn ang="f420">
                  <a:pos x="f558" y="f559"/>
                </a:cxn>
                <a:cxn ang="f420">
                  <a:pos x="f560" y="f561"/>
                </a:cxn>
                <a:cxn ang="f420">
                  <a:pos x="f562" y="f561"/>
                </a:cxn>
                <a:cxn ang="f420">
                  <a:pos x="f563" y="f564"/>
                </a:cxn>
                <a:cxn ang="f420">
                  <a:pos x="f565" y="f566"/>
                </a:cxn>
                <a:cxn ang="f420">
                  <a:pos x="f563" y="f567"/>
                </a:cxn>
                <a:cxn ang="f420">
                  <a:pos x="f546" y="f568"/>
                </a:cxn>
                <a:cxn ang="f420">
                  <a:pos x="f565" y="f569"/>
                </a:cxn>
                <a:cxn ang="f420">
                  <a:pos x="f570" y="f571"/>
                </a:cxn>
                <a:cxn ang="f420">
                  <a:pos x="f570" y="f572"/>
                </a:cxn>
                <a:cxn ang="f420">
                  <a:pos x="f573" y="f574"/>
                </a:cxn>
                <a:cxn ang="f420">
                  <a:pos x="f575" y="f576"/>
                </a:cxn>
                <a:cxn ang="f420">
                  <a:pos x="f577" y="f578"/>
                </a:cxn>
                <a:cxn ang="f420">
                  <a:pos x="f579" y="f580"/>
                </a:cxn>
                <a:cxn ang="f420">
                  <a:pos x="f581" y="f567"/>
                </a:cxn>
                <a:cxn ang="f420">
                  <a:pos x="f582" y="f583"/>
                </a:cxn>
                <a:cxn ang="f420">
                  <a:pos x="f584" y="f585"/>
                </a:cxn>
                <a:cxn ang="f420">
                  <a:pos x="f586" y="f571"/>
                </a:cxn>
                <a:cxn ang="f420">
                  <a:pos x="f587" y="f578"/>
                </a:cxn>
                <a:cxn ang="f420">
                  <a:pos x="f588" y="f589"/>
                </a:cxn>
                <a:cxn ang="f420">
                  <a:pos x="f590" y="f591"/>
                </a:cxn>
                <a:cxn ang="f420">
                  <a:pos x="f592" y="f593"/>
                </a:cxn>
                <a:cxn ang="f420">
                  <a:pos x="f594" y="f595"/>
                </a:cxn>
                <a:cxn ang="f420">
                  <a:pos x="f596" y="f597"/>
                </a:cxn>
                <a:cxn ang="f420">
                  <a:pos x="f598" y="f599"/>
                </a:cxn>
                <a:cxn ang="f420">
                  <a:pos x="f600" y="f601"/>
                </a:cxn>
                <a:cxn ang="f420">
                  <a:pos x="f602" y="f603"/>
                </a:cxn>
                <a:cxn ang="f420">
                  <a:pos x="f604" y="f605"/>
                </a:cxn>
                <a:cxn ang="f420">
                  <a:pos x="f606" y="f607"/>
                </a:cxn>
                <a:cxn ang="f420">
                  <a:pos x="f608" y="f609"/>
                </a:cxn>
                <a:cxn ang="f420">
                  <a:pos x="f610" y="f611"/>
                </a:cxn>
                <a:cxn ang="f420">
                  <a:pos x="f612" y="f529"/>
                </a:cxn>
                <a:cxn ang="f420">
                  <a:pos x="f613" y="f614"/>
                </a:cxn>
                <a:cxn ang="f420">
                  <a:pos x="f615" y="f616"/>
                </a:cxn>
                <a:cxn ang="f420">
                  <a:pos x="f617" y="f618"/>
                </a:cxn>
                <a:cxn ang="f420">
                  <a:pos x="f606" y="f619"/>
                </a:cxn>
                <a:cxn ang="f420">
                  <a:pos x="f620" y="f621"/>
                </a:cxn>
                <a:cxn ang="f420">
                  <a:pos x="f622" y="f623"/>
                </a:cxn>
                <a:cxn ang="f420">
                  <a:pos x="f624" y="f625"/>
                </a:cxn>
                <a:cxn ang="f420">
                  <a:pos x="f626" y="f627"/>
                </a:cxn>
                <a:cxn ang="f420">
                  <a:pos x="f584" y="f625"/>
                </a:cxn>
                <a:cxn ang="f420">
                  <a:pos x="f628" y="f621"/>
                </a:cxn>
                <a:cxn ang="f420">
                  <a:pos x="f629" y="f630"/>
                </a:cxn>
              </a:cxnLst>
              <a:rect l="f524" t="f527" r="f525" b="f526"/>
              <a:pathLst>
                <a:path w="698" h="571">
                  <a:moveTo>
                    <a:pt x="f9" y="f10"/>
                  </a:moveTo>
                  <a:lnTo>
                    <a:pt x="f11" y="f12"/>
                  </a:lnTo>
                  <a:lnTo>
                    <a:pt x="f13" y="f14"/>
                  </a:lnTo>
                  <a:lnTo>
                    <a:pt x="f15" y="f16"/>
                  </a:lnTo>
                  <a:lnTo>
                    <a:pt x="f17" y="f18"/>
                  </a:lnTo>
                  <a:lnTo>
                    <a:pt x="f19" y="f20"/>
                  </a:lnTo>
                  <a:lnTo>
                    <a:pt x="f21" y="f22"/>
                  </a:lnTo>
                  <a:lnTo>
                    <a:pt x="f23" y="f24"/>
                  </a:lnTo>
                  <a:lnTo>
                    <a:pt x="f25" y="f26"/>
                  </a:lnTo>
                  <a:lnTo>
                    <a:pt x="f27" y="f26"/>
                  </a:lnTo>
                  <a:lnTo>
                    <a:pt x="f28" y="f29"/>
                  </a:lnTo>
                  <a:lnTo>
                    <a:pt x="f30" y="f31"/>
                  </a:lnTo>
                  <a:lnTo>
                    <a:pt x="f32" y="f31"/>
                  </a:lnTo>
                  <a:lnTo>
                    <a:pt x="f32" y="f33"/>
                  </a:lnTo>
                  <a:lnTo>
                    <a:pt x="f32" y="f34"/>
                  </a:lnTo>
                  <a:lnTo>
                    <a:pt x="f32"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4" y="f2"/>
                  </a:lnTo>
                  <a:lnTo>
                    <a:pt x="f56" y="f57"/>
                  </a:lnTo>
                  <a:lnTo>
                    <a:pt x="f58" y="f59"/>
                  </a:lnTo>
                  <a:lnTo>
                    <a:pt x="f58" y="f60"/>
                  </a:lnTo>
                  <a:lnTo>
                    <a:pt x="f61" y="f62"/>
                  </a:lnTo>
                  <a:lnTo>
                    <a:pt x="f58" y="f63"/>
                  </a:lnTo>
                  <a:lnTo>
                    <a:pt x="f64" y="f65"/>
                  </a:lnTo>
                  <a:lnTo>
                    <a:pt x="f66" y="f67"/>
                  </a:lnTo>
                  <a:lnTo>
                    <a:pt x="f68" y="f69"/>
                  </a:lnTo>
                  <a:lnTo>
                    <a:pt x="f70" y="f69"/>
                  </a:lnTo>
                  <a:lnTo>
                    <a:pt x="f70" y="f67"/>
                  </a:lnTo>
                  <a:lnTo>
                    <a:pt x="f68" y="f67"/>
                  </a:lnTo>
                  <a:lnTo>
                    <a:pt x="f68" y="f9"/>
                  </a:lnTo>
                  <a:lnTo>
                    <a:pt x="f68" y="f71"/>
                  </a:lnTo>
                  <a:lnTo>
                    <a:pt x="f70" y="f65"/>
                  </a:lnTo>
                  <a:lnTo>
                    <a:pt x="f72" y="f71"/>
                  </a:lnTo>
                  <a:lnTo>
                    <a:pt x="f73" y="f69"/>
                  </a:lnTo>
                  <a:lnTo>
                    <a:pt x="f7" y="f74"/>
                  </a:lnTo>
                  <a:lnTo>
                    <a:pt x="f7" y="f15"/>
                  </a:lnTo>
                  <a:lnTo>
                    <a:pt x="f75" y="f76"/>
                  </a:lnTo>
                  <a:lnTo>
                    <a:pt x="f73" y="f77"/>
                  </a:lnTo>
                  <a:lnTo>
                    <a:pt x="f78" y="f79"/>
                  </a:lnTo>
                  <a:lnTo>
                    <a:pt x="f80" y="f79"/>
                  </a:lnTo>
                  <a:lnTo>
                    <a:pt x="f81" y="f82"/>
                  </a:lnTo>
                  <a:lnTo>
                    <a:pt x="f70" y="f79"/>
                  </a:lnTo>
                  <a:lnTo>
                    <a:pt x="f83" y="f17"/>
                  </a:lnTo>
                  <a:lnTo>
                    <a:pt x="f84" y="f85"/>
                  </a:lnTo>
                  <a:lnTo>
                    <a:pt x="f86" y="f87"/>
                  </a:lnTo>
                  <a:lnTo>
                    <a:pt x="f86" y="f85"/>
                  </a:lnTo>
                  <a:lnTo>
                    <a:pt x="f64" y="f88"/>
                  </a:lnTo>
                  <a:lnTo>
                    <a:pt x="f89" y="f90"/>
                  </a:lnTo>
                  <a:lnTo>
                    <a:pt x="f91" y="f90"/>
                  </a:lnTo>
                  <a:lnTo>
                    <a:pt x="f92" y="f88"/>
                  </a:lnTo>
                  <a:lnTo>
                    <a:pt x="f92" y="f85"/>
                  </a:lnTo>
                  <a:lnTo>
                    <a:pt x="f91" y="f87"/>
                  </a:lnTo>
                  <a:lnTo>
                    <a:pt x="f89" y="f93"/>
                  </a:lnTo>
                  <a:lnTo>
                    <a:pt x="f91" y="f94"/>
                  </a:lnTo>
                  <a:lnTo>
                    <a:pt x="f58" y="f95"/>
                  </a:lnTo>
                  <a:lnTo>
                    <a:pt x="f58" y="f96"/>
                  </a:lnTo>
                  <a:lnTo>
                    <a:pt x="f91" y="f23"/>
                  </a:lnTo>
                  <a:lnTo>
                    <a:pt x="f91" y="f97"/>
                  </a:lnTo>
                  <a:lnTo>
                    <a:pt x="f92" y="f98"/>
                  </a:lnTo>
                  <a:lnTo>
                    <a:pt x="f58" y="f98"/>
                  </a:lnTo>
                  <a:lnTo>
                    <a:pt x="f61" y="f99"/>
                  </a:lnTo>
                  <a:lnTo>
                    <a:pt x="f56" y="f100"/>
                  </a:lnTo>
                  <a:lnTo>
                    <a:pt x="f58" y="f101"/>
                  </a:lnTo>
                  <a:lnTo>
                    <a:pt x="f58" y="f102"/>
                  </a:lnTo>
                  <a:lnTo>
                    <a:pt x="f56" y="f103"/>
                  </a:lnTo>
                  <a:lnTo>
                    <a:pt x="f56" y="f42"/>
                  </a:lnTo>
                  <a:lnTo>
                    <a:pt x="f104" y="f105"/>
                  </a:lnTo>
                  <a:lnTo>
                    <a:pt x="f106" y="f107"/>
                  </a:lnTo>
                  <a:lnTo>
                    <a:pt x="f108" y="f32"/>
                  </a:lnTo>
                  <a:lnTo>
                    <a:pt x="f109" y="f8"/>
                  </a:lnTo>
                  <a:lnTo>
                    <a:pt x="f110" y="f36"/>
                  </a:lnTo>
                  <a:lnTo>
                    <a:pt x="f111" y="f112"/>
                  </a:lnTo>
                  <a:lnTo>
                    <a:pt x="f48" y="f113"/>
                  </a:lnTo>
                  <a:lnTo>
                    <a:pt x="f114" y="f101"/>
                  </a:lnTo>
                  <a:lnTo>
                    <a:pt x="f115" y="f98"/>
                  </a:lnTo>
                  <a:lnTo>
                    <a:pt x="f116" y="f23"/>
                  </a:lnTo>
                  <a:lnTo>
                    <a:pt x="f115" y="f117"/>
                  </a:lnTo>
                  <a:lnTo>
                    <a:pt x="f114" y="f94"/>
                  </a:lnTo>
                  <a:lnTo>
                    <a:pt x="f108" y="f19"/>
                  </a:lnTo>
                  <a:lnTo>
                    <a:pt x="f118" y="f93"/>
                  </a:lnTo>
                  <a:lnTo>
                    <a:pt x="f119" y="f120"/>
                  </a:lnTo>
                  <a:lnTo>
                    <a:pt x="f21" y="f94"/>
                  </a:lnTo>
                  <a:lnTo>
                    <a:pt x="f121" y="f95"/>
                  </a:lnTo>
                  <a:lnTo>
                    <a:pt x="f122" y="f117"/>
                  </a:lnTo>
                  <a:lnTo>
                    <a:pt x="f11" y="f23"/>
                  </a:lnTo>
                  <a:lnTo>
                    <a:pt x="f123" y="f97"/>
                  </a:lnTo>
                  <a:lnTo>
                    <a:pt x="f124" y="f98"/>
                  </a:lnTo>
                  <a:lnTo>
                    <a:pt x="f125" y="f99"/>
                  </a:lnTo>
                  <a:lnTo>
                    <a:pt x="f126" y="f100"/>
                  </a:lnTo>
                  <a:lnTo>
                    <a:pt x="f127" y="f128"/>
                  </a:lnTo>
                  <a:lnTo>
                    <a:pt x="f37" y="f129"/>
                  </a:lnTo>
                  <a:lnTo>
                    <a:pt x="f130" y="f101"/>
                  </a:lnTo>
                  <a:lnTo>
                    <a:pt x="f26" y="f119"/>
                  </a:lnTo>
                  <a:lnTo>
                    <a:pt x="f20" y="f113"/>
                  </a:lnTo>
                  <a:lnTo>
                    <a:pt x="f131" y="f113"/>
                  </a:lnTo>
                  <a:lnTo>
                    <a:pt x="f131" y="f99"/>
                  </a:lnTo>
                  <a:lnTo>
                    <a:pt x="f131" y="f94"/>
                  </a:lnTo>
                  <a:lnTo>
                    <a:pt x="f132" y="f87"/>
                  </a:lnTo>
                  <a:lnTo>
                    <a:pt x="f132" y="f17"/>
                  </a:lnTo>
                  <a:lnTo>
                    <a:pt x="f133" y="f134"/>
                  </a:lnTo>
                  <a:lnTo>
                    <a:pt x="f133" y="f135"/>
                  </a:lnTo>
                  <a:lnTo>
                    <a:pt x="f133" y="f13"/>
                  </a:lnTo>
                  <a:lnTo>
                    <a:pt x="f136" y="f137"/>
                  </a:lnTo>
                  <a:lnTo>
                    <a:pt x="f136" y="f123"/>
                  </a:lnTo>
                  <a:lnTo>
                    <a:pt x="f138" y="f139"/>
                  </a:lnTo>
                  <a:lnTo>
                    <a:pt x="f138" y="f140"/>
                  </a:lnTo>
                  <a:lnTo>
                    <a:pt x="f141" y="f55"/>
                  </a:lnTo>
                  <a:lnTo>
                    <a:pt x="f141" y="f142"/>
                  </a:lnTo>
                  <a:lnTo>
                    <a:pt x="f143" y="f49"/>
                  </a:lnTo>
                  <a:lnTo>
                    <a:pt x="f143" y="f144"/>
                  </a:lnTo>
                  <a:lnTo>
                    <a:pt x="f143" y="f41"/>
                  </a:lnTo>
                  <a:lnTo>
                    <a:pt x="f145" y="f146"/>
                  </a:lnTo>
                  <a:lnTo>
                    <a:pt x="f145" y="f147"/>
                  </a:lnTo>
                  <a:lnTo>
                    <a:pt x="f16" y="f148"/>
                  </a:lnTo>
                  <a:lnTo>
                    <a:pt x="f16" y="f149"/>
                  </a:lnTo>
                  <a:lnTo>
                    <a:pt x="f16" y="f150"/>
                  </a:lnTo>
                  <a:lnTo>
                    <a:pt x="f14" y="f24"/>
                  </a:lnTo>
                  <a:lnTo>
                    <a:pt x="f151" y="f152"/>
                  </a:lnTo>
                  <a:lnTo>
                    <a:pt x="f153" y="f154"/>
                  </a:lnTo>
                  <a:lnTo>
                    <a:pt x="f155" y="f156"/>
                  </a:lnTo>
                  <a:lnTo>
                    <a:pt x="f157" y="f158"/>
                  </a:lnTo>
                  <a:lnTo>
                    <a:pt x="f159" y="f160"/>
                  </a:lnTo>
                  <a:lnTo>
                    <a:pt x="f161" y="f131"/>
                  </a:lnTo>
                  <a:lnTo>
                    <a:pt x="f162" y="f133"/>
                  </a:lnTo>
                  <a:lnTo>
                    <a:pt x="f163" y="f136"/>
                  </a:lnTo>
                  <a:lnTo>
                    <a:pt x="f163" y="f141"/>
                  </a:lnTo>
                  <a:lnTo>
                    <a:pt x="f155" y="f164"/>
                  </a:lnTo>
                  <a:lnTo>
                    <a:pt x="f161" y="f165"/>
                  </a:lnTo>
                  <a:lnTo>
                    <a:pt x="f159" y="f164"/>
                  </a:lnTo>
                  <a:lnTo>
                    <a:pt x="f166" y="f164"/>
                  </a:lnTo>
                  <a:lnTo>
                    <a:pt x="f167" y="f14"/>
                  </a:lnTo>
                  <a:lnTo>
                    <a:pt x="f168" y="f169"/>
                  </a:lnTo>
                  <a:lnTo>
                    <a:pt x="f170" y="f153"/>
                  </a:lnTo>
                  <a:lnTo>
                    <a:pt x="f171" y="f161"/>
                  </a:lnTo>
                  <a:lnTo>
                    <a:pt x="f172" y="f159"/>
                  </a:lnTo>
                  <a:lnTo>
                    <a:pt x="f173" y="f166"/>
                  </a:lnTo>
                  <a:lnTo>
                    <a:pt x="f174" y="f175"/>
                  </a:lnTo>
                  <a:lnTo>
                    <a:pt x="f176" y="f177"/>
                  </a:lnTo>
                  <a:lnTo>
                    <a:pt x="f178" y="f170"/>
                  </a:lnTo>
                  <a:lnTo>
                    <a:pt x="f6" y="f179"/>
                  </a:lnTo>
                  <a:lnTo>
                    <a:pt x="f180" y="f179"/>
                  </a:lnTo>
                  <a:lnTo>
                    <a:pt x="f181" y="f182"/>
                  </a:lnTo>
                  <a:lnTo>
                    <a:pt x="f159" y="f172"/>
                  </a:lnTo>
                  <a:lnTo>
                    <a:pt x="f12" y="f172"/>
                  </a:lnTo>
                  <a:lnTo>
                    <a:pt x="f16" y="f180"/>
                  </a:lnTo>
                  <a:lnTo>
                    <a:pt x="f18" y="f183"/>
                  </a:lnTo>
                  <a:lnTo>
                    <a:pt x="f20" y="f173"/>
                  </a:lnTo>
                  <a:lnTo>
                    <a:pt x="f22" y="f184"/>
                  </a:lnTo>
                  <a:lnTo>
                    <a:pt x="f185" y="f184"/>
                  </a:lnTo>
                  <a:lnTo>
                    <a:pt x="f186" y="f187"/>
                  </a:lnTo>
                  <a:lnTo>
                    <a:pt x="f188" y="f174"/>
                  </a:lnTo>
                  <a:lnTo>
                    <a:pt x="f189" y="f190"/>
                  </a:lnTo>
                  <a:lnTo>
                    <a:pt x="f49" y="f191"/>
                  </a:lnTo>
                  <a:lnTo>
                    <a:pt x="f53" y="f192"/>
                  </a:lnTo>
                  <a:lnTo>
                    <a:pt x="f193" y="f194"/>
                  </a:lnTo>
                  <a:lnTo>
                    <a:pt x="f195" y="f6"/>
                  </a:lnTo>
                  <a:lnTo>
                    <a:pt x="f62" y="f191"/>
                  </a:lnTo>
                  <a:lnTo>
                    <a:pt x="f123" y="f190"/>
                  </a:lnTo>
                  <a:lnTo>
                    <a:pt x="f196" y="f174"/>
                  </a:lnTo>
                  <a:lnTo>
                    <a:pt x="f197" y="f184"/>
                  </a:lnTo>
                  <a:lnTo>
                    <a:pt x="f198" y="f183"/>
                  </a:lnTo>
                  <a:lnTo>
                    <a:pt x="f65" y="f172"/>
                  </a:lnTo>
                  <a:lnTo>
                    <a:pt x="f199" y="f177"/>
                  </a:lnTo>
                  <a:lnTo>
                    <a:pt x="f199" y="f200"/>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7" name="Freeform 21">
              <a:extLst>
                <a:ext uri="{FF2B5EF4-FFF2-40B4-BE49-F238E27FC236}">
                  <a16:creationId xmlns:a16="http://schemas.microsoft.com/office/drawing/2014/main" id="{7B50BD16-6FC9-1727-969C-824B77947F35}"/>
                </a:ext>
              </a:extLst>
            </p:cNvPr>
            <p:cNvSpPr/>
            <p:nvPr/>
          </p:nvSpPr>
          <p:spPr>
            <a:xfrm>
              <a:off x="2364144" y="1057412"/>
              <a:ext cx="1206724" cy="755833"/>
            </a:xfrm>
            <a:custGeom>
              <a:avLst/>
              <a:gdLst>
                <a:gd name="f0" fmla="val 10800000"/>
                <a:gd name="f1" fmla="val 5400000"/>
                <a:gd name="f2" fmla="val 360"/>
                <a:gd name="f3" fmla="val 180"/>
                <a:gd name="f4" fmla="val w"/>
                <a:gd name="f5" fmla="val h"/>
                <a:gd name="f6" fmla="val 0"/>
                <a:gd name="f7" fmla="val 1017"/>
                <a:gd name="f8" fmla="val 637"/>
                <a:gd name="f9" fmla="val 1005"/>
                <a:gd name="f10" fmla="val 393"/>
                <a:gd name="f11" fmla="val 1003"/>
                <a:gd name="f12" fmla="val 417"/>
                <a:gd name="f13" fmla="val 440"/>
                <a:gd name="f14" fmla="val 1001"/>
                <a:gd name="f15" fmla="val 464"/>
                <a:gd name="f16" fmla="val 488"/>
                <a:gd name="f17" fmla="val 998"/>
                <a:gd name="f18" fmla="val 514"/>
                <a:gd name="f19" fmla="val 542"/>
                <a:gd name="f20" fmla="val 996"/>
                <a:gd name="f21" fmla="val 573"/>
                <a:gd name="f22" fmla="val 601"/>
                <a:gd name="f23" fmla="val 993"/>
                <a:gd name="f24" fmla="val 632"/>
                <a:gd name="f25" fmla="val 991"/>
                <a:gd name="f26" fmla="val 972"/>
                <a:gd name="f27" fmla="val 951"/>
                <a:gd name="f28" fmla="val 630"/>
                <a:gd name="f29" fmla="val 932"/>
                <a:gd name="f30" fmla="val 913"/>
                <a:gd name="f31" fmla="val 627"/>
                <a:gd name="f32" fmla="val 892"/>
                <a:gd name="f33" fmla="val 873"/>
                <a:gd name="f34" fmla="val 625"/>
                <a:gd name="f35" fmla="val 854"/>
                <a:gd name="f36" fmla="val 833"/>
                <a:gd name="f37" fmla="val 623"/>
                <a:gd name="f38" fmla="val 814"/>
                <a:gd name="f39" fmla="val 795"/>
                <a:gd name="f40" fmla="val 620"/>
                <a:gd name="f41" fmla="val 774"/>
                <a:gd name="f42" fmla="val 618"/>
                <a:gd name="f43" fmla="val 755"/>
                <a:gd name="f44" fmla="val 736"/>
                <a:gd name="f45" fmla="val 616"/>
                <a:gd name="f46" fmla="val 717"/>
                <a:gd name="f47" fmla="val 613"/>
                <a:gd name="f48" fmla="val 695"/>
                <a:gd name="f49" fmla="val 677"/>
                <a:gd name="f50" fmla="val 611"/>
                <a:gd name="f51" fmla="val 658"/>
                <a:gd name="f52" fmla="val 608"/>
                <a:gd name="f53" fmla="val 636"/>
                <a:gd name="f54" fmla="val 606"/>
                <a:gd name="f55" fmla="val 617"/>
                <a:gd name="f56" fmla="val 604"/>
                <a:gd name="f57" fmla="val 598"/>
                <a:gd name="f58" fmla="val 580"/>
                <a:gd name="f59" fmla="val 558"/>
                <a:gd name="f60" fmla="val 599"/>
                <a:gd name="f61" fmla="val 539"/>
                <a:gd name="f62" fmla="val 597"/>
                <a:gd name="f63" fmla="val 520"/>
                <a:gd name="f64" fmla="val 594"/>
                <a:gd name="f65" fmla="val 502"/>
                <a:gd name="f66" fmla="val 592"/>
                <a:gd name="f67" fmla="val 480"/>
                <a:gd name="f68" fmla="val 589"/>
                <a:gd name="f69" fmla="val 461"/>
                <a:gd name="f70" fmla="val 587"/>
                <a:gd name="f71" fmla="val 442"/>
                <a:gd name="f72" fmla="val 585"/>
                <a:gd name="f73" fmla="val 421"/>
                <a:gd name="f74" fmla="val 582"/>
                <a:gd name="f75" fmla="val 402"/>
                <a:gd name="f76" fmla="val 383"/>
                <a:gd name="f77" fmla="val 578"/>
                <a:gd name="f78" fmla="val 364"/>
                <a:gd name="f79" fmla="val 362"/>
                <a:gd name="f80" fmla="val 357"/>
                <a:gd name="f81" fmla="val 355"/>
                <a:gd name="f82" fmla="val 350"/>
                <a:gd name="f83" fmla="val 634"/>
                <a:gd name="f84" fmla="val 345"/>
                <a:gd name="f85" fmla="val 343"/>
                <a:gd name="f86" fmla="val 338"/>
                <a:gd name="f87" fmla="val 336"/>
                <a:gd name="f88" fmla="val 334"/>
                <a:gd name="f89" fmla="val 331"/>
                <a:gd name="f90" fmla="val 326"/>
                <a:gd name="f91" fmla="val 324"/>
                <a:gd name="f92" fmla="val 322"/>
                <a:gd name="f93" fmla="val 317"/>
                <a:gd name="f94" fmla="val 319"/>
                <a:gd name="f95" fmla="val 315"/>
                <a:gd name="f96" fmla="val 303"/>
                <a:gd name="f97" fmla="val 289"/>
                <a:gd name="f98" fmla="val 282"/>
                <a:gd name="f99" fmla="val 265"/>
                <a:gd name="f100" fmla="val 251"/>
                <a:gd name="f101" fmla="val 246"/>
                <a:gd name="f102" fmla="val 241"/>
                <a:gd name="f103" fmla="val 237"/>
                <a:gd name="f104" fmla="val 234"/>
                <a:gd name="f105" fmla="val 213"/>
                <a:gd name="f106" fmla="val 206"/>
                <a:gd name="f107" fmla="val 199"/>
                <a:gd name="f108" fmla="val 196"/>
                <a:gd name="f109" fmla="val 194"/>
                <a:gd name="f110" fmla="val 192"/>
                <a:gd name="f111" fmla="val 187"/>
                <a:gd name="f112" fmla="val 182"/>
                <a:gd name="f113" fmla="val 177"/>
                <a:gd name="f114" fmla="val 173"/>
                <a:gd name="f115" fmla="val 575"/>
                <a:gd name="f116" fmla="val 170"/>
                <a:gd name="f117" fmla="val 571"/>
                <a:gd name="f118" fmla="val 166"/>
                <a:gd name="f119" fmla="val 568"/>
                <a:gd name="f120" fmla="val 159"/>
                <a:gd name="f121" fmla="val 156"/>
                <a:gd name="f122" fmla="val 149"/>
                <a:gd name="f123" fmla="val 559"/>
                <a:gd name="f124" fmla="val 554"/>
                <a:gd name="f125" fmla="val 147"/>
                <a:gd name="f126" fmla="val 549"/>
                <a:gd name="f127" fmla="val 151"/>
                <a:gd name="f128" fmla="val 537"/>
                <a:gd name="f129" fmla="val 533"/>
                <a:gd name="f130" fmla="val 528"/>
                <a:gd name="f131" fmla="val 144"/>
                <a:gd name="f132" fmla="val 523"/>
                <a:gd name="f133" fmla="val 142"/>
                <a:gd name="f134" fmla="val 135"/>
                <a:gd name="f135" fmla="val 500"/>
                <a:gd name="f136" fmla="val 490"/>
                <a:gd name="f137" fmla="val 133"/>
                <a:gd name="f138" fmla="val 481"/>
                <a:gd name="f139" fmla="val 473"/>
                <a:gd name="f140" fmla="val 469"/>
                <a:gd name="f141" fmla="val 462"/>
                <a:gd name="f142" fmla="val 459"/>
                <a:gd name="f143" fmla="val 128"/>
                <a:gd name="f144" fmla="val 455"/>
                <a:gd name="f145" fmla="val 123"/>
                <a:gd name="f146" fmla="val 447"/>
                <a:gd name="f147" fmla="val 121"/>
                <a:gd name="f148" fmla="val 118"/>
                <a:gd name="f149" fmla="val 445"/>
                <a:gd name="f150" fmla="val 116"/>
                <a:gd name="f151" fmla="val 450"/>
                <a:gd name="f152" fmla="val 104"/>
                <a:gd name="f153" fmla="val 97"/>
                <a:gd name="f154" fmla="val 92"/>
                <a:gd name="f155" fmla="val 466"/>
                <a:gd name="f156" fmla="val 88"/>
                <a:gd name="f157" fmla="val 85"/>
                <a:gd name="f158" fmla="val 83"/>
                <a:gd name="f159" fmla="val 76"/>
                <a:gd name="f160" fmla="val 457"/>
                <a:gd name="f161" fmla="val 69"/>
                <a:gd name="f162" fmla="val 452"/>
                <a:gd name="f163" fmla="val 71"/>
                <a:gd name="f164" fmla="val 73"/>
                <a:gd name="f165" fmla="val 426"/>
                <a:gd name="f166" fmla="val 78"/>
                <a:gd name="f167" fmla="val 419"/>
                <a:gd name="f168" fmla="val 414"/>
                <a:gd name="f169" fmla="val 398"/>
                <a:gd name="f170" fmla="val 395"/>
                <a:gd name="f171" fmla="val 386"/>
                <a:gd name="f172" fmla="val 379"/>
                <a:gd name="f173" fmla="val 90"/>
                <a:gd name="f174" fmla="val 376"/>
                <a:gd name="f175" fmla="val 367"/>
                <a:gd name="f176" fmla="val 102"/>
                <a:gd name="f177" fmla="val 346"/>
                <a:gd name="f178" fmla="val 339"/>
                <a:gd name="f179" fmla="val 107"/>
                <a:gd name="f180" fmla="val 109"/>
                <a:gd name="f181" fmla="val 327"/>
                <a:gd name="f182" fmla="val 111"/>
                <a:gd name="f183" fmla="val 320"/>
                <a:gd name="f184" fmla="val 95"/>
                <a:gd name="f185" fmla="val 312"/>
                <a:gd name="f186" fmla="val 308"/>
                <a:gd name="f187" fmla="val 298"/>
                <a:gd name="f188" fmla="val 286"/>
                <a:gd name="f189" fmla="val 66"/>
                <a:gd name="f190" fmla="val 277"/>
                <a:gd name="f191" fmla="val 59"/>
                <a:gd name="f192" fmla="val 268"/>
                <a:gd name="f193" fmla="val 52"/>
                <a:gd name="f194" fmla="val 253"/>
                <a:gd name="f195" fmla="val 43"/>
                <a:gd name="f196" fmla="val 232"/>
                <a:gd name="f197" fmla="val 38"/>
                <a:gd name="f198" fmla="val 227"/>
                <a:gd name="f199" fmla="val 28"/>
                <a:gd name="f200" fmla="val 218"/>
                <a:gd name="f201" fmla="val 21"/>
                <a:gd name="f202" fmla="val 208"/>
                <a:gd name="f203" fmla="val 14"/>
                <a:gd name="f204" fmla="val 12"/>
                <a:gd name="f205" fmla="val 17"/>
                <a:gd name="f206" fmla="val 185"/>
                <a:gd name="f207" fmla="val 19"/>
                <a:gd name="f208" fmla="val 178"/>
                <a:gd name="f209" fmla="val 168"/>
                <a:gd name="f210" fmla="val 10"/>
                <a:gd name="f211" fmla="val 5"/>
                <a:gd name="f212" fmla="val 137"/>
                <a:gd name="f213" fmla="val 62"/>
                <a:gd name="f214" fmla="val 31"/>
                <a:gd name="f215" fmla="val 26"/>
                <a:gd name="f216" fmla="val 40"/>
                <a:gd name="f217" fmla="val 2"/>
                <a:gd name="f218" fmla="val 9"/>
                <a:gd name="f219" fmla="val 215"/>
                <a:gd name="f220" fmla="val 35"/>
                <a:gd name="f221" fmla="val 248"/>
                <a:gd name="f222" fmla="val 284"/>
                <a:gd name="f223" fmla="val 47"/>
                <a:gd name="f224" fmla="val 57"/>
                <a:gd name="f225" fmla="val 390"/>
                <a:gd name="f226" fmla="val 64"/>
                <a:gd name="f227" fmla="val 423"/>
                <a:gd name="f228" fmla="val 494"/>
                <a:gd name="f229" fmla="val 80"/>
                <a:gd name="f230" fmla="val 530"/>
                <a:gd name="f231" fmla="val 565"/>
                <a:gd name="f232" fmla="val 672"/>
                <a:gd name="f233" fmla="val 99"/>
                <a:gd name="f234" fmla="val 707"/>
                <a:gd name="f235" fmla="val 743"/>
                <a:gd name="f236" fmla="val 778"/>
                <a:gd name="f237" fmla="val 849"/>
                <a:gd name="f238" fmla="val 114"/>
                <a:gd name="f239" fmla="val 885"/>
                <a:gd name="f240" fmla="val 920"/>
                <a:gd name="f241" fmla="val 956"/>
                <a:gd name="f242" fmla="val 125"/>
                <a:gd name="f243" fmla="val 1015"/>
                <a:gd name="f244" fmla="val 1012"/>
                <a:gd name="f245" fmla="val 223"/>
                <a:gd name="f246" fmla="val 1010"/>
                <a:gd name="f247" fmla="val 270"/>
                <a:gd name="f248" fmla="val 296"/>
                <a:gd name="f249" fmla="val 1008"/>
                <a:gd name="f250" fmla="+- 0 0 -90"/>
                <a:gd name="f251" fmla="*/ f4 1 1017"/>
                <a:gd name="f252" fmla="*/ f5 1 637"/>
                <a:gd name="f253" fmla="+- f8 0 f6"/>
                <a:gd name="f254" fmla="+- f7 0 f6"/>
                <a:gd name="f255" fmla="*/ f250 f0 1"/>
                <a:gd name="f256" fmla="*/ f254 1 1017"/>
                <a:gd name="f257" fmla="*/ f253 1 637"/>
                <a:gd name="f258" fmla="*/ 1589087 f254 1"/>
                <a:gd name="f259" fmla="*/ 736600 f253 1"/>
                <a:gd name="f260" fmla="*/ 1581150 f254 1"/>
                <a:gd name="f261" fmla="*/ 909638 f253 1"/>
                <a:gd name="f262" fmla="*/ 1576387 f254 1"/>
                <a:gd name="f263" fmla="*/ 1003300 f253 1"/>
                <a:gd name="f264" fmla="*/ 1573212 f254 1"/>
                <a:gd name="f265" fmla="*/ 1509712 f254 1"/>
                <a:gd name="f266" fmla="*/ 1000125 f253 1"/>
                <a:gd name="f267" fmla="*/ 1385887 f254 1"/>
                <a:gd name="f268" fmla="*/ 992188 f253 1"/>
                <a:gd name="f269" fmla="*/ 1262062 f254 1"/>
                <a:gd name="f270" fmla="*/ 984250 f253 1"/>
                <a:gd name="f271" fmla="*/ 1138237 f254 1"/>
                <a:gd name="f272" fmla="*/ 973138 f253 1"/>
                <a:gd name="f273" fmla="*/ 1009650 f254 1"/>
                <a:gd name="f274" fmla="*/ 962025 f253 1"/>
                <a:gd name="f275" fmla="*/ 885825 f254 1"/>
                <a:gd name="f276" fmla="*/ 950913 f253 1"/>
                <a:gd name="f277" fmla="*/ 762000 f254 1"/>
                <a:gd name="f278" fmla="*/ 935038 f253 1"/>
                <a:gd name="f279" fmla="*/ 638175 f254 1"/>
                <a:gd name="f280" fmla="*/ 920750 f253 1"/>
                <a:gd name="f281" fmla="*/ 571500 f254 1"/>
                <a:gd name="f282" fmla="*/ 547687 f254 1"/>
                <a:gd name="f283" fmla="*/ 530225 f254 1"/>
                <a:gd name="f284" fmla="*/ 958850 f253 1"/>
                <a:gd name="f285" fmla="*/ 511175 f254 1"/>
                <a:gd name="f286" fmla="*/ 969963 f253 1"/>
                <a:gd name="f287" fmla="*/ 503237 f254 1"/>
                <a:gd name="f288" fmla="*/ 447675 f254 1"/>
                <a:gd name="f289" fmla="*/ 382587 f254 1"/>
                <a:gd name="f290" fmla="*/ 977900 f253 1"/>
                <a:gd name="f291" fmla="*/ 338137 f254 1"/>
                <a:gd name="f292" fmla="*/ 311150 f254 1"/>
                <a:gd name="f293" fmla="*/ 288925 f254 1"/>
                <a:gd name="f294" fmla="*/ 981075 f253 1"/>
                <a:gd name="f295" fmla="*/ 280987 f254 1"/>
                <a:gd name="f296" fmla="*/ 263525 f254 1"/>
                <a:gd name="f297" fmla="*/ 901700 f253 1"/>
                <a:gd name="f298" fmla="*/ 236537 f254 1"/>
                <a:gd name="f299" fmla="*/ 879475 f253 1"/>
                <a:gd name="f300" fmla="*/ 239712 f254 1"/>
                <a:gd name="f301" fmla="*/ 846138 f253 1"/>
                <a:gd name="f302" fmla="*/ 214312 f254 1"/>
                <a:gd name="f303" fmla="*/ 793750 f253 1"/>
                <a:gd name="f304" fmla="*/ 211137 f254 1"/>
                <a:gd name="f305" fmla="*/ 744538 f253 1"/>
                <a:gd name="f306" fmla="*/ 203200 f254 1"/>
                <a:gd name="f307" fmla="*/ 722313 f253 1"/>
                <a:gd name="f308" fmla="*/ 187325 f254 1"/>
                <a:gd name="f309" fmla="*/ 709613 f253 1"/>
                <a:gd name="f310" fmla="*/ 146050 f254 1"/>
                <a:gd name="f311" fmla="*/ 739775 f253 1"/>
                <a:gd name="f312" fmla="*/ 120650 f254 1"/>
                <a:gd name="f313" fmla="*/ 725488 f253 1"/>
                <a:gd name="f314" fmla="*/ 115887 f254 1"/>
                <a:gd name="f315" fmla="*/ 698500 f253 1"/>
                <a:gd name="f316" fmla="*/ 139700 f254 1"/>
                <a:gd name="f317" fmla="*/ 661988 f253 1"/>
                <a:gd name="f318" fmla="*/ 131762 f254 1"/>
                <a:gd name="f319" fmla="*/ 627063 f253 1"/>
                <a:gd name="f320" fmla="*/ 582613 f253 1"/>
                <a:gd name="f321" fmla="*/ 169862 f254 1"/>
                <a:gd name="f322" fmla="*/ 530225 f253 1"/>
                <a:gd name="f323" fmla="*/ 173037 f254 1"/>
                <a:gd name="f324" fmla="*/ 503238 f253 1"/>
                <a:gd name="f325" fmla="*/ 500063 f253 1"/>
                <a:gd name="f326" fmla="*/ 481013 f253 1"/>
                <a:gd name="f327" fmla="*/ 473075 f253 1"/>
                <a:gd name="f328" fmla="*/ 82550 f254 1"/>
                <a:gd name="f329" fmla="*/ 401638 f253 1"/>
                <a:gd name="f330" fmla="*/ 33337 f254 1"/>
                <a:gd name="f331" fmla="*/ 330200 f253 1"/>
                <a:gd name="f332" fmla="*/ 22225 f254 1"/>
                <a:gd name="f333" fmla="*/ 311150 f253 1"/>
                <a:gd name="f334" fmla="*/ 30162 f254 1"/>
                <a:gd name="f335" fmla="*/ 282575 f253 1"/>
                <a:gd name="f336" fmla="*/ 15875 f254 1"/>
                <a:gd name="f337" fmla="*/ 233363 f253 1"/>
                <a:gd name="f338" fmla="*/ 19050 f254 1"/>
                <a:gd name="f339" fmla="*/ 98425 f253 1"/>
                <a:gd name="f340" fmla="*/ 14288 f253 1"/>
                <a:gd name="f341" fmla="*/ 296862 f254 1"/>
                <a:gd name="f342" fmla="*/ 49213 f253 1"/>
                <a:gd name="f343" fmla="*/ 506412 f254 1"/>
                <a:gd name="f344" fmla="*/ 82550 f253 1"/>
                <a:gd name="f345" fmla="*/ 728662 f254 1"/>
                <a:gd name="f346" fmla="*/ 115888 f253 1"/>
                <a:gd name="f347" fmla="*/ 896937 f254 1"/>
                <a:gd name="f348" fmla="*/ 139700 f253 1"/>
                <a:gd name="f349" fmla="*/ 1122362 f254 1"/>
                <a:gd name="f350" fmla="*/ 161925 f253 1"/>
                <a:gd name="f351" fmla="*/ 1347787 f254 1"/>
                <a:gd name="f352" fmla="*/ 180975 f253 1"/>
                <a:gd name="f353" fmla="*/ 195263 f253 1"/>
                <a:gd name="f354" fmla="*/ 1611312 f254 1"/>
                <a:gd name="f355" fmla="*/ 315913 f253 1"/>
                <a:gd name="f356" fmla="*/ 1603375 f254 1"/>
                <a:gd name="f357" fmla="*/ 469900 f253 1"/>
                <a:gd name="f358" fmla="*/ 1595437 f254 1"/>
                <a:gd name="f359" fmla="*/ 623888 f253 1"/>
                <a:gd name="f360" fmla="*/ f255 1 f3"/>
                <a:gd name="f361" fmla="*/ f258 1 1017"/>
                <a:gd name="f362" fmla="*/ f259 1 637"/>
                <a:gd name="f363" fmla="*/ f260 1 1017"/>
                <a:gd name="f364" fmla="*/ f261 1 637"/>
                <a:gd name="f365" fmla="*/ f262 1 1017"/>
                <a:gd name="f366" fmla="*/ f263 1 637"/>
                <a:gd name="f367" fmla="*/ f264 1 1017"/>
                <a:gd name="f368" fmla="*/ f265 1 1017"/>
                <a:gd name="f369" fmla="*/ f266 1 637"/>
                <a:gd name="f370" fmla="*/ f267 1 1017"/>
                <a:gd name="f371" fmla="*/ f268 1 637"/>
                <a:gd name="f372" fmla="*/ f269 1 1017"/>
                <a:gd name="f373" fmla="*/ f270 1 637"/>
                <a:gd name="f374" fmla="*/ f271 1 1017"/>
                <a:gd name="f375" fmla="*/ f272 1 637"/>
                <a:gd name="f376" fmla="*/ f273 1 1017"/>
                <a:gd name="f377" fmla="*/ f274 1 637"/>
                <a:gd name="f378" fmla="*/ f275 1 1017"/>
                <a:gd name="f379" fmla="*/ f276 1 637"/>
                <a:gd name="f380" fmla="*/ f277 1 1017"/>
                <a:gd name="f381" fmla="*/ f278 1 637"/>
                <a:gd name="f382" fmla="*/ f279 1 1017"/>
                <a:gd name="f383" fmla="*/ f280 1 637"/>
                <a:gd name="f384" fmla="*/ f281 1 1017"/>
                <a:gd name="f385" fmla="*/ f282 1 1017"/>
                <a:gd name="f386" fmla="*/ f283 1 1017"/>
                <a:gd name="f387" fmla="*/ f284 1 637"/>
                <a:gd name="f388" fmla="*/ f285 1 1017"/>
                <a:gd name="f389" fmla="*/ f286 1 637"/>
                <a:gd name="f390" fmla="*/ f287 1 1017"/>
                <a:gd name="f391" fmla="*/ f288 1 1017"/>
                <a:gd name="f392" fmla="*/ f289 1 1017"/>
                <a:gd name="f393" fmla="*/ f290 1 637"/>
                <a:gd name="f394" fmla="*/ f291 1 1017"/>
                <a:gd name="f395" fmla="*/ f292 1 1017"/>
                <a:gd name="f396" fmla="*/ f293 1 1017"/>
                <a:gd name="f397" fmla="*/ f294 1 637"/>
                <a:gd name="f398" fmla="*/ f295 1 1017"/>
                <a:gd name="f399" fmla="*/ f296 1 1017"/>
                <a:gd name="f400" fmla="*/ f297 1 637"/>
                <a:gd name="f401" fmla="*/ f298 1 1017"/>
                <a:gd name="f402" fmla="*/ f299 1 637"/>
                <a:gd name="f403" fmla="*/ f300 1 1017"/>
                <a:gd name="f404" fmla="*/ f301 1 637"/>
                <a:gd name="f405" fmla="*/ f302 1 1017"/>
                <a:gd name="f406" fmla="*/ f303 1 637"/>
                <a:gd name="f407" fmla="*/ f304 1 1017"/>
                <a:gd name="f408" fmla="*/ f305 1 637"/>
                <a:gd name="f409" fmla="*/ f306 1 1017"/>
                <a:gd name="f410" fmla="*/ f307 1 637"/>
                <a:gd name="f411" fmla="*/ f308 1 1017"/>
                <a:gd name="f412" fmla="*/ f309 1 637"/>
                <a:gd name="f413" fmla="*/ f310 1 1017"/>
                <a:gd name="f414" fmla="*/ f311 1 637"/>
                <a:gd name="f415" fmla="*/ f312 1 1017"/>
                <a:gd name="f416" fmla="*/ f313 1 637"/>
                <a:gd name="f417" fmla="*/ f314 1 1017"/>
                <a:gd name="f418" fmla="*/ f315 1 637"/>
                <a:gd name="f419" fmla="*/ f316 1 1017"/>
                <a:gd name="f420" fmla="*/ f317 1 637"/>
                <a:gd name="f421" fmla="*/ f318 1 1017"/>
                <a:gd name="f422" fmla="*/ f319 1 637"/>
                <a:gd name="f423" fmla="*/ f320 1 637"/>
                <a:gd name="f424" fmla="*/ f321 1 1017"/>
                <a:gd name="f425" fmla="*/ f322 1 637"/>
                <a:gd name="f426" fmla="*/ f323 1 1017"/>
                <a:gd name="f427" fmla="*/ f324 1 637"/>
                <a:gd name="f428" fmla="*/ f325 1 637"/>
                <a:gd name="f429" fmla="*/ f326 1 637"/>
                <a:gd name="f430" fmla="*/ f327 1 637"/>
                <a:gd name="f431" fmla="*/ f328 1 1017"/>
                <a:gd name="f432" fmla="*/ f329 1 637"/>
                <a:gd name="f433" fmla="*/ f330 1 1017"/>
                <a:gd name="f434" fmla="*/ f331 1 637"/>
                <a:gd name="f435" fmla="*/ f332 1 1017"/>
                <a:gd name="f436" fmla="*/ f333 1 637"/>
                <a:gd name="f437" fmla="*/ f334 1 1017"/>
                <a:gd name="f438" fmla="*/ f335 1 637"/>
                <a:gd name="f439" fmla="*/ f336 1 1017"/>
                <a:gd name="f440" fmla="*/ f337 1 637"/>
                <a:gd name="f441" fmla="*/ f338 1 1017"/>
                <a:gd name="f442" fmla="*/ f339 1 637"/>
                <a:gd name="f443" fmla="*/ f340 1 637"/>
                <a:gd name="f444" fmla="*/ f341 1 1017"/>
                <a:gd name="f445" fmla="*/ f342 1 637"/>
                <a:gd name="f446" fmla="*/ f343 1 1017"/>
                <a:gd name="f447" fmla="*/ f344 1 637"/>
                <a:gd name="f448" fmla="*/ f345 1 1017"/>
                <a:gd name="f449" fmla="*/ f346 1 637"/>
                <a:gd name="f450" fmla="*/ f347 1 1017"/>
                <a:gd name="f451" fmla="*/ f348 1 637"/>
                <a:gd name="f452" fmla="*/ f349 1 1017"/>
                <a:gd name="f453" fmla="*/ f350 1 637"/>
                <a:gd name="f454" fmla="*/ f351 1 1017"/>
                <a:gd name="f455" fmla="*/ f352 1 637"/>
                <a:gd name="f456" fmla="*/ f353 1 637"/>
                <a:gd name="f457" fmla="*/ f354 1 1017"/>
                <a:gd name="f458" fmla="*/ f355 1 637"/>
                <a:gd name="f459" fmla="*/ f356 1 1017"/>
                <a:gd name="f460" fmla="*/ f357 1 637"/>
                <a:gd name="f461" fmla="*/ f358 1 1017"/>
                <a:gd name="f462" fmla="*/ f359 1 637"/>
                <a:gd name="f463" fmla="*/ 0 1 f256"/>
                <a:gd name="f464" fmla="*/ f7 1 f256"/>
                <a:gd name="f465" fmla="*/ 0 1 f257"/>
                <a:gd name="f466" fmla="*/ f8 1 f257"/>
                <a:gd name="f467" fmla="+- f360 0 f1"/>
                <a:gd name="f468" fmla="*/ f361 1 f256"/>
                <a:gd name="f469" fmla="*/ f362 1 f257"/>
                <a:gd name="f470" fmla="*/ f363 1 f256"/>
                <a:gd name="f471" fmla="*/ f364 1 f257"/>
                <a:gd name="f472" fmla="*/ f365 1 f256"/>
                <a:gd name="f473" fmla="*/ f366 1 f257"/>
                <a:gd name="f474" fmla="*/ f367 1 f256"/>
                <a:gd name="f475" fmla="*/ f368 1 f256"/>
                <a:gd name="f476" fmla="*/ f369 1 f257"/>
                <a:gd name="f477" fmla="*/ f370 1 f256"/>
                <a:gd name="f478" fmla="*/ f371 1 f257"/>
                <a:gd name="f479" fmla="*/ f372 1 f256"/>
                <a:gd name="f480" fmla="*/ f373 1 f257"/>
                <a:gd name="f481" fmla="*/ f374 1 f256"/>
                <a:gd name="f482" fmla="*/ f375 1 f257"/>
                <a:gd name="f483" fmla="*/ f376 1 f256"/>
                <a:gd name="f484" fmla="*/ f377 1 f257"/>
                <a:gd name="f485" fmla="*/ f378 1 f256"/>
                <a:gd name="f486" fmla="*/ f379 1 f257"/>
                <a:gd name="f487" fmla="*/ f380 1 f256"/>
                <a:gd name="f488" fmla="*/ f381 1 f257"/>
                <a:gd name="f489" fmla="*/ f382 1 f256"/>
                <a:gd name="f490" fmla="*/ f383 1 f257"/>
                <a:gd name="f491" fmla="*/ f384 1 f256"/>
                <a:gd name="f492" fmla="*/ f385 1 f256"/>
                <a:gd name="f493" fmla="*/ f386 1 f256"/>
                <a:gd name="f494" fmla="*/ f387 1 f257"/>
                <a:gd name="f495" fmla="*/ f388 1 f256"/>
                <a:gd name="f496" fmla="*/ f389 1 f257"/>
                <a:gd name="f497" fmla="*/ f390 1 f256"/>
                <a:gd name="f498" fmla="*/ f391 1 f256"/>
                <a:gd name="f499" fmla="*/ f392 1 f256"/>
                <a:gd name="f500" fmla="*/ f393 1 f257"/>
                <a:gd name="f501" fmla="*/ f394 1 f256"/>
                <a:gd name="f502" fmla="*/ f395 1 f256"/>
                <a:gd name="f503" fmla="*/ f396 1 f256"/>
                <a:gd name="f504" fmla="*/ f397 1 f257"/>
                <a:gd name="f505" fmla="*/ f398 1 f256"/>
                <a:gd name="f506" fmla="*/ f399 1 f256"/>
                <a:gd name="f507" fmla="*/ f400 1 f257"/>
                <a:gd name="f508" fmla="*/ f401 1 f256"/>
                <a:gd name="f509" fmla="*/ f402 1 f257"/>
                <a:gd name="f510" fmla="*/ f403 1 f256"/>
                <a:gd name="f511" fmla="*/ f404 1 f257"/>
                <a:gd name="f512" fmla="*/ f405 1 f256"/>
                <a:gd name="f513" fmla="*/ f406 1 f257"/>
                <a:gd name="f514" fmla="*/ f407 1 f256"/>
                <a:gd name="f515" fmla="*/ f408 1 f257"/>
                <a:gd name="f516" fmla="*/ f409 1 f256"/>
                <a:gd name="f517" fmla="*/ f410 1 f257"/>
                <a:gd name="f518" fmla="*/ f411 1 f256"/>
                <a:gd name="f519" fmla="*/ f412 1 f257"/>
                <a:gd name="f520" fmla="*/ f413 1 f256"/>
                <a:gd name="f521" fmla="*/ f414 1 f257"/>
                <a:gd name="f522" fmla="*/ f415 1 f256"/>
                <a:gd name="f523" fmla="*/ f416 1 f257"/>
                <a:gd name="f524" fmla="*/ f417 1 f256"/>
                <a:gd name="f525" fmla="*/ f418 1 f257"/>
                <a:gd name="f526" fmla="*/ f419 1 f256"/>
                <a:gd name="f527" fmla="*/ f420 1 f257"/>
                <a:gd name="f528" fmla="*/ f421 1 f256"/>
                <a:gd name="f529" fmla="*/ f422 1 f257"/>
                <a:gd name="f530" fmla="*/ f423 1 f257"/>
                <a:gd name="f531" fmla="*/ f424 1 f256"/>
                <a:gd name="f532" fmla="*/ f425 1 f257"/>
                <a:gd name="f533" fmla="*/ f426 1 f256"/>
                <a:gd name="f534" fmla="*/ f427 1 f257"/>
                <a:gd name="f535" fmla="*/ f428 1 f257"/>
                <a:gd name="f536" fmla="*/ f429 1 f257"/>
                <a:gd name="f537" fmla="*/ f430 1 f257"/>
                <a:gd name="f538" fmla="*/ f431 1 f256"/>
                <a:gd name="f539" fmla="*/ f432 1 f257"/>
                <a:gd name="f540" fmla="*/ f433 1 f256"/>
                <a:gd name="f541" fmla="*/ f434 1 f257"/>
                <a:gd name="f542" fmla="*/ f435 1 f256"/>
                <a:gd name="f543" fmla="*/ f436 1 f257"/>
                <a:gd name="f544" fmla="*/ f437 1 f256"/>
                <a:gd name="f545" fmla="*/ f438 1 f257"/>
                <a:gd name="f546" fmla="*/ f439 1 f256"/>
                <a:gd name="f547" fmla="*/ f440 1 f257"/>
                <a:gd name="f548" fmla="*/ f441 1 f256"/>
                <a:gd name="f549" fmla="*/ f442 1 f257"/>
                <a:gd name="f550" fmla="*/ f443 1 f257"/>
                <a:gd name="f551" fmla="*/ f444 1 f256"/>
                <a:gd name="f552" fmla="*/ f445 1 f257"/>
                <a:gd name="f553" fmla="*/ f446 1 f256"/>
                <a:gd name="f554" fmla="*/ f447 1 f257"/>
                <a:gd name="f555" fmla="*/ f448 1 f256"/>
                <a:gd name="f556" fmla="*/ f449 1 f257"/>
                <a:gd name="f557" fmla="*/ f450 1 f256"/>
                <a:gd name="f558" fmla="*/ f451 1 f257"/>
                <a:gd name="f559" fmla="*/ f452 1 f256"/>
                <a:gd name="f560" fmla="*/ f453 1 f257"/>
                <a:gd name="f561" fmla="*/ f454 1 f256"/>
                <a:gd name="f562" fmla="*/ f455 1 f257"/>
                <a:gd name="f563" fmla="*/ f456 1 f257"/>
                <a:gd name="f564" fmla="*/ f457 1 f256"/>
                <a:gd name="f565" fmla="*/ f458 1 f257"/>
                <a:gd name="f566" fmla="*/ f459 1 f256"/>
                <a:gd name="f567" fmla="*/ f460 1 f257"/>
                <a:gd name="f568" fmla="*/ f461 1 f256"/>
                <a:gd name="f569" fmla="*/ f462 1 f257"/>
                <a:gd name="f570" fmla="*/ f463 f251 1"/>
                <a:gd name="f571" fmla="*/ f464 f251 1"/>
                <a:gd name="f572" fmla="*/ f466 f252 1"/>
                <a:gd name="f573" fmla="*/ f465 f252 1"/>
                <a:gd name="f574" fmla="*/ f468 f251 1"/>
                <a:gd name="f575" fmla="*/ f469 f252 1"/>
                <a:gd name="f576" fmla="*/ f470 f251 1"/>
                <a:gd name="f577" fmla="*/ f471 f252 1"/>
                <a:gd name="f578" fmla="*/ f472 f251 1"/>
                <a:gd name="f579" fmla="*/ f473 f252 1"/>
                <a:gd name="f580" fmla="*/ f474 f251 1"/>
                <a:gd name="f581" fmla="*/ f475 f251 1"/>
                <a:gd name="f582" fmla="*/ f476 f252 1"/>
                <a:gd name="f583" fmla="*/ f477 f251 1"/>
                <a:gd name="f584" fmla="*/ f478 f252 1"/>
                <a:gd name="f585" fmla="*/ f479 f251 1"/>
                <a:gd name="f586" fmla="*/ f480 f252 1"/>
                <a:gd name="f587" fmla="*/ f481 f251 1"/>
                <a:gd name="f588" fmla="*/ f482 f252 1"/>
                <a:gd name="f589" fmla="*/ f483 f251 1"/>
                <a:gd name="f590" fmla="*/ f484 f252 1"/>
                <a:gd name="f591" fmla="*/ f485 f251 1"/>
                <a:gd name="f592" fmla="*/ f486 f252 1"/>
                <a:gd name="f593" fmla="*/ f487 f251 1"/>
                <a:gd name="f594" fmla="*/ f488 f252 1"/>
                <a:gd name="f595" fmla="*/ f489 f251 1"/>
                <a:gd name="f596" fmla="*/ f490 f252 1"/>
                <a:gd name="f597" fmla="*/ f491 f251 1"/>
                <a:gd name="f598" fmla="*/ f492 f251 1"/>
                <a:gd name="f599" fmla="*/ f493 f251 1"/>
                <a:gd name="f600" fmla="*/ f494 f252 1"/>
                <a:gd name="f601" fmla="*/ f495 f251 1"/>
                <a:gd name="f602" fmla="*/ f496 f252 1"/>
                <a:gd name="f603" fmla="*/ f497 f251 1"/>
                <a:gd name="f604" fmla="*/ f498 f251 1"/>
                <a:gd name="f605" fmla="*/ f499 f251 1"/>
                <a:gd name="f606" fmla="*/ f500 f252 1"/>
                <a:gd name="f607" fmla="*/ f501 f251 1"/>
                <a:gd name="f608" fmla="*/ f502 f251 1"/>
                <a:gd name="f609" fmla="*/ f503 f251 1"/>
                <a:gd name="f610" fmla="*/ f504 f252 1"/>
                <a:gd name="f611" fmla="*/ f505 f251 1"/>
                <a:gd name="f612" fmla="*/ f506 f251 1"/>
                <a:gd name="f613" fmla="*/ f507 f252 1"/>
                <a:gd name="f614" fmla="*/ f508 f251 1"/>
                <a:gd name="f615" fmla="*/ f509 f252 1"/>
                <a:gd name="f616" fmla="*/ f510 f251 1"/>
                <a:gd name="f617" fmla="*/ f511 f252 1"/>
                <a:gd name="f618" fmla="*/ f512 f251 1"/>
                <a:gd name="f619" fmla="*/ f513 f252 1"/>
                <a:gd name="f620" fmla="*/ f514 f251 1"/>
                <a:gd name="f621" fmla="*/ f515 f252 1"/>
                <a:gd name="f622" fmla="*/ f516 f251 1"/>
                <a:gd name="f623" fmla="*/ f517 f252 1"/>
                <a:gd name="f624" fmla="*/ f518 f251 1"/>
                <a:gd name="f625" fmla="*/ f519 f252 1"/>
                <a:gd name="f626" fmla="*/ f520 f251 1"/>
                <a:gd name="f627" fmla="*/ f521 f252 1"/>
                <a:gd name="f628" fmla="*/ f522 f251 1"/>
                <a:gd name="f629" fmla="*/ f523 f252 1"/>
                <a:gd name="f630" fmla="*/ f524 f251 1"/>
                <a:gd name="f631" fmla="*/ f525 f252 1"/>
                <a:gd name="f632" fmla="*/ f526 f251 1"/>
                <a:gd name="f633" fmla="*/ f527 f252 1"/>
                <a:gd name="f634" fmla="*/ f528 f251 1"/>
                <a:gd name="f635" fmla="*/ f529 f252 1"/>
                <a:gd name="f636" fmla="*/ f530 f252 1"/>
                <a:gd name="f637" fmla="*/ f531 f251 1"/>
                <a:gd name="f638" fmla="*/ f532 f252 1"/>
                <a:gd name="f639" fmla="*/ f533 f251 1"/>
                <a:gd name="f640" fmla="*/ f534 f252 1"/>
                <a:gd name="f641" fmla="*/ f535 f252 1"/>
                <a:gd name="f642" fmla="*/ f536 f252 1"/>
                <a:gd name="f643" fmla="*/ f537 f252 1"/>
                <a:gd name="f644" fmla="*/ f538 f251 1"/>
                <a:gd name="f645" fmla="*/ f539 f252 1"/>
                <a:gd name="f646" fmla="*/ f540 f251 1"/>
                <a:gd name="f647" fmla="*/ f541 f252 1"/>
                <a:gd name="f648" fmla="*/ f542 f251 1"/>
                <a:gd name="f649" fmla="*/ f543 f252 1"/>
                <a:gd name="f650" fmla="*/ f544 f251 1"/>
                <a:gd name="f651" fmla="*/ f545 f252 1"/>
                <a:gd name="f652" fmla="*/ f546 f251 1"/>
                <a:gd name="f653" fmla="*/ f547 f252 1"/>
                <a:gd name="f654" fmla="*/ f548 f251 1"/>
                <a:gd name="f655" fmla="*/ f549 f252 1"/>
                <a:gd name="f656" fmla="*/ f550 f252 1"/>
                <a:gd name="f657" fmla="*/ f551 f251 1"/>
                <a:gd name="f658" fmla="*/ f552 f252 1"/>
                <a:gd name="f659" fmla="*/ f553 f251 1"/>
                <a:gd name="f660" fmla="*/ f554 f252 1"/>
                <a:gd name="f661" fmla="*/ f555 f251 1"/>
                <a:gd name="f662" fmla="*/ f556 f252 1"/>
                <a:gd name="f663" fmla="*/ f557 f251 1"/>
                <a:gd name="f664" fmla="*/ f558 f252 1"/>
                <a:gd name="f665" fmla="*/ f559 f251 1"/>
                <a:gd name="f666" fmla="*/ f560 f252 1"/>
                <a:gd name="f667" fmla="*/ f561 f251 1"/>
                <a:gd name="f668" fmla="*/ f562 f252 1"/>
                <a:gd name="f669" fmla="*/ f563 f252 1"/>
                <a:gd name="f670" fmla="*/ f564 f251 1"/>
                <a:gd name="f671" fmla="*/ f565 f252 1"/>
                <a:gd name="f672" fmla="*/ f566 f251 1"/>
                <a:gd name="f673" fmla="*/ f567 f252 1"/>
                <a:gd name="f674" fmla="*/ f568 f251 1"/>
                <a:gd name="f675" fmla="*/ f569 f252 1"/>
              </a:gdLst>
              <a:ahLst/>
              <a:cxnLst>
                <a:cxn ang="3cd4">
                  <a:pos x="hc" y="t"/>
                </a:cxn>
                <a:cxn ang="0">
                  <a:pos x="r" y="vc"/>
                </a:cxn>
                <a:cxn ang="cd4">
                  <a:pos x="hc" y="b"/>
                </a:cxn>
                <a:cxn ang="cd2">
                  <a:pos x="l" y="vc"/>
                </a:cxn>
                <a:cxn ang="f467">
                  <a:pos x="f574" y="f575"/>
                </a:cxn>
                <a:cxn ang="f467">
                  <a:pos x="f576" y="f577"/>
                </a:cxn>
                <a:cxn ang="f467">
                  <a:pos x="f578" y="f579"/>
                </a:cxn>
                <a:cxn ang="f467">
                  <a:pos x="f580" y="f579"/>
                </a:cxn>
                <a:cxn ang="f467">
                  <a:pos x="f581" y="f582"/>
                </a:cxn>
                <a:cxn ang="f467">
                  <a:pos x="f583" y="f584"/>
                </a:cxn>
                <a:cxn ang="f467">
                  <a:pos x="f585" y="f586"/>
                </a:cxn>
                <a:cxn ang="f467">
                  <a:pos x="f587" y="f588"/>
                </a:cxn>
                <a:cxn ang="f467">
                  <a:pos x="f589" y="f590"/>
                </a:cxn>
                <a:cxn ang="f467">
                  <a:pos x="f591" y="f592"/>
                </a:cxn>
                <a:cxn ang="f467">
                  <a:pos x="f593" y="f594"/>
                </a:cxn>
                <a:cxn ang="f467">
                  <a:pos x="f595" y="f596"/>
                </a:cxn>
                <a:cxn ang="f467">
                  <a:pos x="f597" y="f590"/>
                </a:cxn>
                <a:cxn ang="f467">
                  <a:pos x="f598" y="f582"/>
                </a:cxn>
                <a:cxn ang="f467">
                  <a:pos x="f599" y="f600"/>
                </a:cxn>
                <a:cxn ang="f467">
                  <a:pos x="f601" y="f602"/>
                </a:cxn>
                <a:cxn ang="f467">
                  <a:pos x="f603" y="f584"/>
                </a:cxn>
                <a:cxn ang="f467">
                  <a:pos x="f604" y="f586"/>
                </a:cxn>
                <a:cxn ang="f467">
                  <a:pos x="f605" y="f606"/>
                </a:cxn>
                <a:cxn ang="f467">
                  <a:pos x="f607" y="f606"/>
                </a:cxn>
                <a:cxn ang="f467">
                  <a:pos x="f608" y="f584"/>
                </a:cxn>
                <a:cxn ang="f467">
                  <a:pos x="f609" y="f610"/>
                </a:cxn>
                <a:cxn ang="f467">
                  <a:pos x="f611" y="f594"/>
                </a:cxn>
                <a:cxn ang="f467">
                  <a:pos x="f612" y="f613"/>
                </a:cxn>
                <a:cxn ang="f467">
                  <a:pos x="f614" y="f615"/>
                </a:cxn>
                <a:cxn ang="f467">
                  <a:pos x="f616" y="f617"/>
                </a:cxn>
                <a:cxn ang="f467">
                  <a:pos x="f618" y="f619"/>
                </a:cxn>
                <a:cxn ang="f467">
                  <a:pos x="f620" y="f621"/>
                </a:cxn>
                <a:cxn ang="f467">
                  <a:pos x="f622" y="f623"/>
                </a:cxn>
                <a:cxn ang="f467">
                  <a:pos x="f624" y="f625"/>
                </a:cxn>
                <a:cxn ang="f467">
                  <a:pos x="f626" y="f627"/>
                </a:cxn>
                <a:cxn ang="f467">
                  <a:pos x="f628" y="f629"/>
                </a:cxn>
                <a:cxn ang="f467">
                  <a:pos x="f630" y="f631"/>
                </a:cxn>
                <a:cxn ang="f467">
                  <a:pos x="f632" y="f633"/>
                </a:cxn>
                <a:cxn ang="f467">
                  <a:pos x="f634" y="f635"/>
                </a:cxn>
                <a:cxn ang="f467">
                  <a:pos x="f626" y="f636"/>
                </a:cxn>
                <a:cxn ang="f467">
                  <a:pos x="f637" y="f638"/>
                </a:cxn>
                <a:cxn ang="f467">
                  <a:pos x="f639" y="f640"/>
                </a:cxn>
                <a:cxn ang="f467">
                  <a:pos x="f632" y="f641"/>
                </a:cxn>
                <a:cxn ang="f467">
                  <a:pos x="f634" y="f642"/>
                </a:cxn>
                <a:cxn ang="f467">
                  <a:pos x="f628" y="f643"/>
                </a:cxn>
                <a:cxn ang="f467">
                  <a:pos x="f644" y="f645"/>
                </a:cxn>
                <a:cxn ang="f467">
                  <a:pos x="f646" y="f647"/>
                </a:cxn>
                <a:cxn ang="f467">
                  <a:pos x="f648" y="f649"/>
                </a:cxn>
                <a:cxn ang="f467">
                  <a:pos x="f650" y="f651"/>
                </a:cxn>
                <a:cxn ang="f467">
                  <a:pos x="f652" y="f653"/>
                </a:cxn>
                <a:cxn ang="f467">
                  <a:pos x="f654" y="f655"/>
                </a:cxn>
                <a:cxn ang="f467">
                  <a:pos x="f628" y="f656"/>
                </a:cxn>
                <a:cxn ang="f467">
                  <a:pos x="f657" y="f658"/>
                </a:cxn>
                <a:cxn ang="f467">
                  <a:pos x="f659" y="f660"/>
                </a:cxn>
                <a:cxn ang="f467">
                  <a:pos x="f661" y="f662"/>
                </a:cxn>
                <a:cxn ang="f467">
                  <a:pos x="f663" y="f664"/>
                </a:cxn>
                <a:cxn ang="f467">
                  <a:pos x="f665" y="f666"/>
                </a:cxn>
                <a:cxn ang="f467">
                  <a:pos x="f667" y="f668"/>
                </a:cxn>
                <a:cxn ang="f467">
                  <a:pos x="f580" y="f669"/>
                </a:cxn>
                <a:cxn ang="f467">
                  <a:pos x="f670" y="f671"/>
                </a:cxn>
                <a:cxn ang="f467">
                  <a:pos x="f672" y="f673"/>
                </a:cxn>
                <a:cxn ang="f467">
                  <a:pos x="f674" y="f675"/>
                </a:cxn>
              </a:cxnLst>
              <a:rect l="f570" t="f573" r="f571" b="f572"/>
              <a:pathLst>
                <a:path w="1017" h="637">
                  <a:moveTo>
                    <a:pt x="f9" y="f10"/>
                  </a:moveTo>
                  <a:lnTo>
                    <a:pt x="f11" y="f12"/>
                  </a:lnTo>
                  <a:lnTo>
                    <a:pt x="f11" y="f13"/>
                  </a:lnTo>
                  <a:lnTo>
                    <a:pt x="f14" y="f15"/>
                  </a:lnTo>
                  <a:lnTo>
                    <a:pt x="f14" y="f16"/>
                  </a:lnTo>
                  <a:lnTo>
                    <a:pt x="f17" y="f18"/>
                  </a:lnTo>
                  <a:lnTo>
                    <a:pt x="f17" y="f19"/>
                  </a:lnTo>
                  <a:lnTo>
                    <a:pt x="f20" y="f21"/>
                  </a:lnTo>
                  <a:lnTo>
                    <a:pt x="f20" y="f22"/>
                  </a:lnTo>
                  <a:lnTo>
                    <a:pt x="f23" y="f24"/>
                  </a:lnTo>
                  <a:lnTo>
                    <a:pt x="f25" y="f24"/>
                  </a:lnTo>
                  <a:lnTo>
                    <a:pt x="f26" y="f24"/>
                  </a:lnTo>
                  <a:lnTo>
                    <a:pt x="f27" y="f28"/>
                  </a:lnTo>
                  <a:lnTo>
                    <a:pt x="f29" y="f28"/>
                  </a:lnTo>
                  <a:lnTo>
                    <a:pt x="f30" y="f31"/>
                  </a:lnTo>
                  <a:lnTo>
                    <a:pt x="f32" y="f31"/>
                  </a:lnTo>
                  <a:lnTo>
                    <a:pt x="f33" y="f34"/>
                  </a:lnTo>
                  <a:lnTo>
                    <a:pt x="f35" y="f34"/>
                  </a:lnTo>
                  <a:lnTo>
                    <a:pt x="f36" y="f37"/>
                  </a:lnTo>
                  <a:lnTo>
                    <a:pt x="f38" y="f37"/>
                  </a:lnTo>
                  <a:lnTo>
                    <a:pt x="f39" y="f40"/>
                  </a:lnTo>
                  <a:lnTo>
                    <a:pt x="f41" y="f42"/>
                  </a:lnTo>
                  <a:lnTo>
                    <a:pt x="f43" y="f42"/>
                  </a:lnTo>
                  <a:lnTo>
                    <a:pt x="f44" y="f45"/>
                  </a:lnTo>
                  <a:lnTo>
                    <a:pt x="f46" y="f47"/>
                  </a:lnTo>
                  <a:lnTo>
                    <a:pt x="f48" y="f47"/>
                  </a:lnTo>
                  <a:lnTo>
                    <a:pt x="f49" y="f50"/>
                  </a:lnTo>
                  <a:lnTo>
                    <a:pt x="f51" y="f52"/>
                  </a:lnTo>
                  <a:lnTo>
                    <a:pt x="f53" y="f54"/>
                  </a:lnTo>
                  <a:lnTo>
                    <a:pt x="f55" y="f56"/>
                  </a:lnTo>
                  <a:lnTo>
                    <a:pt x="f57" y="f22"/>
                  </a:lnTo>
                  <a:lnTo>
                    <a:pt x="f58" y="f22"/>
                  </a:lnTo>
                  <a:lnTo>
                    <a:pt x="f59" y="f60"/>
                  </a:lnTo>
                  <a:lnTo>
                    <a:pt x="f61" y="f62"/>
                  </a:lnTo>
                  <a:lnTo>
                    <a:pt x="f63" y="f64"/>
                  </a:lnTo>
                  <a:lnTo>
                    <a:pt x="f65" y="f66"/>
                  </a:lnTo>
                  <a:lnTo>
                    <a:pt x="f67" y="f68"/>
                  </a:lnTo>
                  <a:lnTo>
                    <a:pt x="f69" y="f70"/>
                  </a:lnTo>
                  <a:lnTo>
                    <a:pt x="f71" y="f72"/>
                  </a:lnTo>
                  <a:lnTo>
                    <a:pt x="f73" y="f74"/>
                  </a:lnTo>
                  <a:lnTo>
                    <a:pt x="f75" y="f58"/>
                  </a:lnTo>
                  <a:lnTo>
                    <a:pt x="f76" y="f77"/>
                  </a:lnTo>
                  <a:lnTo>
                    <a:pt x="f78" y="f21"/>
                  </a:lnTo>
                  <a:lnTo>
                    <a:pt x="f79" y="f68"/>
                  </a:lnTo>
                  <a:lnTo>
                    <a:pt x="f2" y="f54"/>
                  </a:lnTo>
                  <a:lnTo>
                    <a:pt x="f80" y="f37"/>
                  </a:lnTo>
                  <a:lnTo>
                    <a:pt x="f81" y="f8"/>
                  </a:lnTo>
                  <a:lnTo>
                    <a:pt x="f82" y="f83"/>
                  </a:lnTo>
                  <a:lnTo>
                    <a:pt x="f84" y="f28"/>
                  </a:lnTo>
                  <a:lnTo>
                    <a:pt x="f85" y="f34"/>
                  </a:lnTo>
                  <a:lnTo>
                    <a:pt x="f86" y="f50"/>
                  </a:lnTo>
                  <a:lnTo>
                    <a:pt x="f87" y="f54"/>
                  </a:lnTo>
                  <a:lnTo>
                    <a:pt x="f88" y="f56"/>
                  </a:lnTo>
                  <a:lnTo>
                    <a:pt x="f89" y="f22"/>
                  </a:lnTo>
                  <a:lnTo>
                    <a:pt x="f90" y="f56"/>
                  </a:lnTo>
                  <a:lnTo>
                    <a:pt x="f91" y="f54"/>
                  </a:lnTo>
                  <a:lnTo>
                    <a:pt x="f92" y="f50"/>
                  </a:lnTo>
                  <a:lnTo>
                    <a:pt x="f93" y="f45"/>
                  </a:lnTo>
                  <a:lnTo>
                    <a:pt x="f93" y="f40"/>
                  </a:lnTo>
                  <a:lnTo>
                    <a:pt x="f94" y="f34"/>
                  </a:lnTo>
                  <a:lnTo>
                    <a:pt x="f93" y="f34"/>
                  </a:lnTo>
                  <a:lnTo>
                    <a:pt x="f95" y="f34"/>
                  </a:lnTo>
                  <a:lnTo>
                    <a:pt x="f96" y="f37"/>
                  </a:lnTo>
                  <a:lnTo>
                    <a:pt x="f97" y="f37"/>
                  </a:lnTo>
                  <a:lnTo>
                    <a:pt x="f98" y="f40"/>
                  </a:lnTo>
                  <a:lnTo>
                    <a:pt x="f99" y="f42"/>
                  </a:lnTo>
                  <a:lnTo>
                    <a:pt x="f100" y="f45"/>
                  </a:lnTo>
                  <a:lnTo>
                    <a:pt x="f101" y="f45"/>
                  </a:lnTo>
                  <a:lnTo>
                    <a:pt x="f102" y="f45"/>
                  </a:lnTo>
                  <a:lnTo>
                    <a:pt x="f103" y="f37"/>
                  </a:lnTo>
                  <a:lnTo>
                    <a:pt x="f103" y="f34"/>
                  </a:lnTo>
                  <a:lnTo>
                    <a:pt x="f104" y="f34"/>
                  </a:lnTo>
                  <a:lnTo>
                    <a:pt x="f105" y="f45"/>
                  </a:lnTo>
                  <a:lnTo>
                    <a:pt x="f106" y="f45"/>
                  </a:lnTo>
                  <a:lnTo>
                    <a:pt x="f107" y="f42"/>
                  </a:lnTo>
                  <a:lnTo>
                    <a:pt x="f108" y="f37"/>
                  </a:lnTo>
                  <a:lnTo>
                    <a:pt x="f108" y="f34"/>
                  </a:lnTo>
                  <a:lnTo>
                    <a:pt x="f109" y="f31"/>
                  </a:lnTo>
                  <a:lnTo>
                    <a:pt x="f110" y="f31"/>
                  </a:lnTo>
                  <a:lnTo>
                    <a:pt x="f111" y="f37"/>
                  </a:lnTo>
                  <a:lnTo>
                    <a:pt x="f112" y="f42"/>
                  </a:lnTo>
                  <a:lnTo>
                    <a:pt x="f3" y="f47"/>
                  </a:lnTo>
                  <a:lnTo>
                    <a:pt x="f3" y="f54"/>
                  </a:lnTo>
                  <a:lnTo>
                    <a:pt x="f113" y="f62"/>
                  </a:lnTo>
                  <a:lnTo>
                    <a:pt x="f113" y="f68"/>
                  </a:lnTo>
                  <a:lnTo>
                    <a:pt x="f113" y="f74"/>
                  </a:lnTo>
                  <a:lnTo>
                    <a:pt x="f114" y="f115"/>
                  </a:lnTo>
                  <a:lnTo>
                    <a:pt x="f116" y="f117"/>
                  </a:lnTo>
                  <a:lnTo>
                    <a:pt x="f118" y="f119"/>
                  </a:lnTo>
                  <a:lnTo>
                    <a:pt x="f120" y="f119"/>
                  </a:lnTo>
                  <a:lnTo>
                    <a:pt x="f121" y="f119"/>
                  </a:lnTo>
                  <a:lnTo>
                    <a:pt x="f122" y="f123"/>
                  </a:lnTo>
                  <a:lnTo>
                    <a:pt x="f122" y="f124"/>
                  </a:lnTo>
                  <a:lnTo>
                    <a:pt x="f125" y="f126"/>
                  </a:lnTo>
                  <a:lnTo>
                    <a:pt x="f127" y="f19"/>
                  </a:lnTo>
                  <a:lnTo>
                    <a:pt x="f127" y="f128"/>
                  </a:lnTo>
                  <a:lnTo>
                    <a:pt x="f127" y="f129"/>
                  </a:lnTo>
                  <a:lnTo>
                    <a:pt x="f122" y="f130"/>
                  </a:lnTo>
                  <a:lnTo>
                    <a:pt x="f131" y="f132"/>
                  </a:lnTo>
                  <a:lnTo>
                    <a:pt x="f133" y="f18"/>
                  </a:lnTo>
                  <a:lnTo>
                    <a:pt x="f134" y="f135"/>
                  </a:lnTo>
                  <a:lnTo>
                    <a:pt x="f134" y="f136"/>
                  </a:lnTo>
                  <a:lnTo>
                    <a:pt x="f137" y="f138"/>
                  </a:lnTo>
                  <a:lnTo>
                    <a:pt x="f134" y="f139"/>
                  </a:lnTo>
                  <a:lnTo>
                    <a:pt x="f137" y="f140"/>
                  </a:lnTo>
                  <a:lnTo>
                    <a:pt x="f137" y="f141"/>
                  </a:lnTo>
                  <a:lnTo>
                    <a:pt x="f137" y="f142"/>
                  </a:lnTo>
                  <a:lnTo>
                    <a:pt x="f143" y="f144"/>
                  </a:lnTo>
                  <a:lnTo>
                    <a:pt x="f145" y="f146"/>
                  </a:lnTo>
                  <a:lnTo>
                    <a:pt x="f147" y="f146"/>
                  </a:lnTo>
                  <a:lnTo>
                    <a:pt x="f148" y="f149"/>
                  </a:lnTo>
                  <a:lnTo>
                    <a:pt x="f148" y="f146"/>
                  </a:lnTo>
                  <a:lnTo>
                    <a:pt x="f150" y="f151"/>
                  </a:lnTo>
                  <a:lnTo>
                    <a:pt x="f152" y="f142"/>
                  </a:lnTo>
                  <a:lnTo>
                    <a:pt x="f153" y="f141"/>
                  </a:lnTo>
                  <a:lnTo>
                    <a:pt x="f154" y="f155"/>
                  </a:lnTo>
                  <a:lnTo>
                    <a:pt x="f156" y="f155"/>
                  </a:lnTo>
                  <a:lnTo>
                    <a:pt x="f157" y="f155"/>
                  </a:lnTo>
                  <a:lnTo>
                    <a:pt x="f158" y="f155"/>
                  </a:lnTo>
                  <a:lnTo>
                    <a:pt x="f159" y="f160"/>
                  </a:lnTo>
                  <a:lnTo>
                    <a:pt x="f161" y="f162"/>
                  </a:lnTo>
                  <a:lnTo>
                    <a:pt x="f161" y="f151"/>
                  </a:lnTo>
                  <a:lnTo>
                    <a:pt x="f163" y="f149"/>
                  </a:lnTo>
                  <a:lnTo>
                    <a:pt x="f164" y="f13"/>
                  </a:lnTo>
                  <a:lnTo>
                    <a:pt x="f164" y="f165"/>
                  </a:lnTo>
                  <a:lnTo>
                    <a:pt x="f159" y="f73"/>
                  </a:lnTo>
                  <a:lnTo>
                    <a:pt x="f166" y="f167"/>
                  </a:lnTo>
                  <a:lnTo>
                    <a:pt x="f156" y="f12"/>
                  </a:lnTo>
                  <a:lnTo>
                    <a:pt x="f156" y="f168"/>
                  </a:lnTo>
                  <a:lnTo>
                    <a:pt x="f156" y="f75"/>
                  </a:lnTo>
                  <a:lnTo>
                    <a:pt x="f157" y="f169"/>
                  </a:lnTo>
                  <a:lnTo>
                    <a:pt x="f158" y="f170"/>
                  </a:lnTo>
                  <a:lnTo>
                    <a:pt x="f156" y="f171"/>
                  </a:lnTo>
                  <a:lnTo>
                    <a:pt x="f157" y="f172"/>
                  </a:lnTo>
                  <a:lnTo>
                    <a:pt x="f173" y="f174"/>
                  </a:lnTo>
                  <a:lnTo>
                    <a:pt x="f154" y="f175"/>
                  </a:lnTo>
                  <a:lnTo>
                    <a:pt x="f153" y="f80"/>
                  </a:lnTo>
                  <a:lnTo>
                    <a:pt x="f176" y="f177"/>
                  </a:lnTo>
                  <a:lnTo>
                    <a:pt x="f176" y="f178"/>
                  </a:lnTo>
                  <a:lnTo>
                    <a:pt x="f179" y="f88"/>
                  </a:lnTo>
                  <a:lnTo>
                    <a:pt x="f180" y="f181"/>
                  </a:lnTo>
                  <a:lnTo>
                    <a:pt x="f182" y="f92"/>
                  </a:lnTo>
                  <a:lnTo>
                    <a:pt x="f182" y="f183"/>
                  </a:lnTo>
                  <a:lnTo>
                    <a:pt x="f180" y="f93"/>
                  </a:lnTo>
                  <a:lnTo>
                    <a:pt x="f179" y="f93"/>
                  </a:lnTo>
                  <a:lnTo>
                    <a:pt x="f184" y="f93"/>
                  </a:lnTo>
                  <a:lnTo>
                    <a:pt x="f173" y="f93"/>
                  </a:lnTo>
                  <a:lnTo>
                    <a:pt x="f156" y="f95"/>
                  </a:lnTo>
                  <a:lnTo>
                    <a:pt x="f157" y="f185"/>
                  </a:lnTo>
                  <a:lnTo>
                    <a:pt x="f156" y="f186"/>
                  </a:lnTo>
                  <a:lnTo>
                    <a:pt x="f157" y="f96"/>
                  </a:lnTo>
                  <a:lnTo>
                    <a:pt x="f158" y="f96"/>
                  </a:lnTo>
                  <a:lnTo>
                    <a:pt x="f166" y="f96"/>
                  </a:lnTo>
                  <a:lnTo>
                    <a:pt x="f159" y="f96"/>
                  </a:lnTo>
                  <a:lnTo>
                    <a:pt x="f159" y="f187"/>
                  </a:lnTo>
                  <a:lnTo>
                    <a:pt x="f161" y="f188"/>
                  </a:lnTo>
                  <a:lnTo>
                    <a:pt x="f189" y="f190"/>
                  </a:lnTo>
                  <a:lnTo>
                    <a:pt x="f191" y="f192"/>
                  </a:lnTo>
                  <a:lnTo>
                    <a:pt x="f193" y="f194"/>
                  </a:lnTo>
                  <a:lnTo>
                    <a:pt x="f195" y="f196"/>
                  </a:lnTo>
                  <a:lnTo>
                    <a:pt x="f197" y="f198"/>
                  </a:lnTo>
                  <a:lnTo>
                    <a:pt x="f199" y="f200"/>
                  </a:lnTo>
                  <a:lnTo>
                    <a:pt x="f201" y="f202"/>
                  </a:lnTo>
                  <a:lnTo>
                    <a:pt x="f203" y="f107"/>
                  </a:lnTo>
                  <a:lnTo>
                    <a:pt x="f204" y="f107"/>
                  </a:lnTo>
                  <a:lnTo>
                    <a:pt x="f204" y="f108"/>
                  </a:lnTo>
                  <a:lnTo>
                    <a:pt x="f203" y="f108"/>
                  </a:lnTo>
                  <a:lnTo>
                    <a:pt x="f205" y="f108"/>
                  </a:lnTo>
                  <a:lnTo>
                    <a:pt x="f205" y="f110"/>
                  </a:lnTo>
                  <a:lnTo>
                    <a:pt x="f205" y="f206"/>
                  </a:lnTo>
                  <a:lnTo>
                    <a:pt x="f207" y="f208"/>
                  </a:lnTo>
                  <a:lnTo>
                    <a:pt x="f207" y="f209"/>
                  </a:lnTo>
                  <a:lnTo>
                    <a:pt x="f205" y="f118"/>
                  </a:lnTo>
                  <a:lnTo>
                    <a:pt x="f204" y="f121"/>
                  </a:lnTo>
                  <a:lnTo>
                    <a:pt x="f210" y="f125"/>
                  </a:lnTo>
                  <a:lnTo>
                    <a:pt x="f211" y="f212"/>
                  </a:lnTo>
                  <a:lnTo>
                    <a:pt x="f6" y="f145"/>
                  </a:lnTo>
                  <a:lnTo>
                    <a:pt x="f211" y="f154"/>
                  </a:lnTo>
                  <a:lnTo>
                    <a:pt x="f204" y="f213"/>
                  </a:lnTo>
                  <a:lnTo>
                    <a:pt x="f207" y="f214"/>
                  </a:lnTo>
                  <a:lnTo>
                    <a:pt x="f215" y="f6"/>
                  </a:lnTo>
                  <a:lnTo>
                    <a:pt x="f216" y="f217"/>
                  </a:lnTo>
                  <a:lnTo>
                    <a:pt x="f159" y="f218"/>
                  </a:lnTo>
                  <a:lnTo>
                    <a:pt x="f180" y="f205"/>
                  </a:lnTo>
                  <a:lnTo>
                    <a:pt x="f131" y="f201"/>
                  </a:lnTo>
                  <a:lnTo>
                    <a:pt x="f3" y="f199"/>
                  </a:lnTo>
                  <a:lnTo>
                    <a:pt x="f111" y="f214"/>
                  </a:lnTo>
                  <a:lnTo>
                    <a:pt x="f219" y="f220"/>
                  </a:lnTo>
                  <a:lnTo>
                    <a:pt x="f221" y="f216"/>
                  </a:lnTo>
                  <a:lnTo>
                    <a:pt x="f222" y="f223"/>
                  </a:lnTo>
                  <a:lnTo>
                    <a:pt x="f94" y="f193"/>
                  </a:lnTo>
                  <a:lnTo>
                    <a:pt x="f81" y="f224"/>
                  </a:lnTo>
                  <a:lnTo>
                    <a:pt x="f225" y="f226"/>
                  </a:lnTo>
                  <a:lnTo>
                    <a:pt x="f227" y="f161"/>
                  </a:lnTo>
                  <a:lnTo>
                    <a:pt x="f142" y="f164"/>
                  </a:lnTo>
                  <a:lnTo>
                    <a:pt x="f228" y="f166"/>
                  </a:lnTo>
                  <a:lnTo>
                    <a:pt x="f63" y="f229"/>
                  </a:lnTo>
                  <a:lnTo>
                    <a:pt x="f230" y="f158"/>
                  </a:lnTo>
                  <a:lnTo>
                    <a:pt x="f231" y="f156"/>
                  </a:lnTo>
                  <a:lnTo>
                    <a:pt x="f22" y="f173"/>
                  </a:lnTo>
                  <a:lnTo>
                    <a:pt x="f53" y="f184"/>
                  </a:lnTo>
                  <a:lnTo>
                    <a:pt x="f232" y="f233"/>
                  </a:lnTo>
                  <a:lnTo>
                    <a:pt x="f234" y="f176"/>
                  </a:lnTo>
                  <a:lnTo>
                    <a:pt x="f235" y="f179"/>
                  </a:lnTo>
                  <a:lnTo>
                    <a:pt x="f236" y="f180"/>
                  </a:lnTo>
                  <a:lnTo>
                    <a:pt x="f38" y="f182"/>
                  </a:lnTo>
                  <a:lnTo>
                    <a:pt x="f237" y="f238"/>
                  </a:lnTo>
                  <a:lnTo>
                    <a:pt x="f239" y="f150"/>
                  </a:lnTo>
                  <a:lnTo>
                    <a:pt x="f240" y="f148"/>
                  </a:lnTo>
                  <a:lnTo>
                    <a:pt x="f241" y="f147"/>
                  </a:lnTo>
                  <a:lnTo>
                    <a:pt x="f25" y="f145"/>
                  </a:lnTo>
                  <a:lnTo>
                    <a:pt x="f7" y="f242"/>
                  </a:lnTo>
                  <a:lnTo>
                    <a:pt x="f7" y="f122"/>
                  </a:lnTo>
                  <a:lnTo>
                    <a:pt x="f243" y="f114"/>
                  </a:lnTo>
                  <a:lnTo>
                    <a:pt x="f243" y="f107"/>
                  </a:lnTo>
                  <a:lnTo>
                    <a:pt x="f244" y="f245"/>
                  </a:lnTo>
                  <a:lnTo>
                    <a:pt x="f244" y="f101"/>
                  </a:lnTo>
                  <a:lnTo>
                    <a:pt x="f246" y="f247"/>
                  </a:lnTo>
                  <a:lnTo>
                    <a:pt x="f246" y="f248"/>
                  </a:lnTo>
                  <a:lnTo>
                    <a:pt x="f249" y="f183"/>
                  </a:lnTo>
                  <a:lnTo>
                    <a:pt x="f249" y="f85"/>
                  </a:lnTo>
                  <a:lnTo>
                    <a:pt x="f9" y="f175"/>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8" name="Freeform 22">
              <a:extLst>
                <a:ext uri="{FF2B5EF4-FFF2-40B4-BE49-F238E27FC236}">
                  <a16:creationId xmlns:a16="http://schemas.microsoft.com/office/drawing/2014/main" id="{804EF67B-001E-37BE-C9BB-46C9F76E7BC4}"/>
                </a:ext>
              </a:extLst>
            </p:cNvPr>
            <p:cNvSpPr/>
            <p:nvPr/>
          </p:nvSpPr>
          <p:spPr>
            <a:xfrm>
              <a:off x="3548329" y="1205736"/>
              <a:ext cx="783128" cy="469873"/>
            </a:xfrm>
            <a:custGeom>
              <a:avLst/>
              <a:gdLst>
                <a:gd name="f0" fmla="val 10800000"/>
                <a:gd name="f1" fmla="val 5400000"/>
                <a:gd name="f2" fmla="val 180"/>
                <a:gd name="f3" fmla="val w"/>
                <a:gd name="f4" fmla="val h"/>
                <a:gd name="f5" fmla="val 0"/>
                <a:gd name="f6" fmla="val 660"/>
                <a:gd name="f7" fmla="val 396"/>
                <a:gd name="f8" fmla="val 658"/>
                <a:gd name="f9" fmla="val 382"/>
                <a:gd name="f10" fmla="val 391"/>
                <a:gd name="f11" fmla="val 639"/>
                <a:gd name="f12" fmla="val 620"/>
                <a:gd name="f13" fmla="val 599"/>
                <a:gd name="f14" fmla="val 393"/>
                <a:gd name="f15" fmla="val 577"/>
                <a:gd name="f16" fmla="val 558"/>
                <a:gd name="f17" fmla="val 537"/>
                <a:gd name="f18" fmla="val 516"/>
                <a:gd name="f19" fmla="val 495"/>
                <a:gd name="f20" fmla="val 476"/>
                <a:gd name="f21" fmla="val 454"/>
                <a:gd name="f22" fmla="val 433"/>
                <a:gd name="f23" fmla="val 414"/>
                <a:gd name="f24" fmla="val 372"/>
                <a:gd name="f25" fmla="val 350"/>
                <a:gd name="f26" fmla="val 331"/>
                <a:gd name="f27" fmla="val 310"/>
                <a:gd name="f28" fmla="val 289"/>
                <a:gd name="f29" fmla="val 270"/>
                <a:gd name="f30" fmla="val 249"/>
                <a:gd name="f31" fmla="val 227"/>
                <a:gd name="f32" fmla="val 206"/>
                <a:gd name="f33" fmla="val 187"/>
                <a:gd name="f34" fmla="val 166"/>
                <a:gd name="f35" fmla="val 144"/>
                <a:gd name="f36" fmla="val 126"/>
                <a:gd name="f37" fmla="val 104"/>
                <a:gd name="f38" fmla="val 83"/>
                <a:gd name="f39" fmla="val 64"/>
                <a:gd name="f40" fmla="val 43"/>
                <a:gd name="f41" fmla="val 21"/>
                <a:gd name="f42" fmla="val 389"/>
                <a:gd name="f43" fmla="val 3"/>
                <a:gd name="f44" fmla="val 363"/>
                <a:gd name="f45" fmla="val 339"/>
                <a:gd name="f46" fmla="val 5"/>
                <a:gd name="f47" fmla="val 315"/>
                <a:gd name="f48" fmla="val 292"/>
                <a:gd name="f49" fmla="val 7"/>
                <a:gd name="f50" fmla="val 268"/>
                <a:gd name="f51" fmla="val 242"/>
                <a:gd name="f52" fmla="val 10"/>
                <a:gd name="f53" fmla="val 218"/>
                <a:gd name="f54" fmla="val 195"/>
                <a:gd name="f55" fmla="val 12"/>
                <a:gd name="f56" fmla="val 171"/>
                <a:gd name="f57" fmla="val 145"/>
                <a:gd name="f58" fmla="val 14"/>
                <a:gd name="f59" fmla="val 121"/>
                <a:gd name="f60" fmla="val 98"/>
                <a:gd name="f61" fmla="val 17"/>
                <a:gd name="f62" fmla="val 74"/>
                <a:gd name="f63" fmla="val 48"/>
                <a:gd name="f64" fmla="val 19"/>
                <a:gd name="f65" fmla="val 24"/>
                <a:gd name="f66" fmla="val 29"/>
                <a:gd name="f67" fmla="val 100"/>
                <a:gd name="f68" fmla="val 135"/>
                <a:gd name="f69" fmla="val 8"/>
                <a:gd name="f70" fmla="val 241"/>
                <a:gd name="f71" fmla="val 277"/>
                <a:gd name="f72" fmla="val 312"/>
                <a:gd name="f73" fmla="val 348"/>
                <a:gd name="f74" fmla="val 383"/>
                <a:gd name="f75" fmla="val 419"/>
                <a:gd name="f76" fmla="val 490"/>
                <a:gd name="f77" fmla="val 525"/>
                <a:gd name="f78" fmla="val 563"/>
                <a:gd name="f79" fmla="val 587"/>
                <a:gd name="f80" fmla="val 596"/>
                <a:gd name="f81" fmla="val 55"/>
                <a:gd name="f82" fmla="val 62"/>
                <a:gd name="f83" fmla="val 76"/>
                <a:gd name="f84" fmla="val 95"/>
                <a:gd name="f85" fmla="val 109"/>
                <a:gd name="f86" fmla="val 603"/>
                <a:gd name="f87" fmla="val 610"/>
                <a:gd name="f88" fmla="val 140"/>
                <a:gd name="f89" fmla="val 613"/>
                <a:gd name="f90" fmla="val 152"/>
                <a:gd name="f91" fmla="val 618"/>
                <a:gd name="f92" fmla="val 161"/>
                <a:gd name="f93" fmla="val 625"/>
                <a:gd name="f94" fmla="val 183"/>
                <a:gd name="f95" fmla="val 204"/>
                <a:gd name="f96" fmla="val 627"/>
                <a:gd name="f97" fmla="val 209"/>
                <a:gd name="f98" fmla="val 632"/>
                <a:gd name="f99" fmla="val 254"/>
                <a:gd name="f100" fmla="val 261"/>
                <a:gd name="f101" fmla="val 636"/>
                <a:gd name="f102" fmla="val 634"/>
                <a:gd name="f103" fmla="val 282"/>
                <a:gd name="f104" fmla="val 301"/>
                <a:gd name="f105" fmla="val 308"/>
                <a:gd name="f106" fmla="val 641"/>
                <a:gd name="f107" fmla="val 325"/>
                <a:gd name="f108" fmla="val 653"/>
                <a:gd name="f109" fmla="val 341"/>
                <a:gd name="f110" fmla="val 655"/>
                <a:gd name="f111" fmla="val 353"/>
                <a:gd name="f112" fmla="val 365"/>
                <a:gd name="f113" fmla="+- 0 0 -90"/>
                <a:gd name="f114" fmla="*/ f3 1 660"/>
                <a:gd name="f115" fmla="*/ f4 1 396"/>
                <a:gd name="f116" fmla="+- f7 0 f5"/>
                <a:gd name="f117" fmla="+- f6 0 f5"/>
                <a:gd name="f118" fmla="*/ f113 f0 1"/>
                <a:gd name="f119" fmla="*/ f117 1 660"/>
                <a:gd name="f120" fmla="*/ f116 1 396"/>
                <a:gd name="f121" fmla="*/ 1047750 f117 1"/>
                <a:gd name="f122" fmla="*/ 620713 f116 1"/>
                <a:gd name="f123" fmla="*/ 984250 f117 1"/>
                <a:gd name="f124" fmla="*/ 915988 f117 1"/>
                <a:gd name="f125" fmla="*/ 623888 f116 1"/>
                <a:gd name="f126" fmla="*/ 852488 f117 1"/>
                <a:gd name="f127" fmla="*/ 628650 f116 1"/>
                <a:gd name="f128" fmla="*/ 785813 f117 1"/>
                <a:gd name="f129" fmla="*/ 720725 f117 1"/>
                <a:gd name="f130" fmla="*/ 657225 f117 1"/>
                <a:gd name="f131" fmla="*/ 590550 f117 1"/>
                <a:gd name="f132" fmla="*/ 525463 f117 1"/>
                <a:gd name="f133" fmla="*/ 458788 f117 1"/>
                <a:gd name="f134" fmla="*/ 395288 f117 1"/>
                <a:gd name="f135" fmla="*/ 327025 f117 1"/>
                <a:gd name="f136" fmla="*/ 263525 f117 1"/>
                <a:gd name="f137" fmla="*/ 200025 f117 1"/>
                <a:gd name="f138" fmla="*/ 131763 f117 1"/>
                <a:gd name="f139" fmla="*/ 68263 f117 1"/>
                <a:gd name="f140" fmla="*/ 0 f117 1"/>
                <a:gd name="f141" fmla="*/ 617538 f116 1"/>
                <a:gd name="f142" fmla="*/ 4763 f117 1"/>
                <a:gd name="f143" fmla="*/ 538163 f116 1"/>
                <a:gd name="f144" fmla="*/ 7938 f117 1"/>
                <a:gd name="f145" fmla="*/ 463550 f116 1"/>
                <a:gd name="f146" fmla="*/ 11113 f117 1"/>
                <a:gd name="f147" fmla="*/ 384175 f116 1"/>
                <a:gd name="f148" fmla="*/ 15875 f117 1"/>
                <a:gd name="f149" fmla="*/ 309563 f116 1"/>
                <a:gd name="f150" fmla="*/ 19050 f117 1"/>
                <a:gd name="f151" fmla="*/ 230188 f116 1"/>
                <a:gd name="f152" fmla="*/ 22225 f117 1"/>
                <a:gd name="f153" fmla="*/ 155575 f116 1"/>
                <a:gd name="f154" fmla="*/ 26988 f117 1"/>
                <a:gd name="f155" fmla="*/ 76200 f116 1"/>
                <a:gd name="f156" fmla="*/ 30163 f117 1"/>
                <a:gd name="f157" fmla="*/ 0 f116 1"/>
                <a:gd name="f158" fmla="*/ 101600 f117 1"/>
                <a:gd name="f159" fmla="*/ 4763 f116 1"/>
                <a:gd name="f160" fmla="*/ 214313 f117 1"/>
                <a:gd name="f161" fmla="*/ 7938 f116 1"/>
                <a:gd name="f162" fmla="*/ 12700 f116 1"/>
                <a:gd name="f163" fmla="*/ 439738 f117 1"/>
                <a:gd name="f164" fmla="*/ 552450 f117 1"/>
                <a:gd name="f165" fmla="*/ 665163 f117 1"/>
                <a:gd name="f166" fmla="*/ 777875 f117 1"/>
                <a:gd name="f167" fmla="*/ 893763 f117 1"/>
                <a:gd name="f168" fmla="*/ 946150 f117 1"/>
                <a:gd name="f169" fmla="*/ 68263 f116 1"/>
                <a:gd name="f170" fmla="*/ 98425 f116 1"/>
                <a:gd name="f171" fmla="*/ 950913 f117 1"/>
                <a:gd name="f172" fmla="*/ 131763 f116 1"/>
                <a:gd name="f173" fmla="*/ 173038 f116 1"/>
                <a:gd name="f174" fmla="*/ 968375 f117 1"/>
                <a:gd name="f175" fmla="*/ 222250 f116 1"/>
                <a:gd name="f176" fmla="*/ 973138 f117 1"/>
                <a:gd name="f177" fmla="*/ 241300 f116 1"/>
                <a:gd name="f178" fmla="*/ 992188 f117 1"/>
                <a:gd name="f179" fmla="*/ 290513 f116 1"/>
                <a:gd name="f180" fmla="*/ 995363 f117 1"/>
                <a:gd name="f181" fmla="*/ 331788 f116 1"/>
                <a:gd name="f182" fmla="*/ 1003300 f117 1"/>
                <a:gd name="f183" fmla="*/ 414338 f116 1"/>
                <a:gd name="f184" fmla="*/ 1006475 f117 1"/>
                <a:gd name="f185" fmla="*/ 439738 f116 1"/>
                <a:gd name="f186" fmla="*/ 1009650 f117 1"/>
                <a:gd name="f187" fmla="*/ 477838 f116 1"/>
                <a:gd name="f188" fmla="*/ 1017588 f117 1"/>
                <a:gd name="f189" fmla="*/ 515938 f116 1"/>
                <a:gd name="f190" fmla="*/ 1039813 f117 1"/>
                <a:gd name="f191" fmla="*/ 552450 f116 1"/>
                <a:gd name="f192" fmla="*/ 1044575 f117 1"/>
                <a:gd name="f193" fmla="*/ 579438 f116 1"/>
                <a:gd name="f194" fmla="*/ f118 1 f2"/>
                <a:gd name="f195" fmla="*/ f121 1 660"/>
                <a:gd name="f196" fmla="*/ f122 1 396"/>
                <a:gd name="f197" fmla="*/ f123 1 660"/>
                <a:gd name="f198" fmla="*/ f124 1 660"/>
                <a:gd name="f199" fmla="*/ f125 1 396"/>
                <a:gd name="f200" fmla="*/ f126 1 660"/>
                <a:gd name="f201" fmla="*/ f127 1 396"/>
                <a:gd name="f202" fmla="*/ f128 1 660"/>
                <a:gd name="f203" fmla="*/ f129 1 660"/>
                <a:gd name="f204" fmla="*/ f130 1 660"/>
                <a:gd name="f205" fmla="*/ f131 1 660"/>
                <a:gd name="f206" fmla="*/ f132 1 660"/>
                <a:gd name="f207" fmla="*/ f133 1 660"/>
                <a:gd name="f208" fmla="*/ f134 1 660"/>
                <a:gd name="f209" fmla="*/ f135 1 660"/>
                <a:gd name="f210" fmla="*/ f136 1 660"/>
                <a:gd name="f211" fmla="*/ f137 1 660"/>
                <a:gd name="f212" fmla="*/ f138 1 660"/>
                <a:gd name="f213" fmla="*/ f139 1 660"/>
                <a:gd name="f214" fmla="*/ f140 1 660"/>
                <a:gd name="f215" fmla="*/ f141 1 396"/>
                <a:gd name="f216" fmla="*/ f142 1 660"/>
                <a:gd name="f217" fmla="*/ f143 1 396"/>
                <a:gd name="f218" fmla="*/ f144 1 660"/>
                <a:gd name="f219" fmla="*/ f145 1 396"/>
                <a:gd name="f220" fmla="*/ f146 1 660"/>
                <a:gd name="f221" fmla="*/ f147 1 396"/>
                <a:gd name="f222" fmla="*/ f148 1 660"/>
                <a:gd name="f223" fmla="*/ f149 1 396"/>
                <a:gd name="f224" fmla="*/ f150 1 660"/>
                <a:gd name="f225" fmla="*/ f151 1 396"/>
                <a:gd name="f226" fmla="*/ f152 1 660"/>
                <a:gd name="f227" fmla="*/ f153 1 396"/>
                <a:gd name="f228" fmla="*/ f154 1 660"/>
                <a:gd name="f229" fmla="*/ f155 1 396"/>
                <a:gd name="f230" fmla="*/ f156 1 660"/>
                <a:gd name="f231" fmla="*/ f157 1 396"/>
                <a:gd name="f232" fmla="*/ f158 1 660"/>
                <a:gd name="f233" fmla="*/ f159 1 396"/>
                <a:gd name="f234" fmla="*/ f160 1 660"/>
                <a:gd name="f235" fmla="*/ f161 1 396"/>
                <a:gd name="f236" fmla="*/ f162 1 396"/>
                <a:gd name="f237" fmla="*/ f163 1 660"/>
                <a:gd name="f238" fmla="*/ f164 1 660"/>
                <a:gd name="f239" fmla="*/ f165 1 660"/>
                <a:gd name="f240" fmla="*/ f166 1 660"/>
                <a:gd name="f241" fmla="*/ f167 1 660"/>
                <a:gd name="f242" fmla="*/ f168 1 660"/>
                <a:gd name="f243" fmla="*/ f169 1 396"/>
                <a:gd name="f244" fmla="*/ f170 1 396"/>
                <a:gd name="f245" fmla="*/ f171 1 660"/>
                <a:gd name="f246" fmla="*/ f172 1 396"/>
                <a:gd name="f247" fmla="*/ f173 1 396"/>
                <a:gd name="f248" fmla="*/ f174 1 660"/>
                <a:gd name="f249" fmla="*/ f175 1 396"/>
                <a:gd name="f250" fmla="*/ f176 1 660"/>
                <a:gd name="f251" fmla="*/ f177 1 396"/>
                <a:gd name="f252" fmla="*/ f178 1 660"/>
                <a:gd name="f253" fmla="*/ f179 1 396"/>
                <a:gd name="f254" fmla="*/ f180 1 660"/>
                <a:gd name="f255" fmla="*/ f181 1 396"/>
                <a:gd name="f256" fmla="*/ f182 1 660"/>
                <a:gd name="f257" fmla="*/ f183 1 396"/>
                <a:gd name="f258" fmla="*/ f184 1 660"/>
                <a:gd name="f259" fmla="*/ f185 1 396"/>
                <a:gd name="f260" fmla="*/ f186 1 660"/>
                <a:gd name="f261" fmla="*/ f187 1 396"/>
                <a:gd name="f262" fmla="*/ f188 1 660"/>
                <a:gd name="f263" fmla="*/ f189 1 396"/>
                <a:gd name="f264" fmla="*/ f190 1 660"/>
                <a:gd name="f265" fmla="*/ f191 1 396"/>
                <a:gd name="f266" fmla="*/ f192 1 660"/>
                <a:gd name="f267" fmla="*/ f193 1 396"/>
                <a:gd name="f268" fmla="*/ 0 1 f119"/>
                <a:gd name="f269" fmla="*/ f6 1 f119"/>
                <a:gd name="f270" fmla="*/ 0 1 f120"/>
                <a:gd name="f271" fmla="*/ f7 1 f120"/>
                <a:gd name="f272" fmla="+- f194 0 f1"/>
                <a:gd name="f273" fmla="*/ f195 1 f119"/>
                <a:gd name="f274" fmla="*/ f196 1 f120"/>
                <a:gd name="f275" fmla="*/ f197 1 f119"/>
                <a:gd name="f276" fmla="*/ f198 1 f119"/>
                <a:gd name="f277" fmla="*/ f199 1 f120"/>
                <a:gd name="f278" fmla="*/ f200 1 f119"/>
                <a:gd name="f279" fmla="*/ f201 1 f120"/>
                <a:gd name="f280" fmla="*/ f202 1 f119"/>
                <a:gd name="f281" fmla="*/ f203 1 f119"/>
                <a:gd name="f282" fmla="*/ f204 1 f119"/>
                <a:gd name="f283" fmla="*/ f205 1 f119"/>
                <a:gd name="f284" fmla="*/ f206 1 f119"/>
                <a:gd name="f285" fmla="*/ f207 1 f119"/>
                <a:gd name="f286" fmla="*/ f208 1 f119"/>
                <a:gd name="f287" fmla="*/ f209 1 f119"/>
                <a:gd name="f288" fmla="*/ f210 1 f119"/>
                <a:gd name="f289" fmla="*/ f211 1 f119"/>
                <a:gd name="f290" fmla="*/ f212 1 f119"/>
                <a:gd name="f291" fmla="*/ f213 1 f119"/>
                <a:gd name="f292" fmla="*/ f214 1 f119"/>
                <a:gd name="f293" fmla="*/ f215 1 f120"/>
                <a:gd name="f294" fmla="*/ f216 1 f119"/>
                <a:gd name="f295" fmla="*/ f217 1 f120"/>
                <a:gd name="f296" fmla="*/ f218 1 f119"/>
                <a:gd name="f297" fmla="*/ f219 1 f120"/>
                <a:gd name="f298" fmla="*/ f220 1 f119"/>
                <a:gd name="f299" fmla="*/ f221 1 f120"/>
                <a:gd name="f300" fmla="*/ f222 1 f119"/>
                <a:gd name="f301" fmla="*/ f223 1 f120"/>
                <a:gd name="f302" fmla="*/ f224 1 f119"/>
                <a:gd name="f303" fmla="*/ f225 1 f120"/>
                <a:gd name="f304" fmla="*/ f226 1 f119"/>
                <a:gd name="f305" fmla="*/ f227 1 f120"/>
                <a:gd name="f306" fmla="*/ f228 1 f119"/>
                <a:gd name="f307" fmla="*/ f229 1 f120"/>
                <a:gd name="f308" fmla="*/ f230 1 f119"/>
                <a:gd name="f309" fmla="*/ f231 1 f120"/>
                <a:gd name="f310" fmla="*/ f232 1 f119"/>
                <a:gd name="f311" fmla="*/ f233 1 f120"/>
                <a:gd name="f312" fmla="*/ f234 1 f119"/>
                <a:gd name="f313" fmla="*/ f235 1 f120"/>
                <a:gd name="f314" fmla="*/ f236 1 f120"/>
                <a:gd name="f315" fmla="*/ f237 1 f119"/>
                <a:gd name="f316" fmla="*/ f238 1 f119"/>
                <a:gd name="f317" fmla="*/ f239 1 f119"/>
                <a:gd name="f318" fmla="*/ f240 1 f119"/>
                <a:gd name="f319" fmla="*/ f241 1 f119"/>
                <a:gd name="f320" fmla="*/ f242 1 f119"/>
                <a:gd name="f321" fmla="*/ f243 1 f120"/>
                <a:gd name="f322" fmla="*/ f244 1 f120"/>
                <a:gd name="f323" fmla="*/ f245 1 f119"/>
                <a:gd name="f324" fmla="*/ f246 1 f120"/>
                <a:gd name="f325" fmla="*/ f247 1 f120"/>
                <a:gd name="f326" fmla="*/ f248 1 f119"/>
                <a:gd name="f327" fmla="*/ f249 1 f120"/>
                <a:gd name="f328" fmla="*/ f250 1 f119"/>
                <a:gd name="f329" fmla="*/ f251 1 f120"/>
                <a:gd name="f330" fmla="*/ f252 1 f119"/>
                <a:gd name="f331" fmla="*/ f253 1 f120"/>
                <a:gd name="f332" fmla="*/ f254 1 f119"/>
                <a:gd name="f333" fmla="*/ f255 1 f120"/>
                <a:gd name="f334" fmla="*/ f256 1 f119"/>
                <a:gd name="f335" fmla="*/ f257 1 f120"/>
                <a:gd name="f336" fmla="*/ f258 1 f119"/>
                <a:gd name="f337" fmla="*/ f259 1 f120"/>
                <a:gd name="f338" fmla="*/ f260 1 f119"/>
                <a:gd name="f339" fmla="*/ f261 1 f120"/>
                <a:gd name="f340" fmla="*/ f262 1 f119"/>
                <a:gd name="f341" fmla="*/ f263 1 f120"/>
                <a:gd name="f342" fmla="*/ f264 1 f119"/>
                <a:gd name="f343" fmla="*/ f265 1 f120"/>
                <a:gd name="f344" fmla="*/ f266 1 f119"/>
                <a:gd name="f345" fmla="*/ f267 1 f120"/>
                <a:gd name="f346" fmla="*/ f268 f114 1"/>
                <a:gd name="f347" fmla="*/ f269 f114 1"/>
                <a:gd name="f348" fmla="*/ f271 f115 1"/>
                <a:gd name="f349" fmla="*/ f270 f115 1"/>
                <a:gd name="f350" fmla="*/ f273 f114 1"/>
                <a:gd name="f351" fmla="*/ f274 f115 1"/>
                <a:gd name="f352" fmla="*/ f275 f114 1"/>
                <a:gd name="f353" fmla="*/ f276 f114 1"/>
                <a:gd name="f354" fmla="*/ f277 f115 1"/>
                <a:gd name="f355" fmla="*/ f278 f114 1"/>
                <a:gd name="f356" fmla="*/ f279 f115 1"/>
                <a:gd name="f357" fmla="*/ f280 f114 1"/>
                <a:gd name="f358" fmla="*/ f281 f114 1"/>
                <a:gd name="f359" fmla="*/ f282 f114 1"/>
                <a:gd name="f360" fmla="*/ f283 f114 1"/>
                <a:gd name="f361" fmla="*/ f284 f114 1"/>
                <a:gd name="f362" fmla="*/ f285 f114 1"/>
                <a:gd name="f363" fmla="*/ f286 f114 1"/>
                <a:gd name="f364" fmla="*/ f287 f114 1"/>
                <a:gd name="f365" fmla="*/ f288 f114 1"/>
                <a:gd name="f366" fmla="*/ f289 f114 1"/>
                <a:gd name="f367" fmla="*/ f290 f114 1"/>
                <a:gd name="f368" fmla="*/ f291 f114 1"/>
                <a:gd name="f369" fmla="*/ f292 f114 1"/>
                <a:gd name="f370" fmla="*/ f293 f115 1"/>
                <a:gd name="f371" fmla="*/ f294 f114 1"/>
                <a:gd name="f372" fmla="*/ f295 f115 1"/>
                <a:gd name="f373" fmla="*/ f296 f114 1"/>
                <a:gd name="f374" fmla="*/ f297 f115 1"/>
                <a:gd name="f375" fmla="*/ f298 f114 1"/>
                <a:gd name="f376" fmla="*/ f299 f115 1"/>
                <a:gd name="f377" fmla="*/ f300 f114 1"/>
                <a:gd name="f378" fmla="*/ f301 f115 1"/>
                <a:gd name="f379" fmla="*/ f302 f114 1"/>
                <a:gd name="f380" fmla="*/ f303 f115 1"/>
                <a:gd name="f381" fmla="*/ f304 f114 1"/>
                <a:gd name="f382" fmla="*/ f305 f115 1"/>
                <a:gd name="f383" fmla="*/ f306 f114 1"/>
                <a:gd name="f384" fmla="*/ f307 f115 1"/>
                <a:gd name="f385" fmla="*/ f308 f114 1"/>
                <a:gd name="f386" fmla="*/ f309 f115 1"/>
                <a:gd name="f387" fmla="*/ f310 f114 1"/>
                <a:gd name="f388" fmla="*/ f311 f115 1"/>
                <a:gd name="f389" fmla="*/ f312 f114 1"/>
                <a:gd name="f390" fmla="*/ f313 f115 1"/>
                <a:gd name="f391" fmla="*/ f314 f115 1"/>
                <a:gd name="f392" fmla="*/ f315 f114 1"/>
                <a:gd name="f393" fmla="*/ f316 f114 1"/>
                <a:gd name="f394" fmla="*/ f317 f114 1"/>
                <a:gd name="f395" fmla="*/ f318 f114 1"/>
                <a:gd name="f396" fmla="*/ f319 f114 1"/>
                <a:gd name="f397" fmla="*/ f320 f114 1"/>
                <a:gd name="f398" fmla="*/ f321 f115 1"/>
                <a:gd name="f399" fmla="*/ f322 f115 1"/>
                <a:gd name="f400" fmla="*/ f323 f114 1"/>
                <a:gd name="f401" fmla="*/ f324 f115 1"/>
                <a:gd name="f402" fmla="*/ f325 f115 1"/>
                <a:gd name="f403" fmla="*/ f326 f114 1"/>
                <a:gd name="f404" fmla="*/ f327 f115 1"/>
                <a:gd name="f405" fmla="*/ f328 f114 1"/>
                <a:gd name="f406" fmla="*/ f329 f115 1"/>
                <a:gd name="f407" fmla="*/ f330 f114 1"/>
                <a:gd name="f408" fmla="*/ f331 f115 1"/>
                <a:gd name="f409" fmla="*/ f332 f114 1"/>
                <a:gd name="f410" fmla="*/ f333 f115 1"/>
                <a:gd name="f411" fmla="*/ f334 f114 1"/>
                <a:gd name="f412" fmla="*/ f335 f115 1"/>
                <a:gd name="f413" fmla="*/ f336 f114 1"/>
                <a:gd name="f414" fmla="*/ f337 f115 1"/>
                <a:gd name="f415" fmla="*/ f338 f114 1"/>
                <a:gd name="f416" fmla="*/ f339 f115 1"/>
                <a:gd name="f417" fmla="*/ f340 f114 1"/>
                <a:gd name="f418" fmla="*/ f341 f115 1"/>
                <a:gd name="f419" fmla="*/ f342 f114 1"/>
                <a:gd name="f420" fmla="*/ f343 f115 1"/>
                <a:gd name="f421" fmla="*/ f344 f114 1"/>
                <a:gd name="f422" fmla="*/ f345 f115 1"/>
              </a:gdLst>
              <a:ahLst/>
              <a:cxnLst>
                <a:cxn ang="3cd4">
                  <a:pos x="hc" y="t"/>
                </a:cxn>
                <a:cxn ang="0">
                  <a:pos x="r" y="vc"/>
                </a:cxn>
                <a:cxn ang="cd4">
                  <a:pos x="hc" y="b"/>
                </a:cxn>
                <a:cxn ang="cd2">
                  <a:pos x="l" y="vc"/>
                </a:cxn>
                <a:cxn ang="f272">
                  <a:pos x="f350" y="f351"/>
                </a:cxn>
                <a:cxn ang="f272">
                  <a:pos x="f352" y="f351"/>
                </a:cxn>
                <a:cxn ang="f272">
                  <a:pos x="f353" y="f354"/>
                </a:cxn>
                <a:cxn ang="f272">
                  <a:pos x="f355" y="f356"/>
                </a:cxn>
                <a:cxn ang="f272">
                  <a:pos x="f357" y="f356"/>
                </a:cxn>
                <a:cxn ang="f272">
                  <a:pos x="f358" y="f356"/>
                </a:cxn>
                <a:cxn ang="f272">
                  <a:pos x="f359" y="f356"/>
                </a:cxn>
                <a:cxn ang="f272">
                  <a:pos x="f360" y="f356"/>
                </a:cxn>
                <a:cxn ang="f272">
                  <a:pos x="f361" y="f356"/>
                </a:cxn>
                <a:cxn ang="f272">
                  <a:pos x="f362" y="f356"/>
                </a:cxn>
                <a:cxn ang="f272">
                  <a:pos x="f363" y="f356"/>
                </a:cxn>
                <a:cxn ang="f272">
                  <a:pos x="f364" y="f356"/>
                </a:cxn>
                <a:cxn ang="f272">
                  <a:pos x="f365" y="f354"/>
                </a:cxn>
                <a:cxn ang="f272">
                  <a:pos x="f366" y="f354"/>
                </a:cxn>
                <a:cxn ang="f272">
                  <a:pos x="f367" y="f351"/>
                </a:cxn>
                <a:cxn ang="f272">
                  <a:pos x="f368" y="f351"/>
                </a:cxn>
                <a:cxn ang="f272">
                  <a:pos x="f369" y="f370"/>
                </a:cxn>
                <a:cxn ang="f272">
                  <a:pos x="f371" y="f372"/>
                </a:cxn>
                <a:cxn ang="f272">
                  <a:pos x="f373" y="f374"/>
                </a:cxn>
                <a:cxn ang="f272">
                  <a:pos x="f375" y="f376"/>
                </a:cxn>
                <a:cxn ang="f272">
                  <a:pos x="f377" y="f378"/>
                </a:cxn>
                <a:cxn ang="f272">
                  <a:pos x="f379" y="f380"/>
                </a:cxn>
                <a:cxn ang="f272">
                  <a:pos x="f381" y="f382"/>
                </a:cxn>
                <a:cxn ang="f272">
                  <a:pos x="f383" y="f384"/>
                </a:cxn>
                <a:cxn ang="f272">
                  <a:pos x="f385" y="f386"/>
                </a:cxn>
                <a:cxn ang="f272">
                  <a:pos x="f387" y="f388"/>
                </a:cxn>
                <a:cxn ang="f272">
                  <a:pos x="f389" y="f390"/>
                </a:cxn>
                <a:cxn ang="f272">
                  <a:pos x="f364" y="f391"/>
                </a:cxn>
                <a:cxn ang="f272">
                  <a:pos x="f392" y="f391"/>
                </a:cxn>
                <a:cxn ang="f272">
                  <a:pos x="f393" y="f391"/>
                </a:cxn>
                <a:cxn ang="f272">
                  <a:pos x="f394" y="f391"/>
                </a:cxn>
                <a:cxn ang="f272">
                  <a:pos x="f395" y="f391"/>
                </a:cxn>
                <a:cxn ang="f272">
                  <a:pos x="f396" y="f390"/>
                </a:cxn>
                <a:cxn ang="f272">
                  <a:pos x="f397" y="f398"/>
                </a:cxn>
                <a:cxn ang="f272">
                  <a:pos x="f397" y="f399"/>
                </a:cxn>
                <a:cxn ang="f272">
                  <a:pos x="f400" y="f401"/>
                </a:cxn>
                <a:cxn ang="f272">
                  <a:pos x="f400" y="f402"/>
                </a:cxn>
                <a:cxn ang="f272">
                  <a:pos x="f403" y="f404"/>
                </a:cxn>
                <a:cxn ang="f272">
                  <a:pos x="f405" y="f406"/>
                </a:cxn>
                <a:cxn ang="f272">
                  <a:pos x="f407" y="f408"/>
                </a:cxn>
                <a:cxn ang="f272">
                  <a:pos x="f409" y="f410"/>
                </a:cxn>
                <a:cxn ang="f272">
                  <a:pos x="f411" y="f412"/>
                </a:cxn>
                <a:cxn ang="f272">
                  <a:pos x="f413" y="f414"/>
                </a:cxn>
                <a:cxn ang="f272">
                  <a:pos x="f415" y="f416"/>
                </a:cxn>
                <a:cxn ang="f272">
                  <a:pos x="f417" y="f418"/>
                </a:cxn>
                <a:cxn ang="f272">
                  <a:pos x="f419" y="f420"/>
                </a:cxn>
                <a:cxn ang="f272">
                  <a:pos x="f421" y="f422"/>
                </a:cxn>
              </a:cxnLst>
              <a:rect l="f346" t="f349" r="f347" b="f348"/>
              <a:pathLst>
                <a:path w="660" h="396">
                  <a:moveTo>
                    <a:pt x="f8" y="f9"/>
                  </a:moveTo>
                  <a:lnTo>
                    <a:pt x="f6" y="f10"/>
                  </a:lnTo>
                  <a:lnTo>
                    <a:pt x="f11" y="f10"/>
                  </a:lnTo>
                  <a:lnTo>
                    <a:pt x="f12" y="f10"/>
                  </a:lnTo>
                  <a:lnTo>
                    <a:pt x="f13" y="f14"/>
                  </a:lnTo>
                  <a:lnTo>
                    <a:pt x="f15" y="f14"/>
                  </a:lnTo>
                  <a:lnTo>
                    <a:pt x="f16" y="f14"/>
                  </a:lnTo>
                  <a:lnTo>
                    <a:pt x="f17" y="f7"/>
                  </a:lnTo>
                  <a:lnTo>
                    <a:pt x="f18" y="f7"/>
                  </a:lnTo>
                  <a:lnTo>
                    <a:pt x="f19" y="f7"/>
                  </a:lnTo>
                  <a:lnTo>
                    <a:pt x="f20" y="f7"/>
                  </a:lnTo>
                  <a:lnTo>
                    <a:pt x="f21" y="f7"/>
                  </a:lnTo>
                  <a:lnTo>
                    <a:pt x="f22" y="f7"/>
                  </a:lnTo>
                  <a:lnTo>
                    <a:pt x="f23" y="f7"/>
                  </a:lnTo>
                  <a:lnTo>
                    <a:pt x="f14" y="f7"/>
                  </a:lnTo>
                  <a:lnTo>
                    <a:pt x="f24" y="f7"/>
                  </a:lnTo>
                  <a:lnTo>
                    <a:pt x="f25" y="f7"/>
                  </a:lnTo>
                  <a:lnTo>
                    <a:pt x="f26" y="f7"/>
                  </a:lnTo>
                  <a:lnTo>
                    <a:pt x="f27" y="f7"/>
                  </a:lnTo>
                  <a:lnTo>
                    <a:pt x="f28" y="f7"/>
                  </a:lnTo>
                  <a:lnTo>
                    <a:pt x="f29" y="f7"/>
                  </a:lnTo>
                  <a:lnTo>
                    <a:pt x="f30" y="f7"/>
                  </a:lnTo>
                  <a:lnTo>
                    <a:pt x="f31" y="f7"/>
                  </a:lnTo>
                  <a:lnTo>
                    <a:pt x="f32" y="f7"/>
                  </a:lnTo>
                  <a:lnTo>
                    <a:pt x="f33" y="f7"/>
                  </a:lnTo>
                  <a:lnTo>
                    <a:pt x="f34" y="f14"/>
                  </a:lnTo>
                  <a:lnTo>
                    <a:pt x="f35" y="f14"/>
                  </a:lnTo>
                  <a:lnTo>
                    <a:pt x="f36" y="f14"/>
                  </a:lnTo>
                  <a:lnTo>
                    <a:pt x="f37" y="f14"/>
                  </a:lnTo>
                  <a:lnTo>
                    <a:pt x="f38" y="f10"/>
                  </a:lnTo>
                  <a:lnTo>
                    <a:pt x="f39" y="f10"/>
                  </a:lnTo>
                  <a:lnTo>
                    <a:pt x="f40" y="f10"/>
                  </a:lnTo>
                  <a:lnTo>
                    <a:pt x="f41" y="f42"/>
                  </a:lnTo>
                  <a:lnTo>
                    <a:pt x="f5" y="f42"/>
                  </a:lnTo>
                  <a:lnTo>
                    <a:pt x="f43" y="f44"/>
                  </a:lnTo>
                  <a:lnTo>
                    <a:pt x="f43" y="f45"/>
                  </a:lnTo>
                  <a:lnTo>
                    <a:pt x="f46" y="f47"/>
                  </a:lnTo>
                  <a:lnTo>
                    <a:pt x="f46" y="f48"/>
                  </a:lnTo>
                  <a:lnTo>
                    <a:pt x="f49" y="f50"/>
                  </a:lnTo>
                  <a:lnTo>
                    <a:pt x="f49" y="f51"/>
                  </a:lnTo>
                  <a:lnTo>
                    <a:pt x="f52" y="f53"/>
                  </a:lnTo>
                  <a:lnTo>
                    <a:pt x="f52" y="f54"/>
                  </a:lnTo>
                  <a:lnTo>
                    <a:pt x="f55" y="f56"/>
                  </a:lnTo>
                  <a:lnTo>
                    <a:pt x="f55" y="f57"/>
                  </a:lnTo>
                  <a:lnTo>
                    <a:pt x="f58" y="f59"/>
                  </a:lnTo>
                  <a:lnTo>
                    <a:pt x="f58" y="f60"/>
                  </a:lnTo>
                  <a:lnTo>
                    <a:pt x="f61" y="f62"/>
                  </a:lnTo>
                  <a:lnTo>
                    <a:pt x="f61" y="f63"/>
                  </a:lnTo>
                  <a:lnTo>
                    <a:pt x="f64" y="f65"/>
                  </a:lnTo>
                  <a:lnTo>
                    <a:pt x="f64" y="f5"/>
                  </a:lnTo>
                  <a:lnTo>
                    <a:pt x="f66" y="f5"/>
                  </a:lnTo>
                  <a:lnTo>
                    <a:pt x="f39" y="f43"/>
                  </a:lnTo>
                  <a:lnTo>
                    <a:pt x="f67" y="f43"/>
                  </a:lnTo>
                  <a:lnTo>
                    <a:pt x="f68" y="f46"/>
                  </a:lnTo>
                  <a:lnTo>
                    <a:pt x="f56" y="f46"/>
                  </a:lnTo>
                  <a:lnTo>
                    <a:pt x="f32" y="f69"/>
                  </a:lnTo>
                  <a:lnTo>
                    <a:pt x="f70" y="f69"/>
                  </a:lnTo>
                  <a:lnTo>
                    <a:pt x="f71" y="f69"/>
                  </a:lnTo>
                  <a:lnTo>
                    <a:pt x="f72" y="f69"/>
                  </a:lnTo>
                  <a:lnTo>
                    <a:pt x="f73" y="f69"/>
                  </a:lnTo>
                  <a:lnTo>
                    <a:pt x="f74" y="f69"/>
                  </a:lnTo>
                  <a:lnTo>
                    <a:pt x="f75" y="f69"/>
                  </a:lnTo>
                  <a:lnTo>
                    <a:pt x="f21" y="f69"/>
                  </a:lnTo>
                  <a:lnTo>
                    <a:pt x="f76" y="f69"/>
                  </a:lnTo>
                  <a:lnTo>
                    <a:pt x="f77" y="f69"/>
                  </a:lnTo>
                  <a:lnTo>
                    <a:pt x="f78" y="f46"/>
                  </a:lnTo>
                  <a:lnTo>
                    <a:pt x="f79" y="f46"/>
                  </a:lnTo>
                  <a:lnTo>
                    <a:pt x="f80" y="f40"/>
                  </a:lnTo>
                  <a:lnTo>
                    <a:pt x="f80" y="f81"/>
                  </a:lnTo>
                  <a:lnTo>
                    <a:pt x="f80" y="f82"/>
                  </a:lnTo>
                  <a:lnTo>
                    <a:pt x="f13" y="f83"/>
                  </a:lnTo>
                  <a:lnTo>
                    <a:pt x="f13" y="f38"/>
                  </a:lnTo>
                  <a:lnTo>
                    <a:pt x="f13" y="f84"/>
                  </a:lnTo>
                  <a:lnTo>
                    <a:pt x="f13" y="f85"/>
                  </a:lnTo>
                  <a:lnTo>
                    <a:pt x="f86" y="f36"/>
                  </a:lnTo>
                  <a:lnTo>
                    <a:pt x="f87" y="f88"/>
                  </a:lnTo>
                  <a:lnTo>
                    <a:pt x="f87" y="f57"/>
                  </a:lnTo>
                  <a:lnTo>
                    <a:pt x="f89" y="f90"/>
                  </a:lnTo>
                  <a:lnTo>
                    <a:pt x="f91" y="f92"/>
                  </a:lnTo>
                  <a:lnTo>
                    <a:pt x="f93" y="f94"/>
                  </a:lnTo>
                  <a:lnTo>
                    <a:pt x="f93" y="f95"/>
                  </a:lnTo>
                  <a:lnTo>
                    <a:pt x="f96" y="f97"/>
                  </a:lnTo>
                  <a:lnTo>
                    <a:pt x="f98" y="f99"/>
                  </a:lnTo>
                  <a:lnTo>
                    <a:pt x="f98" y="f100"/>
                  </a:lnTo>
                  <a:lnTo>
                    <a:pt x="f101" y="f50"/>
                  </a:lnTo>
                  <a:lnTo>
                    <a:pt x="f102" y="f71"/>
                  </a:lnTo>
                  <a:lnTo>
                    <a:pt x="f102" y="f103"/>
                  </a:lnTo>
                  <a:lnTo>
                    <a:pt x="f101" y="f104"/>
                  </a:lnTo>
                  <a:lnTo>
                    <a:pt x="f11" y="f105"/>
                  </a:lnTo>
                  <a:lnTo>
                    <a:pt x="f106" y="f107"/>
                  </a:lnTo>
                  <a:lnTo>
                    <a:pt x="f108" y="f109"/>
                  </a:lnTo>
                  <a:lnTo>
                    <a:pt x="f110" y="f73"/>
                  </a:lnTo>
                  <a:lnTo>
                    <a:pt x="f110" y="f111"/>
                  </a:lnTo>
                  <a:lnTo>
                    <a:pt x="f8" y="f11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29" name="Freeform 23">
              <a:extLst>
                <a:ext uri="{FF2B5EF4-FFF2-40B4-BE49-F238E27FC236}">
                  <a16:creationId xmlns:a16="http://schemas.microsoft.com/office/drawing/2014/main" id="{D15E2960-2CAD-903C-E5FC-71AED4FB7DE7}"/>
                </a:ext>
              </a:extLst>
            </p:cNvPr>
            <p:cNvSpPr/>
            <p:nvPr/>
          </p:nvSpPr>
          <p:spPr>
            <a:xfrm>
              <a:off x="3511542" y="2111075"/>
              <a:ext cx="996705" cy="462759"/>
            </a:xfrm>
            <a:custGeom>
              <a:avLst/>
              <a:gdLst>
                <a:gd name="f0" fmla="val 10800000"/>
                <a:gd name="f1" fmla="val 5400000"/>
                <a:gd name="f2" fmla="val 180"/>
                <a:gd name="f3" fmla="val w"/>
                <a:gd name="f4" fmla="val h"/>
                <a:gd name="f5" fmla="val 0"/>
                <a:gd name="f6" fmla="val 840"/>
                <a:gd name="f7" fmla="val 390"/>
                <a:gd name="f8" fmla="val 76"/>
                <a:gd name="f9" fmla="val 2"/>
                <a:gd name="f10" fmla="val 109"/>
                <a:gd name="f11" fmla="val 5"/>
                <a:gd name="f12" fmla="val 140"/>
                <a:gd name="f13" fmla="val 173"/>
                <a:gd name="f14" fmla="val 206"/>
                <a:gd name="f15" fmla="val 7"/>
                <a:gd name="f16" fmla="val 237"/>
                <a:gd name="f17" fmla="val 270"/>
                <a:gd name="f18" fmla="val 301"/>
                <a:gd name="f19" fmla="val 334"/>
                <a:gd name="f20" fmla="val 9"/>
                <a:gd name="f21" fmla="val 367"/>
                <a:gd name="f22" fmla="val 398"/>
                <a:gd name="f23" fmla="val 431"/>
                <a:gd name="f24" fmla="val 462"/>
                <a:gd name="f25" fmla="val 495"/>
                <a:gd name="f26" fmla="val 533"/>
                <a:gd name="f27" fmla="val 561"/>
                <a:gd name="f28" fmla="val 26"/>
                <a:gd name="f29" fmla="val 578"/>
                <a:gd name="f30" fmla="val 31"/>
                <a:gd name="f31" fmla="val 585"/>
                <a:gd name="f32" fmla="val 601"/>
                <a:gd name="f33" fmla="val 21"/>
                <a:gd name="f34" fmla="val 627"/>
                <a:gd name="f35" fmla="val 644"/>
                <a:gd name="f36" fmla="val 651"/>
                <a:gd name="f37" fmla="val 28"/>
                <a:gd name="f38" fmla="val 665"/>
                <a:gd name="f39" fmla="val 33"/>
                <a:gd name="f40" fmla="val 686"/>
                <a:gd name="f41" fmla="val 40"/>
                <a:gd name="f42" fmla="val 698"/>
                <a:gd name="f43" fmla="val 49"/>
                <a:gd name="f44" fmla="val 703"/>
                <a:gd name="f45" fmla="val 57"/>
                <a:gd name="f46" fmla="val 710"/>
                <a:gd name="f47" fmla="val 61"/>
                <a:gd name="f48" fmla="val 717"/>
                <a:gd name="f49" fmla="val 64"/>
                <a:gd name="f50" fmla="val 719"/>
                <a:gd name="f51" fmla="val 727"/>
                <a:gd name="f52" fmla="val 729"/>
                <a:gd name="f53" fmla="val 94"/>
                <a:gd name="f54" fmla="val 736"/>
                <a:gd name="f55" fmla="val 111"/>
                <a:gd name="f56" fmla="val 745"/>
                <a:gd name="f57" fmla="val 123"/>
                <a:gd name="f58" fmla="val 750"/>
                <a:gd name="f59" fmla="val 132"/>
                <a:gd name="f60" fmla="val 137"/>
                <a:gd name="f61" fmla="val 753"/>
                <a:gd name="f62" fmla="val 144"/>
                <a:gd name="f63" fmla="val 757"/>
                <a:gd name="f64" fmla="val 149"/>
                <a:gd name="f65" fmla="val 760"/>
                <a:gd name="f66" fmla="val 161"/>
                <a:gd name="f67" fmla="val 177"/>
                <a:gd name="f68" fmla="val 762"/>
                <a:gd name="f69" fmla="val 184"/>
                <a:gd name="f70" fmla="val 767"/>
                <a:gd name="f71" fmla="val 769"/>
                <a:gd name="f72" fmla="val 187"/>
                <a:gd name="f73" fmla="val 192"/>
                <a:gd name="f74" fmla="val 194"/>
                <a:gd name="f75" fmla="val 774"/>
                <a:gd name="f76" fmla="val 199"/>
                <a:gd name="f77" fmla="val 210"/>
                <a:gd name="f78" fmla="val 779"/>
                <a:gd name="f79" fmla="val 213"/>
                <a:gd name="f80" fmla="val 781"/>
                <a:gd name="f81" fmla="val 218"/>
                <a:gd name="f82" fmla="val 222"/>
                <a:gd name="f83" fmla="val 227"/>
                <a:gd name="f84" fmla="val 229"/>
                <a:gd name="f85" fmla="val 786"/>
                <a:gd name="f86" fmla="val 244"/>
                <a:gd name="f87" fmla="val 788"/>
                <a:gd name="f88" fmla="val 267"/>
                <a:gd name="f89" fmla="val 281"/>
                <a:gd name="f90" fmla="val 286"/>
                <a:gd name="f91" fmla="val 790"/>
                <a:gd name="f92" fmla="val 293"/>
                <a:gd name="f93" fmla="val 795"/>
                <a:gd name="f94" fmla="val 303"/>
                <a:gd name="f95" fmla="val 798"/>
                <a:gd name="f96" fmla="val 308"/>
                <a:gd name="f97" fmla="val 805"/>
                <a:gd name="f98" fmla="val 319"/>
                <a:gd name="f99" fmla="val 807"/>
                <a:gd name="f100" fmla="val 814"/>
                <a:gd name="f101" fmla="val 341"/>
                <a:gd name="f102" fmla="val 821"/>
                <a:gd name="f103" fmla="val 345"/>
                <a:gd name="f104" fmla="val 828"/>
                <a:gd name="f105" fmla="val 353"/>
                <a:gd name="f106" fmla="val 831"/>
                <a:gd name="f107" fmla="val 838"/>
                <a:gd name="f108" fmla="val 376"/>
                <a:gd name="f109" fmla="val 379"/>
                <a:gd name="f110" fmla="val 824"/>
                <a:gd name="f111" fmla="val 802"/>
                <a:gd name="f112" fmla="val 381"/>
                <a:gd name="f113" fmla="val 741"/>
                <a:gd name="f114" fmla="val 383"/>
                <a:gd name="f115" fmla="val 722"/>
                <a:gd name="f116" fmla="val 701"/>
                <a:gd name="f117" fmla="val 679"/>
                <a:gd name="f118" fmla="val 386"/>
                <a:gd name="f119" fmla="val 660"/>
                <a:gd name="f120" fmla="val 639"/>
                <a:gd name="f121" fmla="val 618"/>
                <a:gd name="f122" fmla="val 388"/>
                <a:gd name="f123" fmla="val 599"/>
                <a:gd name="f124" fmla="val 556"/>
                <a:gd name="f125" fmla="val 537"/>
                <a:gd name="f126" fmla="val 516"/>
                <a:gd name="f127" fmla="val 476"/>
                <a:gd name="f128" fmla="val 455"/>
                <a:gd name="f129" fmla="val 436"/>
                <a:gd name="f130" fmla="val 414"/>
                <a:gd name="f131" fmla="val 393"/>
                <a:gd name="f132" fmla="val 374"/>
                <a:gd name="f133" fmla="val 332"/>
                <a:gd name="f134" fmla="val 313"/>
                <a:gd name="f135" fmla="val 291"/>
                <a:gd name="f136" fmla="val 251"/>
                <a:gd name="f137" fmla="val 230"/>
                <a:gd name="f138" fmla="val 209"/>
                <a:gd name="f139" fmla="val 190"/>
                <a:gd name="f140" fmla="val 371"/>
                <a:gd name="f141" fmla="val 355"/>
                <a:gd name="f142" fmla="val 324"/>
                <a:gd name="f143" fmla="val 277"/>
                <a:gd name="f144" fmla="val 260"/>
                <a:gd name="f145" fmla="val 168"/>
                <a:gd name="f146" fmla="val 145"/>
                <a:gd name="f147" fmla="val 121"/>
                <a:gd name="f148" fmla="val 258"/>
                <a:gd name="f149" fmla="val 97"/>
                <a:gd name="f150" fmla="val 71"/>
                <a:gd name="f151" fmla="val 48"/>
                <a:gd name="f152" fmla="val 255"/>
                <a:gd name="f153" fmla="val 24"/>
                <a:gd name="f154" fmla="val 253"/>
                <a:gd name="f155" fmla="val 3"/>
                <a:gd name="f156" fmla="val 189"/>
                <a:gd name="f157" fmla="val 158"/>
                <a:gd name="f158" fmla="val 125"/>
                <a:gd name="f159" fmla="val 8"/>
                <a:gd name="f160" fmla="val 10"/>
                <a:gd name="f161" fmla="val 12"/>
                <a:gd name="f162" fmla="val 45"/>
                <a:gd name="f163" fmla="+- 0 0 -90"/>
                <a:gd name="f164" fmla="*/ f3 1 840"/>
                <a:gd name="f165" fmla="*/ f4 1 390"/>
                <a:gd name="f166" fmla="+- f7 0 f5"/>
                <a:gd name="f167" fmla="+- f6 0 f5"/>
                <a:gd name="f168" fmla="*/ f163 f0 1"/>
                <a:gd name="f169" fmla="*/ f167 1 840"/>
                <a:gd name="f170" fmla="*/ f166 1 390"/>
                <a:gd name="f171" fmla="*/ 173038 f167 1"/>
                <a:gd name="f172" fmla="*/ 7938 f166 1"/>
                <a:gd name="f173" fmla="*/ 274638 f167 1"/>
                <a:gd name="f174" fmla="*/ 376238 f167 1"/>
                <a:gd name="f175" fmla="*/ 11113 f166 1"/>
                <a:gd name="f176" fmla="*/ 477838 f167 1"/>
                <a:gd name="f177" fmla="*/ 582613 f167 1"/>
                <a:gd name="f178" fmla="*/ 14288 f166 1"/>
                <a:gd name="f179" fmla="*/ 684213 f167 1"/>
                <a:gd name="f180" fmla="*/ 785813 f167 1"/>
                <a:gd name="f181" fmla="*/ 890588 f167 1"/>
                <a:gd name="f182" fmla="*/ 41275 f166 1"/>
                <a:gd name="f183" fmla="*/ 928688 f167 1"/>
                <a:gd name="f184" fmla="*/ 995363 f167 1"/>
                <a:gd name="f185" fmla="*/ 33338 f166 1"/>
                <a:gd name="f186" fmla="*/ 1033463 f167 1"/>
                <a:gd name="f187" fmla="*/ 44450 f166 1"/>
                <a:gd name="f188" fmla="*/ 1089025 f167 1"/>
                <a:gd name="f189" fmla="*/ 63500 f166 1"/>
                <a:gd name="f190" fmla="*/ 1116013 f167 1"/>
                <a:gd name="f191" fmla="*/ 90488 f166 1"/>
                <a:gd name="f192" fmla="*/ 1138238 f167 1"/>
                <a:gd name="f193" fmla="*/ 101600 f166 1"/>
                <a:gd name="f194" fmla="*/ 1154113 f167 1"/>
                <a:gd name="f195" fmla="*/ 120650 f166 1"/>
                <a:gd name="f196" fmla="*/ 1168400 f167 1"/>
                <a:gd name="f197" fmla="*/ 176213 f166 1"/>
                <a:gd name="f198" fmla="*/ 1190625 f167 1"/>
                <a:gd name="f199" fmla="*/ 209550 f166 1"/>
                <a:gd name="f200" fmla="*/ 1195388 f167 1"/>
                <a:gd name="f201" fmla="*/ 228600 f166 1"/>
                <a:gd name="f202" fmla="*/ 1206500 f167 1"/>
                <a:gd name="f203" fmla="*/ 255588 f166 1"/>
                <a:gd name="f204" fmla="*/ 1209675 f167 1"/>
                <a:gd name="f205" fmla="*/ 292100 f166 1"/>
                <a:gd name="f206" fmla="*/ 1220788 f167 1"/>
                <a:gd name="f207" fmla="*/ 296863 f166 1"/>
                <a:gd name="f208" fmla="*/ 307975 f166 1"/>
                <a:gd name="f209" fmla="*/ 1228725 f167 1"/>
                <a:gd name="f210" fmla="*/ 315913 f166 1"/>
                <a:gd name="f211" fmla="*/ 333375 f166 1"/>
                <a:gd name="f212" fmla="*/ 1239838 f167 1"/>
                <a:gd name="f213" fmla="*/ 346075 f166 1"/>
                <a:gd name="f214" fmla="*/ 1236663 f167 1"/>
                <a:gd name="f215" fmla="*/ 360363 f166 1"/>
                <a:gd name="f216" fmla="*/ 1247775 f167 1"/>
                <a:gd name="f217" fmla="*/ 387350 f166 1"/>
                <a:gd name="f218" fmla="*/ 1250950 f167 1"/>
                <a:gd name="f219" fmla="*/ 446088 f166 1"/>
                <a:gd name="f220" fmla="*/ 1254125 f167 1"/>
                <a:gd name="f221" fmla="*/ 465138 f166 1"/>
                <a:gd name="f222" fmla="*/ 1266825 f167 1"/>
                <a:gd name="f223" fmla="*/ 488950 f166 1"/>
                <a:gd name="f224" fmla="*/ 1281113 f167 1"/>
                <a:gd name="f225" fmla="*/ 530225 f166 1"/>
                <a:gd name="f226" fmla="*/ 1303338 f167 1"/>
                <a:gd name="f227" fmla="*/ 547688 f166 1"/>
                <a:gd name="f228" fmla="*/ 1319213 f167 1"/>
                <a:gd name="f229" fmla="*/ 582613 f166 1"/>
                <a:gd name="f230" fmla="*/ 1333500 f167 1"/>
                <a:gd name="f231" fmla="*/ 601663 f166 1"/>
                <a:gd name="f232" fmla="*/ 1273175 f167 1"/>
                <a:gd name="f233" fmla="*/ 604838 f166 1"/>
                <a:gd name="f234" fmla="*/ 1146175 f167 1"/>
                <a:gd name="f235" fmla="*/ 608013 f166 1"/>
                <a:gd name="f236" fmla="*/ 1077913 f167 1"/>
                <a:gd name="f237" fmla="*/ 612775 f166 1"/>
                <a:gd name="f238" fmla="*/ 1014413 f167 1"/>
                <a:gd name="f239" fmla="*/ 950913 f167 1"/>
                <a:gd name="f240" fmla="*/ 615950 f166 1"/>
                <a:gd name="f241" fmla="*/ 882650 f167 1"/>
                <a:gd name="f242" fmla="*/ 819150 f167 1"/>
                <a:gd name="f243" fmla="*/ 755650 f167 1"/>
                <a:gd name="f244" fmla="*/ 619125 f166 1"/>
                <a:gd name="f245" fmla="*/ 692150 f167 1"/>
                <a:gd name="f246" fmla="*/ 623888 f167 1"/>
                <a:gd name="f247" fmla="*/ 560388 f167 1"/>
                <a:gd name="f248" fmla="*/ 496888 f167 1"/>
                <a:gd name="f249" fmla="*/ 428625 f167 1"/>
                <a:gd name="f250" fmla="*/ 365125 f167 1"/>
                <a:gd name="f251" fmla="*/ 301625 f167 1"/>
                <a:gd name="f252" fmla="*/ 563563 f166 1"/>
                <a:gd name="f253" fmla="*/ 514350 f166 1"/>
                <a:gd name="f254" fmla="*/ 304800 f167 1"/>
                <a:gd name="f255" fmla="*/ 412750 f166 1"/>
                <a:gd name="f256" fmla="*/ 230188 f167 1"/>
                <a:gd name="f257" fmla="*/ 153988 f167 1"/>
                <a:gd name="f258" fmla="*/ 409575 f166 1"/>
                <a:gd name="f259" fmla="*/ 76200 f167 1"/>
                <a:gd name="f260" fmla="*/ 404813 f166 1"/>
                <a:gd name="f261" fmla="*/ 0 f167 1"/>
                <a:gd name="f262" fmla="*/ 401638 f166 1"/>
                <a:gd name="f263" fmla="*/ 4763 f167 1"/>
                <a:gd name="f264" fmla="*/ 300038 f166 1"/>
                <a:gd name="f265" fmla="*/ 7938 f167 1"/>
                <a:gd name="f266" fmla="*/ 198438 f166 1"/>
                <a:gd name="f267" fmla="*/ 15875 f167 1"/>
                <a:gd name="f268" fmla="*/ 19050 f167 1"/>
                <a:gd name="f269" fmla="*/ 0 f166 1"/>
                <a:gd name="f270" fmla="*/ 120650 f167 1"/>
                <a:gd name="f271" fmla="*/ 3175 f166 1"/>
                <a:gd name="f272" fmla="*/ f168 1 f2"/>
                <a:gd name="f273" fmla="*/ f171 1 840"/>
                <a:gd name="f274" fmla="*/ f172 1 390"/>
                <a:gd name="f275" fmla="*/ f173 1 840"/>
                <a:gd name="f276" fmla="*/ f174 1 840"/>
                <a:gd name="f277" fmla="*/ f175 1 390"/>
                <a:gd name="f278" fmla="*/ f176 1 840"/>
                <a:gd name="f279" fmla="*/ f177 1 840"/>
                <a:gd name="f280" fmla="*/ f178 1 390"/>
                <a:gd name="f281" fmla="*/ f179 1 840"/>
                <a:gd name="f282" fmla="*/ f180 1 840"/>
                <a:gd name="f283" fmla="*/ f181 1 840"/>
                <a:gd name="f284" fmla="*/ f182 1 390"/>
                <a:gd name="f285" fmla="*/ f183 1 840"/>
                <a:gd name="f286" fmla="*/ f184 1 840"/>
                <a:gd name="f287" fmla="*/ f185 1 390"/>
                <a:gd name="f288" fmla="*/ f186 1 840"/>
                <a:gd name="f289" fmla="*/ f187 1 390"/>
                <a:gd name="f290" fmla="*/ f188 1 840"/>
                <a:gd name="f291" fmla="*/ f189 1 390"/>
                <a:gd name="f292" fmla="*/ f190 1 840"/>
                <a:gd name="f293" fmla="*/ f191 1 390"/>
                <a:gd name="f294" fmla="*/ f192 1 840"/>
                <a:gd name="f295" fmla="*/ f193 1 390"/>
                <a:gd name="f296" fmla="*/ f194 1 840"/>
                <a:gd name="f297" fmla="*/ f195 1 390"/>
                <a:gd name="f298" fmla="*/ f196 1 840"/>
                <a:gd name="f299" fmla="*/ f197 1 390"/>
                <a:gd name="f300" fmla="*/ f198 1 840"/>
                <a:gd name="f301" fmla="*/ f199 1 390"/>
                <a:gd name="f302" fmla="*/ f200 1 840"/>
                <a:gd name="f303" fmla="*/ f201 1 390"/>
                <a:gd name="f304" fmla="*/ f202 1 840"/>
                <a:gd name="f305" fmla="*/ f203 1 390"/>
                <a:gd name="f306" fmla="*/ f204 1 840"/>
                <a:gd name="f307" fmla="*/ f205 1 390"/>
                <a:gd name="f308" fmla="*/ f206 1 840"/>
                <a:gd name="f309" fmla="*/ f207 1 390"/>
                <a:gd name="f310" fmla="*/ f208 1 390"/>
                <a:gd name="f311" fmla="*/ f209 1 840"/>
                <a:gd name="f312" fmla="*/ f210 1 390"/>
                <a:gd name="f313" fmla="*/ f211 1 390"/>
                <a:gd name="f314" fmla="*/ f212 1 840"/>
                <a:gd name="f315" fmla="*/ f213 1 390"/>
                <a:gd name="f316" fmla="*/ f214 1 840"/>
                <a:gd name="f317" fmla="*/ f215 1 390"/>
                <a:gd name="f318" fmla="*/ f216 1 840"/>
                <a:gd name="f319" fmla="*/ f217 1 390"/>
                <a:gd name="f320" fmla="*/ f218 1 840"/>
                <a:gd name="f321" fmla="*/ f219 1 390"/>
                <a:gd name="f322" fmla="*/ f220 1 840"/>
                <a:gd name="f323" fmla="*/ f221 1 390"/>
                <a:gd name="f324" fmla="*/ f222 1 840"/>
                <a:gd name="f325" fmla="*/ f223 1 390"/>
                <a:gd name="f326" fmla="*/ f224 1 840"/>
                <a:gd name="f327" fmla="*/ f225 1 390"/>
                <a:gd name="f328" fmla="*/ f226 1 840"/>
                <a:gd name="f329" fmla="*/ f227 1 390"/>
                <a:gd name="f330" fmla="*/ f228 1 840"/>
                <a:gd name="f331" fmla="*/ f229 1 390"/>
                <a:gd name="f332" fmla="*/ f230 1 840"/>
                <a:gd name="f333" fmla="*/ f231 1 390"/>
                <a:gd name="f334" fmla="*/ f232 1 840"/>
                <a:gd name="f335" fmla="*/ f233 1 390"/>
                <a:gd name="f336" fmla="*/ f234 1 840"/>
                <a:gd name="f337" fmla="*/ f235 1 390"/>
                <a:gd name="f338" fmla="*/ f236 1 840"/>
                <a:gd name="f339" fmla="*/ f237 1 390"/>
                <a:gd name="f340" fmla="*/ f238 1 840"/>
                <a:gd name="f341" fmla="*/ f239 1 840"/>
                <a:gd name="f342" fmla="*/ f240 1 390"/>
                <a:gd name="f343" fmla="*/ f241 1 840"/>
                <a:gd name="f344" fmla="*/ f242 1 840"/>
                <a:gd name="f345" fmla="*/ f243 1 840"/>
                <a:gd name="f346" fmla="*/ f244 1 390"/>
                <a:gd name="f347" fmla="*/ f245 1 840"/>
                <a:gd name="f348" fmla="*/ f246 1 840"/>
                <a:gd name="f349" fmla="*/ f247 1 840"/>
                <a:gd name="f350" fmla="*/ f248 1 840"/>
                <a:gd name="f351" fmla="*/ f249 1 840"/>
                <a:gd name="f352" fmla="*/ f250 1 840"/>
                <a:gd name="f353" fmla="*/ f251 1 840"/>
                <a:gd name="f354" fmla="*/ f252 1 390"/>
                <a:gd name="f355" fmla="*/ f253 1 390"/>
                <a:gd name="f356" fmla="*/ f254 1 840"/>
                <a:gd name="f357" fmla="*/ f255 1 390"/>
                <a:gd name="f358" fmla="*/ f256 1 840"/>
                <a:gd name="f359" fmla="*/ f257 1 840"/>
                <a:gd name="f360" fmla="*/ f258 1 390"/>
                <a:gd name="f361" fmla="*/ f259 1 840"/>
                <a:gd name="f362" fmla="*/ f260 1 390"/>
                <a:gd name="f363" fmla="*/ f261 1 840"/>
                <a:gd name="f364" fmla="*/ f262 1 390"/>
                <a:gd name="f365" fmla="*/ f263 1 840"/>
                <a:gd name="f366" fmla="*/ f264 1 390"/>
                <a:gd name="f367" fmla="*/ f265 1 840"/>
                <a:gd name="f368" fmla="*/ f266 1 390"/>
                <a:gd name="f369" fmla="*/ f267 1 840"/>
                <a:gd name="f370" fmla="*/ f268 1 840"/>
                <a:gd name="f371" fmla="*/ f269 1 390"/>
                <a:gd name="f372" fmla="*/ f270 1 840"/>
                <a:gd name="f373" fmla="*/ f271 1 390"/>
                <a:gd name="f374" fmla="*/ 0 1 f169"/>
                <a:gd name="f375" fmla="*/ f6 1 f169"/>
                <a:gd name="f376" fmla="*/ 0 1 f170"/>
                <a:gd name="f377" fmla="*/ f7 1 f170"/>
                <a:gd name="f378" fmla="+- f272 0 f1"/>
                <a:gd name="f379" fmla="*/ f273 1 f169"/>
                <a:gd name="f380" fmla="*/ f274 1 f170"/>
                <a:gd name="f381" fmla="*/ f275 1 f169"/>
                <a:gd name="f382" fmla="*/ f276 1 f169"/>
                <a:gd name="f383" fmla="*/ f277 1 f170"/>
                <a:gd name="f384" fmla="*/ f278 1 f169"/>
                <a:gd name="f385" fmla="*/ f279 1 f169"/>
                <a:gd name="f386" fmla="*/ f280 1 f170"/>
                <a:gd name="f387" fmla="*/ f281 1 f169"/>
                <a:gd name="f388" fmla="*/ f282 1 f169"/>
                <a:gd name="f389" fmla="*/ f283 1 f169"/>
                <a:gd name="f390" fmla="*/ f284 1 f170"/>
                <a:gd name="f391" fmla="*/ f285 1 f169"/>
                <a:gd name="f392" fmla="*/ f286 1 f169"/>
                <a:gd name="f393" fmla="*/ f287 1 f170"/>
                <a:gd name="f394" fmla="*/ f288 1 f169"/>
                <a:gd name="f395" fmla="*/ f289 1 f170"/>
                <a:gd name="f396" fmla="*/ f290 1 f169"/>
                <a:gd name="f397" fmla="*/ f291 1 f170"/>
                <a:gd name="f398" fmla="*/ f292 1 f169"/>
                <a:gd name="f399" fmla="*/ f293 1 f170"/>
                <a:gd name="f400" fmla="*/ f294 1 f169"/>
                <a:gd name="f401" fmla="*/ f295 1 f170"/>
                <a:gd name="f402" fmla="*/ f296 1 f169"/>
                <a:gd name="f403" fmla="*/ f297 1 f170"/>
                <a:gd name="f404" fmla="*/ f298 1 f169"/>
                <a:gd name="f405" fmla="*/ f299 1 f170"/>
                <a:gd name="f406" fmla="*/ f300 1 f169"/>
                <a:gd name="f407" fmla="*/ f301 1 f170"/>
                <a:gd name="f408" fmla="*/ f302 1 f169"/>
                <a:gd name="f409" fmla="*/ f303 1 f170"/>
                <a:gd name="f410" fmla="*/ f304 1 f169"/>
                <a:gd name="f411" fmla="*/ f305 1 f170"/>
                <a:gd name="f412" fmla="*/ f306 1 f169"/>
                <a:gd name="f413" fmla="*/ f307 1 f170"/>
                <a:gd name="f414" fmla="*/ f308 1 f169"/>
                <a:gd name="f415" fmla="*/ f309 1 f170"/>
                <a:gd name="f416" fmla="*/ f310 1 f170"/>
                <a:gd name="f417" fmla="*/ f311 1 f169"/>
                <a:gd name="f418" fmla="*/ f312 1 f170"/>
                <a:gd name="f419" fmla="*/ f313 1 f170"/>
                <a:gd name="f420" fmla="*/ f314 1 f169"/>
                <a:gd name="f421" fmla="*/ f315 1 f170"/>
                <a:gd name="f422" fmla="*/ f316 1 f169"/>
                <a:gd name="f423" fmla="*/ f317 1 f170"/>
                <a:gd name="f424" fmla="*/ f318 1 f169"/>
                <a:gd name="f425" fmla="*/ f319 1 f170"/>
                <a:gd name="f426" fmla="*/ f320 1 f169"/>
                <a:gd name="f427" fmla="*/ f321 1 f170"/>
                <a:gd name="f428" fmla="*/ f322 1 f169"/>
                <a:gd name="f429" fmla="*/ f323 1 f170"/>
                <a:gd name="f430" fmla="*/ f324 1 f169"/>
                <a:gd name="f431" fmla="*/ f325 1 f170"/>
                <a:gd name="f432" fmla="*/ f326 1 f169"/>
                <a:gd name="f433" fmla="*/ f327 1 f170"/>
                <a:gd name="f434" fmla="*/ f328 1 f169"/>
                <a:gd name="f435" fmla="*/ f329 1 f170"/>
                <a:gd name="f436" fmla="*/ f330 1 f169"/>
                <a:gd name="f437" fmla="*/ f331 1 f170"/>
                <a:gd name="f438" fmla="*/ f332 1 f169"/>
                <a:gd name="f439" fmla="*/ f333 1 f170"/>
                <a:gd name="f440" fmla="*/ f334 1 f169"/>
                <a:gd name="f441" fmla="*/ f335 1 f170"/>
                <a:gd name="f442" fmla="*/ f336 1 f169"/>
                <a:gd name="f443" fmla="*/ f337 1 f170"/>
                <a:gd name="f444" fmla="*/ f338 1 f169"/>
                <a:gd name="f445" fmla="*/ f339 1 f170"/>
                <a:gd name="f446" fmla="*/ f340 1 f169"/>
                <a:gd name="f447" fmla="*/ f341 1 f169"/>
                <a:gd name="f448" fmla="*/ f342 1 f170"/>
                <a:gd name="f449" fmla="*/ f343 1 f169"/>
                <a:gd name="f450" fmla="*/ f344 1 f169"/>
                <a:gd name="f451" fmla="*/ f345 1 f169"/>
                <a:gd name="f452" fmla="*/ f346 1 f170"/>
                <a:gd name="f453" fmla="*/ f347 1 f169"/>
                <a:gd name="f454" fmla="*/ f348 1 f169"/>
                <a:gd name="f455" fmla="*/ f349 1 f169"/>
                <a:gd name="f456" fmla="*/ f350 1 f169"/>
                <a:gd name="f457" fmla="*/ f351 1 f169"/>
                <a:gd name="f458" fmla="*/ f352 1 f169"/>
                <a:gd name="f459" fmla="*/ f353 1 f169"/>
                <a:gd name="f460" fmla="*/ f354 1 f170"/>
                <a:gd name="f461" fmla="*/ f355 1 f170"/>
                <a:gd name="f462" fmla="*/ f356 1 f169"/>
                <a:gd name="f463" fmla="*/ f357 1 f170"/>
                <a:gd name="f464" fmla="*/ f358 1 f169"/>
                <a:gd name="f465" fmla="*/ f359 1 f169"/>
                <a:gd name="f466" fmla="*/ f360 1 f170"/>
                <a:gd name="f467" fmla="*/ f361 1 f169"/>
                <a:gd name="f468" fmla="*/ f362 1 f170"/>
                <a:gd name="f469" fmla="*/ f363 1 f169"/>
                <a:gd name="f470" fmla="*/ f364 1 f170"/>
                <a:gd name="f471" fmla="*/ f365 1 f169"/>
                <a:gd name="f472" fmla="*/ f366 1 f170"/>
                <a:gd name="f473" fmla="*/ f367 1 f169"/>
                <a:gd name="f474" fmla="*/ f368 1 f170"/>
                <a:gd name="f475" fmla="*/ f369 1 f169"/>
                <a:gd name="f476" fmla="*/ f370 1 f169"/>
                <a:gd name="f477" fmla="*/ f371 1 f170"/>
                <a:gd name="f478" fmla="*/ f372 1 f169"/>
                <a:gd name="f479" fmla="*/ f373 1 f170"/>
                <a:gd name="f480" fmla="*/ f374 f164 1"/>
                <a:gd name="f481" fmla="*/ f375 f164 1"/>
                <a:gd name="f482" fmla="*/ f377 f165 1"/>
                <a:gd name="f483" fmla="*/ f376 f165 1"/>
                <a:gd name="f484" fmla="*/ f379 f164 1"/>
                <a:gd name="f485" fmla="*/ f380 f165 1"/>
                <a:gd name="f486" fmla="*/ f381 f164 1"/>
                <a:gd name="f487" fmla="*/ f382 f164 1"/>
                <a:gd name="f488" fmla="*/ f383 f165 1"/>
                <a:gd name="f489" fmla="*/ f384 f164 1"/>
                <a:gd name="f490" fmla="*/ f385 f164 1"/>
                <a:gd name="f491" fmla="*/ f386 f165 1"/>
                <a:gd name="f492" fmla="*/ f387 f164 1"/>
                <a:gd name="f493" fmla="*/ f388 f164 1"/>
                <a:gd name="f494" fmla="*/ f389 f164 1"/>
                <a:gd name="f495" fmla="*/ f390 f165 1"/>
                <a:gd name="f496" fmla="*/ f391 f164 1"/>
                <a:gd name="f497" fmla="*/ f392 f164 1"/>
                <a:gd name="f498" fmla="*/ f393 f165 1"/>
                <a:gd name="f499" fmla="*/ f394 f164 1"/>
                <a:gd name="f500" fmla="*/ f395 f165 1"/>
                <a:gd name="f501" fmla="*/ f396 f164 1"/>
                <a:gd name="f502" fmla="*/ f397 f165 1"/>
                <a:gd name="f503" fmla="*/ f398 f164 1"/>
                <a:gd name="f504" fmla="*/ f399 f165 1"/>
                <a:gd name="f505" fmla="*/ f400 f164 1"/>
                <a:gd name="f506" fmla="*/ f401 f165 1"/>
                <a:gd name="f507" fmla="*/ f402 f164 1"/>
                <a:gd name="f508" fmla="*/ f403 f165 1"/>
                <a:gd name="f509" fmla="*/ f404 f164 1"/>
                <a:gd name="f510" fmla="*/ f405 f165 1"/>
                <a:gd name="f511" fmla="*/ f406 f164 1"/>
                <a:gd name="f512" fmla="*/ f407 f165 1"/>
                <a:gd name="f513" fmla="*/ f408 f164 1"/>
                <a:gd name="f514" fmla="*/ f409 f165 1"/>
                <a:gd name="f515" fmla="*/ f410 f164 1"/>
                <a:gd name="f516" fmla="*/ f411 f165 1"/>
                <a:gd name="f517" fmla="*/ f412 f164 1"/>
                <a:gd name="f518" fmla="*/ f413 f165 1"/>
                <a:gd name="f519" fmla="*/ f414 f164 1"/>
                <a:gd name="f520" fmla="*/ f415 f165 1"/>
                <a:gd name="f521" fmla="*/ f416 f165 1"/>
                <a:gd name="f522" fmla="*/ f417 f164 1"/>
                <a:gd name="f523" fmla="*/ f418 f165 1"/>
                <a:gd name="f524" fmla="*/ f419 f165 1"/>
                <a:gd name="f525" fmla="*/ f420 f164 1"/>
                <a:gd name="f526" fmla="*/ f421 f165 1"/>
                <a:gd name="f527" fmla="*/ f422 f164 1"/>
                <a:gd name="f528" fmla="*/ f423 f165 1"/>
                <a:gd name="f529" fmla="*/ f424 f164 1"/>
                <a:gd name="f530" fmla="*/ f425 f165 1"/>
                <a:gd name="f531" fmla="*/ f426 f164 1"/>
                <a:gd name="f532" fmla="*/ f427 f165 1"/>
                <a:gd name="f533" fmla="*/ f428 f164 1"/>
                <a:gd name="f534" fmla="*/ f429 f165 1"/>
                <a:gd name="f535" fmla="*/ f430 f164 1"/>
                <a:gd name="f536" fmla="*/ f431 f165 1"/>
                <a:gd name="f537" fmla="*/ f432 f164 1"/>
                <a:gd name="f538" fmla="*/ f433 f165 1"/>
                <a:gd name="f539" fmla="*/ f434 f164 1"/>
                <a:gd name="f540" fmla="*/ f435 f165 1"/>
                <a:gd name="f541" fmla="*/ f436 f164 1"/>
                <a:gd name="f542" fmla="*/ f437 f165 1"/>
                <a:gd name="f543" fmla="*/ f438 f164 1"/>
                <a:gd name="f544" fmla="*/ f439 f165 1"/>
                <a:gd name="f545" fmla="*/ f440 f164 1"/>
                <a:gd name="f546" fmla="*/ f441 f165 1"/>
                <a:gd name="f547" fmla="*/ f442 f164 1"/>
                <a:gd name="f548" fmla="*/ f443 f165 1"/>
                <a:gd name="f549" fmla="*/ f444 f164 1"/>
                <a:gd name="f550" fmla="*/ f445 f165 1"/>
                <a:gd name="f551" fmla="*/ f446 f164 1"/>
                <a:gd name="f552" fmla="*/ f447 f164 1"/>
                <a:gd name="f553" fmla="*/ f448 f165 1"/>
                <a:gd name="f554" fmla="*/ f449 f164 1"/>
                <a:gd name="f555" fmla="*/ f450 f164 1"/>
                <a:gd name="f556" fmla="*/ f451 f164 1"/>
                <a:gd name="f557" fmla="*/ f452 f165 1"/>
                <a:gd name="f558" fmla="*/ f453 f164 1"/>
                <a:gd name="f559" fmla="*/ f454 f164 1"/>
                <a:gd name="f560" fmla="*/ f455 f164 1"/>
                <a:gd name="f561" fmla="*/ f456 f164 1"/>
                <a:gd name="f562" fmla="*/ f457 f164 1"/>
                <a:gd name="f563" fmla="*/ f458 f164 1"/>
                <a:gd name="f564" fmla="*/ f459 f164 1"/>
                <a:gd name="f565" fmla="*/ f460 f165 1"/>
                <a:gd name="f566" fmla="*/ f461 f165 1"/>
                <a:gd name="f567" fmla="*/ f462 f164 1"/>
                <a:gd name="f568" fmla="*/ f463 f165 1"/>
                <a:gd name="f569" fmla="*/ f464 f164 1"/>
                <a:gd name="f570" fmla="*/ f465 f164 1"/>
                <a:gd name="f571" fmla="*/ f466 f165 1"/>
                <a:gd name="f572" fmla="*/ f467 f164 1"/>
                <a:gd name="f573" fmla="*/ f468 f165 1"/>
                <a:gd name="f574" fmla="*/ f469 f164 1"/>
                <a:gd name="f575" fmla="*/ f470 f165 1"/>
                <a:gd name="f576" fmla="*/ f471 f164 1"/>
                <a:gd name="f577" fmla="*/ f472 f165 1"/>
                <a:gd name="f578" fmla="*/ f473 f164 1"/>
                <a:gd name="f579" fmla="*/ f474 f165 1"/>
                <a:gd name="f580" fmla="*/ f475 f164 1"/>
                <a:gd name="f581" fmla="*/ f476 f164 1"/>
                <a:gd name="f582" fmla="*/ f477 f165 1"/>
                <a:gd name="f583" fmla="*/ f478 f164 1"/>
                <a:gd name="f584" fmla="*/ f479 f165 1"/>
              </a:gdLst>
              <a:ahLst/>
              <a:cxnLst>
                <a:cxn ang="3cd4">
                  <a:pos x="hc" y="t"/>
                </a:cxn>
                <a:cxn ang="0">
                  <a:pos x="r" y="vc"/>
                </a:cxn>
                <a:cxn ang="cd4">
                  <a:pos x="hc" y="b"/>
                </a:cxn>
                <a:cxn ang="cd2">
                  <a:pos x="l" y="vc"/>
                </a:cxn>
                <a:cxn ang="f378">
                  <a:pos x="f484" y="f485"/>
                </a:cxn>
                <a:cxn ang="f378">
                  <a:pos x="f486" y="f485"/>
                </a:cxn>
                <a:cxn ang="f378">
                  <a:pos x="f487" y="f488"/>
                </a:cxn>
                <a:cxn ang="f378">
                  <a:pos x="f489" y="f488"/>
                </a:cxn>
                <a:cxn ang="f378">
                  <a:pos x="f490" y="f491"/>
                </a:cxn>
                <a:cxn ang="f378">
                  <a:pos x="f492" y="f491"/>
                </a:cxn>
                <a:cxn ang="f378">
                  <a:pos x="f493" y="f488"/>
                </a:cxn>
                <a:cxn ang="f378">
                  <a:pos x="f494" y="f495"/>
                </a:cxn>
                <a:cxn ang="f378">
                  <a:pos x="f496" y="f495"/>
                </a:cxn>
                <a:cxn ang="f378">
                  <a:pos x="f497" y="f498"/>
                </a:cxn>
                <a:cxn ang="f378">
                  <a:pos x="f499" y="f500"/>
                </a:cxn>
                <a:cxn ang="f378">
                  <a:pos x="f501" y="f502"/>
                </a:cxn>
                <a:cxn ang="f378">
                  <a:pos x="f503" y="f504"/>
                </a:cxn>
                <a:cxn ang="f378">
                  <a:pos x="f505" y="f506"/>
                </a:cxn>
                <a:cxn ang="f378">
                  <a:pos x="f507" y="f508"/>
                </a:cxn>
                <a:cxn ang="f378">
                  <a:pos x="f509" y="f510"/>
                </a:cxn>
                <a:cxn ang="f378">
                  <a:pos x="f511" y="f512"/>
                </a:cxn>
                <a:cxn ang="f378">
                  <a:pos x="f513" y="f514"/>
                </a:cxn>
                <a:cxn ang="f378">
                  <a:pos x="f515" y="f516"/>
                </a:cxn>
                <a:cxn ang="f378">
                  <a:pos x="f517" y="f518"/>
                </a:cxn>
                <a:cxn ang="f378">
                  <a:pos x="f519" y="f520"/>
                </a:cxn>
                <a:cxn ang="f378">
                  <a:pos x="f519" y="f521"/>
                </a:cxn>
                <a:cxn ang="f378">
                  <a:pos x="f522" y="f523"/>
                </a:cxn>
                <a:cxn ang="f378">
                  <a:pos x="f522" y="f524"/>
                </a:cxn>
                <a:cxn ang="f378">
                  <a:pos x="f525" y="f526"/>
                </a:cxn>
                <a:cxn ang="f378">
                  <a:pos x="f527" y="f528"/>
                </a:cxn>
                <a:cxn ang="f378">
                  <a:pos x="f529" y="f530"/>
                </a:cxn>
                <a:cxn ang="f378">
                  <a:pos x="f531" y="f532"/>
                </a:cxn>
                <a:cxn ang="f378">
                  <a:pos x="f533" y="f534"/>
                </a:cxn>
                <a:cxn ang="f378">
                  <a:pos x="f535" y="f536"/>
                </a:cxn>
                <a:cxn ang="f378">
                  <a:pos x="f537" y="f538"/>
                </a:cxn>
                <a:cxn ang="f378">
                  <a:pos x="f539" y="f540"/>
                </a:cxn>
                <a:cxn ang="f378">
                  <a:pos x="f541" y="f542"/>
                </a:cxn>
                <a:cxn ang="f378">
                  <a:pos x="f543" y="f544"/>
                </a:cxn>
                <a:cxn ang="f378">
                  <a:pos x="f545" y="f544"/>
                </a:cxn>
                <a:cxn ang="f378">
                  <a:pos x="f517" y="f546"/>
                </a:cxn>
                <a:cxn ang="f378">
                  <a:pos x="f547" y="f548"/>
                </a:cxn>
                <a:cxn ang="f378">
                  <a:pos x="f549" y="f550"/>
                </a:cxn>
                <a:cxn ang="f378">
                  <a:pos x="f551" y="f550"/>
                </a:cxn>
                <a:cxn ang="f378">
                  <a:pos x="f552" y="f553"/>
                </a:cxn>
                <a:cxn ang="f378">
                  <a:pos x="f554" y="f553"/>
                </a:cxn>
                <a:cxn ang="f378">
                  <a:pos x="f555" y="f553"/>
                </a:cxn>
                <a:cxn ang="f378">
                  <a:pos x="f556" y="f557"/>
                </a:cxn>
                <a:cxn ang="f378">
                  <a:pos x="f558" y="f557"/>
                </a:cxn>
                <a:cxn ang="f378">
                  <a:pos x="f559" y="f557"/>
                </a:cxn>
                <a:cxn ang="f378">
                  <a:pos x="f560" y="f557"/>
                </a:cxn>
                <a:cxn ang="f378">
                  <a:pos x="f561" y="f557"/>
                </a:cxn>
                <a:cxn ang="f378">
                  <a:pos x="f562" y="f557"/>
                </a:cxn>
                <a:cxn ang="f378">
                  <a:pos x="f563" y="f553"/>
                </a:cxn>
                <a:cxn ang="f378">
                  <a:pos x="f564" y="f553"/>
                </a:cxn>
                <a:cxn ang="f378">
                  <a:pos x="f564" y="f565"/>
                </a:cxn>
                <a:cxn ang="f378">
                  <a:pos x="f564" y="f566"/>
                </a:cxn>
                <a:cxn ang="f378">
                  <a:pos x="f567" y="f534"/>
                </a:cxn>
                <a:cxn ang="f378">
                  <a:pos x="f567" y="f568"/>
                </a:cxn>
                <a:cxn ang="f378">
                  <a:pos x="f569" y="f568"/>
                </a:cxn>
                <a:cxn ang="f378">
                  <a:pos x="f570" y="f571"/>
                </a:cxn>
                <a:cxn ang="f378">
                  <a:pos x="f572" y="f573"/>
                </a:cxn>
                <a:cxn ang="f378">
                  <a:pos x="f574" y="f575"/>
                </a:cxn>
                <a:cxn ang="f378">
                  <a:pos x="f576" y="f577"/>
                </a:cxn>
                <a:cxn ang="f378">
                  <a:pos x="f578" y="f579"/>
                </a:cxn>
                <a:cxn ang="f378">
                  <a:pos x="f580" y="f506"/>
                </a:cxn>
                <a:cxn ang="f378">
                  <a:pos x="f581" y="f582"/>
                </a:cxn>
                <a:cxn ang="f378">
                  <a:pos x="f583" y="f584"/>
                </a:cxn>
              </a:cxnLst>
              <a:rect l="f480" t="f483" r="f481" b="f482"/>
              <a:pathLst>
                <a:path w="840" h="390">
                  <a:moveTo>
                    <a:pt x="f8" y="f9"/>
                  </a:moveTo>
                  <a:lnTo>
                    <a:pt x="f10" y="f11"/>
                  </a:lnTo>
                  <a:lnTo>
                    <a:pt x="f12" y="f11"/>
                  </a:lnTo>
                  <a:lnTo>
                    <a:pt x="f13" y="f11"/>
                  </a:lnTo>
                  <a:lnTo>
                    <a:pt x="f14" y="f15"/>
                  </a:lnTo>
                  <a:lnTo>
                    <a:pt x="f16" y="f15"/>
                  </a:lnTo>
                  <a:lnTo>
                    <a:pt x="f17" y="f15"/>
                  </a:lnTo>
                  <a:lnTo>
                    <a:pt x="f18" y="f15"/>
                  </a:lnTo>
                  <a:lnTo>
                    <a:pt x="f19" y="f20"/>
                  </a:lnTo>
                  <a:lnTo>
                    <a:pt x="f21" y="f20"/>
                  </a:lnTo>
                  <a:lnTo>
                    <a:pt x="f22" y="f20"/>
                  </a:lnTo>
                  <a:lnTo>
                    <a:pt x="f23" y="f20"/>
                  </a:lnTo>
                  <a:lnTo>
                    <a:pt x="f24" y="f15"/>
                  </a:lnTo>
                  <a:lnTo>
                    <a:pt x="f25" y="f15"/>
                  </a:lnTo>
                  <a:lnTo>
                    <a:pt x="f26" y="f15"/>
                  </a:lnTo>
                  <a:lnTo>
                    <a:pt x="f27" y="f28"/>
                  </a:lnTo>
                  <a:lnTo>
                    <a:pt x="f29" y="f30"/>
                  </a:lnTo>
                  <a:lnTo>
                    <a:pt x="f31" y="f28"/>
                  </a:lnTo>
                  <a:lnTo>
                    <a:pt x="f32" y="f33"/>
                  </a:lnTo>
                  <a:lnTo>
                    <a:pt x="f34" y="f33"/>
                  </a:lnTo>
                  <a:lnTo>
                    <a:pt x="f35" y="f33"/>
                  </a:lnTo>
                  <a:lnTo>
                    <a:pt x="f36" y="f37"/>
                  </a:lnTo>
                  <a:lnTo>
                    <a:pt x="f38" y="f39"/>
                  </a:lnTo>
                  <a:lnTo>
                    <a:pt x="f40" y="f41"/>
                  </a:lnTo>
                  <a:lnTo>
                    <a:pt x="f42" y="f43"/>
                  </a:lnTo>
                  <a:lnTo>
                    <a:pt x="f44" y="f45"/>
                  </a:lnTo>
                  <a:lnTo>
                    <a:pt x="f46" y="f47"/>
                  </a:lnTo>
                  <a:lnTo>
                    <a:pt x="f48" y="f49"/>
                  </a:lnTo>
                  <a:lnTo>
                    <a:pt x="f50" y="f49"/>
                  </a:lnTo>
                  <a:lnTo>
                    <a:pt x="f51" y="f8"/>
                  </a:lnTo>
                  <a:lnTo>
                    <a:pt x="f52" y="f53"/>
                  </a:lnTo>
                  <a:lnTo>
                    <a:pt x="f54" y="f55"/>
                  </a:lnTo>
                  <a:lnTo>
                    <a:pt x="f56" y="f57"/>
                  </a:lnTo>
                  <a:lnTo>
                    <a:pt x="f58" y="f59"/>
                  </a:lnTo>
                  <a:lnTo>
                    <a:pt x="f58" y="f60"/>
                  </a:lnTo>
                  <a:lnTo>
                    <a:pt x="f61" y="f62"/>
                  </a:lnTo>
                  <a:lnTo>
                    <a:pt x="f63" y="f64"/>
                  </a:lnTo>
                  <a:lnTo>
                    <a:pt x="f65" y="f66"/>
                  </a:lnTo>
                  <a:lnTo>
                    <a:pt x="f65" y="f67"/>
                  </a:lnTo>
                  <a:lnTo>
                    <a:pt x="f68" y="f69"/>
                  </a:lnTo>
                  <a:lnTo>
                    <a:pt x="f70" y="f69"/>
                  </a:lnTo>
                  <a:lnTo>
                    <a:pt x="f71" y="f72"/>
                  </a:lnTo>
                  <a:lnTo>
                    <a:pt x="f71" y="f73"/>
                  </a:lnTo>
                  <a:lnTo>
                    <a:pt x="f71" y="f74"/>
                  </a:lnTo>
                  <a:lnTo>
                    <a:pt x="f75" y="f74"/>
                  </a:lnTo>
                  <a:lnTo>
                    <a:pt x="f75" y="f76"/>
                  </a:lnTo>
                  <a:lnTo>
                    <a:pt x="f75" y="f14"/>
                  </a:lnTo>
                  <a:lnTo>
                    <a:pt x="f75" y="f77"/>
                  </a:lnTo>
                  <a:lnTo>
                    <a:pt x="f78" y="f79"/>
                  </a:lnTo>
                  <a:lnTo>
                    <a:pt x="f80" y="f81"/>
                  </a:lnTo>
                  <a:lnTo>
                    <a:pt x="f78" y="f82"/>
                  </a:lnTo>
                  <a:lnTo>
                    <a:pt x="f78" y="f83"/>
                  </a:lnTo>
                  <a:lnTo>
                    <a:pt x="f80" y="f84"/>
                  </a:lnTo>
                  <a:lnTo>
                    <a:pt x="f85" y="f86"/>
                  </a:lnTo>
                  <a:lnTo>
                    <a:pt x="f87" y="f88"/>
                  </a:lnTo>
                  <a:lnTo>
                    <a:pt x="f87" y="f89"/>
                  </a:lnTo>
                  <a:lnTo>
                    <a:pt x="f85" y="f90"/>
                  </a:lnTo>
                  <a:lnTo>
                    <a:pt x="f91" y="f92"/>
                  </a:lnTo>
                  <a:lnTo>
                    <a:pt x="f93" y="f94"/>
                  </a:lnTo>
                  <a:lnTo>
                    <a:pt x="f95" y="f96"/>
                  </a:lnTo>
                  <a:lnTo>
                    <a:pt x="f97" y="f98"/>
                  </a:lnTo>
                  <a:lnTo>
                    <a:pt x="f99" y="f19"/>
                  </a:lnTo>
                  <a:lnTo>
                    <a:pt x="f100" y="f101"/>
                  </a:lnTo>
                  <a:lnTo>
                    <a:pt x="f102" y="f103"/>
                  </a:lnTo>
                  <a:lnTo>
                    <a:pt x="f104" y="f105"/>
                  </a:lnTo>
                  <a:lnTo>
                    <a:pt x="f106" y="f21"/>
                  </a:lnTo>
                  <a:lnTo>
                    <a:pt x="f107" y="f108"/>
                  </a:lnTo>
                  <a:lnTo>
                    <a:pt x="f6" y="f109"/>
                  </a:lnTo>
                  <a:lnTo>
                    <a:pt x="f110" y="f109"/>
                  </a:lnTo>
                  <a:lnTo>
                    <a:pt x="f111" y="f109"/>
                  </a:lnTo>
                  <a:lnTo>
                    <a:pt x="f80" y="f112"/>
                  </a:lnTo>
                  <a:lnTo>
                    <a:pt x="f68" y="f112"/>
                  </a:lnTo>
                  <a:lnTo>
                    <a:pt x="f113" y="f114"/>
                  </a:lnTo>
                  <a:lnTo>
                    <a:pt x="f115" y="f114"/>
                  </a:lnTo>
                  <a:lnTo>
                    <a:pt x="f116" y="f114"/>
                  </a:lnTo>
                  <a:lnTo>
                    <a:pt x="f117" y="f118"/>
                  </a:lnTo>
                  <a:lnTo>
                    <a:pt x="f119" y="f118"/>
                  </a:lnTo>
                  <a:lnTo>
                    <a:pt x="f120" y="f118"/>
                  </a:lnTo>
                  <a:lnTo>
                    <a:pt x="f121" y="f122"/>
                  </a:lnTo>
                  <a:lnTo>
                    <a:pt x="f123" y="f122"/>
                  </a:lnTo>
                  <a:lnTo>
                    <a:pt x="f29" y="f122"/>
                  </a:lnTo>
                  <a:lnTo>
                    <a:pt x="f124" y="f122"/>
                  </a:lnTo>
                  <a:lnTo>
                    <a:pt x="f125" y="f122"/>
                  </a:lnTo>
                  <a:lnTo>
                    <a:pt x="f126" y="f122"/>
                  </a:lnTo>
                  <a:lnTo>
                    <a:pt x="f25" y="f7"/>
                  </a:lnTo>
                  <a:lnTo>
                    <a:pt x="f127" y="f7"/>
                  </a:lnTo>
                  <a:lnTo>
                    <a:pt x="f128" y="f7"/>
                  </a:lnTo>
                  <a:lnTo>
                    <a:pt x="f129" y="f7"/>
                  </a:lnTo>
                  <a:lnTo>
                    <a:pt x="f130" y="f7"/>
                  </a:lnTo>
                  <a:lnTo>
                    <a:pt x="f131" y="f7"/>
                  </a:lnTo>
                  <a:lnTo>
                    <a:pt x="f132" y="f7"/>
                  </a:lnTo>
                  <a:lnTo>
                    <a:pt x="f105" y="f7"/>
                  </a:lnTo>
                  <a:lnTo>
                    <a:pt x="f133" y="f7"/>
                  </a:lnTo>
                  <a:lnTo>
                    <a:pt x="f134" y="f7"/>
                  </a:lnTo>
                  <a:lnTo>
                    <a:pt x="f135" y="f7"/>
                  </a:lnTo>
                  <a:lnTo>
                    <a:pt x="f17" y="f7"/>
                  </a:lnTo>
                  <a:lnTo>
                    <a:pt x="f136" y="f122"/>
                  </a:lnTo>
                  <a:lnTo>
                    <a:pt x="f137" y="f122"/>
                  </a:lnTo>
                  <a:lnTo>
                    <a:pt x="f138" y="f122"/>
                  </a:lnTo>
                  <a:lnTo>
                    <a:pt x="f139" y="f122"/>
                  </a:lnTo>
                  <a:lnTo>
                    <a:pt x="f139" y="f140"/>
                  </a:lnTo>
                  <a:lnTo>
                    <a:pt x="f139" y="f141"/>
                  </a:lnTo>
                  <a:lnTo>
                    <a:pt x="f139" y="f101"/>
                  </a:lnTo>
                  <a:lnTo>
                    <a:pt x="f139" y="f142"/>
                  </a:lnTo>
                  <a:lnTo>
                    <a:pt x="f73" y="f96"/>
                  </a:lnTo>
                  <a:lnTo>
                    <a:pt x="f73" y="f92"/>
                  </a:lnTo>
                  <a:lnTo>
                    <a:pt x="f73" y="f143"/>
                  </a:lnTo>
                  <a:lnTo>
                    <a:pt x="f73" y="f144"/>
                  </a:lnTo>
                  <a:lnTo>
                    <a:pt x="f145" y="f144"/>
                  </a:lnTo>
                  <a:lnTo>
                    <a:pt x="f146" y="f144"/>
                  </a:lnTo>
                  <a:lnTo>
                    <a:pt x="f147" y="f148"/>
                  </a:lnTo>
                  <a:lnTo>
                    <a:pt x="f149" y="f148"/>
                  </a:lnTo>
                  <a:lnTo>
                    <a:pt x="f150" y="f148"/>
                  </a:lnTo>
                  <a:lnTo>
                    <a:pt x="f151" y="f152"/>
                  </a:lnTo>
                  <a:lnTo>
                    <a:pt x="f153" y="f152"/>
                  </a:lnTo>
                  <a:lnTo>
                    <a:pt x="f5" y="f154"/>
                  </a:lnTo>
                  <a:lnTo>
                    <a:pt x="f155" y="f82"/>
                  </a:lnTo>
                  <a:lnTo>
                    <a:pt x="f155" y="f156"/>
                  </a:lnTo>
                  <a:lnTo>
                    <a:pt x="f11" y="f157"/>
                  </a:lnTo>
                  <a:lnTo>
                    <a:pt x="f11" y="f158"/>
                  </a:lnTo>
                  <a:lnTo>
                    <a:pt x="f159" y="f53"/>
                  </a:lnTo>
                  <a:lnTo>
                    <a:pt x="f160" y="f49"/>
                  </a:lnTo>
                  <a:lnTo>
                    <a:pt x="f160" y="f30"/>
                  </a:lnTo>
                  <a:lnTo>
                    <a:pt x="f161" y="f5"/>
                  </a:lnTo>
                  <a:lnTo>
                    <a:pt x="f162" y="f5"/>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0" name="Freeform 24">
              <a:extLst>
                <a:ext uri="{FF2B5EF4-FFF2-40B4-BE49-F238E27FC236}">
                  <a16:creationId xmlns:a16="http://schemas.microsoft.com/office/drawing/2014/main" id="{682E7304-9E32-6AAE-41B4-2C339F41739C}"/>
                </a:ext>
              </a:extLst>
            </p:cNvPr>
            <p:cNvSpPr/>
            <p:nvPr/>
          </p:nvSpPr>
          <p:spPr>
            <a:xfrm>
              <a:off x="6915762" y="1228276"/>
              <a:ext cx="196970" cy="422416"/>
            </a:xfrm>
            <a:custGeom>
              <a:avLst/>
              <a:gdLst>
                <a:gd name="f0" fmla="val 10800000"/>
                <a:gd name="f1" fmla="val 5400000"/>
                <a:gd name="f2" fmla="val 180"/>
                <a:gd name="f3" fmla="val w"/>
                <a:gd name="f4" fmla="val h"/>
                <a:gd name="f5" fmla="val 0"/>
                <a:gd name="f6" fmla="val 166"/>
                <a:gd name="f7" fmla="val 356"/>
                <a:gd name="f8" fmla="val 36"/>
                <a:gd name="f9" fmla="val 41"/>
                <a:gd name="f10" fmla="val 12"/>
                <a:gd name="f11" fmla="val 45"/>
                <a:gd name="f12" fmla="val 26"/>
                <a:gd name="f13" fmla="val 52"/>
                <a:gd name="f14" fmla="val 38"/>
                <a:gd name="f15" fmla="val 57"/>
                <a:gd name="f16" fmla="val 64"/>
                <a:gd name="f17" fmla="val 69"/>
                <a:gd name="f18" fmla="val 79"/>
                <a:gd name="f19" fmla="val 74"/>
                <a:gd name="f20" fmla="val 90"/>
                <a:gd name="f21" fmla="val 81"/>
                <a:gd name="f22" fmla="val 105"/>
                <a:gd name="f23" fmla="val 86"/>
                <a:gd name="f24" fmla="val 119"/>
                <a:gd name="f25" fmla="val 131"/>
                <a:gd name="f26" fmla="val 97"/>
                <a:gd name="f27" fmla="val 145"/>
                <a:gd name="f28" fmla="val 102"/>
                <a:gd name="f29" fmla="val 157"/>
                <a:gd name="f30" fmla="val 107"/>
                <a:gd name="f31" fmla="val 171"/>
                <a:gd name="f32" fmla="val 114"/>
                <a:gd name="f33" fmla="val 183"/>
                <a:gd name="f34" fmla="val 197"/>
                <a:gd name="f35" fmla="val 126"/>
                <a:gd name="f36" fmla="val 211"/>
                <a:gd name="f37" fmla="val 128"/>
                <a:gd name="f38" fmla="val 218"/>
                <a:gd name="f39" fmla="val 228"/>
                <a:gd name="f40" fmla="val 138"/>
                <a:gd name="f41" fmla="val 232"/>
                <a:gd name="f42" fmla="val 149"/>
                <a:gd name="f43" fmla="val 242"/>
                <a:gd name="f44" fmla="val 154"/>
                <a:gd name="f45" fmla="val 249"/>
                <a:gd name="f46" fmla="val 164"/>
                <a:gd name="f47" fmla="val 258"/>
                <a:gd name="f48" fmla="val 275"/>
                <a:gd name="f49" fmla="val 284"/>
                <a:gd name="f50" fmla="val 287"/>
                <a:gd name="f51" fmla="val 152"/>
                <a:gd name="f52" fmla="val 292"/>
                <a:gd name="f53" fmla="val 147"/>
                <a:gd name="f54" fmla="val 299"/>
                <a:gd name="f55" fmla="val 142"/>
                <a:gd name="f56" fmla="val 303"/>
                <a:gd name="f57" fmla="val 135"/>
                <a:gd name="f58" fmla="val 318"/>
                <a:gd name="f59" fmla="val 322"/>
                <a:gd name="f60" fmla="val 116"/>
                <a:gd name="f61" fmla="val 327"/>
                <a:gd name="f62" fmla="val 332"/>
                <a:gd name="f63" fmla="val 93"/>
                <a:gd name="f64" fmla="val 334"/>
                <a:gd name="f65" fmla="val 339"/>
                <a:gd name="f66" fmla="val 67"/>
                <a:gd name="f67" fmla="val 344"/>
                <a:gd name="f68" fmla="val 55"/>
                <a:gd name="f69" fmla="val 348"/>
                <a:gd name="f70" fmla="val 43"/>
                <a:gd name="f71" fmla="val 351"/>
                <a:gd name="f72" fmla="val 29"/>
                <a:gd name="f73" fmla="val 19"/>
                <a:gd name="f74" fmla="val 346"/>
                <a:gd name="f75" fmla="val 17"/>
                <a:gd name="f76" fmla="val 15"/>
                <a:gd name="f77" fmla="val 329"/>
                <a:gd name="f78" fmla="val 325"/>
                <a:gd name="f79" fmla="val 294"/>
                <a:gd name="f80" fmla="val 10"/>
                <a:gd name="f81" fmla="val 280"/>
                <a:gd name="f82" fmla="val 3"/>
                <a:gd name="f83" fmla="val 256"/>
                <a:gd name="f84" fmla="val 230"/>
                <a:gd name="f85" fmla="val 8"/>
                <a:gd name="f86" fmla="val 206"/>
                <a:gd name="f87" fmla="val 195"/>
                <a:gd name="f88" fmla="val 187"/>
                <a:gd name="f89" fmla="val 5"/>
                <a:gd name="f90" fmla="val 173"/>
                <a:gd name="f91" fmla="val 150"/>
                <a:gd name="f92" fmla="val 140"/>
                <a:gd name="f93" fmla="val 24"/>
                <a:gd name="f94" fmla="val 121"/>
                <a:gd name="f95" fmla="val 112"/>
                <a:gd name="f96" fmla="val 100"/>
                <a:gd name="f97" fmla="val 60"/>
                <a:gd name="f98" fmla="val 48"/>
                <a:gd name="f99" fmla="val 22"/>
                <a:gd name="f100" fmla="val 7"/>
                <a:gd name="f101" fmla="val 34"/>
                <a:gd name="f102" fmla="+- 0 0 -90"/>
                <a:gd name="f103" fmla="*/ f3 1 166"/>
                <a:gd name="f104" fmla="*/ f4 1 356"/>
                <a:gd name="f105" fmla="+- f7 0 f5"/>
                <a:gd name="f106" fmla="+- f6 0 f5"/>
                <a:gd name="f107" fmla="*/ f102 f0 1"/>
                <a:gd name="f108" fmla="*/ f106 1 166"/>
                <a:gd name="f109" fmla="*/ f105 1 356"/>
                <a:gd name="f110" fmla="*/ 65088 f106 1"/>
                <a:gd name="f111" fmla="*/ 19050 f105 1"/>
                <a:gd name="f112" fmla="*/ 82550 f106 1"/>
                <a:gd name="f113" fmla="*/ 60325 f105 1"/>
                <a:gd name="f114" fmla="*/ 101600 f106 1"/>
                <a:gd name="f115" fmla="*/ 101600 f105 1"/>
                <a:gd name="f116" fmla="*/ 117475 f106 1"/>
                <a:gd name="f117" fmla="*/ 142875 f105 1"/>
                <a:gd name="f118" fmla="*/ 136525 f106 1"/>
                <a:gd name="f119" fmla="*/ 188913 f105 1"/>
                <a:gd name="f120" fmla="*/ 153988 f106 1"/>
                <a:gd name="f121" fmla="*/ 230188 f105 1"/>
                <a:gd name="f122" fmla="*/ 169863 f106 1"/>
                <a:gd name="f123" fmla="*/ 271463 f105 1"/>
                <a:gd name="f124" fmla="*/ 188913 f106 1"/>
                <a:gd name="f125" fmla="*/ 312738 f105 1"/>
                <a:gd name="f126" fmla="*/ 203200 f106 1"/>
                <a:gd name="f127" fmla="*/ 346075 f105 1"/>
                <a:gd name="f128" fmla="*/ 219075 f106 1"/>
                <a:gd name="f129" fmla="*/ 368300 f105 1"/>
                <a:gd name="f130" fmla="*/ 244475 f106 1"/>
                <a:gd name="f131" fmla="*/ 395288 f105 1"/>
                <a:gd name="f132" fmla="*/ 263525 f106 1"/>
                <a:gd name="f133" fmla="*/ 436563 f105 1"/>
                <a:gd name="f134" fmla="*/ 249238 f106 1"/>
                <a:gd name="f135" fmla="*/ 455613 f105 1"/>
                <a:gd name="f136" fmla="*/ 233363 f106 1"/>
                <a:gd name="f137" fmla="*/ 474663 f105 1"/>
                <a:gd name="f138" fmla="*/ 214313 f106 1"/>
                <a:gd name="f139" fmla="*/ 504825 f105 1"/>
                <a:gd name="f140" fmla="*/ 184150 f106 1"/>
                <a:gd name="f141" fmla="*/ 519113 f105 1"/>
                <a:gd name="f142" fmla="*/ 147638 f106 1"/>
                <a:gd name="f143" fmla="*/ 530225 f105 1"/>
                <a:gd name="f144" fmla="*/ 106363 f106 1"/>
                <a:gd name="f145" fmla="*/ 546100 f105 1"/>
                <a:gd name="f146" fmla="*/ 68263 f106 1"/>
                <a:gd name="f147" fmla="*/ 557213 f105 1"/>
                <a:gd name="f148" fmla="*/ 41275 f106 1"/>
                <a:gd name="f149" fmla="*/ 26988 f106 1"/>
                <a:gd name="f150" fmla="*/ 23813 f106 1"/>
                <a:gd name="f151" fmla="*/ 522288 f105 1"/>
                <a:gd name="f152" fmla="*/ 15875 f106 1"/>
                <a:gd name="f153" fmla="*/ 444500 f105 1"/>
                <a:gd name="f154" fmla="*/ 4763 f106 1"/>
                <a:gd name="f155" fmla="*/ 365125 f105 1"/>
                <a:gd name="f156" fmla="*/ 12700 f106 1"/>
                <a:gd name="f157" fmla="*/ 327025 f105 1"/>
                <a:gd name="f158" fmla="*/ 296863 f105 1"/>
                <a:gd name="f159" fmla="*/ 0 f106 1"/>
                <a:gd name="f160" fmla="*/ 238125 f105 1"/>
                <a:gd name="f161" fmla="*/ 19050 f106 1"/>
                <a:gd name="f162" fmla="*/ 222250 f105 1"/>
                <a:gd name="f163" fmla="*/ 38100 f106 1"/>
                <a:gd name="f164" fmla="*/ 192088 f105 1"/>
                <a:gd name="f165" fmla="*/ 177800 f105 1"/>
                <a:gd name="f166" fmla="*/ 161925 f105 1"/>
                <a:gd name="f167" fmla="*/ 136525 f105 1"/>
                <a:gd name="f168" fmla="*/ 95250 f105 1"/>
                <a:gd name="f169" fmla="*/ 76200 f105 1"/>
                <a:gd name="f170" fmla="*/ 11113 f105 1"/>
                <a:gd name="f171" fmla="*/ 53975 f106 1"/>
                <a:gd name="f172" fmla="*/ 7938 f105 1"/>
                <a:gd name="f173" fmla="*/ f107 1 f2"/>
                <a:gd name="f174" fmla="*/ f110 1 166"/>
                <a:gd name="f175" fmla="*/ f111 1 356"/>
                <a:gd name="f176" fmla="*/ f112 1 166"/>
                <a:gd name="f177" fmla="*/ f113 1 356"/>
                <a:gd name="f178" fmla="*/ f114 1 166"/>
                <a:gd name="f179" fmla="*/ f115 1 356"/>
                <a:gd name="f180" fmla="*/ f116 1 166"/>
                <a:gd name="f181" fmla="*/ f117 1 356"/>
                <a:gd name="f182" fmla="*/ f118 1 166"/>
                <a:gd name="f183" fmla="*/ f119 1 356"/>
                <a:gd name="f184" fmla="*/ f120 1 166"/>
                <a:gd name="f185" fmla="*/ f121 1 356"/>
                <a:gd name="f186" fmla="*/ f122 1 166"/>
                <a:gd name="f187" fmla="*/ f123 1 356"/>
                <a:gd name="f188" fmla="*/ f124 1 166"/>
                <a:gd name="f189" fmla="*/ f125 1 356"/>
                <a:gd name="f190" fmla="*/ f126 1 166"/>
                <a:gd name="f191" fmla="*/ f127 1 356"/>
                <a:gd name="f192" fmla="*/ f128 1 166"/>
                <a:gd name="f193" fmla="*/ f129 1 356"/>
                <a:gd name="f194" fmla="*/ f130 1 166"/>
                <a:gd name="f195" fmla="*/ f131 1 356"/>
                <a:gd name="f196" fmla="*/ f132 1 166"/>
                <a:gd name="f197" fmla="*/ f133 1 356"/>
                <a:gd name="f198" fmla="*/ f134 1 166"/>
                <a:gd name="f199" fmla="*/ f135 1 356"/>
                <a:gd name="f200" fmla="*/ f136 1 166"/>
                <a:gd name="f201" fmla="*/ f137 1 356"/>
                <a:gd name="f202" fmla="*/ f138 1 166"/>
                <a:gd name="f203" fmla="*/ f139 1 356"/>
                <a:gd name="f204" fmla="*/ f140 1 166"/>
                <a:gd name="f205" fmla="*/ f141 1 356"/>
                <a:gd name="f206" fmla="*/ f142 1 166"/>
                <a:gd name="f207" fmla="*/ f143 1 356"/>
                <a:gd name="f208" fmla="*/ f144 1 166"/>
                <a:gd name="f209" fmla="*/ f145 1 356"/>
                <a:gd name="f210" fmla="*/ f146 1 166"/>
                <a:gd name="f211" fmla="*/ f147 1 356"/>
                <a:gd name="f212" fmla="*/ f148 1 166"/>
                <a:gd name="f213" fmla="*/ f149 1 166"/>
                <a:gd name="f214" fmla="*/ f150 1 166"/>
                <a:gd name="f215" fmla="*/ f151 1 356"/>
                <a:gd name="f216" fmla="*/ f152 1 166"/>
                <a:gd name="f217" fmla="*/ f153 1 356"/>
                <a:gd name="f218" fmla="*/ f154 1 166"/>
                <a:gd name="f219" fmla="*/ f155 1 356"/>
                <a:gd name="f220" fmla="*/ f156 1 166"/>
                <a:gd name="f221" fmla="*/ f157 1 356"/>
                <a:gd name="f222" fmla="*/ f158 1 356"/>
                <a:gd name="f223" fmla="*/ f159 1 166"/>
                <a:gd name="f224" fmla="*/ f160 1 356"/>
                <a:gd name="f225" fmla="*/ f161 1 166"/>
                <a:gd name="f226" fmla="*/ f162 1 356"/>
                <a:gd name="f227" fmla="*/ f163 1 166"/>
                <a:gd name="f228" fmla="*/ f164 1 356"/>
                <a:gd name="f229" fmla="*/ f165 1 356"/>
                <a:gd name="f230" fmla="*/ f166 1 356"/>
                <a:gd name="f231" fmla="*/ f167 1 356"/>
                <a:gd name="f232" fmla="*/ f168 1 356"/>
                <a:gd name="f233" fmla="*/ f169 1 356"/>
                <a:gd name="f234" fmla="*/ f170 1 356"/>
                <a:gd name="f235" fmla="*/ f171 1 166"/>
                <a:gd name="f236" fmla="*/ f172 1 356"/>
                <a:gd name="f237" fmla="*/ 0 1 f108"/>
                <a:gd name="f238" fmla="*/ f6 1 f108"/>
                <a:gd name="f239" fmla="*/ 0 1 f109"/>
                <a:gd name="f240" fmla="*/ f7 1 f109"/>
                <a:gd name="f241" fmla="+- f173 0 f1"/>
                <a:gd name="f242" fmla="*/ f174 1 f108"/>
                <a:gd name="f243" fmla="*/ f175 1 f109"/>
                <a:gd name="f244" fmla="*/ f176 1 f108"/>
                <a:gd name="f245" fmla="*/ f177 1 f109"/>
                <a:gd name="f246" fmla="*/ f178 1 f108"/>
                <a:gd name="f247" fmla="*/ f179 1 f109"/>
                <a:gd name="f248" fmla="*/ f180 1 f108"/>
                <a:gd name="f249" fmla="*/ f181 1 f109"/>
                <a:gd name="f250" fmla="*/ f182 1 f108"/>
                <a:gd name="f251" fmla="*/ f183 1 f109"/>
                <a:gd name="f252" fmla="*/ f184 1 f108"/>
                <a:gd name="f253" fmla="*/ f185 1 f109"/>
                <a:gd name="f254" fmla="*/ f186 1 f108"/>
                <a:gd name="f255" fmla="*/ f187 1 f109"/>
                <a:gd name="f256" fmla="*/ f188 1 f108"/>
                <a:gd name="f257" fmla="*/ f189 1 f109"/>
                <a:gd name="f258" fmla="*/ f190 1 f108"/>
                <a:gd name="f259" fmla="*/ f191 1 f109"/>
                <a:gd name="f260" fmla="*/ f192 1 f108"/>
                <a:gd name="f261" fmla="*/ f193 1 f109"/>
                <a:gd name="f262" fmla="*/ f194 1 f108"/>
                <a:gd name="f263" fmla="*/ f195 1 f109"/>
                <a:gd name="f264" fmla="*/ f196 1 f108"/>
                <a:gd name="f265" fmla="*/ f197 1 f109"/>
                <a:gd name="f266" fmla="*/ f198 1 f108"/>
                <a:gd name="f267" fmla="*/ f199 1 f109"/>
                <a:gd name="f268" fmla="*/ f200 1 f108"/>
                <a:gd name="f269" fmla="*/ f201 1 f109"/>
                <a:gd name="f270" fmla="*/ f202 1 f108"/>
                <a:gd name="f271" fmla="*/ f203 1 f109"/>
                <a:gd name="f272" fmla="*/ f204 1 f108"/>
                <a:gd name="f273" fmla="*/ f205 1 f109"/>
                <a:gd name="f274" fmla="*/ f206 1 f108"/>
                <a:gd name="f275" fmla="*/ f207 1 f109"/>
                <a:gd name="f276" fmla="*/ f208 1 f108"/>
                <a:gd name="f277" fmla="*/ f209 1 f109"/>
                <a:gd name="f278" fmla="*/ f210 1 f108"/>
                <a:gd name="f279" fmla="*/ f211 1 f109"/>
                <a:gd name="f280" fmla="*/ f212 1 f108"/>
                <a:gd name="f281" fmla="*/ f213 1 f108"/>
                <a:gd name="f282" fmla="*/ f214 1 f108"/>
                <a:gd name="f283" fmla="*/ f215 1 f109"/>
                <a:gd name="f284" fmla="*/ f216 1 f108"/>
                <a:gd name="f285" fmla="*/ f217 1 f109"/>
                <a:gd name="f286" fmla="*/ f218 1 f108"/>
                <a:gd name="f287" fmla="*/ f219 1 f109"/>
                <a:gd name="f288" fmla="*/ f220 1 f108"/>
                <a:gd name="f289" fmla="*/ f221 1 f109"/>
                <a:gd name="f290" fmla="*/ f222 1 f109"/>
                <a:gd name="f291" fmla="*/ f223 1 f108"/>
                <a:gd name="f292" fmla="*/ f224 1 f109"/>
                <a:gd name="f293" fmla="*/ f225 1 f108"/>
                <a:gd name="f294" fmla="*/ f226 1 f109"/>
                <a:gd name="f295" fmla="*/ f227 1 f108"/>
                <a:gd name="f296" fmla="*/ f228 1 f109"/>
                <a:gd name="f297" fmla="*/ f229 1 f109"/>
                <a:gd name="f298" fmla="*/ f230 1 f109"/>
                <a:gd name="f299" fmla="*/ f231 1 f109"/>
                <a:gd name="f300" fmla="*/ f232 1 f109"/>
                <a:gd name="f301" fmla="*/ f233 1 f109"/>
                <a:gd name="f302" fmla="*/ f234 1 f109"/>
                <a:gd name="f303" fmla="*/ f235 1 f108"/>
                <a:gd name="f304" fmla="*/ f236 1 f109"/>
                <a:gd name="f305" fmla="*/ f237 f103 1"/>
                <a:gd name="f306" fmla="*/ f238 f103 1"/>
                <a:gd name="f307" fmla="*/ f240 f104 1"/>
                <a:gd name="f308" fmla="*/ f239 f104 1"/>
                <a:gd name="f309" fmla="*/ f242 f103 1"/>
                <a:gd name="f310" fmla="*/ f243 f104 1"/>
                <a:gd name="f311" fmla="*/ f244 f103 1"/>
                <a:gd name="f312" fmla="*/ f245 f104 1"/>
                <a:gd name="f313" fmla="*/ f246 f103 1"/>
                <a:gd name="f314" fmla="*/ f247 f104 1"/>
                <a:gd name="f315" fmla="*/ f248 f103 1"/>
                <a:gd name="f316" fmla="*/ f249 f104 1"/>
                <a:gd name="f317" fmla="*/ f250 f103 1"/>
                <a:gd name="f318" fmla="*/ f251 f104 1"/>
                <a:gd name="f319" fmla="*/ f252 f103 1"/>
                <a:gd name="f320" fmla="*/ f253 f104 1"/>
                <a:gd name="f321" fmla="*/ f254 f103 1"/>
                <a:gd name="f322" fmla="*/ f255 f104 1"/>
                <a:gd name="f323" fmla="*/ f256 f103 1"/>
                <a:gd name="f324" fmla="*/ f257 f104 1"/>
                <a:gd name="f325" fmla="*/ f258 f103 1"/>
                <a:gd name="f326" fmla="*/ f259 f104 1"/>
                <a:gd name="f327" fmla="*/ f260 f103 1"/>
                <a:gd name="f328" fmla="*/ f261 f104 1"/>
                <a:gd name="f329" fmla="*/ f262 f103 1"/>
                <a:gd name="f330" fmla="*/ f263 f104 1"/>
                <a:gd name="f331" fmla="*/ f264 f103 1"/>
                <a:gd name="f332" fmla="*/ f265 f104 1"/>
                <a:gd name="f333" fmla="*/ f266 f103 1"/>
                <a:gd name="f334" fmla="*/ f267 f104 1"/>
                <a:gd name="f335" fmla="*/ f268 f103 1"/>
                <a:gd name="f336" fmla="*/ f269 f104 1"/>
                <a:gd name="f337" fmla="*/ f270 f103 1"/>
                <a:gd name="f338" fmla="*/ f271 f104 1"/>
                <a:gd name="f339" fmla="*/ f272 f103 1"/>
                <a:gd name="f340" fmla="*/ f273 f104 1"/>
                <a:gd name="f341" fmla="*/ f274 f103 1"/>
                <a:gd name="f342" fmla="*/ f275 f104 1"/>
                <a:gd name="f343" fmla="*/ f276 f103 1"/>
                <a:gd name="f344" fmla="*/ f277 f104 1"/>
                <a:gd name="f345" fmla="*/ f278 f103 1"/>
                <a:gd name="f346" fmla="*/ f279 f104 1"/>
                <a:gd name="f347" fmla="*/ f280 f103 1"/>
                <a:gd name="f348" fmla="*/ f281 f103 1"/>
                <a:gd name="f349" fmla="*/ f282 f103 1"/>
                <a:gd name="f350" fmla="*/ f283 f104 1"/>
                <a:gd name="f351" fmla="*/ f284 f103 1"/>
                <a:gd name="f352" fmla="*/ f285 f104 1"/>
                <a:gd name="f353" fmla="*/ f286 f103 1"/>
                <a:gd name="f354" fmla="*/ f287 f104 1"/>
                <a:gd name="f355" fmla="*/ f288 f103 1"/>
                <a:gd name="f356" fmla="*/ f289 f104 1"/>
                <a:gd name="f357" fmla="*/ f290 f104 1"/>
                <a:gd name="f358" fmla="*/ f291 f103 1"/>
                <a:gd name="f359" fmla="*/ f292 f104 1"/>
                <a:gd name="f360" fmla="*/ f293 f103 1"/>
                <a:gd name="f361" fmla="*/ f294 f104 1"/>
                <a:gd name="f362" fmla="*/ f295 f103 1"/>
                <a:gd name="f363" fmla="*/ f296 f104 1"/>
                <a:gd name="f364" fmla="*/ f297 f104 1"/>
                <a:gd name="f365" fmla="*/ f298 f104 1"/>
                <a:gd name="f366" fmla="*/ f299 f104 1"/>
                <a:gd name="f367" fmla="*/ f300 f104 1"/>
                <a:gd name="f368" fmla="*/ f301 f104 1"/>
                <a:gd name="f369" fmla="*/ f302 f104 1"/>
                <a:gd name="f370" fmla="*/ f303 f103 1"/>
                <a:gd name="f371" fmla="*/ f304 f104 1"/>
              </a:gdLst>
              <a:ahLst/>
              <a:cxnLst>
                <a:cxn ang="3cd4">
                  <a:pos x="hc" y="t"/>
                </a:cxn>
                <a:cxn ang="0">
                  <a:pos x="r" y="vc"/>
                </a:cxn>
                <a:cxn ang="cd4">
                  <a:pos x="hc" y="b"/>
                </a:cxn>
                <a:cxn ang="cd2">
                  <a:pos x="l" y="vc"/>
                </a:cxn>
                <a:cxn ang="f241">
                  <a:pos x="f309" y="f310"/>
                </a:cxn>
                <a:cxn ang="f241">
                  <a:pos x="f311" y="f312"/>
                </a:cxn>
                <a:cxn ang="f241">
                  <a:pos x="f313" y="f314"/>
                </a:cxn>
                <a:cxn ang="f241">
                  <a:pos x="f315" y="f316"/>
                </a:cxn>
                <a:cxn ang="f241">
                  <a:pos x="f317" y="f318"/>
                </a:cxn>
                <a:cxn ang="f241">
                  <a:pos x="f319" y="f320"/>
                </a:cxn>
                <a:cxn ang="f241">
                  <a:pos x="f321" y="f322"/>
                </a:cxn>
                <a:cxn ang="f241">
                  <a:pos x="f323" y="f324"/>
                </a:cxn>
                <a:cxn ang="f241">
                  <a:pos x="f325" y="f326"/>
                </a:cxn>
                <a:cxn ang="f241">
                  <a:pos x="f327" y="f328"/>
                </a:cxn>
                <a:cxn ang="f241">
                  <a:pos x="f329" y="f330"/>
                </a:cxn>
                <a:cxn ang="f241">
                  <a:pos x="f331" y="f332"/>
                </a:cxn>
                <a:cxn ang="f241">
                  <a:pos x="f333" y="f334"/>
                </a:cxn>
                <a:cxn ang="f241">
                  <a:pos x="f335" y="f336"/>
                </a:cxn>
                <a:cxn ang="f241">
                  <a:pos x="f337" y="f338"/>
                </a:cxn>
                <a:cxn ang="f241">
                  <a:pos x="f339" y="f340"/>
                </a:cxn>
                <a:cxn ang="f241">
                  <a:pos x="f341" y="f342"/>
                </a:cxn>
                <a:cxn ang="f241">
                  <a:pos x="f343" y="f344"/>
                </a:cxn>
                <a:cxn ang="f241">
                  <a:pos x="f345" y="f346"/>
                </a:cxn>
                <a:cxn ang="f241">
                  <a:pos x="f347" y="f346"/>
                </a:cxn>
                <a:cxn ang="f241">
                  <a:pos x="f348" y="f344"/>
                </a:cxn>
                <a:cxn ang="f241">
                  <a:pos x="f349" y="f350"/>
                </a:cxn>
                <a:cxn ang="f241">
                  <a:pos x="f348" y="f338"/>
                </a:cxn>
                <a:cxn ang="f241">
                  <a:pos x="f351" y="f352"/>
                </a:cxn>
                <a:cxn ang="f241">
                  <a:pos x="f353" y="f330"/>
                </a:cxn>
                <a:cxn ang="f241">
                  <a:pos x="f353" y="f354"/>
                </a:cxn>
                <a:cxn ang="f241">
                  <a:pos x="f355" y="f356"/>
                </a:cxn>
                <a:cxn ang="f241">
                  <a:pos x="f355" y="f357"/>
                </a:cxn>
                <a:cxn ang="f241">
                  <a:pos x="f358" y="f359"/>
                </a:cxn>
                <a:cxn ang="f241">
                  <a:pos x="f360" y="f361"/>
                </a:cxn>
                <a:cxn ang="f241">
                  <a:pos x="f362" y="f363"/>
                </a:cxn>
                <a:cxn ang="f241">
                  <a:pos x="f347" y="f364"/>
                </a:cxn>
                <a:cxn ang="f241">
                  <a:pos x="f347" y="f365"/>
                </a:cxn>
                <a:cxn ang="f241">
                  <a:pos x="f348" y="f366"/>
                </a:cxn>
                <a:cxn ang="f241">
                  <a:pos x="f348" y="f367"/>
                </a:cxn>
                <a:cxn ang="f241">
                  <a:pos x="f360" y="f368"/>
                </a:cxn>
                <a:cxn ang="f241">
                  <a:pos x="f348" y="f369"/>
                </a:cxn>
                <a:cxn ang="f241">
                  <a:pos x="f370" y="f371"/>
                </a:cxn>
              </a:cxnLst>
              <a:rect l="f305" t="f308" r="f306" b="f307"/>
              <a:pathLst>
                <a:path w="166" h="356">
                  <a:moveTo>
                    <a:pt x="f8" y="f5"/>
                  </a:moveTo>
                  <a:lnTo>
                    <a:pt x="f9" y="f10"/>
                  </a:lnTo>
                  <a:lnTo>
                    <a:pt x="f11" y="f12"/>
                  </a:lnTo>
                  <a:lnTo>
                    <a:pt x="f13" y="f14"/>
                  </a:lnTo>
                  <a:lnTo>
                    <a:pt x="f15" y="f13"/>
                  </a:lnTo>
                  <a:lnTo>
                    <a:pt x="f16" y="f16"/>
                  </a:lnTo>
                  <a:lnTo>
                    <a:pt x="f17" y="f18"/>
                  </a:lnTo>
                  <a:lnTo>
                    <a:pt x="f19" y="f20"/>
                  </a:lnTo>
                  <a:lnTo>
                    <a:pt x="f21" y="f22"/>
                  </a:lnTo>
                  <a:lnTo>
                    <a:pt x="f23" y="f24"/>
                  </a:lnTo>
                  <a:lnTo>
                    <a:pt x="f20" y="f25"/>
                  </a:lnTo>
                  <a:lnTo>
                    <a:pt x="f26" y="f27"/>
                  </a:lnTo>
                  <a:lnTo>
                    <a:pt x="f28" y="f29"/>
                  </a:lnTo>
                  <a:lnTo>
                    <a:pt x="f30" y="f31"/>
                  </a:lnTo>
                  <a:lnTo>
                    <a:pt x="f32" y="f33"/>
                  </a:lnTo>
                  <a:lnTo>
                    <a:pt x="f24" y="f34"/>
                  </a:lnTo>
                  <a:lnTo>
                    <a:pt x="f35" y="f36"/>
                  </a:lnTo>
                  <a:lnTo>
                    <a:pt x="f37" y="f38"/>
                  </a:lnTo>
                  <a:lnTo>
                    <a:pt x="f25" y="f39"/>
                  </a:lnTo>
                  <a:lnTo>
                    <a:pt x="f40" y="f41"/>
                  </a:lnTo>
                  <a:lnTo>
                    <a:pt x="f42" y="f43"/>
                  </a:lnTo>
                  <a:lnTo>
                    <a:pt x="f44" y="f45"/>
                  </a:lnTo>
                  <a:lnTo>
                    <a:pt x="f46" y="f47"/>
                  </a:lnTo>
                  <a:lnTo>
                    <a:pt x="f6" y="f48"/>
                  </a:lnTo>
                  <a:lnTo>
                    <a:pt x="f6" y="f49"/>
                  </a:lnTo>
                  <a:lnTo>
                    <a:pt x="f29" y="f50"/>
                  </a:lnTo>
                  <a:lnTo>
                    <a:pt x="f51" y="f52"/>
                  </a:lnTo>
                  <a:lnTo>
                    <a:pt x="f53" y="f54"/>
                  </a:lnTo>
                  <a:lnTo>
                    <a:pt x="f55" y="f56"/>
                  </a:lnTo>
                  <a:lnTo>
                    <a:pt x="f57" y="f58"/>
                  </a:lnTo>
                  <a:lnTo>
                    <a:pt x="f25" y="f59"/>
                  </a:lnTo>
                  <a:lnTo>
                    <a:pt x="f60" y="f61"/>
                  </a:lnTo>
                  <a:lnTo>
                    <a:pt x="f22" y="f62"/>
                  </a:lnTo>
                  <a:lnTo>
                    <a:pt x="f63" y="f64"/>
                  </a:lnTo>
                  <a:lnTo>
                    <a:pt x="f21" y="f65"/>
                  </a:lnTo>
                  <a:lnTo>
                    <a:pt x="f66" y="f67"/>
                  </a:lnTo>
                  <a:lnTo>
                    <a:pt x="f68" y="f69"/>
                  </a:lnTo>
                  <a:lnTo>
                    <a:pt x="f70" y="f71"/>
                  </a:lnTo>
                  <a:lnTo>
                    <a:pt x="f72" y="f7"/>
                  </a:lnTo>
                  <a:lnTo>
                    <a:pt x="f12" y="f71"/>
                  </a:lnTo>
                  <a:lnTo>
                    <a:pt x="f73" y="f74"/>
                  </a:lnTo>
                  <a:lnTo>
                    <a:pt x="f75" y="f67"/>
                  </a:lnTo>
                  <a:lnTo>
                    <a:pt x="f75" y="f65"/>
                  </a:lnTo>
                  <a:lnTo>
                    <a:pt x="f76" y="f77"/>
                  </a:lnTo>
                  <a:lnTo>
                    <a:pt x="f75" y="f78"/>
                  </a:lnTo>
                  <a:lnTo>
                    <a:pt x="f75" y="f58"/>
                  </a:lnTo>
                  <a:lnTo>
                    <a:pt x="f10" y="f79"/>
                  </a:lnTo>
                  <a:lnTo>
                    <a:pt x="f80" y="f81"/>
                  </a:lnTo>
                  <a:lnTo>
                    <a:pt x="f82" y="f83"/>
                  </a:lnTo>
                  <a:lnTo>
                    <a:pt x="f82" y="f45"/>
                  </a:lnTo>
                  <a:lnTo>
                    <a:pt x="f82" y="f43"/>
                  </a:lnTo>
                  <a:lnTo>
                    <a:pt x="f82" y="f84"/>
                  </a:lnTo>
                  <a:lnTo>
                    <a:pt x="f85" y="f38"/>
                  </a:lnTo>
                  <a:lnTo>
                    <a:pt x="f85" y="f86"/>
                  </a:lnTo>
                  <a:lnTo>
                    <a:pt x="f85" y="f87"/>
                  </a:lnTo>
                  <a:lnTo>
                    <a:pt x="f85" y="f88"/>
                  </a:lnTo>
                  <a:lnTo>
                    <a:pt x="f89" y="f90"/>
                  </a:lnTo>
                  <a:lnTo>
                    <a:pt x="f5" y="f91"/>
                  </a:lnTo>
                  <a:lnTo>
                    <a:pt x="f82" y="f53"/>
                  </a:lnTo>
                  <a:lnTo>
                    <a:pt x="f10" y="f92"/>
                  </a:lnTo>
                  <a:lnTo>
                    <a:pt x="f76" y="f57"/>
                  </a:lnTo>
                  <a:lnTo>
                    <a:pt x="f93" y="f94"/>
                  </a:lnTo>
                  <a:lnTo>
                    <a:pt x="f12" y="f60"/>
                  </a:lnTo>
                  <a:lnTo>
                    <a:pt x="f12" y="f95"/>
                  </a:lnTo>
                  <a:lnTo>
                    <a:pt x="f12" y="f22"/>
                  </a:lnTo>
                  <a:lnTo>
                    <a:pt x="f12" y="f28"/>
                  </a:lnTo>
                  <a:lnTo>
                    <a:pt x="f12" y="f96"/>
                  </a:lnTo>
                  <a:lnTo>
                    <a:pt x="f75" y="f23"/>
                  </a:lnTo>
                  <a:lnTo>
                    <a:pt x="f76" y="f21"/>
                  </a:lnTo>
                  <a:lnTo>
                    <a:pt x="f75" y="f97"/>
                  </a:lnTo>
                  <a:lnTo>
                    <a:pt x="f10" y="f13"/>
                  </a:lnTo>
                  <a:lnTo>
                    <a:pt x="f10" y="f98"/>
                  </a:lnTo>
                  <a:lnTo>
                    <a:pt x="f10" y="f99"/>
                  </a:lnTo>
                  <a:lnTo>
                    <a:pt x="f75" y="f100"/>
                  </a:lnTo>
                  <a:lnTo>
                    <a:pt x="f72" y="f100"/>
                  </a:lnTo>
                  <a:lnTo>
                    <a:pt x="f101" y="f89"/>
                  </a:lnTo>
                  <a:lnTo>
                    <a:pt x="f8" y="f5"/>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1" name="Freeform 25">
              <a:extLst>
                <a:ext uri="{FF2B5EF4-FFF2-40B4-BE49-F238E27FC236}">
                  <a16:creationId xmlns:a16="http://schemas.microsoft.com/office/drawing/2014/main" id="{562BFDE5-97C6-CDEB-3B0B-D008ADD71895}"/>
                </a:ext>
              </a:extLst>
            </p:cNvPr>
            <p:cNvSpPr/>
            <p:nvPr/>
          </p:nvSpPr>
          <p:spPr>
            <a:xfrm>
              <a:off x="2799609" y="2967767"/>
              <a:ext cx="808046" cy="859060"/>
            </a:xfrm>
            <a:custGeom>
              <a:avLst/>
              <a:gdLst>
                <a:gd name="f0" fmla="val 10800000"/>
                <a:gd name="f1" fmla="val 5400000"/>
                <a:gd name="f2" fmla="val 180"/>
                <a:gd name="f3" fmla="val w"/>
                <a:gd name="f4" fmla="val h"/>
                <a:gd name="f5" fmla="val 0"/>
                <a:gd name="f6" fmla="val 681"/>
                <a:gd name="f7" fmla="val 724"/>
                <a:gd name="f8" fmla="val 274"/>
                <a:gd name="f9" fmla="val 679"/>
                <a:gd name="f10" fmla="val 286"/>
                <a:gd name="f11" fmla="val 686"/>
                <a:gd name="f12" fmla="val 262"/>
                <a:gd name="f13" fmla="val 684"/>
                <a:gd name="f14" fmla="val 239"/>
                <a:gd name="f15" fmla="val 682"/>
                <a:gd name="f16" fmla="val 213"/>
                <a:gd name="f17" fmla="val 189"/>
                <a:gd name="f18" fmla="val 677"/>
                <a:gd name="f19" fmla="val 165"/>
                <a:gd name="f20" fmla="val 675"/>
                <a:gd name="f21" fmla="val 142"/>
                <a:gd name="f22" fmla="val 118"/>
                <a:gd name="f23" fmla="val 672"/>
                <a:gd name="f24" fmla="val 94"/>
                <a:gd name="f25" fmla="val 670"/>
                <a:gd name="f26" fmla="val 92"/>
                <a:gd name="f27" fmla="val 696"/>
                <a:gd name="f28" fmla="val 710"/>
                <a:gd name="f29" fmla="val 90"/>
                <a:gd name="f30" fmla="val 52"/>
                <a:gd name="f31" fmla="val 722"/>
                <a:gd name="f32" fmla="val 12"/>
                <a:gd name="f33" fmla="val 717"/>
                <a:gd name="f34" fmla="val 2"/>
                <a:gd name="f35" fmla="val 7"/>
                <a:gd name="f36" fmla="val 627"/>
                <a:gd name="f37" fmla="val 582"/>
                <a:gd name="f38" fmla="val 16"/>
                <a:gd name="f39" fmla="val 537"/>
                <a:gd name="f40" fmla="val 19"/>
                <a:gd name="f41" fmla="val 492"/>
                <a:gd name="f42" fmla="val 23"/>
                <a:gd name="f43" fmla="val 447"/>
                <a:gd name="f44" fmla="val 28"/>
                <a:gd name="f45" fmla="val 402"/>
                <a:gd name="f46" fmla="val 33"/>
                <a:gd name="f47" fmla="val 357"/>
                <a:gd name="f48" fmla="val 38"/>
                <a:gd name="f49" fmla="val 315"/>
                <a:gd name="f50" fmla="val 42"/>
                <a:gd name="f51" fmla="val 270"/>
                <a:gd name="f52" fmla="val 45"/>
                <a:gd name="f53" fmla="val 225"/>
                <a:gd name="f54" fmla="val 49"/>
                <a:gd name="f55" fmla="val 54"/>
                <a:gd name="f56" fmla="val 135"/>
                <a:gd name="f57" fmla="val 59"/>
                <a:gd name="f58" fmla="val 64"/>
                <a:gd name="f59" fmla="val 68"/>
                <a:gd name="f60" fmla="val 106"/>
                <a:gd name="f61" fmla="val 5"/>
                <a:gd name="f62" fmla="val 144"/>
                <a:gd name="f63" fmla="val 182"/>
                <a:gd name="f64" fmla="val 220"/>
                <a:gd name="f65" fmla="val 14"/>
                <a:gd name="f66" fmla="val 260"/>
                <a:gd name="f67" fmla="val 298"/>
                <a:gd name="f68" fmla="val 21"/>
                <a:gd name="f69" fmla="val 336"/>
                <a:gd name="f70" fmla="val 24"/>
                <a:gd name="f71" fmla="val 373"/>
                <a:gd name="f72" fmla="val 411"/>
                <a:gd name="f73" fmla="val 31"/>
                <a:gd name="f74" fmla="val 451"/>
                <a:gd name="f75" fmla="val 489"/>
                <a:gd name="f76" fmla="val 35"/>
                <a:gd name="f77" fmla="val 527"/>
                <a:gd name="f78" fmla="val 565"/>
                <a:gd name="f79" fmla="val 40"/>
                <a:gd name="f80" fmla="val 605"/>
                <a:gd name="f81" fmla="val 643"/>
                <a:gd name="f82" fmla="val 76"/>
                <a:gd name="f83" fmla="val 674"/>
                <a:gd name="f84" fmla="val 671"/>
                <a:gd name="f85" fmla="val 215"/>
                <a:gd name="f86" fmla="val 669"/>
                <a:gd name="f87" fmla="val 251"/>
                <a:gd name="f88" fmla="val 667"/>
                <a:gd name="f89" fmla="val 322"/>
                <a:gd name="f90" fmla="val 664"/>
                <a:gd name="f91" fmla="val 393"/>
                <a:gd name="f92" fmla="val 662"/>
                <a:gd name="f93" fmla="val 428"/>
                <a:gd name="f94" fmla="val 464"/>
                <a:gd name="f95" fmla="val 660"/>
                <a:gd name="f96" fmla="val 499"/>
                <a:gd name="f97" fmla="val 535"/>
                <a:gd name="f98" fmla="val 657"/>
                <a:gd name="f99" fmla="val 570"/>
                <a:gd name="f100" fmla="val 606"/>
                <a:gd name="f101" fmla="val 655"/>
                <a:gd name="f102" fmla="val 641"/>
                <a:gd name="f103" fmla="val 629"/>
                <a:gd name="f104" fmla="val 556"/>
                <a:gd name="f105" fmla="val 532"/>
                <a:gd name="f106" fmla="val 508"/>
                <a:gd name="f107" fmla="val 485"/>
                <a:gd name="f108" fmla="val 459"/>
                <a:gd name="f109" fmla="val 435"/>
                <a:gd name="f110" fmla="val 665"/>
                <a:gd name="f111" fmla="val 385"/>
                <a:gd name="f112" fmla="val 663"/>
                <a:gd name="f113" fmla="val 362"/>
                <a:gd name="f114" fmla="val 338"/>
                <a:gd name="f115" fmla="val 312"/>
                <a:gd name="f116" fmla="val 658"/>
                <a:gd name="f117" fmla="val 288"/>
                <a:gd name="f118" fmla="val 265"/>
                <a:gd name="f119" fmla="val 656"/>
                <a:gd name="f120" fmla="+- 0 0 -90"/>
                <a:gd name="f121" fmla="*/ f3 1 681"/>
                <a:gd name="f122" fmla="*/ f4 1 724"/>
                <a:gd name="f123" fmla="+- f7 0 f5"/>
                <a:gd name="f124" fmla="+- f6 0 f5"/>
                <a:gd name="f125" fmla="*/ f120 f0 1"/>
                <a:gd name="f126" fmla="*/ f124 1 681"/>
                <a:gd name="f127" fmla="*/ f123 1 724"/>
                <a:gd name="f128" fmla="*/ 454025 f124 1"/>
                <a:gd name="f129" fmla="*/ 1089025 f123 1"/>
                <a:gd name="f130" fmla="*/ 415925 f124 1"/>
                <a:gd name="f131" fmla="*/ 1085850 f123 1"/>
                <a:gd name="f132" fmla="*/ 338138 f124 1"/>
                <a:gd name="f133" fmla="*/ 1077913 f123 1"/>
                <a:gd name="f134" fmla="*/ 261938 f124 1"/>
                <a:gd name="f135" fmla="*/ 1071563 f123 1"/>
                <a:gd name="f136" fmla="*/ 187325 f124 1"/>
                <a:gd name="f137" fmla="*/ 1066800 f123 1"/>
                <a:gd name="f138" fmla="*/ 149225 f124 1"/>
                <a:gd name="f139" fmla="*/ 146050 f124 1"/>
                <a:gd name="f140" fmla="*/ 1127125 f123 1"/>
                <a:gd name="f141" fmla="*/ 82550 f124 1"/>
                <a:gd name="f142" fmla="*/ 1146175 f123 1"/>
                <a:gd name="f143" fmla="*/ 0 f124 1"/>
                <a:gd name="f144" fmla="*/ 1138238 f123 1"/>
                <a:gd name="f145" fmla="*/ 11113 f124 1"/>
                <a:gd name="f146" fmla="*/ 995363 f123 1"/>
                <a:gd name="f147" fmla="*/ 25400 f124 1"/>
                <a:gd name="f148" fmla="*/ 852488 f123 1"/>
                <a:gd name="f149" fmla="*/ 36513 f124 1"/>
                <a:gd name="f150" fmla="*/ 709613 f123 1"/>
                <a:gd name="f151" fmla="*/ 52388 f124 1"/>
                <a:gd name="f152" fmla="*/ 566738 f123 1"/>
                <a:gd name="f153" fmla="*/ 66675 f124 1"/>
                <a:gd name="f154" fmla="*/ 428625 f123 1"/>
                <a:gd name="f155" fmla="*/ 77788 f124 1"/>
                <a:gd name="f156" fmla="*/ 285750 f123 1"/>
                <a:gd name="f157" fmla="*/ 93663 f124 1"/>
                <a:gd name="f158" fmla="*/ 142875 f123 1"/>
                <a:gd name="f159" fmla="*/ 107950 f124 1"/>
                <a:gd name="f160" fmla="*/ 0 f123 1"/>
                <a:gd name="f161" fmla="*/ 228600 f124 1"/>
                <a:gd name="f162" fmla="*/ 11113 f123 1"/>
                <a:gd name="f163" fmla="*/ 349250 f124 1"/>
                <a:gd name="f164" fmla="*/ 22225 f123 1"/>
                <a:gd name="f165" fmla="*/ 473075 f124 1"/>
                <a:gd name="f166" fmla="*/ 33338 f123 1"/>
                <a:gd name="f167" fmla="*/ 592138 f124 1"/>
                <a:gd name="f168" fmla="*/ 44450 f123 1"/>
                <a:gd name="f169" fmla="*/ 715963 f124 1"/>
                <a:gd name="f170" fmla="*/ 52388 f123 1"/>
                <a:gd name="f171" fmla="*/ 836613 f124 1"/>
                <a:gd name="f172" fmla="*/ 60325 f123 1"/>
                <a:gd name="f173" fmla="*/ 960438 f124 1"/>
                <a:gd name="f174" fmla="*/ 63500 f123 1"/>
                <a:gd name="f175" fmla="*/ 1081088 f124 1"/>
                <a:gd name="f176" fmla="*/ 71438 f123 1"/>
                <a:gd name="f177" fmla="*/ 120650 f123 1"/>
                <a:gd name="f178" fmla="*/ 1077913 f124 1"/>
                <a:gd name="f179" fmla="*/ 168275 f123 1"/>
                <a:gd name="f180" fmla="*/ 1069975 f124 1"/>
                <a:gd name="f181" fmla="*/ 228600 f123 1"/>
                <a:gd name="f182" fmla="*/ 1065213 f124 1"/>
                <a:gd name="f183" fmla="*/ 341313 f123 1"/>
                <a:gd name="f184" fmla="*/ 1062038 f124 1"/>
                <a:gd name="f185" fmla="*/ 454025 f123 1"/>
                <a:gd name="f186" fmla="*/ 1058863 f124 1"/>
                <a:gd name="f187" fmla="*/ 1050925 f124 1"/>
                <a:gd name="f188" fmla="*/ 679450 f123 1"/>
                <a:gd name="f189" fmla="*/ 1047750 f124 1"/>
                <a:gd name="f190" fmla="*/ 792163 f123 1"/>
                <a:gd name="f191" fmla="*/ 1042988 f124 1"/>
                <a:gd name="f192" fmla="*/ 904875 f123 1"/>
                <a:gd name="f193" fmla="*/ 1039813 f124 1"/>
                <a:gd name="f194" fmla="*/ 1017588 f123 1"/>
                <a:gd name="f195" fmla="*/ 998538 f124 1"/>
                <a:gd name="f196" fmla="*/ 1074738 f123 1"/>
                <a:gd name="f197" fmla="*/ 923925 f124 1"/>
                <a:gd name="f198" fmla="*/ 844550 f124 1"/>
                <a:gd name="f199" fmla="*/ 769938 f124 1"/>
                <a:gd name="f200" fmla="*/ 1063625 f123 1"/>
                <a:gd name="f201" fmla="*/ 690563 f124 1"/>
                <a:gd name="f202" fmla="*/ 1058863 f123 1"/>
                <a:gd name="f203" fmla="*/ 611188 f124 1"/>
                <a:gd name="f204" fmla="*/ 1052513 f123 1"/>
                <a:gd name="f205" fmla="*/ 536575 f124 1"/>
                <a:gd name="f206" fmla="*/ 1047750 f123 1"/>
                <a:gd name="f207" fmla="*/ 457200 f124 1"/>
                <a:gd name="f208" fmla="*/ 1044575 f123 1"/>
                <a:gd name="f209" fmla="*/ 420688 f124 1"/>
                <a:gd name="f210" fmla="*/ 1041400 f123 1"/>
                <a:gd name="f211" fmla="*/ 434975 f124 1"/>
                <a:gd name="f212" fmla="*/ f125 1 f2"/>
                <a:gd name="f213" fmla="*/ f128 1 681"/>
                <a:gd name="f214" fmla="*/ f129 1 724"/>
                <a:gd name="f215" fmla="*/ f130 1 681"/>
                <a:gd name="f216" fmla="*/ f131 1 724"/>
                <a:gd name="f217" fmla="*/ f132 1 681"/>
                <a:gd name="f218" fmla="*/ f133 1 724"/>
                <a:gd name="f219" fmla="*/ f134 1 681"/>
                <a:gd name="f220" fmla="*/ f135 1 724"/>
                <a:gd name="f221" fmla="*/ f136 1 681"/>
                <a:gd name="f222" fmla="*/ f137 1 724"/>
                <a:gd name="f223" fmla="*/ f138 1 681"/>
                <a:gd name="f224" fmla="*/ f139 1 681"/>
                <a:gd name="f225" fmla="*/ f140 1 724"/>
                <a:gd name="f226" fmla="*/ f141 1 681"/>
                <a:gd name="f227" fmla="*/ f142 1 724"/>
                <a:gd name="f228" fmla="*/ f143 1 681"/>
                <a:gd name="f229" fmla="*/ f144 1 724"/>
                <a:gd name="f230" fmla="*/ f145 1 681"/>
                <a:gd name="f231" fmla="*/ f146 1 724"/>
                <a:gd name="f232" fmla="*/ f147 1 681"/>
                <a:gd name="f233" fmla="*/ f148 1 724"/>
                <a:gd name="f234" fmla="*/ f149 1 681"/>
                <a:gd name="f235" fmla="*/ f150 1 724"/>
                <a:gd name="f236" fmla="*/ f151 1 681"/>
                <a:gd name="f237" fmla="*/ f152 1 724"/>
                <a:gd name="f238" fmla="*/ f153 1 681"/>
                <a:gd name="f239" fmla="*/ f154 1 724"/>
                <a:gd name="f240" fmla="*/ f155 1 681"/>
                <a:gd name="f241" fmla="*/ f156 1 724"/>
                <a:gd name="f242" fmla="*/ f157 1 681"/>
                <a:gd name="f243" fmla="*/ f158 1 724"/>
                <a:gd name="f244" fmla="*/ f159 1 681"/>
                <a:gd name="f245" fmla="*/ f160 1 724"/>
                <a:gd name="f246" fmla="*/ f161 1 681"/>
                <a:gd name="f247" fmla="*/ f162 1 724"/>
                <a:gd name="f248" fmla="*/ f163 1 681"/>
                <a:gd name="f249" fmla="*/ f164 1 724"/>
                <a:gd name="f250" fmla="*/ f165 1 681"/>
                <a:gd name="f251" fmla="*/ f166 1 724"/>
                <a:gd name="f252" fmla="*/ f167 1 681"/>
                <a:gd name="f253" fmla="*/ f168 1 724"/>
                <a:gd name="f254" fmla="*/ f169 1 681"/>
                <a:gd name="f255" fmla="*/ f170 1 724"/>
                <a:gd name="f256" fmla="*/ f171 1 681"/>
                <a:gd name="f257" fmla="*/ f172 1 724"/>
                <a:gd name="f258" fmla="*/ f173 1 681"/>
                <a:gd name="f259" fmla="*/ f174 1 724"/>
                <a:gd name="f260" fmla="*/ f175 1 681"/>
                <a:gd name="f261" fmla="*/ f176 1 724"/>
                <a:gd name="f262" fmla="*/ f177 1 724"/>
                <a:gd name="f263" fmla="*/ f178 1 681"/>
                <a:gd name="f264" fmla="*/ f179 1 724"/>
                <a:gd name="f265" fmla="*/ f180 1 681"/>
                <a:gd name="f266" fmla="*/ f181 1 724"/>
                <a:gd name="f267" fmla="*/ f182 1 681"/>
                <a:gd name="f268" fmla="*/ f183 1 724"/>
                <a:gd name="f269" fmla="*/ f184 1 681"/>
                <a:gd name="f270" fmla="*/ f185 1 724"/>
                <a:gd name="f271" fmla="*/ f186 1 681"/>
                <a:gd name="f272" fmla="*/ f187 1 681"/>
                <a:gd name="f273" fmla="*/ f188 1 724"/>
                <a:gd name="f274" fmla="*/ f189 1 681"/>
                <a:gd name="f275" fmla="*/ f190 1 724"/>
                <a:gd name="f276" fmla="*/ f191 1 681"/>
                <a:gd name="f277" fmla="*/ f192 1 724"/>
                <a:gd name="f278" fmla="*/ f193 1 681"/>
                <a:gd name="f279" fmla="*/ f194 1 724"/>
                <a:gd name="f280" fmla="*/ f195 1 681"/>
                <a:gd name="f281" fmla="*/ f196 1 724"/>
                <a:gd name="f282" fmla="*/ f197 1 681"/>
                <a:gd name="f283" fmla="*/ f198 1 681"/>
                <a:gd name="f284" fmla="*/ f199 1 681"/>
                <a:gd name="f285" fmla="*/ f200 1 724"/>
                <a:gd name="f286" fmla="*/ f201 1 681"/>
                <a:gd name="f287" fmla="*/ f202 1 724"/>
                <a:gd name="f288" fmla="*/ f203 1 681"/>
                <a:gd name="f289" fmla="*/ f204 1 724"/>
                <a:gd name="f290" fmla="*/ f205 1 681"/>
                <a:gd name="f291" fmla="*/ f206 1 724"/>
                <a:gd name="f292" fmla="*/ f207 1 681"/>
                <a:gd name="f293" fmla="*/ f208 1 724"/>
                <a:gd name="f294" fmla="*/ f209 1 681"/>
                <a:gd name="f295" fmla="*/ f210 1 724"/>
                <a:gd name="f296" fmla="*/ f211 1 681"/>
                <a:gd name="f297" fmla="*/ 0 1 f126"/>
                <a:gd name="f298" fmla="*/ f6 1 f126"/>
                <a:gd name="f299" fmla="*/ 0 1 f127"/>
                <a:gd name="f300" fmla="*/ f7 1 f127"/>
                <a:gd name="f301" fmla="+- f212 0 f1"/>
                <a:gd name="f302" fmla="*/ f213 1 f126"/>
                <a:gd name="f303" fmla="*/ f214 1 f127"/>
                <a:gd name="f304" fmla="*/ f215 1 f126"/>
                <a:gd name="f305" fmla="*/ f216 1 f127"/>
                <a:gd name="f306" fmla="*/ f217 1 f126"/>
                <a:gd name="f307" fmla="*/ f218 1 f127"/>
                <a:gd name="f308" fmla="*/ f219 1 f126"/>
                <a:gd name="f309" fmla="*/ f220 1 f127"/>
                <a:gd name="f310" fmla="*/ f221 1 f126"/>
                <a:gd name="f311" fmla="*/ f222 1 f127"/>
                <a:gd name="f312" fmla="*/ f223 1 f126"/>
                <a:gd name="f313" fmla="*/ f224 1 f126"/>
                <a:gd name="f314" fmla="*/ f225 1 f127"/>
                <a:gd name="f315" fmla="*/ f226 1 f126"/>
                <a:gd name="f316" fmla="*/ f227 1 f127"/>
                <a:gd name="f317" fmla="*/ f228 1 f126"/>
                <a:gd name="f318" fmla="*/ f229 1 f127"/>
                <a:gd name="f319" fmla="*/ f230 1 f126"/>
                <a:gd name="f320" fmla="*/ f231 1 f127"/>
                <a:gd name="f321" fmla="*/ f232 1 f126"/>
                <a:gd name="f322" fmla="*/ f233 1 f127"/>
                <a:gd name="f323" fmla="*/ f234 1 f126"/>
                <a:gd name="f324" fmla="*/ f235 1 f127"/>
                <a:gd name="f325" fmla="*/ f236 1 f126"/>
                <a:gd name="f326" fmla="*/ f237 1 f127"/>
                <a:gd name="f327" fmla="*/ f238 1 f126"/>
                <a:gd name="f328" fmla="*/ f239 1 f127"/>
                <a:gd name="f329" fmla="*/ f240 1 f126"/>
                <a:gd name="f330" fmla="*/ f241 1 f127"/>
                <a:gd name="f331" fmla="*/ f242 1 f126"/>
                <a:gd name="f332" fmla="*/ f243 1 f127"/>
                <a:gd name="f333" fmla="*/ f244 1 f126"/>
                <a:gd name="f334" fmla="*/ f245 1 f127"/>
                <a:gd name="f335" fmla="*/ f246 1 f126"/>
                <a:gd name="f336" fmla="*/ f247 1 f127"/>
                <a:gd name="f337" fmla="*/ f248 1 f126"/>
                <a:gd name="f338" fmla="*/ f249 1 f127"/>
                <a:gd name="f339" fmla="*/ f250 1 f126"/>
                <a:gd name="f340" fmla="*/ f251 1 f127"/>
                <a:gd name="f341" fmla="*/ f252 1 f126"/>
                <a:gd name="f342" fmla="*/ f253 1 f127"/>
                <a:gd name="f343" fmla="*/ f254 1 f126"/>
                <a:gd name="f344" fmla="*/ f255 1 f127"/>
                <a:gd name="f345" fmla="*/ f256 1 f126"/>
                <a:gd name="f346" fmla="*/ f257 1 f127"/>
                <a:gd name="f347" fmla="*/ f258 1 f126"/>
                <a:gd name="f348" fmla="*/ f259 1 f127"/>
                <a:gd name="f349" fmla="*/ f260 1 f126"/>
                <a:gd name="f350" fmla="*/ f261 1 f127"/>
                <a:gd name="f351" fmla="*/ f262 1 f127"/>
                <a:gd name="f352" fmla="*/ f263 1 f126"/>
                <a:gd name="f353" fmla="*/ f264 1 f127"/>
                <a:gd name="f354" fmla="*/ f265 1 f126"/>
                <a:gd name="f355" fmla="*/ f266 1 f127"/>
                <a:gd name="f356" fmla="*/ f267 1 f126"/>
                <a:gd name="f357" fmla="*/ f268 1 f127"/>
                <a:gd name="f358" fmla="*/ f269 1 f126"/>
                <a:gd name="f359" fmla="*/ f270 1 f127"/>
                <a:gd name="f360" fmla="*/ f271 1 f126"/>
                <a:gd name="f361" fmla="*/ f272 1 f126"/>
                <a:gd name="f362" fmla="*/ f273 1 f127"/>
                <a:gd name="f363" fmla="*/ f274 1 f126"/>
                <a:gd name="f364" fmla="*/ f275 1 f127"/>
                <a:gd name="f365" fmla="*/ f276 1 f126"/>
                <a:gd name="f366" fmla="*/ f277 1 f127"/>
                <a:gd name="f367" fmla="*/ f278 1 f126"/>
                <a:gd name="f368" fmla="*/ f279 1 f127"/>
                <a:gd name="f369" fmla="*/ f280 1 f126"/>
                <a:gd name="f370" fmla="*/ f281 1 f127"/>
                <a:gd name="f371" fmla="*/ f282 1 f126"/>
                <a:gd name="f372" fmla="*/ f283 1 f126"/>
                <a:gd name="f373" fmla="*/ f284 1 f126"/>
                <a:gd name="f374" fmla="*/ f285 1 f127"/>
                <a:gd name="f375" fmla="*/ f286 1 f126"/>
                <a:gd name="f376" fmla="*/ f287 1 f127"/>
                <a:gd name="f377" fmla="*/ f288 1 f126"/>
                <a:gd name="f378" fmla="*/ f289 1 f127"/>
                <a:gd name="f379" fmla="*/ f290 1 f126"/>
                <a:gd name="f380" fmla="*/ f291 1 f127"/>
                <a:gd name="f381" fmla="*/ f292 1 f126"/>
                <a:gd name="f382" fmla="*/ f293 1 f127"/>
                <a:gd name="f383" fmla="*/ f294 1 f126"/>
                <a:gd name="f384" fmla="*/ f295 1 f127"/>
                <a:gd name="f385" fmla="*/ f296 1 f126"/>
                <a:gd name="f386" fmla="*/ f297 f121 1"/>
                <a:gd name="f387" fmla="*/ f298 f121 1"/>
                <a:gd name="f388" fmla="*/ f300 f122 1"/>
                <a:gd name="f389" fmla="*/ f299 f122 1"/>
                <a:gd name="f390" fmla="*/ f302 f121 1"/>
                <a:gd name="f391" fmla="*/ f303 f122 1"/>
                <a:gd name="f392" fmla="*/ f304 f121 1"/>
                <a:gd name="f393" fmla="*/ f305 f122 1"/>
                <a:gd name="f394" fmla="*/ f306 f121 1"/>
                <a:gd name="f395" fmla="*/ f307 f122 1"/>
                <a:gd name="f396" fmla="*/ f308 f121 1"/>
                <a:gd name="f397" fmla="*/ f309 f122 1"/>
                <a:gd name="f398" fmla="*/ f310 f121 1"/>
                <a:gd name="f399" fmla="*/ f311 f122 1"/>
                <a:gd name="f400" fmla="*/ f312 f121 1"/>
                <a:gd name="f401" fmla="*/ f313 f121 1"/>
                <a:gd name="f402" fmla="*/ f314 f122 1"/>
                <a:gd name="f403" fmla="*/ f315 f121 1"/>
                <a:gd name="f404" fmla="*/ f316 f122 1"/>
                <a:gd name="f405" fmla="*/ f317 f121 1"/>
                <a:gd name="f406" fmla="*/ f318 f122 1"/>
                <a:gd name="f407" fmla="*/ f319 f121 1"/>
                <a:gd name="f408" fmla="*/ f320 f122 1"/>
                <a:gd name="f409" fmla="*/ f321 f121 1"/>
                <a:gd name="f410" fmla="*/ f322 f122 1"/>
                <a:gd name="f411" fmla="*/ f323 f121 1"/>
                <a:gd name="f412" fmla="*/ f324 f122 1"/>
                <a:gd name="f413" fmla="*/ f325 f121 1"/>
                <a:gd name="f414" fmla="*/ f326 f122 1"/>
                <a:gd name="f415" fmla="*/ f327 f121 1"/>
                <a:gd name="f416" fmla="*/ f328 f122 1"/>
                <a:gd name="f417" fmla="*/ f329 f121 1"/>
                <a:gd name="f418" fmla="*/ f330 f122 1"/>
                <a:gd name="f419" fmla="*/ f331 f121 1"/>
                <a:gd name="f420" fmla="*/ f332 f122 1"/>
                <a:gd name="f421" fmla="*/ f333 f121 1"/>
                <a:gd name="f422" fmla="*/ f334 f122 1"/>
                <a:gd name="f423" fmla="*/ f335 f121 1"/>
                <a:gd name="f424" fmla="*/ f336 f122 1"/>
                <a:gd name="f425" fmla="*/ f337 f121 1"/>
                <a:gd name="f426" fmla="*/ f338 f122 1"/>
                <a:gd name="f427" fmla="*/ f339 f121 1"/>
                <a:gd name="f428" fmla="*/ f340 f122 1"/>
                <a:gd name="f429" fmla="*/ f341 f121 1"/>
                <a:gd name="f430" fmla="*/ f342 f122 1"/>
                <a:gd name="f431" fmla="*/ f343 f121 1"/>
                <a:gd name="f432" fmla="*/ f344 f122 1"/>
                <a:gd name="f433" fmla="*/ f345 f121 1"/>
                <a:gd name="f434" fmla="*/ f346 f122 1"/>
                <a:gd name="f435" fmla="*/ f347 f121 1"/>
                <a:gd name="f436" fmla="*/ f348 f122 1"/>
                <a:gd name="f437" fmla="*/ f349 f121 1"/>
                <a:gd name="f438" fmla="*/ f350 f122 1"/>
                <a:gd name="f439" fmla="*/ f351 f122 1"/>
                <a:gd name="f440" fmla="*/ f352 f121 1"/>
                <a:gd name="f441" fmla="*/ f353 f122 1"/>
                <a:gd name="f442" fmla="*/ f354 f121 1"/>
                <a:gd name="f443" fmla="*/ f355 f122 1"/>
                <a:gd name="f444" fmla="*/ f356 f121 1"/>
                <a:gd name="f445" fmla="*/ f357 f122 1"/>
                <a:gd name="f446" fmla="*/ f358 f121 1"/>
                <a:gd name="f447" fmla="*/ f359 f122 1"/>
                <a:gd name="f448" fmla="*/ f360 f121 1"/>
                <a:gd name="f449" fmla="*/ f361 f121 1"/>
                <a:gd name="f450" fmla="*/ f362 f122 1"/>
                <a:gd name="f451" fmla="*/ f363 f121 1"/>
                <a:gd name="f452" fmla="*/ f364 f122 1"/>
                <a:gd name="f453" fmla="*/ f365 f121 1"/>
                <a:gd name="f454" fmla="*/ f366 f122 1"/>
                <a:gd name="f455" fmla="*/ f367 f121 1"/>
                <a:gd name="f456" fmla="*/ f368 f122 1"/>
                <a:gd name="f457" fmla="*/ f369 f121 1"/>
                <a:gd name="f458" fmla="*/ f370 f122 1"/>
                <a:gd name="f459" fmla="*/ f371 f121 1"/>
                <a:gd name="f460" fmla="*/ f372 f121 1"/>
                <a:gd name="f461" fmla="*/ f373 f121 1"/>
                <a:gd name="f462" fmla="*/ f374 f122 1"/>
                <a:gd name="f463" fmla="*/ f375 f121 1"/>
                <a:gd name="f464" fmla="*/ f376 f122 1"/>
                <a:gd name="f465" fmla="*/ f377 f121 1"/>
                <a:gd name="f466" fmla="*/ f378 f122 1"/>
                <a:gd name="f467" fmla="*/ f379 f121 1"/>
                <a:gd name="f468" fmla="*/ f380 f122 1"/>
                <a:gd name="f469" fmla="*/ f381 f121 1"/>
                <a:gd name="f470" fmla="*/ f382 f122 1"/>
                <a:gd name="f471" fmla="*/ f383 f121 1"/>
                <a:gd name="f472" fmla="*/ f384 f122 1"/>
                <a:gd name="f473" fmla="*/ f385 f121 1"/>
              </a:gdLst>
              <a:ahLst/>
              <a:cxnLst>
                <a:cxn ang="3cd4">
                  <a:pos x="hc" y="t"/>
                </a:cxn>
                <a:cxn ang="0">
                  <a:pos x="r" y="vc"/>
                </a:cxn>
                <a:cxn ang="cd4">
                  <a:pos x="hc" y="b"/>
                </a:cxn>
                <a:cxn ang="cd2">
                  <a:pos x="l" y="vc"/>
                </a:cxn>
                <a:cxn ang="f301">
                  <a:pos x="f390" y="f391"/>
                </a:cxn>
                <a:cxn ang="f301">
                  <a:pos x="f392" y="f393"/>
                </a:cxn>
                <a:cxn ang="f301">
                  <a:pos x="f394" y="f395"/>
                </a:cxn>
                <a:cxn ang="f301">
                  <a:pos x="f396" y="f397"/>
                </a:cxn>
                <a:cxn ang="f301">
                  <a:pos x="f398" y="f399"/>
                </a:cxn>
                <a:cxn ang="f301">
                  <a:pos x="f400" y="f393"/>
                </a:cxn>
                <a:cxn ang="f301">
                  <a:pos x="f401" y="f402"/>
                </a:cxn>
                <a:cxn ang="f301">
                  <a:pos x="f403" y="f404"/>
                </a:cxn>
                <a:cxn ang="f301">
                  <a:pos x="f405" y="f406"/>
                </a:cxn>
                <a:cxn ang="f301">
                  <a:pos x="f407" y="f408"/>
                </a:cxn>
                <a:cxn ang="f301">
                  <a:pos x="f409" y="f410"/>
                </a:cxn>
                <a:cxn ang="f301">
                  <a:pos x="f411" y="f412"/>
                </a:cxn>
                <a:cxn ang="f301">
                  <a:pos x="f413" y="f414"/>
                </a:cxn>
                <a:cxn ang="f301">
                  <a:pos x="f415" y="f416"/>
                </a:cxn>
                <a:cxn ang="f301">
                  <a:pos x="f417" y="f418"/>
                </a:cxn>
                <a:cxn ang="f301">
                  <a:pos x="f419" y="f420"/>
                </a:cxn>
                <a:cxn ang="f301">
                  <a:pos x="f421" y="f422"/>
                </a:cxn>
                <a:cxn ang="f301">
                  <a:pos x="f423" y="f424"/>
                </a:cxn>
                <a:cxn ang="f301">
                  <a:pos x="f425" y="f426"/>
                </a:cxn>
                <a:cxn ang="f301">
                  <a:pos x="f427" y="f428"/>
                </a:cxn>
                <a:cxn ang="f301">
                  <a:pos x="f429" y="f430"/>
                </a:cxn>
                <a:cxn ang="f301">
                  <a:pos x="f431" y="f432"/>
                </a:cxn>
                <a:cxn ang="f301">
                  <a:pos x="f433" y="f434"/>
                </a:cxn>
                <a:cxn ang="f301">
                  <a:pos x="f435" y="f436"/>
                </a:cxn>
                <a:cxn ang="f301">
                  <a:pos x="f437" y="f438"/>
                </a:cxn>
                <a:cxn ang="f301">
                  <a:pos x="f437" y="f439"/>
                </a:cxn>
                <a:cxn ang="f301">
                  <a:pos x="f440" y="f441"/>
                </a:cxn>
                <a:cxn ang="f301">
                  <a:pos x="f442" y="f443"/>
                </a:cxn>
                <a:cxn ang="f301">
                  <a:pos x="f444" y="f445"/>
                </a:cxn>
                <a:cxn ang="f301">
                  <a:pos x="f446" y="f447"/>
                </a:cxn>
                <a:cxn ang="f301">
                  <a:pos x="f448" y="f414"/>
                </a:cxn>
                <a:cxn ang="f301">
                  <a:pos x="f449" y="f450"/>
                </a:cxn>
                <a:cxn ang="f301">
                  <a:pos x="f451" y="f452"/>
                </a:cxn>
                <a:cxn ang="f301">
                  <a:pos x="f453" y="f454"/>
                </a:cxn>
                <a:cxn ang="f301">
                  <a:pos x="f455" y="f456"/>
                </a:cxn>
                <a:cxn ang="f301">
                  <a:pos x="f457" y="f458"/>
                </a:cxn>
                <a:cxn ang="f301">
                  <a:pos x="f459" y="f397"/>
                </a:cxn>
                <a:cxn ang="f301">
                  <a:pos x="f460" y="f399"/>
                </a:cxn>
                <a:cxn ang="f301">
                  <a:pos x="f461" y="f462"/>
                </a:cxn>
                <a:cxn ang="f301">
                  <a:pos x="f463" y="f464"/>
                </a:cxn>
                <a:cxn ang="f301">
                  <a:pos x="f465" y="f466"/>
                </a:cxn>
                <a:cxn ang="f301">
                  <a:pos x="f467" y="f468"/>
                </a:cxn>
                <a:cxn ang="f301">
                  <a:pos x="f469" y="f470"/>
                </a:cxn>
                <a:cxn ang="f301">
                  <a:pos x="f471" y="f472"/>
                </a:cxn>
                <a:cxn ang="f301">
                  <a:pos x="f473" y="f395"/>
                </a:cxn>
              </a:cxnLst>
              <a:rect l="f386" t="f389" r="f387" b="f388"/>
              <a:pathLst>
                <a:path w="681" h="724">
                  <a:moveTo>
                    <a:pt x="f8" y="f9"/>
                  </a:moveTo>
                  <a:lnTo>
                    <a:pt x="f10" y="f11"/>
                  </a:lnTo>
                  <a:lnTo>
                    <a:pt x="f12" y="f13"/>
                  </a:lnTo>
                  <a:lnTo>
                    <a:pt x="f14" y="f15"/>
                  </a:lnTo>
                  <a:lnTo>
                    <a:pt x="f16" y="f9"/>
                  </a:lnTo>
                  <a:lnTo>
                    <a:pt x="f17" y="f18"/>
                  </a:lnTo>
                  <a:lnTo>
                    <a:pt x="f19" y="f20"/>
                  </a:lnTo>
                  <a:lnTo>
                    <a:pt x="f21" y="f20"/>
                  </a:lnTo>
                  <a:lnTo>
                    <a:pt x="f22" y="f23"/>
                  </a:lnTo>
                  <a:lnTo>
                    <a:pt x="f24" y="f25"/>
                  </a:lnTo>
                  <a:lnTo>
                    <a:pt x="f24" y="f13"/>
                  </a:lnTo>
                  <a:lnTo>
                    <a:pt x="f26" y="f27"/>
                  </a:lnTo>
                  <a:lnTo>
                    <a:pt x="f26" y="f28"/>
                  </a:lnTo>
                  <a:lnTo>
                    <a:pt x="f29" y="f7"/>
                  </a:lnTo>
                  <a:lnTo>
                    <a:pt x="f30" y="f31"/>
                  </a:lnTo>
                  <a:lnTo>
                    <a:pt x="f32" y="f33"/>
                  </a:lnTo>
                  <a:lnTo>
                    <a:pt x="f5" y="f33"/>
                  </a:lnTo>
                  <a:lnTo>
                    <a:pt x="f34" y="f23"/>
                  </a:lnTo>
                  <a:lnTo>
                    <a:pt x="f35" y="f36"/>
                  </a:lnTo>
                  <a:lnTo>
                    <a:pt x="f32" y="f37"/>
                  </a:lnTo>
                  <a:lnTo>
                    <a:pt x="f38" y="f39"/>
                  </a:lnTo>
                  <a:lnTo>
                    <a:pt x="f40" y="f41"/>
                  </a:lnTo>
                  <a:lnTo>
                    <a:pt x="f42" y="f43"/>
                  </a:lnTo>
                  <a:lnTo>
                    <a:pt x="f44" y="f45"/>
                  </a:lnTo>
                  <a:lnTo>
                    <a:pt x="f46" y="f47"/>
                  </a:lnTo>
                  <a:lnTo>
                    <a:pt x="f48" y="f49"/>
                  </a:lnTo>
                  <a:lnTo>
                    <a:pt x="f50" y="f51"/>
                  </a:lnTo>
                  <a:lnTo>
                    <a:pt x="f52" y="f53"/>
                  </a:lnTo>
                  <a:lnTo>
                    <a:pt x="f54" y="f2"/>
                  </a:lnTo>
                  <a:lnTo>
                    <a:pt x="f55" y="f56"/>
                  </a:lnTo>
                  <a:lnTo>
                    <a:pt x="f57" y="f29"/>
                  </a:lnTo>
                  <a:lnTo>
                    <a:pt x="f58" y="f52"/>
                  </a:lnTo>
                  <a:lnTo>
                    <a:pt x="f59" y="f5"/>
                  </a:lnTo>
                  <a:lnTo>
                    <a:pt x="f60" y="f61"/>
                  </a:lnTo>
                  <a:lnTo>
                    <a:pt x="f62" y="f35"/>
                  </a:lnTo>
                  <a:lnTo>
                    <a:pt x="f63" y="f32"/>
                  </a:lnTo>
                  <a:lnTo>
                    <a:pt x="f64" y="f65"/>
                  </a:lnTo>
                  <a:lnTo>
                    <a:pt x="f66" y="f40"/>
                  </a:lnTo>
                  <a:lnTo>
                    <a:pt x="f67" y="f68"/>
                  </a:lnTo>
                  <a:lnTo>
                    <a:pt x="f69" y="f70"/>
                  </a:lnTo>
                  <a:lnTo>
                    <a:pt x="f71" y="f44"/>
                  </a:lnTo>
                  <a:lnTo>
                    <a:pt x="f72" y="f73"/>
                  </a:lnTo>
                  <a:lnTo>
                    <a:pt x="f74" y="f46"/>
                  </a:lnTo>
                  <a:lnTo>
                    <a:pt x="f75" y="f76"/>
                  </a:lnTo>
                  <a:lnTo>
                    <a:pt x="f77" y="f48"/>
                  </a:lnTo>
                  <a:lnTo>
                    <a:pt x="f78" y="f79"/>
                  </a:lnTo>
                  <a:lnTo>
                    <a:pt x="f80" y="f79"/>
                  </a:lnTo>
                  <a:lnTo>
                    <a:pt x="f81" y="f50"/>
                  </a:lnTo>
                  <a:lnTo>
                    <a:pt x="f6" y="f52"/>
                  </a:lnTo>
                  <a:lnTo>
                    <a:pt x="f6" y="f57"/>
                  </a:lnTo>
                  <a:lnTo>
                    <a:pt x="f6" y="f82"/>
                  </a:lnTo>
                  <a:lnTo>
                    <a:pt x="f6" y="f26"/>
                  </a:lnTo>
                  <a:lnTo>
                    <a:pt x="f9" y="f60"/>
                  </a:lnTo>
                  <a:lnTo>
                    <a:pt x="f83" y="f60"/>
                  </a:lnTo>
                  <a:lnTo>
                    <a:pt x="f83" y="f62"/>
                  </a:lnTo>
                  <a:lnTo>
                    <a:pt x="f84" y="f2"/>
                  </a:lnTo>
                  <a:lnTo>
                    <a:pt x="f84" y="f85"/>
                  </a:lnTo>
                  <a:lnTo>
                    <a:pt x="f86" y="f87"/>
                  </a:lnTo>
                  <a:lnTo>
                    <a:pt x="f86" y="f10"/>
                  </a:lnTo>
                  <a:lnTo>
                    <a:pt x="f88" y="f89"/>
                  </a:lnTo>
                  <a:lnTo>
                    <a:pt x="f88" y="f47"/>
                  </a:lnTo>
                  <a:lnTo>
                    <a:pt x="f90" y="f91"/>
                  </a:lnTo>
                  <a:lnTo>
                    <a:pt x="f92" y="f93"/>
                  </a:lnTo>
                  <a:lnTo>
                    <a:pt x="f92" y="f94"/>
                  </a:lnTo>
                  <a:lnTo>
                    <a:pt x="f95" y="f96"/>
                  </a:lnTo>
                  <a:lnTo>
                    <a:pt x="f95" y="f97"/>
                  </a:lnTo>
                  <a:lnTo>
                    <a:pt x="f98" y="f99"/>
                  </a:lnTo>
                  <a:lnTo>
                    <a:pt x="f98" y="f100"/>
                  </a:lnTo>
                  <a:lnTo>
                    <a:pt x="f101" y="f102"/>
                  </a:lnTo>
                  <a:lnTo>
                    <a:pt x="f101" y="f18"/>
                  </a:lnTo>
                  <a:lnTo>
                    <a:pt x="f103" y="f18"/>
                  </a:lnTo>
                  <a:lnTo>
                    <a:pt x="f80" y="f20"/>
                  </a:lnTo>
                  <a:lnTo>
                    <a:pt x="f37" y="f20"/>
                  </a:lnTo>
                  <a:lnTo>
                    <a:pt x="f104" y="f23"/>
                  </a:lnTo>
                  <a:lnTo>
                    <a:pt x="f105" y="f23"/>
                  </a:lnTo>
                  <a:lnTo>
                    <a:pt x="f106" y="f25"/>
                  </a:lnTo>
                  <a:lnTo>
                    <a:pt x="f107" y="f25"/>
                  </a:lnTo>
                  <a:lnTo>
                    <a:pt x="f108" y="f88"/>
                  </a:lnTo>
                  <a:lnTo>
                    <a:pt x="f109" y="f88"/>
                  </a:lnTo>
                  <a:lnTo>
                    <a:pt x="f72" y="f110"/>
                  </a:lnTo>
                  <a:lnTo>
                    <a:pt x="f111" y="f112"/>
                  </a:lnTo>
                  <a:lnTo>
                    <a:pt x="f113" y="f112"/>
                  </a:lnTo>
                  <a:lnTo>
                    <a:pt x="f114" y="f95"/>
                  </a:lnTo>
                  <a:lnTo>
                    <a:pt x="f115" y="f116"/>
                  </a:lnTo>
                  <a:lnTo>
                    <a:pt x="f117" y="f116"/>
                  </a:lnTo>
                  <a:lnTo>
                    <a:pt x="f118" y="f119"/>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2" name="Freeform 26">
              <a:extLst>
                <a:ext uri="{FF2B5EF4-FFF2-40B4-BE49-F238E27FC236}">
                  <a16:creationId xmlns:a16="http://schemas.microsoft.com/office/drawing/2014/main" id="{B1BFE41C-E832-7F23-791A-5DA495691D67}"/>
                </a:ext>
              </a:extLst>
            </p:cNvPr>
            <p:cNvSpPr/>
            <p:nvPr/>
          </p:nvSpPr>
          <p:spPr>
            <a:xfrm>
              <a:off x="1648654" y="1998348"/>
              <a:ext cx="754645" cy="1174683"/>
            </a:xfrm>
            <a:custGeom>
              <a:avLst/>
              <a:gdLst>
                <a:gd name="f0" fmla="val 10800000"/>
                <a:gd name="f1" fmla="val 5400000"/>
                <a:gd name="f2" fmla="val 180"/>
                <a:gd name="f3" fmla="val w"/>
                <a:gd name="f4" fmla="val h"/>
                <a:gd name="f5" fmla="val 0"/>
                <a:gd name="f6" fmla="val 636"/>
                <a:gd name="f7" fmla="val 990"/>
                <a:gd name="f8" fmla="val 518"/>
                <a:gd name="f9" fmla="val 850"/>
                <a:gd name="f10" fmla="val 508"/>
                <a:gd name="f11" fmla="val 862"/>
                <a:gd name="f12" fmla="val 501"/>
                <a:gd name="f13" fmla="val 867"/>
                <a:gd name="f14" fmla="val 497"/>
                <a:gd name="f15" fmla="val 492"/>
                <a:gd name="f16" fmla="val 490"/>
                <a:gd name="f17" fmla="val 852"/>
                <a:gd name="f18" fmla="val 482"/>
                <a:gd name="f19" fmla="val 848"/>
                <a:gd name="f20" fmla="val 471"/>
                <a:gd name="f21" fmla="val 845"/>
                <a:gd name="f22" fmla="val 464"/>
                <a:gd name="f23" fmla="val 454"/>
                <a:gd name="f24" fmla="val 449"/>
                <a:gd name="f25" fmla="val 445"/>
                <a:gd name="f26" fmla="val 859"/>
                <a:gd name="f27" fmla="val 871"/>
                <a:gd name="f28" fmla="val 447"/>
                <a:gd name="f29" fmla="val 885"/>
                <a:gd name="f30" fmla="val 895"/>
                <a:gd name="f31" fmla="val 902"/>
                <a:gd name="f32" fmla="val 909"/>
                <a:gd name="f33" fmla="val 919"/>
                <a:gd name="f34" fmla="val 928"/>
                <a:gd name="f35" fmla="val 945"/>
                <a:gd name="f36" fmla="val 438"/>
                <a:gd name="f37" fmla="val 414"/>
                <a:gd name="f38" fmla="val 959"/>
                <a:gd name="f39" fmla="val 393"/>
                <a:gd name="f40" fmla="val 371"/>
                <a:gd name="f41" fmla="val 900"/>
                <a:gd name="f42" fmla="val 350"/>
                <a:gd name="f43" fmla="val 869"/>
                <a:gd name="f44" fmla="val 329"/>
                <a:gd name="f45" fmla="val 841"/>
                <a:gd name="f46" fmla="val 307"/>
                <a:gd name="f47" fmla="val 810"/>
                <a:gd name="f48" fmla="val 286"/>
                <a:gd name="f49" fmla="val 779"/>
                <a:gd name="f50" fmla="val 265"/>
                <a:gd name="f51" fmla="val 751"/>
                <a:gd name="f52" fmla="val 251"/>
                <a:gd name="f53" fmla="val 729"/>
                <a:gd name="f54" fmla="val 234"/>
                <a:gd name="f55" fmla="val 708"/>
                <a:gd name="f56" fmla="val 220"/>
                <a:gd name="f57" fmla="val 687"/>
                <a:gd name="f58" fmla="val 206"/>
                <a:gd name="f59" fmla="val 665"/>
                <a:gd name="f60" fmla="val 189"/>
                <a:gd name="f61" fmla="val 644"/>
                <a:gd name="f62" fmla="val 175"/>
                <a:gd name="f63" fmla="val 623"/>
                <a:gd name="f64" fmla="val 161"/>
                <a:gd name="f65" fmla="val 601"/>
                <a:gd name="f66" fmla="val 147"/>
                <a:gd name="f67" fmla="val 580"/>
                <a:gd name="f68" fmla="val 128"/>
                <a:gd name="f69" fmla="val 556"/>
                <a:gd name="f70" fmla="val 109"/>
                <a:gd name="f71" fmla="val 530"/>
                <a:gd name="f72" fmla="val 90"/>
                <a:gd name="f73" fmla="val 504"/>
                <a:gd name="f74" fmla="val 73"/>
                <a:gd name="f75" fmla="val 478"/>
                <a:gd name="f76" fmla="val 54"/>
                <a:gd name="f77" fmla="val 452"/>
                <a:gd name="f78" fmla="val 35"/>
                <a:gd name="f79" fmla="val 426"/>
                <a:gd name="f80" fmla="val 19"/>
                <a:gd name="f81" fmla="val 400"/>
                <a:gd name="f82" fmla="val 374"/>
                <a:gd name="f83" fmla="val 7"/>
                <a:gd name="f84" fmla="val 12"/>
                <a:gd name="f85" fmla="val 17"/>
                <a:gd name="f86" fmla="val 305"/>
                <a:gd name="f87" fmla="val 24"/>
                <a:gd name="f88" fmla="val 282"/>
                <a:gd name="f89" fmla="val 28"/>
                <a:gd name="f90" fmla="val 258"/>
                <a:gd name="f91" fmla="val 33"/>
                <a:gd name="f92" fmla="val 38"/>
                <a:gd name="f93" fmla="val 211"/>
                <a:gd name="f94" fmla="val 45"/>
                <a:gd name="f95" fmla="val 187"/>
                <a:gd name="f96" fmla="val 50"/>
                <a:gd name="f97" fmla="val 163"/>
                <a:gd name="f98" fmla="val 142"/>
                <a:gd name="f99" fmla="val 61"/>
                <a:gd name="f100" fmla="val 118"/>
                <a:gd name="f101" fmla="val 66"/>
                <a:gd name="f102" fmla="val 95"/>
                <a:gd name="f103" fmla="val 71"/>
                <a:gd name="f104" fmla="val 78"/>
                <a:gd name="f105" fmla="val 47"/>
                <a:gd name="f106" fmla="val 83"/>
                <a:gd name="f107" fmla="val 123"/>
                <a:gd name="f108" fmla="val 10"/>
                <a:gd name="f109" fmla="val 156"/>
                <a:gd name="f110" fmla="val 192"/>
                <a:gd name="f111" fmla="val 26"/>
                <a:gd name="f112" fmla="val 225"/>
                <a:gd name="f113" fmla="val 260"/>
                <a:gd name="f114" fmla="val 43"/>
                <a:gd name="f115" fmla="val 293"/>
                <a:gd name="f116" fmla="val 57"/>
                <a:gd name="f117" fmla="val 362"/>
                <a:gd name="f118" fmla="val 64"/>
                <a:gd name="f119" fmla="val 397"/>
                <a:gd name="f120" fmla="val 430"/>
                <a:gd name="f121" fmla="val 466"/>
                <a:gd name="f122" fmla="val 85"/>
                <a:gd name="f123" fmla="val 499"/>
                <a:gd name="f124" fmla="val 92"/>
                <a:gd name="f125" fmla="val 534"/>
                <a:gd name="f126" fmla="val 100"/>
                <a:gd name="f127" fmla="val 568"/>
                <a:gd name="f128" fmla="val 104"/>
                <a:gd name="f129" fmla="val 603"/>
                <a:gd name="f130" fmla="val 111"/>
                <a:gd name="f131" fmla="val 116"/>
                <a:gd name="f132" fmla="val 634"/>
                <a:gd name="f133" fmla="val 137"/>
                <a:gd name="f134" fmla="val 631"/>
                <a:gd name="f135" fmla="val 627"/>
                <a:gd name="f136" fmla="val 624"/>
                <a:gd name="f137" fmla="val 197"/>
                <a:gd name="f138" fmla="val 620"/>
                <a:gd name="f139" fmla="val 216"/>
                <a:gd name="f140" fmla="val 617"/>
                <a:gd name="f141" fmla="val 615"/>
                <a:gd name="f142" fmla="val 256"/>
                <a:gd name="f143" fmla="val 610"/>
                <a:gd name="f144" fmla="val 275"/>
                <a:gd name="f145" fmla="val 608"/>
                <a:gd name="f146" fmla="val 294"/>
                <a:gd name="f147" fmla="val 605"/>
                <a:gd name="f148" fmla="val 315"/>
                <a:gd name="f149" fmla="val 334"/>
                <a:gd name="f150" fmla="val 598"/>
                <a:gd name="f151" fmla="val 353"/>
                <a:gd name="f152" fmla="val 596"/>
                <a:gd name="f153" fmla="val 372"/>
                <a:gd name="f154" fmla="val 591"/>
                <a:gd name="f155" fmla="val 589"/>
                <a:gd name="f156" fmla="val 412"/>
                <a:gd name="f157" fmla="val 584"/>
                <a:gd name="f158" fmla="val 431"/>
                <a:gd name="f159" fmla="val 582"/>
                <a:gd name="f160" fmla="val 579"/>
                <a:gd name="f161" fmla="val 575"/>
                <a:gd name="f162" fmla="val 572"/>
                <a:gd name="f163" fmla="val 511"/>
                <a:gd name="f164" fmla="val 570"/>
                <a:gd name="f165" fmla="val 565"/>
                <a:gd name="f166" fmla="val 549"/>
                <a:gd name="f167" fmla="val 563"/>
                <a:gd name="f168" fmla="val 571"/>
                <a:gd name="f169" fmla="val 561"/>
                <a:gd name="f170" fmla="val 590"/>
                <a:gd name="f171" fmla="val 558"/>
                <a:gd name="f172" fmla="val 553"/>
                <a:gd name="f173" fmla="val 551"/>
                <a:gd name="f174" fmla="val 649"/>
                <a:gd name="f175" fmla="val 668"/>
                <a:gd name="f176" fmla="val 544"/>
                <a:gd name="f177" fmla="val 542"/>
                <a:gd name="f178" fmla="val 539"/>
                <a:gd name="f179" fmla="val 727"/>
                <a:gd name="f180" fmla="val 746"/>
                <a:gd name="f181" fmla="val 527"/>
                <a:gd name="f182" fmla="val 796"/>
                <a:gd name="f183" fmla="+- 0 0 -90"/>
                <a:gd name="f184" fmla="*/ f3 1 636"/>
                <a:gd name="f185" fmla="*/ f4 1 990"/>
                <a:gd name="f186" fmla="+- f7 0 f5"/>
                <a:gd name="f187" fmla="+- f6 0 f5"/>
                <a:gd name="f188" fmla="*/ f183 f0 1"/>
                <a:gd name="f189" fmla="*/ f187 1 636"/>
                <a:gd name="f190" fmla="*/ f186 1 990"/>
                <a:gd name="f191" fmla="*/ 806450 f187 1"/>
                <a:gd name="f192" fmla="*/ 1368425 f186 1"/>
                <a:gd name="f193" fmla="*/ 788988 f187 1"/>
                <a:gd name="f194" fmla="*/ 1376363 f186 1"/>
                <a:gd name="f195" fmla="*/ 777875 f187 1"/>
                <a:gd name="f196" fmla="*/ 1352550 f186 1"/>
                <a:gd name="f197" fmla="*/ 747713 f187 1"/>
                <a:gd name="f198" fmla="*/ 1341438 f186 1"/>
                <a:gd name="f199" fmla="*/ 720725 f187 1"/>
                <a:gd name="f200" fmla="*/ 1346200 f186 1"/>
                <a:gd name="f201" fmla="*/ 706438 f187 1"/>
                <a:gd name="f202" fmla="*/ 1363663 f186 1"/>
                <a:gd name="f203" fmla="*/ 712788 f187 1"/>
                <a:gd name="f204" fmla="*/ 1382713 f186 1"/>
                <a:gd name="f205" fmla="*/ 709613 f187 1"/>
                <a:gd name="f206" fmla="*/ 1420813 f186 1"/>
                <a:gd name="f207" fmla="*/ 1443038 f186 1"/>
                <a:gd name="f208" fmla="*/ 1473200 f186 1"/>
                <a:gd name="f209" fmla="*/ 695325 f187 1"/>
                <a:gd name="f210" fmla="*/ 1571625 f186 1"/>
                <a:gd name="f211" fmla="*/ 657225 f187 1"/>
                <a:gd name="f212" fmla="*/ 1522413 f186 1"/>
                <a:gd name="f213" fmla="*/ 588963 f187 1"/>
                <a:gd name="f214" fmla="*/ 1428750 f186 1"/>
                <a:gd name="f215" fmla="*/ 522288 f187 1"/>
                <a:gd name="f216" fmla="*/ 1335088 f186 1"/>
                <a:gd name="f217" fmla="*/ 454025 f187 1"/>
                <a:gd name="f218" fmla="*/ 1236663 f186 1"/>
                <a:gd name="f219" fmla="*/ 398463 f187 1"/>
                <a:gd name="f220" fmla="*/ 1157288 f186 1"/>
                <a:gd name="f221" fmla="*/ 349250 f187 1"/>
                <a:gd name="f222" fmla="*/ 1090613 f186 1"/>
                <a:gd name="f223" fmla="*/ 300038 f187 1"/>
                <a:gd name="f224" fmla="*/ 1022350 f186 1"/>
                <a:gd name="f225" fmla="*/ 255588 f187 1"/>
                <a:gd name="f226" fmla="*/ 954088 f186 1"/>
                <a:gd name="f227" fmla="*/ 203200 f187 1"/>
                <a:gd name="f228" fmla="*/ 882650 f186 1"/>
                <a:gd name="f229" fmla="*/ 142875 f187 1"/>
                <a:gd name="f230" fmla="*/ 800100 f186 1"/>
                <a:gd name="f231" fmla="*/ 85725 f187 1"/>
                <a:gd name="f232" fmla="*/ 717550 f186 1"/>
                <a:gd name="f233" fmla="*/ 30163 f187 1"/>
                <a:gd name="f234" fmla="*/ 635000 f186 1"/>
                <a:gd name="f235" fmla="*/ 11113 f187 1"/>
                <a:gd name="f236" fmla="*/ 555625 f186 1"/>
                <a:gd name="f237" fmla="*/ 26988 f187 1"/>
                <a:gd name="f238" fmla="*/ 484188 f186 1"/>
                <a:gd name="f239" fmla="*/ 44450 f187 1"/>
                <a:gd name="f240" fmla="*/ 409575 f186 1"/>
                <a:gd name="f241" fmla="*/ 60325 f187 1"/>
                <a:gd name="f242" fmla="*/ 334963 f186 1"/>
                <a:gd name="f243" fmla="*/ 79375 f187 1"/>
                <a:gd name="f244" fmla="*/ 258763 f186 1"/>
                <a:gd name="f245" fmla="*/ 96838 f187 1"/>
                <a:gd name="f246" fmla="*/ 187325 f186 1"/>
                <a:gd name="f247" fmla="*/ 115888 f187 1"/>
                <a:gd name="f248" fmla="*/ 112713 f186 1"/>
                <a:gd name="f249" fmla="*/ 131763 f187 1"/>
                <a:gd name="f250" fmla="*/ 38100 f186 1"/>
                <a:gd name="f251" fmla="*/ 195263 f187 1"/>
                <a:gd name="f252" fmla="*/ 15875 f186 1"/>
                <a:gd name="f253" fmla="*/ 304800 f187 1"/>
                <a:gd name="f254" fmla="*/ 41275 f186 1"/>
                <a:gd name="f255" fmla="*/ 412750 f187 1"/>
                <a:gd name="f256" fmla="*/ 68263 f186 1"/>
                <a:gd name="f257" fmla="*/ 90488 f186 1"/>
                <a:gd name="f258" fmla="*/ 630238 f187 1"/>
                <a:gd name="f259" fmla="*/ 739775 f187 1"/>
                <a:gd name="f260" fmla="*/ 134938 f186 1"/>
                <a:gd name="f261" fmla="*/ 847725 f187 1"/>
                <a:gd name="f262" fmla="*/ 158750 f186 1"/>
                <a:gd name="f263" fmla="*/ 957263 f187 1"/>
                <a:gd name="f264" fmla="*/ 176213 f186 1"/>
                <a:gd name="f265" fmla="*/ 1006475 f187 1"/>
                <a:gd name="f266" fmla="*/ 217488 f186 1"/>
                <a:gd name="f267" fmla="*/ 995363 f187 1"/>
                <a:gd name="f268" fmla="*/ 277813 f186 1"/>
                <a:gd name="f269" fmla="*/ 984250 f187 1"/>
                <a:gd name="f270" fmla="*/ 342900 f186 1"/>
                <a:gd name="f271" fmla="*/ 976313 f187 1"/>
                <a:gd name="f272" fmla="*/ 406400 f186 1"/>
                <a:gd name="f273" fmla="*/ 965200 f187 1"/>
                <a:gd name="f274" fmla="*/ 466725 f186 1"/>
                <a:gd name="f275" fmla="*/ 954088 f187 1"/>
                <a:gd name="f276" fmla="*/ 530225 f186 1"/>
                <a:gd name="f277" fmla="*/ 946150 f187 1"/>
                <a:gd name="f278" fmla="*/ 590550 f186 1"/>
                <a:gd name="f279" fmla="*/ 935038 f187 1"/>
                <a:gd name="f280" fmla="*/ 654050 f186 1"/>
                <a:gd name="f281" fmla="*/ 923925 f187 1"/>
                <a:gd name="f282" fmla="*/ 912813 f187 1"/>
                <a:gd name="f283" fmla="*/ 777875 f186 1"/>
                <a:gd name="f284" fmla="*/ 904875 f187 1"/>
                <a:gd name="f285" fmla="*/ 841375 f186 1"/>
                <a:gd name="f286" fmla="*/ 893763 f187 1"/>
                <a:gd name="f287" fmla="*/ 906463 f186 1"/>
                <a:gd name="f288" fmla="*/ 885825 f187 1"/>
                <a:gd name="f289" fmla="*/ 965200 f186 1"/>
                <a:gd name="f290" fmla="*/ 874713 f187 1"/>
                <a:gd name="f291" fmla="*/ 1030288 f186 1"/>
                <a:gd name="f292" fmla="*/ 863600 f187 1"/>
                <a:gd name="f293" fmla="*/ 855663 f187 1"/>
                <a:gd name="f294" fmla="*/ 1154113 f186 1"/>
                <a:gd name="f295" fmla="*/ 836613 f187 1"/>
                <a:gd name="f296" fmla="*/ 1263650 f186 1"/>
                <a:gd name="f297" fmla="*/ 822325 f187 1"/>
                <a:gd name="f298" fmla="*/ 1349375 f186 1"/>
                <a:gd name="f299" fmla="*/ f188 1 f2"/>
                <a:gd name="f300" fmla="*/ f191 1 636"/>
                <a:gd name="f301" fmla="*/ f192 1 990"/>
                <a:gd name="f302" fmla="*/ f193 1 636"/>
                <a:gd name="f303" fmla="*/ f194 1 990"/>
                <a:gd name="f304" fmla="*/ f195 1 636"/>
                <a:gd name="f305" fmla="*/ f196 1 990"/>
                <a:gd name="f306" fmla="*/ f197 1 636"/>
                <a:gd name="f307" fmla="*/ f198 1 990"/>
                <a:gd name="f308" fmla="*/ f199 1 636"/>
                <a:gd name="f309" fmla="*/ f200 1 990"/>
                <a:gd name="f310" fmla="*/ f201 1 636"/>
                <a:gd name="f311" fmla="*/ f202 1 990"/>
                <a:gd name="f312" fmla="*/ f203 1 636"/>
                <a:gd name="f313" fmla="*/ f204 1 990"/>
                <a:gd name="f314" fmla="*/ f205 1 636"/>
                <a:gd name="f315" fmla="*/ f206 1 990"/>
                <a:gd name="f316" fmla="*/ f207 1 990"/>
                <a:gd name="f317" fmla="*/ f208 1 990"/>
                <a:gd name="f318" fmla="*/ f209 1 636"/>
                <a:gd name="f319" fmla="*/ f210 1 990"/>
                <a:gd name="f320" fmla="*/ f211 1 636"/>
                <a:gd name="f321" fmla="*/ f212 1 990"/>
                <a:gd name="f322" fmla="*/ f213 1 636"/>
                <a:gd name="f323" fmla="*/ f214 1 990"/>
                <a:gd name="f324" fmla="*/ f215 1 636"/>
                <a:gd name="f325" fmla="*/ f216 1 990"/>
                <a:gd name="f326" fmla="*/ f217 1 636"/>
                <a:gd name="f327" fmla="*/ f218 1 990"/>
                <a:gd name="f328" fmla="*/ f219 1 636"/>
                <a:gd name="f329" fmla="*/ f220 1 990"/>
                <a:gd name="f330" fmla="*/ f221 1 636"/>
                <a:gd name="f331" fmla="*/ f222 1 990"/>
                <a:gd name="f332" fmla="*/ f223 1 636"/>
                <a:gd name="f333" fmla="*/ f224 1 990"/>
                <a:gd name="f334" fmla="*/ f225 1 636"/>
                <a:gd name="f335" fmla="*/ f226 1 990"/>
                <a:gd name="f336" fmla="*/ f227 1 636"/>
                <a:gd name="f337" fmla="*/ f228 1 990"/>
                <a:gd name="f338" fmla="*/ f229 1 636"/>
                <a:gd name="f339" fmla="*/ f230 1 990"/>
                <a:gd name="f340" fmla="*/ f231 1 636"/>
                <a:gd name="f341" fmla="*/ f232 1 990"/>
                <a:gd name="f342" fmla="*/ f233 1 636"/>
                <a:gd name="f343" fmla="*/ f234 1 990"/>
                <a:gd name="f344" fmla="*/ f235 1 636"/>
                <a:gd name="f345" fmla="*/ f236 1 990"/>
                <a:gd name="f346" fmla="*/ f237 1 636"/>
                <a:gd name="f347" fmla="*/ f238 1 990"/>
                <a:gd name="f348" fmla="*/ f239 1 636"/>
                <a:gd name="f349" fmla="*/ f240 1 990"/>
                <a:gd name="f350" fmla="*/ f241 1 636"/>
                <a:gd name="f351" fmla="*/ f242 1 990"/>
                <a:gd name="f352" fmla="*/ f243 1 636"/>
                <a:gd name="f353" fmla="*/ f244 1 990"/>
                <a:gd name="f354" fmla="*/ f245 1 636"/>
                <a:gd name="f355" fmla="*/ f246 1 990"/>
                <a:gd name="f356" fmla="*/ f247 1 636"/>
                <a:gd name="f357" fmla="*/ f248 1 990"/>
                <a:gd name="f358" fmla="*/ f249 1 636"/>
                <a:gd name="f359" fmla="*/ f250 1 990"/>
                <a:gd name="f360" fmla="*/ f251 1 636"/>
                <a:gd name="f361" fmla="*/ f252 1 990"/>
                <a:gd name="f362" fmla="*/ f253 1 636"/>
                <a:gd name="f363" fmla="*/ f254 1 990"/>
                <a:gd name="f364" fmla="*/ f255 1 636"/>
                <a:gd name="f365" fmla="*/ f256 1 990"/>
                <a:gd name="f366" fmla="*/ f257 1 990"/>
                <a:gd name="f367" fmla="*/ f258 1 636"/>
                <a:gd name="f368" fmla="*/ f259 1 636"/>
                <a:gd name="f369" fmla="*/ f260 1 990"/>
                <a:gd name="f370" fmla="*/ f261 1 636"/>
                <a:gd name="f371" fmla="*/ f262 1 990"/>
                <a:gd name="f372" fmla="*/ f263 1 636"/>
                <a:gd name="f373" fmla="*/ f264 1 990"/>
                <a:gd name="f374" fmla="*/ f265 1 636"/>
                <a:gd name="f375" fmla="*/ f266 1 990"/>
                <a:gd name="f376" fmla="*/ f267 1 636"/>
                <a:gd name="f377" fmla="*/ f268 1 990"/>
                <a:gd name="f378" fmla="*/ f269 1 636"/>
                <a:gd name="f379" fmla="*/ f270 1 990"/>
                <a:gd name="f380" fmla="*/ f271 1 636"/>
                <a:gd name="f381" fmla="*/ f272 1 990"/>
                <a:gd name="f382" fmla="*/ f273 1 636"/>
                <a:gd name="f383" fmla="*/ f274 1 990"/>
                <a:gd name="f384" fmla="*/ f275 1 636"/>
                <a:gd name="f385" fmla="*/ f276 1 990"/>
                <a:gd name="f386" fmla="*/ f277 1 636"/>
                <a:gd name="f387" fmla="*/ f278 1 990"/>
                <a:gd name="f388" fmla="*/ f279 1 636"/>
                <a:gd name="f389" fmla="*/ f280 1 990"/>
                <a:gd name="f390" fmla="*/ f281 1 636"/>
                <a:gd name="f391" fmla="*/ f282 1 636"/>
                <a:gd name="f392" fmla="*/ f283 1 990"/>
                <a:gd name="f393" fmla="*/ f284 1 636"/>
                <a:gd name="f394" fmla="*/ f285 1 990"/>
                <a:gd name="f395" fmla="*/ f286 1 636"/>
                <a:gd name="f396" fmla="*/ f287 1 990"/>
                <a:gd name="f397" fmla="*/ f288 1 636"/>
                <a:gd name="f398" fmla="*/ f289 1 990"/>
                <a:gd name="f399" fmla="*/ f290 1 636"/>
                <a:gd name="f400" fmla="*/ f291 1 990"/>
                <a:gd name="f401" fmla="*/ f292 1 636"/>
                <a:gd name="f402" fmla="*/ f293 1 636"/>
                <a:gd name="f403" fmla="*/ f294 1 990"/>
                <a:gd name="f404" fmla="*/ f295 1 636"/>
                <a:gd name="f405" fmla="*/ f296 1 990"/>
                <a:gd name="f406" fmla="*/ f297 1 636"/>
                <a:gd name="f407" fmla="*/ f298 1 990"/>
                <a:gd name="f408" fmla="*/ 0 1 f189"/>
                <a:gd name="f409" fmla="*/ f6 1 f189"/>
                <a:gd name="f410" fmla="*/ 0 1 f190"/>
                <a:gd name="f411" fmla="*/ f7 1 f190"/>
                <a:gd name="f412" fmla="+- f299 0 f1"/>
                <a:gd name="f413" fmla="*/ f300 1 f189"/>
                <a:gd name="f414" fmla="*/ f301 1 f190"/>
                <a:gd name="f415" fmla="*/ f302 1 f189"/>
                <a:gd name="f416" fmla="*/ f303 1 f190"/>
                <a:gd name="f417" fmla="*/ f304 1 f189"/>
                <a:gd name="f418" fmla="*/ f305 1 f190"/>
                <a:gd name="f419" fmla="*/ f306 1 f189"/>
                <a:gd name="f420" fmla="*/ f307 1 f190"/>
                <a:gd name="f421" fmla="*/ f308 1 f189"/>
                <a:gd name="f422" fmla="*/ f309 1 f190"/>
                <a:gd name="f423" fmla="*/ f310 1 f189"/>
                <a:gd name="f424" fmla="*/ f311 1 f190"/>
                <a:gd name="f425" fmla="*/ f312 1 f189"/>
                <a:gd name="f426" fmla="*/ f313 1 f190"/>
                <a:gd name="f427" fmla="*/ f314 1 f189"/>
                <a:gd name="f428" fmla="*/ f315 1 f190"/>
                <a:gd name="f429" fmla="*/ f316 1 f190"/>
                <a:gd name="f430" fmla="*/ f317 1 f190"/>
                <a:gd name="f431" fmla="*/ f318 1 f189"/>
                <a:gd name="f432" fmla="*/ f319 1 f190"/>
                <a:gd name="f433" fmla="*/ f320 1 f189"/>
                <a:gd name="f434" fmla="*/ f321 1 f190"/>
                <a:gd name="f435" fmla="*/ f322 1 f189"/>
                <a:gd name="f436" fmla="*/ f323 1 f190"/>
                <a:gd name="f437" fmla="*/ f324 1 f189"/>
                <a:gd name="f438" fmla="*/ f325 1 f190"/>
                <a:gd name="f439" fmla="*/ f326 1 f189"/>
                <a:gd name="f440" fmla="*/ f327 1 f190"/>
                <a:gd name="f441" fmla="*/ f328 1 f189"/>
                <a:gd name="f442" fmla="*/ f329 1 f190"/>
                <a:gd name="f443" fmla="*/ f330 1 f189"/>
                <a:gd name="f444" fmla="*/ f331 1 f190"/>
                <a:gd name="f445" fmla="*/ f332 1 f189"/>
                <a:gd name="f446" fmla="*/ f333 1 f190"/>
                <a:gd name="f447" fmla="*/ f334 1 f189"/>
                <a:gd name="f448" fmla="*/ f335 1 f190"/>
                <a:gd name="f449" fmla="*/ f336 1 f189"/>
                <a:gd name="f450" fmla="*/ f337 1 f190"/>
                <a:gd name="f451" fmla="*/ f338 1 f189"/>
                <a:gd name="f452" fmla="*/ f339 1 f190"/>
                <a:gd name="f453" fmla="*/ f340 1 f189"/>
                <a:gd name="f454" fmla="*/ f341 1 f190"/>
                <a:gd name="f455" fmla="*/ f342 1 f189"/>
                <a:gd name="f456" fmla="*/ f343 1 f190"/>
                <a:gd name="f457" fmla="*/ f344 1 f189"/>
                <a:gd name="f458" fmla="*/ f345 1 f190"/>
                <a:gd name="f459" fmla="*/ f346 1 f189"/>
                <a:gd name="f460" fmla="*/ f347 1 f190"/>
                <a:gd name="f461" fmla="*/ f348 1 f189"/>
                <a:gd name="f462" fmla="*/ f349 1 f190"/>
                <a:gd name="f463" fmla="*/ f350 1 f189"/>
                <a:gd name="f464" fmla="*/ f351 1 f190"/>
                <a:gd name="f465" fmla="*/ f352 1 f189"/>
                <a:gd name="f466" fmla="*/ f353 1 f190"/>
                <a:gd name="f467" fmla="*/ f354 1 f189"/>
                <a:gd name="f468" fmla="*/ f355 1 f190"/>
                <a:gd name="f469" fmla="*/ f356 1 f189"/>
                <a:gd name="f470" fmla="*/ f357 1 f190"/>
                <a:gd name="f471" fmla="*/ f358 1 f189"/>
                <a:gd name="f472" fmla="*/ f359 1 f190"/>
                <a:gd name="f473" fmla="*/ f360 1 f189"/>
                <a:gd name="f474" fmla="*/ f361 1 f190"/>
                <a:gd name="f475" fmla="*/ f362 1 f189"/>
                <a:gd name="f476" fmla="*/ f363 1 f190"/>
                <a:gd name="f477" fmla="*/ f364 1 f189"/>
                <a:gd name="f478" fmla="*/ f365 1 f190"/>
                <a:gd name="f479" fmla="*/ f366 1 f190"/>
                <a:gd name="f480" fmla="*/ f367 1 f189"/>
                <a:gd name="f481" fmla="*/ f368 1 f189"/>
                <a:gd name="f482" fmla="*/ f369 1 f190"/>
                <a:gd name="f483" fmla="*/ f370 1 f189"/>
                <a:gd name="f484" fmla="*/ f371 1 f190"/>
                <a:gd name="f485" fmla="*/ f372 1 f189"/>
                <a:gd name="f486" fmla="*/ f373 1 f190"/>
                <a:gd name="f487" fmla="*/ f374 1 f189"/>
                <a:gd name="f488" fmla="*/ f375 1 f190"/>
                <a:gd name="f489" fmla="*/ f376 1 f189"/>
                <a:gd name="f490" fmla="*/ f377 1 f190"/>
                <a:gd name="f491" fmla="*/ f378 1 f189"/>
                <a:gd name="f492" fmla="*/ f379 1 f190"/>
                <a:gd name="f493" fmla="*/ f380 1 f189"/>
                <a:gd name="f494" fmla="*/ f381 1 f190"/>
                <a:gd name="f495" fmla="*/ f382 1 f189"/>
                <a:gd name="f496" fmla="*/ f383 1 f190"/>
                <a:gd name="f497" fmla="*/ f384 1 f189"/>
                <a:gd name="f498" fmla="*/ f385 1 f190"/>
                <a:gd name="f499" fmla="*/ f386 1 f189"/>
                <a:gd name="f500" fmla="*/ f387 1 f190"/>
                <a:gd name="f501" fmla="*/ f388 1 f189"/>
                <a:gd name="f502" fmla="*/ f389 1 f190"/>
                <a:gd name="f503" fmla="*/ f390 1 f189"/>
                <a:gd name="f504" fmla="*/ f391 1 f189"/>
                <a:gd name="f505" fmla="*/ f392 1 f190"/>
                <a:gd name="f506" fmla="*/ f393 1 f189"/>
                <a:gd name="f507" fmla="*/ f394 1 f190"/>
                <a:gd name="f508" fmla="*/ f395 1 f189"/>
                <a:gd name="f509" fmla="*/ f396 1 f190"/>
                <a:gd name="f510" fmla="*/ f397 1 f189"/>
                <a:gd name="f511" fmla="*/ f398 1 f190"/>
                <a:gd name="f512" fmla="*/ f399 1 f189"/>
                <a:gd name="f513" fmla="*/ f400 1 f190"/>
                <a:gd name="f514" fmla="*/ f401 1 f189"/>
                <a:gd name="f515" fmla="*/ f402 1 f189"/>
                <a:gd name="f516" fmla="*/ f403 1 f190"/>
                <a:gd name="f517" fmla="*/ f404 1 f189"/>
                <a:gd name="f518" fmla="*/ f405 1 f190"/>
                <a:gd name="f519" fmla="*/ f406 1 f189"/>
                <a:gd name="f520" fmla="*/ f407 1 f190"/>
                <a:gd name="f521" fmla="*/ f408 f184 1"/>
                <a:gd name="f522" fmla="*/ f409 f184 1"/>
                <a:gd name="f523" fmla="*/ f411 f185 1"/>
                <a:gd name="f524" fmla="*/ f410 f185 1"/>
                <a:gd name="f525" fmla="*/ f413 f184 1"/>
                <a:gd name="f526" fmla="*/ f414 f185 1"/>
                <a:gd name="f527" fmla="*/ f415 f184 1"/>
                <a:gd name="f528" fmla="*/ f416 f185 1"/>
                <a:gd name="f529" fmla="*/ f417 f184 1"/>
                <a:gd name="f530" fmla="*/ f418 f185 1"/>
                <a:gd name="f531" fmla="*/ f419 f184 1"/>
                <a:gd name="f532" fmla="*/ f420 f185 1"/>
                <a:gd name="f533" fmla="*/ f421 f184 1"/>
                <a:gd name="f534" fmla="*/ f422 f185 1"/>
                <a:gd name="f535" fmla="*/ f423 f184 1"/>
                <a:gd name="f536" fmla="*/ f424 f185 1"/>
                <a:gd name="f537" fmla="*/ f425 f184 1"/>
                <a:gd name="f538" fmla="*/ f426 f185 1"/>
                <a:gd name="f539" fmla="*/ f427 f184 1"/>
                <a:gd name="f540" fmla="*/ f428 f185 1"/>
                <a:gd name="f541" fmla="*/ f429 f185 1"/>
                <a:gd name="f542" fmla="*/ f430 f185 1"/>
                <a:gd name="f543" fmla="*/ f431 f184 1"/>
                <a:gd name="f544" fmla="*/ f432 f185 1"/>
                <a:gd name="f545" fmla="*/ f433 f184 1"/>
                <a:gd name="f546" fmla="*/ f434 f185 1"/>
                <a:gd name="f547" fmla="*/ f435 f184 1"/>
                <a:gd name="f548" fmla="*/ f436 f185 1"/>
                <a:gd name="f549" fmla="*/ f437 f184 1"/>
                <a:gd name="f550" fmla="*/ f438 f185 1"/>
                <a:gd name="f551" fmla="*/ f439 f184 1"/>
                <a:gd name="f552" fmla="*/ f440 f185 1"/>
                <a:gd name="f553" fmla="*/ f441 f184 1"/>
                <a:gd name="f554" fmla="*/ f442 f185 1"/>
                <a:gd name="f555" fmla="*/ f443 f184 1"/>
                <a:gd name="f556" fmla="*/ f444 f185 1"/>
                <a:gd name="f557" fmla="*/ f445 f184 1"/>
                <a:gd name="f558" fmla="*/ f446 f185 1"/>
                <a:gd name="f559" fmla="*/ f447 f184 1"/>
                <a:gd name="f560" fmla="*/ f448 f185 1"/>
                <a:gd name="f561" fmla="*/ f449 f184 1"/>
                <a:gd name="f562" fmla="*/ f450 f185 1"/>
                <a:gd name="f563" fmla="*/ f451 f184 1"/>
                <a:gd name="f564" fmla="*/ f452 f185 1"/>
                <a:gd name="f565" fmla="*/ f453 f184 1"/>
                <a:gd name="f566" fmla="*/ f454 f185 1"/>
                <a:gd name="f567" fmla="*/ f455 f184 1"/>
                <a:gd name="f568" fmla="*/ f456 f185 1"/>
                <a:gd name="f569" fmla="*/ f457 f184 1"/>
                <a:gd name="f570" fmla="*/ f458 f185 1"/>
                <a:gd name="f571" fmla="*/ f459 f184 1"/>
                <a:gd name="f572" fmla="*/ f460 f185 1"/>
                <a:gd name="f573" fmla="*/ f461 f184 1"/>
                <a:gd name="f574" fmla="*/ f462 f185 1"/>
                <a:gd name="f575" fmla="*/ f463 f184 1"/>
                <a:gd name="f576" fmla="*/ f464 f185 1"/>
                <a:gd name="f577" fmla="*/ f465 f184 1"/>
                <a:gd name="f578" fmla="*/ f466 f185 1"/>
                <a:gd name="f579" fmla="*/ f467 f184 1"/>
                <a:gd name="f580" fmla="*/ f468 f185 1"/>
                <a:gd name="f581" fmla="*/ f469 f184 1"/>
                <a:gd name="f582" fmla="*/ f470 f185 1"/>
                <a:gd name="f583" fmla="*/ f471 f184 1"/>
                <a:gd name="f584" fmla="*/ f472 f185 1"/>
                <a:gd name="f585" fmla="*/ f473 f184 1"/>
                <a:gd name="f586" fmla="*/ f474 f185 1"/>
                <a:gd name="f587" fmla="*/ f475 f184 1"/>
                <a:gd name="f588" fmla="*/ f476 f185 1"/>
                <a:gd name="f589" fmla="*/ f477 f184 1"/>
                <a:gd name="f590" fmla="*/ f478 f185 1"/>
                <a:gd name="f591" fmla="*/ f479 f185 1"/>
                <a:gd name="f592" fmla="*/ f480 f184 1"/>
                <a:gd name="f593" fmla="*/ f481 f184 1"/>
                <a:gd name="f594" fmla="*/ f482 f185 1"/>
                <a:gd name="f595" fmla="*/ f483 f184 1"/>
                <a:gd name="f596" fmla="*/ f484 f185 1"/>
                <a:gd name="f597" fmla="*/ f485 f184 1"/>
                <a:gd name="f598" fmla="*/ f486 f185 1"/>
                <a:gd name="f599" fmla="*/ f487 f184 1"/>
                <a:gd name="f600" fmla="*/ f488 f185 1"/>
                <a:gd name="f601" fmla="*/ f489 f184 1"/>
                <a:gd name="f602" fmla="*/ f490 f185 1"/>
                <a:gd name="f603" fmla="*/ f491 f184 1"/>
                <a:gd name="f604" fmla="*/ f492 f185 1"/>
                <a:gd name="f605" fmla="*/ f493 f184 1"/>
                <a:gd name="f606" fmla="*/ f494 f185 1"/>
                <a:gd name="f607" fmla="*/ f495 f184 1"/>
                <a:gd name="f608" fmla="*/ f496 f185 1"/>
                <a:gd name="f609" fmla="*/ f497 f184 1"/>
                <a:gd name="f610" fmla="*/ f498 f185 1"/>
                <a:gd name="f611" fmla="*/ f499 f184 1"/>
                <a:gd name="f612" fmla="*/ f500 f185 1"/>
                <a:gd name="f613" fmla="*/ f501 f184 1"/>
                <a:gd name="f614" fmla="*/ f502 f185 1"/>
                <a:gd name="f615" fmla="*/ f503 f184 1"/>
                <a:gd name="f616" fmla="*/ f504 f184 1"/>
                <a:gd name="f617" fmla="*/ f505 f185 1"/>
                <a:gd name="f618" fmla="*/ f506 f184 1"/>
                <a:gd name="f619" fmla="*/ f507 f185 1"/>
                <a:gd name="f620" fmla="*/ f508 f184 1"/>
                <a:gd name="f621" fmla="*/ f509 f185 1"/>
                <a:gd name="f622" fmla="*/ f510 f184 1"/>
                <a:gd name="f623" fmla="*/ f511 f185 1"/>
                <a:gd name="f624" fmla="*/ f512 f184 1"/>
                <a:gd name="f625" fmla="*/ f513 f185 1"/>
                <a:gd name="f626" fmla="*/ f514 f184 1"/>
                <a:gd name="f627" fmla="*/ f515 f184 1"/>
                <a:gd name="f628" fmla="*/ f516 f185 1"/>
                <a:gd name="f629" fmla="*/ f517 f184 1"/>
                <a:gd name="f630" fmla="*/ f518 f185 1"/>
                <a:gd name="f631" fmla="*/ f519 f184 1"/>
                <a:gd name="f632" fmla="*/ f520 f185 1"/>
              </a:gdLst>
              <a:ahLst/>
              <a:cxnLst>
                <a:cxn ang="3cd4">
                  <a:pos x="hc" y="t"/>
                </a:cxn>
                <a:cxn ang="0">
                  <a:pos x="r" y="vc"/>
                </a:cxn>
                <a:cxn ang="cd4">
                  <a:pos x="hc" y="b"/>
                </a:cxn>
                <a:cxn ang="cd2">
                  <a:pos x="l" y="vc"/>
                </a:cxn>
                <a:cxn ang="f412">
                  <a:pos x="f525" y="f526"/>
                </a:cxn>
                <a:cxn ang="f412">
                  <a:pos x="f527" y="f528"/>
                </a:cxn>
                <a:cxn ang="f412">
                  <a:pos x="f529" y="f530"/>
                </a:cxn>
                <a:cxn ang="f412">
                  <a:pos x="f531" y="f532"/>
                </a:cxn>
                <a:cxn ang="f412">
                  <a:pos x="f533" y="f534"/>
                </a:cxn>
                <a:cxn ang="f412">
                  <a:pos x="f535" y="f536"/>
                </a:cxn>
                <a:cxn ang="f412">
                  <a:pos x="f537" y="f538"/>
                </a:cxn>
                <a:cxn ang="f412">
                  <a:pos x="f539" y="f540"/>
                </a:cxn>
                <a:cxn ang="f412">
                  <a:pos x="f539" y="f541"/>
                </a:cxn>
                <a:cxn ang="f412">
                  <a:pos x="f535" y="f542"/>
                </a:cxn>
                <a:cxn ang="f412">
                  <a:pos x="f543" y="f544"/>
                </a:cxn>
                <a:cxn ang="f412">
                  <a:pos x="f545" y="f546"/>
                </a:cxn>
                <a:cxn ang="f412">
                  <a:pos x="f547" y="f548"/>
                </a:cxn>
                <a:cxn ang="f412">
                  <a:pos x="f549" y="f550"/>
                </a:cxn>
                <a:cxn ang="f412">
                  <a:pos x="f551" y="f552"/>
                </a:cxn>
                <a:cxn ang="f412">
                  <a:pos x="f553" y="f554"/>
                </a:cxn>
                <a:cxn ang="f412">
                  <a:pos x="f555" y="f556"/>
                </a:cxn>
                <a:cxn ang="f412">
                  <a:pos x="f557" y="f558"/>
                </a:cxn>
                <a:cxn ang="f412">
                  <a:pos x="f559" y="f560"/>
                </a:cxn>
                <a:cxn ang="f412">
                  <a:pos x="f561" y="f562"/>
                </a:cxn>
                <a:cxn ang="f412">
                  <a:pos x="f563" y="f564"/>
                </a:cxn>
                <a:cxn ang="f412">
                  <a:pos x="f565" y="f566"/>
                </a:cxn>
                <a:cxn ang="f412">
                  <a:pos x="f567" y="f568"/>
                </a:cxn>
                <a:cxn ang="f412">
                  <a:pos x="f569" y="f570"/>
                </a:cxn>
                <a:cxn ang="f412">
                  <a:pos x="f571" y="f572"/>
                </a:cxn>
                <a:cxn ang="f412">
                  <a:pos x="f573" y="f574"/>
                </a:cxn>
                <a:cxn ang="f412">
                  <a:pos x="f575" y="f576"/>
                </a:cxn>
                <a:cxn ang="f412">
                  <a:pos x="f577" y="f578"/>
                </a:cxn>
                <a:cxn ang="f412">
                  <a:pos x="f579" y="f580"/>
                </a:cxn>
                <a:cxn ang="f412">
                  <a:pos x="f581" y="f582"/>
                </a:cxn>
                <a:cxn ang="f412">
                  <a:pos x="f583" y="f584"/>
                </a:cxn>
                <a:cxn ang="f412">
                  <a:pos x="f585" y="f586"/>
                </a:cxn>
                <a:cxn ang="f412">
                  <a:pos x="f587" y="f588"/>
                </a:cxn>
                <a:cxn ang="f412">
                  <a:pos x="f589" y="f590"/>
                </a:cxn>
                <a:cxn ang="f412">
                  <a:pos x="f549" y="f591"/>
                </a:cxn>
                <a:cxn ang="f412">
                  <a:pos x="f592" y="f582"/>
                </a:cxn>
                <a:cxn ang="f412">
                  <a:pos x="f593" y="f594"/>
                </a:cxn>
                <a:cxn ang="f412">
                  <a:pos x="f595" y="f596"/>
                </a:cxn>
                <a:cxn ang="f412">
                  <a:pos x="f597" y="f598"/>
                </a:cxn>
                <a:cxn ang="f412">
                  <a:pos x="f599" y="f600"/>
                </a:cxn>
                <a:cxn ang="f412">
                  <a:pos x="f601" y="f602"/>
                </a:cxn>
                <a:cxn ang="f412">
                  <a:pos x="f603" y="f604"/>
                </a:cxn>
                <a:cxn ang="f412">
                  <a:pos x="f605" y="f606"/>
                </a:cxn>
                <a:cxn ang="f412">
                  <a:pos x="f607" y="f608"/>
                </a:cxn>
                <a:cxn ang="f412">
                  <a:pos x="f609" y="f610"/>
                </a:cxn>
                <a:cxn ang="f412">
                  <a:pos x="f611" y="f612"/>
                </a:cxn>
                <a:cxn ang="f412">
                  <a:pos x="f613" y="f614"/>
                </a:cxn>
                <a:cxn ang="f412">
                  <a:pos x="f615" y="f566"/>
                </a:cxn>
                <a:cxn ang="f412">
                  <a:pos x="f616" y="f617"/>
                </a:cxn>
                <a:cxn ang="f412">
                  <a:pos x="f618" y="f619"/>
                </a:cxn>
                <a:cxn ang="f412">
                  <a:pos x="f620" y="f621"/>
                </a:cxn>
                <a:cxn ang="f412">
                  <a:pos x="f622" y="f623"/>
                </a:cxn>
                <a:cxn ang="f412">
                  <a:pos x="f624" y="f625"/>
                </a:cxn>
                <a:cxn ang="f412">
                  <a:pos x="f626" y="f556"/>
                </a:cxn>
                <a:cxn ang="f412">
                  <a:pos x="f627" y="f628"/>
                </a:cxn>
                <a:cxn ang="f412">
                  <a:pos x="f629" y="f630"/>
                </a:cxn>
                <a:cxn ang="f412">
                  <a:pos x="f631" y="f632"/>
                </a:cxn>
              </a:cxnLst>
              <a:rect l="f521" t="f524" r="f522" b="f523"/>
              <a:pathLst>
                <a:path w="636" h="990">
                  <a:moveTo>
                    <a:pt x="f8" y="f9"/>
                  </a:moveTo>
                  <a:lnTo>
                    <a:pt x="f10" y="f11"/>
                  </a:lnTo>
                  <a:lnTo>
                    <a:pt x="f12" y="f13"/>
                  </a:lnTo>
                  <a:lnTo>
                    <a:pt x="f14" y="f13"/>
                  </a:lnTo>
                  <a:lnTo>
                    <a:pt x="f15" y="f11"/>
                  </a:lnTo>
                  <a:lnTo>
                    <a:pt x="f16" y="f17"/>
                  </a:lnTo>
                  <a:lnTo>
                    <a:pt x="f18" y="f19"/>
                  </a:lnTo>
                  <a:lnTo>
                    <a:pt x="f20" y="f21"/>
                  </a:lnTo>
                  <a:lnTo>
                    <a:pt x="f22" y="f21"/>
                  </a:lnTo>
                  <a:lnTo>
                    <a:pt x="f23" y="f19"/>
                  </a:lnTo>
                  <a:lnTo>
                    <a:pt x="f24" y="f9"/>
                  </a:lnTo>
                  <a:lnTo>
                    <a:pt x="f25" y="f26"/>
                  </a:lnTo>
                  <a:lnTo>
                    <a:pt x="f25" y="f11"/>
                  </a:lnTo>
                  <a:lnTo>
                    <a:pt x="f24" y="f27"/>
                  </a:lnTo>
                  <a:lnTo>
                    <a:pt x="f28" y="f29"/>
                  </a:lnTo>
                  <a:lnTo>
                    <a:pt x="f28" y="f30"/>
                  </a:lnTo>
                  <a:lnTo>
                    <a:pt x="f28" y="f31"/>
                  </a:lnTo>
                  <a:lnTo>
                    <a:pt x="f28" y="f32"/>
                  </a:lnTo>
                  <a:lnTo>
                    <a:pt x="f25" y="f33"/>
                  </a:lnTo>
                  <a:lnTo>
                    <a:pt x="f25" y="f34"/>
                  </a:lnTo>
                  <a:lnTo>
                    <a:pt x="f28" y="f35"/>
                  </a:lnTo>
                  <a:lnTo>
                    <a:pt x="f36" y="f7"/>
                  </a:lnTo>
                  <a:lnTo>
                    <a:pt x="f37" y="f38"/>
                  </a:lnTo>
                  <a:lnTo>
                    <a:pt x="f39" y="f34"/>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5" y="f82"/>
                  </a:lnTo>
                  <a:lnTo>
                    <a:pt x="f83" y="f42"/>
                  </a:lnTo>
                  <a:lnTo>
                    <a:pt x="f84" y="f44"/>
                  </a:lnTo>
                  <a:lnTo>
                    <a:pt x="f85" y="f86"/>
                  </a:lnTo>
                  <a:lnTo>
                    <a:pt x="f87" y="f88"/>
                  </a:lnTo>
                  <a:lnTo>
                    <a:pt x="f89" y="f90"/>
                  </a:lnTo>
                  <a:lnTo>
                    <a:pt x="f91" y="f54"/>
                  </a:lnTo>
                  <a:lnTo>
                    <a:pt x="f92" y="f93"/>
                  </a:lnTo>
                  <a:lnTo>
                    <a:pt x="f94" y="f95"/>
                  </a:lnTo>
                  <a:lnTo>
                    <a:pt x="f96" y="f97"/>
                  </a:lnTo>
                  <a:lnTo>
                    <a:pt x="f76" y="f98"/>
                  </a:lnTo>
                  <a:lnTo>
                    <a:pt x="f99" y="f100"/>
                  </a:lnTo>
                  <a:lnTo>
                    <a:pt x="f101" y="f102"/>
                  </a:lnTo>
                  <a:lnTo>
                    <a:pt x="f74" y="f103"/>
                  </a:lnTo>
                  <a:lnTo>
                    <a:pt x="f104" y="f105"/>
                  </a:lnTo>
                  <a:lnTo>
                    <a:pt x="f106" y="f87"/>
                  </a:lnTo>
                  <a:lnTo>
                    <a:pt x="f72" y="f5"/>
                  </a:lnTo>
                  <a:lnTo>
                    <a:pt x="f107" y="f108"/>
                  </a:lnTo>
                  <a:lnTo>
                    <a:pt x="f109" y="f85"/>
                  </a:lnTo>
                  <a:lnTo>
                    <a:pt x="f110" y="f111"/>
                  </a:lnTo>
                  <a:lnTo>
                    <a:pt x="f112" y="f91"/>
                  </a:lnTo>
                  <a:lnTo>
                    <a:pt x="f113" y="f114"/>
                  </a:lnTo>
                  <a:lnTo>
                    <a:pt x="f115" y="f96"/>
                  </a:lnTo>
                  <a:lnTo>
                    <a:pt x="f44" y="f116"/>
                  </a:lnTo>
                  <a:lnTo>
                    <a:pt x="f117" y="f118"/>
                  </a:lnTo>
                  <a:lnTo>
                    <a:pt x="f119" y="f103"/>
                  </a:lnTo>
                  <a:lnTo>
                    <a:pt x="f120" y="f104"/>
                  </a:lnTo>
                  <a:lnTo>
                    <a:pt x="f121" y="f122"/>
                  </a:lnTo>
                  <a:lnTo>
                    <a:pt x="f123" y="f124"/>
                  </a:lnTo>
                  <a:lnTo>
                    <a:pt x="f125" y="f126"/>
                  </a:lnTo>
                  <a:lnTo>
                    <a:pt x="f127" y="f128"/>
                  </a:lnTo>
                  <a:lnTo>
                    <a:pt x="f129" y="f130"/>
                  </a:lnTo>
                  <a:lnTo>
                    <a:pt x="f6" y="f131"/>
                  </a:lnTo>
                  <a:lnTo>
                    <a:pt x="f132" y="f133"/>
                  </a:lnTo>
                  <a:lnTo>
                    <a:pt x="f134" y="f109"/>
                  </a:lnTo>
                  <a:lnTo>
                    <a:pt x="f135" y="f62"/>
                  </a:lnTo>
                  <a:lnTo>
                    <a:pt x="f136" y="f137"/>
                  </a:lnTo>
                  <a:lnTo>
                    <a:pt x="f138" y="f139"/>
                  </a:lnTo>
                  <a:lnTo>
                    <a:pt x="f140" y="f54"/>
                  </a:lnTo>
                  <a:lnTo>
                    <a:pt x="f141" y="f142"/>
                  </a:lnTo>
                  <a:lnTo>
                    <a:pt x="f143" y="f144"/>
                  </a:lnTo>
                  <a:lnTo>
                    <a:pt x="f145" y="f146"/>
                  </a:lnTo>
                  <a:lnTo>
                    <a:pt x="f147" y="f148"/>
                  </a:lnTo>
                  <a:lnTo>
                    <a:pt x="f65" y="f149"/>
                  </a:lnTo>
                  <a:lnTo>
                    <a:pt x="f150" y="f151"/>
                  </a:lnTo>
                  <a:lnTo>
                    <a:pt x="f152" y="f153"/>
                  </a:lnTo>
                  <a:lnTo>
                    <a:pt x="f154" y="f39"/>
                  </a:lnTo>
                  <a:lnTo>
                    <a:pt x="f155" y="f156"/>
                  </a:lnTo>
                  <a:lnTo>
                    <a:pt x="f157" y="f158"/>
                  </a:lnTo>
                  <a:lnTo>
                    <a:pt x="f159" y="f77"/>
                  </a:lnTo>
                  <a:lnTo>
                    <a:pt x="f160" y="f20"/>
                  </a:lnTo>
                  <a:lnTo>
                    <a:pt x="f161" y="f16"/>
                  </a:lnTo>
                  <a:lnTo>
                    <a:pt x="f162" y="f163"/>
                  </a:lnTo>
                  <a:lnTo>
                    <a:pt x="f164" y="f71"/>
                  </a:lnTo>
                  <a:lnTo>
                    <a:pt x="f165" y="f166"/>
                  </a:lnTo>
                  <a:lnTo>
                    <a:pt x="f167" y="f168"/>
                  </a:lnTo>
                  <a:lnTo>
                    <a:pt x="f169" y="f170"/>
                  </a:lnTo>
                  <a:lnTo>
                    <a:pt x="f171" y="f145"/>
                  </a:lnTo>
                  <a:lnTo>
                    <a:pt x="f172" y="f135"/>
                  </a:lnTo>
                  <a:lnTo>
                    <a:pt x="f173" y="f174"/>
                  </a:lnTo>
                  <a:lnTo>
                    <a:pt x="f166" y="f175"/>
                  </a:lnTo>
                  <a:lnTo>
                    <a:pt x="f176" y="f57"/>
                  </a:lnTo>
                  <a:lnTo>
                    <a:pt x="f177" y="f55"/>
                  </a:lnTo>
                  <a:lnTo>
                    <a:pt x="f178" y="f179"/>
                  </a:lnTo>
                  <a:lnTo>
                    <a:pt x="f125" y="f180"/>
                  </a:lnTo>
                  <a:lnTo>
                    <a:pt x="f181" y="f18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3" name="Freeform 27">
              <a:extLst>
                <a:ext uri="{FF2B5EF4-FFF2-40B4-BE49-F238E27FC236}">
                  <a16:creationId xmlns:a16="http://schemas.microsoft.com/office/drawing/2014/main" id="{D69FF81A-9493-97B3-AF99-D88A137C8627}"/>
                </a:ext>
              </a:extLst>
            </p:cNvPr>
            <p:cNvSpPr/>
            <p:nvPr/>
          </p:nvSpPr>
          <p:spPr>
            <a:xfrm>
              <a:off x="3605287" y="3006922"/>
              <a:ext cx="1060777" cy="505471"/>
            </a:xfrm>
            <a:custGeom>
              <a:avLst/>
              <a:gdLst>
                <a:gd name="f0" fmla="val 10800000"/>
                <a:gd name="f1" fmla="val 5400000"/>
                <a:gd name="f2" fmla="val 180"/>
                <a:gd name="f3" fmla="val w"/>
                <a:gd name="f4" fmla="val h"/>
                <a:gd name="f5" fmla="val 0"/>
                <a:gd name="f6" fmla="val 894"/>
                <a:gd name="f7" fmla="val 426"/>
                <a:gd name="f8" fmla="val 858"/>
                <a:gd name="f9" fmla="val 47"/>
                <a:gd name="f10" fmla="val 62"/>
                <a:gd name="f11" fmla="val 863"/>
                <a:gd name="f12" fmla="val 80"/>
                <a:gd name="f13" fmla="val 865"/>
                <a:gd name="f14" fmla="val 97"/>
                <a:gd name="f15" fmla="val 870"/>
                <a:gd name="f16" fmla="val 116"/>
                <a:gd name="f17" fmla="val 872"/>
                <a:gd name="f18" fmla="val 133"/>
                <a:gd name="f19" fmla="val 875"/>
                <a:gd name="f20" fmla="val 149"/>
                <a:gd name="f21" fmla="val 879"/>
                <a:gd name="f22" fmla="val 168"/>
                <a:gd name="f23" fmla="val 882"/>
                <a:gd name="f24" fmla="val 185"/>
                <a:gd name="f25" fmla="val 886"/>
                <a:gd name="f26" fmla="val 201"/>
                <a:gd name="f27" fmla="val 215"/>
                <a:gd name="f28" fmla="val 230"/>
                <a:gd name="f29" fmla="val 244"/>
                <a:gd name="f30" fmla="val 889"/>
                <a:gd name="f31" fmla="val 258"/>
                <a:gd name="f32" fmla="val 272"/>
                <a:gd name="f33" fmla="val 284"/>
                <a:gd name="f34" fmla="val 298"/>
                <a:gd name="f35" fmla="val 891"/>
                <a:gd name="f36" fmla="val 312"/>
                <a:gd name="f37" fmla="val 327"/>
                <a:gd name="f38" fmla="val 341"/>
                <a:gd name="f39" fmla="val 355"/>
                <a:gd name="f40" fmla="val 367"/>
                <a:gd name="f41" fmla="val 381"/>
                <a:gd name="f42" fmla="val 395"/>
                <a:gd name="f43" fmla="val 410"/>
                <a:gd name="f44" fmla="val 424"/>
                <a:gd name="f45" fmla="val 419"/>
                <a:gd name="f46" fmla="val 414"/>
                <a:gd name="f47" fmla="val 853"/>
                <a:gd name="f48" fmla="val 842"/>
                <a:gd name="f49" fmla="val 400"/>
                <a:gd name="f50" fmla="val 823"/>
                <a:gd name="f51" fmla="val 391"/>
                <a:gd name="f52" fmla="val 816"/>
                <a:gd name="f53" fmla="val 388"/>
                <a:gd name="f54" fmla="val 813"/>
                <a:gd name="f55" fmla="val 808"/>
                <a:gd name="f56" fmla="val 799"/>
                <a:gd name="f57" fmla="val 792"/>
                <a:gd name="f58" fmla="val 782"/>
                <a:gd name="f59" fmla="val 780"/>
                <a:gd name="f60" fmla="val 398"/>
                <a:gd name="f61" fmla="val 778"/>
                <a:gd name="f62" fmla="val 775"/>
                <a:gd name="f63" fmla="val 393"/>
                <a:gd name="f64" fmla="val 771"/>
                <a:gd name="f65" fmla="val 756"/>
                <a:gd name="f66" fmla="val 754"/>
                <a:gd name="f67" fmla="val 402"/>
                <a:gd name="f68" fmla="val 747"/>
                <a:gd name="f69" fmla="val 405"/>
                <a:gd name="f70" fmla="val 737"/>
                <a:gd name="f71" fmla="val 719"/>
                <a:gd name="f72" fmla="val 711"/>
                <a:gd name="f73" fmla="val 417"/>
                <a:gd name="f74" fmla="val 702"/>
                <a:gd name="f75" fmla="val 700"/>
                <a:gd name="f76" fmla="val 697"/>
                <a:gd name="f77" fmla="val 688"/>
                <a:gd name="f78" fmla="val 681"/>
                <a:gd name="f79" fmla="val 669"/>
                <a:gd name="f80" fmla="val 666"/>
                <a:gd name="f81" fmla="val 664"/>
                <a:gd name="f82" fmla="val 659"/>
                <a:gd name="f83" fmla="val 407"/>
                <a:gd name="f84" fmla="val 655"/>
                <a:gd name="f85" fmla="val 652"/>
                <a:gd name="f86" fmla="val 643"/>
                <a:gd name="f87" fmla="val 638"/>
                <a:gd name="f88" fmla="val 636"/>
                <a:gd name="f89" fmla="val 633"/>
                <a:gd name="f90" fmla="val 629"/>
                <a:gd name="f91" fmla="val 626"/>
                <a:gd name="f92" fmla="val 624"/>
                <a:gd name="f93" fmla="val 619"/>
                <a:gd name="f94" fmla="val 617"/>
                <a:gd name="f95" fmla="val 614"/>
                <a:gd name="f96" fmla="val 612"/>
                <a:gd name="f97" fmla="val 607"/>
                <a:gd name="f98" fmla="val 605"/>
                <a:gd name="f99" fmla="val 603"/>
                <a:gd name="f100" fmla="val 598"/>
                <a:gd name="f101" fmla="val 593"/>
                <a:gd name="f102" fmla="val 588"/>
                <a:gd name="f103" fmla="val 584"/>
                <a:gd name="f104" fmla="val 581"/>
                <a:gd name="f105" fmla="val 574"/>
                <a:gd name="f106" fmla="val 565"/>
                <a:gd name="f107" fmla="val 562"/>
                <a:gd name="f108" fmla="val 560"/>
                <a:gd name="f109" fmla="val 558"/>
                <a:gd name="f110" fmla="val 555"/>
                <a:gd name="f111" fmla="val 553"/>
                <a:gd name="f112" fmla="val 541"/>
                <a:gd name="f113" fmla="val 536"/>
                <a:gd name="f114" fmla="val 532"/>
                <a:gd name="f115" fmla="val 412"/>
                <a:gd name="f116" fmla="val 529"/>
                <a:gd name="f117" fmla="val 525"/>
                <a:gd name="f118" fmla="val 522"/>
                <a:gd name="f119" fmla="val 513"/>
                <a:gd name="f120" fmla="val 510"/>
                <a:gd name="f121" fmla="val 383"/>
                <a:gd name="f122" fmla="val 508"/>
                <a:gd name="f123" fmla="val 376"/>
                <a:gd name="f124" fmla="val 496"/>
                <a:gd name="f125" fmla="val 379"/>
                <a:gd name="f126" fmla="val 482"/>
                <a:gd name="f127" fmla="val 475"/>
                <a:gd name="f128" fmla="val 473"/>
                <a:gd name="f129" fmla="val 386"/>
                <a:gd name="f130" fmla="val 468"/>
                <a:gd name="f131" fmla="val 456"/>
                <a:gd name="f132" fmla="val 442"/>
                <a:gd name="f133" fmla="val 435"/>
                <a:gd name="f134" fmla="val 416"/>
                <a:gd name="f135" fmla="val 369"/>
                <a:gd name="f136" fmla="val 397"/>
                <a:gd name="f137" fmla="val 394"/>
                <a:gd name="f138" fmla="val 392"/>
                <a:gd name="f139" fmla="val 357"/>
                <a:gd name="f140" fmla="val 387"/>
                <a:gd name="f141" fmla="val 348"/>
                <a:gd name="f142" fmla="val 385"/>
                <a:gd name="f143" fmla="val 346"/>
                <a:gd name="f144" fmla="val 339"/>
                <a:gd name="f145" fmla="val 373"/>
                <a:gd name="f146" fmla="val 371"/>
                <a:gd name="f147" fmla="val 368"/>
                <a:gd name="f148" fmla="val 347"/>
                <a:gd name="f149" fmla="val 340"/>
                <a:gd name="f150" fmla="val 321"/>
                <a:gd name="f151" fmla="val 329"/>
                <a:gd name="f152" fmla="val 314"/>
                <a:gd name="f153" fmla="val 324"/>
                <a:gd name="f154" fmla="val 307"/>
                <a:gd name="f155" fmla="val 322"/>
                <a:gd name="f156" fmla="val 308"/>
                <a:gd name="f157" fmla="val 294"/>
                <a:gd name="f158" fmla="val 277"/>
                <a:gd name="f159" fmla="val 263"/>
                <a:gd name="f160" fmla="val 246"/>
                <a:gd name="f161" fmla="val 232"/>
                <a:gd name="f162" fmla="val 218"/>
                <a:gd name="f163" fmla="val 187"/>
                <a:gd name="f164" fmla="val 170"/>
                <a:gd name="f165" fmla="val 156"/>
                <a:gd name="f166" fmla="val 140"/>
                <a:gd name="f167" fmla="val 125"/>
                <a:gd name="f168" fmla="val 111"/>
                <a:gd name="f169" fmla="val 95"/>
                <a:gd name="f170" fmla="val 288"/>
                <a:gd name="f171" fmla="val 269"/>
                <a:gd name="f172" fmla="val 250"/>
                <a:gd name="f173" fmla="val 231"/>
                <a:gd name="f174" fmla="val 212"/>
                <a:gd name="f175" fmla="val 191"/>
                <a:gd name="f176" fmla="val 78"/>
                <a:gd name="f177" fmla="val 172"/>
                <a:gd name="f178" fmla="val 153"/>
                <a:gd name="f179" fmla="val 134"/>
                <a:gd name="f180" fmla="val 115"/>
                <a:gd name="f181" fmla="val 96"/>
                <a:gd name="f182" fmla="val 76"/>
                <a:gd name="f183" fmla="val 59"/>
                <a:gd name="f184" fmla="val 40"/>
                <a:gd name="f185" fmla="val 18"/>
                <a:gd name="f186" fmla="val 73"/>
                <a:gd name="f187" fmla="val 2"/>
                <a:gd name="f188" fmla="val 43"/>
                <a:gd name="f189" fmla="val 26"/>
                <a:gd name="f190" fmla="val 12"/>
                <a:gd name="f191" fmla="val 28"/>
                <a:gd name="f192" fmla="val 52"/>
                <a:gd name="f193" fmla="val 14"/>
                <a:gd name="f194" fmla="val 104"/>
                <a:gd name="f195" fmla="val 127"/>
                <a:gd name="f196" fmla="val 151"/>
                <a:gd name="f197" fmla="val 175"/>
                <a:gd name="f198" fmla="val 17"/>
                <a:gd name="f199" fmla="val 196"/>
                <a:gd name="f200" fmla="val 219"/>
                <a:gd name="f201" fmla="val 243"/>
                <a:gd name="f202" fmla="val 267"/>
                <a:gd name="f203" fmla="val 290"/>
                <a:gd name="f204" fmla="val 338"/>
                <a:gd name="f205" fmla="val 361"/>
                <a:gd name="f206" fmla="val 409"/>
                <a:gd name="f207" fmla="val 432"/>
                <a:gd name="f208" fmla="val 480"/>
                <a:gd name="f209" fmla="val 503"/>
                <a:gd name="f210" fmla="val 527"/>
                <a:gd name="f211" fmla="val 551"/>
                <a:gd name="f212" fmla="val 622"/>
                <a:gd name="f213" fmla="val 9"/>
                <a:gd name="f214" fmla="val 690"/>
                <a:gd name="f215" fmla="val 7"/>
                <a:gd name="f216" fmla="val 714"/>
                <a:gd name="f217" fmla="val 5"/>
                <a:gd name="f218" fmla="val 761"/>
                <a:gd name="f219" fmla="val 785"/>
                <a:gd name="f220" fmla="val 832"/>
                <a:gd name="f221" fmla="val 856"/>
                <a:gd name="f222" fmla="val 31"/>
                <a:gd name="f223" fmla="+- 0 0 -90"/>
                <a:gd name="f224" fmla="*/ f3 1 894"/>
                <a:gd name="f225" fmla="*/ f4 1 426"/>
                <a:gd name="f226" fmla="+- f7 0 f5"/>
                <a:gd name="f227" fmla="+- f6 0 f5"/>
                <a:gd name="f228" fmla="*/ f223 f0 1"/>
                <a:gd name="f229" fmla="*/ f227 1 894"/>
                <a:gd name="f230" fmla="*/ f226 1 426"/>
                <a:gd name="f231" fmla="*/ 1373188 f227 1"/>
                <a:gd name="f232" fmla="*/ 153988 f226 1"/>
                <a:gd name="f233" fmla="*/ 1395413 f227 1"/>
                <a:gd name="f234" fmla="*/ 266700 f226 1"/>
                <a:gd name="f235" fmla="*/ 1406525 f227 1"/>
                <a:gd name="f236" fmla="*/ 365126 f226 1"/>
                <a:gd name="f237" fmla="*/ 1411288 f227 1"/>
                <a:gd name="f238" fmla="*/ 450851 f226 1"/>
                <a:gd name="f239" fmla="*/ 1414463 f227 1"/>
                <a:gd name="f240" fmla="*/ 541338 f226 1"/>
                <a:gd name="f241" fmla="*/ 1419225 f227 1"/>
                <a:gd name="f242" fmla="*/ 627063 f226 1"/>
                <a:gd name="f243" fmla="*/ 1370013 f227 1"/>
                <a:gd name="f244" fmla="*/ 657226 f226 1"/>
                <a:gd name="f245" fmla="*/ 1295400 f227 1"/>
                <a:gd name="f246" fmla="*/ 615951 f226 1"/>
                <a:gd name="f247" fmla="*/ 1257300 f227 1"/>
                <a:gd name="f248" fmla="*/ 635001 f226 1"/>
                <a:gd name="f249" fmla="*/ 1230313 f227 1"/>
                <a:gd name="f250" fmla="*/ 623888 f226 1"/>
                <a:gd name="f251" fmla="*/ 1185863 f227 1"/>
                <a:gd name="f252" fmla="*/ 642938 f226 1"/>
                <a:gd name="f253" fmla="*/ 1114425 f227 1"/>
                <a:gd name="f254" fmla="*/ 665163 f226 1"/>
                <a:gd name="f255" fmla="*/ 1081088 f227 1"/>
                <a:gd name="f256" fmla="*/ 661988 f226 1"/>
                <a:gd name="f257" fmla="*/ 1057275 f227 1"/>
                <a:gd name="f258" fmla="*/ 638176 f226 1"/>
                <a:gd name="f259" fmla="*/ 1035050 f227 1"/>
                <a:gd name="f260" fmla="*/ 650876 f226 1"/>
                <a:gd name="f261" fmla="*/ 1004888 f227 1"/>
                <a:gd name="f262" fmla="*/ 631826 f226 1"/>
                <a:gd name="f263" fmla="*/ 982663 f227 1"/>
                <a:gd name="f264" fmla="*/ 971550 f227 1"/>
                <a:gd name="f265" fmla="*/ 676276 f226 1"/>
                <a:gd name="f266" fmla="*/ 963613 f227 1"/>
                <a:gd name="f267" fmla="*/ 941388 f227 1"/>
                <a:gd name="f268" fmla="*/ 911225 f227 1"/>
                <a:gd name="f269" fmla="*/ 646113 f226 1"/>
                <a:gd name="f270" fmla="*/ 885825 f227 1"/>
                <a:gd name="f271" fmla="*/ 850900 f227 1"/>
                <a:gd name="f272" fmla="*/ 833438 f227 1"/>
                <a:gd name="f273" fmla="*/ 806450 f227 1"/>
                <a:gd name="f274" fmla="*/ 596901 f226 1"/>
                <a:gd name="f275" fmla="*/ 750888 f227 1"/>
                <a:gd name="f276" fmla="*/ 612776 f226 1"/>
                <a:gd name="f277" fmla="*/ 690563 f227 1"/>
                <a:gd name="f278" fmla="*/ 625475 f227 1"/>
                <a:gd name="f279" fmla="*/ 582613 f226 1"/>
                <a:gd name="f280" fmla="*/ 596900 f227 1"/>
                <a:gd name="f281" fmla="*/ 538163 f226 1"/>
                <a:gd name="f282" fmla="*/ 584200 f227 1"/>
                <a:gd name="f283" fmla="*/ 552451 f226 1"/>
                <a:gd name="f284" fmla="*/ 509588 f227 1"/>
                <a:gd name="f285" fmla="*/ 522288 f226 1"/>
                <a:gd name="f286" fmla="*/ 487363 f227 1"/>
                <a:gd name="f287" fmla="*/ 466726 f226 1"/>
                <a:gd name="f288" fmla="*/ 368301 f226 1"/>
                <a:gd name="f289" fmla="*/ 269875 f226 1"/>
                <a:gd name="f290" fmla="*/ 176213 f226 1"/>
                <a:gd name="f291" fmla="*/ 427038 f227 1"/>
                <a:gd name="f292" fmla="*/ 127000 f226 1"/>
                <a:gd name="f293" fmla="*/ 303213 f227 1"/>
                <a:gd name="f294" fmla="*/ 123825 f226 1"/>
                <a:gd name="f295" fmla="*/ 182563 f227 1"/>
                <a:gd name="f296" fmla="*/ 63500 f227 1"/>
                <a:gd name="f297" fmla="*/ 120650 f226 1"/>
                <a:gd name="f298" fmla="*/ 3175 f227 1"/>
                <a:gd name="f299" fmla="*/ 68263 f226 1"/>
                <a:gd name="f300" fmla="*/ 82550 f227 1"/>
                <a:gd name="f301" fmla="*/ 19050 f226 1"/>
                <a:gd name="f302" fmla="*/ 239713 f227 1"/>
                <a:gd name="f303" fmla="*/ 22225 f226 1"/>
                <a:gd name="f304" fmla="*/ 385763 f227 1"/>
                <a:gd name="f305" fmla="*/ 26988 f226 1"/>
                <a:gd name="f306" fmla="*/ 536575 f227 1"/>
                <a:gd name="f307" fmla="*/ 685800 f227 1"/>
                <a:gd name="f308" fmla="*/ 836613 f227 1"/>
                <a:gd name="f309" fmla="*/ 987425 f227 1"/>
                <a:gd name="f310" fmla="*/ 1133475 f227 1"/>
                <a:gd name="f311" fmla="*/ 11113 f226 1"/>
                <a:gd name="f312" fmla="*/ 1282700 f227 1"/>
                <a:gd name="f313" fmla="*/ 3175 f226 1"/>
                <a:gd name="f314" fmla="*/ 1362075 f227 1"/>
                <a:gd name="f315" fmla="*/ 49213 f226 1"/>
                <a:gd name="f316" fmla="*/ f228 1 f2"/>
                <a:gd name="f317" fmla="*/ f231 1 894"/>
                <a:gd name="f318" fmla="*/ f232 1 426"/>
                <a:gd name="f319" fmla="*/ f233 1 894"/>
                <a:gd name="f320" fmla="*/ f234 1 426"/>
                <a:gd name="f321" fmla="*/ f235 1 894"/>
                <a:gd name="f322" fmla="*/ f236 1 426"/>
                <a:gd name="f323" fmla="*/ f237 1 894"/>
                <a:gd name="f324" fmla="*/ f238 1 426"/>
                <a:gd name="f325" fmla="*/ f239 1 894"/>
                <a:gd name="f326" fmla="*/ f240 1 426"/>
                <a:gd name="f327" fmla="*/ f241 1 894"/>
                <a:gd name="f328" fmla="*/ f242 1 426"/>
                <a:gd name="f329" fmla="*/ f243 1 894"/>
                <a:gd name="f330" fmla="*/ f244 1 426"/>
                <a:gd name="f331" fmla="*/ f245 1 894"/>
                <a:gd name="f332" fmla="*/ f246 1 426"/>
                <a:gd name="f333" fmla="*/ f247 1 894"/>
                <a:gd name="f334" fmla="*/ f248 1 426"/>
                <a:gd name="f335" fmla="*/ f249 1 894"/>
                <a:gd name="f336" fmla="*/ f250 1 426"/>
                <a:gd name="f337" fmla="*/ f251 1 894"/>
                <a:gd name="f338" fmla="*/ f252 1 426"/>
                <a:gd name="f339" fmla="*/ f253 1 894"/>
                <a:gd name="f340" fmla="*/ f254 1 426"/>
                <a:gd name="f341" fmla="*/ f255 1 894"/>
                <a:gd name="f342" fmla="*/ f256 1 426"/>
                <a:gd name="f343" fmla="*/ f257 1 894"/>
                <a:gd name="f344" fmla="*/ f258 1 426"/>
                <a:gd name="f345" fmla="*/ f259 1 894"/>
                <a:gd name="f346" fmla="*/ f260 1 426"/>
                <a:gd name="f347" fmla="*/ f261 1 894"/>
                <a:gd name="f348" fmla="*/ f262 1 426"/>
                <a:gd name="f349" fmla="*/ f263 1 894"/>
                <a:gd name="f350" fmla="*/ f264 1 894"/>
                <a:gd name="f351" fmla="*/ f265 1 426"/>
                <a:gd name="f352" fmla="*/ f266 1 894"/>
                <a:gd name="f353" fmla="*/ f267 1 894"/>
                <a:gd name="f354" fmla="*/ f268 1 894"/>
                <a:gd name="f355" fmla="*/ f269 1 426"/>
                <a:gd name="f356" fmla="*/ f270 1 894"/>
                <a:gd name="f357" fmla="*/ f271 1 894"/>
                <a:gd name="f358" fmla="*/ f272 1 894"/>
                <a:gd name="f359" fmla="*/ f273 1 894"/>
                <a:gd name="f360" fmla="*/ f274 1 426"/>
                <a:gd name="f361" fmla="*/ f275 1 894"/>
                <a:gd name="f362" fmla="*/ f276 1 426"/>
                <a:gd name="f363" fmla="*/ f277 1 894"/>
                <a:gd name="f364" fmla="*/ f278 1 894"/>
                <a:gd name="f365" fmla="*/ f279 1 426"/>
                <a:gd name="f366" fmla="*/ f280 1 894"/>
                <a:gd name="f367" fmla="*/ f281 1 426"/>
                <a:gd name="f368" fmla="*/ f282 1 894"/>
                <a:gd name="f369" fmla="*/ f283 1 426"/>
                <a:gd name="f370" fmla="*/ f284 1 894"/>
                <a:gd name="f371" fmla="*/ f285 1 426"/>
                <a:gd name="f372" fmla="*/ f286 1 894"/>
                <a:gd name="f373" fmla="*/ f287 1 426"/>
                <a:gd name="f374" fmla="*/ f288 1 426"/>
                <a:gd name="f375" fmla="*/ f289 1 426"/>
                <a:gd name="f376" fmla="*/ f290 1 426"/>
                <a:gd name="f377" fmla="*/ f291 1 894"/>
                <a:gd name="f378" fmla="*/ f292 1 426"/>
                <a:gd name="f379" fmla="*/ f293 1 894"/>
                <a:gd name="f380" fmla="*/ f294 1 426"/>
                <a:gd name="f381" fmla="*/ f295 1 894"/>
                <a:gd name="f382" fmla="*/ f296 1 894"/>
                <a:gd name="f383" fmla="*/ f297 1 426"/>
                <a:gd name="f384" fmla="*/ f298 1 894"/>
                <a:gd name="f385" fmla="*/ f299 1 426"/>
                <a:gd name="f386" fmla="*/ f300 1 894"/>
                <a:gd name="f387" fmla="*/ f301 1 426"/>
                <a:gd name="f388" fmla="*/ f302 1 894"/>
                <a:gd name="f389" fmla="*/ f303 1 426"/>
                <a:gd name="f390" fmla="*/ f304 1 894"/>
                <a:gd name="f391" fmla="*/ f305 1 426"/>
                <a:gd name="f392" fmla="*/ f306 1 894"/>
                <a:gd name="f393" fmla="*/ f307 1 894"/>
                <a:gd name="f394" fmla="*/ f308 1 894"/>
                <a:gd name="f395" fmla="*/ f309 1 894"/>
                <a:gd name="f396" fmla="*/ f310 1 894"/>
                <a:gd name="f397" fmla="*/ f311 1 426"/>
                <a:gd name="f398" fmla="*/ f312 1 894"/>
                <a:gd name="f399" fmla="*/ f313 1 426"/>
                <a:gd name="f400" fmla="*/ f314 1 894"/>
                <a:gd name="f401" fmla="*/ f315 1 426"/>
                <a:gd name="f402" fmla="*/ 0 1 f229"/>
                <a:gd name="f403" fmla="*/ f6 1 f229"/>
                <a:gd name="f404" fmla="*/ 0 1 f230"/>
                <a:gd name="f405" fmla="*/ f7 1 f230"/>
                <a:gd name="f406" fmla="+- f316 0 f1"/>
                <a:gd name="f407" fmla="*/ f317 1 f229"/>
                <a:gd name="f408" fmla="*/ f318 1 f230"/>
                <a:gd name="f409" fmla="*/ f319 1 f229"/>
                <a:gd name="f410" fmla="*/ f320 1 f230"/>
                <a:gd name="f411" fmla="*/ f321 1 f229"/>
                <a:gd name="f412" fmla="*/ f322 1 f230"/>
                <a:gd name="f413" fmla="*/ f323 1 f229"/>
                <a:gd name="f414" fmla="*/ f324 1 f230"/>
                <a:gd name="f415" fmla="*/ f325 1 f229"/>
                <a:gd name="f416" fmla="*/ f326 1 f230"/>
                <a:gd name="f417" fmla="*/ f327 1 f229"/>
                <a:gd name="f418" fmla="*/ f328 1 f230"/>
                <a:gd name="f419" fmla="*/ f329 1 f229"/>
                <a:gd name="f420" fmla="*/ f330 1 f230"/>
                <a:gd name="f421" fmla="*/ f331 1 f229"/>
                <a:gd name="f422" fmla="*/ f332 1 f230"/>
                <a:gd name="f423" fmla="*/ f333 1 f229"/>
                <a:gd name="f424" fmla="*/ f334 1 f230"/>
                <a:gd name="f425" fmla="*/ f335 1 f229"/>
                <a:gd name="f426" fmla="*/ f336 1 f230"/>
                <a:gd name="f427" fmla="*/ f337 1 f229"/>
                <a:gd name="f428" fmla="*/ f338 1 f230"/>
                <a:gd name="f429" fmla="*/ f339 1 f229"/>
                <a:gd name="f430" fmla="*/ f340 1 f230"/>
                <a:gd name="f431" fmla="*/ f341 1 f229"/>
                <a:gd name="f432" fmla="*/ f342 1 f230"/>
                <a:gd name="f433" fmla="*/ f343 1 f229"/>
                <a:gd name="f434" fmla="*/ f344 1 f230"/>
                <a:gd name="f435" fmla="*/ f345 1 f229"/>
                <a:gd name="f436" fmla="*/ f346 1 f230"/>
                <a:gd name="f437" fmla="*/ f347 1 f229"/>
                <a:gd name="f438" fmla="*/ f348 1 f230"/>
                <a:gd name="f439" fmla="*/ f349 1 f229"/>
                <a:gd name="f440" fmla="*/ f350 1 f229"/>
                <a:gd name="f441" fmla="*/ f351 1 f230"/>
                <a:gd name="f442" fmla="*/ f352 1 f229"/>
                <a:gd name="f443" fmla="*/ f353 1 f229"/>
                <a:gd name="f444" fmla="*/ f354 1 f229"/>
                <a:gd name="f445" fmla="*/ f355 1 f230"/>
                <a:gd name="f446" fmla="*/ f356 1 f229"/>
                <a:gd name="f447" fmla="*/ f357 1 f229"/>
                <a:gd name="f448" fmla="*/ f358 1 f229"/>
                <a:gd name="f449" fmla="*/ f359 1 f229"/>
                <a:gd name="f450" fmla="*/ f360 1 f230"/>
                <a:gd name="f451" fmla="*/ f361 1 f229"/>
                <a:gd name="f452" fmla="*/ f362 1 f230"/>
                <a:gd name="f453" fmla="*/ f363 1 f229"/>
                <a:gd name="f454" fmla="*/ f364 1 f229"/>
                <a:gd name="f455" fmla="*/ f365 1 f230"/>
                <a:gd name="f456" fmla="*/ f366 1 f229"/>
                <a:gd name="f457" fmla="*/ f367 1 f230"/>
                <a:gd name="f458" fmla="*/ f368 1 f229"/>
                <a:gd name="f459" fmla="*/ f369 1 f230"/>
                <a:gd name="f460" fmla="*/ f370 1 f229"/>
                <a:gd name="f461" fmla="*/ f371 1 f230"/>
                <a:gd name="f462" fmla="*/ f372 1 f229"/>
                <a:gd name="f463" fmla="*/ f373 1 f230"/>
                <a:gd name="f464" fmla="*/ f374 1 f230"/>
                <a:gd name="f465" fmla="*/ f375 1 f230"/>
                <a:gd name="f466" fmla="*/ f376 1 f230"/>
                <a:gd name="f467" fmla="*/ f377 1 f229"/>
                <a:gd name="f468" fmla="*/ f378 1 f230"/>
                <a:gd name="f469" fmla="*/ f379 1 f229"/>
                <a:gd name="f470" fmla="*/ f380 1 f230"/>
                <a:gd name="f471" fmla="*/ f381 1 f229"/>
                <a:gd name="f472" fmla="*/ f382 1 f229"/>
                <a:gd name="f473" fmla="*/ f383 1 f230"/>
                <a:gd name="f474" fmla="*/ f384 1 f229"/>
                <a:gd name="f475" fmla="*/ f385 1 f230"/>
                <a:gd name="f476" fmla="*/ f386 1 f229"/>
                <a:gd name="f477" fmla="*/ f387 1 f230"/>
                <a:gd name="f478" fmla="*/ f388 1 f229"/>
                <a:gd name="f479" fmla="*/ f389 1 f230"/>
                <a:gd name="f480" fmla="*/ f390 1 f229"/>
                <a:gd name="f481" fmla="*/ f391 1 f230"/>
                <a:gd name="f482" fmla="*/ f392 1 f229"/>
                <a:gd name="f483" fmla="*/ f393 1 f229"/>
                <a:gd name="f484" fmla="*/ f394 1 f229"/>
                <a:gd name="f485" fmla="*/ f395 1 f229"/>
                <a:gd name="f486" fmla="*/ f396 1 f229"/>
                <a:gd name="f487" fmla="*/ f397 1 f230"/>
                <a:gd name="f488" fmla="*/ f398 1 f229"/>
                <a:gd name="f489" fmla="*/ f399 1 f230"/>
                <a:gd name="f490" fmla="*/ f400 1 f229"/>
                <a:gd name="f491" fmla="*/ f401 1 f230"/>
                <a:gd name="f492" fmla="*/ f402 f224 1"/>
                <a:gd name="f493" fmla="*/ f403 f224 1"/>
                <a:gd name="f494" fmla="*/ f405 f225 1"/>
                <a:gd name="f495" fmla="*/ f404 f225 1"/>
                <a:gd name="f496" fmla="*/ f407 f224 1"/>
                <a:gd name="f497" fmla="*/ f408 f225 1"/>
                <a:gd name="f498" fmla="*/ f409 f224 1"/>
                <a:gd name="f499" fmla="*/ f410 f225 1"/>
                <a:gd name="f500" fmla="*/ f411 f224 1"/>
                <a:gd name="f501" fmla="*/ f412 f225 1"/>
                <a:gd name="f502" fmla="*/ f413 f224 1"/>
                <a:gd name="f503" fmla="*/ f414 f225 1"/>
                <a:gd name="f504" fmla="*/ f415 f224 1"/>
                <a:gd name="f505" fmla="*/ f416 f225 1"/>
                <a:gd name="f506" fmla="*/ f417 f224 1"/>
                <a:gd name="f507" fmla="*/ f418 f225 1"/>
                <a:gd name="f508" fmla="*/ f419 f224 1"/>
                <a:gd name="f509" fmla="*/ f420 f225 1"/>
                <a:gd name="f510" fmla="*/ f421 f224 1"/>
                <a:gd name="f511" fmla="*/ f422 f225 1"/>
                <a:gd name="f512" fmla="*/ f423 f224 1"/>
                <a:gd name="f513" fmla="*/ f424 f225 1"/>
                <a:gd name="f514" fmla="*/ f425 f224 1"/>
                <a:gd name="f515" fmla="*/ f426 f225 1"/>
                <a:gd name="f516" fmla="*/ f427 f224 1"/>
                <a:gd name="f517" fmla="*/ f428 f225 1"/>
                <a:gd name="f518" fmla="*/ f429 f224 1"/>
                <a:gd name="f519" fmla="*/ f430 f225 1"/>
                <a:gd name="f520" fmla="*/ f431 f224 1"/>
                <a:gd name="f521" fmla="*/ f432 f225 1"/>
                <a:gd name="f522" fmla="*/ f433 f224 1"/>
                <a:gd name="f523" fmla="*/ f434 f225 1"/>
                <a:gd name="f524" fmla="*/ f435 f224 1"/>
                <a:gd name="f525" fmla="*/ f436 f225 1"/>
                <a:gd name="f526" fmla="*/ f437 f224 1"/>
                <a:gd name="f527" fmla="*/ f438 f225 1"/>
                <a:gd name="f528" fmla="*/ f439 f224 1"/>
                <a:gd name="f529" fmla="*/ f440 f224 1"/>
                <a:gd name="f530" fmla="*/ f441 f225 1"/>
                <a:gd name="f531" fmla="*/ f442 f224 1"/>
                <a:gd name="f532" fmla="*/ f443 f224 1"/>
                <a:gd name="f533" fmla="*/ f444 f224 1"/>
                <a:gd name="f534" fmla="*/ f445 f225 1"/>
                <a:gd name="f535" fmla="*/ f446 f224 1"/>
                <a:gd name="f536" fmla="*/ f447 f224 1"/>
                <a:gd name="f537" fmla="*/ f448 f224 1"/>
                <a:gd name="f538" fmla="*/ f449 f224 1"/>
                <a:gd name="f539" fmla="*/ f450 f225 1"/>
                <a:gd name="f540" fmla="*/ f451 f224 1"/>
                <a:gd name="f541" fmla="*/ f452 f225 1"/>
                <a:gd name="f542" fmla="*/ f453 f224 1"/>
                <a:gd name="f543" fmla="*/ f454 f224 1"/>
                <a:gd name="f544" fmla="*/ f455 f225 1"/>
                <a:gd name="f545" fmla="*/ f456 f224 1"/>
                <a:gd name="f546" fmla="*/ f457 f225 1"/>
                <a:gd name="f547" fmla="*/ f458 f224 1"/>
                <a:gd name="f548" fmla="*/ f459 f225 1"/>
                <a:gd name="f549" fmla="*/ f460 f224 1"/>
                <a:gd name="f550" fmla="*/ f461 f225 1"/>
                <a:gd name="f551" fmla="*/ f462 f224 1"/>
                <a:gd name="f552" fmla="*/ f463 f225 1"/>
                <a:gd name="f553" fmla="*/ f464 f225 1"/>
                <a:gd name="f554" fmla="*/ f465 f225 1"/>
                <a:gd name="f555" fmla="*/ f466 f225 1"/>
                <a:gd name="f556" fmla="*/ f467 f224 1"/>
                <a:gd name="f557" fmla="*/ f468 f225 1"/>
                <a:gd name="f558" fmla="*/ f469 f224 1"/>
                <a:gd name="f559" fmla="*/ f470 f225 1"/>
                <a:gd name="f560" fmla="*/ f471 f224 1"/>
                <a:gd name="f561" fmla="*/ f472 f224 1"/>
                <a:gd name="f562" fmla="*/ f473 f225 1"/>
                <a:gd name="f563" fmla="*/ f474 f224 1"/>
                <a:gd name="f564" fmla="*/ f475 f225 1"/>
                <a:gd name="f565" fmla="*/ f476 f224 1"/>
                <a:gd name="f566" fmla="*/ f477 f225 1"/>
                <a:gd name="f567" fmla="*/ f478 f224 1"/>
                <a:gd name="f568" fmla="*/ f479 f225 1"/>
                <a:gd name="f569" fmla="*/ f480 f224 1"/>
                <a:gd name="f570" fmla="*/ f481 f225 1"/>
                <a:gd name="f571" fmla="*/ f482 f224 1"/>
                <a:gd name="f572" fmla="*/ f483 f224 1"/>
                <a:gd name="f573" fmla="*/ f484 f224 1"/>
                <a:gd name="f574" fmla="*/ f485 f224 1"/>
                <a:gd name="f575" fmla="*/ f486 f224 1"/>
                <a:gd name="f576" fmla="*/ f487 f225 1"/>
                <a:gd name="f577" fmla="*/ f488 f224 1"/>
                <a:gd name="f578" fmla="*/ f489 f225 1"/>
                <a:gd name="f579" fmla="*/ f490 f224 1"/>
                <a:gd name="f580" fmla="*/ f491 f225 1"/>
              </a:gdLst>
              <a:ahLst/>
              <a:cxnLst>
                <a:cxn ang="3cd4">
                  <a:pos x="hc" y="t"/>
                </a:cxn>
                <a:cxn ang="0">
                  <a:pos x="r" y="vc"/>
                </a:cxn>
                <a:cxn ang="cd4">
                  <a:pos x="hc" y="b"/>
                </a:cxn>
                <a:cxn ang="cd2">
                  <a:pos x="l" y="vc"/>
                </a:cxn>
                <a:cxn ang="f406">
                  <a:pos x="f496" y="f497"/>
                </a:cxn>
                <a:cxn ang="f406">
                  <a:pos x="f498" y="f499"/>
                </a:cxn>
                <a:cxn ang="f406">
                  <a:pos x="f500" y="f501"/>
                </a:cxn>
                <a:cxn ang="f406">
                  <a:pos x="f502" y="f503"/>
                </a:cxn>
                <a:cxn ang="f406">
                  <a:pos x="f504" y="f505"/>
                </a:cxn>
                <a:cxn ang="f406">
                  <a:pos x="f506" y="f507"/>
                </a:cxn>
                <a:cxn ang="f406">
                  <a:pos x="f508" y="f509"/>
                </a:cxn>
                <a:cxn ang="f406">
                  <a:pos x="f510" y="f511"/>
                </a:cxn>
                <a:cxn ang="f406">
                  <a:pos x="f512" y="f513"/>
                </a:cxn>
                <a:cxn ang="f406">
                  <a:pos x="f514" y="f515"/>
                </a:cxn>
                <a:cxn ang="f406">
                  <a:pos x="f516" y="f517"/>
                </a:cxn>
                <a:cxn ang="f406">
                  <a:pos x="f518" y="f519"/>
                </a:cxn>
                <a:cxn ang="f406">
                  <a:pos x="f520" y="f521"/>
                </a:cxn>
                <a:cxn ang="f406">
                  <a:pos x="f522" y="f523"/>
                </a:cxn>
                <a:cxn ang="f406">
                  <a:pos x="f524" y="f525"/>
                </a:cxn>
                <a:cxn ang="f406">
                  <a:pos x="f526" y="f527"/>
                </a:cxn>
                <a:cxn ang="f406">
                  <a:pos x="f528" y="f525"/>
                </a:cxn>
                <a:cxn ang="f406">
                  <a:pos x="f529" y="f530"/>
                </a:cxn>
                <a:cxn ang="f406">
                  <a:pos x="f531" y="f525"/>
                </a:cxn>
                <a:cxn ang="f406">
                  <a:pos x="f532" y="f525"/>
                </a:cxn>
                <a:cxn ang="f406">
                  <a:pos x="f533" y="f534"/>
                </a:cxn>
                <a:cxn ang="f406">
                  <a:pos x="f535" y="f507"/>
                </a:cxn>
                <a:cxn ang="f406">
                  <a:pos x="f536" y="f525"/>
                </a:cxn>
                <a:cxn ang="f406">
                  <a:pos x="f537" y="f527"/>
                </a:cxn>
                <a:cxn ang="f406">
                  <a:pos x="f538" y="f539"/>
                </a:cxn>
                <a:cxn ang="f406">
                  <a:pos x="f540" y="f541"/>
                </a:cxn>
                <a:cxn ang="f406">
                  <a:pos x="f542" y="f539"/>
                </a:cxn>
                <a:cxn ang="f406">
                  <a:pos x="f543" y="f544"/>
                </a:cxn>
                <a:cxn ang="f406">
                  <a:pos x="f545" y="f546"/>
                </a:cxn>
                <a:cxn ang="f406">
                  <a:pos x="f547" y="f548"/>
                </a:cxn>
                <a:cxn ang="f406">
                  <a:pos x="f549" y="f550"/>
                </a:cxn>
                <a:cxn ang="f406">
                  <a:pos x="f551" y="f552"/>
                </a:cxn>
                <a:cxn ang="f406">
                  <a:pos x="f551" y="f553"/>
                </a:cxn>
                <a:cxn ang="f406">
                  <a:pos x="f551" y="f554"/>
                </a:cxn>
                <a:cxn ang="f406">
                  <a:pos x="f551" y="f555"/>
                </a:cxn>
                <a:cxn ang="f406">
                  <a:pos x="f556" y="f557"/>
                </a:cxn>
                <a:cxn ang="f406">
                  <a:pos x="f558" y="f559"/>
                </a:cxn>
                <a:cxn ang="f406">
                  <a:pos x="f560" y="f559"/>
                </a:cxn>
                <a:cxn ang="f406">
                  <a:pos x="f561" y="f562"/>
                </a:cxn>
                <a:cxn ang="f406">
                  <a:pos x="f563" y="f564"/>
                </a:cxn>
                <a:cxn ang="f406">
                  <a:pos x="f565" y="f566"/>
                </a:cxn>
                <a:cxn ang="f406">
                  <a:pos x="f567" y="f568"/>
                </a:cxn>
                <a:cxn ang="f406">
                  <a:pos x="f569" y="f570"/>
                </a:cxn>
                <a:cxn ang="f406">
                  <a:pos x="f571" y="f570"/>
                </a:cxn>
                <a:cxn ang="f406">
                  <a:pos x="f572" y="f570"/>
                </a:cxn>
                <a:cxn ang="f406">
                  <a:pos x="f573" y="f568"/>
                </a:cxn>
                <a:cxn ang="f406">
                  <a:pos x="f574" y="f566"/>
                </a:cxn>
                <a:cxn ang="f406">
                  <a:pos x="f575" y="f576"/>
                </a:cxn>
                <a:cxn ang="f406">
                  <a:pos x="f577" y="f578"/>
                </a:cxn>
                <a:cxn ang="f406">
                  <a:pos x="f579" y="f580"/>
                </a:cxn>
              </a:cxnLst>
              <a:rect l="f492" t="f495" r="f493" b="f494"/>
              <a:pathLst>
                <a:path w="894" h="426">
                  <a:moveTo>
                    <a:pt x="f8" y="f9"/>
                  </a:moveTo>
                  <a:lnTo>
                    <a:pt x="f8" y="f10"/>
                  </a:lnTo>
                  <a:lnTo>
                    <a:pt x="f11" y="f12"/>
                  </a:lnTo>
                  <a:lnTo>
                    <a:pt x="f13" y="f14"/>
                  </a:lnTo>
                  <a:lnTo>
                    <a:pt x="f15" y="f16"/>
                  </a:lnTo>
                  <a:lnTo>
                    <a:pt x="f17" y="f18"/>
                  </a:lnTo>
                  <a:lnTo>
                    <a:pt x="f19" y="f20"/>
                  </a:lnTo>
                  <a:lnTo>
                    <a:pt x="f21" y="f22"/>
                  </a:lnTo>
                  <a:lnTo>
                    <a:pt x="f23" y="f24"/>
                  </a:lnTo>
                  <a:lnTo>
                    <a:pt x="f25" y="f26"/>
                  </a:lnTo>
                  <a:lnTo>
                    <a:pt x="f25" y="f27"/>
                  </a:lnTo>
                  <a:lnTo>
                    <a:pt x="f25" y="f28"/>
                  </a:lnTo>
                  <a:lnTo>
                    <a:pt x="f25" y="f29"/>
                  </a:lnTo>
                  <a:lnTo>
                    <a:pt x="f30" y="f31"/>
                  </a:lnTo>
                  <a:lnTo>
                    <a:pt x="f30" y="f32"/>
                  </a:lnTo>
                  <a:lnTo>
                    <a:pt x="f30" y="f33"/>
                  </a:lnTo>
                  <a:lnTo>
                    <a:pt x="f30" y="f34"/>
                  </a:lnTo>
                  <a:lnTo>
                    <a:pt x="f35" y="f36"/>
                  </a:lnTo>
                  <a:lnTo>
                    <a:pt x="f35" y="f37"/>
                  </a:lnTo>
                  <a:lnTo>
                    <a:pt x="f35" y="f38"/>
                  </a:lnTo>
                  <a:lnTo>
                    <a:pt x="f35" y="f39"/>
                  </a:lnTo>
                  <a:lnTo>
                    <a:pt x="f35" y="f40"/>
                  </a:lnTo>
                  <a:lnTo>
                    <a:pt x="f6" y="f41"/>
                  </a:lnTo>
                  <a:lnTo>
                    <a:pt x="f6" y="f42"/>
                  </a:lnTo>
                  <a:lnTo>
                    <a:pt x="f6" y="f43"/>
                  </a:lnTo>
                  <a:lnTo>
                    <a:pt x="f6" y="f44"/>
                  </a:lnTo>
                  <a:lnTo>
                    <a:pt x="f15" y="f45"/>
                  </a:lnTo>
                  <a:lnTo>
                    <a:pt x="f11" y="f46"/>
                  </a:lnTo>
                  <a:lnTo>
                    <a:pt x="f47" y="f43"/>
                  </a:lnTo>
                  <a:lnTo>
                    <a:pt x="f48" y="f49"/>
                  </a:lnTo>
                  <a:lnTo>
                    <a:pt x="f50" y="f51"/>
                  </a:lnTo>
                  <a:lnTo>
                    <a:pt x="f52" y="f53"/>
                  </a:lnTo>
                  <a:lnTo>
                    <a:pt x="f54" y="f53"/>
                  </a:lnTo>
                  <a:lnTo>
                    <a:pt x="f55" y="f42"/>
                  </a:lnTo>
                  <a:lnTo>
                    <a:pt x="f56" y="f49"/>
                  </a:lnTo>
                  <a:lnTo>
                    <a:pt x="f57" y="f49"/>
                  </a:lnTo>
                  <a:lnTo>
                    <a:pt x="f58" y="f49"/>
                  </a:lnTo>
                  <a:lnTo>
                    <a:pt x="f59" y="f60"/>
                  </a:lnTo>
                  <a:lnTo>
                    <a:pt x="f61" y="f42"/>
                  </a:lnTo>
                  <a:lnTo>
                    <a:pt x="f62" y="f63"/>
                  </a:lnTo>
                  <a:lnTo>
                    <a:pt x="f64" y="f63"/>
                  </a:lnTo>
                  <a:lnTo>
                    <a:pt x="f65" y="f49"/>
                  </a:lnTo>
                  <a:lnTo>
                    <a:pt x="f66" y="f67"/>
                  </a:lnTo>
                  <a:lnTo>
                    <a:pt x="f68" y="f69"/>
                  </a:lnTo>
                  <a:lnTo>
                    <a:pt x="f70" y="f67"/>
                  </a:lnTo>
                  <a:lnTo>
                    <a:pt x="f71" y="f43"/>
                  </a:lnTo>
                  <a:lnTo>
                    <a:pt x="f72" y="f73"/>
                  </a:lnTo>
                  <a:lnTo>
                    <a:pt x="f74" y="f45"/>
                  </a:lnTo>
                  <a:lnTo>
                    <a:pt x="f75" y="f7"/>
                  </a:lnTo>
                  <a:lnTo>
                    <a:pt x="f76" y="f44"/>
                  </a:lnTo>
                  <a:lnTo>
                    <a:pt x="f77" y="f73"/>
                  </a:lnTo>
                  <a:lnTo>
                    <a:pt x="f78" y="f73"/>
                  </a:lnTo>
                  <a:lnTo>
                    <a:pt x="f79" y="f43"/>
                  </a:lnTo>
                  <a:lnTo>
                    <a:pt x="f79" y="f67"/>
                  </a:lnTo>
                  <a:lnTo>
                    <a:pt x="f80" y="f67"/>
                  </a:lnTo>
                  <a:lnTo>
                    <a:pt x="f81" y="f67"/>
                  </a:lnTo>
                  <a:lnTo>
                    <a:pt x="f82" y="f83"/>
                  </a:lnTo>
                  <a:lnTo>
                    <a:pt x="f84" y="f43"/>
                  </a:lnTo>
                  <a:lnTo>
                    <a:pt x="f85" y="f43"/>
                  </a:lnTo>
                  <a:lnTo>
                    <a:pt x="f86" y="f69"/>
                  </a:lnTo>
                  <a:lnTo>
                    <a:pt x="f87" y="f49"/>
                  </a:lnTo>
                  <a:lnTo>
                    <a:pt x="f88" y="f60"/>
                  </a:lnTo>
                  <a:lnTo>
                    <a:pt x="f89" y="f60"/>
                  </a:lnTo>
                  <a:lnTo>
                    <a:pt x="f90" y="f49"/>
                  </a:lnTo>
                  <a:lnTo>
                    <a:pt x="f91" y="f83"/>
                  </a:lnTo>
                  <a:lnTo>
                    <a:pt x="f92" y="f43"/>
                  </a:lnTo>
                  <a:lnTo>
                    <a:pt x="f93" y="f43"/>
                  </a:lnTo>
                  <a:lnTo>
                    <a:pt x="f93" y="f46"/>
                  </a:lnTo>
                  <a:lnTo>
                    <a:pt x="f94" y="f44"/>
                  </a:lnTo>
                  <a:lnTo>
                    <a:pt x="f95" y="f7"/>
                  </a:lnTo>
                  <a:lnTo>
                    <a:pt x="f96" y="f7"/>
                  </a:lnTo>
                  <a:lnTo>
                    <a:pt x="f97" y="f44"/>
                  </a:lnTo>
                  <a:lnTo>
                    <a:pt x="f98" y="f45"/>
                  </a:lnTo>
                  <a:lnTo>
                    <a:pt x="f98" y="f73"/>
                  </a:lnTo>
                  <a:lnTo>
                    <a:pt x="f97" y="f43"/>
                  </a:lnTo>
                  <a:lnTo>
                    <a:pt x="f98" y="f83"/>
                  </a:lnTo>
                  <a:lnTo>
                    <a:pt x="f99" y="f69"/>
                  </a:lnTo>
                  <a:lnTo>
                    <a:pt x="f100" y="f43"/>
                  </a:lnTo>
                  <a:lnTo>
                    <a:pt x="f101" y="f43"/>
                  </a:lnTo>
                  <a:lnTo>
                    <a:pt x="f102" y="f46"/>
                  </a:lnTo>
                  <a:lnTo>
                    <a:pt x="f103" y="f46"/>
                  </a:lnTo>
                  <a:lnTo>
                    <a:pt x="f104" y="f46"/>
                  </a:lnTo>
                  <a:lnTo>
                    <a:pt x="f105" y="f83"/>
                  </a:lnTo>
                  <a:lnTo>
                    <a:pt x="f106" y="f69"/>
                  </a:lnTo>
                  <a:lnTo>
                    <a:pt x="f107" y="f60"/>
                  </a:lnTo>
                  <a:lnTo>
                    <a:pt x="f108" y="f42"/>
                  </a:lnTo>
                  <a:lnTo>
                    <a:pt x="f109" y="f42"/>
                  </a:lnTo>
                  <a:lnTo>
                    <a:pt x="f110" y="f42"/>
                  </a:lnTo>
                  <a:lnTo>
                    <a:pt x="f111" y="f60"/>
                  </a:lnTo>
                  <a:lnTo>
                    <a:pt x="f112" y="f83"/>
                  </a:lnTo>
                  <a:lnTo>
                    <a:pt x="f113" y="f43"/>
                  </a:lnTo>
                  <a:lnTo>
                    <a:pt x="f114" y="f115"/>
                  </a:lnTo>
                  <a:lnTo>
                    <a:pt x="f116" y="f43"/>
                  </a:lnTo>
                  <a:lnTo>
                    <a:pt x="f117" y="f83"/>
                  </a:lnTo>
                  <a:lnTo>
                    <a:pt x="f117" y="f60"/>
                  </a:lnTo>
                  <a:lnTo>
                    <a:pt x="f118" y="f42"/>
                  </a:lnTo>
                  <a:lnTo>
                    <a:pt x="f119" y="f51"/>
                  </a:lnTo>
                  <a:lnTo>
                    <a:pt x="f120" y="f121"/>
                  </a:lnTo>
                  <a:lnTo>
                    <a:pt x="f122" y="f123"/>
                  </a:lnTo>
                  <a:lnTo>
                    <a:pt x="f124" y="f125"/>
                  </a:lnTo>
                  <a:lnTo>
                    <a:pt x="f126" y="f125"/>
                  </a:lnTo>
                  <a:lnTo>
                    <a:pt x="f127" y="f121"/>
                  </a:lnTo>
                  <a:lnTo>
                    <a:pt x="f128" y="f129"/>
                  </a:lnTo>
                  <a:lnTo>
                    <a:pt x="f130" y="f121"/>
                  </a:lnTo>
                  <a:lnTo>
                    <a:pt x="f131" y="f123"/>
                  </a:lnTo>
                  <a:lnTo>
                    <a:pt x="f132" y="f125"/>
                  </a:lnTo>
                  <a:lnTo>
                    <a:pt x="f133" y="f123"/>
                  </a:lnTo>
                  <a:lnTo>
                    <a:pt x="f134" y="f135"/>
                  </a:lnTo>
                  <a:lnTo>
                    <a:pt x="f67" y="f135"/>
                  </a:lnTo>
                  <a:lnTo>
                    <a:pt x="f136" y="f135"/>
                  </a:lnTo>
                  <a:lnTo>
                    <a:pt x="f137" y="f40"/>
                  </a:lnTo>
                  <a:lnTo>
                    <a:pt x="f138" y="f139"/>
                  </a:lnTo>
                  <a:lnTo>
                    <a:pt x="f140" y="f141"/>
                  </a:lnTo>
                  <a:lnTo>
                    <a:pt x="f142" y="f143"/>
                  </a:lnTo>
                  <a:lnTo>
                    <a:pt x="f123" y="f144"/>
                  </a:lnTo>
                  <a:lnTo>
                    <a:pt x="f145" y="f144"/>
                  </a:lnTo>
                  <a:lnTo>
                    <a:pt x="f145" y="f38"/>
                  </a:lnTo>
                  <a:lnTo>
                    <a:pt x="f146" y="f141"/>
                  </a:lnTo>
                  <a:lnTo>
                    <a:pt x="f147" y="f141"/>
                  </a:lnTo>
                  <a:lnTo>
                    <a:pt x="f139" y="f143"/>
                  </a:lnTo>
                  <a:lnTo>
                    <a:pt x="f148" y="f141"/>
                  </a:lnTo>
                  <a:lnTo>
                    <a:pt x="f149" y="f143"/>
                  </a:lnTo>
                  <a:lnTo>
                    <a:pt x="f150" y="f151"/>
                  </a:lnTo>
                  <a:lnTo>
                    <a:pt x="f152" y="f153"/>
                  </a:lnTo>
                  <a:lnTo>
                    <a:pt x="f154" y="f155"/>
                  </a:lnTo>
                  <a:lnTo>
                    <a:pt x="f154" y="f156"/>
                  </a:lnTo>
                  <a:lnTo>
                    <a:pt x="f154" y="f157"/>
                  </a:lnTo>
                  <a:lnTo>
                    <a:pt x="f154" y="f158"/>
                  </a:lnTo>
                  <a:lnTo>
                    <a:pt x="f154" y="f159"/>
                  </a:lnTo>
                  <a:lnTo>
                    <a:pt x="f154" y="f160"/>
                  </a:lnTo>
                  <a:lnTo>
                    <a:pt x="f154" y="f161"/>
                  </a:lnTo>
                  <a:lnTo>
                    <a:pt x="f154" y="f162"/>
                  </a:lnTo>
                  <a:lnTo>
                    <a:pt x="f154" y="f26"/>
                  </a:lnTo>
                  <a:lnTo>
                    <a:pt x="f154" y="f163"/>
                  </a:lnTo>
                  <a:lnTo>
                    <a:pt x="f154" y="f164"/>
                  </a:lnTo>
                  <a:lnTo>
                    <a:pt x="f154" y="f165"/>
                  </a:lnTo>
                  <a:lnTo>
                    <a:pt x="f154" y="f166"/>
                  </a:lnTo>
                  <a:lnTo>
                    <a:pt x="f154" y="f167"/>
                  </a:lnTo>
                  <a:lnTo>
                    <a:pt x="f154" y="f168"/>
                  </a:lnTo>
                  <a:lnTo>
                    <a:pt x="f154" y="f169"/>
                  </a:lnTo>
                  <a:lnTo>
                    <a:pt x="f154" y="f12"/>
                  </a:lnTo>
                  <a:lnTo>
                    <a:pt x="f170" y="f12"/>
                  </a:lnTo>
                  <a:lnTo>
                    <a:pt x="f171" y="f12"/>
                  </a:lnTo>
                  <a:lnTo>
                    <a:pt x="f172" y="f12"/>
                  </a:lnTo>
                  <a:lnTo>
                    <a:pt x="f173" y="f12"/>
                  </a:lnTo>
                  <a:lnTo>
                    <a:pt x="f174" y="f12"/>
                  </a:lnTo>
                  <a:lnTo>
                    <a:pt x="f175" y="f176"/>
                  </a:lnTo>
                  <a:lnTo>
                    <a:pt x="f177" y="f176"/>
                  </a:lnTo>
                  <a:lnTo>
                    <a:pt x="f178" y="f176"/>
                  </a:lnTo>
                  <a:lnTo>
                    <a:pt x="f179" y="f176"/>
                  </a:lnTo>
                  <a:lnTo>
                    <a:pt x="f180" y="f176"/>
                  </a:lnTo>
                  <a:lnTo>
                    <a:pt x="f181" y="f176"/>
                  </a:lnTo>
                  <a:lnTo>
                    <a:pt x="f176" y="f182"/>
                  </a:lnTo>
                  <a:lnTo>
                    <a:pt x="f183" y="f182"/>
                  </a:lnTo>
                  <a:lnTo>
                    <a:pt x="f184" y="f182"/>
                  </a:lnTo>
                  <a:lnTo>
                    <a:pt x="f185" y="f182"/>
                  </a:lnTo>
                  <a:lnTo>
                    <a:pt x="f5" y="f186"/>
                  </a:lnTo>
                  <a:lnTo>
                    <a:pt x="f187" y="f183"/>
                  </a:lnTo>
                  <a:lnTo>
                    <a:pt x="f187" y="f188"/>
                  </a:lnTo>
                  <a:lnTo>
                    <a:pt x="f187" y="f189"/>
                  </a:lnTo>
                  <a:lnTo>
                    <a:pt x="f187" y="f190"/>
                  </a:lnTo>
                  <a:lnTo>
                    <a:pt x="f191" y="f190"/>
                  </a:lnTo>
                  <a:lnTo>
                    <a:pt x="f192" y="f190"/>
                  </a:lnTo>
                  <a:lnTo>
                    <a:pt x="f176" y="f193"/>
                  </a:lnTo>
                  <a:lnTo>
                    <a:pt x="f194" y="f193"/>
                  </a:lnTo>
                  <a:lnTo>
                    <a:pt x="f195" y="f193"/>
                  </a:lnTo>
                  <a:lnTo>
                    <a:pt x="f196" y="f193"/>
                  </a:lnTo>
                  <a:lnTo>
                    <a:pt x="f197" y="f198"/>
                  </a:lnTo>
                  <a:lnTo>
                    <a:pt x="f199" y="f198"/>
                  </a:lnTo>
                  <a:lnTo>
                    <a:pt x="f200" y="f198"/>
                  </a:lnTo>
                  <a:lnTo>
                    <a:pt x="f201" y="f198"/>
                  </a:lnTo>
                  <a:lnTo>
                    <a:pt x="f202" y="f198"/>
                  </a:lnTo>
                  <a:lnTo>
                    <a:pt x="f203" y="f198"/>
                  </a:lnTo>
                  <a:lnTo>
                    <a:pt x="f152" y="f198"/>
                  </a:lnTo>
                  <a:lnTo>
                    <a:pt x="f204" y="f198"/>
                  </a:lnTo>
                  <a:lnTo>
                    <a:pt x="f205" y="f198"/>
                  </a:lnTo>
                  <a:lnTo>
                    <a:pt x="f142" y="f198"/>
                  </a:lnTo>
                  <a:lnTo>
                    <a:pt x="f206" y="f198"/>
                  </a:lnTo>
                  <a:lnTo>
                    <a:pt x="f207" y="f198"/>
                  </a:lnTo>
                  <a:lnTo>
                    <a:pt x="f131" y="f193"/>
                  </a:lnTo>
                  <a:lnTo>
                    <a:pt x="f208" y="f193"/>
                  </a:lnTo>
                  <a:lnTo>
                    <a:pt x="f209" y="f193"/>
                  </a:lnTo>
                  <a:lnTo>
                    <a:pt x="f210" y="f193"/>
                  </a:lnTo>
                  <a:lnTo>
                    <a:pt x="f211" y="f193"/>
                  </a:lnTo>
                  <a:lnTo>
                    <a:pt x="f105" y="f190"/>
                  </a:lnTo>
                  <a:lnTo>
                    <a:pt x="f100" y="f190"/>
                  </a:lnTo>
                  <a:lnTo>
                    <a:pt x="f212" y="f190"/>
                  </a:lnTo>
                  <a:lnTo>
                    <a:pt x="f86" y="f213"/>
                  </a:lnTo>
                  <a:lnTo>
                    <a:pt x="f80" y="f213"/>
                  </a:lnTo>
                  <a:lnTo>
                    <a:pt x="f214" y="f215"/>
                  </a:lnTo>
                  <a:lnTo>
                    <a:pt x="f216" y="f215"/>
                  </a:lnTo>
                  <a:lnTo>
                    <a:pt x="f70" y="f217"/>
                  </a:lnTo>
                  <a:lnTo>
                    <a:pt x="f218" y="f217"/>
                  </a:lnTo>
                  <a:lnTo>
                    <a:pt x="f219" y="f187"/>
                  </a:lnTo>
                  <a:lnTo>
                    <a:pt x="f55" y="f187"/>
                  </a:lnTo>
                  <a:lnTo>
                    <a:pt x="f220" y="f5"/>
                  </a:lnTo>
                  <a:lnTo>
                    <a:pt x="f221" y="f5"/>
                  </a:lnTo>
                  <a:lnTo>
                    <a:pt x="f221" y="f193"/>
                  </a:lnTo>
                  <a:lnTo>
                    <a:pt x="f8" y="f22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4" name="Freeform 28">
              <a:extLst>
                <a:ext uri="{FF2B5EF4-FFF2-40B4-BE49-F238E27FC236}">
                  <a16:creationId xmlns:a16="http://schemas.microsoft.com/office/drawing/2014/main" id="{9F418116-1ED4-E789-92EF-2DC753489D08}"/>
                </a:ext>
              </a:extLst>
            </p:cNvPr>
            <p:cNvSpPr/>
            <p:nvPr/>
          </p:nvSpPr>
          <p:spPr>
            <a:xfrm>
              <a:off x="1292687" y="1262685"/>
              <a:ext cx="953984" cy="811603"/>
            </a:xfrm>
            <a:custGeom>
              <a:avLst/>
              <a:gdLst>
                <a:gd name="f0" fmla="val 10800000"/>
                <a:gd name="f1" fmla="val 5400000"/>
                <a:gd name="f2" fmla="val 360"/>
                <a:gd name="f3" fmla="val 180"/>
                <a:gd name="f4" fmla="val w"/>
                <a:gd name="f5" fmla="val h"/>
                <a:gd name="f6" fmla="val 0"/>
                <a:gd name="f7" fmla="val 804"/>
                <a:gd name="f8" fmla="val 684"/>
                <a:gd name="f9" fmla="val 186"/>
                <a:gd name="f10" fmla="val 189"/>
                <a:gd name="f11" fmla="val 7"/>
                <a:gd name="f12" fmla="val 210"/>
                <a:gd name="f13" fmla="val 14"/>
                <a:gd name="f14" fmla="val 224"/>
                <a:gd name="f15" fmla="val 12"/>
                <a:gd name="f16" fmla="val 227"/>
                <a:gd name="f17" fmla="val 231"/>
                <a:gd name="f18" fmla="val 23"/>
                <a:gd name="f19" fmla="val 238"/>
                <a:gd name="f20" fmla="val 26"/>
                <a:gd name="f21" fmla="val 246"/>
                <a:gd name="f22" fmla="val 28"/>
                <a:gd name="f23" fmla="val 255"/>
                <a:gd name="f24" fmla="val 262"/>
                <a:gd name="f25" fmla="val 33"/>
                <a:gd name="f26" fmla="val 269"/>
                <a:gd name="f27" fmla="val 40"/>
                <a:gd name="f28" fmla="val 272"/>
                <a:gd name="f29" fmla="val 59"/>
                <a:gd name="f30" fmla="val 90"/>
                <a:gd name="f31" fmla="val 99"/>
                <a:gd name="f32" fmla="val 276"/>
                <a:gd name="f33" fmla="val 106"/>
                <a:gd name="f34" fmla="val 283"/>
                <a:gd name="f35" fmla="val 111"/>
                <a:gd name="f36" fmla="val 312"/>
                <a:gd name="f37" fmla="val 123"/>
                <a:gd name="f38" fmla="val 317"/>
                <a:gd name="f39" fmla="val 321"/>
                <a:gd name="f40" fmla="val 125"/>
                <a:gd name="f41" fmla="val 343"/>
                <a:gd name="f42" fmla="val 118"/>
                <a:gd name="f43" fmla="val 361"/>
                <a:gd name="f44" fmla="val 121"/>
                <a:gd name="f45" fmla="val 383"/>
                <a:gd name="f46" fmla="val 128"/>
                <a:gd name="f47" fmla="val 397"/>
                <a:gd name="f48" fmla="val 135"/>
                <a:gd name="f49" fmla="val 399"/>
                <a:gd name="f50" fmla="val 139"/>
                <a:gd name="f51" fmla="val 411"/>
                <a:gd name="f52" fmla="val 144"/>
                <a:gd name="f53" fmla="val 442"/>
                <a:gd name="f54" fmla="val 147"/>
                <a:gd name="f55" fmla="val 473"/>
                <a:gd name="f56" fmla="val 149"/>
                <a:gd name="f57" fmla="val 492"/>
                <a:gd name="f58" fmla="val 513"/>
                <a:gd name="f59" fmla="val 558"/>
                <a:gd name="f60" fmla="val 581"/>
                <a:gd name="f61" fmla="val 593"/>
                <a:gd name="f62" fmla="val 596"/>
                <a:gd name="f63" fmla="val 598"/>
                <a:gd name="f64" fmla="val 619"/>
                <a:gd name="f65" fmla="val 643"/>
                <a:gd name="f66" fmla="val 156"/>
                <a:gd name="f67" fmla="val 664"/>
                <a:gd name="f68" fmla="val 161"/>
                <a:gd name="f69" fmla="val 688"/>
                <a:gd name="f70" fmla="val 166"/>
                <a:gd name="f71" fmla="val 712"/>
                <a:gd name="f72" fmla="val 170"/>
                <a:gd name="f73" fmla="val 733"/>
                <a:gd name="f74" fmla="val 175"/>
                <a:gd name="f75" fmla="val 756"/>
                <a:gd name="f76" fmla="val 778"/>
                <a:gd name="f77" fmla="val 184"/>
                <a:gd name="f78" fmla="val 192"/>
                <a:gd name="f79" fmla="val 785"/>
                <a:gd name="f80" fmla="val 203"/>
                <a:gd name="f81" fmla="val 797"/>
                <a:gd name="f82" fmla="val 215"/>
                <a:gd name="f83" fmla="val 801"/>
                <a:gd name="f84" fmla="val 239"/>
                <a:gd name="f85" fmla="val 794"/>
                <a:gd name="f86" fmla="val 260"/>
                <a:gd name="f87" fmla="val 768"/>
                <a:gd name="f88" fmla="val 293"/>
                <a:gd name="f89" fmla="val 315"/>
                <a:gd name="f90" fmla="val 752"/>
                <a:gd name="f91" fmla="val 324"/>
                <a:gd name="f92" fmla="val 740"/>
                <a:gd name="f93" fmla="val 338"/>
                <a:gd name="f94" fmla="val 721"/>
                <a:gd name="f95" fmla="val 709"/>
                <a:gd name="f96" fmla="val 376"/>
                <a:gd name="f97" fmla="val 707"/>
                <a:gd name="f98" fmla="val 388"/>
                <a:gd name="f99" fmla="val 395"/>
                <a:gd name="f100" fmla="val 400"/>
                <a:gd name="f101" fmla="val 726"/>
                <a:gd name="f102" fmla="val 405"/>
                <a:gd name="f103" fmla="val 728"/>
                <a:gd name="f104" fmla="val 412"/>
                <a:gd name="f105" fmla="val 416"/>
                <a:gd name="f106" fmla="val 723"/>
                <a:gd name="f107" fmla="val 419"/>
                <a:gd name="f108" fmla="val 426"/>
                <a:gd name="f109" fmla="val 431"/>
                <a:gd name="f110" fmla="val 719"/>
                <a:gd name="f111" fmla="val 440"/>
                <a:gd name="f112" fmla="val 457"/>
                <a:gd name="f113" fmla="val 702"/>
                <a:gd name="f114" fmla="val 487"/>
                <a:gd name="f115" fmla="val 697"/>
                <a:gd name="f116" fmla="val 516"/>
                <a:gd name="f117" fmla="val 690"/>
                <a:gd name="f118" fmla="val 544"/>
                <a:gd name="f119" fmla="val 685"/>
                <a:gd name="f120" fmla="val 573"/>
                <a:gd name="f121" fmla="val 678"/>
                <a:gd name="f122" fmla="val 601"/>
                <a:gd name="f123" fmla="val 674"/>
                <a:gd name="f124" fmla="val 627"/>
                <a:gd name="f125" fmla="val 669"/>
                <a:gd name="f126" fmla="val 656"/>
                <a:gd name="f127" fmla="val 662"/>
                <a:gd name="f128" fmla="val 629"/>
                <a:gd name="f129" fmla="val 677"/>
                <a:gd name="f130" fmla="val 670"/>
                <a:gd name="f131" fmla="val 560"/>
                <a:gd name="f132" fmla="val 663"/>
                <a:gd name="f133" fmla="val 525"/>
                <a:gd name="f134" fmla="val 653"/>
                <a:gd name="f135" fmla="val 646"/>
                <a:gd name="f136" fmla="val 456"/>
                <a:gd name="f137" fmla="val 637"/>
                <a:gd name="f138" fmla="val 423"/>
                <a:gd name="f139" fmla="val 630"/>
                <a:gd name="f140" fmla="val 390"/>
                <a:gd name="f141" fmla="val 620"/>
                <a:gd name="f142" fmla="val 364"/>
                <a:gd name="f143" fmla="val 615"/>
                <a:gd name="f144" fmla="val 340"/>
                <a:gd name="f145" fmla="val 608"/>
                <a:gd name="f146" fmla="val 589"/>
                <a:gd name="f147" fmla="val 582"/>
                <a:gd name="f148" fmla="val 222"/>
                <a:gd name="f149" fmla="val 577"/>
                <a:gd name="f150" fmla="val 198"/>
                <a:gd name="f151" fmla="val 570"/>
                <a:gd name="f152" fmla="val 563"/>
                <a:gd name="f153" fmla="val 151"/>
                <a:gd name="f154" fmla="val 556"/>
                <a:gd name="f155" fmla="val 127"/>
                <a:gd name="f156" fmla="val 549"/>
                <a:gd name="f157" fmla="val 104"/>
                <a:gd name="f158" fmla="val 542"/>
                <a:gd name="f159" fmla="val 80"/>
                <a:gd name="f160" fmla="val 535"/>
                <a:gd name="f161" fmla="val 56"/>
                <a:gd name="f162" fmla="val 528"/>
                <a:gd name="f163" fmla="val 521"/>
                <a:gd name="f164" fmla="val 514"/>
                <a:gd name="f165" fmla="val 495"/>
                <a:gd name="f166" fmla="val 2"/>
                <a:gd name="f167" fmla="val 471"/>
                <a:gd name="f168" fmla="val 4"/>
                <a:gd name="f169" fmla="val 461"/>
                <a:gd name="f170" fmla="val 438"/>
                <a:gd name="f171" fmla="val 9"/>
                <a:gd name="f172" fmla="val 18"/>
                <a:gd name="f173" fmla="val 47"/>
                <a:gd name="f174" fmla="val 345"/>
                <a:gd name="f175" fmla="val 49"/>
                <a:gd name="f176" fmla="val 54"/>
                <a:gd name="f177" fmla="val 63"/>
                <a:gd name="f178" fmla="val 336"/>
                <a:gd name="f179" fmla="val 73"/>
                <a:gd name="f180" fmla="val 75"/>
                <a:gd name="f181" fmla="val 308"/>
                <a:gd name="f182" fmla="val 92"/>
                <a:gd name="f183" fmla="val 263"/>
                <a:gd name="f184" fmla="val 229"/>
                <a:gd name="f185" fmla="val 113"/>
                <a:gd name="f186" fmla="val 220"/>
                <a:gd name="f187" fmla="val 115"/>
                <a:gd name="f188" fmla="val 208"/>
                <a:gd name="f189" fmla="val 120"/>
                <a:gd name="f190" fmla="val 158"/>
                <a:gd name="f191" fmla="val 102"/>
                <a:gd name="f192" fmla="val 165"/>
                <a:gd name="f193" fmla="val 172"/>
                <a:gd name="f194" fmla="+- 0 0 -90"/>
                <a:gd name="f195" fmla="*/ f4 1 804"/>
                <a:gd name="f196" fmla="*/ f5 1 684"/>
                <a:gd name="f197" fmla="+- f8 0 f6"/>
                <a:gd name="f198" fmla="+- f7 0 f6"/>
                <a:gd name="f199" fmla="*/ f194 f0 1"/>
                <a:gd name="f200" fmla="*/ f198 1 804"/>
                <a:gd name="f201" fmla="*/ f197 1 684"/>
                <a:gd name="f202" fmla="*/ 333375 f198 1"/>
                <a:gd name="f203" fmla="*/ 22225 f197 1"/>
                <a:gd name="f204" fmla="*/ 366713 f198 1"/>
                <a:gd name="f205" fmla="*/ 36513 f197 1"/>
                <a:gd name="f206" fmla="*/ 404813 f198 1"/>
                <a:gd name="f207" fmla="*/ 44450 f197 1"/>
                <a:gd name="f208" fmla="*/ 431800 f198 1"/>
                <a:gd name="f209" fmla="*/ 93663 f197 1"/>
                <a:gd name="f210" fmla="*/ 438150 f198 1"/>
                <a:gd name="f211" fmla="*/ 168275 f197 1"/>
                <a:gd name="f212" fmla="*/ 503238 f198 1"/>
                <a:gd name="f213" fmla="*/ 195263 f197 1"/>
                <a:gd name="f214" fmla="*/ 544513 f198 1"/>
                <a:gd name="f215" fmla="*/ 187325 f197 1"/>
                <a:gd name="f216" fmla="*/ 630238 f198 1"/>
                <a:gd name="f217" fmla="*/ 214313 f197 1"/>
                <a:gd name="f218" fmla="*/ 701675 f198 1"/>
                <a:gd name="f219" fmla="*/ 233363 f197 1"/>
                <a:gd name="f220" fmla="*/ 814388 f198 1"/>
                <a:gd name="f221" fmla="*/ 228600 f197 1"/>
                <a:gd name="f222" fmla="*/ 941388 f198 1"/>
                <a:gd name="f223" fmla="*/ 982663 f198 1"/>
                <a:gd name="f224" fmla="*/ 236538 f197 1"/>
                <a:gd name="f225" fmla="*/ 1092200 f198 1"/>
                <a:gd name="f226" fmla="*/ 263525 f197 1"/>
                <a:gd name="f227" fmla="*/ 1200150 f198 1"/>
                <a:gd name="f228" fmla="*/ 285750 f197 1"/>
                <a:gd name="f229" fmla="*/ 1246188 f198 1"/>
                <a:gd name="f230" fmla="*/ 322263 f197 1"/>
                <a:gd name="f231" fmla="*/ 1276350 f198 1"/>
                <a:gd name="f232" fmla="*/ 379413 f197 1"/>
                <a:gd name="f233" fmla="*/ 500063 f197 1"/>
                <a:gd name="f234" fmla="*/ 1144588 f198 1"/>
                <a:gd name="f235" fmla="*/ 571500 f197 1"/>
                <a:gd name="f236" fmla="*/ 1130300 f198 1"/>
                <a:gd name="f237" fmla="*/ 627063 f197 1"/>
                <a:gd name="f238" fmla="*/ 1155700 f198 1"/>
                <a:gd name="f239" fmla="*/ 654050 f197 1"/>
                <a:gd name="f240" fmla="*/ 676275 f197 1"/>
                <a:gd name="f241" fmla="*/ 1125538 f198 1"/>
                <a:gd name="f242" fmla="*/ 725488 f197 1"/>
                <a:gd name="f243" fmla="*/ 1106488 f198 1"/>
                <a:gd name="f244" fmla="*/ 819150 f197 1"/>
                <a:gd name="f245" fmla="*/ 1076325 f198 1"/>
                <a:gd name="f246" fmla="*/ 954088 f197 1"/>
                <a:gd name="f247" fmla="*/ 1050925 f198 1"/>
                <a:gd name="f248" fmla="*/ 1085850 f197 1"/>
                <a:gd name="f249" fmla="*/ 889000 f198 1"/>
                <a:gd name="f250" fmla="*/ 1052513 f197 1"/>
                <a:gd name="f251" fmla="*/ 723900 f198 1"/>
                <a:gd name="f252" fmla="*/ 1011238 f197 1"/>
                <a:gd name="f253" fmla="*/ 577850 f198 1"/>
                <a:gd name="f254" fmla="*/ 976313 f197 1"/>
                <a:gd name="f255" fmla="*/ 465138 f198 1"/>
                <a:gd name="f256" fmla="*/ 946150 f197 1"/>
                <a:gd name="f257" fmla="*/ 352425 f198 1"/>
                <a:gd name="f258" fmla="*/ 915988 f197 1"/>
                <a:gd name="f259" fmla="*/ 239713 f198 1"/>
                <a:gd name="f260" fmla="*/ 882650 f197 1"/>
                <a:gd name="f261" fmla="*/ 127000 f198 1"/>
                <a:gd name="f262" fmla="*/ 849313 f197 1"/>
                <a:gd name="f263" fmla="*/ 11113 f198 1"/>
                <a:gd name="f264" fmla="*/ 815975 f197 1"/>
                <a:gd name="f265" fmla="*/ 6350 f198 1"/>
                <a:gd name="f266" fmla="*/ 731838 f197 1"/>
                <a:gd name="f267" fmla="*/ 14288 f198 1"/>
                <a:gd name="f268" fmla="*/ 642938 f197 1"/>
                <a:gd name="f269" fmla="*/ 74613 f198 1"/>
                <a:gd name="f270" fmla="*/ 547688 f197 1"/>
                <a:gd name="f271" fmla="*/ 100013 f198 1"/>
                <a:gd name="f272" fmla="*/ 536575 f197 1"/>
                <a:gd name="f273" fmla="*/ 514350 f197 1"/>
                <a:gd name="f274" fmla="*/ 146050 f198 1"/>
                <a:gd name="f275" fmla="*/ 417513 f197 1"/>
                <a:gd name="f276" fmla="*/ 182563 f198 1"/>
                <a:gd name="f277" fmla="*/ 330200 f197 1"/>
                <a:gd name="f278" fmla="*/ 250825 f198 1"/>
                <a:gd name="f279" fmla="*/ 161925 f197 1"/>
                <a:gd name="f280" fmla="*/ 273050 f198 1"/>
                <a:gd name="f281" fmla="*/ 74613 f197 1"/>
                <a:gd name="f282" fmla="*/ 292100 f198 1"/>
                <a:gd name="f283" fmla="*/ 0 f197 1"/>
                <a:gd name="f284" fmla="*/ f199 1 f3"/>
                <a:gd name="f285" fmla="*/ f202 1 804"/>
                <a:gd name="f286" fmla="*/ f203 1 684"/>
                <a:gd name="f287" fmla="*/ f204 1 804"/>
                <a:gd name="f288" fmla="*/ f205 1 684"/>
                <a:gd name="f289" fmla="*/ f206 1 804"/>
                <a:gd name="f290" fmla="*/ f207 1 684"/>
                <a:gd name="f291" fmla="*/ f208 1 804"/>
                <a:gd name="f292" fmla="*/ f209 1 684"/>
                <a:gd name="f293" fmla="*/ f210 1 804"/>
                <a:gd name="f294" fmla="*/ f211 1 684"/>
                <a:gd name="f295" fmla="*/ f212 1 804"/>
                <a:gd name="f296" fmla="*/ f213 1 684"/>
                <a:gd name="f297" fmla="*/ f214 1 804"/>
                <a:gd name="f298" fmla="*/ f215 1 684"/>
                <a:gd name="f299" fmla="*/ f216 1 804"/>
                <a:gd name="f300" fmla="*/ f217 1 684"/>
                <a:gd name="f301" fmla="*/ f218 1 804"/>
                <a:gd name="f302" fmla="*/ f219 1 684"/>
                <a:gd name="f303" fmla="*/ f220 1 804"/>
                <a:gd name="f304" fmla="*/ f221 1 684"/>
                <a:gd name="f305" fmla="*/ f222 1 804"/>
                <a:gd name="f306" fmla="*/ f223 1 804"/>
                <a:gd name="f307" fmla="*/ f224 1 684"/>
                <a:gd name="f308" fmla="*/ f225 1 804"/>
                <a:gd name="f309" fmla="*/ f226 1 684"/>
                <a:gd name="f310" fmla="*/ f227 1 804"/>
                <a:gd name="f311" fmla="*/ f228 1 684"/>
                <a:gd name="f312" fmla="*/ f229 1 804"/>
                <a:gd name="f313" fmla="*/ f230 1 684"/>
                <a:gd name="f314" fmla="*/ f231 1 804"/>
                <a:gd name="f315" fmla="*/ f232 1 684"/>
                <a:gd name="f316" fmla="*/ f233 1 684"/>
                <a:gd name="f317" fmla="*/ f234 1 804"/>
                <a:gd name="f318" fmla="*/ f235 1 684"/>
                <a:gd name="f319" fmla="*/ f236 1 804"/>
                <a:gd name="f320" fmla="*/ f237 1 684"/>
                <a:gd name="f321" fmla="*/ f238 1 804"/>
                <a:gd name="f322" fmla="*/ f239 1 684"/>
                <a:gd name="f323" fmla="*/ f240 1 684"/>
                <a:gd name="f324" fmla="*/ f241 1 804"/>
                <a:gd name="f325" fmla="*/ f242 1 684"/>
                <a:gd name="f326" fmla="*/ f243 1 804"/>
                <a:gd name="f327" fmla="*/ f244 1 684"/>
                <a:gd name="f328" fmla="*/ f245 1 804"/>
                <a:gd name="f329" fmla="*/ f246 1 684"/>
                <a:gd name="f330" fmla="*/ f247 1 804"/>
                <a:gd name="f331" fmla="*/ f248 1 684"/>
                <a:gd name="f332" fmla="*/ f249 1 804"/>
                <a:gd name="f333" fmla="*/ f250 1 684"/>
                <a:gd name="f334" fmla="*/ f251 1 804"/>
                <a:gd name="f335" fmla="*/ f252 1 684"/>
                <a:gd name="f336" fmla="*/ f253 1 804"/>
                <a:gd name="f337" fmla="*/ f254 1 684"/>
                <a:gd name="f338" fmla="*/ f255 1 804"/>
                <a:gd name="f339" fmla="*/ f256 1 684"/>
                <a:gd name="f340" fmla="*/ f257 1 804"/>
                <a:gd name="f341" fmla="*/ f258 1 684"/>
                <a:gd name="f342" fmla="*/ f259 1 804"/>
                <a:gd name="f343" fmla="*/ f260 1 684"/>
                <a:gd name="f344" fmla="*/ f261 1 804"/>
                <a:gd name="f345" fmla="*/ f262 1 684"/>
                <a:gd name="f346" fmla="*/ f263 1 804"/>
                <a:gd name="f347" fmla="*/ f264 1 684"/>
                <a:gd name="f348" fmla="*/ f265 1 804"/>
                <a:gd name="f349" fmla="*/ f266 1 684"/>
                <a:gd name="f350" fmla="*/ f267 1 804"/>
                <a:gd name="f351" fmla="*/ f268 1 684"/>
                <a:gd name="f352" fmla="*/ f269 1 804"/>
                <a:gd name="f353" fmla="*/ f270 1 684"/>
                <a:gd name="f354" fmla="*/ f271 1 804"/>
                <a:gd name="f355" fmla="*/ f272 1 684"/>
                <a:gd name="f356" fmla="*/ f273 1 684"/>
                <a:gd name="f357" fmla="*/ f274 1 804"/>
                <a:gd name="f358" fmla="*/ f275 1 684"/>
                <a:gd name="f359" fmla="*/ f276 1 804"/>
                <a:gd name="f360" fmla="*/ f277 1 684"/>
                <a:gd name="f361" fmla="*/ f278 1 804"/>
                <a:gd name="f362" fmla="*/ f279 1 684"/>
                <a:gd name="f363" fmla="*/ f280 1 804"/>
                <a:gd name="f364" fmla="*/ f281 1 684"/>
                <a:gd name="f365" fmla="*/ f282 1 804"/>
                <a:gd name="f366" fmla="*/ f283 1 684"/>
                <a:gd name="f367" fmla="*/ 0 1 f200"/>
                <a:gd name="f368" fmla="*/ f7 1 f200"/>
                <a:gd name="f369" fmla="*/ 0 1 f201"/>
                <a:gd name="f370" fmla="*/ f8 1 f201"/>
                <a:gd name="f371" fmla="+- f284 0 f1"/>
                <a:gd name="f372" fmla="*/ f285 1 f200"/>
                <a:gd name="f373" fmla="*/ f286 1 f201"/>
                <a:gd name="f374" fmla="*/ f287 1 f200"/>
                <a:gd name="f375" fmla="*/ f288 1 f201"/>
                <a:gd name="f376" fmla="*/ f289 1 f200"/>
                <a:gd name="f377" fmla="*/ f290 1 f201"/>
                <a:gd name="f378" fmla="*/ f291 1 f200"/>
                <a:gd name="f379" fmla="*/ f292 1 f201"/>
                <a:gd name="f380" fmla="*/ f293 1 f200"/>
                <a:gd name="f381" fmla="*/ f294 1 f201"/>
                <a:gd name="f382" fmla="*/ f295 1 f200"/>
                <a:gd name="f383" fmla="*/ f296 1 f201"/>
                <a:gd name="f384" fmla="*/ f297 1 f200"/>
                <a:gd name="f385" fmla="*/ f298 1 f201"/>
                <a:gd name="f386" fmla="*/ f299 1 f200"/>
                <a:gd name="f387" fmla="*/ f300 1 f201"/>
                <a:gd name="f388" fmla="*/ f301 1 f200"/>
                <a:gd name="f389" fmla="*/ f302 1 f201"/>
                <a:gd name="f390" fmla="*/ f303 1 f200"/>
                <a:gd name="f391" fmla="*/ f304 1 f201"/>
                <a:gd name="f392" fmla="*/ f305 1 f200"/>
                <a:gd name="f393" fmla="*/ f306 1 f200"/>
                <a:gd name="f394" fmla="*/ f307 1 f201"/>
                <a:gd name="f395" fmla="*/ f308 1 f200"/>
                <a:gd name="f396" fmla="*/ f309 1 f201"/>
                <a:gd name="f397" fmla="*/ f310 1 f200"/>
                <a:gd name="f398" fmla="*/ f311 1 f201"/>
                <a:gd name="f399" fmla="*/ f312 1 f200"/>
                <a:gd name="f400" fmla="*/ f313 1 f201"/>
                <a:gd name="f401" fmla="*/ f314 1 f200"/>
                <a:gd name="f402" fmla="*/ f315 1 f201"/>
                <a:gd name="f403" fmla="*/ f316 1 f201"/>
                <a:gd name="f404" fmla="*/ f317 1 f200"/>
                <a:gd name="f405" fmla="*/ f318 1 f201"/>
                <a:gd name="f406" fmla="*/ f319 1 f200"/>
                <a:gd name="f407" fmla="*/ f320 1 f201"/>
                <a:gd name="f408" fmla="*/ f321 1 f200"/>
                <a:gd name="f409" fmla="*/ f322 1 f201"/>
                <a:gd name="f410" fmla="*/ f323 1 f201"/>
                <a:gd name="f411" fmla="*/ f324 1 f200"/>
                <a:gd name="f412" fmla="*/ f325 1 f201"/>
                <a:gd name="f413" fmla="*/ f326 1 f200"/>
                <a:gd name="f414" fmla="*/ f327 1 f201"/>
                <a:gd name="f415" fmla="*/ f328 1 f200"/>
                <a:gd name="f416" fmla="*/ f329 1 f201"/>
                <a:gd name="f417" fmla="*/ f330 1 f200"/>
                <a:gd name="f418" fmla="*/ f331 1 f201"/>
                <a:gd name="f419" fmla="*/ f332 1 f200"/>
                <a:gd name="f420" fmla="*/ f333 1 f201"/>
                <a:gd name="f421" fmla="*/ f334 1 f200"/>
                <a:gd name="f422" fmla="*/ f335 1 f201"/>
                <a:gd name="f423" fmla="*/ f336 1 f200"/>
                <a:gd name="f424" fmla="*/ f337 1 f201"/>
                <a:gd name="f425" fmla="*/ f338 1 f200"/>
                <a:gd name="f426" fmla="*/ f339 1 f201"/>
                <a:gd name="f427" fmla="*/ f340 1 f200"/>
                <a:gd name="f428" fmla="*/ f341 1 f201"/>
                <a:gd name="f429" fmla="*/ f342 1 f200"/>
                <a:gd name="f430" fmla="*/ f343 1 f201"/>
                <a:gd name="f431" fmla="*/ f344 1 f200"/>
                <a:gd name="f432" fmla="*/ f345 1 f201"/>
                <a:gd name="f433" fmla="*/ f346 1 f200"/>
                <a:gd name="f434" fmla="*/ f347 1 f201"/>
                <a:gd name="f435" fmla="*/ f348 1 f200"/>
                <a:gd name="f436" fmla="*/ f349 1 f201"/>
                <a:gd name="f437" fmla="*/ f350 1 f200"/>
                <a:gd name="f438" fmla="*/ f351 1 f201"/>
                <a:gd name="f439" fmla="*/ f352 1 f200"/>
                <a:gd name="f440" fmla="*/ f353 1 f201"/>
                <a:gd name="f441" fmla="*/ f354 1 f200"/>
                <a:gd name="f442" fmla="*/ f355 1 f201"/>
                <a:gd name="f443" fmla="*/ f356 1 f201"/>
                <a:gd name="f444" fmla="*/ f357 1 f200"/>
                <a:gd name="f445" fmla="*/ f358 1 f201"/>
                <a:gd name="f446" fmla="*/ f359 1 f200"/>
                <a:gd name="f447" fmla="*/ f360 1 f201"/>
                <a:gd name="f448" fmla="*/ f361 1 f200"/>
                <a:gd name="f449" fmla="*/ f362 1 f201"/>
                <a:gd name="f450" fmla="*/ f363 1 f200"/>
                <a:gd name="f451" fmla="*/ f364 1 f201"/>
                <a:gd name="f452" fmla="*/ f365 1 f200"/>
                <a:gd name="f453" fmla="*/ f366 1 f201"/>
                <a:gd name="f454" fmla="*/ f367 f195 1"/>
                <a:gd name="f455" fmla="*/ f368 f195 1"/>
                <a:gd name="f456" fmla="*/ f370 f196 1"/>
                <a:gd name="f457" fmla="*/ f369 f196 1"/>
                <a:gd name="f458" fmla="*/ f372 f195 1"/>
                <a:gd name="f459" fmla="*/ f373 f196 1"/>
                <a:gd name="f460" fmla="*/ f374 f195 1"/>
                <a:gd name="f461" fmla="*/ f375 f196 1"/>
                <a:gd name="f462" fmla="*/ f376 f195 1"/>
                <a:gd name="f463" fmla="*/ f377 f196 1"/>
                <a:gd name="f464" fmla="*/ f378 f195 1"/>
                <a:gd name="f465" fmla="*/ f379 f196 1"/>
                <a:gd name="f466" fmla="*/ f380 f195 1"/>
                <a:gd name="f467" fmla="*/ f381 f196 1"/>
                <a:gd name="f468" fmla="*/ f382 f195 1"/>
                <a:gd name="f469" fmla="*/ f383 f196 1"/>
                <a:gd name="f470" fmla="*/ f384 f195 1"/>
                <a:gd name="f471" fmla="*/ f385 f196 1"/>
                <a:gd name="f472" fmla="*/ f386 f195 1"/>
                <a:gd name="f473" fmla="*/ f387 f196 1"/>
                <a:gd name="f474" fmla="*/ f388 f195 1"/>
                <a:gd name="f475" fmla="*/ f389 f196 1"/>
                <a:gd name="f476" fmla="*/ f390 f195 1"/>
                <a:gd name="f477" fmla="*/ f391 f196 1"/>
                <a:gd name="f478" fmla="*/ f392 f195 1"/>
                <a:gd name="f479" fmla="*/ f393 f195 1"/>
                <a:gd name="f480" fmla="*/ f394 f196 1"/>
                <a:gd name="f481" fmla="*/ f395 f195 1"/>
                <a:gd name="f482" fmla="*/ f396 f196 1"/>
                <a:gd name="f483" fmla="*/ f397 f195 1"/>
                <a:gd name="f484" fmla="*/ f398 f196 1"/>
                <a:gd name="f485" fmla="*/ f399 f195 1"/>
                <a:gd name="f486" fmla="*/ f400 f196 1"/>
                <a:gd name="f487" fmla="*/ f401 f195 1"/>
                <a:gd name="f488" fmla="*/ f402 f196 1"/>
                <a:gd name="f489" fmla="*/ f403 f196 1"/>
                <a:gd name="f490" fmla="*/ f404 f195 1"/>
                <a:gd name="f491" fmla="*/ f405 f196 1"/>
                <a:gd name="f492" fmla="*/ f406 f195 1"/>
                <a:gd name="f493" fmla="*/ f407 f196 1"/>
                <a:gd name="f494" fmla="*/ f408 f195 1"/>
                <a:gd name="f495" fmla="*/ f409 f196 1"/>
                <a:gd name="f496" fmla="*/ f410 f196 1"/>
                <a:gd name="f497" fmla="*/ f411 f195 1"/>
                <a:gd name="f498" fmla="*/ f412 f196 1"/>
                <a:gd name="f499" fmla="*/ f413 f195 1"/>
                <a:gd name="f500" fmla="*/ f414 f196 1"/>
                <a:gd name="f501" fmla="*/ f415 f195 1"/>
                <a:gd name="f502" fmla="*/ f416 f196 1"/>
                <a:gd name="f503" fmla="*/ f417 f195 1"/>
                <a:gd name="f504" fmla="*/ f418 f196 1"/>
                <a:gd name="f505" fmla="*/ f419 f195 1"/>
                <a:gd name="f506" fmla="*/ f420 f196 1"/>
                <a:gd name="f507" fmla="*/ f421 f195 1"/>
                <a:gd name="f508" fmla="*/ f422 f196 1"/>
                <a:gd name="f509" fmla="*/ f423 f195 1"/>
                <a:gd name="f510" fmla="*/ f424 f196 1"/>
                <a:gd name="f511" fmla="*/ f425 f195 1"/>
                <a:gd name="f512" fmla="*/ f426 f196 1"/>
                <a:gd name="f513" fmla="*/ f427 f195 1"/>
                <a:gd name="f514" fmla="*/ f428 f196 1"/>
                <a:gd name="f515" fmla="*/ f429 f195 1"/>
                <a:gd name="f516" fmla="*/ f430 f196 1"/>
                <a:gd name="f517" fmla="*/ f431 f195 1"/>
                <a:gd name="f518" fmla="*/ f432 f196 1"/>
                <a:gd name="f519" fmla="*/ f433 f195 1"/>
                <a:gd name="f520" fmla="*/ f434 f196 1"/>
                <a:gd name="f521" fmla="*/ f435 f195 1"/>
                <a:gd name="f522" fmla="*/ f436 f196 1"/>
                <a:gd name="f523" fmla="*/ f437 f195 1"/>
                <a:gd name="f524" fmla="*/ f438 f196 1"/>
                <a:gd name="f525" fmla="*/ f439 f195 1"/>
                <a:gd name="f526" fmla="*/ f440 f196 1"/>
                <a:gd name="f527" fmla="*/ f441 f195 1"/>
                <a:gd name="f528" fmla="*/ f442 f196 1"/>
                <a:gd name="f529" fmla="*/ f443 f196 1"/>
                <a:gd name="f530" fmla="*/ f444 f195 1"/>
                <a:gd name="f531" fmla="*/ f445 f196 1"/>
                <a:gd name="f532" fmla="*/ f446 f195 1"/>
                <a:gd name="f533" fmla="*/ f447 f196 1"/>
                <a:gd name="f534" fmla="*/ f448 f195 1"/>
                <a:gd name="f535" fmla="*/ f449 f196 1"/>
                <a:gd name="f536" fmla="*/ f450 f195 1"/>
                <a:gd name="f537" fmla="*/ f451 f196 1"/>
                <a:gd name="f538" fmla="*/ f452 f195 1"/>
                <a:gd name="f539" fmla="*/ f453 f196 1"/>
              </a:gdLst>
              <a:ahLst/>
              <a:cxnLst>
                <a:cxn ang="3cd4">
                  <a:pos x="hc" y="t"/>
                </a:cxn>
                <a:cxn ang="0">
                  <a:pos x="r" y="vc"/>
                </a:cxn>
                <a:cxn ang="cd4">
                  <a:pos x="hc" y="b"/>
                </a:cxn>
                <a:cxn ang="cd2">
                  <a:pos x="l" y="vc"/>
                </a:cxn>
                <a:cxn ang="f371">
                  <a:pos x="f458" y="f459"/>
                </a:cxn>
                <a:cxn ang="f371">
                  <a:pos x="f460" y="f461"/>
                </a:cxn>
                <a:cxn ang="f371">
                  <a:pos x="f462" y="f463"/>
                </a:cxn>
                <a:cxn ang="f371">
                  <a:pos x="f464" y="f465"/>
                </a:cxn>
                <a:cxn ang="f371">
                  <a:pos x="f466" y="f467"/>
                </a:cxn>
                <a:cxn ang="f371">
                  <a:pos x="f468" y="f469"/>
                </a:cxn>
                <a:cxn ang="f371">
                  <a:pos x="f470" y="f471"/>
                </a:cxn>
                <a:cxn ang="f371">
                  <a:pos x="f472" y="f473"/>
                </a:cxn>
                <a:cxn ang="f371">
                  <a:pos x="f474" y="f475"/>
                </a:cxn>
                <a:cxn ang="f371">
                  <a:pos x="f476" y="f477"/>
                </a:cxn>
                <a:cxn ang="f371">
                  <a:pos x="f478" y="f475"/>
                </a:cxn>
                <a:cxn ang="f371">
                  <a:pos x="f479" y="f480"/>
                </a:cxn>
                <a:cxn ang="f371">
                  <a:pos x="f481" y="f482"/>
                </a:cxn>
                <a:cxn ang="f371">
                  <a:pos x="f483" y="f484"/>
                </a:cxn>
                <a:cxn ang="f371">
                  <a:pos x="f485" y="f486"/>
                </a:cxn>
                <a:cxn ang="f371">
                  <a:pos x="f487" y="f488"/>
                </a:cxn>
                <a:cxn ang="f371">
                  <a:pos x="f483" y="f489"/>
                </a:cxn>
                <a:cxn ang="f371">
                  <a:pos x="f490" y="f491"/>
                </a:cxn>
                <a:cxn ang="f371">
                  <a:pos x="f492" y="f493"/>
                </a:cxn>
                <a:cxn ang="f371">
                  <a:pos x="f494" y="f495"/>
                </a:cxn>
                <a:cxn ang="f371">
                  <a:pos x="f490" y="f496"/>
                </a:cxn>
                <a:cxn ang="f371">
                  <a:pos x="f497" y="f498"/>
                </a:cxn>
                <a:cxn ang="f371">
                  <a:pos x="f499" y="f500"/>
                </a:cxn>
                <a:cxn ang="f371">
                  <a:pos x="f501" y="f502"/>
                </a:cxn>
                <a:cxn ang="f371">
                  <a:pos x="f503" y="f504"/>
                </a:cxn>
                <a:cxn ang="f371">
                  <a:pos x="f505" y="f506"/>
                </a:cxn>
                <a:cxn ang="f371">
                  <a:pos x="f507" y="f508"/>
                </a:cxn>
                <a:cxn ang="f371">
                  <a:pos x="f509" y="f510"/>
                </a:cxn>
                <a:cxn ang="f371">
                  <a:pos x="f511" y="f512"/>
                </a:cxn>
                <a:cxn ang="f371">
                  <a:pos x="f513" y="f514"/>
                </a:cxn>
                <a:cxn ang="f371">
                  <a:pos x="f515" y="f516"/>
                </a:cxn>
                <a:cxn ang="f371">
                  <a:pos x="f517" y="f518"/>
                </a:cxn>
                <a:cxn ang="f371">
                  <a:pos x="f519" y="f520"/>
                </a:cxn>
                <a:cxn ang="f371">
                  <a:pos x="f521" y="f522"/>
                </a:cxn>
                <a:cxn ang="f371">
                  <a:pos x="f523" y="f524"/>
                </a:cxn>
                <a:cxn ang="f371">
                  <a:pos x="f525" y="f526"/>
                </a:cxn>
                <a:cxn ang="f371">
                  <a:pos x="f527" y="f528"/>
                </a:cxn>
                <a:cxn ang="f371">
                  <a:pos x="f527" y="f529"/>
                </a:cxn>
                <a:cxn ang="f371">
                  <a:pos x="f530" y="f531"/>
                </a:cxn>
                <a:cxn ang="f371">
                  <a:pos x="f532" y="f533"/>
                </a:cxn>
                <a:cxn ang="f371">
                  <a:pos x="f534" y="f535"/>
                </a:cxn>
                <a:cxn ang="f371">
                  <a:pos x="f536" y="f537"/>
                </a:cxn>
                <a:cxn ang="f371">
                  <a:pos x="f538" y="f539"/>
                </a:cxn>
              </a:cxnLst>
              <a:rect l="f454" t="f457" r="f455" b="f456"/>
              <a:pathLst>
                <a:path w="804" h="684">
                  <a:moveTo>
                    <a:pt x="f9" y="f6"/>
                  </a:moveTo>
                  <a:lnTo>
                    <a:pt x="f10" y="f11"/>
                  </a:lnTo>
                  <a:lnTo>
                    <a:pt x="f12" y="f13"/>
                  </a:lnTo>
                  <a:lnTo>
                    <a:pt x="f14" y="f15"/>
                  </a:lnTo>
                  <a:lnTo>
                    <a:pt x="f16" y="f13"/>
                  </a:lnTo>
                  <a:lnTo>
                    <a:pt x="f17" y="f18"/>
                  </a:lnTo>
                  <a:lnTo>
                    <a:pt x="f19" y="f20"/>
                  </a:lnTo>
                  <a:lnTo>
                    <a:pt x="f21" y="f22"/>
                  </a:lnTo>
                  <a:lnTo>
                    <a:pt x="f23" y="f22"/>
                  </a:lnTo>
                  <a:lnTo>
                    <a:pt x="f24" y="f25"/>
                  </a:lnTo>
                  <a:lnTo>
                    <a:pt x="f26" y="f27"/>
                  </a:lnTo>
                  <a:lnTo>
                    <a:pt x="f28" y="f29"/>
                  </a:lnTo>
                  <a:lnTo>
                    <a:pt x="f28" y="f30"/>
                  </a:lnTo>
                  <a:lnTo>
                    <a:pt x="f28" y="f31"/>
                  </a:lnTo>
                  <a:lnTo>
                    <a:pt x="f32" y="f33"/>
                  </a:lnTo>
                  <a:lnTo>
                    <a:pt x="f34" y="f35"/>
                  </a:lnTo>
                  <a:lnTo>
                    <a:pt x="f36" y="f37"/>
                  </a:lnTo>
                  <a:lnTo>
                    <a:pt x="f38" y="f37"/>
                  </a:lnTo>
                  <a:lnTo>
                    <a:pt x="f39" y="f40"/>
                  </a:lnTo>
                  <a:lnTo>
                    <a:pt x="f41" y="f42"/>
                  </a:lnTo>
                  <a:lnTo>
                    <a:pt x="f43" y="f44"/>
                  </a:lnTo>
                  <a:lnTo>
                    <a:pt x="f45" y="f46"/>
                  </a:lnTo>
                  <a:lnTo>
                    <a:pt x="f47" y="f48"/>
                  </a:lnTo>
                  <a:lnTo>
                    <a:pt x="f49" y="f50"/>
                  </a:lnTo>
                  <a:lnTo>
                    <a:pt x="f51" y="f52"/>
                  </a:lnTo>
                  <a:lnTo>
                    <a:pt x="f53" y="f54"/>
                  </a:lnTo>
                  <a:lnTo>
                    <a:pt x="f55" y="f56"/>
                  </a:lnTo>
                  <a:lnTo>
                    <a:pt x="f57" y="f56"/>
                  </a:lnTo>
                  <a:lnTo>
                    <a:pt x="f58" y="f52"/>
                  </a:lnTo>
                  <a:lnTo>
                    <a:pt x="f59" y="f52"/>
                  </a:lnTo>
                  <a:lnTo>
                    <a:pt x="f60" y="f54"/>
                  </a:lnTo>
                  <a:lnTo>
                    <a:pt x="f61" y="f54"/>
                  </a:lnTo>
                  <a:lnTo>
                    <a:pt x="f62" y="f52"/>
                  </a:lnTo>
                  <a:lnTo>
                    <a:pt x="f63" y="f52"/>
                  </a:lnTo>
                  <a:lnTo>
                    <a:pt x="f64" y="f56"/>
                  </a:lnTo>
                  <a:lnTo>
                    <a:pt x="f65" y="f66"/>
                  </a:lnTo>
                  <a:lnTo>
                    <a:pt x="f67" y="f68"/>
                  </a:lnTo>
                  <a:lnTo>
                    <a:pt x="f69" y="f70"/>
                  </a:lnTo>
                  <a:lnTo>
                    <a:pt x="f71" y="f72"/>
                  </a:lnTo>
                  <a:lnTo>
                    <a:pt x="f73" y="f74"/>
                  </a:lnTo>
                  <a:lnTo>
                    <a:pt x="f75" y="f3"/>
                  </a:lnTo>
                  <a:lnTo>
                    <a:pt x="f76" y="f77"/>
                  </a:lnTo>
                  <a:lnTo>
                    <a:pt x="f76" y="f78"/>
                  </a:lnTo>
                  <a:lnTo>
                    <a:pt x="f79" y="f80"/>
                  </a:lnTo>
                  <a:lnTo>
                    <a:pt x="f81" y="f82"/>
                  </a:lnTo>
                  <a:lnTo>
                    <a:pt x="f83" y="f16"/>
                  </a:lnTo>
                  <a:lnTo>
                    <a:pt x="f7" y="f84"/>
                  </a:lnTo>
                  <a:lnTo>
                    <a:pt x="f85" y="f86"/>
                  </a:lnTo>
                  <a:lnTo>
                    <a:pt x="f87" y="f88"/>
                  </a:lnTo>
                  <a:lnTo>
                    <a:pt x="f75" y="f89"/>
                  </a:lnTo>
                  <a:lnTo>
                    <a:pt x="f90" y="f91"/>
                  </a:lnTo>
                  <a:lnTo>
                    <a:pt x="f92" y="f93"/>
                  </a:lnTo>
                  <a:lnTo>
                    <a:pt x="f94" y="f2"/>
                  </a:lnTo>
                  <a:lnTo>
                    <a:pt x="f95" y="f96"/>
                  </a:lnTo>
                  <a:lnTo>
                    <a:pt x="f97" y="f98"/>
                  </a:lnTo>
                  <a:lnTo>
                    <a:pt x="f71" y="f99"/>
                  </a:lnTo>
                  <a:lnTo>
                    <a:pt x="f94" y="f100"/>
                  </a:lnTo>
                  <a:lnTo>
                    <a:pt x="f101" y="f102"/>
                  </a:lnTo>
                  <a:lnTo>
                    <a:pt x="f103" y="f104"/>
                  </a:lnTo>
                  <a:lnTo>
                    <a:pt x="f103" y="f105"/>
                  </a:lnTo>
                  <a:lnTo>
                    <a:pt x="f106" y="f107"/>
                  </a:lnTo>
                  <a:lnTo>
                    <a:pt x="f94" y="f108"/>
                  </a:lnTo>
                  <a:lnTo>
                    <a:pt x="f94" y="f109"/>
                  </a:lnTo>
                  <a:lnTo>
                    <a:pt x="f110" y="f111"/>
                  </a:lnTo>
                  <a:lnTo>
                    <a:pt x="f95" y="f112"/>
                  </a:lnTo>
                  <a:lnTo>
                    <a:pt x="f113" y="f114"/>
                  </a:lnTo>
                  <a:lnTo>
                    <a:pt x="f115" y="f116"/>
                  </a:lnTo>
                  <a:lnTo>
                    <a:pt x="f117" y="f118"/>
                  </a:lnTo>
                  <a:lnTo>
                    <a:pt x="f119" y="f120"/>
                  </a:lnTo>
                  <a:lnTo>
                    <a:pt x="f121" y="f122"/>
                  </a:lnTo>
                  <a:lnTo>
                    <a:pt x="f123" y="f124"/>
                  </a:lnTo>
                  <a:lnTo>
                    <a:pt x="f125" y="f126"/>
                  </a:lnTo>
                  <a:lnTo>
                    <a:pt x="f127" y="f8"/>
                  </a:lnTo>
                  <a:lnTo>
                    <a:pt x="f128" y="f129"/>
                  </a:lnTo>
                  <a:lnTo>
                    <a:pt x="f61" y="f130"/>
                  </a:lnTo>
                  <a:lnTo>
                    <a:pt x="f131" y="f132"/>
                  </a:lnTo>
                  <a:lnTo>
                    <a:pt x="f133" y="f134"/>
                  </a:lnTo>
                  <a:lnTo>
                    <a:pt x="f57" y="f135"/>
                  </a:lnTo>
                  <a:lnTo>
                    <a:pt x="f136" y="f137"/>
                  </a:lnTo>
                  <a:lnTo>
                    <a:pt x="f138" y="f139"/>
                  </a:lnTo>
                  <a:lnTo>
                    <a:pt x="f140" y="f141"/>
                  </a:lnTo>
                  <a:lnTo>
                    <a:pt x="f142" y="f143"/>
                  </a:lnTo>
                  <a:lnTo>
                    <a:pt x="f144" y="f145"/>
                  </a:lnTo>
                  <a:lnTo>
                    <a:pt x="f38" y="f122"/>
                  </a:lnTo>
                  <a:lnTo>
                    <a:pt x="f88" y="f62"/>
                  </a:lnTo>
                  <a:lnTo>
                    <a:pt x="f26" y="f146"/>
                  </a:lnTo>
                  <a:lnTo>
                    <a:pt x="f21" y="f147"/>
                  </a:lnTo>
                  <a:lnTo>
                    <a:pt x="f148" y="f149"/>
                  </a:lnTo>
                  <a:lnTo>
                    <a:pt x="f150" y="f151"/>
                  </a:lnTo>
                  <a:lnTo>
                    <a:pt x="f74" y="f152"/>
                  </a:lnTo>
                  <a:lnTo>
                    <a:pt x="f153" y="f154"/>
                  </a:lnTo>
                  <a:lnTo>
                    <a:pt x="f155" y="f156"/>
                  </a:lnTo>
                  <a:lnTo>
                    <a:pt x="f157" y="f158"/>
                  </a:lnTo>
                  <a:lnTo>
                    <a:pt x="f159" y="f160"/>
                  </a:lnTo>
                  <a:lnTo>
                    <a:pt x="f161" y="f162"/>
                  </a:lnTo>
                  <a:lnTo>
                    <a:pt x="f25" y="f163"/>
                  </a:lnTo>
                  <a:lnTo>
                    <a:pt x="f11" y="f164"/>
                  </a:lnTo>
                  <a:lnTo>
                    <a:pt x="f6" y="f165"/>
                  </a:lnTo>
                  <a:lnTo>
                    <a:pt x="f166" y="f167"/>
                  </a:lnTo>
                  <a:lnTo>
                    <a:pt x="f168" y="f169"/>
                  </a:lnTo>
                  <a:lnTo>
                    <a:pt x="f13" y="f170"/>
                  </a:lnTo>
                  <a:lnTo>
                    <a:pt x="f13" y="f108"/>
                  </a:lnTo>
                  <a:lnTo>
                    <a:pt x="f171" y="f102"/>
                  </a:lnTo>
                  <a:lnTo>
                    <a:pt x="f172" y="f140"/>
                  </a:lnTo>
                  <a:lnTo>
                    <a:pt x="f20" y="f45"/>
                  </a:lnTo>
                  <a:lnTo>
                    <a:pt x="f173" y="f174"/>
                  </a:lnTo>
                  <a:lnTo>
                    <a:pt x="f175" y="f41"/>
                  </a:lnTo>
                  <a:lnTo>
                    <a:pt x="f176" y="f41"/>
                  </a:lnTo>
                  <a:lnTo>
                    <a:pt x="f177" y="f93"/>
                  </a:lnTo>
                  <a:lnTo>
                    <a:pt x="f29" y="f178"/>
                  </a:lnTo>
                  <a:lnTo>
                    <a:pt x="f176" y="f93"/>
                  </a:lnTo>
                  <a:lnTo>
                    <a:pt x="f177" y="f91"/>
                  </a:lnTo>
                  <a:lnTo>
                    <a:pt x="f179" y="f36"/>
                  </a:lnTo>
                  <a:lnTo>
                    <a:pt x="f180" y="f181"/>
                  </a:lnTo>
                  <a:lnTo>
                    <a:pt x="f182" y="f183"/>
                  </a:lnTo>
                  <a:lnTo>
                    <a:pt x="f157" y="f184"/>
                  </a:lnTo>
                  <a:lnTo>
                    <a:pt x="f185" y="f186"/>
                  </a:lnTo>
                  <a:lnTo>
                    <a:pt x="f187" y="f188"/>
                  </a:lnTo>
                  <a:lnTo>
                    <a:pt x="f189" y="f78"/>
                  </a:lnTo>
                  <a:lnTo>
                    <a:pt x="f40" y="f74"/>
                  </a:lnTo>
                  <a:lnTo>
                    <a:pt x="f190" y="f191"/>
                  </a:lnTo>
                  <a:lnTo>
                    <a:pt x="f190" y="f182"/>
                  </a:lnTo>
                  <a:lnTo>
                    <a:pt x="f192" y="f159"/>
                  </a:lnTo>
                  <a:lnTo>
                    <a:pt x="f193" y="f173"/>
                  </a:lnTo>
                  <a:lnTo>
                    <a:pt x="f77" y="f15"/>
                  </a:lnTo>
                  <a:lnTo>
                    <a:pt x="f77" y="f11"/>
                  </a:lnTo>
                  <a:lnTo>
                    <a:pt x="f77" y="f6"/>
                  </a:lnTo>
                  <a:lnTo>
                    <a:pt x="f9" y="f6"/>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35" name="Freeform 29">
              <a:extLst>
                <a:ext uri="{FF2B5EF4-FFF2-40B4-BE49-F238E27FC236}">
                  <a16:creationId xmlns:a16="http://schemas.microsoft.com/office/drawing/2014/main" id="{DF49896F-27EC-104A-1DB8-C9040B8DC3EF}"/>
                </a:ext>
              </a:extLst>
            </p:cNvPr>
            <p:cNvSpPr/>
            <p:nvPr/>
          </p:nvSpPr>
          <p:spPr>
            <a:xfrm>
              <a:off x="6130265" y="1858335"/>
              <a:ext cx="702442" cy="491233"/>
            </a:xfrm>
            <a:custGeom>
              <a:avLst/>
              <a:gdLst>
                <a:gd name="f0" fmla="val 10800000"/>
                <a:gd name="f1" fmla="val 5400000"/>
                <a:gd name="f2" fmla="val 360"/>
                <a:gd name="f3" fmla="val 180"/>
                <a:gd name="f4" fmla="val w"/>
                <a:gd name="f5" fmla="val h"/>
                <a:gd name="f6" fmla="val 0"/>
                <a:gd name="f7" fmla="val 592"/>
                <a:gd name="f8" fmla="val 414"/>
                <a:gd name="f9" fmla="val 558"/>
                <a:gd name="f10" fmla="val 184"/>
                <a:gd name="f11" fmla="val 554"/>
                <a:gd name="f12" fmla="val 544"/>
                <a:gd name="f13" fmla="val 173"/>
                <a:gd name="f14" fmla="val 535"/>
                <a:gd name="f15" fmla="val 170"/>
                <a:gd name="f16" fmla="val 532"/>
                <a:gd name="f17" fmla="val 168"/>
                <a:gd name="f18" fmla="val 530"/>
                <a:gd name="f19" fmla="val 156"/>
                <a:gd name="f20" fmla="val 528"/>
                <a:gd name="f21" fmla="val 149"/>
                <a:gd name="f22" fmla="val 146"/>
                <a:gd name="f23" fmla="val 142"/>
                <a:gd name="f24" fmla="val 132"/>
                <a:gd name="f25" fmla="val 130"/>
                <a:gd name="f26" fmla="val 525"/>
                <a:gd name="f27" fmla="val 120"/>
                <a:gd name="f28" fmla="val 116"/>
                <a:gd name="f29" fmla="val 109"/>
                <a:gd name="f30" fmla="val 537"/>
                <a:gd name="f31" fmla="val 92"/>
                <a:gd name="f32" fmla="val 539"/>
                <a:gd name="f33" fmla="val 75"/>
                <a:gd name="f34" fmla="val 542"/>
                <a:gd name="f35" fmla="val 71"/>
                <a:gd name="f36" fmla="val 66"/>
                <a:gd name="f37" fmla="val 549"/>
                <a:gd name="f38" fmla="val 61"/>
                <a:gd name="f39" fmla="val 547"/>
                <a:gd name="f40" fmla="val 57"/>
                <a:gd name="f41" fmla="val 54"/>
                <a:gd name="f42" fmla="val 523"/>
                <a:gd name="f43" fmla="val 52"/>
                <a:gd name="f44" fmla="val 518"/>
                <a:gd name="f45" fmla="val 49"/>
                <a:gd name="f46" fmla="val 513"/>
                <a:gd name="f47" fmla="val 45"/>
                <a:gd name="f48" fmla="val 509"/>
                <a:gd name="f49" fmla="val 40"/>
                <a:gd name="f50" fmla="val 504"/>
                <a:gd name="f51" fmla="val 33"/>
                <a:gd name="f52" fmla="val 502"/>
                <a:gd name="f53" fmla="val 28"/>
                <a:gd name="f54" fmla="val 21"/>
                <a:gd name="f55" fmla="val 497"/>
                <a:gd name="f56" fmla="val 16"/>
                <a:gd name="f57" fmla="val 14"/>
                <a:gd name="f58" fmla="val 492"/>
                <a:gd name="f59" fmla="val 12"/>
                <a:gd name="f60" fmla="val 480"/>
                <a:gd name="f61" fmla="val 9"/>
                <a:gd name="f62" fmla="val 476"/>
                <a:gd name="f63" fmla="val 4"/>
                <a:gd name="f64" fmla="val 466"/>
                <a:gd name="f65" fmla="val 454"/>
                <a:gd name="f66" fmla="val 442"/>
                <a:gd name="f67" fmla="val 7"/>
                <a:gd name="f68" fmla="val 431"/>
                <a:gd name="f69" fmla="val 416"/>
                <a:gd name="f70" fmla="val 405"/>
                <a:gd name="f71" fmla="val 19"/>
                <a:gd name="f72" fmla="val 393"/>
                <a:gd name="f73" fmla="val 23"/>
                <a:gd name="f74" fmla="val 381"/>
                <a:gd name="f75" fmla="val 26"/>
                <a:gd name="f76" fmla="val 369"/>
                <a:gd name="f77" fmla="val 30"/>
                <a:gd name="f78" fmla="val 355"/>
                <a:gd name="f79" fmla="val 35"/>
                <a:gd name="f80" fmla="val 343"/>
                <a:gd name="f81" fmla="val 38"/>
                <a:gd name="f82" fmla="val 331"/>
                <a:gd name="f83" fmla="val 42"/>
                <a:gd name="f84" fmla="val 320"/>
                <a:gd name="f85" fmla="val 305"/>
                <a:gd name="f86" fmla="val 293"/>
                <a:gd name="f87" fmla="val 282"/>
                <a:gd name="f88" fmla="val 270"/>
                <a:gd name="f89" fmla="val 59"/>
                <a:gd name="f90" fmla="val 256"/>
                <a:gd name="f91" fmla="val 64"/>
                <a:gd name="f92" fmla="val 244"/>
                <a:gd name="f93" fmla="val 232"/>
                <a:gd name="f94" fmla="val 220"/>
                <a:gd name="f95" fmla="val 73"/>
                <a:gd name="f96" fmla="val 206"/>
                <a:gd name="f97" fmla="val 78"/>
                <a:gd name="f98" fmla="val 194"/>
                <a:gd name="f99" fmla="val 80"/>
                <a:gd name="f100" fmla="val 182"/>
                <a:gd name="f101" fmla="val 83"/>
                <a:gd name="f102" fmla="val 87"/>
                <a:gd name="f103" fmla="val 90"/>
                <a:gd name="f104" fmla="val 144"/>
                <a:gd name="f105" fmla="val 94"/>
                <a:gd name="f106" fmla="val 133"/>
                <a:gd name="f107" fmla="val 97"/>
                <a:gd name="f108" fmla="val 118"/>
                <a:gd name="f109" fmla="val 101"/>
                <a:gd name="f110" fmla="val 107"/>
                <a:gd name="f111" fmla="val 104"/>
                <a:gd name="f112" fmla="val 95"/>
                <a:gd name="f113" fmla="val 106"/>
                <a:gd name="f114" fmla="val 81"/>
                <a:gd name="f115" fmla="val 111"/>
                <a:gd name="f116" fmla="val 69"/>
                <a:gd name="f117" fmla="val 113"/>
                <a:gd name="f118" fmla="val 62"/>
                <a:gd name="f119" fmla="val 36"/>
                <a:gd name="f120" fmla="val 29"/>
                <a:gd name="f121" fmla="val 17"/>
                <a:gd name="f122" fmla="val 3"/>
                <a:gd name="f123" fmla="val 10"/>
                <a:gd name="f124" fmla="val 31"/>
                <a:gd name="f125" fmla="val 260"/>
                <a:gd name="f126" fmla="val 274"/>
                <a:gd name="f127" fmla="val 286"/>
                <a:gd name="f128" fmla="val 300"/>
                <a:gd name="f129" fmla="val 43"/>
                <a:gd name="f130" fmla="val 315"/>
                <a:gd name="f131" fmla="val 329"/>
                <a:gd name="f132" fmla="val 50"/>
                <a:gd name="f133" fmla="val 371"/>
                <a:gd name="f134" fmla="val 386"/>
                <a:gd name="f135" fmla="val 400"/>
                <a:gd name="f136" fmla="val 412"/>
                <a:gd name="f137" fmla="val 409"/>
                <a:gd name="f138" fmla="val 102"/>
                <a:gd name="f139" fmla="val 407"/>
                <a:gd name="f140" fmla="val 402"/>
                <a:gd name="f141" fmla="val 128"/>
                <a:gd name="f142" fmla="val 140"/>
                <a:gd name="f143" fmla="val 397"/>
                <a:gd name="f144" fmla="val 152"/>
                <a:gd name="f145" fmla="val 163"/>
                <a:gd name="f146" fmla="val 390"/>
                <a:gd name="f147" fmla="val 185"/>
                <a:gd name="f148" fmla="val 208"/>
                <a:gd name="f149" fmla="val 378"/>
                <a:gd name="f150" fmla="val 230"/>
                <a:gd name="f151" fmla="val 374"/>
                <a:gd name="f152" fmla="val 251"/>
                <a:gd name="f153" fmla="val 367"/>
                <a:gd name="f154" fmla="val 272"/>
                <a:gd name="f155" fmla="val 362"/>
                <a:gd name="f156" fmla="val 350"/>
                <a:gd name="f157" fmla="val 338"/>
                <a:gd name="f158" fmla="val 324"/>
                <a:gd name="f159" fmla="val 424"/>
                <a:gd name="f160" fmla="val 319"/>
                <a:gd name="f161" fmla="val 445"/>
                <a:gd name="f162" fmla="val 312"/>
                <a:gd name="f163" fmla="val 487"/>
                <a:gd name="f164" fmla="val 281"/>
                <a:gd name="f165" fmla="val 516"/>
                <a:gd name="f166" fmla="val 277"/>
                <a:gd name="f167" fmla="val 262"/>
                <a:gd name="f168" fmla="val 561"/>
                <a:gd name="f169" fmla="val 255"/>
                <a:gd name="f170" fmla="val 565"/>
                <a:gd name="f171" fmla="val 241"/>
                <a:gd name="f172" fmla="val 570"/>
                <a:gd name="f173" fmla="val 234"/>
                <a:gd name="f174" fmla="val 577"/>
                <a:gd name="f175" fmla="val 225"/>
                <a:gd name="f176" fmla="val 210"/>
                <a:gd name="f177" fmla="+- 0 0 -90"/>
                <a:gd name="f178" fmla="*/ f4 1 592"/>
                <a:gd name="f179" fmla="*/ f5 1 414"/>
                <a:gd name="f180" fmla="+- f8 0 f6"/>
                <a:gd name="f181" fmla="+- f7 0 f6"/>
                <a:gd name="f182" fmla="*/ f177 f0 1"/>
                <a:gd name="f183" fmla="*/ f181 1 592"/>
                <a:gd name="f184" fmla="*/ f180 1 414"/>
                <a:gd name="f185" fmla="*/ 863600 f181 1"/>
                <a:gd name="f186" fmla="*/ 274638 f180 1"/>
                <a:gd name="f187" fmla="*/ 841375 f181 1"/>
                <a:gd name="f188" fmla="*/ 247650 f180 1"/>
                <a:gd name="f189" fmla="*/ 844550 f181 1"/>
                <a:gd name="f190" fmla="*/ 225425 f180 1"/>
                <a:gd name="f191" fmla="*/ 833438 f181 1"/>
                <a:gd name="f192" fmla="*/ 190500 f180 1"/>
                <a:gd name="f193" fmla="*/ 852488 f181 1"/>
                <a:gd name="f194" fmla="*/ 146050 f180 1"/>
                <a:gd name="f195" fmla="*/ 104775 f180 1"/>
                <a:gd name="f196" fmla="*/ 860425 f181 1"/>
                <a:gd name="f197" fmla="*/ 85725 f180 1"/>
                <a:gd name="f198" fmla="*/ 814388 f181 1"/>
                <a:gd name="f199" fmla="*/ 71438 f180 1"/>
                <a:gd name="f200" fmla="*/ 796925 f181 1"/>
                <a:gd name="f201" fmla="*/ 44450 f180 1"/>
                <a:gd name="f202" fmla="*/ 788988 f181 1"/>
                <a:gd name="f203" fmla="*/ 22225 f180 1"/>
                <a:gd name="f204" fmla="*/ 755650 f181 1"/>
                <a:gd name="f205" fmla="*/ 6350 f180 1"/>
                <a:gd name="f206" fmla="*/ 701675 f181 1"/>
                <a:gd name="f207" fmla="*/ 11113 f180 1"/>
                <a:gd name="f208" fmla="*/ 642938 f181 1"/>
                <a:gd name="f209" fmla="*/ 30163 f180 1"/>
                <a:gd name="f210" fmla="*/ 585788 f181 1"/>
                <a:gd name="f211" fmla="*/ 47625 f180 1"/>
                <a:gd name="f212" fmla="*/ 525463 f181 1"/>
                <a:gd name="f213" fmla="*/ 66675 f180 1"/>
                <a:gd name="f214" fmla="*/ 465138 f181 1"/>
                <a:gd name="f215" fmla="*/ 82550 f180 1"/>
                <a:gd name="f216" fmla="*/ 406400 f181 1"/>
                <a:gd name="f217" fmla="*/ 101600 f180 1"/>
                <a:gd name="f218" fmla="*/ 349250 f181 1"/>
                <a:gd name="f219" fmla="*/ 115888 f180 1"/>
                <a:gd name="f220" fmla="*/ 288925 f181 1"/>
                <a:gd name="f221" fmla="*/ 131763 f180 1"/>
                <a:gd name="f222" fmla="*/ 228600 f181 1"/>
                <a:gd name="f223" fmla="*/ 149225 f180 1"/>
                <a:gd name="f224" fmla="*/ 169863 f181 1"/>
                <a:gd name="f225" fmla="*/ 165100 f180 1"/>
                <a:gd name="f226" fmla="*/ 109538 f181 1"/>
                <a:gd name="f227" fmla="*/ 179388 f180 1"/>
                <a:gd name="f228" fmla="*/ 98425 f181 1"/>
                <a:gd name="f229" fmla="*/ 127000 f180 1"/>
                <a:gd name="f230" fmla="*/ 46038 f181 1"/>
                <a:gd name="f231" fmla="*/ 173038 f180 1"/>
                <a:gd name="f232" fmla="*/ 0 f181 1"/>
                <a:gd name="f233" fmla="*/ 209550 f180 1"/>
                <a:gd name="f234" fmla="*/ 19050 f181 1"/>
                <a:gd name="f235" fmla="*/ 288925 f180 1"/>
                <a:gd name="f236" fmla="*/ 49213 f181 1"/>
                <a:gd name="f237" fmla="*/ 412750 f180 1"/>
                <a:gd name="f238" fmla="*/ 63500 f181 1"/>
                <a:gd name="f239" fmla="*/ 476250 f180 1"/>
                <a:gd name="f240" fmla="*/ 79375 f181 1"/>
                <a:gd name="f241" fmla="*/ 544513 f180 1"/>
                <a:gd name="f242" fmla="*/ 635000 f180 1"/>
                <a:gd name="f243" fmla="*/ 142875 f181 1"/>
                <a:gd name="f244" fmla="*/ 649288 f180 1"/>
                <a:gd name="f245" fmla="*/ 203200 f181 1"/>
                <a:gd name="f246" fmla="*/ 258763 f181 1"/>
                <a:gd name="f247" fmla="*/ 619125 f180 1"/>
                <a:gd name="f248" fmla="*/ 365125 f181 1"/>
                <a:gd name="f249" fmla="*/ 593725 f180 1"/>
                <a:gd name="f250" fmla="*/ 563563 f180 1"/>
                <a:gd name="f251" fmla="*/ 571500 f181 1"/>
                <a:gd name="f252" fmla="*/ 536575 f180 1"/>
                <a:gd name="f253" fmla="*/ 673100 f181 1"/>
                <a:gd name="f254" fmla="*/ 506413 f180 1"/>
                <a:gd name="f255" fmla="*/ 773113 f181 1"/>
                <a:gd name="f256" fmla="*/ 819150 f181 1"/>
                <a:gd name="f257" fmla="*/ 439738 f180 1"/>
                <a:gd name="f258" fmla="*/ 855663 f181 1"/>
                <a:gd name="f259" fmla="*/ 431800 f180 1"/>
                <a:gd name="f260" fmla="*/ 890588 f181 1"/>
                <a:gd name="f261" fmla="*/ 404813 f180 1"/>
                <a:gd name="f262" fmla="*/ 915988 f181 1"/>
                <a:gd name="f263" fmla="*/ 357188 f180 1"/>
                <a:gd name="f264" fmla="*/ f182 1 f3"/>
                <a:gd name="f265" fmla="*/ f185 1 592"/>
                <a:gd name="f266" fmla="*/ f186 1 414"/>
                <a:gd name="f267" fmla="*/ f187 1 592"/>
                <a:gd name="f268" fmla="*/ f188 1 414"/>
                <a:gd name="f269" fmla="*/ f189 1 592"/>
                <a:gd name="f270" fmla="*/ f190 1 414"/>
                <a:gd name="f271" fmla="*/ f191 1 592"/>
                <a:gd name="f272" fmla="*/ f192 1 414"/>
                <a:gd name="f273" fmla="*/ f193 1 592"/>
                <a:gd name="f274" fmla="*/ f194 1 414"/>
                <a:gd name="f275" fmla="*/ f195 1 414"/>
                <a:gd name="f276" fmla="*/ f196 1 592"/>
                <a:gd name="f277" fmla="*/ f197 1 414"/>
                <a:gd name="f278" fmla="*/ f198 1 592"/>
                <a:gd name="f279" fmla="*/ f199 1 414"/>
                <a:gd name="f280" fmla="*/ f200 1 592"/>
                <a:gd name="f281" fmla="*/ f201 1 414"/>
                <a:gd name="f282" fmla="*/ f202 1 592"/>
                <a:gd name="f283" fmla="*/ f203 1 414"/>
                <a:gd name="f284" fmla="*/ f204 1 592"/>
                <a:gd name="f285" fmla="*/ f205 1 414"/>
                <a:gd name="f286" fmla="*/ f206 1 592"/>
                <a:gd name="f287" fmla="*/ f207 1 414"/>
                <a:gd name="f288" fmla="*/ f208 1 592"/>
                <a:gd name="f289" fmla="*/ f209 1 414"/>
                <a:gd name="f290" fmla="*/ f210 1 592"/>
                <a:gd name="f291" fmla="*/ f211 1 414"/>
                <a:gd name="f292" fmla="*/ f212 1 592"/>
                <a:gd name="f293" fmla="*/ f213 1 414"/>
                <a:gd name="f294" fmla="*/ f214 1 592"/>
                <a:gd name="f295" fmla="*/ f215 1 414"/>
                <a:gd name="f296" fmla="*/ f216 1 592"/>
                <a:gd name="f297" fmla="*/ f217 1 414"/>
                <a:gd name="f298" fmla="*/ f218 1 592"/>
                <a:gd name="f299" fmla="*/ f219 1 414"/>
                <a:gd name="f300" fmla="*/ f220 1 592"/>
                <a:gd name="f301" fmla="*/ f221 1 414"/>
                <a:gd name="f302" fmla="*/ f222 1 592"/>
                <a:gd name="f303" fmla="*/ f223 1 414"/>
                <a:gd name="f304" fmla="*/ f224 1 592"/>
                <a:gd name="f305" fmla="*/ f225 1 414"/>
                <a:gd name="f306" fmla="*/ f226 1 592"/>
                <a:gd name="f307" fmla="*/ f227 1 414"/>
                <a:gd name="f308" fmla="*/ f228 1 592"/>
                <a:gd name="f309" fmla="*/ f229 1 414"/>
                <a:gd name="f310" fmla="*/ f230 1 592"/>
                <a:gd name="f311" fmla="*/ f231 1 414"/>
                <a:gd name="f312" fmla="*/ f232 1 592"/>
                <a:gd name="f313" fmla="*/ f233 1 414"/>
                <a:gd name="f314" fmla="*/ f234 1 592"/>
                <a:gd name="f315" fmla="*/ f235 1 414"/>
                <a:gd name="f316" fmla="*/ f236 1 592"/>
                <a:gd name="f317" fmla="*/ f237 1 414"/>
                <a:gd name="f318" fmla="*/ f238 1 592"/>
                <a:gd name="f319" fmla="*/ f239 1 414"/>
                <a:gd name="f320" fmla="*/ f240 1 592"/>
                <a:gd name="f321" fmla="*/ f241 1 414"/>
                <a:gd name="f322" fmla="*/ f242 1 414"/>
                <a:gd name="f323" fmla="*/ f243 1 592"/>
                <a:gd name="f324" fmla="*/ f244 1 414"/>
                <a:gd name="f325" fmla="*/ f245 1 592"/>
                <a:gd name="f326" fmla="*/ f246 1 592"/>
                <a:gd name="f327" fmla="*/ f247 1 414"/>
                <a:gd name="f328" fmla="*/ f248 1 592"/>
                <a:gd name="f329" fmla="*/ f249 1 414"/>
                <a:gd name="f330" fmla="*/ f250 1 414"/>
                <a:gd name="f331" fmla="*/ f251 1 592"/>
                <a:gd name="f332" fmla="*/ f252 1 414"/>
                <a:gd name="f333" fmla="*/ f253 1 592"/>
                <a:gd name="f334" fmla="*/ f254 1 414"/>
                <a:gd name="f335" fmla="*/ f255 1 592"/>
                <a:gd name="f336" fmla="*/ f256 1 592"/>
                <a:gd name="f337" fmla="*/ f257 1 414"/>
                <a:gd name="f338" fmla="*/ f258 1 592"/>
                <a:gd name="f339" fmla="*/ f259 1 414"/>
                <a:gd name="f340" fmla="*/ f260 1 592"/>
                <a:gd name="f341" fmla="*/ f261 1 414"/>
                <a:gd name="f342" fmla="*/ f262 1 592"/>
                <a:gd name="f343" fmla="*/ f263 1 414"/>
                <a:gd name="f344" fmla="*/ 0 1 f183"/>
                <a:gd name="f345" fmla="*/ f7 1 f183"/>
                <a:gd name="f346" fmla="*/ 0 1 f184"/>
                <a:gd name="f347" fmla="*/ f8 1 f184"/>
                <a:gd name="f348" fmla="+- f264 0 f1"/>
                <a:gd name="f349" fmla="*/ f265 1 f183"/>
                <a:gd name="f350" fmla="*/ f266 1 f184"/>
                <a:gd name="f351" fmla="*/ f267 1 f183"/>
                <a:gd name="f352" fmla="*/ f268 1 f184"/>
                <a:gd name="f353" fmla="*/ f269 1 f183"/>
                <a:gd name="f354" fmla="*/ f270 1 f184"/>
                <a:gd name="f355" fmla="*/ f271 1 f183"/>
                <a:gd name="f356" fmla="*/ f272 1 f184"/>
                <a:gd name="f357" fmla="*/ f273 1 f183"/>
                <a:gd name="f358" fmla="*/ f274 1 f184"/>
                <a:gd name="f359" fmla="*/ f275 1 f184"/>
                <a:gd name="f360" fmla="*/ f276 1 f183"/>
                <a:gd name="f361" fmla="*/ f277 1 f184"/>
                <a:gd name="f362" fmla="*/ f278 1 f183"/>
                <a:gd name="f363" fmla="*/ f279 1 f184"/>
                <a:gd name="f364" fmla="*/ f280 1 f183"/>
                <a:gd name="f365" fmla="*/ f281 1 f184"/>
                <a:gd name="f366" fmla="*/ f282 1 f183"/>
                <a:gd name="f367" fmla="*/ f283 1 f184"/>
                <a:gd name="f368" fmla="*/ f284 1 f183"/>
                <a:gd name="f369" fmla="*/ f285 1 f184"/>
                <a:gd name="f370" fmla="*/ f286 1 f183"/>
                <a:gd name="f371" fmla="*/ f287 1 f184"/>
                <a:gd name="f372" fmla="*/ f288 1 f183"/>
                <a:gd name="f373" fmla="*/ f289 1 f184"/>
                <a:gd name="f374" fmla="*/ f290 1 f183"/>
                <a:gd name="f375" fmla="*/ f291 1 f184"/>
                <a:gd name="f376" fmla="*/ f292 1 f183"/>
                <a:gd name="f377" fmla="*/ f293 1 f184"/>
                <a:gd name="f378" fmla="*/ f294 1 f183"/>
                <a:gd name="f379" fmla="*/ f295 1 f184"/>
                <a:gd name="f380" fmla="*/ f296 1 f183"/>
                <a:gd name="f381" fmla="*/ f297 1 f184"/>
                <a:gd name="f382" fmla="*/ f298 1 f183"/>
                <a:gd name="f383" fmla="*/ f299 1 f184"/>
                <a:gd name="f384" fmla="*/ f300 1 f183"/>
                <a:gd name="f385" fmla="*/ f301 1 f184"/>
                <a:gd name="f386" fmla="*/ f302 1 f183"/>
                <a:gd name="f387" fmla="*/ f303 1 f184"/>
                <a:gd name="f388" fmla="*/ f304 1 f183"/>
                <a:gd name="f389" fmla="*/ f305 1 f184"/>
                <a:gd name="f390" fmla="*/ f306 1 f183"/>
                <a:gd name="f391" fmla="*/ f307 1 f184"/>
                <a:gd name="f392" fmla="*/ f308 1 f183"/>
                <a:gd name="f393" fmla="*/ f309 1 f184"/>
                <a:gd name="f394" fmla="*/ f310 1 f183"/>
                <a:gd name="f395" fmla="*/ f311 1 f184"/>
                <a:gd name="f396" fmla="*/ f312 1 f183"/>
                <a:gd name="f397" fmla="*/ f313 1 f184"/>
                <a:gd name="f398" fmla="*/ f314 1 f183"/>
                <a:gd name="f399" fmla="*/ f315 1 f184"/>
                <a:gd name="f400" fmla="*/ f316 1 f183"/>
                <a:gd name="f401" fmla="*/ f317 1 f184"/>
                <a:gd name="f402" fmla="*/ f318 1 f183"/>
                <a:gd name="f403" fmla="*/ f319 1 f184"/>
                <a:gd name="f404" fmla="*/ f320 1 f183"/>
                <a:gd name="f405" fmla="*/ f321 1 f184"/>
                <a:gd name="f406" fmla="*/ f322 1 f184"/>
                <a:gd name="f407" fmla="*/ f323 1 f183"/>
                <a:gd name="f408" fmla="*/ f324 1 f184"/>
                <a:gd name="f409" fmla="*/ f325 1 f183"/>
                <a:gd name="f410" fmla="*/ f326 1 f183"/>
                <a:gd name="f411" fmla="*/ f327 1 f184"/>
                <a:gd name="f412" fmla="*/ f328 1 f183"/>
                <a:gd name="f413" fmla="*/ f329 1 f184"/>
                <a:gd name="f414" fmla="*/ f330 1 f184"/>
                <a:gd name="f415" fmla="*/ f331 1 f183"/>
                <a:gd name="f416" fmla="*/ f332 1 f184"/>
                <a:gd name="f417" fmla="*/ f333 1 f183"/>
                <a:gd name="f418" fmla="*/ f334 1 f184"/>
                <a:gd name="f419" fmla="*/ f335 1 f183"/>
                <a:gd name="f420" fmla="*/ f336 1 f183"/>
                <a:gd name="f421" fmla="*/ f337 1 f184"/>
                <a:gd name="f422" fmla="*/ f338 1 f183"/>
                <a:gd name="f423" fmla="*/ f339 1 f184"/>
                <a:gd name="f424" fmla="*/ f340 1 f183"/>
                <a:gd name="f425" fmla="*/ f341 1 f184"/>
                <a:gd name="f426" fmla="*/ f342 1 f183"/>
                <a:gd name="f427" fmla="*/ f343 1 f184"/>
                <a:gd name="f428" fmla="*/ f344 f178 1"/>
                <a:gd name="f429" fmla="*/ f345 f178 1"/>
                <a:gd name="f430" fmla="*/ f347 f179 1"/>
                <a:gd name="f431" fmla="*/ f346 f179 1"/>
                <a:gd name="f432" fmla="*/ f349 f178 1"/>
                <a:gd name="f433" fmla="*/ f350 f179 1"/>
                <a:gd name="f434" fmla="*/ f351 f178 1"/>
                <a:gd name="f435" fmla="*/ f352 f179 1"/>
                <a:gd name="f436" fmla="*/ f353 f178 1"/>
                <a:gd name="f437" fmla="*/ f354 f179 1"/>
                <a:gd name="f438" fmla="*/ f355 f178 1"/>
                <a:gd name="f439" fmla="*/ f356 f179 1"/>
                <a:gd name="f440" fmla="*/ f357 f178 1"/>
                <a:gd name="f441" fmla="*/ f358 f179 1"/>
                <a:gd name="f442" fmla="*/ f359 f179 1"/>
                <a:gd name="f443" fmla="*/ f360 f178 1"/>
                <a:gd name="f444" fmla="*/ f361 f179 1"/>
                <a:gd name="f445" fmla="*/ f362 f178 1"/>
                <a:gd name="f446" fmla="*/ f363 f179 1"/>
                <a:gd name="f447" fmla="*/ f364 f178 1"/>
                <a:gd name="f448" fmla="*/ f365 f179 1"/>
                <a:gd name="f449" fmla="*/ f366 f178 1"/>
                <a:gd name="f450" fmla="*/ f367 f179 1"/>
                <a:gd name="f451" fmla="*/ f368 f178 1"/>
                <a:gd name="f452" fmla="*/ f369 f179 1"/>
                <a:gd name="f453" fmla="*/ f370 f178 1"/>
                <a:gd name="f454" fmla="*/ f371 f179 1"/>
                <a:gd name="f455" fmla="*/ f372 f178 1"/>
                <a:gd name="f456" fmla="*/ f373 f179 1"/>
                <a:gd name="f457" fmla="*/ f374 f178 1"/>
                <a:gd name="f458" fmla="*/ f375 f179 1"/>
                <a:gd name="f459" fmla="*/ f376 f178 1"/>
                <a:gd name="f460" fmla="*/ f377 f179 1"/>
                <a:gd name="f461" fmla="*/ f378 f178 1"/>
                <a:gd name="f462" fmla="*/ f379 f179 1"/>
                <a:gd name="f463" fmla="*/ f380 f178 1"/>
                <a:gd name="f464" fmla="*/ f381 f179 1"/>
                <a:gd name="f465" fmla="*/ f382 f178 1"/>
                <a:gd name="f466" fmla="*/ f383 f179 1"/>
                <a:gd name="f467" fmla="*/ f384 f178 1"/>
                <a:gd name="f468" fmla="*/ f385 f179 1"/>
                <a:gd name="f469" fmla="*/ f386 f178 1"/>
                <a:gd name="f470" fmla="*/ f387 f179 1"/>
                <a:gd name="f471" fmla="*/ f388 f178 1"/>
                <a:gd name="f472" fmla="*/ f389 f179 1"/>
                <a:gd name="f473" fmla="*/ f390 f178 1"/>
                <a:gd name="f474" fmla="*/ f391 f179 1"/>
                <a:gd name="f475" fmla="*/ f392 f178 1"/>
                <a:gd name="f476" fmla="*/ f393 f179 1"/>
                <a:gd name="f477" fmla="*/ f394 f178 1"/>
                <a:gd name="f478" fmla="*/ f395 f179 1"/>
                <a:gd name="f479" fmla="*/ f396 f178 1"/>
                <a:gd name="f480" fmla="*/ f397 f179 1"/>
                <a:gd name="f481" fmla="*/ f398 f178 1"/>
                <a:gd name="f482" fmla="*/ f399 f179 1"/>
                <a:gd name="f483" fmla="*/ f400 f178 1"/>
                <a:gd name="f484" fmla="*/ f401 f179 1"/>
                <a:gd name="f485" fmla="*/ f402 f178 1"/>
                <a:gd name="f486" fmla="*/ f403 f179 1"/>
                <a:gd name="f487" fmla="*/ f404 f178 1"/>
                <a:gd name="f488" fmla="*/ f405 f179 1"/>
                <a:gd name="f489" fmla="*/ f406 f179 1"/>
                <a:gd name="f490" fmla="*/ f407 f178 1"/>
                <a:gd name="f491" fmla="*/ f408 f179 1"/>
                <a:gd name="f492" fmla="*/ f409 f178 1"/>
                <a:gd name="f493" fmla="*/ f410 f178 1"/>
                <a:gd name="f494" fmla="*/ f411 f179 1"/>
                <a:gd name="f495" fmla="*/ f412 f178 1"/>
                <a:gd name="f496" fmla="*/ f413 f179 1"/>
                <a:gd name="f497" fmla="*/ f414 f179 1"/>
                <a:gd name="f498" fmla="*/ f415 f178 1"/>
                <a:gd name="f499" fmla="*/ f416 f179 1"/>
                <a:gd name="f500" fmla="*/ f417 f178 1"/>
                <a:gd name="f501" fmla="*/ f418 f179 1"/>
                <a:gd name="f502" fmla="*/ f419 f178 1"/>
                <a:gd name="f503" fmla="*/ f420 f178 1"/>
                <a:gd name="f504" fmla="*/ f421 f179 1"/>
                <a:gd name="f505" fmla="*/ f422 f178 1"/>
                <a:gd name="f506" fmla="*/ f423 f179 1"/>
                <a:gd name="f507" fmla="*/ f424 f178 1"/>
                <a:gd name="f508" fmla="*/ f425 f179 1"/>
                <a:gd name="f509" fmla="*/ f426 f178 1"/>
                <a:gd name="f510" fmla="*/ f427 f179 1"/>
              </a:gdLst>
              <a:ahLst/>
              <a:cxnLst>
                <a:cxn ang="3cd4">
                  <a:pos x="hc" y="t"/>
                </a:cxn>
                <a:cxn ang="0">
                  <a:pos x="r" y="vc"/>
                </a:cxn>
                <a:cxn ang="cd4">
                  <a:pos x="hc" y="b"/>
                </a:cxn>
                <a:cxn ang="cd2">
                  <a:pos x="l" y="vc"/>
                </a:cxn>
                <a:cxn ang="f348">
                  <a:pos x="f432" y="f433"/>
                </a:cxn>
                <a:cxn ang="f348">
                  <a:pos x="f434" y="f435"/>
                </a:cxn>
                <a:cxn ang="f348">
                  <a:pos x="f436" y="f437"/>
                </a:cxn>
                <a:cxn ang="f348">
                  <a:pos x="f438" y="f439"/>
                </a:cxn>
                <a:cxn ang="f348">
                  <a:pos x="f440" y="f441"/>
                </a:cxn>
                <a:cxn ang="f348">
                  <a:pos x="f432" y="f442"/>
                </a:cxn>
                <a:cxn ang="f348">
                  <a:pos x="f443" y="f444"/>
                </a:cxn>
                <a:cxn ang="f348">
                  <a:pos x="f445" y="f446"/>
                </a:cxn>
                <a:cxn ang="f348">
                  <a:pos x="f447" y="f448"/>
                </a:cxn>
                <a:cxn ang="f348">
                  <a:pos x="f449" y="f450"/>
                </a:cxn>
                <a:cxn ang="f348">
                  <a:pos x="f451" y="f452"/>
                </a:cxn>
                <a:cxn ang="f348">
                  <a:pos x="f453" y="f454"/>
                </a:cxn>
                <a:cxn ang="f348">
                  <a:pos x="f455" y="f456"/>
                </a:cxn>
                <a:cxn ang="f348">
                  <a:pos x="f457" y="f458"/>
                </a:cxn>
                <a:cxn ang="f348">
                  <a:pos x="f459" y="f460"/>
                </a:cxn>
                <a:cxn ang="f348">
                  <a:pos x="f461" y="f462"/>
                </a:cxn>
                <a:cxn ang="f348">
                  <a:pos x="f463" y="f464"/>
                </a:cxn>
                <a:cxn ang="f348">
                  <a:pos x="f465" y="f466"/>
                </a:cxn>
                <a:cxn ang="f348">
                  <a:pos x="f467" y="f468"/>
                </a:cxn>
                <a:cxn ang="f348">
                  <a:pos x="f469" y="f470"/>
                </a:cxn>
                <a:cxn ang="f348">
                  <a:pos x="f471" y="f472"/>
                </a:cxn>
                <a:cxn ang="f348">
                  <a:pos x="f473" y="f474"/>
                </a:cxn>
                <a:cxn ang="f348">
                  <a:pos x="f475" y="f476"/>
                </a:cxn>
                <a:cxn ang="f348">
                  <a:pos x="f477" y="f478"/>
                </a:cxn>
                <a:cxn ang="f348">
                  <a:pos x="f479" y="f480"/>
                </a:cxn>
                <a:cxn ang="f348">
                  <a:pos x="f481" y="f482"/>
                </a:cxn>
                <a:cxn ang="f348">
                  <a:pos x="f483" y="f484"/>
                </a:cxn>
                <a:cxn ang="f348">
                  <a:pos x="f485" y="f486"/>
                </a:cxn>
                <a:cxn ang="f348">
                  <a:pos x="f487" y="f488"/>
                </a:cxn>
                <a:cxn ang="f348">
                  <a:pos x="f475" y="f489"/>
                </a:cxn>
                <a:cxn ang="f348">
                  <a:pos x="f490" y="f491"/>
                </a:cxn>
                <a:cxn ang="f348">
                  <a:pos x="f492" y="f489"/>
                </a:cxn>
                <a:cxn ang="f348">
                  <a:pos x="f493" y="f494"/>
                </a:cxn>
                <a:cxn ang="f348">
                  <a:pos x="f495" y="f496"/>
                </a:cxn>
                <a:cxn ang="f348">
                  <a:pos x="f461" y="f497"/>
                </a:cxn>
                <a:cxn ang="f348">
                  <a:pos x="f498" y="f499"/>
                </a:cxn>
                <a:cxn ang="f348">
                  <a:pos x="f500" y="f501"/>
                </a:cxn>
                <a:cxn ang="f348">
                  <a:pos x="f502" y="f486"/>
                </a:cxn>
                <a:cxn ang="f348">
                  <a:pos x="f503" y="f504"/>
                </a:cxn>
                <a:cxn ang="f348">
                  <a:pos x="f505" y="f506"/>
                </a:cxn>
                <a:cxn ang="f348">
                  <a:pos x="f507" y="f508"/>
                </a:cxn>
                <a:cxn ang="f348">
                  <a:pos x="f509" y="f510"/>
                </a:cxn>
              </a:cxnLst>
              <a:rect l="f428" t="f431" r="f429" b="f430"/>
              <a:pathLst>
                <a:path w="592" h="414">
                  <a:moveTo>
                    <a:pt x="f9" y="f10"/>
                  </a:moveTo>
                  <a:lnTo>
                    <a:pt x="f11" y="f10"/>
                  </a:lnTo>
                  <a:lnTo>
                    <a:pt x="f12" y="f13"/>
                  </a:lnTo>
                  <a:lnTo>
                    <a:pt x="f14" y="f15"/>
                  </a:lnTo>
                  <a:lnTo>
                    <a:pt x="f16" y="f17"/>
                  </a:lnTo>
                  <a:lnTo>
                    <a:pt x="f18" y="f19"/>
                  </a:lnTo>
                  <a:lnTo>
                    <a:pt x="f20" y="f21"/>
                  </a:lnTo>
                  <a:lnTo>
                    <a:pt x="f20" y="f22"/>
                  </a:lnTo>
                  <a:lnTo>
                    <a:pt x="f16" y="f23"/>
                  </a:lnTo>
                  <a:lnTo>
                    <a:pt x="f14" y="f24"/>
                  </a:lnTo>
                  <a:lnTo>
                    <a:pt x="f16" y="f25"/>
                  </a:lnTo>
                  <a:lnTo>
                    <a:pt x="f26" y="f27"/>
                  </a:lnTo>
                  <a:lnTo>
                    <a:pt x="f26" y="f28"/>
                  </a:lnTo>
                  <a:lnTo>
                    <a:pt x="f18" y="f29"/>
                  </a:lnTo>
                  <a:lnTo>
                    <a:pt x="f30" y="f31"/>
                  </a:lnTo>
                  <a:lnTo>
                    <a:pt x="f32" y="f33"/>
                  </a:lnTo>
                  <a:lnTo>
                    <a:pt x="f34" y="f35"/>
                  </a:lnTo>
                  <a:lnTo>
                    <a:pt x="f12" y="f36"/>
                  </a:lnTo>
                  <a:lnTo>
                    <a:pt x="f37" y="f38"/>
                  </a:lnTo>
                  <a:lnTo>
                    <a:pt x="f39" y="f40"/>
                  </a:lnTo>
                  <a:lnTo>
                    <a:pt x="f34" y="f41"/>
                  </a:lnTo>
                  <a:lnTo>
                    <a:pt x="f42" y="f43"/>
                  </a:lnTo>
                  <a:lnTo>
                    <a:pt x="f44" y="f45"/>
                  </a:lnTo>
                  <a:lnTo>
                    <a:pt x="f46" y="f47"/>
                  </a:lnTo>
                  <a:lnTo>
                    <a:pt x="f48" y="f49"/>
                  </a:lnTo>
                  <a:lnTo>
                    <a:pt x="f50" y="f51"/>
                  </a:lnTo>
                  <a:lnTo>
                    <a:pt x="f52" y="f53"/>
                  </a:lnTo>
                  <a:lnTo>
                    <a:pt x="f52" y="f54"/>
                  </a:lnTo>
                  <a:lnTo>
                    <a:pt x="f55" y="f56"/>
                  </a:lnTo>
                  <a:lnTo>
                    <a:pt x="f55" y="f57"/>
                  </a:lnTo>
                  <a:lnTo>
                    <a:pt x="f58" y="f59"/>
                  </a:lnTo>
                  <a:lnTo>
                    <a:pt x="f60" y="f61"/>
                  </a:lnTo>
                  <a:lnTo>
                    <a:pt x="f62" y="f63"/>
                  </a:lnTo>
                  <a:lnTo>
                    <a:pt x="f64" y="f6"/>
                  </a:lnTo>
                  <a:lnTo>
                    <a:pt x="f65" y="f63"/>
                  </a:lnTo>
                  <a:lnTo>
                    <a:pt x="f66" y="f67"/>
                  </a:lnTo>
                  <a:lnTo>
                    <a:pt x="f68" y="f59"/>
                  </a:lnTo>
                  <a:lnTo>
                    <a:pt x="f69" y="f56"/>
                  </a:lnTo>
                  <a:lnTo>
                    <a:pt x="f70" y="f71"/>
                  </a:lnTo>
                  <a:lnTo>
                    <a:pt x="f72" y="f73"/>
                  </a:lnTo>
                  <a:lnTo>
                    <a:pt x="f74" y="f75"/>
                  </a:lnTo>
                  <a:lnTo>
                    <a:pt x="f76" y="f77"/>
                  </a:lnTo>
                  <a:lnTo>
                    <a:pt x="f78" y="f79"/>
                  </a:lnTo>
                  <a:lnTo>
                    <a:pt x="f80" y="f81"/>
                  </a:lnTo>
                  <a:lnTo>
                    <a:pt x="f82" y="f83"/>
                  </a:lnTo>
                  <a:lnTo>
                    <a:pt x="f84" y="f47"/>
                  </a:lnTo>
                  <a:lnTo>
                    <a:pt x="f85" y="f45"/>
                  </a:lnTo>
                  <a:lnTo>
                    <a:pt x="f86" y="f43"/>
                  </a:lnTo>
                  <a:lnTo>
                    <a:pt x="f87" y="f40"/>
                  </a:lnTo>
                  <a:lnTo>
                    <a:pt x="f88" y="f89"/>
                  </a:lnTo>
                  <a:lnTo>
                    <a:pt x="f90" y="f91"/>
                  </a:lnTo>
                  <a:lnTo>
                    <a:pt x="f92" y="f36"/>
                  </a:lnTo>
                  <a:lnTo>
                    <a:pt x="f93" y="f35"/>
                  </a:lnTo>
                  <a:lnTo>
                    <a:pt x="f94" y="f95"/>
                  </a:lnTo>
                  <a:lnTo>
                    <a:pt x="f96" y="f97"/>
                  </a:lnTo>
                  <a:lnTo>
                    <a:pt x="f98" y="f99"/>
                  </a:lnTo>
                  <a:lnTo>
                    <a:pt x="f100" y="f101"/>
                  </a:lnTo>
                  <a:lnTo>
                    <a:pt x="f17" y="f102"/>
                  </a:lnTo>
                  <a:lnTo>
                    <a:pt x="f19" y="f103"/>
                  </a:lnTo>
                  <a:lnTo>
                    <a:pt x="f104" y="f105"/>
                  </a:lnTo>
                  <a:lnTo>
                    <a:pt x="f106" y="f107"/>
                  </a:lnTo>
                  <a:lnTo>
                    <a:pt x="f108" y="f109"/>
                  </a:lnTo>
                  <a:lnTo>
                    <a:pt x="f110" y="f111"/>
                  </a:lnTo>
                  <a:lnTo>
                    <a:pt x="f112" y="f113"/>
                  </a:lnTo>
                  <a:lnTo>
                    <a:pt x="f114" y="f115"/>
                  </a:lnTo>
                  <a:lnTo>
                    <a:pt x="f116" y="f117"/>
                  </a:lnTo>
                  <a:lnTo>
                    <a:pt x="f91" y="f107"/>
                  </a:lnTo>
                  <a:lnTo>
                    <a:pt x="f118" y="f99"/>
                  </a:lnTo>
                  <a:lnTo>
                    <a:pt x="f119" y="f109"/>
                  </a:lnTo>
                  <a:lnTo>
                    <a:pt x="f51" y="f113"/>
                  </a:lnTo>
                  <a:lnTo>
                    <a:pt x="f120" y="f29"/>
                  </a:lnTo>
                  <a:lnTo>
                    <a:pt x="f54" y="f28"/>
                  </a:lnTo>
                  <a:lnTo>
                    <a:pt x="f121" y="f27"/>
                  </a:lnTo>
                  <a:lnTo>
                    <a:pt x="f6" y="f24"/>
                  </a:lnTo>
                  <a:lnTo>
                    <a:pt x="f122" y="f23"/>
                  </a:lnTo>
                  <a:lnTo>
                    <a:pt x="f123" y="f17"/>
                  </a:lnTo>
                  <a:lnTo>
                    <a:pt x="f59" y="f100"/>
                  </a:lnTo>
                  <a:lnTo>
                    <a:pt x="f57" y="f98"/>
                  </a:lnTo>
                  <a:lnTo>
                    <a:pt x="f54" y="f94"/>
                  </a:lnTo>
                  <a:lnTo>
                    <a:pt x="f124" y="f125"/>
                  </a:lnTo>
                  <a:lnTo>
                    <a:pt x="f51" y="f126"/>
                  </a:lnTo>
                  <a:lnTo>
                    <a:pt x="f119" y="f127"/>
                  </a:lnTo>
                  <a:lnTo>
                    <a:pt x="f49" y="f128"/>
                  </a:lnTo>
                  <a:lnTo>
                    <a:pt x="f129" y="f130"/>
                  </a:lnTo>
                  <a:lnTo>
                    <a:pt x="f47" y="f131"/>
                  </a:lnTo>
                  <a:lnTo>
                    <a:pt x="f132" y="f80"/>
                  </a:lnTo>
                  <a:lnTo>
                    <a:pt x="f40" y="f133"/>
                  </a:lnTo>
                  <a:lnTo>
                    <a:pt x="f89" y="f134"/>
                  </a:lnTo>
                  <a:lnTo>
                    <a:pt x="f118" y="f135"/>
                  </a:lnTo>
                  <a:lnTo>
                    <a:pt x="f36" y="f8"/>
                  </a:lnTo>
                  <a:lnTo>
                    <a:pt x="f97" y="f136"/>
                  </a:lnTo>
                  <a:lnTo>
                    <a:pt x="f103" y="f137"/>
                  </a:lnTo>
                  <a:lnTo>
                    <a:pt x="f138" y="f139"/>
                  </a:lnTo>
                  <a:lnTo>
                    <a:pt x="f28" y="f140"/>
                  </a:lnTo>
                  <a:lnTo>
                    <a:pt x="f141" y="f135"/>
                  </a:lnTo>
                  <a:lnTo>
                    <a:pt x="f142" y="f143"/>
                  </a:lnTo>
                  <a:lnTo>
                    <a:pt x="f144" y="f72"/>
                  </a:lnTo>
                  <a:lnTo>
                    <a:pt x="f145" y="f146"/>
                  </a:lnTo>
                  <a:lnTo>
                    <a:pt x="f147" y="f134"/>
                  </a:lnTo>
                  <a:lnTo>
                    <a:pt x="f148" y="f149"/>
                  </a:lnTo>
                  <a:lnTo>
                    <a:pt x="f150" y="f151"/>
                  </a:lnTo>
                  <a:lnTo>
                    <a:pt x="f152" y="f153"/>
                  </a:lnTo>
                  <a:lnTo>
                    <a:pt x="f154" y="f155"/>
                  </a:lnTo>
                  <a:lnTo>
                    <a:pt x="f86" y="f78"/>
                  </a:lnTo>
                  <a:lnTo>
                    <a:pt x="f130" y="f156"/>
                  </a:lnTo>
                  <a:lnTo>
                    <a:pt x="f157" y="f80"/>
                  </a:lnTo>
                  <a:lnTo>
                    <a:pt x="f2" y="f157"/>
                  </a:lnTo>
                  <a:lnTo>
                    <a:pt x="f74" y="f82"/>
                  </a:lnTo>
                  <a:lnTo>
                    <a:pt x="f140" y="f158"/>
                  </a:lnTo>
                  <a:lnTo>
                    <a:pt x="f159" y="f160"/>
                  </a:lnTo>
                  <a:lnTo>
                    <a:pt x="f161" y="f162"/>
                  </a:lnTo>
                  <a:lnTo>
                    <a:pt x="f64" y="f85"/>
                  </a:lnTo>
                  <a:lnTo>
                    <a:pt x="f163" y="f128"/>
                  </a:lnTo>
                  <a:lnTo>
                    <a:pt x="f48" y="f86"/>
                  </a:lnTo>
                  <a:lnTo>
                    <a:pt x="f46" y="f164"/>
                  </a:lnTo>
                  <a:lnTo>
                    <a:pt x="f165" y="f166"/>
                  </a:lnTo>
                  <a:lnTo>
                    <a:pt x="f44" y="f126"/>
                  </a:lnTo>
                  <a:lnTo>
                    <a:pt x="f18" y="f88"/>
                  </a:lnTo>
                  <a:lnTo>
                    <a:pt x="f32" y="f154"/>
                  </a:lnTo>
                  <a:lnTo>
                    <a:pt x="f34" y="f88"/>
                  </a:lnTo>
                  <a:lnTo>
                    <a:pt x="f39" y="f167"/>
                  </a:lnTo>
                  <a:lnTo>
                    <a:pt x="f168" y="f169"/>
                  </a:lnTo>
                  <a:lnTo>
                    <a:pt x="f170" y="f171"/>
                  </a:lnTo>
                  <a:lnTo>
                    <a:pt x="f172" y="f173"/>
                  </a:lnTo>
                  <a:lnTo>
                    <a:pt x="f174" y="f175"/>
                  </a:lnTo>
                  <a:lnTo>
                    <a:pt x="f7" y="f176"/>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6" name="Freeform 30">
              <a:extLst>
                <a:ext uri="{FF2B5EF4-FFF2-40B4-BE49-F238E27FC236}">
                  <a16:creationId xmlns:a16="http://schemas.microsoft.com/office/drawing/2014/main" id="{BF926219-336F-4826-2C19-20B14FA045F7}"/>
                </a:ext>
              </a:extLst>
            </p:cNvPr>
            <p:cNvSpPr/>
            <p:nvPr/>
          </p:nvSpPr>
          <p:spPr>
            <a:xfrm>
              <a:off x="6027039" y="3043699"/>
              <a:ext cx="606329" cy="458004"/>
            </a:xfrm>
            <a:custGeom>
              <a:avLst/>
              <a:gdLst>
                <a:gd name="f0" fmla="val 10800000"/>
                <a:gd name="f1" fmla="val 5400000"/>
                <a:gd name="f2" fmla="val 360"/>
                <a:gd name="f3" fmla="val 180"/>
                <a:gd name="f4" fmla="val w"/>
                <a:gd name="f5" fmla="val h"/>
                <a:gd name="f6" fmla="val 0"/>
                <a:gd name="f7" fmla="val 511"/>
                <a:gd name="f8" fmla="val 386"/>
                <a:gd name="f9" fmla="val 227"/>
                <a:gd name="f10" fmla="val 7"/>
                <a:gd name="f11" fmla="val 9"/>
                <a:gd name="f12" fmla="val 236"/>
                <a:gd name="f13" fmla="val 2"/>
                <a:gd name="f14" fmla="val 243"/>
                <a:gd name="f15" fmla="val 255"/>
                <a:gd name="f16" fmla="val 16"/>
                <a:gd name="f17" fmla="val 257"/>
                <a:gd name="f18" fmla="val 23"/>
                <a:gd name="f19" fmla="val 260"/>
                <a:gd name="f20" fmla="val 33"/>
                <a:gd name="f21" fmla="val 274"/>
                <a:gd name="f22" fmla="val 31"/>
                <a:gd name="f23" fmla="val 288"/>
                <a:gd name="f24" fmla="val 28"/>
                <a:gd name="f25" fmla="val 302"/>
                <a:gd name="f26" fmla="val 317"/>
                <a:gd name="f27" fmla="val 21"/>
                <a:gd name="f28" fmla="val 331"/>
                <a:gd name="f29" fmla="val 19"/>
                <a:gd name="f30" fmla="val 347"/>
                <a:gd name="f31" fmla="val 362"/>
                <a:gd name="f32" fmla="val 12"/>
                <a:gd name="f33" fmla="val 376"/>
                <a:gd name="f34" fmla="val 392"/>
                <a:gd name="f35" fmla="val 409"/>
                <a:gd name="f36" fmla="val 425"/>
                <a:gd name="f37" fmla="val 42"/>
                <a:gd name="f38" fmla="val 442"/>
                <a:gd name="f39" fmla="val 52"/>
                <a:gd name="f40" fmla="val 459"/>
                <a:gd name="f41" fmla="val 64"/>
                <a:gd name="f42" fmla="val 477"/>
                <a:gd name="f43" fmla="val 73"/>
                <a:gd name="f44" fmla="val 494"/>
                <a:gd name="f45" fmla="val 85"/>
                <a:gd name="f46" fmla="val 97"/>
                <a:gd name="f47" fmla="val 487"/>
                <a:gd name="f48" fmla="val 123"/>
                <a:gd name="f49" fmla="val 482"/>
                <a:gd name="f50" fmla="val 132"/>
                <a:gd name="f51" fmla="val 466"/>
                <a:gd name="f52" fmla="val 170"/>
                <a:gd name="f53" fmla="val 192"/>
                <a:gd name="f54" fmla="val 184"/>
                <a:gd name="f55" fmla="val 177"/>
                <a:gd name="f56" fmla="val 456"/>
                <a:gd name="f57" fmla="val 173"/>
                <a:gd name="f58" fmla="val 454"/>
                <a:gd name="f59" fmla="val 463"/>
                <a:gd name="f60" fmla="val 199"/>
                <a:gd name="f61" fmla="val 206"/>
                <a:gd name="f62" fmla="val 447"/>
                <a:gd name="f63" fmla="val 222"/>
                <a:gd name="f64" fmla="val 440"/>
                <a:gd name="f65" fmla="val 430"/>
                <a:gd name="f66" fmla="val 232"/>
                <a:gd name="f67" fmla="val 244"/>
                <a:gd name="f68" fmla="val 421"/>
                <a:gd name="f69" fmla="val 258"/>
                <a:gd name="f70" fmla="val 414"/>
                <a:gd name="f71" fmla="val 265"/>
                <a:gd name="f72" fmla="val 399"/>
                <a:gd name="f73" fmla="val 407"/>
                <a:gd name="f74" fmla="val 402"/>
                <a:gd name="f75" fmla="val 281"/>
                <a:gd name="f76" fmla="val 395"/>
                <a:gd name="f77" fmla="val 291"/>
                <a:gd name="f78" fmla="val 385"/>
                <a:gd name="f79" fmla="val 296"/>
                <a:gd name="f80" fmla="val 380"/>
                <a:gd name="f81" fmla="val 298"/>
                <a:gd name="f82" fmla="val 300"/>
                <a:gd name="f83" fmla="val 371"/>
                <a:gd name="f84" fmla="val 308"/>
                <a:gd name="f85" fmla="val 364"/>
                <a:gd name="f86" fmla="val 315"/>
                <a:gd name="f87" fmla="val 352"/>
                <a:gd name="f88" fmla="val 312"/>
                <a:gd name="f89" fmla="val 340"/>
                <a:gd name="f90" fmla="val 336"/>
                <a:gd name="f91" fmla="val 319"/>
                <a:gd name="f92" fmla="val 322"/>
                <a:gd name="f93" fmla="val 354"/>
                <a:gd name="f94" fmla="val 326"/>
                <a:gd name="f95" fmla="val 338"/>
                <a:gd name="f96" fmla="val 345"/>
                <a:gd name="f97" fmla="val 343"/>
                <a:gd name="f98" fmla="val 341"/>
                <a:gd name="f99" fmla="val 334"/>
                <a:gd name="f100" fmla="val 333"/>
                <a:gd name="f101" fmla="val 321"/>
                <a:gd name="f102" fmla="val 348"/>
                <a:gd name="f103" fmla="val 357"/>
                <a:gd name="f104" fmla="val 367"/>
                <a:gd name="f105" fmla="val 328"/>
                <a:gd name="f106" fmla="val 374"/>
                <a:gd name="f107" fmla="val 381"/>
                <a:gd name="f108" fmla="val 379"/>
                <a:gd name="f109" fmla="val 329"/>
                <a:gd name="f110" fmla="val 324"/>
                <a:gd name="f111" fmla="val 246"/>
                <a:gd name="f112" fmla="val 310"/>
                <a:gd name="f113" fmla="val 234"/>
                <a:gd name="f114" fmla="val 286"/>
                <a:gd name="f115" fmla="val 272"/>
                <a:gd name="f116" fmla="val 208"/>
                <a:gd name="f117" fmla="val 267"/>
                <a:gd name="f118" fmla="val 198"/>
                <a:gd name="f119" fmla="val 191"/>
                <a:gd name="f120" fmla="val 251"/>
                <a:gd name="f121" fmla="val 187"/>
                <a:gd name="f122" fmla="val 182"/>
                <a:gd name="f123" fmla="val 239"/>
                <a:gd name="f124" fmla="val 175"/>
                <a:gd name="f125" fmla="val 168"/>
                <a:gd name="f126" fmla="val 225"/>
                <a:gd name="f127" fmla="val 142"/>
                <a:gd name="f128" fmla="val 210"/>
                <a:gd name="f129" fmla="val 135"/>
                <a:gd name="f130" fmla="val 201"/>
                <a:gd name="f131" fmla="val 194"/>
                <a:gd name="f132" fmla="val 94"/>
                <a:gd name="f133" fmla="val 137"/>
                <a:gd name="f134" fmla="val 59"/>
                <a:gd name="f135" fmla="val 128"/>
                <a:gd name="f136" fmla="val 125"/>
                <a:gd name="f137" fmla="val 45"/>
                <a:gd name="f138" fmla="val 35"/>
                <a:gd name="f139" fmla="val 116"/>
                <a:gd name="f140" fmla="val 104"/>
                <a:gd name="f141" fmla="val 92"/>
                <a:gd name="f142" fmla="val 14"/>
                <a:gd name="f143" fmla="val 54"/>
                <a:gd name="f144" fmla="val 38"/>
                <a:gd name="f145" fmla="val 80"/>
                <a:gd name="f146" fmla="val 87"/>
                <a:gd name="f147" fmla="val 106"/>
                <a:gd name="f148" fmla="val 139"/>
                <a:gd name="f149" fmla="val 156"/>
                <a:gd name="f150" fmla="val 172"/>
                <a:gd name="f151" fmla="val 189"/>
                <a:gd name="f152" fmla="val 4"/>
                <a:gd name="f153" fmla="val 205"/>
                <a:gd name="f154" fmla="val 220"/>
                <a:gd name="f155" fmla="val 224"/>
                <a:gd name="f156" fmla="+- 0 0 -90"/>
                <a:gd name="f157" fmla="*/ f4 1 511"/>
                <a:gd name="f158" fmla="*/ f5 1 386"/>
                <a:gd name="f159" fmla="+- f8 0 f6"/>
                <a:gd name="f160" fmla="+- f7 0 f6"/>
                <a:gd name="f161" fmla="*/ f156 f0 1"/>
                <a:gd name="f162" fmla="*/ f160 1 511"/>
                <a:gd name="f163" fmla="*/ f159 1 386"/>
                <a:gd name="f164" fmla="*/ 374650 f160 1"/>
                <a:gd name="f165" fmla="*/ 3175 f159 1"/>
                <a:gd name="f166" fmla="*/ 407988 f160 1"/>
                <a:gd name="f167" fmla="*/ 36513 f159 1"/>
                <a:gd name="f168" fmla="*/ 457200 f160 1"/>
                <a:gd name="f169" fmla="*/ 44450 f159 1"/>
                <a:gd name="f170" fmla="*/ 525463 f160 1"/>
                <a:gd name="f171" fmla="*/ 30163 f159 1"/>
                <a:gd name="f172" fmla="*/ 596900 f160 1"/>
                <a:gd name="f173" fmla="*/ 14288 f159 1"/>
                <a:gd name="f174" fmla="*/ 674688 f160 1"/>
                <a:gd name="f175" fmla="*/ 66675 f159 1"/>
                <a:gd name="f176" fmla="*/ 757238 f160 1"/>
                <a:gd name="f177" fmla="*/ 115888 f159 1"/>
                <a:gd name="f178" fmla="*/ 811213 f160 1"/>
                <a:gd name="f179" fmla="*/ 153988 f159 1"/>
                <a:gd name="f180" fmla="*/ 739775 f160 1"/>
                <a:gd name="f181" fmla="*/ 269875 f159 1"/>
                <a:gd name="f182" fmla="*/ 728663 f160 1"/>
                <a:gd name="f183" fmla="*/ 280988 f159 1"/>
                <a:gd name="f184" fmla="*/ 735013 f160 1"/>
                <a:gd name="f185" fmla="*/ 315913 f159 1"/>
                <a:gd name="f186" fmla="*/ 698500 f160 1"/>
                <a:gd name="f187" fmla="*/ 360363 f159 1"/>
                <a:gd name="f188" fmla="*/ 668338 f160 1"/>
                <a:gd name="f189" fmla="*/ 409575 f159 1"/>
                <a:gd name="f190" fmla="*/ 646113 f160 1"/>
                <a:gd name="f191" fmla="*/ 434975 f159 1"/>
                <a:gd name="f192" fmla="*/ 611188 f160 1"/>
                <a:gd name="f193" fmla="*/ 469900 f159 1"/>
                <a:gd name="f194" fmla="*/ 588963 f160 1"/>
                <a:gd name="f195" fmla="*/ 488950 f159 1"/>
                <a:gd name="f196" fmla="*/ 539750 f160 1"/>
                <a:gd name="f197" fmla="*/ 500063 f159 1"/>
                <a:gd name="f198" fmla="*/ 561975 f160 1"/>
                <a:gd name="f199" fmla="*/ 517525 f159 1"/>
                <a:gd name="f200" fmla="*/ 547688 f160 1"/>
                <a:gd name="f201" fmla="*/ 547688 f159 1"/>
                <a:gd name="f202" fmla="*/ 533400 f160 1"/>
                <a:gd name="f203" fmla="*/ 530225 f159 1"/>
                <a:gd name="f204" fmla="*/ 544513 f159 1"/>
                <a:gd name="f205" fmla="*/ 517525 f160 1"/>
                <a:gd name="f206" fmla="*/ 552450 f159 1"/>
                <a:gd name="f207" fmla="*/ 566738 f159 1"/>
                <a:gd name="f208" fmla="*/ 509588 f160 1"/>
                <a:gd name="f209" fmla="*/ 593725 f159 1"/>
                <a:gd name="f210" fmla="*/ 473075 f160 1"/>
                <a:gd name="f211" fmla="*/ 601663 f159 1"/>
                <a:gd name="f212" fmla="*/ 446088 f160 1"/>
                <a:gd name="f213" fmla="*/ 390525 f160 1"/>
                <a:gd name="f214" fmla="*/ 492125 f159 1"/>
                <a:gd name="f215" fmla="*/ 330200 f160 1"/>
                <a:gd name="f216" fmla="*/ 423863 f159 1"/>
                <a:gd name="f217" fmla="*/ 296863 f160 1"/>
                <a:gd name="f218" fmla="*/ 390525 f159 1"/>
                <a:gd name="f219" fmla="*/ 277813 f160 1"/>
                <a:gd name="f220" fmla="*/ 368300 f159 1"/>
                <a:gd name="f221" fmla="*/ 214313 f160 1"/>
                <a:gd name="f222" fmla="*/ 319088 f159 1"/>
                <a:gd name="f223" fmla="*/ 149225 f160 1"/>
                <a:gd name="f224" fmla="*/ 277813 f159 1"/>
                <a:gd name="f225" fmla="*/ 93663 f160 1"/>
                <a:gd name="f226" fmla="*/ 203200 f159 1"/>
                <a:gd name="f227" fmla="*/ 55563 f160 1"/>
                <a:gd name="f228" fmla="*/ 195263 f159 1"/>
                <a:gd name="f229" fmla="*/ 0 f160 1"/>
                <a:gd name="f230" fmla="*/ 165100 f159 1"/>
                <a:gd name="f231" fmla="*/ 30163 f160 1"/>
                <a:gd name="f232" fmla="*/ 101600 f159 1"/>
                <a:gd name="f233" fmla="*/ 85725 f159 1"/>
                <a:gd name="f234" fmla="*/ 101600 f160 1"/>
                <a:gd name="f235" fmla="*/ 60325 f159 1"/>
                <a:gd name="f236" fmla="*/ 146050 f160 1"/>
                <a:gd name="f237" fmla="*/ 33338 f159 1"/>
                <a:gd name="f238" fmla="*/ 220663 f160 1"/>
                <a:gd name="f239" fmla="*/ 22225 f159 1"/>
                <a:gd name="f240" fmla="*/ 300038 f160 1"/>
                <a:gd name="f241" fmla="*/ 6350 f159 1"/>
                <a:gd name="f242" fmla="*/ 355600 f160 1"/>
                <a:gd name="f243" fmla="*/ 0 f159 1"/>
                <a:gd name="f244" fmla="*/ f161 1 f3"/>
                <a:gd name="f245" fmla="*/ f164 1 511"/>
                <a:gd name="f246" fmla="*/ f165 1 386"/>
                <a:gd name="f247" fmla="*/ f166 1 511"/>
                <a:gd name="f248" fmla="*/ f167 1 386"/>
                <a:gd name="f249" fmla="*/ f168 1 511"/>
                <a:gd name="f250" fmla="*/ f169 1 386"/>
                <a:gd name="f251" fmla="*/ f170 1 511"/>
                <a:gd name="f252" fmla="*/ f171 1 386"/>
                <a:gd name="f253" fmla="*/ f172 1 511"/>
                <a:gd name="f254" fmla="*/ f173 1 386"/>
                <a:gd name="f255" fmla="*/ f174 1 511"/>
                <a:gd name="f256" fmla="*/ f175 1 386"/>
                <a:gd name="f257" fmla="*/ f176 1 511"/>
                <a:gd name="f258" fmla="*/ f177 1 386"/>
                <a:gd name="f259" fmla="*/ f178 1 511"/>
                <a:gd name="f260" fmla="*/ f179 1 386"/>
                <a:gd name="f261" fmla="*/ f180 1 511"/>
                <a:gd name="f262" fmla="*/ f181 1 386"/>
                <a:gd name="f263" fmla="*/ f182 1 511"/>
                <a:gd name="f264" fmla="*/ f183 1 386"/>
                <a:gd name="f265" fmla="*/ f184 1 511"/>
                <a:gd name="f266" fmla="*/ f185 1 386"/>
                <a:gd name="f267" fmla="*/ f186 1 511"/>
                <a:gd name="f268" fmla="*/ f187 1 386"/>
                <a:gd name="f269" fmla="*/ f188 1 511"/>
                <a:gd name="f270" fmla="*/ f189 1 386"/>
                <a:gd name="f271" fmla="*/ f190 1 511"/>
                <a:gd name="f272" fmla="*/ f191 1 386"/>
                <a:gd name="f273" fmla="*/ f192 1 511"/>
                <a:gd name="f274" fmla="*/ f193 1 386"/>
                <a:gd name="f275" fmla="*/ f194 1 511"/>
                <a:gd name="f276" fmla="*/ f195 1 386"/>
                <a:gd name="f277" fmla="*/ f196 1 511"/>
                <a:gd name="f278" fmla="*/ f197 1 386"/>
                <a:gd name="f279" fmla="*/ f198 1 511"/>
                <a:gd name="f280" fmla="*/ f199 1 386"/>
                <a:gd name="f281" fmla="*/ f200 1 511"/>
                <a:gd name="f282" fmla="*/ f201 1 386"/>
                <a:gd name="f283" fmla="*/ f202 1 511"/>
                <a:gd name="f284" fmla="*/ f203 1 386"/>
                <a:gd name="f285" fmla="*/ f204 1 386"/>
                <a:gd name="f286" fmla="*/ f205 1 511"/>
                <a:gd name="f287" fmla="*/ f206 1 386"/>
                <a:gd name="f288" fmla="*/ f207 1 386"/>
                <a:gd name="f289" fmla="*/ f208 1 511"/>
                <a:gd name="f290" fmla="*/ f209 1 386"/>
                <a:gd name="f291" fmla="*/ f210 1 511"/>
                <a:gd name="f292" fmla="*/ f211 1 386"/>
                <a:gd name="f293" fmla="*/ f212 1 511"/>
                <a:gd name="f294" fmla="*/ f213 1 511"/>
                <a:gd name="f295" fmla="*/ f214 1 386"/>
                <a:gd name="f296" fmla="*/ f215 1 511"/>
                <a:gd name="f297" fmla="*/ f216 1 386"/>
                <a:gd name="f298" fmla="*/ f217 1 511"/>
                <a:gd name="f299" fmla="*/ f218 1 386"/>
                <a:gd name="f300" fmla="*/ f219 1 511"/>
                <a:gd name="f301" fmla="*/ f220 1 386"/>
                <a:gd name="f302" fmla="*/ f221 1 511"/>
                <a:gd name="f303" fmla="*/ f222 1 386"/>
                <a:gd name="f304" fmla="*/ f223 1 511"/>
                <a:gd name="f305" fmla="*/ f224 1 386"/>
                <a:gd name="f306" fmla="*/ f225 1 511"/>
                <a:gd name="f307" fmla="*/ f226 1 386"/>
                <a:gd name="f308" fmla="*/ f227 1 511"/>
                <a:gd name="f309" fmla="*/ f228 1 386"/>
                <a:gd name="f310" fmla="*/ f229 1 511"/>
                <a:gd name="f311" fmla="*/ f230 1 386"/>
                <a:gd name="f312" fmla="*/ f231 1 511"/>
                <a:gd name="f313" fmla="*/ f232 1 386"/>
                <a:gd name="f314" fmla="*/ f233 1 386"/>
                <a:gd name="f315" fmla="*/ f234 1 511"/>
                <a:gd name="f316" fmla="*/ f235 1 386"/>
                <a:gd name="f317" fmla="*/ f236 1 511"/>
                <a:gd name="f318" fmla="*/ f237 1 386"/>
                <a:gd name="f319" fmla="*/ f238 1 511"/>
                <a:gd name="f320" fmla="*/ f239 1 386"/>
                <a:gd name="f321" fmla="*/ f240 1 511"/>
                <a:gd name="f322" fmla="*/ f241 1 386"/>
                <a:gd name="f323" fmla="*/ f242 1 511"/>
                <a:gd name="f324" fmla="*/ f243 1 386"/>
                <a:gd name="f325" fmla="*/ 0 1 f162"/>
                <a:gd name="f326" fmla="*/ f7 1 f162"/>
                <a:gd name="f327" fmla="*/ 0 1 f163"/>
                <a:gd name="f328" fmla="*/ f8 1 f163"/>
                <a:gd name="f329" fmla="+- f244 0 f1"/>
                <a:gd name="f330" fmla="*/ f245 1 f162"/>
                <a:gd name="f331" fmla="*/ f246 1 f163"/>
                <a:gd name="f332" fmla="*/ f247 1 f162"/>
                <a:gd name="f333" fmla="*/ f248 1 f163"/>
                <a:gd name="f334" fmla="*/ f249 1 f162"/>
                <a:gd name="f335" fmla="*/ f250 1 f163"/>
                <a:gd name="f336" fmla="*/ f251 1 f162"/>
                <a:gd name="f337" fmla="*/ f252 1 f163"/>
                <a:gd name="f338" fmla="*/ f253 1 f162"/>
                <a:gd name="f339" fmla="*/ f254 1 f163"/>
                <a:gd name="f340" fmla="*/ f255 1 f162"/>
                <a:gd name="f341" fmla="*/ f256 1 f163"/>
                <a:gd name="f342" fmla="*/ f257 1 f162"/>
                <a:gd name="f343" fmla="*/ f258 1 f163"/>
                <a:gd name="f344" fmla="*/ f259 1 f162"/>
                <a:gd name="f345" fmla="*/ f260 1 f163"/>
                <a:gd name="f346" fmla="*/ f261 1 f162"/>
                <a:gd name="f347" fmla="*/ f262 1 f163"/>
                <a:gd name="f348" fmla="*/ f263 1 f162"/>
                <a:gd name="f349" fmla="*/ f264 1 f163"/>
                <a:gd name="f350" fmla="*/ f265 1 f162"/>
                <a:gd name="f351" fmla="*/ f266 1 f163"/>
                <a:gd name="f352" fmla="*/ f267 1 f162"/>
                <a:gd name="f353" fmla="*/ f268 1 f163"/>
                <a:gd name="f354" fmla="*/ f269 1 f162"/>
                <a:gd name="f355" fmla="*/ f270 1 f163"/>
                <a:gd name="f356" fmla="*/ f271 1 f162"/>
                <a:gd name="f357" fmla="*/ f272 1 f163"/>
                <a:gd name="f358" fmla="*/ f273 1 f162"/>
                <a:gd name="f359" fmla="*/ f274 1 f163"/>
                <a:gd name="f360" fmla="*/ f275 1 f162"/>
                <a:gd name="f361" fmla="*/ f276 1 f163"/>
                <a:gd name="f362" fmla="*/ f277 1 f162"/>
                <a:gd name="f363" fmla="*/ f278 1 f163"/>
                <a:gd name="f364" fmla="*/ f279 1 f162"/>
                <a:gd name="f365" fmla="*/ f280 1 f163"/>
                <a:gd name="f366" fmla="*/ f281 1 f162"/>
                <a:gd name="f367" fmla="*/ f282 1 f163"/>
                <a:gd name="f368" fmla="*/ f283 1 f162"/>
                <a:gd name="f369" fmla="*/ f284 1 f163"/>
                <a:gd name="f370" fmla="*/ f285 1 f163"/>
                <a:gd name="f371" fmla="*/ f286 1 f162"/>
                <a:gd name="f372" fmla="*/ f287 1 f163"/>
                <a:gd name="f373" fmla="*/ f288 1 f163"/>
                <a:gd name="f374" fmla="*/ f289 1 f162"/>
                <a:gd name="f375" fmla="*/ f290 1 f163"/>
                <a:gd name="f376" fmla="*/ f291 1 f162"/>
                <a:gd name="f377" fmla="*/ f292 1 f163"/>
                <a:gd name="f378" fmla="*/ f293 1 f162"/>
                <a:gd name="f379" fmla="*/ f294 1 f162"/>
                <a:gd name="f380" fmla="*/ f295 1 f163"/>
                <a:gd name="f381" fmla="*/ f296 1 f162"/>
                <a:gd name="f382" fmla="*/ f297 1 f163"/>
                <a:gd name="f383" fmla="*/ f298 1 f162"/>
                <a:gd name="f384" fmla="*/ f299 1 f163"/>
                <a:gd name="f385" fmla="*/ f300 1 f162"/>
                <a:gd name="f386" fmla="*/ f301 1 f163"/>
                <a:gd name="f387" fmla="*/ f302 1 f162"/>
                <a:gd name="f388" fmla="*/ f303 1 f163"/>
                <a:gd name="f389" fmla="*/ f304 1 f162"/>
                <a:gd name="f390" fmla="*/ f305 1 f163"/>
                <a:gd name="f391" fmla="*/ f306 1 f162"/>
                <a:gd name="f392" fmla="*/ f307 1 f163"/>
                <a:gd name="f393" fmla="*/ f308 1 f162"/>
                <a:gd name="f394" fmla="*/ f309 1 f163"/>
                <a:gd name="f395" fmla="*/ f310 1 f162"/>
                <a:gd name="f396" fmla="*/ f311 1 f163"/>
                <a:gd name="f397" fmla="*/ f312 1 f162"/>
                <a:gd name="f398" fmla="*/ f313 1 f163"/>
                <a:gd name="f399" fmla="*/ f314 1 f163"/>
                <a:gd name="f400" fmla="*/ f315 1 f162"/>
                <a:gd name="f401" fmla="*/ f316 1 f163"/>
                <a:gd name="f402" fmla="*/ f317 1 f162"/>
                <a:gd name="f403" fmla="*/ f318 1 f163"/>
                <a:gd name="f404" fmla="*/ f319 1 f162"/>
                <a:gd name="f405" fmla="*/ f320 1 f163"/>
                <a:gd name="f406" fmla="*/ f321 1 f162"/>
                <a:gd name="f407" fmla="*/ f322 1 f163"/>
                <a:gd name="f408" fmla="*/ f323 1 f162"/>
                <a:gd name="f409" fmla="*/ f324 1 f163"/>
                <a:gd name="f410" fmla="*/ f325 f157 1"/>
                <a:gd name="f411" fmla="*/ f326 f157 1"/>
                <a:gd name="f412" fmla="*/ f328 f158 1"/>
                <a:gd name="f413" fmla="*/ f327 f158 1"/>
                <a:gd name="f414" fmla="*/ f330 f157 1"/>
                <a:gd name="f415" fmla="*/ f331 f158 1"/>
                <a:gd name="f416" fmla="*/ f332 f157 1"/>
                <a:gd name="f417" fmla="*/ f333 f158 1"/>
                <a:gd name="f418" fmla="*/ f334 f157 1"/>
                <a:gd name="f419" fmla="*/ f335 f158 1"/>
                <a:gd name="f420" fmla="*/ f336 f157 1"/>
                <a:gd name="f421" fmla="*/ f337 f158 1"/>
                <a:gd name="f422" fmla="*/ f338 f157 1"/>
                <a:gd name="f423" fmla="*/ f339 f158 1"/>
                <a:gd name="f424" fmla="*/ f340 f157 1"/>
                <a:gd name="f425" fmla="*/ f341 f158 1"/>
                <a:gd name="f426" fmla="*/ f342 f157 1"/>
                <a:gd name="f427" fmla="*/ f343 f158 1"/>
                <a:gd name="f428" fmla="*/ f344 f157 1"/>
                <a:gd name="f429" fmla="*/ f345 f158 1"/>
                <a:gd name="f430" fmla="*/ f346 f157 1"/>
                <a:gd name="f431" fmla="*/ f347 f158 1"/>
                <a:gd name="f432" fmla="*/ f348 f157 1"/>
                <a:gd name="f433" fmla="*/ f349 f158 1"/>
                <a:gd name="f434" fmla="*/ f350 f157 1"/>
                <a:gd name="f435" fmla="*/ f351 f158 1"/>
                <a:gd name="f436" fmla="*/ f352 f157 1"/>
                <a:gd name="f437" fmla="*/ f353 f158 1"/>
                <a:gd name="f438" fmla="*/ f354 f157 1"/>
                <a:gd name="f439" fmla="*/ f355 f158 1"/>
                <a:gd name="f440" fmla="*/ f356 f157 1"/>
                <a:gd name="f441" fmla="*/ f357 f158 1"/>
                <a:gd name="f442" fmla="*/ f358 f157 1"/>
                <a:gd name="f443" fmla="*/ f359 f158 1"/>
                <a:gd name="f444" fmla="*/ f360 f157 1"/>
                <a:gd name="f445" fmla="*/ f361 f158 1"/>
                <a:gd name="f446" fmla="*/ f362 f157 1"/>
                <a:gd name="f447" fmla="*/ f363 f158 1"/>
                <a:gd name="f448" fmla="*/ f364 f157 1"/>
                <a:gd name="f449" fmla="*/ f365 f158 1"/>
                <a:gd name="f450" fmla="*/ f366 f157 1"/>
                <a:gd name="f451" fmla="*/ f367 f158 1"/>
                <a:gd name="f452" fmla="*/ f368 f157 1"/>
                <a:gd name="f453" fmla="*/ f369 f158 1"/>
                <a:gd name="f454" fmla="*/ f370 f158 1"/>
                <a:gd name="f455" fmla="*/ f371 f157 1"/>
                <a:gd name="f456" fmla="*/ f372 f158 1"/>
                <a:gd name="f457" fmla="*/ f373 f158 1"/>
                <a:gd name="f458" fmla="*/ f374 f157 1"/>
                <a:gd name="f459" fmla="*/ f375 f158 1"/>
                <a:gd name="f460" fmla="*/ f376 f157 1"/>
                <a:gd name="f461" fmla="*/ f377 f158 1"/>
                <a:gd name="f462" fmla="*/ f378 f157 1"/>
                <a:gd name="f463" fmla="*/ f379 f157 1"/>
                <a:gd name="f464" fmla="*/ f380 f158 1"/>
                <a:gd name="f465" fmla="*/ f381 f157 1"/>
                <a:gd name="f466" fmla="*/ f382 f158 1"/>
                <a:gd name="f467" fmla="*/ f383 f157 1"/>
                <a:gd name="f468" fmla="*/ f384 f158 1"/>
                <a:gd name="f469" fmla="*/ f385 f157 1"/>
                <a:gd name="f470" fmla="*/ f386 f158 1"/>
                <a:gd name="f471" fmla="*/ f387 f157 1"/>
                <a:gd name="f472" fmla="*/ f388 f158 1"/>
                <a:gd name="f473" fmla="*/ f389 f157 1"/>
                <a:gd name="f474" fmla="*/ f390 f158 1"/>
                <a:gd name="f475" fmla="*/ f391 f157 1"/>
                <a:gd name="f476" fmla="*/ f392 f158 1"/>
                <a:gd name="f477" fmla="*/ f393 f157 1"/>
                <a:gd name="f478" fmla="*/ f394 f158 1"/>
                <a:gd name="f479" fmla="*/ f395 f157 1"/>
                <a:gd name="f480" fmla="*/ f396 f158 1"/>
                <a:gd name="f481" fmla="*/ f397 f157 1"/>
                <a:gd name="f482" fmla="*/ f398 f158 1"/>
                <a:gd name="f483" fmla="*/ f399 f158 1"/>
                <a:gd name="f484" fmla="*/ f400 f157 1"/>
                <a:gd name="f485" fmla="*/ f401 f158 1"/>
                <a:gd name="f486" fmla="*/ f402 f157 1"/>
                <a:gd name="f487" fmla="*/ f403 f158 1"/>
                <a:gd name="f488" fmla="*/ f404 f157 1"/>
                <a:gd name="f489" fmla="*/ f405 f158 1"/>
                <a:gd name="f490" fmla="*/ f406 f157 1"/>
                <a:gd name="f491" fmla="*/ f407 f158 1"/>
                <a:gd name="f492" fmla="*/ f408 f157 1"/>
                <a:gd name="f493" fmla="*/ f409 f158 1"/>
              </a:gdLst>
              <a:ahLst/>
              <a:cxnLst>
                <a:cxn ang="3cd4">
                  <a:pos x="hc" y="t"/>
                </a:cxn>
                <a:cxn ang="0">
                  <a:pos x="r" y="vc"/>
                </a:cxn>
                <a:cxn ang="cd4">
                  <a:pos x="hc" y="b"/>
                </a:cxn>
                <a:cxn ang="cd2">
                  <a:pos x="l" y="vc"/>
                </a:cxn>
                <a:cxn ang="f329">
                  <a:pos x="f414" y="f415"/>
                </a:cxn>
                <a:cxn ang="f329">
                  <a:pos x="f416" y="f417"/>
                </a:cxn>
                <a:cxn ang="f329">
                  <a:pos x="f418" y="f419"/>
                </a:cxn>
                <a:cxn ang="f329">
                  <a:pos x="f420" y="f421"/>
                </a:cxn>
                <a:cxn ang="f329">
                  <a:pos x="f422" y="f423"/>
                </a:cxn>
                <a:cxn ang="f329">
                  <a:pos x="f424" y="f425"/>
                </a:cxn>
                <a:cxn ang="f329">
                  <a:pos x="f426" y="f427"/>
                </a:cxn>
                <a:cxn ang="f329">
                  <a:pos x="f428" y="f429"/>
                </a:cxn>
                <a:cxn ang="f329">
                  <a:pos x="f430" y="f431"/>
                </a:cxn>
                <a:cxn ang="f329">
                  <a:pos x="f432" y="f433"/>
                </a:cxn>
                <a:cxn ang="f329">
                  <a:pos x="f434" y="f435"/>
                </a:cxn>
                <a:cxn ang="f329">
                  <a:pos x="f436" y="f437"/>
                </a:cxn>
                <a:cxn ang="f329">
                  <a:pos x="f438" y="f439"/>
                </a:cxn>
                <a:cxn ang="f329">
                  <a:pos x="f440" y="f441"/>
                </a:cxn>
                <a:cxn ang="f329">
                  <a:pos x="f442" y="f443"/>
                </a:cxn>
                <a:cxn ang="f329">
                  <a:pos x="f444" y="f445"/>
                </a:cxn>
                <a:cxn ang="f329">
                  <a:pos x="f446" y="f447"/>
                </a:cxn>
                <a:cxn ang="f329">
                  <a:pos x="f448" y="f449"/>
                </a:cxn>
                <a:cxn ang="f329">
                  <a:pos x="f450" y="f451"/>
                </a:cxn>
                <a:cxn ang="f329">
                  <a:pos x="f452" y="f453"/>
                </a:cxn>
                <a:cxn ang="f329">
                  <a:pos x="f420" y="f454"/>
                </a:cxn>
                <a:cxn ang="f329">
                  <a:pos x="f455" y="f456"/>
                </a:cxn>
                <a:cxn ang="f329">
                  <a:pos x="f452" y="f457"/>
                </a:cxn>
                <a:cxn ang="f329">
                  <a:pos x="f458" y="f459"/>
                </a:cxn>
                <a:cxn ang="f329">
                  <a:pos x="f460" y="f461"/>
                </a:cxn>
                <a:cxn ang="f329">
                  <a:pos x="f462" y="f456"/>
                </a:cxn>
                <a:cxn ang="f329">
                  <a:pos x="f463" y="f464"/>
                </a:cxn>
                <a:cxn ang="f329">
                  <a:pos x="f465" y="f466"/>
                </a:cxn>
                <a:cxn ang="f329">
                  <a:pos x="f467" y="f468"/>
                </a:cxn>
                <a:cxn ang="f329">
                  <a:pos x="f469" y="f470"/>
                </a:cxn>
                <a:cxn ang="f329">
                  <a:pos x="f471" y="f472"/>
                </a:cxn>
                <a:cxn ang="f329">
                  <a:pos x="f473" y="f474"/>
                </a:cxn>
                <a:cxn ang="f329">
                  <a:pos x="f475" y="f476"/>
                </a:cxn>
                <a:cxn ang="f329">
                  <a:pos x="f477" y="f478"/>
                </a:cxn>
                <a:cxn ang="f329">
                  <a:pos x="f479" y="f480"/>
                </a:cxn>
                <a:cxn ang="f329">
                  <a:pos x="f481" y="f482"/>
                </a:cxn>
                <a:cxn ang="f329">
                  <a:pos x="f477" y="f483"/>
                </a:cxn>
                <a:cxn ang="f329">
                  <a:pos x="f484" y="f485"/>
                </a:cxn>
                <a:cxn ang="f329">
                  <a:pos x="f486" y="f487"/>
                </a:cxn>
                <a:cxn ang="f329">
                  <a:pos x="f488" y="f489"/>
                </a:cxn>
                <a:cxn ang="f329">
                  <a:pos x="f490" y="f491"/>
                </a:cxn>
                <a:cxn ang="f329">
                  <a:pos x="f492" y="f493"/>
                </a:cxn>
              </a:cxnLst>
              <a:rect l="f410" t="f413" r="f411" b="f412"/>
              <a:pathLst>
                <a:path w="511" h="386">
                  <a:moveTo>
                    <a:pt x="f9" y="f10"/>
                  </a:moveTo>
                  <a:lnTo>
                    <a:pt x="f9" y="f11"/>
                  </a:lnTo>
                  <a:lnTo>
                    <a:pt x="f12" y="f13"/>
                  </a:lnTo>
                  <a:lnTo>
                    <a:pt x="f14" y="f10"/>
                  </a:lnTo>
                  <a:lnTo>
                    <a:pt x="f15" y="f16"/>
                  </a:lnTo>
                  <a:lnTo>
                    <a:pt x="f17" y="f18"/>
                  </a:lnTo>
                  <a:lnTo>
                    <a:pt x="f19" y="f20"/>
                  </a:lnTo>
                  <a:lnTo>
                    <a:pt x="f21" y="f22"/>
                  </a:lnTo>
                  <a:lnTo>
                    <a:pt x="f23" y="f24"/>
                  </a:lnTo>
                  <a:lnTo>
                    <a:pt x="f25" y="f18"/>
                  </a:lnTo>
                  <a:lnTo>
                    <a:pt x="f26" y="f27"/>
                  </a:lnTo>
                  <a:lnTo>
                    <a:pt x="f28" y="f29"/>
                  </a:lnTo>
                  <a:lnTo>
                    <a:pt x="f30" y="f16"/>
                  </a:lnTo>
                  <a:lnTo>
                    <a:pt x="f31" y="f32"/>
                  </a:lnTo>
                  <a:lnTo>
                    <a:pt x="f33" y="f11"/>
                  </a:lnTo>
                  <a:lnTo>
                    <a:pt x="f34" y="f27"/>
                  </a:lnTo>
                  <a:lnTo>
                    <a:pt x="f35" y="f22"/>
                  </a:lnTo>
                  <a:lnTo>
                    <a:pt x="f36" y="f37"/>
                  </a:lnTo>
                  <a:lnTo>
                    <a:pt x="f38" y="f39"/>
                  </a:lnTo>
                  <a:lnTo>
                    <a:pt x="f40" y="f41"/>
                  </a:lnTo>
                  <a:lnTo>
                    <a:pt x="f42" y="f43"/>
                  </a:lnTo>
                  <a:lnTo>
                    <a:pt x="f44" y="f45"/>
                  </a:lnTo>
                  <a:lnTo>
                    <a:pt x="f7" y="f46"/>
                  </a:lnTo>
                  <a:lnTo>
                    <a:pt x="f47" y="f48"/>
                  </a:lnTo>
                  <a:lnTo>
                    <a:pt x="f49" y="f50"/>
                  </a:lnTo>
                  <a:lnTo>
                    <a:pt x="f51" y="f52"/>
                  </a:lnTo>
                  <a:lnTo>
                    <a:pt x="f51" y="f53"/>
                  </a:lnTo>
                  <a:lnTo>
                    <a:pt x="f40" y="f54"/>
                  </a:lnTo>
                  <a:lnTo>
                    <a:pt x="f40" y="f55"/>
                  </a:lnTo>
                  <a:lnTo>
                    <a:pt x="f56" y="f57"/>
                  </a:lnTo>
                  <a:lnTo>
                    <a:pt x="f58" y="f54"/>
                  </a:lnTo>
                  <a:lnTo>
                    <a:pt x="f59" y="f60"/>
                  </a:lnTo>
                  <a:lnTo>
                    <a:pt x="f40" y="f61"/>
                  </a:lnTo>
                  <a:lnTo>
                    <a:pt x="f62" y="f63"/>
                  </a:lnTo>
                  <a:lnTo>
                    <a:pt x="f64" y="f9"/>
                  </a:lnTo>
                  <a:lnTo>
                    <a:pt x="f65" y="f66"/>
                  </a:lnTo>
                  <a:lnTo>
                    <a:pt x="f65" y="f67"/>
                  </a:lnTo>
                  <a:lnTo>
                    <a:pt x="f68" y="f69"/>
                  </a:lnTo>
                  <a:lnTo>
                    <a:pt x="f70" y="f71"/>
                  </a:lnTo>
                  <a:lnTo>
                    <a:pt x="f72" y="f71"/>
                  </a:lnTo>
                  <a:lnTo>
                    <a:pt x="f73" y="f21"/>
                  </a:lnTo>
                  <a:lnTo>
                    <a:pt x="f74" y="f75"/>
                  </a:lnTo>
                  <a:lnTo>
                    <a:pt x="f76" y="f77"/>
                  </a:lnTo>
                  <a:lnTo>
                    <a:pt x="f78" y="f79"/>
                  </a:lnTo>
                  <a:lnTo>
                    <a:pt x="f80" y="f81"/>
                  </a:lnTo>
                  <a:lnTo>
                    <a:pt x="f33" y="f82"/>
                  </a:lnTo>
                  <a:lnTo>
                    <a:pt x="f83" y="f84"/>
                  </a:lnTo>
                  <a:lnTo>
                    <a:pt x="f85" y="f86"/>
                  </a:lnTo>
                  <a:lnTo>
                    <a:pt x="f87" y="f88"/>
                  </a:lnTo>
                  <a:lnTo>
                    <a:pt x="f89" y="f86"/>
                  </a:lnTo>
                  <a:lnTo>
                    <a:pt x="f90" y="f91"/>
                  </a:lnTo>
                  <a:lnTo>
                    <a:pt x="f30" y="f92"/>
                  </a:lnTo>
                  <a:lnTo>
                    <a:pt x="f93" y="f94"/>
                  </a:lnTo>
                  <a:lnTo>
                    <a:pt x="f93" y="f90"/>
                  </a:lnTo>
                  <a:lnTo>
                    <a:pt x="f87" y="f95"/>
                  </a:lnTo>
                  <a:lnTo>
                    <a:pt x="f96" y="f96"/>
                  </a:lnTo>
                  <a:lnTo>
                    <a:pt x="f97" y="f96"/>
                  </a:lnTo>
                  <a:lnTo>
                    <a:pt x="f89" y="f98"/>
                  </a:lnTo>
                  <a:lnTo>
                    <a:pt x="f90" y="f99"/>
                  </a:lnTo>
                  <a:lnTo>
                    <a:pt x="f100" y="f90"/>
                  </a:lnTo>
                  <a:lnTo>
                    <a:pt x="f100" y="f98"/>
                  </a:lnTo>
                  <a:lnTo>
                    <a:pt x="f28" y="f97"/>
                  </a:lnTo>
                  <a:lnTo>
                    <a:pt x="f91" y="f28"/>
                  </a:lnTo>
                  <a:lnTo>
                    <a:pt x="f101" y="f98"/>
                  </a:lnTo>
                  <a:lnTo>
                    <a:pt x="f94" y="f102"/>
                  </a:lnTo>
                  <a:lnTo>
                    <a:pt x="f28" y="f87"/>
                  </a:lnTo>
                  <a:lnTo>
                    <a:pt x="f100" y="f87"/>
                  </a:lnTo>
                  <a:lnTo>
                    <a:pt x="f90" y="f103"/>
                  </a:lnTo>
                  <a:lnTo>
                    <a:pt x="f28" y="f104"/>
                  </a:lnTo>
                  <a:lnTo>
                    <a:pt x="f105" y="f83"/>
                  </a:lnTo>
                  <a:lnTo>
                    <a:pt x="f101" y="f106"/>
                  </a:lnTo>
                  <a:lnTo>
                    <a:pt x="f91" y="f107"/>
                  </a:lnTo>
                  <a:lnTo>
                    <a:pt x="f101" y="f8"/>
                  </a:lnTo>
                  <a:lnTo>
                    <a:pt x="f81" y="f108"/>
                  </a:lnTo>
                  <a:lnTo>
                    <a:pt x="f77" y="f83"/>
                  </a:lnTo>
                  <a:lnTo>
                    <a:pt x="f23" y="f2"/>
                  </a:lnTo>
                  <a:lnTo>
                    <a:pt x="f75" y="f102"/>
                  </a:lnTo>
                  <a:lnTo>
                    <a:pt x="f71" y="f109"/>
                  </a:lnTo>
                  <a:lnTo>
                    <a:pt x="f15" y="f110"/>
                  </a:lnTo>
                  <a:lnTo>
                    <a:pt x="f111" y="f112"/>
                  </a:lnTo>
                  <a:lnTo>
                    <a:pt x="f113" y="f114"/>
                  </a:lnTo>
                  <a:lnTo>
                    <a:pt x="f63" y="f115"/>
                  </a:lnTo>
                  <a:lnTo>
                    <a:pt x="f116" y="f117"/>
                  </a:lnTo>
                  <a:lnTo>
                    <a:pt x="f118" y="f19"/>
                  </a:lnTo>
                  <a:lnTo>
                    <a:pt x="f119" y="f120"/>
                  </a:lnTo>
                  <a:lnTo>
                    <a:pt x="f121" y="f111"/>
                  </a:lnTo>
                  <a:lnTo>
                    <a:pt x="f122" y="f67"/>
                  </a:lnTo>
                  <a:lnTo>
                    <a:pt x="f55" y="f123"/>
                  </a:lnTo>
                  <a:lnTo>
                    <a:pt x="f124" y="f66"/>
                  </a:lnTo>
                  <a:lnTo>
                    <a:pt x="f125" y="f126"/>
                  </a:lnTo>
                  <a:lnTo>
                    <a:pt x="f127" y="f128"/>
                  </a:lnTo>
                  <a:lnTo>
                    <a:pt x="f129" y="f130"/>
                  </a:lnTo>
                  <a:lnTo>
                    <a:pt x="f48" y="f131"/>
                  </a:lnTo>
                  <a:lnTo>
                    <a:pt x="f132" y="f124"/>
                  </a:lnTo>
                  <a:lnTo>
                    <a:pt x="f41" y="f133"/>
                  </a:lnTo>
                  <a:lnTo>
                    <a:pt x="f134" y="f135"/>
                  </a:lnTo>
                  <a:lnTo>
                    <a:pt x="f39" y="f136"/>
                  </a:lnTo>
                  <a:lnTo>
                    <a:pt x="f137" y="f136"/>
                  </a:lnTo>
                  <a:lnTo>
                    <a:pt x="f138" y="f48"/>
                  </a:lnTo>
                  <a:lnTo>
                    <a:pt x="f18" y="f139"/>
                  </a:lnTo>
                  <a:lnTo>
                    <a:pt x="f27" y="f139"/>
                  </a:lnTo>
                  <a:lnTo>
                    <a:pt x="f6" y="f140"/>
                  </a:lnTo>
                  <a:lnTo>
                    <a:pt x="f13" y="f141"/>
                  </a:lnTo>
                  <a:lnTo>
                    <a:pt x="f142" y="f43"/>
                  </a:lnTo>
                  <a:lnTo>
                    <a:pt x="f29" y="f41"/>
                  </a:lnTo>
                  <a:lnTo>
                    <a:pt x="f27" y="f41"/>
                  </a:lnTo>
                  <a:lnTo>
                    <a:pt x="f138" y="f143"/>
                  </a:lnTo>
                  <a:lnTo>
                    <a:pt x="f39" y="f137"/>
                  </a:lnTo>
                  <a:lnTo>
                    <a:pt x="f143" y="f137"/>
                  </a:lnTo>
                  <a:lnTo>
                    <a:pt x="f41" y="f144"/>
                  </a:lnTo>
                  <a:lnTo>
                    <a:pt x="f145" y="f24"/>
                  </a:lnTo>
                  <a:lnTo>
                    <a:pt x="f146" y="f27"/>
                  </a:lnTo>
                  <a:lnTo>
                    <a:pt x="f141" y="f27"/>
                  </a:lnTo>
                  <a:lnTo>
                    <a:pt x="f147" y="f29"/>
                  </a:lnTo>
                  <a:lnTo>
                    <a:pt x="f48" y="f16"/>
                  </a:lnTo>
                  <a:lnTo>
                    <a:pt x="f148" y="f142"/>
                  </a:lnTo>
                  <a:lnTo>
                    <a:pt x="f149" y="f32"/>
                  </a:lnTo>
                  <a:lnTo>
                    <a:pt x="f150" y="f11"/>
                  </a:lnTo>
                  <a:lnTo>
                    <a:pt x="f151" y="f152"/>
                  </a:lnTo>
                  <a:lnTo>
                    <a:pt x="f153" y="f13"/>
                  </a:lnTo>
                  <a:lnTo>
                    <a:pt x="f154" y="f6"/>
                  </a:lnTo>
                  <a:lnTo>
                    <a:pt x="f155" y="f6"/>
                  </a:lnTo>
                  <a:lnTo>
                    <a:pt x="f155" y="f13"/>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7" name="Freeform 31">
              <a:extLst>
                <a:ext uri="{FF2B5EF4-FFF2-40B4-BE49-F238E27FC236}">
                  <a16:creationId xmlns:a16="http://schemas.microsoft.com/office/drawing/2014/main" id="{589958AE-5DA8-867B-AA9E-E0A2746233F9}"/>
                </a:ext>
              </a:extLst>
            </p:cNvPr>
            <p:cNvSpPr/>
            <p:nvPr/>
          </p:nvSpPr>
          <p:spPr>
            <a:xfrm>
              <a:off x="3525780" y="1667298"/>
              <a:ext cx="836520" cy="519708"/>
            </a:xfrm>
            <a:custGeom>
              <a:avLst/>
              <a:gdLst>
                <a:gd name="f0" fmla="val 10800000"/>
                <a:gd name="f1" fmla="val 5400000"/>
                <a:gd name="f2" fmla="val 360"/>
                <a:gd name="f3" fmla="val 180"/>
                <a:gd name="f4" fmla="val w"/>
                <a:gd name="f5" fmla="val h"/>
                <a:gd name="f6" fmla="val 0"/>
                <a:gd name="f7" fmla="val 705"/>
                <a:gd name="f8" fmla="val 438"/>
                <a:gd name="f9" fmla="val 19"/>
                <a:gd name="f10" fmla="val 40"/>
                <a:gd name="f11" fmla="val 62"/>
                <a:gd name="f12" fmla="val 2"/>
                <a:gd name="f13" fmla="val 83"/>
                <a:gd name="f14" fmla="val 102"/>
                <a:gd name="f15" fmla="val 123"/>
                <a:gd name="f16" fmla="val 4"/>
                <a:gd name="f17" fmla="val 145"/>
                <a:gd name="f18" fmla="val 163"/>
                <a:gd name="f19" fmla="val 185"/>
                <a:gd name="f20" fmla="val 206"/>
                <a:gd name="f21" fmla="val 7"/>
                <a:gd name="f22" fmla="val 225"/>
                <a:gd name="f23" fmla="val 246"/>
                <a:gd name="f24" fmla="val 268"/>
                <a:gd name="f25" fmla="val 289"/>
                <a:gd name="f26" fmla="val 308"/>
                <a:gd name="f27" fmla="val 329"/>
                <a:gd name="f28" fmla="val 350"/>
                <a:gd name="f29" fmla="val 369"/>
                <a:gd name="f30" fmla="val 391"/>
                <a:gd name="f31" fmla="val 412"/>
                <a:gd name="f32" fmla="val 433"/>
                <a:gd name="f33" fmla="val 452"/>
                <a:gd name="f34" fmla="val 473"/>
                <a:gd name="f35" fmla="val 495"/>
                <a:gd name="f36" fmla="val 514"/>
                <a:gd name="f37" fmla="val 535"/>
                <a:gd name="f38" fmla="val 556"/>
                <a:gd name="f39" fmla="val 577"/>
                <a:gd name="f40" fmla="val 596"/>
                <a:gd name="f41" fmla="val 618"/>
                <a:gd name="f42" fmla="val 639"/>
                <a:gd name="f43" fmla="val 658"/>
                <a:gd name="f44" fmla="val 679"/>
                <a:gd name="f45" fmla="val 677"/>
                <a:gd name="f46" fmla="val 14"/>
                <a:gd name="f47" fmla="val 674"/>
                <a:gd name="f48" fmla="val 21"/>
                <a:gd name="f49" fmla="val 672"/>
                <a:gd name="f50" fmla="val 26"/>
                <a:gd name="f51" fmla="val 38"/>
                <a:gd name="f52" fmla="val 655"/>
                <a:gd name="f53" fmla="val 42"/>
                <a:gd name="f54" fmla="val 47"/>
                <a:gd name="f55" fmla="val 52"/>
                <a:gd name="f56" fmla="val 665"/>
                <a:gd name="f57" fmla="val 64"/>
                <a:gd name="f58" fmla="val 670"/>
                <a:gd name="f59" fmla="val 66"/>
                <a:gd name="f60" fmla="val 684"/>
                <a:gd name="f61" fmla="val 73"/>
                <a:gd name="f62" fmla="val 691"/>
                <a:gd name="f63" fmla="val 693"/>
                <a:gd name="f64" fmla="val 111"/>
                <a:gd name="f65" fmla="val 139"/>
                <a:gd name="f66" fmla="val 696"/>
                <a:gd name="f67" fmla="val 168"/>
                <a:gd name="f68" fmla="val 698"/>
                <a:gd name="f69" fmla="val 199"/>
                <a:gd name="f70" fmla="val 227"/>
                <a:gd name="f71" fmla="val 700"/>
                <a:gd name="f72" fmla="val 255"/>
                <a:gd name="f73" fmla="val 284"/>
                <a:gd name="f74" fmla="val 703"/>
                <a:gd name="f75" fmla="val 312"/>
                <a:gd name="f76" fmla="val 689"/>
                <a:gd name="f77" fmla="val 322"/>
                <a:gd name="f78" fmla="val 334"/>
                <a:gd name="f79" fmla="val 336"/>
                <a:gd name="f80" fmla="val 341"/>
                <a:gd name="f81" fmla="val 345"/>
                <a:gd name="f82" fmla="val 355"/>
                <a:gd name="f83" fmla="val 362"/>
                <a:gd name="f84" fmla="val 379"/>
                <a:gd name="f85" fmla="val 393"/>
                <a:gd name="f86" fmla="val 402"/>
                <a:gd name="f87" fmla="val 407"/>
                <a:gd name="f88" fmla="val 419"/>
                <a:gd name="f89" fmla="val 423"/>
                <a:gd name="f90" fmla="val 428"/>
                <a:gd name="f91" fmla="val 435"/>
                <a:gd name="f92" fmla="val 431"/>
                <a:gd name="f93" fmla="val 686"/>
                <a:gd name="f94" fmla="val 414"/>
                <a:gd name="f95" fmla="val 653"/>
                <a:gd name="f96" fmla="val 632"/>
                <a:gd name="f97" fmla="val 395"/>
                <a:gd name="f98" fmla="val 615"/>
                <a:gd name="f99" fmla="val 589"/>
                <a:gd name="f100" fmla="val 573"/>
                <a:gd name="f101" fmla="val 400"/>
                <a:gd name="f102" fmla="val 566"/>
                <a:gd name="f103" fmla="val 405"/>
                <a:gd name="f104" fmla="val 549"/>
                <a:gd name="f105" fmla="val 521"/>
                <a:gd name="f106" fmla="val 381"/>
                <a:gd name="f107" fmla="val 483"/>
                <a:gd name="f108" fmla="val 450"/>
                <a:gd name="f109" fmla="val 383"/>
                <a:gd name="f110" fmla="val 386"/>
                <a:gd name="f111" fmla="val 258"/>
                <a:gd name="f112" fmla="val 194"/>
                <a:gd name="f113" fmla="val 161"/>
                <a:gd name="f114" fmla="val 128"/>
                <a:gd name="f115" fmla="val 97"/>
                <a:gd name="f116" fmla="val 376"/>
                <a:gd name="f117" fmla="val 33"/>
                <a:gd name="f118" fmla="val 374"/>
                <a:gd name="f119" fmla="val 3"/>
                <a:gd name="f120" fmla="val 310"/>
                <a:gd name="f121" fmla="val 5"/>
                <a:gd name="f122" fmla="val 277"/>
                <a:gd name="f123" fmla="val 215"/>
                <a:gd name="f124" fmla="val 10"/>
                <a:gd name="f125" fmla="val 182"/>
                <a:gd name="f126" fmla="val 151"/>
                <a:gd name="f127" fmla="val 12"/>
                <a:gd name="f128" fmla="val 118"/>
                <a:gd name="f129" fmla="val 17"/>
                <a:gd name="f130" fmla="val 87"/>
                <a:gd name="f131" fmla="val 59"/>
                <a:gd name="f132" fmla="val 28"/>
                <a:gd name="f133" fmla="+- 0 0 -90"/>
                <a:gd name="f134" fmla="*/ f4 1 705"/>
                <a:gd name="f135" fmla="*/ f5 1 438"/>
                <a:gd name="f136" fmla="+- f8 0 f6"/>
                <a:gd name="f137" fmla="+- f7 0 f6"/>
                <a:gd name="f138" fmla="*/ f133 f0 1"/>
                <a:gd name="f139" fmla="*/ f137 1 705"/>
                <a:gd name="f140" fmla="*/ f136 1 438"/>
                <a:gd name="f141" fmla="*/ 63500 f137 1"/>
                <a:gd name="f142" fmla="*/ 0 f136 1"/>
                <a:gd name="f143" fmla="*/ 131763 f137 1"/>
                <a:gd name="f144" fmla="*/ 3175 f136 1"/>
                <a:gd name="f145" fmla="*/ 195263 f137 1"/>
                <a:gd name="f146" fmla="*/ 6350 f136 1"/>
                <a:gd name="f147" fmla="*/ 258763 f137 1"/>
                <a:gd name="f148" fmla="*/ 327025 f137 1"/>
                <a:gd name="f149" fmla="*/ 11113 f136 1"/>
                <a:gd name="f150" fmla="*/ 390525 f137 1"/>
                <a:gd name="f151" fmla="*/ 458788 f137 1"/>
                <a:gd name="f152" fmla="*/ 522288 f137 1"/>
                <a:gd name="f153" fmla="*/ 585788 f137 1"/>
                <a:gd name="f154" fmla="*/ 654050 f137 1"/>
                <a:gd name="f155" fmla="*/ 717550 f137 1"/>
                <a:gd name="f156" fmla="*/ 785813 f137 1"/>
                <a:gd name="f157" fmla="*/ 849313 f137 1"/>
                <a:gd name="f158" fmla="*/ 915988 f137 1"/>
                <a:gd name="f159" fmla="*/ 981075 f137 1"/>
                <a:gd name="f160" fmla="*/ 1044575 f137 1"/>
                <a:gd name="f161" fmla="*/ 1074738 f137 1"/>
                <a:gd name="f162" fmla="*/ 22225 f136 1"/>
                <a:gd name="f163" fmla="*/ 1066800 f137 1"/>
                <a:gd name="f164" fmla="*/ 41275 f136 1"/>
                <a:gd name="f165" fmla="*/ 1039813 f137 1"/>
                <a:gd name="f166" fmla="*/ 66675 f136 1"/>
                <a:gd name="f167" fmla="*/ 82550 f136 1"/>
                <a:gd name="f168" fmla="*/ 1063625 f137 1"/>
                <a:gd name="f169" fmla="*/ 104775 f136 1"/>
                <a:gd name="f170" fmla="*/ 1096963 f137 1"/>
                <a:gd name="f171" fmla="*/ 131763 f136 1"/>
                <a:gd name="f172" fmla="*/ 1100138 f137 1"/>
                <a:gd name="f173" fmla="*/ 220663 f136 1"/>
                <a:gd name="f174" fmla="*/ 1108075 f137 1"/>
                <a:gd name="f175" fmla="*/ 315913 f136 1"/>
                <a:gd name="f176" fmla="*/ 1111250 f137 1"/>
                <a:gd name="f177" fmla="*/ 404813 f136 1"/>
                <a:gd name="f178" fmla="*/ 1116013 f137 1"/>
                <a:gd name="f179" fmla="*/ 495300 f136 1"/>
                <a:gd name="f180" fmla="*/ 511175 f136 1"/>
                <a:gd name="f181" fmla="*/ 1104900 f137 1"/>
                <a:gd name="f182" fmla="*/ 530225 f136 1"/>
                <a:gd name="f183" fmla="*/ 541338 f136 1"/>
                <a:gd name="f184" fmla="*/ 547688 f136 1"/>
                <a:gd name="f185" fmla="*/ 563563 f136 1"/>
                <a:gd name="f186" fmla="*/ 574675 f136 1"/>
                <a:gd name="f187" fmla="*/ 601663 f136 1"/>
                <a:gd name="f188" fmla="*/ 638175 f136 1"/>
                <a:gd name="f189" fmla="*/ 654050 f136 1"/>
                <a:gd name="f190" fmla="*/ 671513 f136 1"/>
                <a:gd name="f191" fmla="*/ 1119188 f137 1"/>
                <a:gd name="f192" fmla="*/ 695325 f136 1"/>
                <a:gd name="f193" fmla="*/ 684213 f136 1"/>
                <a:gd name="f194" fmla="*/ 1069975 f137 1"/>
                <a:gd name="f195" fmla="*/ 657225 f136 1"/>
                <a:gd name="f196" fmla="*/ 1014413 f137 1"/>
                <a:gd name="f197" fmla="*/ 976313 f137 1"/>
                <a:gd name="f198" fmla="*/ 627063 f136 1"/>
                <a:gd name="f199" fmla="*/ 909638 f137 1"/>
                <a:gd name="f200" fmla="*/ 635000 f136 1"/>
                <a:gd name="f201" fmla="*/ 871538 f137 1"/>
                <a:gd name="f202" fmla="*/ 766763 f137 1"/>
                <a:gd name="f203" fmla="*/ 604838 f136 1"/>
                <a:gd name="f204" fmla="*/ 665163 f137 1"/>
                <a:gd name="f205" fmla="*/ 608013 f136 1"/>
                <a:gd name="f206" fmla="*/ 563563 f137 1"/>
                <a:gd name="f207" fmla="*/ 357188 f137 1"/>
                <a:gd name="f208" fmla="*/ 255588 f137 1"/>
                <a:gd name="f209" fmla="*/ 153988 f137 1"/>
                <a:gd name="f210" fmla="*/ 52388 f137 1"/>
                <a:gd name="f211" fmla="*/ 593725 f136 1"/>
                <a:gd name="f212" fmla="*/ 4763 f137 1"/>
                <a:gd name="f213" fmla="*/ 7938 f137 1"/>
                <a:gd name="f214" fmla="*/ 439738 f136 1"/>
                <a:gd name="f215" fmla="*/ 11113 f137 1"/>
                <a:gd name="f216" fmla="*/ 341313 f136 1"/>
                <a:gd name="f217" fmla="*/ 15875 f137 1"/>
                <a:gd name="f218" fmla="*/ 239713 f136 1"/>
                <a:gd name="f219" fmla="*/ 19050 f137 1"/>
                <a:gd name="f220" fmla="*/ 187325 f136 1"/>
                <a:gd name="f221" fmla="*/ 22225 f137 1"/>
                <a:gd name="f222" fmla="*/ 26988 f137 1"/>
                <a:gd name="f223" fmla="*/ 138113 f136 1"/>
                <a:gd name="f224" fmla="*/ 30163 f137 1"/>
                <a:gd name="f225" fmla="*/ 44450 f136 1"/>
                <a:gd name="f226" fmla="*/ f138 1 f3"/>
                <a:gd name="f227" fmla="*/ f141 1 705"/>
                <a:gd name="f228" fmla="*/ f142 1 438"/>
                <a:gd name="f229" fmla="*/ f143 1 705"/>
                <a:gd name="f230" fmla="*/ f144 1 438"/>
                <a:gd name="f231" fmla="*/ f145 1 705"/>
                <a:gd name="f232" fmla="*/ f146 1 438"/>
                <a:gd name="f233" fmla="*/ f147 1 705"/>
                <a:gd name="f234" fmla="*/ f148 1 705"/>
                <a:gd name="f235" fmla="*/ f149 1 438"/>
                <a:gd name="f236" fmla="*/ f150 1 705"/>
                <a:gd name="f237" fmla="*/ f151 1 705"/>
                <a:gd name="f238" fmla="*/ f152 1 705"/>
                <a:gd name="f239" fmla="*/ f153 1 705"/>
                <a:gd name="f240" fmla="*/ f154 1 705"/>
                <a:gd name="f241" fmla="*/ f155 1 705"/>
                <a:gd name="f242" fmla="*/ f156 1 705"/>
                <a:gd name="f243" fmla="*/ f157 1 705"/>
                <a:gd name="f244" fmla="*/ f158 1 705"/>
                <a:gd name="f245" fmla="*/ f159 1 705"/>
                <a:gd name="f246" fmla="*/ f160 1 705"/>
                <a:gd name="f247" fmla="*/ f161 1 705"/>
                <a:gd name="f248" fmla="*/ f162 1 438"/>
                <a:gd name="f249" fmla="*/ f163 1 705"/>
                <a:gd name="f250" fmla="*/ f164 1 438"/>
                <a:gd name="f251" fmla="*/ f165 1 705"/>
                <a:gd name="f252" fmla="*/ f166 1 438"/>
                <a:gd name="f253" fmla="*/ f167 1 438"/>
                <a:gd name="f254" fmla="*/ f168 1 705"/>
                <a:gd name="f255" fmla="*/ f169 1 438"/>
                <a:gd name="f256" fmla="*/ f170 1 705"/>
                <a:gd name="f257" fmla="*/ f171 1 438"/>
                <a:gd name="f258" fmla="*/ f172 1 705"/>
                <a:gd name="f259" fmla="*/ f173 1 438"/>
                <a:gd name="f260" fmla="*/ f174 1 705"/>
                <a:gd name="f261" fmla="*/ f175 1 438"/>
                <a:gd name="f262" fmla="*/ f176 1 705"/>
                <a:gd name="f263" fmla="*/ f177 1 438"/>
                <a:gd name="f264" fmla="*/ f178 1 705"/>
                <a:gd name="f265" fmla="*/ f179 1 438"/>
                <a:gd name="f266" fmla="*/ f180 1 438"/>
                <a:gd name="f267" fmla="*/ f181 1 705"/>
                <a:gd name="f268" fmla="*/ f182 1 438"/>
                <a:gd name="f269" fmla="*/ f183 1 438"/>
                <a:gd name="f270" fmla="*/ f184 1 438"/>
                <a:gd name="f271" fmla="*/ f185 1 438"/>
                <a:gd name="f272" fmla="*/ f186 1 438"/>
                <a:gd name="f273" fmla="*/ f187 1 438"/>
                <a:gd name="f274" fmla="*/ f188 1 438"/>
                <a:gd name="f275" fmla="*/ f189 1 438"/>
                <a:gd name="f276" fmla="*/ f190 1 438"/>
                <a:gd name="f277" fmla="*/ f191 1 705"/>
                <a:gd name="f278" fmla="*/ f192 1 438"/>
                <a:gd name="f279" fmla="*/ f193 1 438"/>
                <a:gd name="f280" fmla="*/ f194 1 705"/>
                <a:gd name="f281" fmla="*/ f195 1 438"/>
                <a:gd name="f282" fmla="*/ f196 1 705"/>
                <a:gd name="f283" fmla="*/ f197 1 705"/>
                <a:gd name="f284" fmla="*/ f198 1 438"/>
                <a:gd name="f285" fmla="*/ f199 1 705"/>
                <a:gd name="f286" fmla="*/ f200 1 438"/>
                <a:gd name="f287" fmla="*/ f201 1 705"/>
                <a:gd name="f288" fmla="*/ f202 1 705"/>
                <a:gd name="f289" fmla="*/ f203 1 438"/>
                <a:gd name="f290" fmla="*/ f204 1 705"/>
                <a:gd name="f291" fmla="*/ f205 1 438"/>
                <a:gd name="f292" fmla="*/ f206 1 705"/>
                <a:gd name="f293" fmla="*/ f207 1 705"/>
                <a:gd name="f294" fmla="*/ f208 1 705"/>
                <a:gd name="f295" fmla="*/ f209 1 705"/>
                <a:gd name="f296" fmla="*/ f210 1 705"/>
                <a:gd name="f297" fmla="*/ f211 1 438"/>
                <a:gd name="f298" fmla="*/ f212 1 705"/>
                <a:gd name="f299" fmla="*/ f213 1 705"/>
                <a:gd name="f300" fmla="*/ f214 1 438"/>
                <a:gd name="f301" fmla="*/ f215 1 705"/>
                <a:gd name="f302" fmla="*/ f216 1 438"/>
                <a:gd name="f303" fmla="*/ f217 1 705"/>
                <a:gd name="f304" fmla="*/ f218 1 438"/>
                <a:gd name="f305" fmla="*/ f219 1 705"/>
                <a:gd name="f306" fmla="*/ f220 1 438"/>
                <a:gd name="f307" fmla="*/ f221 1 705"/>
                <a:gd name="f308" fmla="*/ f222 1 705"/>
                <a:gd name="f309" fmla="*/ f223 1 438"/>
                <a:gd name="f310" fmla="*/ f224 1 705"/>
                <a:gd name="f311" fmla="*/ f225 1 438"/>
                <a:gd name="f312" fmla="*/ 0 1 f139"/>
                <a:gd name="f313" fmla="*/ f7 1 f139"/>
                <a:gd name="f314" fmla="*/ 0 1 f140"/>
                <a:gd name="f315" fmla="*/ f8 1 f140"/>
                <a:gd name="f316" fmla="+- f226 0 f1"/>
                <a:gd name="f317" fmla="*/ f227 1 f139"/>
                <a:gd name="f318" fmla="*/ f228 1 f140"/>
                <a:gd name="f319" fmla="*/ f229 1 f139"/>
                <a:gd name="f320" fmla="*/ f230 1 f140"/>
                <a:gd name="f321" fmla="*/ f231 1 f139"/>
                <a:gd name="f322" fmla="*/ f232 1 f140"/>
                <a:gd name="f323" fmla="*/ f233 1 f139"/>
                <a:gd name="f324" fmla="*/ f234 1 f139"/>
                <a:gd name="f325" fmla="*/ f235 1 f140"/>
                <a:gd name="f326" fmla="*/ f236 1 f139"/>
                <a:gd name="f327" fmla="*/ f237 1 f139"/>
                <a:gd name="f328" fmla="*/ f238 1 f139"/>
                <a:gd name="f329" fmla="*/ f239 1 f139"/>
                <a:gd name="f330" fmla="*/ f240 1 f139"/>
                <a:gd name="f331" fmla="*/ f241 1 f139"/>
                <a:gd name="f332" fmla="*/ f242 1 f139"/>
                <a:gd name="f333" fmla="*/ f243 1 f139"/>
                <a:gd name="f334" fmla="*/ f244 1 f139"/>
                <a:gd name="f335" fmla="*/ f245 1 f139"/>
                <a:gd name="f336" fmla="*/ f246 1 f139"/>
                <a:gd name="f337" fmla="*/ f247 1 f139"/>
                <a:gd name="f338" fmla="*/ f248 1 f140"/>
                <a:gd name="f339" fmla="*/ f249 1 f139"/>
                <a:gd name="f340" fmla="*/ f250 1 f140"/>
                <a:gd name="f341" fmla="*/ f251 1 f139"/>
                <a:gd name="f342" fmla="*/ f252 1 f140"/>
                <a:gd name="f343" fmla="*/ f253 1 f140"/>
                <a:gd name="f344" fmla="*/ f254 1 f139"/>
                <a:gd name="f345" fmla="*/ f255 1 f140"/>
                <a:gd name="f346" fmla="*/ f256 1 f139"/>
                <a:gd name="f347" fmla="*/ f257 1 f140"/>
                <a:gd name="f348" fmla="*/ f258 1 f139"/>
                <a:gd name="f349" fmla="*/ f259 1 f140"/>
                <a:gd name="f350" fmla="*/ f260 1 f139"/>
                <a:gd name="f351" fmla="*/ f261 1 f140"/>
                <a:gd name="f352" fmla="*/ f262 1 f139"/>
                <a:gd name="f353" fmla="*/ f263 1 f140"/>
                <a:gd name="f354" fmla="*/ f264 1 f139"/>
                <a:gd name="f355" fmla="*/ f265 1 f140"/>
                <a:gd name="f356" fmla="*/ f266 1 f140"/>
                <a:gd name="f357" fmla="*/ f267 1 f139"/>
                <a:gd name="f358" fmla="*/ f268 1 f140"/>
                <a:gd name="f359" fmla="*/ f269 1 f140"/>
                <a:gd name="f360" fmla="*/ f270 1 f140"/>
                <a:gd name="f361" fmla="*/ f271 1 f140"/>
                <a:gd name="f362" fmla="*/ f272 1 f140"/>
                <a:gd name="f363" fmla="*/ f273 1 f140"/>
                <a:gd name="f364" fmla="*/ f274 1 f140"/>
                <a:gd name="f365" fmla="*/ f275 1 f140"/>
                <a:gd name="f366" fmla="*/ f276 1 f140"/>
                <a:gd name="f367" fmla="*/ f277 1 f139"/>
                <a:gd name="f368" fmla="*/ f278 1 f140"/>
                <a:gd name="f369" fmla="*/ f279 1 f140"/>
                <a:gd name="f370" fmla="*/ f280 1 f139"/>
                <a:gd name="f371" fmla="*/ f281 1 f140"/>
                <a:gd name="f372" fmla="*/ f282 1 f139"/>
                <a:gd name="f373" fmla="*/ f283 1 f139"/>
                <a:gd name="f374" fmla="*/ f284 1 f140"/>
                <a:gd name="f375" fmla="*/ f285 1 f139"/>
                <a:gd name="f376" fmla="*/ f286 1 f140"/>
                <a:gd name="f377" fmla="*/ f287 1 f139"/>
                <a:gd name="f378" fmla="*/ f288 1 f139"/>
                <a:gd name="f379" fmla="*/ f289 1 f140"/>
                <a:gd name="f380" fmla="*/ f290 1 f139"/>
                <a:gd name="f381" fmla="*/ f291 1 f140"/>
                <a:gd name="f382" fmla="*/ f292 1 f139"/>
                <a:gd name="f383" fmla="*/ f293 1 f139"/>
                <a:gd name="f384" fmla="*/ f294 1 f139"/>
                <a:gd name="f385" fmla="*/ f295 1 f139"/>
                <a:gd name="f386" fmla="*/ f296 1 f139"/>
                <a:gd name="f387" fmla="*/ f297 1 f140"/>
                <a:gd name="f388" fmla="*/ f298 1 f139"/>
                <a:gd name="f389" fmla="*/ f299 1 f139"/>
                <a:gd name="f390" fmla="*/ f300 1 f140"/>
                <a:gd name="f391" fmla="*/ f301 1 f139"/>
                <a:gd name="f392" fmla="*/ f302 1 f140"/>
                <a:gd name="f393" fmla="*/ f303 1 f139"/>
                <a:gd name="f394" fmla="*/ f304 1 f140"/>
                <a:gd name="f395" fmla="*/ f305 1 f139"/>
                <a:gd name="f396" fmla="*/ f306 1 f140"/>
                <a:gd name="f397" fmla="*/ f307 1 f139"/>
                <a:gd name="f398" fmla="*/ f308 1 f139"/>
                <a:gd name="f399" fmla="*/ f309 1 f140"/>
                <a:gd name="f400" fmla="*/ f310 1 f139"/>
                <a:gd name="f401" fmla="*/ f311 1 f140"/>
                <a:gd name="f402" fmla="*/ f312 f134 1"/>
                <a:gd name="f403" fmla="*/ f313 f134 1"/>
                <a:gd name="f404" fmla="*/ f315 f135 1"/>
                <a:gd name="f405" fmla="*/ f314 f135 1"/>
                <a:gd name="f406" fmla="*/ f317 f134 1"/>
                <a:gd name="f407" fmla="*/ f318 f135 1"/>
                <a:gd name="f408" fmla="*/ f319 f134 1"/>
                <a:gd name="f409" fmla="*/ f320 f135 1"/>
                <a:gd name="f410" fmla="*/ f321 f134 1"/>
                <a:gd name="f411" fmla="*/ f322 f135 1"/>
                <a:gd name="f412" fmla="*/ f323 f134 1"/>
                <a:gd name="f413" fmla="*/ f324 f134 1"/>
                <a:gd name="f414" fmla="*/ f325 f135 1"/>
                <a:gd name="f415" fmla="*/ f326 f134 1"/>
                <a:gd name="f416" fmla="*/ f327 f134 1"/>
                <a:gd name="f417" fmla="*/ f328 f134 1"/>
                <a:gd name="f418" fmla="*/ f329 f134 1"/>
                <a:gd name="f419" fmla="*/ f330 f134 1"/>
                <a:gd name="f420" fmla="*/ f331 f134 1"/>
                <a:gd name="f421" fmla="*/ f332 f134 1"/>
                <a:gd name="f422" fmla="*/ f333 f134 1"/>
                <a:gd name="f423" fmla="*/ f334 f134 1"/>
                <a:gd name="f424" fmla="*/ f335 f134 1"/>
                <a:gd name="f425" fmla="*/ f336 f134 1"/>
                <a:gd name="f426" fmla="*/ f337 f134 1"/>
                <a:gd name="f427" fmla="*/ f338 f135 1"/>
                <a:gd name="f428" fmla="*/ f339 f134 1"/>
                <a:gd name="f429" fmla="*/ f340 f135 1"/>
                <a:gd name="f430" fmla="*/ f341 f134 1"/>
                <a:gd name="f431" fmla="*/ f342 f135 1"/>
                <a:gd name="f432" fmla="*/ f343 f135 1"/>
                <a:gd name="f433" fmla="*/ f344 f134 1"/>
                <a:gd name="f434" fmla="*/ f345 f135 1"/>
                <a:gd name="f435" fmla="*/ f346 f134 1"/>
                <a:gd name="f436" fmla="*/ f347 f135 1"/>
                <a:gd name="f437" fmla="*/ f348 f134 1"/>
                <a:gd name="f438" fmla="*/ f349 f135 1"/>
                <a:gd name="f439" fmla="*/ f350 f134 1"/>
                <a:gd name="f440" fmla="*/ f351 f135 1"/>
                <a:gd name="f441" fmla="*/ f352 f134 1"/>
                <a:gd name="f442" fmla="*/ f353 f135 1"/>
                <a:gd name="f443" fmla="*/ f354 f134 1"/>
                <a:gd name="f444" fmla="*/ f355 f135 1"/>
                <a:gd name="f445" fmla="*/ f356 f135 1"/>
                <a:gd name="f446" fmla="*/ f357 f134 1"/>
                <a:gd name="f447" fmla="*/ f358 f135 1"/>
                <a:gd name="f448" fmla="*/ f359 f135 1"/>
                <a:gd name="f449" fmla="*/ f360 f135 1"/>
                <a:gd name="f450" fmla="*/ f361 f135 1"/>
                <a:gd name="f451" fmla="*/ f362 f135 1"/>
                <a:gd name="f452" fmla="*/ f363 f135 1"/>
                <a:gd name="f453" fmla="*/ f364 f135 1"/>
                <a:gd name="f454" fmla="*/ f365 f135 1"/>
                <a:gd name="f455" fmla="*/ f366 f135 1"/>
                <a:gd name="f456" fmla="*/ f367 f134 1"/>
                <a:gd name="f457" fmla="*/ f368 f135 1"/>
                <a:gd name="f458" fmla="*/ f369 f135 1"/>
                <a:gd name="f459" fmla="*/ f370 f134 1"/>
                <a:gd name="f460" fmla="*/ f371 f135 1"/>
                <a:gd name="f461" fmla="*/ f372 f134 1"/>
                <a:gd name="f462" fmla="*/ f373 f134 1"/>
                <a:gd name="f463" fmla="*/ f374 f135 1"/>
                <a:gd name="f464" fmla="*/ f375 f134 1"/>
                <a:gd name="f465" fmla="*/ f376 f135 1"/>
                <a:gd name="f466" fmla="*/ f377 f134 1"/>
                <a:gd name="f467" fmla="*/ f378 f134 1"/>
                <a:gd name="f468" fmla="*/ f379 f135 1"/>
                <a:gd name="f469" fmla="*/ f380 f134 1"/>
                <a:gd name="f470" fmla="*/ f381 f135 1"/>
                <a:gd name="f471" fmla="*/ f382 f134 1"/>
                <a:gd name="f472" fmla="*/ f383 f134 1"/>
                <a:gd name="f473" fmla="*/ f384 f134 1"/>
                <a:gd name="f474" fmla="*/ f385 f134 1"/>
                <a:gd name="f475" fmla="*/ f386 f134 1"/>
                <a:gd name="f476" fmla="*/ f387 f135 1"/>
                <a:gd name="f477" fmla="*/ f388 f134 1"/>
                <a:gd name="f478" fmla="*/ f389 f134 1"/>
                <a:gd name="f479" fmla="*/ f390 f135 1"/>
                <a:gd name="f480" fmla="*/ f391 f134 1"/>
                <a:gd name="f481" fmla="*/ f392 f135 1"/>
                <a:gd name="f482" fmla="*/ f393 f134 1"/>
                <a:gd name="f483" fmla="*/ f394 f135 1"/>
                <a:gd name="f484" fmla="*/ f395 f134 1"/>
                <a:gd name="f485" fmla="*/ f396 f135 1"/>
                <a:gd name="f486" fmla="*/ f397 f134 1"/>
                <a:gd name="f487" fmla="*/ f398 f134 1"/>
                <a:gd name="f488" fmla="*/ f399 f135 1"/>
                <a:gd name="f489" fmla="*/ f400 f134 1"/>
                <a:gd name="f490" fmla="*/ f401 f135 1"/>
              </a:gdLst>
              <a:ahLst/>
              <a:cxnLst>
                <a:cxn ang="3cd4">
                  <a:pos x="hc" y="t"/>
                </a:cxn>
                <a:cxn ang="0">
                  <a:pos x="r" y="vc"/>
                </a:cxn>
                <a:cxn ang="cd4">
                  <a:pos x="hc" y="b"/>
                </a:cxn>
                <a:cxn ang="cd2">
                  <a:pos x="l" y="vc"/>
                </a:cxn>
                <a:cxn ang="f316">
                  <a:pos x="f406" y="f407"/>
                </a:cxn>
                <a:cxn ang="f316">
                  <a:pos x="f408" y="f409"/>
                </a:cxn>
                <a:cxn ang="f316">
                  <a:pos x="f410" y="f411"/>
                </a:cxn>
                <a:cxn ang="f316">
                  <a:pos x="f412" y="f411"/>
                </a:cxn>
                <a:cxn ang="f316">
                  <a:pos x="f413" y="f414"/>
                </a:cxn>
                <a:cxn ang="f316">
                  <a:pos x="f415" y="f414"/>
                </a:cxn>
                <a:cxn ang="f316">
                  <a:pos x="f416" y="f414"/>
                </a:cxn>
                <a:cxn ang="f316">
                  <a:pos x="f417" y="f414"/>
                </a:cxn>
                <a:cxn ang="f316">
                  <a:pos x="f418" y="f414"/>
                </a:cxn>
                <a:cxn ang="f316">
                  <a:pos x="f419" y="f414"/>
                </a:cxn>
                <a:cxn ang="f316">
                  <a:pos x="f420" y="f414"/>
                </a:cxn>
                <a:cxn ang="f316">
                  <a:pos x="f421" y="f414"/>
                </a:cxn>
                <a:cxn ang="f316">
                  <a:pos x="f422" y="f414"/>
                </a:cxn>
                <a:cxn ang="f316">
                  <a:pos x="f423" y="f411"/>
                </a:cxn>
                <a:cxn ang="f316">
                  <a:pos x="f424" y="f411"/>
                </a:cxn>
                <a:cxn ang="f316">
                  <a:pos x="f425" y="f409"/>
                </a:cxn>
                <a:cxn ang="f316">
                  <a:pos x="f426" y="f427"/>
                </a:cxn>
                <a:cxn ang="f316">
                  <a:pos x="f428" y="f429"/>
                </a:cxn>
                <a:cxn ang="f316">
                  <a:pos x="f430" y="f431"/>
                </a:cxn>
                <a:cxn ang="f316">
                  <a:pos x="f425" y="f432"/>
                </a:cxn>
                <a:cxn ang="f316">
                  <a:pos x="f433" y="f434"/>
                </a:cxn>
                <a:cxn ang="f316">
                  <a:pos x="f435" y="f436"/>
                </a:cxn>
                <a:cxn ang="f316">
                  <a:pos x="f437" y="f438"/>
                </a:cxn>
                <a:cxn ang="f316">
                  <a:pos x="f439" y="f440"/>
                </a:cxn>
                <a:cxn ang="f316">
                  <a:pos x="f441" y="f442"/>
                </a:cxn>
                <a:cxn ang="f316">
                  <a:pos x="f443" y="f444"/>
                </a:cxn>
                <a:cxn ang="f316">
                  <a:pos x="f435" y="f445"/>
                </a:cxn>
                <a:cxn ang="f316">
                  <a:pos x="f446" y="f447"/>
                </a:cxn>
                <a:cxn ang="f316">
                  <a:pos x="f437" y="f448"/>
                </a:cxn>
                <a:cxn ang="f316">
                  <a:pos x="f437" y="f449"/>
                </a:cxn>
                <a:cxn ang="f316">
                  <a:pos x="f443" y="f450"/>
                </a:cxn>
                <a:cxn ang="f316">
                  <a:pos x="f443" y="f451"/>
                </a:cxn>
                <a:cxn ang="f316">
                  <a:pos x="f439" y="f452"/>
                </a:cxn>
                <a:cxn ang="f316">
                  <a:pos x="f435" y="f453"/>
                </a:cxn>
                <a:cxn ang="f316">
                  <a:pos x="f435" y="f454"/>
                </a:cxn>
                <a:cxn ang="f316">
                  <a:pos x="f439" y="f455"/>
                </a:cxn>
                <a:cxn ang="f316">
                  <a:pos x="f456" y="f457"/>
                </a:cxn>
                <a:cxn ang="f316">
                  <a:pos x="f435" y="f458"/>
                </a:cxn>
                <a:cxn ang="f316">
                  <a:pos x="f459" y="f460"/>
                </a:cxn>
                <a:cxn ang="f316">
                  <a:pos x="f461" y="f453"/>
                </a:cxn>
                <a:cxn ang="f316">
                  <a:pos x="f462" y="f463"/>
                </a:cxn>
                <a:cxn ang="f316">
                  <a:pos x="f464" y="f465"/>
                </a:cxn>
                <a:cxn ang="f316">
                  <a:pos x="f466" y="f465"/>
                </a:cxn>
                <a:cxn ang="f316">
                  <a:pos x="f467" y="f468"/>
                </a:cxn>
                <a:cxn ang="f316">
                  <a:pos x="f469" y="f470"/>
                </a:cxn>
                <a:cxn ang="f316">
                  <a:pos x="f471" y="f470"/>
                </a:cxn>
                <a:cxn ang="f316">
                  <a:pos x="f416" y="f468"/>
                </a:cxn>
                <a:cxn ang="f316">
                  <a:pos x="f472" y="f468"/>
                </a:cxn>
                <a:cxn ang="f316">
                  <a:pos x="f473" y="f452"/>
                </a:cxn>
                <a:cxn ang="f316">
                  <a:pos x="f474" y="f452"/>
                </a:cxn>
                <a:cxn ang="f316">
                  <a:pos x="f475" y="f476"/>
                </a:cxn>
                <a:cxn ang="f316">
                  <a:pos x="f477" y="f448"/>
                </a:cxn>
                <a:cxn ang="f316">
                  <a:pos x="f478" y="f479"/>
                </a:cxn>
                <a:cxn ang="f316">
                  <a:pos x="f480" y="f481"/>
                </a:cxn>
                <a:cxn ang="f316">
                  <a:pos x="f482" y="f483"/>
                </a:cxn>
                <a:cxn ang="f316">
                  <a:pos x="f484" y="f485"/>
                </a:cxn>
                <a:cxn ang="f316">
                  <a:pos x="f486" y="f485"/>
                </a:cxn>
                <a:cxn ang="f316">
                  <a:pos x="f486" y="f485"/>
                </a:cxn>
                <a:cxn ang="f316">
                  <a:pos x="f486" y="f485"/>
                </a:cxn>
                <a:cxn ang="f316">
                  <a:pos x="f487" y="f488"/>
                </a:cxn>
                <a:cxn ang="f316">
                  <a:pos x="f489" y="f490"/>
                </a:cxn>
              </a:cxnLst>
              <a:rect l="f402" t="f405" r="f403" b="f404"/>
              <a:pathLst>
                <a:path w="705" h="438">
                  <a:moveTo>
                    <a:pt x="f9" y="f6"/>
                  </a:moveTo>
                  <a:lnTo>
                    <a:pt x="f10" y="f6"/>
                  </a:lnTo>
                  <a:lnTo>
                    <a:pt x="f11" y="f12"/>
                  </a:lnTo>
                  <a:lnTo>
                    <a:pt x="f13" y="f12"/>
                  </a:lnTo>
                  <a:lnTo>
                    <a:pt x="f14" y="f12"/>
                  </a:lnTo>
                  <a:lnTo>
                    <a:pt x="f15" y="f16"/>
                  </a:lnTo>
                  <a:lnTo>
                    <a:pt x="f17" y="f16"/>
                  </a:lnTo>
                  <a:lnTo>
                    <a:pt x="f18" y="f16"/>
                  </a:lnTo>
                  <a:lnTo>
                    <a:pt x="f19" y="f16"/>
                  </a:lnTo>
                  <a:lnTo>
                    <a:pt x="f20" y="f21"/>
                  </a:lnTo>
                  <a:lnTo>
                    <a:pt x="f22" y="f21"/>
                  </a:lnTo>
                  <a:lnTo>
                    <a:pt x="f23" y="f21"/>
                  </a:lnTo>
                  <a:lnTo>
                    <a:pt x="f24" y="f21"/>
                  </a:lnTo>
                  <a:lnTo>
                    <a:pt x="f25" y="f21"/>
                  </a:lnTo>
                  <a:lnTo>
                    <a:pt x="f26" y="f21"/>
                  </a:lnTo>
                  <a:lnTo>
                    <a:pt x="f27" y="f21"/>
                  </a:lnTo>
                  <a:lnTo>
                    <a:pt x="f28" y="f21"/>
                  </a:lnTo>
                  <a:lnTo>
                    <a:pt x="f29" y="f21"/>
                  </a:lnTo>
                  <a:lnTo>
                    <a:pt x="f30" y="f21"/>
                  </a:lnTo>
                  <a:lnTo>
                    <a:pt x="f31" y="f21"/>
                  </a:lnTo>
                  <a:lnTo>
                    <a:pt x="f32" y="f21"/>
                  </a:lnTo>
                  <a:lnTo>
                    <a:pt x="f33" y="f21"/>
                  </a:lnTo>
                  <a:lnTo>
                    <a:pt x="f34" y="f21"/>
                  </a:lnTo>
                  <a:lnTo>
                    <a:pt x="f35" y="f21"/>
                  </a:lnTo>
                  <a:lnTo>
                    <a:pt x="f36" y="f21"/>
                  </a:lnTo>
                  <a:lnTo>
                    <a:pt x="f37" y="f21"/>
                  </a:lnTo>
                  <a:lnTo>
                    <a:pt x="f38" y="f21"/>
                  </a:lnTo>
                  <a:lnTo>
                    <a:pt x="f39" y="f16"/>
                  </a:lnTo>
                  <a:lnTo>
                    <a:pt x="f40" y="f16"/>
                  </a:lnTo>
                  <a:lnTo>
                    <a:pt x="f41" y="f16"/>
                  </a:lnTo>
                  <a:lnTo>
                    <a:pt x="f42" y="f12"/>
                  </a:lnTo>
                  <a:lnTo>
                    <a:pt x="f43" y="f12"/>
                  </a:lnTo>
                  <a:lnTo>
                    <a:pt x="f44" y="f12"/>
                  </a:lnTo>
                  <a:lnTo>
                    <a:pt x="f45" y="f46"/>
                  </a:lnTo>
                  <a:lnTo>
                    <a:pt x="f47" y="f48"/>
                  </a:lnTo>
                  <a:lnTo>
                    <a:pt x="f49" y="f50"/>
                  </a:lnTo>
                  <a:lnTo>
                    <a:pt x="f43" y="f51"/>
                  </a:lnTo>
                  <a:lnTo>
                    <a:pt x="f52" y="f53"/>
                  </a:lnTo>
                  <a:lnTo>
                    <a:pt x="f52" y="f54"/>
                  </a:lnTo>
                  <a:lnTo>
                    <a:pt x="f43" y="f55"/>
                  </a:lnTo>
                  <a:lnTo>
                    <a:pt x="f56" y="f57"/>
                  </a:lnTo>
                  <a:lnTo>
                    <a:pt x="f58" y="f59"/>
                  </a:lnTo>
                  <a:lnTo>
                    <a:pt x="f60" y="f61"/>
                  </a:lnTo>
                  <a:lnTo>
                    <a:pt x="f62" y="f13"/>
                  </a:lnTo>
                  <a:lnTo>
                    <a:pt x="f63" y="f64"/>
                  </a:lnTo>
                  <a:lnTo>
                    <a:pt x="f63" y="f65"/>
                  </a:lnTo>
                  <a:lnTo>
                    <a:pt x="f66" y="f67"/>
                  </a:lnTo>
                  <a:lnTo>
                    <a:pt x="f68" y="f69"/>
                  </a:lnTo>
                  <a:lnTo>
                    <a:pt x="f68" y="f70"/>
                  </a:lnTo>
                  <a:lnTo>
                    <a:pt x="f71" y="f72"/>
                  </a:lnTo>
                  <a:lnTo>
                    <a:pt x="f71" y="f73"/>
                  </a:lnTo>
                  <a:lnTo>
                    <a:pt x="f74" y="f75"/>
                  </a:lnTo>
                  <a:lnTo>
                    <a:pt x="f76" y="f75"/>
                  </a:lnTo>
                  <a:lnTo>
                    <a:pt x="f62" y="f77"/>
                  </a:lnTo>
                  <a:lnTo>
                    <a:pt x="f63" y="f27"/>
                  </a:lnTo>
                  <a:lnTo>
                    <a:pt x="f66" y="f78"/>
                  </a:lnTo>
                  <a:lnTo>
                    <a:pt x="f66" y="f79"/>
                  </a:lnTo>
                  <a:lnTo>
                    <a:pt x="f63" y="f80"/>
                  </a:lnTo>
                  <a:lnTo>
                    <a:pt x="f63" y="f81"/>
                  </a:lnTo>
                  <a:lnTo>
                    <a:pt x="f71" y="f28"/>
                  </a:lnTo>
                  <a:lnTo>
                    <a:pt x="f74" y="f82"/>
                  </a:lnTo>
                  <a:lnTo>
                    <a:pt x="f74" y="f2"/>
                  </a:lnTo>
                  <a:lnTo>
                    <a:pt x="f74" y="f83"/>
                  </a:lnTo>
                  <a:lnTo>
                    <a:pt x="f71" y="f29"/>
                  </a:lnTo>
                  <a:lnTo>
                    <a:pt x="f68" y="f84"/>
                  </a:lnTo>
                  <a:lnTo>
                    <a:pt x="f66" y="f85"/>
                  </a:lnTo>
                  <a:lnTo>
                    <a:pt x="f62" y="f86"/>
                  </a:lnTo>
                  <a:lnTo>
                    <a:pt x="f76" y="f87"/>
                  </a:lnTo>
                  <a:lnTo>
                    <a:pt x="f62" y="f31"/>
                  </a:lnTo>
                  <a:lnTo>
                    <a:pt x="f68" y="f88"/>
                  </a:lnTo>
                  <a:lnTo>
                    <a:pt x="f68" y="f89"/>
                  </a:lnTo>
                  <a:lnTo>
                    <a:pt x="f74" y="f90"/>
                  </a:lnTo>
                  <a:lnTo>
                    <a:pt x="f7" y="f8"/>
                  </a:lnTo>
                  <a:lnTo>
                    <a:pt x="f68" y="f91"/>
                  </a:lnTo>
                  <a:lnTo>
                    <a:pt x="f62" y="f92"/>
                  </a:lnTo>
                  <a:lnTo>
                    <a:pt x="f93" y="f89"/>
                  </a:lnTo>
                  <a:lnTo>
                    <a:pt x="f47" y="f94"/>
                  </a:lnTo>
                  <a:lnTo>
                    <a:pt x="f95" y="f87"/>
                  </a:lnTo>
                  <a:lnTo>
                    <a:pt x="f42" y="f86"/>
                  </a:lnTo>
                  <a:lnTo>
                    <a:pt x="f96" y="f97"/>
                  </a:lnTo>
                  <a:lnTo>
                    <a:pt x="f98" y="f97"/>
                  </a:lnTo>
                  <a:lnTo>
                    <a:pt x="f99" y="f97"/>
                  </a:lnTo>
                  <a:lnTo>
                    <a:pt x="f100" y="f101"/>
                  </a:lnTo>
                  <a:lnTo>
                    <a:pt x="f102" y="f103"/>
                  </a:lnTo>
                  <a:lnTo>
                    <a:pt x="f104" y="f101"/>
                  </a:lnTo>
                  <a:lnTo>
                    <a:pt x="f105" y="f106"/>
                  </a:lnTo>
                  <a:lnTo>
                    <a:pt x="f107" y="f106"/>
                  </a:lnTo>
                  <a:lnTo>
                    <a:pt x="f108" y="f106"/>
                  </a:lnTo>
                  <a:lnTo>
                    <a:pt x="f88" y="f109"/>
                  </a:lnTo>
                  <a:lnTo>
                    <a:pt x="f110" y="f109"/>
                  </a:lnTo>
                  <a:lnTo>
                    <a:pt x="f82" y="f109"/>
                  </a:lnTo>
                  <a:lnTo>
                    <a:pt x="f77" y="f109"/>
                  </a:lnTo>
                  <a:lnTo>
                    <a:pt x="f25" y="f106"/>
                  </a:lnTo>
                  <a:lnTo>
                    <a:pt x="f111" y="f106"/>
                  </a:lnTo>
                  <a:lnTo>
                    <a:pt x="f22" y="f106"/>
                  </a:lnTo>
                  <a:lnTo>
                    <a:pt x="f112" y="f106"/>
                  </a:lnTo>
                  <a:lnTo>
                    <a:pt x="f113" y="f84"/>
                  </a:lnTo>
                  <a:lnTo>
                    <a:pt x="f114" y="f84"/>
                  </a:lnTo>
                  <a:lnTo>
                    <a:pt x="f115" y="f84"/>
                  </a:lnTo>
                  <a:lnTo>
                    <a:pt x="f57" y="f116"/>
                  </a:lnTo>
                  <a:lnTo>
                    <a:pt x="f117" y="f118"/>
                  </a:lnTo>
                  <a:lnTo>
                    <a:pt x="f6" y="f118"/>
                  </a:lnTo>
                  <a:lnTo>
                    <a:pt x="f119" y="f80"/>
                  </a:lnTo>
                  <a:lnTo>
                    <a:pt x="f119" y="f120"/>
                  </a:lnTo>
                  <a:lnTo>
                    <a:pt x="f121" y="f122"/>
                  </a:lnTo>
                  <a:lnTo>
                    <a:pt x="f121" y="f23"/>
                  </a:lnTo>
                  <a:lnTo>
                    <a:pt x="f21" y="f123"/>
                  </a:lnTo>
                  <a:lnTo>
                    <a:pt x="f124" y="f125"/>
                  </a:lnTo>
                  <a:lnTo>
                    <a:pt x="f124" y="f126"/>
                  </a:lnTo>
                  <a:lnTo>
                    <a:pt x="f127" y="f128"/>
                  </a:lnTo>
                  <a:lnTo>
                    <a:pt x="f46" y="f128"/>
                  </a:lnTo>
                  <a:lnTo>
                    <a:pt x="f129" y="f130"/>
                  </a:lnTo>
                  <a:lnTo>
                    <a:pt x="f129" y="f131"/>
                  </a:lnTo>
                  <a:lnTo>
                    <a:pt x="f9" y="f132"/>
                  </a:lnTo>
                  <a:lnTo>
                    <a:pt x="f9" y="f6"/>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38" name="Freeform 32">
              <a:extLst>
                <a:ext uri="{FF2B5EF4-FFF2-40B4-BE49-F238E27FC236}">
                  <a16:creationId xmlns:a16="http://schemas.microsoft.com/office/drawing/2014/main" id="{4916C511-FD11-EF4F-69CD-1920483CAA28}"/>
                </a:ext>
              </a:extLst>
            </p:cNvPr>
            <p:cNvSpPr/>
            <p:nvPr/>
          </p:nvSpPr>
          <p:spPr>
            <a:xfrm>
              <a:off x="5170346" y="2840803"/>
              <a:ext cx="1005007" cy="418850"/>
            </a:xfrm>
            <a:custGeom>
              <a:avLst/>
              <a:gdLst>
                <a:gd name="f0" fmla="val 10800000"/>
                <a:gd name="f1" fmla="val 5400000"/>
                <a:gd name="f2" fmla="val 180"/>
                <a:gd name="f3" fmla="val w"/>
                <a:gd name="f4" fmla="val h"/>
                <a:gd name="f5" fmla="val 0"/>
                <a:gd name="f6" fmla="val 847"/>
                <a:gd name="f7" fmla="val 353"/>
                <a:gd name="f8" fmla="val 225"/>
                <a:gd name="f9" fmla="val 109"/>
                <a:gd name="f10" fmla="val 227"/>
                <a:gd name="f11" fmla="val 112"/>
                <a:gd name="f12" fmla="val 260"/>
                <a:gd name="f13" fmla="val 107"/>
                <a:gd name="f14" fmla="val 294"/>
                <a:gd name="f15" fmla="val 100"/>
                <a:gd name="f16" fmla="val 329"/>
                <a:gd name="f17" fmla="val 95"/>
                <a:gd name="f18" fmla="val 362"/>
                <a:gd name="f19" fmla="val 88"/>
                <a:gd name="f20" fmla="val 398"/>
                <a:gd name="f21" fmla="val 83"/>
                <a:gd name="f22" fmla="val 431"/>
                <a:gd name="f23" fmla="val 78"/>
                <a:gd name="f24" fmla="val 466"/>
                <a:gd name="f25" fmla="val 74"/>
                <a:gd name="f26" fmla="val 502"/>
                <a:gd name="f27" fmla="val 69"/>
                <a:gd name="f28" fmla="val 537"/>
                <a:gd name="f29" fmla="val 64"/>
                <a:gd name="f30" fmla="val 573"/>
                <a:gd name="f31" fmla="val 59"/>
                <a:gd name="f32" fmla="val 608"/>
                <a:gd name="f33" fmla="val 55"/>
                <a:gd name="f34" fmla="val 641"/>
                <a:gd name="f35" fmla="val 48"/>
                <a:gd name="f36" fmla="val 644"/>
                <a:gd name="f37" fmla="val 646"/>
                <a:gd name="f38" fmla="val 45"/>
                <a:gd name="f39" fmla="val 648"/>
                <a:gd name="f40" fmla="val 670"/>
                <a:gd name="f41" fmla="val 41"/>
                <a:gd name="f42" fmla="val 719"/>
                <a:gd name="f43" fmla="val 31"/>
                <a:gd name="f44" fmla="val 752"/>
                <a:gd name="f45" fmla="val 24"/>
                <a:gd name="f46" fmla="val 781"/>
                <a:gd name="f47" fmla="val 17"/>
                <a:gd name="f48" fmla="val 797"/>
                <a:gd name="f49" fmla="val 15"/>
                <a:gd name="f50" fmla="val 819"/>
                <a:gd name="f51" fmla="val 10"/>
                <a:gd name="f52" fmla="val 823"/>
                <a:gd name="f53" fmla="val 5"/>
                <a:gd name="f54" fmla="val 833"/>
                <a:gd name="f55" fmla="val 845"/>
                <a:gd name="f56" fmla="val 12"/>
                <a:gd name="f57" fmla="val 19"/>
                <a:gd name="f58" fmla="val 29"/>
                <a:gd name="f59" fmla="val 36"/>
                <a:gd name="f60" fmla="val 840"/>
                <a:gd name="f61" fmla="val 38"/>
                <a:gd name="f62" fmla="val 835"/>
                <a:gd name="f63" fmla="val 830"/>
                <a:gd name="f64" fmla="val 821"/>
                <a:gd name="f65" fmla="val 71"/>
                <a:gd name="f66" fmla="val 816"/>
                <a:gd name="f67" fmla="val 807"/>
                <a:gd name="f68" fmla="val 76"/>
                <a:gd name="f69" fmla="val 790"/>
                <a:gd name="f70" fmla="val 81"/>
                <a:gd name="f71" fmla="val 778"/>
                <a:gd name="f72" fmla="val 774"/>
                <a:gd name="f73" fmla="val 102"/>
                <a:gd name="f74" fmla="val 771"/>
                <a:gd name="f75" fmla="val 769"/>
                <a:gd name="f76" fmla="val 767"/>
                <a:gd name="f77" fmla="val 93"/>
                <a:gd name="f78" fmla="val 764"/>
                <a:gd name="f79" fmla="val 757"/>
                <a:gd name="f80" fmla="val 97"/>
                <a:gd name="f81" fmla="val 748"/>
                <a:gd name="f82" fmla="val 741"/>
                <a:gd name="f83" fmla="val 121"/>
                <a:gd name="f84" fmla="val 738"/>
                <a:gd name="f85" fmla="val 126"/>
                <a:gd name="f86" fmla="val 734"/>
                <a:gd name="f87" fmla="val 131"/>
                <a:gd name="f88" fmla="val 722"/>
                <a:gd name="f89" fmla="val 138"/>
                <a:gd name="f90" fmla="val 707"/>
                <a:gd name="f91" fmla="val 152"/>
                <a:gd name="f92" fmla="val 686"/>
                <a:gd name="f93" fmla="val 168"/>
                <a:gd name="f94" fmla="val 665"/>
                <a:gd name="f95" fmla="val 178"/>
                <a:gd name="f96" fmla="val 658"/>
                <a:gd name="f97" fmla="val 651"/>
                <a:gd name="f98" fmla="val 185"/>
                <a:gd name="f99" fmla="val 202"/>
                <a:gd name="f100" fmla="val 637"/>
                <a:gd name="f101" fmla="val 218"/>
                <a:gd name="f102" fmla="val 632"/>
                <a:gd name="f103" fmla="val 223"/>
                <a:gd name="f104" fmla="val 620"/>
                <a:gd name="f105" fmla="val 618"/>
                <a:gd name="f106" fmla="val 615"/>
                <a:gd name="f107" fmla="val 232"/>
                <a:gd name="f108" fmla="val 261"/>
                <a:gd name="f109" fmla="val 585"/>
                <a:gd name="f110" fmla="val 265"/>
                <a:gd name="f111" fmla="val 551"/>
                <a:gd name="f112" fmla="val 273"/>
                <a:gd name="f113" fmla="val 516"/>
                <a:gd name="f114" fmla="val 277"/>
                <a:gd name="f115" fmla="val 483"/>
                <a:gd name="f116" fmla="val 282"/>
                <a:gd name="f117" fmla="val 284"/>
                <a:gd name="f118" fmla="val 450"/>
                <a:gd name="f119" fmla="val 289"/>
                <a:gd name="f120" fmla="val 433"/>
                <a:gd name="f121" fmla="val 291"/>
                <a:gd name="f122" fmla="val 417"/>
                <a:gd name="f123" fmla="val 400"/>
                <a:gd name="f124" fmla="val 296"/>
                <a:gd name="f125" fmla="val 383"/>
                <a:gd name="f126" fmla="val 299"/>
                <a:gd name="f127" fmla="val 367"/>
                <a:gd name="f128" fmla="val 301"/>
                <a:gd name="f129" fmla="val 350"/>
                <a:gd name="f130" fmla="val 303"/>
                <a:gd name="f131" fmla="val 334"/>
                <a:gd name="f132" fmla="val 306"/>
                <a:gd name="f133" fmla="val 317"/>
                <a:gd name="f134" fmla="val 308"/>
                <a:gd name="f135" fmla="val 310"/>
                <a:gd name="f136" fmla="val 313"/>
                <a:gd name="f137" fmla="val 268"/>
                <a:gd name="f138" fmla="val 315"/>
                <a:gd name="f139" fmla="val 251"/>
                <a:gd name="f140" fmla="val 318"/>
                <a:gd name="f141" fmla="val 234"/>
                <a:gd name="f142" fmla="val 320"/>
                <a:gd name="f143" fmla="val 322"/>
                <a:gd name="f144" fmla="val 220"/>
                <a:gd name="f145" fmla="val 325"/>
                <a:gd name="f146" fmla="val 192"/>
                <a:gd name="f147" fmla="val 327"/>
                <a:gd name="f148" fmla="val 166"/>
                <a:gd name="f149" fmla="val 332"/>
                <a:gd name="f150" fmla="val 137"/>
                <a:gd name="f151" fmla="val 336"/>
                <a:gd name="f152" fmla="val 339"/>
                <a:gd name="f153" fmla="val 344"/>
                <a:gd name="f154" fmla="val 346"/>
                <a:gd name="f155" fmla="val 348"/>
                <a:gd name="f156" fmla="val 351"/>
                <a:gd name="f157" fmla="val 14"/>
                <a:gd name="f158" fmla="val 263"/>
                <a:gd name="f159" fmla="val 254"/>
                <a:gd name="f160" fmla="val 43"/>
                <a:gd name="f161" fmla="val 244"/>
                <a:gd name="f162" fmla="val 242"/>
                <a:gd name="f163" fmla="val 239"/>
                <a:gd name="f164" fmla="val 237"/>
                <a:gd name="f165" fmla="val 235"/>
                <a:gd name="f166" fmla="val 50"/>
                <a:gd name="f167" fmla="val 230"/>
                <a:gd name="f168" fmla="val 228"/>
                <a:gd name="f169" fmla="val 216"/>
                <a:gd name="f170" fmla="val 52"/>
                <a:gd name="f171" fmla="val 204"/>
                <a:gd name="f172" fmla="val 197"/>
                <a:gd name="f173" fmla="val 190"/>
                <a:gd name="f174" fmla="val 187"/>
                <a:gd name="f175" fmla="val 57"/>
                <a:gd name="f176" fmla="val 183"/>
                <a:gd name="f177" fmla="val 173"/>
                <a:gd name="f178" fmla="val 171"/>
                <a:gd name="f179" fmla="val 164"/>
                <a:gd name="f180" fmla="val 154"/>
                <a:gd name="f181" fmla="val 67"/>
                <a:gd name="f182" fmla="val 149"/>
                <a:gd name="f183" fmla="val 104"/>
                <a:gd name="f184" fmla="val 147"/>
                <a:gd name="f185" fmla="val 145"/>
                <a:gd name="f186" fmla="val 140"/>
                <a:gd name="f187" fmla="val 142"/>
                <a:gd name="f188" fmla="val 156"/>
                <a:gd name="f189" fmla="val 175"/>
                <a:gd name="f190" fmla="val 135"/>
                <a:gd name="f191" fmla="val 208"/>
                <a:gd name="f192" fmla="val 133"/>
                <a:gd name="f193" fmla="val 206"/>
                <a:gd name="f194" fmla="val 201"/>
                <a:gd name="f195" fmla="+- 0 0 -90"/>
                <a:gd name="f196" fmla="*/ f3 1 847"/>
                <a:gd name="f197" fmla="*/ f4 1 353"/>
                <a:gd name="f198" fmla="+- f7 0 f5"/>
                <a:gd name="f199" fmla="+- f6 0 f5"/>
                <a:gd name="f200" fmla="*/ f195 f0 1"/>
                <a:gd name="f201" fmla="*/ f199 1 847"/>
                <a:gd name="f202" fmla="*/ f198 1 353"/>
                <a:gd name="f203" fmla="*/ 412750 f199 1"/>
                <a:gd name="f204" fmla="*/ 169862 f198 1"/>
                <a:gd name="f205" fmla="*/ 574675 f199 1"/>
                <a:gd name="f206" fmla="*/ 139700 f198 1"/>
                <a:gd name="f207" fmla="*/ 739775 f199 1"/>
                <a:gd name="f208" fmla="*/ 117475 f198 1"/>
                <a:gd name="f209" fmla="*/ 909638 f199 1"/>
                <a:gd name="f210" fmla="*/ 93662 f198 1"/>
                <a:gd name="f211" fmla="*/ 1022350 f199 1"/>
                <a:gd name="f212" fmla="*/ 76200 f198 1"/>
                <a:gd name="f213" fmla="*/ 1025525 f199 1"/>
                <a:gd name="f214" fmla="*/ 71437 f198 1"/>
                <a:gd name="f215" fmla="*/ 1141413 f199 1"/>
                <a:gd name="f216" fmla="*/ 49212 f198 1"/>
                <a:gd name="f217" fmla="*/ 1265238 f199 1"/>
                <a:gd name="f218" fmla="*/ 23812 f198 1"/>
                <a:gd name="f219" fmla="*/ 1322388 f199 1"/>
                <a:gd name="f220" fmla="*/ 7937 f198 1"/>
                <a:gd name="f221" fmla="*/ 1344613 f199 1"/>
                <a:gd name="f222" fmla="*/ 30162 f198 1"/>
                <a:gd name="f223" fmla="*/ 1333500 f199 1"/>
                <a:gd name="f224" fmla="*/ 60325 f198 1"/>
                <a:gd name="f225" fmla="*/ 1303338 f199 1"/>
                <a:gd name="f226" fmla="*/ 112712 f198 1"/>
                <a:gd name="f227" fmla="*/ 120650 f198 1"/>
                <a:gd name="f228" fmla="*/ 1235075 f199 1"/>
                <a:gd name="f229" fmla="*/ 158750 f198 1"/>
                <a:gd name="f230" fmla="*/ 1223963 f199 1"/>
                <a:gd name="f231" fmla="*/ 1212850 f199 1"/>
                <a:gd name="f232" fmla="*/ 147637 f198 1"/>
                <a:gd name="f233" fmla="*/ 1187450 f199 1"/>
                <a:gd name="f234" fmla="*/ 173037 f198 1"/>
                <a:gd name="f235" fmla="*/ 1176338 f199 1"/>
                <a:gd name="f236" fmla="*/ 192087 f198 1"/>
                <a:gd name="f237" fmla="*/ 1146175 f199 1"/>
                <a:gd name="f238" fmla="*/ 219075 f198 1"/>
                <a:gd name="f239" fmla="*/ 1055688 f199 1"/>
                <a:gd name="f240" fmla="*/ 282575 f198 1"/>
                <a:gd name="f241" fmla="*/ 1017588 f199 1"/>
                <a:gd name="f242" fmla="*/ 320675 f198 1"/>
                <a:gd name="f243" fmla="*/ 984250 f199 1"/>
                <a:gd name="f244" fmla="*/ 357187 f198 1"/>
                <a:gd name="f245" fmla="*/ 981075 f199 1"/>
                <a:gd name="f246" fmla="*/ 414337 f198 1"/>
                <a:gd name="f247" fmla="*/ 819150 f199 1"/>
                <a:gd name="f248" fmla="*/ 439737 f198 1"/>
                <a:gd name="f249" fmla="*/ 714375 f199 1"/>
                <a:gd name="f250" fmla="*/ 458787 f198 1"/>
                <a:gd name="f251" fmla="*/ 635000 f199 1"/>
                <a:gd name="f252" fmla="*/ 469900 f198 1"/>
                <a:gd name="f253" fmla="*/ 555625 f199 1"/>
                <a:gd name="f254" fmla="*/ 481012 f198 1"/>
                <a:gd name="f255" fmla="*/ 477838 f199 1"/>
                <a:gd name="f256" fmla="*/ 492125 f198 1"/>
                <a:gd name="f257" fmla="*/ 398463 f199 1"/>
                <a:gd name="f258" fmla="*/ 504825 f198 1"/>
                <a:gd name="f259" fmla="*/ 346075 f199 1"/>
                <a:gd name="f260" fmla="*/ 511175 f198 1"/>
                <a:gd name="f261" fmla="*/ 304800 f199 1"/>
                <a:gd name="f262" fmla="*/ 519112 f198 1"/>
                <a:gd name="f263" fmla="*/ 173038 f199 1"/>
                <a:gd name="f264" fmla="*/ 538162 f198 1"/>
                <a:gd name="f265" fmla="*/ 46038 f199 1"/>
                <a:gd name="f266" fmla="*/ 552450 f198 1"/>
                <a:gd name="f267" fmla="*/ 7938 f199 1"/>
                <a:gd name="f268" fmla="*/ 549275 f198 1"/>
                <a:gd name="f269" fmla="*/ 26988 f199 1"/>
                <a:gd name="f270" fmla="*/ 49213 f199 1"/>
                <a:gd name="f271" fmla="*/ 433387 f198 1"/>
                <a:gd name="f272" fmla="*/ 68263 f199 1"/>
                <a:gd name="f273" fmla="*/ 387350 f198 1"/>
                <a:gd name="f274" fmla="*/ 376237 f198 1"/>
                <a:gd name="f275" fmla="*/ 71438 f199 1"/>
                <a:gd name="f276" fmla="*/ 368300 f198 1"/>
                <a:gd name="f277" fmla="*/ 79375 f199 1"/>
                <a:gd name="f278" fmla="*/ 76200 f199 1"/>
                <a:gd name="f279" fmla="*/ 342900 f198 1"/>
                <a:gd name="f280" fmla="*/ 301625 f198 1"/>
                <a:gd name="f281" fmla="*/ 87313 f199 1"/>
                <a:gd name="f282" fmla="*/ 293687 f198 1"/>
                <a:gd name="f283" fmla="*/ 82550 f199 1"/>
                <a:gd name="f284" fmla="*/ 93663 f199 1"/>
                <a:gd name="f285" fmla="*/ 260350 f198 1"/>
                <a:gd name="f286" fmla="*/ 101600 f199 1"/>
                <a:gd name="f287" fmla="*/ 241300 f198 1"/>
                <a:gd name="f288" fmla="*/ 106363 f199 1"/>
                <a:gd name="f289" fmla="*/ 192088 f199 1"/>
                <a:gd name="f290" fmla="*/ 230187 f198 1"/>
                <a:gd name="f291" fmla="*/ 277813 f199 1"/>
                <a:gd name="f292" fmla="*/ 330200 f199 1"/>
                <a:gd name="f293" fmla="*/ 211137 f198 1"/>
                <a:gd name="f294" fmla="*/ 319088 f199 1"/>
                <a:gd name="f295" fmla="*/ f200 1 f2"/>
                <a:gd name="f296" fmla="*/ f203 1 847"/>
                <a:gd name="f297" fmla="*/ f204 1 353"/>
                <a:gd name="f298" fmla="*/ f205 1 847"/>
                <a:gd name="f299" fmla="*/ f206 1 353"/>
                <a:gd name="f300" fmla="*/ f207 1 847"/>
                <a:gd name="f301" fmla="*/ f208 1 353"/>
                <a:gd name="f302" fmla="*/ f209 1 847"/>
                <a:gd name="f303" fmla="*/ f210 1 353"/>
                <a:gd name="f304" fmla="*/ f211 1 847"/>
                <a:gd name="f305" fmla="*/ f212 1 353"/>
                <a:gd name="f306" fmla="*/ f213 1 847"/>
                <a:gd name="f307" fmla="*/ f214 1 353"/>
                <a:gd name="f308" fmla="*/ f215 1 847"/>
                <a:gd name="f309" fmla="*/ f216 1 353"/>
                <a:gd name="f310" fmla="*/ f217 1 847"/>
                <a:gd name="f311" fmla="*/ f218 1 353"/>
                <a:gd name="f312" fmla="*/ f219 1 847"/>
                <a:gd name="f313" fmla="*/ f220 1 353"/>
                <a:gd name="f314" fmla="*/ f221 1 847"/>
                <a:gd name="f315" fmla="*/ f222 1 353"/>
                <a:gd name="f316" fmla="*/ f223 1 847"/>
                <a:gd name="f317" fmla="*/ f224 1 353"/>
                <a:gd name="f318" fmla="*/ f225 1 847"/>
                <a:gd name="f319" fmla="*/ f226 1 353"/>
                <a:gd name="f320" fmla="*/ f227 1 353"/>
                <a:gd name="f321" fmla="*/ f228 1 847"/>
                <a:gd name="f322" fmla="*/ f229 1 353"/>
                <a:gd name="f323" fmla="*/ f230 1 847"/>
                <a:gd name="f324" fmla="*/ f231 1 847"/>
                <a:gd name="f325" fmla="*/ f232 1 353"/>
                <a:gd name="f326" fmla="*/ f233 1 847"/>
                <a:gd name="f327" fmla="*/ f234 1 353"/>
                <a:gd name="f328" fmla="*/ f235 1 847"/>
                <a:gd name="f329" fmla="*/ f236 1 353"/>
                <a:gd name="f330" fmla="*/ f237 1 847"/>
                <a:gd name="f331" fmla="*/ f238 1 353"/>
                <a:gd name="f332" fmla="*/ f239 1 847"/>
                <a:gd name="f333" fmla="*/ f240 1 353"/>
                <a:gd name="f334" fmla="*/ f241 1 847"/>
                <a:gd name="f335" fmla="*/ f242 1 353"/>
                <a:gd name="f336" fmla="*/ f243 1 847"/>
                <a:gd name="f337" fmla="*/ f244 1 353"/>
                <a:gd name="f338" fmla="*/ f245 1 847"/>
                <a:gd name="f339" fmla="*/ f246 1 353"/>
                <a:gd name="f340" fmla="*/ f247 1 847"/>
                <a:gd name="f341" fmla="*/ f248 1 353"/>
                <a:gd name="f342" fmla="*/ f249 1 847"/>
                <a:gd name="f343" fmla="*/ f250 1 353"/>
                <a:gd name="f344" fmla="*/ f251 1 847"/>
                <a:gd name="f345" fmla="*/ f252 1 353"/>
                <a:gd name="f346" fmla="*/ f253 1 847"/>
                <a:gd name="f347" fmla="*/ f254 1 353"/>
                <a:gd name="f348" fmla="*/ f255 1 847"/>
                <a:gd name="f349" fmla="*/ f256 1 353"/>
                <a:gd name="f350" fmla="*/ f257 1 847"/>
                <a:gd name="f351" fmla="*/ f258 1 353"/>
                <a:gd name="f352" fmla="*/ f259 1 847"/>
                <a:gd name="f353" fmla="*/ f260 1 353"/>
                <a:gd name="f354" fmla="*/ f261 1 847"/>
                <a:gd name="f355" fmla="*/ f262 1 353"/>
                <a:gd name="f356" fmla="*/ f263 1 847"/>
                <a:gd name="f357" fmla="*/ f264 1 353"/>
                <a:gd name="f358" fmla="*/ f265 1 847"/>
                <a:gd name="f359" fmla="*/ f266 1 353"/>
                <a:gd name="f360" fmla="*/ f267 1 847"/>
                <a:gd name="f361" fmla="*/ f268 1 353"/>
                <a:gd name="f362" fmla="*/ f269 1 847"/>
                <a:gd name="f363" fmla="*/ f270 1 847"/>
                <a:gd name="f364" fmla="*/ f271 1 353"/>
                <a:gd name="f365" fmla="*/ f272 1 847"/>
                <a:gd name="f366" fmla="*/ f273 1 353"/>
                <a:gd name="f367" fmla="*/ f274 1 353"/>
                <a:gd name="f368" fmla="*/ f275 1 847"/>
                <a:gd name="f369" fmla="*/ f276 1 353"/>
                <a:gd name="f370" fmla="*/ f277 1 847"/>
                <a:gd name="f371" fmla="*/ f278 1 847"/>
                <a:gd name="f372" fmla="*/ f279 1 353"/>
                <a:gd name="f373" fmla="*/ f280 1 353"/>
                <a:gd name="f374" fmla="*/ f281 1 847"/>
                <a:gd name="f375" fmla="*/ f282 1 353"/>
                <a:gd name="f376" fmla="*/ f283 1 847"/>
                <a:gd name="f377" fmla="*/ f284 1 847"/>
                <a:gd name="f378" fmla="*/ f285 1 353"/>
                <a:gd name="f379" fmla="*/ f286 1 847"/>
                <a:gd name="f380" fmla="*/ f287 1 353"/>
                <a:gd name="f381" fmla="*/ f288 1 847"/>
                <a:gd name="f382" fmla="*/ f289 1 847"/>
                <a:gd name="f383" fmla="*/ f290 1 353"/>
                <a:gd name="f384" fmla="*/ f291 1 847"/>
                <a:gd name="f385" fmla="*/ f292 1 847"/>
                <a:gd name="f386" fmla="*/ f293 1 353"/>
                <a:gd name="f387" fmla="*/ f294 1 847"/>
                <a:gd name="f388" fmla="*/ 0 1 f201"/>
                <a:gd name="f389" fmla="*/ f6 1 f201"/>
                <a:gd name="f390" fmla="*/ 0 1 f202"/>
                <a:gd name="f391" fmla="*/ f7 1 f202"/>
                <a:gd name="f392" fmla="+- f295 0 f1"/>
                <a:gd name="f393" fmla="*/ f296 1 f201"/>
                <a:gd name="f394" fmla="*/ f297 1 f202"/>
                <a:gd name="f395" fmla="*/ f298 1 f201"/>
                <a:gd name="f396" fmla="*/ f299 1 f202"/>
                <a:gd name="f397" fmla="*/ f300 1 f201"/>
                <a:gd name="f398" fmla="*/ f301 1 f202"/>
                <a:gd name="f399" fmla="*/ f302 1 f201"/>
                <a:gd name="f400" fmla="*/ f303 1 f202"/>
                <a:gd name="f401" fmla="*/ f304 1 f201"/>
                <a:gd name="f402" fmla="*/ f305 1 f202"/>
                <a:gd name="f403" fmla="*/ f306 1 f201"/>
                <a:gd name="f404" fmla="*/ f307 1 f202"/>
                <a:gd name="f405" fmla="*/ f308 1 f201"/>
                <a:gd name="f406" fmla="*/ f309 1 f202"/>
                <a:gd name="f407" fmla="*/ f310 1 f201"/>
                <a:gd name="f408" fmla="*/ f311 1 f202"/>
                <a:gd name="f409" fmla="*/ f312 1 f201"/>
                <a:gd name="f410" fmla="*/ f313 1 f202"/>
                <a:gd name="f411" fmla="*/ f314 1 f201"/>
                <a:gd name="f412" fmla="*/ f315 1 f202"/>
                <a:gd name="f413" fmla="*/ f316 1 f201"/>
                <a:gd name="f414" fmla="*/ f317 1 f202"/>
                <a:gd name="f415" fmla="*/ f318 1 f201"/>
                <a:gd name="f416" fmla="*/ f319 1 f202"/>
                <a:gd name="f417" fmla="*/ f320 1 f202"/>
                <a:gd name="f418" fmla="*/ f321 1 f201"/>
                <a:gd name="f419" fmla="*/ f322 1 f202"/>
                <a:gd name="f420" fmla="*/ f323 1 f201"/>
                <a:gd name="f421" fmla="*/ f324 1 f201"/>
                <a:gd name="f422" fmla="*/ f325 1 f202"/>
                <a:gd name="f423" fmla="*/ f326 1 f201"/>
                <a:gd name="f424" fmla="*/ f327 1 f202"/>
                <a:gd name="f425" fmla="*/ f328 1 f201"/>
                <a:gd name="f426" fmla="*/ f329 1 f202"/>
                <a:gd name="f427" fmla="*/ f330 1 f201"/>
                <a:gd name="f428" fmla="*/ f331 1 f202"/>
                <a:gd name="f429" fmla="*/ f332 1 f201"/>
                <a:gd name="f430" fmla="*/ f333 1 f202"/>
                <a:gd name="f431" fmla="*/ f334 1 f201"/>
                <a:gd name="f432" fmla="*/ f335 1 f202"/>
                <a:gd name="f433" fmla="*/ f336 1 f201"/>
                <a:gd name="f434" fmla="*/ f337 1 f202"/>
                <a:gd name="f435" fmla="*/ f338 1 f201"/>
                <a:gd name="f436" fmla="*/ f339 1 f202"/>
                <a:gd name="f437" fmla="*/ f340 1 f201"/>
                <a:gd name="f438" fmla="*/ f341 1 f202"/>
                <a:gd name="f439" fmla="*/ f342 1 f201"/>
                <a:gd name="f440" fmla="*/ f343 1 f202"/>
                <a:gd name="f441" fmla="*/ f344 1 f201"/>
                <a:gd name="f442" fmla="*/ f345 1 f202"/>
                <a:gd name="f443" fmla="*/ f346 1 f201"/>
                <a:gd name="f444" fmla="*/ f347 1 f202"/>
                <a:gd name="f445" fmla="*/ f348 1 f201"/>
                <a:gd name="f446" fmla="*/ f349 1 f202"/>
                <a:gd name="f447" fmla="*/ f350 1 f201"/>
                <a:gd name="f448" fmla="*/ f351 1 f202"/>
                <a:gd name="f449" fmla="*/ f352 1 f201"/>
                <a:gd name="f450" fmla="*/ f353 1 f202"/>
                <a:gd name="f451" fmla="*/ f354 1 f201"/>
                <a:gd name="f452" fmla="*/ f355 1 f202"/>
                <a:gd name="f453" fmla="*/ f356 1 f201"/>
                <a:gd name="f454" fmla="*/ f357 1 f202"/>
                <a:gd name="f455" fmla="*/ f358 1 f201"/>
                <a:gd name="f456" fmla="*/ f359 1 f202"/>
                <a:gd name="f457" fmla="*/ f360 1 f201"/>
                <a:gd name="f458" fmla="*/ f361 1 f202"/>
                <a:gd name="f459" fmla="*/ f362 1 f201"/>
                <a:gd name="f460" fmla="*/ f363 1 f201"/>
                <a:gd name="f461" fmla="*/ f364 1 f202"/>
                <a:gd name="f462" fmla="*/ f365 1 f201"/>
                <a:gd name="f463" fmla="*/ f366 1 f202"/>
                <a:gd name="f464" fmla="*/ f367 1 f202"/>
                <a:gd name="f465" fmla="*/ f368 1 f201"/>
                <a:gd name="f466" fmla="*/ f369 1 f202"/>
                <a:gd name="f467" fmla="*/ f370 1 f201"/>
                <a:gd name="f468" fmla="*/ f371 1 f201"/>
                <a:gd name="f469" fmla="*/ f372 1 f202"/>
                <a:gd name="f470" fmla="*/ f373 1 f202"/>
                <a:gd name="f471" fmla="*/ f374 1 f201"/>
                <a:gd name="f472" fmla="*/ f375 1 f202"/>
                <a:gd name="f473" fmla="*/ f376 1 f201"/>
                <a:gd name="f474" fmla="*/ f377 1 f201"/>
                <a:gd name="f475" fmla="*/ f378 1 f202"/>
                <a:gd name="f476" fmla="*/ f379 1 f201"/>
                <a:gd name="f477" fmla="*/ f380 1 f202"/>
                <a:gd name="f478" fmla="*/ f381 1 f201"/>
                <a:gd name="f479" fmla="*/ f382 1 f201"/>
                <a:gd name="f480" fmla="*/ f383 1 f202"/>
                <a:gd name="f481" fmla="*/ f384 1 f201"/>
                <a:gd name="f482" fmla="*/ f385 1 f201"/>
                <a:gd name="f483" fmla="*/ f386 1 f202"/>
                <a:gd name="f484" fmla="*/ f387 1 f201"/>
                <a:gd name="f485" fmla="*/ f388 f196 1"/>
                <a:gd name="f486" fmla="*/ f389 f196 1"/>
                <a:gd name="f487" fmla="*/ f391 f197 1"/>
                <a:gd name="f488" fmla="*/ f390 f197 1"/>
                <a:gd name="f489" fmla="*/ f393 f196 1"/>
                <a:gd name="f490" fmla="*/ f394 f197 1"/>
                <a:gd name="f491" fmla="*/ f395 f196 1"/>
                <a:gd name="f492" fmla="*/ f396 f197 1"/>
                <a:gd name="f493" fmla="*/ f397 f196 1"/>
                <a:gd name="f494" fmla="*/ f398 f197 1"/>
                <a:gd name="f495" fmla="*/ f399 f196 1"/>
                <a:gd name="f496" fmla="*/ f400 f197 1"/>
                <a:gd name="f497" fmla="*/ f401 f196 1"/>
                <a:gd name="f498" fmla="*/ f402 f197 1"/>
                <a:gd name="f499" fmla="*/ f403 f196 1"/>
                <a:gd name="f500" fmla="*/ f404 f197 1"/>
                <a:gd name="f501" fmla="*/ f405 f196 1"/>
                <a:gd name="f502" fmla="*/ f406 f197 1"/>
                <a:gd name="f503" fmla="*/ f407 f196 1"/>
                <a:gd name="f504" fmla="*/ f408 f197 1"/>
                <a:gd name="f505" fmla="*/ f409 f196 1"/>
                <a:gd name="f506" fmla="*/ f410 f197 1"/>
                <a:gd name="f507" fmla="*/ f411 f196 1"/>
                <a:gd name="f508" fmla="*/ f412 f197 1"/>
                <a:gd name="f509" fmla="*/ f413 f196 1"/>
                <a:gd name="f510" fmla="*/ f414 f197 1"/>
                <a:gd name="f511" fmla="*/ f415 f196 1"/>
                <a:gd name="f512" fmla="*/ f416 f197 1"/>
                <a:gd name="f513" fmla="*/ f417 f197 1"/>
                <a:gd name="f514" fmla="*/ f418 f196 1"/>
                <a:gd name="f515" fmla="*/ f419 f197 1"/>
                <a:gd name="f516" fmla="*/ f420 f196 1"/>
                <a:gd name="f517" fmla="*/ f421 f196 1"/>
                <a:gd name="f518" fmla="*/ f422 f197 1"/>
                <a:gd name="f519" fmla="*/ f423 f196 1"/>
                <a:gd name="f520" fmla="*/ f424 f197 1"/>
                <a:gd name="f521" fmla="*/ f425 f196 1"/>
                <a:gd name="f522" fmla="*/ f426 f197 1"/>
                <a:gd name="f523" fmla="*/ f427 f196 1"/>
                <a:gd name="f524" fmla="*/ f428 f197 1"/>
                <a:gd name="f525" fmla="*/ f429 f196 1"/>
                <a:gd name="f526" fmla="*/ f430 f197 1"/>
                <a:gd name="f527" fmla="*/ f431 f196 1"/>
                <a:gd name="f528" fmla="*/ f432 f197 1"/>
                <a:gd name="f529" fmla="*/ f433 f196 1"/>
                <a:gd name="f530" fmla="*/ f434 f197 1"/>
                <a:gd name="f531" fmla="*/ f435 f196 1"/>
                <a:gd name="f532" fmla="*/ f436 f197 1"/>
                <a:gd name="f533" fmla="*/ f437 f196 1"/>
                <a:gd name="f534" fmla="*/ f438 f197 1"/>
                <a:gd name="f535" fmla="*/ f439 f196 1"/>
                <a:gd name="f536" fmla="*/ f440 f197 1"/>
                <a:gd name="f537" fmla="*/ f441 f196 1"/>
                <a:gd name="f538" fmla="*/ f442 f197 1"/>
                <a:gd name="f539" fmla="*/ f443 f196 1"/>
                <a:gd name="f540" fmla="*/ f444 f197 1"/>
                <a:gd name="f541" fmla="*/ f445 f196 1"/>
                <a:gd name="f542" fmla="*/ f446 f197 1"/>
                <a:gd name="f543" fmla="*/ f447 f196 1"/>
                <a:gd name="f544" fmla="*/ f448 f197 1"/>
                <a:gd name="f545" fmla="*/ f449 f196 1"/>
                <a:gd name="f546" fmla="*/ f450 f197 1"/>
                <a:gd name="f547" fmla="*/ f451 f196 1"/>
                <a:gd name="f548" fmla="*/ f452 f197 1"/>
                <a:gd name="f549" fmla="*/ f453 f196 1"/>
                <a:gd name="f550" fmla="*/ f454 f197 1"/>
                <a:gd name="f551" fmla="*/ f455 f196 1"/>
                <a:gd name="f552" fmla="*/ f456 f197 1"/>
                <a:gd name="f553" fmla="*/ f457 f196 1"/>
                <a:gd name="f554" fmla="*/ f458 f197 1"/>
                <a:gd name="f555" fmla="*/ f459 f196 1"/>
                <a:gd name="f556" fmla="*/ f460 f196 1"/>
                <a:gd name="f557" fmla="*/ f461 f197 1"/>
                <a:gd name="f558" fmla="*/ f462 f196 1"/>
                <a:gd name="f559" fmla="*/ f463 f197 1"/>
                <a:gd name="f560" fmla="*/ f464 f197 1"/>
                <a:gd name="f561" fmla="*/ f465 f196 1"/>
                <a:gd name="f562" fmla="*/ f466 f197 1"/>
                <a:gd name="f563" fmla="*/ f467 f196 1"/>
                <a:gd name="f564" fmla="*/ f468 f196 1"/>
                <a:gd name="f565" fmla="*/ f469 f197 1"/>
                <a:gd name="f566" fmla="*/ f470 f197 1"/>
                <a:gd name="f567" fmla="*/ f471 f196 1"/>
                <a:gd name="f568" fmla="*/ f472 f197 1"/>
                <a:gd name="f569" fmla="*/ f473 f196 1"/>
                <a:gd name="f570" fmla="*/ f474 f196 1"/>
                <a:gd name="f571" fmla="*/ f475 f197 1"/>
                <a:gd name="f572" fmla="*/ f476 f196 1"/>
                <a:gd name="f573" fmla="*/ f477 f197 1"/>
                <a:gd name="f574" fmla="*/ f478 f196 1"/>
                <a:gd name="f575" fmla="*/ f479 f196 1"/>
                <a:gd name="f576" fmla="*/ f480 f197 1"/>
                <a:gd name="f577" fmla="*/ f481 f196 1"/>
                <a:gd name="f578" fmla="*/ f482 f196 1"/>
                <a:gd name="f579" fmla="*/ f483 f197 1"/>
                <a:gd name="f580" fmla="*/ f484 f196 1"/>
              </a:gdLst>
              <a:ahLst/>
              <a:cxnLst>
                <a:cxn ang="3cd4">
                  <a:pos x="hc" y="t"/>
                </a:cxn>
                <a:cxn ang="0">
                  <a:pos x="r" y="vc"/>
                </a:cxn>
                <a:cxn ang="cd4">
                  <a:pos x="hc" y="b"/>
                </a:cxn>
                <a:cxn ang="cd2">
                  <a:pos x="l" y="vc"/>
                </a:cxn>
                <a:cxn ang="f392">
                  <a:pos x="f489" y="f490"/>
                </a:cxn>
                <a:cxn ang="f392">
                  <a:pos x="f491" y="f492"/>
                </a:cxn>
                <a:cxn ang="f392">
                  <a:pos x="f493" y="f494"/>
                </a:cxn>
                <a:cxn ang="f392">
                  <a:pos x="f495" y="f496"/>
                </a:cxn>
                <a:cxn ang="f392">
                  <a:pos x="f497" y="f498"/>
                </a:cxn>
                <a:cxn ang="f392">
                  <a:pos x="f499" y="f500"/>
                </a:cxn>
                <a:cxn ang="f392">
                  <a:pos x="f499" y="f500"/>
                </a:cxn>
                <a:cxn ang="f392">
                  <a:pos x="f501" y="f502"/>
                </a:cxn>
                <a:cxn ang="f392">
                  <a:pos x="f503" y="f504"/>
                </a:cxn>
                <a:cxn ang="f392">
                  <a:pos x="f505" y="f506"/>
                </a:cxn>
                <a:cxn ang="f392">
                  <a:pos x="f507" y="f508"/>
                </a:cxn>
                <a:cxn ang="f392">
                  <a:pos x="f509" y="f510"/>
                </a:cxn>
                <a:cxn ang="f392">
                  <a:pos x="f511" y="f512"/>
                </a:cxn>
                <a:cxn ang="f392">
                  <a:pos x="f503" y="f513"/>
                </a:cxn>
                <a:cxn ang="f392">
                  <a:pos x="f514" y="f515"/>
                </a:cxn>
                <a:cxn ang="f392">
                  <a:pos x="f516" y="f515"/>
                </a:cxn>
                <a:cxn ang="f392">
                  <a:pos x="f517" y="f518"/>
                </a:cxn>
                <a:cxn ang="f392">
                  <a:pos x="f519" y="f520"/>
                </a:cxn>
                <a:cxn ang="f392">
                  <a:pos x="f521" y="f522"/>
                </a:cxn>
                <a:cxn ang="f392">
                  <a:pos x="f523" y="f524"/>
                </a:cxn>
                <a:cxn ang="f392">
                  <a:pos x="f525" y="f526"/>
                </a:cxn>
                <a:cxn ang="f392">
                  <a:pos x="f527" y="f528"/>
                </a:cxn>
                <a:cxn ang="f392">
                  <a:pos x="f529" y="f530"/>
                </a:cxn>
                <a:cxn ang="f392">
                  <a:pos x="f531" y="f532"/>
                </a:cxn>
                <a:cxn ang="f392">
                  <a:pos x="f533" y="f534"/>
                </a:cxn>
                <a:cxn ang="f392">
                  <a:pos x="f535" y="f536"/>
                </a:cxn>
                <a:cxn ang="f392">
                  <a:pos x="f537" y="f538"/>
                </a:cxn>
                <a:cxn ang="f392">
                  <a:pos x="f539" y="f540"/>
                </a:cxn>
                <a:cxn ang="f392">
                  <a:pos x="f541" y="f542"/>
                </a:cxn>
                <a:cxn ang="f392">
                  <a:pos x="f543" y="f544"/>
                </a:cxn>
                <a:cxn ang="f392">
                  <a:pos x="f545" y="f546"/>
                </a:cxn>
                <a:cxn ang="f392">
                  <a:pos x="f547" y="f548"/>
                </a:cxn>
                <a:cxn ang="f392">
                  <a:pos x="f549" y="f550"/>
                </a:cxn>
                <a:cxn ang="f392">
                  <a:pos x="f551" y="f552"/>
                </a:cxn>
                <a:cxn ang="f392">
                  <a:pos x="f553" y="f554"/>
                </a:cxn>
                <a:cxn ang="f392">
                  <a:pos x="f555" y="f542"/>
                </a:cxn>
                <a:cxn ang="f392">
                  <a:pos x="f556" y="f557"/>
                </a:cxn>
                <a:cxn ang="f392">
                  <a:pos x="f558" y="f559"/>
                </a:cxn>
                <a:cxn ang="f392">
                  <a:pos x="f558" y="f560"/>
                </a:cxn>
                <a:cxn ang="f392">
                  <a:pos x="f561" y="f562"/>
                </a:cxn>
                <a:cxn ang="f392">
                  <a:pos x="f563" y="f530"/>
                </a:cxn>
                <a:cxn ang="f392">
                  <a:pos x="f564" y="f565"/>
                </a:cxn>
                <a:cxn ang="f392">
                  <a:pos x="f564" y="f566"/>
                </a:cxn>
                <a:cxn ang="f392">
                  <a:pos x="f567" y="f568"/>
                </a:cxn>
                <a:cxn ang="f392">
                  <a:pos x="f569" y="f526"/>
                </a:cxn>
                <a:cxn ang="f392">
                  <a:pos x="f570" y="f571"/>
                </a:cxn>
                <a:cxn ang="f392">
                  <a:pos x="f572" y="f573"/>
                </a:cxn>
                <a:cxn ang="f392">
                  <a:pos x="f574" y="f573"/>
                </a:cxn>
                <a:cxn ang="f392">
                  <a:pos x="f575" y="f576"/>
                </a:cxn>
                <a:cxn ang="f392">
                  <a:pos x="f577" y="f524"/>
                </a:cxn>
                <a:cxn ang="f392">
                  <a:pos x="f578" y="f579"/>
                </a:cxn>
                <a:cxn ang="f392">
                  <a:pos x="f580" y="f520"/>
                </a:cxn>
              </a:cxnLst>
              <a:rect l="f485" t="f488" r="f486" b="f487"/>
              <a:pathLst>
                <a:path w="847" h="35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5"/>
                  </a:lnTo>
                  <a:lnTo>
                    <a:pt x="f37" y="f38"/>
                  </a:lnTo>
                  <a:lnTo>
                    <a:pt x="f39" y="f38"/>
                  </a:lnTo>
                  <a:lnTo>
                    <a:pt x="f40" y="f41"/>
                  </a:lnTo>
                  <a:lnTo>
                    <a:pt x="f42" y="f43"/>
                  </a:lnTo>
                  <a:lnTo>
                    <a:pt x="f44" y="f45"/>
                  </a:lnTo>
                  <a:lnTo>
                    <a:pt x="f46" y="f47"/>
                  </a:lnTo>
                  <a:lnTo>
                    <a:pt x="f48" y="f49"/>
                  </a:lnTo>
                  <a:lnTo>
                    <a:pt x="f50" y="f51"/>
                  </a:lnTo>
                  <a:lnTo>
                    <a:pt x="f52" y="f53"/>
                  </a:lnTo>
                  <a:lnTo>
                    <a:pt x="f54" y="f53"/>
                  </a:lnTo>
                  <a:lnTo>
                    <a:pt x="f6" y="f5"/>
                  </a:lnTo>
                  <a:lnTo>
                    <a:pt x="f55" y="f56"/>
                  </a:lnTo>
                  <a:lnTo>
                    <a:pt x="f6" y="f57"/>
                  </a:lnTo>
                  <a:lnTo>
                    <a:pt x="f55" y="f58"/>
                  </a:lnTo>
                  <a:lnTo>
                    <a:pt x="f6" y="f59"/>
                  </a:lnTo>
                  <a:lnTo>
                    <a:pt x="f60" y="f61"/>
                  </a:lnTo>
                  <a:lnTo>
                    <a:pt x="f62" y="f41"/>
                  </a:lnTo>
                  <a:lnTo>
                    <a:pt x="f63" y="f38"/>
                  </a:lnTo>
                  <a:lnTo>
                    <a:pt x="f64" y="f65"/>
                  </a:lnTo>
                  <a:lnTo>
                    <a:pt x="f66" y="f25"/>
                  </a:lnTo>
                  <a:lnTo>
                    <a:pt x="f67" y="f65"/>
                  </a:lnTo>
                  <a:lnTo>
                    <a:pt x="f48" y="f68"/>
                  </a:lnTo>
                  <a:lnTo>
                    <a:pt x="f69" y="f70"/>
                  </a:lnTo>
                  <a:lnTo>
                    <a:pt x="f46" y="f17"/>
                  </a:lnTo>
                  <a:lnTo>
                    <a:pt x="f71" y="f15"/>
                  </a:lnTo>
                  <a:lnTo>
                    <a:pt x="f72" y="f73"/>
                  </a:lnTo>
                  <a:lnTo>
                    <a:pt x="f74" y="f73"/>
                  </a:lnTo>
                  <a:lnTo>
                    <a:pt x="f74" y="f15"/>
                  </a:lnTo>
                  <a:lnTo>
                    <a:pt x="f75" y="f17"/>
                  </a:lnTo>
                  <a:lnTo>
                    <a:pt x="f76" y="f77"/>
                  </a:lnTo>
                  <a:lnTo>
                    <a:pt x="f78" y="f77"/>
                  </a:lnTo>
                  <a:lnTo>
                    <a:pt x="f79" y="f80"/>
                  </a:lnTo>
                  <a:lnTo>
                    <a:pt x="f44" y="f73"/>
                  </a:lnTo>
                  <a:lnTo>
                    <a:pt x="f81" y="f9"/>
                  </a:lnTo>
                  <a:lnTo>
                    <a:pt x="f82" y="f11"/>
                  </a:lnTo>
                  <a:lnTo>
                    <a:pt x="f82" y="f83"/>
                  </a:lnTo>
                  <a:lnTo>
                    <a:pt x="f84" y="f85"/>
                  </a:lnTo>
                  <a:lnTo>
                    <a:pt x="f86" y="f87"/>
                  </a:lnTo>
                  <a:lnTo>
                    <a:pt x="f88" y="f89"/>
                  </a:lnTo>
                  <a:lnTo>
                    <a:pt x="f90" y="f91"/>
                  </a:lnTo>
                  <a:lnTo>
                    <a:pt x="f92" y="f93"/>
                  </a:lnTo>
                  <a:lnTo>
                    <a:pt x="f94" y="f95"/>
                  </a:lnTo>
                  <a:lnTo>
                    <a:pt x="f96" y="f2"/>
                  </a:lnTo>
                  <a:lnTo>
                    <a:pt x="f97" y="f98"/>
                  </a:lnTo>
                  <a:lnTo>
                    <a:pt x="f34" y="f99"/>
                  </a:lnTo>
                  <a:lnTo>
                    <a:pt x="f100" y="f101"/>
                  </a:lnTo>
                  <a:lnTo>
                    <a:pt x="f102" y="f103"/>
                  </a:lnTo>
                  <a:lnTo>
                    <a:pt x="f104" y="f8"/>
                  </a:lnTo>
                  <a:lnTo>
                    <a:pt x="f105" y="f8"/>
                  </a:lnTo>
                  <a:lnTo>
                    <a:pt x="f106" y="f107"/>
                  </a:lnTo>
                  <a:lnTo>
                    <a:pt x="f105" y="f108"/>
                  </a:lnTo>
                  <a:lnTo>
                    <a:pt x="f109" y="f110"/>
                  </a:lnTo>
                  <a:lnTo>
                    <a:pt x="f111" y="f112"/>
                  </a:lnTo>
                  <a:lnTo>
                    <a:pt x="f113" y="f114"/>
                  </a:lnTo>
                  <a:lnTo>
                    <a:pt x="f115" y="f116"/>
                  </a:lnTo>
                  <a:lnTo>
                    <a:pt x="f24" y="f117"/>
                  </a:lnTo>
                  <a:lnTo>
                    <a:pt x="f118" y="f119"/>
                  </a:lnTo>
                  <a:lnTo>
                    <a:pt x="f120" y="f121"/>
                  </a:lnTo>
                  <a:lnTo>
                    <a:pt x="f122" y="f14"/>
                  </a:lnTo>
                  <a:lnTo>
                    <a:pt x="f123" y="f124"/>
                  </a:lnTo>
                  <a:lnTo>
                    <a:pt x="f125" y="f126"/>
                  </a:lnTo>
                  <a:lnTo>
                    <a:pt x="f127" y="f128"/>
                  </a:lnTo>
                  <a:lnTo>
                    <a:pt x="f129" y="f130"/>
                  </a:lnTo>
                  <a:lnTo>
                    <a:pt x="f131" y="f132"/>
                  </a:lnTo>
                  <a:lnTo>
                    <a:pt x="f133" y="f134"/>
                  </a:lnTo>
                  <a:lnTo>
                    <a:pt x="f128" y="f135"/>
                  </a:lnTo>
                  <a:lnTo>
                    <a:pt x="f117" y="f136"/>
                  </a:lnTo>
                  <a:lnTo>
                    <a:pt x="f137" y="f138"/>
                  </a:lnTo>
                  <a:lnTo>
                    <a:pt x="f139" y="f140"/>
                  </a:lnTo>
                  <a:lnTo>
                    <a:pt x="f141" y="f142"/>
                  </a:lnTo>
                  <a:lnTo>
                    <a:pt x="f101" y="f143"/>
                  </a:lnTo>
                  <a:lnTo>
                    <a:pt x="f144" y="f145"/>
                  </a:lnTo>
                  <a:lnTo>
                    <a:pt x="f146" y="f147"/>
                  </a:lnTo>
                  <a:lnTo>
                    <a:pt x="f148" y="f149"/>
                  </a:lnTo>
                  <a:lnTo>
                    <a:pt x="f150" y="f151"/>
                  </a:lnTo>
                  <a:lnTo>
                    <a:pt x="f9" y="f152"/>
                  </a:lnTo>
                  <a:lnTo>
                    <a:pt x="f21" y="f153"/>
                  </a:lnTo>
                  <a:lnTo>
                    <a:pt x="f33" y="f154"/>
                  </a:lnTo>
                  <a:lnTo>
                    <a:pt x="f58" y="f155"/>
                  </a:lnTo>
                  <a:lnTo>
                    <a:pt x="f5" y="f7"/>
                  </a:lnTo>
                  <a:lnTo>
                    <a:pt x="f5" y="f156"/>
                  </a:lnTo>
                  <a:lnTo>
                    <a:pt x="f53" y="f154"/>
                  </a:lnTo>
                  <a:lnTo>
                    <a:pt x="f157" y="f151"/>
                  </a:lnTo>
                  <a:lnTo>
                    <a:pt x="f57" y="f145"/>
                  </a:lnTo>
                  <a:lnTo>
                    <a:pt x="f47" y="f135"/>
                  </a:lnTo>
                  <a:lnTo>
                    <a:pt x="f57" y="f124"/>
                  </a:lnTo>
                  <a:lnTo>
                    <a:pt x="f58" y="f117"/>
                  </a:lnTo>
                  <a:lnTo>
                    <a:pt x="f43" y="f112"/>
                  </a:lnTo>
                  <a:lnTo>
                    <a:pt x="f58" y="f158"/>
                  </a:lnTo>
                  <a:lnTo>
                    <a:pt x="f43" y="f159"/>
                  </a:lnTo>
                  <a:lnTo>
                    <a:pt x="f160" y="f161"/>
                  </a:lnTo>
                  <a:lnTo>
                    <a:pt x="f38" y="f162"/>
                  </a:lnTo>
                  <a:lnTo>
                    <a:pt x="f160" y="f163"/>
                  </a:lnTo>
                  <a:lnTo>
                    <a:pt x="f160" y="f164"/>
                  </a:lnTo>
                  <a:lnTo>
                    <a:pt x="f160" y="f165"/>
                  </a:lnTo>
                  <a:lnTo>
                    <a:pt x="f38" y="f107"/>
                  </a:lnTo>
                  <a:lnTo>
                    <a:pt x="f166" y="f167"/>
                  </a:lnTo>
                  <a:lnTo>
                    <a:pt x="f166" y="f168"/>
                  </a:lnTo>
                  <a:lnTo>
                    <a:pt x="f166" y="f8"/>
                  </a:lnTo>
                  <a:lnTo>
                    <a:pt x="f35" y="f144"/>
                  </a:lnTo>
                  <a:lnTo>
                    <a:pt x="f35" y="f101"/>
                  </a:lnTo>
                  <a:lnTo>
                    <a:pt x="f35" y="f169"/>
                  </a:lnTo>
                  <a:lnTo>
                    <a:pt x="f170" y="f171"/>
                  </a:lnTo>
                  <a:lnTo>
                    <a:pt x="f170" y="f172"/>
                  </a:lnTo>
                  <a:lnTo>
                    <a:pt x="f35" y="f173"/>
                  </a:lnTo>
                  <a:lnTo>
                    <a:pt x="f166" y="f174"/>
                  </a:lnTo>
                  <a:lnTo>
                    <a:pt x="f170" y="f98"/>
                  </a:lnTo>
                  <a:lnTo>
                    <a:pt x="f33" y="f98"/>
                  </a:lnTo>
                  <a:lnTo>
                    <a:pt x="f175" y="f176"/>
                  </a:lnTo>
                  <a:lnTo>
                    <a:pt x="f175" y="f2"/>
                  </a:lnTo>
                  <a:lnTo>
                    <a:pt x="f170" y="f95"/>
                  </a:lnTo>
                  <a:lnTo>
                    <a:pt x="f170" y="f177"/>
                  </a:lnTo>
                  <a:lnTo>
                    <a:pt x="f175" y="f178"/>
                  </a:lnTo>
                  <a:lnTo>
                    <a:pt x="f31" y="f179"/>
                  </a:lnTo>
                  <a:lnTo>
                    <a:pt x="f175" y="f180"/>
                  </a:lnTo>
                  <a:lnTo>
                    <a:pt x="f29" y="f91"/>
                  </a:lnTo>
                  <a:lnTo>
                    <a:pt x="f29" y="f180"/>
                  </a:lnTo>
                  <a:lnTo>
                    <a:pt x="f181" y="f91"/>
                  </a:lnTo>
                  <a:lnTo>
                    <a:pt x="f19" y="f182"/>
                  </a:lnTo>
                  <a:lnTo>
                    <a:pt x="f183" y="f184"/>
                  </a:lnTo>
                  <a:lnTo>
                    <a:pt x="f83" y="f185"/>
                  </a:lnTo>
                  <a:lnTo>
                    <a:pt x="f186" y="f187"/>
                  </a:lnTo>
                  <a:lnTo>
                    <a:pt x="f188" y="f186"/>
                  </a:lnTo>
                  <a:lnTo>
                    <a:pt x="f189" y="f89"/>
                  </a:lnTo>
                  <a:lnTo>
                    <a:pt x="f146" y="f190"/>
                  </a:lnTo>
                  <a:lnTo>
                    <a:pt x="f191" y="f192"/>
                  </a:lnTo>
                  <a:lnTo>
                    <a:pt x="f193" y="f83"/>
                  </a:lnTo>
                  <a:lnTo>
                    <a:pt x="f194" y="f9"/>
                  </a:lnTo>
                  <a:lnTo>
                    <a:pt x="f169" y="f9"/>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0" name="Freeform 34">
              <a:extLst>
                <a:ext uri="{FF2B5EF4-FFF2-40B4-BE49-F238E27FC236}">
                  <a16:creationId xmlns:a16="http://schemas.microsoft.com/office/drawing/2014/main" id="{F82C3E7C-8972-B7C7-13A6-55A590110A19}"/>
                </a:ext>
              </a:extLst>
            </p:cNvPr>
            <p:cNvSpPr/>
            <p:nvPr/>
          </p:nvSpPr>
          <p:spPr>
            <a:xfrm>
              <a:off x="6750832" y="1285234"/>
              <a:ext cx="199339" cy="390375"/>
            </a:xfrm>
            <a:custGeom>
              <a:avLst/>
              <a:gdLst>
                <a:gd name="f0" fmla="val 10800000"/>
                <a:gd name="f1" fmla="val 5400000"/>
                <a:gd name="f2" fmla="val 180"/>
                <a:gd name="f3" fmla="val w"/>
                <a:gd name="f4" fmla="val h"/>
                <a:gd name="f5" fmla="val 0"/>
                <a:gd name="f6" fmla="val 168"/>
                <a:gd name="f7" fmla="val 329"/>
                <a:gd name="f8" fmla="val 142"/>
                <a:gd name="f9" fmla="val 182"/>
                <a:gd name="f10" fmla="val 194"/>
                <a:gd name="f11" fmla="val 201"/>
                <a:gd name="f12" fmla="val 208"/>
                <a:gd name="f13" fmla="val 149"/>
                <a:gd name="f14" fmla="val 232"/>
                <a:gd name="f15" fmla="val 151"/>
                <a:gd name="f16" fmla="val 246"/>
                <a:gd name="f17" fmla="val 156"/>
                <a:gd name="f18" fmla="val 270"/>
                <a:gd name="f19" fmla="val 277"/>
                <a:gd name="f20" fmla="val 154"/>
                <a:gd name="f21" fmla="val 281"/>
                <a:gd name="f22" fmla="val 291"/>
                <a:gd name="f23" fmla="val 296"/>
                <a:gd name="f24" fmla="val 158"/>
                <a:gd name="f25" fmla="val 298"/>
                <a:gd name="f26" fmla="val 165"/>
                <a:gd name="f27" fmla="val 303"/>
                <a:gd name="f28" fmla="val 308"/>
                <a:gd name="f29" fmla="val 161"/>
                <a:gd name="f30" fmla="val 310"/>
                <a:gd name="f31" fmla="val 312"/>
                <a:gd name="f32" fmla="val 144"/>
                <a:gd name="f33" fmla="val 315"/>
                <a:gd name="f34" fmla="val 135"/>
                <a:gd name="f35" fmla="val 319"/>
                <a:gd name="f36" fmla="val 125"/>
                <a:gd name="f37" fmla="val 322"/>
                <a:gd name="f38" fmla="val 118"/>
                <a:gd name="f39" fmla="val 324"/>
                <a:gd name="f40" fmla="val 109"/>
                <a:gd name="f41" fmla="val 326"/>
                <a:gd name="f42" fmla="val 99"/>
                <a:gd name="f43" fmla="val 95"/>
                <a:gd name="f44" fmla="val 92"/>
                <a:gd name="f45" fmla="val 87"/>
                <a:gd name="f46" fmla="val 85"/>
                <a:gd name="f47" fmla="val 284"/>
                <a:gd name="f48" fmla="val 78"/>
                <a:gd name="f49" fmla="val 267"/>
                <a:gd name="f50" fmla="val 76"/>
                <a:gd name="f51" fmla="val 255"/>
                <a:gd name="f52" fmla="val 71"/>
                <a:gd name="f53" fmla="val 69"/>
                <a:gd name="f54" fmla="val 59"/>
                <a:gd name="f55" fmla="val 225"/>
                <a:gd name="f56" fmla="val 57"/>
                <a:gd name="f57" fmla="val 54"/>
                <a:gd name="f58" fmla="val 52"/>
                <a:gd name="f59" fmla="val 50"/>
                <a:gd name="f60" fmla="val 227"/>
                <a:gd name="f61" fmla="val 47"/>
                <a:gd name="f62" fmla="val 210"/>
                <a:gd name="f63" fmla="val 203"/>
                <a:gd name="f64" fmla="val 42"/>
                <a:gd name="f65" fmla="val 196"/>
                <a:gd name="f66" fmla="val 33"/>
                <a:gd name="f67" fmla="val 177"/>
                <a:gd name="f68" fmla="val 31"/>
                <a:gd name="f69" fmla="val 173"/>
                <a:gd name="f70" fmla="val 147"/>
                <a:gd name="f71" fmla="val 28"/>
                <a:gd name="f72" fmla="val 26"/>
                <a:gd name="f73" fmla="val 123"/>
                <a:gd name="f74" fmla="val 14"/>
                <a:gd name="f75" fmla="val 106"/>
                <a:gd name="f76" fmla="val 9"/>
                <a:gd name="f77" fmla="val 5"/>
                <a:gd name="f78" fmla="val 2"/>
                <a:gd name="f79" fmla="val 64"/>
                <a:gd name="f80" fmla="val 40"/>
                <a:gd name="f81" fmla="val 83"/>
                <a:gd name="f82" fmla="val 4"/>
                <a:gd name="f83" fmla="val 12"/>
                <a:gd name="f84" fmla="val 38"/>
                <a:gd name="f85" fmla="val 68"/>
                <a:gd name="f86" fmla="val 163"/>
                <a:gd name="f87" fmla="val 73"/>
                <a:gd name="f88" fmla="val 139"/>
                <a:gd name="f89" fmla="val 102"/>
                <a:gd name="f90" fmla="val 170"/>
                <a:gd name="f91" fmla="+- 0 0 -90"/>
                <a:gd name="f92" fmla="*/ f3 1 168"/>
                <a:gd name="f93" fmla="*/ f4 1 329"/>
                <a:gd name="f94" fmla="+- f7 0 f5"/>
                <a:gd name="f95" fmla="+- f6 0 f5"/>
                <a:gd name="f96" fmla="*/ f91 f0 1"/>
                <a:gd name="f97" fmla="*/ f95 1 168"/>
                <a:gd name="f98" fmla="*/ f94 1 329"/>
                <a:gd name="f99" fmla="*/ 225425 f95 1"/>
                <a:gd name="f100" fmla="*/ 307975 f94 1"/>
                <a:gd name="f101" fmla="*/ 330200 f94 1"/>
                <a:gd name="f102" fmla="*/ 239713 f95 1"/>
                <a:gd name="f103" fmla="*/ 390525 f94 1"/>
                <a:gd name="f104" fmla="*/ 247650 f95 1"/>
                <a:gd name="f105" fmla="*/ 439738 f94 1"/>
                <a:gd name="f106" fmla="*/ 461963 f94 1"/>
                <a:gd name="f107" fmla="*/ 250825 f95 1"/>
                <a:gd name="f108" fmla="*/ 473075 f94 1"/>
                <a:gd name="f109" fmla="*/ 266700 f95 1"/>
                <a:gd name="f110" fmla="*/ 488950 f94 1"/>
                <a:gd name="f111" fmla="*/ 495300 f94 1"/>
                <a:gd name="f112" fmla="*/ 214313 f95 1"/>
                <a:gd name="f113" fmla="*/ 506413 f94 1"/>
                <a:gd name="f114" fmla="*/ 187325 f95 1"/>
                <a:gd name="f115" fmla="*/ 514350 f94 1"/>
                <a:gd name="f116" fmla="*/ 157163 f95 1"/>
                <a:gd name="f117" fmla="*/ 522288 f94 1"/>
                <a:gd name="f118" fmla="*/ 150813 f95 1"/>
                <a:gd name="f119" fmla="*/ 500063 f94 1"/>
                <a:gd name="f120" fmla="*/ 138113 f95 1"/>
                <a:gd name="f121" fmla="*/ 469900 f94 1"/>
                <a:gd name="f122" fmla="*/ 123825 f95 1"/>
                <a:gd name="f123" fmla="*/ 423863 f94 1"/>
                <a:gd name="f124" fmla="*/ 112713 f95 1"/>
                <a:gd name="f125" fmla="*/ 93663 f95 1"/>
                <a:gd name="f126" fmla="*/ 357188 f94 1"/>
                <a:gd name="f127" fmla="*/ 90488 f95 1"/>
                <a:gd name="f128" fmla="*/ 82550 f95 1"/>
                <a:gd name="f129" fmla="*/ 368300 f94 1"/>
                <a:gd name="f130" fmla="*/ 79375 f95 1"/>
                <a:gd name="f131" fmla="*/ 360363 f94 1"/>
                <a:gd name="f132" fmla="*/ 74613 f95 1"/>
                <a:gd name="f133" fmla="*/ 322263 f94 1"/>
                <a:gd name="f134" fmla="*/ 52388 f95 1"/>
                <a:gd name="f135" fmla="*/ 280988 f94 1"/>
                <a:gd name="f136" fmla="*/ 49213 f95 1"/>
                <a:gd name="f137" fmla="*/ 261938 f94 1"/>
                <a:gd name="f138" fmla="*/ 236538 f94 1"/>
                <a:gd name="f139" fmla="*/ 44450 f95 1"/>
                <a:gd name="f140" fmla="*/ 214313 f94 1"/>
                <a:gd name="f141" fmla="*/ 22225 f95 1"/>
                <a:gd name="f142" fmla="*/ 168275 f94 1"/>
                <a:gd name="f143" fmla="*/ 7938 f95 1"/>
                <a:gd name="f144" fmla="*/ 120650 f94 1"/>
                <a:gd name="f145" fmla="*/ 0 f95 1"/>
                <a:gd name="f146" fmla="*/ 90488 f94 1"/>
                <a:gd name="f147" fmla="*/ 63500 f94 1"/>
                <a:gd name="f148" fmla="*/ 22225 f94 1"/>
                <a:gd name="f149" fmla="*/ 6350 f94 1"/>
                <a:gd name="f150" fmla="*/ 244475 f95 1"/>
                <a:gd name="f151" fmla="*/ 52388 f94 1"/>
                <a:gd name="f152" fmla="*/ 261938 f95 1"/>
                <a:gd name="f153" fmla="*/ 82550 f94 1"/>
                <a:gd name="f154" fmla="*/ 107950 f94 1"/>
                <a:gd name="f155" fmla="*/ 138113 f94 1"/>
                <a:gd name="f156" fmla="*/ 157163 f94 1"/>
                <a:gd name="f157" fmla="*/ 228600 f95 1"/>
                <a:gd name="f158" fmla="*/ 198438 f94 1"/>
                <a:gd name="f159" fmla="*/ 233363 f95 1"/>
                <a:gd name="f160" fmla="*/ 233363 f94 1"/>
                <a:gd name="f161" fmla="*/ 269875 f94 1"/>
                <a:gd name="f162" fmla="*/ f96 1 f2"/>
                <a:gd name="f163" fmla="*/ f99 1 168"/>
                <a:gd name="f164" fmla="*/ f100 1 329"/>
                <a:gd name="f165" fmla="*/ f101 1 329"/>
                <a:gd name="f166" fmla="*/ f102 1 168"/>
                <a:gd name="f167" fmla="*/ f103 1 329"/>
                <a:gd name="f168" fmla="*/ f104 1 168"/>
                <a:gd name="f169" fmla="*/ f105 1 329"/>
                <a:gd name="f170" fmla="*/ f106 1 329"/>
                <a:gd name="f171" fmla="*/ f107 1 168"/>
                <a:gd name="f172" fmla="*/ f108 1 329"/>
                <a:gd name="f173" fmla="*/ f109 1 168"/>
                <a:gd name="f174" fmla="*/ f110 1 329"/>
                <a:gd name="f175" fmla="*/ f111 1 329"/>
                <a:gd name="f176" fmla="*/ f112 1 168"/>
                <a:gd name="f177" fmla="*/ f113 1 329"/>
                <a:gd name="f178" fmla="*/ f114 1 168"/>
                <a:gd name="f179" fmla="*/ f115 1 329"/>
                <a:gd name="f180" fmla="*/ f116 1 168"/>
                <a:gd name="f181" fmla="*/ f117 1 329"/>
                <a:gd name="f182" fmla="*/ f118 1 168"/>
                <a:gd name="f183" fmla="*/ f119 1 329"/>
                <a:gd name="f184" fmla="*/ f120 1 168"/>
                <a:gd name="f185" fmla="*/ f121 1 329"/>
                <a:gd name="f186" fmla="*/ f122 1 168"/>
                <a:gd name="f187" fmla="*/ f123 1 329"/>
                <a:gd name="f188" fmla="*/ f124 1 168"/>
                <a:gd name="f189" fmla="*/ f125 1 168"/>
                <a:gd name="f190" fmla="*/ f126 1 329"/>
                <a:gd name="f191" fmla="*/ f127 1 168"/>
                <a:gd name="f192" fmla="*/ f128 1 168"/>
                <a:gd name="f193" fmla="*/ f129 1 329"/>
                <a:gd name="f194" fmla="*/ f130 1 168"/>
                <a:gd name="f195" fmla="*/ f131 1 329"/>
                <a:gd name="f196" fmla="*/ f132 1 168"/>
                <a:gd name="f197" fmla="*/ f133 1 329"/>
                <a:gd name="f198" fmla="*/ f134 1 168"/>
                <a:gd name="f199" fmla="*/ f135 1 329"/>
                <a:gd name="f200" fmla="*/ f136 1 168"/>
                <a:gd name="f201" fmla="*/ f137 1 329"/>
                <a:gd name="f202" fmla="*/ f138 1 329"/>
                <a:gd name="f203" fmla="*/ f139 1 168"/>
                <a:gd name="f204" fmla="*/ f140 1 329"/>
                <a:gd name="f205" fmla="*/ f141 1 168"/>
                <a:gd name="f206" fmla="*/ f142 1 329"/>
                <a:gd name="f207" fmla="*/ f143 1 168"/>
                <a:gd name="f208" fmla="*/ f144 1 329"/>
                <a:gd name="f209" fmla="*/ f145 1 168"/>
                <a:gd name="f210" fmla="*/ f146 1 329"/>
                <a:gd name="f211" fmla="*/ f147 1 329"/>
                <a:gd name="f212" fmla="*/ f148 1 329"/>
                <a:gd name="f213" fmla="*/ f149 1 329"/>
                <a:gd name="f214" fmla="*/ f150 1 168"/>
                <a:gd name="f215" fmla="*/ f151 1 329"/>
                <a:gd name="f216" fmla="*/ f152 1 168"/>
                <a:gd name="f217" fmla="*/ f153 1 329"/>
                <a:gd name="f218" fmla="*/ f154 1 329"/>
                <a:gd name="f219" fmla="*/ f155 1 329"/>
                <a:gd name="f220" fmla="*/ f156 1 329"/>
                <a:gd name="f221" fmla="*/ f157 1 168"/>
                <a:gd name="f222" fmla="*/ f158 1 329"/>
                <a:gd name="f223" fmla="*/ f159 1 168"/>
                <a:gd name="f224" fmla="*/ f160 1 329"/>
                <a:gd name="f225" fmla="*/ f161 1 329"/>
                <a:gd name="f226" fmla="*/ 0 1 f97"/>
                <a:gd name="f227" fmla="*/ f6 1 f97"/>
                <a:gd name="f228" fmla="*/ 0 1 f98"/>
                <a:gd name="f229" fmla="*/ f7 1 f98"/>
                <a:gd name="f230" fmla="+- f162 0 f1"/>
                <a:gd name="f231" fmla="*/ f163 1 f97"/>
                <a:gd name="f232" fmla="*/ f164 1 f98"/>
                <a:gd name="f233" fmla="*/ f165 1 f98"/>
                <a:gd name="f234" fmla="*/ f166 1 f97"/>
                <a:gd name="f235" fmla="*/ f167 1 f98"/>
                <a:gd name="f236" fmla="*/ f168 1 f97"/>
                <a:gd name="f237" fmla="*/ f169 1 f98"/>
                <a:gd name="f238" fmla="*/ f170 1 f98"/>
                <a:gd name="f239" fmla="*/ f171 1 f97"/>
                <a:gd name="f240" fmla="*/ f172 1 f98"/>
                <a:gd name="f241" fmla="*/ f173 1 f97"/>
                <a:gd name="f242" fmla="*/ f174 1 f98"/>
                <a:gd name="f243" fmla="*/ f175 1 f98"/>
                <a:gd name="f244" fmla="*/ f176 1 f97"/>
                <a:gd name="f245" fmla="*/ f177 1 f98"/>
                <a:gd name="f246" fmla="*/ f178 1 f97"/>
                <a:gd name="f247" fmla="*/ f179 1 f98"/>
                <a:gd name="f248" fmla="*/ f180 1 f97"/>
                <a:gd name="f249" fmla="*/ f181 1 f98"/>
                <a:gd name="f250" fmla="*/ f182 1 f97"/>
                <a:gd name="f251" fmla="*/ f183 1 f98"/>
                <a:gd name="f252" fmla="*/ f184 1 f97"/>
                <a:gd name="f253" fmla="*/ f185 1 f98"/>
                <a:gd name="f254" fmla="*/ f186 1 f97"/>
                <a:gd name="f255" fmla="*/ f187 1 f98"/>
                <a:gd name="f256" fmla="*/ f188 1 f97"/>
                <a:gd name="f257" fmla="*/ f189 1 f97"/>
                <a:gd name="f258" fmla="*/ f190 1 f98"/>
                <a:gd name="f259" fmla="*/ f191 1 f97"/>
                <a:gd name="f260" fmla="*/ f192 1 f97"/>
                <a:gd name="f261" fmla="*/ f193 1 f98"/>
                <a:gd name="f262" fmla="*/ f194 1 f97"/>
                <a:gd name="f263" fmla="*/ f195 1 f98"/>
                <a:gd name="f264" fmla="*/ f196 1 f97"/>
                <a:gd name="f265" fmla="*/ f197 1 f98"/>
                <a:gd name="f266" fmla="*/ f198 1 f97"/>
                <a:gd name="f267" fmla="*/ f199 1 f98"/>
                <a:gd name="f268" fmla="*/ f200 1 f97"/>
                <a:gd name="f269" fmla="*/ f201 1 f98"/>
                <a:gd name="f270" fmla="*/ f202 1 f98"/>
                <a:gd name="f271" fmla="*/ f203 1 f97"/>
                <a:gd name="f272" fmla="*/ f204 1 f98"/>
                <a:gd name="f273" fmla="*/ f205 1 f97"/>
                <a:gd name="f274" fmla="*/ f206 1 f98"/>
                <a:gd name="f275" fmla="*/ f207 1 f97"/>
                <a:gd name="f276" fmla="*/ f208 1 f98"/>
                <a:gd name="f277" fmla="*/ f209 1 f97"/>
                <a:gd name="f278" fmla="*/ f210 1 f98"/>
                <a:gd name="f279" fmla="*/ f211 1 f98"/>
                <a:gd name="f280" fmla="*/ f212 1 f98"/>
                <a:gd name="f281" fmla="*/ f213 1 f98"/>
                <a:gd name="f282" fmla="*/ f214 1 f97"/>
                <a:gd name="f283" fmla="*/ f215 1 f98"/>
                <a:gd name="f284" fmla="*/ f216 1 f97"/>
                <a:gd name="f285" fmla="*/ f217 1 f98"/>
                <a:gd name="f286" fmla="*/ f218 1 f98"/>
                <a:gd name="f287" fmla="*/ f219 1 f98"/>
                <a:gd name="f288" fmla="*/ f220 1 f98"/>
                <a:gd name="f289" fmla="*/ f221 1 f97"/>
                <a:gd name="f290" fmla="*/ f222 1 f98"/>
                <a:gd name="f291" fmla="*/ f223 1 f97"/>
                <a:gd name="f292" fmla="*/ f224 1 f98"/>
                <a:gd name="f293" fmla="*/ f225 1 f98"/>
                <a:gd name="f294" fmla="*/ f226 f92 1"/>
                <a:gd name="f295" fmla="*/ f227 f92 1"/>
                <a:gd name="f296" fmla="*/ f229 f93 1"/>
                <a:gd name="f297" fmla="*/ f228 f93 1"/>
                <a:gd name="f298" fmla="*/ f231 f92 1"/>
                <a:gd name="f299" fmla="*/ f232 f93 1"/>
                <a:gd name="f300" fmla="*/ f233 f93 1"/>
                <a:gd name="f301" fmla="*/ f234 f92 1"/>
                <a:gd name="f302" fmla="*/ f235 f93 1"/>
                <a:gd name="f303" fmla="*/ f236 f92 1"/>
                <a:gd name="f304" fmla="*/ f237 f93 1"/>
                <a:gd name="f305" fmla="*/ f238 f93 1"/>
                <a:gd name="f306" fmla="*/ f239 f92 1"/>
                <a:gd name="f307" fmla="*/ f240 f93 1"/>
                <a:gd name="f308" fmla="*/ f241 f92 1"/>
                <a:gd name="f309" fmla="*/ f242 f93 1"/>
                <a:gd name="f310" fmla="*/ f243 f93 1"/>
                <a:gd name="f311" fmla="*/ f244 f92 1"/>
                <a:gd name="f312" fmla="*/ f245 f93 1"/>
                <a:gd name="f313" fmla="*/ f246 f92 1"/>
                <a:gd name="f314" fmla="*/ f247 f93 1"/>
                <a:gd name="f315" fmla="*/ f248 f92 1"/>
                <a:gd name="f316" fmla="*/ f249 f93 1"/>
                <a:gd name="f317" fmla="*/ f250 f92 1"/>
                <a:gd name="f318" fmla="*/ f251 f93 1"/>
                <a:gd name="f319" fmla="*/ f252 f92 1"/>
                <a:gd name="f320" fmla="*/ f253 f93 1"/>
                <a:gd name="f321" fmla="*/ f254 f92 1"/>
                <a:gd name="f322" fmla="*/ f255 f93 1"/>
                <a:gd name="f323" fmla="*/ f256 f92 1"/>
                <a:gd name="f324" fmla="*/ f257 f92 1"/>
                <a:gd name="f325" fmla="*/ f258 f93 1"/>
                <a:gd name="f326" fmla="*/ f259 f92 1"/>
                <a:gd name="f327" fmla="*/ f260 f92 1"/>
                <a:gd name="f328" fmla="*/ f261 f93 1"/>
                <a:gd name="f329" fmla="*/ f262 f92 1"/>
                <a:gd name="f330" fmla="*/ f263 f93 1"/>
                <a:gd name="f331" fmla="*/ f264 f92 1"/>
                <a:gd name="f332" fmla="*/ f265 f93 1"/>
                <a:gd name="f333" fmla="*/ f266 f92 1"/>
                <a:gd name="f334" fmla="*/ f267 f93 1"/>
                <a:gd name="f335" fmla="*/ f268 f92 1"/>
                <a:gd name="f336" fmla="*/ f269 f93 1"/>
                <a:gd name="f337" fmla="*/ f270 f93 1"/>
                <a:gd name="f338" fmla="*/ f271 f92 1"/>
                <a:gd name="f339" fmla="*/ f272 f93 1"/>
                <a:gd name="f340" fmla="*/ f273 f92 1"/>
                <a:gd name="f341" fmla="*/ f274 f93 1"/>
                <a:gd name="f342" fmla="*/ f275 f92 1"/>
                <a:gd name="f343" fmla="*/ f276 f93 1"/>
                <a:gd name="f344" fmla="*/ f277 f92 1"/>
                <a:gd name="f345" fmla="*/ f278 f93 1"/>
                <a:gd name="f346" fmla="*/ f279 f93 1"/>
                <a:gd name="f347" fmla="*/ f280 f93 1"/>
                <a:gd name="f348" fmla="*/ f281 f93 1"/>
                <a:gd name="f349" fmla="*/ f282 f92 1"/>
                <a:gd name="f350" fmla="*/ f283 f93 1"/>
                <a:gd name="f351" fmla="*/ f284 f92 1"/>
                <a:gd name="f352" fmla="*/ f285 f93 1"/>
                <a:gd name="f353" fmla="*/ f286 f93 1"/>
                <a:gd name="f354" fmla="*/ f287 f93 1"/>
                <a:gd name="f355" fmla="*/ f288 f93 1"/>
                <a:gd name="f356" fmla="*/ f289 f92 1"/>
                <a:gd name="f357" fmla="*/ f290 f93 1"/>
                <a:gd name="f358" fmla="*/ f291 f92 1"/>
                <a:gd name="f359" fmla="*/ f292 f93 1"/>
                <a:gd name="f360" fmla="*/ f293 f93 1"/>
              </a:gdLst>
              <a:ahLst/>
              <a:cxnLst>
                <a:cxn ang="3cd4">
                  <a:pos x="hc" y="t"/>
                </a:cxn>
                <a:cxn ang="0">
                  <a:pos x="r" y="vc"/>
                </a:cxn>
                <a:cxn ang="cd4">
                  <a:pos x="hc" y="b"/>
                </a:cxn>
                <a:cxn ang="cd2">
                  <a:pos x="l" y="vc"/>
                </a:cxn>
                <a:cxn ang="f230">
                  <a:pos x="f298" y="f299"/>
                </a:cxn>
                <a:cxn ang="f230">
                  <a:pos x="f298" y="f300"/>
                </a:cxn>
                <a:cxn ang="f230">
                  <a:pos x="f301" y="f302"/>
                </a:cxn>
                <a:cxn ang="f230">
                  <a:pos x="f303" y="f304"/>
                </a:cxn>
                <a:cxn ang="f230">
                  <a:pos x="f303" y="f305"/>
                </a:cxn>
                <a:cxn ang="f230">
                  <a:pos x="f306" y="f307"/>
                </a:cxn>
                <a:cxn ang="f230">
                  <a:pos x="f308" y="f309"/>
                </a:cxn>
                <a:cxn ang="f230">
                  <a:pos x="f301" y="f310"/>
                </a:cxn>
                <a:cxn ang="f230">
                  <a:pos x="f311" y="f312"/>
                </a:cxn>
                <a:cxn ang="f230">
                  <a:pos x="f313" y="f314"/>
                </a:cxn>
                <a:cxn ang="f230">
                  <a:pos x="f315" y="f316"/>
                </a:cxn>
                <a:cxn ang="f230">
                  <a:pos x="f317" y="f318"/>
                </a:cxn>
                <a:cxn ang="f230">
                  <a:pos x="f319" y="f320"/>
                </a:cxn>
                <a:cxn ang="f230">
                  <a:pos x="f321" y="f322"/>
                </a:cxn>
                <a:cxn ang="f230">
                  <a:pos x="f323" y="f302"/>
                </a:cxn>
                <a:cxn ang="f230">
                  <a:pos x="f324" y="f325"/>
                </a:cxn>
                <a:cxn ang="f230">
                  <a:pos x="f326" y="f325"/>
                </a:cxn>
                <a:cxn ang="f230">
                  <a:pos x="f327" y="f328"/>
                </a:cxn>
                <a:cxn ang="f230">
                  <a:pos x="f329" y="f330"/>
                </a:cxn>
                <a:cxn ang="f230">
                  <a:pos x="f331" y="f332"/>
                </a:cxn>
                <a:cxn ang="f230">
                  <a:pos x="f333" y="f334"/>
                </a:cxn>
                <a:cxn ang="f230">
                  <a:pos x="f335" y="f336"/>
                </a:cxn>
                <a:cxn ang="f230">
                  <a:pos x="f333" y="f337"/>
                </a:cxn>
                <a:cxn ang="f230">
                  <a:pos x="f338" y="f339"/>
                </a:cxn>
                <a:cxn ang="f230">
                  <a:pos x="f340" y="f341"/>
                </a:cxn>
                <a:cxn ang="f230">
                  <a:pos x="f342" y="f343"/>
                </a:cxn>
                <a:cxn ang="f230">
                  <a:pos x="f344" y="f345"/>
                </a:cxn>
                <a:cxn ang="f230">
                  <a:pos x="f331" y="f346"/>
                </a:cxn>
                <a:cxn ang="f230">
                  <a:pos x="f313" y="f347"/>
                </a:cxn>
                <a:cxn ang="f230">
                  <a:pos x="f301" y="f348"/>
                </a:cxn>
                <a:cxn ang="f230">
                  <a:pos x="f349" y="f350"/>
                </a:cxn>
                <a:cxn ang="f230">
                  <a:pos x="f351" y="f352"/>
                </a:cxn>
                <a:cxn ang="f230">
                  <a:pos x="f351" y="f345"/>
                </a:cxn>
                <a:cxn ang="f230">
                  <a:pos x="f351" y="f353"/>
                </a:cxn>
                <a:cxn ang="f230">
                  <a:pos x="f349" y="f354"/>
                </a:cxn>
                <a:cxn ang="f230">
                  <a:pos x="f298" y="f355"/>
                </a:cxn>
                <a:cxn ang="f230">
                  <a:pos x="f356" y="f357"/>
                </a:cxn>
                <a:cxn ang="f230">
                  <a:pos x="f358" y="f359"/>
                </a:cxn>
                <a:cxn ang="f230">
                  <a:pos x="f358" y="f360"/>
                </a:cxn>
              </a:cxnLst>
              <a:rect l="f294" t="f297" r="f295" b="f296"/>
              <a:pathLst>
                <a:path w="168" h="329">
                  <a:moveTo>
                    <a:pt x="f8" y="f9"/>
                  </a:moveTo>
                  <a:lnTo>
                    <a:pt x="f8" y="f10"/>
                  </a:lnTo>
                  <a:lnTo>
                    <a:pt x="f8" y="f11"/>
                  </a:lnTo>
                  <a:lnTo>
                    <a:pt x="f8" y="f12"/>
                  </a:lnTo>
                  <a:lnTo>
                    <a:pt x="f13" y="f14"/>
                  </a:lnTo>
                  <a:lnTo>
                    <a:pt x="f15" y="f16"/>
                  </a:lnTo>
                  <a:lnTo>
                    <a:pt x="f17" y="f18"/>
                  </a:lnTo>
                  <a:lnTo>
                    <a:pt x="f17" y="f19"/>
                  </a:lnTo>
                  <a:lnTo>
                    <a:pt x="f20" y="f21"/>
                  </a:lnTo>
                  <a:lnTo>
                    <a:pt x="f17" y="f22"/>
                  </a:lnTo>
                  <a:lnTo>
                    <a:pt x="f17" y="f23"/>
                  </a:lnTo>
                  <a:lnTo>
                    <a:pt x="f24" y="f25"/>
                  </a:lnTo>
                  <a:lnTo>
                    <a:pt x="f26" y="f27"/>
                  </a:lnTo>
                  <a:lnTo>
                    <a:pt x="f6" y="f28"/>
                  </a:lnTo>
                  <a:lnTo>
                    <a:pt x="f29" y="f30"/>
                  </a:lnTo>
                  <a:lnTo>
                    <a:pt x="f15" y="f31"/>
                  </a:lnTo>
                  <a:lnTo>
                    <a:pt x="f32" y="f33"/>
                  </a:lnTo>
                  <a:lnTo>
                    <a:pt x="f34" y="f35"/>
                  </a:lnTo>
                  <a:lnTo>
                    <a:pt x="f36" y="f37"/>
                  </a:lnTo>
                  <a:lnTo>
                    <a:pt x="f38" y="f39"/>
                  </a:lnTo>
                  <a:lnTo>
                    <a:pt x="f40" y="f41"/>
                  </a:lnTo>
                  <a:lnTo>
                    <a:pt x="f42" y="f7"/>
                  </a:lnTo>
                  <a:lnTo>
                    <a:pt x="f43" y="f37"/>
                  </a:lnTo>
                  <a:lnTo>
                    <a:pt x="f43" y="f33"/>
                  </a:lnTo>
                  <a:lnTo>
                    <a:pt x="f44" y="f28"/>
                  </a:lnTo>
                  <a:lnTo>
                    <a:pt x="f45" y="f23"/>
                  </a:lnTo>
                  <a:lnTo>
                    <a:pt x="f46" y="f47"/>
                  </a:lnTo>
                  <a:lnTo>
                    <a:pt x="f48" y="f49"/>
                  </a:lnTo>
                  <a:lnTo>
                    <a:pt x="f50" y="f51"/>
                  </a:lnTo>
                  <a:lnTo>
                    <a:pt x="f52" y="f16"/>
                  </a:lnTo>
                  <a:lnTo>
                    <a:pt x="f53" y="f14"/>
                  </a:lnTo>
                  <a:lnTo>
                    <a:pt x="f54" y="f55"/>
                  </a:lnTo>
                  <a:lnTo>
                    <a:pt x="f56" y="f55"/>
                  </a:lnTo>
                  <a:lnTo>
                    <a:pt x="f57" y="f14"/>
                  </a:lnTo>
                  <a:lnTo>
                    <a:pt x="f58" y="f14"/>
                  </a:lnTo>
                  <a:lnTo>
                    <a:pt x="f59" y="f60"/>
                  </a:lnTo>
                  <a:lnTo>
                    <a:pt x="f61" y="f62"/>
                  </a:lnTo>
                  <a:lnTo>
                    <a:pt x="f61" y="f63"/>
                  </a:lnTo>
                  <a:lnTo>
                    <a:pt x="f64" y="f65"/>
                  </a:lnTo>
                  <a:lnTo>
                    <a:pt x="f66" y="f67"/>
                  </a:lnTo>
                  <a:lnTo>
                    <a:pt x="f68" y="f69"/>
                  </a:lnTo>
                  <a:lnTo>
                    <a:pt x="f68" y="f26"/>
                  </a:lnTo>
                  <a:lnTo>
                    <a:pt x="f68" y="f24"/>
                  </a:lnTo>
                  <a:lnTo>
                    <a:pt x="f66" y="f13"/>
                  </a:lnTo>
                  <a:lnTo>
                    <a:pt x="f66" y="f70"/>
                  </a:lnTo>
                  <a:lnTo>
                    <a:pt x="f71" y="f34"/>
                  </a:lnTo>
                  <a:lnTo>
                    <a:pt x="f72" y="f73"/>
                  </a:lnTo>
                  <a:lnTo>
                    <a:pt x="f74" y="f75"/>
                  </a:lnTo>
                  <a:lnTo>
                    <a:pt x="f76" y="f46"/>
                  </a:lnTo>
                  <a:lnTo>
                    <a:pt x="f77" y="f50"/>
                  </a:lnTo>
                  <a:lnTo>
                    <a:pt x="f78" y="f79"/>
                  </a:lnTo>
                  <a:lnTo>
                    <a:pt x="f5" y="f56"/>
                  </a:lnTo>
                  <a:lnTo>
                    <a:pt x="f74" y="f58"/>
                  </a:lnTo>
                  <a:lnTo>
                    <a:pt x="f61" y="f80"/>
                  </a:lnTo>
                  <a:lnTo>
                    <a:pt x="f81" y="f72"/>
                  </a:lnTo>
                  <a:lnTo>
                    <a:pt x="f38" y="f74"/>
                  </a:lnTo>
                  <a:lnTo>
                    <a:pt x="f15" y="f5"/>
                  </a:lnTo>
                  <a:lnTo>
                    <a:pt x="f15" y="f82"/>
                  </a:lnTo>
                  <a:lnTo>
                    <a:pt x="f17" y="f83"/>
                  </a:lnTo>
                  <a:lnTo>
                    <a:pt x="f20" y="f66"/>
                  </a:lnTo>
                  <a:lnTo>
                    <a:pt x="f17" y="f84"/>
                  </a:lnTo>
                  <a:lnTo>
                    <a:pt x="f26" y="f58"/>
                  </a:lnTo>
                  <a:lnTo>
                    <a:pt x="f26" y="f57"/>
                  </a:lnTo>
                  <a:lnTo>
                    <a:pt x="f26" y="f56"/>
                  </a:lnTo>
                  <a:lnTo>
                    <a:pt x="f26" y="f79"/>
                  </a:lnTo>
                  <a:lnTo>
                    <a:pt x="f26" y="f85"/>
                  </a:lnTo>
                  <a:lnTo>
                    <a:pt x="f86" y="f87"/>
                  </a:lnTo>
                  <a:lnTo>
                    <a:pt x="f20" y="f45"/>
                  </a:lnTo>
                  <a:lnTo>
                    <a:pt x="f15" y="f44"/>
                  </a:lnTo>
                  <a:lnTo>
                    <a:pt x="f8" y="f42"/>
                  </a:lnTo>
                  <a:lnTo>
                    <a:pt x="f88" y="f89"/>
                  </a:lnTo>
                  <a:lnTo>
                    <a:pt x="f32" y="f36"/>
                  </a:lnTo>
                  <a:lnTo>
                    <a:pt x="f70" y="f88"/>
                  </a:lnTo>
                  <a:lnTo>
                    <a:pt x="f70" y="f70"/>
                  </a:lnTo>
                  <a:lnTo>
                    <a:pt x="f70" y="f24"/>
                  </a:lnTo>
                  <a:lnTo>
                    <a:pt x="f70" y="f90"/>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1" name="Freeform 35">
              <a:extLst>
                <a:ext uri="{FF2B5EF4-FFF2-40B4-BE49-F238E27FC236}">
                  <a16:creationId xmlns:a16="http://schemas.microsoft.com/office/drawing/2014/main" id="{62168291-1BDA-6D6D-9259-2D70FE152171}"/>
                </a:ext>
              </a:extLst>
            </p:cNvPr>
            <p:cNvSpPr/>
            <p:nvPr/>
          </p:nvSpPr>
          <p:spPr>
            <a:xfrm>
              <a:off x="6009235" y="2214301"/>
              <a:ext cx="525642" cy="537502"/>
            </a:xfrm>
            <a:custGeom>
              <a:avLst/>
              <a:gdLst>
                <a:gd name="f0" fmla="val 10800000"/>
                <a:gd name="f1" fmla="val 5400000"/>
                <a:gd name="f2" fmla="val 360"/>
                <a:gd name="f3" fmla="val 180"/>
                <a:gd name="f4" fmla="val w"/>
                <a:gd name="f5" fmla="val h"/>
                <a:gd name="f6" fmla="val 0"/>
                <a:gd name="f7" fmla="val 443"/>
                <a:gd name="f8" fmla="val 453"/>
                <a:gd name="f9" fmla="val 164"/>
                <a:gd name="f10" fmla="val 100"/>
                <a:gd name="f11" fmla="val 168"/>
                <a:gd name="f12" fmla="val 114"/>
                <a:gd name="f13" fmla="val 112"/>
                <a:gd name="f14" fmla="val 192"/>
                <a:gd name="f15" fmla="val 109"/>
                <a:gd name="f16" fmla="val 204"/>
                <a:gd name="f17" fmla="val 107"/>
                <a:gd name="f18" fmla="val 218"/>
                <a:gd name="f19" fmla="val 102"/>
                <a:gd name="f20" fmla="val 230"/>
                <a:gd name="f21" fmla="val 242"/>
                <a:gd name="f22" fmla="val 97"/>
                <a:gd name="f23" fmla="val 254"/>
                <a:gd name="f24" fmla="val 93"/>
                <a:gd name="f25" fmla="val 265"/>
                <a:gd name="f26" fmla="val 90"/>
                <a:gd name="f27" fmla="val 270"/>
                <a:gd name="f28" fmla="val 272"/>
                <a:gd name="f29" fmla="val 121"/>
                <a:gd name="f30" fmla="val 277"/>
                <a:gd name="f31" fmla="val 138"/>
                <a:gd name="f32" fmla="val 280"/>
                <a:gd name="f33" fmla="val 154"/>
                <a:gd name="f34" fmla="val 291"/>
                <a:gd name="f35" fmla="val 142"/>
                <a:gd name="f36" fmla="val 296"/>
                <a:gd name="f37" fmla="val 310"/>
                <a:gd name="f38" fmla="val 315"/>
                <a:gd name="f39" fmla="val 322"/>
                <a:gd name="f40" fmla="val 334"/>
                <a:gd name="f41" fmla="val 88"/>
                <a:gd name="f42" fmla="val 86"/>
                <a:gd name="f43" fmla="val 336"/>
                <a:gd name="f44" fmla="val 339"/>
                <a:gd name="f45" fmla="val 346"/>
                <a:gd name="f46" fmla="val 355"/>
                <a:gd name="f47" fmla="val 358"/>
                <a:gd name="f48" fmla="val 365"/>
                <a:gd name="f49" fmla="val 367"/>
                <a:gd name="f50" fmla="val 81"/>
                <a:gd name="f51" fmla="val 369"/>
                <a:gd name="f52" fmla="val 76"/>
                <a:gd name="f53" fmla="val 377"/>
                <a:gd name="f54" fmla="val 71"/>
                <a:gd name="f55" fmla="val 388"/>
                <a:gd name="f56" fmla="val 62"/>
                <a:gd name="f57" fmla="val 398"/>
                <a:gd name="f58" fmla="val 405"/>
                <a:gd name="f59" fmla="val 64"/>
                <a:gd name="f60" fmla="val 412"/>
                <a:gd name="f61" fmla="val 67"/>
                <a:gd name="f62" fmla="val 419"/>
                <a:gd name="f63" fmla="val 422"/>
                <a:gd name="f64" fmla="val 69"/>
                <a:gd name="f65" fmla="val 424"/>
                <a:gd name="f66" fmla="val 431"/>
                <a:gd name="f67" fmla="val 74"/>
                <a:gd name="f68" fmla="val 433"/>
                <a:gd name="f69" fmla="val 83"/>
                <a:gd name="f70" fmla="val 436"/>
                <a:gd name="f71" fmla="val 438"/>
                <a:gd name="f72" fmla="val 440"/>
                <a:gd name="f73" fmla="val 426"/>
                <a:gd name="f74" fmla="val 407"/>
                <a:gd name="f75" fmla="val 384"/>
                <a:gd name="f76" fmla="val 95"/>
                <a:gd name="f77" fmla="val 381"/>
                <a:gd name="f78" fmla="val 135"/>
                <a:gd name="f79" fmla="val 372"/>
                <a:gd name="f80" fmla="val 159"/>
                <a:gd name="f81" fmla="val 171"/>
                <a:gd name="f82" fmla="val 362"/>
                <a:gd name="f83" fmla="val 173"/>
                <a:gd name="f84" fmla="val 351"/>
                <a:gd name="f85" fmla="val 187"/>
                <a:gd name="f86" fmla="val 190"/>
                <a:gd name="f87" fmla="val 197"/>
                <a:gd name="f88" fmla="val 202"/>
                <a:gd name="f89" fmla="val 211"/>
                <a:gd name="f90" fmla="val 329"/>
                <a:gd name="f91" fmla="val 221"/>
                <a:gd name="f92" fmla="val 327"/>
                <a:gd name="f93" fmla="val 232"/>
                <a:gd name="f94" fmla="val 325"/>
                <a:gd name="f95" fmla="val 239"/>
                <a:gd name="f96" fmla="val 320"/>
                <a:gd name="f97" fmla="val 244"/>
                <a:gd name="f98" fmla="val 247"/>
                <a:gd name="f99" fmla="val 301"/>
                <a:gd name="f100" fmla="val 294"/>
                <a:gd name="f101" fmla="val 237"/>
                <a:gd name="f102" fmla="val 289"/>
                <a:gd name="f103" fmla="val 235"/>
                <a:gd name="f104" fmla="val 284"/>
                <a:gd name="f105" fmla="val 282"/>
                <a:gd name="f106" fmla="val 261"/>
                <a:gd name="f107" fmla="val 292"/>
                <a:gd name="f108" fmla="val 268"/>
                <a:gd name="f109" fmla="val 344"/>
                <a:gd name="f110" fmla="val 249"/>
                <a:gd name="f111" fmla="val 251"/>
                <a:gd name="f112" fmla="val 370"/>
                <a:gd name="f113" fmla="val 379"/>
                <a:gd name="f114" fmla="val 386"/>
                <a:gd name="f115" fmla="val 393"/>
                <a:gd name="f116" fmla="val 400"/>
                <a:gd name="f117" fmla="val 396"/>
                <a:gd name="f118" fmla="val 213"/>
                <a:gd name="f119" fmla="val 410"/>
                <a:gd name="f120" fmla="val 209"/>
                <a:gd name="f121" fmla="val 199"/>
                <a:gd name="f122" fmla="val 194"/>
                <a:gd name="f123" fmla="val 183"/>
                <a:gd name="f124" fmla="val 166"/>
                <a:gd name="f125" fmla="val 152"/>
                <a:gd name="f126" fmla="val 147"/>
                <a:gd name="f127" fmla="val 441"/>
                <a:gd name="f128" fmla="val 445"/>
                <a:gd name="f129" fmla="val 133"/>
                <a:gd name="f130" fmla="val 126"/>
                <a:gd name="f131" fmla="val 448"/>
                <a:gd name="f132" fmla="val 434"/>
                <a:gd name="f133" fmla="val 429"/>
                <a:gd name="f134" fmla="val 53"/>
                <a:gd name="f135" fmla="val 408"/>
                <a:gd name="f136" fmla="val 38"/>
                <a:gd name="f137" fmla="val 34"/>
                <a:gd name="f138" fmla="val 27"/>
                <a:gd name="f139" fmla="val 382"/>
                <a:gd name="f140" fmla="val 24"/>
                <a:gd name="f141" fmla="val 374"/>
                <a:gd name="f142" fmla="val 12"/>
                <a:gd name="f143" fmla="val 363"/>
                <a:gd name="f144" fmla="val 8"/>
                <a:gd name="f145" fmla="val 353"/>
                <a:gd name="f146" fmla="val 341"/>
                <a:gd name="f147" fmla="val 3"/>
                <a:gd name="f148" fmla="val 318"/>
                <a:gd name="f149" fmla="val 29"/>
                <a:gd name="f150" fmla="val 31"/>
                <a:gd name="f151" fmla="val 36"/>
                <a:gd name="f152" fmla="val 287"/>
                <a:gd name="f153" fmla="val 41"/>
                <a:gd name="f154" fmla="val 45"/>
                <a:gd name="f155" fmla="val 50"/>
                <a:gd name="f156" fmla="val 55"/>
                <a:gd name="f157" fmla="val 57"/>
                <a:gd name="f158" fmla="val 60"/>
                <a:gd name="f159" fmla="val 228"/>
                <a:gd name="f160" fmla="val 223"/>
                <a:gd name="f161" fmla="val 176"/>
                <a:gd name="f162" fmla="val 178"/>
                <a:gd name="f163" fmla="val 116"/>
                <a:gd name="f164" fmla="val 161"/>
                <a:gd name="f165" fmla="val 131"/>
                <a:gd name="f166" fmla="val 145"/>
                <a:gd name="f167" fmla="val 140"/>
                <a:gd name="f168" fmla="val 26"/>
                <a:gd name="f169" fmla="val 19"/>
                <a:gd name="f170" fmla="val 7"/>
                <a:gd name="f171" fmla="val 15"/>
                <a:gd name="f172" fmla="val 43"/>
                <a:gd name="f173" fmla="+- 0 0 -90"/>
                <a:gd name="f174" fmla="*/ f4 1 443"/>
                <a:gd name="f175" fmla="*/ f5 1 453"/>
                <a:gd name="f176" fmla="+- f8 0 f6"/>
                <a:gd name="f177" fmla="+- f7 0 f6"/>
                <a:gd name="f178" fmla="*/ f173 f0 1"/>
                <a:gd name="f179" fmla="*/ f177 1 443"/>
                <a:gd name="f180" fmla="*/ f176 1 453"/>
                <a:gd name="f181" fmla="*/ 285750 f177 1"/>
                <a:gd name="f182" fmla="*/ 177800 f176 1"/>
                <a:gd name="f183" fmla="*/ 346075 f177 1"/>
                <a:gd name="f184" fmla="*/ 161925 f176 1"/>
                <a:gd name="f185" fmla="*/ 403225 f177 1"/>
                <a:gd name="f186" fmla="*/ 147637 f176 1"/>
                <a:gd name="f187" fmla="*/ 431800 f177 1"/>
                <a:gd name="f188" fmla="*/ 192087 f176 1"/>
                <a:gd name="f189" fmla="*/ 461962 f177 1"/>
                <a:gd name="f190" fmla="*/ 225425 f176 1"/>
                <a:gd name="f191" fmla="*/ 500062 f177 1"/>
                <a:gd name="f192" fmla="*/ 173037 f176 1"/>
                <a:gd name="f193" fmla="*/ 530225 f177 1"/>
                <a:gd name="f194" fmla="*/ 139700 f176 1"/>
                <a:gd name="f195" fmla="*/ 538162 f177 1"/>
                <a:gd name="f196" fmla="*/ 136525 f176 1"/>
                <a:gd name="f197" fmla="*/ 549275 f177 1"/>
                <a:gd name="f198" fmla="*/ 579437 f177 1"/>
                <a:gd name="f199" fmla="*/ 142875 f176 1"/>
                <a:gd name="f200" fmla="*/ 585787 f177 1"/>
                <a:gd name="f201" fmla="*/ 120650 f176 1"/>
                <a:gd name="f202" fmla="*/ 631825 f177 1"/>
                <a:gd name="f203" fmla="*/ 98425 f176 1"/>
                <a:gd name="f204" fmla="*/ 665162 f177 1"/>
                <a:gd name="f205" fmla="*/ 101600 f176 1"/>
                <a:gd name="f206" fmla="*/ 673100 f177 1"/>
                <a:gd name="f207" fmla="*/ 112712 f176 1"/>
                <a:gd name="f208" fmla="*/ 687387 f177 1"/>
                <a:gd name="f209" fmla="*/ 128587 f176 1"/>
                <a:gd name="f210" fmla="*/ 695325 f177 1"/>
                <a:gd name="f211" fmla="*/ 698500 f177 1"/>
                <a:gd name="f212" fmla="*/ 646112 f177 1"/>
                <a:gd name="f213" fmla="*/ 169862 f176 1"/>
                <a:gd name="f214" fmla="*/ 604837 f177 1"/>
                <a:gd name="f215" fmla="*/ 214312 f176 1"/>
                <a:gd name="f216" fmla="*/ 574675 f177 1"/>
                <a:gd name="f217" fmla="*/ 271462 f176 1"/>
                <a:gd name="f218" fmla="*/ 557212 f177 1"/>
                <a:gd name="f219" fmla="*/ 296862 f176 1"/>
                <a:gd name="f220" fmla="*/ 320675 f176 1"/>
                <a:gd name="f221" fmla="*/ 519112 f177 1"/>
                <a:gd name="f222" fmla="*/ 368300 f176 1"/>
                <a:gd name="f223" fmla="*/ 492125 f177 1"/>
                <a:gd name="f224" fmla="*/ 392112 f176 1"/>
                <a:gd name="f225" fmla="*/ 466725 f177 1"/>
                <a:gd name="f226" fmla="*/ 376237 f176 1"/>
                <a:gd name="f227" fmla="*/ 447675 f177 1"/>
                <a:gd name="f228" fmla="*/ 384175 f176 1"/>
                <a:gd name="f229" fmla="*/ 439737 f177 1"/>
                <a:gd name="f230" fmla="*/ 444500 f176 1"/>
                <a:gd name="f231" fmla="*/ 546100 f176 1"/>
                <a:gd name="f232" fmla="*/ 398462 f177 1"/>
                <a:gd name="f233" fmla="*/ 582612 f176 1"/>
                <a:gd name="f234" fmla="*/ 395287 f177 1"/>
                <a:gd name="f235" fmla="*/ 612775 f176 1"/>
                <a:gd name="f236" fmla="*/ 368300 f177 1"/>
                <a:gd name="f237" fmla="*/ 628650 f176 1"/>
                <a:gd name="f238" fmla="*/ 331787 f177 1"/>
                <a:gd name="f239" fmla="*/ 650875 f176 1"/>
                <a:gd name="f240" fmla="*/ 315912 f177 1"/>
                <a:gd name="f241" fmla="*/ 312737 f177 1"/>
                <a:gd name="f242" fmla="*/ 673100 f176 1"/>
                <a:gd name="f243" fmla="*/ 271462 f177 1"/>
                <a:gd name="f244" fmla="*/ 692150 f176 1"/>
                <a:gd name="f245" fmla="*/ 233362 f177 1"/>
                <a:gd name="f246" fmla="*/ 700087 f176 1"/>
                <a:gd name="f247" fmla="*/ 211137 f177 1"/>
                <a:gd name="f248" fmla="*/ 719137 f176 1"/>
                <a:gd name="f249" fmla="*/ 169862 f177 1"/>
                <a:gd name="f250" fmla="*/ 711200 f176 1"/>
                <a:gd name="f251" fmla="*/ 147637 f177 1"/>
                <a:gd name="f252" fmla="*/ 688975 f176 1"/>
                <a:gd name="f253" fmla="*/ 139700 f177 1"/>
                <a:gd name="f254" fmla="*/ 665162 f176 1"/>
                <a:gd name="f255" fmla="*/ 60325 f177 1"/>
                <a:gd name="f256" fmla="*/ 623887 f176 1"/>
                <a:gd name="f257" fmla="*/ 38100 f177 1"/>
                <a:gd name="f258" fmla="*/ 593725 f176 1"/>
                <a:gd name="f259" fmla="*/ 12700 f177 1"/>
                <a:gd name="f260" fmla="*/ 560387 f176 1"/>
                <a:gd name="f261" fmla="*/ 4762 f177 1"/>
                <a:gd name="f262" fmla="*/ 511175 f176 1"/>
                <a:gd name="f263" fmla="*/ 504825 f176 1"/>
                <a:gd name="f264" fmla="*/ 49212 f177 1"/>
                <a:gd name="f265" fmla="*/ 466725 f176 1"/>
                <a:gd name="f266" fmla="*/ 57150 f177 1"/>
                <a:gd name="f267" fmla="*/ 439737 f176 1"/>
                <a:gd name="f268" fmla="*/ 65087 f177 1"/>
                <a:gd name="f269" fmla="*/ 387350 f176 1"/>
                <a:gd name="f270" fmla="*/ 87312 f177 1"/>
                <a:gd name="f271" fmla="*/ 95250 f177 1"/>
                <a:gd name="f272" fmla="*/ 395287 f176 1"/>
                <a:gd name="f273" fmla="*/ 106362 f177 1"/>
                <a:gd name="f274" fmla="*/ 379412 f176 1"/>
                <a:gd name="f275" fmla="*/ 101600 f177 1"/>
                <a:gd name="f276" fmla="*/ 361950 f176 1"/>
                <a:gd name="f277" fmla="*/ 338137 f176 1"/>
                <a:gd name="f278" fmla="*/ 120650 f177 1"/>
                <a:gd name="f279" fmla="*/ 307975 f176 1"/>
                <a:gd name="f280" fmla="*/ 142875 f177 1"/>
                <a:gd name="f281" fmla="*/ 279400 f176 1"/>
                <a:gd name="f282" fmla="*/ 274637 f176 1"/>
                <a:gd name="f283" fmla="*/ 214312 f177 1"/>
                <a:gd name="f284" fmla="*/ 207962 f176 1"/>
                <a:gd name="f285" fmla="*/ 222250 f177 1"/>
                <a:gd name="f286" fmla="*/ 95250 f176 1"/>
                <a:gd name="f287" fmla="*/ 30162 f176 1"/>
                <a:gd name="f288" fmla="*/ 225425 f177 1"/>
                <a:gd name="f289" fmla="*/ 0 f176 1"/>
                <a:gd name="f290" fmla="*/ 241300 f177 1"/>
                <a:gd name="f291" fmla="*/ 68262 f176 1"/>
                <a:gd name="f292" fmla="*/ 255587 f177 1"/>
                <a:gd name="f293" fmla="*/ f178 1 f3"/>
                <a:gd name="f294" fmla="*/ f181 1 443"/>
                <a:gd name="f295" fmla="*/ f182 1 453"/>
                <a:gd name="f296" fmla="*/ f183 1 443"/>
                <a:gd name="f297" fmla="*/ f184 1 453"/>
                <a:gd name="f298" fmla="*/ f185 1 443"/>
                <a:gd name="f299" fmla="*/ f186 1 453"/>
                <a:gd name="f300" fmla="*/ f187 1 443"/>
                <a:gd name="f301" fmla="*/ f188 1 453"/>
                <a:gd name="f302" fmla="*/ f189 1 443"/>
                <a:gd name="f303" fmla="*/ f190 1 453"/>
                <a:gd name="f304" fmla="*/ f191 1 443"/>
                <a:gd name="f305" fmla="*/ f192 1 453"/>
                <a:gd name="f306" fmla="*/ f193 1 443"/>
                <a:gd name="f307" fmla="*/ f194 1 453"/>
                <a:gd name="f308" fmla="*/ f195 1 443"/>
                <a:gd name="f309" fmla="*/ f196 1 453"/>
                <a:gd name="f310" fmla="*/ f197 1 443"/>
                <a:gd name="f311" fmla="*/ f198 1 443"/>
                <a:gd name="f312" fmla="*/ f199 1 453"/>
                <a:gd name="f313" fmla="*/ f200 1 443"/>
                <a:gd name="f314" fmla="*/ f201 1 453"/>
                <a:gd name="f315" fmla="*/ f202 1 443"/>
                <a:gd name="f316" fmla="*/ f203 1 453"/>
                <a:gd name="f317" fmla="*/ f204 1 443"/>
                <a:gd name="f318" fmla="*/ f205 1 453"/>
                <a:gd name="f319" fmla="*/ f206 1 443"/>
                <a:gd name="f320" fmla="*/ f207 1 453"/>
                <a:gd name="f321" fmla="*/ f208 1 443"/>
                <a:gd name="f322" fmla="*/ f209 1 453"/>
                <a:gd name="f323" fmla="*/ f210 1 443"/>
                <a:gd name="f324" fmla="*/ f211 1 443"/>
                <a:gd name="f325" fmla="*/ f212 1 443"/>
                <a:gd name="f326" fmla="*/ f213 1 453"/>
                <a:gd name="f327" fmla="*/ f214 1 443"/>
                <a:gd name="f328" fmla="*/ f215 1 453"/>
                <a:gd name="f329" fmla="*/ f216 1 443"/>
                <a:gd name="f330" fmla="*/ f217 1 453"/>
                <a:gd name="f331" fmla="*/ f218 1 443"/>
                <a:gd name="f332" fmla="*/ f219 1 453"/>
                <a:gd name="f333" fmla="*/ f220 1 453"/>
                <a:gd name="f334" fmla="*/ f221 1 443"/>
                <a:gd name="f335" fmla="*/ f222 1 453"/>
                <a:gd name="f336" fmla="*/ f223 1 443"/>
                <a:gd name="f337" fmla="*/ f224 1 453"/>
                <a:gd name="f338" fmla="*/ f225 1 443"/>
                <a:gd name="f339" fmla="*/ f226 1 453"/>
                <a:gd name="f340" fmla="*/ f227 1 443"/>
                <a:gd name="f341" fmla="*/ f228 1 453"/>
                <a:gd name="f342" fmla="*/ f229 1 443"/>
                <a:gd name="f343" fmla="*/ f230 1 453"/>
                <a:gd name="f344" fmla="*/ f231 1 453"/>
                <a:gd name="f345" fmla="*/ f232 1 443"/>
                <a:gd name="f346" fmla="*/ f233 1 453"/>
                <a:gd name="f347" fmla="*/ f234 1 443"/>
                <a:gd name="f348" fmla="*/ f235 1 453"/>
                <a:gd name="f349" fmla="*/ f236 1 443"/>
                <a:gd name="f350" fmla="*/ f237 1 453"/>
                <a:gd name="f351" fmla="*/ f238 1 443"/>
                <a:gd name="f352" fmla="*/ f239 1 453"/>
                <a:gd name="f353" fmla="*/ f240 1 443"/>
                <a:gd name="f354" fmla="*/ f241 1 443"/>
                <a:gd name="f355" fmla="*/ f242 1 453"/>
                <a:gd name="f356" fmla="*/ f243 1 443"/>
                <a:gd name="f357" fmla="*/ f244 1 453"/>
                <a:gd name="f358" fmla="*/ f245 1 443"/>
                <a:gd name="f359" fmla="*/ f246 1 453"/>
                <a:gd name="f360" fmla="*/ f247 1 443"/>
                <a:gd name="f361" fmla="*/ f248 1 453"/>
                <a:gd name="f362" fmla="*/ f249 1 443"/>
                <a:gd name="f363" fmla="*/ f250 1 453"/>
                <a:gd name="f364" fmla="*/ f251 1 443"/>
                <a:gd name="f365" fmla="*/ f252 1 453"/>
                <a:gd name="f366" fmla="*/ f253 1 443"/>
                <a:gd name="f367" fmla="*/ f254 1 453"/>
                <a:gd name="f368" fmla="*/ f255 1 443"/>
                <a:gd name="f369" fmla="*/ f256 1 453"/>
                <a:gd name="f370" fmla="*/ f257 1 443"/>
                <a:gd name="f371" fmla="*/ f258 1 453"/>
                <a:gd name="f372" fmla="*/ f259 1 443"/>
                <a:gd name="f373" fmla="*/ f260 1 453"/>
                <a:gd name="f374" fmla="*/ f261 1 443"/>
                <a:gd name="f375" fmla="*/ f262 1 453"/>
                <a:gd name="f376" fmla="*/ f263 1 453"/>
                <a:gd name="f377" fmla="*/ f264 1 443"/>
                <a:gd name="f378" fmla="*/ f265 1 453"/>
                <a:gd name="f379" fmla="*/ f266 1 443"/>
                <a:gd name="f380" fmla="*/ f267 1 453"/>
                <a:gd name="f381" fmla="*/ f268 1 443"/>
                <a:gd name="f382" fmla="*/ f269 1 453"/>
                <a:gd name="f383" fmla="*/ f270 1 443"/>
                <a:gd name="f384" fmla="*/ f271 1 443"/>
                <a:gd name="f385" fmla="*/ f272 1 453"/>
                <a:gd name="f386" fmla="*/ f273 1 443"/>
                <a:gd name="f387" fmla="*/ f274 1 453"/>
                <a:gd name="f388" fmla="*/ f275 1 443"/>
                <a:gd name="f389" fmla="*/ f276 1 453"/>
                <a:gd name="f390" fmla="*/ f277 1 453"/>
                <a:gd name="f391" fmla="*/ f278 1 443"/>
                <a:gd name="f392" fmla="*/ f279 1 453"/>
                <a:gd name="f393" fmla="*/ f280 1 443"/>
                <a:gd name="f394" fmla="*/ f281 1 453"/>
                <a:gd name="f395" fmla="*/ f282 1 453"/>
                <a:gd name="f396" fmla="*/ f283 1 443"/>
                <a:gd name="f397" fmla="*/ f284 1 453"/>
                <a:gd name="f398" fmla="*/ f285 1 443"/>
                <a:gd name="f399" fmla="*/ f286 1 453"/>
                <a:gd name="f400" fmla="*/ f287 1 453"/>
                <a:gd name="f401" fmla="*/ f288 1 443"/>
                <a:gd name="f402" fmla="*/ f289 1 453"/>
                <a:gd name="f403" fmla="*/ f290 1 443"/>
                <a:gd name="f404" fmla="*/ f291 1 453"/>
                <a:gd name="f405" fmla="*/ f292 1 443"/>
                <a:gd name="f406" fmla="*/ 0 1 f179"/>
                <a:gd name="f407" fmla="*/ f7 1 f179"/>
                <a:gd name="f408" fmla="*/ 0 1 f180"/>
                <a:gd name="f409" fmla="*/ f8 1 f180"/>
                <a:gd name="f410" fmla="+- f293 0 f1"/>
                <a:gd name="f411" fmla="*/ f294 1 f179"/>
                <a:gd name="f412" fmla="*/ f295 1 f180"/>
                <a:gd name="f413" fmla="*/ f296 1 f179"/>
                <a:gd name="f414" fmla="*/ f297 1 f180"/>
                <a:gd name="f415" fmla="*/ f298 1 f179"/>
                <a:gd name="f416" fmla="*/ f299 1 f180"/>
                <a:gd name="f417" fmla="*/ f300 1 f179"/>
                <a:gd name="f418" fmla="*/ f301 1 f180"/>
                <a:gd name="f419" fmla="*/ f302 1 f179"/>
                <a:gd name="f420" fmla="*/ f303 1 f180"/>
                <a:gd name="f421" fmla="*/ f304 1 f179"/>
                <a:gd name="f422" fmla="*/ f305 1 f180"/>
                <a:gd name="f423" fmla="*/ f306 1 f179"/>
                <a:gd name="f424" fmla="*/ f307 1 f180"/>
                <a:gd name="f425" fmla="*/ f308 1 f179"/>
                <a:gd name="f426" fmla="*/ f309 1 f180"/>
                <a:gd name="f427" fmla="*/ f310 1 f179"/>
                <a:gd name="f428" fmla="*/ f311 1 f179"/>
                <a:gd name="f429" fmla="*/ f312 1 f180"/>
                <a:gd name="f430" fmla="*/ f313 1 f179"/>
                <a:gd name="f431" fmla="*/ f314 1 f180"/>
                <a:gd name="f432" fmla="*/ f315 1 f179"/>
                <a:gd name="f433" fmla="*/ f316 1 f180"/>
                <a:gd name="f434" fmla="*/ f317 1 f179"/>
                <a:gd name="f435" fmla="*/ f318 1 f180"/>
                <a:gd name="f436" fmla="*/ f319 1 f179"/>
                <a:gd name="f437" fmla="*/ f320 1 f180"/>
                <a:gd name="f438" fmla="*/ f321 1 f179"/>
                <a:gd name="f439" fmla="*/ f322 1 f180"/>
                <a:gd name="f440" fmla="*/ f323 1 f179"/>
                <a:gd name="f441" fmla="*/ f324 1 f179"/>
                <a:gd name="f442" fmla="*/ f325 1 f179"/>
                <a:gd name="f443" fmla="*/ f326 1 f180"/>
                <a:gd name="f444" fmla="*/ f327 1 f179"/>
                <a:gd name="f445" fmla="*/ f328 1 f180"/>
                <a:gd name="f446" fmla="*/ f329 1 f179"/>
                <a:gd name="f447" fmla="*/ f330 1 f180"/>
                <a:gd name="f448" fmla="*/ f331 1 f179"/>
                <a:gd name="f449" fmla="*/ f332 1 f180"/>
                <a:gd name="f450" fmla="*/ f333 1 f180"/>
                <a:gd name="f451" fmla="*/ f334 1 f179"/>
                <a:gd name="f452" fmla="*/ f335 1 f180"/>
                <a:gd name="f453" fmla="*/ f336 1 f179"/>
                <a:gd name="f454" fmla="*/ f337 1 f180"/>
                <a:gd name="f455" fmla="*/ f338 1 f179"/>
                <a:gd name="f456" fmla="*/ f339 1 f180"/>
                <a:gd name="f457" fmla="*/ f340 1 f179"/>
                <a:gd name="f458" fmla="*/ f341 1 f180"/>
                <a:gd name="f459" fmla="*/ f342 1 f179"/>
                <a:gd name="f460" fmla="*/ f343 1 f180"/>
                <a:gd name="f461" fmla="*/ f344 1 f180"/>
                <a:gd name="f462" fmla="*/ f345 1 f179"/>
                <a:gd name="f463" fmla="*/ f346 1 f180"/>
                <a:gd name="f464" fmla="*/ f347 1 f179"/>
                <a:gd name="f465" fmla="*/ f348 1 f180"/>
                <a:gd name="f466" fmla="*/ f349 1 f179"/>
                <a:gd name="f467" fmla="*/ f350 1 f180"/>
                <a:gd name="f468" fmla="*/ f351 1 f179"/>
                <a:gd name="f469" fmla="*/ f352 1 f180"/>
                <a:gd name="f470" fmla="*/ f353 1 f179"/>
                <a:gd name="f471" fmla="*/ f354 1 f179"/>
                <a:gd name="f472" fmla="*/ f355 1 f180"/>
                <a:gd name="f473" fmla="*/ f356 1 f179"/>
                <a:gd name="f474" fmla="*/ f357 1 f180"/>
                <a:gd name="f475" fmla="*/ f358 1 f179"/>
                <a:gd name="f476" fmla="*/ f359 1 f180"/>
                <a:gd name="f477" fmla="*/ f360 1 f179"/>
                <a:gd name="f478" fmla="*/ f361 1 f180"/>
                <a:gd name="f479" fmla="*/ f362 1 f179"/>
                <a:gd name="f480" fmla="*/ f363 1 f180"/>
                <a:gd name="f481" fmla="*/ f364 1 f179"/>
                <a:gd name="f482" fmla="*/ f365 1 f180"/>
                <a:gd name="f483" fmla="*/ f366 1 f179"/>
                <a:gd name="f484" fmla="*/ f367 1 f180"/>
                <a:gd name="f485" fmla="*/ f368 1 f179"/>
                <a:gd name="f486" fmla="*/ f369 1 f180"/>
                <a:gd name="f487" fmla="*/ f370 1 f179"/>
                <a:gd name="f488" fmla="*/ f371 1 f180"/>
                <a:gd name="f489" fmla="*/ f372 1 f179"/>
                <a:gd name="f490" fmla="*/ f373 1 f180"/>
                <a:gd name="f491" fmla="*/ f374 1 f179"/>
                <a:gd name="f492" fmla="*/ f375 1 f180"/>
                <a:gd name="f493" fmla="*/ f376 1 f180"/>
                <a:gd name="f494" fmla="*/ f377 1 f179"/>
                <a:gd name="f495" fmla="*/ f378 1 f180"/>
                <a:gd name="f496" fmla="*/ f379 1 f179"/>
                <a:gd name="f497" fmla="*/ f380 1 f180"/>
                <a:gd name="f498" fmla="*/ f381 1 f179"/>
                <a:gd name="f499" fmla="*/ f382 1 f180"/>
                <a:gd name="f500" fmla="*/ f383 1 f179"/>
                <a:gd name="f501" fmla="*/ f384 1 f179"/>
                <a:gd name="f502" fmla="*/ f385 1 f180"/>
                <a:gd name="f503" fmla="*/ f386 1 f179"/>
                <a:gd name="f504" fmla="*/ f387 1 f180"/>
                <a:gd name="f505" fmla="*/ f388 1 f179"/>
                <a:gd name="f506" fmla="*/ f389 1 f180"/>
                <a:gd name="f507" fmla="*/ f390 1 f180"/>
                <a:gd name="f508" fmla="*/ f391 1 f179"/>
                <a:gd name="f509" fmla="*/ f392 1 f180"/>
                <a:gd name="f510" fmla="*/ f393 1 f179"/>
                <a:gd name="f511" fmla="*/ f394 1 f180"/>
                <a:gd name="f512" fmla="*/ f395 1 f180"/>
                <a:gd name="f513" fmla="*/ f396 1 f179"/>
                <a:gd name="f514" fmla="*/ f397 1 f180"/>
                <a:gd name="f515" fmla="*/ f398 1 f179"/>
                <a:gd name="f516" fmla="*/ f399 1 f180"/>
                <a:gd name="f517" fmla="*/ f400 1 f180"/>
                <a:gd name="f518" fmla="*/ f401 1 f179"/>
                <a:gd name="f519" fmla="*/ f402 1 f180"/>
                <a:gd name="f520" fmla="*/ f403 1 f179"/>
                <a:gd name="f521" fmla="*/ f404 1 f180"/>
                <a:gd name="f522" fmla="*/ f405 1 f179"/>
                <a:gd name="f523" fmla="*/ f406 f174 1"/>
                <a:gd name="f524" fmla="*/ f407 f174 1"/>
                <a:gd name="f525" fmla="*/ f409 f175 1"/>
                <a:gd name="f526" fmla="*/ f408 f175 1"/>
                <a:gd name="f527" fmla="*/ f411 f174 1"/>
                <a:gd name="f528" fmla="*/ f412 f175 1"/>
                <a:gd name="f529" fmla="*/ f413 f174 1"/>
                <a:gd name="f530" fmla="*/ f414 f175 1"/>
                <a:gd name="f531" fmla="*/ f415 f174 1"/>
                <a:gd name="f532" fmla="*/ f416 f175 1"/>
                <a:gd name="f533" fmla="*/ f417 f174 1"/>
                <a:gd name="f534" fmla="*/ f418 f175 1"/>
                <a:gd name="f535" fmla="*/ f419 f174 1"/>
                <a:gd name="f536" fmla="*/ f420 f175 1"/>
                <a:gd name="f537" fmla="*/ f421 f174 1"/>
                <a:gd name="f538" fmla="*/ f422 f175 1"/>
                <a:gd name="f539" fmla="*/ f423 f174 1"/>
                <a:gd name="f540" fmla="*/ f424 f175 1"/>
                <a:gd name="f541" fmla="*/ f425 f174 1"/>
                <a:gd name="f542" fmla="*/ f426 f175 1"/>
                <a:gd name="f543" fmla="*/ f427 f174 1"/>
                <a:gd name="f544" fmla="*/ f428 f174 1"/>
                <a:gd name="f545" fmla="*/ f429 f175 1"/>
                <a:gd name="f546" fmla="*/ f430 f174 1"/>
                <a:gd name="f547" fmla="*/ f431 f175 1"/>
                <a:gd name="f548" fmla="*/ f432 f174 1"/>
                <a:gd name="f549" fmla="*/ f433 f175 1"/>
                <a:gd name="f550" fmla="*/ f434 f174 1"/>
                <a:gd name="f551" fmla="*/ f435 f175 1"/>
                <a:gd name="f552" fmla="*/ f436 f174 1"/>
                <a:gd name="f553" fmla="*/ f437 f175 1"/>
                <a:gd name="f554" fmla="*/ f438 f174 1"/>
                <a:gd name="f555" fmla="*/ f439 f175 1"/>
                <a:gd name="f556" fmla="*/ f440 f174 1"/>
                <a:gd name="f557" fmla="*/ f441 f174 1"/>
                <a:gd name="f558" fmla="*/ f442 f174 1"/>
                <a:gd name="f559" fmla="*/ f443 f175 1"/>
                <a:gd name="f560" fmla="*/ f444 f174 1"/>
                <a:gd name="f561" fmla="*/ f445 f175 1"/>
                <a:gd name="f562" fmla="*/ f446 f174 1"/>
                <a:gd name="f563" fmla="*/ f447 f175 1"/>
                <a:gd name="f564" fmla="*/ f448 f174 1"/>
                <a:gd name="f565" fmla="*/ f449 f175 1"/>
                <a:gd name="f566" fmla="*/ f450 f175 1"/>
                <a:gd name="f567" fmla="*/ f451 f174 1"/>
                <a:gd name="f568" fmla="*/ f452 f175 1"/>
                <a:gd name="f569" fmla="*/ f453 f174 1"/>
                <a:gd name="f570" fmla="*/ f454 f175 1"/>
                <a:gd name="f571" fmla="*/ f455 f174 1"/>
                <a:gd name="f572" fmla="*/ f456 f175 1"/>
                <a:gd name="f573" fmla="*/ f457 f174 1"/>
                <a:gd name="f574" fmla="*/ f458 f175 1"/>
                <a:gd name="f575" fmla="*/ f459 f174 1"/>
                <a:gd name="f576" fmla="*/ f460 f175 1"/>
                <a:gd name="f577" fmla="*/ f461 f175 1"/>
                <a:gd name="f578" fmla="*/ f462 f174 1"/>
                <a:gd name="f579" fmla="*/ f463 f175 1"/>
                <a:gd name="f580" fmla="*/ f464 f174 1"/>
                <a:gd name="f581" fmla="*/ f465 f175 1"/>
                <a:gd name="f582" fmla="*/ f466 f174 1"/>
                <a:gd name="f583" fmla="*/ f467 f175 1"/>
                <a:gd name="f584" fmla="*/ f468 f174 1"/>
                <a:gd name="f585" fmla="*/ f469 f175 1"/>
                <a:gd name="f586" fmla="*/ f470 f174 1"/>
                <a:gd name="f587" fmla="*/ f471 f174 1"/>
                <a:gd name="f588" fmla="*/ f472 f175 1"/>
                <a:gd name="f589" fmla="*/ f473 f174 1"/>
                <a:gd name="f590" fmla="*/ f474 f175 1"/>
                <a:gd name="f591" fmla="*/ f475 f174 1"/>
                <a:gd name="f592" fmla="*/ f476 f175 1"/>
                <a:gd name="f593" fmla="*/ f477 f174 1"/>
                <a:gd name="f594" fmla="*/ f478 f175 1"/>
                <a:gd name="f595" fmla="*/ f479 f174 1"/>
                <a:gd name="f596" fmla="*/ f480 f175 1"/>
                <a:gd name="f597" fmla="*/ f481 f174 1"/>
                <a:gd name="f598" fmla="*/ f482 f175 1"/>
                <a:gd name="f599" fmla="*/ f483 f174 1"/>
                <a:gd name="f600" fmla="*/ f484 f175 1"/>
                <a:gd name="f601" fmla="*/ f485 f174 1"/>
                <a:gd name="f602" fmla="*/ f486 f175 1"/>
                <a:gd name="f603" fmla="*/ f487 f174 1"/>
                <a:gd name="f604" fmla="*/ f488 f175 1"/>
                <a:gd name="f605" fmla="*/ f489 f174 1"/>
                <a:gd name="f606" fmla="*/ f490 f175 1"/>
                <a:gd name="f607" fmla="*/ f491 f174 1"/>
                <a:gd name="f608" fmla="*/ f492 f175 1"/>
                <a:gd name="f609" fmla="*/ f493 f175 1"/>
                <a:gd name="f610" fmla="*/ f494 f174 1"/>
                <a:gd name="f611" fmla="*/ f495 f175 1"/>
                <a:gd name="f612" fmla="*/ f496 f174 1"/>
                <a:gd name="f613" fmla="*/ f497 f175 1"/>
                <a:gd name="f614" fmla="*/ f498 f174 1"/>
                <a:gd name="f615" fmla="*/ f499 f175 1"/>
                <a:gd name="f616" fmla="*/ f500 f174 1"/>
                <a:gd name="f617" fmla="*/ f501 f174 1"/>
                <a:gd name="f618" fmla="*/ f502 f175 1"/>
                <a:gd name="f619" fmla="*/ f503 f174 1"/>
                <a:gd name="f620" fmla="*/ f504 f175 1"/>
                <a:gd name="f621" fmla="*/ f505 f174 1"/>
                <a:gd name="f622" fmla="*/ f506 f175 1"/>
                <a:gd name="f623" fmla="*/ f507 f175 1"/>
                <a:gd name="f624" fmla="*/ f508 f174 1"/>
                <a:gd name="f625" fmla="*/ f509 f175 1"/>
                <a:gd name="f626" fmla="*/ f510 f174 1"/>
                <a:gd name="f627" fmla="*/ f511 f175 1"/>
                <a:gd name="f628" fmla="*/ f512 f175 1"/>
                <a:gd name="f629" fmla="*/ f513 f174 1"/>
                <a:gd name="f630" fmla="*/ f514 f175 1"/>
                <a:gd name="f631" fmla="*/ f515 f174 1"/>
                <a:gd name="f632" fmla="*/ f516 f175 1"/>
                <a:gd name="f633" fmla="*/ f517 f175 1"/>
                <a:gd name="f634" fmla="*/ f518 f174 1"/>
                <a:gd name="f635" fmla="*/ f519 f175 1"/>
                <a:gd name="f636" fmla="*/ f520 f174 1"/>
                <a:gd name="f637" fmla="*/ f521 f175 1"/>
                <a:gd name="f638" fmla="*/ f522 f174 1"/>
              </a:gdLst>
              <a:ahLst/>
              <a:cxnLst>
                <a:cxn ang="3cd4">
                  <a:pos x="hc" y="t"/>
                </a:cxn>
                <a:cxn ang="0">
                  <a:pos x="r" y="vc"/>
                </a:cxn>
                <a:cxn ang="cd4">
                  <a:pos x="hc" y="b"/>
                </a:cxn>
                <a:cxn ang="cd2">
                  <a:pos x="l" y="vc"/>
                </a:cxn>
                <a:cxn ang="f410">
                  <a:pos x="f527" y="f528"/>
                </a:cxn>
                <a:cxn ang="f410">
                  <a:pos x="f529" y="f530"/>
                </a:cxn>
                <a:cxn ang="f410">
                  <a:pos x="f531" y="f532"/>
                </a:cxn>
                <a:cxn ang="f410">
                  <a:pos x="f533" y="f534"/>
                </a:cxn>
                <a:cxn ang="f410">
                  <a:pos x="f535" y="f536"/>
                </a:cxn>
                <a:cxn ang="f410">
                  <a:pos x="f537" y="f538"/>
                </a:cxn>
                <a:cxn ang="f410">
                  <a:pos x="f539" y="f540"/>
                </a:cxn>
                <a:cxn ang="f410">
                  <a:pos x="f541" y="f542"/>
                </a:cxn>
                <a:cxn ang="f410">
                  <a:pos x="f543" y="f532"/>
                </a:cxn>
                <a:cxn ang="f410">
                  <a:pos x="f544" y="f545"/>
                </a:cxn>
                <a:cxn ang="f410">
                  <a:pos x="f546" y="f547"/>
                </a:cxn>
                <a:cxn ang="f410">
                  <a:pos x="f548" y="f549"/>
                </a:cxn>
                <a:cxn ang="f410">
                  <a:pos x="f550" y="f551"/>
                </a:cxn>
                <a:cxn ang="f410">
                  <a:pos x="f552" y="f553"/>
                </a:cxn>
                <a:cxn ang="f410">
                  <a:pos x="f554" y="f555"/>
                </a:cxn>
                <a:cxn ang="f410">
                  <a:pos x="f556" y="f542"/>
                </a:cxn>
                <a:cxn ang="f410">
                  <a:pos x="f557" y="f538"/>
                </a:cxn>
                <a:cxn ang="f410">
                  <a:pos x="f558" y="f559"/>
                </a:cxn>
                <a:cxn ang="f410">
                  <a:pos x="f560" y="f530"/>
                </a:cxn>
                <a:cxn ang="f410">
                  <a:pos x="f560" y="f561"/>
                </a:cxn>
                <a:cxn ang="f410">
                  <a:pos x="f562" y="f563"/>
                </a:cxn>
                <a:cxn ang="f410">
                  <a:pos x="f564" y="f565"/>
                </a:cxn>
                <a:cxn ang="f410">
                  <a:pos x="f539" y="f566"/>
                </a:cxn>
                <a:cxn ang="f410">
                  <a:pos x="f567" y="f568"/>
                </a:cxn>
                <a:cxn ang="f410">
                  <a:pos x="f569" y="f570"/>
                </a:cxn>
                <a:cxn ang="f410">
                  <a:pos x="f571" y="f572"/>
                </a:cxn>
                <a:cxn ang="f410">
                  <a:pos x="f573" y="f574"/>
                </a:cxn>
                <a:cxn ang="f410">
                  <a:pos x="f575" y="f576"/>
                </a:cxn>
                <a:cxn ang="f410">
                  <a:pos x="f531" y="f577"/>
                </a:cxn>
                <a:cxn ang="f410">
                  <a:pos x="f578" y="f579"/>
                </a:cxn>
                <a:cxn ang="f410">
                  <a:pos x="f580" y="f581"/>
                </a:cxn>
                <a:cxn ang="f410">
                  <a:pos x="f582" y="f583"/>
                </a:cxn>
                <a:cxn ang="f410">
                  <a:pos x="f584" y="f585"/>
                </a:cxn>
                <a:cxn ang="f410">
                  <a:pos x="f586" y="f585"/>
                </a:cxn>
                <a:cxn ang="f410">
                  <a:pos x="f587" y="f588"/>
                </a:cxn>
                <a:cxn ang="f410">
                  <a:pos x="f589" y="f590"/>
                </a:cxn>
                <a:cxn ang="f410">
                  <a:pos x="f591" y="f592"/>
                </a:cxn>
                <a:cxn ang="f410">
                  <a:pos x="f593" y="f594"/>
                </a:cxn>
                <a:cxn ang="f410">
                  <a:pos x="f595" y="f596"/>
                </a:cxn>
                <a:cxn ang="f410">
                  <a:pos x="f597" y="f598"/>
                </a:cxn>
                <a:cxn ang="f410">
                  <a:pos x="f599" y="f600"/>
                </a:cxn>
                <a:cxn ang="f410">
                  <a:pos x="f601" y="f602"/>
                </a:cxn>
                <a:cxn ang="f410">
                  <a:pos x="f603" y="f604"/>
                </a:cxn>
                <a:cxn ang="f410">
                  <a:pos x="f605" y="f606"/>
                </a:cxn>
                <a:cxn ang="f410">
                  <a:pos x="f607" y="f608"/>
                </a:cxn>
                <a:cxn ang="f410">
                  <a:pos x="f603" y="f609"/>
                </a:cxn>
                <a:cxn ang="f410">
                  <a:pos x="f610" y="f611"/>
                </a:cxn>
                <a:cxn ang="f410">
                  <a:pos x="f612" y="f613"/>
                </a:cxn>
                <a:cxn ang="f410">
                  <a:pos x="f614" y="f615"/>
                </a:cxn>
                <a:cxn ang="f410">
                  <a:pos x="f616" y="f574"/>
                </a:cxn>
                <a:cxn ang="f410">
                  <a:pos x="f617" y="f618"/>
                </a:cxn>
                <a:cxn ang="f410">
                  <a:pos x="f619" y="f620"/>
                </a:cxn>
                <a:cxn ang="f410">
                  <a:pos x="f621" y="f622"/>
                </a:cxn>
                <a:cxn ang="f410">
                  <a:pos x="f619" y="f623"/>
                </a:cxn>
                <a:cxn ang="f410">
                  <a:pos x="f624" y="f625"/>
                </a:cxn>
                <a:cxn ang="f410">
                  <a:pos x="f626" y="f627"/>
                </a:cxn>
                <a:cxn ang="f410">
                  <a:pos x="f595" y="f628"/>
                </a:cxn>
                <a:cxn ang="f410">
                  <a:pos x="f629" y="f630"/>
                </a:cxn>
                <a:cxn ang="f410">
                  <a:pos x="f631" y="f632"/>
                </a:cxn>
                <a:cxn ang="f410">
                  <a:pos x="f629" y="f633"/>
                </a:cxn>
                <a:cxn ang="f410">
                  <a:pos x="f634" y="f635"/>
                </a:cxn>
                <a:cxn ang="f410">
                  <a:pos x="f636" y="f637"/>
                </a:cxn>
                <a:cxn ang="f410">
                  <a:pos x="f638" y="f542"/>
                </a:cxn>
              </a:cxnLst>
              <a:rect l="f523" t="f526" r="f524" b="f525"/>
              <a:pathLst>
                <a:path w="443" h="453">
                  <a:moveTo>
                    <a:pt x="f9" y="f10"/>
                  </a:moveTo>
                  <a:lnTo>
                    <a:pt x="f11" y="f12"/>
                  </a:lnTo>
                  <a:lnTo>
                    <a:pt x="f3" y="f13"/>
                  </a:lnTo>
                  <a:lnTo>
                    <a:pt x="f14" y="f15"/>
                  </a:lnTo>
                  <a:lnTo>
                    <a:pt x="f16" y="f17"/>
                  </a:lnTo>
                  <a:lnTo>
                    <a:pt x="f18" y="f19"/>
                  </a:lnTo>
                  <a:lnTo>
                    <a:pt x="f20" y="f10"/>
                  </a:lnTo>
                  <a:lnTo>
                    <a:pt x="f21" y="f22"/>
                  </a:lnTo>
                  <a:lnTo>
                    <a:pt x="f23" y="f24"/>
                  </a:lnTo>
                  <a:lnTo>
                    <a:pt x="f25" y="f26"/>
                  </a:lnTo>
                  <a:lnTo>
                    <a:pt x="f27" y="f17"/>
                  </a:lnTo>
                  <a:lnTo>
                    <a:pt x="f28" y="f29"/>
                  </a:lnTo>
                  <a:lnTo>
                    <a:pt x="f30" y="f31"/>
                  </a:lnTo>
                  <a:lnTo>
                    <a:pt x="f32" y="f33"/>
                  </a:lnTo>
                  <a:lnTo>
                    <a:pt x="f34" y="f35"/>
                  </a:lnTo>
                  <a:lnTo>
                    <a:pt x="f36" y="f31"/>
                  </a:lnTo>
                  <a:lnTo>
                    <a:pt x="f37" y="f13"/>
                  </a:lnTo>
                  <a:lnTo>
                    <a:pt x="f38" y="f15"/>
                  </a:lnTo>
                  <a:lnTo>
                    <a:pt x="f39" y="f13"/>
                  </a:lnTo>
                  <a:lnTo>
                    <a:pt x="f40" y="f24"/>
                  </a:lnTo>
                  <a:lnTo>
                    <a:pt x="f40" y="f41"/>
                  </a:lnTo>
                  <a:lnTo>
                    <a:pt x="f40" y="f42"/>
                  </a:lnTo>
                  <a:lnTo>
                    <a:pt x="f43" y="f42"/>
                  </a:lnTo>
                  <a:lnTo>
                    <a:pt x="f44" y="f42"/>
                  </a:lnTo>
                  <a:lnTo>
                    <a:pt x="f44" y="f41"/>
                  </a:lnTo>
                  <a:lnTo>
                    <a:pt x="f44" y="f26"/>
                  </a:lnTo>
                  <a:lnTo>
                    <a:pt x="f45" y="f24"/>
                  </a:lnTo>
                  <a:lnTo>
                    <a:pt x="f46" y="f24"/>
                  </a:lnTo>
                  <a:lnTo>
                    <a:pt x="f47" y="f24"/>
                  </a:lnTo>
                  <a:lnTo>
                    <a:pt x="f48" y="f26"/>
                  </a:lnTo>
                  <a:lnTo>
                    <a:pt x="f49" y="f42"/>
                  </a:lnTo>
                  <a:lnTo>
                    <a:pt x="f49" y="f50"/>
                  </a:lnTo>
                  <a:lnTo>
                    <a:pt x="f51" y="f52"/>
                  </a:lnTo>
                  <a:lnTo>
                    <a:pt x="f53" y="f54"/>
                  </a:lnTo>
                  <a:lnTo>
                    <a:pt x="f55" y="f56"/>
                  </a:lnTo>
                  <a:lnTo>
                    <a:pt x="f57" y="f56"/>
                  </a:lnTo>
                  <a:lnTo>
                    <a:pt x="f58" y="f59"/>
                  </a:lnTo>
                  <a:lnTo>
                    <a:pt x="f60" y="f61"/>
                  </a:lnTo>
                  <a:lnTo>
                    <a:pt x="f62" y="f59"/>
                  </a:lnTo>
                  <a:lnTo>
                    <a:pt x="f63" y="f59"/>
                  </a:lnTo>
                  <a:lnTo>
                    <a:pt x="f63" y="f64"/>
                  </a:lnTo>
                  <a:lnTo>
                    <a:pt x="f65" y="f54"/>
                  </a:lnTo>
                  <a:lnTo>
                    <a:pt x="f66" y="f67"/>
                  </a:lnTo>
                  <a:lnTo>
                    <a:pt x="f68" y="f52"/>
                  </a:lnTo>
                  <a:lnTo>
                    <a:pt x="f68" y="f50"/>
                  </a:lnTo>
                  <a:lnTo>
                    <a:pt x="f68" y="f69"/>
                  </a:lnTo>
                  <a:lnTo>
                    <a:pt x="f70" y="f69"/>
                  </a:lnTo>
                  <a:lnTo>
                    <a:pt x="f71" y="f42"/>
                  </a:lnTo>
                  <a:lnTo>
                    <a:pt x="f72" y="f24"/>
                  </a:lnTo>
                  <a:lnTo>
                    <a:pt x="f7" y="f24"/>
                  </a:lnTo>
                  <a:lnTo>
                    <a:pt x="f72" y="f15"/>
                  </a:lnTo>
                  <a:lnTo>
                    <a:pt x="f71" y="f29"/>
                  </a:lnTo>
                  <a:lnTo>
                    <a:pt x="f73" y="f12"/>
                  </a:lnTo>
                  <a:lnTo>
                    <a:pt x="f74" y="f17"/>
                  </a:lnTo>
                  <a:lnTo>
                    <a:pt x="f57" y="f19"/>
                  </a:lnTo>
                  <a:lnTo>
                    <a:pt x="f75" y="f76"/>
                  </a:lnTo>
                  <a:lnTo>
                    <a:pt x="f77" y="f19"/>
                  </a:lnTo>
                  <a:lnTo>
                    <a:pt x="f75" y="f13"/>
                  </a:lnTo>
                  <a:lnTo>
                    <a:pt x="f77" y="f29"/>
                  </a:lnTo>
                  <a:lnTo>
                    <a:pt x="f77" y="f78"/>
                  </a:lnTo>
                  <a:lnTo>
                    <a:pt x="f79" y="f80"/>
                  </a:lnTo>
                  <a:lnTo>
                    <a:pt x="f48" y="f81"/>
                  </a:lnTo>
                  <a:lnTo>
                    <a:pt x="f82" y="f81"/>
                  </a:lnTo>
                  <a:lnTo>
                    <a:pt x="f2" y="f83"/>
                  </a:lnTo>
                  <a:lnTo>
                    <a:pt x="f46" y="f3"/>
                  </a:lnTo>
                  <a:lnTo>
                    <a:pt x="f84" y="f85"/>
                  </a:lnTo>
                  <a:lnTo>
                    <a:pt x="f44" y="f86"/>
                  </a:lnTo>
                  <a:lnTo>
                    <a:pt x="f43" y="f87"/>
                  </a:lnTo>
                  <a:lnTo>
                    <a:pt x="f40" y="f88"/>
                  </a:lnTo>
                  <a:lnTo>
                    <a:pt x="f40" y="f89"/>
                  </a:lnTo>
                  <a:lnTo>
                    <a:pt x="f90" y="f91"/>
                  </a:lnTo>
                  <a:lnTo>
                    <a:pt x="f92" y="f93"/>
                  </a:lnTo>
                  <a:lnTo>
                    <a:pt x="f94" y="f95"/>
                  </a:lnTo>
                  <a:lnTo>
                    <a:pt x="f96" y="f97"/>
                  </a:lnTo>
                  <a:lnTo>
                    <a:pt x="f37" y="f98"/>
                  </a:lnTo>
                  <a:lnTo>
                    <a:pt x="f99" y="f97"/>
                  </a:lnTo>
                  <a:lnTo>
                    <a:pt x="f36" y="f95"/>
                  </a:lnTo>
                  <a:lnTo>
                    <a:pt x="f100" y="f101"/>
                  </a:lnTo>
                  <a:lnTo>
                    <a:pt x="f102" y="f103"/>
                  </a:lnTo>
                  <a:lnTo>
                    <a:pt x="f104" y="f101"/>
                  </a:lnTo>
                  <a:lnTo>
                    <a:pt x="f105" y="f21"/>
                  </a:lnTo>
                  <a:lnTo>
                    <a:pt x="f105" y="f106"/>
                  </a:lnTo>
                  <a:lnTo>
                    <a:pt x="f30" y="f27"/>
                  </a:lnTo>
                  <a:lnTo>
                    <a:pt x="f30" y="f32"/>
                  </a:lnTo>
                  <a:lnTo>
                    <a:pt x="f27" y="f107"/>
                  </a:lnTo>
                  <a:lnTo>
                    <a:pt x="f108" y="f37"/>
                  </a:lnTo>
                  <a:lnTo>
                    <a:pt x="f23" y="f109"/>
                  </a:lnTo>
                  <a:lnTo>
                    <a:pt x="f110" y="f46"/>
                  </a:lnTo>
                  <a:lnTo>
                    <a:pt x="f110" y="f48"/>
                  </a:lnTo>
                  <a:lnTo>
                    <a:pt x="f111" y="f49"/>
                  </a:lnTo>
                  <a:lnTo>
                    <a:pt x="f23" y="f112"/>
                  </a:lnTo>
                  <a:lnTo>
                    <a:pt x="f111" y="f113"/>
                  </a:lnTo>
                  <a:lnTo>
                    <a:pt x="f110" y="f114"/>
                  </a:lnTo>
                  <a:lnTo>
                    <a:pt x="f97" y="f115"/>
                  </a:lnTo>
                  <a:lnTo>
                    <a:pt x="f101" y="f116"/>
                  </a:lnTo>
                  <a:lnTo>
                    <a:pt x="f93" y="f117"/>
                  </a:lnTo>
                  <a:lnTo>
                    <a:pt x="f118" y="f119"/>
                  </a:lnTo>
                  <a:lnTo>
                    <a:pt x="f120" y="f119"/>
                  </a:lnTo>
                  <a:lnTo>
                    <a:pt x="f88" y="f119"/>
                  </a:lnTo>
                  <a:lnTo>
                    <a:pt x="f121" y="f119"/>
                  </a:lnTo>
                  <a:lnTo>
                    <a:pt x="f87" y="f60"/>
                  </a:lnTo>
                  <a:lnTo>
                    <a:pt x="f121" y="f62"/>
                  </a:lnTo>
                  <a:lnTo>
                    <a:pt x="f87" y="f65"/>
                  </a:lnTo>
                  <a:lnTo>
                    <a:pt x="f122" y="f73"/>
                  </a:lnTo>
                  <a:lnTo>
                    <a:pt x="f123" y="f66"/>
                  </a:lnTo>
                  <a:lnTo>
                    <a:pt x="f81" y="f70"/>
                  </a:lnTo>
                  <a:lnTo>
                    <a:pt x="f124" y="f71"/>
                  </a:lnTo>
                  <a:lnTo>
                    <a:pt x="f125" y="f66"/>
                  </a:lnTo>
                  <a:lnTo>
                    <a:pt x="f126" y="f127"/>
                  </a:lnTo>
                  <a:lnTo>
                    <a:pt x="f35" y="f128"/>
                  </a:lnTo>
                  <a:lnTo>
                    <a:pt x="f78" y="f8"/>
                  </a:lnTo>
                  <a:lnTo>
                    <a:pt x="f129" y="f8"/>
                  </a:lnTo>
                  <a:lnTo>
                    <a:pt x="f130" y="f8"/>
                  </a:lnTo>
                  <a:lnTo>
                    <a:pt x="f12" y="f131"/>
                  </a:lnTo>
                  <a:lnTo>
                    <a:pt x="f17" y="f131"/>
                  </a:lnTo>
                  <a:lnTo>
                    <a:pt x="f19" y="f128"/>
                  </a:lnTo>
                  <a:lnTo>
                    <a:pt x="f22" y="f127"/>
                  </a:lnTo>
                  <a:lnTo>
                    <a:pt x="f24" y="f132"/>
                  </a:lnTo>
                  <a:lnTo>
                    <a:pt x="f41" y="f133"/>
                  </a:lnTo>
                  <a:lnTo>
                    <a:pt x="f41" y="f65"/>
                  </a:lnTo>
                  <a:lnTo>
                    <a:pt x="f41" y="f62"/>
                  </a:lnTo>
                  <a:lnTo>
                    <a:pt x="f67" y="f62"/>
                  </a:lnTo>
                  <a:lnTo>
                    <a:pt x="f134" y="f135"/>
                  </a:lnTo>
                  <a:lnTo>
                    <a:pt x="f136" y="f115"/>
                  </a:lnTo>
                  <a:lnTo>
                    <a:pt x="f137" y="f114"/>
                  </a:lnTo>
                  <a:lnTo>
                    <a:pt x="f138" y="f139"/>
                  </a:lnTo>
                  <a:lnTo>
                    <a:pt x="f140" y="f141"/>
                  </a:lnTo>
                  <a:lnTo>
                    <a:pt x="f142" y="f143"/>
                  </a:lnTo>
                  <a:lnTo>
                    <a:pt x="f144" y="f47"/>
                  </a:lnTo>
                  <a:lnTo>
                    <a:pt x="f144" y="f145"/>
                  </a:lnTo>
                  <a:lnTo>
                    <a:pt x="f144" y="f45"/>
                  </a:lnTo>
                  <a:lnTo>
                    <a:pt x="f144" y="f146"/>
                  </a:lnTo>
                  <a:lnTo>
                    <a:pt x="f147" y="f39"/>
                  </a:lnTo>
                  <a:lnTo>
                    <a:pt x="f6" y="f96"/>
                  </a:lnTo>
                  <a:lnTo>
                    <a:pt x="f142" y="f39"/>
                  </a:lnTo>
                  <a:lnTo>
                    <a:pt x="f140" y="f148"/>
                  </a:lnTo>
                  <a:lnTo>
                    <a:pt x="f149" y="f37"/>
                  </a:lnTo>
                  <a:lnTo>
                    <a:pt x="f149" y="f99"/>
                  </a:lnTo>
                  <a:lnTo>
                    <a:pt x="f150" y="f100"/>
                  </a:lnTo>
                  <a:lnTo>
                    <a:pt x="f151" y="f107"/>
                  </a:lnTo>
                  <a:lnTo>
                    <a:pt x="f136" y="f152"/>
                  </a:lnTo>
                  <a:lnTo>
                    <a:pt x="f151" y="f30"/>
                  </a:lnTo>
                  <a:lnTo>
                    <a:pt x="f137" y="f27"/>
                  </a:lnTo>
                  <a:lnTo>
                    <a:pt x="f137" y="f106"/>
                  </a:lnTo>
                  <a:lnTo>
                    <a:pt x="f153" y="f97"/>
                  </a:lnTo>
                  <a:lnTo>
                    <a:pt x="f154" y="f101"/>
                  </a:lnTo>
                  <a:lnTo>
                    <a:pt x="f155" y="f101"/>
                  </a:lnTo>
                  <a:lnTo>
                    <a:pt x="f156" y="f21"/>
                  </a:lnTo>
                  <a:lnTo>
                    <a:pt x="f157" y="f110"/>
                  </a:lnTo>
                  <a:lnTo>
                    <a:pt x="f158" y="f110"/>
                  </a:lnTo>
                  <a:lnTo>
                    <a:pt x="f56" y="f21"/>
                  </a:lnTo>
                  <a:lnTo>
                    <a:pt x="f61" y="f95"/>
                  </a:lnTo>
                  <a:lnTo>
                    <a:pt x="f64" y="f95"/>
                  </a:lnTo>
                  <a:lnTo>
                    <a:pt x="f64" y="f101"/>
                  </a:lnTo>
                  <a:lnTo>
                    <a:pt x="f59" y="f159"/>
                  </a:lnTo>
                  <a:lnTo>
                    <a:pt x="f56" y="f160"/>
                  </a:lnTo>
                  <a:lnTo>
                    <a:pt x="f61" y="f91"/>
                  </a:lnTo>
                  <a:lnTo>
                    <a:pt x="f61" y="f118"/>
                  </a:lnTo>
                  <a:lnTo>
                    <a:pt x="f64" y="f88"/>
                  </a:lnTo>
                  <a:lnTo>
                    <a:pt x="f54" y="f87"/>
                  </a:lnTo>
                  <a:lnTo>
                    <a:pt x="f52" y="f122"/>
                  </a:lnTo>
                  <a:lnTo>
                    <a:pt x="f50" y="f86"/>
                  </a:lnTo>
                  <a:lnTo>
                    <a:pt x="f42" y="f3"/>
                  </a:lnTo>
                  <a:lnTo>
                    <a:pt x="f26" y="f161"/>
                  </a:lnTo>
                  <a:lnTo>
                    <a:pt x="f76" y="f162"/>
                  </a:lnTo>
                  <a:lnTo>
                    <a:pt x="f10" y="f162"/>
                  </a:lnTo>
                  <a:lnTo>
                    <a:pt x="f17" y="f83"/>
                  </a:lnTo>
                  <a:lnTo>
                    <a:pt x="f163" y="f164"/>
                  </a:lnTo>
                  <a:lnTo>
                    <a:pt x="f165" y="f166"/>
                  </a:lnTo>
                  <a:lnTo>
                    <a:pt x="f78" y="f165"/>
                  </a:lnTo>
                  <a:lnTo>
                    <a:pt x="f129" y="f29"/>
                  </a:lnTo>
                  <a:lnTo>
                    <a:pt x="f78" y="f22"/>
                  </a:lnTo>
                  <a:lnTo>
                    <a:pt x="f167" y="f158"/>
                  </a:lnTo>
                  <a:lnTo>
                    <a:pt x="f35" y="f151"/>
                  </a:lnTo>
                  <a:lnTo>
                    <a:pt x="f167" y="f168"/>
                  </a:lnTo>
                  <a:lnTo>
                    <a:pt x="f78" y="f169"/>
                  </a:lnTo>
                  <a:lnTo>
                    <a:pt x="f165" y="f142"/>
                  </a:lnTo>
                  <a:lnTo>
                    <a:pt x="f165" y="f170"/>
                  </a:lnTo>
                  <a:lnTo>
                    <a:pt x="f35" y="f6"/>
                  </a:lnTo>
                  <a:lnTo>
                    <a:pt x="f166" y="f171"/>
                  </a:lnTo>
                  <a:lnTo>
                    <a:pt x="f126" y="f149"/>
                  </a:lnTo>
                  <a:lnTo>
                    <a:pt x="f125" y="f172"/>
                  </a:lnTo>
                  <a:lnTo>
                    <a:pt x="f33" y="f157"/>
                  </a:lnTo>
                  <a:lnTo>
                    <a:pt x="f80" y="f54"/>
                  </a:lnTo>
                  <a:lnTo>
                    <a:pt x="f164" y="f42"/>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2" name="Freeform 36">
              <a:extLst>
                <a:ext uri="{FF2B5EF4-FFF2-40B4-BE49-F238E27FC236}">
                  <a16:creationId xmlns:a16="http://schemas.microsoft.com/office/drawing/2014/main" id="{45A0E8AE-2833-0466-A03B-26DB948151A2}"/>
                </a:ext>
              </a:extLst>
            </p:cNvPr>
            <p:cNvSpPr/>
            <p:nvPr/>
          </p:nvSpPr>
          <p:spPr>
            <a:xfrm>
              <a:off x="2715365" y="1737314"/>
              <a:ext cx="824651" cy="673958"/>
            </a:xfrm>
            <a:custGeom>
              <a:avLst/>
              <a:gdLst>
                <a:gd name="f0" fmla="val 10800000"/>
                <a:gd name="f1" fmla="val 5400000"/>
                <a:gd name="f2" fmla="val 360"/>
                <a:gd name="f3" fmla="val 180"/>
                <a:gd name="f4" fmla="val w"/>
                <a:gd name="f5" fmla="val h"/>
                <a:gd name="f6" fmla="val 0"/>
                <a:gd name="f7" fmla="val 695"/>
                <a:gd name="f8" fmla="val 568"/>
                <a:gd name="f9" fmla="val 23"/>
                <a:gd name="f10" fmla="val 509"/>
                <a:gd name="f11" fmla="val 507"/>
                <a:gd name="f12" fmla="val 2"/>
                <a:gd name="f13" fmla="val 490"/>
                <a:gd name="f14" fmla="val 4"/>
                <a:gd name="f15" fmla="val 476"/>
                <a:gd name="f16" fmla="val 7"/>
                <a:gd name="f17" fmla="val 459"/>
                <a:gd name="f18" fmla="val 9"/>
                <a:gd name="f19" fmla="val 443"/>
                <a:gd name="f20" fmla="val 12"/>
                <a:gd name="f21" fmla="val 428"/>
                <a:gd name="f22" fmla="val 412"/>
                <a:gd name="f23" fmla="val 14"/>
                <a:gd name="f24" fmla="val 395"/>
                <a:gd name="f25" fmla="val 16"/>
                <a:gd name="f26" fmla="val 381"/>
                <a:gd name="f27" fmla="val 19"/>
                <a:gd name="f28" fmla="val 21"/>
                <a:gd name="f29" fmla="val 341"/>
                <a:gd name="f30" fmla="val 26"/>
                <a:gd name="f31" fmla="val 322"/>
                <a:gd name="f32" fmla="val 28"/>
                <a:gd name="f33" fmla="val 301"/>
                <a:gd name="f34" fmla="val 30"/>
                <a:gd name="f35" fmla="val 282"/>
                <a:gd name="f36" fmla="val 33"/>
                <a:gd name="f37" fmla="val 263"/>
                <a:gd name="f38" fmla="val 35"/>
                <a:gd name="f39" fmla="val 241"/>
                <a:gd name="f40" fmla="val 38"/>
                <a:gd name="f41" fmla="val 222"/>
                <a:gd name="f42" fmla="val 40"/>
                <a:gd name="f43" fmla="val 203"/>
                <a:gd name="f44" fmla="val 42"/>
                <a:gd name="f45" fmla="val 182"/>
                <a:gd name="f46" fmla="val 45"/>
                <a:gd name="f47" fmla="val 163"/>
                <a:gd name="f48" fmla="val 49"/>
                <a:gd name="f49" fmla="val 144"/>
                <a:gd name="f50" fmla="val 52"/>
                <a:gd name="f51" fmla="val 123"/>
                <a:gd name="f52" fmla="val 54"/>
                <a:gd name="f53" fmla="val 104"/>
                <a:gd name="f54" fmla="val 57"/>
                <a:gd name="f55" fmla="val 85"/>
                <a:gd name="f56" fmla="val 59"/>
                <a:gd name="f57" fmla="val 64"/>
                <a:gd name="f58" fmla="val 61"/>
                <a:gd name="f59" fmla="val 50"/>
                <a:gd name="f60" fmla="val 66"/>
                <a:gd name="f61" fmla="val 68"/>
                <a:gd name="f62" fmla="val 87"/>
                <a:gd name="f63" fmla="val 5"/>
                <a:gd name="f64" fmla="val 106"/>
                <a:gd name="f65" fmla="val 125"/>
                <a:gd name="f66" fmla="val 146"/>
                <a:gd name="f67" fmla="val 165"/>
                <a:gd name="f68" fmla="val 184"/>
                <a:gd name="f69" fmla="val 206"/>
                <a:gd name="f70" fmla="val 224"/>
                <a:gd name="f71" fmla="val 243"/>
                <a:gd name="f72" fmla="val 24"/>
                <a:gd name="f73" fmla="val 262"/>
                <a:gd name="f74" fmla="val 284"/>
                <a:gd name="f75" fmla="val 302"/>
                <a:gd name="f76" fmla="val 321"/>
                <a:gd name="f77" fmla="val 31"/>
                <a:gd name="f78" fmla="val 340"/>
                <a:gd name="f79" fmla="val 362"/>
                <a:gd name="f80" fmla="val 399"/>
                <a:gd name="f81" fmla="val 421"/>
                <a:gd name="f82" fmla="val 440"/>
                <a:gd name="f83" fmla="val 43"/>
                <a:gd name="f84" fmla="val 478"/>
                <a:gd name="f85" fmla="val 499"/>
                <a:gd name="f86" fmla="val 47"/>
                <a:gd name="f87" fmla="val 518"/>
                <a:gd name="f88" fmla="val 537"/>
                <a:gd name="f89" fmla="val 558"/>
                <a:gd name="f90" fmla="val 577"/>
                <a:gd name="f91" fmla="val 596"/>
                <a:gd name="f92" fmla="val 617"/>
                <a:gd name="f93" fmla="val 636"/>
                <a:gd name="f94" fmla="val 655"/>
                <a:gd name="f95" fmla="val 676"/>
                <a:gd name="f96" fmla="val 693"/>
                <a:gd name="f97" fmla="val 92"/>
                <a:gd name="f98" fmla="val 690"/>
                <a:gd name="f99" fmla="val 156"/>
                <a:gd name="f100" fmla="val 688"/>
                <a:gd name="f101" fmla="val 187"/>
                <a:gd name="f102" fmla="val 218"/>
                <a:gd name="f103" fmla="val 686"/>
                <a:gd name="f104" fmla="val 251"/>
                <a:gd name="f105" fmla="val 683"/>
                <a:gd name="f106" fmla="val 315"/>
                <a:gd name="f107" fmla="val 681"/>
                <a:gd name="f108" fmla="val 346"/>
                <a:gd name="f109" fmla="val 379"/>
                <a:gd name="f110" fmla="val 679"/>
                <a:gd name="f111" fmla="val 409"/>
                <a:gd name="f112" fmla="val 473"/>
                <a:gd name="f113" fmla="val 674"/>
                <a:gd name="f114" fmla="val 504"/>
                <a:gd name="f115" fmla="val 671"/>
                <a:gd name="f116" fmla="val 641"/>
                <a:gd name="f117" fmla="val 612"/>
                <a:gd name="f118" fmla="val 566"/>
                <a:gd name="f119" fmla="val 582"/>
                <a:gd name="f120" fmla="val 563"/>
                <a:gd name="f121" fmla="val 551"/>
                <a:gd name="f122" fmla="val 561"/>
                <a:gd name="f123" fmla="val 520"/>
                <a:gd name="f124" fmla="val 559"/>
                <a:gd name="f125" fmla="val 492"/>
                <a:gd name="f126" fmla="val 461"/>
                <a:gd name="f127" fmla="val 556"/>
                <a:gd name="f128" fmla="val 430"/>
                <a:gd name="f129" fmla="val 554"/>
                <a:gd name="f130" fmla="val 402"/>
                <a:gd name="f131" fmla="val 552"/>
                <a:gd name="f132" fmla="val 371"/>
                <a:gd name="f133" fmla="val 549"/>
                <a:gd name="f134" fmla="val 544"/>
                <a:gd name="f135" fmla="val 312"/>
                <a:gd name="f136" fmla="val 542"/>
                <a:gd name="f137" fmla="val 281"/>
                <a:gd name="f138" fmla="val 540"/>
                <a:gd name="f139" fmla="val 250"/>
                <a:gd name="f140" fmla="val 533"/>
                <a:gd name="f141" fmla="val 191"/>
                <a:gd name="f142" fmla="val 530"/>
                <a:gd name="f143" fmla="val 168"/>
                <a:gd name="f144" fmla="val 528"/>
                <a:gd name="f145" fmla="val 525"/>
                <a:gd name="f146" fmla="val 120"/>
                <a:gd name="f147" fmla="val 523"/>
                <a:gd name="f148" fmla="val 97"/>
                <a:gd name="f149" fmla="val 71"/>
                <a:gd name="f150" fmla="val 516"/>
                <a:gd name="f151" fmla="val 514"/>
                <a:gd name="f152" fmla="+- 0 0 -90"/>
                <a:gd name="f153" fmla="*/ f4 1 695"/>
                <a:gd name="f154" fmla="*/ f5 1 568"/>
                <a:gd name="f155" fmla="+- f8 0 f6"/>
                <a:gd name="f156" fmla="+- f7 0 f6"/>
                <a:gd name="f157" fmla="*/ f152 f0 1"/>
                <a:gd name="f158" fmla="*/ f156 1 695"/>
                <a:gd name="f159" fmla="*/ f155 1 568"/>
                <a:gd name="f160" fmla="*/ 0 f156 1"/>
                <a:gd name="f161" fmla="*/ 804863 f155 1"/>
                <a:gd name="f162" fmla="*/ 6350 f156 1"/>
                <a:gd name="f163" fmla="*/ 755650 f155 1"/>
                <a:gd name="f164" fmla="*/ 14287 f156 1"/>
                <a:gd name="f165" fmla="*/ 703263 f155 1"/>
                <a:gd name="f166" fmla="*/ 19050 f156 1"/>
                <a:gd name="f167" fmla="*/ 654050 f155 1"/>
                <a:gd name="f168" fmla="*/ 25400 f156 1"/>
                <a:gd name="f169" fmla="*/ 604838 f155 1"/>
                <a:gd name="f170" fmla="*/ 33337 f156 1"/>
                <a:gd name="f171" fmla="*/ 541338 f155 1"/>
                <a:gd name="f172" fmla="*/ 44450 f156 1"/>
                <a:gd name="f173" fmla="*/ 477838 f155 1"/>
                <a:gd name="f174" fmla="*/ 52387 f156 1"/>
                <a:gd name="f175" fmla="*/ 417513 f155 1"/>
                <a:gd name="f176" fmla="*/ 60325 f156 1"/>
                <a:gd name="f177" fmla="*/ 352425 f155 1"/>
                <a:gd name="f178" fmla="*/ 66675 f156 1"/>
                <a:gd name="f179" fmla="*/ 288925 f155 1"/>
                <a:gd name="f180" fmla="*/ 77787 f156 1"/>
                <a:gd name="f181" fmla="*/ 228600 f155 1"/>
                <a:gd name="f182" fmla="*/ 85725 f156 1"/>
                <a:gd name="f183" fmla="*/ 165100 f155 1"/>
                <a:gd name="f184" fmla="*/ 93662 f156 1"/>
                <a:gd name="f185" fmla="*/ 101600 f155 1"/>
                <a:gd name="f186" fmla="*/ 101600 f156 1"/>
                <a:gd name="f187" fmla="*/ 52388 f155 1"/>
                <a:gd name="f188" fmla="*/ 107950 f156 1"/>
                <a:gd name="f189" fmla="*/ 0 f155 1"/>
                <a:gd name="f190" fmla="*/ 168275 f156 1"/>
                <a:gd name="f191" fmla="*/ 11113 f155 1"/>
                <a:gd name="f192" fmla="*/ 231775 f156 1"/>
                <a:gd name="f193" fmla="*/ 19050 f155 1"/>
                <a:gd name="f194" fmla="*/ 292100 f156 1"/>
                <a:gd name="f195" fmla="*/ 25400 f155 1"/>
                <a:gd name="f196" fmla="*/ 355600 f156 1"/>
                <a:gd name="f197" fmla="*/ 33338 f155 1"/>
                <a:gd name="f198" fmla="*/ 415925 f156 1"/>
                <a:gd name="f199" fmla="*/ 41275 f155 1"/>
                <a:gd name="f200" fmla="*/ 479425 f156 1"/>
                <a:gd name="f201" fmla="*/ 44450 f155 1"/>
                <a:gd name="f202" fmla="*/ 539750 f156 1"/>
                <a:gd name="f203" fmla="*/ 604837 f156 1"/>
                <a:gd name="f204" fmla="*/ 60325 f155 1"/>
                <a:gd name="f205" fmla="*/ 668337 f156 1"/>
                <a:gd name="f206" fmla="*/ 63500 f155 1"/>
                <a:gd name="f207" fmla="*/ 728662 f156 1"/>
                <a:gd name="f208" fmla="*/ 71438 f155 1"/>
                <a:gd name="f209" fmla="*/ 792162 f156 1"/>
                <a:gd name="f210" fmla="*/ 74613 f155 1"/>
                <a:gd name="f211" fmla="*/ 852487 f156 1"/>
                <a:gd name="f212" fmla="*/ 79375 f155 1"/>
                <a:gd name="f213" fmla="*/ 915987 f156 1"/>
                <a:gd name="f214" fmla="*/ 82550 f155 1"/>
                <a:gd name="f215" fmla="*/ 979487 f156 1"/>
                <a:gd name="f216" fmla="*/ 85725 f155 1"/>
                <a:gd name="f217" fmla="*/ 1039812 f156 1"/>
                <a:gd name="f218" fmla="*/ 90488 f155 1"/>
                <a:gd name="f219" fmla="*/ 1103312 f156 1"/>
                <a:gd name="f220" fmla="*/ 93663 f155 1"/>
                <a:gd name="f221" fmla="*/ 1100137 f156 1"/>
                <a:gd name="f222" fmla="*/ 195263 f155 1"/>
                <a:gd name="f223" fmla="*/ 1092200 f156 1"/>
                <a:gd name="f224" fmla="*/ 296863 f155 1"/>
                <a:gd name="f225" fmla="*/ 1089025 f156 1"/>
                <a:gd name="f226" fmla="*/ 398463 f155 1"/>
                <a:gd name="f227" fmla="*/ 1084262 f156 1"/>
                <a:gd name="f228" fmla="*/ 500063 f155 1"/>
                <a:gd name="f229" fmla="*/ 1081087 f156 1"/>
                <a:gd name="f230" fmla="*/ 601663 f155 1"/>
                <a:gd name="f231" fmla="*/ 1073150 f156 1"/>
                <a:gd name="f232" fmla="*/ 698500 f155 1"/>
                <a:gd name="f233" fmla="*/ 1069975 f156 1"/>
                <a:gd name="f234" fmla="*/ 800100 f155 1"/>
                <a:gd name="f235" fmla="*/ 1065212 f156 1"/>
                <a:gd name="f236" fmla="*/ 901700 f155 1"/>
                <a:gd name="f237" fmla="*/ 971550 f156 1"/>
                <a:gd name="f238" fmla="*/ 898525 f155 1"/>
                <a:gd name="f239" fmla="*/ 874712 f156 1"/>
                <a:gd name="f240" fmla="*/ 890588 f155 1"/>
                <a:gd name="f241" fmla="*/ 781050 f156 1"/>
                <a:gd name="f242" fmla="*/ 887413 f155 1"/>
                <a:gd name="f243" fmla="*/ 682625 f156 1"/>
                <a:gd name="f244" fmla="*/ 879475 f155 1"/>
                <a:gd name="f245" fmla="*/ 588962 f156 1"/>
                <a:gd name="f246" fmla="*/ 871538 f155 1"/>
                <a:gd name="f247" fmla="*/ 495300 f156 1"/>
                <a:gd name="f248" fmla="*/ 860425 f155 1"/>
                <a:gd name="f249" fmla="*/ 396875 f156 1"/>
                <a:gd name="f250" fmla="*/ 852488 f155 1"/>
                <a:gd name="f251" fmla="*/ 303212 f156 1"/>
                <a:gd name="f252" fmla="*/ 841375 f155 1"/>
                <a:gd name="f253" fmla="*/ 228600 f156 1"/>
                <a:gd name="f254" fmla="*/ 833438 f155 1"/>
                <a:gd name="f255" fmla="*/ 153987 f156 1"/>
                <a:gd name="f256" fmla="*/ 822325 f155 1"/>
                <a:gd name="f257" fmla="*/ 74612 f156 1"/>
                <a:gd name="f258" fmla="*/ 815975 f155 1"/>
                <a:gd name="f259" fmla="*/ f157 1 f3"/>
                <a:gd name="f260" fmla="*/ f160 1 695"/>
                <a:gd name="f261" fmla="*/ f161 1 568"/>
                <a:gd name="f262" fmla="*/ f162 1 695"/>
                <a:gd name="f263" fmla="*/ f163 1 568"/>
                <a:gd name="f264" fmla="*/ f164 1 695"/>
                <a:gd name="f265" fmla="*/ f165 1 568"/>
                <a:gd name="f266" fmla="*/ f166 1 695"/>
                <a:gd name="f267" fmla="*/ f167 1 568"/>
                <a:gd name="f268" fmla="*/ f168 1 695"/>
                <a:gd name="f269" fmla="*/ f169 1 568"/>
                <a:gd name="f270" fmla="*/ f170 1 695"/>
                <a:gd name="f271" fmla="*/ f171 1 568"/>
                <a:gd name="f272" fmla="*/ f172 1 695"/>
                <a:gd name="f273" fmla="*/ f173 1 568"/>
                <a:gd name="f274" fmla="*/ f174 1 695"/>
                <a:gd name="f275" fmla="*/ f175 1 568"/>
                <a:gd name="f276" fmla="*/ f176 1 695"/>
                <a:gd name="f277" fmla="*/ f177 1 568"/>
                <a:gd name="f278" fmla="*/ f178 1 695"/>
                <a:gd name="f279" fmla="*/ f179 1 568"/>
                <a:gd name="f280" fmla="*/ f180 1 695"/>
                <a:gd name="f281" fmla="*/ f181 1 568"/>
                <a:gd name="f282" fmla="*/ f182 1 695"/>
                <a:gd name="f283" fmla="*/ f183 1 568"/>
                <a:gd name="f284" fmla="*/ f184 1 695"/>
                <a:gd name="f285" fmla="*/ f185 1 568"/>
                <a:gd name="f286" fmla="*/ f186 1 695"/>
                <a:gd name="f287" fmla="*/ f187 1 568"/>
                <a:gd name="f288" fmla="*/ f188 1 695"/>
                <a:gd name="f289" fmla="*/ f189 1 568"/>
                <a:gd name="f290" fmla="*/ f190 1 695"/>
                <a:gd name="f291" fmla="*/ f191 1 568"/>
                <a:gd name="f292" fmla="*/ f192 1 695"/>
                <a:gd name="f293" fmla="*/ f193 1 568"/>
                <a:gd name="f294" fmla="*/ f194 1 695"/>
                <a:gd name="f295" fmla="*/ f195 1 568"/>
                <a:gd name="f296" fmla="*/ f196 1 695"/>
                <a:gd name="f297" fmla="*/ f197 1 568"/>
                <a:gd name="f298" fmla="*/ f198 1 695"/>
                <a:gd name="f299" fmla="*/ f199 1 568"/>
                <a:gd name="f300" fmla="*/ f200 1 695"/>
                <a:gd name="f301" fmla="*/ f201 1 568"/>
                <a:gd name="f302" fmla="*/ f202 1 695"/>
                <a:gd name="f303" fmla="*/ f203 1 695"/>
                <a:gd name="f304" fmla="*/ f204 1 568"/>
                <a:gd name="f305" fmla="*/ f205 1 695"/>
                <a:gd name="f306" fmla="*/ f206 1 568"/>
                <a:gd name="f307" fmla="*/ f207 1 695"/>
                <a:gd name="f308" fmla="*/ f208 1 568"/>
                <a:gd name="f309" fmla="*/ f209 1 695"/>
                <a:gd name="f310" fmla="*/ f210 1 568"/>
                <a:gd name="f311" fmla="*/ f211 1 695"/>
                <a:gd name="f312" fmla="*/ f212 1 568"/>
                <a:gd name="f313" fmla="*/ f213 1 695"/>
                <a:gd name="f314" fmla="*/ f214 1 568"/>
                <a:gd name="f315" fmla="*/ f215 1 695"/>
                <a:gd name="f316" fmla="*/ f216 1 568"/>
                <a:gd name="f317" fmla="*/ f217 1 695"/>
                <a:gd name="f318" fmla="*/ f218 1 568"/>
                <a:gd name="f319" fmla="*/ f219 1 695"/>
                <a:gd name="f320" fmla="*/ f220 1 568"/>
                <a:gd name="f321" fmla="*/ f221 1 695"/>
                <a:gd name="f322" fmla="*/ f222 1 568"/>
                <a:gd name="f323" fmla="*/ f223 1 695"/>
                <a:gd name="f324" fmla="*/ f224 1 568"/>
                <a:gd name="f325" fmla="*/ f225 1 695"/>
                <a:gd name="f326" fmla="*/ f226 1 568"/>
                <a:gd name="f327" fmla="*/ f227 1 695"/>
                <a:gd name="f328" fmla="*/ f228 1 568"/>
                <a:gd name="f329" fmla="*/ f229 1 695"/>
                <a:gd name="f330" fmla="*/ f230 1 568"/>
                <a:gd name="f331" fmla="*/ f231 1 695"/>
                <a:gd name="f332" fmla="*/ f232 1 568"/>
                <a:gd name="f333" fmla="*/ f233 1 695"/>
                <a:gd name="f334" fmla="*/ f234 1 568"/>
                <a:gd name="f335" fmla="*/ f235 1 695"/>
                <a:gd name="f336" fmla="*/ f236 1 568"/>
                <a:gd name="f337" fmla="*/ f237 1 695"/>
                <a:gd name="f338" fmla="*/ f238 1 568"/>
                <a:gd name="f339" fmla="*/ f239 1 695"/>
                <a:gd name="f340" fmla="*/ f240 1 568"/>
                <a:gd name="f341" fmla="*/ f241 1 695"/>
                <a:gd name="f342" fmla="*/ f242 1 568"/>
                <a:gd name="f343" fmla="*/ f243 1 695"/>
                <a:gd name="f344" fmla="*/ f244 1 568"/>
                <a:gd name="f345" fmla="*/ f245 1 695"/>
                <a:gd name="f346" fmla="*/ f246 1 568"/>
                <a:gd name="f347" fmla="*/ f247 1 695"/>
                <a:gd name="f348" fmla="*/ f248 1 568"/>
                <a:gd name="f349" fmla="*/ f249 1 695"/>
                <a:gd name="f350" fmla="*/ f250 1 568"/>
                <a:gd name="f351" fmla="*/ f251 1 695"/>
                <a:gd name="f352" fmla="*/ f252 1 568"/>
                <a:gd name="f353" fmla="*/ f253 1 695"/>
                <a:gd name="f354" fmla="*/ f254 1 568"/>
                <a:gd name="f355" fmla="*/ f255 1 695"/>
                <a:gd name="f356" fmla="*/ f256 1 568"/>
                <a:gd name="f357" fmla="*/ f257 1 695"/>
                <a:gd name="f358" fmla="*/ f258 1 568"/>
                <a:gd name="f359" fmla="*/ 0 1 f158"/>
                <a:gd name="f360" fmla="*/ f7 1 f158"/>
                <a:gd name="f361" fmla="*/ 0 1 f159"/>
                <a:gd name="f362" fmla="*/ f8 1 f159"/>
                <a:gd name="f363" fmla="+- f259 0 f1"/>
                <a:gd name="f364" fmla="*/ f260 1 f158"/>
                <a:gd name="f365" fmla="*/ f261 1 f159"/>
                <a:gd name="f366" fmla="*/ f262 1 f158"/>
                <a:gd name="f367" fmla="*/ f263 1 f159"/>
                <a:gd name="f368" fmla="*/ f264 1 f158"/>
                <a:gd name="f369" fmla="*/ f265 1 f159"/>
                <a:gd name="f370" fmla="*/ f266 1 f158"/>
                <a:gd name="f371" fmla="*/ f267 1 f159"/>
                <a:gd name="f372" fmla="*/ f268 1 f158"/>
                <a:gd name="f373" fmla="*/ f269 1 f159"/>
                <a:gd name="f374" fmla="*/ f270 1 f158"/>
                <a:gd name="f375" fmla="*/ f271 1 f159"/>
                <a:gd name="f376" fmla="*/ f272 1 f158"/>
                <a:gd name="f377" fmla="*/ f273 1 f159"/>
                <a:gd name="f378" fmla="*/ f274 1 f158"/>
                <a:gd name="f379" fmla="*/ f275 1 f159"/>
                <a:gd name="f380" fmla="*/ f276 1 f158"/>
                <a:gd name="f381" fmla="*/ f277 1 f159"/>
                <a:gd name="f382" fmla="*/ f278 1 f158"/>
                <a:gd name="f383" fmla="*/ f279 1 f159"/>
                <a:gd name="f384" fmla="*/ f280 1 f158"/>
                <a:gd name="f385" fmla="*/ f281 1 f159"/>
                <a:gd name="f386" fmla="*/ f282 1 f158"/>
                <a:gd name="f387" fmla="*/ f283 1 f159"/>
                <a:gd name="f388" fmla="*/ f284 1 f158"/>
                <a:gd name="f389" fmla="*/ f285 1 f159"/>
                <a:gd name="f390" fmla="*/ f286 1 f158"/>
                <a:gd name="f391" fmla="*/ f287 1 f159"/>
                <a:gd name="f392" fmla="*/ f288 1 f158"/>
                <a:gd name="f393" fmla="*/ f289 1 f159"/>
                <a:gd name="f394" fmla="*/ f290 1 f158"/>
                <a:gd name="f395" fmla="*/ f291 1 f159"/>
                <a:gd name="f396" fmla="*/ f292 1 f158"/>
                <a:gd name="f397" fmla="*/ f293 1 f159"/>
                <a:gd name="f398" fmla="*/ f294 1 f158"/>
                <a:gd name="f399" fmla="*/ f295 1 f159"/>
                <a:gd name="f400" fmla="*/ f296 1 f158"/>
                <a:gd name="f401" fmla="*/ f297 1 f159"/>
                <a:gd name="f402" fmla="*/ f298 1 f158"/>
                <a:gd name="f403" fmla="*/ f299 1 f159"/>
                <a:gd name="f404" fmla="*/ f300 1 f158"/>
                <a:gd name="f405" fmla="*/ f301 1 f159"/>
                <a:gd name="f406" fmla="*/ f302 1 f158"/>
                <a:gd name="f407" fmla="*/ f303 1 f158"/>
                <a:gd name="f408" fmla="*/ f304 1 f159"/>
                <a:gd name="f409" fmla="*/ f305 1 f158"/>
                <a:gd name="f410" fmla="*/ f306 1 f159"/>
                <a:gd name="f411" fmla="*/ f307 1 f158"/>
                <a:gd name="f412" fmla="*/ f308 1 f159"/>
                <a:gd name="f413" fmla="*/ f309 1 f158"/>
                <a:gd name="f414" fmla="*/ f310 1 f159"/>
                <a:gd name="f415" fmla="*/ f311 1 f158"/>
                <a:gd name="f416" fmla="*/ f312 1 f159"/>
                <a:gd name="f417" fmla="*/ f313 1 f158"/>
                <a:gd name="f418" fmla="*/ f314 1 f159"/>
                <a:gd name="f419" fmla="*/ f315 1 f158"/>
                <a:gd name="f420" fmla="*/ f316 1 f159"/>
                <a:gd name="f421" fmla="*/ f317 1 f158"/>
                <a:gd name="f422" fmla="*/ f318 1 f159"/>
                <a:gd name="f423" fmla="*/ f319 1 f158"/>
                <a:gd name="f424" fmla="*/ f320 1 f159"/>
                <a:gd name="f425" fmla="*/ f321 1 f158"/>
                <a:gd name="f426" fmla="*/ f322 1 f159"/>
                <a:gd name="f427" fmla="*/ f323 1 f158"/>
                <a:gd name="f428" fmla="*/ f324 1 f159"/>
                <a:gd name="f429" fmla="*/ f325 1 f158"/>
                <a:gd name="f430" fmla="*/ f326 1 f159"/>
                <a:gd name="f431" fmla="*/ f327 1 f158"/>
                <a:gd name="f432" fmla="*/ f328 1 f159"/>
                <a:gd name="f433" fmla="*/ f329 1 f158"/>
                <a:gd name="f434" fmla="*/ f330 1 f159"/>
                <a:gd name="f435" fmla="*/ f331 1 f158"/>
                <a:gd name="f436" fmla="*/ f332 1 f159"/>
                <a:gd name="f437" fmla="*/ f333 1 f158"/>
                <a:gd name="f438" fmla="*/ f334 1 f159"/>
                <a:gd name="f439" fmla="*/ f335 1 f158"/>
                <a:gd name="f440" fmla="*/ f336 1 f159"/>
                <a:gd name="f441" fmla="*/ f337 1 f158"/>
                <a:gd name="f442" fmla="*/ f338 1 f159"/>
                <a:gd name="f443" fmla="*/ f339 1 f158"/>
                <a:gd name="f444" fmla="*/ f340 1 f159"/>
                <a:gd name="f445" fmla="*/ f341 1 f158"/>
                <a:gd name="f446" fmla="*/ f342 1 f159"/>
                <a:gd name="f447" fmla="*/ f343 1 f158"/>
                <a:gd name="f448" fmla="*/ f344 1 f159"/>
                <a:gd name="f449" fmla="*/ f345 1 f158"/>
                <a:gd name="f450" fmla="*/ f346 1 f159"/>
                <a:gd name="f451" fmla="*/ f347 1 f158"/>
                <a:gd name="f452" fmla="*/ f348 1 f159"/>
                <a:gd name="f453" fmla="*/ f349 1 f158"/>
                <a:gd name="f454" fmla="*/ f350 1 f159"/>
                <a:gd name="f455" fmla="*/ f351 1 f158"/>
                <a:gd name="f456" fmla="*/ f352 1 f159"/>
                <a:gd name="f457" fmla="*/ f353 1 f158"/>
                <a:gd name="f458" fmla="*/ f354 1 f159"/>
                <a:gd name="f459" fmla="*/ f355 1 f158"/>
                <a:gd name="f460" fmla="*/ f356 1 f159"/>
                <a:gd name="f461" fmla="*/ f357 1 f158"/>
                <a:gd name="f462" fmla="*/ f358 1 f159"/>
                <a:gd name="f463" fmla="*/ f359 f153 1"/>
                <a:gd name="f464" fmla="*/ f360 f153 1"/>
                <a:gd name="f465" fmla="*/ f362 f154 1"/>
                <a:gd name="f466" fmla="*/ f361 f154 1"/>
                <a:gd name="f467" fmla="*/ f364 f153 1"/>
                <a:gd name="f468" fmla="*/ f365 f154 1"/>
                <a:gd name="f469" fmla="*/ f366 f153 1"/>
                <a:gd name="f470" fmla="*/ f367 f154 1"/>
                <a:gd name="f471" fmla="*/ f368 f153 1"/>
                <a:gd name="f472" fmla="*/ f369 f154 1"/>
                <a:gd name="f473" fmla="*/ f370 f153 1"/>
                <a:gd name="f474" fmla="*/ f371 f154 1"/>
                <a:gd name="f475" fmla="*/ f372 f153 1"/>
                <a:gd name="f476" fmla="*/ f373 f154 1"/>
                <a:gd name="f477" fmla="*/ f374 f153 1"/>
                <a:gd name="f478" fmla="*/ f375 f154 1"/>
                <a:gd name="f479" fmla="*/ f376 f153 1"/>
                <a:gd name="f480" fmla="*/ f377 f154 1"/>
                <a:gd name="f481" fmla="*/ f378 f153 1"/>
                <a:gd name="f482" fmla="*/ f379 f154 1"/>
                <a:gd name="f483" fmla="*/ f380 f153 1"/>
                <a:gd name="f484" fmla="*/ f381 f154 1"/>
                <a:gd name="f485" fmla="*/ f382 f153 1"/>
                <a:gd name="f486" fmla="*/ f383 f154 1"/>
                <a:gd name="f487" fmla="*/ f384 f153 1"/>
                <a:gd name="f488" fmla="*/ f385 f154 1"/>
                <a:gd name="f489" fmla="*/ f386 f153 1"/>
                <a:gd name="f490" fmla="*/ f387 f154 1"/>
                <a:gd name="f491" fmla="*/ f388 f153 1"/>
                <a:gd name="f492" fmla="*/ f389 f154 1"/>
                <a:gd name="f493" fmla="*/ f390 f153 1"/>
                <a:gd name="f494" fmla="*/ f391 f154 1"/>
                <a:gd name="f495" fmla="*/ f392 f153 1"/>
                <a:gd name="f496" fmla="*/ f393 f154 1"/>
                <a:gd name="f497" fmla="*/ f394 f153 1"/>
                <a:gd name="f498" fmla="*/ f395 f154 1"/>
                <a:gd name="f499" fmla="*/ f396 f153 1"/>
                <a:gd name="f500" fmla="*/ f397 f154 1"/>
                <a:gd name="f501" fmla="*/ f398 f153 1"/>
                <a:gd name="f502" fmla="*/ f399 f154 1"/>
                <a:gd name="f503" fmla="*/ f400 f153 1"/>
                <a:gd name="f504" fmla="*/ f401 f154 1"/>
                <a:gd name="f505" fmla="*/ f402 f153 1"/>
                <a:gd name="f506" fmla="*/ f403 f154 1"/>
                <a:gd name="f507" fmla="*/ f404 f153 1"/>
                <a:gd name="f508" fmla="*/ f405 f154 1"/>
                <a:gd name="f509" fmla="*/ f406 f153 1"/>
                <a:gd name="f510" fmla="*/ f407 f153 1"/>
                <a:gd name="f511" fmla="*/ f408 f154 1"/>
                <a:gd name="f512" fmla="*/ f409 f153 1"/>
                <a:gd name="f513" fmla="*/ f410 f154 1"/>
                <a:gd name="f514" fmla="*/ f411 f153 1"/>
                <a:gd name="f515" fmla="*/ f412 f154 1"/>
                <a:gd name="f516" fmla="*/ f413 f153 1"/>
                <a:gd name="f517" fmla="*/ f414 f154 1"/>
                <a:gd name="f518" fmla="*/ f415 f153 1"/>
                <a:gd name="f519" fmla="*/ f416 f154 1"/>
                <a:gd name="f520" fmla="*/ f417 f153 1"/>
                <a:gd name="f521" fmla="*/ f418 f154 1"/>
                <a:gd name="f522" fmla="*/ f419 f153 1"/>
                <a:gd name="f523" fmla="*/ f420 f154 1"/>
                <a:gd name="f524" fmla="*/ f421 f153 1"/>
                <a:gd name="f525" fmla="*/ f422 f154 1"/>
                <a:gd name="f526" fmla="*/ f423 f153 1"/>
                <a:gd name="f527" fmla="*/ f424 f154 1"/>
                <a:gd name="f528" fmla="*/ f425 f153 1"/>
                <a:gd name="f529" fmla="*/ f426 f154 1"/>
                <a:gd name="f530" fmla="*/ f427 f153 1"/>
                <a:gd name="f531" fmla="*/ f428 f154 1"/>
                <a:gd name="f532" fmla="*/ f429 f153 1"/>
                <a:gd name="f533" fmla="*/ f430 f154 1"/>
                <a:gd name="f534" fmla="*/ f431 f153 1"/>
                <a:gd name="f535" fmla="*/ f432 f154 1"/>
                <a:gd name="f536" fmla="*/ f433 f153 1"/>
                <a:gd name="f537" fmla="*/ f434 f154 1"/>
                <a:gd name="f538" fmla="*/ f435 f153 1"/>
                <a:gd name="f539" fmla="*/ f436 f154 1"/>
                <a:gd name="f540" fmla="*/ f437 f153 1"/>
                <a:gd name="f541" fmla="*/ f438 f154 1"/>
                <a:gd name="f542" fmla="*/ f439 f153 1"/>
                <a:gd name="f543" fmla="*/ f440 f154 1"/>
                <a:gd name="f544" fmla="*/ f441 f153 1"/>
                <a:gd name="f545" fmla="*/ f442 f154 1"/>
                <a:gd name="f546" fmla="*/ f443 f153 1"/>
                <a:gd name="f547" fmla="*/ f444 f154 1"/>
                <a:gd name="f548" fmla="*/ f445 f153 1"/>
                <a:gd name="f549" fmla="*/ f446 f154 1"/>
                <a:gd name="f550" fmla="*/ f447 f153 1"/>
                <a:gd name="f551" fmla="*/ f448 f154 1"/>
                <a:gd name="f552" fmla="*/ f449 f153 1"/>
                <a:gd name="f553" fmla="*/ f450 f154 1"/>
                <a:gd name="f554" fmla="*/ f451 f153 1"/>
                <a:gd name="f555" fmla="*/ f452 f154 1"/>
                <a:gd name="f556" fmla="*/ f453 f153 1"/>
                <a:gd name="f557" fmla="*/ f454 f154 1"/>
                <a:gd name="f558" fmla="*/ f455 f153 1"/>
                <a:gd name="f559" fmla="*/ f456 f154 1"/>
                <a:gd name="f560" fmla="*/ f457 f153 1"/>
                <a:gd name="f561" fmla="*/ f458 f154 1"/>
                <a:gd name="f562" fmla="*/ f459 f153 1"/>
                <a:gd name="f563" fmla="*/ f460 f154 1"/>
                <a:gd name="f564" fmla="*/ f461 f153 1"/>
                <a:gd name="f565" fmla="*/ f462 f154 1"/>
              </a:gdLst>
              <a:ahLst/>
              <a:cxnLst>
                <a:cxn ang="3cd4">
                  <a:pos x="hc" y="t"/>
                </a:cxn>
                <a:cxn ang="0">
                  <a:pos x="r" y="vc"/>
                </a:cxn>
                <a:cxn ang="cd4">
                  <a:pos x="hc" y="b"/>
                </a:cxn>
                <a:cxn ang="cd2">
                  <a:pos x="l" y="vc"/>
                </a:cxn>
                <a:cxn ang="f363">
                  <a:pos x="f467" y="f468"/>
                </a:cxn>
                <a:cxn ang="f363">
                  <a:pos x="f469" y="f470"/>
                </a:cxn>
                <a:cxn ang="f363">
                  <a:pos x="f471" y="f472"/>
                </a:cxn>
                <a:cxn ang="f363">
                  <a:pos x="f473" y="f474"/>
                </a:cxn>
                <a:cxn ang="f363">
                  <a:pos x="f475" y="f476"/>
                </a:cxn>
                <a:cxn ang="f363">
                  <a:pos x="f477" y="f478"/>
                </a:cxn>
                <a:cxn ang="f363">
                  <a:pos x="f479" y="f480"/>
                </a:cxn>
                <a:cxn ang="f363">
                  <a:pos x="f481" y="f482"/>
                </a:cxn>
                <a:cxn ang="f363">
                  <a:pos x="f483" y="f484"/>
                </a:cxn>
                <a:cxn ang="f363">
                  <a:pos x="f485" y="f486"/>
                </a:cxn>
                <a:cxn ang="f363">
                  <a:pos x="f487" y="f488"/>
                </a:cxn>
                <a:cxn ang="f363">
                  <a:pos x="f489" y="f490"/>
                </a:cxn>
                <a:cxn ang="f363">
                  <a:pos x="f491" y="f492"/>
                </a:cxn>
                <a:cxn ang="f363">
                  <a:pos x="f493" y="f494"/>
                </a:cxn>
                <a:cxn ang="f363">
                  <a:pos x="f495" y="f496"/>
                </a:cxn>
                <a:cxn ang="f363">
                  <a:pos x="f497" y="f498"/>
                </a:cxn>
                <a:cxn ang="f363">
                  <a:pos x="f499" y="f500"/>
                </a:cxn>
                <a:cxn ang="f363">
                  <a:pos x="f501" y="f502"/>
                </a:cxn>
                <a:cxn ang="f363">
                  <a:pos x="f503" y="f504"/>
                </a:cxn>
                <a:cxn ang="f363">
                  <a:pos x="f505" y="f506"/>
                </a:cxn>
                <a:cxn ang="f363">
                  <a:pos x="f507" y="f508"/>
                </a:cxn>
                <a:cxn ang="f363">
                  <a:pos x="f509" y="f494"/>
                </a:cxn>
                <a:cxn ang="f363">
                  <a:pos x="f510" y="f511"/>
                </a:cxn>
                <a:cxn ang="f363">
                  <a:pos x="f512" y="f513"/>
                </a:cxn>
                <a:cxn ang="f363">
                  <a:pos x="f514" y="f515"/>
                </a:cxn>
                <a:cxn ang="f363">
                  <a:pos x="f516" y="f517"/>
                </a:cxn>
                <a:cxn ang="f363">
                  <a:pos x="f518" y="f519"/>
                </a:cxn>
                <a:cxn ang="f363">
                  <a:pos x="f520" y="f521"/>
                </a:cxn>
                <a:cxn ang="f363">
                  <a:pos x="f522" y="f523"/>
                </a:cxn>
                <a:cxn ang="f363">
                  <a:pos x="f524" y="f525"/>
                </a:cxn>
                <a:cxn ang="f363">
                  <a:pos x="f526" y="f527"/>
                </a:cxn>
                <a:cxn ang="f363">
                  <a:pos x="f528" y="f529"/>
                </a:cxn>
                <a:cxn ang="f363">
                  <a:pos x="f530" y="f531"/>
                </a:cxn>
                <a:cxn ang="f363">
                  <a:pos x="f532" y="f533"/>
                </a:cxn>
                <a:cxn ang="f363">
                  <a:pos x="f534" y="f535"/>
                </a:cxn>
                <a:cxn ang="f363">
                  <a:pos x="f536" y="f537"/>
                </a:cxn>
                <a:cxn ang="f363">
                  <a:pos x="f538" y="f539"/>
                </a:cxn>
                <a:cxn ang="f363">
                  <a:pos x="f540" y="f541"/>
                </a:cxn>
                <a:cxn ang="f363">
                  <a:pos x="f542" y="f543"/>
                </a:cxn>
                <a:cxn ang="f363">
                  <a:pos x="f544" y="f545"/>
                </a:cxn>
                <a:cxn ang="f363">
                  <a:pos x="f546" y="f547"/>
                </a:cxn>
                <a:cxn ang="f363">
                  <a:pos x="f548" y="f549"/>
                </a:cxn>
                <a:cxn ang="f363">
                  <a:pos x="f550" y="f551"/>
                </a:cxn>
                <a:cxn ang="f363">
                  <a:pos x="f552" y="f553"/>
                </a:cxn>
                <a:cxn ang="f363">
                  <a:pos x="f554" y="f555"/>
                </a:cxn>
                <a:cxn ang="f363">
                  <a:pos x="f556" y="f557"/>
                </a:cxn>
                <a:cxn ang="f363">
                  <a:pos x="f558" y="f559"/>
                </a:cxn>
                <a:cxn ang="f363">
                  <a:pos x="f560" y="f561"/>
                </a:cxn>
                <a:cxn ang="f363">
                  <a:pos x="f562" y="f563"/>
                </a:cxn>
                <a:cxn ang="f363">
                  <a:pos x="f564" y="f565"/>
                </a:cxn>
              </a:cxnLst>
              <a:rect l="f463" t="f466" r="f464" b="f465"/>
              <a:pathLst>
                <a:path w="695" h="568">
                  <a:moveTo>
                    <a:pt x="f9" y="f10"/>
                  </a:moveTo>
                  <a:lnTo>
                    <a:pt x="f6" y="f11"/>
                  </a:lnTo>
                  <a:lnTo>
                    <a:pt x="f12" y="f13"/>
                  </a:lnTo>
                  <a:lnTo>
                    <a:pt x="f14" y="f15"/>
                  </a:lnTo>
                  <a:lnTo>
                    <a:pt x="f16" y="f17"/>
                  </a:lnTo>
                  <a:lnTo>
                    <a:pt x="f18" y="f19"/>
                  </a:lnTo>
                  <a:lnTo>
                    <a:pt x="f20" y="f21"/>
                  </a:lnTo>
                  <a:lnTo>
                    <a:pt x="f20" y="f22"/>
                  </a:lnTo>
                  <a:lnTo>
                    <a:pt x="f23" y="f24"/>
                  </a:lnTo>
                  <a:lnTo>
                    <a:pt x="f25" y="f26"/>
                  </a:lnTo>
                  <a:lnTo>
                    <a:pt x="f27" y="f2"/>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57" y="f36"/>
                  </a:lnTo>
                  <a:lnTo>
                    <a:pt x="f60" y="f25"/>
                  </a:lnTo>
                  <a:lnTo>
                    <a:pt x="f61" y="f6"/>
                  </a:lnTo>
                  <a:lnTo>
                    <a:pt x="f62" y="f63"/>
                  </a:lnTo>
                  <a:lnTo>
                    <a:pt x="f64" y="f16"/>
                  </a:lnTo>
                  <a:lnTo>
                    <a:pt x="f65" y="f18"/>
                  </a:lnTo>
                  <a:lnTo>
                    <a:pt x="f66" y="f20"/>
                  </a:lnTo>
                  <a:lnTo>
                    <a:pt x="f67" y="f23"/>
                  </a:lnTo>
                  <a:lnTo>
                    <a:pt x="f68" y="f25"/>
                  </a:lnTo>
                  <a:lnTo>
                    <a:pt x="f69" y="f27"/>
                  </a:lnTo>
                  <a:lnTo>
                    <a:pt x="f70" y="f28"/>
                  </a:lnTo>
                  <a:lnTo>
                    <a:pt x="f71" y="f72"/>
                  </a:lnTo>
                  <a:lnTo>
                    <a:pt x="f73" y="f30"/>
                  </a:lnTo>
                  <a:lnTo>
                    <a:pt x="f74" y="f32"/>
                  </a:lnTo>
                  <a:lnTo>
                    <a:pt x="f75" y="f32"/>
                  </a:lnTo>
                  <a:lnTo>
                    <a:pt x="f76" y="f77"/>
                  </a:lnTo>
                  <a:lnTo>
                    <a:pt x="f78" y="f36"/>
                  </a:lnTo>
                  <a:lnTo>
                    <a:pt x="f79" y="f38"/>
                  </a:lnTo>
                  <a:lnTo>
                    <a:pt x="f26" y="f40"/>
                  </a:lnTo>
                  <a:lnTo>
                    <a:pt x="f80" y="f42"/>
                  </a:lnTo>
                  <a:lnTo>
                    <a:pt x="f81" y="f42"/>
                  </a:lnTo>
                  <a:lnTo>
                    <a:pt x="f82" y="f83"/>
                  </a:lnTo>
                  <a:lnTo>
                    <a:pt x="f17" y="f46"/>
                  </a:lnTo>
                  <a:lnTo>
                    <a:pt x="f84" y="f46"/>
                  </a:lnTo>
                  <a:lnTo>
                    <a:pt x="f85" y="f86"/>
                  </a:lnTo>
                  <a:lnTo>
                    <a:pt x="f87" y="f59"/>
                  </a:lnTo>
                  <a:lnTo>
                    <a:pt x="f88" y="f59"/>
                  </a:lnTo>
                  <a:lnTo>
                    <a:pt x="f89" y="f50"/>
                  </a:lnTo>
                  <a:lnTo>
                    <a:pt x="f90" y="f50"/>
                  </a:lnTo>
                  <a:lnTo>
                    <a:pt x="f91" y="f52"/>
                  </a:lnTo>
                  <a:lnTo>
                    <a:pt x="f92" y="f52"/>
                  </a:lnTo>
                  <a:lnTo>
                    <a:pt x="f93" y="f54"/>
                  </a:lnTo>
                  <a:lnTo>
                    <a:pt x="f94" y="f54"/>
                  </a:lnTo>
                  <a:lnTo>
                    <a:pt x="f95" y="f56"/>
                  </a:lnTo>
                  <a:lnTo>
                    <a:pt x="f7" y="f56"/>
                  </a:lnTo>
                  <a:lnTo>
                    <a:pt x="f96" y="f97"/>
                  </a:lnTo>
                  <a:lnTo>
                    <a:pt x="f96" y="f51"/>
                  </a:lnTo>
                  <a:lnTo>
                    <a:pt x="f98" y="f99"/>
                  </a:lnTo>
                  <a:lnTo>
                    <a:pt x="f100" y="f101"/>
                  </a:lnTo>
                  <a:lnTo>
                    <a:pt x="f100" y="f102"/>
                  </a:lnTo>
                  <a:lnTo>
                    <a:pt x="f103" y="f104"/>
                  </a:lnTo>
                  <a:lnTo>
                    <a:pt x="f103" y="f35"/>
                  </a:lnTo>
                  <a:lnTo>
                    <a:pt x="f105" y="f106"/>
                  </a:lnTo>
                  <a:lnTo>
                    <a:pt x="f107" y="f108"/>
                  </a:lnTo>
                  <a:lnTo>
                    <a:pt x="f107" y="f109"/>
                  </a:lnTo>
                  <a:lnTo>
                    <a:pt x="f110" y="f111"/>
                  </a:lnTo>
                  <a:lnTo>
                    <a:pt x="f95" y="f82"/>
                  </a:lnTo>
                  <a:lnTo>
                    <a:pt x="f95" y="f112"/>
                  </a:lnTo>
                  <a:lnTo>
                    <a:pt x="f113" y="f114"/>
                  </a:lnTo>
                  <a:lnTo>
                    <a:pt x="f113" y="f88"/>
                  </a:lnTo>
                  <a:lnTo>
                    <a:pt x="f115" y="f8"/>
                  </a:lnTo>
                  <a:lnTo>
                    <a:pt x="f116" y="f8"/>
                  </a:lnTo>
                  <a:lnTo>
                    <a:pt x="f117" y="f118"/>
                  </a:lnTo>
                  <a:lnTo>
                    <a:pt x="f119" y="f120"/>
                  </a:lnTo>
                  <a:lnTo>
                    <a:pt x="f121" y="f122"/>
                  </a:lnTo>
                  <a:lnTo>
                    <a:pt x="f123" y="f124"/>
                  </a:lnTo>
                  <a:lnTo>
                    <a:pt x="f125" y="f124"/>
                  </a:lnTo>
                  <a:lnTo>
                    <a:pt x="f126" y="f127"/>
                  </a:lnTo>
                  <a:lnTo>
                    <a:pt x="f128" y="f129"/>
                  </a:lnTo>
                  <a:lnTo>
                    <a:pt x="f130" y="f131"/>
                  </a:lnTo>
                  <a:lnTo>
                    <a:pt x="f132" y="f133"/>
                  </a:lnTo>
                  <a:lnTo>
                    <a:pt x="f78" y="f134"/>
                  </a:lnTo>
                  <a:lnTo>
                    <a:pt x="f135" y="f136"/>
                  </a:lnTo>
                  <a:lnTo>
                    <a:pt x="f137" y="f138"/>
                  </a:lnTo>
                  <a:lnTo>
                    <a:pt x="f139" y="f88"/>
                  </a:lnTo>
                  <a:lnTo>
                    <a:pt x="f41" y="f140"/>
                  </a:lnTo>
                  <a:lnTo>
                    <a:pt x="f141" y="f142"/>
                  </a:lnTo>
                  <a:lnTo>
                    <a:pt x="f143" y="f144"/>
                  </a:lnTo>
                  <a:lnTo>
                    <a:pt x="f49" y="f145"/>
                  </a:lnTo>
                  <a:lnTo>
                    <a:pt x="f146" y="f147"/>
                  </a:lnTo>
                  <a:lnTo>
                    <a:pt x="f148" y="f87"/>
                  </a:lnTo>
                  <a:lnTo>
                    <a:pt x="f149" y="f150"/>
                  </a:lnTo>
                  <a:lnTo>
                    <a:pt x="f86" y="f151"/>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3" name="Freeform 37">
              <a:extLst>
                <a:ext uri="{FF2B5EF4-FFF2-40B4-BE49-F238E27FC236}">
                  <a16:creationId xmlns:a16="http://schemas.microsoft.com/office/drawing/2014/main" id="{E9990F3F-A91B-63AD-6A08-FF542091B7D8}"/>
                </a:ext>
              </a:extLst>
            </p:cNvPr>
            <p:cNvSpPr/>
            <p:nvPr/>
          </p:nvSpPr>
          <p:spPr>
            <a:xfrm>
              <a:off x="7056964" y="1712387"/>
              <a:ext cx="84243" cy="117472"/>
            </a:xfrm>
            <a:custGeom>
              <a:avLst/>
              <a:gdLst>
                <a:gd name="f0" fmla="val 10800000"/>
                <a:gd name="f1" fmla="val 5400000"/>
                <a:gd name="f2" fmla="val 180"/>
                <a:gd name="f3" fmla="val w"/>
                <a:gd name="f4" fmla="val h"/>
                <a:gd name="f5" fmla="val 0"/>
                <a:gd name="f6" fmla="val 71"/>
                <a:gd name="f7" fmla="val 99"/>
                <a:gd name="f8" fmla="val 49"/>
                <a:gd name="f9" fmla="val 37"/>
                <a:gd name="f10" fmla="val 45"/>
                <a:gd name="f11" fmla="val 28"/>
                <a:gd name="f12" fmla="val 47"/>
                <a:gd name="f13" fmla="val 52"/>
                <a:gd name="f14" fmla="val 30"/>
                <a:gd name="f15" fmla="val 54"/>
                <a:gd name="f16" fmla="val 33"/>
                <a:gd name="f17" fmla="val 59"/>
                <a:gd name="f18" fmla="val 61"/>
                <a:gd name="f19" fmla="val 56"/>
                <a:gd name="f20" fmla="val 26"/>
                <a:gd name="f21" fmla="val 21"/>
                <a:gd name="f22" fmla="val 14"/>
                <a:gd name="f23" fmla="val 40"/>
                <a:gd name="f24" fmla="val 38"/>
                <a:gd name="f25" fmla="val 7"/>
                <a:gd name="f26" fmla="val 35"/>
                <a:gd name="f27" fmla="val 2"/>
                <a:gd name="f28" fmla="val 23"/>
                <a:gd name="f29" fmla="val 4"/>
                <a:gd name="f30" fmla="val 9"/>
                <a:gd name="f31" fmla="val 11"/>
                <a:gd name="f32" fmla="val 16"/>
                <a:gd name="f33" fmla="val 66"/>
                <a:gd name="f34" fmla="val 73"/>
                <a:gd name="f35" fmla="val 80"/>
                <a:gd name="f36" fmla="val 87"/>
                <a:gd name="f37" fmla="val 90"/>
                <a:gd name="f38" fmla="val 97"/>
                <a:gd name="f39" fmla="val 82"/>
                <a:gd name="f40" fmla="val 64"/>
                <a:gd name="f41" fmla="val 42"/>
                <a:gd name="f42" fmla="val 68"/>
                <a:gd name="f43" fmla="+- 0 0 -90"/>
                <a:gd name="f44" fmla="*/ f3 1 71"/>
                <a:gd name="f45" fmla="*/ f4 1 99"/>
                <a:gd name="f46" fmla="+- f7 0 f5"/>
                <a:gd name="f47" fmla="+- f6 0 f5"/>
                <a:gd name="f48" fmla="*/ f43 f0 1"/>
                <a:gd name="f49" fmla="*/ f47 1 71"/>
                <a:gd name="f50" fmla="*/ f46 1 99"/>
                <a:gd name="f51" fmla="*/ 77788 f47 1"/>
                <a:gd name="f52" fmla="*/ 58738 f46 1"/>
                <a:gd name="f53" fmla="*/ 71438 f47 1"/>
                <a:gd name="f54" fmla="*/ 44450 f46 1"/>
                <a:gd name="f55" fmla="*/ 74613 f47 1"/>
                <a:gd name="f56" fmla="*/ 82550 f47 1"/>
                <a:gd name="f57" fmla="*/ 47625 f46 1"/>
                <a:gd name="f58" fmla="*/ 85725 f47 1"/>
                <a:gd name="f59" fmla="*/ 52388 f46 1"/>
                <a:gd name="f60" fmla="*/ 93663 f47 1"/>
                <a:gd name="f61" fmla="*/ 96838 f47 1"/>
                <a:gd name="f62" fmla="*/ 88900 f47 1"/>
                <a:gd name="f63" fmla="*/ 41275 f46 1"/>
                <a:gd name="f64" fmla="*/ 33338 f46 1"/>
                <a:gd name="f65" fmla="*/ 22225 f46 1"/>
                <a:gd name="f66" fmla="*/ 63500 f47 1"/>
                <a:gd name="f67" fmla="*/ 60325 f47 1"/>
                <a:gd name="f68" fmla="*/ 11113 f46 1"/>
                <a:gd name="f69" fmla="*/ 55563 f47 1"/>
                <a:gd name="f70" fmla="*/ 0 f46 1"/>
                <a:gd name="f71" fmla="*/ 44450 f47 1"/>
                <a:gd name="f72" fmla="*/ 3175 f46 1"/>
                <a:gd name="f73" fmla="*/ 36513 f47 1"/>
                <a:gd name="f74" fmla="*/ 6350 f46 1"/>
                <a:gd name="f75" fmla="*/ 22225 f47 1"/>
                <a:gd name="f76" fmla="*/ 14288 f46 1"/>
                <a:gd name="f77" fmla="*/ 11113 f47 1"/>
                <a:gd name="f78" fmla="*/ 17463 f46 1"/>
                <a:gd name="f79" fmla="*/ 0 f47 1"/>
                <a:gd name="f80" fmla="*/ 3175 f47 1"/>
                <a:gd name="f81" fmla="*/ 6350 f47 1"/>
                <a:gd name="f82" fmla="*/ 14288 f47 1"/>
                <a:gd name="f83" fmla="*/ 71438 f46 1"/>
                <a:gd name="f84" fmla="*/ 88900 f46 1"/>
                <a:gd name="f85" fmla="*/ 25400 f47 1"/>
                <a:gd name="f86" fmla="*/ 104775 f46 1"/>
                <a:gd name="f87" fmla="*/ 33338 f47 1"/>
                <a:gd name="f88" fmla="*/ 115888 f46 1"/>
                <a:gd name="f89" fmla="*/ 127000 f46 1"/>
                <a:gd name="f90" fmla="*/ 138113 f46 1"/>
                <a:gd name="f91" fmla="*/ 142875 f46 1"/>
                <a:gd name="f92" fmla="*/ 157163 f46 1"/>
                <a:gd name="f93" fmla="*/ 47625 f47 1"/>
                <a:gd name="f94" fmla="*/ 153988 f46 1"/>
                <a:gd name="f95" fmla="*/ 130175 f46 1"/>
                <a:gd name="f96" fmla="*/ 112713 f46 1"/>
                <a:gd name="f97" fmla="*/ 77788 f46 1"/>
                <a:gd name="f98" fmla="*/ 101600 f47 1"/>
                <a:gd name="f99" fmla="*/ 63500 f46 1"/>
                <a:gd name="f100" fmla="*/ 66675 f46 1"/>
                <a:gd name="f101" fmla="*/ 85725 f46 1"/>
                <a:gd name="f102" fmla="*/ 96838 f46 1"/>
                <a:gd name="f103" fmla="*/ 104775 f47 1"/>
                <a:gd name="f104" fmla="*/ 101600 f46 1"/>
                <a:gd name="f105" fmla="*/ 112713 f47 1"/>
                <a:gd name="f106" fmla="*/ 93663 f46 1"/>
                <a:gd name="f107" fmla="*/ 107950 f46 1"/>
                <a:gd name="f108" fmla="*/ f48 1 f2"/>
                <a:gd name="f109" fmla="*/ f51 1 71"/>
                <a:gd name="f110" fmla="*/ f52 1 99"/>
                <a:gd name="f111" fmla="*/ f53 1 71"/>
                <a:gd name="f112" fmla="*/ f54 1 99"/>
                <a:gd name="f113" fmla="*/ f55 1 71"/>
                <a:gd name="f114" fmla="*/ f56 1 71"/>
                <a:gd name="f115" fmla="*/ f57 1 99"/>
                <a:gd name="f116" fmla="*/ f58 1 71"/>
                <a:gd name="f117" fmla="*/ f59 1 99"/>
                <a:gd name="f118" fmla="*/ f60 1 71"/>
                <a:gd name="f119" fmla="*/ f61 1 71"/>
                <a:gd name="f120" fmla="*/ f62 1 71"/>
                <a:gd name="f121" fmla="*/ f63 1 99"/>
                <a:gd name="f122" fmla="*/ f64 1 99"/>
                <a:gd name="f123" fmla="*/ f65 1 99"/>
                <a:gd name="f124" fmla="*/ f66 1 71"/>
                <a:gd name="f125" fmla="*/ f67 1 71"/>
                <a:gd name="f126" fmla="*/ f68 1 99"/>
                <a:gd name="f127" fmla="*/ f69 1 71"/>
                <a:gd name="f128" fmla="*/ f70 1 99"/>
                <a:gd name="f129" fmla="*/ f71 1 71"/>
                <a:gd name="f130" fmla="*/ f72 1 99"/>
                <a:gd name="f131" fmla="*/ f73 1 71"/>
                <a:gd name="f132" fmla="*/ f74 1 99"/>
                <a:gd name="f133" fmla="*/ f75 1 71"/>
                <a:gd name="f134" fmla="*/ f76 1 99"/>
                <a:gd name="f135" fmla="*/ f77 1 71"/>
                <a:gd name="f136" fmla="*/ f78 1 99"/>
                <a:gd name="f137" fmla="*/ f79 1 71"/>
                <a:gd name="f138" fmla="*/ f80 1 71"/>
                <a:gd name="f139" fmla="*/ f81 1 71"/>
                <a:gd name="f140" fmla="*/ f82 1 71"/>
                <a:gd name="f141" fmla="*/ f83 1 99"/>
                <a:gd name="f142" fmla="*/ f84 1 99"/>
                <a:gd name="f143" fmla="*/ f85 1 71"/>
                <a:gd name="f144" fmla="*/ f86 1 99"/>
                <a:gd name="f145" fmla="*/ f87 1 71"/>
                <a:gd name="f146" fmla="*/ f88 1 99"/>
                <a:gd name="f147" fmla="*/ f89 1 99"/>
                <a:gd name="f148" fmla="*/ f90 1 99"/>
                <a:gd name="f149" fmla="*/ f91 1 99"/>
                <a:gd name="f150" fmla="*/ f92 1 99"/>
                <a:gd name="f151" fmla="*/ f93 1 71"/>
                <a:gd name="f152" fmla="*/ f94 1 99"/>
                <a:gd name="f153" fmla="*/ f95 1 99"/>
                <a:gd name="f154" fmla="*/ f96 1 99"/>
                <a:gd name="f155" fmla="*/ f97 1 99"/>
                <a:gd name="f156" fmla="*/ f98 1 71"/>
                <a:gd name="f157" fmla="*/ f99 1 99"/>
                <a:gd name="f158" fmla="*/ f100 1 99"/>
                <a:gd name="f159" fmla="*/ f101 1 99"/>
                <a:gd name="f160" fmla="*/ f102 1 99"/>
                <a:gd name="f161" fmla="*/ f103 1 71"/>
                <a:gd name="f162" fmla="*/ f104 1 99"/>
                <a:gd name="f163" fmla="*/ f105 1 71"/>
                <a:gd name="f164" fmla="*/ f106 1 99"/>
                <a:gd name="f165" fmla="*/ f107 1 99"/>
                <a:gd name="f166" fmla="*/ 0 1 f49"/>
                <a:gd name="f167" fmla="*/ f6 1 f49"/>
                <a:gd name="f168" fmla="*/ 0 1 f50"/>
                <a:gd name="f169" fmla="*/ f7 1 f50"/>
                <a:gd name="f170" fmla="+- f108 0 f1"/>
                <a:gd name="f171" fmla="*/ f109 1 f49"/>
                <a:gd name="f172" fmla="*/ f110 1 f50"/>
                <a:gd name="f173" fmla="*/ f111 1 f49"/>
                <a:gd name="f174" fmla="*/ f112 1 f50"/>
                <a:gd name="f175" fmla="*/ f113 1 f49"/>
                <a:gd name="f176" fmla="*/ f114 1 f49"/>
                <a:gd name="f177" fmla="*/ f115 1 f50"/>
                <a:gd name="f178" fmla="*/ f116 1 f49"/>
                <a:gd name="f179" fmla="*/ f117 1 f50"/>
                <a:gd name="f180" fmla="*/ f118 1 f49"/>
                <a:gd name="f181" fmla="*/ f119 1 f49"/>
                <a:gd name="f182" fmla="*/ f120 1 f49"/>
                <a:gd name="f183" fmla="*/ f121 1 f50"/>
                <a:gd name="f184" fmla="*/ f122 1 f50"/>
                <a:gd name="f185" fmla="*/ f123 1 f50"/>
                <a:gd name="f186" fmla="*/ f124 1 f49"/>
                <a:gd name="f187" fmla="*/ f125 1 f49"/>
                <a:gd name="f188" fmla="*/ f126 1 f50"/>
                <a:gd name="f189" fmla="*/ f127 1 f49"/>
                <a:gd name="f190" fmla="*/ f128 1 f50"/>
                <a:gd name="f191" fmla="*/ f129 1 f49"/>
                <a:gd name="f192" fmla="*/ f130 1 f50"/>
                <a:gd name="f193" fmla="*/ f131 1 f49"/>
                <a:gd name="f194" fmla="*/ f132 1 f50"/>
                <a:gd name="f195" fmla="*/ f133 1 f49"/>
                <a:gd name="f196" fmla="*/ f134 1 f50"/>
                <a:gd name="f197" fmla="*/ f135 1 f49"/>
                <a:gd name="f198" fmla="*/ f136 1 f50"/>
                <a:gd name="f199" fmla="*/ f137 1 f49"/>
                <a:gd name="f200" fmla="*/ f138 1 f49"/>
                <a:gd name="f201" fmla="*/ f139 1 f49"/>
                <a:gd name="f202" fmla="*/ f140 1 f49"/>
                <a:gd name="f203" fmla="*/ f141 1 f50"/>
                <a:gd name="f204" fmla="*/ f142 1 f50"/>
                <a:gd name="f205" fmla="*/ f143 1 f49"/>
                <a:gd name="f206" fmla="*/ f144 1 f50"/>
                <a:gd name="f207" fmla="*/ f145 1 f49"/>
                <a:gd name="f208" fmla="*/ f146 1 f50"/>
                <a:gd name="f209" fmla="*/ f147 1 f50"/>
                <a:gd name="f210" fmla="*/ f148 1 f50"/>
                <a:gd name="f211" fmla="*/ f149 1 f50"/>
                <a:gd name="f212" fmla="*/ f150 1 f50"/>
                <a:gd name="f213" fmla="*/ f151 1 f49"/>
                <a:gd name="f214" fmla="*/ f152 1 f50"/>
                <a:gd name="f215" fmla="*/ f153 1 f50"/>
                <a:gd name="f216" fmla="*/ f154 1 f50"/>
                <a:gd name="f217" fmla="*/ f155 1 f50"/>
                <a:gd name="f218" fmla="*/ f156 1 f49"/>
                <a:gd name="f219" fmla="*/ f157 1 f50"/>
                <a:gd name="f220" fmla="*/ f158 1 f50"/>
                <a:gd name="f221" fmla="*/ f159 1 f50"/>
                <a:gd name="f222" fmla="*/ f160 1 f50"/>
                <a:gd name="f223" fmla="*/ f161 1 f49"/>
                <a:gd name="f224" fmla="*/ f162 1 f50"/>
                <a:gd name="f225" fmla="*/ f163 1 f49"/>
                <a:gd name="f226" fmla="*/ f164 1 f50"/>
                <a:gd name="f227" fmla="*/ f165 1 f50"/>
                <a:gd name="f228" fmla="*/ f166 f44 1"/>
                <a:gd name="f229" fmla="*/ f167 f44 1"/>
                <a:gd name="f230" fmla="*/ f169 f45 1"/>
                <a:gd name="f231" fmla="*/ f168 f45 1"/>
                <a:gd name="f232" fmla="*/ f171 f44 1"/>
                <a:gd name="f233" fmla="*/ f172 f45 1"/>
                <a:gd name="f234" fmla="*/ f173 f44 1"/>
                <a:gd name="f235" fmla="*/ f174 f45 1"/>
                <a:gd name="f236" fmla="*/ f175 f44 1"/>
                <a:gd name="f237" fmla="*/ f176 f44 1"/>
                <a:gd name="f238" fmla="*/ f177 f45 1"/>
                <a:gd name="f239" fmla="*/ f178 f44 1"/>
                <a:gd name="f240" fmla="*/ f179 f45 1"/>
                <a:gd name="f241" fmla="*/ f180 f44 1"/>
                <a:gd name="f242" fmla="*/ f181 f44 1"/>
                <a:gd name="f243" fmla="*/ f182 f44 1"/>
                <a:gd name="f244" fmla="*/ f183 f45 1"/>
                <a:gd name="f245" fmla="*/ f184 f45 1"/>
                <a:gd name="f246" fmla="*/ f185 f45 1"/>
                <a:gd name="f247" fmla="*/ f186 f44 1"/>
                <a:gd name="f248" fmla="*/ f187 f44 1"/>
                <a:gd name="f249" fmla="*/ f188 f45 1"/>
                <a:gd name="f250" fmla="*/ f189 f44 1"/>
                <a:gd name="f251" fmla="*/ f190 f45 1"/>
                <a:gd name="f252" fmla="*/ f191 f44 1"/>
                <a:gd name="f253" fmla="*/ f192 f45 1"/>
                <a:gd name="f254" fmla="*/ f193 f44 1"/>
                <a:gd name="f255" fmla="*/ f194 f45 1"/>
                <a:gd name="f256" fmla="*/ f195 f44 1"/>
                <a:gd name="f257" fmla="*/ f196 f45 1"/>
                <a:gd name="f258" fmla="*/ f197 f44 1"/>
                <a:gd name="f259" fmla="*/ f198 f45 1"/>
                <a:gd name="f260" fmla="*/ f199 f44 1"/>
                <a:gd name="f261" fmla="*/ f200 f44 1"/>
                <a:gd name="f262" fmla="*/ f201 f44 1"/>
                <a:gd name="f263" fmla="*/ f202 f44 1"/>
                <a:gd name="f264" fmla="*/ f203 f45 1"/>
                <a:gd name="f265" fmla="*/ f204 f45 1"/>
                <a:gd name="f266" fmla="*/ f205 f44 1"/>
                <a:gd name="f267" fmla="*/ f206 f45 1"/>
                <a:gd name="f268" fmla="*/ f207 f44 1"/>
                <a:gd name="f269" fmla="*/ f208 f45 1"/>
                <a:gd name="f270" fmla="*/ f209 f45 1"/>
                <a:gd name="f271" fmla="*/ f210 f45 1"/>
                <a:gd name="f272" fmla="*/ f211 f45 1"/>
                <a:gd name="f273" fmla="*/ f212 f45 1"/>
                <a:gd name="f274" fmla="*/ f213 f44 1"/>
                <a:gd name="f275" fmla="*/ f214 f45 1"/>
                <a:gd name="f276" fmla="*/ f215 f45 1"/>
                <a:gd name="f277" fmla="*/ f216 f45 1"/>
                <a:gd name="f278" fmla="*/ f217 f45 1"/>
                <a:gd name="f279" fmla="*/ f218 f44 1"/>
                <a:gd name="f280" fmla="*/ f219 f45 1"/>
                <a:gd name="f281" fmla="*/ f220 f45 1"/>
                <a:gd name="f282" fmla="*/ f221 f45 1"/>
                <a:gd name="f283" fmla="*/ f222 f45 1"/>
                <a:gd name="f284" fmla="*/ f223 f44 1"/>
                <a:gd name="f285" fmla="*/ f224 f45 1"/>
                <a:gd name="f286" fmla="*/ f225 f44 1"/>
                <a:gd name="f287" fmla="*/ f226 f45 1"/>
                <a:gd name="f288" fmla="*/ f227 f45 1"/>
              </a:gdLst>
              <a:ahLst/>
              <a:cxnLst>
                <a:cxn ang="3cd4">
                  <a:pos x="hc" y="t"/>
                </a:cxn>
                <a:cxn ang="0">
                  <a:pos x="r" y="vc"/>
                </a:cxn>
                <a:cxn ang="cd4">
                  <a:pos x="hc" y="b"/>
                </a:cxn>
                <a:cxn ang="cd2">
                  <a:pos x="l" y="vc"/>
                </a:cxn>
                <a:cxn ang="f170">
                  <a:pos x="f232" y="f233"/>
                </a:cxn>
                <a:cxn ang="f170">
                  <a:pos x="f234" y="f235"/>
                </a:cxn>
                <a:cxn ang="f170">
                  <a:pos x="f236" y="f235"/>
                </a:cxn>
                <a:cxn ang="f170">
                  <a:pos x="f237" y="f238"/>
                </a:cxn>
                <a:cxn ang="f170">
                  <a:pos x="f239" y="f240"/>
                </a:cxn>
                <a:cxn ang="f170">
                  <a:pos x="f241" y="f233"/>
                </a:cxn>
                <a:cxn ang="f170">
                  <a:pos x="f242" y="f240"/>
                </a:cxn>
                <a:cxn ang="f170">
                  <a:pos x="f243" y="f235"/>
                </a:cxn>
                <a:cxn ang="f170">
                  <a:pos x="f237" y="f235"/>
                </a:cxn>
                <a:cxn ang="f170">
                  <a:pos x="f232" y="f244"/>
                </a:cxn>
                <a:cxn ang="f170">
                  <a:pos x="f236" y="f245"/>
                </a:cxn>
                <a:cxn ang="f170">
                  <a:pos x="f234" y="f246"/>
                </a:cxn>
                <a:cxn ang="f170">
                  <a:pos x="f247" y="f246"/>
                </a:cxn>
                <a:cxn ang="f170">
                  <a:pos x="f248" y="f249"/>
                </a:cxn>
                <a:cxn ang="f170">
                  <a:pos x="f250" y="f251"/>
                </a:cxn>
                <a:cxn ang="f170">
                  <a:pos x="f252" y="f253"/>
                </a:cxn>
                <a:cxn ang="f170">
                  <a:pos x="f254" y="f255"/>
                </a:cxn>
                <a:cxn ang="f170">
                  <a:pos x="f256" y="f257"/>
                </a:cxn>
                <a:cxn ang="f170">
                  <a:pos x="f258" y="f259"/>
                </a:cxn>
                <a:cxn ang="f170">
                  <a:pos x="f260" y="f246"/>
                </a:cxn>
                <a:cxn ang="f170">
                  <a:pos x="f261" y="f245"/>
                </a:cxn>
                <a:cxn ang="f170">
                  <a:pos x="f262" y="f238"/>
                </a:cxn>
                <a:cxn ang="f170">
                  <a:pos x="f258" y="f233"/>
                </a:cxn>
                <a:cxn ang="f170">
                  <a:pos x="f263" y="f264"/>
                </a:cxn>
                <a:cxn ang="f170">
                  <a:pos x="f256" y="f265"/>
                </a:cxn>
                <a:cxn ang="f170">
                  <a:pos x="f266" y="f267"/>
                </a:cxn>
                <a:cxn ang="f170">
                  <a:pos x="f268" y="f269"/>
                </a:cxn>
                <a:cxn ang="f170">
                  <a:pos x="f268" y="f270"/>
                </a:cxn>
                <a:cxn ang="f170">
                  <a:pos x="f254" y="f271"/>
                </a:cxn>
                <a:cxn ang="f170">
                  <a:pos x="f254" y="f272"/>
                </a:cxn>
                <a:cxn ang="f170">
                  <a:pos x="f254" y="f273"/>
                </a:cxn>
                <a:cxn ang="f170">
                  <a:pos x="f274" y="f275"/>
                </a:cxn>
                <a:cxn ang="f170">
                  <a:pos x="f232" y="f276"/>
                </a:cxn>
                <a:cxn ang="f170">
                  <a:pos x="f239" y="f277"/>
                </a:cxn>
                <a:cxn ang="f170">
                  <a:pos x="f236" y="f278"/>
                </a:cxn>
                <a:cxn ang="f170">
                  <a:pos x="f232" y="f233"/>
                </a:cxn>
                <a:cxn ang="f170">
                  <a:pos x="f279" y="f280"/>
                </a:cxn>
                <a:cxn ang="f170">
                  <a:pos x="f242" y="f281"/>
                </a:cxn>
                <a:cxn ang="f170">
                  <a:pos x="f242" y="f264"/>
                </a:cxn>
                <a:cxn ang="f170">
                  <a:pos x="f242" y="f282"/>
                </a:cxn>
                <a:cxn ang="f170">
                  <a:pos x="f279" y="f283"/>
                </a:cxn>
                <a:cxn ang="f170">
                  <a:pos x="f242" y="f267"/>
                </a:cxn>
                <a:cxn ang="f170">
                  <a:pos x="f284" y="f285"/>
                </a:cxn>
                <a:cxn ang="f170">
                  <a:pos x="f286" y="f287"/>
                </a:cxn>
                <a:cxn ang="f170">
                  <a:pos x="f279" y="f280"/>
                </a:cxn>
                <a:cxn ang="f170">
                  <a:pos x="f243" y="f282"/>
                </a:cxn>
                <a:cxn ang="f170">
                  <a:pos x="f239" y="f282"/>
                </a:cxn>
                <a:cxn ang="f170">
                  <a:pos x="f239" y="f283"/>
                </a:cxn>
                <a:cxn ang="f170">
                  <a:pos x="f241" y="f288"/>
                </a:cxn>
                <a:cxn ang="f170">
                  <a:pos x="f241" y="f285"/>
                </a:cxn>
                <a:cxn ang="f170">
                  <a:pos x="f241" y="f265"/>
                </a:cxn>
                <a:cxn ang="f170">
                  <a:pos x="f243" y="f282"/>
                </a:cxn>
              </a:cxnLst>
              <a:rect l="f228" t="f231" r="f229" b="f230"/>
              <a:pathLst>
                <a:path w="71" h="99">
                  <a:moveTo>
                    <a:pt x="f8" y="f9"/>
                  </a:moveTo>
                  <a:lnTo>
                    <a:pt x="f10" y="f11"/>
                  </a:lnTo>
                  <a:lnTo>
                    <a:pt x="f12" y="f11"/>
                  </a:lnTo>
                  <a:lnTo>
                    <a:pt x="f13" y="f14"/>
                  </a:lnTo>
                  <a:lnTo>
                    <a:pt x="f15" y="f16"/>
                  </a:lnTo>
                  <a:lnTo>
                    <a:pt x="f17" y="f9"/>
                  </a:lnTo>
                  <a:lnTo>
                    <a:pt x="f18" y="f16"/>
                  </a:lnTo>
                  <a:lnTo>
                    <a:pt x="f19" y="f11"/>
                  </a:lnTo>
                  <a:lnTo>
                    <a:pt x="f13" y="f11"/>
                  </a:lnTo>
                  <a:lnTo>
                    <a:pt x="f8" y="f20"/>
                  </a:lnTo>
                  <a:lnTo>
                    <a:pt x="f12" y="f21"/>
                  </a:lnTo>
                  <a:lnTo>
                    <a:pt x="f10" y="f22"/>
                  </a:lnTo>
                  <a:lnTo>
                    <a:pt x="f23" y="f22"/>
                  </a:lnTo>
                  <a:lnTo>
                    <a:pt x="f24" y="f25"/>
                  </a:lnTo>
                  <a:lnTo>
                    <a:pt x="f26" y="f5"/>
                  </a:lnTo>
                  <a:lnTo>
                    <a:pt x="f11" y="f27"/>
                  </a:lnTo>
                  <a:lnTo>
                    <a:pt x="f28" y="f29"/>
                  </a:lnTo>
                  <a:lnTo>
                    <a:pt x="f22" y="f30"/>
                  </a:lnTo>
                  <a:lnTo>
                    <a:pt x="f25" y="f31"/>
                  </a:lnTo>
                  <a:lnTo>
                    <a:pt x="f5" y="f22"/>
                  </a:lnTo>
                  <a:lnTo>
                    <a:pt x="f27" y="f21"/>
                  </a:lnTo>
                  <a:lnTo>
                    <a:pt x="f29" y="f14"/>
                  </a:lnTo>
                  <a:lnTo>
                    <a:pt x="f25" y="f9"/>
                  </a:lnTo>
                  <a:lnTo>
                    <a:pt x="f30" y="f10"/>
                  </a:lnTo>
                  <a:lnTo>
                    <a:pt x="f22" y="f19"/>
                  </a:lnTo>
                  <a:lnTo>
                    <a:pt x="f32" y="f33"/>
                  </a:lnTo>
                  <a:lnTo>
                    <a:pt x="f21" y="f34"/>
                  </a:lnTo>
                  <a:lnTo>
                    <a:pt x="f21" y="f35"/>
                  </a:lnTo>
                  <a:lnTo>
                    <a:pt x="f28" y="f36"/>
                  </a:lnTo>
                  <a:lnTo>
                    <a:pt x="f28" y="f37"/>
                  </a:lnTo>
                  <a:lnTo>
                    <a:pt x="f28" y="f7"/>
                  </a:lnTo>
                  <a:lnTo>
                    <a:pt x="f14" y="f38"/>
                  </a:lnTo>
                  <a:lnTo>
                    <a:pt x="f8" y="f39"/>
                  </a:lnTo>
                  <a:lnTo>
                    <a:pt x="f15" y="f6"/>
                  </a:lnTo>
                  <a:lnTo>
                    <a:pt x="f12" y="f8"/>
                  </a:lnTo>
                  <a:lnTo>
                    <a:pt x="f8" y="f9"/>
                  </a:lnTo>
                  <a:close/>
                  <a:moveTo>
                    <a:pt x="f40" y="f23"/>
                  </a:moveTo>
                  <a:lnTo>
                    <a:pt x="f18" y="f41"/>
                  </a:lnTo>
                  <a:lnTo>
                    <a:pt x="f18" y="f10"/>
                  </a:lnTo>
                  <a:lnTo>
                    <a:pt x="f18" y="f15"/>
                  </a:lnTo>
                  <a:lnTo>
                    <a:pt x="f40" y="f18"/>
                  </a:lnTo>
                  <a:lnTo>
                    <a:pt x="f18" y="f33"/>
                  </a:lnTo>
                  <a:lnTo>
                    <a:pt x="f33" y="f40"/>
                  </a:lnTo>
                  <a:lnTo>
                    <a:pt x="f6" y="f17"/>
                  </a:lnTo>
                  <a:lnTo>
                    <a:pt x="f40" y="f23"/>
                  </a:lnTo>
                  <a:close/>
                  <a:moveTo>
                    <a:pt x="f19" y="f15"/>
                  </a:moveTo>
                  <a:lnTo>
                    <a:pt x="f15" y="f15"/>
                  </a:lnTo>
                  <a:lnTo>
                    <a:pt x="f15" y="f18"/>
                  </a:lnTo>
                  <a:lnTo>
                    <a:pt x="f17" y="f42"/>
                  </a:lnTo>
                  <a:lnTo>
                    <a:pt x="f17" y="f40"/>
                  </a:lnTo>
                  <a:lnTo>
                    <a:pt x="f17" y="f19"/>
                  </a:lnTo>
                  <a:lnTo>
                    <a:pt x="f19" y="f15"/>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4" name="Freeform 39">
              <a:extLst>
                <a:ext uri="{FF2B5EF4-FFF2-40B4-BE49-F238E27FC236}">
                  <a16:creationId xmlns:a16="http://schemas.microsoft.com/office/drawing/2014/main" id="{F80D0737-E861-D72B-E2D4-0A726FBCD3D6}"/>
                </a:ext>
              </a:extLst>
            </p:cNvPr>
            <p:cNvSpPr/>
            <p:nvPr/>
          </p:nvSpPr>
          <p:spPr>
            <a:xfrm>
              <a:off x="5673440" y="2014962"/>
              <a:ext cx="504282" cy="581412"/>
            </a:xfrm>
            <a:custGeom>
              <a:avLst/>
              <a:gdLst>
                <a:gd name="f0" fmla="val 10800000"/>
                <a:gd name="f1" fmla="val 5400000"/>
                <a:gd name="f2" fmla="val 180"/>
                <a:gd name="f3" fmla="val w"/>
                <a:gd name="f4" fmla="val h"/>
                <a:gd name="f5" fmla="val 0"/>
                <a:gd name="f6" fmla="val 425"/>
                <a:gd name="f7" fmla="val 490"/>
                <a:gd name="f8" fmla="val 418"/>
                <a:gd name="f9" fmla="val 187"/>
                <a:gd name="f10" fmla="val 414"/>
                <a:gd name="f11" fmla="val 175"/>
                <a:gd name="f12" fmla="val 168"/>
                <a:gd name="f13" fmla="val 421"/>
                <a:gd name="f14" fmla="val 154"/>
                <a:gd name="f15" fmla="val 142"/>
                <a:gd name="f16" fmla="val 416"/>
                <a:gd name="f17" fmla="val 128"/>
                <a:gd name="f18" fmla="val 406"/>
                <a:gd name="f19" fmla="val 88"/>
                <a:gd name="f20" fmla="val 399"/>
                <a:gd name="f21" fmla="val 62"/>
                <a:gd name="f22" fmla="val 397"/>
                <a:gd name="f23" fmla="val 50"/>
                <a:gd name="f24" fmla="val 395"/>
                <a:gd name="f25" fmla="val 36"/>
                <a:gd name="f26" fmla="val 388"/>
                <a:gd name="f27" fmla="val 10"/>
                <a:gd name="f28" fmla="val 385"/>
                <a:gd name="f29" fmla="val 357"/>
                <a:gd name="f30" fmla="val 19"/>
                <a:gd name="f31" fmla="val 326"/>
                <a:gd name="f32" fmla="val 43"/>
                <a:gd name="f33" fmla="val 310"/>
                <a:gd name="f34" fmla="val 59"/>
                <a:gd name="f35" fmla="val 295"/>
                <a:gd name="f36" fmla="val 78"/>
                <a:gd name="f37" fmla="val 288"/>
                <a:gd name="f38" fmla="val 86"/>
                <a:gd name="f39" fmla="val 281"/>
                <a:gd name="f40" fmla="val 90"/>
                <a:gd name="f41" fmla="val 267"/>
                <a:gd name="f42" fmla="val 253"/>
                <a:gd name="f43" fmla="val 97"/>
                <a:gd name="f44" fmla="val 239"/>
                <a:gd name="f45" fmla="val 104"/>
                <a:gd name="f46" fmla="val 229"/>
                <a:gd name="f47" fmla="val 109"/>
                <a:gd name="f48" fmla="val 224"/>
                <a:gd name="f49" fmla="val 114"/>
                <a:gd name="f50" fmla="val 222"/>
                <a:gd name="f51" fmla="val 116"/>
                <a:gd name="f52" fmla="val 217"/>
                <a:gd name="f53" fmla="val 205"/>
                <a:gd name="f54" fmla="val 203"/>
                <a:gd name="f55" fmla="val 112"/>
                <a:gd name="f56" fmla="val 196"/>
                <a:gd name="f57" fmla="val 189"/>
                <a:gd name="f58" fmla="val 182"/>
                <a:gd name="f59" fmla="val 119"/>
                <a:gd name="f60" fmla="val 121"/>
                <a:gd name="f61" fmla="val 170"/>
                <a:gd name="f62" fmla="val 198"/>
                <a:gd name="f63" fmla="val 102"/>
                <a:gd name="f64" fmla="val 184"/>
                <a:gd name="f65" fmla="val 100"/>
                <a:gd name="f66" fmla="val 177"/>
                <a:gd name="f67" fmla="val 107"/>
                <a:gd name="f68" fmla="val 172"/>
                <a:gd name="f69" fmla="val 161"/>
                <a:gd name="f70" fmla="val 144"/>
                <a:gd name="f71" fmla="val 139"/>
                <a:gd name="f72" fmla="val 95"/>
                <a:gd name="f73" fmla="val 132"/>
                <a:gd name="f74" fmla="val 93"/>
                <a:gd name="f75" fmla="val 125"/>
                <a:gd name="f76" fmla="val 123"/>
                <a:gd name="f77" fmla="val 92"/>
                <a:gd name="f78" fmla="val 61"/>
                <a:gd name="f79" fmla="val 30"/>
                <a:gd name="f80" fmla="val 7"/>
                <a:gd name="f81" fmla="val 14"/>
                <a:gd name="f82" fmla="val 204"/>
                <a:gd name="f83" fmla="val 21"/>
                <a:gd name="f84" fmla="val 244"/>
                <a:gd name="f85" fmla="val 28"/>
                <a:gd name="f86" fmla="val 284"/>
                <a:gd name="f87" fmla="val 33"/>
                <a:gd name="f88" fmla="val 327"/>
                <a:gd name="f89" fmla="val 40"/>
                <a:gd name="f90" fmla="val 367"/>
                <a:gd name="f91" fmla="val 47"/>
                <a:gd name="f92" fmla="val 407"/>
                <a:gd name="f93" fmla="val 54"/>
                <a:gd name="f94" fmla="val 450"/>
                <a:gd name="f95" fmla="val 445"/>
                <a:gd name="f96" fmla="val 66"/>
                <a:gd name="f97" fmla="val 443"/>
                <a:gd name="f98" fmla="val 71"/>
                <a:gd name="f99" fmla="val 448"/>
                <a:gd name="f100" fmla="val 85"/>
                <a:gd name="f101" fmla="val 101"/>
                <a:gd name="f102" fmla="val 108"/>
                <a:gd name="f103" fmla="val 455"/>
                <a:gd name="f104" fmla="val 118"/>
                <a:gd name="f105" fmla="val 467"/>
                <a:gd name="f106" fmla="val 130"/>
                <a:gd name="f107" fmla="val 474"/>
                <a:gd name="f108" fmla="val 146"/>
                <a:gd name="f109" fmla="val 158"/>
                <a:gd name="f110" fmla="val 476"/>
                <a:gd name="f111" fmla="val 483"/>
                <a:gd name="f112" fmla="val 478"/>
                <a:gd name="f113" fmla="val 208"/>
                <a:gd name="f114" fmla="val 481"/>
                <a:gd name="f115" fmla="val 241"/>
                <a:gd name="f116" fmla="val 462"/>
                <a:gd name="f117" fmla="val 460"/>
                <a:gd name="f118" fmla="val 257"/>
                <a:gd name="f119" fmla="val 469"/>
                <a:gd name="f120" fmla="val 283"/>
                <a:gd name="f121" fmla="val 488"/>
                <a:gd name="f122" fmla="val 307"/>
                <a:gd name="f123" fmla="val 486"/>
                <a:gd name="f124" fmla="val 312"/>
                <a:gd name="f125" fmla="val 314"/>
                <a:gd name="f126" fmla="val 319"/>
                <a:gd name="f127" fmla="val 321"/>
                <a:gd name="f128" fmla="val 317"/>
                <a:gd name="f129" fmla="val 438"/>
                <a:gd name="f130" fmla="val 429"/>
                <a:gd name="f131" fmla="val 324"/>
                <a:gd name="f132" fmla="val 412"/>
                <a:gd name="f133" fmla="val 328"/>
                <a:gd name="f134" fmla="val 405"/>
                <a:gd name="f135" fmla="val 333"/>
                <a:gd name="f136" fmla="val 338"/>
                <a:gd name="f137" fmla="val 410"/>
                <a:gd name="f138" fmla="val 340"/>
                <a:gd name="f139" fmla="val 417"/>
                <a:gd name="f140" fmla="val 343"/>
                <a:gd name="f141" fmla="val 345"/>
                <a:gd name="f142" fmla="val 350"/>
                <a:gd name="f143" fmla="val 352"/>
                <a:gd name="f144" fmla="val 347"/>
                <a:gd name="f145" fmla="val 396"/>
                <a:gd name="f146" fmla="val 391"/>
                <a:gd name="f147" fmla="val 389"/>
                <a:gd name="f148" fmla="val 381"/>
                <a:gd name="f149" fmla="val 370"/>
                <a:gd name="f150" fmla="val 354"/>
                <a:gd name="f151" fmla="val 365"/>
                <a:gd name="f152" fmla="val 359"/>
                <a:gd name="f153" fmla="val 362"/>
                <a:gd name="f154" fmla="val 364"/>
                <a:gd name="f155" fmla="val 358"/>
                <a:gd name="f156" fmla="val 369"/>
                <a:gd name="f157" fmla="val 348"/>
                <a:gd name="f158" fmla="val 373"/>
                <a:gd name="f159" fmla="val 344"/>
                <a:gd name="f160" fmla="val 378"/>
                <a:gd name="f161" fmla="val 346"/>
                <a:gd name="f162" fmla="val 383"/>
                <a:gd name="f163" fmla="val 390"/>
                <a:gd name="f164" fmla="val 341"/>
                <a:gd name="f165" fmla="val 329"/>
                <a:gd name="f166" fmla="val 313"/>
                <a:gd name="f167" fmla="val 299"/>
                <a:gd name="f168" fmla="val 289"/>
                <a:gd name="f169" fmla="val 265"/>
                <a:gd name="f170" fmla="val 423"/>
                <a:gd name="f171" fmla="val 228"/>
                <a:gd name="f172" fmla="val 194"/>
                <a:gd name="f173" fmla="+- 0 0 -90"/>
                <a:gd name="f174" fmla="*/ f3 1 425"/>
                <a:gd name="f175" fmla="*/ f4 1 490"/>
                <a:gd name="f176" fmla="+- f7 0 f5"/>
                <a:gd name="f177" fmla="+- f6 0 f5"/>
                <a:gd name="f178" fmla="*/ f173 f0 1"/>
                <a:gd name="f179" fmla="*/ f177 1 425"/>
                <a:gd name="f180" fmla="*/ f176 1 490"/>
                <a:gd name="f181" fmla="*/ 657225 f177 1"/>
                <a:gd name="f182" fmla="*/ 277813 f176 1"/>
                <a:gd name="f183" fmla="*/ 663575 f177 1"/>
                <a:gd name="f184" fmla="*/ 225425 f176 1"/>
                <a:gd name="f185" fmla="*/ 633413 f177 1"/>
                <a:gd name="f186" fmla="*/ 98425 f176 1"/>
                <a:gd name="f187" fmla="*/ 615950 f177 1"/>
                <a:gd name="f188" fmla="*/ 15875 f176 1"/>
                <a:gd name="f189" fmla="*/ 517525 f177 1"/>
                <a:gd name="f190" fmla="*/ 68263 f176 1"/>
                <a:gd name="f191" fmla="*/ 457200 f177 1"/>
                <a:gd name="f192" fmla="*/ 136525 f176 1"/>
                <a:gd name="f193" fmla="*/ 401638 f177 1"/>
                <a:gd name="f194" fmla="*/ 153988 f176 1"/>
                <a:gd name="f195" fmla="*/ 355600 f177 1"/>
                <a:gd name="f196" fmla="*/ 180975 f176 1"/>
                <a:gd name="f197" fmla="*/ 325438 f177 1"/>
                <a:gd name="f198" fmla="*/ 173038 f176 1"/>
                <a:gd name="f199" fmla="*/ 311150 f177 1"/>
                <a:gd name="f200" fmla="*/ 177800 f176 1"/>
                <a:gd name="f201" fmla="*/ 277813 f177 1"/>
                <a:gd name="f202" fmla="*/ 192088 f176 1"/>
                <a:gd name="f203" fmla="*/ 314325 f177 1"/>
                <a:gd name="f204" fmla="*/ 165100 f176 1"/>
                <a:gd name="f205" fmla="*/ 292100 f177 1"/>
                <a:gd name="f206" fmla="*/ 158750 f176 1"/>
                <a:gd name="f207" fmla="*/ 280988 f177 1"/>
                <a:gd name="f208" fmla="*/ 169863 f176 1"/>
                <a:gd name="f209" fmla="*/ 255588 f177 1"/>
                <a:gd name="f210" fmla="*/ 161925 f176 1"/>
                <a:gd name="f211" fmla="*/ 209550 f177 1"/>
                <a:gd name="f212" fmla="*/ 147638 f176 1"/>
                <a:gd name="f213" fmla="*/ 195263 f177 1"/>
                <a:gd name="f214" fmla="*/ 142875 f176 1"/>
                <a:gd name="f215" fmla="*/ 96838 f177 1"/>
                <a:gd name="f216" fmla="*/ 11113 f177 1"/>
                <a:gd name="f217" fmla="*/ 255588 f176 1"/>
                <a:gd name="f218" fmla="*/ 44450 f177 1"/>
                <a:gd name="f219" fmla="*/ 450850 f176 1"/>
                <a:gd name="f220" fmla="*/ 74613 f177 1"/>
                <a:gd name="f221" fmla="*/ 646113 f176 1"/>
                <a:gd name="f222" fmla="*/ 104775 f177 1"/>
                <a:gd name="f223" fmla="*/ 703263 f176 1"/>
                <a:gd name="f224" fmla="*/ 134938 f177 1"/>
                <a:gd name="f225" fmla="*/ 171450 f177 1"/>
                <a:gd name="f226" fmla="*/ 722313 f176 1"/>
                <a:gd name="f227" fmla="*/ 231775 f177 1"/>
                <a:gd name="f228" fmla="*/ 752475 f176 1"/>
                <a:gd name="f229" fmla="*/ 766763 f176 1"/>
                <a:gd name="f230" fmla="*/ 755650 f176 1"/>
                <a:gd name="f231" fmla="*/ 382588 f177 1"/>
                <a:gd name="f232" fmla="*/ 733425 f176 1"/>
                <a:gd name="f233" fmla="*/ 423863 f177 1"/>
                <a:gd name="f234" fmla="*/ 758825 f176 1"/>
                <a:gd name="f235" fmla="*/ 468313 f177 1"/>
                <a:gd name="f236" fmla="*/ 777875 f176 1"/>
                <a:gd name="f237" fmla="*/ 495300 f177 1"/>
                <a:gd name="f238" fmla="*/ 744538 f176 1"/>
                <a:gd name="f239" fmla="*/ 509588 f177 1"/>
                <a:gd name="f240" fmla="*/ 503238 f177 1"/>
                <a:gd name="f241" fmla="*/ 681038 f176 1"/>
                <a:gd name="f242" fmla="*/ 528638 f177 1"/>
                <a:gd name="f243" fmla="*/ 642938 f176 1"/>
                <a:gd name="f244" fmla="*/ 544513 f177 1"/>
                <a:gd name="f245" fmla="*/ 661988 f176 1"/>
                <a:gd name="f246" fmla="*/ 555625 f177 1"/>
                <a:gd name="f247" fmla="*/ 558800 f177 1"/>
                <a:gd name="f248" fmla="*/ 617538 f176 1"/>
                <a:gd name="f249" fmla="*/ 561975 f177 1"/>
                <a:gd name="f250" fmla="*/ 579438 f176 1"/>
                <a:gd name="f251" fmla="*/ 585788 f177 1"/>
                <a:gd name="f252" fmla="*/ 552450 f176 1"/>
                <a:gd name="f253" fmla="*/ 608013 f177 1"/>
                <a:gd name="f254" fmla="*/ 549275 f176 1"/>
                <a:gd name="f255" fmla="*/ 496888 f176 1"/>
                <a:gd name="f256" fmla="*/ 420688 f176 1"/>
                <a:gd name="f257" fmla="*/ 671513 f177 1"/>
                <a:gd name="f258" fmla="*/ 307975 f176 1"/>
                <a:gd name="f259" fmla="*/ f178 1 f2"/>
                <a:gd name="f260" fmla="*/ f181 1 425"/>
                <a:gd name="f261" fmla="*/ f182 1 490"/>
                <a:gd name="f262" fmla="*/ f183 1 425"/>
                <a:gd name="f263" fmla="*/ f184 1 490"/>
                <a:gd name="f264" fmla="*/ f185 1 425"/>
                <a:gd name="f265" fmla="*/ f186 1 490"/>
                <a:gd name="f266" fmla="*/ f187 1 425"/>
                <a:gd name="f267" fmla="*/ f188 1 490"/>
                <a:gd name="f268" fmla="*/ f189 1 425"/>
                <a:gd name="f269" fmla="*/ f190 1 490"/>
                <a:gd name="f270" fmla="*/ f191 1 425"/>
                <a:gd name="f271" fmla="*/ f192 1 490"/>
                <a:gd name="f272" fmla="*/ f193 1 425"/>
                <a:gd name="f273" fmla="*/ f194 1 490"/>
                <a:gd name="f274" fmla="*/ f195 1 425"/>
                <a:gd name="f275" fmla="*/ f196 1 490"/>
                <a:gd name="f276" fmla="*/ f197 1 425"/>
                <a:gd name="f277" fmla="*/ f198 1 490"/>
                <a:gd name="f278" fmla="*/ f199 1 425"/>
                <a:gd name="f279" fmla="*/ f200 1 490"/>
                <a:gd name="f280" fmla="*/ f201 1 425"/>
                <a:gd name="f281" fmla="*/ f202 1 490"/>
                <a:gd name="f282" fmla="*/ f203 1 425"/>
                <a:gd name="f283" fmla="*/ f204 1 490"/>
                <a:gd name="f284" fmla="*/ f205 1 425"/>
                <a:gd name="f285" fmla="*/ f206 1 490"/>
                <a:gd name="f286" fmla="*/ f207 1 425"/>
                <a:gd name="f287" fmla="*/ f208 1 490"/>
                <a:gd name="f288" fmla="*/ f209 1 425"/>
                <a:gd name="f289" fmla="*/ f210 1 490"/>
                <a:gd name="f290" fmla="*/ f211 1 425"/>
                <a:gd name="f291" fmla="*/ f212 1 490"/>
                <a:gd name="f292" fmla="*/ f213 1 425"/>
                <a:gd name="f293" fmla="*/ f214 1 490"/>
                <a:gd name="f294" fmla="*/ f215 1 425"/>
                <a:gd name="f295" fmla="*/ f216 1 425"/>
                <a:gd name="f296" fmla="*/ f217 1 490"/>
                <a:gd name="f297" fmla="*/ f218 1 425"/>
                <a:gd name="f298" fmla="*/ f219 1 490"/>
                <a:gd name="f299" fmla="*/ f220 1 425"/>
                <a:gd name="f300" fmla="*/ f221 1 490"/>
                <a:gd name="f301" fmla="*/ f222 1 425"/>
                <a:gd name="f302" fmla="*/ f223 1 490"/>
                <a:gd name="f303" fmla="*/ f224 1 425"/>
                <a:gd name="f304" fmla="*/ f225 1 425"/>
                <a:gd name="f305" fmla="*/ f226 1 490"/>
                <a:gd name="f306" fmla="*/ f227 1 425"/>
                <a:gd name="f307" fmla="*/ f228 1 490"/>
                <a:gd name="f308" fmla="*/ f229 1 490"/>
                <a:gd name="f309" fmla="*/ f230 1 490"/>
                <a:gd name="f310" fmla="*/ f231 1 425"/>
                <a:gd name="f311" fmla="*/ f232 1 490"/>
                <a:gd name="f312" fmla="*/ f233 1 425"/>
                <a:gd name="f313" fmla="*/ f234 1 490"/>
                <a:gd name="f314" fmla="*/ f235 1 425"/>
                <a:gd name="f315" fmla="*/ f236 1 490"/>
                <a:gd name="f316" fmla="*/ f237 1 425"/>
                <a:gd name="f317" fmla="*/ f238 1 490"/>
                <a:gd name="f318" fmla="*/ f239 1 425"/>
                <a:gd name="f319" fmla="*/ f240 1 425"/>
                <a:gd name="f320" fmla="*/ f241 1 490"/>
                <a:gd name="f321" fmla="*/ f242 1 425"/>
                <a:gd name="f322" fmla="*/ f243 1 490"/>
                <a:gd name="f323" fmla="*/ f244 1 425"/>
                <a:gd name="f324" fmla="*/ f245 1 490"/>
                <a:gd name="f325" fmla="*/ f246 1 425"/>
                <a:gd name="f326" fmla="*/ f247 1 425"/>
                <a:gd name="f327" fmla="*/ f248 1 490"/>
                <a:gd name="f328" fmla="*/ f249 1 425"/>
                <a:gd name="f329" fmla="*/ f250 1 490"/>
                <a:gd name="f330" fmla="*/ f251 1 425"/>
                <a:gd name="f331" fmla="*/ f252 1 490"/>
                <a:gd name="f332" fmla="*/ f253 1 425"/>
                <a:gd name="f333" fmla="*/ f254 1 490"/>
                <a:gd name="f334" fmla="*/ f255 1 490"/>
                <a:gd name="f335" fmla="*/ f256 1 490"/>
                <a:gd name="f336" fmla="*/ f257 1 425"/>
                <a:gd name="f337" fmla="*/ f258 1 490"/>
                <a:gd name="f338" fmla="*/ 0 1 f179"/>
                <a:gd name="f339" fmla="*/ f6 1 f179"/>
                <a:gd name="f340" fmla="*/ 0 1 f180"/>
                <a:gd name="f341" fmla="*/ f7 1 f180"/>
                <a:gd name="f342" fmla="+- f259 0 f1"/>
                <a:gd name="f343" fmla="*/ f260 1 f179"/>
                <a:gd name="f344" fmla="*/ f261 1 f180"/>
                <a:gd name="f345" fmla="*/ f262 1 f179"/>
                <a:gd name="f346" fmla="*/ f263 1 f180"/>
                <a:gd name="f347" fmla="*/ f264 1 f179"/>
                <a:gd name="f348" fmla="*/ f265 1 f180"/>
                <a:gd name="f349" fmla="*/ f266 1 f179"/>
                <a:gd name="f350" fmla="*/ f267 1 f180"/>
                <a:gd name="f351" fmla="*/ f268 1 f179"/>
                <a:gd name="f352" fmla="*/ f269 1 f180"/>
                <a:gd name="f353" fmla="*/ f270 1 f179"/>
                <a:gd name="f354" fmla="*/ f271 1 f180"/>
                <a:gd name="f355" fmla="*/ f272 1 f179"/>
                <a:gd name="f356" fmla="*/ f273 1 f180"/>
                <a:gd name="f357" fmla="*/ f274 1 f179"/>
                <a:gd name="f358" fmla="*/ f275 1 f180"/>
                <a:gd name="f359" fmla="*/ f276 1 f179"/>
                <a:gd name="f360" fmla="*/ f277 1 f180"/>
                <a:gd name="f361" fmla="*/ f278 1 f179"/>
                <a:gd name="f362" fmla="*/ f279 1 f180"/>
                <a:gd name="f363" fmla="*/ f280 1 f179"/>
                <a:gd name="f364" fmla="*/ f281 1 f180"/>
                <a:gd name="f365" fmla="*/ f282 1 f179"/>
                <a:gd name="f366" fmla="*/ f283 1 f180"/>
                <a:gd name="f367" fmla="*/ f284 1 f179"/>
                <a:gd name="f368" fmla="*/ f285 1 f180"/>
                <a:gd name="f369" fmla="*/ f286 1 f179"/>
                <a:gd name="f370" fmla="*/ f287 1 f180"/>
                <a:gd name="f371" fmla="*/ f288 1 f179"/>
                <a:gd name="f372" fmla="*/ f289 1 f180"/>
                <a:gd name="f373" fmla="*/ f290 1 f179"/>
                <a:gd name="f374" fmla="*/ f291 1 f180"/>
                <a:gd name="f375" fmla="*/ f292 1 f179"/>
                <a:gd name="f376" fmla="*/ f293 1 f180"/>
                <a:gd name="f377" fmla="*/ f294 1 f179"/>
                <a:gd name="f378" fmla="*/ f295 1 f179"/>
                <a:gd name="f379" fmla="*/ f296 1 f180"/>
                <a:gd name="f380" fmla="*/ f297 1 f179"/>
                <a:gd name="f381" fmla="*/ f298 1 f180"/>
                <a:gd name="f382" fmla="*/ f299 1 f179"/>
                <a:gd name="f383" fmla="*/ f300 1 f180"/>
                <a:gd name="f384" fmla="*/ f301 1 f179"/>
                <a:gd name="f385" fmla="*/ f302 1 f180"/>
                <a:gd name="f386" fmla="*/ f303 1 f179"/>
                <a:gd name="f387" fmla="*/ f304 1 f179"/>
                <a:gd name="f388" fmla="*/ f305 1 f180"/>
                <a:gd name="f389" fmla="*/ f306 1 f179"/>
                <a:gd name="f390" fmla="*/ f307 1 f180"/>
                <a:gd name="f391" fmla="*/ f308 1 f180"/>
                <a:gd name="f392" fmla="*/ f309 1 f180"/>
                <a:gd name="f393" fmla="*/ f310 1 f179"/>
                <a:gd name="f394" fmla="*/ f311 1 f180"/>
                <a:gd name="f395" fmla="*/ f312 1 f179"/>
                <a:gd name="f396" fmla="*/ f313 1 f180"/>
                <a:gd name="f397" fmla="*/ f314 1 f179"/>
                <a:gd name="f398" fmla="*/ f315 1 f180"/>
                <a:gd name="f399" fmla="*/ f316 1 f179"/>
                <a:gd name="f400" fmla="*/ f317 1 f180"/>
                <a:gd name="f401" fmla="*/ f318 1 f179"/>
                <a:gd name="f402" fmla="*/ f319 1 f179"/>
                <a:gd name="f403" fmla="*/ f320 1 f180"/>
                <a:gd name="f404" fmla="*/ f321 1 f179"/>
                <a:gd name="f405" fmla="*/ f322 1 f180"/>
                <a:gd name="f406" fmla="*/ f323 1 f179"/>
                <a:gd name="f407" fmla="*/ f324 1 f180"/>
                <a:gd name="f408" fmla="*/ f325 1 f179"/>
                <a:gd name="f409" fmla="*/ f326 1 f179"/>
                <a:gd name="f410" fmla="*/ f327 1 f180"/>
                <a:gd name="f411" fmla="*/ f328 1 f179"/>
                <a:gd name="f412" fmla="*/ f329 1 f180"/>
                <a:gd name="f413" fmla="*/ f330 1 f179"/>
                <a:gd name="f414" fmla="*/ f331 1 f180"/>
                <a:gd name="f415" fmla="*/ f332 1 f179"/>
                <a:gd name="f416" fmla="*/ f333 1 f180"/>
                <a:gd name="f417" fmla="*/ f334 1 f180"/>
                <a:gd name="f418" fmla="*/ f335 1 f180"/>
                <a:gd name="f419" fmla="*/ f336 1 f179"/>
                <a:gd name="f420" fmla="*/ f337 1 f180"/>
                <a:gd name="f421" fmla="*/ f338 f174 1"/>
                <a:gd name="f422" fmla="*/ f339 f174 1"/>
                <a:gd name="f423" fmla="*/ f341 f175 1"/>
                <a:gd name="f424" fmla="*/ f340 f175 1"/>
                <a:gd name="f425" fmla="*/ f343 f174 1"/>
                <a:gd name="f426" fmla="*/ f344 f175 1"/>
                <a:gd name="f427" fmla="*/ f345 f174 1"/>
                <a:gd name="f428" fmla="*/ f346 f175 1"/>
                <a:gd name="f429" fmla="*/ f347 f174 1"/>
                <a:gd name="f430" fmla="*/ f348 f175 1"/>
                <a:gd name="f431" fmla="*/ f349 f174 1"/>
                <a:gd name="f432" fmla="*/ f350 f175 1"/>
                <a:gd name="f433" fmla="*/ f351 f174 1"/>
                <a:gd name="f434" fmla="*/ f352 f175 1"/>
                <a:gd name="f435" fmla="*/ f353 f174 1"/>
                <a:gd name="f436" fmla="*/ f354 f175 1"/>
                <a:gd name="f437" fmla="*/ f355 f174 1"/>
                <a:gd name="f438" fmla="*/ f356 f175 1"/>
                <a:gd name="f439" fmla="*/ f357 f174 1"/>
                <a:gd name="f440" fmla="*/ f358 f175 1"/>
                <a:gd name="f441" fmla="*/ f359 f174 1"/>
                <a:gd name="f442" fmla="*/ f360 f175 1"/>
                <a:gd name="f443" fmla="*/ f361 f174 1"/>
                <a:gd name="f444" fmla="*/ f362 f175 1"/>
                <a:gd name="f445" fmla="*/ f363 f174 1"/>
                <a:gd name="f446" fmla="*/ f364 f175 1"/>
                <a:gd name="f447" fmla="*/ f365 f174 1"/>
                <a:gd name="f448" fmla="*/ f366 f175 1"/>
                <a:gd name="f449" fmla="*/ f367 f174 1"/>
                <a:gd name="f450" fmla="*/ f368 f175 1"/>
                <a:gd name="f451" fmla="*/ f369 f174 1"/>
                <a:gd name="f452" fmla="*/ f370 f175 1"/>
                <a:gd name="f453" fmla="*/ f371 f174 1"/>
                <a:gd name="f454" fmla="*/ f372 f175 1"/>
                <a:gd name="f455" fmla="*/ f373 f174 1"/>
                <a:gd name="f456" fmla="*/ f374 f175 1"/>
                <a:gd name="f457" fmla="*/ f375 f174 1"/>
                <a:gd name="f458" fmla="*/ f376 f175 1"/>
                <a:gd name="f459" fmla="*/ f377 f174 1"/>
                <a:gd name="f460" fmla="*/ f378 f174 1"/>
                <a:gd name="f461" fmla="*/ f379 f175 1"/>
                <a:gd name="f462" fmla="*/ f380 f174 1"/>
                <a:gd name="f463" fmla="*/ f381 f175 1"/>
                <a:gd name="f464" fmla="*/ f382 f174 1"/>
                <a:gd name="f465" fmla="*/ f383 f175 1"/>
                <a:gd name="f466" fmla="*/ f384 f174 1"/>
                <a:gd name="f467" fmla="*/ f385 f175 1"/>
                <a:gd name="f468" fmla="*/ f386 f174 1"/>
                <a:gd name="f469" fmla="*/ f387 f174 1"/>
                <a:gd name="f470" fmla="*/ f388 f175 1"/>
                <a:gd name="f471" fmla="*/ f389 f174 1"/>
                <a:gd name="f472" fmla="*/ f390 f175 1"/>
                <a:gd name="f473" fmla="*/ f391 f175 1"/>
                <a:gd name="f474" fmla="*/ f392 f175 1"/>
                <a:gd name="f475" fmla="*/ f393 f174 1"/>
                <a:gd name="f476" fmla="*/ f394 f175 1"/>
                <a:gd name="f477" fmla="*/ f395 f174 1"/>
                <a:gd name="f478" fmla="*/ f396 f175 1"/>
                <a:gd name="f479" fmla="*/ f397 f174 1"/>
                <a:gd name="f480" fmla="*/ f398 f175 1"/>
                <a:gd name="f481" fmla="*/ f399 f174 1"/>
                <a:gd name="f482" fmla="*/ f400 f175 1"/>
                <a:gd name="f483" fmla="*/ f401 f174 1"/>
                <a:gd name="f484" fmla="*/ f402 f174 1"/>
                <a:gd name="f485" fmla="*/ f403 f175 1"/>
                <a:gd name="f486" fmla="*/ f404 f174 1"/>
                <a:gd name="f487" fmla="*/ f405 f175 1"/>
                <a:gd name="f488" fmla="*/ f406 f174 1"/>
                <a:gd name="f489" fmla="*/ f407 f175 1"/>
                <a:gd name="f490" fmla="*/ f408 f174 1"/>
                <a:gd name="f491" fmla="*/ f409 f174 1"/>
                <a:gd name="f492" fmla="*/ f410 f175 1"/>
                <a:gd name="f493" fmla="*/ f411 f174 1"/>
                <a:gd name="f494" fmla="*/ f412 f175 1"/>
                <a:gd name="f495" fmla="*/ f413 f174 1"/>
                <a:gd name="f496" fmla="*/ f414 f175 1"/>
                <a:gd name="f497" fmla="*/ f415 f174 1"/>
                <a:gd name="f498" fmla="*/ f416 f175 1"/>
                <a:gd name="f499" fmla="*/ f417 f175 1"/>
                <a:gd name="f500" fmla="*/ f418 f175 1"/>
                <a:gd name="f501" fmla="*/ f419 f174 1"/>
                <a:gd name="f502" fmla="*/ f420 f175 1"/>
              </a:gdLst>
              <a:ahLst/>
              <a:cxnLst>
                <a:cxn ang="3cd4">
                  <a:pos x="hc" y="t"/>
                </a:cxn>
                <a:cxn ang="0">
                  <a:pos x="r" y="vc"/>
                </a:cxn>
                <a:cxn ang="cd4">
                  <a:pos x="hc" y="b"/>
                </a:cxn>
                <a:cxn ang="cd2">
                  <a:pos x="l" y="vc"/>
                </a:cxn>
                <a:cxn ang="f342">
                  <a:pos x="f425" y="f426"/>
                </a:cxn>
                <a:cxn ang="f342">
                  <a:pos x="f427" y="f428"/>
                </a:cxn>
                <a:cxn ang="f342">
                  <a:pos x="f429" y="f430"/>
                </a:cxn>
                <a:cxn ang="f342">
                  <a:pos x="f431" y="f432"/>
                </a:cxn>
                <a:cxn ang="f342">
                  <a:pos x="f433" y="f434"/>
                </a:cxn>
                <a:cxn ang="f342">
                  <a:pos x="f435" y="f436"/>
                </a:cxn>
                <a:cxn ang="f342">
                  <a:pos x="f437" y="f438"/>
                </a:cxn>
                <a:cxn ang="f342">
                  <a:pos x="f439" y="f440"/>
                </a:cxn>
                <a:cxn ang="f342">
                  <a:pos x="f441" y="f442"/>
                </a:cxn>
                <a:cxn ang="f342">
                  <a:pos x="f443" y="f444"/>
                </a:cxn>
                <a:cxn ang="f342">
                  <a:pos x="f445" y="f446"/>
                </a:cxn>
                <a:cxn ang="f342">
                  <a:pos x="f447" y="f448"/>
                </a:cxn>
                <a:cxn ang="f342">
                  <a:pos x="f449" y="f450"/>
                </a:cxn>
                <a:cxn ang="f342">
                  <a:pos x="f451" y="f452"/>
                </a:cxn>
                <a:cxn ang="f342">
                  <a:pos x="f453" y="f454"/>
                </a:cxn>
                <a:cxn ang="f342">
                  <a:pos x="f455" y="f456"/>
                </a:cxn>
                <a:cxn ang="f342">
                  <a:pos x="f457" y="f458"/>
                </a:cxn>
                <a:cxn ang="f342">
                  <a:pos x="f459" y="f452"/>
                </a:cxn>
                <a:cxn ang="f342">
                  <a:pos x="f460" y="f461"/>
                </a:cxn>
                <a:cxn ang="f342">
                  <a:pos x="f462" y="f463"/>
                </a:cxn>
                <a:cxn ang="f342">
                  <a:pos x="f464" y="f465"/>
                </a:cxn>
                <a:cxn ang="f342">
                  <a:pos x="f466" y="f467"/>
                </a:cxn>
                <a:cxn ang="f342">
                  <a:pos x="f468" y="f467"/>
                </a:cxn>
                <a:cxn ang="f342">
                  <a:pos x="f469" y="f470"/>
                </a:cxn>
                <a:cxn ang="f342">
                  <a:pos x="f471" y="f472"/>
                </a:cxn>
                <a:cxn ang="f342">
                  <a:pos x="f445" y="f473"/>
                </a:cxn>
                <a:cxn ang="f342">
                  <a:pos x="f443" y="f474"/>
                </a:cxn>
                <a:cxn ang="f342">
                  <a:pos x="f475" y="f476"/>
                </a:cxn>
                <a:cxn ang="f342">
                  <a:pos x="f477" y="f478"/>
                </a:cxn>
                <a:cxn ang="f342">
                  <a:pos x="f479" y="f480"/>
                </a:cxn>
                <a:cxn ang="f342">
                  <a:pos x="f481" y="f482"/>
                </a:cxn>
                <a:cxn ang="f342">
                  <a:pos x="f483" y="f470"/>
                </a:cxn>
                <a:cxn ang="f342">
                  <a:pos x="f484" y="f485"/>
                </a:cxn>
                <a:cxn ang="f342">
                  <a:pos x="f486" y="f487"/>
                </a:cxn>
                <a:cxn ang="f342">
                  <a:pos x="f488" y="f489"/>
                </a:cxn>
                <a:cxn ang="f342">
                  <a:pos x="f490" y="f465"/>
                </a:cxn>
                <a:cxn ang="f342">
                  <a:pos x="f491" y="f487"/>
                </a:cxn>
                <a:cxn ang="f342">
                  <a:pos x="f490" y="f492"/>
                </a:cxn>
                <a:cxn ang="f342">
                  <a:pos x="f493" y="f494"/>
                </a:cxn>
                <a:cxn ang="f342">
                  <a:pos x="f495" y="f496"/>
                </a:cxn>
                <a:cxn ang="f342">
                  <a:pos x="f497" y="f498"/>
                </a:cxn>
                <a:cxn ang="f342">
                  <a:pos x="f425" y="f499"/>
                </a:cxn>
                <a:cxn ang="f342">
                  <a:pos x="f427" y="f500"/>
                </a:cxn>
                <a:cxn ang="f342">
                  <a:pos x="f501" y="f502"/>
                </a:cxn>
              </a:cxnLst>
              <a:rect l="f421" t="f424" r="f422" b="f423"/>
              <a:pathLst>
                <a:path w="425" h="490">
                  <a:moveTo>
                    <a:pt x="f8" y="f9"/>
                  </a:moveTo>
                  <a:lnTo>
                    <a:pt x="f10" y="f2"/>
                  </a:lnTo>
                  <a:lnTo>
                    <a:pt x="f10" y="f11"/>
                  </a:lnTo>
                  <a:lnTo>
                    <a:pt x="f6" y="f12"/>
                  </a:lnTo>
                  <a:lnTo>
                    <a:pt x="f13" y="f14"/>
                  </a:lnTo>
                  <a:lnTo>
                    <a:pt x="f8" y="f15"/>
                  </a:lnTo>
                  <a:lnTo>
                    <a:pt x="f16" y="f17"/>
                  </a:lnTo>
                  <a:lnTo>
                    <a:pt x="f18" y="f19"/>
                  </a:lnTo>
                  <a:lnTo>
                    <a:pt x="f20" y="f21"/>
                  </a:lnTo>
                  <a:lnTo>
                    <a:pt x="f22" y="f23"/>
                  </a:lnTo>
                  <a:lnTo>
                    <a:pt x="f24" y="f25"/>
                  </a:lnTo>
                  <a:lnTo>
                    <a:pt x="f26" y="f27"/>
                  </a:lnTo>
                  <a:lnTo>
                    <a:pt x="f28" y="f5"/>
                  </a:lnTo>
                  <a:lnTo>
                    <a:pt x="f29" y="f30"/>
                  </a:lnTo>
                  <a:lnTo>
                    <a:pt x="f31" y="f32"/>
                  </a:lnTo>
                  <a:lnTo>
                    <a:pt x="f33" y="f34"/>
                  </a:lnTo>
                  <a:lnTo>
                    <a:pt x="f35" y="f36"/>
                  </a:lnTo>
                  <a:lnTo>
                    <a:pt x="f37" y="f38"/>
                  </a:lnTo>
                  <a:lnTo>
                    <a:pt x="f39" y="f40"/>
                  </a:lnTo>
                  <a:lnTo>
                    <a:pt x="f41" y="f40"/>
                  </a:lnTo>
                  <a:lnTo>
                    <a:pt x="f42" y="f43"/>
                  </a:lnTo>
                  <a:lnTo>
                    <a:pt x="f44" y="f45"/>
                  </a:lnTo>
                  <a:lnTo>
                    <a:pt x="f46" y="f47"/>
                  </a:lnTo>
                  <a:lnTo>
                    <a:pt x="f48" y="f49"/>
                  </a:lnTo>
                  <a:lnTo>
                    <a:pt x="f50" y="f51"/>
                  </a:lnTo>
                  <a:lnTo>
                    <a:pt x="f52" y="f51"/>
                  </a:lnTo>
                  <a:lnTo>
                    <a:pt x="f53" y="f47"/>
                  </a:lnTo>
                  <a:lnTo>
                    <a:pt x="f54" y="f55"/>
                  </a:lnTo>
                  <a:lnTo>
                    <a:pt x="f56" y="f55"/>
                  </a:lnTo>
                  <a:lnTo>
                    <a:pt x="f57" y="f49"/>
                  </a:lnTo>
                  <a:lnTo>
                    <a:pt x="f58" y="f59"/>
                  </a:lnTo>
                  <a:lnTo>
                    <a:pt x="f11" y="f60"/>
                  </a:lnTo>
                  <a:lnTo>
                    <a:pt x="f61" y="f59"/>
                  </a:lnTo>
                  <a:lnTo>
                    <a:pt x="f11" y="f51"/>
                  </a:lnTo>
                  <a:lnTo>
                    <a:pt x="f62" y="f45"/>
                  </a:lnTo>
                  <a:lnTo>
                    <a:pt x="f9" y="f63"/>
                  </a:lnTo>
                  <a:lnTo>
                    <a:pt x="f64" y="f65"/>
                  </a:lnTo>
                  <a:lnTo>
                    <a:pt x="f58" y="f65"/>
                  </a:lnTo>
                  <a:lnTo>
                    <a:pt x="f58" y="f45"/>
                  </a:lnTo>
                  <a:lnTo>
                    <a:pt x="f66" y="f67"/>
                  </a:lnTo>
                  <a:lnTo>
                    <a:pt x="f68" y="f67"/>
                  </a:lnTo>
                  <a:lnTo>
                    <a:pt x="f12" y="f67"/>
                  </a:lnTo>
                  <a:lnTo>
                    <a:pt x="f69" y="f63"/>
                  </a:lnTo>
                  <a:lnTo>
                    <a:pt x="f70" y="f43"/>
                  </a:lnTo>
                  <a:lnTo>
                    <a:pt x="f71" y="f72"/>
                  </a:lnTo>
                  <a:lnTo>
                    <a:pt x="f73" y="f74"/>
                  </a:lnTo>
                  <a:lnTo>
                    <a:pt x="f75" y="f74"/>
                  </a:lnTo>
                  <a:lnTo>
                    <a:pt x="f76" y="f74"/>
                  </a:lnTo>
                  <a:lnTo>
                    <a:pt x="f76" y="f40"/>
                  </a:lnTo>
                  <a:lnTo>
                    <a:pt x="f76" y="f74"/>
                  </a:lnTo>
                  <a:lnTo>
                    <a:pt x="f77" y="f65"/>
                  </a:lnTo>
                  <a:lnTo>
                    <a:pt x="f78" y="f67"/>
                  </a:lnTo>
                  <a:lnTo>
                    <a:pt x="f79" y="f49"/>
                  </a:lnTo>
                  <a:lnTo>
                    <a:pt x="f5" y="f60"/>
                  </a:lnTo>
                  <a:lnTo>
                    <a:pt x="f80" y="f69"/>
                  </a:lnTo>
                  <a:lnTo>
                    <a:pt x="f81" y="f82"/>
                  </a:lnTo>
                  <a:lnTo>
                    <a:pt x="f83" y="f84"/>
                  </a:lnTo>
                  <a:lnTo>
                    <a:pt x="f85" y="f86"/>
                  </a:lnTo>
                  <a:lnTo>
                    <a:pt x="f87" y="f88"/>
                  </a:lnTo>
                  <a:lnTo>
                    <a:pt x="f89" y="f90"/>
                  </a:lnTo>
                  <a:lnTo>
                    <a:pt x="f91" y="f92"/>
                  </a:lnTo>
                  <a:lnTo>
                    <a:pt x="f93" y="f94"/>
                  </a:lnTo>
                  <a:lnTo>
                    <a:pt x="f34" y="f95"/>
                  </a:lnTo>
                  <a:lnTo>
                    <a:pt x="f96" y="f97"/>
                  </a:lnTo>
                  <a:lnTo>
                    <a:pt x="f98" y="f99"/>
                  </a:lnTo>
                  <a:lnTo>
                    <a:pt x="f36" y="f99"/>
                  </a:lnTo>
                  <a:lnTo>
                    <a:pt x="f100" y="f97"/>
                  </a:lnTo>
                  <a:lnTo>
                    <a:pt x="f77" y="f97"/>
                  </a:lnTo>
                  <a:lnTo>
                    <a:pt x="f101" y="f99"/>
                  </a:lnTo>
                  <a:lnTo>
                    <a:pt x="f102" y="f103"/>
                  </a:lnTo>
                  <a:lnTo>
                    <a:pt x="f104" y="f105"/>
                  </a:lnTo>
                  <a:lnTo>
                    <a:pt x="f106" y="f107"/>
                  </a:lnTo>
                  <a:lnTo>
                    <a:pt x="f108" y="f107"/>
                  </a:lnTo>
                  <a:lnTo>
                    <a:pt x="f109" y="f110"/>
                  </a:lnTo>
                  <a:lnTo>
                    <a:pt x="f12" y="f111"/>
                  </a:lnTo>
                  <a:lnTo>
                    <a:pt x="f11" y="f111"/>
                  </a:lnTo>
                  <a:lnTo>
                    <a:pt x="f58" y="f112"/>
                  </a:lnTo>
                  <a:lnTo>
                    <a:pt x="f57" y="f110"/>
                  </a:lnTo>
                  <a:lnTo>
                    <a:pt x="f56" y="f110"/>
                  </a:lnTo>
                  <a:lnTo>
                    <a:pt x="f113" y="f114"/>
                  </a:lnTo>
                  <a:lnTo>
                    <a:pt x="f50" y="f110"/>
                  </a:lnTo>
                  <a:lnTo>
                    <a:pt x="f115" y="f116"/>
                  </a:lnTo>
                  <a:lnTo>
                    <a:pt x="f42" y="f117"/>
                  </a:lnTo>
                  <a:lnTo>
                    <a:pt x="f118" y="f119"/>
                  </a:lnTo>
                  <a:lnTo>
                    <a:pt x="f41" y="f112"/>
                  </a:lnTo>
                  <a:lnTo>
                    <a:pt x="f120" y="f121"/>
                  </a:lnTo>
                  <a:lnTo>
                    <a:pt x="f35" y="f7"/>
                  </a:lnTo>
                  <a:lnTo>
                    <a:pt x="f122" y="f123"/>
                  </a:lnTo>
                  <a:lnTo>
                    <a:pt x="f124" y="f112"/>
                  </a:lnTo>
                  <a:lnTo>
                    <a:pt x="f124" y="f119"/>
                  </a:lnTo>
                  <a:lnTo>
                    <a:pt x="f125" y="f116"/>
                  </a:lnTo>
                  <a:lnTo>
                    <a:pt x="f126" y="f117"/>
                  </a:lnTo>
                  <a:lnTo>
                    <a:pt x="f127" y="f103"/>
                  </a:lnTo>
                  <a:lnTo>
                    <a:pt x="f126" y="f95"/>
                  </a:lnTo>
                  <a:lnTo>
                    <a:pt x="f128" y="f129"/>
                  </a:lnTo>
                  <a:lnTo>
                    <a:pt x="f128" y="f130"/>
                  </a:lnTo>
                  <a:lnTo>
                    <a:pt x="f131" y="f132"/>
                  </a:lnTo>
                  <a:lnTo>
                    <a:pt x="f133" y="f134"/>
                  </a:lnTo>
                  <a:lnTo>
                    <a:pt x="f135" y="f134"/>
                  </a:lnTo>
                  <a:lnTo>
                    <a:pt x="f136" y="f137"/>
                  </a:lnTo>
                  <a:lnTo>
                    <a:pt x="f138" y="f139"/>
                  </a:lnTo>
                  <a:lnTo>
                    <a:pt x="f140" y="f139"/>
                  </a:lnTo>
                  <a:lnTo>
                    <a:pt x="f141" y="f137"/>
                  </a:lnTo>
                  <a:lnTo>
                    <a:pt x="f142" y="f92"/>
                  </a:lnTo>
                  <a:lnTo>
                    <a:pt x="f143" y="f92"/>
                  </a:lnTo>
                  <a:lnTo>
                    <a:pt x="f143" y="f134"/>
                  </a:lnTo>
                  <a:lnTo>
                    <a:pt x="f144" y="f145"/>
                  </a:lnTo>
                  <a:lnTo>
                    <a:pt x="f141" y="f146"/>
                  </a:lnTo>
                  <a:lnTo>
                    <a:pt x="f142" y="f147"/>
                  </a:lnTo>
                  <a:lnTo>
                    <a:pt x="f142" y="f148"/>
                  </a:lnTo>
                  <a:lnTo>
                    <a:pt x="f143" y="f149"/>
                  </a:lnTo>
                  <a:lnTo>
                    <a:pt x="f150" y="f151"/>
                  </a:lnTo>
                  <a:lnTo>
                    <a:pt x="f152" y="f153"/>
                  </a:lnTo>
                  <a:lnTo>
                    <a:pt x="f154" y="f155"/>
                  </a:lnTo>
                  <a:lnTo>
                    <a:pt x="f156" y="f157"/>
                  </a:lnTo>
                  <a:lnTo>
                    <a:pt x="f158" y="f159"/>
                  </a:lnTo>
                  <a:lnTo>
                    <a:pt x="f160" y="f161"/>
                  </a:lnTo>
                  <a:lnTo>
                    <a:pt x="f162" y="f161"/>
                  </a:lnTo>
                  <a:lnTo>
                    <a:pt x="f163" y="f164"/>
                  </a:lnTo>
                  <a:lnTo>
                    <a:pt x="f20" y="f165"/>
                  </a:lnTo>
                  <a:lnTo>
                    <a:pt x="f10" y="f166"/>
                  </a:lnTo>
                  <a:lnTo>
                    <a:pt x="f8" y="f167"/>
                  </a:lnTo>
                  <a:lnTo>
                    <a:pt x="f16" y="f168"/>
                  </a:lnTo>
                  <a:lnTo>
                    <a:pt x="f8" y="f169"/>
                  </a:lnTo>
                  <a:lnTo>
                    <a:pt x="f170" y="f171"/>
                  </a:lnTo>
                  <a:lnTo>
                    <a:pt x="f6" y="f82"/>
                  </a:lnTo>
                  <a:lnTo>
                    <a:pt x="f170" y="f172"/>
                  </a:lnTo>
                  <a:lnTo>
                    <a:pt x="f8" y="f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5" name="Freeform 40">
              <a:extLst>
                <a:ext uri="{FF2B5EF4-FFF2-40B4-BE49-F238E27FC236}">
                  <a16:creationId xmlns:a16="http://schemas.microsoft.com/office/drawing/2014/main" id="{3EE6AF45-D8F7-E426-E3D4-45B7981F2BEA}"/>
                </a:ext>
              </a:extLst>
            </p:cNvPr>
            <p:cNvSpPr/>
            <p:nvPr/>
          </p:nvSpPr>
          <p:spPr>
            <a:xfrm>
              <a:off x="4962695" y="1256751"/>
              <a:ext cx="932633" cy="932633"/>
            </a:xfrm>
            <a:custGeom>
              <a:avLst/>
              <a:gdLst>
                <a:gd name="f0" fmla="val 10800000"/>
                <a:gd name="f1" fmla="val 5400000"/>
                <a:gd name="f2" fmla="val 360"/>
                <a:gd name="f3" fmla="val 180"/>
                <a:gd name="f4" fmla="val w"/>
                <a:gd name="f5" fmla="val h"/>
                <a:gd name="f6" fmla="val 0"/>
                <a:gd name="f7" fmla="val 786"/>
                <a:gd name="f8" fmla="val 537"/>
                <a:gd name="f9" fmla="val 161"/>
                <a:gd name="f10" fmla="val 540"/>
                <a:gd name="f11" fmla="val 166"/>
                <a:gd name="f12" fmla="val 542"/>
                <a:gd name="f13" fmla="val 547"/>
                <a:gd name="f14" fmla="val 544"/>
                <a:gd name="f15" fmla="val 163"/>
                <a:gd name="f16" fmla="val 159"/>
                <a:gd name="f17" fmla="val 152"/>
                <a:gd name="f18" fmla="val 147"/>
                <a:gd name="f19" fmla="val 142"/>
                <a:gd name="f20" fmla="val 535"/>
                <a:gd name="f21" fmla="val 530"/>
                <a:gd name="f22" fmla="val 149"/>
                <a:gd name="f23" fmla="val 154"/>
                <a:gd name="f24" fmla="val 168"/>
                <a:gd name="f25" fmla="val 173"/>
                <a:gd name="f26" fmla="val 175"/>
                <a:gd name="f27" fmla="val 549"/>
                <a:gd name="f28" fmla="val 178"/>
                <a:gd name="f29" fmla="val 171"/>
                <a:gd name="f30" fmla="val 83"/>
                <a:gd name="f31" fmla="val 43"/>
                <a:gd name="f32" fmla="val 45"/>
                <a:gd name="f33" fmla="val 50"/>
                <a:gd name="f34" fmla="val 85"/>
                <a:gd name="f35" fmla="val 93"/>
                <a:gd name="f36" fmla="val 47"/>
                <a:gd name="f37" fmla="val 102"/>
                <a:gd name="f38" fmla="val 104"/>
                <a:gd name="f39" fmla="val 40"/>
                <a:gd name="f40" fmla="val 38"/>
                <a:gd name="f41" fmla="val 36"/>
                <a:gd name="f42" fmla="val 128"/>
                <a:gd name="f43" fmla="val 19"/>
                <a:gd name="f44" fmla="val 130"/>
                <a:gd name="f45" fmla="val 14"/>
                <a:gd name="f46" fmla="val 12"/>
                <a:gd name="f47" fmla="val 10"/>
                <a:gd name="f48" fmla="val 137"/>
                <a:gd name="f49" fmla="val 135"/>
                <a:gd name="f50" fmla="val 2"/>
                <a:gd name="f51" fmla="val 116"/>
                <a:gd name="f52" fmla="val 81"/>
                <a:gd name="f53" fmla="val 133"/>
                <a:gd name="f54" fmla="val 123"/>
                <a:gd name="f55" fmla="val 126"/>
                <a:gd name="f56" fmla="val 144"/>
                <a:gd name="f57" fmla="val 118"/>
                <a:gd name="f58" fmla="val 192"/>
                <a:gd name="f59" fmla="val 194"/>
                <a:gd name="f60" fmla="val 97"/>
                <a:gd name="f61" fmla="val 95"/>
                <a:gd name="f62" fmla="val 189"/>
                <a:gd name="f63" fmla="val 92"/>
                <a:gd name="f64" fmla="val 211"/>
                <a:gd name="f65" fmla="val 88"/>
                <a:gd name="f66" fmla="val 213"/>
                <a:gd name="f67" fmla="val 208"/>
                <a:gd name="f68" fmla="val 201"/>
                <a:gd name="f69" fmla="val 78"/>
                <a:gd name="f70" fmla="val 182"/>
                <a:gd name="f71" fmla="val 114"/>
                <a:gd name="f72" fmla="val 145"/>
                <a:gd name="f73" fmla="val 121"/>
                <a:gd name="f74" fmla="val 577"/>
                <a:gd name="f75" fmla="val 206"/>
                <a:gd name="f76" fmla="val 582"/>
                <a:gd name="f77" fmla="val 592"/>
                <a:gd name="f78" fmla="val 603"/>
                <a:gd name="f79" fmla="val 608"/>
                <a:gd name="f80" fmla="val 204"/>
                <a:gd name="f81" fmla="val 610"/>
                <a:gd name="f82" fmla="val 199"/>
                <a:gd name="f83" fmla="val 197"/>
                <a:gd name="f84" fmla="val 606"/>
                <a:gd name="f85" fmla="val 601"/>
                <a:gd name="f86" fmla="val 596"/>
                <a:gd name="f87" fmla="val 187"/>
                <a:gd name="f88" fmla="val 589"/>
                <a:gd name="f89" fmla="val 584"/>
                <a:gd name="f90" fmla="val 398"/>
                <a:gd name="f91" fmla="val 246"/>
                <a:gd name="f92" fmla="val 402"/>
                <a:gd name="f93" fmla="val 242"/>
                <a:gd name="f94" fmla="val 407"/>
                <a:gd name="f95" fmla="val 239"/>
                <a:gd name="f96" fmla="val 419"/>
                <a:gd name="f97" fmla="val 237"/>
                <a:gd name="f98" fmla="val 426"/>
                <a:gd name="f99" fmla="val 230"/>
                <a:gd name="f100" fmla="val 431"/>
                <a:gd name="f101" fmla="val 223"/>
                <a:gd name="f102" fmla="val 435"/>
                <a:gd name="f103" fmla="val 218"/>
                <a:gd name="f104" fmla="val 443"/>
                <a:gd name="f105" fmla="val 216"/>
                <a:gd name="f106" fmla="val 454"/>
                <a:gd name="f107" fmla="val 469"/>
                <a:gd name="f108" fmla="val 220"/>
                <a:gd name="f109" fmla="val 483"/>
                <a:gd name="f110" fmla="val 225"/>
                <a:gd name="f111" fmla="val 499"/>
                <a:gd name="f112" fmla="val 504"/>
                <a:gd name="f113" fmla="val 506"/>
                <a:gd name="f114" fmla="val 234"/>
                <a:gd name="f115" fmla="val 232"/>
                <a:gd name="f116" fmla="val 511"/>
                <a:gd name="f117" fmla="val 514"/>
                <a:gd name="f118" fmla="val 518"/>
                <a:gd name="f119" fmla="val 521"/>
                <a:gd name="f120" fmla="val 523"/>
                <a:gd name="f121" fmla="val 525"/>
                <a:gd name="f122" fmla="val 528"/>
                <a:gd name="f123" fmla="val 568"/>
                <a:gd name="f124" fmla="val 573"/>
                <a:gd name="f125" fmla="val 575"/>
                <a:gd name="f126" fmla="val 563"/>
                <a:gd name="f127" fmla="val 561"/>
                <a:gd name="f128" fmla="val 558"/>
                <a:gd name="f129" fmla="val 556"/>
                <a:gd name="f130" fmla="val 551"/>
                <a:gd name="f131" fmla="val 185"/>
                <a:gd name="f132" fmla="val 156"/>
                <a:gd name="f133" fmla="val 509"/>
                <a:gd name="f134" fmla="val 495"/>
                <a:gd name="f135" fmla="val 488"/>
                <a:gd name="f136" fmla="val 480"/>
                <a:gd name="f137" fmla="val 476"/>
                <a:gd name="f138" fmla="val 464"/>
                <a:gd name="f139" fmla="val 461"/>
                <a:gd name="f140" fmla="val 459"/>
                <a:gd name="f141" fmla="val 450"/>
                <a:gd name="f142" fmla="val 438"/>
                <a:gd name="f143" fmla="val 409"/>
                <a:gd name="f144" fmla="val 393"/>
                <a:gd name="f145" fmla="val 381"/>
                <a:gd name="f146" fmla="val 369"/>
                <a:gd name="f147" fmla="val 367"/>
                <a:gd name="f148" fmla="val 357"/>
                <a:gd name="f149" fmla="val 346"/>
                <a:gd name="f150" fmla="val 336"/>
                <a:gd name="f151" fmla="val 329"/>
                <a:gd name="f152" fmla="val 327"/>
                <a:gd name="f153" fmla="val 324"/>
                <a:gd name="f154" fmla="val 320"/>
                <a:gd name="f155" fmla="val 315"/>
                <a:gd name="f156" fmla="val 310"/>
                <a:gd name="f157" fmla="val 303"/>
                <a:gd name="f158" fmla="val 298"/>
                <a:gd name="f159" fmla="val 291"/>
                <a:gd name="f160" fmla="val 289"/>
                <a:gd name="f161" fmla="val 282"/>
                <a:gd name="f162" fmla="val 265"/>
                <a:gd name="f163" fmla="val 263"/>
                <a:gd name="f164" fmla="val 260"/>
                <a:gd name="f165" fmla="val 258"/>
                <a:gd name="f166" fmla="val 253"/>
                <a:gd name="f167" fmla="val 249"/>
                <a:gd name="f168" fmla="val 140"/>
                <a:gd name="f169" fmla="val 119"/>
                <a:gd name="f170" fmla="val 107"/>
                <a:gd name="f171" fmla="val 74"/>
                <a:gd name="f172" fmla="val 57"/>
                <a:gd name="f173" fmla="val 33"/>
                <a:gd name="f174" fmla="val 22"/>
                <a:gd name="f175" fmla="val 5"/>
                <a:gd name="f176" fmla="val 3"/>
                <a:gd name="f177" fmla="val 227"/>
                <a:gd name="f178" fmla="val 7"/>
                <a:gd name="f179" fmla="val 17"/>
                <a:gd name="f180" fmla="val 26"/>
                <a:gd name="f181" fmla="val 244"/>
                <a:gd name="f182" fmla="val 29"/>
                <a:gd name="f183" fmla="val 251"/>
                <a:gd name="f184" fmla="val 52"/>
                <a:gd name="f185" fmla="val 62"/>
                <a:gd name="f186" fmla="val 256"/>
                <a:gd name="f187" fmla="val 268"/>
                <a:gd name="f188" fmla="val 270"/>
                <a:gd name="f189" fmla="val 275"/>
                <a:gd name="f190" fmla="val 272"/>
                <a:gd name="f191" fmla="val 277"/>
                <a:gd name="f192" fmla="val 284"/>
                <a:gd name="f193" fmla="val 294"/>
                <a:gd name="f194" fmla="val 296"/>
                <a:gd name="f195" fmla="val 301"/>
                <a:gd name="f196" fmla="val 305"/>
                <a:gd name="f197" fmla="val 308"/>
                <a:gd name="f198" fmla="val 341"/>
                <a:gd name="f199" fmla="val 343"/>
                <a:gd name="f200" fmla="val 365"/>
                <a:gd name="f201" fmla="val 374"/>
                <a:gd name="f202" fmla="val 355"/>
                <a:gd name="f203" fmla="val 279"/>
                <a:gd name="f204" fmla="val 317"/>
                <a:gd name="f205" fmla="val 322"/>
                <a:gd name="f206" fmla="val 287"/>
                <a:gd name="f207" fmla="val 331"/>
                <a:gd name="f208" fmla="val 338"/>
                <a:gd name="f209" fmla="val 348"/>
                <a:gd name="f210" fmla="val 353"/>
                <a:gd name="f211" fmla="val 362"/>
                <a:gd name="f212" fmla="val 372"/>
                <a:gd name="f213" fmla="val 376"/>
                <a:gd name="f214" fmla="val 383"/>
                <a:gd name="f215" fmla="val 391"/>
                <a:gd name="f216" fmla="val 532"/>
                <a:gd name="f217" fmla="val 412"/>
                <a:gd name="f218" fmla="val 414"/>
                <a:gd name="f219" fmla="val 783"/>
                <a:gd name="f220" fmla="val 552"/>
                <a:gd name="f221" fmla="val 781"/>
                <a:gd name="f222" fmla="val 778"/>
                <a:gd name="f223" fmla="val 545"/>
                <a:gd name="f224" fmla="val 767"/>
                <a:gd name="f225" fmla="val 750"/>
                <a:gd name="f226" fmla="val 738"/>
                <a:gd name="f227" fmla="val 731"/>
                <a:gd name="f228" fmla="val 440"/>
                <a:gd name="f229" fmla="val 724"/>
                <a:gd name="f230" fmla="val 433"/>
                <a:gd name="f231" fmla="val 715"/>
                <a:gd name="f232" fmla="val 707"/>
                <a:gd name="f233" fmla="val 429"/>
                <a:gd name="f234" fmla="val 705"/>
                <a:gd name="f235" fmla="val 698"/>
                <a:gd name="f236" fmla="val 686"/>
                <a:gd name="f237" fmla="val 681"/>
                <a:gd name="f238" fmla="val 448"/>
                <a:gd name="f239" fmla="val 679"/>
                <a:gd name="f240" fmla="val 452"/>
                <a:gd name="f241" fmla="val 677"/>
                <a:gd name="f242" fmla="val 455"/>
                <a:gd name="f243" fmla="val 672"/>
                <a:gd name="f244" fmla="val 457"/>
                <a:gd name="f245" fmla="val 462"/>
                <a:gd name="f246" fmla="val 478"/>
                <a:gd name="f247" fmla="val 670"/>
                <a:gd name="f248" fmla="val 481"/>
                <a:gd name="f249" fmla="val 665"/>
                <a:gd name="f250" fmla="val 663"/>
                <a:gd name="f251" fmla="val 658"/>
                <a:gd name="f252" fmla="val 497"/>
                <a:gd name="f253" fmla="val 655"/>
                <a:gd name="f254" fmla="val 500"/>
                <a:gd name="f255" fmla="val 648"/>
                <a:gd name="f256" fmla="val 639"/>
                <a:gd name="f257" fmla="val 632"/>
                <a:gd name="f258" fmla="val 492"/>
                <a:gd name="f259" fmla="val 627"/>
                <a:gd name="f260" fmla="val 490"/>
                <a:gd name="f261" fmla="val 471"/>
                <a:gd name="f262" fmla="val 644"/>
                <a:gd name="f263" fmla="val 646"/>
                <a:gd name="f264" fmla="val 445"/>
                <a:gd name="f265" fmla="val 651"/>
                <a:gd name="f266" fmla="val 436"/>
                <a:gd name="f267" fmla="val 421"/>
                <a:gd name="f268" fmla="val 653"/>
                <a:gd name="f269" fmla="val 405"/>
                <a:gd name="f270" fmla="val 660"/>
                <a:gd name="f271" fmla="val 641"/>
                <a:gd name="f272" fmla="val 313"/>
                <a:gd name="f273" fmla="val 637"/>
                <a:gd name="f274" fmla="val 634"/>
                <a:gd name="f275" fmla="val 618"/>
                <a:gd name="f276" fmla="val 587"/>
                <a:gd name="f277" fmla="val 580"/>
                <a:gd name="f278" fmla="val 566"/>
                <a:gd name="f279" fmla="val 554"/>
                <a:gd name="f280" fmla="val 502"/>
                <a:gd name="f281" fmla="val 332"/>
                <a:gd name="f282" fmla="val 350"/>
                <a:gd name="f283" fmla="val 466"/>
                <a:gd name="f284" fmla="val 386"/>
                <a:gd name="f285" fmla="val 358"/>
                <a:gd name="f286" fmla="val 384"/>
                <a:gd name="f287" fmla="val 447"/>
                <a:gd name="f288" fmla="val 339"/>
                <a:gd name="f289" fmla="val 334"/>
                <a:gd name="f290" fmla="val 428"/>
                <a:gd name="f291" fmla="val 424"/>
                <a:gd name="f292" fmla="val 400"/>
                <a:gd name="f293" fmla="val 417"/>
                <a:gd name="f294" fmla="val 395"/>
                <a:gd name="f295" fmla="val 388"/>
                <a:gd name="f296" fmla="val 507"/>
                <a:gd name="f297" fmla="val 594"/>
                <a:gd name="f298" fmla="val 649"/>
                <a:gd name="f299" fmla="val 680"/>
                <a:gd name="f300" fmla="val 696"/>
                <a:gd name="f301" fmla="val 710"/>
                <a:gd name="f302" fmla="val 722"/>
                <a:gd name="f303" fmla="val 741"/>
                <a:gd name="f304" fmla="val 753"/>
                <a:gd name="f305" fmla="val 765"/>
                <a:gd name="f306" fmla="val 772"/>
                <a:gd name="f307" fmla="val 784"/>
                <a:gd name="f308" fmla="val 779"/>
                <a:gd name="f309" fmla="val 774"/>
                <a:gd name="f310" fmla="val 769"/>
                <a:gd name="f311" fmla="val 762"/>
                <a:gd name="f312" fmla="val 758"/>
                <a:gd name="f313" fmla="val 599"/>
                <a:gd name="f314" fmla="val 760"/>
                <a:gd name="f315" fmla="val 629"/>
                <a:gd name="f316" fmla="val 746"/>
                <a:gd name="f317" fmla="val 691"/>
                <a:gd name="f318" fmla="val 739"/>
                <a:gd name="f319" fmla="val 732"/>
                <a:gd name="f320" fmla="val 729"/>
                <a:gd name="f321" fmla="val 727"/>
                <a:gd name="f322" fmla="val 726"/>
                <a:gd name="f323" fmla="val 713"/>
                <a:gd name="f324" fmla="val 706"/>
                <a:gd name="f325" fmla="val 703"/>
                <a:gd name="f326" fmla="val 733"/>
                <a:gd name="f327" fmla="val 701"/>
                <a:gd name="f328" fmla="val 689"/>
                <a:gd name="f329" fmla="val 687"/>
                <a:gd name="f330" fmla="val 682"/>
                <a:gd name="f331" fmla="val 736"/>
                <a:gd name="f332" fmla="val 675"/>
                <a:gd name="f333" fmla="val 656"/>
                <a:gd name="f334" fmla="val 743"/>
                <a:gd name="f335" fmla="val 745"/>
                <a:gd name="f336" fmla="val 755"/>
                <a:gd name="f337" fmla="val 642"/>
                <a:gd name="f338" fmla="val 757"/>
                <a:gd name="f339" fmla="val 623"/>
                <a:gd name="f340" fmla="val 616"/>
                <a:gd name="f341" fmla="val 611"/>
                <a:gd name="f342" fmla="val 764"/>
                <a:gd name="f343" fmla="val 597"/>
                <a:gd name="f344" fmla="val 771"/>
                <a:gd name="f345" fmla="val 776"/>
                <a:gd name="f346" fmla="val 613"/>
                <a:gd name="f347" fmla="+- 0 0 -90"/>
                <a:gd name="f348" fmla="*/ f4 1 786"/>
                <a:gd name="f349" fmla="*/ f5 1 786"/>
                <a:gd name="f350" fmla="+- f7 0 f6"/>
                <a:gd name="f351" fmla="*/ f347 f0 1"/>
                <a:gd name="f352" fmla="*/ f350 1 786"/>
                <a:gd name="f353" fmla="*/ 852488 f350 1"/>
                <a:gd name="f354" fmla="*/ 225425 f350 1"/>
                <a:gd name="f355" fmla="*/ 871538 f350 1"/>
                <a:gd name="f356" fmla="*/ 277813 f350 1"/>
                <a:gd name="f357" fmla="*/ 161925 f350 1"/>
                <a:gd name="f358" fmla="*/ 68263 f350 1"/>
                <a:gd name="f359" fmla="*/ 217488 f350 1"/>
                <a:gd name="f360" fmla="*/ 0 f350 1"/>
                <a:gd name="f361" fmla="*/ 255588 f350 1"/>
                <a:gd name="f362" fmla="*/ 211138 f350 1"/>
                <a:gd name="f363" fmla="*/ 233363 f350 1"/>
                <a:gd name="f364" fmla="*/ 300038 f350 1"/>
                <a:gd name="f365" fmla="*/ 146050 f350 1"/>
                <a:gd name="f366" fmla="*/ 230188 f350 1"/>
                <a:gd name="f367" fmla="*/ 192088 f350 1"/>
                <a:gd name="f368" fmla="*/ 962025 f350 1"/>
                <a:gd name="f369" fmla="*/ 307975 f350 1"/>
                <a:gd name="f370" fmla="*/ 915988 f350 1"/>
                <a:gd name="f371" fmla="*/ 319088 f350 1"/>
                <a:gd name="f372" fmla="*/ 684213 f350 1"/>
                <a:gd name="f373" fmla="*/ 354013 f350 1"/>
                <a:gd name="f374" fmla="*/ 803275 f350 1"/>
                <a:gd name="f375" fmla="*/ 371475 f350 1"/>
                <a:gd name="f376" fmla="*/ 830263 f350 1"/>
                <a:gd name="f377" fmla="*/ 342900 f350 1"/>
                <a:gd name="f378" fmla="*/ 893763 f350 1"/>
                <a:gd name="f379" fmla="*/ 315913 f350 1"/>
                <a:gd name="f380" fmla="*/ 860425 f350 1"/>
                <a:gd name="f381" fmla="*/ 808038 f350 1"/>
                <a:gd name="f382" fmla="*/ 736600 f350 1"/>
                <a:gd name="f383" fmla="*/ 244475 f350 1"/>
                <a:gd name="f384" fmla="*/ 623888 f350 1"/>
                <a:gd name="f385" fmla="*/ 508000 f350 1"/>
                <a:gd name="f386" fmla="*/ 412750 f350 1"/>
                <a:gd name="f387" fmla="*/ 293688 f350 1"/>
                <a:gd name="f388" fmla="*/ 288925 f350 1"/>
                <a:gd name="f389" fmla="*/ 241300 f350 1"/>
                <a:gd name="f390" fmla="*/ 252413 f350 1"/>
                <a:gd name="f391" fmla="*/ 214313 f350 1"/>
                <a:gd name="f392" fmla="*/ 200025 f350 1"/>
                <a:gd name="f393" fmla="*/ 90488 f350 1"/>
                <a:gd name="f394" fmla="*/ 19050 f350 1"/>
                <a:gd name="f395" fmla="*/ 360363 f350 1"/>
                <a:gd name="f396" fmla="*/ 153988 f350 1"/>
                <a:gd name="f397" fmla="*/ 431800 f350 1"/>
                <a:gd name="f398" fmla="*/ 387350 f350 1"/>
                <a:gd name="f399" fmla="*/ 544513 f350 1"/>
                <a:gd name="f400" fmla="*/ 439738 f350 1"/>
                <a:gd name="f401" fmla="*/ 563563 f350 1"/>
                <a:gd name="f402" fmla="*/ 492125 f350 1"/>
                <a:gd name="f403" fmla="*/ 420688 f350 1"/>
                <a:gd name="f404" fmla="*/ 536575 f350 1"/>
                <a:gd name="f405" fmla="*/ 425450 f350 1"/>
                <a:gd name="f406" fmla="*/ 549275 f350 1"/>
                <a:gd name="f407" fmla="*/ 469900 f350 1"/>
                <a:gd name="f408" fmla="*/ 596900 f350 1"/>
                <a:gd name="f409" fmla="*/ 395288 f350 1"/>
                <a:gd name="f410" fmla="*/ 857250 f350 1"/>
                <a:gd name="f411" fmla="*/ 390525 f350 1"/>
                <a:gd name="f412" fmla="*/ 657225 f350 1"/>
                <a:gd name="f413" fmla="*/ 560388 f350 1"/>
                <a:gd name="f414" fmla="*/ 1190625 f350 1"/>
                <a:gd name="f415" fmla="*/ 755650 f350 1"/>
                <a:gd name="f416" fmla="*/ 1077913 f350 1"/>
                <a:gd name="f417" fmla="*/ 717550 f350 1"/>
                <a:gd name="f418" fmla="*/ 1044575 f350 1"/>
                <a:gd name="f419" fmla="*/ 788988 f350 1"/>
                <a:gd name="f420" fmla="*/ 1003300 f350 1"/>
                <a:gd name="f421" fmla="*/ 722313 f350 1"/>
                <a:gd name="f422" fmla="*/ 654050 f350 1"/>
                <a:gd name="f423" fmla="*/ 1017588 f350 1"/>
                <a:gd name="f424" fmla="*/ 519113 f350 1"/>
                <a:gd name="f425" fmla="*/ 1025525 f350 1"/>
                <a:gd name="f426" fmla="*/ 473075 f350 1"/>
                <a:gd name="f427" fmla="*/ 920750 f350 1"/>
                <a:gd name="f428" fmla="*/ 800100 f350 1"/>
                <a:gd name="f429" fmla="*/ 766763 f350 1"/>
                <a:gd name="f430" fmla="*/ 455613 f350 1"/>
                <a:gd name="f431" fmla="*/ 731838 f350 1"/>
                <a:gd name="f432" fmla="*/ 582613 f350 1"/>
                <a:gd name="f433" fmla="*/ 609600 f350 1"/>
                <a:gd name="f434" fmla="*/ 714375 f350 1"/>
                <a:gd name="f435" fmla="*/ 527050 f350 1"/>
                <a:gd name="f436" fmla="*/ 604838 f350 1"/>
                <a:gd name="f437" fmla="*/ 635000 f350 1"/>
                <a:gd name="f438" fmla="*/ 739775 f350 1"/>
                <a:gd name="f439" fmla="*/ 649288 f350 1"/>
                <a:gd name="f440" fmla="*/ 909638 f350 1"/>
                <a:gd name="f441" fmla="*/ 698500 f350 1"/>
                <a:gd name="f442" fmla="*/ 1127125 f350 1"/>
                <a:gd name="f443" fmla="*/ 1228725 f350 1"/>
                <a:gd name="f444" fmla="*/ 1146175 f350 1"/>
                <a:gd name="f445" fmla="*/ 1157288 f350 1"/>
                <a:gd name="f446" fmla="*/ 1171575 f350 1"/>
                <a:gd name="f447" fmla="*/ 1090613 f350 1"/>
                <a:gd name="f448" fmla="*/ 1198563 f350 1"/>
                <a:gd name="f449" fmla="*/ 989013 f350 1"/>
                <a:gd name="f450" fmla="*/ 1231900 f350 1"/>
                <a:gd name="f451" fmla="*/ 965200 f350 1"/>
                <a:gd name="f452" fmla="*/ 695325 f350 1"/>
                <a:gd name="f453" fmla="*/ 450850 f350 1"/>
                <a:gd name="f454" fmla="*/ f351 1 f3"/>
                <a:gd name="f455" fmla="*/ f353 1 786"/>
                <a:gd name="f456" fmla="*/ f354 1 786"/>
                <a:gd name="f457" fmla="*/ f355 1 786"/>
                <a:gd name="f458" fmla="*/ f356 1 786"/>
                <a:gd name="f459" fmla="*/ f357 1 786"/>
                <a:gd name="f460" fmla="*/ f358 1 786"/>
                <a:gd name="f461" fmla="*/ f359 1 786"/>
                <a:gd name="f462" fmla="*/ f360 1 786"/>
                <a:gd name="f463" fmla="*/ f361 1 786"/>
                <a:gd name="f464" fmla="*/ f362 1 786"/>
                <a:gd name="f465" fmla="*/ f363 1 786"/>
                <a:gd name="f466" fmla="*/ f364 1 786"/>
                <a:gd name="f467" fmla="*/ f365 1 786"/>
                <a:gd name="f468" fmla="*/ f366 1 786"/>
                <a:gd name="f469" fmla="*/ f367 1 786"/>
                <a:gd name="f470" fmla="*/ f368 1 786"/>
                <a:gd name="f471" fmla="*/ f369 1 786"/>
                <a:gd name="f472" fmla="*/ f370 1 786"/>
                <a:gd name="f473" fmla="*/ f371 1 786"/>
                <a:gd name="f474" fmla="*/ f372 1 786"/>
                <a:gd name="f475" fmla="*/ f373 1 786"/>
                <a:gd name="f476" fmla="*/ f374 1 786"/>
                <a:gd name="f477" fmla="*/ f375 1 786"/>
                <a:gd name="f478" fmla="*/ f376 1 786"/>
                <a:gd name="f479" fmla="*/ f377 1 786"/>
                <a:gd name="f480" fmla="*/ f378 1 786"/>
                <a:gd name="f481" fmla="*/ f379 1 786"/>
                <a:gd name="f482" fmla="*/ f380 1 786"/>
                <a:gd name="f483" fmla="*/ f381 1 786"/>
                <a:gd name="f484" fmla="*/ f382 1 786"/>
                <a:gd name="f485" fmla="*/ f383 1 786"/>
                <a:gd name="f486" fmla="*/ f384 1 786"/>
                <a:gd name="f487" fmla="*/ f385 1 786"/>
                <a:gd name="f488" fmla="*/ f386 1 786"/>
                <a:gd name="f489" fmla="*/ f387 1 786"/>
                <a:gd name="f490" fmla="*/ f388 1 786"/>
                <a:gd name="f491" fmla="*/ f389 1 786"/>
                <a:gd name="f492" fmla="*/ f390 1 786"/>
                <a:gd name="f493" fmla="*/ f391 1 786"/>
                <a:gd name="f494" fmla="*/ f392 1 786"/>
                <a:gd name="f495" fmla="*/ f393 1 786"/>
                <a:gd name="f496" fmla="*/ f394 1 786"/>
                <a:gd name="f497" fmla="*/ f395 1 786"/>
                <a:gd name="f498" fmla="*/ f396 1 786"/>
                <a:gd name="f499" fmla="*/ f397 1 786"/>
                <a:gd name="f500" fmla="*/ f398 1 786"/>
                <a:gd name="f501" fmla="*/ f399 1 786"/>
                <a:gd name="f502" fmla="*/ f400 1 786"/>
                <a:gd name="f503" fmla="*/ f401 1 786"/>
                <a:gd name="f504" fmla="*/ f402 1 786"/>
                <a:gd name="f505" fmla="*/ f403 1 786"/>
                <a:gd name="f506" fmla="*/ f404 1 786"/>
                <a:gd name="f507" fmla="*/ f405 1 786"/>
                <a:gd name="f508" fmla="*/ f406 1 786"/>
                <a:gd name="f509" fmla="*/ f407 1 786"/>
                <a:gd name="f510" fmla="*/ f408 1 786"/>
                <a:gd name="f511" fmla="*/ f409 1 786"/>
                <a:gd name="f512" fmla="*/ f410 1 786"/>
                <a:gd name="f513" fmla="*/ f411 1 786"/>
                <a:gd name="f514" fmla="*/ f412 1 786"/>
                <a:gd name="f515" fmla="*/ f413 1 786"/>
                <a:gd name="f516" fmla="*/ f414 1 786"/>
                <a:gd name="f517" fmla="*/ f415 1 786"/>
                <a:gd name="f518" fmla="*/ f416 1 786"/>
                <a:gd name="f519" fmla="*/ f417 1 786"/>
                <a:gd name="f520" fmla="*/ f418 1 786"/>
                <a:gd name="f521" fmla="*/ f419 1 786"/>
                <a:gd name="f522" fmla="*/ f420 1 786"/>
                <a:gd name="f523" fmla="*/ f421 1 786"/>
                <a:gd name="f524" fmla="*/ f422 1 786"/>
                <a:gd name="f525" fmla="*/ f423 1 786"/>
                <a:gd name="f526" fmla="*/ f424 1 786"/>
                <a:gd name="f527" fmla="*/ f425 1 786"/>
                <a:gd name="f528" fmla="*/ f426 1 786"/>
                <a:gd name="f529" fmla="*/ f427 1 786"/>
                <a:gd name="f530" fmla="*/ f428 1 786"/>
                <a:gd name="f531" fmla="*/ f429 1 786"/>
                <a:gd name="f532" fmla="*/ f430 1 786"/>
                <a:gd name="f533" fmla="*/ f431 1 786"/>
                <a:gd name="f534" fmla="*/ f432 1 786"/>
                <a:gd name="f535" fmla="*/ f433 1 786"/>
                <a:gd name="f536" fmla="*/ f434 1 786"/>
                <a:gd name="f537" fmla="*/ f435 1 786"/>
                <a:gd name="f538" fmla="*/ f436 1 786"/>
                <a:gd name="f539" fmla="*/ f437 1 786"/>
                <a:gd name="f540" fmla="*/ f438 1 786"/>
                <a:gd name="f541" fmla="*/ f439 1 786"/>
                <a:gd name="f542" fmla="*/ f440 1 786"/>
                <a:gd name="f543" fmla="*/ f441 1 786"/>
                <a:gd name="f544" fmla="*/ f442 1 786"/>
                <a:gd name="f545" fmla="*/ f443 1 786"/>
                <a:gd name="f546" fmla="*/ f444 1 786"/>
                <a:gd name="f547" fmla="*/ f445 1 786"/>
                <a:gd name="f548" fmla="*/ f446 1 786"/>
                <a:gd name="f549" fmla="*/ f447 1 786"/>
                <a:gd name="f550" fmla="*/ f448 1 786"/>
                <a:gd name="f551" fmla="*/ f449 1 786"/>
                <a:gd name="f552" fmla="*/ f450 1 786"/>
                <a:gd name="f553" fmla="*/ f451 1 786"/>
                <a:gd name="f554" fmla="*/ f452 1 786"/>
                <a:gd name="f555" fmla="*/ f453 1 786"/>
                <a:gd name="f556" fmla="*/ 0 1 f352"/>
                <a:gd name="f557" fmla="*/ f7 1 f352"/>
                <a:gd name="f558" fmla="+- f454 0 f1"/>
                <a:gd name="f559" fmla="*/ f455 1 f352"/>
                <a:gd name="f560" fmla="*/ f456 1 f352"/>
                <a:gd name="f561" fmla="*/ f457 1 f352"/>
                <a:gd name="f562" fmla="*/ f458 1 f352"/>
                <a:gd name="f563" fmla="*/ f459 1 f352"/>
                <a:gd name="f564" fmla="*/ f460 1 f352"/>
                <a:gd name="f565" fmla="*/ f461 1 f352"/>
                <a:gd name="f566" fmla="*/ f462 1 f352"/>
                <a:gd name="f567" fmla="*/ f463 1 f352"/>
                <a:gd name="f568" fmla="*/ f464 1 f352"/>
                <a:gd name="f569" fmla="*/ f465 1 f352"/>
                <a:gd name="f570" fmla="*/ f466 1 f352"/>
                <a:gd name="f571" fmla="*/ f467 1 f352"/>
                <a:gd name="f572" fmla="*/ f468 1 f352"/>
                <a:gd name="f573" fmla="*/ f469 1 f352"/>
                <a:gd name="f574" fmla="*/ f470 1 f352"/>
                <a:gd name="f575" fmla="*/ f471 1 f352"/>
                <a:gd name="f576" fmla="*/ f472 1 f352"/>
                <a:gd name="f577" fmla="*/ f473 1 f352"/>
                <a:gd name="f578" fmla="*/ f474 1 f352"/>
                <a:gd name="f579" fmla="*/ f475 1 f352"/>
                <a:gd name="f580" fmla="*/ f476 1 f352"/>
                <a:gd name="f581" fmla="*/ f477 1 f352"/>
                <a:gd name="f582" fmla="*/ f478 1 f352"/>
                <a:gd name="f583" fmla="*/ f479 1 f352"/>
                <a:gd name="f584" fmla="*/ f480 1 f352"/>
                <a:gd name="f585" fmla="*/ f481 1 f352"/>
                <a:gd name="f586" fmla="*/ f482 1 f352"/>
                <a:gd name="f587" fmla="*/ f483 1 f352"/>
                <a:gd name="f588" fmla="*/ f484 1 f352"/>
                <a:gd name="f589" fmla="*/ f485 1 f352"/>
                <a:gd name="f590" fmla="*/ f486 1 f352"/>
                <a:gd name="f591" fmla="*/ f487 1 f352"/>
                <a:gd name="f592" fmla="*/ f488 1 f352"/>
                <a:gd name="f593" fmla="*/ f489 1 f352"/>
                <a:gd name="f594" fmla="*/ f490 1 f352"/>
                <a:gd name="f595" fmla="*/ f491 1 f352"/>
                <a:gd name="f596" fmla="*/ f492 1 f352"/>
                <a:gd name="f597" fmla="*/ f493 1 f352"/>
                <a:gd name="f598" fmla="*/ f494 1 f352"/>
                <a:gd name="f599" fmla="*/ f495 1 f352"/>
                <a:gd name="f600" fmla="*/ f496 1 f352"/>
                <a:gd name="f601" fmla="*/ f497 1 f352"/>
                <a:gd name="f602" fmla="*/ f498 1 f352"/>
                <a:gd name="f603" fmla="*/ f499 1 f352"/>
                <a:gd name="f604" fmla="*/ f500 1 f352"/>
                <a:gd name="f605" fmla="*/ f501 1 f352"/>
                <a:gd name="f606" fmla="*/ f502 1 f352"/>
                <a:gd name="f607" fmla="*/ f503 1 f352"/>
                <a:gd name="f608" fmla="*/ f504 1 f352"/>
                <a:gd name="f609" fmla="*/ f505 1 f352"/>
                <a:gd name="f610" fmla="*/ f506 1 f352"/>
                <a:gd name="f611" fmla="*/ f507 1 f352"/>
                <a:gd name="f612" fmla="*/ f508 1 f352"/>
                <a:gd name="f613" fmla="*/ f509 1 f352"/>
                <a:gd name="f614" fmla="*/ f510 1 f352"/>
                <a:gd name="f615" fmla="*/ f511 1 f352"/>
                <a:gd name="f616" fmla="*/ f512 1 f352"/>
                <a:gd name="f617" fmla="*/ f513 1 f352"/>
                <a:gd name="f618" fmla="*/ f514 1 f352"/>
                <a:gd name="f619" fmla="*/ f515 1 f352"/>
                <a:gd name="f620" fmla="*/ f516 1 f352"/>
                <a:gd name="f621" fmla="*/ f517 1 f352"/>
                <a:gd name="f622" fmla="*/ f518 1 f352"/>
                <a:gd name="f623" fmla="*/ f519 1 f352"/>
                <a:gd name="f624" fmla="*/ f520 1 f352"/>
                <a:gd name="f625" fmla="*/ f521 1 f352"/>
                <a:gd name="f626" fmla="*/ f522 1 f352"/>
                <a:gd name="f627" fmla="*/ f523 1 f352"/>
                <a:gd name="f628" fmla="*/ f524 1 f352"/>
                <a:gd name="f629" fmla="*/ f525 1 f352"/>
                <a:gd name="f630" fmla="*/ f526 1 f352"/>
                <a:gd name="f631" fmla="*/ f527 1 f352"/>
                <a:gd name="f632" fmla="*/ f528 1 f352"/>
                <a:gd name="f633" fmla="*/ f529 1 f352"/>
                <a:gd name="f634" fmla="*/ f530 1 f352"/>
                <a:gd name="f635" fmla="*/ f531 1 f352"/>
                <a:gd name="f636" fmla="*/ f532 1 f352"/>
                <a:gd name="f637" fmla="*/ f533 1 f352"/>
                <a:gd name="f638" fmla="*/ f534 1 f352"/>
                <a:gd name="f639" fmla="*/ f535 1 f352"/>
                <a:gd name="f640" fmla="*/ f536 1 f352"/>
                <a:gd name="f641" fmla="*/ f537 1 f352"/>
                <a:gd name="f642" fmla="*/ f538 1 f352"/>
                <a:gd name="f643" fmla="*/ f539 1 f352"/>
                <a:gd name="f644" fmla="*/ f540 1 f352"/>
                <a:gd name="f645" fmla="*/ f541 1 f352"/>
                <a:gd name="f646" fmla="*/ f542 1 f352"/>
                <a:gd name="f647" fmla="*/ f543 1 f352"/>
                <a:gd name="f648" fmla="*/ f544 1 f352"/>
                <a:gd name="f649" fmla="*/ f545 1 f352"/>
                <a:gd name="f650" fmla="*/ f546 1 f352"/>
                <a:gd name="f651" fmla="*/ f547 1 f352"/>
                <a:gd name="f652" fmla="*/ f548 1 f352"/>
                <a:gd name="f653" fmla="*/ f549 1 f352"/>
                <a:gd name="f654" fmla="*/ f550 1 f352"/>
                <a:gd name="f655" fmla="*/ f551 1 f352"/>
                <a:gd name="f656" fmla="*/ f552 1 f352"/>
                <a:gd name="f657" fmla="*/ f553 1 f352"/>
                <a:gd name="f658" fmla="*/ f554 1 f352"/>
                <a:gd name="f659" fmla="*/ f555 1 f352"/>
                <a:gd name="f660" fmla="*/ f556 f348 1"/>
                <a:gd name="f661" fmla="*/ f557 f348 1"/>
                <a:gd name="f662" fmla="*/ f557 f349 1"/>
                <a:gd name="f663" fmla="*/ f556 f349 1"/>
                <a:gd name="f664" fmla="*/ f559 f348 1"/>
                <a:gd name="f665" fmla="*/ f560 f349 1"/>
                <a:gd name="f666" fmla="*/ f561 f348 1"/>
                <a:gd name="f667" fmla="*/ f562 f349 1"/>
                <a:gd name="f668" fmla="*/ f563 f348 1"/>
                <a:gd name="f669" fmla="*/ f564 f349 1"/>
                <a:gd name="f670" fmla="*/ f565 f348 1"/>
                <a:gd name="f671" fmla="*/ f566 f349 1"/>
                <a:gd name="f672" fmla="*/ f567 f348 1"/>
                <a:gd name="f673" fmla="*/ f568 f349 1"/>
                <a:gd name="f674" fmla="*/ f569 f349 1"/>
                <a:gd name="f675" fmla="*/ f570 f348 1"/>
                <a:gd name="f676" fmla="*/ f571 f349 1"/>
                <a:gd name="f677" fmla="*/ f572 f348 1"/>
                <a:gd name="f678" fmla="*/ f573 f349 1"/>
                <a:gd name="f679" fmla="*/ f574 f348 1"/>
                <a:gd name="f680" fmla="*/ f575 f349 1"/>
                <a:gd name="f681" fmla="*/ f576 f348 1"/>
                <a:gd name="f682" fmla="*/ f577 f349 1"/>
                <a:gd name="f683" fmla="*/ f578 f348 1"/>
                <a:gd name="f684" fmla="*/ f579 f349 1"/>
                <a:gd name="f685" fmla="*/ f580 f348 1"/>
                <a:gd name="f686" fmla="*/ f581 f349 1"/>
                <a:gd name="f687" fmla="*/ f582 f348 1"/>
                <a:gd name="f688" fmla="*/ f583 f349 1"/>
                <a:gd name="f689" fmla="*/ f584 f348 1"/>
                <a:gd name="f690" fmla="*/ f585 f349 1"/>
                <a:gd name="f691" fmla="*/ f586 f348 1"/>
                <a:gd name="f692" fmla="*/ f587 f348 1"/>
                <a:gd name="f693" fmla="*/ f567 f349 1"/>
                <a:gd name="f694" fmla="*/ f588 f348 1"/>
                <a:gd name="f695" fmla="*/ f589 f349 1"/>
                <a:gd name="f696" fmla="*/ f590 f348 1"/>
                <a:gd name="f697" fmla="*/ f591 f348 1"/>
                <a:gd name="f698" fmla="*/ f570 f349 1"/>
                <a:gd name="f699" fmla="*/ f592 f348 1"/>
                <a:gd name="f700" fmla="*/ f593 f349 1"/>
                <a:gd name="f701" fmla="*/ f594 f348 1"/>
                <a:gd name="f702" fmla="*/ f595 f349 1"/>
                <a:gd name="f703" fmla="*/ f596 f348 1"/>
                <a:gd name="f704" fmla="*/ f597 f348 1"/>
                <a:gd name="f705" fmla="*/ f598 f349 1"/>
                <a:gd name="f706" fmla="*/ f599 f348 1"/>
                <a:gd name="f707" fmla="*/ f594 f349 1"/>
                <a:gd name="f708" fmla="*/ f600 f348 1"/>
                <a:gd name="f709" fmla="*/ f601 f349 1"/>
                <a:gd name="f710" fmla="*/ f602 f348 1"/>
                <a:gd name="f711" fmla="*/ f592 f349 1"/>
                <a:gd name="f712" fmla="*/ f603 f349 1"/>
                <a:gd name="f713" fmla="*/ f604 f348 1"/>
                <a:gd name="f714" fmla="*/ f591 f349 1"/>
                <a:gd name="f715" fmla="*/ f605 f349 1"/>
                <a:gd name="f716" fmla="*/ f606 f348 1"/>
                <a:gd name="f717" fmla="*/ f607 f349 1"/>
                <a:gd name="f718" fmla="*/ f608 f348 1"/>
                <a:gd name="f719" fmla="*/ f609 f349 1"/>
                <a:gd name="f720" fmla="*/ f610 f348 1"/>
                <a:gd name="f721" fmla="*/ f611 f349 1"/>
                <a:gd name="f722" fmla="*/ f612 f348 1"/>
                <a:gd name="f723" fmla="*/ f613 f349 1"/>
                <a:gd name="f724" fmla="*/ f614 f348 1"/>
                <a:gd name="f725" fmla="*/ f615 f349 1"/>
                <a:gd name="f726" fmla="*/ f616 f348 1"/>
                <a:gd name="f727" fmla="*/ f617 f349 1"/>
                <a:gd name="f728" fmla="*/ f618 f348 1"/>
                <a:gd name="f729" fmla="*/ f619 f349 1"/>
                <a:gd name="f730" fmla="*/ f620 f348 1"/>
                <a:gd name="f731" fmla="*/ f621 f349 1"/>
                <a:gd name="f732" fmla="*/ f622 f348 1"/>
                <a:gd name="f733" fmla="*/ f623 f349 1"/>
                <a:gd name="f734" fmla="*/ f624 f348 1"/>
                <a:gd name="f735" fmla="*/ f625 f349 1"/>
                <a:gd name="f736" fmla="*/ f626 f348 1"/>
                <a:gd name="f737" fmla="*/ f627 f349 1"/>
                <a:gd name="f738" fmla="*/ f628 f349 1"/>
                <a:gd name="f739" fmla="*/ f629 f348 1"/>
                <a:gd name="f740" fmla="*/ f630 f349 1"/>
                <a:gd name="f741" fmla="*/ f631 f348 1"/>
                <a:gd name="f742" fmla="*/ f632 f349 1"/>
                <a:gd name="f743" fmla="*/ f633 f348 1"/>
                <a:gd name="f744" fmla="*/ f634 f348 1"/>
                <a:gd name="f745" fmla="*/ f635 f348 1"/>
                <a:gd name="f746" fmla="*/ f636 f349 1"/>
                <a:gd name="f747" fmla="*/ f637 f348 1"/>
                <a:gd name="f748" fmla="*/ f638 f349 1"/>
                <a:gd name="f749" fmla="*/ f623 f348 1"/>
                <a:gd name="f750" fmla="*/ f639 f349 1"/>
                <a:gd name="f751" fmla="*/ f640 f348 1"/>
                <a:gd name="f752" fmla="*/ f641 f349 1"/>
                <a:gd name="f753" fmla="*/ f628 f348 1"/>
                <a:gd name="f754" fmla="*/ f642 f349 1"/>
                <a:gd name="f755" fmla="*/ f643 f348 1"/>
                <a:gd name="f756" fmla="*/ f644 f349 1"/>
                <a:gd name="f757" fmla="*/ f645 f348 1"/>
                <a:gd name="f758" fmla="*/ f646 f349 1"/>
                <a:gd name="f759" fmla="*/ f647 f348 1"/>
                <a:gd name="f760" fmla="*/ f648 f349 1"/>
                <a:gd name="f761" fmla="*/ f649 f349 1"/>
                <a:gd name="f762" fmla="*/ f650 f348 1"/>
                <a:gd name="f763" fmla="*/ f651 f349 1"/>
                <a:gd name="f764" fmla="*/ f652 f348 1"/>
                <a:gd name="f765" fmla="*/ f653 f349 1"/>
                <a:gd name="f766" fmla="*/ f654 f348 1"/>
                <a:gd name="f767" fmla="*/ f655 f349 1"/>
                <a:gd name="f768" fmla="*/ f656 f348 1"/>
                <a:gd name="f769" fmla="*/ f657 f349 1"/>
                <a:gd name="f770" fmla="*/ f658 f348 1"/>
                <a:gd name="f771" fmla="*/ f659 f349 1"/>
              </a:gdLst>
              <a:ahLst/>
              <a:cxnLst>
                <a:cxn ang="3cd4">
                  <a:pos x="hc" y="t"/>
                </a:cxn>
                <a:cxn ang="0">
                  <a:pos x="r" y="vc"/>
                </a:cxn>
                <a:cxn ang="cd4">
                  <a:pos x="hc" y="b"/>
                </a:cxn>
                <a:cxn ang="cd2">
                  <a:pos x="l" y="vc"/>
                </a:cxn>
                <a:cxn ang="f558">
                  <a:pos x="f664" y="f665"/>
                </a:cxn>
                <a:cxn ang="f558">
                  <a:pos x="f666" y="f667"/>
                </a:cxn>
                <a:cxn ang="f558">
                  <a:pos x="f668" y="f669"/>
                </a:cxn>
                <a:cxn ang="f558">
                  <a:pos x="f670" y="f671"/>
                </a:cxn>
                <a:cxn ang="f558">
                  <a:pos x="f672" y="f673"/>
                </a:cxn>
                <a:cxn ang="f558">
                  <a:pos x="f672" y="f674"/>
                </a:cxn>
                <a:cxn ang="f558">
                  <a:pos x="f675" y="f676"/>
                </a:cxn>
                <a:cxn ang="f558">
                  <a:pos x="f677" y="f678"/>
                </a:cxn>
                <a:cxn ang="f558">
                  <a:pos x="f679" y="f680"/>
                </a:cxn>
                <a:cxn ang="f558">
                  <a:pos x="f681" y="f682"/>
                </a:cxn>
                <a:cxn ang="f558">
                  <a:pos x="f683" y="f684"/>
                </a:cxn>
                <a:cxn ang="f558">
                  <a:pos x="f685" y="f686"/>
                </a:cxn>
                <a:cxn ang="f558">
                  <a:pos x="f687" y="f688"/>
                </a:cxn>
                <a:cxn ang="f558">
                  <a:pos x="f689" y="f690"/>
                </a:cxn>
                <a:cxn ang="f558">
                  <a:pos x="f691" y="f667"/>
                </a:cxn>
                <a:cxn ang="f558">
                  <a:pos x="f692" y="f693"/>
                </a:cxn>
                <a:cxn ang="f558">
                  <a:pos x="f694" y="f695"/>
                </a:cxn>
                <a:cxn ang="f558">
                  <a:pos x="f696" y="f674"/>
                </a:cxn>
                <a:cxn ang="f558">
                  <a:pos x="f697" y="f698"/>
                </a:cxn>
                <a:cxn ang="f558">
                  <a:pos x="f699" y="f700"/>
                </a:cxn>
                <a:cxn ang="f558">
                  <a:pos x="f701" y="f702"/>
                </a:cxn>
                <a:cxn ang="f558">
                  <a:pos x="f703" y="f674"/>
                </a:cxn>
                <a:cxn ang="f558">
                  <a:pos x="f704" y="f705"/>
                </a:cxn>
                <a:cxn ang="f558">
                  <a:pos x="f706" y="f707"/>
                </a:cxn>
                <a:cxn ang="f558">
                  <a:pos x="f708" y="f709"/>
                </a:cxn>
                <a:cxn ang="f558">
                  <a:pos x="f710" y="f711"/>
                </a:cxn>
                <a:cxn ang="f558">
                  <a:pos x="f675" y="f712"/>
                </a:cxn>
                <a:cxn ang="f558">
                  <a:pos x="f713" y="f714"/>
                </a:cxn>
                <a:cxn ang="f558">
                  <a:pos x="f699" y="f715"/>
                </a:cxn>
                <a:cxn ang="f558">
                  <a:pos x="f716" y="f717"/>
                </a:cxn>
                <a:cxn ang="f558">
                  <a:pos x="f718" y="f719"/>
                </a:cxn>
                <a:cxn ang="f558">
                  <a:pos x="f720" y="f721"/>
                </a:cxn>
                <a:cxn ang="f558">
                  <a:pos x="f722" y="f723"/>
                </a:cxn>
                <a:cxn ang="f558">
                  <a:pos x="f724" y="f725"/>
                </a:cxn>
                <a:cxn ang="f558">
                  <a:pos x="f726" y="f727"/>
                </a:cxn>
                <a:cxn ang="f558">
                  <a:pos x="f728" y="f729"/>
                </a:cxn>
                <a:cxn ang="f558">
                  <a:pos x="f730" y="f731"/>
                </a:cxn>
                <a:cxn ang="f558">
                  <a:pos x="f732" y="f733"/>
                </a:cxn>
                <a:cxn ang="f558">
                  <a:pos x="f734" y="f735"/>
                </a:cxn>
                <a:cxn ang="f558">
                  <a:pos x="f736" y="f737"/>
                </a:cxn>
                <a:cxn ang="f558">
                  <a:pos x="f734" y="f738"/>
                </a:cxn>
                <a:cxn ang="f558">
                  <a:pos x="f739" y="f740"/>
                </a:cxn>
                <a:cxn ang="f558">
                  <a:pos x="f741" y="f742"/>
                </a:cxn>
                <a:cxn ang="f558">
                  <a:pos x="f743" y="f721"/>
                </a:cxn>
                <a:cxn ang="f558">
                  <a:pos x="f744" y="f727"/>
                </a:cxn>
                <a:cxn ang="f558">
                  <a:pos x="f745" y="f746"/>
                </a:cxn>
                <a:cxn ang="f558">
                  <a:pos x="f694" y="f714"/>
                </a:cxn>
                <a:cxn ang="f558">
                  <a:pos x="f747" y="f748"/>
                </a:cxn>
                <a:cxn ang="f558">
                  <a:pos x="f749" y="f750"/>
                </a:cxn>
                <a:cxn ang="f558">
                  <a:pos x="f751" y="f752"/>
                </a:cxn>
                <a:cxn ang="f558">
                  <a:pos x="f753" y="f754"/>
                </a:cxn>
                <a:cxn ang="f558">
                  <a:pos x="f755" y="f756"/>
                </a:cxn>
                <a:cxn ang="f558">
                  <a:pos x="f757" y="f758"/>
                </a:cxn>
                <a:cxn ang="f558">
                  <a:pos x="f759" y="f760"/>
                </a:cxn>
                <a:cxn ang="f558">
                  <a:pos x="f745" y="f761"/>
                </a:cxn>
                <a:cxn ang="f558">
                  <a:pos x="f762" y="f763"/>
                </a:cxn>
                <a:cxn ang="f558">
                  <a:pos x="f764" y="f765"/>
                </a:cxn>
                <a:cxn ang="f558">
                  <a:pos x="f766" y="f767"/>
                </a:cxn>
                <a:cxn ang="f558">
                  <a:pos x="f768" y="f769"/>
                </a:cxn>
                <a:cxn ang="f558">
                  <a:pos x="f770" y="f771"/>
                </a:cxn>
              </a:cxnLst>
              <a:rect l="f660" t="f663" r="f661" b="f662"/>
              <a:pathLst>
                <a:path w="786" h="786">
                  <a:moveTo>
                    <a:pt x="f8" y="f9"/>
                  </a:moveTo>
                  <a:lnTo>
                    <a:pt x="f10" y="f11"/>
                  </a:lnTo>
                  <a:lnTo>
                    <a:pt x="f12" y="f11"/>
                  </a:lnTo>
                  <a:lnTo>
                    <a:pt x="f13" y="f11"/>
                  </a:lnTo>
                  <a:lnTo>
                    <a:pt x="f14" y="f15"/>
                  </a:lnTo>
                  <a:lnTo>
                    <a:pt x="f12" y="f16"/>
                  </a:lnTo>
                  <a:lnTo>
                    <a:pt x="f10" y="f17"/>
                  </a:lnTo>
                  <a:lnTo>
                    <a:pt x="f12" y="f18"/>
                  </a:lnTo>
                  <a:lnTo>
                    <a:pt x="f10" y="f19"/>
                  </a:lnTo>
                  <a:lnTo>
                    <a:pt x="f8" y="f19"/>
                  </a:lnTo>
                  <a:lnTo>
                    <a:pt x="f20" y="f19"/>
                  </a:lnTo>
                  <a:lnTo>
                    <a:pt x="f21" y="f22"/>
                  </a:lnTo>
                  <a:lnTo>
                    <a:pt x="f20" y="f23"/>
                  </a:lnTo>
                  <a:lnTo>
                    <a:pt x="f8" y="f9"/>
                  </a:lnTo>
                  <a:close/>
                  <a:moveTo>
                    <a:pt x="f12" y="f24"/>
                  </a:moveTo>
                  <a:lnTo>
                    <a:pt x="f12" y="f25"/>
                  </a:lnTo>
                  <a:lnTo>
                    <a:pt x="f12" y="f26"/>
                  </a:lnTo>
                  <a:lnTo>
                    <a:pt x="f27" y="f28"/>
                  </a:lnTo>
                  <a:lnTo>
                    <a:pt x="f27" y="f26"/>
                  </a:lnTo>
                  <a:lnTo>
                    <a:pt x="f27" y="f25"/>
                  </a:lnTo>
                  <a:lnTo>
                    <a:pt x="f13" y="f29"/>
                  </a:lnTo>
                  <a:lnTo>
                    <a:pt x="f14" y="f24"/>
                  </a:lnTo>
                  <a:lnTo>
                    <a:pt x="f12" y="f24"/>
                  </a:lnTo>
                  <a:close/>
                  <a:moveTo>
                    <a:pt x="f30" y="f31"/>
                  </a:moveTo>
                  <a:lnTo>
                    <a:pt x="f30" y="f32"/>
                  </a:lnTo>
                  <a:lnTo>
                    <a:pt x="f30" y="f33"/>
                  </a:lnTo>
                  <a:lnTo>
                    <a:pt x="f34" y="f33"/>
                  </a:lnTo>
                  <a:lnTo>
                    <a:pt x="f35" y="f36"/>
                  </a:lnTo>
                  <a:lnTo>
                    <a:pt x="f37" y="f31"/>
                  </a:lnTo>
                  <a:lnTo>
                    <a:pt x="f38" y="f39"/>
                  </a:lnTo>
                  <a:lnTo>
                    <a:pt x="f38" y="f40"/>
                  </a:lnTo>
                  <a:lnTo>
                    <a:pt x="f37" y="f40"/>
                  </a:lnTo>
                  <a:lnTo>
                    <a:pt x="f37" y="f41"/>
                  </a:lnTo>
                  <a:lnTo>
                    <a:pt x="f38" y="f41"/>
                  </a:lnTo>
                  <a:lnTo>
                    <a:pt x="f42" y="f43"/>
                  </a:lnTo>
                  <a:lnTo>
                    <a:pt x="f44" y="f45"/>
                  </a:lnTo>
                  <a:lnTo>
                    <a:pt x="f42" y="f46"/>
                  </a:lnTo>
                  <a:lnTo>
                    <a:pt x="f44" y="f47"/>
                  </a:lnTo>
                  <a:lnTo>
                    <a:pt x="f48" y="f6"/>
                  </a:lnTo>
                  <a:lnTo>
                    <a:pt x="f49" y="f6"/>
                  </a:lnTo>
                  <a:lnTo>
                    <a:pt x="f42" y="f50"/>
                  </a:lnTo>
                  <a:lnTo>
                    <a:pt x="f51" y="f46"/>
                  </a:lnTo>
                  <a:lnTo>
                    <a:pt x="f34" y="f41"/>
                  </a:lnTo>
                  <a:lnTo>
                    <a:pt x="f52" y="f40"/>
                  </a:lnTo>
                  <a:lnTo>
                    <a:pt x="f52" y="f39"/>
                  </a:lnTo>
                  <a:lnTo>
                    <a:pt x="f30" y="f39"/>
                  </a:lnTo>
                  <a:lnTo>
                    <a:pt x="f30" y="f31"/>
                  </a:lnTo>
                  <a:close/>
                  <a:moveTo>
                    <a:pt x="f22" y="f44"/>
                  </a:moveTo>
                  <a:lnTo>
                    <a:pt x="f9" y="f53"/>
                  </a:lnTo>
                  <a:lnTo>
                    <a:pt x="f9" y="f44"/>
                  </a:lnTo>
                  <a:lnTo>
                    <a:pt x="f9" y="f42"/>
                  </a:lnTo>
                  <a:lnTo>
                    <a:pt x="f16" y="f42"/>
                  </a:lnTo>
                  <a:lnTo>
                    <a:pt x="f9" y="f54"/>
                  </a:lnTo>
                  <a:lnTo>
                    <a:pt x="f9" y="f55"/>
                  </a:lnTo>
                  <a:lnTo>
                    <a:pt x="f15" y="f44"/>
                  </a:lnTo>
                  <a:lnTo>
                    <a:pt x="f9" y="f49"/>
                  </a:lnTo>
                  <a:lnTo>
                    <a:pt x="f16" y="f48"/>
                  </a:lnTo>
                  <a:lnTo>
                    <a:pt x="f16" y="f19"/>
                  </a:lnTo>
                  <a:lnTo>
                    <a:pt x="f9" y="f18"/>
                  </a:lnTo>
                  <a:lnTo>
                    <a:pt x="f11" y="f56"/>
                  </a:lnTo>
                  <a:lnTo>
                    <a:pt x="f24" y="f48"/>
                  </a:lnTo>
                  <a:lnTo>
                    <a:pt x="f28" y="f55"/>
                  </a:lnTo>
                  <a:lnTo>
                    <a:pt x="f26" y="f54"/>
                  </a:lnTo>
                  <a:lnTo>
                    <a:pt x="f28" y="f57"/>
                  </a:lnTo>
                  <a:lnTo>
                    <a:pt x="f58" y="f37"/>
                  </a:lnTo>
                  <a:lnTo>
                    <a:pt x="f59" y="f60"/>
                  </a:lnTo>
                  <a:lnTo>
                    <a:pt x="f59" y="f61"/>
                  </a:lnTo>
                  <a:lnTo>
                    <a:pt x="f62" y="f63"/>
                  </a:lnTo>
                  <a:lnTo>
                    <a:pt x="f64" y="f65"/>
                  </a:lnTo>
                  <a:lnTo>
                    <a:pt x="f66" y="f30"/>
                  </a:lnTo>
                  <a:lnTo>
                    <a:pt x="f67" y="f52"/>
                  </a:lnTo>
                  <a:lnTo>
                    <a:pt x="f68" y="f69"/>
                  </a:lnTo>
                  <a:lnTo>
                    <a:pt x="f58" y="f52"/>
                  </a:lnTo>
                  <a:lnTo>
                    <a:pt x="f70" y="f30"/>
                  </a:lnTo>
                  <a:lnTo>
                    <a:pt x="f15" y="f63"/>
                  </a:lnTo>
                  <a:lnTo>
                    <a:pt x="f16" y="f60"/>
                  </a:lnTo>
                  <a:lnTo>
                    <a:pt x="f18" y="f71"/>
                  </a:lnTo>
                  <a:lnTo>
                    <a:pt x="f72" y="f73"/>
                  </a:lnTo>
                  <a:lnTo>
                    <a:pt x="f72" y="f42"/>
                  </a:lnTo>
                  <a:lnTo>
                    <a:pt x="f22" y="f44"/>
                  </a:lnTo>
                  <a:close/>
                  <a:moveTo>
                    <a:pt x="f74" y="f75"/>
                  </a:moveTo>
                  <a:lnTo>
                    <a:pt x="f76" y="f67"/>
                  </a:lnTo>
                  <a:lnTo>
                    <a:pt x="f77" y="f67"/>
                  </a:lnTo>
                  <a:lnTo>
                    <a:pt x="f78" y="f75"/>
                  </a:lnTo>
                  <a:lnTo>
                    <a:pt x="f79" y="f80"/>
                  </a:lnTo>
                  <a:lnTo>
                    <a:pt x="f81" y="f82"/>
                  </a:lnTo>
                  <a:lnTo>
                    <a:pt x="f79" y="f83"/>
                  </a:lnTo>
                  <a:lnTo>
                    <a:pt x="f84" y="f59"/>
                  </a:lnTo>
                  <a:lnTo>
                    <a:pt x="f85" y="f62"/>
                  </a:lnTo>
                  <a:lnTo>
                    <a:pt x="f86" y="f87"/>
                  </a:lnTo>
                  <a:lnTo>
                    <a:pt x="f88" y="f87"/>
                  </a:lnTo>
                  <a:lnTo>
                    <a:pt x="f88" y="f62"/>
                  </a:lnTo>
                  <a:lnTo>
                    <a:pt x="f77" y="f58"/>
                  </a:lnTo>
                  <a:lnTo>
                    <a:pt x="f77" y="f59"/>
                  </a:lnTo>
                  <a:lnTo>
                    <a:pt x="f88" y="f83"/>
                  </a:lnTo>
                  <a:lnTo>
                    <a:pt x="f89" y="f68"/>
                  </a:lnTo>
                  <a:lnTo>
                    <a:pt x="f76" y="f80"/>
                  </a:lnTo>
                  <a:lnTo>
                    <a:pt x="f74" y="f68"/>
                  </a:lnTo>
                  <a:lnTo>
                    <a:pt x="f74" y="f75"/>
                  </a:lnTo>
                  <a:close/>
                  <a:moveTo>
                    <a:pt x="f90" y="f91"/>
                  </a:moveTo>
                  <a:lnTo>
                    <a:pt x="f92" y="f91"/>
                  </a:lnTo>
                  <a:lnTo>
                    <a:pt x="f92" y="f93"/>
                  </a:lnTo>
                  <a:lnTo>
                    <a:pt x="f94" y="f95"/>
                  </a:lnTo>
                  <a:lnTo>
                    <a:pt x="f96" y="f97"/>
                  </a:lnTo>
                  <a:lnTo>
                    <a:pt x="f98" y="f99"/>
                  </a:lnTo>
                  <a:lnTo>
                    <a:pt x="f100" y="f101"/>
                  </a:lnTo>
                  <a:lnTo>
                    <a:pt x="f102" y="f103"/>
                  </a:lnTo>
                  <a:lnTo>
                    <a:pt x="f104" y="f105"/>
                  </a:lnTo>
                  <a:lnTo>
                    <a:pt x="f106" y="f105"/>
                  </a:lnTo>
                  <a:lnTo>
                    <a:pt x="f107" y="f108"/>
                  </a:lnTo>
                  <a:lnTo>
                    <a:pt x="f109" y="f110"/>
                  </a:lnTo>
                  <a:lnTo>
                    <a:pt x="f111" y="f97"/>
                  </a:lnTo>
                  <a:lnTo>
                    <a:pt x="f112" y="f97"/>
                  </a:lnTo>
                  <a:lnTo>
                    <a:pt x="f113" y="f97"/>
                  </a:lnTo>
                  <a:lnTo>
                    <a:pt x="f113" y="f114"/>
                  </a:lnTo>
                  <a:lnTo>
                    <a:pt x="f113" y="f115"/>
                  </a:lnTo>
                  <a:lnTo>
                    <a:pt x="f113" y="f110"/>
                  </a:lnTo>
                  <a:lnTo>
                    <a:pt x="f112" y="f110"/>
                  </a:lnTo>
                  <a:lnTo>
                    <a:pt x="f113" y="f66"/>
                  </a:lnTo>
                  <a:lnTo>
                    <a:pt x="f116" y="f64"/>
                  </a:lnTo>
                  <a:lnTo>
                    <a:pt x="f117" y="f64"/>
                  </a:lnTo>
                  <a:lnTo>
                    <a:pt x="f118" y="f66"/>
                  </a:lnTo>
                  <a:lnTo>
                    <a:pt x="f119" y="f105"/>
                  </a:lnTo>
                  <a:lnTo>
                    <a:pt x="f120" y="f105"/>
                  </a:lnTo>
                  <a:lnTo>
                    <a:pt x="f121" y="f105"/>
                  </a:lnTo>
                  <a:lnTo>
                    <a:pt x="f122" y="f66"/>
                  </a:lnTo>
                  <a:lnTo>
                    <a:pt x="f8" y="f66"/>
                  </a:lnTo>
                  <a:lnTo>
                    <a:pt x="f123" y="f64"/>
                  </a:lnTo>
                  <a:lnTo>
                    <a:pt x="f124" y="f67"/>
                  </a:lnTo>
                  <a:lnTo>
                    <a:pt x="f125" y="f67"/>
                  </a:lnTo>
                  <a:lnTo>
                    <a:pt x="f125" y="f80"/>
                  </a:lnTo>
                  <a:lnTo>
                    <a:pt x="f124" y="f80"/>
                  </a:lnTo>
                  <a:lnTo>
                    <a:pt x="f126" y="f82"/>
                  </a:lnTo>
                  <a:lnTo>
                    <a:pt x="f127" y="f83"/>
                  </a:lnTo>
                  <a:lnTo>
                    <a:pt x="f128" y="f59"/>
                  </a:lnTo>
                  <a:lnTo>
                    <a:pt x="f128" y="f62"/>
                  </a:lnTo>
                  <a:lnTo>
                    <a:pt x="f129" y="f87"/>
                  </a:lnTo>
                  <a:lnTo>
                    <a:pt x="f130" y="f87"/>
                  </a:lnTo>
                  <a:lnTo>
                    <a:pt x="f12" y="f87"/>
                  </a:lnTo>
                  <a:lnTo>
                    <a:pt x="f10" y="f131"/>
                  </a:lnTo>
                  <a:lnTo>
                    <a:pt x="f10" y="f70"/>
                  </a:lnTo>
                  <a:lnTo>
                    <a:pt x="f12" y="f3"/>
                  </a:lnTo>
                  <a:lnTo>
                    <a:pt x="f12" y="f26"/>
                  </a:lnTo>
                  <a:lnTo>
                    <a:pt x="f10" y="f25"/>
                  </a:lnTo>
                  <a:lnTo>
                    <a:pt x="f8" y="f11"/>
                  </a:lnTo>
                  <a:lnTo>
                    <a:pt x="f20" y="f9"/>
                  </a:lnTo>
                  <a:lnTo>
                    <a:pt x="f122" y="f23"/>
                  </a:lnTo>
                  <a:lnTo>
                    <a:pt x="f121" y="f17"/>
                  </a:lnTo>
                  <a:lnTo>
                    <a:pt x="f120" y="f22"/>
                  </a:lnTo>
                  <a:lnTo>
                    <a:pt x="f119" y="f22"/>
                  </a:lnTo>
                  <a:lnTo>
                    <a:pt x="f118" y="f17"/>
                  </a:lnTo>
                  <a:lnTo>
                    <a:pt x="f117" y="f132"/>
                  </a:lnTo>
                  <a:lnTo>
                    <a:pt x="f133" y="f9"/>
                  </a:lnTo>
                  <a:lnTo>
                    <a:pt x="f112" y="f9"/>
                  </a:lnTo>
                  <a:lnTo>
                    <a:pt x="f111" y="f132"/>
                  </a:lnTo>
                  <a:lnTo>
                    <a:pt x="f134" y="f132"/>
                  </a:lnTo>
                  <a:lnTo>
                    <a:pt x="f135" y="f9"/>
                  </a:lnTo>
                  <a:lnTo>
                    <a:pt x="f136" y="f9"/>
                  </a:lnTo>
                  <a:lnTo>
                    <a:pt x="f137" y="f9"/>
                  </a:lnTo>
                  <a:lnTo>
                    <a:pt x="f138" y="f9"/>
                  </a:lnTo>
                  <a:lnTo>
                    <a:pt x="f138" y="f16"/>
                  </a:lnTo>
                  <a:lnTo>
                    <a:pt x="f139" y="f132"/>
                  </a:lnTo>
                  <a:lnTo>
                    <a:pt x="f138" y="f23"/>
                  </a:lnTo>
                  <a:lnTo>
                    <a:pt x="f138" y="f18"/>
                  </a:lnTo>
                  <a:lnTo>
                    <a:pt x="f139" y="f48"/>
                  </a:lnTo>
                  <a:lnTo>
                    <a:pt x="f139" y="f44"/>
                  </a:lnTo>
                  <a:lnTo>
                    <a:pt x="f138" y="f55"/>
                  </a:lnTo>
                  <a:lnTo>
                    <a:pt x="f140" y="f55"/>
                  </a:lnTo>
                  <a:lnTo>
                    <a:pt x="f141" y="f42"/>
                  </a:lnTo>
                  <a:lnTo>
                    <a:pt x="f142" y="f53"/>
                  </a:lnTo>
                  <a:lnTo>
                    <a:pt x="f98" y="f19"/>
                  </a:lnTo>
                  <a:lnTo>
                    <a:pt x="f143" y="f18"/>
                  </a:lnTo>
                  <a:lnTo>
                    <a:pt x="f144" y="f18"/>
                  </a:lnTo>
                  <a:lnTo>
                    <a:pt x="f145" y="f22"/>
                  </a:lnTo>
                  <a:lnTo>
                    <a:pt x="f146" y="f132"/>
                  </a:lnTo>
                  <a:lnTo>
                    <a:pt x="f147" y="f23"/>
                  </a:lnTo>
                  <a:lnTo>
                    <a:pt x="f148" y="f9"/>
                  </a:lnTo>
                  <a:lnTo>
                    <a:pt x="f149" y="f29"/>
                  </a:lnTo>
                  <a:lnTo>
                    <a:pt x="f150" y="f70"/>
                  </a:lnTo>
                  <a:lnTo>
                    <a:pt x="f151" y="f58"/>
                  </a:lnTo>
                  <a:lnTo>
                    <a:pt x="f152" y="f58"/>
                  </a:lnTo>
                  <a:lnTo>
                    <a:pt x="f153" y="f62"/>
                  </a:lnTo>
                  <a:lnTo>
                    <a:pt x="f154" y="f62"/>
                  </a:lnTo>
                  <a:lnTo>
                    <a:pt x="f155" y="f62"/>
                  </a:lnTo>
                  <a:lnTo>
                    <a:pt x="f156" y="f58"/>
                  </a:lnTo>
                  <a:lnTo>
                    <a:pt x="f157" y="f58"/>
                  </a:lnTo>
                  <a:lnTo>
                    <a:pt x="f158" y="f87"/>
                  </a:lnTo>
                  <a:lnTo>
                    <a:pt x="f159" y="f87"/>
                  </a:lnTo>
                  <a:lnTo>
                    <a:pt x="f160" y="f62"/>
                  </a:lnTo>
                  <a:lnTo>
                    <a:pt x="f161" y="f58"/>
                  </a:lnTo>
                  <a:lnTo>
                    <a:pt x="f162" y="f59"/>
                  </a:lnTo>
                  <a:lnTo>
                    <a:pt x="f163" y="f58"/>
                  </a:lnTo>
                  <a:lnTo>
                    <a:pt x="f164" y="f131"/>
                  </a:lnTo>
                  <a:lnTo>
                    <a:pt x="f165" y="f70"/>
                  </a:lnTo>
                  <a:lnTo>
                    <a:pt x="f166" y="f70"/>
                  </a:lnTo>
                  <a:lnTo>
                    <a:pt x="f167" y="f26"/>
                  </a:lnTo>
                  <a:lnTo>
                    <a:pt x="f114" y="f16"/>
                  </a:lnTo>
                  <a:lnTo>
                    <a:pt x="f115" y="f132"/>
                  </a:lnTo>
                  <a:lnTo>
                    <a:pt x="f108" y="f23"/>
                  </a:lnTo>
                  <a:lnTo>
                    <a:pt x="f66" y="f17"/>
                  </a:lnTo>
                  <a:lnTo>
                    <a:pt x="f62" y="f17"/>
                  </a:lnTo>
                  <a:lnTo>
                    <a:pt x="f131" y="f22"/>
                  </a:lnTo>
                  <a:lnTo>
                    <a:pt x="f70" y="f17"/>
                  </a:lnTo>
                  <a:lnTo>
                    <a:pt x="f29" y="f15"/>
                  </a:lnTo>
                  <a:lnTo>
                    <a:pt x="f24" y="f15"/>
                  </a:lnTo>
                  <a:lnTo>
                    <a:pt x="f24" y="f11"/>
                  </a:lnTo>
                  <a:lnTo>
                    <a:pt x="f11" y="f29"/>
                  </a:lnTo>
                  <a:lnTo>
                    <a:pt x="f11" y="f25"/>
                  </a:lnTo>
                  <a:lnTo>
                    <a:pt x="f15" y="f29"/>
                  </a:lnTo>
                  <a:lnTo>
                    <a:pt x="f9" y="f24"/>
                  </a:lnTo>
                  <a:lnTo>
                    <a:pt x="f9" y="f9"/>
                  </a:lnTo>
                  <a:lnTo>
                    <a:pt x="f9" y="f17"/>
                  </a:lnTo>
                  <a:lnTo>
                    <a:pt x="f16" y="f18"/>
                  </a:lnTo>
                  <a:lnTo>
                    <a:pt x="f132" y="f56"/>
                  </a:lnTo>
                  <a:lnTo>
                    <a:pt x="f23" y="f168"/>
                  </a:lnTo>
                  <a:lnTo>
                    <a:pt x="f23" y="f49"/>
                  </a:lnTo>
                  <a:lnTo>
                    <a:pt x="f17" y="f53"/>
                  </a:lnTo>
                  <a:lnTo>
                    <a:pt x="f72" y="f44"/>
                  </a:lnTo>
                  <a:lnTo>
                    <a:pt x="f19" y="f42"/>
                  </a:lnTo>
                  <a:lnTo>
                    <a:pt x="f19" y="f55"/>
                  </a:lnTo>
                  <a:lnTo>
                    <a:pt x="f19" y="f73"/>
                  </a:lnTo>
                  <a:lnTo>
                    <a:pt x="f168" y="f73"/>
                  </a:lnTo>
                  <a:lnTo>
                    <a:pt x="f49" y="f55"/>
                  </a:lnTo>
                  <a:lnTo>
                    <a:pt x="f55" y="f53"/>
                  </a:lnTo>
                  <a:lnTo>
                    <a:pt x="f73" y="f19"/>
                  </a:lnTo>
                  <a:lnTo>
                    <a:pt x="f169" y="f18"/>
                  </a:lnTo>
                  <a:lnTo>
                    <a:pt x="f71" y="f17"/>
                  </a:lnTo>
                  <a:lnTo>
                    <a:pt x="f170" y="f23"/>
                  </a:lnTo>
                  <a:lnTo>
                    <a:pt x="f37" y="f132"/>
                  </a:lnTo>
                  <a:lnTo>
                    <a:pt x="f35" y="f24"/>
                  </a:lnTo>
                  <a:lnTo>
                    <a:pt x="f34" y="f25"/>
                  </a:lnTo>
                  <a:lnTo>
                    <a:pt x="f171" y="f28"/>
                  </a:lnTo>
                  <a:lnTo>
                    <a:pt x="f172" y="f70"/>
                  </a:lnTo>
                  <a:lnTo>
                    <a:pt x="f31" y="f62"/>
                  </a:lnTo>
                  <a:lnTo>
                    <a:pt x="f173" y="f68"/>
                  </a:lnTo>
                  <a:lnTo>
                    <a:pt x="f174" y="f64"/>
                  </a:lnTo>
                  <a:lnTo>
                    <a:pt x="f175" y="f108"/>
                  </a:lnTo>
                  <a:lnTo>
                    <a:pt x="f6" y="f108"/>
                  </a:lnTo>
                  <a:lnTo>
                    <a:pt x="f6" y="f101"/>
                  </a:lnTo>
                  <a:lnTo>
                    <a:pt x="f176" y="f177"/>
                  </a:lnTo>
                  <a:lnTo>
                    <a:pt x="f175" y="f110"/>
                  </a:lnTo>
                  <a:lnTo>
                    <a:pt x="f178" y="f177"/>
                  </a:lnTo>
                  <a:lnTo>
                    <a:pt x="f46" y="f177"/>
                  </a:lnTo>
                  <a:lnTo>
                    <a:pt x="f179" y="f99"/>
                  </a:lnTo>
                  <a:lnTo>
                    <a:pt x="f174" y="f95"/>
                  </a:lnTo>
                  <a:lnTo>
                    <a:pt x="f180" y="f181"/>
                  </a:lnTo>
                  <a:lnTo>
                    <a:pt x="f182" y="f183"/>
                  </a:lnTo>
                  <a:lnTo>
                    <a:pt x="f39" y="f183"/>
                  </a:lnTo>
                  <a:lnTo>
                    <a:pt x="f184" y="f166"/>
                  </a:lnTo>
                  <a:lnTo>
                    <a:pt x="f185" y="f186"/>
                  </a:lnTo>
                  <a:lnTo>
                    <a:pt x="f171" y="f186"/>
                  </a:lnTo>
                  <a:lnTo>
                    <a:pt x="f34" y="f165"/>
                  </a:lnTo>
                  <a:lnTo>
                    <a:pt x="f60" y="f164"/>
                  </a:lnTo>
                  <a:lnTo>
                    <a:pt x="f170" y="f164"/>
                  </a:lnTo>
                  <a:lnTo>
                    <a:pt x="f169" y="f163"/>
                  </a:lnTo>
                  <a:lnTo>
                    <a:pt x="f55" y="f162"/>
                  </a:lnTo>
                  <a:lnTo>
                    <a:pt x="f53" y="f187"/>
                  </a:lnTo>
                  <a:lnTo>
                    <a:pt x="f168" y="f188"/>
                  </a:lnTo>
                  <a:lnTo>
                    <a:pt x="f72" y="f189"/>
                  </a:lnTo>
                  <a:lnTo>
                    <a:pt x="f23" y="f190"/>
                  </a:lnTo>
                  <a:lnTo>
                    <a:pt x="f15" y="f189"/>
                  </a:lnTo>
                  <a:lnTo>
                    <a:pt x="f26" y="f190"/>
                  </a:lnTo>
                  <a:lnTo>
                    <a:pt x="f62" y="f190"/>
                  </a:lnTo>
                  <a:lnTo>
                    <a:pt x="f75" y="f191"/>
                  </a:lnTo>
                  <a:lnTo>
                    <a:pt x="f64" y="f161"/>
                  </a:lnTo>
                  <a:lnTo>
                    <a:pt x="f66" y="f192"/>
                  </a:lnTo>
                  <a:lnTo>
                    <a:pt x="f66" y="f193"/>
                  </a:lnTo>
                  <a:lnTo>
                    <a:pt x="f99" y="f194"/>
                  </a:lnTo>
                  <a:lnTo>
                    <a:pt x="f95" y="f195"/>
                  </a:lnTo>
                  <a:lnTo>
                    <a:pt x="f93" y="f196"/>
                  </a:lnTo>
                  <a:lnTo>
                    <a:pt x="f93" y="f197"/>
                  </a:lnTo>
                  <a:lnTo>
                    <a:pt x="f181" y="f155"/>
                  </a:lnTo>
                  <a:lnTo>
                    <a:pt x="f181" y="f154"/>
                  </a:lnTo>
                  <a:lnTo>
                    <a:pt x="f181" y="f152"/>
                  </a:lnTo>
                  <a:lnTo>
                    <a:pt x="f93" y="f150"/>
                  </a:lnTo>
                  <a:lnTo>
                    <a:pt x="f93" y="f198"/>
                  </a:lnTo>
                  <a:lnTo>
                    <a:pt x="f93" y="f199"/>
                  </a:lnTo>
                  <a:lnTo>
                    <a:pt x="f181" y="f149"/>
                  </a:lnTo>
                  <a:lnTo>
                    <a:pt x="f91" y="f149"/>
                  </a:lnTo>
                  <a:lnTo>
                    <a:pt x="f183" y="f149"/>
                  </a:lnTo>
                  <a:lnTo>
                    <a:pt x="f165" y="f198"/>
                  </a:lnTo>
                  <a:lnTo>
                    <a:pt x="f164" y="f199"/>
                  </a:lnTo>
                  <a:lnTo>
                    <a:pt x="f164" y="f149"/>
                  </a:lnTo>
                  <a:lnTo>
                    <a:pt x="f165" y="f2"/>
                  </a:lnTo>
                  <a:lnTo>
                    <a:pt x="f165" y="f200"/>
                  </a:lnTo>
                  <a:lnTo>
                    <a:pt x="f163" y="f146"/>
                  </a:lnTo>
                  <a:lnTo>
                    <a:pt x="f187" y="f201"/>
                  </a:lnTo>
                  <a:lnTo>
                    <a:pt x="f188" y="f201"/>
                  </a:lnTo>
                  <a:lnTo>
                    <a:pt x="f188" y="f146"/>
                  </a:lnTo>
                  <a:lnTo>
                    <a:pt x="f188" y="f147"/>
                  </a:lnTo>
                  <a:lnTo>
                    <a:pt x="f190" y="f200"/>
                  </a:lnTo>
                  <a:lnTo>
                    <a:pt x="f191" y="f202"/>
                  </a:lnTo>
                  <a:lnTo>
                    <a:pt x="f192" y="f198"/>
                  </a:lnTo>
                  <a:lnTo>
                    <a:pt x="f159" y="f153"/>
                  </a:lnTo>
                  <a:lnTo>
                    <a:pt x="f194" y="f197"/>
                  </a:lnTo>
                  <a:lnTo>
                    <a:pt x="f158" y="f194"/>
                  </a:lnTo>
                  <a:lnTo>
                    <a:pt x="f157" y="f193"/>
                  </a:lnTo>
                  <a:lnTo>
                    <a:pt x="f196" y="f160"/>
                  </a:lnTo>
                  <a:lnTo>
                    <a:pt x="f196" y="f189"/>
                  </a:lnTo>
                  <a:lnTo>
                    <a:pt x="f197" y="f187"/>
                  </a:lnTo>
                  <a:lnTo>
                    <a:pt x="f156" y="f162"/>
                  </a:lnTo>
                  <a:lnTo>
                    <a:pt x="f156" y="f189"/>
                  </a:lnTo>
                  <a:lnTo>
                    <a:pt x="f156" y="f203"/>
                  </a:lnTo>
                  <a:lnTo>
                    <a:pt x="f155" y="f160"/>
                  </a:lnTo>
                  <a:lnTo>
                    <a:pt x="f204" y="f159"/>
                  </a:lnTo>
                  <a:lnTo>
                    <a:pt x="f205" y="f206"/>
                  </a:lnTo>
                  <a:lnTo>
                    <a:pt x="f153" y="f161"/>
                  </a:lnTo>
                  <a:lnTo>
                    <a:pt x="f152" y="f190"/>
                  </a:lnTo>
                  <a:lnTo>
                    <a:pt x="f207" y="f187"/>
                  </a:lnTo>
                  <a:lnTo>
                    <a:pt x="f150" y="f188"/>
                  </a:lnTo>
                  <a:lnTo>
                    <a:pt x="f208" y="f187"/>
                  </a:lnTo>
                  <a:lnTo>
                    <a:pt x="f198" y="f162"/>
                  </a:lnTo>
                  <a:lnTo>
                    <a:pt x="f149" y="f163"/>
                  </a:lnTo>
                  <a:lnTo>
                    <a:pt x="f209" y="f162"/>
                  </a:lnTo>
                  <a:lnTo>
                    <a:pt x="f209" y="f190"/>
                  </a:lnTo>
                  <a:lnTo>
                    <a:pt x="f209" y="f189"/>
                  </a:lnTo>
                  <a:lnTo>
                    <a:pt x="f149" y="f189"/>
                  </a:lnTo>
                  <a:lnTo>
                    <a:pt x="f198" y="f203"/>
                  </a:lnTo>
                  <a:lnTo>
                    <a:pt x="f208" y="f206"/>
                  </a:lnTo>
                  <a:lnTo>
                    <a:pt x="f198" y="f193"/>
                  </a:lnTo>
                  <a:lnTo>
                    <a:pt x="f149" y="f194"/>
                  </a:lnTo>
                  <a:lnTo>
                    <a:pt x="f209" y="f194"/>
                  </a:lnTo>
                  <a:lnTo>
                    <a:pt x="f149" y="f193"/>
                  </a:lnTo>
                  <a:lnTo>
                    <a:pt x="f209" y="f160"/>
                  </a:lnTo>
                  <a:lnTo>
                    <a:pt x="f210" y="f161"/>
                  </a:lnTo>
                  <a:lnTo>
                    <a:pt x="f210" y="f203"/>
                  </a:lnTo>
                  <a:lnTo>
                    <a:pt x="f211" y="f188"/>
                  </a:lnTo>
                  <a:lnTo>
                    <a:pt x="f147" y="f162"/>
                  </a:lnTo>
                  <a:lnTo>
                    <a:pt x="f147" y="f164"/>
                  </a:lnTo>
                  <a:lnTo>
                    <a:pt x="f212" y="f183"/>
                  </a:lnTo>
                  <a:lnTo>
                    <a:pt x="f213" y="f167"/>
                  </a:lnTo>
                  <a:lnTo>
                    <a:pt x="f214" y="f91"/>
                  </a:lnTo>
                  <a:lnTo>
                    <a:pt x="f215" y="f181"/>
                  </a:lnTo>
                  <a:lnTo>
                    <a:pt x="f90" y="f91"/>
                  </a:lnTo>
                  <a:close/>
                  <a:moveTo>
                    <a:pt x="f216" y="f95"/>
                  </a:moveTo>
                  <a:lnTo>
                    <a:pt x="f120" y="f95"/>
                  </a:lnTo>
                  <a:lnTo>
                    <a:pt x="f120" y="f93"/>
                  </a:lnTo>
                  <a:lnTo>
                    <a:pt x="f21" y="f91"/>
                  </a:lnTo>
                  <a:lnTo>
                    <a:pt x="f20" y="f167"/>
                  </a:lnTo>
                  <a:lnTo>
                    <a:pt x="f8" y="f91"/>
                  </a:lnTo>
                  <a:lnTo>
                    <a:pt x="f10" y="f91"/>
                  </a:lnTo>
                  <a:lnTo>
                    <a:pt x="f10" y="f93"/>
                  </a:lnTo>
                  <a:lnTo>
                    <a:pt x="f8" y="f95"/>
                  </a:lnTo>
                  <a:lnTo>
                    <a:pt x="f20" y="f97"/>
                  </a:lnTo>
                  <a:lnTo>
                    <a:pt x="f216" y="f95"/>
                  </a:lnTo>
                  <a:close/>
                  <a:moveTo>
                    <a:pt x="f94" y="f149"/>
                  </a:moveTo>
                  <a:lnTo>
                    <a:pt x="f94" y="f209"/>
                  </a:lnTo>
                  <a:lnTo>
                    <a:pt x="f143" y="f210"/>
                  </a:lnTo>
                  <a:lnTo>
                    <a:pt x="f217" y="f202"/>
                  </a:lnTo>
                  <a:lnTo>
                    <a:pt x="f218" y="f210"/>
                  </a:lnTo>
                  <a:lnTo>
                    <a:pt x="f218" y="f209"/>
                  </a:lnTo>
                  <a:lnTo>
                    <a:pt x="f217" y="f149"/>
                  </a:lnTo>
                  <a:lnTo>
                    <a:pt x="f94" y="f149"/>
                  </a:lnTo>
                  <a:close/>
                  <a:moveTo>
                    <a:pt x="f219" y="f220"/>
                  </a:moveTo>
                  <a:lnTo>
                    <a:pt x="f219" y="f220"/>
                  </a:lnTo>
                  <a:lnTo>
                    <a:pt x="f221" y="f27"/>
                  </a:lnTo>
                  <a:lnTo>
                    <a:pt x="f222" y="f223"/>
                  </a:lnTo>
                  <a:lnTo>
                    <a:pt x="f224" y="f119"/>
                  </a:lnTo>
                  <a:lnTo>
                    <a:pt x="f225" y="f137"/>
                  </a:lnTo>
                  <a:lnTo>
                    <a:pt x="f226" y="f141"/>
                  </a:lnTo>
                  <a:lnTo>
                    <a:pt x="f227" y="f228"/>
                  </a:lnTo>
                  <a:lnTo>
                    <a:pt x="f229" y="f230"/>
                  </a:lnTo>
                  <a:lnTo>
                    <a:pt x="f231" y="f100"/>
                  </a:lnTo>
                  <a:lnTo>
                    <a:pt x="f232" y="f233"/>
                  </a:lnTo>
                  <a:lnTo>
                    <a:pt x="f234" y="f100"/>
                  </a:lnTo>
                  <a:lnTo>
                    <a:pt x="f235" y="f142"/>
                  </a:lnTo>
                  <a:lnTo>
                    <a:pt x="f236" y="f104"/>
                  </a:lnTo>
                  <a:lnTo>
                    <a:pt x="f237" y="f238"/>
                  </a:lnTo>
                  <a:lnTo>
                    <a:pt x="f239" y="f240"/>
                  </a:lnTo>
                  <a:lnTo>
                    <a:pt x="f241" y="f242"/>
                  </a:lnTo>
                  <a:lnTo>
                    <a:pt x="f243" y="f242"/>
                  </a:lnTo>
                  <a:lnTo>
                    <a:pt x="f243" y="f244"/>
                  </a:lnTo>
                  <a:lnTo>
                    <a:pt x="f241" y="f244"/>
                  </a:lnTo>
                  <a:lnTo>
                    <a:pt x="f241" y="f245"/>
                  </a:lnTo>
                  <a:lnTo>
                    <a:pt x="f243" y="f246"/>
                  </a:lnTo>
                  <a:lnTo>
                    <a:pt x="f247" y="f248"/>
                  </a:lnTo>
                  <a:lnTo>
                    <a:pt x="f249" y="f109"/>
                  </a:lnTo>
                  <a:lnTo>
                    <a:pt x="f250" y="f135"/>
                  </a:lnTo>
                  <a:lnTo>
                    <a:pt x="f251" y="f252"/>
                  </a:lnTo>
                  <a:lnTo>
                    <a:pt x="f253" y="f254"/>
                  </a:lnTo>
                  <a:lnTo>
                    <a:pt x="f255" y="f254"/>
                  </a:lnTo>
                  <a:lnTo>
                    <a:pt x="f256" y="f252"/>
                  </a:lnTo>
                  <a:lnTo>
                    <a:pt x="f257" y="f258"/>
                  </a:lnTo>
                  <a:lnTo>
                    <a:pt x="f259" y="f260"/>
                  </a:lnTo>
                  <a:lnTo>
                    <a:pt x="f259" y="f109"/>
                  </a:lnTo>
                  <a:lnTo>
                    <a:pt x="f259" y="f137"/>
                  </a:lnTo>
                  <a:lnTo>
                    <a:pt x="f259" y="f261"/>
                  </a:lnTo>
                  <a:lnTo>
                    <a:pt x="f259" y="f140"/>
                  </a:lnTo>
                  <a:lnTo>
                    <a:pt x="f257" y="f242"/>
                  </a:lnTo>
                  <a:lnTo>
                    <a:pt x="f256" y="f240"/>
                  </a:lnTo>
                  <a:lnTo>
                    <a:pt x="f262" y="f141"/>
                  </a:lnTo>
                  <a:lnTo>
                    <a:pt x="f262" y="f238"/>
                  </a:lnTo>
                  <a:lnTo>
                    <a:pt x="f263" y="f264"/>
                  </a:lnTo>
                  <a:lnTo>
                    <a:pt x="f255" y="f104"/>
                  </a:lnTo>
                  <a:lnTo>
                    <a:pt x="f265" y="f266"/>
                  </a:lnTo>
                  <a:lnTo>
                    <a:pt x="f265" y="f267"/>
                  </a:lnTo>
                  <a:lnTo>
                    <a:pt x="f268" y="f218"/>
                  </a:lnTo>
                  <a:lnTo>
                    <a:pt x="f253" y="f217"/>
                  </a:lnTo>
                  <a:lnTo>
                    <a:pt x="f251" y="f217"/>
                  </a:lnTo>
                  <a:lnTo>
                    <a:pt x="f251" y="f218"/>
                  </a:lnTo>
                  <a:lnTo>
                    <a:pt x="f249" y="f269"/>
                  </a:lnTo>
                  <a:lnTo>
                    <a:pt x="f249" y="f90"/>
                  </a:lnTo>
                  <a:lnTo>
                    <a:pt x="f249" y="f144"/>
                  </a:lnTo>
                  <a:lnTo>
                    <a:pt x="f250" y="f201"/>
                  </a:lnTo>
                  <a:lnTo>
                    <a:pt x="f270" y="f200"/>
                  </a:lnTo>
                  <a:lnTo>
                    <a:pt x="f270" y="f2"/>
                  </a:lnTo>
                  <a:lnTo>
                    <a:pt x="f251" y="f149"/>
                  </a:lnTo>
                  <a:lnTo>
                    <a:pt x="f268" y="f150"/>
                  </a:lnTo>
                  <a:lnTo>
                    <a:pt x="f271" y="f152"/>
                  </a:lnTo>
                  <a:lnTo>
                    <a:pt x="f256" y="f205"/>
                  </a:lnTo>
                  <a:lnTo>
                    <a:pt x="f256" y="f154"/>
                  </a:lnTo>
                  <a:lnTo>
                    <a:pt x="f256" y="f155"/>
                  </a:lnTo>
                  <a:lnTo>
                    <a:pt x="f262" y="f272"/>
                  </a:lnTo>
                  <a:lnTo>
                    <a:pt x="f268" y="f155"/>
                  </a:lnTo>
                  <a:lnTo>
                    <a:pt x="f268" y="f272"/>
                  </a:lnTo>
                  <a:lnTo>
                    <a:pt x="f265" y="f272"/>
                  </a:lnTo>
                  <a:lnTo>
                    <a:pt x="f255" y="f197"/>
                  </a:lnTo>
                  <a:lnTo>
                    <a:pt x="f263" y="f157"/>
                  </a:lnTo>
                  <a:lnTo>
                    <a:pt x="f263" y="f158"/>
                  </a:lnTo>
                  <a:lnTo>
                    <a:pt x="f262" y="f158"/>
                  </a:lnTo>
                  <a:lnTo>
                    <a:pt x="f256" y="f193"/>
                  </a:lnTo>
                  <a:lnTo>
                    <a:pt x="f273" y="f159"/>
                  </a:lnTo>
                  <a:lnTo>
                    <a:pt x="f273" y="f206"/>
                  </a:lnTo>
                  <a:lnTo>
                    <a:pt x="f274" y="f192"/>
                  </a:lnTo>
                  <a:lnTo>
                    <a:pt x="f259" y="f203"/>
                  </a:lnTo>
                  <a:lnTo>
                    <a:pt x="f275" y="f191"/>
                  </a:lnTo>
                  <a:lnTo>
                    <a:pt x="f77" y="f190"/>
                  </a:lnTo>
                  <a:lnTo>
                    <a:pt x="f276" y="f188"/>
                  </a:lnTo>
                  <a:lnTo>
                    <a:pt x="f277" y="f187"/>
                  </a:lnTo>
                  <a:lnTo>
                    <a:pt x="f124" y="f188"/>
                  </a:lnTo>
                  <a:lnTo>
                    <a:pt x="f278" y="f187"/>
                  </a:lnTo>
                  <a:lnTo>
                    <a:pt x="f126" y="f163"/>
                  </a:lnTo>
                  <a:lnTo>
                    <a:pt x="f128" y="f165"/>
                  </a:lnTo>
                  <a:lnTo>
                    <a:pt x="f279" y="f186"/>
                  </a:lnTo>
                  <a:lnTo>
                    <a:pt x="f13" y="f166"/>
                  </a:lnTo>
                  <a:lnTo>
                    <a:pt x="f20" y="f186"/>
                  </a:lnTo>
                  <a:lnTo>
                    <a:pt x="f121" y="f166"/>
                  </a:lnTo>
                  <a:lnTo>
                    <a:pt x="f116" y="f91"/>
                  </a:lnTo>
                  <a:lnTo>
                    <a:pt x="f112" y="f91"/>
                  </a:lnTo>
                  <a:lnTo>
                    <a:pt x="f280" y="f167"/>
                  </a:lnTo>
                  <a:lnTo>
                    <a:pt x="f252" y="f183"/>
                  </a:lnTo>
                  <a:lnTo>
                    <a:pt x="f260" y="f183"/>
                  </a:lnTo>
                  <a:lnTo>
                    <a:pt x="f135" y="f166"/>
                  </a:lnTo>
                  <a:lnTo>
                    <a:pt x="f260" y="f186"/>
                  </a:lnTo>
                  <a:lnTo>
                    <a:pt x="f135" y="f164"/>
                  </a:lnTo>
                  <a:lnTo>
                    <a:pt x="f109" y="f187"/>
                  </a:lnTo>
                  <a:lnTo>
                    <a:pt x="f136" y="f189"/>
                  </a:lnTo>
                  <a:lnTo>
                    <a:pt x="f136" y="f161"/>
                  </a:lnTo>
                  <a:lnTo>
                    <a:pt x="f109" y="f206"/>
                  </a:lnTo>
                  <a:lnTo>
                    <a:pt x="f135" y="f159"/>
                  </a:lnTo>
                  <a:lnTo>
                    <a:pt x="f258" y="f193"/>
                  </a:lnTo>
                  <a:lnTo>
                    <a:pt x="f252" y="f193"/>
                  </a:lnTo>
                  <a:lnTo>
                    <a:pt x="f111" y="f194"/>
                  </a:lnTo>
                  <a:lnTo>
                    <a:pt x="f252" y="f158"/>
                  </a:lnTo>
                  <a:lnTo>
                    <a:pt x="f258" y="f195"/>
                  </a:lnTo>
                  <a:lnTo>
                    <a:pt x="f109" y="f157"/>
                  </a:lnTo>
                  <a:lnTo>
                    <a:pt x="f137" y="f197"/>
                  </a:lnTo>
                  <a:lnTo>
                    <a:pt x="f107" y="f155"/>
                  </a:lnTo>
                  <a:lnTo>
                    <a:pt x="f138" y="f154"/>
                  </a:lnTo>
                  <a:lnTo>
                    <a:pt x="f138" y="f153"/>
                  </a:lnTo>
                  <a:lnTo>
                    <a:pt x="f138" y="f281"/>
                  </a:lnTo>
                  <a:lnTo>
                    <a:pt x="f107" y="f149"/>
                  </a:lnTo>
                  <a:lnTo>
                    <a:pt x="f107" y="f282"/>
                  </a:lnTo>
                  <a:lnTo>
                    <a:pt x="f283" y="f211"/>
                  </a:lnTo>
                  <a:lnTo>
                    <a:pt x="f138" y="f213"/>
                  </a:lnTo>
                  <a:lnTo>
                    <a:pt x="f140" y="f284"/>
                  </a:lnTo>
                  <a:lnTo>
                    <a:pt x="f140" y="f145"/>
                  </a:lnTo>
                  <a:lnTo>
                    <a:pt x="f139" y="f147"/>
                  </a:lnTo>
                  <a:lnTo>
                    <a:pt x="f139" y="f2"/>
                  </a:lnTo>
                  <a:lnTo>
                    <a:pt x="f140" y="f285"/>
                  </a:lnTo>
                  <a:lnTo>
                    <a:pt x="f244" y="f2"/>
                  </a:lnTo>
                  <a:lnTo>
                    <a:pt x="f244" y="f147"/>
                  </a:lnTo>
                  <a:lnTo>
                    <a:pt x="f244" y="f146"/>
                  </a:lnTo>
                  <a:lnTo>
                    <a:pt x="f244" y="f201"/>
                  </a:lnTo>
                  <a:lnTo>
                    <a:pt x="f106" y="f145"/>
                  </a:lnTo>
                  <a:lnTo>
                    <a:pt x="f240" y="f286"/>
                  </a:lnTo>
                  <a:lnTo>
                    <a:pt x="f141" y="f145"/>
                  </a:lnTo>
                  <a:lnTo>
                    <a:pt x="f141" y="f201"/>
                  </a:lnTo>
                  <a:lnTo>
                    <a:pt x="f141" y="f211"/>
                  </a:lnTo>
                  <a:lnTo>
                    <a:pt x="f141" y="f2"/>
                  </a:lnTo>
                  <a:lnTo>
                    <a:pt x="f141" y="f210"/>
                  </a:lnTo>
                  <a:lnTo>
                    <a:pt x="f141" y="f209"/>
                  </a:lnTo>
                  <a:lnTo>
                    <a:pt x="f287" y="f199"/>
                  </a:lnTo>
                  <a:lnTo>
                    <a:pt x="f287" y="f288"/>
                  </a:lnTo>
                  <a:lnTo>
                    <a:pt x="f141" y="f289"/>
                  </a:lnTo>
                  <a:lnTo>
                    <a:pt x="f141" y="f281"/>
                  </a:lnTo>
                  <a:lnTo>
                    <a:pt x="f264" y="f289"/>
                  </a:lnTo>
                  <a:lnTo>
                    <a:pt x="f228" y="f199"/>
                  </a:lnTo>
                  <a:lnTo>
                    <a:pt x="f230" y="f2"/>
                  </a:lnTo>
                  <a:lnTo>
                    <a:pt x="f290" y="f147"/>
                  </a:lnTo>
                  <a:lnTo>
                    <a:pt x="f291" y="f147"/>
                  </a:lnTo>
                  <a:lnTo>
                    <a:pt x="f96" y="f146"/>
                  </a:lnTo>
                  <a:lnTo>
                    <a:pt x="f96" y="f201"/>
                  </a:lnTo>
                  <a:lnTo>
                    <a:pt x="f218" y="f213"/>
                  </a:lnTo>
                  <a:lnTo>
                    <a:pt x="f217" y="f213"/>
                  </a:lnTo>
                  <a:lnTo>
                    <a:pt x="f217" y="f145"/>
                  </a:lnTo>
                  <a:lnTo>
                    <a:pt x="f217" y="f144"/>
                  </a:lnTo>
                  <a:lnTo>
                    <a:pt x="f143" y="f90"/>
                  </a:lnTo>
                  <a:lnTo>
                    <a:pt x="f292" y="f269"/>
                  </a:lnTo>
                  <a:lnTo>
                    <a:pt x="f90" y="f94"/>
                  </a:lnTo>
                  <a:lnTo>
                    <a:pt x="f292" y="f217"/>
                  </a:lnTo>
                  <a:lnTo>
                    <a:pt x="f92" y="f293"/>
                  </a:lnTo>
                  <a:lnTo>
                    <a:pt x="f92" y="f98"/>
                  </a:lnTo>
                  <a:lnTo>
                    <a:pt x="f269" y="f228"/>
                  </a:lnTo>
                  <a:lnTo>
                    <a:pt x="f92" y="f242"/>
                  </a:lnTo>
                  <a:lnTo>
                    <a:pt x="f292" y="f283"/>
                  </a:lnTo>
                  <a:lnTo>
                    <a:pt x="f294" y="f137"/>
                  </a:lnTo>
                  <a:lnTo>
                    <a:pt x="f295" y="f260"/>
                  </a:lnTo>
                  <a:lnTo>
                    <a:pt x="f295" y="f258"/>
                  </a:lnTo>
                  <a:lnTo>
                    <a:pt x="f294" y="f280"/>
                  </a:lnTo>
                  <a:lnTo>
                    <a:pt x="f90" y="f296"/>
                  </a:lnTo>
                  <a:lnTo>
                    <a:pt x="f92" y="f119"/>
                  </a:lnTo>
                  <a:lnTo>
                    <a:pt x="f92" y="f120"/>
                  </a:lnTo>
                  <a:lnTo>
                    <a:pt x="f294" y="f12"/>
                  </a:lnTo>
                  <a:lnTo>
                    <a:pt x="f294" y="f223"/>
                  </a:lnTo>
                  <a:lnTo>
                    <a:pt x="f143" y="f124"/>
                  </a:lnTo>
                  <a:lnTo>
                    <a:pt x="f267" y="f77"/>
                  </a:lnTo>
                  <a:lnTo>
                    <a:pt x="f291" y="f297"/>
                  </a:lnTo>
                  <a:lnTo>
                    <a:pt x="f290" y="f85"/>
                  </a:lnTo>
                  <a:lnTo>
                    <a:pt x="f102" y="f275"/>
                  </a:lnTo>
                  <a:lnTo>
                    <a:pt x="f228" y="f257"/>
                  </a:lnTo>
                  <a:lnTo>
                    <a:pt x="f104" y="f298"/>
                  </a:lnTo>
                  <a:lnTo>
                    <a:pt x="f264" y="f249"/>
                  </a:lnTo>
                  <a:lnTo>
                    <a:pt x="f264" y="f299"/>
                  </a:lnTo>
                  <a:lnTo>
                    <a:pt x="f104" y="f300"/>
                  </a:lnTo>
                  <a:lnTo>
                    <a:pt x="f228" y="f301"/>
                  </a:lnTo>
                  <a:lnTo>
                    <a:pt x="f142" y="f302"/>
                  </a:lnTo>
                  <a:lnTo>
                    <a:pt x="f290" y="f303"/>
                  </a:lnTo>
                  <a:lnTo>
                    <a:pt x="f98" y="f304"/>
                  </a:lnTo>
                  <a:lnTo>
                    <a:pt x="f291" y="f305"/>
                  </a:lnTo>
                  <a:lnTo>
                    <a:pt x="f96" y="f306"/>
                  </a:lnTo>
                  <a:lnTo>
                    <a:pt x="f143" y="f221"/>
                  </a:lnTo>
                  <a:lnTo>
                    <a:pt x="f269" y="f7"/>
                  </a:lnTo>
                  <a:lnTo>
                    <a:pt x="f98" y="f307"/>
                  </a:lnTo>
                  <a:lnTo>
                    <a:pt x="f106" y="f308"/>
                  </a:lnTo>
                  <a:lnTo>
                    <a:pt x="f109" y="f309"/>
                  </a:lnTo>
                  <a:lnTo>
                    <a:pt x="f116" y="f310"/>
                  </a:lnTo>
                  <a:lnTo>
                    <a:pt x="f10" y="f311"/>
                  </a:lnTo>
                  <a:lnTo>
                    <a:pt x="f123" y="f312"/>
                  </a:lnTo>
                  <a:lnTo>
                    <a:pt x="f86" y="f304"/>
                  </a:lnTo>
                  <a:lnTo>
                    <a:pt x="f313" y="f314"/>
                  </a:lnTo>
                  <a:lnTo>
                    <a:pt x="f315" y="f304"/>
                  </a:lnTo>
                  <a:lnTo>
                    <a:pt x="f270" y="f316"/>
                  </a:lnTo>
                  <a:lnTo>
                    <a:pt x="f317" y="f318"/>
                  </a:lnTo>
                  <a:lnTo>
                    <a:pt x="f302" y="f319"/>
                  </a:lnTo>
                  <a:lnTo>
                    <a:pt x="f302" y="f320"/>
                  </a:lnTo>
                  <a:lnTo>
                    <a:pt x="f302" y="f321"/>
                  </a:lnTo>
                  <a:lnTo>
                    <a:pt x="f322" y="f323"/>
                  </a:lnTo>
                  <a:lnTo>
                    <a:pt x="f320" y="f324"/>
                  </a:lnTo>
                  <a:lnTo>
                    <a:pt x="f227" y="f325"/>
                  </a:lnTo>
                  <a:lnTo>
                    <a:pt x="f326" y="f325"/>
                  </a:lnTo>
                  <a:lnTo>
                    <a:pt x="f326" y="f327"/>
                  </a:lnTo>
                  <a:lnTo>
                    <a:pt x="f326" y="f235"/>
                  </a:lnTo>
                  <a:lnTo>
                    <a:pt x="f326" y="f300"/>
                  </a:lnTo>
                  <a:lnTo>
                    <a:pt x="f226" y="f328"/>
                  </a:lnTo>
                  <a:lnTo>
                    <a:pt x="f226" y="f329"/>
                  </a:lnTo>
                  <a:lnTo>
                    <a:pt x="f226" y="f330"/>
                  </a:lnTo>
                  <a:lnTo>
                    <a:pt x="f331" y="f332"/>
                  </a:lnTo>
                  <a:lnTo>
                    <a:pt x="f226" y="f250"/>
                  </a:lnTo>
                  <a:lnTo>
                    <a:pt x="f303" y="f333"/>
                  </a:lnTo>
                  <a:lnTo>
                    <a:pt x="f334" y="f265"/>
                  </a:lnTo>
                  <a:lnTo>
                    <a:pt x="f335" y="f263"/>
                  </a:lnTo>
                  <a:lnTo>
                    <a:pt x="f336" y="f337"/>
                  </a:lnTo>
                  <a:lnTo>
                    <a:pt x="f336" y="f256"/>
                  </a:lnTo>
                  <a:lnTo>
                    <a:pt x="f338" y="f257"/>
                  </a:lnTo>
                  <a:lnTo>
                    <a:pt x="f336" y="f339"/>
                  </a:lnTo>
                  <a:lnTo>
                    <a:pt x="f338" y="f340"/>
                  </a:lnTo>
                  <a:lnTo>
                    <a:pt x="f314" y="f341"/>
                  </a:lnTo>
                  <a:lnTo>
                    <a:pt x="f311" y="f79"/>
                  </a:lnTo>
                  <a:lnTo>
                    <a:pt x="f338" y="f84"/>
                  </a:lnTo>
                  <a:lnTo>
                    <a:pt x="f314" y="f85"/>
                  </a:lnTo>
                  <a:lnTo>
                    <a:pt x="f342" y="f313"/>
                  </a:lnTo>
                  <a:lnTo>
                    <a:pt x="f224" y="f343"/>
                  </a:lnTo>
                  <a:lnTo>
                    <a:pt x="f344" y="f343"/>
                  </a:lnTo>
                  <a:lnTo>
                    <a:pt x="f309" y="f313"/>
                  </a:lnTo>
                  <a:lnTo>
                    <a:pt x="f345" y="f79"/>
                  </a:lnTo>
                  <a:lnTo>
                    <a:pt x="f345" y="f341"/>
                  </a:lnTo>
                  <a:lnTo>
                    <a:pt x="f345" y="f346"/>
                  </a:lnTo>
                  <a:lnTo>
                    <a:pt x="f219" y="f85"/>
                  </a:lnTo>
                  <a:lnTo>
                    <a:pt x="f7" y="f276"/>
                  </a:lnTo>
                  <a:lnTo>
                    <a:pt x="f219" y="f220"/>
                  </a:lnTo>
                  <a:close/>
                  <a:moveTo>
                    <a:pt x="f142" y="f164"/>
                  </a:moveTo>
                  <a:lnTo>
                    <a:pt x="f102" y="f162"/>
                  </a:lnTo>
                  <a:lnTo>
                    <a:pt x="f102" y="f191"/>
                  </a:lnTo>
                  <a:lnTo>
                    <a:pt x="f102" y="f161"/>
                  </a:lnTo>
                  <a:lnTo>
                    <a:pt x="f142" y="f192"/>
                  </a:lnTo>
                  <a:lnTo>
                    <a:pt x="f228" y="f161"/>
                  </a:lnTo>
                  <a:lnTo>
                    <a:pt x="f264" y="f203"/>
                  </a:lnTo>
                  <a:lnTo>
                    <a:pt x="f264" y="f189"/>
                  </a:lnTo>
                  <a:lnTo>
                    <a:pt x="f104" y="f163"/>
                  </a:lnTo>
                  <a:lnTo>
                    <a:pt x="f104" y="f164"/>
                  </a:lnTo>
                  <a:lnTo>
                    <a:pt x="f142" y="f164"/>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6" name="Freeform 41">
              <a:extLst>
                <a:ext uri="{FF2B5EF4-FFF2-40B4-BE49-F238E27FC236}">
                  <a16:creationId xmlns:a16="http://schemas.microsoft.com/office/drawing/2014/main" id="{54294D19-105A-66FD-AC68-E8DDF5C45C66}"/>
                </a:ext>
              </a:extLst>
            </p:cNvPr>
            <p:cNvSpPr/>
            <p:nvPr/>
          </p:nvSpPr>
          <p:spPr>
            <a:xfrm>
              <a:off x="4244836" y="1144033"/>
              <a:ext cx="774816" cy="893478"/>
            </a:xfrm>
            <a:custGeom>
              <a:avLst/>
              <a:gdLst>
                <a:gd name="f0" fmla="val 10800000"/>
                <a:gd name="f1" fmla="val 5400000"/>
                <a:gd name="f2" fmla="val 360"/>
                <a:gd name="f3" fmla="val 180"/>
                <a:gd name="f4" fmla="val w"/>
                <a:gd name="f5" fmla="val h"/>
                <a:gd name="f6" fmla="val 0"/>
                <a:gd name="f7" fmla="val 653"/>
                <a:gd name="f8" fmla="val 753"/>
                <a:gd name="f9" fmla="val 563"/>
                <a:gd name="f10" fmla="val 661"/>
                <a:gd name="f11" fmla="val 556"/>
                <a:gd name="f12" fmla="val 656"/>
                <a:gd name="f13" fmla="val 544"/>
                <a:gd name="f14" fmla="val 649"/>
                <a:gd name="f15" fmla="val 522"/>
                <a:gd name="f16" fmla="val 642"/>
                <a:gd name="f17" fmla="val 511"/>
                <a:gd name="f18" fmla="val 635"/>
                <a:gd name="f19" fmla="val 504"/>
                <a:gd name="f20" fmla="val 623"/>
                <a:gd name="f21" fmla="val 489"/>
                <a:gd name="f22" fmla="val 611"/>
                <a:gd name="f23" fmla="val 480"/>
                <a:gd name="f24" fmla="val 604"/>
                <a:gd name="f25" fmla="val 473"/>
                <a:gd name="f26" fmla="val 466"/>
                <a:gd name="f27" fmla="val 599"/>
                <a:gd name="f28" fmla="val 459"/>
                <a:gd name="f29" fmla="val 595"/>
                <a:gd name="f30" fmla="val 452"/>
                <a:gd name="f31" fmla="val 590"/>
                <a:gd name="f32" fmla="val 444"/>
                <a:gd name="f33" fmla="val 433"/>
                <a:gd name="f34" fmla="val 585"/>
                <a:gd name="f35" fmla="val 421"/>
                <a:gd name="f36" fmla="val 576"/>
                <a:gd name="f37" fmla="val 573"/>
                <a:gd name="f38" fmla="val 418"/>
                <a:gd name="f39" fmla="val 566"/>
                <a:gd name="f40" fmla="val 561"/>
                <a:gd name="f41" fmla="val 547"/>
                <a:gd name="f42" fmla="val 545"/>
                <a:gd name="f43" fmla="val 416"/>
                <a:gd name="f44" fmla="val 531"/>
                <a:gd name="f45" fmla="val 526"/>
                <a:gd name="f46" fmla="val 509"/>
                <a:gd name="f47" fmla="val 505"/>
                <a:gd name="f48" fmla="val 490"/>
                <a:gd name="f49" fmla="val 483"/>
                <a:gd name="f50" fmla="val 476"/>
                <a:gd name="f51" fmla="val 414"/>
                <a:gd name="f52" fmla="val 471"/>
                <a:gd name="f53" fmla="val 399"/>
                <a:gd name="f54" fmla="val 464"/>
                <a:gd name="f55" fmla="val 457"/>
                <a:gd name="f56" fmla="val 450"/>
                <a:gd name="f57" fmla="val 407"/>
                <a:gd name="f58" fmla="val 438"/>
                <a:gd name="f59" fmla="val 411"/>
                <a:gd name="f60" fmla="val 429"/>
                <a:gd name="f61" fmla="val 424"/>
                <a:gd name="f62" fmla="val 437"/>
                <a:gd name="f63" fmla="val 408"/>
                <a:gd name="f64" fmla="val 442"/>
                <a:gd name="f65" fmla="val 405"/>
                <a:gd name="f66" fmla="val 400"/>
                <a:gd name="f67" fmla="val 447"/>
                <a:gd name="f68" fmla="val 398"/>
                <a:gd name="f69" fmla="val 379"/>
                <a:gd name="f70" fmla="val 363"/>
                <a:gd name="f71" fmla="val 440"/>
                <a:gd name="f72" fmla="val 325"/>
                <a:gd name="f73" fmla="val 322"/>
                <a:gd name="f74" fmla="val 449"/>
                <a:gd name="f75" fmla="val 318"/>
                <a:gd name="f76" fmla="val 454"/>
                <a:gd name="f77" fmla="val 311"/>
                <a:gd name="f78" fmla="val 456"/>
                <a:gd name="f79" fmla="val 308"/>
                <a:gd name="f80" fmla="val 303"/>
                <a:gd name="f81" fmla="val 492"/>
                <a:gd name="f82" fmla="val 270"/>
                <a:gd name="f83" fmla="val 247"/>
                <a:gd name="f84" fmla="val 204"/>
                <a:gd name="f85" fmla="val 553"/>
                <a:gd name="f86" fmla="val 195"/>
                <a:gd name="f87" fmla="val 572"/>
                <a:gd name="f88" fmla="val 605"/>
                <a:gd name="f89" fmla="val 164"/>
                <a:gd name="f90" fmla="val 619"/>
                <a:gd name="f91" fmla="val 154"/>
                <a:gd name="f92" fmla="val 634"/>
                <a:gd name="f93" fmla="val 145"/>
                <a:gd name="f94" fmla="val 641"/>
                <a:gd name="f95" fmla="val 138"/>
                <a:gd name="f96" fmla="val 645"/>
                <a:gd name="f97" fmla="val 133"/>
                <a:gd name="f98" fmla="val 648"/>
                <a:gd name="f99" fmla="val 131"/>
                <a:gd name="f100" fmla="val 650"/>
                <a:gd name="f101" fmla="val 128"/>
                <a:gd name="f102" fmla="val 636"/>
                <a:gd name="f103" fmla="val 627"/>
                <a:gd name="f104" fmla="val 617"/>
                <a:gd name="f105" fmla="val 612"/>
                <a:gd name="f106" fmla="val 123"/>
                <a:gd name="f107" fmla="val 608"/>
                <a:gd name="f108" fmla="val 119"/>
                <a:gd name="f109" fmla="val 589"/>
                <a:gd name="f110" fmla="val 126"/>
                <a:gd name="f111" fmla="val 565"/>
                <a:gd name="f112" fmla="val 549"/>
                <a:gd name="f113" fmla="val 116"/>
                <a:gd name="f114" fmla="val 537"/>
                <a:gd name="f115" fmla="val 527"/>
                <a:gd name="f116" fmla="val 513"/>
                <a:gd name="f117" fmla="val 499"/>
                <a:gd name="f118" fmla="val 140"/>
                <a:gd name="f119" fmla="val 142"/>
                <a:gd name="f120" fmla="val 478"/>
                <a:gd name="f121" fmla="val 114"/>
                <a:gd name="f122" fmla="val 430"/>
                <a:gd name="f123" fmla="val 112"/>
                <a:gd name="f124" fmla="val 121"/>
                <a:gd name="f125" fmla="val 409"/>
                <a:gd name="f126" fmla="val 404"/>
                <a:gd name="f127" fmla="val 109"/>
                <a:gd name="f128" fmla="val 402"/>
                <a:gd name="f129" fmla="val 102"/>
                <a:gd name="f130" fmla="val 392"/>
                <a:gd name="f131" fmla="val 100"/>
                <a:gd name="f132" fmla="val 381"/>
                <a:gd name="f133" fmla="val 93"/>
                <a:gd name="f134" fmla="val 371"/>
                <a:gd name="f135" fmla="val 88"/>
                <a:gd name="f136" fmla="val 357"/>
                <a:gd name="f137" fmla="val 83"/>
                <a:gd name="f138" fmla="val 352"/>
                <a:gd name="f139" fmla="val 343"/>
                <a:gd name="f140" fmla="val 336"/>
                <a:gd name="f141" fmla="val 326"/>
                <a:gd name="f142" fmla="val 86"/>
                <a:gd name="f143" fmla="val 319"/>
                <a:gd name="f144" fmla="val 310"/>
                <a:gd name="f145" fmla="val 97"/>
                <a:gd name="f146" fmla="val 298"/>
                <a:gd name="f147" fmla="val 291"/>
                <a:gd name="f148" fmla="val 286"/>
                <a:gd name="f149" fmla="val 90"/>
                <a:gd name="f150" fmla="val 267"/>
                <a:gd name="f151" fmla="val 236"/>
                <a:gd name="f152" fmla="val 81"/>
                <a:gd name="f153" fmla="val 220"/>
                <a:gd name="f154" fmla="val 78"/>
                <a:gd name="f155" fmla="val 215"/>
                <a:gd name="f156" fmla="val 74"/>
                <a:gd name="f157" fmla="val 213"/>
                <a:gd name="f158" fmla="val 69"/>
                <a:gd name="f159" fmla="val 210"/>
                <a:gd name="f160" fmla="val 62"/>
                <a:gd name="f161" fmla="val 203"/>
                <a:gd name="f162" fmla="val 45"/>
                <a:gd name="f163" fmla="val 198"/>
                <a:gd name="f164" fmla="val 31"/>
                <a:gd name="f165" fmla="val 196"/>
                <a:gd name="f166" fmla="val 12"/>
                <a:gd name="f167" fmla="val 7"/>
                <a:gd name="f168" fmla="val 194"/>
                <a:gd name="f169" fmla="val 5"/>
                <a:gd name="f170" fmla="val 189"/>
                <a:gd name="f171" fmla="val 3"/>
                <a:gd name="f172" fmla="val 170"/>
                <a:gd name="f173" fmla="val 22"/>
                <a:gd name="f174" fmla="val 172"/>
                <a:gd name="f175" fmla="val 48"/>
                <a:gd name="f176" fmla="val 50"/>
                <a:gd name="f177" fmla="val 118"/>
                <a:gd name="f178" fmla="val 52"/>
                <a:gd name="f179" fmla="val 47"/>
                <a:gd name="f180" fmla="val 55"/>
                <a:gd name="f181" fmla="val 57"/>
                <a:gd name="f182" fmla="val 9"/>
                <a:gd name="f183" fmla="val 95"/>
                <a:gd name="f184" fmla="val 107"/>
                <a:gd name="f185" fmla="val 135"/>
                <a:gd name="f186" fmla="val 147"/>
                <a:gd name="f187" fmla="val 161"/>
                <a:gd name="f188" fmla="val 16"/>
                <a:gd name="f189" fmla="val 178"/>
                <a:gd name="f190" fmla="val 23"/>
                <a:gd name="f191" fmla="val 192"/>
                <a:gd name="f192" fmla="val 197"/>
                <a:gd name="f193" fmla="val 26"/>
                <a:gd name="f194" fmla="val 38"/>
                <a:gd name="f195" fmla="val 235"/>
                <a:gd name="f196" fmla="val 256"/>
                <a:gd name="f197" fmla="val 40"/>
                <a:gd name="f198" fmla="val 261"/>
                <a:gd name="f199" fmla="val 306"/>
                <a:gd name="f200" fmla="val 313"/>
                <a:gd name="f201" fmla="val 49"/>
                <a:gd name="f202" fmla="val 320"/>
                <a:gd name="f203" fmla="val 329"/>
                <a:gd name="f204" fmla="val 334"/>
                <a:gd name="f205" fmla="val 353"/>
                <a:gd name="f206" fmla="val 54"/>
                <a:gd name="f207" fmla="val 377"/>
                <a:gd name="f208" fmla="val 66"/>
                <a:gd name="f209" fmla="val 393"/>
                <a:gd name="f210" fmla="val 68"/>
                <a:gd name="f211" fmla="val 71"/>
                <a:gd name="f212" fmla="val 417"/>
                <a:gd name="f213" fmla="val 434"/>
                <a:gd name="f214" fmla="val 73"/>
                <a:gd name="f215" fmla="val 443"/>
                <a:gd name="f216" fmla="val 455"/>
                <a:gd name="f217" fmla="val 462"/>
                <a:gd name="f218" fmla="val 467"/>
                <a:gd name="f219" fmla="val 479"/>
                <a:gd name="f220" fmla="val 488"/>
                <a:gd name="f221" fmla="val 493"/>
                <a:gd name="f222" fmla="val 59"/>
                <a:gd name="f223" fmla="val 64"/>
                <a:gd name="f224" fmla="val 507"/>
                <a:gd name="f225" fmla="val 514"/>
                <a:gd name="f226" fmla="val 85"/>
                <a:gd name="f227" fmla="val 524"/>
                <a:gd name="f228" fmla="val 87"/>
                <a:gd name="f229" fmla="val 552"/>
                <a:gd name="f230" fmla="val 609"/>
                <a:gd name="f231" fmla="val 92"/>
                <a:gd name="f232" fmla="val 640"/>
                <a:gd name="f233" fmla="val 668"/>
                <a:gd name="f234" fmla="val 94"/>
                <a:gd name="f235" fmla="val 696"/>
                <a:gd name="f236" fmla="val 125"/>
                <a:gd name="f237" fmla="val 751"/>
                <a:gd name="f238" fmla="val 156"/>
                <a:gd name="f239" fmla="val 187"/>
                <a:gd name="f240" fmla="val 748"/>
                <a:gd name="f241" fmla="val 746"/>
                <a:gd name="f242" fmla="val 246"/>
                <a:gd name="f243" fmla="val 744"/>
                <a:gd name="f244" fmla="val 277"/>
                <a:gd name="f245" fmla="val 305"/>
                <a:gd name="f246" fmla="val 741"/>
                <a:gd name="f247" fmla="val 739"/>
                <a:gd name="f248" fmla="val 366"/>
                <a:gd name="f249" fmla="val 737"/>
                <a:gd name="f250" fmla="val 395"/>
                <a:gd name="f251" fmla="val 734"/>
                <a:gd name="f252" fmla="val 426"/>
                <a:gd name="f253" fmla="val 732"/>
                <a:gd name="f254" fmla="val 727"/>
                <a:gd name="f255" fmla="val 485"/>
                <a:gd name="f256" fmla="val 725"/>
                <a:gd name="f257" fmla="val 515"/>
                <a:gd name="f258" fmla="val 722"/>
                <a:gd name="f259" fmla="val 720"/>
                <a:gd name="f260" fmla="val 575"/>
                <a:gd name="f261" fmla="val 715"/>
                <a:gd name="f262" fmla="val 567"/>
                <a:gd name="f263" fmla="val 680"/>
                <a:gd name="f264" fmla="+- 0 0 -90"/>
                <a:gd name="f265" fmla="*/ f4 1 653"/>
                <a:gd name="f266" fmla="*/ f5 1 753"/>
                <a:gd name="f267" fmla="+- f8 0 f6"/>
                <a:gd name="f268" fmla="+- f7 0 f6"/>
                <a:gd name="f269" fmla="*/ f264 f0 1"/>
                <a:gd name="f270" fmla="*/ f268 1 653"/>
                <a:gd name="f271" fmla="*/ f267 1 753"/>
                <a:gd name="f272" fmla="*/ 863600 f268 1"/>
                <a:gd name="f273" fmla="*/ 1030287 f267 1"/>
                <a:gd name="f274" fmla="*/ 800100 f268 1"/>
                <a:gd name="f275" fmla="*/ 989012 f267 1"/>
                <a:gd name="f276" fmla="*/ 750888 f268 1"/>
                <a:gd name="f277" fmla="*/ 958850 f267 1"/>
                <a:gd name="f278" fmla="*/ 717550 f268 1"/>
                <a:gd name="f279" fmla="*/ 936625 f267 1"/>
                <a:gd name="f280" fmla="*/ 668338 f268 1"/>
                <a:gd name="f281" fmla="*/ 914400 f267 1"/>
                <a:gd name="f282" fmla="*/ 663575 f268 1"/>
                <a:gd name="f283" fmla="*/ 890587 f267 1"/>
                <a:gd name="f284" fmla="*/ 660400 f268 1"/>
                <a:gd name="f285" fmla="*/ 842962 f267 1"/>
                <a:gd name="f286" fmla="*/ 801687 f267 1"/>
                <a:gd name="f287" fmla="*/ 755650 f267 1"/>
                <a:gd name="f288" fmla="*/ 633413 f268 1"/>
                <a:gd name="f289" fmla="*/ 725487 f267 1"/>
                <a:gd name="f290" fmla="*/ 652463 f268 1"/>
                <a:gd name="f291" fmla="*/ 681037 f267 1"/>
                <a:gd name="f292" fmla="*/ 701675 f268 1"/>
                <a:gd name="f293" fmla="*/ 642937 f267 1"/>
                <a:gd name="f294" fmla="*/ 709613 f268 1"/>
                <a:gd name="f295" fmla="*/ 601662 f267 1"/>
                <a:gd name="f296" fmla="*/ 511175 f267 1"/>
                <a:gd name="f297" fmla="*/ 723900 f268 1"/>
                <a:gd name="f298" fmla="*/ 493712 f267 1"/>
                <a:gd name="f299" fmla="*/ 781050 f268 1"/>
                <a:gd name="f300" fmla="*/ 428625 f267 1"/>
                <a:gd name="f301" fmla="*/ 877888 f268 1"/>
                <a:gd name="f302" fmla="*/ 309562 f267 1"/>
                <a:gd name="f303" fmla="*/ 982663 f268 1"/>
                <a:gd name="f304" fmla="*/ 244475 f267 1"/>
                <a:gd name="f305" fmla="*/ 1023938 f268 1"/>
                <a:gd name="f306" fmla="*/ 211137 f267 1"/>
                <a:gd name="f307" fmla="*/ 1036638 f268 1"/>
                <a:gd name="f308" fmla="*/ 203200 f267 1"/>
                <a:gd name="f309" fmla="*/ 979488 f268 1"/>
                <a:gd name="f310" fmla="*/ 935038 f268 1"/>
                <a:gd name="f311" fmla="*/ 200025 f267 1"/>
                <a:gd name="f312" fmla="*/ 871538 f268 1"/>
                <a:gd name="f313" fmla="*/ 836613 f268 1"/>
                <a:gd name="f314" fmla="*/ 188912 f267 1"/>
                <a:gd name="f315" fmla="*/ 776288 f268 1"/>
                <a:gd name="f316" fmla="*/ 225425 f267 1"/>
                <a:gd name="f317" fmla="*/ 704850 f268 1"/>
                <a:gd name="f318" fmla="*/ 180975 f267 1"/>
                <a:gd name="f319" fmla="*/ 192087 f267 1"/>
                <a:gd name="f320" fmla="*/ 638175 f268 1"/>
                <a:gd name="f321" fmla="*/ 161925 f267 1"/>
                <a:gd name="f322" fmla="*/ 588963 f268 1"/>
                <a:gd name="f323" fmla="*/ 139700 f267 1"/>
                <a:gd name="f324" fmla="*/ 544513 f268 1"/>
                <a:gd name="f325" fmla="*/ 131762 f267 1"/>
                <a:gd name="f326" fmla="*/ 506413 f268 1"/>
                <a:gd name="f327" fmla="*/ 147637 f267 1"/>
                <a:gd name="f328" fmla="*/ 461963 f268 1"/>
                <a:gd name="f329" fmla="*/ 153987 f267 1"/>
                <a:gd name="f330" fmla="*/ 374650 f268 1"/>
                <a:gd name="f331" fmla="*/ 128587 f267 1"/>
                <a:gd name="f332" fmla="*/ 338138 f268 1"/>
                <a:gd name="f333" fmla="*/ 109537 f267 1"/>
                <a:gd name="f334" fmla="*/ 322263 f268 1"/>
                <a:gd name="f335" fmla="*/ 71437 f267 1"/>
                <a:gd name="f336" fmla="*/ 311150 f268 1"/>
                <a:gd name="f337" fmla="*/ 11112 f267 1"/>
                <a:gd name="f338" fmla="*/ 269875 f268 1"/>
                <a:gd name="f339" fmla="*/ 0 f267 1"/>
                <a:gd name="f340" fmla="*/ 244475 f268 1"/>
                <a:gd name="f341" fmla="*/ 79375 f267 1"/>
                <a:gd name="f342" fmla="*/ 74613 f268 1"/>
                <a:gd name="f343" fmla="*/ 87312 f267 1"/>
                <a:gd name="f344" fmla="*/ 14288 f268 1"/>
                <a:gd name="f345" fmla="*/ 150812 f267 1"/>
                <a:gd name="f346" fmla="*/ 19050 f268 1"/>
                <a:gd name="f347" fmla="*/ 255587 f267 1"/>
                <a:gd name="f348" fmla="*/ 36513 f268 1"/>
                <a:gd name="f349" fmla="*/ 312737 f267 1"/>
                <a:gd name="f350" fmla="*/ 60325 f268 1"/>
                <a:gd name="f351" fmla="*/ 373062 f267 1"/>
                <a:gd name="f352" fmla="*/ 71438 f268 1"/>
                <a:gd name="f353" fmla="*/ 485775 f267 1"/>
                <a:gd name="f354" fmla="*/ 522287 f267 1"/>
                <a:gd name="f355" fmla="*/ 82550 f268 1"/>
                <a:gd name="f356" fmla="*/ 571500 f267 1"/>
                <a:gd name="f357" fmla="*/ 107950 f268 1"/>
                <a:gd name="f358" fmla="*/ 635000 f267 1"/>
                <a:gd name="f359" fmla="*/ 112713 f268 1"/>
                <a:gd name="f360" fmla="*/ 688975 f267 1"/>
                <a:gd name="f361" fmla="*/ 733425 f267 1"/>
                <a:gd name="f362" fmla="*/ 77788 f268 1"/>
                <a:gd name="f363" fmla="*/ 766762 f267 1"/>
                <a:gd name="f364" fmla="*/ 93663 f268 1"/>
                <a:gd name="f365" fmla="*/ 134938 f268 1"/>
                <a:gd name="f366" fmla="*/ 831850 f267 1"/>
                <a:gd name="f367" fmla="*/ 146050 f268 1"/>
                <a:gd name="f368" fmla="*/ 1016000 f267 1"/>
                <a:gd name="f369" fmla="*/ 153988 f268 1"/>
                <a:gd name="f370" fmla="*/ 1195387 f267 1"/>
                <a:gd name="f371" fmla="*/ 296863 f268 1"/>
                <a:gd name="f372" fmla="*/ 1187450 f267 1"/>
                <a:gd name="f373" fmla="*/ 439738 f268 1"/>
                <a:gd name="f374" fmla="*/ 1181100 f267 1"/>
                <a:gd name="f375" fmla="*/ 581025 f268 1"/>
                <a:gd name="f376" fmla="*/ 1169987 f267 1"/>
                <a:gd name="f377" fmla="*/ 720725 f268 1"/>
                <a:gd name="f378" fmla="*/ 1154112 f267 1"/>
                <a:gd name="f379" fmla="*/ 1143000 f267 1"/>
                <a:gd name="f380" fmla="*/ 893763 f268 1"/>
                <a:gd name="f381" fmla="*/ 1049337 f267 1"/>
                <a:gd name="f382" fmla="*/ f269 1 f3"/>
                <a:gd name="f383" fmla="*/ f272 1 653"/>
                <a:gd name="f384" fmla="*/ f273 1 753"/>
                <a:gd name="f385" fmla="*/ f274 1 653"/>
                <a:gd name="f386" fmla="*/ f275 1 753"/>
                <a:gd name="f387" fmla="*/ f276 1 653"/>
                <a:gd name="f388" fmla="*/ f277 1 753"/>
                <a:gd name="f389" fmla="*/ f278 1 653"/>
                <a:gd name="f390" fmla="*/ f279 1 753"/>
                <a:gd name="f391" fmla="*/ f280 1 653"/>
                <a:gd name="f392" fmla="*/ f281 1 753"/>
                <a:gd name="f393" fmla="*/ f282 1 653"/>
                <a:gd name="f394" fmla="*/ f283 1 753"/>
                <a:gd name="f395" fmla="*/ f284 1 653"/>
                <a:gd name="f396" fmla="*/ f285 1 753"/>
                <a:gd name="f397" fmla="*/ f286 1 753"/>
                <a:gd name="f398" fmla="*/ f287 1 753"/>
                <a:gd name="f399" fmla="*/ f288 1 653"/>
                <a:gd name="f400" fmla="*/ f289 1 753"/>
                <a:gd name="f401" fmla="*/ f290 1 653"/>
                <a:gd name="f402" fmla="*/ f291 1 753"/>
                <a:gd name="f403" fmla="*/ f292 1 653"/>
                <a:gd name="f404" fmla="*/ f293 1 753"/>
                <a:gd name="f405" fmla="*/ f294 1 653"/>
                <a:gd name="f406" fmla="*/ f295 1 753"/>
                <a:gd name="f407" fmla="*/ f296 1 753"/>
                <a:gd name="f408" fmla="*/ f297 1 653"/>
                <a:gd name="f409" fmla="*/ f298 1 753"/>
                <a:gd name="f410" fmla="*/ f299 1 653"/>
                <a:gd name="f411" fmla="*/ f300 1 753"/>
                <a:gd name="f412" fmla="*/ f301 1 653"/>
                <a:gd name="f413" fmla="*/ f302 1 753"/>
                <a:gd name="f414" fmla="*/ f303 1 653"/>
                <a:gd name="f415" fmla="*/ f304 1 753"/>
                <a:gd name="f416" fmla="*/ f305 1 653"/>
                <a:gd name="f417" fmla="*/ f306 1 753"/>
                <a:gd name="f418" fmla="*/ f307 1 653"/>
                <a:gd name="f419" fmla="*/ f308 1 753"/>
                <a:gd name="f420" fmla="*/ f309 1 653"/>
                <a:gd name="f421" fmla="*/ f310 1 653"/>
                <a:gd name="f422" fmla="*/ f311 1 753"/>
                <a:gd name="f423" fmla="*/ f312 1 653"/>
                <a:gd name="f424" fmla="*/ f313 1 653"/>
                <a:gd name="f425" fmla="*/ f314 1 753"/>
                <a:gd name="f426" fmla="*/ f315 1 653"/>
                <a:gd name="f427" fmla="*/ f316 1 753"/>
                <a:gd name="f428" fmla="*/ f317 1 653"/>
                <a:gd name="f429" fmla="*/ f318 1 753"/>
                <a:gd name="f430" fmla="*/ f319 1 753"/>
                <a:gd name="f431" fmla="*/ f320 1 653"/>
                <a:gd name="f432" fmla="*/ f321 1 753"/>
                <a:gd name="f433" fmla="*/ f322 1 653"/>
                <a:gd name="f434" fmla="*/ f323 1 753"/>
                <a:gd name="f435" fmla="*/ f324 1 653"/>
                <a:gd name="f436" fmla="*/ f325 1 753"/>
                <a:gd name="f437" fmla="*/ f326 1 653"/>
                <a:gd name="f438" fmla="*/ f327 1 753"/>
                <a:gd name="f439" fmla="*/ f328 1 653"/>
                <a:gd name="f440" fmla="*/ f329 1 753"/>
                <a:gd name="f441" fmla="*/ f330 1 653"/>
                <a:gd name="f442" fmla="*/ f331 1 753"/>
                <a:gd name="f443" fmla="*/ f332 1 653"/>
                <a:gd name="f444" fmla="*/ f333 1 753"/>
                <a:gd name="f445" fmla="*/ f334 1 653"/>
                <a:gd name="f446" fmla="*/ f335 1 753"/>
                <a:gd name="f447" fmla="*/ f336 1 653"/>
                <a:gd name="f448" fmla="*/ f337 1 753"/>
                <a:gd name="f449" fmla="*/ f338 1 653"/>
                <a:gd name="f450" fmla="*/ f339 1 753"/>
                <a:gd name="f451" fmla="*/ f340 1 653"/>
                <a:gd name="f452" fmla="*/ f341 1 753"/>
                <a:gd name="f453" fmla="*/ f342 1 653"/>
                <a:gd name="f454" fmla="*/ f343 1 753"/>
                <a:gd name="f455" fmla="*/ f344 1 653"/>
                <a:gd name="f456" fmla="*/ f345 1 753"/>
                <a:gd name="f457" fmla="*/ f346 1 653"/>
                <a:gd name="f458" fmla="*/ f347 1 753"/>
                <a:gd name="f459" fmla="*/ f348 1 653"/>
                <a:gd name="f460" fmla="*/ f349 1 753"/>
                <a:gd name="f461" fmla="*/ f350 1 653"/>
                <a:gd name="f462" fmla="*/ f351 1 753"/>
                <a:gd name="f463" fmla="*/ f352 1 653"/>
                <a:gd name="f464" fmla="*/ f353 1 753"/>
                <a:gd name="f465" fmla="*/ f354 1 753"/>
                <a:gd name="f466" fmla="*/ f355 1 653"/>
                <a:gd name="f467" fmla="*/ f356 1 753"/>
                <a:gd name="f468" fmla="*/ f357 1 653"/>
                <a:gd name="f469" fmla="*/ f358 1 753"/>
                <a:gd name="f470" fmla="*/ f359 1 653"/>
                <a:gd name="f471" fmla="*/ f360 1 753"/>
                <a:gd name="f472" fmla="*/ f361 1 753"/>
                <a:gd name="f473" fmla="*/ f362 1 653"/>
                <a:gd name="f474" fmla="*/ f363 1 753"/>
                <a:gd name="f475" fmla="*/ f364 1 653"/>
                <a:gd name="f476" fmla="*/ f365 1 653"/>
                <a:gd name="f477" fmla="*/ f366 1 753"/>
                <a:gd name="f478" fmla="*/ f367 1 653"/>
                <a:gd name="f479" fmla="*/ f368 1 753"/>
                <a:gd name="f480" fmla="*/ f369 1 653"/>
                <a:gd name="f481" fmla="*/ f370 1 753"/>
                <a:gd name="f482" fmla="*/ f371 1 653"/>
                <a:gd name="f483" fmla="*/ f372 1 753"/>
                <a:gd name="f484" fmla="*/ f373 1 653"/>
                <a:gd name="f485" fmla="*/ f374 1 753"/>
                <a:gd name="f486" fmla="*/ f375 1 653"/>
                <a:gd name="f487" fmla="*/ f376 1 753"/>
                <a:gd name="f488" fmla="*/ f377 1 653"/>
                <a:gd name="f489" fmla="*/ f378 1 753"/>
                <a:gd name="f490" fmla="*/ f379 1 753"/>
                <a:gd name="f491" fmla="*/ f380 1 653"/>
                <a:gd name="f492" fmla="*/ f381 1 753"/>
                <a:gd name="f493" fmla="*/ 0 1 f270"/>
                <a:gd name="f494" fmla="*/ f7 1 f270"/>
                <a:gd name="f495" fmla="*/ 0 1 f271"/>
                <a:gd name="f496" fmla="*/ f8 1 f271"/>
                <a:gd name="f497" fmla="+- f382 0 f1"/>
                <a:gd name="f498" fmla="*/ f383 1 f270"/>
                <a:gd name="f499" fmla="*/ f384 1 f271"/>
                <a:gd name="f500" fmla="*/ f385 1 f270"/>
                <a:gd name="f501" fmla="*/ f386 1 f271"/>
                <a:gd name="f502" fmla="*/ f387 1 f270"/>
                <a:gd name="f503" fmla="*/ f388 1 f271"/>
                <a:gd name="f504" fmla="*/ f389 1 f270"/>
                <a:gd name="f505" fmla="*/ f390 1 f271"/>
                <a:gd name="f506" fmla="*/ f391 1 f270"/>
                <a:gd name="f507" fmla="*/ f392 1 f271"/>
                <a:gd name="f508" fmla="*/ f393 1 f270"/>
                <a:gd name="f509" fmla="*/ f394 1 f271"/>
                <a:gd name="f510" fmla="*/ f395 1 f270"/>
                <a:gd name="f511" fmla="*/ f396 1 f271"/>
                <a:gd name="f512" fmla="*/ f397 1 f271"/>
                <a:gd name="f513" fmla="*/ f398 1 f271"/>
                <a:gd name="f514" fmla="*/ f399 1 f270"/>
                <a:gd name="f515" fmla="*/ f400 1 f271"/>
                <a:gd name="f516" fmla="*/ f401 1 f270"/>
                <a:gd name="f517" fmla="*/ f402 1 f271"/>
                <a:gd name="f518" fmla="*/ f403 1 f270"/>
                <a:gd name="f519" fmla="*/ f404 1 f271"/>
                <a:gd name="f520" fmla="*/ f405 1 f270"/>
                <a:gd name="f521" fmla="*/ f406 1 f271"/>
                <a:gd name="f522" fmla="*/ f407 1 f271"/>
                <a:gd name="f523" fmla="*/ f408 1 f270"/>
                <a:gd name="f524" fmla="*/ f409 1 f271"/>
                <a:gd name="f525" fmla="*/ f410 1 f270"/>
                <a:gd name="f526" fmla="*/ f411 1 f271"/>
                <a:gd name="f527" fmla="*/ f412 1 f270"/>
                <a:gd name="f528" fmla="*/ f413 1 f271"/>
                <a:gd name="f529" fmla="*/ f414 1 f270"/>
                <a:gd name="f530" fmla="*/ f415 1 f271"/>
                <a:gd name="f531" fmla="*/ f416 1 f270"/>
                <a:gd name="f532" fmla="*/ f417 1 f271"/>
                <a:gd name="f533" fmla="*/ f418 1 f270"/>
                <a:gd name="f534" fmla="*/ f419 1 f271"/>
                <a:gd name="f535" fmla="*/ f420 1 f270"/>
                <a:gd name="f536" fmla="*/ f421 1 f270"/>
                <a:gd name="f537" fmla="*/ f422 1 f271"/>
                <a:gd name="f538" fmla="*/ f423 1 f270"/>
                <a:gd name="f539" fmla="*/ f424 1 f270"/>
                <a:gd name="f540" fmla="*/ f425 1 f271"/>
                <a:gd name="f541" fmla="*/ f426 1 f270"/>
                <a:gd name="f542" fmla="*/ f427 1 f271"/>
                <a:gd name="f543" fmla="*/ f428 1 f270"/>
                <a:gd name="f544" fmla="*/ f429 1 f271"/>
                <a:gd name="f545" fmla="*/ f430 1 f271"/>
                <a:gd name="f546" fmla="*/ f431 1 f270"/>
                <a:gd name="f547" fmla="*/ f432 1 f271"/>
                <a:gd name="f548" fmla="*/ f433 1 f270"/>
                <a:gd name="f549" fmla="*/ f434 1 f271"/>
                <a:gd name="f550" fmla="*/ f435 1 f270"/>
                <a:gd name="f551" fmla="*/ f436 1 f271"/>
                <a:gd name="f552" fmla="*/ f437 1 f270"/>
                <a:gd name="f553" fmla="*/ f438 1 f271"/>
                <a:gd name="f554" fmla="*/ f439 1 f270"/>
                <a:gd name="f555" fmla="*/ f440 1 f271"/>
                <a:gd name="f556" fmla="*/ f441 1 f270"/>
                <a:gd name="f557" fmla="*/ f442 1 f271"/>
                <a:gd name="f558" fmla="*/ f443 1 f270"/>
                <a:gd name="f559" fmla="*/ f444 1 f271"/>
                <a:gd name="f560" fmla="*/ f445 1 f270"/>
                <a:gd name="f561" fmla="*/ f446 1 f271"/>
                <a:gd name="f562" fmla="*/ f447 1 f270"/>
                <a:gd name="f563" fmla="*/ f448 1 f271"/>
                <a:gd name="f564" fmla="*/ f449 1 f270"/>
                <a:gd name="f565" fmla="*/ f450 1 f271"/>
                <a:gd name="f566" fmla="*/ f451 1 f270"/>
                <a:gd name="f567" fmla="*/ f452 1 f271"/>
                <a:gd name="f568" fmla="*/ f453 1 f270"/>
                <a:gd name="f569" fmla="*/ f454 1 f271"/>
                <a:gd name="f570" fmla="*/ f455 1 f270"/>
                <a:gd name="f571" fmla="*/ f456 1 f271"/>
                <a:gd name="f572" fmla="*/ f457 1 f270"/>
                <a:gd name="f573" fmla="*/ f458 1 f271"/>
                <a:gd name="f574" fmla="*/ f459 1 f270"/>
                <a:gd name="f575" fmla="*/ f460 1 f271"/>
                <a:gd name="f576" fmla="*/ f461 1 f270"/>
                <a:gd name="f577" fmla="*/ f462 1 f271"/>
                <a:gd name="f578" fmla="*/ f463 1 f270"/>
                <a:gd name="f579" fmla="*/ f464 1 f271"/>
                <a:gd name="f580" fmla="*/ f465 1 f271"/>
                <a:gd name="f581" fmla="*/ f466 1 f270"/>
                <a:gd name="f582" fmla="*/ f467 1 f271"/>
                <a:gd name="f583" fmla="*/ f468 1 f270"/>
                <a:gd name="f584" fmla="*/ f469 1 f271"/>
                <a:gd name="f585" fmla="*/ f470 1 f270"/>
                <a:gd name="f586" fmla="*/ f471 1 f271"/>
                <a:gd name="f587" fmla="*/ f472 1 f271"/>
                <a:gd name="f588" fmla="*/ f473 1 f270"/>
                <a:gd name="f589" fmla="*/ f474 1 f271"/>
                <a:gd name="f590" fmla="*/ f475 1 f270"/>
                <a:gd name="f591" fmla="*/ f476 1 f270"/>
                <a:gd name="f592" fmla="*/ f477 1 f271"/>
                <a:gd name="f593" fmla="*/ f478 1 f270"/>
                <a:gd name="f594" fmla="*/ f479 1 f271"/>
                <a:gd name="f595" fmla="*/ f480 1 f270"/>
                <a:gd name="f596" fmla="*/ f481 1 f271"/>
                <a:gd name="f597" fmla="*/ f482 1 f270"/>
                <a:gd name="f598" fmla="*/ f483 1 f271"/>
                <a:gd name="f599" fmla="*/ f484 1 f270"/>
                <a:gd name="f600" fmla="*/ f485 1 f271"/>
                <a:gd name="f601" fmla="*/ f486 1 f270"/>
                <a:gd name="f602" fmla="*/ f487 1 f271"/>
                <a:gd name="f603" fmla="*/ f488 1 f270"/>
                <a:gd name="f604" fmla="*/ f489 1 f271"/>
                <a:gd name="f605" fmla="*/ f490 1 f271"/>
                <a:gd name="f606" fmla="*/ f491 1 f270"/>
                <a:gd name="f607" fmla="*/ f492 1 f271"/>
                <a:gd name="f608" fmla="*/ f493 f265 1"/>
                <a:gd name="f609" fmla="*/ f494 f265 1"/>
                <a:gd name="f610" fmla="*/ f496 f266 1"/>
                <a:gd name="f611" fmla="*/ f495 f266 1"/>
                <a:gd name="f612" fmla="*/ f498 f265 1"/>
                <a:gd name="f613" fmla="*/ f499 f266 1"/>
                <a:gd name="f614" fmla="*/ f500 f265 1"/>
                <a:gd name="f615" fmla="*/ f501 f266 1"/>
                <a:gd name="f616" fmla="*/ f502 f265 1"/>
                <a:gd name="f617" fmla="*/ f503 f266 1"/>
                <a:gd name="f618" fmla="*/ f504 f265 1"/>
                <a:gd name="f619" fmla="*/ f505 f266 1"/>
                <a:gd name="f620" fmla="*/ f506 f265 1"/>
                <a:gd name="f621" fmla="*/ f507 f266 1"/>
                <a:gd name="f622" fmla="*/ f508 f265 1"/>
                <a:gd name="f623" fmla="*/ f509 f266 1"/>
                <a:gd name="f624" fmla="*/ f510 f265 1"/>
                <a:gd name="f625" fmla="*/ f511 f266 1"/>
                <a:gd name="f626" fmla="*/ f512 f266 1"/>
                <a:gd name="f627" fmla="*/ f513 f266 1"/>
                <a:gd name="f628" fmla="*/ f514 f265 1"/>
                <a:gd name="f629" fmla="*/ f515 f266 1"/>
                <a:gd name="f630" fmla="*/ f516 f265 1"/>
                <a:gd name="f631" fmla="*/ f517 f266 1"/>
                <a:gd name="f632" fmla="*/ f518 f265 1"/>
                <a:gd name="f633" fmla="*/ f519 f266 1"/>
                <a:gd name="f634" fmla="*/ f520 f265 1"/>
                <a:gd name="f635" fmla="*/ f521 f266 1"/>
                <a:gd name="f636" fmla="*/ f522 f266 1"/>
                <a:gd name="f637" fmla="*/ f523 f265 1"/>
                <a:gd name="f638" fmla="*/ f524 f266 1"/>
                <a:gd name="f639" fmla="*/ f525 f265 1"/>
                <a:gd name="f640" fmla="*/ f526 f266 1"/>
                <a:gd name="f641" fmla="*/ f527 f265 1"/>
                <a:gd name="f642" fmla="*/ f528 f266 1"/>
                <a:gd name="f643" fmla="*/ f529 f265 1"/>
                <a:gd name="f644" fmla="*/ f530 f266 1"/>
                <a:gd name="f645" fmla="*/ f531 f265 1"/>
                <a:gd name="f646" fmla="*/ f532 f266 1"/>
                <a:gd name="f647" fmla="*/ f533 f265 1"/>
                <a:gd name="f648" fmla="*/ f534 f266 1"/>
                <a:gd name="f649" fmla="*/ f535 f265 1"/>
                <a:gd name="f650" fmla="*/ f536 f265 1"/>
                <a:gd name="f651" fmla="*/ f537 f266 1"/>
                <a:gd name="f652" fmla="*/ f538 f265 1"/>
                <a:gd name="f653" fmla="*/ f539 f265 1"/>
                <a:gd name="f654" fmla="*/ f540 f266 1"/>
                <a:gd name="f655" fmla="*/ f541 f265 1"/>
                <a:gd name="f656" fmla="*/ f542 f266 1"/>
                <a:gd name="f657" fmla="*/ f543 f265 1"/>
                <a:gd name="f658" fmla="*/ f544 f266 1"/>
                <a:gd name="f659" fmla="*/ f545 f266 1"/>
                <a:gd name="f660" fmla="*/ f546 f265 1"/>
                <a:gd name="f661" fmla="*/ f547 f266 1"/>
                <a:gd name="f662" fmla="*/ f548 f265 1"/>
                <a:gd name="f663" fmla="*/ f549 f266 1"/>
                <a:gd name="f664" fmla="*/ f550 f265 1"/>
                <a:gd name="f665" fmla="*/ f551 f266 1"/>
                <a:gd name="f666" fmla="*/ f552 f265 1"/>
                <a:gd name="f667" fmla="*/ f553 f266 1"/>
                <a:gd name="f668" fmla="*/ f554 f265 1"/>
                <a:gd name="f669" fmla="*/ f555 f266 1"/>
                <a:gd name="f670" fmla="*/ f556 f265 1"/>
                <a:gd name="f671" fmla="*/ f557 f266 1"/>
                <a:gd name="f672" fmla="*/ f558 f265 1"/>
                <a:gd name="f673" fmla="*/ f559 f266 1"/>
                <a:gd name="f674" fmla="*/ f560 f265 1"/>
                <a:gd name="f675" fmla="*/ f561 f266 1"/>
                <a:gd name="f676" fmla="*/ f562 f265 1"/>
                <a:gd name="f677" fmla="*/ f563 f266 1"/>
                <a:gd name="f678" fmla="*/ f564 f265 1"/>
                <a:gd name="f679" fmla="*/ f565 f266 1"/>
                <a:gd name="f680" fmla="*/ f566 f265 1"/>
                <a:gd name="f681" fmla="*/ f567 f266 1"/>
                <a:gd name="f682" fmla="*/ f568 f265 1"/>
                <a:gd name="f683" fmla="*/ f569 f266 1"/>
                <a:gd name="f684" fmla="*/ f570 f265 1"/>
                <a:gd name="f685" fmla="*/ f571 f266 1"/>
                <a:gd name="f686" fmla="*/ f572 f265 1"/>
                <a:gd name="f687" fmla="*/ f573 f266 1"/>
                <a:gd name="f688" fmla="*/ f574 f265 1"/>
                <a:gd name="f689" fmla="*/ f575 f266 1"/>
                <a:gd name="f690" fmla="*/ f576 f265 1"/>
                <a:gd name="f691" fmla="*/ f577 f266 1"/>
                <a:gd name="f692" fmla="*/ f578 f265 1"/>
                <a:gd name="f693" fmla="*/ f579 f266 1"/>
                <a:gd name="f694" fmla="*/ f580 f266 1"/>
                <a:gd name="f695" fmla="*/ f581 f265 1"/>
                <a:gd name="f696" fmla="*/ f582 f266 1"/>
                <a:gd name="f697" fmla="*/ f583 f265 1"/>
                <a:gd name="f698" fmla="*/ f584 f266 1"/>
                <a:gd name="f699" fmla="*/ f585 f265 1"/>
                <a:gd name="f700" fmla="*/ f586 f266 1"/>
                <a:gd name="f701" fmla="*/ f587 f266 1"/>
                <a:gd name="f702" fmla="*/ f588 f265 1"/>
                <a:gd name="f703" fmla="*/ f589 f266 1"/>
                <a:gd name="f704" fmla="*/ f590 f265 1"/>
                <a:gd name="f705" fmla="*/ f591 f265 1"/>
                <a:gd name="f706" fmla="*/ f592 f266 1"/>
                <a:gd name="f707" fmla="*/ f593 f265 1"/>
                <a:gd name="f708" fmla="*/ f594 f266 1"/>
                <a:gd name="f709" fmla="*/ f595 f265 1"/>
                <a:gd name="f710" fmla="*/ f596 f266 1"/>
                <a:gd name="f711" fmla="*/ f597 f265 1"/>
                <a:gd name="f712" fmla="*/ f598 f266 1"/>
                <a:gd name="f713" fmla="*/ f599 f265 1"/>
                <a:gd name="f714" fmla="*/ f600 f266 1"/>
                <a:gd name="f715" fmla="*/ f601 f265 1"/>
                <a:gd name="f716" fmla="*/ f602 f266 1"/>
                <a:gd name="f717" fmla="*/ f603 f265 1"/>
                <a:gd name="f718" fmla="*/ f604 f266 1"/>
                <a:gd name="f719" fmla="*/ f605 f266 1"/>
                <a:gd name="f720" fmla="*/ f606 f265 1"/>
                <a:gd name="f721" fmla="*/ f607 f266 1"/>
              </a:gdLst>
              <a:ahLst/>
              <a:cxnLst>
                <a:cxn ang="3cd4">
                  <a:pos x="hc" y="t"/>
                </a:cxn>
                <a:cxn ang="0">
                  <a:pos x="r" y="vc"/>
                </a:cxn>
                <a:cxn ang="cd4">
                  <a:pos x="hc" y="b"/>
                </a:cxn>
                <a:cxn ang="cd2">
                  <a:pos x="l" y="vc"/>
                </a:cxn>
                <a:cxn ang="f497">
                  <a:pos x="f612" y="f613"/>
                </a:cxn>
                <a:cxn ang="f497">
                  <a:pos x="f614" y="f615"/>
                </a:cxn>
                <a:cxn ang="f497">
                  <a:pos x="f616" y="f617"/>
                </a:cxn>
                <a:cxn ang="f497">
                  <a:pos x="f618" y="f619"/>
                </a:cxn>
                <a:cxn ang="f497">
                  <a:pos x="f620" y="f621"/>
                </a:cxn>
                <a:cxn ang="f497">
                  <a:pos x="f622" y="f623"/>
                </a:cxn>
                <a:cxn ang="f497">
                  <a:pos x="f624" y="f625"/>
                </a:cxn>
                <a:cxn ang="f497">
                  <a:pos x="f624" y="f626"/>
                </a:cxn>
                <a:cxn ang="f497">
                  <a:pos x="f622" y="f627"/>
                </a:cxn>
                <a:cxn ang="f497">
                  <a:pos x="f628" y="f629"/>
                </a:cxn>
                <a:cxn ang="f497">
                  <a:pos x="f630" y="f631"/>
                </a:cxn>
                <a:cxn ang="f497">
                  <a:pos x="f632" y="f633"/>
                </a:cxn>
                <a:cxn ang="f497">
                  <a:pos x="f634" y="f635"/>
                </a:cxn>
                <a:cxn ang="f497">
                  <a:pos x="f634" y="f636"/>
                </a:cxn>
                <a:cxn ang="f497">
                  <a:pos x="f637" y="f638"/>
                </a:cxn>
                <a:cxn ang="f497">
                  <a:pos x="f639" y="f640"/>
                </a:cxn>
                <a:cxn ang="f497">
                  <a:pos x="f641" y="f642"/>
                </a:cxn>
                <a:cxn ang="f497">
                  <a:pos x="f643" y="f644"/>
                </a:cxn>
                <a:cxn ang="f497">
                  <a:pos x="f645" y="f646"/>
                </a:cxn>
                <a:cxn ang="f497">
                  <a:pos x="f647" y="f648"/>
                </a:cxn>
                <a:cxn ang="f497">
                  <a:pos x="f649" y="f646"/>
                </a:cxn>
                <a:cxn ang="f497">
                  <a:pos x="f650" y="f651"/>
                </a:cxn>
                <a:cxn ang="f497">
                  <a:pos x="f652" y="f651"/>
                </a:cxn>
                <a:cxn ang="f497">
                  <a:pos x="f653" y="f654"/>
                </a:cxn>
                <a:cxn ang="f497">
                  <a:pos x="f655" y="f656"/>
                </a:cxn>
                <a:cxn ang="f497">
                  <a:pos x="f657" y="f658"/>
                </a:cxn>
                <a:cxn ang="f497">
                  <a:pos x="f624" y="f659"/>
                </a:cxn>
                <a:cxn ang="f497">
                  <a:pos x="f660" y="f661"/>
                </a:cxn>
                <a:cxn ang="f497">
                  <a:pos x="f662" y="f663"/>
                </a:cxn>
                <a:cxn ang="f497">
                  <a:pos x="f664" y="f665"/>
                </a:cxn>
                <a:cxn ang="f497">
                  <a:pos x="f666" y="f667"/>
                </a:cxn>
                <a:cxn ang="f497">
                  <a:pos x="f668" y="f669"/>
                </a:cxn>
                <a:cxn ang="f497">
                  <a:pos x="f670" y="f671"/>
                </a:cxn>
                <a:cxn ang="f497">
                  <a:pos x="f672" y="f673"/>
                </a:cxn>
                <a:cxn ang="f497">
                  <a:pos x="f674" y="f675"/>
                </a:cxn>
                <a:cxn ang="f497">
                  <a:pos x="f676" y="f677"/>
                </a:cxn>
                <a:cxn ang="f497">
                  <a:pos x="f678" y="f679"/>
                </a:cxn>
                <a:cxn ang="f497">
                  <a:pos x="f680" y="f681"/>
                </a:cxn>
                <a:cxn ang="f497">
                  <a:pos x="f682" y="f683"/>
                </a:cxn>
                <a:cxn ang="f497">
                  <a:pos x="f684" y="f685"/>
                </a:cxn>
                <a:cxn ang="f497">
                  <a:pos x="f686" y="f648"/>
                </a:cxn>
                <a:cxn ang="f497">
                  <a:pos x="f686" y="f687"/>
                </a:cxn>
                <a:cxn ang="f497">
                  <a:pos x="f688" y="f689"/>
                </a:cxn>
                <a:cxn ang="f497">
                  <a:pos x="f690" y="f691"/>
                </a:cxn>
                <a:cxn ang="f497">
                  <a:pos x="f692" y="f693"/>
                </a:cxn>
                <a:cxn ang="f497">
                  <a:pos x="f682" y="f694"/>
                </a:cxn>
                <a:cxn ang="f497">
                  <a:pos x="f695" y="f696"/>
                </a:cxn>
                <a:cxn ang="f497">
                  <a:pos x="f697" y="f698"/>
                </a:cxn>
                <a:cxn ang="f497">
                  <a:pos x="f699" y="f700"/>
                </a:cxn>
                <a:cxn ang="f497">
                  <a:pos x="f697" y="f701"/>
                </a:cxn>
                <a:cxn ang="f497">
                  <a:pos x="f702" y="f703"/>
                </a:cxn>
                <a:cxn ang="f497">
                  <a:pos x="f704" y="f626"/>
                </a:cxn>
                <a:cxn ang="f497">
                  <a:pos x="f705" y="f706"/>
                </a:cxn>
                <a:cxn ang="f497">
                  <a:pos x="f707" y="f708"/>
                </a:cxn>
                <a:cxn ang="f497">
                  <a:pos x="f709" y="f710"/>
                </a:cxn>
                <a:cxn ang="f497">
                  <a:pos x="f711" y="f712"/>
                </a:cxn>
                <a:cxn ang="f497">
                  <a:pos x="f713" y="f714"/>
                </a:cxn>
                <a:cxn ang="f497">
                  <a:pos x="f715" y="f716"/>
                </a:cxn>
                <a:cxn ang="f497">
                  <a:pos x="f717" y="f718"/>
                </a:cxn>
                <a:cxn ang="f497">
                  <a:pos x="f612" y="f719"/>
                </a:cxn>
                <a:cxn ang="f497">
                  <a:pos x="f720" y="f721"/>
                </a:cxn>
              </a:cxnLst>
              <a:rect l="f608" t="f611" r="f609" b="f610"/>
              <a:pathLst>
                <a:path w="653" h="753">
                  <a:moveTo>
                    <a:pt x="f9" y="f10"/>
                  </a:moveTo>
                  <a:lnTo>
                    <a:pt x="f11" y="f12"/>
                  </a:lnTo>
                  <a:lnTo>
                    <a:pt x="f13" y="f14"/>
                  </a:lnTo>
                  <a:lnTo>
                    <a:pt x="f15" y="f16"/>
                  </a:lnTo>
                  <a:lnTo>
                    <a:pt x="f17" y="f18"/>
                  </a:lnTo>
                  <a:lnTo>
                    <a:pt x="f19" y="f20"/>
                  </a:lnTo>
                  <a:lnTo>
                    <a:pt x="f21" y="f22"/>
                  </a:lnTo>
                  <a:lnTo>
                    <a:pt x="f23" y="f24"/>
                  </a:lnTo>
                  <a:lnTo>
                    <a:pt x="f25" y="f24"/>
                  </a:lnTo>
                  <a:lnTo>
                    <a:pt x="f26" y="f27"/>
                  </a:lnTo>
                  <a:lnTo>
                    <a:pt x="f28" y="f29"/>
                  </a:lnTo>
                  <a:lnTo>
                    <a:pt x="f30" y="f31"/>
                  </a:lnTo>
                  <a:lnTo>
                    <a:pt x="f32" y="f31"/>
                  </a:lnTo>
                  <a:lnTo>
                    <a:pt x="f33" y="f34"/>
                  </a:lnTo>
                  <a:lnTo>
                    <a:pt x="f35" y="f36"/>
                  </a:lnTo>
                  <a:lnTo>
                    <a:pt x="f35" y="f37"/>
                  </a:lnTo>
                  <a:lnTo>
                    <a:pt x="f38" y="f39"/>
                  </a:lnTo>
                  <a:lnTo>
                    <a:pt x="f38" y="f40"/>
                  </a:lnTo>
                  <a:lnTo>
                    <a:pt x="f38" y="f41"/>
                  </a:lnTo>
                  <a:lnTo>
                    <a:pt x="f38" y="f42"/>
                  </a:lnTo>
                  <a:lnTo>
                    <a:pt x="f43" y="f44"/>
                  </a:lnTo>
                  <a:lnTo>
                    <a:pt x="f38" y="f45"/>
                  </a:lnTo>
                  <a:lnTo>
                    <a:pt x="f43" y="f46"/>
                  </a:lnTo>
                  <a:lnTo>
                    <a:pt x="f43" y="f47"/>
                  </a:lnTo>
                  <a:lnTo>
                    <a:pt x="f35" y="f48"/>
                  </a:lnTo>
                  <a:lnTo>
                    <a:pt x="f35" y="f49"/>
                  </a:lnTo>
                  <a:lnTo>
                    <a:pt x="f38" y="f50"/>
                  </a:lnTo>
                  <a:lnTo>
                    <a:pt x="f51" y="f52"/>
                  </a:lnTo>
                  <a:lnTo>
                    <a:pt x="f53" y="f54"/>
                  </a:lnTo>
                  <a:lnTo>
                    <a:pt x="f53" y="f55"/>
                  </a:lnTo>
                  <a:lnTo>
                    <a:pt x="f53" y="f56"/>
                  </a:lnTo>
                  <a:lnTo>
                    <a:pt x="f57" y="f58"/>
                  </a:lnTo>
                  <a:lnTo>
                    <a:pt x="f59" y="f60"/>
                  </a:lnTo>
                  <a:lnTo>
                    <a:pt x="f51" y="f61"/>
                  </a:lnTo>
                  <a:lnTo>
                    <a:pt x="f62" y="f63"/>
                  </a:lnTo>
                  <a:lnTo>
                    <a:pt x="f64" y="f65"/>
                  </a:lnTo>
                  <a:lnTo>
                    <a:pt x="f32" y="f66"/>
                  </a:lnTo>
                  <a:lnTo>
                    <a:pt x="f67" y="f68"/>
                  </a:lnTo>
                  <a:lnTo>
                    <a:pt x="f67" y="f69"/>
                  </a:lnTo>
                  <a:lnTo>
                    <a:pt x="f32" y="f70"/>
                  </a:lnTo>
                  <a:lnTo>
                    <a:pt x="f71" y="f72"/>
                  </a:lnTo>
                  <a:lnTo>
                    <a:pt x="f67" y="f73"/>
                  </a:lnTo>
                  <a:lnTo>
                    <a:pt x="f74" y="f75"/>
                  </a:lnTo>
                  <a:lnTo>
                    <a:pt x="f76" y="f77"/>
                  </a:lnTo>
                  <a:lnTo>
                    <a:pt x="f78" y="f77"/>
                  </a:lnTo>
                  <a:lnTo>
                    <a:pt x="f76" y="f79"/>
                  </a:lnTo>
                  <a:lnTo>
                    <a:pt x="f28" y="f80"/>
                  </a:lnTo>
                  <a:lnTo>
                    <a:pt x="f81" y="f82"/>
                  </a:lnTo>
                  <a:lnTo>
                    <a:pt x="f17" y="f83"/>
                  </a:lnTo>
                  <a:lnTo>
                    <a:pt x="f13" y="f84"/>
                  </a:lnTo>
                  <a:lnTo>
                    <a:pt x="f85" y="f86"/>
                  </a:lnTo>
                  <a:lnTo>
                    <a:pt x="f87" y="f3"/>
                  </a:lnTo>
                  <a:lnTo>
                    <a:pt x="f88" y="f89"/>
                  </a:lnTo>
                  <a:lnTo>
                    <a:pt x="f90" y="f91"/>
                  </a:lnTo>
                  <a:lnTo>
                    <a:pt x="f92" y="f93"/>
                  </a:lnTo>
                  <a:lnTo>
                    <a:pt x="f94" y="f95"/>
                  </a:lnTo>
                  <a:lnTo>
                    <a:pt x="f96" y="f97"/>
                  </a:lnTo>
                  <a:lnTo>
                    <a:pt x="f98" y="f99"/>
                  </a:lnTo>
                  <a:lnTo>
                    <a:pt x="f100" y="f99"/>
                  </a:lnTo>
                  <a:lnTo>
                    <a:pt x="f7" y="f101"/>
                  </a:lnTo>
                  <a:lnTo>
                    <a:pt x="f102" y="f99"/>
                  </a:lnTo>
                  <a:lnTo>
                    <a:pt x="f103" y="f97"/>
                  </a:lnTo>
                  <a:lnTo>
                    <a:pt x="f104" y="f97"/>
                  </a:lnTo>
                  <a:lnTo>
                    <a:pt x="f105" y="f106"/>
                  </a:lnTo>
                  <a:lnTo>
                    <a:pt x="f107" y="f108"/>
                  </a:lnTo>
                  <a:lnTo>
                    <a:pt x="f109" y="f110"/>
                  </a:lnTo>
                  <a:lnTo>
                    <a:pt x="f111" y="f110"/>
                  </a:lnTo>
                  <a:lnTo>
                    <a:pt x="f85" y="f101"/>
                  </a:lnTo>
                  <a:lnTo>
                    <a:pt x="f112" y="f110"/>
                  </a:lnTo>
                  <a:lnTo>
                    <a:pt x="f13" y="f113"/>
                  </a:lnTo>
                  <a:lnTo>
                    <a:pt x="f114" y="f113"/>
                  </a:lnTo>
                  <a:lnTo>
                    <a:pt x="f115" y="f108"/>
                  </a:lnTo>
                  <a:lnTo>
                    <a:pt x="f116" y="f97"/>
                  </a:lnTo>
                  <a:lnTo>
                    <a:pt x="f117" y="f118"/>
                  </a:lnTo>
                  <a:lnTo>
                    <a:pt x="f21" y="f119"/>
                  </a:lnTo>
                  <a:lnTo>
                    <a:pt x="f120" y="f95"/>
                  </a:lnTo>
                  <a:lnTo>
                    <a:pt x="f28" y="f110"/>
                  </a:lnTo>
                  <a:lnTo>
                    <a:pt x="f32" y="f121"/>
                  </a:lnTo>
                  <a:lnTo>
                    <a:pt x="f122" y="f123"/>
                  </a:lnTo>
                  <a:lnTo>
                    <a:pt x="f38" y="f121"/>
                  </a:lnTo>
                  <a:lnTo>
                    <a:pt x="f43" y="f124"/>
                  </a:lnTo>
                  <a:lnTo>
                    <a:pt x="f125" y="f124"/>
                  </a:lnTo>
                  <a:lnTo>
                    <a:pt x="f126" y="f127"/>
                  </a:lnTo>
                  <a:lnTo>
                    <a:pt x="f128" y="f129"/>
                  </a:lnTo>
                  <a:lnTo>
                    <a:pt x="f130" y="f131"/>
                  </a:lnTo>
                  <a:lnTo>
                    <a:pt x="f132" y="f133"/>
                  </a:lnTo>
                  <a:lnTo>
                    <a:pt x="f134" y="f135"/>
                  </a:lnTo>
                  <a:lnTo>
                    <a:pt x="f136" y="f137"/>
                  </a:lnTo>
                  <a:lnTo>
                    <a:pt x="f138" y="f137"/>
                  </a:lnTo>
                  <a:lnTo>
                    <a:pt x="f139" y="f137"/>
                  </a:lnTo>
                  <a:lnTo>
                    <a:pt x="f140" y="f137"/>
                  </a:lnTo>
                  <a:lnTo>
                    <a:pt x="f141" y="f142"/>
                  </a:lnTo>
                  <a:lnTo>
                    <a:pt x="f143" y="f133"/>
                  </a:lnTo>
                  <a:lnTo>
                    <a:pt x="f144" y="f145"/>
                  </a:lnTo>
                  <a:lnTo>
                    <a:pt x="f146" y="f131"/>
                  </a:lnTo>
                  <a:lnTo>
                    <a:pt x="f147" y="f145"/>
                  </a:lnTo>
                  <a:lnTo>
                    <a:pt x="f148" y="f149"/>
                  </a:lnTo>
                  <a:lnTo>
                    <a:pt x="f150" y="f142"/>
                  </a:lnTo>
                  <a:lnTo>
                    <a:pt x="f151" y="f152"/>
                  </a:lnTo>
                  <a:lnTo>
                    <a:pt x="f153" y="f154"/>
                  </a:lnTo>
                  <a:lnTo>
                    <a:pt x="f155" y="f156"/>
                  </a:lnTo>
                  <a:lnTo>
                    <a:pt x="f157" y="f158"/>
                  </a:lnTo>
                  <a:lnTo>
                    <a:pt x="f159" y="f160"/>
                  </a:lnTo>
                  <a:lnTo>
                    <a:pt x="f161" y="f162"/>
                  </a:lnTo>
                  <a:lnTo>
                    <a:pt x="f163" y="f164"/>
                  </a:lnTo>
                  <a:lnTo>
                    <a:pt x="f165" y="f166"/>
                  </a:lnTo>
                  <a:lnTo>
                    <a:pt x="f165" y="f167"/>
                  </a:lnTo>
                  <a:lnTo>
                    <a:pt x="f168" y="f169"/>
                  </a:lnTo>
                  <a:lnTo>
                    <a:pt x="f170" y="f171"/>
                  </a:lnTo>
                  <a:lnTo>
                    <a:pt x="f172" y="f6"/>
                  </a:lnTo>
                  <a:lnTo>
                    <a:pt x="f172" y="f173"/>
                  </a:lnTo>
                  <a:lnTo>
                    <a:pt x="f174" y="f175"/>
                  </a:lnTo>
                  <a:lnTo>
                    <a:pt x="f91" y="f176"/>
                  </a:lnTo>
                  <a:lnTo>
                    <a:pt x="f177" y="f178"/>
                  </a:lnTo>
                  <a:lnTo>
                    <a:pt x="f137" y="f178"/>
                  </a:lnTo>
                  <a:lnTo>
                    <a:pt x="f179" y="f180"/>
                  </a:lnTo>
                  <a:lnTo>
                    <a:pt x="f166" y="f181"/>
                  </a:lnTo>
                  <a:lnTo>
                    <a:pt x="f6" y="f181"/>
                  </a:lnTo>
                  <a:lnTo>
                    <a:pt x="f182" y="f183"/>
                  </a:lnTo>
                  <a:lnTo>
                    <a:pt x="f182" y="f184"/>
                  </a:lnTo>
                  <a:lnTo>
                    <a:pt x="f182" y="f121"/>
                  </a:lnTo>
                  <a:lnTo>
                    <a:pt x="f166" y="f101"/>
                  </a:lnTo>
                  <a:lnTo>
                    <a:pt x="f166" y="f185"/>
                  </a:lnTo>
                  <a:lnTo>
                    <a:pt x="f166" y="f186"/>
                  </a:lnTo>
                  <a:lnTo>
                    <a:pt x="f166" y="f187"/>
                  </a:lnTo>
                  <a:lnTo>
                    <a:pt x="f188" y="f189"/>
                  </a:lnTo>
                  <a:lnTo>
                    <a:pt x="f190" y="f191"/>
                  </a:lnTo>
                  <a:lnTo>
                    <a:pt x="f190" y="f192"/>
                  </a:lnTo>
                  <a:lnTo>
                    <a:pt x="f193" y="f84"/>
                  </a:lnTo>
                  <a:lnTo>
                    <a:pt x="f164" y="f157"/>
                  </a:lnTo>
                  <a:lnTo>
                    <a:pt x="f194" y="f195"/>
                  </a:lnTo>
                  <a:lnTo>
                    <a:pt x="f194" y="f196"/>
                  </a:lnTo>
                  <a:lnTo>
                    <a:pt x="f197" y="f198"/>
                  </a:lnTo>
                  <a:lnTo>
                    <a:pt x="f162" y="f199"/>
                  </a:lnTo>
                  <a:lnTo>
                    <a:pt x="f162" y="f200"/>
                  </a:lnTo>
                  <a:lnTo>
                    <a:pt x="f201" y="f202"/>
                  </a:lnTo>
                  <a:lnTo>
                    <a:pt x="f179" y="f203"/>
                  </a:lnTo>
                  <a:lnTo>
                    <a:pt x="f179" y="f204"/>
                  </a:lnTo>
                  <a:lnTo>
                    <a:pt x="f201" y="f205"/>
                  </a:lnTo>
                  <a:lnTo>
                    <a:pt x="f178" y="f2"/>
                  </a:lnTo>
                  <a:lnTo>
                    <a:pt x="f206" y="f207"/>
                  </a:lnTo>
                  <a:lnTo>
                    <a:pt x="f208" y="f209"/>
                  </a:lnTo>
                  <a:lnTo>
                    <a:pt x="f210" y="f66"/>
                  </a:lnTo>
                  <a:lnTo>
                    <a:pt x="f210" y="f65"/>
                  </a:lnTo>
                  <a:lnTo>
                    <a:pt x="f211" y="f212"/>
                  </a:lnTo>
                  <a:lnTo>
                    <a:pt x="f211" y="f213"/>
                  </a:lnTo>
                  <a:lnTo>
                    <a:pt x="f214" y="f215"/>
                  </a:lnTo>
                  <a:lnTo>
                    <a:pt x="f211" y="f216"/>
                  </a:lnTo>
                  <a:lnTo>
                    <a:pt x="f210" y="f217"/>
                  </a:lnTo>
                  <a:lnTo>
                    <a:pt x="f208" y="f218"/>
                  </a:lnTo>
                  <a:lnTo>
                    <a:pt x="f178" y="f219"/>
                  </a:lnTo>
                  <a:lnTo>
                    <a:pt x="f201" y="f49"/>
                  </a:lnTo>
                  <a:lnTo>
                    <a:pt x="f201" y="f220"/>
                  </a:lnTo>
                  <a:lnTo>
                    <a:pt x="f178" y="f221"/>
                  </a:lnTo>
                  <a:lnTo>
                    <a:pt x="f222" y="f47"/>
                  </a:lnTo>
                  <a:lnTo>
                    <a:pt x="f223" y="f224"/>
                  </a:lnTo>
                  <a:lnTo>
                    <a:pt x="f154" y="f225"/>
                  </a:lnTo>
                  <a:lnTo>
                    <a:pt x="f226" y="f227"/>
                  </a:lnTo>
                  <a:lnTo>
                    <a:pt x="f228" y="f229"/>
                  </a:lnTo>
                  <a:lnTo>
                    <a:pt x="f149" y="f230"/>
                  </a:lnTo>
                  <a:lnTo>
                    <a:pt x="f231" y="f232"/>
                  </a:lnTo>
                  <a:lnTo>
                    <a:pt x="f231" y="f233"/>
                  </a:lnTo>
                  <a:lnTo>
                    <a:pt x="f234" y="f235"/>
                  </a:lnTo>
                  <a:lnTo>
                    <a:pt x="f145" y="f8"/>
                  </a:lnTo>
                  <a:lnTo>
                    <a:pt x="f236" y="f237"/>
                  </a:lnTo>
                  <a:lnTo>
                    <a:pt x="f238" y="f237"/>
                  </a:lnTo>
                  <a:lnTo>
                    <a:pt x="f239" y="f240"/>
                  </a:lnTo>
                  <a:lnTo>
                    <a:pt x="f155" y="f241"/>
                  </a:lnTo>
                  <a:lnTo>
                    <a:pt x="f242" y="f243"/>
                  </a:lnTo>
                  <a:lnTo>
                    <a:pt x="f244" y="f243"/>
                  </a:lnTo>
                  <a:lnTo>
                    <a:pt x="f245" y="f246"/>
                  </a:lnTo>
                  <a:lnTo>
                    <a:pt x="f140" y="f247"/>
                  </a:lnTo>
                  <a:lnTo>
                    <a:pt x="f248" y="f249"/>
                  </a:lnTo>
                  <a:lnTo>
                    <a:pt x="f250" y="f251"/>
                  </a:lnTo>
                  <a:lnTo>
                    <a:pt x="f252" y="f253"/>
                  </a:lnTo>
                  <a:lnTo>
                    <a:pt x="f76" y="f254"/>
                  </a:lnTo>
                  <a:lnTo>
                    <a:pt x="f255" y="f256"/>
                  </a:lnTo>
                  <a:lnTo>
                    <a:pt x="f257" y="f258"/>
                  </a:lnTo>
                  <a:lnTo>
                    <a:pt x="f13" y="f259"/>
                  </a:lnTo>
                  <a:lnTo>
                    <a:pt x="f260" y="f261"/>
                  </a:lnTo>
                  <a:lnTo>
                    <a:pt x="f262" y="f263"/>
                  </a:lnTo>
                  <a:lnTo>
                    <a:pt x="f9" y="f1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7" name="Freeform 42">
              <a:extLst>
                <a:ext uri="{FF2B5EF4-FFF2-40B4-BE49-F238E27FC236}">
                  <a16:creationId xmlns:a16="http://schemas.microsoft.com/office/drawing/2014/main" id="{6FFAA311-1267-3FA4-AE00-FB68F3741D3F}"/>
                </a:ext>
              </a:extLst>
            </p:cNvPr>
            <p:cNvSpPr/>
            <p:nvPr/>
          </p:nvSpPr>
          <p:spPr>
            <a:xfrm>
              <a:off x="4718267" y="1447787"/>
              <a:ext cx="637181" cy="688195"/>
            </a:xfrm>
            <a:custGeom>
              <a:avLst/>
              <a:gdLst>
                <a:gd name="f0" fmla="val 10800000"/>
                <a:gd name="f1" fmla="val 5400000"/>
                <a:gd name="f2" fmla="val 360"/>
                <a:gd name="f3" fmla="val 180"/>
                <a:gd name="f4" fmla="val w"/>
                <a:gd name="f5" fmla="val h"/>
                <a:gd name="f6" fmla="val 0"/>
                <a:gd name="f7" fmla="val 537"/>
                <a:gd name="f8" fmla="val 580"/>
                <a:gd name="f9" fmla="val 183"/>
                <a:gd name="f10" fmla="val 28"/>
                <a:gd name="f11" fmla="val 173"/>
                <a:gd name="f12" fmla="val 36"/>
                <a:gd name="f13" fmla="val 171"/>
                <a:gd name="f14" fmla="val 38"/>
                <a:gd name="f15" fmla="val 40"/>
                <a:gd name="f16" fmla="val 43"/>
                <a:gd name="f17" fmla="val 176"/>
                <a:gd name="f18" fmla="val 178"/>
                <a:gd name="f19" fmla="val 33"/>
                <a:gd name="f20" fmla="val 185"/>
                <a:gd name="f21" fmla="val 26"/>
                <a:gd name="f22" fmla="val 21"/>
                <a:gd name="f23" fmla="val 190"/>
                <a:gd name="f24" fmla="val 17"/>
                <a:gd name="f25" fmla="val 187"/>
                <a:gd name="f26" fmla="val 14"/>
                <a:gd name="f27" fmla="val 19"/>
                <a:gd name="f28" fmla="val 197"/>
                <a:gd name="f29" fmla="val 5"/>
                <a:gd name="f30" fmla="val 199"/>
                <a:gd name="f31" fmla="val 2"/>
                <a:gd name="f32" fmla="val 194"/>
                <a:gd name="f33" fmla="val 7"/>
                <a:gd name="f34" fmla="val 168"/>
                <a:gd name="f35" fmla="val 504"/>
                <a:gd name="f36" fmla="val 523"/>
                <a:gd name="f37" fmla="val 507"/>
                <a:gd name="f38" fmla="val 514"/>
                <a:gd name="f39" fmla="val 500"/>
                <a:gd name="f40" fmla="val 502"/>
                <a:gd name="f41" fmla="val 497"/>
                <a:gd name="f42" fmla="val 490"/>
                <a:gd name="f43" fmla="val 495"/>
                <a:gd name="f44" fmla="val 485"/>
                <a:gd name="f45" fmla="val 483"/>
                <a:gd name="f46" fmla="val 478"/>
                <a:gd name="f47" fmla="val 474"/>
                <a:gd name="f48" fmla="val 471"/>
                <a:gd name="f49" fmla="val 488"/>
                <a:gd name="f50" fmla="val 469"/>
                <a:gd name="f51" fmla="val 466"/>
                <a:gd name="f52" fmla="val 464"/>
                <a:gd name="f53" fmla="val 452"/>
                <a:gd name="f54" fmla="val 447"/>
                <a:gd name="f55" fmla="val 440"/>
                <a:gd name="f56" fmla="val 426"/>
                <a:gd name="f57" fmla="val 421"/>
                <a:gd name="f58" fmla="val 414"/>
                <a:gd name="f59" fmla="val 407"/>
                <a:gd name="f60" fmla="val 391"/>
                <a:gd name="f61" fmla="val 386"/>
                <a:gd name="f62" fmla="val 492"/>
                <a:gd name="f63" fmla="val 379"/>
                <a:gd name="f64" fmla="val 374"/>
                <a:gd name="f65" fmla="val 367"/>
                <a:gd name="f66" fmla="val 358"/>
                <a:gd name="f67" fmla="val 348"/>
                <a:gd name="f68" fmla="val 339"/>
                <a:gd name="f69" fmla="val 331"/>
                <a:gd name="f70" fmla="val 324"/>
                <a:gd name="f71" fmla="val 315"/>
                <a:gd name="f72" fmla="val 303"/>
                <a:gd name="f73" fmla="val 289"/>
                <a:gd name="f74" fmla="val 275"/>
                <a:gd name="f75" fmla="val 268"/>
                <a:gd name="f76" fmla="val 260"/>
                <a:gd name="f77" fmla="val 253"/>
                <a:gd name="f78" fmla="val 249"/>
                <a:gd name="f79" fmla="val 246"/>
                <a:gd name="f80" fmla="val 242"/>
                <a:gd name="f81" fmla="val 476"/>
                <a:gd name="f82" fmla="val 256"/>
                <a:gd name="f83" fmla="val 279"/>
                <a:gd name="f84" fmla="val 462"/>
                <a:gd name="f85" fmla="val 284"/>
                <a:gd name="f86" fmla="val 459"/>
                <a:gd name="f87" fmla="val 455"/>
                <a:gd name="f88" fmla="val 450"/>
                <a:gd name="f89" fmla="val 287"/>
                <a:gd name="f90" fmla="val 282"/>
                <a:gd name="f91" fmla="val 272"/>
                <a:gd name="f92" fmla="val 263"/>
                <a:gd name="f93" fmla="val 239"/>
                <a:gd name="f94" fmla="val 230"/>
                <a:gd name="f95" fmla="val 225"/>
                <a:gd name="f96" fmla="val 218"/>
                <a:gd name="f97" fmla="val 213"/>
                <a:gd name="f98" fmla="val 208"/>
                <a:gd name="f99" fmla="val 204"/>
                <a:gd name="f100" fmla="val 182"/>
                <a:gd name="f101" fmla="val 457"/>
                <a:gd name="f102" fmla="val 448"/>
                <a:gd name="f103" fmla="val 175"/>
                <a:gd name="f104" fmla="val 166"/>
                <a:gd name="f105" fmla="val 159"/>
                <a:gd name="f106" fmla="val 154"/>
                <a:gd name="f107" fmla="val 147"/>
                <a:gd name="f108" fmla="val 144"/>
                <a:gd name="f109" fmla="val 445"/>
                <a:gd name="f110" fmla="val 140"/>
                <a:gd name="f111" fmla="val 436"/>
                <a:gd name="f112" fmla="val 135"/>
                <a:gd name="f113" fmla="val 419"/>
                <a:gd name="f114" fmla="val 133"/>
                <a:gd name="f115" fmla="val 123"/>
                <a:gd name="f116" fmla="val 417"/>
                <a:gd name="f117" fmla="val 121"/>
                <a:gd name="f118" fmla="val 412"/>
                <a:gd name="f119" fmla="val 116"/>
                <a:gd name="f120" fmla="val 395"/>
                <a:gd name="f121" fmla="val 111"/>
                <a:gd name="f122" fmla="val 381"/>
                <a:gd name="f123" fmla="val 369"/>
                <a:gd name="f124" fmla="val 114"/>
                <a:gd name="f125" fmla="val 351"/>
                <a:gd name="f126" fmla="val 346"/>
                <a:gd name="f127" fmla="val 109"/>
                <a:gd name="f128" fmla="val 107"/>
                <a:gd name="f129" fmla="val 332"/>
                <a:gd name="f130" fmla="val 104"/>
                <a:gd name="f131" fmla="val 325"/>
                <a:gd name="f132" fmla="val 102"/>
                <a:gd name="f133" fmla="val 313"/>
                <a:gd name="f134" fmla="val 99"/>
                <a:gd name="f135" fmla="val 291"/>
                <a:gd name="f136" fmla="val 97"/>
                <a:gd name="f137" fmla="val 280"/>
                <a:gd name="f138" fmla="val 95"/>
                <a:gd name="f139" fmla="val 258"/>
                <a:gd name="f140" fmla="val 92"/>
                <a:gd name="f141" fmla="val 90"/>
                <a:gd name="f142" fmla="val 235"/>
                <a:gd name="f143" fmla="val 232"/>
                <a:gd name="f144" fmla="val 83"/>
                <a:gd name="f145" fmla="val 228"/>
                <a:gd name="f146" fmla="val 78"/>
                <a:gd name="f147" fmla="val 223"/>
                <a:gd name="f148" fmla="val 69"/>
                <a:gd name="f149" fmla="val 66"/>
                <a:gd name="f150" fmla="val 211"/>
                <a:gd name="f151" fmla="val 64"/>
                <a:gd name="f152" fmla="val 209"/>
                <a:gd name="f153" fmla="val 206"/>
                <a:gd name="f154" fmla="val 62"/>
                <a:gd name="f155" fmla="val 59"/>
                <a:gd name="f156" fmla="val 202"/>
                <a:gd name="f157" fmla="val 57"/>
                <a:gd name="f158" fmla="val 52"/>
                <a:gd name="f159" fmla="val 55"/>
                <a:gd name="f160" fmla="val 161"/>
                <a:gd name="f161" fmla="val 164"/>
                <a:gd name="f162" fmla="val 50"/>
                <a:gd name="f163" fmla="val 24"/>
                <a:gd name="f164" fmla="val 138"/>
                <a:gd name="f165" fmla="val 31"/>
                <a:gd name="f166" fmla="val 131"/>
                <a:gd name="f167" fmla="val 81"/>
                <a:gd name="f168" fmla="val 74"/>
                <a:gd name="f169" fmla="val 67"/>
                <a:gd name="f170" fmla="val 60"/>
                <a:gd name="f171" fmla="val 48"/>
                <a:gd name="f172" fmla="val 41"/>
                <a:gd name="f173" fmla="val 45"/>
                <a:gd name="f174" fmla="val 142"/>
                <a:gd name="f175" fmla="val 149"/>
                <a:gd name="f176" fmla="val 152"/>
                <a:gd name="f177" fmla="val 15"/>
                <a:gd name="f178" fmla="val 12"/>
                <a:gd name="f179" fmla="val 8"/>
                <a:gd name="f180" fmla="val 201"/>
                <a:gd name="f181" fmla="val 215"/>
                <a:gd name="f182" fmla="val 220"/>
                <a:gd name="f183" fmla="val 22"/>
                <a:gd name="f184" fmla="val 227"/>
                <a:gd name="f185" fmla="val 234"/>
                <a:gd name="f186" fmla="val 270"/>
                <a:gd name="f187" fmla="val 305"/>
                <a:gd name="f188" fmla="val 310"/>
                <a:gd name="f189" fmla="val 317"/>
                <a:gd name="f190" fmla="val 320"/>
                <a:gd name="f191" fmla="val 34"/>
                <a:gd name="f192" fmla="val 329"/>
                <a:gd name="f193" fmla="val 334"/>
                <a:gd name="f194" fmla="val 53"/>
                <a:gd name="f195" fmla="val 343"/>
                <a:gd name="f196" fmla="val 355"/>
                <a:gd name="f197" fmla="val 105"/>
                <a:gd name="f198" fmla="val 112"/>
                <a:gd name="f199" fmla="val 145"/>
                <a:gd name="f200" fmla="val 393"/>
                <a:gd name="f201" fmla="val 157"/>
                <a:gd name="f202" fmla="val 400"/>
                <a:gd name="f203" fmla="val 405"/>
                <a:gd name="f204" fmla="val 424"/>
                <a:gd name="f205" fmla="val 481"/>
                <a:gd name="f206" fmla="val 192"/>
                <a:gd name="f207" fmla="val 509"/>
                <a:gd name="f208" fmla="val 526"/>
                <a:gd name="f209" fmla="val 549"/>
                <a:gd name="f210" fmla="val 556"/>
                <a:gd name="f211" fmla="val 561"/>
                <a:gd name="f212" fmla="val 568"/>
                <a:gd name="f213" fmla="val 244"/>
                <a:gd name="f214" fmla="val 578"/>
                <a:gd name="f215" fmla="val 575"/>
                <a:gd name="f216" fmla="val 571"/>
                <a:gd name="f217" fmla="val 566"/>
                <a:gd name="f218" fmla="val 559"/>
                <a:gd name="f219" fmla="val 554"/>
                <a:gd name="f220" fmla="val 547"/>
                <a:gd name="f221" fmla="val 540"/>
                <a:gd name="f222" fmla="val 518"/>
                <a:gd name="f223" fmla="val 237"/>
                <a:gd name="f224" fmla="val 511"/>
                <a:gd name="f225" fmla="val 516"/>
                <a:gd name="f226" fmla="val 521"/>
                <a:gd name="f227" fmla="val 189"/>
                <a:gd name="f228" fmla="val 528"/>
                <a:gd name="f229" fmla="val 535"/>
                <a:gd name="f230" fmla="val 530"/>
                <a:gd name="f231" fmla="+- 0 0 -90"/>
                <a:gd name="f232" fmla="*/ f4 1 537"/>
                <a:gd name="f233" fmla="*/ f5 1 580"/>
                <a:gd name="f234" fmla="+- f8 0 f6"/>
                <a:gd name="f235" fmla="+- f7 0 f6"/>
                <a:gd name="f236" fmla="*/ f231 f0 1"/>
                <a:gd name="f237" fmla="*/ f235 1 537"/>
                <a:gd name="f238" fmla="*/ f234 1 580"/>
                <a:gd name="f239" fmla="*/ 271462 f235 1"/>
                <a:gd name="f240" fmla="*/ 68263 f234 1"/>
                <a:gd name="f241" fmla="*/ 293687 f235 1"/>
                <a:gd name="f242" fmla="*/ 44450 f234 1"/>
                <a:gd name="f243" fmla="*/ 301625 f235 1"/>
                <a:gd name="f244" fmla="*/ 26988 f234 1"/>
                <a:gd name="f245" fmla="*/ 33338 f234 1"/>
                <a:gd name="f246" fmla="*/ 307975 f235 1"/>
                <a:gd name="f247" fmla="*/ 0 f234 1"/>
                <a:gd name="f248" fmla="*/ 274637 f235 1"/>
                <a:gd name="f249" fmla="*/ 266700 f235 1"/>
                <a:gd name="f250" fmla="*/ 30163 f234 1"/>
                <a:gd name="f251" fmla="*/ 800100 f235 1"/>
                <a:gd name="f252" fmla="*/ 804863 f234 1"/>
                <a:gd name="f253" fmla="*/ 777875 f235 1"/>
                <a:gd name="f254" fmla="*/ 766763 f234 1"/>
                <a:gd name="f255" fmla="*/ 774700 f235 1"/>
                <a:gd name="f256" fmla="*/ 739775 f234 1"/>
                <a:gd name="f257" fmla="*/ 676275 f234 1"/>
                <a:gd name="f258" fmla="*/ 785812 f235 1"/>
                <a:gd name="f259" fmla="*/ 612775 f234 1"/>
                <a:gd name="f260" fmla="*/ 781050 f235 1"/>
                <a:gd name="f261" fmla="*/ 552450 f234 1"/>
                <a:gd name="f262" fmla="*/ 788987 f235 1"/>
                <a:gd name="f263" fmla="*/ 481013 f234 1"/>
                <a:gd name="f264" fmla="*/ 804862 f235 1"/>
                <a:gd name="f265" fmla="*/ 401638 f234 1"/>
                <a:gd name="f266" fmla="*/ 769937 f235 1"/>
                <a:gd name="f267" fmla="*/ 390525 f234 1"/>
                <a:gd name="f268" fmla="*/ 744537 f235 1"/>
                <a:gd name="f269" fmla="*/ 436563 f234 1"/>
                <a:gd name="f270" fmla="*/ 714375 f235 1"/>
                <a:gd name="f271" fmla="*/ 455613 f234 1"/>
                <a:gd name="f272" fmla="*/ 728662 f235 1"/>
                <a:gd name="f273" fmla="*/ 384175 f234 1"/>
                <a:gd name="f274" fmla="*/ 755650 f235 1"/>
                <a:gd name="f275" fmla="*/ 338138 f234 1"/>
                <a:gd name="f276" fmla="*/ 739775 f235 1"/>
                <a:gd name="f277" fmla="*/ 293688 f234 1"/>
                <a:gd name="f278" fmla="*/ 717550 f235 1"/>
                <a:gd name="f279" fmla="*/ 263525 f234 1"/>
                <a:gd name="f280" fmla="*/ 706437 f235 1"/>
                <a:gd name="f281" fmla="*/ 222250 f234 1"/>
                <a:gd name="f282" fmla="*/ 654050 f235 1"/>
                <a:gd name="f283" fmla="*/ 184150 f234 1"/>
                <a:gd name="f284" fmla="*/ 557212 f235 1"/>
                <a:gd name="f285" fmla="*/ 180975 f234 1"/>
                <a:gd name="f286" fmla="*/ 496887 f235 1"/>
                <a:gd name="f287" fmla="*/ 157163 f234 1"/>
                <a:gd name="f288" fmla="*/ 409575 f235 1"/>
                <a:gd name="f289" fmla="*/ 146050 f234 1"/>
                <a:gd name="f290" fmla="*/ 354012 f235 1"/>
                <a:gd name="f291" fmla="*/ 109538 f234 1"/>
                <a:gd name="f292" fmla="*/ 327025 f235 1"/>
                <a:gd name="f293" fmla="*/ 98425 f234 1"/>
                <a:gd name="f294" fmla="*/ 279400 f235 1"/>
                <a:gd name="f295" fmla="*/ 82550 f234 1"/>
                <a:gd name="f296" fmla="*/ 255587 f235 1"/>
                <a:gd name="f297" fmla="*/ 101600 f234 1"/>
                <a:gd name="f298" fmla="*/ 263525 f235 1"/>
                <a:gd name="f299" fmla="*/ 60325 f234 1"/>
                <a:gd name="f300" fmla="*/ 252412 f235 1"/>
                <a:gd name="f301" fmla="*/ 207962 f235 1"/>
                <a:gd name="f302" fmla="*/ 49213 f234 1"/>
                <a:gd name="f303" fmla="*/ 106362 f235 1"/>
                <a:gd name="f304" fmla="*/ 79375 f235 1"/>
                <a:gd name="f305" fmla="*/ 76200 f235 1"/>
                <a:gd name="f306" fmla="*/ 225425 f234 1"/>
                <a:gd name="f307" fmla="*/ 19050 f235 1"/>
                <a:gd name="f308" fmla="*/ 274638 f234 1"/>
                <a:gd name="f309" fmla="*/ 23812 f235 1"/>
                <a:gd name="f310" fmla="*/ 341313 f234 1"/>
                <a:gd name="f311" fmla="*/ 26987 f235 1"/>
                <a:gd name="f312" fmla="*/ 30162 f235 1"/>
                <a:gd name="f313" fmla="*/ 484188 f234 1"/>
                <a:gd name="f314" fmla="*/ 71437 f235 1"/>
                <a:gd name="f315" fmla="*/ 530225 f234 1"/>
                <a:gd name="f316" fmla="*/ 128587 f235 1"/>
                <a:gd name="f317" fmla="*/ 230187 f235 1"/>
                <a:gd name="f318" fmla="*/ 623888 f234 1"/>
                <a:gd name="f319" fmla="*/ 282575 f235 1"/>
                <a:gd name="f320" fmla="*/ 744538 f234 1"/>
                <a:gd name="f321" fmla="*/ 788988 f234 1"/>
                <a:gd name="f322" fmla="*/ 338137 f235 1"/>
                <a:gd name="f323" fmla="*/ 882650 f234 1"/>
                <a:gd name="f324" fmla="*/ 455612 f235 1"/>
                <a:gd name="f325" fmla="*/ 912813 f234 1"/>
                <a:gd name="f326" fmla="*/ 871538 f234 1"/>
                <a:gd name="f327" fmla="*/ 830262 f235 1"/>
                <a:gd name="f328" fmla="*/ 288925 f234 1"/>
                <a:gd name="f329" fmla="*/ 327025 f234 1"/>
                <a:gd name="f330" fmla="*/ 793750 f235 1"/>
                <a:gd name="f331" fmla="*/ 376238 f234 1"/>
                <a:gd name="f332" fmla="*/ 822325 f235 1"/>
                <a:gd name="f333" fmla="*/ 368300 f234 1"/>
                <a:gd name="f334" fmla="*/ 827087 f235 1"/>
                <a:gd name="f335" fmla="*/ 319088 f234 1"/>
                <a:gd name="f336" fmla="*/ 300038 f234 1"/>
                <a:gd name="f337" fmla="*/ 852487 f235 1"/>
                <a:gd name="f338" fmla="*/ 266700 f234 1"/>
                <a:gd name="f339" fmla="*/ 838200 f235 1"/>
                <a:gd name="f340" fmla="*/ f236 1 f3"/>
                <a:gd name="f341" fmla="*/ f239 1 537"/>
                <a:gd name="f342" fmla="*/ f240 1 580"/>
                <a:gd name="f343" fmla="*/ f241 1 537"/>
                <a:gd name="f344" fmla="*/ f242 1 580"/>
                <a:gd name="f345" fmla="*/ f243 1 537"/>
                <a:gd name="f346" fmla="*/ f244 1 580"/>
                <a:gd name="f347" fmla="*/ f245 1 580"/>
                <a:gd name="f348" fmla="*/ f246 1 537"/>
                <a:gd name="f349" fmla="*/ f247 1 580"/>
                <a:gd name="f350" fmla="*/ f248 1 537"/>
                <a:gd name="f351" fmla="*/ f249 1 537"/>
                <a:gd name="f352" fmla="*/ f250 1 580"/>
                <a:gd name="f353" fmla="*/ f251 1 537"/>
                <a:gd name="f354" fmla="*/ f252 1 580"/>
                <a:gd name="f355" fmla="*/ f253 1 537"/>
                <a:gd name="f356" fmla="*/ f254 1 580"/>
                <a:gd name="f357" fmla="*/ f255 1 537"/>
                <a:gd name="f358" fmla="*/ f256 1 580"/>
                <a:gd name="f359" fmla="*/ f257 1 580"/>
                <a:gd name="f360" fmla="*/ f258 1 537"/>
                <a:gd name="f361" fmla="*/ f259 1 580"/>
                <a:gd name="f362" fmla="*/ f260 1 537"/>
                <a:gd name="f363" fmla="*/ f261 1 580"/>
                <a:gd name="f364" fmla="*/ f262 1 537"/>
                <a:gd name="f365" fmla="*/ f263 1 580"/>
                <a:gd name="f366" fmla="*/ f264 1 537"/>
                <a:gd name="f367" fmla="*/ f265 1 580"/>
                <a:gd name="f368" fmla="*/ f266 1 537"/>
                <a:gd name="f369" fmla="*/ f267 1 580"/>
                <a:gd name="f370" fmla="*/ f268 1 537"/>
                <a:gd name="f371" fmla="*/ f269 1 580"/>
                <a:gd name="f372" fmla="*/ f270 1 537"/>
                <a:gd name="f373" fmla="*/ f271 1 580"/>
                <a:gd name="f374" fmla="*/ f272 1 537"/>
                <a:gd name="f375" fmla="*/ f273 1 580"/>
                <a:gd name="f376" fmla="*/ f274 1 537"/>
                <a:gd name="f377" fmla="*/ f275 1 580"/>
                <a:gd name="f378" fmla="*/ f276 1 537"/>
                <a:gd name="f379" fmla="*/ f277 1 580"/>
                <a:gd name="f380" fmla="*/ f278 1 537"/>
                <a:gd name="f381" fmla="*/ f279 1 580"/>
                <a:gd name="f382" fmla="*/ f280 1 537"/>
                <a:gd name="f383" fmla="*/ f281 1 580"/>
                <a:gd name="f384" fmla="*/ f282 1 537"/>
                <a:gd name="f385" fmla="*/ f283 1 580"/>
                <a:gd name="f386" fmla="*/ f284 1 537"/>
                <a:gd name="f387" fmla="*/ f285 1 580"/>
                <a:gd name="f388" fmla="*/ f286 1 537"/>
                <a:gd name="f389" fmla="*/ f287 1 580"/>
                <a:gd name="f390" fmla="*/ f288 1 537"/>
                <a:gd name="f391" fmla="*/ f289 1 580"/>
                <a:gd name="f392" fmla="*/ f290 1 537"/>
                <a:gd name="f393" fmla="*/ f291 1 580"/>
                <a:gd name="f394" fmla="*/ f292 1 537"/>
                <a:gd name="f395" fmla="*/ f293 1 580"/>
                <a:gd name="f396" fmla="*/ f294 1 537"/>
                <a:gd name="f397" fmla="*/ f295 1 580"/>
                <a:gd name="f398" fmla="*/ f296 1 537"/>
                <a:gd name="f399" fmla="*/ f297 1 580"/>
                <a:gd name="f400" fmla="*/ f298 1 537"/>
                <a:gd name="f401" fmla="*/ f299 1 580"/>
                <a:gd name="f402" fmla="*/ f300 1 537"/>
                <a:gd name="f403" fmla="*/ f301 1 537"/>
                <a:gd name="f404" fmla="*/ f302 1 580"/>
                <a:gd name="f405" fmla="*/ f303 1 537"/>
                <a:gd name="f406" fmla="*/ f304 1 537"/>
                <a:gd name="f407" fmla="*/ f305 1 537"/>
                <a:gd name="f408" fmla="*/ f306 1 580"/>
                <a:gd name="f409" fmla="*/ f307 1 537"/>
                <a:gd name="f410" fmla="*/ f308 1 580"/>
                <a:gd name="f411" fmla="*/ f309 1 537"/>
                <a:gd name="f412" fmla="*/ f310 1 580"/>
                <a:gd name="f413" fmla="*/ f311 1 537"/>
                <a:gd name="f414" fmla="*/ f312 1 537"/>
                <a:gd name="f415" fmla="*/ f313 1 580"/>
                <a:gd name="f416" fmla="*/ f314 1 537"/>
                <a:gd name="f417" fmla="*/ f315 1 580"/>
                <a:gd name="f418" fmla="*/ f316 1 537"/>
                <a:gd name="f419" fmla="*/ f317 1 537"/>
                <a:gd name="f420" fmla="*/ f318 1 580"/>
                <a:gd name="f421" fmla="*/ f319 1 537"/>
                <a:gd name="f422" fmla="*/ f320 1 580"/>
                <a:gd name="f423" fmla="*/ f321 1 580"/>
                <a:gd name="f424" fmla="*/ f322 1 537"/>
                <a:gd name="f425" fmla="*/ f323 1 580"/>
                <a:gd name="f426" fmla="*/ f324 1 537"/>
                <a:gd name="f427" fmla="*/ f325 1 580"/>
                <a:gd name="f428" fmla="*/ f326 1 580"/>
                <a:gd name="f429" fmla="*/ f327 1 537"/>
                <a:gd name="f430" fmla="*/ f328 1 580"/>
                <a:gd name="f431" fmla="*/ f329 1 580"/>
                <a:gd name="f432" fmla="*/ f330 1 537"/>
                <a:gd name="f433" fmla="*/ f331 1 580"/>
                <a:gd name="f434" fmla="*/ f332 1 537"/>
                <a:gd name="f435" fmla="*/ f333 1 580"/>
                <a:gd name="f436" fmla="*/ f334 1 537"/>
                <a:gd name="f437" fmla="*/ f335 1 580"/>
                <a:gd name="f438" fmla="*/ f336 1 580"/>
                <a:gd name="f439" fmla="*/ f337 1 537"/>
                <a:gd name="f440" fmla="*/ f338 1 580"/>
                <a:gd name="f441" fmla="*/ f339 1 537"/>
                <a:gd name="f442" fmla="*/ 0 1 f237"/>
                <a:gd name="f443" fmla="*/ f7 1 f237"/>
                <a:gd name="f444" fmla="*/ 0 1 f238"/>
                <a:gd name="f445" fmla="*/ f8 1 f238"/>
                <a:gd name="f446" fmla="+- f340 0 f1"/>
                <a:gd name="f447" fmla="*/ f341 1 f237"/>
                <a:gd name="f448" fmla="*/ f342 1 f238"/>
                <a:gd name="f449" fmla="*/ f343 1 f237"/>
                <a:gd name="f450" fmla="*/ f344 1 f238"/>
                <a:gd name="f451" fmla="*/ f345 1 f237"/>
                <a:gd name="f452" fmla="*/ f346 1 f238"/>
                <a:gd name="f453" fmla="*/ f347 1 f238"/>
                <a:gd name="f454" fmla="*/ f348 1 f237"/>
                <a:gd name="f455" fmla="*/ f349 1 f238"/>
                <a:gd name="f456" fmla="*/ f350 1 f237"/>
                <a:gd name="f457" fmla="*/ f351 1 f237"/>
                <a:gd name="f458" fmla="*/ f352 1 f238"/>
                <a:gd name="f459" fmla="*/ f353 1 f237"/>
                <a:gd name="f460" fmla="*/ f354 1 f238"/>
                <a:gd name="f461" fmla="*/ f355 1 f237"/>
                <a:gd name="f462" fmla="*/ f356 1 f238"/>
                <a:gd name="f463" fmla="*/ f357 1 f237"/>
                <a:gd name="f464" fmla="*/ f358 1 f238"/>
                <a:gd name="f465" fmla="*/ f359 1 f238"/>
                <a:gd name="f466" fmla="*/ f360 1 f237"/>
                <a:gd name="f467" fmla="*/ f361 1 f238"/>
                <a:gd name="f468" fmla="*/ f362 1 f237"/>
                <a:gd name="f469" fmla="*/ f363 1 f238"/>
                <a:gd name="f470" fmla="*/ f364 1 f237"/>
                <a:gd name="f471" fmla="*/ f365 1 f238"/>
                <a:gd name="f472" fmla="*/ f366 1 f237"/>
                <a:gd name="f473" fmla="*/ f367 1 f238"/>
                <a:gd name="f474" fmla="*/ f368 1 f237"/>
                <a:gd name="f475" fmla="*/ f369 1 f238"/>
                <a:gd name="f476" fmla="*/ f370 1 f237"/>
                <a:gd name="f477" fmla="*/ f371 1 f238"/>
                <a:gd name="f478" fmla="*/ f372 1 f237"/>
                <a:gd name="f479" fmla="*/ f373 1 f238"/>
                <a:gd name="f480" fmla="*/ f374 1 f237"/>
                <a:gd name="f481" fmla="*/ f375 1 f238"/>
                <a:gd name="f482" fmla="*/ f376 1 f237"/>
                <a:gd name="f483" fmla="*/ f377 1 f238"/>
                <a:gd name="f484" fmla="*/ f378 1 f237"/>
                <a:gd name="f485" fmla="*/ f379 1 f238"/>
                <a:gd name="f486" fmla="*/ f380 1 f237"/>
                <a:gd name="f487" fmla="*/ f381 1 f238"/>
                <a:gd name="f488" fmla="*/ f382 1 f237"/>
                <a:gd name="f489" fmla="*/ f383 1 f238"/>
                <a:gd name="f490" fmla="*/ f384 1 f237"/>
                <a:gd name="f491" fmla="*/ f385 1 f238"/>
                <a:gd name="f492" fmla="*/ f386 1 f237"/>
                <a:gd name="f493" fmla="*/ f387 1 f238"/>
                <a:gd name="f494" fmla="*/ f388 1 f237"/>
                <a:gd name="f495" fmla="*/ f389 1 f238"/>
                <a:gd name="f496" fmla="*/ f390 1 f237"/>
                <a:gd name="f497" fmla="*/ f391 1 f238"/>
                <a:gd name="f498" fmla="*/ f392 1 f237"/>
                <a:gd name="f499" fmla="*/ f393 1 f238"/>
                <a:gd name="f500" fmla="*/ f394 1 f237"/>
                <a:gd name="f501" fmla="*/ f395 1 f238"/>
                <a:gd name="f502" fmla="*/ f396 1 f237"/>
                <a:gd name="f503" fmla="*/ f397 1 f238"/>
                <a:gd name="f504" fmla="*/ f398 1 f237"/>
                <a:gd name="f505" fmla="*/ f399 1 f238"/>
                <a:gd name="f506" fmla="*/ f400 1 f237"/>
                <a:gd name="f507" fmla="*/ f401 1 f238"/>
                <a:gd name="f508" fmla="*/ f402 1 f237"/>
                <a:gd name="f509" fmla="*/ f403 1 f237"/>
                <a:gd name="f510" fmla="*/ f404 1 f238"/>
                <a:gd name="f511" fmla="*/ f405 1 f237"/>
                <a:gd name="f512" fmla="*/ f406 1 f237"/>
                <a:gd name="f513" fmla="*/ f407 1 f237"/>
                <a:gd name="f514" fmla="*/ f408 1 f238"/>
                <a:gd name="f515" fmla="*/ f409 1 f237"/>
                <a:gd name="f516" fmla="*/ f410 1 f238"/>
                <a:gd name="f517" fmla="*/ f411 1 f237"/>
                <a:gd name="f518" fmla="*/ f412 1 f238"/>
                <a:gd name="f519" fmla="*/ f413 1 f237"/>
                <a:gd name="f520" fmla="*/ f414 1 f237"/>
                <a:gd name="f521" fmla="*/ f415 1 f238"/>
                <a:gd name="f522" fmla="*/ f416 1 f237"/>
                <a:gd name="f523" fmla="*/ f417 1 f238"/>
                <a:gd name="f524" fmla="*/ f418 1 f237"/>
                <a:gd name="f525" fmla="*/ f419 1 f237"/>
                <a:gd name="f526" fmla="*/ f420 1 f238"/>
                <a:gd name="f527" fmla="*/ f421 1 f237"/>
                <a:gd name="f528" fmla="*/ f422 1 f238"/>
                <a:gd name="f529" fmla="*/ f423 1 f238"/>
                <a:gd name="f530" fmla="*/ f424 1 f237"/>
                <a:gd name="f531" fmla="*/ f425 1 f238"/>
                <a:gd name="f532" fmla="*/ f426 1 f237"/>
                <a:gd name="f533" fmla="*/ f427 1 f238"/>
                <a:gd name="f534" fmla="*/ f428 1 f238"/>
                <a:gd name="f535" fmla="*/ f429 1 f237"/>
                <a:gd name="f536" fmla="*/ f430 1 f238"/>
                <a:gd name="f537" fmla="*/ f431 1 f238"/>
                <a:gd name="f538" fmla="*/ f432 1 f237"/>
                <a:gd name="f539" fmla="*/ f433 1 f238"/>
                <a:gd name="f540" fmla="*/ f434 1 f237"/>
                <a:gd name="f541" fmla="*/ f435 1 f238"/>
                <a:gd name="f542" fmla="*/ f436 1 f237"/>
                <a:gd name="f543" fmla="*/ f437 1 f238"/>
                <a:gd name="f544" fmla="*/ f438 1 f238"/>
                <a:gd name="f545" fmla="*/ f439 1 f237"/>
                <a:gd name="f546" fmla="*/ f440 1 f238"/>
                <a:gd name="f547" fmla="*/ f441 1 f237"/>
                <a:gd name="f548" fmla="*/ f442 f232 1"/>
                <a:gd name="f549" fmla="*/ f443 f232 1"/>
                <a:gd name="f550" fmla="*/ f445 f233 1"/>
                <a:gd name="f551" fmla="*/ f444 f233 1"/>
                <a:gd name="f552" fmla="*/ f447 f232 1"/>
                <a:gd name="f553" fmla="*/ f448 f233 1"/>
                <a:gd name="f554" fmla="*/ f449 f232 1"/>
                <a:gd name="f555" fmla="*/ f450 f233 1"/>
                <a:gd name="f556" fmla="*/ f451 f232 1"/>
                <a:gd name="f557" fmla="*/ f452 f233 1"/>
                <a:gd name="f558" fmla="*/ f453 f233 1"/>
                <a:gd name="f559" fmla="*/ f454 f232 1"/>
                <a:gd name="f560" fmla="*/ f455 f233 1"/>
                <a:gd name="f561" fmla="*/ f456 f232 1"/>
                <a:gd name="f562" fmla="*/ f457 f232 1"/>
                <a:gd name="f563" fmla="*/ f458 f233 1"/>
                <a:gd name="f564" fmla="*/ f459 f232 1"/>
                <a:gd name="f565" fmla="*/ f460 f233 1"/>
                <a:gd name="f566" fmla="*/ f461 f232 1"/>
                <a:gd name="f567" fmla="*/ f462 f233 1"/>
                <a:gd name="f568" fmla="*/ f463 f232 1"/>
                <a:gd name="f569" fmla="*/ f464 f233 1"/>
                <a:gd name="f570" fmla="*/ f465 f233 1"/>
                <a:gd name="f571" fmla="*/ f466 f232 1"/>
                <a:gd name="f572" fmla="*/ f467 f233 1"/>
                <a:gd name="f573" fmla="*/ f468 f232 1"/>
                <a:gd name="f574" fmla="*/ f469 f233 1"/>
                <a:gd name="f575" fmla="*/ f470 f232 1"/>
                <a:gd name="f576" fmla="*/ f471 f233 1"/>
                <a:gd name="f577" fmla="*/ f472 f232 1"/>
                <a:gd name="f578" fmla="*/ f473 f233 1"/>
                <a:gd name="f579" fmla="*/ f474 f232 1"/>
                <a:gd name="f580" fmla="*/ f475 f233 1"/>
                <a:gd name="f581" fmla="*/ f476 f232 1"/>
                <a:gd name="f582" fmla="*/ f477 f233 1"/>
                <a:gd name="f583" fmla="*/ f478 f232 1"/>
                <a:gd name="f584" fmla="*/ f479 f233 1"/>
                <a:gd name="f585" fmla="*/ f480 f232 1"/>
                <a:gd name="f586" fmla="*/ f481 f233 1"/>
                <a:gd name="f587" fmla="*/ f482 f232 1"/>
                <a:gd name="f588" fmla="*/ f483 f233 1"/>
                <a:gd name="f589" fmla="*/ f484 f232 1"/>
                <a:gd name="f590" fmla="*/ f485 f233 1"/>
                <a:gd name="f591" fmla="*/ f486 f232 1"/>
                <a:gd name="f592" fmla="*/ f487 f233 1"/>
                <a:gd name="f593" fmla="*/ f488 f232 1"/>
                <a:gd name="f594" fmla="*/ f489 f233 1"/>
                <a:gd name="f595" fmla="*/ f490 f232 1"/>
                <a:gd name="f596" fmla="*/ f491 f233 1"/>
                <a:gd name="f597" fmla="*/ f492 f232 1"/>
                <a:gd name="f598" fmla="*/ f493 f233 1"/>
                <a:gd name="f599" fmla="*/ f494 f232 1"/>
                <a:gd name="f600" fmla="*/ f495 f233 1"/>
                <a:gd name="f601" fmla="*/ f496 f232 1"/>
                <a:gd name="f602" fmla="*/ f497 f233 1"/>
                <a:gd name="f603" fmla="*/ f498 f232 1"/>
                <a:gd name="f604" fmla="*/ f499 f233 1"/>
                <a:gd name="f605" fmla="*/ f500 f232 1"/>
                <a:gd name="f606" fmla="*/ f501 f233 1"/>
                <a:gd name="f607" fmla="*/ f502 f232 1"/>
                <a:gd name="f608" fmla="*/ f503 f233 1"/>
                <a:gd name="f609" fmla="*/ f504 f232 1"/>
                <a:gd name="f610" fmla="*/ f505 f233 1"/>
                <a:gd name="f611" fmla="*/ f506 f232 1"/>
                <a:gd name="f612" fmla="*/ f507 f233 1"/>
                <a:gd name="f613" fmla="*/ f508 f232 1"/>
                <a:gd name="f614" fmla="*/ f509 f232 1"/>
                <a:gd name="f615" fmla="*/ f510 f233 1"/>
                <a:gd name="f616" fmla="*/ f511 f232 1"/>
                <a:gd name="f617" fmla="*/ f512 f232 1"/>
                <a:gd name="f618" fmla="*/ f513 f232 1"/>
                <a:gd name="f619" fmla="*/ f514 f233 1"/>
                <a:gd name="f620" fmla="*/ f515 f232 1"/>
                <a:gd name="f621" fmla="*/ f516 f233 1"/>
                <a:gd name="f622" fmla="*/ f517 f232 1"/>
                <a:gd name="f623" fmla="*/ f518 f233 1"/>
                <a:gd name="f624" fmla="*/ f519 f232 1"/>
                <a:gd name="f625" fmla="*/ f520 f232 1"/>
                <a:gd name="f626" fmla="*/ f521 f233 1"/>
                <a:gd name="f627" fmla="*/ f522 f232 1"/>
                <a:gd name="f628" fmla="*/ f523 f233 1"/>
                <a:gd name="f629" fmla="*/ f524 f232 1"/>
                <a:gd name="f630" fmla="*/ f525 f232 1"/>
                <a:gd name="f631" fmla="*/ f526 f233 1"/>
                <a:gd name="f632" fmla="*/ f527 f232 1"/>
                <a:gd name="f633" fmla="*/ f528 f233 1"/>
                <a:gd name="f634" fmla="*/ f529 f233 1"/>
                <a:gd name="f635" fmla="*/ f530 f232 1"/>
                <a:gd name="f636" fmla="*/ f531 f233 1"/>
                <a:gd name="f637" fmla="*/ f532 f232 1"/>
                <a:gd name="f638" fmla="*/ f533 f233 1"/>
                <a:gd name="f639" fmla="*/ f534 f233 1"/>
                <a:gd name="f640" fmla="*/ f535 f232 1"/>
                <a:gd name="f641" fmla="*/ f536 f233 1"/>
                <a:gd name="f642" fmla="*/ f537 f233 1"/>
                <a:gd name="f643" fmla="*/ f538 f232 1"/>
                <a:gd name="f644" fmla="*/ f539 f233 1"/>
                <a:gd name="f645" fmla="*/ f540 f232 1"/>
                <a:gd name="f646" fmla="*/ f541 f233 1"/>
                <a:gd name="f647" fmla="*/ f542 f232 1"/>
                <a:gd name="f648" fmla="*/ f543 f233 1"/>
                <a:gd name="f649" fmla="*/ f544 f233 1"/>
                <a:gd name="f650" fmla="*/ f545 f232 1"/>
                <a:gd name="f651" fmla="*/ f546 f233 1"/>
                <a:gd name="f652" fmla="*/ f547 f232 1"/>
              </a:gdLst>
              <a:ahLst/>
              <a:cxnLst>
                <a:cxn ang="3cd4">
                  <a:pos x="hc" y="t"/>
                </a:cxn>
                <a:cxn ang="0">
                  <a:pos x="r" y="vc"/>
                </a:cxn>
                <a:cxn ang="cd4">
                  <a:pos x="hc" y="b"/>
                </a:cxn>
                <a:cxn ang="cd2">
                  <a:pos x="l" y="vc"/>
                </a:cxn>
                <a:cxn ang="f446">
                  <a:pos x="f552" y="f553"/>
                </a:cxn>
                <a:cxn ang="f446">
                  <a:pos x="f554" y="f555"/>
                </a:cxn>
                <a:cxn ang="f446">
                  <a:pos x="f556" y="f557"/>
                </a:cxn>
                <a:cxn ang="f446">
                  <a:pos x="f554" y="f558"/>
                </a:cxn>
                <a:cxn ang="f446">
                  <a:pos x="f559" y="f560"/>
                </a:cxn>
                <a:cxn ang="f446">
                  <a:pos x="f561" y="f558"/>
                </a:cxn>
                <a:cxn ang="f446">
                  <a:pos x="f562" y="f563"/>
                </a:cxn>
                <a:cxn ang="f446">
                  <a:pos x="f564" y="f565"/>
                </a:cxn>
                <a:cxn ang="f446">
                  <a:pos x="f566" y="f567"/>
                </a:cxn>
                <a:cxn ang="f446">
                  <a:pos x="f568" y="f569"/>
                </a:cxn>
                <a:cxn ang="f446">
                  <a:pos x="f566" y="f570"/>
                </a:cxn>
                <a:cxn ang="f446">
                  <a:pos x="f571" y="f572"/>
                </a:cxn>
                <a:cxn ang="f446">
                  <a:pos x="f573" y="f574"/>
                </a:cxn>
                <a:cxn ang="f446">
                  <a:pos x="f575" y="f576"/>
                </a:cxn>
                <a:cxn ang="f446">
                  <a:pos x="f577" y="f578"/>
                </a:cxn>
                <a:cxn ang="f446">
                  <a:pos x="f579" y="f580"/>
                </a:cxn>
                <a:cxn ang="f446">
                  <a:pos x="f581" y="f582"/>
                </a:cxn>
                <a:cxn ang="f446">
                  <a:pos x="f583" y="f584"/>
                </a:cxn>
                <a:cxn ang="f446">
                  <a:pos x="f585" y="f586"/>
                </a:cxn>
                <a:cxn ang="f446">
                  <a:pos x="f587" y="f588"/>
                </a:cxn>
                <a:cxn ang="f446">
                  <a:pos x="f589" y="f590"/>
                </a:cxn>
                <a:cxn ang="f446">
                  <a:pos x="f591" y="f590"/>
                </a:cxn>
                <a:cxn ang="f446">
                  <a:pos x="f583" y="f592"/>
                </a:cxn>
                <a:cxn ang="f446">
                  <a:pos x="f593" y="f594"/>
                </a:cxn>
                <a:cxn ang="f446">
                  <a:pos x="f595" y="f596"/>
                </a:cxn>
                <a:cxn ang="f446">
                  <a:pos x="f597" y="f598"/>
                </a:cxn>
                <a:cxn ang="f446">
                  <a:pos x="f599" y="f600"/>
                </a:cxn>
                <a:cxn ang="f446">
                  <a:pos x="f601" y="f602"/>
                </a:cxn>
                <a:cxn ang="f446">
                  <a:pos x="f603" y="f604"/>
                </a:cxn>
                <a:cxn ang="f446">
                  <a:pos x="f605" y="f606"/>
                </a:cxn>
                <a:cxn ang="f446">
                  <a:pos x="f607" y="f608"/>
                </a:cxn>
                <a:cxn ang="f446">
                  <a:pos x="f609" y="f610"/>
                </a:cxn>
                <a:cxn ang="f446">
                  <a:pos x="f611" y="f612"/>
                </a:cxn>
                <a:cxn ang="f446">
                  <a:pos x="f613" y="f563"/>
                </a:cxn>
                <a:cxn ang="f446">
                  <a:pos x="f614" y="f615"/>
                </a:cxn>
                <a:cxn ang="f446">
                  <a:pos x="f616" y="f606"/>
                </a:cxn>
                <a:cxn ang="f446">
                  <a:pos x="f617" y="f606"/>
                </a:cxn>
                <a:cxn ang="f446">
                  <a:pos x="f618" y="f619"/>
                </a:cxn>
                <a:cxn ang="f446">
                  <a:pos x="f620" y="f621"/>
                </a:cxn>
                <a:cxn ang="f446">
                  <a:pos x="f622" y="f623"/>
                </a:cxn>
                <a:cxn ang="f446">
                  <a:pos x="f624" y="f578"/>
                </a:cxn>
                <a:cxn ang="f446">
                  <a:pos x="f625" y="f626"/>
                </a:cxn>
                <a:cxn ang="f446">
                  <a:pos x="f627" y="f628"/>
                </a:cxn>
                <a:cxn ang="f446">
                  <a:pos x="f629" y="f574"/>
                </a:cxn>
                <a:cxn ang="f446">
                  <a:pos x="f630" y="f631"/>
                </a:cxn>
                <a:cxn ang="f446">
                  <a:pos x="f632" y="f633"/>
                </a:cxn>
                <a:cxn ang="f446">
                  <a:pos x="f556" y="f634"/>
                </a:cxn>
                <a:cxn ang="f446">
                  <a:pos x="f635" y="f636"/>
                </a:cxn>
                <a:cxn ang="f446">
                  <a:pos x="f637" y="f638"/>
                </a:cxn>
                <a:cxn ang="f446">
                  <a:pos x="f571" y="f639"/>
                </a:cxn>
                <a:cxn ang="f446">
                  <a:pos x="f640" y="f641"/>
                </a:cxn>
                <a:cxn ang="f446">
                  <a:pos x="f577" y="f642"/>
                </a:cxn>
                <a:cxn ang="f446">
                  <a:pos x="f643" y="f644"/>
                </a:cxn>
                <a:cxn ang="f446">
                  <a:pos x="f645" y="f646"/>
                </a:cxn>
                <a:cxn ang="f446">
                  <a:pos x="f647" y="f588"/>
                </a:cxn>
                <a:cxn ang="f446">
                  <a:pos x="f640" y="f648"/>
                </a:cxn>
                <a:cxn ang="f446">
                  <a:pos x="f640" y="f649"/>
                </a:cxn>
                <a:cxn ang="f446">
                  <a:pos x="f650" y="f651"/>
                </a:cxn>
                <a:cxn ang="f446">
                  <a:pos x="f652" y="f621"/>
                </a:cxn>
              </a:cxnLst>
              <a:rect l="f548" t="f551" r="f549" b="f550"/>
              <a:pathLst>
                <a:path w="537" h="580">
                  <a:moveTo>
                    <a:pt x="f9" y="f10"/>
                  </a:moveTo>
                  <a:lnTo>
                    <a:pt x="f11" y="f12"/>
                  </a:lnTo>
                  <a:lnTo>
                    <a:pt x="f13" y="f14"/>
                  </a:lnTo>
                  <a:lnTo>
                    <a:pt x="f13" y="f15"/>
                  </a:lnTo>
                  <a:lnTo>
                    <a:pt x="f13" y="f16"/>
                  </a:lnTo>
                  <a:lnTo>
                    <a:pt x="f17" y="f15"/>
                  </a:lnTo>
                  <a:lnTo>
                    <a:pt x="f18" y="f14"/>
                  </a:lnTo>
                  <a:lnTo>
                    <a:pt x="f18" y="f12"/>
                  </a:lnTo>
                  <a:lnTo>
                    <a:pt x="f3" y="f19"/>
                  </a:lnTo>
                  <a:lnTo>
                    <a:pt x="f20" y="f10"/>
                  </a:lnTo>
                  <a:lnTo>
                    <a:pt x="f20" y="f21"/>
                  </a:lnTo>
                  <a:lnTo>
                    <a:pt x="f9" y="f10"/>
                  </a:lnTo>
                  <a:close/>
                  <a:moveTo>
                    <a:pt x="f20" y="f22"/>
                  </a:moveTo>
                  <a:lnTo>
                    <a:pt x="f23" y="f22"/>
                  </a:lnTo>
                  <a:lnTo>
                    <a:pt x="f23" y="f24"/>
                  </a:lnTo>
                  <a:lnTo>
                    <a:pt x="f25" y="f26"/>
                  </a:lnTo>
                  <a:lnTo>
                    <a:pt x="f20" y="f24"/>
                  </a:lnTo>
                  <a:lnTo>
                    <a:pt x="f3" y="f27"/>
                  </a:lnTo>
                  <a:lnTo>
                    <a:pt x="f3" y="f22"/>
                  </a:lnTo>
                  <a:lnTo>
                    <a:pt x="f20" y="f22"/>
                  </a:lnTo>
                  <a:close/>
                  <a:moveTo>
                    <a:pt x="f28" y="f29"/>
                  </a:moveTo>
                  <a:lnTo>
                    <a:pt x="f30" y="f31"/>
                  </a:lnTo>
                  <a:lnTo>
                    <a:pt x="f30" y="f6"/>
                  </a:lnTo>
                  <a:lnTo>
                    <a:pt x="f28" y="f6"/>
                  </a:lnTo>
                  <a:lnTo>
                    <a:pt x="f32" y="f6"/>
                  </a:lnTo>
                  <a:lnTo>
                    <a:pt x="f32" y="f31"/>
                  </a:lnTo>
                  <a:lnTo>
                    <a:pt x="f32" y="f33"/>
                  </a:lnTo>
                  <a:lnTo>
                    <a:pt x="f28" y="f29"/>
                  </a:lnTo>
                  <a:close/>
                  <a:moveTo>
                    <a:pt x="f11" y="f22"/>
                  </a:moveTo>
                  <a:lnTo>
                    <a:pt x="f17" y="f22"/>
                  </a:lnTo>
                  <a:lnTo>
                    <a:pt x="f11" y="f27"/>
                  </a:lnTo>
                  <a:lnTo>
                    <a:pt x="f13" y="f24"/>
                  </a:lnTo>
                  <a:lnTo>
                    <a:pt x="f34" y="f27"/>
                  </a:lnTo>
                  <a:lnTo>
                    <a:pt x="f13" y="f22"/>
                  </a:lnTo>
                  <a:lnTo>
                    <a:pt x="f11" y="f22"/>
                  </a:lnTo>
                  <a:close/>
                  <a:moveTo>
                    <a:pt x="f35" y="f36"/>
                  </a:moveTo>
                  <a:lnTo>
                    <a:pt x="f37" y="f38"/>
                  </a:lnTo>
                  <a:lnTo>
                    <a:pt x="f35" y="f37"/>
                  </a:lnTo>
                  <a:lnTo>
                    <a:pt x="f39" y="f40"/>
                  </a:lnTo>
                  <a:lnTo>
                    <a:pt x="f41" y="f41"/>
                  </a:lnTo>
                  <a:lnTo>
                    <a:pt x="f41" y="f42"/>
                  </a:lnTo>
                  <a:lnTo>
                    <a:pt x="f43" y="f44"/>
                  </a:lnTo>
                  <a:lnTo>
                    <a:pt x="f42" y="f45"/>
                  </a:lnTo>
                  <a:lnTo>
                    <a:pt x="f42" y="f46"/>
                  </a:lnTo>
                  <a:lnTo>
                    <a:pt x="f42" y="f47"/>
                  </a:lnTo>
                  <a:lnTo>
                    <a:pt x="f42" y="f48"/>
                  </a:lnTo>
                  <a:lnTo>
                    <a:pt x="f49" y="f50"/>
                  </a:lnTo>
                  <a:lnTo>
                    <a:pt x="f49" y="f51"/>
                  </a:lnTo>
                  <a:lnTo>
                    <a:pt x="f49" y="f52"/>
                  </a:lnTo>
                  <a:lnTo>
                    <a:pt x="f44" y="f53"/>
                  </a:lnTo>
                  <a:lnTo>
                    <a:pt x="f44" y="f54"/>
                  </a:lnTo>
                  <a:lnTo>
                    <a:pt x="f44" y="f55"/>
                  </a:lnTo>
                  <a:lnTo>
                    <a:pt x="f42" y="f56"/>
                  </a:lnTo>
                  <a:lnTo>
                    <a:pt x="f42" y="f57"/>
                  </a:lnTo>
                  <a:lnTo>
                    <a:pt x="f42" y="f58"/>
                  </a:lnTo>
                  <a:lnTo>
                    <a:pt x="f42" y="f59"/>
                  </a:lnTo>
                  <a:lnTo>
                    <a:pt x="f43" y="f60"/>
                  </a:lnTo>
                  <a:lnTo>
                    <a:pt x="f43" y="f61"/>
                  </a:lnTo>
                  <a:lnTo>
                    <a:pt x="f62" y="f63"/>
                  </a:lnTo>
                  <a:lnTo>
                    <a:pt x="f42" y="f64"/>
                  </a:lnTo>
                  <a:lnTo>
                    <a:pt x="f42" y="f65"/>
                  </a:lnTo>
                  <a:lnTo>
                    <a:pt x="f42" y="f66"/>
                  </a:lnTo>
                  <a:lnTo>
                    <a:pt x="f62" y="f67"/>
                  </a:lnTo>
                  <a:lnTo>
                    <a:pt x="f41" y="f68"/>
                  </a:lnTo>
                  <a:lnTo>
                    <a:pt x="f40" y="f69"/>
                  </a:lnTo>
                  <a:lnTo>
                    <a:pt x="f40" y="f70"/>
                  </a:lnTo>
                  <a:lnTo>
                    <a:pt x="f39" y="f71"/>
                  </a:lnTo>
                  <a:lnTo>
                    <a:pt x="f41" y="f72"/>
                  </a:lnTo>
                  <a:lnTo>
                    <a:pt x="f39" y="f73"/>
                  </a:lnTo>
                  <a:lnTo>
                    <a:pt x="f40" y="f74"/>
                  </a:lnTo>
                  <a:lnTo>
                    <a:pt x="f35" y="f75"/>
                  </a:lnTo>
                  <a:lnTo>
                    <a:pt x="f37" y="f76"/>
                  </a:lnTo>
                  <a:lnTo>
                    <a:pt x="f37" y="f77"/>
                  </a:lnTo>
                  <a:lnTo>
                    <a:pt x="f37" y="f78"/>
                  </a:lnTo>
                  <a:lnTo>
                    <a:pt x="f40" y="f79"/>
                  </a:lnTo>
                  <a:lnTo>
                    <a:pt x="f41" y="f80"/>
                  </a:lnTo>
                  <a:lnTo>
                    <a:pt x="f62" y="f80"/>
                  </a:lnTo>
                  <a:lnTo>
                    <a:pt x="f44" y="f79"/>
                  </a:lnTo>
                  <a:lnTo>
                    <a:pt x="f45" y="f79"/>
                  </a:lnTo>
                  <a:lnTo>
                    <a:pt x="f81" y="f82"/>
                  </a:lnTo>
                  <a:lnTo>
                    <a:pt x="f47" y="f75"/>
                  </a:lnTo>
                  <a:lnTo>
                    <a:pt x="f50" y="f74"/>
                  </a:lnTo>
                  <a:lnTo>
                    <a:pt x="f52" y="f83"/>
                  </a:lnTo>
                  <a:lnTo>
                    <a:pt x="f84" y="f85"/>
                  </a:lnTo>
                  <a:lnTo>
                    <a:pt x="f86" y="f73"/>
                  </a:lnTo>
                  <a:lnTo>
                    <a:pt x="f87" y="f73"/>
                  </a:lnTo>
                  <a:lnTo>
                    <a:pt x="f88" y="f89"/>
                  </a:lnTo>
                  <a:lnTo>
                    <a:pt x="f88" y="f90"/>
                  </a:lnTo>
                  <a:lnTo>
                    <a:pt x="f88" y="f91"/>
                  </a:lnTo>
                  <a:lnTo>
                    <a:pt x="f53" y="f92"/>
                  </a:lnTo>
                  <a:lnTo>
                    <a:pt x="f86" y="f79"/>
                  </a:lnTo>
                  <a:lnTo>
                    <a:pt x="f86" y="f80"/>
                  </a:lnTo>
                  <a:lnTo>
                    <a:pt x="f86" y="f93"/>
                  </a:lnTo>
                  <a:lnTo>
                    <a:pt x="f48" y="f94"/>
                  </a:lnTo>
                  <a:lnTo>
                    <a:pt x="f81" y="f95"/>
                  </a:lnTo>
                  <a:lnTo>
                    <a:pt x="f46" y="f96"/>
                  </a:lnTo>
                  <a:lnTo>
                    <a:pt x="f81" y="f97"/>
                  </a:lnTo>
                  <a:lnTo>
                    <a:pt x="f47" y="f97"/>
                  </a:lnTo>
                  <a:lnTo>
                    <a:pt x="f50" y="f98"/>
                  </a:lnTo>
                  <a:lnTo>
                    <a:pt x="f52" y="f99"/>
                  </a:lnTo>
                  <a:lnTo>
                    <a:pt x="f52" y="f30"/>
                  </a:lnTo>
                  <a:lnTo>
                    <a:pt x="f51" y="f20"/>
                  </a:lnTo>
                  <a:lnTo>
                    <a:pt x="f51" y="f100"/>
                  </a:lnTo>
                  <a:lnTo>
                    <a:pt x="f52" y="f3"/>
                  </a:lnTo>
                  <a:lnTo>
                    <a:pt x="f101" y="f20"/>
                  </a:lnTo>
                  <a:lnTo>
                    <a:pt x="f53" y="f20"/>
                  </a:lnTo>
                  <a:lnTo>
                    <a:pt x="f88" y="f20"/>
                  </a:lnTo>
                  <a:lnTo>
                    <a:pt x="f102" y="f100"/>
                  </a:lnTo>
                  <a:lnTo>
                    <a:pt x="f102" y="f3"/>
                  </a:lnTo>
                  <a:lnTo>
                    <a:pt x="f102" y="f103"/>
                  </a:lnTo>
                  <a:lnTo>
                    <a:pt x="f88" y="f104"/>
                  </a:lnTo>
                  <a:lnTo>
                    <a:pt x="f88" y="f105"/>
                  </a:lnTo>
                  <a:lnTo>
                    <a:pt x="f88" y="f106"/>
                  </a:lnTo>
                  <a:lnTo>
                    <a:pt x="f102" y="f107"/>
                  </a:lnTo>
                  <a:lnTo>
                    <a:pt x="f102" y="f108"/>
                  </a:lnTo>
                  <a:lnTo>
                    <a:pt x="f109" y="f110"/>
                  </a:lnTo>
                  <a:lnTo>
                    <a:pt x="f111" y="f112"/>
                  </a:lnTo>
                  <a:lnTo>
                    <a:pt x="f113" y="f114"/>
                  </a:lnTo>
                  <a:lnTo>
                    <a:pt x="f113" y="f115"/>
                  </a:lnTo>
                  <a:lnTo>
                    <a:pt x="f116" y="f117"/>
                  </a:lnTo>
                  <a:lnTo>
                    <a:pt x="f118" y="f119"/>
                  </a:lnTo>
                  <a:lnTo>
                    <a:pt x="f120" y="f121"/>
                  </a:lnTo>
                  <a:lnTo>
                    <a:pt x="f122" y="f121"/>
                  </a:lnTo>
                  <a:lnTo>
                    <a:pt x="f123" y="f124"/>
                  </a:lnTo>
                  <a:lnTo>
                    <a:pt x="f2" y="f121"/>
                  </a:lnTo>
                  <a:lnTo>
                    <a:pt x="f125" y="f124"/>
                  </a:lnTo>
                  <a:lnTo>
                    <a:pt x="f126" y="f127"/>
                  </a:lnTo>
                  <a:lnTo>
                    <a:pt x="f68" y="f128"/>
                  </a:lnTo>
                  <a:lnTo>
                    <a:pt x="f129" y="f130"/>
                  </a:lnTo>
                  <a:lnTo>
                    <a:pt x="f131" y="f132"/>
                  </a:lnTo>
                  <a:lnTo>
                    <a:pt x="f133" y="f134"/>
                  </a:lnTo>
                  <a:lnTo>
                    <a:pt x="f72" y="f134"/>
                  </a:lnTo>
                  <a:lnTo>
                    <a:pt x="f135" y="f136"/>
                  </a:lnTo>
                  <a:lnTo>
                    <a:pt x="f137" y="f138"/>
                  </a:lnTo>
                  <a:lnTo>
                    <a:pt x="f75" y="f138"/>
                  </a:lnTo>
                  <a:lnTo>
                    <a:pt x="f139" y="f140"/>
                  </a:lnTo>
                  <a:lnTo>
                    <a:pt x="f79" y="f141"/>
                  </a:lnTo>
                  <a:lnTo>
                    <a:pt x="f142" y="f141"/>
                  </a:lnTo>
                  <a:lnTo>
                    <a:pt x="f143" y="f144"/>
                  </a:lnTo>
                  <a:lnTo>
                    <a:pt x="f145" y="f146"/>
                  </a:lnTo>
                  <a:lnTo>
                    <a:pt x="f147" y="f148"/>
                  </a:lnTo>
                  <a:lnTo>
                    <a:pt x="f96" y="f149"/>
                  </a:lnTo>
                  <a:lnTo>
                    <a:pt x="f97" y="f149"/>
                  </a:lnTo>
                  <a:lnTo>
                    <a:pt x="f150" y="f151"/>
                  </a:lnTo>
                  <a:lnTo>
                    <a:pt x="f152" y="f149"/>
                  </a:lnTo>
                  <a:lnTo>
                    <a:pt x="f153" y="f154"/>
                  </a:lnTo>
                  <a:lnTo>
                    <a:pt x="f153" y="f155"/>
                  </a:lnTo>
                  <a:lnTo>
                    <a:pt x="f156" y="f154"/>
                  </a:lnTo>
                  <a:lnTo>
                    <a:pt x="f32" y="f154"/>
                  </a:lnTo>
                  <a:lnTo>
                    <a:pt x="f25" y="f157"/>
                  </a:lnTo>
                  <a:lnTo>
                    <a:pt x="f17" y="f158"/>
                  </a:lnTo>
                  <a:lnTo>
                    <a:pt x="f17" y="f159"/>
                  </a:lnTo>
                  <a:lnTo>
                    <a:pt x="f11" y="f157"/>
                  </a:lnTo>
                  <a:lnTo>
                    <a:pt x="f160" y="f151"/>
                  </a:lnTo>
                  <a:lnTo>
                    <a:pt x="f105" y="f154"/>
                  </a:lnTo>
                  <a:lnTo>
                    <a:pt x="f161" y="f159"/>
                  </a:lnTo>
                  <a:lnTo>
                    <a:pt x="f161" y="f162"/>
                  </a:lnTo>
                  <a:lnTo>
                    <a:pt x="f161" y="f16"/>
                  </a:lnTo>
                  <a:lnTo>
                    <a:pt x="f104" y="f14"/>
                  </a:lnTo>
                  <a:lnTo>
                    <a:pt x="f34" y="f10"/>
                  </a:lnTo>
                  <a:lnTo>
                    <a:pt x="f13" y="f163"/>
                  </a:lnTo>
                  <a:lnTo>
                    <a:pt x="f34" y="f22"/>
                  </a:lnTo>
                  <a:lnTo>
                    <a:pt x="f161" y="f24"/>
                  </a:lnTo>
                  <a:lnTo>
                    <a:pt x="f105" y="f27"/>
                  </a:lnTo>
                  <a:lnTo>
                    <a:pt x="f106" y="f27"/>
                  </a:lnTo>
                  <a:lnTo>
                    <a:pt x="f110" y="f19"/>
                  </a:lnTo>
                  <a:lnTo>
                    <a:pt x="f164" y="f165"/>
                  </a:lnTo>
                  <a:lnTo>
                    <a:pt x="f114" y="f165"/>
                  </a:lnTo>
                  <a:lnTo>
                    <a:pt x="f166" y="f165"/>
                  </a:lnTo>
                  <a:lnTo>
                    <a:pt x="f117" y="f16"/>
                  </a:lnTo>
                  <a:lnTo>
                    <a:pt x="f127" y="f162"/>
                  </a:lnTo>
                  <a:lnTo>
                    <a:pt x="f167" y="f155"/>
                  </a:lnTo>
                  <a:lnTo>
                    <a:pt x="f168" y="f154"/>
                  </a:lnTo>
                  <a:lnTo>
                    <a:pt x="f169" y="f154"/>
                  </a:lnTo>
                  <a:lnTo>
                    <a:pt x="f170" y="f157"/>
                  </a:lnTo>
                  <a:lnTo>
                    <a:pt x="f157" y="f159"/>
                  </a:lnTo>
                  <a:lnTo>
                    <a:pt x="f159" y="f159"/>
                  </a:lnTo>
                  <a:lnTo>
                    <a:pt x="f162" y="f154"/>
                  </a:lnTo>
                  <a:lnTo>
                    <a:pt x="f171" y="f149"/>
                  </a:lnTo>
                  <a:lnTo>
                    <a:pt x="f172" y="f148"/>
                  </a:lnTo>
                  <a:lnTo>
                    <a:pt x="f173" y="f128"/>
                  </a:lnTo>
                  <a:lnTo>
                    <a:pt x="f171" y="f115"/>
                  </a:lnTo>
                  <a:lnTo>
                    <a:pt x="f171" y="f174"/>
                  </a:lnTo>
                  <a:lnTo>
                    <a:pt x="f173" y="f108"/>
                  </a:lnTo>
                  <a:lnTo>
                    <a:pt x="f16" y="f175"/>
                  </a:lnTo>
                  <a:lnTo>
                    <a:pt x="f14" y="f176"/>
                  </a:lnTo>
                  <a:lnTo>
                    <a:pt x="f177" y="f34"/>
                  </a:lnTo>
                  <a:lnTo>
                    <a:pt x="f178" y="f11"/>
                  </a:lnTo>
                  <a:lnTo>
                    <a:pt x="f179" y="f100"/>
                  </a:lnTo>
                  <a:lnTo>
                    <a:pt x="f6" y="f32"/>
                  </a:lnTo>
                  <a:lnTo>
                    <a:pt x="f6" y="f180"/>
                  </a:lnTo>
                  <a:lnTo>
                    <a:pt x="f6" y="f98"/>
                  </a:lnTo>
                  <a:lnTo>
                    <a:pt x="f177" y="f181"/>
                  </a:lnTo>
                  <a:lnTo>
                    <a:pt x="f27" y="f182"/>
                  </a:lnTo>
                  <a:lnTo>
                    <a:pt x="f183" y="f184"/>
                  </a:lnTo>
                  <a:lnTo>
                    <a:pt x="f183" y="f185"/>
                  </a:lnTo>
                  <a:lnTo>
                    <a:pt x="f24" y="f78"/>
                  </a:lnTo>
                  <a:lnTo>
                    <a:pt x="f24" y="f77"/>
                  </a:lnTo>
                  <a:lnTo>
                    <a:pt x="f27" y="f186"/>
                  </a:lnTo>
                  <a:lnTo>
                    <a:pt x="f24" y="f74"/>
                  </a:lnTo>
                  <a:lnTo>
                    <a:pt x="f27" y="f73"/>
                  </a:lnTo>
                  <a:lnTo>
                    <a:pt x="f27" y="f135"/>
                  </a:lnTo>
                  <a:lnTo>
                    <a:pt x="f27" y="f187"/>
                  </a:lnTo>
                  <a:lnTo>
                    <a:pt x="f27" y="f188"/>
                  </a:lnTo>
                  <a:lnTo>
                    <a:pt x="f183" y="f189"/>
                  </a:lnTo>
                  <a:lnTo>
                    <a:pt x="f183" y="f190"/>
                  </a:lnTo>
                  <a:lnTo>
                    <a:pt x="f191" y="f192"/>
                  </a:lnTo>
                  <a:lnTo>
                    <a:pt x="f173" y="f193"/>
                  </a:lnTo>
                  <a:lnTo>
                    <a:pt x="f194" y="f193"/>
                  </a:lnTo>
                  <a:lnTo>
                    <a:pt x="f170" y="f68"/>
                  </a:lnTo>
                  <a:lnTo>
                    <a:pt x="f169" y="f195"/>
                  </a:lnTo>
                  <a:lnTo>
                    <a:pt x="f168" y="f67"/>
                  </a:lnTo>
                  <a:lnTo>
                    <a:pt x="f167" y="f67"/>
                  </a:lnTo>
                  <a:lnTo>
                    <a:pt x="f141" y="f196"/>
                  </a:lnTo>
                  <a:lnTo>
                    <a:pt x="f197" y="f65"/>
                  </a:lnTo>
                  <a:lnTo>
                    <a:pt x="f198" y="f63"/>
                  </a:lnTo>
                  <a:lnTo>
                    <a:pt x="f115" y="f61"/>
                  </a:lnTo>
                  <a:lnTo>
                    <a:pt x="f199" y="f200"/>
                  </a:lnTo>
                  <a:lnTo>
                    <a:pt x="f201" y="f202"/>
                  </a:lnTo>
                  <a:lnTo>
                    <a:pt x="f161" y="f203"/>
                  </a:lnTo>
                  <a:lnTo>
                    <a:pt x="f34" y="f204"/>
                  </a:lnTo>
                  <a:lnTo>
                    <a:pt x="f17" y="f86"/>
                  </a:lnTo>
                  <a:lnTo>
                    <a:pt x="f18" y="f50"/>
                  </a:lnTo>
                  <a:lnTo>
                    <a:pt x="f3" y="f47"/>
                  </a:lnTo>
                  <a:lnTo>
                    <a:pt x="f9" y="f46"/>
                  </a:lnTo>
                  <a:lnTo>
                    <a:pt x="f23" y="f205"/>
                  </a:lnTo>
                  <a:lnTo>
                    <a:pt x="f206" y="f49"/>
                  </a:lnTo>
                  <a:lnTo>
                    <a:pt x="f23" y="f41"/>
                  </a:lnTo>
                  <a:lnTo>
                    <a:pt x="f23" y="f207"/>
                  </a:lnTo>
                  <a:lnTo>
                    <a:pt x="f206" y="f208"/>
                  </a:lnTo>
                  <a:lnTo>
                    <a:pt x="f28" y="f7"/>
                  </a:lnTo>
                  <a:lnTo>
                    <a:pt x="f156" y="f209"/>
                  </a:lnTo>
                  <a:lnTo>
                    <a:pt x="f97" y="f210"/>
                  </a:lnTo>
                  <a:lnTo>
                    <a:pt x="f94" y="f211"/>
                  </a:lnTo>
                  <a:lnTo>
                    <a:pt x="f93" y="f212"/>
                  </a:lnTo>
                  <a:lnTo>
                    <a:pt x="f213" y="f214"/>
                  </a:lnTo>
                  <a:lnTo>
                    <a:pt x="f213" y="f8"/>
                  </a:lnTo>
                  <a:lnTo>
                    <a:pt x="f89" y="f215"/>
                  </a:lnTo>
                  <a:lnTo>
                    <a:pt x="f192" y="f216"/>
                  </a:lnTo>
                  <a:lnTo>
                    <a:pt x="f123" y="f217"/>
                  </a:lnTo>
                  <a:lnTo>
                    <a:pt x="f118" y="f218"/>
                  </a:lnTo>
                  <a:lnTo>
                    <a:pt x="f87" y="f219"/>
                  </a:lnTo>
                  <a:lnTo>
                    <a:pt x="f43" y="f209"/>
                  </a:lnTo>
                  <a:lnTo>
                    <a:pt x="f37" y="f220"/>
                  </a:lnTo>
                  <a:lnTo>
                    <a:pt x="f37" y="f221"/>
                  </a:lnTo>
                  <a:lnTo>
                    <a:pt x="f35" y="f36"/>
                  </a:lnTo>
                  <a:close/>
                  <a:moveTo>
                    <a:pt x="f208" y="f100"/>
                  </a:moveTo>
                  <a:lnTo>
                    <a:pt x="f36" y="f100"/>
                  </a:lnTo>
                  <a:lnTo>
                    <a:pt x="f222" y="f20"/>
                  </a:lnTo>
                  <a:lnTo>
                    <a:pt x="f222" y="f206"/>
                  </a:lnTo>
                  <a:lnTo>
                    <a:pt x="f38" y="f28"/>
                  </a:lnTo>
                  <a:lnTo>
                    <a:pt x="f207" y="f180"/>
                  </a:lnTo>
                  <a:lnTo>
                    <a:pt x="f37" y="f153"/>
                  </a:lnTo>
                  <a:lnTo>
                    <a:pt x="f37" y="f97"/>
                  </a:lnTo>
                  <a:lnTo>
                    <a:pt x="f35" y="f182"/>
                  </a:lnTo>
                  <a:lnTo>
                    <a:pt x="f39" y="f94"/>
                  </a:lnTo>
                  <a:lnTo>
                    <a:pt x="f41" y="f185"/>
                  </a:lnTo>
                  <a:lnTo>
                    <a:pt x="f39" y="f223"/>
                  </a:lnTo>
                  <a:lnTo>
                    <a:pt x="f40" y="f80"/>
                  </a:lnTo>
                  <a:lnTo>
                    <a:pt x="f35" y="f213"/>
                  </a:lnTo>
                  <a:lnTo>
                    <a:pt x="f207" y="f79"/>
                  </a:lnTo>
                  <a:lnTo>
                    <a:pt x="f224" y="f213"/>
                  </a:lnTo>
                  <a:lnTo>
                    <a:pt x="f222" y="f143"/>
                  </a:lnTo>
                  <a:lnTo>
                    <a:pt x="f222" y="f94"/>
                  </a:lnTo>
                  <a:lnTo>
                    <a:pt x="f225" y="f184"/>
                  </a:lnTo>
                  <a:lnTo>
                    <a:pt x="f225" y="f95"/>
                  </a:lnTo>
                  <a:lnTo>
                    <a:pt x="f222" y="f181"/>
                  </a:lnTo>
                  <a:lnTo>
                    <a:pt x="f226" y="f97"/>
                  </a:lnTo>
                  <a:lnTo>
                    <a:pt x="f36" y="f97"/>
                  </a:lnTo>
                  <a:lnTo>
                    <a:pt x="f36" y="f150"/>
                  </a:lnTo>
                  <a:lnTo>
                    <a:pt x="f208" y="f153"/>
                  </a:lnTo>
                  <a:lnTo>
                    <a:pt x="f208" y="f99"/>
                  </a:lnTo>
                  <a:lnTo>
                    <a:pt x="f36" y="f180"/>
                  </a:lnTo>
                  <a:lnTo>
                    <a:pt x="f208" y="f180"/>
                  </a:lnTo>
                  <a:lnTo>
                    <a:pt x="f208" y="f30"/>
                  </a:lnTo>
                  <a:lnTo>
                    <a:pt x="f36" y="f206"/>
                  </a:lnTo>
                  <a:lnTo>
                    <a:pt x="f36" y="f227"/>
                  </a:lnTo>
                  <a:lnTo>
                    <a:pt x="f228" y="f227"/>
                  </a:lnTo>
                  <a:lnTo>
                    <a:pt x="f228" y="f20"/>
                  </a:lnTo>
                  <a:lnTo>
                    <a:pt x="f208" y="f100"/>
                  </a:lnTo>
                  <a:close/>
                  <a:moveTo>
                    <a:pt x="f7" y="f34"/>
                  </a:moveTo>
                  <a:lnTo>
                    <a:pt x="f7" y="f104"/>
                  </a:lnTo>
                  <a:lnTo>
                    <a:pt x="f229" y="f104"/>
                  </a:lnTo>
                  <a:lnTo>
                    <a:pt x="f230" y="f104"/>
                  </a:lnTo>
                  <a:lnTo>
                    <a:pt x="f228" y="f11"/>
                  </a:lnTo>
                  <a:lnTo>
                    <a:pt x="f230" y="f103"/>
                  </a:lnTo>
                  <a:lnTo>
                    <a:pt x="f229" y="f103"/>
                  </a:lnTo>
                  <a:lnTo>
                    <a:pt x="f7" y="f11"/>
                  </a:lnTo>
                  <a:lnTo>
                    <a:pt x="f7" y="f34"/>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8" name="Freeform 43">
              <a:extLst>
                <a:ext uri="{FF2B5EF4-FFF2-40B4-BE49-F238E27FC236}">
                  <a16:creationId xmlns:a16="http://schemas.microsoft.com/office/drawing/2014/main" id="{45D4CF0C-4B47-468B-725C-4D61EDE29253}"/>
                </a:ext>
              </a:extLst>
            </p:cNvPr>
            <p:cNvSpPr/>
            <p:nvPr/>
          </p:nvSpPr>
          <p:spPr>
            <a:xfrm>
              <a:off x="6958483" y="823664"/>
              <a:ext cx="423595" cy="710744"/>
            </a:xfrm>
            <a:custGeom>
              <a:avLst/>
              <a:gdLst>
                <a:gd name="f0" fmla="val 10800000"/>
                <a:gd name="f1" fmla="val 5400000"/>
                <a:gd name="f2" fmla="val 360"/>
                <a:gd name="f3" fmla="val 180"/>
                <a:gd name="f4" fmla="val w"/>
                <a:gd name="f5" fmla="val h"/>
                <a:gd name="f6" fmla="val 0"/>
                <a:gd name="f7" fmla="val 357"/>
                <a:gd name="f8" fmla="val 599"/>
                <a:gd name="f9" fmla="val 246"/>
                <a:gd name="f10" fmla="val 386"/>
                <a:gd name="f11" fmla="val 389"/>
                <a:gd name="f12" fmla="val 391"/>
                <a:gd name="f13" fmla="val 248"/>
                <a:gd name="f14" fmla="val 396"/>
                <a:gd name="f15" fmla="val 253"/>
                <a:gd name="f16" fmla="val 274"/>
                <a:gd name="f17" fmla="val 348"/>
                <a:gd name="f18" fmla="val 267"/>
                <a:gd name="f19" fmla="val 265"/>
                <a:gd name="f20" fmla="val 353"/>
                <a:gd name="f21" fmla="val 262"/>
                <a:gd name="f22" fmla="val 365"/>
                <a:gd name="f23" fmla="val 372"/>
                <a:gd name="f24" fmla="val 270"/>
                <a:gd name="f25" fmla="val 375"/>
                <a:gd name="f26" fmla="val 277"/>
                <a:gd name="f27" fmla="val 279"/>
                <a:gd name="f28" fmla="val 284"/>
                <a:gd name="f29" fmla="val 281"/>
                <a:gd name="f30" fmla="val 358"/>
                <a:gd name="f31" fmla="val 355"/>
                <a:gd name="f32" fmla="val 256"/>
                <a:gd name="f33" fmla="val 352"/>
                <a:gd name="f34" fmla="val 254"/>
                <a:gd name="f35" fmla="val 343"/>
                <a:gd name="f36" fmla="val 341"/>
                <a:gd name="f37" fmla="val 249"/>
                <a:gd name="f38" fmla="val 242"/>
                <a:gd name="f39" fmla="val 333"/>
                <a:gd name="f40" fmla="val 232"/>
                <a:gd name="f41" fmla="val 329"/>
                <a:gd name="f42" fmla="val 225"/>
                <a:gd name="f43" fmla="val 223"/>
                <a:gd name="f44" fmla="val 324"/>
                <a:gd name="f45" fmla="val 319"/>
                <a:gd name="f46" fmla="val 317"/>
                <a:gd name="f47" fmla="val 315"/>
                <a:gd name="f48" fmla="val 228"/>
                <a:gd name="f49" fmla="val 307"/>
                <a:gd name="f50" fmla="val 230"/>
                <a:gd name="f51" fmla="val 303"/>
                <a:gd name="f52" fmla="val 298"/>
                <a:gd name="f53" fmla="val 296"/>
                <a:gd name="f54" fmla="val 293"/>
                <a:gd name="f55" fmla="val 218"/>
                <a:gd name="f56" fmla="val 214"/>
                <a:gd name="f57" fmla="val 209"/>
                <a:gd name="f58" fmla="val 288"/>
                <a:gd name="f59" fmla="val 204"/>
                <a:gd name="f60" fmla="val 286"/>
                <a:gd name="f61" fmla="val 202"/>
                <a:gd name="f62" fmla="val 199"/>
                <a:gd name="f63" fmla="val 197"/>
                <a:gd name="f64" fmla="val 192"/>
                <a:gd name="f65" fmla="val 190"/>
                <a:gd name="f66" fmla="val 185"/>
                <a:gd name="f67" fmla="val 183"/>
                <a:gd name="f68" fmla="val 272"/>
                <a:gd name="f69" fmla="val 260"/>
                <a:gd name="f70" fmla="val 255"/>
                <a:gd name="f71" fmla="val 251"/>
                <a:gd name="f72" fmla="val 244"/>
                <a:gd name="f73" fmla="val 176"/>
                <a:gd name="f74" fmla="val 171"/>
                <a:gd name="f75" fmla="val 169"/>
                <a:gd name="f76" fmla="val 241"/>
                <a:gd name="f77" fmla="val 166"/>
                <a:gd name="f78" fmla="val 164"/>
                <a:gd name="f79" fmla="val 239"/>
                <a:gd name="f80" fmla="val 161"/>
                <a:gd name="f81" fmla="val 159"/>
                <a:gd name="f82" fmla="val 154"/>
                <a:gd name="f83" fmla="val 236"/>
                <a:gd name="f84" fmla="val 152"/>
                <a:gd name="f85" fmla="val 143"/>
                <a:gd name="f86" fmla="val 222"/>
                <a:gd name="f87" fmla="val 121"/>
                <a:gd name="f88" fmla="val 215"/>
                <a:gd name="f89" fmla="val 107"/>
                <a:gd name="f90" fmla="val 208"/>
                <a:gd name="f91" fmla="val 88"/>
                <a:gd name="f92" fmla="val 201"/>
                <a:gd name="f93" fmla="val 74"/>
                <a:gd name="f94" fmla="val 55"/>
                <a:gd name="f95" fmla="val 184"/>
                <a:gd name="f96" fmla="val 36"/>
                <a:gd name="f97" fmla="val 177"/>
                <a:gd name="f98" fmla="val 19"/>
                <a:gd name="f99" fmla="val 163"/>
                <a:gd name="f100" fmla="val 12"/>
                <a:gd name="f101" fmla="val 144"/>
                <a:gd name="f102" fmla="val 5"/>
                <a:gd name="f103" fmla="val 130"/>
                <a:gd name="f104" fmla="val 123"/>
                <a:gd name="f105" fmla="val 3"/>
                <a:gd name="f106" fmla="val 10"/>
                <a:gd name="f107" fmla="val 113"/>
                <a:gd name="f108" fmla="val 17"/>
                <a:gd name="f109" fmla="val 102"/>
                <a:gd name="f110" fmla="val 27"/>
                <a:gd name="f111" fmla="val 90"/>
                <a:gd name="f112" fmla="val 38"/>
                <a:gd name="f113" fmla="val 85"/>
                <a:gd name="f114" fmla="val 41"/>
                <a:gd name="f115" fmla="val 83"/>
                <a:gd name="f116" fmla="val 76"/>
                <a:gd name="f117" fmla="val 71"/>
                <a:gd name="f118" fmla="val 69"/>
                <a:gd name="f119" fmla="val 66"/>
                <a:gd name="f120" fmla="val 31"/>
                <a:gd name="f121" fmla="val 61"/>
                <a:gd name="f122" fmla="val 54"/>
                <a:gd name="f123" fmla="val 45"/>
                <a:gd name="f124" fmla="val 22"/>
                <a:gd name="f125" fmla="val 43"/>
                <a:gd name="f126" fmla="val 33"/>
                <a:gd name="f127" fmla="val 79"/>
                <a:gd name="f128" fmla="val 93"/>
                <a:gd name="f129" fmla="val 26"/>
                <a:gd name="f130" fmla="val 116"/>
                <a:gd name="f131" fmla="val 21"/>
                <a:gd name="f132" fmla="val 135"/>
                <a:gd name="f133" fmla="val 28"/>
                <a:gd name="f134" fmla="val 24"/>
                <a:gd name="f135" fmla="val 211"/>
                <a:gd name="f136" fmla="val 235"/>
                <a:gd name="f137" fmla="val 35"/>
                <a:gd name="f138" fmla="val 237"/>
                <a:gd name="f139" fmla="val 259"/>
                <a:gd name="f140" fmla="val 266"/>
                <a:gd name="f141" fmla="val 273"/>
                <a:gd name="f142" fmla="val 285"/>
                <a:gd name="f143" fmla="val 299"/>
                <a:gd name="f144" fmla="val 304"/>
                <a:gd name="f145" fmla="val 311"/>
                <a:gd name="f146" fmla="val 313"/>
                <a:gd name="f147" fmla="val 318"/>
                <a:gd name="f148" fmla="val 320"/>
                <a:gd name="f149" fmla="val 16"/>
                <a:gd name="f150" fmla="val 325"/>
                <a:gd name="f151" fmla="val 332"/>
                <a:gd name="f152" fmla="val 337"/>
                <a:gd name="f153" fmla="val 339"/>
                <a:gd name="f154" fmla="val 14"/>
                <a:gd name="f155" fmla="val 9"/>
                <a:gd name="f156" fmla="val 334"/>
                <a:gd name="f157" fmla="val 2"/>
                <a:gd name="f158" fmla="val 379"/>
                <a:gd name="f159" fmla="val 393"/>
                <a:gd name="f160" fmla="val 405"/>
                <a:gd name="f161" fmla="val 420"/>
                <a:gd name="f162" fmla="val 431"/>
                <a:gd name="f163" fmla="val 472"/>
                <a:gd name="f164" fmla="val 486"/>
                <a:gd name="f165" fmla="val 498"/>
                <a:gd name="f166" fmla="val 512"/>
                <a:gd name="f167" fmla="val 538"/>
                <a:gd name="f168" fmla="val 552"/>
                <a:gd name="f169" fmla="val 92"/>
                <a:gd name="f170" fmla="val 559"/>
                <a:gd name="f171" fmla="val 95"/>
                <a:gd name="f172" fmla="val 569"/>
                <a:gd name="f173" fmla="val 573"/>
                <a:gd name="f174" fmla="val 583"/>
                <a:gd name="f175" fmla="val 118"/>
                <a:gd name="f176" fmla="val 590"/>
                <a:gd name="f177" fmla="val 128"/>
                <a:gd name="f178" fmla="val 592"/>
                <a:gd name="f179" fmla="val 142"/>
                <a:gd name="f180" fmla="val 149"/>
                <a:gd name="f181" fmla="val 514"/>
                <a:gd name="f182" fmla="val 151"/>
                <a:gd name="f183" fmla="val 158"/>
                <a:gd name="f184" fmla="val 479"/>
                <a:gd name="f185" fmla="val 483"/>
                <a:gd name="f186" fmla="val 488"/>
                <a:gd name="f187" fmla="val 165"/>
                <a:gd name="f188" fmla="val 168"/>
                <a:gd name="f189" fmla="val 481"/>
                <a:gd name="f190" fmla="val 173"/>
                <a:gd name="f191" fmla="val 175"/>
                <a:gd name="f192" fmla="val 170"/>
                <a:gd name="f193" fmla="val 467"/>
                <a:gd name="f194" fmla="val 457"/>
                <a:gd name="f195" fmla="val 453"/>
                <a:gd name="f196" fmla="val 182"/>
                <a:gd name="f197" fmla="val 187"/>
                <a:gd name="f198" fmla="val 465"/>
                <a:gd name="f199" fmla="val 189"/>
                <a:gd name="f200" fmla="val 462"/>
                <a:gd name="f201" fmla="val 450"/>
                <a:gd name="f202" fmla="val 194"/>
                <a:gd name="f203" fmla="val 460"/>
                <a:gd name="f204" fmla="val 196"/>
                <a:gd name="f205" fmla="val 448"/>
                <a:gd name="f206" fmla="val 203"/>
                <a:gd name="f207" fmla="val 441"/>
                <a:gd name="f208" fmla="val 438"/>
                <a:gd name="f209" fmla="val 220"/>
                <a:gd name="f210" fmla="val 429"/>
                <a:gd name="f211" fmla="val 410"/>
                <a:gd name="f212" fmla="val 356"/>
                <a:gd name="f213" fmla="val 351"/>
                <a:gd name="f214" fmla="val 227"/>
                <a:gd name="f215" fmla="val 367"/>
                <a:gd name="f216" fmla="val 229"/>
                <a:gd name="f217" fmla="val 234"/>
                <a:gd name="f218" fmla="val 377"/>
                <a:gd name="f219" fmla="val 382"/>
                <a:gd name="f220" fmla="val 258"/>
                <a:gd name="f221" fmla="val 344"/>
                <a:gd name="f222" fmla="val 291"/>
                <a:gd name="f223" fmla="val 346"/>
                <a:gd name="f224" fmla="val 300"/>
                <a:gd name="f225" fmla="val 310"/>
                <a:gd name="f226" fmla="val 301"/>
                <a:gd name="f227" fmla="val 326"/>
                <a:gd name="f228" fmla="val 287"/>
                <a:gd name="f229" fmla="+- 0 0 -90"/>
                <a:gd name="f230" fmla="*/ f4 1 357"/>
                <a:gd name="f231" fmla="*/ f5 1 599"/>
                <a:gd name="f232" fmla="+- f8 0 f6"/>
                <a:gd name="f233" fmla="+- f7 0 f6"/>
                <a:gd name="f234" fmla="*/ f229 f0 1"/>
                <a:gd name="f235" fmla="*/ f233 1 357"/>
                <a:gd name="f236" fmla="*/ f232 1 599"/>
                <a:gd name="f237" fmla="*/ 393700 f233 1"/>
                <a:gd name="f238" fmla="*/ 628650 f232 1"/>
                <a:gd name="f239" fmla="*/ 390525 f233 1"/>
                <a:gd name="f240" fmla="*/ 612775 f232 1"/>
                <a:gd name="f241" fmla="*/ 415925 f233 1"/>
                <a:gd name="f242" fmla="*/ 579437 f232 1"/>
                <a:gd name="f243" fmla="*/ 439737 f233 1"/>
                <a:gd name="f244" fmla="*/ 590550 f232 1"/>
                <a:gd name="f245" fmla="*/ 446087 f233 1"/>
                <a:gd name="f246" fmla="*/ 568325 f232 1"/>
                <a:gd name="f247" fmla="*/ 544512 f233 1"/>
                <a:gd name="f248" fmla="*/ 406400 f232 1"/>
                <a:gd name="f249" fmla="*/ 522287 f233 1"/>
                <a:gd name="f250" fmla="*/ 357187 f232 1"/>
                <a:gd name="f251" fmla="*/ 503237 f233 1"/>
                <a:gd name="f252" fmla="*/ 354012 f232 1"/>
                <a:gd name="f253" fmla="*/ 487362 f233 1"/>
                <a:gd name="f254" fmla="*/ 365125 f232 1"/>
                <a:gd name="f255" fmla="*/ 465137 f233 1"/>
                <a:gd name="f256" fmla="*/ 346075 f232 1"/>
                <a:gd name="f257" fmla="*/ 454025 f233 1"/>
                <a:gd name="f258" fmla="*/ 320675 f232 1"/>
                <a:gd name="f259" fmla="*/ 301625 f232 1"/>
                <a:gd name="f260" fmla="*/ 431800 f233 1"/>
                <a:gd name="f261" fmla="*/ 293687 f232 1"/>
                <a:gd name="f262" fmla="*/ 401637 f233 1"/>
                <a:gd name="f263" fmla="*/ 290512 f232 1"/>
                <a:gd name="f264" fmla="*/ 387350 f233 1"/>
                <a:gd name="f265" fmla="*/ 279400 f232 1"/>
                <a:gd name="f266" fmla="*/ 382587 f233 1"/>
                <a:gd name="f267" fmla="*/ 260350 f232 1"/>
                <a:gd name="f268" fmla="*/ 374650 f233 1"/>
                <a:gd name="f269" fmla="*/ 241300 f232 1"/>
                <a:gd name="f270" fmla="*/ 330200 f233 1"/>
                <a:gd name="f271" fmla="*/ 139700 f232 1"/>
                <a:gd name="f272" fmla="*/ 280987 f233 1"/>
                <a:gd name="f273" fmla="*/ 30162 f232 1"/>
                <a:gd name="f274" fmla="*/ 195262 f233 1"/>
                <a:gd name="f275" fmla="*/ 4762 f232 1"/>
                <a:gd name="f276" fmla="*/ 161925 f233 1"/>
                <a:gd name="f277" fmla="*/ 42862 f232 1"/>
                <a:gd name="f278" fmla="*/ 120650 f233 1"/>
                <a:gd name="f279" fmla="*/ 65087 f232 1"/>
                <a:gd name="f280" fmla="*/ 96837 f233 1"/>
                <a:gd name="f281" fmla="*/ 68262 f233 1"/>
                <a:gd name="f282" fmla="*/ 60325 f232 1"/>
                <a:gd name="f283" fmla="*/ 41275 f233 1"/>
                <a:gd name="f284" fmla="*/ 184150 f232 1"/>
                <a:gd name="f285" fmla="*/ 52387 f233 1"/>
                <a:gd name="f286" fmla="*/ 373062 f232 1"/>
                <a:gd name="f287" fmla="*/ 411162 f232 1"/>
                <a:gd name="f288" fmla="*/ 30162 f233 1"/>
                <a:gd name="f289" fmla="*/ 474662 f232 1"/>
                <a:gd name="f290" fmla="*/ 500062 f232 1"/>
                <a:gd name="f291" fmla="*/ 527050 f232 1"/>
                <a:gd name="f292" fmla="*/ 14287 f233 1"/>
                <a:gd name="f293" fmla="*/ 7937 f233 1"/>
                <a:gd name="f294" fmla="*/ 560387 f232 1"/>
                <a:gd name="f295" fmla="*/ 666750 f232 1"/>
                <a:gd name="f296" fmla="*/ 104775 f233 1"/>
                <a:gd name="f297" fmla="*/ 790575 f232 1"/>
                <a:gd name="f298" fmla="*/ 146050 f233 1"/>
                <a:gd name="f299" fmla="*/ 887412 f232 1"/>
                <a:gd name="f300" fmla="*/ 187325 f233 1"/>
                <a:gd name="f301" fmla="*/ 936625 f232 1"/>
                <a:gd name="f302" fmla="*/ 214312 f233 1"/>
                <a:gd name="f303" fmla="*/ 225425 f233 1"/>
                <a:gd name="f304" fmla="*/ 812800 f232 1"/>
                <a:gd name="f305" fmla="*/ 250825 f233 1"/>
                <a:gd name="f306" fmla="*/ 766762 f232 1"/>
                <a:gd name="f307" fmla="*/ 274637 f233 1"/>
                <a:gd name="f308" fmla="*/ 269875 f233 1"/>
                <a:gd name="f309" fmla="*/ 741362 f232 1"/>
                <a:gd name="f310" fmla="*/ 277812 f233 1"/>
                <a:gd name="f311" fmla="*/ 725487 f232 1"/>
                <a:gd name="f312" fmla="*/ 300037 f233 1"/>
                <a:gd name="f313" fmla="*/ 733425 f232 1"/>
                <a:gd name="f314" fmla="*/ 311150 f233 1"/>
                <a:gd name="f315" fmla="*/ 349250 f233 1"/>
                <a:gd name="f316" fmla="*/ 681037 f232 1"/>
                <a:gd name="f317" fmla="*/ 341312 f233 1"/>
                <a:gd name="f318" fmla="*/ 595312 f232 1"/>
                <a:gd name="f319" fmla="*/ 360362 f233 1"/>
                <a:gd name="f320" fmla="*/ 571500 f232 1"/>
                <a:gd name="f321" fmla="*/ 371475 f233 1"/>
                <a:gd name="f322" fmla="*/ 398462 f233 1"/>
                <a:gd name="f323" fmla="*/ 598487 f232 1"/>
                <a:gd name="f324" fmla="*/ 582612 f232 1"/>
                <a:gd name="f325" fmla="*/ 434975 f233 1"/>
                <a:gd name="f326" fmla="*/ 538162 f232 1"/>
                <a:gd name="f327" fmla="*/ 461962 f233 1"/>
                <a:gd name="f328" fmla="*/ 557212 f232 1"/>
                <a:gd name="f329" fmla="*/ 476250 f233 1"/>
                <a:gd name="f330" fmla="*/ 534987 f232 1"/>
                <a:gd name="f331" fmla="*/ 496887 f232 1"/>
                <a:gd name="f332" fmla="*/ 528637 f233 1"/>
                <a:gd name="f333" fmla="*/ 455612 f232 1"/>
                <a:gd name="f334" fmla="*/ f234 1 f3"/>
                <a:gd name="f335" fmla="*/ f237 1 357"/>
                <a:gd name="f336" fmla="*/ f238 1 599"/>
                <a:gd name="f337" fmla="*/ f239 1 357"/>
                <a:gd name="f338" fmla="*/ f240 1 599"/>
                <a:gd name="f339" fmla="*/ f241 1 357"/>
                <a:gd name="f340" fmla="*/ f242 1 599"/>
                <a:gd name="f341" fmla="*/ f243 1 357"/>
                <a:gd name="f342" fmla="*/ f244 1 599"/>
                <a:gd name="f343" fmla="*/ f245 1 357"/>
                <a:gd name="f344" fmla="*/ f246 1 599"/>
                <a:gd name="f345" fmla="*/ f247 1 357"/>
                <a:gd name="f346" fmla="*/ f248 1 599"/>
                <a:gd name="f347" fmla="*/ f249 1 357"/>
                <a:gd name="f348" fmla="*/ f250 1 599"/>
                <a:gd name="f349" fmla="*/ f251 1 357"/>
                <a:gd name="f350" fmla="*/ f252 1 599"/>
                <a:gd name="f351" fmla="*/ f253 1 357"/>
                <a:gd name="f352" fmla="*/ f254 1 599"/>
                <a:gd name="f353" fmla="*/ f255 1 357"/>
                <a:gd name="f354" fmla="*/ f256 1 599"/>
                <a:gd name="f355" fmla="*/ f257 1 357"/>
                <a:gd name="f356" fmla="*/ f258 1 599"/>
                <a:gd name="f357" fmla="*/ f259 1 599"/>
                <a:gd name="f358" fmla="*/ f260 1 357"/>
                <a:gd name="f359" fmla="*/ f261 1 599"/>
                <a:gd name="f360" fmla="*/ f262 1 357"/>
                <a:gd name="f361" fmla="*/ f263 1 599"/>
                <a:gd name="f362" fmla="*/ f264 1 357"/>
                <a:gd name="f363" fmla="*/ f265 1 599"/>
                <a:gd name="f364" fmla="*/ f266 1 357"/>
                <a:gd name="f365" fmla="*/ f267 1 599"/>
                <a:gd name="f366" fmla="*/ f268 1 357"/>
                <a:gd name="f367" fmla="*/ f269 1 599"/>
                <a:gd name="f368" fmla="*/ f270 1 357"/>
                <a:gd name="f369" fmla="*/ f271 1 599"/>
                <a:gd name="f370" fmla="*/ f272 1 357"/>
                <a:gd name="f371" fmla="*/ f273 1 599"/>
                <a:gd name="f372" fmla="*/ f274 1 357"/>
                <a:gd name="f373" fmla="*/ f275 1 599"/>
                <a:gd name="f374" fmla="*/ f276 1 357"/>
                <a:gd name="f375" fmla="*/ f277 1 599"/>
                <a:gd name="f376" fmla="*/ f278 1 357"/>
                <a:gd name="f377" fmla="*/ f279 1 599"/>
                <a:gd name="f378" fmla="*/ f280 1 357"/>
                <a:gd name="f379" fmla="*/ f281 1 357"/>
                <a:gd name="f380" fmla="*/ f282 1 599"/>
                <a:gd name="f381" fmla="*/ f283 1 357"/>
                <a:gd name="f382" fmla="*/ f284 1 599"/>
                <a:gd name="f383" fmla="*/ f285 1 357"/>
                <a:gd name="f384" fmla="*/ f286 1 599"/>
                <a:gd name="f385" fmla="*/ f287 1 599"/>
                <a:gd name="f386" fmla="*/ f288 1 357"/>
                <a:gd name="f387" fmla="*/ f289 1 599"/>
                <a:gd name="f388" fmla="*/ f290 1 599"/>
                <a:gd name="f389" fmla="*/ f291 1 599"/>
                <a:gd name="f390" fmla="*/ f292 1 357"/>
                <a:gd name="f391" fmla="*/ f293 1 357"/>
                <a:gd name="f392" fmla="*/ f294 1 599"/>
                <a:gd name="f393" fmla="*/ f295 1 599"/>
                <a:gd name="f394" fmla="*/ f296 1 357"/>
                <a:gd name="f395" fmla="*/ f297 1 599"/>
                <a:gd name="f396" fmla="*/ f298 1 357"/>
                <a:gd name="f397" fmla="*/ f299 1 599"/>
                <a:gd name="f398" fmla="*/ f300 1 357"/>
                <a:gd name="f399" fmla="*/ f301 1 599"/>
                <a:gd name="f400" fmla="*/ f302 1 357"/>
                <a:gd name="f401" fmla="*/ f303 1 357"/>
                <a:gd name="f402" fmla="*/ f304 1 599"/>
                <a:gd name="f403" fmla="*/ f305 1 357"/>
                <a:gd name="f404" fmla="*/ f306 1 599"/>
                <a:gd name="f405" fmla="*/ f307 1 357"/>
                <a:gd name="f406" fmla="*/ f308 1 357"/>
                <a:gd name="f407" fmla="*/ f309 1 599"/>
                <a:gd name="f408" fmla="*/ f310 1 357"/>
                <a:gd name="f409" fmla="*/ f311 1 599"/>
                <a:gd name="f410" fmla="*/ f312 1 357"/>
                <a:gd name="f411" fmla="*/ f313 1 599"/>
                <a:gd name="f412" fmla="*/ f314 1 357"/>
                <a:gd name="f413" fmla="*/ f315 1 357"/>
                <a:gd name="f414" fmla="*/ f316 1 599"/>
                <a:gd name="f415" fmla="*/ f317 1 357"/>
                <a:gd name="f416" fmla="*/ f318 1 599"/>
                <a:gd name="f417" fmla="*/ f319 1 357"/>
                <a:gd name="f418" fmla="*/ f320 1 599"/>
                <a:gd name="f419" fmla="*/ f321 1 357"/>
                <a:gd name="f420" fmla="*/ f322 1 357"/>
                <a:gd name="f421" fmla="*/ f323 1 599"/>
                <a:gd name="f422" fmla="*/ f324 1 599"/>
                <a:gd name="f423" fmla="*/ f325 1 357"/>
                <a:gd name="f424" fmla="*/ f326 1 599"/>
                <a:gd name="f425" fmla="*/ f327 1 357"/>
                <a:gd name="f426" fmla="*/ f328 1 599"/>
                <a:gd name="f427" fmla="*/ f329 1 357"/>
                <a:gd name="f428" fmla="*/ f330 1 599"/>
                <a:gd name="f429" fmla="*/ f331 1 599"/>
                <a:gd name="f430" fmla="*/ f332 1 357"/>
                <a:gd name="f431" fmla="*/ f333 1 599"/>
                <a:gd name="f432" fmla="*/ 0 1 f235"/>
                <a:gd name="f433" fmla="*/ f7 1 f235"/>
                <a:gd name="f434" fmla="*/ 0 1 f236"/>
                <a:gd name="f435" fmla="*/ f8 1 f236"/>
                <a:gd name="f436" fmla="+- f334 0 f1"/>
                <a:gd name="f437" fmla="*/ f335 1 f235"/>
                <a:gd name="f438" fmla="*/ f336 1 f236"/>
                <a:gd name="f439" fmla="*/ f337 1 f235"/>
                <a:gd name="f440" fmla="*/ f338 1 f236"/>
                <a:gd name="f441" fmla="*/ f339 1 f235"/>
                <a:gd name="f442" fmla="*/ f340 1 f236"/>
                <a:gd name="f443" fmla="*/ f341 1 f235"/>
                <a:gd name="f444" fmla="*/ f342 1 f236"/>
                <a:gd name="f445" fmla="*/ f343 1 f235"/>
                <a:gd name="f446" fmla="*/ f344 1 f236"/>
                <a:gd name="f447" fmla="*/ f345 1 f235"/>
                <a:gd name="f448" fmla="*/ f346 1 f236"/>
                <a:gd name="f449" fmla="*/ f347 1 f235"/>
                <a:gd name="f450" fmla="*/ f348 1 f236"/>
                <a:gd name="f451" fmla="*/ f349 1 f235"/>
                <a:gd name="f452" fmla="*/ f350 1 f236"/>
                <a:gd name="f453" fmla="*/ f351 1 f235"/>
                <a:gd name="f454" fmla="*/ f352 1 f236"/>
                <a:gd name="f455" fmla="*/ f353 1 f235"/>
                <a:gd name="f456" fmla="*/ f354 1 f236"/>
                <a:gd name="f457" fmla="*/ f355 1 f235"/>
                <a:gd name="f458" fmla="*/ f356 1 f236"/>
                <a:gd name="f459" fmla="*/ f357 1 f236"/>
                <a:gd name="f460" fmla="*/ f358 1 f235"/>
                <a:gd name="f461" fmla="*/ f359 1 f236"/>
                <a:gd name="f462" fmla="*/ f360 1 f235"/>
                <a:gd name="f463" fmla="*/ f361 1 f236"/>
                <a:gd name="f464" fmla="*/ f362 1 f235"/>
                <a:gd name="f465" fmla="*/ f363 1 f236"/>
                <a:gd name="f466" fmla="*/ f364 1 f235"/>
                <a:gd name="f467" fmla="*/ f365 1 f236"/>
                <a:gd name="f468" fmla="*/ f366 1 f235"/>
                <a:gd name="f469" fmla="*/ f367 1 f236"/>
                <a:gd name="f470" fmla="*/ f368 1 f235"/>
                <a:gd name="f471" fmla="*/ f369 1 f236"/>
                <a:gd name="f472" fmla="*/ f370 1 f235"/>
                <a:gd name="f473" fmla="*/ f371 1 f236"/>
                <a:gd name="f474" fmla="*/ f372 1 f235"/>
                <a:gd name="f475" fmla="*/ f373 1 f236"/>
                <a:gd name="f476" fmla="*/ f374 1 f235"/>
                <a:gd name="f477" fmla="*/ f375 1 f236"/>
                <a:gd name="f478" fmla="*/ f376 1 f235"/>
                <a:gd name="f479" fmla="*/ f377 1 f236"/>
                <a:gd name="f480" fmla="*/ f378 1 f235"/>
                <a:gd name="f481" fmla="*/ f379 1 f235"/>
                <a:gd name="f482" fmla="*/ f380 1 f236"/>
                <a:gd name="f483" fmla="*/ f381 1 f235"/>
                <a:gd name="f484" fmla="*/ f382 1 f236"/>
                <a:gd name="f485" fmla="*/ f383 1 f235"/>
                <a:gd name="f486" fmla="*/ f384 1 f236"/>
                <a:gd name="f487" fmla="*/ f385 1 f236"/>
                <a:gd name="f488" fmla="*/ f386 1 f235"/>
                <a:gd name="f489" fmla="*/ f387 1 f236"/>
                <a:gd name="f490" fmla="*/ f388 1 f236"/>
                <a:gd name="f491" fmla="*/ f389 1 f236"/>
                <a:gd name="f492" fmla="*/ f390 1 f235"/>
                <a:gd name="f493" fmla="*/ f391 1 f235"/>
                <a:gd name="f494" fmla="*/ f392 1 f236"/>
                <a:gd name="f495" fmla="*/ f393 1 f236"/>
                <a:gd name="f496" fmla="*/ f394 1 f235"/>
                <a:gd name="f497" fmla="*/ f395 1 f236"/>
                <a:gd name="f498" fmla="*/ f396 1 f235"/>
                <a:gd name="f499" fmla="*/ f397 1 f236"/>
                <a:gd name="f500" fmla="*/ f398 1 f235"/>
                <a:gd name="f501" fmla="*/ f399 1 f236"/>
                <a:gd name="f502" fmla="*/ f400 1 f235"/>
                <a:gd name="f503" fmla="*/ f401 1 f235"/>
                <a:gd name="f504" fmla="*/ f402 1 f236"/>
                <a:gd name="f505" fmla="*/ f403 1 f235"/>
                <a:gd name="f506" fmla="*/ f404 1 f236"/>
                <a:gd name="f507" fmla="*/ f405 1 f235"/>
                <a:gd name="f508" fmla="*/ f406 1 f235"/>
                <a:gd name="f509" fmla="*/ f407 1 f236"/>
                <a:gd name="f510" fmla="*/ f408 1 f235"/>
                <a:gd name="f511" fmla="*/ f409 1 f236"/>
                <a:gd name="f512" fmla="*/ f410 1 f235"/>
                <a:gd name="f513" fmla="*/ f411 1 f236"/>
                <a:gd name="f514" fmla="*/ f412 1 f235"/>
                <a:gd name="f515" fmla="*/ f413 1 f235"/>
                <a:gd name="f516" fmla="*/ f414 1 f236"/>
                <a:gd name="f517" fmla="*/ f415 1 f235"/>
                <a:gd name="f518" fmla="*/ f416 1 f236"/>
                <a:gd name="f519" fmla="*/ f417 1 f235"/>
                <a:gd name="f520" fmla="*/ f418 1 f236"/>
                <a:gd name="f521" fmla="*/ f419 1 f235"/>
                <a:gd name="f522" fmla="*/ f420 1 f235"/>
                <a:gd name="f523" fmla="*/ f421 1 f236"/>
                <a:gd name="f524" fmla="*/ f422 1 f236"/>
                <a:gd name="f525" fmla="*/ f423 1 f235"/>
                <a:gd name="f526" fmla="*/ f424 1 f236"/>
                <a:gd name="f527" fmla="*/ f425 1 f235"/>
                <a:gd name="f528" fmla="*/ f426 1 f236"/>
                <a:gd name="f529" fmla="*/ f427 1 f235"/>
                <a:gd name="f530" fmla="*/ f428 1 f236"/>
                <a:gd name="f531" fmla="*/ f429 1 f236"/>
                <a:gd name="f532" fmla="*/ f430 1 f235"/>
                <a:gd name="f533" fmla="*/ f431 1 f236"/>
                <a:gd name="f534" fmla="*/ f432 f230 1"/>
                <a:gd name="f535" fmla="*/ f433 f230 1"/>
                <a:gd name="f536" fmla="*/ f435 f231 1"/>
                <a:gd name="f537" fmla="*/ f434 f231 1"/>
                <a:gd name="f538" fmla="*/ f437 f230 1"/>
                <a:gd name="f539" fmla="*/ f438 f231 1"/>
                <a:gd name="f540" fmla="*/ f439 f230 1"/>
                <a:gd name="f541" fmla="*/ f440 f231 1"/>
                <a:gd name="f542" fmla="*/ f441 f230 1"/>
                <a:gd name="f543" fmla="*/ f442 f231 1"/>
                <a:gd name="f544" fmla="*/ f443 f230 1"/>
                <a:gd name="f545" fmla="*/ f444 f231 1"/>
                <a:gd name="f546" fmla="*/ f445 f230 1"/>
                <a:gd name="f547" fmla="*/ f446 f231 1"/>
                <a:gd name="f548" fmla="*/ f447 f230 1"/>
                <a:gd name="f549" fmla="*/ f448 f231 1"/>
                <a:gd name="f550" fmla="*/ f449 f230 1"/>
                <a:gd name="f551" fmla="*/ f450 f231 1"/>
                <a:gd name="f552" fmla="*/ f451 f230 1"/>
                <a:gd name="f553" fmla="*/ f452 f231 1"/>
                <a:gd name="f554" fmla="*/ f453 f230 1"/>
                <a:gd name="f555" fmla="*/ f454 f231 1"/>
                <a:gd name="f556" fmla="*/ f455 f230 1"/>
                <a:gd name="f557" fmla="*/ f456 f231 1"/>
                <a:gd name="f558" fmla="*/ f457 f230 1"/>
                <a:gd name="f559" fmla="*/ f458 f231 1"/>
                <a:gd name="f560" fmla="*/ f459 f231 1"/>
                <a:gd name="f561" fmla="*/ f460 f230 1"/>
                <a:gd name="f562" fmla="*/ f461 f231 1"/>
                <a:gd name="f563" fmla="*/ f462 f230 1"/>
                <a:gd name="f564" fmla="*/ f463 f231 1"/>
                <a:gd name="f565" fmla="*/ f464 f230 1"/>
                <a:gd name="f566" fmla="*/ f465 f231 1"/>
                <a:gd name="f567" fmla="*/ f466 f230 1"/>
                <a:gd name="f568" fmla="*/ f467 f231 1"/>
                <a:gd name="f569" fmla="*/ f468 f230 1"/>
                <a:gd name="f570" fmla="*/ f469 f231 1"/>
                <a:gd name="f571" fmla="*/ f470 f230 1"/>
                <a:gd name="f572" fmla="*/ f471 f231 1"/>
                <a:gd name="f573" fmla="*/ f472 f230 1"/>
                <a:gd name="f574" fmla="*/ f473 f231 1"/>
                <a:gd name="f575" fmla="*/ f474 f230 1"/>
                <a:gd name="f576" fmla="*/ f475 f231 1"/>
                <a:gd name="f577" fmla="*/ f476 f230 1"/>
                <a:gd name="f578" fmla="*/ f477 f231 1"/>
                <a:gd name="f579" fmla="*/ f478 f230 1"/>
                <a:gd name="f580" fmla="*/ f479 f231 1"/>
                <a:gd name="f581" fmla="*/ f480 f230 1"/>
                <a:gd name="f582" fmla="*/ f481 f230 1"/>
                <a:gd name="f583" fmla="*/ f482 f231 1"/>
                <a:gd name="f584" fmla="*/ f483 f230 1"/>
                <a:gd name="f585" fmla="*/ f484 f231 1"/>
                <a:gd name="f586" fmla="*/ f485 f230 1"/>
                <a:gd name="f587" fmla="*/ f486 f231 1"/>
                <a:gd name="f588" fmla="*/ f487 f231 1"/>
                <a:gd name="f589" fmla="*/ f488 f230 1"/>
                <a:gd name="f590" fmla="*/ f489 f231 1"/>
                <a:gd name="f591" fmla="*/ f490 f231 1"/>
                <a:gd name="f592" fmla="*/ f491 f231 1"/>
                <a:gd name="f593" fmla="*/ f492 f230 1"/>
                <a:gd name="f594" fmla="*/ f493 f230 1"/>
                <a:gd name="f595" fmla="*/ f494 f231 1"/>
                <a:gd name="f596" fmla="*/ f495 f231 1"/>
                <a:gd name="f597" fmla="*/ f496 f230 1"/>
                <a:gd name="f598" fmla="*/ f497 f231 1"/>
                <a:gd name="f599" fmla="*/ f498 f230 1"/>
                <a:gd name="f600" fmla="*/ f499 f231 1"/>
                <a:gd name="f601" fmla="*/ f500 f230 1"/>
                <a:gd name="f602" fmla="*/ f501 f231 1"/>
                <a:gd name="f603" fmla="*/ f502 f230 1"/>
                <a:gd name="f604" fmla="*/ f503 f230 1"/>
                <a:gd name="f605" fmla="*/ f504 f231 1"/>
                <a:gd name="f606" fmla="*/ f505 f230 1"/>
                <a:gd name="f607" fmla="*/ f506 f231 1"/>
                <a:gd name="f608" fmla="*/ f507 f230 1"/>
                <a:gd name="f609" fmla="*/ f508 f230 1"/>
                <a:gd name="f610" fmla="*/ f509 f231 1"/>
                <a:gd name="f611" fmla="*/ f510 f230 1"/>
                <a:gd name="f612" fmla="*/ f511 f231 1"/>
                <a:gd name="f613" fmla="*/ f512 f230 1"/>
                <a:gd name="f614" fmla="*/ f513 f231 1"/>
                <a:gd name="f615" fmla="*/ f514 f230 1"/>
                <a:gd name="f616" fmla="*/ f515 f230 1"/>
                <a:gd name="f617" fmla="*/ f516 f231 1"/>
                <a:gd name="f618" fmla="*/ f517 f230 1"/>
                <a:gd name="f619" fmla="*/ f518 f231 1"/>
                <a:gd name="f620" fmla="*/ f519 f230 1"/>
                <a:gd name="f621" fmla="*/ f520 f231 1"/>
                <a:gd name="f622" fmla="*/ f521 f230 1"/>
                <a:gd name="f623" fmla="*/ f522 f230 1"/>
                <a:gd name="f624" fmla="*/ f523 f231 1"/>
                <a:gd name="f625" fmla="*/ f524 f231 1"/>
                <a:gd name="f626" fmla="*/ f525 f230 1"/>
                <a:gd name="f627" fmla="*/ f526 f231 1"/>
                <a:gd name="f628" fmla="*/ f527 f230 1"/>
                <a:gd name="f629" fmla="*/ f528 f231 1"/>
                <a:gd name="f630" fmla="*/ f529 f230 1"/>
                <a:gd name="f631" fmla="*/ f530 f231 1"/>
                <a:gd name="f632" fmla="*/ f531 f231 1"/>
                <a:gd name="f633" fmla="*/ f532 f230 1"/>
                <a:gd name="f634" fmla="*/ f533 f231 1"/>
              </a:gdLst>
              <a:ahLst/>
              <a:cxnLst>
                <a:cxn ang="3cd4">
                  <a:pos x="hc" y="t"/>
                </a:cxn>
                <a:cxn ang="0">
                  <a:pos x="r" y="vc"/>
                </a:cxn>
                <a:cxn ang="cd4">
                  <a:pos x="hc" y="b"/>
                </a:cxn>
                <a:cxn ang="cd2">
                  <a:pos x="l" y="vc"/>
                </a:cxn>
                <a:cxn ang="f436">
                  <a:pos x="f538" y="f539"/>
                </a:cxn>
                <a:cxn ang="f436">
                  <a:pos x="f540" y="f541"/>
                </a:cxn>
                <a:cxn ang="f436">
                  <a:pos x="f542" y="f543"/>
                </a:cxn>
                <a:cxn ang="f436">
                  <a:pos x="f544" y="f545"/>
                </a:cxn>
                <a:cxn ang="f436">
                  <a:pos x="f546" y="f547"/>
                </a:cxn>
                <a:cxn ang="f436">
                  <a:pos x="f548" y="f549"/>
                </a:cxn>
                <a:cxn ang="f436">
                  <a:pos x="f550" y="f551"/>
                </a:cxn>
                <a:cxn ang="f436">
                  <a:pos x="f552" y="f553"/>
                </a:cxn>
                <a:cxn ang="f436">
                  <a:pos x="f554" y="f555"/>
                </a:cxn>
                <a:cxn ang="f436">
                  <a:pos x="f556" y="f557"/>
                </a:cxn>
                <a:cxn ang="f436">
                  <a:pos x="f558" y="f559"/>
                </a:cxn>
                <a:cxn ang="f436">
                  <a:pos x="f558" y="f560"/>
                </a:cxn>
                <a:cxn ang="f436">
                  <a:pos x="f561" y="f562"/>
                </a:cxn>
                <a:cxn ang="f436">
                  <a:pos x="f563" y="f564"/>
                </a:cxn>
                <a:cxn ang="f436">
                  <a:pos x="f565" y="f566"/>
                </a:cxn>
                <a:cxn ang="f436">
                  <a:pos x="f567" y="f568"/>
                </a:cxn>
                <a:cxn ang="f436">
                  <a:pos x="f569" y="f570"/>
                </a:cxn>
                <a:cxn ang="f436">
                  <a:pos x="f571" y="f572"/>
                </a:cxn>
                <a:cxn ang="f436">
                  <a:pos x="f573" y="f574"/>
                </a:cxn>
                <a:cxn ang="f436">
                  <a:pos x="f575" y="f576"/>
                </a:cxn>
                <a:cxn ang="f436">
                  <a:pos x="f577" y="f578"/>
                </a:cxn>
                <a:cxn ang="f436">
                  <a:pos x="f579" y="f580"/>
                </a:cxn>
                <a:cxn ang="f436">
                  <a:pos x="f581" y="f574"/>
                </a:cxn>
                <a:cxn ang="f436">
                  <a:pos x="f582" y="f583"/>
                </a:cxn>
                <a:cxn ang="f436">
                  <a:pos x="f584" y="f585"/>
                </a:cxn>
                <a:cxn ang="f436">
                  <a:pos x="f584" y="f562"/>
                </a:cxn>
                <a:cxn ang="f436">
                  <a:pos x="f586" y="f587"/>
                </a:cxn>
                <a:cxn ang="f436">
                  <a:pos x="f586" y="f588"/>
                </a:cxn>
                <a:cxn ang="f436">
                  <a:pos x="f589" y="f590"/>
                </a:cxn>
                <a:cxn ang="f436">
                  <a:pos x="f584" y="f591"/>
                </a:cxn>
                <a:cxn ang="f436">
                  <a:pos x="f589" y="f592"/>
                </a:cxn>
                <a:cxn ang="f436">
                  <a:pos x="f593" y="f592"/>
                </a:cxn>
                <a:cxn ang="f436">
                  <a:pos x="f594" y="f595"/>
                </a:cxn>
                <a:cxn ang="f436">
                  <a:pos x="f586" y="f596"/>
                </a:cxn>
                <a:cxn ang="f436">
                  <a:pos x="f597" y="f598"/>
                </a:cxn>
                <a:cxn ang="f436">
                  <a:pos x="f599" y="f600"/>
                </a:cxn>
                <a:cxn ang="f436">
                  <a:pos x="f601" y="f602"/>
                </a:cxn>
                <a:cxn ang="f436">
                  <a:pos x="f603" y="f600"/>
                </a:cxn>
                <a:cxn ang="f436">
                  <a:pos x="f604" y="f605"/>
                </a:cxn>
                <a:cxn ang="f436">
                  <a:pos x="f606" y="f607"/>
                </a:cxn>
                <a:cxn ang="f436">
                  <a:pos x="f608" y="f607"/>
                </a:cxn>
                <a:cxn ang="f436">
                  <a:pos x="f609" y="f610"/>
                </a:cxn>
                <a:cxn ang="f436">
                  <a:pos x="f611" y="f612"/>
                </a:cxn>
                <a:cxn ang="f436">
                  <a:pos x="f613" y="f614"/>
                </a:cxn>
                <a:cxn ang="f436">
                  <a:pos x="f615" y="f612"/>
                </a:cxn>
                <a:cxn ang="f436">
                  <a:pos x="f616" y="f617"/>
                </a:cxn>
                <a:cxn ang="f436">
                  <a:pos x="f618" y="f619"/>
                </a:cxn>
                <a:cxn ang="f436">
                  <a:pos x="f620" y="f621"/>
                </a:cxn>
                <a:cxn ang="f436">
                  <a:pos x="f622" y="f543"/>
                </a:cxn>
                <a:cxn ang="f436">
                  <a:pos x="f623" y="f624"/>
                </a:cxn>
                <a:cxn ang="f436">
                  <a:pos x="f563" y="f625"/>
                </a:cxn>
                <a:cxn ang="f436">
                  <a:pos x="f542" y="f595"/>
                </a:cxn>
                <a:cxn ang="f436">
                  <a:pos x="f626" y="f627"/>
                </a:cxn>
                <a:cxn ang="f436">
                  <a:pos x="f628" y="f629"/>
                </a:cxn>
                <a:cxn ang="f436">
                  <a:pos x="f630" y="f631"/>
                </a:cxn>
                <a:cxn ang="f436">
                  <a:pos x="f552" y="f632"/>
                </a:cxn>
                <a:cxn ang="f436">
                  <a:pos x="f633" y="f634"/>
                </a:cxn>
              </a:cxnLst>
              <a:rect l="f534" t="f537" r="f535" b="f536"/>
              <a:pathLst>
                <a:path w="357" h="599">
                  <a:moveTo>
                    <a:pt x="f9" y="f10"/>
                  </a:moveTo>
                  <a:lnTo>
                    <a:pt x="f9" y="f11"/>
                  </a:lnTo>
                  <a:lnTo>
                    <a:pt x="f9" y="f12"/>
                  </a:lnTo>
                  <a:lnTo>
                    <a:pt x="f13" y="f14"/>
                  </a:lnTo>
                  <a:lnTo>
                    <a:pt x="f15" y="f14"/>
                  </a:lnTo>
                  <a:lnTo>
                    <a:pt x="f15" y="f12"/>
                  </a:lnTo>
                  <a:lnTo>
                    <a:pt x="f13" y="f11"/>
                  </a:lnTo>
                  <a:lnTo>
                    <a:pt x="f9" y="f10"/>
                  </a:lnTo>
                  <a:close/>
                  <a:moveTo>
                    <a:pt x="f16" y="f17"/>
                  </a:moveTo>
                  <a:lnTo>
                    <a:pt x="f18" y="f17"/>
                  </a:lnTo>
                  <a:lnTo>
                    <a:pt x="f19" y="f20"/>
                  </a:lnTo>
                  <a:lnTo>
                    <a:pt x="f21" y="f22"/>
                  </a:lnTo>
                  <a:lnTo>
                    <a:pt x="f18" y="f23"/>
                  </a:lnTo>
                  <a:lnTo>
                    <a:pt x="f24" y="f25"/>
                  </a:lnTo>
                  <a:lnTo>
                    <a:pt x="f26" y="f25"/>
                  </a:lnTo>
                  <a:lnTo>
                    <a:pt x="f26" y="f23"/>
                  </a:lnTo>
                  <a:lnTo>
                    <a:pt x="f16" y="f22"/>
                  </a:lnTo>
                  <a:lnTo>
                    <a:pt x="f27" y="f22"/>
                  </a:lnTo>
                  <a:lnTo>
                    <a:pt x="f28" y="f2"/>
                  </a:lnTo>
                  <a:lnTo>
                    <a:pt x="f29" y="f30"/>
                  </a:lnTo>
                  <a:lnTo>
                    <a:pt x="f16" y="f17"/>
                  </a:lnTo>
                  <a:close/>
                  <a:moveTo>
                    <a:pt x="f31" y="f32"/>
                  </a:moveTo>
                  <a:lnTo>
                    <a:pt x="f33" y="f34"/>
                  </a:lnTo>
                  <a:lnTo>
                    <a:pt x="f35" y="f32"/>
                  </a:lnTo>
                  <a:lnTo>
                    <a:pt x="f36" y="f37"/>
                  </a:lnTo>
                  <a:lnTo>
                    <a:pt x="f36" y="f38"/>
                  </a:lnTo>
                  <a:lnTo>
                    <a:pt x="f39" y="f40"/>
                  </a:lnTo>
                  <a:lnTo>
                    <a:pt x="f41" y="f42"/>
                  </a:lnTo>
                  <a:lnTo>
                    <a:pt x="f41" y="f43"/>
                  </a:lnTo>
                  <a:lnTo>
                    <a:pt x="f44" y="f43"/>
                  </a:lnTo>
                  <a:lnTo>
                    <a:pt x="f45" y="f43"/>
                  </a:lnTo>
                  <a:lnTo>
                    <a:pt x="f46" y="f43"/>
                  </a:lnTo>
                  <a:lnTo>
                    <a:pt x="f47" y="f42"/>
                  </a:lnTo>
                  <a:lnTo>
                    <a:pt x="f47" y="f48"/>
                  </a:lnTo>
                  <a:lnTo>
                    <a:pt x="f47" y="f40"/>
                  </a:lnTo>
                  <a:lnTo>
                    <a:pt x="f49" y="f50"/>
                  </a:lnTo>
                  <a:lnTo>
                    <a:pt x="f51" y="f48"/>
                  </a:lnTo>
                  <a:lnTo>
                    <a:pt x="f52" y="f42"/>
                  </a:lnTo>
                  <a:lnTo>
                    <a:pt x="f53" y="f43"/>
                  </a:lnTo>
                  <a:lnTo>
                    <a:pt x="f54" y="f55"/>
                  </a:lnTo>
                  <a:lnTo>
                    <a:pt x="f54" y="f56"/>
                  </a:lnTo>
                  <a:lnTo>
                    <a:pt x="f54" y="f57"/>
                  </a:lnTo>
                  <a:lnTo>
                    <a:pt x="f58" y="f59"/>
                  </a:lnTo>
                  <a:lnTo>
                    <a:pt x="f60" y="f61"/>
                  </a:lnTo>
                  <a:lnTo>
                    <a:pt x="f28" y="f62"/>
                  </a:lnTo>
                  <a:lnTo>
                    <a:pt x="f29" y="f63"/>
                  </a:lnTo>
                  <a:lnTo>
                    <a:pt x="f28" y="f64"/>
                  </a:lnTo>
                  <a:lnTo>
                    <a:pt x="f60" y="f65"/>
                  </a:lnTo>
                  <a:lnTo>
                    <a:pt x="f28" y="f66"/>
                  </a:lnTo>
                  <a:lnTo>
                    <a:pt x="f29" y="f67"/>
                  </a:lnTo>
                  <a:lnTo>
                    <a:pt x="f26" y="f67"/>
                  </a:lnTo>
                  <a:lnTo>
                    <a:pt x="f68" y="f66"/>
                  </a:lnTo>
                  <a:lnTo>
                    <a:pt x="f18" y="f66"/>
                  </a:lnTo>
                  <a:lnTo>
                    <a:pt x="f69" y="f66"/>
                  </a:lnTo>
                  <a:lnTo>
                    <a:pt x="f70" y="f67"/>
                  </a:lnTo>
                  <a:lnTo>
                    <a:pt x="f15" y="f67"/>
                  </a:lnTo>
                  <a:lnTo>
                    <a:pt x="f71" y="f67"/>
                  </a:lnTo>
                  <a:lnTo>
                    <a:pt x="f13" y="f67"/>
                  </a:lnTo>
                  <a:lnTo>
                    <a:pt x="f9" y="f3"/>
                  </a:lnTo>
                  <a:lnTo>
                    <a:pt x="f72" y="f73"/>
                  </a:lnTo>
                  <a:lnTo>
                    <a:pt x="f72" y="f74"/>
                  </a:lnTo>
                  <a:lnTo>
                    <a:pt x="f72" y="f75"/>
                  </a:lnTo>
                  <a:lnTo>
                    <a:pt x="f76" y="f77"/>
                  </a:lnTo>
                  <a:lnTo>
                    <a:pt x="f76" y="f78"/>
                  </a:lnTo>
                  <a:lnTo>
                    <a:pt x="f79" y="f80"/>
                  </a:lnTo>
                  <a:lnTo>
                    <a:pt x="f79" y="f81"/>
                  </a:lnTo>
                  <a:lnTo>
                    <a:pt x="f79" y="f82"/>
                  </a:lnTo>
                  <a:lnTo>
                    <a:pt x="f83" y="f84"/>
                  </a:lnTo>
                  <a:lnTo>
                    <a:pt x="f40" y="f85"/>
                  </a:lnTo>
                  <a:lnTo>
                    <a:pt x="f86" y="f87"/>
                  </a:lnTo>
                  <a:lnTo>
                    <a:pt x="f88" y="f89"/>
                  </a:lnTo>
                  <a:lnTo>
                    <a:pt x="f90" y="f91"/>
                  </a:lnTo>
                  <a:lnTo>
                    <a:pt x="f92" y="f93"/>
                  </a:lnTo>
                  <a:lnTo>
                    <a:pt x="f64" y="f94"/>
                  </a:lnTo>
                  <a:lnTo>
                    <a:pt x="f95" y="f96"/>
                  </a:lnTo>
                  <a:lnTo>
                    <a:pt x="f97" y="f98"/>
                  </a:lnTo>
                  <a:lnTo>
                    <a:pt x="f99" y="f100"/>
                  </a:lnTo>
                  <a:lnTo>
                    <a:pt x="f101" y="f102"/>
                  </a:lnTo>
                  <a:lnTo>
                    <a:pt x="f103" y="f6"/>
                  </a:lnTo>
                  <a:lnTo>
                    <a:pt x="f104" y="f105"/>
                  </a:lnTo>
                  <a:lnTo>
                    <a:pt x="f87" y="f102"/>
                  </a:lnTo>
                  <a:lnTo>
                    <a:pt x="f87" y="f106"/>
                  </a:lnTo>
                  <a:lnTo>
                    <a:pt x="f107" y="f108"/>
                  </a:lnTo>
                  <a:lnTo>
                    <a:pt x="f109" y="f110"/>
                  </a:lnTo>
                  <a:lnTo>
                    <a:pt x="f111" y="f112"/>
                  </a:lnTo>
                  <a:lnTo>
                    <a:pt x="f113" y="f114"/>
                  </a:lnTo>
                  <a:lnTo>
                    <a:pt x="f115" y="f114"/>
                  </a:lnTo>
                  <a:lnTo>
                    <a:pt x="f116" y="f114"/>
                  </a:lnTo>
                  <a:lnTo>
                    <a:pt x="f117" y="f112"/>
                  </a:lnTo>
                  <a:lnTo>
                    <a:pt x="f118" y="f96"/>
                  </a:lnTo>
                  <a:lnTo>
                    <a:pt x="f119" y="f120"/>
                  </a:lnTo>
                  <a:lnTo>
                    <a:pt x="f121" y="f98"/>
                  </a:lnTo>
                  <a:lnTo>
                    <a:pt x="f122" y="f98"/>
                  </a:lnTo>
                  <a:lnTo>
                    <a:pt x="f123" y="f124"/>
                  </a:lnTo>
                  <a:lnTo>
                    <a:pt x="f123" y="f120"/>
                  </a:lnTo>
                  <a:lnTo>
                    <a:pt x="f125" y="f112"/>
                  </a:lnTo>
                  <a:lnTo>
                    <a:pt x="f112" y="f94"/>
                  </a:lnTo>
                  <a:lnTo>
                    <a:pt x="f126" y="f127"/>
                  </a:lnTo>
                  <a:lnTo>
                    <a:pt x="f120" y="f128"/>
                  </a:lnTo>
                  <a:lnTo>
                    <a:pt x="f129" y="f130"/>
                  </a:lnTo>
                  <a:lnTo>
                    <a:pt x="f131" y="f132"/>
                  </a:lnTo>
                  <a:lnTo>
                    <a:pt x="f129" y="f82"/>
                  </a:lnTo>
                  <a:lnTo>
                    <a:pt x="f133" y="f74"/>
                  </a:lnTo>
                  <a:lnTo>
                    <a:pt x="f129" y="f66"/>
                  </a:lnTo>
                  <a:lnTo>
                    <a:pt x="f134" y="f62"/>
                  </a:lnTo>
                  <a:lnTo>
                    <a:pt x="f129" y="f135"/>
                  </a:lnTo>
                  <a:lnTo>
                    <a:pt x="f133" y="f42"/>
                  </a:lnTo>
                  <a:lnTo>
                    <a:pt x="f126" y="f136"/>
                  </a:lnTo>
                  <a:lnTo>
                    <a:pt x="f137" y="f138"/>
                  </a:lnTo>
                  <a:lnTo>
                    <a:pt x="f137" y="f38"/>
                  </a:lnTo>
                  <a:lnTo>
                    <a:pt x="f137" y="f37"/>
                  </a:lnTo>
                  <a:lnTo>
                    <a:pt x="f126" y="f139"/>
                  </a:lnTo>
                  <a:lnTo>
                    <a:pt x="f126" y="f140"/>
                  </a:lnTo>
                  <a:lnTo>
                    <a:pt x="f120" y="f141"/>
                  </a:lnTo>
                  <a:lnTo>
                    <a:pt x="f134" y="f142"/>
                  </a:lnTo>
                  <a:lnTo>
                    <a:pt x="f98" y="f143"/>
                  </a:lnTo>
                  <a:lnTo>
                    <a:pt x="f131" y="f144"/>
                  </a:lnTo>
                  <a:lnTo>
                    <a:pt x="f134" y="f145"/>
                  </a:lnTo>
                  <a:lnTo>
                    <a:pt x="f129" y="f146"/>
                  </a:lnTo>
                  <a:lnTo>
                    <a:pt x="f129" y="f47"/>
                  </a:lnTo>
                  <a:lnTo>
                    <a:pt x="f131" y="f147"/>
                  </a:lnTo>
                  <a:lnTo>
                    <a:pt x="f98" y="f148"/>
                  </a:lnTo>
                  <a:lnTo>
                    <a:pt x="f149" y="f150"/>
                  </a:lnTo>
                  <a:lnTo>
                    <a:pt x="f98" y="f151"/>
                  </a:lnTo>
                  <a:lnTo>
                    <a:pt x="f98" y="f152"/>
                  </a:lnTo>
                  <a:lnTo>
                    <a:pt x="f149" y="f153"/>
                  </a:lnTo>
                  <a:lnTo>
                    <a:pt x="f154" y="f152"/>
                  </a:lnTo>
                  <a:lnTo>
                    <a:pt x="f155" y="f151"/>
                  </a:lnTo>
                  <a:lnTo>
                    <a:pt x="f102" y="f156"/>
                  </a:lnTo>
                  <a:lnTo>
                    <a:pt x="f157" y="f153"/>
                  </a:lnTo>
                  <a:lnTo>
                    <a:pt x="f6" y="f36"/>
                  </a:lnTo>
                  <a:lnTo>
                    <a:pt x="f102" y="f20"/>
                  </a:lnTo>
                  <a:lnTo>
                    <a:pt x="f149" y="f158"/>
                  </a:lnTo>
                  <a:lnTo>
                    <a:pt x="f131" y="f159"/>
                  </a:lnTo>
                  <a:lnTo>
                    <a:pt x="f133" y="f160"/>
                  </a:lnTo>
                  <a:lnTo>
                    <a:pt x="f126" y="f161"/>
                  </a:lnTo>
                  <a:lnTo>
                    <a:pt x="f112" y="f162"/>
                  </a:lnTo>
                  <a:lnTo>
                    <a:pt x="f122" y="f163"/>
                  </a:lnTo>
                  <a:lnTo>
                    <a:pt x="f121" y="f164"/>
                  </a:lnTo>
                  <a:lnTo>
                    <a:pt x="f119" y="f165"/>
                  </a:lnTo>
                  <a:lnTo>
                    <a:pt x="f117" y="f166"/>
                  </a:lnTo>
                  <a:lnTo>
                    <a:pt x="f115" y="f167"/>
                  </a:lnTo>
                  <a:lnTo>
                    <a:pt x="f111" y="f168"/>
                  </a:lnTo>
                  <a:lnTo>
                    <a:pt x="f169" y="f170"/>
                  </a:lnTo>
                  <a:lnTo>
                    <a:pt x="f171" y="f172"/>
                  </a:lnTo>
                  <a:lnTo>
                    <a:pt x="f109" y="f173"/>
                  </a:lnTo>
                  <a:lnTo>
                    <a:pt x="f107" y="f174"/>
                  </a:lnTo>
                  <a:lnTo>
                    <a:pt x="f175" y="f176"/>
                  </a:lnTo>
                  <a:lnTo>
                    <a:pt x="f177" y="f8"/>
                  </a:lnTo>
                  <a:lnTo>
                    <a:pt x="f103" y="f178"/>
                  </a:lnTo>
                  <a:lnTo>
                    <a:pt x="f132" y="f176"/>
                  </a:lnTo>
                  <a:lnTo>
                    <a:pt x="f132" y="f170"/>
                  </a:lnTo>
                  <a:lnTo>
                    <a:pt x="f179" y="f167"/>
                  </a:lnTo>
                  <a:lnTo>
                    <a:pt x="f180" y="f181"/>
                  </a:lnTo>
                  <a:lnTo>
                    <a:pt x="f101" y="f166"/>
                  </a:lnTo>
                  <a:lnTo>
                    <a:pt x="f179" y="f166"/>
                  </a:lnTo>
                  <a:lnTo>
                    <a:pt x="f101" y="f165"/>
                  </a:lnTo>
                  <a:lnTo>
                    <a:pt x="f182" y="f164"/>
                  </a:lnTo>
                  <a:lnTo>
                    <a:pt x="f183" y="f184"/>
                  </a:lnTo>
                  <a:lnTo>
                    <a:pt x="f183" y="f185"/>
                  </a:lnTo>
                  <a:lnTo>
                    <a:pt x="f80" y="f186"/>
                  </a:lnTo>
                  <a:lnTo>
                    <a:pt x="f187" y="f164"/>
                  </a:lnTo>
                  <a:lnTo>
                    <a:pt x="f188" y="f189"/>
                  </a:lnTo>
                  <a:lnTo>
                    <a:pt x="f190" y="f185"/>
                  </a:lnTo>
                  <a:lnTo>
                    <a:pt x="f191" y="f185"/>
                  </a:lnTo>
                  <a:lnTo>
                    <a:pt x="f191" y="f184"/>
                  </a:lnTo>
                  <a:lnTo>
                    <a:pt x="f192" y="f163"/>
                  </a:lnTo>
                  <a:lnTo>
                    <a:pt x="f192" y="f193"/>
                  </a:lnTo>
                  <a:lnTo>
                    <a:pt x="f190" y="f193"/>
                  </a:lnTo>
                  <a:lnTo>
                    <a:pt x="f191" y="f163"/>
                  </a:lnTo>
                  <a:lnTo>
                    <a:pt x="f97" y="f163"/>
                  </a:lnTo>
                  <a:lnTo>
                    <a:pt x="f191" y="f194"/>
                  </a:lnTo>
                  <a:lnTo>
                    <a:pt x="f97" y="f195"/>
                  </a:lnTo>
                  <a:lnTo>
                    <a:pt x="f196" y="f194"/>
                  </a:lnTo>
                  <a:lnTo>
                    <a:pt x="f197" y="f198"/>
                  </a:lnTo>
                  <a:lnTo>
                    <a:pt x="f199" y="f200"/>
                  </a:lnTo>
                  <a:lnTo>
                    <a:pt x="f197" y="f201"/>
                  </a:lnTo>
                  <a:lnTo>
                    <a:pt x="f199" y="f195"/>
                  </a:lnTo>
                  <a:lnTo>
                    <a:pt x="f202" y="f203"/>
                  </a:lnTo>
                  <a:lnTo>
                    <a:pt x="f204" y="f194"/>
                  </a:lnTo>
                  <a:lnTo>
                    <a:pt x="f62" y="f205"/>
                  </a:lnTo>
                  <a:lnTo>
                    <a:pt x="f206" y="f207"/>
                  </a:lnTo>
                  <a:lnTo>
                    <a:pt x="f88" y="f208"/>
                  </a:lnTo>
                  <a:lnTo>
                    <a:pt x="f209" y="f210"/>
                  </a:lnTo>
                  <a:lnTo>
                    <a:pt x="f86" y="f161"/>
                  </a:lnTo>
                  <a:lnTo>
                    <a:pt x="f209" y="f211"/>
                  </a:lnTo>
                  <a:lnTo>
                    <a:pt x="f209" y="f10"/>
                  </a:lnTo>
                  <a:lnTo>
                    <a:pt x="f88" y="f25"/>
                  </a:lnTo>
                  <a:lnTo>
                    <a:pt x="f86" y="f22"/>
                  </a:lnTo>
                  <a:lnTo>
                    <a:pt x="f86" y="f212"/>
                  </a:lnTo>
                  <a:lnTo>
                    <a:pt x="f42" y="f213"/>
                  </a:lnTo>
                  <a:lnTo>
                    <a:pt x="f214" y="f2"/>
                  </a:lnTo>
                  <a:lnTo>
                    <a:pt x="f214" y="f215"/>
                  </a:lnTo>
                  <a:lnTo>
                    <a:pt x="f216" y="f215"/>
                  </a:lnTo>
                  <a:lnTo>
                    <a:pt x="f40" y="f22"/>
                  </a:lnTo>
                  <a:lnTo>
                    <a:pt x="f217" y="f22"/>
                  </a:lnTo>
                  <a:lnTo>
                    <a:pt x="f40" y="f218"/>
                  </a:lnTo>
                  <a:lnTo>
                    <a:pt x="f40" y="f219"/>
                  </a:lnTo>
                  <a:lnTo>
                    <a:pt x="f79" y="f218"/>
                  </a:lnTo>
                  <a:lnTo>
                    <a:pt x="f71" y="f218"/>
                  </a:lnTo>
                  <a:lnTo>
                    <a:pt x="f70" y="f219"/>
                  </a:lnTo>
                  <a:lnTo>
                    <a:pt x="f220" y="f219"/>
                  </a:lnTo>
                  <a:lnTo>
                    <a:pt x="f220" y="f25"/>
                  </a:lnTo>
                  <a:lnTo>
                    <a:pt x="f15" y="f215"/>
                  </a:lnTo>
                  <a:lnTo>
                    <a:pt x="f15" y="f30"/>
                  </a:lnTo>
                  <a:lnTo>
                    <a:pt x="f15" y="f17"/>
                  </a:lnTo>
                  <a:lnTo>
                    <a:pt x="f220" y="f20"/>
                  </a:lnTo>
                  <a:lnTo>
                    <a:pt x="f21" y="f20"/>
                  </a:lnTo>
                  <a:lnTo>
                    <a:pt x="f19" y="f17"/>
                  </a:lnTo>
                  <a:lnTo>
                    <a:pt x="f18" y="f221"/>
                  </a:lnTo>
                  <a:lnTo>
                    <a:pt x="f24" y="f36"/>
                  </a:lnTo>
                  <a:lnTo>
                    <a:pt x="f16" y="f153"/>
                  </a:lnTo>
                  <a:lnTo>
                    <a:pt x="f27" y="f153"/>
                  </a:lnTo>
                  <a:lnTo>
                    <a:pt x="f29" y="f153"/>
                  </a:lnTo>
                  <a:lnTo>
                    <a:pt x="f60" y="f221"/>
                  </a:lnTo>
                  <a:lnTo>
                    <a:pt x="f222" y="f213"/>
                  </a:lnTo>
                  <a:lnTo>
                    <a:pt x="f54" y="f223"/>
                  </a:lnTo>
                  <a:lnTo>
                    <a:pt x="f53" y="f221"/>
                  </a:lnTo>
                  <a:lnTo>
                    <a:pt x="f53" y="f152"/>
                  </a:lnTo>
                  <a:lnTo>
                    <a:pt x="f224" y="f152"/>
                  </a:lnTo>
                  <a:lnTo>
                    <a:pt x="f224" y="f148"/>
                  </a:lnTo>
                  <a:lnTo>
                    <a:pt x="f51" y="f47"/>
                  </a:lnTo>
                  <a:lnTo>
                    <a:pt x="f225" y="f47"/>
                  </a:lnTo>
                  <a:lnTo>
                    <a:pt x="f46" y="f146"/>
                  </a:lnTo>
                  <a:lnTo>
                    <a:pt x="f45" y="f145"/>
                  </a:lnTo>
                  <a:lnTo>
                    <a:pt x="f45" y="f226"/>
                  </a:lnTo>
                  <a:lnTo>
                    <a:pt x="f227" y="f53"/>
                  </a:lnTo>
                  <a:lnTo>
                    <a:pt x="f39" y="f228"/>
                  </a:lnTo>
                  <a:lnTo>
                    <a:pt x="f17" y="f142"/>
                  </a:lnTo>
                  <a:lnTo>
                    <a:pt x="f7" y="f139"/>
                  </a:lnTo>
                  <a:lnTo>
                    <a:pt x="f31" y="f32"/>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49" name="Freeform 44">
              <a:extLst>
                <a:ext uri="{FF2B5EF4-FFF2-40B4-BE49-F238E27FC236}">
                  <a16:creationId xmlns:a16="http://schemas.microsoft.com/office/drawing/2014/main" id="{F8B6332C-71AF-ACB4-2188-211DF34B9ECF}"/>
                </a:ext>
              </a:extLst>
            </p:cNvPr>
            <p:cNvSpPr/>
            <p:nvPr/>
          </p:nvSpPr>
          <p:spPr>
            <a:xfrm>
              <a:off x="6868305" y="1565260"/>
              <a:ext cx="415293" cy="223067"/>
            </a:xfrm>
            <a:custGeom>
              <a:avLst/>
              <a:gdLst>
                <a:gd name="f0" fmla="val 10800000"/>
                <a:gd name="f1" fmla="val 5400000"/>
                <a:gd name="f2" fmla="val 180"/>
                <a:gd name="f3" fmla="val w"/>
                <a:gd name="f4" fmla="val h"/>
                <a:gd name="f5" fmla="val 0"/>
                <a:gd name="f6" fmla="val 350"/>
                <a:gd name="f7" fmla="val 188"/>
                <a:gd name="f8" fmla="val 334"/>
                <a:gd name="f9" fmla="val 116"/>
                <a:gd name="f10" fmla="val 112"/>
                <a:gd name="f11" fmla="val 329"/>
                <a:gd name="f12" fmla="val 100"/>
                <a:gd name="f13" fmla="val 320"/>
                <a:gd name="f14" fmla="val 83"/>
                <a:gd name="f15" fmla="val 303"/>
                <a:gd name="f16" fmla="val 74"/>
                <a:gd name="f17" fmla="val 298"/>
                <a:gd name="f18" fmla="val 294"/>
                <a:gd name="f19" fmla="val 291"/>
                <a:gd name="f20" fmla="val 76"/>
                <a:gd name="f21" fmla="val 79"/>
                <a:gd name="f22" fmla="val 296"/>
                <a:gd name="f23" fmla="val 305"/>
                <a:gd name="f24" fmla="val 81"/>
                <a:gd name="f25" fmla="val 308"/>
                <a:gd name="f26" fmla="val 86"/>
                <a:gd name="f27" fmla="val 95"/>
                <a:gd name="f28" fmla="val 324"/>
                <a:gd name="f29" fmla="val 315"/>
                <a:gd name="f30" fmla="val 124"/>
                <a:gd name="f31" fmla="val 289"/>
                <a:gd name="f32" fmla="val 279"/>
                <a:gd name="f33" fmla="val 121"/>
                <a:gd name="f34" fmla="val 270"/>
                <a:gd name="f35" fmla="val 107"/>
                <a:gd name="f36" fmla="val 258"/>
                <a:gd name="f37" fmla="val 105"/>
                <a:gd name="f38" fmla="val 260"/>
                <a:gd name="f39" fmla="val 241"/>
                <a:gd name="f40" fmla="val 232"/>
                <a:gd name="f41" fmla="val 215"/>
                <a:gd name="f42" fmla="val 211"/>
                <a:gd name="f43" fmla="val 60"/>
                <a:gd name="f44" fmla="val 218"/>
                <a:gd name="f45" fmla="val 48"/>
                <a:gd name="f46" fmla="val 220"/>
                <a:gd name="f47" fmla="val 41"/>
                <a:gd name="f48" fmla="val 225"/>
                <a:gd name="f49" fmla="val 36"/>
                <a:gd name="f50" fmla="val 27"/>
                <a:gd name="f51" fmla="val 234"/>
                <a:gd name="f52" fmla="val 24"/>
                <a:gd name="f53" fmla="val 22"/>
                <a:gd name="f54" fmla="val 19"/>
                <a:gd name="f55" fmla="val 230"/>
                <a:gd name="f56" fmla="val 223"/>
                <a:gd name="f57" fmla="val 213"/>
                <a:gd name="f58" fmla="val 12"/>
                <a:gd name="f59" fmla="val 208"/>
                <a:gd name="f60" fmla="val 8"/>
                <a:gd name="f61" fmla="val 206"/>
                <a:gd name="f62" fmla="val 197"/>
                <a:gd name="f63" fmla="val 3"/>
                <a:gd name="f64" fmla="val 192"/>
                <a:gd name="f65" fmla="val 187"/>
                <a:gd name="f66" fmla="val 15"/>
                <a:gd name="f67" fmla="val 182"/>
                <a:gd name="f68" fmla="val 175"/>
                <a:gd name="f69" fmla="val 34"/>
                <a:gd name="f70" fmla="val 171"/>
                <a:gd name="f71" fmla="val 38"/>
                <a:gd name="f72" fmla="val 156"/>
                <a:gd name="f73" fmla="val 43"/>
                <a:gd name="f74" fmla="val 145"/>
                <a:gd name="f75" fmla="val 133"/>
                <a:gd name="f76" fmla="val 50"/>
                <a:gd name="f77" fmla="val 55"/>
                <a:gd name="f78" fmla="val 64"/>
                <a:gd name="f79" fmla="val 67"/>
                <a:gd name="f80" fmla="val 69"/>
                <a:gd name="f81" fmla="val 72"/>
                <a:gd name="f82" fmla="val 62"/>
                <a:gd name="f83" fmla="val 52"/>
                <a:gd name="f84" fmla="val 45"/>
                <a:gd name="f85" fmla="val 26"/>
                <a:gd name="f86" fmla="val 88"/>
                <a:gd name="f87" fmla="val 10"/>
                <a:gd name="f88" fmla="val 90"/>
                <a:gd name="f89" fmla="val 93"/>
                <a:gd name="f90" fmla="val 126"/>
                <a:gd name="f91" fmla="val 138"/>
                <a:gd name="f92" fmla="val 150"/>
                <a:gd name="f93" fmla="val 5"/>
                <a:gd name="f94" fmla="val 161"/>
                <a:gd name="f95" fmla="val 183"/>
                <a:gd name="f96" fmla="val 185"/>
                <a:gd name="f97" fmla="val 17"/>
                <a:gd name="f98" fmla="val 31"/>
                <a:gd name="f99" fmla="val 178"/>
                <a:gd name="f100" fmla="val 176"/>
                <a:gd name="f101" fmla="val 173"/>
                <a:gd name="f102" fmla="val 169"/>
                <a:gd name="f103" fmla="val 166"/>
                <a:gd name="f104" fmla="val 159"/>
                <a:gd name="f105" fmla="val 104"/>
                <a:gd name="f106" fmla="val 154"/>
                <a:gd name="f107" fmla="val 152"/>
                <a:gd name="f108" fmla="val 147"/>
                <a:gd name="f109" fmla="val 137"/>
                <a:gd name="f110" fmla="val 140"/>
                <a:gd name="f111" fmla="val 135"/>
                <a:gd name="f112" fmla="val 128"/>
                <a:gd name="f113" fmla="val 194"/>
                <a:gd name="f114" fmla="val 131"/>
                <a:gd name="f115" fmla="val 199"/>
                <a:gd name="f116" fmla="val 204"/>
                <a:gd name="f117" fmla="val 157"/>
                <a:gd name="f118" fmla="val 227"/>
                <a:gd name="f119" fmla="val 164"/>
                <a:gd name="f120" fmla="val 237"/>
                <a:gd name="f121" fmla="val 251"/>
                <a:gd name="f122" fmla="val 268"/>
                <a:gd name="f123" fmla="val 275"/>
                <a:gd name="f124" fmla="val 277"/>
                <a:gd name="f125" fmla="val 331"/>
                <a:gd name="f126" fmla="val 286"/>
                <a:gd name="f127" fmla="val 282"/>
                <a:gd name="f128" fmla="val 272"/>
                <a:gd name="f129" fmla="val 348"/>
                <a:gd name="f130" fmla="val 338"/>
                <a:gd name="f131" fmla="val 341"/>
                <a:gd name="f132" fmla="val 327"/>
                <a:gd name="f133" fmla="val 343"/>
                <a:gd name="f134" fmla="+- 0 0 -90"/>
                <a:gd name="f135" fmla="*/ f3 1 350"/>
                <a:gd name="f136" fmla="*/ f4 1 188"/>
                <a:gd name="f137" fmla="+- f7 0 f5"/>
                <a:gd name="f138" fmla="+- f6 0 f5"/>
                <a:gd name="f139" fmla="*/ f134 f0 1"/>
                <a:gd name="f140" fmla="*/ f138 1 350"/>
                <a:gd name="f141" fmla="*/ f137 1 188"/>
                <a:gd name="f142" fmla="*/ 522288 f138 1"/>
                <a:gd name="f143" fmla="*/ 158750 f137 1"/>
                <a:gd name="f144" fmla="*/ 473075 f138 1"/>
                <a:gd name="f145" fmla="*/ 117475 f137 1"/>
                <a:gd name="f146" fmla="*/ 461963 f138 1"/>
                <a:gd name="f147" fmla="*/ 125413 f137 1"/>
                <a:gd name="f148" fmla="*/ 484188 f138 1"/>
                <a:gd name="f149" fmla="*/ 128588 f137 1"/>
                <a:gd name="f150" fmla="*/ 514350 f138 1"/>
                <a:gd name="f151" fmla="*/ 458788 f138 1"/>
                <a:gd name="f152" fmla="*/ 196850 f137 1"/>
                <a:gd name="f153" fmla="*/ 409575 f138 1"/>
                <a:gd name="f154" fmla="*/ 166688 f137 1"/>
                <a:gd name="f155" fmla="*/ 382588 f138 1"/>
                <a:gd name="f156" fmla="*/ 120650 f137 1"/>
                <a:gd name="f157" fmla="*/ 334963 f138 1"/>
                <a:gd name="f158" fmla="*/ 349250 f138 1"/>
                <a:gd name="f159" fmla="*/ 65088 f137 1"/>
                <a:gd name="f160" fmla="*/ 371475 f138 1"/>
                <a:gd name="f161" fmla="*/ 38100 f137 1"/>
                <a:gd name="f162" fmla="*/ 365125 f138 1"/>
                <a:gd name="f163" fmla="*/ 30163 f137 1"/>
                <a:gd name="f164" fmla="*/ 341313 f138 1"/>
                <a:gd name="f165" fmla="*/ 327025 f138 1"/>
                <a:gd name="f166" fmla="*/ 0 f137 1"/>
                <a:gd name="f167" fmla="*/ 296863 f138 1"/>
                <a:gd name="f168" fmla="*/ 23813 f137 1"/>
                <a:gd name="f169" fmla="*/ 271463 f138 1"/>
                <a:gd name="f170" fmla="*/ 60325 f137 1"/>
                <a:gd name="f171" fmla="*/ 211138 f138 1"/>
                <a:gd name="f172" fmla="*/ 79375 f137 1"/>
                <a:gd name="f173" fmla="*/ 150813 f138 1"/>
                <a:gd name="f174" fmla="*/ 101600 f137 1"/>
                <a:gd name="f175" fmla="*/ 98425 f138 1"/>
                <a:gd name="f176" fmla="*/ 57150 f138 1"/>
                <a:gd name="f177" fmla="*/ 131763 f137 1"/>
                <a:gd name="f178" fmla="*/ 15875 f138 1"/>
                <a:gd name="f179" fmla="*/ 142875 f137 1"/>
                <a:gd name="f180" fmla="*/ 4763 f138 1"/>
                <a:gd name="f181" fmla="*/ 184150 f137 1"/>
                <a:gd name="f182" fmla="*/ 238125 f137 1"/>
                <a:gd name="f183" fmla="*/ 7938 f138 1"/>
                <a:gd name="f184" fmla="*/ 290513 f137 1"/>
                <a:gd name="f185" fmla="*/ 38100 f138 1"/>
                <a:gd name="f186" fmla="*/ 285750 f137 1"/>
                <a:gd name="f187" fmla="*/ 71438 f138 1"/>
                <a:gd name="f188" fmla="*/ 274638 f137 1"/>
                <a:gd name="f189" fmla="*/ 109538 f138 1"/>
                <a:gd name="f190" fmla="*/ 263525 f137 1"/>
                <a:gd name="f191" fmla="*/ 117475 f138 1"/>
                <a:gd name="f192" fmla="*/ 165100 f138 1"/>
                <a:gd name="f193" fmla="*/ 244475 f137 1"/>
                <a:gd name="f194" fmla="*/ 217488 f138 1"/>
                <a:gd name="f195" fmla="*/ 230188 f137 1"/>
                <a:gd name="f196" fmla="*/ 252413 f138 1"/>
                <a:gd name="f197" fmla="*/ 219075 f137 1"/>
                <a:gd name="f198" fmla="*/ 288925 f138 1"/>
                <a:gd name="f199" fmla="*/ 203200 f137 1"/>
                <a:gd name="f200" fmla="*/ 312738 f138 1"/>
                <a:gd name="f201" fmla="*/ 207963 f137 1"/>
                <a:gd name="f202" fmla="*/ 241300 f137 1"/>
                <a:gd name="f203" fmla="*/ 360363 f138 1"/>
                <a:gd name="f204" fmla="*/ 376238 f138 1"/>
                <a:gd name="f205" fmla="*/ 425450 f138 1"/>
                <a:gd name="f206" fmla="*/ 439738 f138 1"/>
                <a:gd name="f207" fmla="*/ 249238 f137 1"/>
                <a:gd name="f208" fmla="*/ 469900 f138 1"/>
                <a:gd name="f209" fmla="*/ 530225 f138 1"/>
                <a:gd name="f210" fmla="*/ 552450 f138 1"/>
                <a:gd name="f211" fmla="*/ 260350 f137 1"/>
                <a:gd name="f212" fmla="*/ 541338 f138 1"/>
                <a:gd name="f213" fmla="*/ 544513 f138 1"/>
                <a:gd name="f214" fmla="*/ f139 1 f2"/>
                <a:gd name="f215" fmla="*/ f142 1 350"/>
                <a:gd name="f216" fmla="*/ f143 1 188"/>
                <a:gd name="f217" fmla="*/ f144 1 350"/>
                <a:gd name="f218" fmla="*/ f145 1 188"/>
                <a:gd name="f219" fmla="*/ f146 1 350"/>
                <a:gd name="f220" fmla="*/ f147 1 188"/>
                <a:gd name="f221" fmla="*/ f148 1 350"/>
                <a:gd name="f222" fmla="*/ f149 1 188"/>
                <a:gd name="f223" fmla="*/ f150 1 350"/>
                <a:gd name="f224" fmla="*/ f151 1 350"/>
                <a:gd name="f225" fmla="*/ f152 1 188"/>
                <a:gd name="f226" fmla="*/ f153 1 350"/>
                <a:gd name="f227" fmla="*/ f154 1 188"/>
                <a:gd name="f228" fmla="*/ f155 1 350"/>
                <a:gd name="f229" fmla="*/ f156 1 188"/>
                <a:gd name="f230" fmla="*/ f157 1 350"/>
                <a:gd name="f231" fmla="*/ f158 1 350"/>
                <a:gd name="f232" fmla="*/ f159 1 188"/>
                <a:gd name="f233" fmla="*/ f160 1 350"/>
                <a:gd name="f234" fmla="*/ f161 1 188"/>
                <a:gd name="f235" fmla="*/ f162 1 350"/>
                <a:gd name="f236" fmla="*/ f163 1 188"/>
                <a:gd name="f237" fmla="*/ f164 1 350"/>
                <a:gd name="f238" fmla="*/ f165 1 350"/>
                <a:gd name="f239" fmla="*/ f166 1 188"/>
                <a:gd name="f240" fmla="*/ f167 1 350"/>
                <a:gd name="f241" fmla="*/ f168 1 188"/>
                <a:gd name="f242" fmla="*/ f169 1 350"/>
                <a:gd name="f243" fmla="*/ f170 1 188"/>
                <a:gd name="f244" fmla="*/ f171 1 350"/>
                <a:gd name="f245" fmla="*/ f172 1 188"/>
                <a:gd name="f246" fmla="*/ f173 1 350"/>
                <a:gd name="f247" fmla="*/ f174 1 188"/>
                <a:gd name="f248" fmla="*/ f175 1 350"/>
                <a:gd name="f249" fmla="*/ f176 1 350"/>
                <a:gd name="f250" fmla="*/ f177 1 188"/>
                <a:gd name="f251" fmla="*/ f178 1 350"/>
                <a:gd name="f252" fmla="*/ f179 1 188"/>
                <a:gd name="f253" fmla="*/ f180 1 350"/>
                <a:gd name="f254" fmla="*/ f181 1 188"/>
                <a:gd name="f255" fmla="*/ f182 1 188"/>
                <a:gd name="f256" fmla="*/ f183 1 350"/>
                <a:gd name="f257" fmla="*/ f184 1 188"/>
                <a:gd name="f258" fmla="*/ f185 1 350"/>
                <a:gd name="f259" fmla="*/ f186 1 188"/>
                <a:gd name="f260" fmla="*/ f187 1 350"/>
                <a:gd name="f261" fmla="*/ f188 1 188"/>
                <a:gd name="f262" fmla="*/ f189 1 350"/>
                <a:gd name="f263" fmla="*/ f190 1 188"/>
                <a:gd name="f264" fmla="*/ f191 1 350"/>
                <a:gd name="f265" fmla="*/ f192 1 350"/>
                <a:gd name="f266" fmla="*/ f193 1 188"/>
                <a:gd name="f267" fmla="*/ f194 1 350"/>
                <a:gd name="f268" fmla="*/ f195 1 188"/>
                <a:gd name="f269" fmla="*/ f196 1 350"/>
                <a:gd name="f270" fmla="*/ f197 1 188"/>
                <a:gd name="f271" fmla="*/ f198 1 350"/>
                <a:gd name="f272" fmla="*/ f199 1 188"/>
                <a:gd name="f273" fmla="*/ f200 1 350"/>
                <a:gd name="f274" fmla="*/ f201 1 188"/>
                <a:gd name="f275" fmla="*/ f202 1 188"/>
                <a:gd name="f276" fmla="*/ f203 1 350"/>
                <a:gd name="f277" fmla="*/ f204 1 350"/>
                <a:gd name="f278" fmla="*/ f205 1 350"/>
                <a:gd name="f279" fmla="*/ f206 1 350"/>
                <a:gd name="f280" fmla="*/ f207 1 188"/>
                <a:gd name="f281" fmla="*/ f208 1 350"/>
                <a:gd name="f282" fmla="*/ f209 1 350"/>
                <a:gd name="f283" fmla="*/ f210 1 350"/>
                <a:gd name="f284" fmla="*/ f211 1 188"/>
                <a:gd name="f285" fmla="*/ f212 1 350"/>
                <a:gd name="f286" fmla="*/ f213 1 350"/>
                <a:gd name="f287" fmla="*/ 0 1 f140"/>
                <a:gd name="f288" fmla="*/ f6 1 f140"/>
                <a:gd name="f289" fmla="*/ 0 1 f141"/>
                <a:gd name="f290" fmla="*/ f7 1 f141"/>
                <a:gd name="f291" fmla="+- f214 0 f1"/>
                <a:gd name="f292" fmla="*/ f215 1 f140"/>
                <a:gd name="f293" fmla="*/ f216 1 f141"/>
                <a:gd name="f294" fmla="*/ f217 1 f140"/>
                <a:gd name="f295" fmla="*/ f218 1 f141"/>
                <a:gd name="f296" fmla="*/ f219 1 f140"/>
                <a:gd name="f297" fmla="*/ f220 1 f141"/>
                <a:gd name="f298" fmla="*/ f221 1 f140"/>
                <a:gd name="f299" fmla="*/ f222 1 f141"/>
                <a:gd name="f300" fmla="*/ f223 1 f140"/>
                <a:gd name="f301" fmla="*/ f224 1 f140"/>
                <a:gd name="f302" fmla="*/ f225 1 f141"/>
                <a:gd name="f303" fmla="*/ f226 1 f140"/>
                <a:gd name="f304" fmla="*/ f227 1 f141"/>
                <a:gd name="f305" fmla="*/ f228 1 f140"/>
                <a:gd name="f306" fmla="*/ f229 1 f141"/>
                <a:gd name="f307" fmla="*/ f230 1 f140"/>
                <a:gd name="f308" fmla="*/ f231 1 f140"/>
                <a:gd name="f309" fmla="*/ f232 1 f141"/>
                <a:gd name="f310" fmla="*/ f233 1 f140"/>
                <a:gd name="f311" fmla="*/ f234 1 f141"/>
                <a:gd name="f312" fmla="*/ f235 1 f140"/>
                <a:gd name="f313" fmla="*/ f236 1 f141"/>
                <a:gd name="f314" fmla="*/ f237 1 f140"/>
                <a:gd name="f315" fmla="*/ f238 1 f140"/>
                <a:gd name="f316" fmla="*/ f239 1 f141"/>
                <a:gd name="f317" fmla="*/ f240 1 f140"/>
                <a:gd name="f318" fmla="*/ f241 1 f141"/>
                <a:gd name="f319" fmla="*/ f242 1 f140"/>
                <a:gd name="f320" fmla="*/ f243 1 f141"/>
                <a:gd name="f321" fmla="*/ f244 1 f140"/>
                <a:gd name="f322" fmla="*/ f245 1 f141"/>
                <a:gd name="f323" fmla="*/ f246 1 f140"/>
                <a:gd name="f324" fmla="*/ f247 1 f141"/>
                <a:gd name="f325" fmla="*/ f248 1 f140"/>
                <a:gd name="f326" fmla="*/ f249 1 f140"/>
                <a:gd name="f327" fmla="*/ f250 1 f141"/>
                <a:gd name="f328" fmla="*/ f251 1 f140"/>
                <a:gd name="f329" fmla="*/ f252 1 f141"/>
                <a:gd name="f330" fmla="*/ f253 1 f140"/>
                <a:gd name="f331" fmla="*/ f254 1 f141"/>
                <a:gd name="f332" fmla="*/ f255 1 f141"/>
                <a:gd name="f333" fmla="*/ f256 1 f140"/>
                <a:gd name="f334" fmla="*/ f257 1 f141"/>
                <a:gd name="f335" fmla="*/ f258 1 f140"/>
                <a:gd name="f336" fmla="*/ f259 1 f141"/>
                <a:gd name="f337" fmla="*/ f260 1 f140"/>
                <a:gd name="f338" fmla="*/ f261 1 f141"/>
                <a:gd name="f339" fmla="*/ f262 1 f140"/>
                <a:gd name="f340" fmla="*/ f263 1 f141"/>
                <a:gd name="f341" fmla="*/ f264 1 f140"/>
                <a:gd name="f342" fmla="*/ f265 1 f140"/>
                <a:gd name="f343" fmla="*/ f266 1 f141"/>
                <a:gd name="f344" fmla="*/ f267 1 f140"/>
                <a:gd name="f345" fmla="*/ f268 1 f141"/>
                <a:gd name="f346" fmla="*/ f269 1 f140"/>
                <a:gd name="f347" fmla="*/ f270 1 f141"/>
                <a:gd name="f348" fmla="*/ f271 1 f140"/>
                <a:gd name="f349" fmla="*/ f272 1 f141"/>
                <a:gd name="f350" fmla="*/ f273 1 f140"/>
                <a:gd name="f351" fmla="*/ f274 1 f141"/>
                <a:gd name="f352" fmla="*/ f275 1 f141"/>
                <a:gd name="f353" fmla="*/ f276 1 f140"/>
                <a:gd name="f354" fmla="*/ f277 1 f140"/>
                <a:gd name="f355" fmla="*/ f278 1 f140"/>
                <a:gd name="f356" fmla="*/ f279 1 f140"/>
                <a:gd name="f357" fmla="*/ f280 1 f141"/>
                <a:gd name="f358" fmla="*/ f281 1 f140"/>
                <a:gd name="f359" fmla="*/ f282 1 f140"/>
                <a:gd name="f360" fmla="*/ f283 1 f140"/>
                <a:gd name="f361" fmla="*/ f284 1 f141"/>
                <a:gd name="f362" fmla="*/ f285 1 f140"/>
                <a:gd name="f363" fmla="*/ f286 1 f140"/>
                <a:gd name="f364" fmla="*/ f287 f135 1"/>
                <a:gd name="f365" fmla="*/ f288 f135 1"/>
                <a:gd name="f366" fmla="*/ f290 f136 1"/>
                <a:gd name="f367" fmla="*/ f289 f136 1"/>
                <a:gd name="f368" fmla="*/ f292 f135 1"/>
                <a:gd name="f369" fmla="*/ f293 f136 1"/>
                <a:gd name="f370" fmla="*/ f294 f135 1"/>
                <a:gd name="f371" fmla="*/ f295 f136 1"/>
                <a:gd name="f372" fmla="*/ f296 f135 1"/>
                <a:gd name="f373" fmla="*/ f297 f136 1"/>
                <a:gd name="f374" fmla="*/ f298 f135 1"/>
                <a:gd name="f375" fmla="*/ f299 f136 1"/>
                <a:gd name="f376" fmla="*/ f300 f135 1"/>
                <a:gd name="f377" fmla="*/ f301 f135 1"/>
                <a:gd name="f378" fmla="*/ f302 f136 1"/>
                <a:gd name="f379" fmla="*/ f303 f135 1"/>
                <a:gd name="f380" fmla="*/ f304 f136 1"/>
                <a:gd name="f381" fmla="*/ f305 f135 1"/>
                <a:gd name="f382" fmla="*/ f306 f136 1"/>
                <a:gd name="f383" fmla="*/ f307 f135 1"/>
                <a:gd name="f384" fmla="*/ f308 f135 1"/>
                <a:gd name="f385" fmla="*/ f309 f136 1"/>
                <a:gd name="f386" fmla="*/ f310 f135 1"/>
                <a:gd name="f387" fmla="*/ f311 f136 1"/>
                <a:gd name="f388" fmla="*/ f312 f135 1"/>
                <a:gd name="f389" fmla="*/ f313 f136 1"/>
                <a:gd name="f390" fmla="*/ f314 f135 1"/>
                <a:gd name="f391" fmla="*/ f315 f135 1"/>
                <a:gd name="f392" fmla="*/ f316 f136 1"/>
                <a:gd name="f393" fmla="*/ f317 f135 1"/>
                <a:gd name="f394" fmla="*/ f318 f136 1"/>
                <a:gd name="f395" fmla="*/ f319 f135 1"/>
                <a:gd name="f396" fmla="*/ f320 f136 1"/>
                <a:gd name="f397" fmla="*/ f321 f135 1"/>
                <a:gd name="f398" fmla="*/ f322 f136 1"/>
                <a:gd name="f399" fmla="*/ f323 f135 1"/>
                <a:gd name="f400" fmla="*/ f324 f136 1"/>
                <a:gd name="f401" fmla="*/ f325 f135 1"/>
                <a:gd name="f402" fmla="*/ f326 f135 1"/>
                <a:gd name="f403" fmla="*/ f327 f136 1"/>
                <a:gd name="f404" fmla="*/ f328 f135 1"/>
                <a:gd name="f405" fmla="*/ f329 f136 1"/>
                <a:gd name="f406" fmla="*/ f330 f135 1"/>
                <a:gd name="f407" fmla="*/ f331 f136 1"/>
                <a:gd name="f408" fmla="*/ f332 f136 1"/>
                <a:gd name="f409" fmla="*/ f333 f135 1"/>
                <a:gd name="f410" fmla="*/ f334 f136 1"/>
                <a:gd name="f411" fmla="*/ f335 f135 1"/>
                <a:gd name="f412" fmla="*/ f336 f136 1"/>
                <a:gd name="f413" fmla="*/ f337 f135 1"/>
                <a:gd name="f414" fmla="*/ f338 f136 1"/>
                <a:gd name="f415" fmla="*/ f339 f135 1"/>
                <a:gd name="f416" fmla="*/ f340 f136 1"/>
                <a:gd name="f417" fmla="*/ f341 f135 1"/>
                <a:gd name="f418" fmla="*/ f342 f135 1"/>
                <a:gd name="f419" fmla="*/ f343 f136 1"/>
                <a:gd name="f420" fmla="*/ f344 f135 1"/>
                <a:gd name="f421" fmla="*/ f345 f136 1"/>
                <a:gd name="f422" fmla="*/ f346 f135 1"/>
                <a:gd name="f423" fmla="*/ f347 f136 1"/>
                <a:gd name="f424" fmla="*/ f348 f135 1"/>
                <a:gd name="f425" fmla="*/ f349 f136 1"/>
                <a:gd name="f426" fmla="*/ f350 f135 1"/>
                <a:gd name="f427" fmla="*/ f351 f136 1"/>
                <a:gd name="f428" fmla="*/ f352 f136 1"/>
                <a:gd name="f429" fmla="*/ f353 f135 1"/>
                <a:gd name="f430" fmla="*/ f354 f135 1"/>
                <a:gd name="f431" fmla="*/ f355 f135 1"/>
                <a:gd name="f432" fmla="*/ f356 f135 1"/>
                <a:gd name="f433" fmla="*/ f357 f136 1"/>
                <a:gd name="f434" fmla="*/ f358 f135 1"/>
                <a:gd name="f435" fmla="*/ f359 f135 1"/>
                <a:gd name="f436" fmla="*/ f360 f135 1"/>
                <a:gd name="f437" fmla="*/ f361 f136 1"/>
                <a:gd name="f438" fmla="*/ f362 f135 1"/>
                <a:gd name="f439" fmla="*/ f363 f135 1"/>
              </a:gdLst>
              <a:ahLst/>
              <a:cxnLst>
                <a:cxn ang="3cd4">
                  <a:pos x="hc" y="t"/>
                </a:cxn>
                <a:cxn ang="0">
                  <a:pos x="r" y="vc"/>
                </a:cxn>
                <a:cxn ang="cd4">
                  <a:pos x="hc" y="b"/>
                </a:cxn>
                <a:cxn ang="cd2">
                  <a:pos x="l" y="vc"/>
                </a:cxn>
                <a:cxn ang="f291">
                  <a:pos x="f368" y="f369"/>
                </a:cxn>
                <a:cxn ang="f291">
                  <a:pos x="f370" y="f371"/>
                </a:cxn>
                <a:cxn ang="f291">
                  <a:pos x="f372" y="f373"/>
                </a:cxn>
                <a:cxn ang="f291">
                  <a:pos x="f374" y="f375"/>
                </a:cxn>
                <a:cxn ang="f291">
                  <a:pos x="f376" y="f369"/>
                </a:cxn>
                <a:cxn ang="f291">
                  <a:pos x="f377" y="f378"/>
                </a:cxn>
                <a:cxn ang="f291">
                  <a:pos x="f379" y="f380"/>
                </a:cxn>
                <a:cxn ang="f291">
                  <a:pos x="f381" y="f382"/>
                </a:cxn>
                <a:cxn ang="f291">
                  <a:pos x="f383" y="f371"/>
                </a:cxn>
                <a:cxn ang="f291">
                  <a:pos x="f384" y="f385"/>
                </a:cxn>
                <a:cxn ang="f291">
                  <a:pos x="f386" y="f387"/>
                </a:cxn>
                <a:cxn ang="f291">
                  <a:pos x="f388" y="f389"/>
                </a:cxn>
                <a:cxn ang="f291">
                  <a:pos x="f390" y="f389"/>
                </a:cxn>
                <a:cxn ang="f291">
                  <a:pos x="f391" y="f392"/>
                </a:cxn>
                <a:cxn ang="f291">
                  <a:pos x="f393" y="f394"/>
                </a:cxn>
                <a:cxn ang="f291">
                  <a:pos x="f395" y="f396"/>
                </a:cxn>
                <a:cxn ang="f291">
                  <a:pos x="f397" y="f398"/>
                </a:cxn>
                <a:cxn ang="f291">
                  <a:pos x="f399" y="f400"/>
                </a:cxn>
                <a:cxn ang="f291">
                  <a:pos x="f401" y="f371"/>
                </a:cxn>
                <a:cxn ang="f291">
                  <a:pos x="f402" y="f403"/>
                </a:cxn>
                <a:cxn ang="f291">
                  <a:pos x="f404" y="f405"/>
                </a:cxn>
                <a:cxn ang="f291">
                  <a:pos x="f406" y="f407"/>
                </a:cxn>
                <a:cxn ang="f291">
                  <a:pos x="f406" y="f408"/>
                </a:cxn>
                <a:cxn ang="f291">
                  <a:pos x="f409" y="f410"/>
                </a:cxn>
                <a:cxn ang="f291">
                  <a:pos x="f411" y="f412"/>
                </a:cxn>
                <a:cxn ang="f291">
                  <a:pos x="f413" y="f414"/>
                </a:cxn>
                <a:cxn ang="f291">
                  <a:pos x="f415" y="f416"/>
                </a:cxn>
                <a:cxn ang="f291">
                  <a:pos x="f417" y="f416"/>
                </a:cxn>
                <a:cxn ang="f291">
                  <a:pos x="f418" y="f419"/>
                </a:cxn>
                <a:cxn ang="f291">
                  <a:pos x="f420" y="f421"/>
                </a:cxn>
                <a:cxn ang="f291">
                  <a:pos x="f422" y="f423"/>
                </a:cxn>
                <a:cxn ang="f291">
                  <a:pos x="f424" y="f425"/>
                </a:cxn>
                <a:cxn ang="f291">
                  <a:pos x="f426" y="f427"/>
                </a:cxn>
                <a:cxn ang="f291">
                  <a:pos x="f391" y="f421"/>
                </a:cxn>
                <a:cxn ang="f291">
                  <a:pos x="f390" y="f428"/>
                </a:cxn>
                <a:cxn ang="f291">
                  <a:pos x="f429" y="f408"/>
                </a:cxn>
                <a:cxn ang="f291">
                  <a:pos x="f430" y="f412"/>
                </a:cxn>
                <a:cxn ang="f291">
                  <a:pos x="f431" y="f423"/>
                </a:cxn>
                <a:cxn ang="f291">
                  <a:pos x="f432" y="f433"/>
                </a:cxn>
                <a:cxn ang="f291">
                  <a:pos x="f434" y="f423"/>
                </a:cxn>
                <a:cxn ang="f291">
                  <a:pos x="f435" y="f407"/>
                </a:cxn>
                <a:cxn ang="f291">
                  <a:pos x="f432" y="f410"/>
                </a:cxn>
                <a:cxn ang="f291">
                  <a:pos x="f370" y="f414"/>
                </a:cxn>
                <a:cxn ang="f291">
                  <a:pos x="f436" y="f437"/>
                </a:cxn>
                <a:cxn ang="f291">
                  <a:pos x="f438" y="f437"/>
                </a:cxn>
                <a:cxn ang="f291">
                  <a:pos x="f439" y="f414"/>
                </a:cxn>
              </a:cxnLst>
              <a:rect l="f364" t="f367" r="f365" b="f366"/>
              <a:pathLst>
                <a:path w="350" h="188">
                  <a:moveTo>
                    <a:pt x="f8" y="f9"/>
                  </a:moveTo>
                  <a:lnTo>
                    <a:pt x="f8" y="f10"/>
                  </a:lnTo>
                  <a:lnTo>
                    <a:pt x="f11" y="f12"/>
                  </a:lnTo>
                  <a:lnTo>
                    <a:pt x="f13" y="f14"/>
                  </a:lnTo>
                  <a:lnTo>
                    <a:pt x="f15" y="f16"/>
                  </a:lnTo>
                  <a:lnTo>
                    <a:pt x="f17" y="f16"/>
                  </a:lnTo>
                  <a:lnTo>
                    <a:pt x="f18" y="f16"/>
                  </a:lnTo>
                  <a:lnTo>
                    <a:pt x="f19" y="f20"/>
                  </a:lnTo>
                  <a:lnTo>
                    <a:pt x="f19" y="f21"/>
                  </a:lnTo>
                  <a:lnTo>
                    <a:pt x="f22" y="f14"/>
                  </a:lnTo>
                  <a:lnTo>
                    <a:pt x="f17" y="f21"/>
                  </a:lnTo>
                  <a:lnTo>
                    <a:pt x="f23" y="f24"/>
                  </a:lnTo>
                  <a:lnTo>
                    <a:pt x="f25" y="f26"/>
                  </a:lnTo>
                  <a:lnTo>
                    <a:pt x="f13" y="f27"/>
                  </a:lnTo>
                  <a:lnTo>
                    <a:pt x="f28" y="f12"/>
                  </a:lnTo>
                  <a:lnTo>
                    <a:pt x="f29" y="f10"/>
                  </a:lnTo>
                  <a:lnTo>
                    <a:pt x="f15" y="f30"/>
                  </a:lnTo>
                  <a:lnTo>
                    <a:pt x="f31" y="f30"/>
                  </a:lnTo>
                  <a:lnTo>
                    <a:pt x="f32" y="f33"/>
                  </a:lnTo>
                  <a:lnTo>
                    <a:pt x="f34" y="f35"/>
                  </a:lnTo>
                  <a:lnTo>
                    <a:pt x="f36" y="f37"/>
                  </a:lnTo>
                  <a:lnTo>
                    <a:pt x="f36" y="f12"/>
                  </a:lnTo>
                  <a:lnTo>
                    <a:pt x="f38" y="f27"/>
                  </a:lnTo>
                  <a:lnTo>
                    <a:pt x="f39" y="f20"/>
                  </a:lnTo>
                  <a:lnTo>
                    <a:pt x="f40" y="f20"/>
                  </a:lnTo>
                  <a:lnTo>
                    <a:pt x="f41" y="f20"/>
                  </a:lnTo>
                  <a:lnTo>
                    <a:pt x="f42" y="f16"/>
                  </a:lnTo>
                  <a:lnTo>
                    <a:pt x="f41" y="f43"/>
                  </a:lnTo>
                  <a:lnTo>
                    <a:pt x="f44" y="f45"/>
                  </a:lnTo>
                  <a:lnTo>
                    <a:pt x="f46" y="f47"/>
                  </a:lnTo>
                  <a:lnTo>
                    <a:pt x="f48" y="f49"/>
                  </a:lnTo>
                  <a:lnTo>
                    <a:pt x="f40" y="f50"/>
                  </a:lnTo>
                  <a:lnTo>
                    <a:pt x="f51" y="f52"/>
                  </a:lnTo>
                  <a:lnTo>
                    <a:pt x="f51" y="f53"/>
                  </a:lnTo>
                  <a:lnTo>
                    <a:pt x="f40" y="f54"/>
                  </a:lnTo>
                  <a:lnTo>
                    <a:pt x="f55" y="f54"/>
                  </a:lnTo>
                  <a:lnTo>
                    <a:pt x="f48" y="f53"/>
                  </a:lnTo>
                  <a:lnTo>
                    <a:pt x="f56" y="f52"/>
                  </a:lnTo>
                  <a:lnTo>
                    <a:pt x="f41" y="f54"/>
                  </a:lnTo>
                  <a:lnTo>
                    <a:pt x="f57" y="f58"/>
                  </a:lnTo>
                  <a:lnTo>
                    <a:pt x="f59" y="f60"/>
                  </a:lnTo>
                  <a:lnTo>
                    <a:pt x="f61" y="f5"/>
                  </a:lnTo>
                  <a:lnTo>
                    <a:pt x="f62" y="f63"/>
                  </a:lnTo>
                  <a:lnTo>
                    <a:pt x="f64" y="f60"/>
                  </a:lnTo>
                  <a:lnTo>
                    <a:pt x="f65" y="f66"/>
                  </a:lnTo>
                  <a:lnTo>
                    <a:pt x="f67" y="f54"/>
                  </a:lnTo>
                  <a:lnTo>
                    <a:pt x="f68" y="f69"/>
                  </a:lnTo>
                  <a:lnTo>
                    <a:pt x="f70" y="f71"/>
                  </a:lnTo>
                  <a:lnTo>
                    <a:pt x="f72" y="f73"/>
                  </a:lnTo>
                  <a:lnTo>
                    <a:pt x="f74" y="f45"/>
                  </a:lnTo>
                  <a:lnTo>
                    <a:pt x="f75" y="f76"/>
                  </a:lnTo>
                  <a:lnTo>
                    <a:pt x="f33" y="f77"/>
                  </a:lnTo>
                  <a:lnTo>
                    <a:pt x="f35" y="f43"/>
                  </a:lnTo>
                  <a:lnTo>
                    <a:pt x="f27" y="f78"/>
                  </a:lnTo>
                  <a:lnTo>
                    <a:pt x="f14" y="f79"/>
                  </a:lnTo>
                  <a:lnTo>
                    <a:pt x="f80" y="f81"/>
                  </a:lnTo>
                  <a:lnTo>
                    <a:pt x="f82" y="f16"/>
                  </a:lnTo>
                  <a:lnTo>
                    <a:pt x="f83" y="f20"/>
                  </a:lnTo>
                  <a:lnTo>
                    <a:pt x="f84" y="f21"/>
                  </a:lnTo>
                  <a:lnTo>
                    <a:pt x="f49" y="f14"/>
                  </a:lnTo>
                  <a:lnTo>
                    <a:pt x="f85" y="f26"/>
                  </a:lnTo>
                  <a:lnTo>
                    <a:pt x="f54" y="f86"/>
                  </a:lnTo>
                  <a:lnTo>
                    <a:pt x="f87" y="f88"/>
                  </a:lnTo>
                  <a:lnTo>
                    <a:pt x="f5" y="f89"/>
                  </a:lnTo>
                  <a:lnTo>
                    <a:pt x="f5" y="f37"/>
                  </a:lnTo>
                  <a:lnTo>
                    <a:pt x="f63" y="f9"/>
                  </a:lnTo>
                  <a:lnTo>
                    <a:pt x="f63" y="f90"/>
                  </a:lnTo>
                  <a:lnTo>
                    <a:pt x="f63" y="f91"/>
                  </a:lnTo>
                  <a:lnTo>
                    <a:pt x="f63" y="f92"/>
                  </a:lnTo>
                  <a:lnTo>
                    <a:pt x="f93" y="f94"/>
                  </a:lnTo>
                  <a:lnTo>
                    <a:pt x="f93" y="f70"/>
                  </a:lnTo>
                  <a:lnTo>
                    <a:pt x="f93" y="f95"/>
                  </a:lnTo>
                  <a:lnTo>
                    <a:pt x="f87" y="f96"/>
                  </a:lnTo>
                  <a:lnTo>
                    <a:pt x="f97" y="f95"/>
                  </a:lnTo>
                  <a:lnTo>
                    <a:pt x="f52" y="f2"/>
                  </a:lnTo>
                  <a:lnTo>
                    <a:pt x="f98" y="f99"/>
                  </a:lnTo>
                  <a:lnTo>
                    <a:pt x="f71" y="f100"/>
                  </a:lnTo>
                  <a:lnTo>
                    <a:pt x="f84" y="f101"/>
                  </a:lnTo>
                  <a:lnTo>
                    <a:pt x="f77" y="f70"/>
                  </a:lnTo>
                  <a:lnTo>
                    <a:pt x="f82" y="f102"/>
                  </a:lnTo>
                  <a:lnTo>
                    <a:pt x="f80" y="f103"/>
                  </a:lnTo>
                  <a:lnTo>
                    <a:pt x="f80" y="f70"/>
                  </a:lnTo>
                  <a:lnTo>
                    <a:pt x="f16" y="f102"/>
                  </a:lnTo>
                  <a:lnTo>
                    <a:pt x="f16" y="f103"/>
                  </a:lnTo>
                  <a:lnTo>
                    <a:pt x="f14" y="f94"/>
                  </a:lnTo>
                  <a:lnTo>
                    <a:pt x="f27" y="f104"/>
                  </a:lnTo>
                  <a:lnTo>
                    <a:pt x="f105" y="f106"/>
                  </a:lnTo>
                  <a:lnTo>
                    <a:pt x="f9" y="f107"/>
                  </a:lnTo>
                  <a:lnTo>
                    <a:pt x="f90" y="f108"/>
                  </a:lnTo>
                  <a:lnTo>
                    <a:pt x="f109" y="f74"/>
                  </a:lnTo>
                  <a:lnTo>
                    <a:pt x="f108" y="f110"/>
                  </a:lnTo>
                  <a:lnTo>
                    <a:pt x="f104" y="f91"/>
                  </a:lnTo>
                  <a:lnTo>
                    <a:pt x="f103" y="f111"/>
                  </a:lnTo>
                  <a:lnTo>
                    <a:pt x="f101" y="f75"/>
                  </a:lnTo>
                  <a:lnTo>
                    <a:pt x="f67" y="f112"/>
                  </a:lnTo>
                  <a:lnTo>
                    <a:pt x="f65" y="f90"/>
                  </a:lnTo>
                  <a:lnTo>
                    <a:pt x="f113" y="f30"/>
                  </a:lnTo>
                  <a:lnTo>
                    <a:pt x="f62" y="f114"/>
                  </a:lnTo>
                  <a:lnTo>
                    <a:pt x="f115" y="f91"/>
                  </a:lnTo>
                  <a:lnTo>
                    <a:pt x="f116" y="f91"/>
                  </a:lnTo>
                  <a:lnTo>
                    <a:pt x="f61" y="f74"/>
                  </a:lnTo>
                  <a:lnTo>
                    <a:pt x="f59" y="f92"/>
                  </a:lnTo>
                  <a:lnTo>
                    <a:pt x="f42" y="f107"/>
                  </a:lnTo>
                  <a:lnTo>
                    <a:pt x="f41" y="f107"/>
                  </a:lnTo>
                  <a:lnTo>
                    <a:pt x="f46" y="f117"/>
                  </a:lnTo>
                  <a:lnTo>
                    <a:pt x="f48" y="f92"/>
                  </a:lnTo>
                  <a:lnTo>
                    <a:pt x="f118" y="f92"/>
                  </a:lnTo>
                  <a:lnTo>
                    <a:pt x="f118" y="f119"/>
                  </a:lnTo>
                  <a:lnTo>
                    <a:pt x="f40" y="f99"/>
                  </a:lnTo>
                  <a:lnTo>
                    <a:pt x="f120" y="f2"/>
                  </a:lnTo>
                  <a:lnTo>
                    <a:pt x="f39" y="f101"/>
                  </a:lnTo>
                  <a:lnTo>
                    <a:pt x="f121" y="f102"/>
                  </a:lnTo>
                  <a:lnTo>
                    <a:pt x="f122" y="f91"/>
                  </a:lnTo>
                  <a:lnTo>
                    <a:pt x="f34" y="f91"/>
                  </a:lnTo>
                  <a:lnTo>
                    <a:pt x="f123" y="f92"/>
                  </a:lnTo>
                  <a:lnTo>
                    <a:pt x="f124" y="f117"/>
                  </a:lnTo>
                  <a:lnTo>
                    <a:pt x="f32" y="f104"/>
                  </a:lnTo>
                  <a:lnTo>
                    <a:pt x="f19" y="f108"/>
                  </a:lnTo>
                  <a:lnTo>
                    <a:pt x="f22" y="f91"/>
                  </a:lnTo>
                  <a:lnTo>
                    <a:pt x="f28" y="f33"/>
                  </a:lnTo>
                  <a:lnTo>
                    <a:pt x="f125" y="f9"/>
                  </a:lnTo>
                  <a:lnTo>
                    <a:pt x="f8" y="f9"/>
                  </a:lnTo>
                  <a:close/>
                  <a:moveTo>
                    <a:pt x="f126" y="f103"/>
                  </a:moveTo>
                  <a:lnTo>
                    <a:pt x="f127" y="f102"/>
                  </a:lnTo>
                  <a:lnTo>
                    <a:pt x="f124" y="f95"/>
                  </a:lnTo>
                  <a:lnTo>
                    <a:pt x="f128" y="f96"/>
                  </a:lnTo>
                  <a:lnTo>
                    <a:pt x="f124" y="f7"/>
                  </a:lnTo>
                  <a:lnTo>
                    <a:pt x="f17" y="f101"/>
                  </a:lnTo>
                  <a:lnTo>
                    <a:pt x="f22" y="f102"/>
                  </a:lnTo>
                  <a:lnTo>
                    <a:pt x="f126" y="f103"/>
                  </a:lnTo>
                  <a:close/>
                  <a:moveTo>
                    <a:pt x="f129" y="f119"/>
                  </a:moveTo>
                  <a:lnTo>
                    <a:pt x="f130" y="f106"/>
                  </a:lnTo>
                  <a:lnTo>
                    <a:pt x="f130" y="f117"/>
                  </a:lnTo>
                  <a:lnTo>
                    <a:pt x="f131" y="f119"/>
                  </a:lnTo>
                  <a:lnTo>
                    <a:pt x="f130" y="f103"/>
                  </a:lnTo>
                  <a:lnTo>
                    <a:pt x="f132" y="f101"/>
                  </a:lnTo>
                  <a:lnTo>
                    <a:pt x="f133" y="f101"/>
                  </a:lnTo>
                  <a:lnTo>
                    <a:pt x="f6" y="f102"/>
                  </a:lnTo>
                  <a:lnTo>
                    <a:pt x="f129" y="f119"/>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1" name="Freeform 51">
              <a:extLst>
                <a:ext uri="{FF2B5EF4-FFF2-40B4-BE49-F238E27FC236}">
                  <a16:creationId xmlns:a16="http://schemas.microsoft.com/office/drawing/2014/main" id="{821D763E-A90A-E425-DB5F-EA7E8D502633}"/>
                </a:ext>
              </a:extLst>
            </p:cNvPr>
            <p:cNvSpPr/>
            <p:nvPr/>
          </p:nvSpPr>
          <p:spPr>
            <a:xfrm>
              <a:off x="5580894" y="3709364"/>
              <a:ext cx="1099931" cy="924321"/>
            </a:xfrm>
            <a:custGeom>
              <a:avLst/>
              <a:gdLst>
                <a:gd name="f0" fmla="val 10800000"/>
                <a:gd name="f1" fmla="val 5400000"/>
                <a:gd name="f2" fmla="val 180"/>
                <a:gd name="f3" fmla="val w"/>
                <a:gd name="f4" fmla="val h"/>
                <a:gd name="f5" fmla="val 0"/>
                <a:gd name="f6" fmla="val 927"/>
                <a:gd name="f7" fmla="val 779"/>
                <a:gd name="f8" fmla="val 690"/>
                <a:gd name="f9" fmla="val 535"/>
                <a:gd name="f10" fmla="val 683"/>
                <a:gd name="f11" fmla="val 523"/>
                <a:gd name="f12" fmla="val 678"/>
                <a:gd name="f13" fmla="val 518"/>
                <a:gd name="f14" fmla="val 533"/>
                <a:gd name="f15" fmla="val 693"/>
                <a:gd name="f16" fmla="val 542"/>
                <a:gd name="f17" fmla="val 686"/>
                <a:gd name="f18" fmla="val 547"/>
                <a:gd name="f19" fmla="val 540"/>
                <a:gd name="f20" fmla="val 681"/>
                <a:gd name="f21" fmla="val 549"/>
                <a:gd name="f22" fmla="val 695"/>
                <a:gd name="f23" fmla="val 551"/>
                <a:gd name="f24" fmla="val 697"/>
                <a:gd name="f25" fmla="val 688"/>
                <a:gd name="f26" fmla="val 768"/>
                <a:gd name="f27" fmla="val 774"/>
                <a:gd name="f28" fmla="val 764"/>
                <a:gd name="f29" fmla="val 776"/>
                <a:gd name="f30" fmla="val 766"/>
                <a:gd name="f31" fmla="val 771"/>
                <a:gd name="f32" fmla="val 875"/>
                <a:gd name="f33" fmla="val 388"/>
                <a:gd name="f34" fmla="val 889"/>
                <a:gd name="f35" fmla="val 407"/>
                <a:gd name="f36" fmla="val 887"/>
                <a:gd name="f37" fmla="val 398"/>
                <a:gd name="f38" fmla="val 858"/>
                <a:gd name="f39" fmla="val 353"/>
                <a:gd name="f40" fmla="val 851"/>
                <a:gd name="f41" fmla="val 341"/>
                <a:gd name="f42" fmla="val 844"/>
                <a:gd name="f43" fmla="val 334"/>
                <a:gd name="f44" fmla="val 856"/>
                <a:gd name="f45" fmla="val 357"/>
                <a:gd name="f46" fmla="val 319"/>
                <a:gd name="f47" fmla="val 206"/>
                <a:gd name="f48" fmla="val 307"/>
                <a:gd name="f49" fmla="val 213"/>
                <a:gd name="f50" fmla="val 300"/>
                <a:gd name="f51" fmla="val 293"/>
                <a:gd name="f52" fmla="val 215"/>
                <a:gd name="f53" fmla="val 305"/>
                <a:gd name="f54" fmla="val 218"/>
                <a:gd name="f55" fmla="val 317"/>
                <a:gd name="f56" fmla="val 211"/>
                <a:gd name="f57" fmla="val 333"/>
                <a:gd name="f58" fmla="val 196"/>
                <a:gd name="f59" fmla="val 326"/>
                <a:gd name="f60" fmla="val 199"/>
                <a:gd name="f61" fmla="val 790"/>
                <a:gd name="f62" fmla="val 755"/>
                <a:gd name="f63" fmla="val 787"/>
                <a:gd name="f64" fmla="val 762"/>
                <a:gd name="f65" fmla="val 783"/>
                <a:gd name="f66" fmla="val 769"/>
                <a:gd name="f67" fmla="val 767"/>
                <a:gd name="f68" fmla="val 794"/>
                <a:gd name="f69" fmla="val 765"/>
                <a:gd name="f70" fmla="val 792"/>
                <a:gd name="f71" fmla="val 760"/>
                <a:gd name="f72" fmla="val 913"/>
                <a:gd name="f73" fmla="val 649"/>
                <a:gd name="f74" fmla="val 915"/>
                <a:gd name="f75" fmla="val 658"/>
                <a:gd name="f76" fmla="val 910"/>
                <a:gd name="f77" fmla="val 665"/>
                <a:gd name="f78" fmla="val 905"/>
                <a:gd name="f79" fmla="val 670"/>
                <a:gd name="f80" fmla="val 903"/>
                <a:gd name="f81" fmla="val 677"/>
                <a:gd name="f82" fmla="val 896"/>
                <a:gd name="f83" fmla="val 691"/>
                <a:gd name="f84" fmla="val 894"/>
                <a:gd name="f85" fmla="val 698"/>
                <a:gd name="f86" fmla="val 922"/>
                <a:gd name="f87" fmla="val 641"/>
                <a:gd name="f88" fmla="val 920"/>
                <a:gd name="f89" fmla="val 708"/>
                <a:gd name="f90" fmla="val 705"/>
                <a:gd name="f91" fmla="val 891"/>
                <a:gd name="f92" fmla="val 701"/>
                <a:gd name="f93" fmla="val 483"/>
                <a:gd name="f94" fmla="val 454"/>
                <a:gd name="f95" fmla="val 431"/>
                <a:gd name="f96" fmla="val 898"/>
                <a:gd name="f97" fmla="val 421"/>
                <a:gd name="f98" fmla="val 884"/>
                <a:gd name="f99" fmla="val 409"/>
                <a:gd name="f100" fmla="val 813"/>
                <a:gd name="f101" fmla="val 298"/>
                <a:gd name="f102" fmla="val 809"/>
                <a:gd name="f103" fmla="val 289"/>
                <a:gd name="f104" fmla="val 799"/>
                <a:gd name="f105" fmla="val 274"/>
                <a:gd name="f106" fmla="val 253"/>
                <a:gd name="f107" fmla="val 785"/>
                <a:gd name="f108" fmla="val 246"/>
                <a:gd name="f109" fmla="val 780"/>
                <a:gd name="f110" fmla="val 232"/>
                <a:gd name="f111" fmla="val 229"/>
                <a:gd name="f112" fmla="val 239"/>
                <a:gd name="f113" fmla="val 244"/>
                <a:gd name="f114" fmla="val 801"/>
                <a:gd name="f115" fmla="val 248"/>
                <a:gd name="f116" fmla="val 797"/>
                <a:gd name="f117" fmla="val 258"/>
                <a:gd name="f118" fmla="val 265"/>
                <a:gd name="f119" fmla="val 806"/>
                <a:gd name="f120" fmla="val 279"/>
                <a:gd name="f121" fmla="val 256"/>
                <a:gd name="f122" fmla="val 811"/>
                <a:gd name="f123" fmla="val 818"/>
                <a:gd name="f124" fmla="val 837"/>
                <a:gd name="f125" fmla="val 324"/>
                <a:gd name="f126" fmla="val 842"/>
                <a:gd name="f127" fmla="val 329"/>
                <a:gd name="f128" fmla="val 830"/>
                <a:gd name="f129" fmla="val 310"/>
                <a:gd name="f130" fmla="val 823"/>
                <a:gd name="f131" fmla="val 296"/>
                <a:gd name="f132" fmla="val 284"/>
                <a:gd name="f133" fmla="val 820"/>
                <a:gd name="f134" fmla="val 816"/>
                <a:gd name="f135" fmla="val 735"/>
                <a:gd name="f136" fmla="val 151"/>
                <a:gd name="f137" fmla="val 712"/>
                <a:gd name="f138" fmla="val 111"/>
                <a:gd name="f139" fmla="val 71"/>
                <a:gd name="f140" fmla="val 57"/>
                <a:gd name="f141" fmla="val 669"/>
                <a:gd name="f142" fmla="val 12"/>
                <a:gd name="f143" fmla="val 662"/>
                <a:gd name="f144" fmla="val 643"/>
                <a:gd name="f145" fmla="val 5"/>
                <a:gd name="f146" fmla="val 619"/>
                <a:gd name="f147" fmla="val 612"/>
                <a:gd name="f148" fmla="val 610"/>
                <a:gd name="f149" fmla="val 605"/>
                <a:gd name="f150" fmla="val 7"/>
                <a:gd name="f151" fmla="val 14"/>
                <a:gd name="f152" fmla="val 24"/>
                <a:gd name="f153" fmla="val 35"/>
                <a:gd name="f154" fmla="val 45"/>
                <a:gd name="f155" fmla="val 54"/>
                <a:gd name="f156" fmla="val 59"/>
                <a:gd name="f157" fmla="val 598"/>
                <a:gd name="f158" fmla="val 61"/>
                <a:gd name="f159" fmla="val 596"/>
                <a:gd name="f160" fmla="val 593"/>
                <a:gd name="f161" fmla="val 591"/>
                <a:gd name="f162" fmla="val 50"/>
                <a:gd name="f163" fmla="val 586"/>
                <a:gd name="f164" fmla="val 42"/>
                <a:gd name="f165" fmla="val 38"/>
                <a:gd name="f166" fmla="val 570"/>
                <a:gd name="f167" fmla="val 40"/>
                <a:gd name="f168" fmla="val 534"/>
                <a:gd name="f169" fmla="val 47"/>
                <a:gd name="f170" fmla="val 499"/>
                <a:gd name="f171" fmla="val 482"/>
                <a:gd name="f172" fmla="val 52"/>
                <a:gd name="f173" fmla="val 466"/>
                <a:gd name="f174" fmla="val 447"/>
                <a:gd name="f175" fmla="val 430"/>
                <a:gd name="f176" fmla="val 414"/>
                <a:gd name="f177" fmla="val 395"/>
                <a:gd name="f178" fmla="val 64"/>
                <a:gd name="f179" fmla="val 378"/>
                <a:gd name="f180" fmla="val 66"/>
                <a:gd name="f181" fmla="val 361"/>
                <a:gd name="f182" fmla="val 68"/>
                <a:gd name="f183" fmla="val 343"/>
                <a:gd name="f184" fmla="val 309"/>
                <a:gd name="f185" fmla="val 73"/>
                <a:gd name="f186" fmla="val 76"/>
                <a:gd name="f187" fmla="val 286"/>
                <a:gd name="f188" fmla="val 210"/>
                <a:gd name="f189" fmla="val 175"/>
                <a:gd name="f190" fmla="val 139"/>
                <a:gd name="f191" fmla="val 104"/>
                <a:gd name="f192" fmla="val 83"/>
                <a:gd name="f193" fmla="val 87"/>
                <a:gd name="f194" fmla="val 97"/>
                <a:gd name="f195" fmla="val 2"/>
                <a:gd name="f196" fmla="val 23"/>
                <a:gd name="f197" fmla="val 125"/>
                <a:gd name="f198" fmla="val 26"/>
                <a:gd name="f199" fmla="val 130"/>
                <a:gd name="f200" fmla="val 142"/>
                <a:gd name="f201" fmla="val 149"/>
                <a:gd name="f202" fmla="val 154"/>
                <a:gd name="f203" fmla="val 21"/>
                <a:gd name="f204" fmla="val 158"/>
                <a:gd name="f205" fmla="val 163"/>
                <a:gd name="f206" fmla="val 161"/>
                <a:gd name="f207" fmla="val 166"/>
                <a:gd name="f208" fmla="val 173"/>
                <a:gd name="f209" fmla="val 156"/>
                <a:gd name="f210" fmla="val 137"/>
                <a:gd name="f211" fmla="val 63"/>
                <a:gd name="f212" fmla="val 135"/>
                <a:gd name="f213" fmla="val 132"/>
                <a:gd name="f214" fmla="val 75"/>
                <a:gd name="f215" fmla="val 140"/>
                <a:gd name="f216" fmla="val 56"/>
                <a:gd name="f217" fmla="val 78"/>
                <a:gd name="f218" fmla="val 108"/>
                <a:gd name="f219" fmla="val 147"/>
                <a:gd name="f220" fmla="val 116"/>
                <a:gd name="f221" fmla="val 153"/>
                <a:gd name="f222" fmla="val 128"/>
                <a:gd name="f223" fmla="val 168"/>
                <a:gd name="f224" fmla="val 170"/>
                <a:gd name="f225" fmla="val 134"/>
                <a:gd name="f226" fmla="val 144"/>
                <a:gd name="f227" fmla="val 165"/>
                <a:gd name="f228" fmla="val 203"/>
                <a:gd name="f229" fmla="val 212"/>
                <a:gd name="f230" fmla="val 220"/>
                <a:gd name="f231" fmla="val 224"/>
                <a:gd name="f232" fmla="val 262"/>
                <a:gd name="f233" fmla="val 189"/>
                <a:gd name="f234" fmla="val 269"/>
                <a:gd name="f235" fmla="val 267"/>
                <a:gd name="f236" fmla="val 201"/>
                <a:gd name="f237" fmla="val 257"/>
                <a:gd name="f238" fmla="val 194"/>
                <a:gd name="f239" fmla="val 283"/>
                <a:gd name="f240" fmla="val 208"/>
                <a:gd name="f241" fmla="val 192"/>
                <a:gd name="f242" fmla="val 350"/>
                <a:gd name="f243" fmla="val 369"/>
                <a:gd name="f244" fmla="val 371"/>
                <a:gd name="f245" fmla="val 373"/>
                <a:gd name="f246" fmla="val 402"/>
                <a:gd name="f247" fmla="val 442"/>
                <a:gd name="f248" fmla="val 496"/>
                <a:gd name="f249" fmla="val 563"/>
                <a:gd name="f250" fmla="val 579"/>
                <a:gd name="f251" fmla="val 581"/>
                <a:gd name="f252" fmla="val 272"/>
                <a:gd name="f253" fmla="val 308"/>
                <a:gd name="f254" fmla="val 390"/>
                <a:gd name="f255" fmla="val 584"/>
                <a:gd name="f256" fmla="val 400"/>
                <a:gd name="f257" fmla="val 589"/>
                <a:gd name="f258" fmla="val 405"/>
                <a:gd name="f259" fmla="val 603"/>
                <a:gd name="f260" fmla="val 383"/>
                <a:gd name="f261" fmla="val 600"/>
                <a:gd name="f262" fmla="val 381"/>
                <a:gd name="f263" fmla="val 374"/>
                <a:gd name="f264" fmla="val 372"/>
                <a:gd name="f265" fmla="val 615"/>
                <a:gd name="f266" fmla="val 617"/>
                <a:gd name="f267" fmla="val 622"/>
                <a:gd name="f268" fmla="val 376"/>
                <a:gd name="f269" fmla="val 626"/>
                <a:gd name="f270" fmla="val 379"/>
                <a:gd name="f271" fmla="val 629"/>
                <a:gd name="f272" fmla="val 393"/>
                <a:gd name="f273" fmla="val 607"/>
                <a:gd name="f274" fmla="val 426"/>
                <a:gd name="f275" fmla="val 428"/>
                <a:gd name="f276" fmla="val 433"/>
                <a:gd name="f277" fmla="val 438"/>
                <a:gd name="f278" fmla="val 443"/>
                <a:gd name="f279" fmla="val 480"/>
                <a:gd name="f280" fmla="val 652"/>
                <a:gd name="f281" fmla="val 495"/>
                <a:gd name="f282" fmla="val 502"/>
                <a:gd name="f283" fmla="val 667"/>
                <a:gd name="f284" fmla="val 674"/>
                <a:gd name="f285" fmla="val 497"/>
                <a:gd name="f286" fmla="val 671"/>
                <a:gd name="f287" fmla="val 490"/>
                <a:gd name="f288" fmla="val 485"/>
                <a:gd name="f289" fmla="val 492"/>
                <a:gd name="f290" fmla="val 516"/>
                <a:gd name="f291" fmla="val 700"/>
                <a:gd name="f292" fmla="val 704"/>
                <a:gd name="f293" fmla="val 707"/>
                <a:gd name="f294" fmla="val 716"/>
                <a:gd name="f295" fmla="val 514"/>
                <a:gd name="f296" fmla="val 525"/>
                <a:gd name="f297" fmla="val 709"/>
                <a:gd name="f298" fmla="val 544"/>
                <a:gd name="f299" fmla="val 730"/>
                <a:gd name="f300" fmla="val 580"/>
                <a:gd name="f301" fmla="val 745"/>
                <a:gd name="f302" fmla="val 599"/>
                <a:gd name="f303" fmla="val 606"/>
                <a:gd name="f304" fmla="val 608"/>
                <a:gd name="f305" fmla="val 620"/>
                <a:gd name="f306" fmla="val 637"/>
                <a:gd name="f307" fmla="val 825"/>
                <a:gd name="f308" fmla="val 660"/>
                <a:gd name="f309" fmla="val 832"/>
                <a:gd name="f310" fmla="val 663"/>
                <a:gd name="f311" fmla="val 846"/>
                <a:gd name="f312" fmla="val 675"/>
                <a:gd name="f313" fmla="val 827"/>
                <a:gd name="f314" fmla="val 672"/>
                <a:gd name="f315" fmla="val 679"/>
                <a:gd name="f316" fmla="val 689"/>
                <a:gd name="f317" fmla="val 872"/>
                <a:gd name="f318" fmla="val 901"/>
                <a:gd name="f319" fmla="val 646"/>
                <a:gd name="f320" fmla="val 632"/>
                <a:gd name="f321" fmla="val 917"/>
                <a:gd name="f322" fmla="val 573"/>
                <a:gd name="f323" fmla="val 924"/>
                <a:gd name="f324" fmla="val 575"/>
                <a:gd name="f325" fmla="val 577"/>
                <a:gd name="f326" fmla="val 741"/>
                <a:gd name="f327" fmla="val 743"/>
                <a:gd name="f328" fmla="val 738"/>
                <a:gd name="f329" fmla="val 853"/>
                <a:gd name="f330" fmla="val 736"/>
                <a:gd name="f331" fmla="val 731"/>
                <a:gd name="f332" fmla="val 717"/>
                <a:gd name="f333" fmla="val 868"/>
                <a:gd name="f334" fmla="val 722"/>
                <a:gd name="f335" fmla="val 870"/>
                <a:gd name="f336" fmla="val 720"/>
                <a:gd name="f337" fmla="val 804"/>
                <a:gd name="f338" fmla="val 746"/>
                <a:gd name="f339" fmla="val 753"/>
                <a:gd name="f340" fmla="val 757"/>
                <a:gd name="f341" fmla="val 750"/>
                <a:gd name="f342" fmla="+- 0 0 -90"/>
                <a:gd name="f343" fmla="*/ f3 1 927"/>
                <a:gd name="f344" fmla="*/ f4 1 779"/>
                <a:gd name="f345" fmla="+- f7 0 f5"/>
                <a:gd name="f346" fmla="+- f6 0 f5"/>
                <a:gd name="f347" fmla="*/ f342 f0 1"/>
                <a:gd name="f348" fmla="*/ f346 1 927"/>
                <a:gd name="f349" fmla="*/ f345 1 779"/>
                <a:gd name="f350" fmla="*/ 1095375 f346 1"/>
                <a:gd name="f351" fmla="*/ 849313 f345 1"/>
                <a:gd name="f352" fmla="*/ 1106488 f346 1"/>
                <a:gd name="f353" fmla="*/ 868363 f345 1"/>
                <a:gd name="f354" fmla="*/ 1216025 f346 1"/>
                <a:gd name="f355" fmla="*/ 1236663 f345 1"/>
                <a:gd name="f356" fmla="*/ 1408113 f346 1"/>
                <a:gd name="f357" fmla="*/ 631825 f345 1"/>
                <a:gd name="f358" fmla="*/ 506413 f346 1"/>
                <a:gd name="f359" fmla="*/ 327025 f345 1"/>
                <a:gd name="f360" fmla="*/ 528638 f346 1"/>
                <a:gd name="f361" fmla="*/ 311150 f345 1"/>
                <a:gd name="f362" fmla="*/ 1254125 f346 1"/>
                <a:gd name="f363" fmla="*/ 1217613 f345 1"/>
                <a:gd name="f364" fmla="*/ 1444625 f346 1"/>
                <a:gd name="f365" fmla="*/ 1055688 f345 1"/>
                <a:gd name="f366" fmla="*/ 1463675 f346 1"/>
                <a:gd name="f367" fmla="*/ 1017588 f345 1"/>
                <a:gd name="f368" fmla="*/ 1411288 f346 1"/>
                <a:gd name="f369" fmla="*/ 1112838 f345 1"/>
                <a:gd name="f370" fmla="*/ 1425575 f346 1"/>
                <a:gd name="f371" fmla="*/ 668338 f345 1"/>
                <a:gd name="f372" fmla="*/ 1246188 f346 1"/>
                <a:gd name="f373" fmla="*/ 390525 f345 1"/>
                <a:gd name="f374" fmla="*/ 1268413 f346 1"/>
                <a:gd name="f375" fmla="*/ 1279525 f346 1"/>
                <a:gd name="f376" fmla="*/ 420688 f345 1"/>
                <a:gd name="f377" fmla="*/ 1336675 f346 1"/>
                <a:gd name="f378" fmla="*/ 522288 f345 1"/>
                <a:gd name="f379" fmla="*/ 1301750 f346 1"/>
                <a:gd name="f380" fmla="*/ 409575 f345 1"/>
                <a:gd name="f381" fmla="*/ 1089025 f346 1"/>
                <a:gd name="f382" fmla="*/ 90488 f345 1"/>
                <a:gd name="f383" fmla="*/ 971550 f346 1"/>
                <a:gd name="f384" fmla="*/ 0 f345 1"/>
                <a:gd name="f385" fmla="*/ 968375 f346 1"/>
                <a:gd name="f386" fmla="*/ 71438 f345 1"/>
                <a:gd name="f387" fmla="*/ 938213 f346 1"/>
                <a:gd name="f388" fmla="*/ 79375 f345 1"/>
                <a:gd name="f389" fmla="*/ 822325 f346 1"/>
                <a:gd name="f390" fmla="*/ 74613 f345 1"/>
                <a:gd name="f391" fmla="*/ 657225 f346 1"/>
                <a:gd name="f392" fmla="*/ 96838 f345 1"/>
                <a:gd name="f393" fmla="*/ 490538 f346 1"/>
                <a:gd name="f394" fmla="*/ 115888 f345 1"/>
                <a:gd name="f395" fmla="*/ 333375 f346 1"/>
                <a:gd name="f396" fmla="*/ 85725 f345 1"/>
                <a:gd name="f397" fmla="*/ 0 f346 1"/>
                <a:gd name="f398" fmla="*/ 138113 f345 1"/>
                <a:gd name="f399" fmla="*/ 36513 f346 1"/>
                <a:gd name="f400" fmla="*/ 225425 f345 1"/>
                <a:gd name="f401" fmla="*/ 41275 f346 1"/>
                <a:gd name="f402" fmla="*/ 263525 f345 1"/>
                <a:gd name="f403" fmla="*/ 85725 f346 1"/>
                <a:gd name="f404" fmla="*/ 217488 f345 1"/>
                <a:gd name="f405" fmla="*/ 119063 f346 1"/>
                <a:gd name="f406" fmla="*/ 236538 f345 1"/>
                <a:gd name="f407" fmla="*/ 184150 f346 1"/>
                <a:gd name="f408" fmla="*/ 266700 f346 1"/>
                <a:gd name="f409" fmla="*/ 209550 f345 1"/>
                <a:gd name="f410" fmla="*/ 255588 f345 1"/>
                <a:gd name="f411" fmla="*/ 355600 f346 1"/>
                <a:gd name="f412" fmla="*/ 415925 f346 1"/>
                <a:gd name="f413" fmla="*/ 300038 f345 1"/>
                <a:gd name="f414" fmla="*/ 407988 f346 1"/>
                <a:gd name="f415" fmla="*/ 322263 f345 1"/>
                <a:gd name="f416" fmla="*/ 503238 f346 1"/>
                <a:gd name="f417" fmla="*/ 304800 f345 1"/>
                <a:gd name="f418" fmla="*/ 585788 f346 1"/>
                <a:gd name="f419" fmla="*/ 247650 f345 1"/>
                <a:gd name="f420" fmla="*/ 893763 f346 1"/>
                <a:gd name="f421" fmla="*/ 379413 f345 1"/>
                <a:gd name="f422" fmla="*/ 919163 f346 1"/>
                <a:gd name="f423" fmla="*/ 619125 f345 1"/>
                <a:gd name="f424" fmla="*/ 960438 f346 1"/>
                <a:gd name="f425" fmla="*/ 635000 f345 1"/>
                <a:gd name="f426" fmla="*/ 590550 f345 1"/>
                <a:gd name="f427" fmla="*/ 993775 f346 1"/>
                <a:gd name="f428" fmla="*/ 623888 f345 1"/>
                <a:gd name="f429" fmla="*/ 703263 f345 1"/>
                <a:gd name="f430" fmla="*/ 1069975 f346 1"/>
                <a:gd name="f431" fmla="*/ 788988 f345 1"/>
                <a:gd name="f432" fmla="*/ 1103313 f346 1"/>
                <a:gd name="f433" fmla="*/ 1130300 f346 1"/>
                <a:gd name="f434" fmla="*/ 833438 f345 1"/>
                <a:gd name="f435" fmla="*/ 1212850 f346 1"/>
                <a:gd name="f436" fmla="*/ 962025 f345 1"/>
                <a:gd name="f437" fmla="*/ 1052513 f345 1"/>
                <a:gd name="f438" fmla="*/ 1306513 f346 1"/>
                <a:gd name="f439" fmla="*/ 1077913 f345 1"/>
                <a:gd name="f440" fmla="*/ 1430338 f346 1"/>
                <a:gd name="f441" fmla="*/ 1047750 f345 1"/>
                <a:gd name="f442" fmla="*/ 1466850 f346 1"/>
                <a:gd name="f443" fmla="*/ 909638 f345 1"/>
                <a:gd name="f444" fmla="*/ 1343025 f346 1"/>
                <a:gd name="f445" fmla="*/ 1171575 f345 1"/>
                <a:gd name="f446" fmla="*/ 1377950 f346 1"/>
                <a:gd name="f447" fmla="*/ 1146175 f345 1"/>
                <a:gd name="f448" fmla="*/ 1276350 f346 1"/>
                <a:gd name="f449" fmla="*/ 1179513 f345 1"/>
                <a:gd name="f450" fmla="*/ 1295400 f346 1"/>
                <a:gd name="f451" fmla="*/ 1195388 f345 1"/>
                <a:gd name="f452" fmla="*/ f347 1 f2"/>
                <a:gd name="f453" fmla="*/ f350 1 927"/>
                <a:gd name="f454" fmla="*/ f351 1 779"/>
                <a:gd name="f455" fmla="*/ f352 1 927"/>
                <a:gd name="f456" fmla="*/ f353 1 779"/>
                <a:gd name="f457" fmla="*/ f354 1 927"/>
                <a:gd name="f458" fmla="*/ f355 1 779"/>
                <a:gd name="f459" fmla="*/ f356 1 927"/>
                <a:gd name="f460" fmla="*/ f357 1 779"/>
                <a:gd name="f461" fmla="*/ f358 1 927"/>
                <a:gd name="f462" fmla="*/ f359 1 779"/>
                <a:gd name="f463" fmla="*/ f360 1 927"/>
                <a:gd name="f464" fmla="*/ f361 1 779"/>
                <a:gd name="f465" fmla="*/ f362 1 927"/>
                <a:gd name="f466" fmla="*/ f363 1 779"/>
                <a:gd name="f467" fmla="*/ f364 1 927"/>
                <a:gd name="f468" fmla="*/ f365 1 779"/>
                <a:gd name="f469" fmla="*/ f366 1 927"/>
                <a:gd name="f470" fmla="*/ f367 1 779"/>
                <a:gd name="f471" fmla="*/ f368 1 927"/>
                <a:gd name="f472" fmla="*/ f369 1 779"/>
                <a:gd name="f473" fmla="*/ f370 1 927"/>
                <a:gd name="f474" fmla="*/ f371 1 779"/>
                <a:gd name="f475" fmla="*/ f372 1 927"/>
                <a:gd name="f476" fmla="*/ f373 1 779"/>
                <a:gd name="f477" fmla="*/ f374 1 927"/>
                <a:gd name="f478" fmla="*/ f375 1 927"/>
                <a:gd name="f479" fmla="*/ f376 1 779"/>
                <a:gd name="f480" fmla="*/ f377 1 927"/>
                <a:gd name="f481" fmla="*/ f378 1 779"/>
                <a:gd name="f482" fmla="*/ f379 1 927"/>
                <a:gd name="f483" fmla="*/ f380 1 779"/>
                <a:gd name="f484" fmla="*/ f381 1 927"/>
                <a:gd name="f485" fmla="*/ f382 1 779"/>
                <a:gd name="f486" fmla="*/ f383 1 927"/>
                <a:gd name="f487" fmla="*/ f384 1 779"/>
                <a:gd name="f488" fmla="*/ f385 1 927"/>
                <a:gd name="f489" fmla="*/ f386 1 779"/>
                <a:gd name="f490" fmla="*/ f387 1 927"/>
                <a:gd name="f491" fmla="*/ f388 1 779"/>
                <a:gd name="f492" fmla="*/ f389 1 927"/>
                <a:gd name="f493" fmla="*/ f390 1 779"/>
                <a:gd name="f494" fmla="*/ f391 1 927"/>
                <a:gd name="f495" fmla="*/ f392 1 779"/>
                <a:gd name="f496" fmla="*/ f393 1 927"/>
                <a:gd name="f497" fmla="*/ f394 1 779"/>
                <a:gd name="f498" fmla="*/ f395 1 927"/>
                <a:gd name="f499" fmla="*/ f396 1 779"/>
                <a:gd name="f500" fmla="*/ f397 1 927"/>
                <a:gd name="f501" fmla="*/ f398 1 779"/>
                <a:gd name="f502" fmla="*/ f399 1 927"/>
                <a:gd name="f503" fmla="*/ f400 1 779"/>
                <a:gd name="f504" fmla="*/ f401 1 927"/>
                <a:gd name="f505" fmla="*/ f402 1 779"/>
                <a:gd name="f506" fmla="*/ f403 1 927"/>
                <a:gd name="f507" fmla="*/ f404 1 779"/>
                <a:gd name="f508" fmla="*/ f405 1 927"/>
                <a:gd name="f509" fmla="*/ f406 1 779"/>
                <a:gd name="f510" fmla="*/ f407 1 927"/>
                <a:gd name="f511" fmla="*/ f408 1 927"/>
                <a:gd name="f512" fmla="*/ f409 1 779"/>
                <a:gd name="f513" fmla="*/ f410 1 779"/>
                <a:gd name="f514" fmla="*/ f411 1 927"/>
                <a:gd name="f515" fmla="*/ f412 1 927"/>
                <a:gd name="f516" fmla="*/ f413 1 779"/>
                <a:gd name="f517" fmla="*/ f414 1 927"/>
                <a:gd name="f518" fmla="*/ f415 1 779"/>
                <a:gd name="f519" fmla="*/ f416 1 927"/>
                <a:gd name="f520" fmla="*/ f417 1 779"/>
                <a:gd name="f521" fmla="*/ f418 1 927"/>
                <a:gd name="f522" fmla="*/ f419 1 779"/>
                <a:gd name="f523" fmla="*/ f420 1 927"/>
                <a:gd name="f524" fmla="*/ f421 1 779"/>
                <a:gd name="f525" fmla="*/ f422 1 927"/>
                <a:gd name="f526" fmla="*/ f423 1 779"/>
                <a:gd name="f527" fmla="*/ f424 1 927"/>
                <a:gd name="f528" fmla="*/ f425 1 779"/>
                <a:gd name="f529" fmla="*/ f426 1 779"/>
                <a:gd name="f530" fmla="*/ f427 1 927"/>
                <a:gd name="f531" fmla="*/ f428 1 779"/>
                <a:gd name="f532" fmla="*/ f429 1 779"/>
                <a:gd name="f533" fmla="*/ f430 1 927"/>
                <a:gd name="f534" fmla="*/ f431 1 779"/>
                <a:gd name="f535" fmla="*/ f432 1 927"/>
                <a:gd name="f536" fmla="*/ f433 1 927"/>
                <a:gd name="f537" fmla="*/ f434 1 779"/>
                <a:gd name="f538" fmla="*/ f435 1 927"/>
                <a:gd name="f539" fmla="*/ f436 1 779"/>
                <a:gd name="f540" fmla="*/ f437 1 779"/>
                <a:gd name="f541" fmla="*/ f438 1 927"/>
                <a:gd name="f542" fmla="*/ f439 1 779"/>
                <a:gd name="f543" fmla="*/ f440 1 927"/>
                <a:gd name="f544" fmla="*/ f441 1 779"/>
                <a:gd name="f545" fmla="*/ f442 1 927"/>
                <a:gd name="f546" fmla="*/ f443 1 779"/>
                <a:gd name="f547" fmla="*/ f444 1 927"/>
                <a:gd name="f548" fmla="*/ f445 1 779"/>
                <a:gd name="f549" fmla="*/ f446 1 927"/>
                <a:gd name="f550" fmla="*/ f447 1 779"/>
                <a:gd name="f551" fmla="*/ f448 1 927"/>
                <a:gd name="f552" fmla="*/ f449 1 779"/>
                <a:gd name="f553" fmla="*/ f450 1 927"/>
                <a:gd name="f554" fmla="*/ f451 1 779"/>
                <a:gd name="f555" fmla="*/ 0 1 f348"/>
                <a:gd name="f556" fmla="*/ f6 1 f348"/>
                <a:gd name="f557" fmla="*/ 0 1 f349"/>
                <a:gd name="f558" fmla="*/ f7 1 f349"/>
                <a:gd name="f559" fmla="+- f452 0 f1"/>
                <a:gd name="f560" fmla="*/ f453 1 f348"/>
                <a:gd name="f561" fmla="*/ f454 1 f349"/>
                <a:gd name="f562" fmla="*/ f455 1 f348"/>
                <a:gd name="f563" fmla="*/ f456 1 f349"/>
                <a:gd name="f564" fmla="*/ f457 1 f348"/>
                <a:gd name="f565" fmla="*/ f458 1 f349"/>
                <a:gd name="f566" fmla="*/ f459 1 f348"/>
                <a:gd name="f567" fmla="*/ f460 1 f349"/>
                <a:gd name="f568" fmla="*/ f461 1 f348"/>
                <a:gd name="f569" fmla="*/ f462 1 f349"/>
                <a:gd name="f570" fmla="*/ f463 1 f348"/>
                <a:gd name="f571" fmla="*/ f464 1 f349"/>
                <a:gd name="f572" fmla="*/ f465 1 f348"/>
                <a:gd name="f573" fmla="*/ f466 1 f349"/>
                <a:gd name="f574" fmla="*/ f467 1 f348"/>
                <a:gd name="f575" fmla="*/ f468 1 f349"/>
                <a:gd name="f576" fmla="*/ f469 1 f348"/>
                <a:gd name="f577" fmla="*/ f470 1 f349"/>
                <a:gd name="f578" fmla="*/ f471 1 f348"/>
                <a:gd name="f579" fmla="*/ f472 1 f349"/>
                <a:gd name="f580" fmla="*/ f473 1 f348"/>
                <a:gd name="f581" fmla="*/ f474 1 f349"/>
                <a:gd name="f582" fmla="*/ f475 1 f348"/>
                <a:gd name="f583" fmla="*/ f476 1 f349"/>
                <a:gd name="f584" fmla="*/ f477 1 f348"/>
                <a:gd name="f585" fmla="*/ f478 1 f348"/>
                <a:gd name="f586" fmla="*/ f479 1 f349"/>
                <a:gd name="f587" fmla="*/ f480 1 f348"/>
                <a:gd name="f588" fmla="*/ f481 1 f349"/>
                <a:gd name="f589" fmla="*/ f482 1 f348"/>
                <a:gd name="f590" fmla="*/ f483 1 f349"/>
                <a:gd name="f591" fmla="*/ f484 1 f348"/>
                <a:gd name="f592" fmla="*/ f485 1 f349"/>
                <a:gd name="f593" fmla="*/ f486 1 f348"/>
                <a:gd name="f594" fmla="*/ f487 1 f349"/>
                <a:gd name="f595" fmla="*/ f488 1 f348"/>
                <a:gd name="f596" fmla="*/ f489 1 f349"/>
                <a:gd name="f597" fmla="*/ f490 1 f348"/>
                <a:gd name="f598" fmla="*/ f491 1 f349"/>
                <a:gd name="f599" fmla="*/ f492 1 f348"/>
                <a:gd name="f600" fmla="*/ f493 1 f349"/>
                <a:gd name="f601" fmla="*/ f494 1 f348"/>
                <a:gd name="f602" fmla="*/ f495 1 f349"/>
                <a:gd name="f603" fmla="*/ f496 1 f348"/>
                <a:gd name="f604" fmla="*/ f497 1 f349"/>
                <a:gd name="f605" fmla="*/ f498 1 f348"/>
                <a:gd name="f606" fmla="*/ f499 1 f349"/>
                <a:gd name="f607" fmla="*/ f500 1 f348"/>
                <a:gd name="f608" fmla="*/ f501 1 f349"/>
                <a:gd name="f609" fmla="*/ f502 1 f348"/>
                <a:gd name="f610" fmla="*/ f503 1 f349"/>
                <a:gd name="f611" fmla="*/ f504 1 f348"/>
                <a:gd name="f612" fmla="*/ f505 1 f349"/>
                <a:gd name="f613" fmla="*/ f506 1 f348"/>
                <a:gd name="f614" fmla="*/ f507 1 f349"/>
                <a:gd name="f615" fmla="*/ f508 1 f348"/>
                <a:gd name="f616" fmla="*/ f509 1 f349"/>
                <a:gd name="f617" fmla="*/ f510 1 f348"/>
                <a:gd name="f618" fmla="*/ f511 1 f348"/>
                <a:gd name="f619" fmla="*/ f512 1 f349"/>
                <a:gd name="f620" fmla="*/ f513 1 f349"/>
                <a:gd name="f621" fmla="*/ f514 1 f348"/>
                <a:gd name="f622" fmla="*/ f515 1 f348"/>
                <a:gd name="f623" fmla="*/ f516 1 f349"/>
                <a:gd name="f624" fmla="*/ f517 1 f348"/>
                <a:gd name="f625" fmla="*/ f518 1 f349"/>
                <a:gd name="f626" fmla="*/ f519 1 f348"/>
                <a:gd name="f627" fmla="*/ f520 1 f349"/>
                <a:gd name="f628" fmla="*/ f521 1 f348"/>
                <a:gd name="f629" fmla="*/ f522 1 f349"/>
                <a:gd name="f630" fmla="*/ f523 1 f348"/>
                <a:gd name="f631" fmla="*/ f524 1 f349"/>
                <a:gd name="f632" fmla="*/ f525 1 f348"/>
                <a:gd name="f633" fmla="*/ f526 1 f349"/>
                <a:gd name="f634" fmla="*/ f527 1 f348"/>
                <a:gd name="f635" fmla="*/ f528 1 f349"/>
                <a:gd name="f636" fmla="*/ f529 1 f349"/>
                <a:gd name="f637" fmla="*/ f530 1 f348"/>
                <a:gd name="f638" fmla="*/ f531 1 f349"/>
                <a:gd name="f639" fmla="*/ f532 1 f349"/>
                <a:gd name="f640" fmla="*/ f533 1 f348"/>
                <a:gd name="f641" fmla="*/ f534 1 f349"/>
                <a:gd name="f642" fmla="*/ f535 1 f348"/>
                <a:gd name="f643" fmla="*/ f536 1 f348"/>
                <a:gd name="f644" fmla="*/ f537 1 f349"/>
                <a:gd name="f645" fmla="*/ f538 1 f348"/>
                <a:gd name="f646" fmla="*/ f539 1 f349"/>
                <a:gd name="f647" fmla="*/ f540 1 f349"/>
                <a:gd name="f648" fmla="*/ f541 1 f348"/>
                <a:gd name="f649" fmla="*/ f542 1 f349"/>
                <a:gd name="f650" fmla="*/ f543 1 f348"/>
                <a:gd name="f651" fmla="*/ f544 1 f349"/>
                <a:gd name="f652" fmla="*/ f545 1 f348"/>
                <a:gd name="f653" fmla="*/ f546 1 f349"/>
                <a:gd name="f654" fmla="*/ f547 1 f348"/>
                <a:gd name="f655" fmla="*/ f548 1 f349"/>
                <a:gd name="f656" fmla="*/ f549 1 f348"/>
                <a:gd name="f657" fmla="*/ f550 1 f349"/>
                <a:gd name="f658" fmla="*/ f551 1 f348"/>
                <a:gd name="f659" fmla="*/ f552 1 f349"/>
                <a:gd name="f660" fmla="*/ f553 1 f348"/>
                <a:gd name="f661" fmla="*/ f554 1 f349"/>
                <a:gd name="f662" fmla="*/ f555 f343 1"/>
                <a:gd name="f663" fmla="*/ f556 f343 1"/>
                <a:gd name="f664" fmla="*/ f558 f344 1"/>
                <a:gd name="f665" fmla="*/ f557 f344 1"/>
                <a:gd name="f666" fmla="*/ f560 f343 1"/>
                <a:gd name="f667" fmla="*/ f561 f344 1"/>
                <a:gd name="f668" fmla="*/ f562 f343 1"/>
                <a:gd name="f669" fmla="*/ f563 f344 1"/>
                <a:gd name="f670" fmla="*/ f564 f343 1"/>
                <a:gd name="f671" fmla="*/ f565 f344 1"/>
                <a:gd name="f672" fmla="*/ f566 f343 1"/>
                <a:gd name="f673" fmla="*/ f567 f344 1"/>
                <a:gd name="f674" fmla="*/ f568 f343 1"/>
                <a:gd name="f675" fmla="*/ f569 f344 1"/>
                <a:gd name="f676" fmla="*/ f570 f343 1"/>
                <a:gd name="f677" fmla="*/ f571 f344 1"/>
                <a:gd name="f678" fmla="*/ f572 f343 1"/>
                <a:gd name="f679" fmla="*/ f573 f344 1"/>
                <a:gd name="f680" fmla="*/ f574 f343 1"/>
                <a:gd name="f681" fmla="*/ f575 f344 1"/>
                <a:gd name="f682" fmla="*/ f576 f343 1"/>
                <a:gd name="f683" fmla="*/ f577 f344 1"/>
                <a:gd name="f684" fmla="*/ f578 f343 1"/>
                <a:gd name="f685" fmla="*/ f579 f344 1"/>
                <a:gd name="f686" fmla="*/ f580 f343 1"/>
                <a:gd name="f687" fmla="*/ f581 f344 1"/>
                <a:gd name="f688" fmla="*/ f582 f343 1"/>
                <a:gd name="f689" fmla="*/ f583 f344 1"/>
                <a:gd name="f690" fmla="*/ f584 f343 1"/>
                <a:gd name="f691" fmla="*/ f585 f343 1"/>
                <a:gd name="f692" fmla="*/ f586 f344 1"/>
                <a:gd name="f693" fmla="*/ f587 f343 1"/>
                <a:gd name="f694" fmla="*/ f588 f344 1"/>
                <a:gd name="f695" fmla="*/ f589 f343 1"/>
                <a:gd name="f696" fmla="*/ f590 f344 1"/>
                <a:gd name="f697" fmla="*/ f591 f343 1"/>
                <a:gd name="f698" fmla="*/ f592 f344 1"/>
                <a:gd name="f699" fmla="*/ f593 f343 1"/>
                <a:gd name="f700" fmla="*/ f594 f344 1"/>
                <a:gd name="f701" fmla="*/ f595 f343 1"/>
                <a:gd name="f702" fmla="*/ f596 f344 1"/>
                <a:gd name="f703" fmla="*/ f597 f343 1"/>
                <a:gd name="f704" fmla="*/ f598 f344 1"/>
                <a:gd name="f705" fmla="*/ f599 f343 1"/>
                <a:gd name="f706" fmla="*/ f600 f344 1"/>
                <a:gd name="f707" fmla="*/ f601 f343 1"/>
                <a:gd name="f708" fmla="*/ f602 f344 1"/>
                <a:gd name="f709" fmla="*/ f603 f343 1"/>
                <a:gd name="f710" fmla="*/ f604 f344 1"/>
                <a:gd name="f711" fmla="*/ f605 f343 1"/>
                <a:gd name="f712" fmla="*/ f606 f344 1"/>
                <a:gd name="f713" fmla="*/ f607 f343 1"/>
                <a:gd name="f714" fmla="*/ f608 f344 1"/>
                <a:gd name="f715" fmla="*/ f609 f343 1"/>
                <a:gd name="f716" fmla="*/ f610 f344 1"/>
                <a:gd name="f717" fmla="*/ f611 f343 1"/>
                <a:gd name="f718" fmla="*/ f612 f344 1"/>
                <a:gd name="f719" fmla="*/ f613 f343 1"/>
                <a:gd name="f720" fmla="*/ f614 f344 1"/>
                <a:gd name="f721" fmla="*/ f615 f343 1"/>
                <a:gd name="f722" fmla="*/ f616 f344 1"/>
                <a:gd name="f723" fmla="*/ f617 f343 1"/>
                <a:gd name="f724" fmla="*/ f618 f343 1"/>
                <a:gd name="f725" fmla="*/ f619 f344 1"/>
                <a:gd name="f726" fmla="*/ f620 f344 1"/>
                <a:gd name="f727" fmla="*/ f621 f343 1"/>
                <a:gd name="f728" fmla="*/ f622 f343 1"/>
                <a:gd name="f729" fmla="*/ f623 f344 1"/>
                <a:gd name="f730" fmla="*/ f624 f343 1"/>
                <a:gd name="f731" fmla="*/ f625 f344 1"/>
                <a:gd name="f732" fmla="*/ f626 f343 1"/>
                <a:gd name="f733" fmla="*/ f627 f344 1"/>
                <a:gd name="f734" fmla="*/ f628 f343 1"/>
                <a:gd name="f735" fmla="*/ f629 f344 1"/>
                <a:gd name="f736" fmla="*/ f630 f343 1"/>
                <a:gd name="f737" fmla="*/ f631 f344 1"/>
                <a:gd name="f738" fmla="*/ f632 f343 1"/>
                <a:gd name="f739" fmla="*/ f633 f344 1"/>
                <a:gd name="f740" fmla="*/ f634 f343 1"/>
                <a:gd name="f741" fmla="*/ f635 f344 1"/>
                <a:gd name="f742" fmla="*/ f636 f344 1"/>
                <a:gd name="f743" fmla="*/ f637 f343 1"/>
                <a:gd name="f744" fmla="*/ f638 f344 1"/>
                <a:gd name="f745" fmla="*/ f639 f344 1"/>
                <a:gd name="f746" fmla="*/ f640 f343 1"/>
                <a:gd name="f747" fmla="*/ f641 f344 1"/>
                <a:gd name="f748" fmla="*/ f642 f343 1"/>
                <a:gd name="f749" fmla="*/ f643 f343 1"/>
                <a:gd name="f750" fmla="*/ f644 f344 1"/>
                <a:gd name="f751" fmla="*/ f645 f343 1"/>
                <a:gd name="f752" fmla="*/ f646 f344 1"/>
                <a:gd name="f753" fmla="*/ f647 f344 1"/>
                <a:gd name="f754" fmla="*/ f648 f343 1"/>
                <a:gd name="f755" fmla="*/ f649 f344 1"/>
                <a:gd name="f756" fmla="*/ f650 f343 1"/>
                <a:gd name="f757" fmla="*/ f651 f344 1"/>
                <a:gd name="f758" fmla="*/ f652 f343 1"/>
                <a:gd name="f759" fmla="*/ f653 f344 1"/>
                <a:gd name="f760" fmla="*/ f654 f343 1"/>
                <a:gd name="f761" fmla="*/ f655 f344 1"/>
                <a:gd name="f762" fmla="*/ f656 f343 1"/>
                <a:gd name="f763" fmla="*/ f657 f344 1"/>
                <a:gd name="f764" fmla="*/ f658 f343 1"/>
                <a:gd name="f765" fmla="*/ f659 f344 1"/>
                <a:gd name="f766" fmla="*/ f660 f343 1"/>
                <a:gd name="f767" fmla="*/ f661 f344 1"/>
              </a:gdLst>
              <a:ahLst/>
              <a:cxnLst>
                <a:cxn ang="3cd4">
                  <a:pos x="hc" y="t"/>
                </a:cxn>
                <a:cxn ang="0">
                  <a:pos x="r" y="vc"/>
                </a:cxn>
                <a:cxn ang="cd4">
                  <a:pos x="hc" y="b"/>
                </a:cxn>
                <a:cxn ang="cd2">
                  <a:pos x="l" y="vc"/>
                </a:cxn>
                <a:cxn ang="f559">
                  <a:pos x="f666" y="f667"/>
                </a:cxn>
                <a:cxn ang="f559">
                  <a:pos x="f668" y="f669"/>
                </a:cxn>
                <a:cxn ang="f559">
                  <a:pos x="f670" y="f671"/>
                </a:cxn>
                <a:cxn ang="f559">
                  <a:pos x="f672" y="f673"/>
                </a:cxn>
                <a:cxn ang="f559">
                  <a:pos x="f674" y="f675"/>
                </a:cxn>
                <a:cxn ang="f559">
                  <a:pos x="f676" y="f677"/>
                </a:cxn>
                <a:cxn ang="f559">
                  <a:pos x="f678" y="f679"/>
                </a:cxn>
                <a:cxn ang="f559">
                  <a:pos x="f680" y="f681"/>
                </a:cxn>
                <a:cxn ang="f559">
                  <a:pos x="f682" y="f683"/>
                </a:cxn>
                <a:cxn ang="f559">
                  <a:pos x="f684" y="f685"/>
                </a:cxn>
                <a:cxn ang="f559">
                  <a:pos x="f686" y="f687"/>
                </a:cxn>
                <a:cxn ang="f559">
                  <a:pos x="f688" y="f689"/>
                </a:cxn>
                <a:cxn ang="f559">
                  <a:pos x="f690" y="f689"/>
                </a:cxn>
                <a:cxn ang="f559">
                  <a:pos x="f691" y="f692"/>
                </a:cxn>
                <a:cxn ang="f559">
                  <a:pos x="f693" y="f694"/>
                </a:cxn>
                <a:cxn ang="f559">
                  <a:pos x="f695" y="f696"/>
                </a:cxn>
                <a:cxn ang="f559">
                  <a:pos x="f697" y="f698"/>
                </a:cxn>
                <a:cxn ang="f559">
                  <a:pos x="f699" y="f700"/>
                </a:cxn>
                <a:cxn ang="f559">
                  <a:pos x="f701" y="f702"/>
                </a:cxn>
                <a:cxn ang="f559">
                  <a:pos x="f703" y="f704"/>
                </a:cxn>
                <a:cxn ang="f559">
                  <a:pos x="f705" y="f706"/>
                </a:cxn>
                <a:cxn ang="f559">
                  <a:pos x="f707" y="f708"/>
                </a:cxn>
                <a:cxn ang="f559">
                  <a:pos x="f709" y="f710"/>
                </a:cxn>
                <a:cxn ang="f559">
                  <a:pos x="f711" y="f712"/>
                </a:cxn>
                <a:cxn ang="f559">
                  <a:pos x="f713" y="f714"/>
                </a:cxn>
                <a:cxn ang="f559">
                  <a:pos x="f715" y="f716"/>
                </a:cxn>
                <a:cxn ang="f559">
                  <a:pos x="f717" y="f718"/>
                </a:cxn>
                <a:cxn ang="f559">
                  <a:pos x="f719" y="f720"/>
                </a:cxn>
                <a:cxn ang="f559">
                  <a:pos x="f721" y="f722"/>
                </a:cxn>
                <a:cxn ang="f559">
                  <a:pos x="f723" y="f716"/>
                </a:cxn>
                <a:cxn ang="f559">
                  <a:pos x="f724" y="f725"/>
                </a:cxn>
                <a:cxn ang="f559">
                  <a:pos x="f711" y="f726"/>
                </a:cxn>
                <a:cxn ang="f559">
                  <a:pos x="f727" y="f722"/>
                </a:cxn>
                <a:cxn ang="f559">
                  <a:pos x="f728" y="f729"/>
                </a:cxn>
                <a:cxn ang="f559">
                  <a:pos x="f730" y="f731"/>
                </a:cxn>
                <a:cxn ang="f559">
                  <a:pos x="f732" y="f733"/>
                </a:cxn>
                <a:cxn ang="f559">
                  <a:pos x="f734" y="f735"/>
                </a:cxn>
                <a:cxn ang="f559">
                  <a:pos x="f736" y="f737"/>
                </a:cxn>
                <a:cxn ang="f559">
                  <a:pos x="f738" y="f739"/>
                </a:cxn>
                <a:cxn ang="f559">
                  <a:pos x="f740" y="f741"/>
                </a:cxn>
                <a:cxn ang="f559">
                  <a:pos x="f740" y="f742"/>
                </a:cxn>
                <a:cxn ang="f559">
                  <a:pos x="f743" y="f744"/>
                </a:cxn>
                <a:cxn ang="f559">
                  <a:pos x="f699" y="f745"/>
                </a:cxn>
                <a:cxn ang="f559">
                  <a:pos x="f746" y="f747"/>
                </a:cxn>
                <a:cxn ang="f559">
                  <a:pos x="f748" y="f667"/>
                </a:cxn>
                <a:cxn ang="f559">
                  <a:pos x="f749" y="f750"/>
                </a:cxn>
                <a:cxn ang="f559">
                  <a:pos x="f751" y="f752"/>
                </a:cxn>
                <a:cxn ang="f559">
                  <a:pos x="f693" y="f753"/>
                </a:cxn>
                <a:cxn ang="f559">
                  <a:pos x="f754" y="f755"/>
                </a:cxn>
                <a:cxn ang="f559">
                  <a:pos x="f756" y="f757"/>
                </a:cxn>
                <a:cxn ang="f559">
                  <a:pos x="f758" y="f759"/>
                </a:cxn>
                <a:cxn ang="f559">
                  <a:pos x="f760" y="f761"/>
                </a:cxn>
                <a:cxn ang="f559">
                  <a:pos x="f762" y="f763"/>
                </a:cxn>
                <a:cxn ang="f559">
                  <a:pos x="f764" y="f765"/>
                </a:cxn>
                <a:cxn ang="f559">
                  <a:pos x="f766" y="f767"/>
                </a:cxn>
              </a:cxnLst>
              <a:rect l="f662" t="f665" r="f663" b="f664"/>
              <a:pathLst>
                <a:path w="927" h="779">
                  <a:moveTo>
                    <a:pt x="f8" y="f9"/>
                  </a:moveTo>
                  <a:lnTo>
                    <a:pt x="f10" y="f11"/>
                  </a:lnTo>
                  <a:lnTo>
                    <a:pt x="f12" y="f13"/>
                  </a:lnTo>
                  <a:lnTo>
                    <a:pt x="f10" y="f14"/>
                  </a:lnTo>
                  <a:lnTo>
                    <a:pt x="f15" y="f16"/>
                  </a:lnTo>
                  <a:lnTo>
                    <a:pt x="f8" y="f9"/>
                  </a:lnTo>
                  <a:close/>
                  <a:moveTo>
                    <a:pt x="f17" y="f18"/>
                  </a:moveTo>
                  <a:lnTo>
                    <a:pt x="f12" y="f19"/>
                  </a:lnTo>
                  <a:lnTo>
                    <a:pt x="f20" y="f18"/>
                  </a:lnTo>
                  <a:lnTo>
                    <a:pt x="f17" y="f21"/>
                  </a:lnTo>
                  <a:lnTo>
                    <a:pt x="f22" y="f23"/>
                  </a:lnTo>
                  <a:lnTo>
                    <a:pt x="f24" y="f18"/>
                  </a:lnTo>
                  <a:lnTo>
                    <a:pt x="f25" y="f18"/>
                  </a:lnTo>
                  <a:lnTo>
                    <a:pt x="f17" y="f18"/>
                  </a:lnTo>
                  <a:close/>
                  <a:moveTo>
                    <a:pt x="f26" y="f27"/>
                  </a:moveTo>
                  <a:lnTo>
                    <a:pt x="f28" y="f29"/>
                  </a:lnTo>
                  <a:lnTo>
                    <a:pt x="f28" y="f7"/>
                  </a:lnTo>
                  <a:lnTo>
                    <a:pt x="f30" y="f7"/>
                  </a:lnTo>
                  <a:lnTo>
                    <a:pt x="f31" y="f29"/>
                  </a:lnTo>
                  <a:lnTo>
                    <a:pt x="f31" y="f27"/>
                  </a:lnTo>
                  <a:lnTo>
                    <a:pt x="f26" y="f27"/>
                  </a:lnTo>
                  <a:close/>
                  <a:moveTo>
                    <a:pt x="f32" y="f33"/>
                  </a:moveTo>
                  <a:lnTo>
                    <a:pt x="f34" y="f35"/>
                  </a:lnTo>
                  <a:lnTo>
                    <a:pt x="f36" y="f37"/>
                  </a:lnTo>
                  <a:lnTo>
                    <a:pt x="f38" y="f39"/>
                  </a:lnTo>
                  <a:lnTo>
                    <a:pt x="f40" y="f41"/>
                  </a:lnTo>
                  <a:lnTo>
                    <a:pt x="f42" y="f43"/>
                  </a:lnTo>
                  <a:lnTo>
                    <a:pt x="f44" y="f45"/>
                  </a:lnTo>
                  <a:lnTo>
                    <a:pt x="f32" y="f33"/>
                  </a:lnTo>
                  <a:close/>
                  <a:moveTo>
                    <a:pt x="f46" y="f47"/>
                  </a:moveTo>
                  <a:lnTo>
                    <a:pt x="f48" y="f49"/>
                  </a:lnTo>
                  <a:lnTo>
                    <a:pt x="f50" y="f49"/>
                  </a:lnTo>
                  <a:lnTo>
                    <a:pt x="f51" y="f52"/>
                  </a:lnTo>
                  <a:lnTo>
                    <a:pt x="f53" y="f54"/>
                  </a:lnTo>
                  <a:lnTo>
                    <a:pt x="f55" y="f56"/>
                  </a:lnTo>
                  <a:lnTo>
                    <a:pt x="f57" y="f58"/>
                  </a:lnTo>
                  <a:lnTo>
                    <a:pt x="f59" y="f60"/>
                  </a:lnTo>
                  <a:lnTo>
                    <a:pt x="f46" y="f47"/>
                  </a:lnTo>
                  <a:close/>
                  <a:moveTo>
                    <a:pt x="f61" y="f62"/>
                  </a:moveTo>
                  <a:lnTo>
                    <a:pt x="f63" y="f64"/>
                  </a:lnTo>
                  <a:lnTo>
                    <a:pt x="f65" y="f66"/>
                  </a:lnTo>
                  <a:lnTo>
                    <a:pt x="f61" y="f67"/>
                  </a:lnTo>
                  <a:lnTo>
                    <a:pt x="f68" y="f69"/>
                  </a:lnTo>
                  <a:lnTo>
                    <a:pt x="f70" y="f71"/>
                  </a:lnTo>
                  <a:lnTo>
                    <a:pt x="f61" y="f62"/>
                  </a:lnTo>
                  <a:close/>
                  <a:moveTo>
                    <a:pt x="f72" y="f73"/>
                  </a:moveTo>
                  <a:lnTo>
                    <a:pt x="f74" y="f75"/>
                  </a:lnTo>
                  <a:lnTo>
                    <a:pt x="f76" y="f77"/>
                  </a:lnTo>
                  <a:lnTo>
                    <a:pt x="f78" y="f79"/>
                  </a:lnTo>
                  <a:lnTo>
                    <a:pt x="f80" y="f81"/>
                  </a:lnTo>
                  <a:lnTo>
                    <a:pt x="f82" y="f83"/>
                  </a:lnTo>
                  <a:lnTo>
                    <a:pt x="f84" y="f85"/>
                  </a:lnTo>
                  <a:lnTo>
                    <a:pt x="f72" y="f79"/>
                  </a:lnTo>
                  <a:lnTo>
                    <a:pt x="f86" y="f87"/>
                  </a:lnTo>
                  <a:lnTo>
                    <a:pt x="f88" y="f87"/>
                  </a:lnTo>
                  <a:lnTo>
                    <a:pt x="f72" y="f73"/>
                  </a:lnTo>
                  <a:close/>
                  <a:moveTo>
                    <a:pt x="f36" y="f89"/>
                  </a:moveTo>
                  <a:lnTo>
                    <a:pt x="f34" y="f90"/>
                  </a:lnTo>
                  <a:lnTo>
                    <a:pt x="f91" y="f92"/>
                  </a:lnTo>
                  <a:lnTo>
                    <a:pt x="f34" y="f92"/>
                  </a:lnTo>
                  <a:lnTo>
                    <a:pt x="f36" y="f89"/>
                  </a:lnTo>
                  <a:close/>
                  <a:moveTo>
                    <a:pt x="f86" y="f19"/>
                  </a:moveTo>
                  <a:lnTo>
                    <a:pt x="f88" y="f93"/>
                  </a:lnTo>
                  <a:lnTo>
                    <a:pt x="f72" y="f94"/>
                  </a:lnTo>
                  <a:lnTo>
                    <a:pt x="f80" y="f95"/>
                  </a:lnTo>
                  <a:lnTo>
                    <a:pt x="f96" y="f97"/>
                  </a:lnTo>
                  <a:lnTo>
                    <a:pt x="f98" y="f99"/>
                  </a:lnTo>
                  <a:lnTo>
                    <a:pt x="f100" y="f101"/>
                  </a:lnTo>
                  <a:lnTo>
                    <a:pt x="f102" y="f103"/>
                  </a:lnTo>
                  <a:lnTo>
                    <a:pt x="f104" y="f105"/>
                  </a:lnTo>
                  <a:lnTo>
                    <a:pt x="f61" y="f106"/>
                  </a:lnTo>
                  <a:lnTo>
                    <a:pt x="f107" y="f108"/>
                  </a:lnTo>
                  <a:lnTo>
                    <a:pt x="f109" y="f110"/>
                  </a:lnTo>
                  <a:lnTo>
                    <a:pt x="f65" y="f111"/>
                  </a:lnTo>
                  <a:lnTo>
                    <a:pt x="f63" y="f110"/>
                  </a:lnTo>
                  <a:lnTo>
                    <a:pt x="f63" y="f112"/>
                  </a:lnTo>
                  <a:lnTo>
                    <a:pt x="f61" y="f113"/>
                  </a:lnTo>
                  <a:lnTo>
                    <a:pt x="f104" y="f108"/>
                  </a:lnTo>
                  <a:lnTo>
                    <a:pt x="f114" y="f115"/>
                  </a:lnTo>
                  <a:lnTo>
                    <a:pt x="f116" y="f117"/>
                  </a:lnTo>
                  <a:lnTo>
                    <a:pt x="f104" y="f118"/>
                  </a:lnTo>
                  <a:lnTo>
                    <a:pt x="f119" y="f120"/>
                  </a:lnTo>
                  <a:lnTo>
                    <a:pt x="f102" y="f105"/>
                  </a:lnTo>
                  <a:lnTo>
                    <a:pt x="f119" y="f118"/>
                  </a:lnTo>
                  <a:lnTo>
                    <a:pt x="f102" y="f121"/>
                  </a:lnTo>
                  <a:lnTo>
                    <a:pt x="f122" y="f121"/>
                  </a:lnTo>
                  <a:lnTo>
                    <a:pt x="f100" y="f120"/>
                  </a:lnTo>
                  <a:lnTo>
                    <a:pt x="f123" y="f101"/>
                  </a:lnTo>
                  <a:lnTo>
                    <a:pt x="f124" y="f125"/>
                  </a:lnTo>
                  <a:lnTo>
                    <a:pt x="f126" y="f127"/>
                  </a:lnTo>
                  <a:lnTo>
                    <a:pt x="f128" y="f129"/>
                  </a:lnTo>
                  <a:lnTo>
                    <a:pt x="f130" y="f131"/>
                  </a:lnTo>
                  <a:lnTo>
                    <a:pt x="f123" y="f132"/>
                  </a:lnTo>
                  <a:lnTo>
                    <a:pt x="f123" y="f105"/>
                  </a:lnTo>
                  <a:lnTo>
                    <a:pt x="f123" y="f118"/>
                  </a:lnTo>
                  <a:lnTo>
                    <a:pt x="f133" y="f117"/>
                  </a:lnTo>
                  <a:lnTo>
                    <a:pt x="f134" y="f115"/>
                  </a:lnTo>
                  <a:lnTo>
                    <a:pt x="f30" y="f58"/>
                  </a:lnTo>
                  <a:lnTo>
                    <a:pt x="f135" y="f136"/>
                  </a:lnTo>
                  <a:lnTo>
                    <a:pt x="f137" y="f138"/>
                  </a:lnTo>
                  <a:lnTo>
                    <a:pt x="f15" y="f139"/>
                  </a:lnTo>
                  <a:lnTo>
                    <a:pt x="f17" y="f140"/>
                  </a:lnTo>
                  <a:lnTo>
                    <a:pt x="f141" y="f142"/>
                  </a:lnTo>
                  <a:lnTo>
                    <a:pt x="f143" y="f5"/>
                  </a:lnTo>
                  <a:lnTo>
                    <a:pt x="f144" y="f145"/>
                  </a:lnTo>
                  <a:lnTo>
                    <a:pt x="f146" y="f5"/>
                  </a:lnTo>
                  <a:lnTo>
                    <a:pt x="f147" y="f5"/>
                  </a:lnTo>
                  <a:lnTo>
                    <a:pt x="f148" y="f145"/>
                  </a:lnTo>
                  <a:lnTo>
                    <a:pt x="f149" y="f150"/>
                  </a:lnTo>
                  <a:lnTo>
                    <a:pt x="f149" y="f151"/>
                  </a:lnTo>
                  <a:lnTo>
                    <a:pt x="f149" y="f152"/>
                  </a:lnTo>
                  <a:lnTo>
                    <a:pt x="f148" y="f153"/>
                  </a:lnTo>
                  <a:lnTo>
                    <a:pt x="f148" y="f154"/>
                  </a:lnTo>
                  <a:lnTo>
                    <a:pt x="f148" y="f155"/>
                  </a:lnTo>
                  <a:lnTo>
                    <a:pt x="f149" y="f156"/>
                  </a:lnTo>
                  <a:lnTo>
                    <a:pt x="f157" y="f158"/>
                  </a:lnTo>
                  <a:lnTo>
                    <a:pt x="f159" y="f156"/>
                  </a:lnTo>
                  <a:lnTo>
                    <a:pt x="f160" y="f140"/>
                  </a:lnTo>
                  <a:lnTo>
                    <a:pt x="f161" y="f162"/>
                  </a:lnTo>
                  <a:lnTo>
                    <a:pt x="f163" y="f164"/>
                  </a:lnTo>
                  <a:lnTo>
                    <a:pt x="f163" y="f165"/>
                  </a:lnTo>
                  <a:lnTo>
                    <a:pt x="f166" y="f167"/>
                  </a:lnTo>
                  <a:lnTo>
                    <a:pt x="f23" y="f164"/>
                  </a:lnTo>
                  <a:lnTo>
                    <a:pt x="f168" y="f154"/>
                  </a:lnTo>
                  <a:lnTo>
                    <a:pt x="f13" y="f169"/>
                  </a:lnTo>
                  <a:lnTo>
                    <a:pt x="f170" y="f162"/>
                  </a:lnTo>
                  <a:lnTo>
                    <a:pt x="f171" y="f172"/>
                  </a:lnTo>
                  <a:lnTo>
                    <a:pt x="f173" y="f155"/>
                  </a:lnTo>
                  <a:lnTo>
                    <a:pt x="f174" y="f140"/>
                  </a:lnTo>
                  <a:lnTo>
                    <a:pt x="f175" y="f156"/>
                  </a:lnTo>
                  <a:lnTo>
                    <a:pt x="f176" y="f158"/>
                  </a:lnTo>
                  <a:lnTo>
                    <a:pt x="f177" y="f178"/>
                  </a:lnTo>
                  <a:lnTo>
                    <a:pt x="f179" y="f180"/>
                  </a:lnTo>
                  <a:lnTo>
                    <a:pt x="f181" y="f182"/>
                  </a:lnTo>
                  <a:lnTo>
                    <a:pt x="f183" y="f182"/>
                  </a:lnTo>
                  <a:lnTo>
                    <a:pt x="f59" y="f139"/>
                  </a:lnTo>
                  <a:lnTo>
                    <a:pt x="f184" y="f185"/>
                  </a:lnTo>
                  <a:lnTo>
                    <a:pt x="f101" y="f186"/>
                  </a:lnTo>
                  <a:lnTo>
                    <a:pt x="f101" y="f139"/>
                  </a:lnTo>
                  <a:lnTo>
                    <a:pt x="f187" y="f172"/>
                  </a:lnTo>
                  <a:lnTo>
                    <a:pt x="f120" y="f164"/>
                  </a:lnTo>
                  <a:lnTo>
                    <a:pt x="f108" y="f169"/>
                  </a:lnTo>
                  <a:lnTo>
                    <a:pt x="f188" y="f155"/>
                  </a:lnTo>
                  <a:lnTo>
                    <a:pt x="f189" y="f156"/>
                  </a:lnTo>
                  <a:lnTo>
                    <a:pt x="f190" y="f180"/>
                  </a:lnTo>
                  <a:lnTo>
                    <a:pt x="f191" y="f139"/>
                  </a:lnTo>
                  <a:lnTo>
                    <a:pt x="f139" y="f186"/>
                  </a:lnTo>
                  <a:lnTo>
                    <a:pt x="f153" y="f192"/>
                  </a:lnTo>
                  <a:lnTo>
                    <a:pt x="f5" y="f193"/>
                  </a:lnTo>
                  <a:lnTo>
                    <a:pt x="f5" y="f194"/>
                  </a:lnTo>
                  <a:lnTo>
                    <a:pt x="f195" y="f191"/>
                  </a:lnTo>
                  <a:lnTo>
                    <a:pt x="f150" y="f138"/>
                  </a:lnTo>
                  <a:lnTo>
                    <a:pt x="f196" y="f197"/>
                  </a:lnTo>
                  <a:lnTo>
                    <a:pt x="f198" y="f199"/>
                  </a:lnTo>
                  <a:lnTo>
                    <a:pt x="f196" y="f200"/>
                  </a:lnTo>
                  <a:lnTo>
                    <a:pt x="f198" y="f201"/>
                  </a:lnTo>
                  <a:lnTo>
                    <a:pt x="f198" y="f202"/>
                  </a:lnTo>
                  <a:lnTo>
                    <a:pt x="f203" y="f204"/>
                  </a:lnTo>
                  <a:lnTo>
                    <a:pt x="f203" y="f205"/>
                  </a:lnTo>
                  <a:lnTo>
                    <a:pt x="f198" y="f206"/>
                  </a:lnTo>
                  <a:lnTo>
                    <a:pt x="f198" y="f207"/>
                  </a:lnTo>
                  <a:lnTo>
                    <a:pt x="f203" y="f208"/>
                  </a:lnTo>
                  <a:lnTo>
                    <a:pt x="f196" y="f208"/>
                  </a:lnTo>
                  <a:lnTo>
                    <a:pt x="f154" y="f207"/>
                  </a:lnTo>
                  <a:lnTo>
                    <a:pt x="f169" y="f209"/>
                  </a:lnTo>
                  <a:lnTo>
                    <a:pt x="f155" y="f201"/>
                  </a:lnTo>
                  <a:lnTo>
                    <a:pt x="f155" y="f210"/>
                  </a:lnTo>
                  <a:lnTo>
                    <a:pt x="f156" y="f210"/>
                  </a:lnTo>
                  <a:lnTo>
                    <a:pt x="f211" y="f200"/>
                  </a:lnTo>
                  <a:lnTo>
                    <a:pt x="f182" y="f212"/>
                  </a:lnTo>
                  <a:lnTo>
                    <a:pt x="f139" y="f213"/>
                  </a:lnTo>
                  <a:lnTo>
                    <a:pt x="f214" y="f215"/>
                  </a:lnTo>
                  <a:lnTo>
                    <a:pt x="f214" y="f201"/>
                  </a:lnTo>
                  <a:lnTo>
                    <a:pt x="f158" y="f209"/>
                  </a:lnTo>
                  <a:lnTo>
                    <a:pt x="f216" y="f204"/>
                  </a:lnTo>
                  <a:lnTo>
                    <a:pt x="f155" y="f205"/>
                  </a:lnTo>
                  <a:lnTo>
                    <a:pt x="f217" y="f209"/>
                  </a:lnTo>
                  <a:lnTo>
                    <a:pt x="f218" y="f219"/>
                  </a:lnTo>
                  <a:lnTo>
                    <a:pt x="f220" y="f200"/>
                  </a:lnTo>
                  <a:lnTo>
                    <a:pt x="f197" y="f210"/>
                  </a:lnTo>
                  <a:lnTo>
                    <a:pt x="f213" y="f213"/>
                  </a:lnTo>
                  <a:lnTo>
                    <a:pt x="f200" y="f213"/>
                  </a:lnTo>
                  <a:lnTo>
                    <a:pt x="f221" y="f222"/>
                  </a:lnTo>
                  <a:lnTo>
                    <a:pt x="f205" y="f199"/>
                  </a:lnTo>
                  <a:lnTo>
                    <a:pt x="f223" y="f213"/>
                  </a:lnTo>
                  <a:lnTo>
                    <a:pt x="f224" y="f210"/>
                  </a:lnTo>
                  <a:lnTo>
                    <a:pt x="f209" y="f210"/>
                  </a:lnTo>
                  <a:lnTo>
                    <a:pt x="f225" y="f226"/>
                  </a:lnTo>
                  <a:lnTo>
                    <a:pt x="f227" y="f219"/>
                  </a:lnTo>
                  <a:lnTo>
                    <a:pt x="f228" y="f209"/>
                  </a:lnTo>
                  <a:lnTo>
                    <a:pt x="f188" y="f206"/>
                  </a:lnTo>
                  <a:lnTo>
                    <a:pt x="f229" y="f206"/>
                  </a:lnTo>
                  <a:lnTo>
                    <a:pt x="f52" y="f209"/>
                  </a:lnTo>
                  <a:lnTo>
                    <a:pt x="f52" y="f136"/>
                  </a:lnTo>
                  <a:lnTo>
                    <a:pt x="f230" y="f226"/>
                  </a:lnTo>
                  <a:lnTo>
                    <a:pt x="f111" y="f200"/>
                  </a:lnTo>
                  <a:lnTo>
                    <a:pt x="f231" y="f201"/>
                  </a:lnTo>
                  <a:lnTo>
                    <a:pt x="f231" y="f209"/>
                  </a:lnTo>
                  <a:lnTo>
                    <a:pt x="f111" y="f206"/>
                  </a:lnTo>
                  <a:lnTo>
                    <a:pt x="f111" y="f205"/>
                  </a:lnTo>
                  <a:lnTo>
                    <a:pt x="f231" y="f207"/>
                  </a:lnTo>
                  <a:lnTo>
                    <a:pt x="f108" y="f2"/>
                  </a:lnTo>
                  <a:lnTo>
                    <a:pt x="f232" y="f233"/>
                  </a:lnTo>
                  <a:lnTo>
                    <a:pt x="f234" y="f60"/>
                  </a:lnTo>
                  <a:lnTo>
                    <a:pt x="f234" y="f228"/>
                  </a:lnTo>
                  <a:lnTo>
                    <a:pt x="f235" y="f47"/>
                  </a:lnTo>
                  <a:lnTo>
                    <a:pt x="f232" y="f236"/>
                  </a:lnTo>
                  <a:lnTo>
                    <a:pt x="f237" y="f238"/>
                  </a:lnTo>
                  <a:lnTo>
                    <a:pt x="f237" y="f228"/>
                  </a:lnTo>
                  <a:lnTo>
                    <a:pt x="f118" y="f49"/>
                  </a:lnTo>
                  <a:lnTo>
                    <a:pt x="f234" y="f49"/>
                  </a:lnTo>
                  <a:lnTo>
                    <a:pt x="f239" y="f240"/>
                  </a:lnTo>
                  <a:lnTo>
                    <a:pt x="f50" y="f228"/>
                  </a:lnTo>
                  <a:lnTo>
                    <a:pt x="f48" y="f60"/>
                  </a:lnTo>
                  <a:lnTo>
                    <a:pt x="f55" y="f241"/>
                  </a:lnTo>
                  <a:lnTo>
                    <a:pt x="f59" y="f241"/>
                  </a:lnTo>
                  <a:lnTo>
                    <a:pt x="f242" y="f224"/>
                  </a:lnTo>
                  <a:lnTo>
                    <a:pt x="f181" y="f223"/>
                  </a:lnTo>
                  <a:lnTo>
                    <a:pt x="f243" y="f207"/>
                  </a:lnTo>
                  <a:lnTo>
                    <a:pt x="f244" y="f205"/>
                  </a:lnTo>
                  <a:lnTo>
                    <a:pt x="f243" y="f209"/>
                  </a:lnTo>
                  <a:lnTo>
                    <a:pt x="f243" y="f136"/>
                  </a:lnTo>
                  <a:lnTo>
                    <a:pt x="f245" y="f226"/>
                  </a:lnTo>
                  <a:lnTo>
                    <a:pt x="f246" y="f212"/>
                  </a:lnTo>
                  <a:lnTo>
                    <a:pt x="f247" y="f201"/>
                  </a:lnTo>
                  <a:lnTo>
                    <a:pt x="f248" y="f236"/>
                  </a:lnTo>
                  <a:lnTo>
                    <a:pt x="f249" y="f112"/>
                  </a:lnTo>
                  <a:lnTo>
                    <a:pt x="f250" y="f117"/>
                  </a:lnTo>
                  <a:lnTo>
                    <a:pt x="f251" y="f235"/>
                  </a:lnTo>
                  <a:lnTo>
                    <a:pt x="f251" y="f252"/>
                  </a:lnTo>
                  <a:lnTo>
                    <a:pt x="f163" y="f253"/>
                  </a:lnTo>
                  <a:lnTo>
                    <a:pt x="f251" y="f41"/>
                  </a:lnTo>
                  <a:lnTo>
                    <a:pt x="f250" y="f254"/>
                  </a:lnTo>
                  <a:lnTo>
                    <a:pt x="f255" y="f256"/>
                  </a:lnTo>
                  <a:lnTo>
                    <a:pt x="f257" y="f258"/>
                  </a:lnTo>
                  <a:lnTo>
                    <a:pt x="f160" y="f35"/>
                  </a:lnTo>
                  <a:lnTo>
                    <a:pt x="f159" y="f246"/>
                  </a:lnTo>
                  <a:lnTo>
                    <a:pt x="f259" y="f246"/>
                  </a:lnTo>
                  <a:lnTo>
                    <a:pt x="f149" y="f256"/>
                  </a:lnTo>
                  <a:lnTo>
                    <a:pt x="f149" y="f177"/>
                  </a:lnTo>
                  <a:lnTo>
                    <a:pt x="f149" y="f260"/>
                  </a:lnTo>
                  <a:lnTo>
                    <a:pt x="f261" y="f262"/>
                  </a:lnTo>
                  <a:lnTo>
                    <a:pt x="f159" y="f263"/>
                  </a:lnTo>
                  <a:lnTo>
                    <a:pt x="f157" y="f243"/>
                  </a:lnTo>
                  <a:lnTo>
                    <a:pt x="f149" y="f264"/>
                  </a:lnTo>
                  <a:lnTo>
                    <a:pt x="f265" y="f262"/>
                  </a:lnTo>
                  <a:lnTo>
                    <a:pt x="f266" y="f262"/>
                  </a:lnTo>
                  <a:lnTo>
                    <a:pt x="f267" y="f268"/>
                  </a:lnTo>
                  <a:lnTo>
                    <a:pt x="f269" y="f270"/>
                  </a:lnTo>
                  <a:lnTo>
                    <a:pt x="f271" y="f260"/>
                  </a:lnTo>
                  <a:lnTo>
                    <a:pt x="f269" y="f272"/>
                  </a:lnTo>
                  <a:lnTo>
                    <a:pt x="f146" y="f258"/>
                  </a:lnTo>
                  <a:lnTo>
                    <a:pt x="f273" y="f274"/>
                  </a:lnTo>
                  <a:lnTo>
                    <a:pt x="f259" y="f275"/>
                  </a:lnTo>
                  <a:lnTo>
                    <a:pt x="f261" y="f276"/>
                  </a:lnTo>
                  <a:lnTo>
                    <a:pt x="f273" y="f277"/>
                  </a:lnTo>
                  <a:lnTo>
                    <a:pt x="f147" y="f278"/>
                  </a:lnTo>
                  <a:lnTo>
                    <a:pt x="f87" y="f279"/>
                  </a:lnTo>
                  <a:lnTo>
                    <a:pt x="f280" y="f281"/>
                  </a:lnTo>
                  <a:lnTo>
                    <a:pt x="f143" y="f282"/>
                  </a:lnTo>
                  <a:lnTo>
                    <a:pt x="f283" y="f282"/>
                  </a:lnTo>
                  <a:lnTo>
                    <a:pt x="f284" y="f282"/>
                  </a:lnTo>
                  <a:lnTo>
                    <a:pt x="f284" y="f285"/>
                  </a:lnTo>
                  <a:lnTo>
                    <a:pt x="f286" y="f287"/>
                  </a:lnTo>
                  <a:lnTo>
                    <a:pt x="f20" y="f288"/>
                  </a:lnTo>
                  <a:lnTo>
                    <a:pt x="f8" y="f93"/>
                  </a:lnTo>
                  <a:lnTo>
                    <a:pt x="f17" y="f289"/>
                  </a:lnTo>
                  <a:lnTo>
                    <a:pt x="f25" y="f290"/>
                  </a:lnTo>
                  <a:lnTo>
                    <a:pt x="f22" y="f9"/>
                  </a:lnTo>
                  <a:lnTo>
                    <a:pt x="f291" y="f9"/>
                  </a:lnTo>
                  <a:lnTo>
                    <a:pt x="f292" y="f14"/>
                  </a:lnTo>
                  <a:lnTo>
                    <a:pt x="f293" y="f11"/>
                  </a:lnTo>
                  <a:lnTo>
                    <a:pt x="f137" y="f290"/>
                  </a:lnTo>
                  <a:lnTo>
                    <a:pt x="f294" y="f295"/>
                  </a:lnTo>
                  <a:lnTo>
                    <a:pt x="f137" y="f296"/>
                  </a:lnTo>
                  <a:lnTo>
                    <a:pt x="f293" y="f19"/>
                  </a:lnTo>
                  <a:lnTo>
                    <a:pt x="f297" y="f16"/>
                  </a:lnTo>
                  <a:lnTo>
                    <a:pt x="f294" y="f298"/>
                  </a:lnTo>
                  <a:lnTo>
                    <a:pt x="f299" y="f300"/>
                  </a:lnTo>
                  <a:lnTo>
                    <a:pt x="f301" y="f302"/>
                  </a:lnTo>
                  <a:lnTo>
                    <a:pt x="f28" y="f303"/>
                  </a:lnTo>
                  <a:lnTo>
                    <a:pt x="f63" y="f304"/>
                  </a:lnTo>
                  <a:lnTo>
                    <a:pt x="f70" y="f305"/>
                  </a:lnTo>
                  <a:lnTo>
                    <a:pt x="f102" y="f306"/>
                  </a:lnTo>
                  <a:lnTo>
                    <a:pt x="f307" y="f308"/>
                  </a:lnTo>
                  <a:lnTo>
                    <a:pt x="f309" y="f310"/>
                  </a:lnTo>
                  <a:lnTo>
                    <a:pt x="f126" y="f310"/>
                  </a:lnTo>
                  <a:lnTo>
                    <a:pt x="f311" y="f283"/>
                  </a:lnTo>
                  <a:lnTo>
                    <a:pt x="f311" y="f312"/>
                  </a:lnTo>
                  <a:lnTo>
                    <a:pt x="f313" y="f77"/>
                  </a:lnTo>
                  <a:lnTo>
                    <a:pt x="f307" y="f283"/>
                  </a:lnTo>
                  <a:lnTo>
                    <a:pt x="f130" y="f314"/>
                  </a:lnTo>
                  <a:lnTo>
                    <a:pt x="f130" y="f315"/>
                  </a:lnTo>
                  <a:lnTo>
                    <a:pt x="f128" y="f316"/>
                  </a:lnTo>
                  <a:lnTo>
                    <a:pt x="f126" y="f17"/>
                  </a:lnTo>
                  <a:lnTo>
                    <a:pt x="f38" y="f81"/>
                  </a:lnTo>
                  <a:lnTo>
                    <a:pt x="f317" y="f81"/>
                  </a:lnTo>
                  <a:lnTo>
                    <a:pt x="f91" y="f310"/>
                  </a:lnTo>
                  <a:lnTo>
                    <a:pt x="f318" y="f308"/>
                  </a:lnTo>
                  <a:lnTo>
                    <a:pt x="f76" y="f319"/>
                  </a:lnTo>
                  <a:lnTo>
                    <a:pt x="f72" y="f320"/>
                  </a:lnTo>
                  <a:lnTo>
                    <a:pt x="f72" y="f304"/>
                  </a:lnTo>
                  <a:lnTo>
                    <a:pt x="f321" y="f257"/>
                  </a:lnTo>
                  <a:lnTo>
                    <a:pt x="f86" y="f322"/>
                  </a:lnTo>
                  <a:lnTo>
                    <a:pt x="f323" y="f322"/>
                  </a:lnTo>
                  <a:lnTo>
                    <a:pt x="f323" y="f324"/>
                  </a:lnTo>
                  <a:lnTo>
                    <a:pt x="f6" y="f325"/>
                  </a:lnTo>
                  <a:lnTo>
                    <a:pt x="f86" y="f19"/>
                  </a:lnTo>
                  <a:close/>
                  <a:moveTo>
                    <a:pt x="f124" y="f326"/>
                  </a:moveTo>
                  <a:lnTo>
                    <a:pt x="f126" y="f327"/>
                  </a:lnTo>
                  <a:lnTo>
                    <a:pt x="f311" y="f328"/>
                  </a:lnTo>
                  <a:lnTo>
                    <a:pt x="f329" y="f330"/>
                  </a:lnTo>
                  <a:lnTo>
                    <a:pt x="f38" y="f331"/>
                  </a:lnTo>
                  <a:lnTo>
                    <a:pt x="f126" y="f328"/>
                  </a:lnTo>
                  <a:lnTo>
                    <a:pt x="f124" y="f326"/>
                  </a:lnTo>
                  <a:close/>
                  <a:moveTo>
                    <a:pt x="f317" y="f332"/>
                  </a:moveTo>
                  <a:lnTo>
                    <a:pt x="f333" y="f334"/>
                  </a:lnTo>
                  <a:lnTo>
                    <a:pt x="f335" y="f334"/>
                  </a:lnTo>
                  <a:lnTo>
                    <a:pt x="f32" y="f336"/>
                  </a:lnTo>
                  <a:lnTo>
                    <a:pt x="f32" y="f332"/>
                  </a:lnTo>
                  <a:lnTo>
                    <a:pt x="f317" y="f332"/>
                  </a:lnTo>
                  <a:close/>
                  <a:moveTo>
                    <a:pt x="f337" y="f327"/>
                  </a:moveTo>
                  <a:lnTo>
                    <a:pt x="f337" y="f338"/>
                  </a:lnTo>
                  <a:lnTo>
                    <a:pt x="f122" y="f339"/>
                  </a:lnTo>
                  <a:lnTo>
                    <a:pt x="f122" y="f340"/>
                  </a:lnTo>
                  <a:lnTo>
                    <a:pt x="f100" y="f340"/>
                  </a:lnTo>
                  <a:lnTo>
                    <a:pt x="f134" y="f62"/>
                  </a:lnTo>
                  <a:lnTo>
                    <a:pt x="f134" y="f339"/>
                  </a:lnTo>
                  <a:lnTo>
                    <a:pt x="f134" y="f341"/>
                  </a:lnTo>
                  <a:lnTo>
                    <a:pt x="f337" y="f327"/>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2" name="Freeform 52">
              <a:extLst>
                <a:ext uri="{FF2B5EF4-FFF2-40B4-BE49-F238E27FC236}">
                  <a16:creationId xmlns:a16="http://schemas.microsoft.com/office/drawing/2014/main" id="{9C3E183A-59E8-794D-EA4C-5B8F8A3695D3}"/>
                </a:ext>
              </a:extLst>
            </p:cNvPr>
            <p:cNvSpPr/>
            <p:nvPr/>
          </p:nvSpPr>
          <p:spPr>
            <a:xfrm>
              <a:off x="5429012" y="3175409"/>
              <a:ext cx="482931" cy="764136"/>
            </a:xfrm>
            <a:custGeom>
              <a:avLst/>
              <a:gdLst>
                <a:gd name="f0" fmla="val 10800000"/>
                <a:gd name="f1" fmla="val 5400000"/>
                <a:gd name="f2" fmla="val 180"/>
                <a:gd name="f3" fmla="val w"/>
                <a:gd name="f4" fmla="val h"/>
                <a:gd name="f5" fmla="val 0"/>
                <a:gd name="f6" fmla="val 407"/>
                <a:gd name="f7" fmla="val 644"/>
                <a:gd name="f8" fmla="val 400"/>
                <a:gd name="f9" fmla="val 478"/>
                <a:gd name="f10" fmla="val 393"/>
                <a:gd name="f11" fmla="val 457"/>
                <a:gd name="f12" fmla="val 421"/>
                <a:gd name="f13" fmla="val 388"/>
                <a:gd name="f14" fmla="val 414"/>
                <a:gd name="f15" fmla="val 381"/>
                <a:gd name="f16" fmla="val 398"/>
                <a:gd name="f17" fmla="val 378"/>
                <a:gd name="f18" fmla="val 384"/>
                <a:gd name="f19" fmla="val 362"/>
                <a:gd name="f20" fmla="val 383"/>
                <a:gd name="f21" fmla="val 348"/>
                <a:gd name="f22" fmla="val 385"/>
                <a:gd name="f23" fmla="val 341"/>
                <a:gd name="f24" fmla="val 334"/>
                <a:gd name="f25" fmla="val 329"/>
                <a:gd name="f26" fmla="val 327"/>
                <a:gd name="f27" fmla="val 320"/>
                <a:gd name="f28" fmla="val 315"/>
                <a:gd name="f29" fmla="val 301"/>
                <a:gd name="f30" fmla="val 357"/>
                <a:gd name="f31" fmla="val 268"/>
                <a:gd name="f32" fmla="val 352"/>
                <a:gd name="f33" fmla="val 256"/>
                <a:gd name="f34" fmla="val 350"/>
                <a:gd name="f35" fmla="val 251"/>
                <a:gd name="f36" fmla="val 343"/>
                <a:gd name="f37" fmla="val 234"/>
                <a:gd name="f38" fmla="val 187"/>
                <a:gd name="f39" fmla="val 324"/>
                <a:gd name="f40" fmla="val 173"/>
                <a:gd name="f41" fmla="val 317"/>
                <a:gd name="f42" fmla="val 156"/>
                <a:gd name="f43" fmla="val 312"/>
                <a:gd name="f44" fmla="val 142"/>
                <a:gd name="f45" fmla="val 307"/>
                <a:gd name="f46" fmla="val 125"/>
                <a:gd name="f47" fmla="val 303"/>
                <a:gd name="f48" fmla="val 109"/>
                <a:gd name="f49" fmla="val 298"/>
                <a:gd name="f50" fmla="val 95"/>
                <a:gd name="f51" fmla="val 291"/>
                <a:gd name="f52" fmla="val 78"/>
                <a:gd name="f53" fmla="val 286"/>
                <a:gd name="f54" fmla="val 64"/>
                <a:gd name="f55" fmla="val 281"/>
                <a:gd name="f56" fmla="val 47"/>
                <a:gd name="f57" fmla="val 277"/>
                <a:gd name="f58" fmla="val 31"/>
                <a:gd name="f59" fmla="val 265"/>
                <a:gd name="f60" fmla="val 248"/>
                <a:gd name="f61" fmla="val 2"/>
                <a:gd name="f62" fmla="val 232"/>
                <a:gd name="f63" fmla="val 7"/>
                <a:gd name="f64" fmla="val 215"/>
                <a:gd name="f65" fmla="val 9"/>
                <a:gd name="f66" fmla="val 199"/>
                <a:gd name="f67" fmla="val 12"/>
                <a:gd name="f68" fmla="val 182"/>
                <a:gd name="f69" fmla="val 14"/>
                <a:gd name="f70" fmla="val 165"/>
                <a:gd name="f71" fmla="val 17"/>
                <a:gd name="f72" fmla="val 149"/>
                <a:gd name="f73" fmla="val 19"/>
                <a:gd name="f74" fmla="val 132"/>
                <a:gd name="f75" fmla="val 21"/>
                <a:gd name="f76" fmla="val 116"/>
                <a:gd name="f77" fmla="val 24"/>
                <a:gd name="f78" fmla="val 99"/>
                <a:gd name="f79" fmla="val 26"/>
                <a:gd name="f80" fmla="val 83"/>
                <a:gd name="f81" fmla="val 28"/>
                <a:gd name="f82" fmla="val 66"/>
                <a:gd name="f83" fmla="val 50"/>
                <a:gd name="f84" fmla="val 33"/>
                <a:gd name="f85" fmla="val 36"/>
                <a:gd name="f86" fmla="val 16"/>
                <a:gd name="f87" fmla="val 38"/>
                <a:gd name="f88" fmla="val 40"/>
                <a:gd name="f89" fmla="val 43"/>
                <a:gd name="f90" fmla="val 52"/>
                <a:gd name="f91" fmla="val 54"/>
                <a:gd name="f92" fmla="val 59"/>
                <a:gd name="f93" fmla="val 107"/>
                <a:gd name="f94" fmla="val 130"/>
                <a:gd name="f95" fmla="val 154"/>
                <a:gd name="f96" fmla="val 178"/>
                <a:gd name="f97" fmla="val 201"/>
                <a:gd name="f98" fmla="val 225"/>
                <a:gd name="f99" fmla="val 249"/>
                <a:gd name="f100" fmla="val 272"/>
                <a:gd name="f101" fmla="val 296"/>
                <a:gd name="f102" fmla="val 367"/>
                <a:gd name="f103" fmla="val 391"/>
                <a:gd name="f104" fmla="val 438"/>
                <a:gd name="f105" fmla="val 485"/>
                <a:gd name="f106" fmla="val 509"/>
                <a:gd name="f107" fmla="val 533"/>
                <a:gd name="f108" fmla="val 556"/>
                <a:gd name="f109" fmla="val 580"/>
                <a:gd name="f110" fmla="val 45"/>
                <a:gd name="f111" fmla="val 604"/>
                <a:gd name="f112" fmla="val 627"/>
                <a:gd name="f113" fmla="val 625"/>
                <a:gd name="f114" fmla="val 80"/>
                <a:gd name="f115" fmla="val 618"/>
                <a:gd name="f116" fmla="val 599"/>
                <a:gd name="f117" fmla="val 85"/>
                <a:gd name="f118" fmla="val 585"/>
                <a:gd name="f119" fmla="val 87"/>
                <a:gd name="f120" fmla="val 582"/>
                <a:gd name="f121" fmla="val 590"/>
                <a:gd name="f122" fmla="val 597"/>
                <a:gd name="f123" fmla="val 611"/>
                <a:gd name="f124" fmla="val 104"/>
                <a:gd name="f125" fmla="val 616"/>
                <a:gd name="f126" fmla="val 113"/>
                <a:gd name="f127" fmla="val 623"/>
                <a:gd name="f128" fmla="val 118"/>
                <a:gd name="f129" fmla="val 630"/>
                <a:gd name="f130" fmla="val 106"/>
                <a:gd name="f131" fmla="val 634"/>
                <a:gd name="f132" fmla="val 97"/>
                <a:gd name="f133" fmla="val 637"/>
                <a:gd name="f134" fmla="val 639"/>
                <a:gd name="f135" fmla="val 137"/>
                <a:gd name="f136" fmla="val 147"/>
                <a:gd name="f137" fmla="val 613"/>
                <a:gd name="f138" fmla="val 608"/>
                <a:gd name="f139" fmla="val 151"/>
                <a:gd name="f140" fmla="val 592"/>
                <a:gd name="f141" fmla="val 575"/>
                <a:gd name="f142" fmla="val 135"/>
                <a:gd name="f143" fmla="val 561"/>
                <a:gd name="f144" fmla="val 554"/>
                <a:gd name="f145" fmla="val 128"/>
                <a:gd name="f146" fmla="val 547"/>
                <a:gd name="f147" fmla="val 537"/>
                <a:gd name="f148" fmla="val 163"/>
                <a:gd name="f149" fmla="val 526"/>
                <a:gd name="f150" fmla="val 521"/>
                <a:gd name="f151" fmla="val 267"/>
                <a:gd name="f152" fmla="val 516"/>
                <a:gd name="f153" fmla="val 338"/>
                <a:gd name="f154" fmla="val 504"/>
                <a:gd name="f155" fmla="val 374"/>
                <a:gd name="f156" fmla="val 497"/>
                <a:gd name="f157" fmla="val 492"/>
                <a:gd name="f158" fmla="val 642"/>
                <a:gd name="f159" fmla="val 61"/>
                <a:gd name="f160" fmla="+- 0 0 -90"/>
                <a:gd name="f161" fmla="*/ f3 1 407"/>
                <a:gd name="f162" fmla="*/ f4 1 644"/>
                <a:gd name="f163" fmla="+- f7 0 f5"/>
                <a:gd name="f164" fmla="+- f6 0 f5"/>
                <a:gd name="f165" fmla="*/ f160 f0 1"/>
                <a:gd name="f166" fmla="*/ f164 1 407"/>
                <a:gd name="f167" fmla="*/ f163 1 644"/>
                <a:gd name="f168" fmla="*/ 623888 f164 1"/>
                <a:gd name="f169" fmla="*/ 725488 f163 1"/>
                <a:gd name="f170" fmla="*/ 615950 f164 1"/>
                <a:gd name="f171" fmla="*/ 657225 f163 1"/>
                <a:gd name="f172" fmla="*/ 604838 f164 1"/>
                <a:gd name="f173" fmla="*/ 631825 f163 1"/>
                <a:gd name="f174" fmla="*/ 574675 f163 1"/>
                <a:gd name="f175" fmla="*/ 608013 f164 1"/>
                <a:gd name="f176" fmla="*/ 552450 f163 1"/>
                <a:gd name="f177" fmla="*/ 530225 f163 1"/>
                <a:gd name="f178" fmla="*/ 611188 f164 1"/>
                <a:gd name="f179" fmla="*/ 519113 f163 1"/>
                <a:gd name="f180" fmla="*/ 500063 f163 1"/>
                <a:gd name="f181" fmla="*/ 566738 f164 1"/>
                <a:gd name="f182" fmla="*/ 425450 f163 1"/>
                <a:gd name="f183" fmla="*/ 555625 f164 1"/>
                <a:gd name="f184" fmla="*/ 398463 f163 1"/>
                <a:gd name="f185" fmla="*/ 522288 f164 1"/>
                <a:gd name="f186" fmla="*/ 296863 f163 1"/>
                <a:gd name="f187" fmla="*/ 503238 f164 1"/>
                <a:gd name="f188" fmla="*/ 247650 f163 1"/>
                <a:gd name="f189" fmla="*/ 487363 f164 1"/>
                <a:gd name="f190" fmla="*/ 198438 f163 1"/>
                <a:gd name="f191" fmla="*/ 473075 f164 1"/>
                <a:gd name="f192" fmla="*/ 150813 f163 1"/>
                <a:gd name="f193" fmla="*/ 454025 f164 1"/>
                <a:gd name="f194" fmla="*/ 101600 f163 1"/>
                <a:gd name="f195" fmla="*/ 439738 f164 1"/>
                <a:gd name="f196" fmla="*/ 49213 f163 1"/>
                <a:gd name="f197" fmla="*/ 393700 f164 1"/>
                <a:gd name="f198" fmla="*/ 3175 f163 1"/>
                <a:gd name="f199" fmla="*/ 341313 f164 1"/>
                <a:gd name="f200" fmla="*/ 14288 f163 1"/>
                <a:gd name="f201" fmla="*/ 288925 f164 1"/>
                <a:gd name="f202" fmla="*/ 22225 f163 1"/>
                <a:gd name="f203" fmla="*/ 236538 f164 1"/>
                <a:gd name="f204" fmla="*/ 30163 f163 1"/>
                <a:gd name="f205" fmla="*/ 184150 f164 1"/>
                <a:gd name="f206" fmla="*/ 38100 f163 1"/>
                <a:gd name="f207" fmla="*/ 131763 f164 1"/>
                <a:gd name="f208" fmla="*/ 44450 f163 1"/>
                <a:gd name="f209" fmla="*/ 79375 f164 1"/>
                <a:gd name="f210" fmla="*/ 52388 f163 1"/>
                <a:gd name="f211" fmla="*/ 25400 f164 1"/>
                <a:gd name="f212" fmla="*/ 60325 f163 1"/>
                <a:gd name="f213" fmla="*/ 0 f164 1"/>
                <a:gd name="f214" fmla="*/ 63500 f163 1"/>
                <a:gd name="f215" fmla="*/ 3175 f164 1"/>
                <a:gd name="f216" fmla="*/ 68263 f163 1"/>
                <a:gd name="f217" fmla="*/ 22225 f164 1"/>
                <a:gd name="f218" fmla="*/ 82550 f163 1"/>
                <a:gd name="f219" fmla="*/ 93663 f163 1"/>
                <a:gd name="f220" fmla="*/ 169863 f163 1"/>
                <a:gd name="f221" fmla="*/ 244475 f163 1"/>
                <a:gd name="f222" fmla="*/ 319088 f163 1"/>
                <a:gd name="f223" fmla="*/ 395288 f163 1"/>
                <a:gd name="f224" fmla="*/ 469900 f163 1"/>
                <a:gd name="f225" fmla="*/ 544513 f163 1"/>
                <a:gd name="f226" fmla="*/ 620713 f163 1"/>
                <a:gd name="f227" fmla="*/ 30163 f164 1"/>
                <a:gd name="f228" fmla="*/ 695325 f163 1"/>
                <a:gd name="f229" fmla="*/ 49213 f164 1"/>
                <a:gd name="f230" fmla="*/ 808038 f163 1"/>
                <a:gd name="f231" fmla="*/ 60325 f164 1"/>
                <a:gd name="f232" fmla="*/ 882650 f163 1"/>
                <a:gd name="f233" fmla="*/ 71438 f164 1"/>
                <a:gd name="f234" fmla="*/ 958850 f163 1"/>
                <a:gd name="f235" fmla="*/ 85725 f164 1"/>
                <a:gd name="f236" fmla="*/ 995363 f163 1"/>
                <a:gd name="f237" fmla="*/ 123825 f164 1"/>
                <a:gd name="f238" fmla="*/ 992188 f163 1"/>
                <a:gd name="f239" fmla="*/ 950913 f163 1"/>
                <a:gd name="f240" fmla="*/ 138113 f164 1"/>
                <a:gd name="f241" fmla="*/ 923925 f163 1"/>
                <a:gd name="f242" fmla="*/ 157163 f164 1"/>
                <a:gd name="f243" fmla="*/ 947738 f163 1"/>
                <a:gd name="f244" fmla="*/ 165100 f164 1"/>
                <a:gd name="f245" fmla="*/ 977900 f163 1"/>
                <a:gd name="f246" fmla="*/ 179388 f164 1"/>
                <a:gd name="f247" fmla="*/ 989013 f163 1"/>
                <a:gd name="f248" fmla="*/ 168275 f164 1"/>
                <a:gd name="f249" fmla="*/ 1006475 f163 1"/>
                <a:gd name="f250" fmla="*/ 150813 f164 1"/>
                <a:gd name="f251" fmla="*/ 1014413 f163 1"/>
                <a:gd name="f252" fmla="*/ 233363 f164 1"/>
                <a:gd name="f253" fmla="*/ 965200 f163 1"/>
                <a:gd name="f254" fmla="*/ 244475 f164 1"/>
                <a:gd name="f255" fmla="*/ 920750 f163 1"/>
                <a:gd name="f256" fmla="*/ 214313 f164 1"/>
                <a:gd name="f257" fmla="*/ 890588 f163 1"/>
                <a:gd name="f258" fmla="*/ 203200 f164 1"/>
                <a:gd name="f259" fmla="*/ 868363 f163 1"/>
                <a:gd name="f260" fmla="*/ 258763 f164 1"/>
                <a:gd name="f261" fmla="*/ 846138 f163 1"/>
                <a:gd name="f262" fmla="*/ 368300 f164 1"/>
                <a:gd name="f263" fmla="*/ 827088 f163 1"/>
                <a:gd name="f264" fmla="*/ 481013 f164 1"/>
                <a:gd name="f265" fmla="*/ 593725 f164 1"/>
                <a:gd name="f266" fmla="*/ 788988 f163 1"/>
                <a:gd name="f267" fmla="*/ 635000 f164 1"/>
                <a:gd name="f268" fmla="*/ 758825 f163 1"/>
                <a:gd name="f269" fmla="*/ 96838 f164 1"/>
                <a:gd name="f270" fmla="*/ 1022350 f163 1"/>
                <a:gd name="f271" fmla="*/ 1019175 f163 1"/>
                <a:gd name="f272" fmla="*/ 1011238 f163 1"/>
                <a:gd name="f273" fmla="*/ f165 1 f2"/>
                <a:gd name="f274" fmla="*/ f168 1 407"/>
                <a:gd name="f275" fmla="*/ f169 1 644"/>
                <a:gd name="f276" fmla="*/ f170 1 407"/>
                <a:gd name="f277" fmla="*/ f171 1 644"/>
                <a:gd name="f278" fmla="*/ f172 1 407"/>
                <a:gd name="f279" fmla="*/ f173 1 644"/>
                <a:gd name="f280" fmla="*/ f174 1 644"/>
                <a:gd name="f281" fmla="*/ f175 1 407"/>
                <a:gd name="f282" fmla="*/ f176 1 644"/>
                <a:gd name="f283" fmla="*/ f177 1 644"/>
                <a:gd name="f284" fmla="*/ f178 1 407"/>
                <a:gd name="f285" fmla="*/ f179 1 644"/>
                <a:gd name="f286" fmla="*/ f180 1 644"/>
                <a:gd name="f287" fmla="*/ f181 1 407"/>
                <a:gd name="f288" fmla="*/ f182 1 644"/>
                <a:gd name="f289" fmla="*/ f183 1 407"/>
                <a:gd name="f290" fmla="*/ f184 1 644"/>
                <a:gd name="f291" fmla="*/ f185 1 407"/>
                <a:gd name="f292" fmla="*/ f186 1 644"/>
                <a:gd name="f293" fmla="*/ f187 1 407"/>
                <a:gd name="f294" fmla="*/ f188 1 644"/>
                <a:gd name="f295" fmla="*/ f189 1 407"/>
                <a:gd name="f296" fmla="*/ f190 1 644"/>
                <a:gd name="f297" fmla="*/ f191 1 407"/>
                <a:gd name="f298" fmla="*/ f192 1 644"/>
                <a:gd name="f299" fmla="*/ f193 1 407"/>
                <a:gd name="f300" fmla="*/ f194 1 644"/>
                <a:gd name="f301" fmla="*/ f195 1 407"/>
                <a:gd name="f302" fmla="*/ f196 1 644"/>
                <a:gd name="f303" fmla="*/ f197 1 407"/>
                <a:gd name="f304" fmla="*/ f198 1 644"/>
                <a:gd name="f305" fmla="*/ f199 1 407"/>
                <a:gd name="f306" fmla="*/ f200 1 644"/>
                <a:gd name="f307" fmla="*/ f201 1 407"/>
                <a:gd name="f308" fmla="*/ f202 1 644"/>
                <a:gd name="f309" fmla="*/ f203 1 407"/>
                <a:gd name="f310" fmla="*/ f204 1 644"/>
                <a:gd name="f311" fmla="*/ f205 1 407"/>
                <a:gd name="f312" fmla="*/ f206 1 644"/>
                <a:gd name="f313" fmla="*/ f207 1 407"/>
                <a:gd name="f314" fmla="*/ f208 1 644"/>
                <a:gd name="f315" fmla="*/ f209 1 407"/>
                <a:gd name="f316" fmla="*/ f210 1 644"/>
                <a:gd name="f317" fmla="*/ f211 1 407"/>
                <a:gd name="f318" fmla="*/ f212 1 644"/>
                <a:gd name="f319" fmla="*/ f213 1 407"/>
                <a:gd name="f320" fmla="*/ f214 1 644"/>
                <a:gd name="f321" fmla="*/ f215 1 407"/>
                <a:gd name="f322" fmla="*/ f216 1 644"/>
                <a:gd name="f323" fmla="*/ f217 1 407"/>
                <a:gd name="f324" fmla="*/ f218 1 644"/>
                <a:gd name="f325" fmla="*/ f219 1 644"/>
                <a:gd name="f326" fmla="*/ f220 1 644"/>
                <a:gd name="f327" fmla="*/ f221 1 644"/>
                <a:gd name="f328" fmla="*/ f222 1 644"/>
                <a:gd name="f329" fmla="*/ f223 1 644"/>
                <a:gd name="f330" fmla="*/ f224 1 644"/>
                <a:gd name="f331" fmla="*/ f225 1 644"/>
                <a:gd name="f332" fmla="*/ f226 1 644"/>
                <a:gd name="f333" fmla="*/ f227 1 407"/>
                <a:gd name="f334" fmla="*/ f228 1 644"/>
                <a:gd name="f335" fmla="*/ f229 1 407"/>
                <a:gd name="f336" fmla="*/ f230 1 644"/>
                <a:gd name="f337" fmla="*/ f231 1 407"/>
                <a:gd name="f338" fmla="*/ f232 1 644"/>
                <a:gd name="f339" fmla="*/ f233 1 407"/>
                <a:gd name="f340" fmla="*/ f234 1 644"/>
                <a:gd name="f341" fmla="*/ f235 1 407"/>
                <a:gd name="f342" fmla="*/ f236 1 644"/>
                <a:gd name="f343" fmla="*/ f237 1 407"/>
                <a:gd name="f344" fmla="*/ f238 1 644"/>
                <a:gd name="f345" fmla="*/ f239 1 644"/>
                <a:gd name="f346" fmla="*/ f240 1 407"/>
                <a:gd name="f347" fmla="*/ f241 1 644"/>
                <a:gd name="f348" fmla="*/ f242 1 407"/>
                <a:gd name="f349" fmla="*/ f243 1 644"/>
                <a:gd name="f350" fmla="*/ f244 1 407"/>
                <a:gd name="f351" fmla="*/ f245 1 644"/>
                <a:gd name="f352" fmla="*/ f246 1 407"/>
                <a:gd name="f353" fmla="*/ f247 1 644"/>
                <a:gd name="f354" fmla="*/ f248 1 407"/>
                <a:gd name="f355" fmla="*/ f249 1 644"/>
                <a:gd name="f356" fmla="*/ f250 1 407"/>
                <a:gd name="f357" fmla="*/ f251 1 644"/>
                <a:gd name="f358" fmla="*/ f252 1 407"/>
                <a:gd name="f359" fmla="*/ f253 1 644"/>
                <a:gd name="f360" fmla="*/ f254 1 407"/>
                <a:gd name="f361" fmla="*/ f255 1 644"/>
                <a:gd name="f362" fmla="*/ f256 1 407"/>
                <a:gd name="f363" fmla="*/ f257 1 644"/>
                <a:gd name="f364" fmla="*/ f258 1 407"/>
                <a:gd name="f365" fmla="*/ f259 1 644"/>
                <a:gd name="f366" fmla="*/ f260 1 407"/>
                <a:gd name="f367" fmla="*/ f261 1 644"/>
                <a:gd name="f368" fmla="*/ f262 1 407"/>
                <a:gd name="f369" fmla="*/ f263 1 644"/>
                <a:gd name="f370" fmla="*/ f264 1 407"/>
                <a:gd name="f371" fmla="*/ f265 1 407"/>
                <a:gd name="f372" fmla="*/ f266 1 644"/>
                <a:gd name="f373" fmla="*/ f267 1 407"/>
                <a:gd name="f374" fmla="*/ f268 1 644"/>
                <a:gd name="f375" fmla="*/ f269 1 407"/>
                <a:gd name="f376" fmla="*/ f270 1 644"/>
                <a:gd name="f377" fmla="*/ f271 1 644"/>
                <a:gd name="f378" fmla="*/ f272 1 644"/>
                <a:gd name="f379" fmla="*/ 0 1 f166"/>
                <a:gd name="f380" fmla="*/ f6 1 f166"/>
                <a:gd name="f381" fmla="*/ 0 1 f167"/>
                <a:gd name="f382" fmla="*/ f7 1 f167"/>
                <a:gd name="f383" fmla="+- f273 0 f1"/>
                <a:gd name="f384" fmla="*/ f274 1 f166"/>
                <a:gd name="f385" fmla="*/ f275 1 f167"/>
                <a:gd name="f386" fmla="*/ f276 1 f166"/>
                <a:gd name="f387" fmla="*/ f277 1 f167"/>
                <a:gd name="f388" fmla="*/ f278 1 f166"/>
                <a:gd name="f389" fmla="*/ f279 1 f167"/>
                <a:gd name="f390" fmla="*/ f280 1 f167"/>
                <a:gd name="f391" fmla="*/ f281 1 f166"/>
                <a:gd name="f392" fmla="*/ f282 1 f167"/>
                <a:gd name="f393" fmla="*/ f283 1 f167"/>
                <a:gd name="f394" fmla="*/ f284 1 f166"/>
                <a:gd name="f395" fmla="*/ f285 1 f167"/>
                <a:gd name="f396" fmla="*/ f286 1 f167"/>
                <a:gd name="f397" fmla="*/ f287 1 f166"/>
                <a:gd name="f398" fmla="*/ f288 1 f167"/>
                <a:gd name="f399" fmla="*/ f289 1 f166"/>
                <a:gd name="f400" fmla="*/ f290 1 f167"/>
                <a:gd name="f401" fmla="*/ f291 1 f166"/>
                <a:gd name="f402" fmla="*/ f292 1 f167"/>
                <a:gd name="f403" fmla="*/ f293 1 f166"/>
                <a:gd name="f404" fmla="*/ f294 1 f167"/>
                <a:gd name="f405" fmla="*/ f295 1 f166"/>
                <a:gd name="f406" fmla="*/ f296 1 f167"/>
                <a:gd name="f407" fmla="*/ f297 1 f166"/>
                <a:gd name="f408" fmla="*/ f298 1 f167"/>
                <a:gd name="f409" fmla="*/ f299 1 f166"/>
                <a:gd name="f410" fmla="*/ f300 1 f167"/>
                <a:gd name="f411" fmla="*/ f301 1 f166"/>
                <a:gd name="f412" fmla="*/ f302 1 f167"/>
                <a:gd name="f413" fmla="*/ f303 1 f166"/>
                <a:gd name="f414" fmla="*/ f304 1 f167"/>
                <a:gd name="f415" fmla="*/ f305 1 f166"/>
                <a:gd name="f416" fmla="*/ f306 1 f167"/>
                <a:gd name="f417" fmla="*/ f307 1 f166"/>
                <a:gd name="f418" fmla="*/ f308 1 f167"/>
                <a:gd name="f419" fmla="*/ f309 1 f166"/>
                <a:gd name="f420" fmla="*/ f310 1 f167"/>
                <a:gd name="f421" fmla="*/ f311 1 f166"/>
                <a:gd name="f422" fmla="*/ f312 1 f167"/>
                <a:gd name="f423" fmla="*/ f313 1 f166"/>
                <a:gd name="f424" fmla="*/ f314 1 f167"/>
                <a:gd name="f425" fmla="*/ f315 1 f166"/>
                <a:gd name="f426" fmla="*/ f316 1 f167"/>
                <a:gd name="f427" fmla="*/ f317 1 f166"/>
                <a:gd name="f428" fmla="*/ f318 1 f167"/>
                <a:gd name="f429" fmla="*/ f319 1 f166"/>
                <a:gd name="f430" fmla="*/ f320 1 f167"/>
                <a:gd name="f431" fmla="*/ f321 1 f166"/>
                <a:gd name="f432" fmla="*/ f322 1 f167"/>
                <a:gd name="f433" fmla="*/ f323 1 f166"/>
                <a:gd name="f434" fmla="*/ f324 1 f167"/>
                <a:gd name="f435" fmla="*/ f325 1 f167"/>
                <a:gd name="f436" fmla="*/ f326 1 f167"/>
                <a:gd name="f437" fmla="*/ f327 1 f167"/>
                <a:gd name="f438" fmla="*/ f328 1 f167"/>
                <a:gd name="f439" fmla="*/ f329 1 f167"/>
                <a:gd name="f440" fmla="*/ f330 1 f167"/>
                <a:gd name="f441" fmla="*/ f331 1 f167"/>
                <a:gd name="f442" fmla="*/ f332 1 f167"/>
                <a:gd name="f443" fmla="*/ f333 1 f166"/>
                <a:gd name="f444" fmla="*/ f334 1 f167"/>
                <a:gd name="f445" fmla="*/ f335 1 f166"/>
                <a:gd name="f446" fmla="*/ f336 1 f167"/>
                <a:gd name="f447" fmla="*/ f337 1 f166"/>
                <a:gd name="f448" fmla="*/ f338 1 f167"/>
                <a:gd name="f449" fmla="*/ f339 1 f166"/>
                <a:gd name="f450" fmla="*/ f340 1 f167"/>
                <a:gd name="f451" fmla="*/ f341 1 f166"/>
                <a:gd name="f452" fmla="*/ f342 1 f167"/>
                <a:gd name="f453" fmla="*/ f343 1 f166"/>
                <a:gd name="f454" fmla="*/ f344 1 f167"/>
                <a:gd name="f455" fmla="*/ f345 1 f167"/>
                <a:gd name="f456" fmla="*/ f346 1 f166"/>
                <a:gd name="f457" fmla="*/ f347 1 f167"/>
                <a:gd name="f458" fmla="*/ f348 1 f166"/>
                <a:gd name="f459" fmla="*/ f349 1 f167"/>
                <a:gd name="f460" fmla="*/ f350 1 f166"/>
                <a:gd name="f461" fmla="*/ f351 1 f167"/>
                <a:gd name="f462" fmla="*/ f352 1 f166"/>
                <a:gd name="f463" fmla="*/ f353 1 f167"/>
                <a:gd name="f464" fmla="*/ f354 1 f166"/>
                <a:gd name="f465" fmla="*/ f355 1 f167"/>
                <a:gd name="f466" fmla="*/ f356 1 f166"/>
                <a:gd name="f467" fmla="*/ f357 1 f167"/>
                <a:gd name="f468" fmla="*/ f358 1 f166"/>
                <a:gd name="f469" fmla="*/ f359 1 f167"/>
                <a:gd name="f470" fmla="*/ f360 1 f166"/>
                <a:gd name="f471" fmla="*/ f361 1 f167"/>
                <a:gd name="f472" fmla="*/ f362 1 f166"/>
                <a:gd name="f473" fmla="*/ f363 1 f167"/>
                <a:gd name="f474" fmla="*/ f364 1 f166"/>
                <a:gd name="f475" fmla="*/ f365 1 f167"/>
                <a:gd name="f476" fmla="*/ f366 1 f166"/>
                <a:gd name="f477" fmla="*/ f367 1 f167"/>
                <a:gd name="f478" fmla="*/ f368 1 f166"/>
                <a:gd name="f479" fmla="*/ f369 1 f167"/>
                <a:gd name="f480" fmla="*/ f370 1 f166"/>
                <a:gd name="f481" fmla="*/ f371 1 f166"/>
                <a:gd name="f482" fmla="*/ f372 1 f167"/>
                <a:gd name="f483" fmla="*/ f373 1 f166"/>
                <a:gd name="f484" fmla="*/ f374 1 f167"/>
                <a:gd name="f485" fmla="*/ f375 1 f166"/>
                <a:gd name="f486" fmla="*/ f376 1 f167"/>
                <a:gd name="f487" fmla="*/ f377 1 f167"/>
                <a:gd name="f488" fmla="*/ f378 1 f167"/>
                <a:gd name="f489" fmla="*/ f379 f161 1"/>
                <a:gd name="f490" fmla="*/ f380 f161 1"/>
                <a:gd name="f491" fmla="*/ f382 f162 1"/>
                <a:gd name="f492" fmla="*/ f381 f162 1"/>
                <a:gd name="f493" fmla="*/ f384 f161 1"/>
                <a:gd name="f494" fmla="*/ f385 f162 1"/>
                <a:gd name="f495" fmla="*/ f386 f161 1"/>
                <a:gd name="f496" fmla="*/ f387 f162 1"/>
                <a:gd name="f497" fmla="*/ f388 f161 1"/>
                <a:gd name="f498" fmla="*/ f389 f162 1"/>
                <a:gd name="f499" fmla="*/ f390 f162 1"/>
                <a:gd name="f500" fmla="*/ f391 f161 1"/>
                <a:gd name="f501" fmla="*/ f392 f162 1"/>
                <a:gd name="f502" fmla="*/ f393 f162 1"/>
                <a:gd name="f503" fmla="*/ f394 f161 1"/>
                <a:gd name="f504" fmla="*/ f395 f162 1"/>
                <a:gd name="f505" fmla="*/ f396 f162 1"/>
                <a:gd name="f506" fmla="*/ f397 f161 1"/>
                <a:gd name="f507" fmla="*/ f398 f162 1"/>
                <a:gd name="f508" fmla="*/ f399 f161 1"/>
                <a:gd name="f509" fmla="*/ f400 f162 1"/>
                <a:gd name="f510" fmla="*/ f401 f161 1"/>
                <a:gd name="f511" fmla="*/ f402 f162 1"/>
                <a:gd name="f512" fmla="*/ f403 f161 1"/>
                <a:gd name="f513" fmla="*/ f404 f162 1"/>
                <a:gd name="f514" fmla="*/ f405 f161 1"/>
                <a:gd name="f515" fmla="*/ f406 f162 1"/>
                <a:gd name="f516" fmla="*/ f407 f161 1"/>
                <a:gd name="f517" fmla="*/ f408 f162 1"/>
                <a:gd name="f518" fmla="*/ f409 f161 1"/>
                <a:gd name="f519" fmla="*/ f410 f162 1"/>
                <a:gd name="f520" fmla="*/ f411 f161 1"/>
                <a:gd name="f521" fmla="*/ f412 f162 1"/>
                <a:gd name="f522" fmla="*/ f413 f161 1"/>
                <a:gd name="f523" fmla="*/ f414 f162 1"/>
                <a:gd name="f524" fmla="*/ f415 f161 1"/>
                <a:gd name="f525" fmla="*/ f416 f162 1"/>
                <a:gd name="f526" fmla="*/ f417 f161 1"/>
                <a:gd name="f527" fmla="*/ f418 f162 1"/>
                <a:gd name="f528" fmla="*/ f419 f161 1"/>
                <a:gd name="f529" fmla="*/ f420 f162 1"/>
                <a:gd name="f530" fmla="*/ f421 f161 1"/>
                <a:gd name="f531" fmla="*/ f422 f162 1"/>
                <a:gd name="f532" fmla="*/ f423 f161 1"/>
                <a:gd name="f533" fmla="*/ f424 f162 1"/>
                <a:gd name="f534" fmla="*/ f425 f161 1"/>
                <a:gd name="f535" fmla="*/ f426 f162 1"/>
                <a:gd name="f536" fmla="*/ f427 f161 1"/>
                <a:gd name="f537" fmla="*/ f428 f162 1"/>
                <a:gd name="f538" fmla="*/ f429 f161 1"/>
                <a:gd name="f539" fmla="*/ f430 f162 1"/>
                <a:gd name="f540" fmla="*/ f431 f161 1"/>
                <a:gd name="f541" fmla="*/ f432 f162 1"/>
                <a:gd name="f542" fmla="*/ f433 f161 1"/>
                <a:gd name="f543" fmla="*/ f434 f162 1"/>
                <a:gd name="f544" fmla="*/ f435 f162 1"/>
                <a:gd name="f545" fmla="*/ f436 f162 1"/>
                <a:gd name="f546" fmla="*/ f437 f162 1"/>
                <a:gd name="f547" fmla="*/ f438 f162 1"/>
                <a:gd name="f548" fmla="*/ f439 f162 1"/>
                <a:gd name="f549" fmla="*/ f440 f162 1"/>
                <a:gd name="f550" fmla="*/ f441 f162 1"/>
                <a:gd name="f551" fmla="*/ f442 f162 1"/>
                <a:gd name="f552" fmla="*/ f443 f161 1"/>
                <a:gd name="f553" fmla="*/ f444 f162 1"/>
                <a:gd name="f554" fmla="*/ f445 f161 1"/>
                <a:gd name="f555" fmla="*/ f446 f162 1"/>
                <a:gd name="f556" fmla="*/ f447 f161 1"/>
                <a:gd name="f557" fmla="*/ f448 f162 1"/>
                <a:gd name="f558" fmla="*/ f449 f161 1"/>
                <a:gd name="f559" fmla="*/ f450 f162 1"/>
                <a:gd name="f560" fmla="*/ f451 f161 1"/>
                <a:gd name="f561" fmla="*/ f452 f162 1"/>
                <a:gd name="f562" fmla="*/ f453 f161 1"/>
                <a:gd name="f563" fmla="*/ f454 f162 1"/>
                <a:gd name="f564" fmla="*/ f455 f162 1"/>
                <a:gd name="f565" fmla="*/ f456 f161 1"/>
                <a:gd name="f566" fmla="*/ f457 f162 1"/>
                <a:gd name="f567" fmla="*/ f458 f161 1"/>
                <a:gd name="f568" fmla="*/ f459 f162 1"/>
                <a:gd name="f569" fmla="*/ f460 f161 1"/>
                <a:gd name="f570" fmla="*/ f461 f162 1"/>
                <a:gd name="f571" fmla="*/ f462 f161 1"/>
                <a:gd name="f572" fmla="*/ f463 f162 1"/>
                <a:gd name="f573" fmla="*/ f464 f161 1"/>
                <a:gd name="f574" fmla="*/ f465 f162 1"/>
                <a:gd name="f575" fmla="*/ f466 f161 1"/>
                <a:gd name="f576" fmla="*/ f467 f162 1"/>
                <a:gd name="f577" fmla="*/ f468 f161 1"/>
                <a:gd name="f578" fmla="*/ f469 f162 1"/>
                <a:gd name="f579" fmla="*/ f470 f161 1"/>
                <a:gd name="f580" fmla="*/ f471 f162 1"/>
                <a:gd name="f581" fmla="*/ f472 f161 1"/>
                <a:gd name="f582" fmla="*/ f473 f162 1"/>
                <a:gd name="f583" fmla="*/ f474 f161 1"/>
                <a:gd name="f584" fmla="*/ f475 f162 1"/>
                <a:gd name="f585" fmla="*/ f476 f161 1"/>
                <a:gd name="f586" fmla="*/ f477 f162 1"/>
                <a:gd name="f587" fmla="*/ f478 f161 1"/>
                <a:gd name="f588" fmla="*/ f479 f162 1"/>
                <a:gd name="f589" fmla="*/ f480 f161 1"/>
                <a:gd name="f590" fmla="*/ f481 f161 1"/>
                <a:gd name="f591" fmla="*/ f482 f162 1"/>
                <a:gd name="f592" fmla="*/ f483 f161 1"/>
                <a:gd name="f593" fmla="*/ f484 f162 1"/>
                <a:gd name="f594" fmla="*/ f485 f161 1"/>
                <a:gd name="f595" fmla="*/ f486 f162 1"/>
                <a:gd name="f596" fmla="*/ f487 f162 1"/>
                <a:gd name="f597" fmla="*/ f488 f162 1"/>
              </a:gdLst>
              <a:ahLst/>
              <a:cxnLst>
                <a:cxn ang="3cd4">
                  <a:pos x="hc" y="t"/>
                </a:cxn>
                <a:cxn ang="0">
                  <a:pos x="r" y="vc"/>
                </a:cxn>
                <a:cxn ang="cd4">
                  <a:pos x="hc" y="b"/>
                </a:cxn>
                <a:cxn ang="cd2">
                  <a:pos x="l" y="vc"/>
                </a:cxn>
                <a:cxn ang="f383">
                  <a:pos x="f493" y="f494"/>
                </a:cxn>
                <a:cxn ang="f383">
                  <a:pos x="f495" y="f496"/>
                </a:cxn>
                <a:cxn ang="f383">
                  <a:pos x="f497" y="f498"/>
                </a:cxn>
                <a:cxn ang="f383">
                  <a:pos x="f497" y="f499"/>
                </a:cxn>
                <a:cxn ang="f383">
                  <a:pos x="f500" y="f501"/>
                </a:cxn>
                <a:cxn ang="f383">
                  <a:pos x="f493" y="f502"/>
                </a:cxn>
                <a:cxn ang="f383">
                  <a:pos x="f503" y="f504"/>
                </a:cxn>
                <a:cxn ang="f383">
                  <a:pos x="f500" y="f505"/>
                </a:cxn>
                <a:cxn ang="f383">
                  <a:pos x="f506" y="f507"/>
                </a:cxn>
                <a:cxn ang="f383">
                  <a:pos x="f508" y="f509"/>
                </a:cxn>
                <a:cxn ang="f383">
                  <a:pos x="f510" y="f511"/>
                </a:cxn>
                <a:cxn ang="f383">
                  <a:pos x="f512" y="f513"/>
                </a:cxn>
                <a:cxn ang="f383">
                  <a:pos x="f514" y="f515"/>
                </a:cxn>
                <a:cxn ang="f383">
                  <a:pos x="f516" y="f517"/>
                </a:cxn>
                <a:cxn ang="f383">
                  <a:pos x="f518" y="f519"/>
                </a:cxn>
                <a:cxn ang="f383">
                  <a:pos x="f520" y="f521"/>
                </a:cxn>
                <a:cxn ang="f383">
                  <a:pos x="f522" y="f523"/>
                </a:cxn>
                <a:cxn ang="f383">
                  <a:pos x="f524" y="f525"/>
                </a:cxn>
                <a:cxn ang="f383">
                  <a:pos x="f526" y="f527"/>
                </a:cxn>
                <a:cxn ang="f383">
                  <a:pos x="f528" y="f529"/>
                </a:cxn>
                <a:cxn ang="f383">
                  <a:pos x="f530" y="f531"/>
                </a:cxn>
                <a:cxn ang="f383">
                  <a:pos x="f532" y="f533"/>
                </a:cxn>
                <a:cxn ang="f383">
                  <a:pos x="f534" y="f535"/>
                </a:cxn>
                <a:cxn ang="f383">
                  <a:pos x="f536" y="f537"/>
                </a:cxn>
                <a:cxn ang="f383">
                  <a:pos x="f538" y="f539"/>
                </a:cxn>
                <a:cxn ang="f383">
                  <a:pos x="f540" y="f541"/>
                </a:cxn>
                <a:cxn ang="f383">
                  <a:pos x="f542" y="f543"/>
                </a:cxn>
                <a:cxn ang="f383">
                  <a:pos x="f542" y="f544"/>
                </a:cxn>
                <a:cxn ang="f383">
                  <a:pos x="f542" y="f545"/>
                </a:cxn>
                <a:cxn ang="f383">
                  <a:pos x="f542" y="f546"/>
                </a:cxn>
                <a:cxn ang="f383">
                  <a:pos x="f536" y="f547"/>
                </a:cxn>
                <a:cxn ang="f383">
                  <a:pos x="f536" y="f548"/>
                </a:cxn>
                <a:cxn ang="f383">
                  <a:pos x="f536" y="f549"/>
                </a:cxn>
                <a:cxn ang="f383">
                  <a:pos x="f536" y="f550"/>
                </a:cxn>
                <a:cxn ang="f383">
                  <a:pos x="f536" y="f551"/>
                </a:cxn>
                <a:cxn ang="f383">
                  <a:pos x="f552" y="f553"/>
                </a:cxn>
                <a:cxn ang="f383">
                  <a:pos x="f554" y="f555"/>
                </a:cxn>
                <a:cxn ang="f383">
                  <a:pos x="f556" y="f557"/>
                </a:cxn>
                <a:cxn ang="f383">
                  <a:pos x="f558" y="f559"/>
                </a:cxn>
                <a:cxn ang="f383">
                  <a:pos x="f560" y="f561"/>
                </a:cxn>
                <a:cxn ang="f383">
                  <a:pos x="f562" y="f563"/>
                </a:cxn>
                <a:cxn ang="f383">
                  <a:pos x="f532" y="f564"/>
                </a:cxn>
                <a:cxn ang="f383">
                  <a:pos x="f565" y="f566"/>
                </a:cxn>
                <a:cxn ang="f383">
                  <a:pos x="f567" y="f568"/>
                </a:cxn>
                <a:cxn ang="f383">
                  <a:pos x="f569" y="f570"/>
                </a:cxn>
                <a:cxn ang="f383">
                  <a:pos x="f571" y="f572"/>
                </a:cxn>
                <a:cxn ang="f383">
                  <a:pos x="f573" y="f574"/>
                </a:cxn>
                <a:cxn ang="f383">
                  <a:pos x="f575" y="f576"/>
                </a:cxn>
                <a:cxn ang="f383">
                  <a:pos x="f577" y="f570"/>
                </a:cxn>
                <a:cxn ang="f383">
                  <a:pos x="f528" y="f578"/>
                </a:cxn>
                <a:cxn ang="f383">
                  <a:pos x="f579" y="f564"/>
                </a:cxn>
                <a:cxn ang="f383">
                  <a:pos x="f579" y="f580"/>
                </a:cxn>
                <a:cxn ang="f383">
                  <a:pos x="f581" y="f582"/>
                </a:cxn>
                <a:cxn ang="f383">
                  <a:pos x="f583" y="f584"/>
                </a:cxn>
                <a:cxn ang="f383">
                  <a:pos x="f585" y="f586"/>
                </a:cxn>
                <a:cxn ang="f383">
                  <a:pos x="f587" y="f588"/>
                </a:cxn>
                <a:cxn ang="f383">
                  <a:pos x="f589" y="f555"/>
                </a:cxn>
                <a:cxn ang="f383">
                  <a:pos x="f590" y="f591"/>
                </a:cxn>
                <a:cxn ang="f383">
                  <a:pos x="f592" y="f593"/>
                </a:cxn>
                <a:cxn ang="f383">
                  <a:pos x="f594" y="f595"/>
                </a:cxn>
                <a:cxn ang="f383">
                  <a:pos x="f562" y="f596"/>
                </a:cxn>
                <a:cxn ang="f383">
                  <a:pos x="f532" y="f597"/>
                </a:cxn>
              </a:cxnLst>
              <a:rect l="f489" t="f492" r="f490" b="f491"/>
              <a:pathLst>
                <a:path w="407" h="644">
                  <a:moveTo>
                    <a:pt x="f8" y="f9"/>
                  </a:moveTo>
                  <a:lnTo>
                    <a:pt x="f10" y="f11"/>
                  </a:lnTo>
                  <a:lnTo>
                    <a:pt x="f10" y="f12"/>
                  </a:lnTo>
                  <a:lnTo>
                    <a:pt x="f13" y="f14"/>
                  </a:lnTo>
                  <a:lnTo>
                    <a:pt x="f15" y="f16"/>
                  </a:lnTo>
                  <a:lnTo>
                    <a:pt x="f17" y="f18"/>
                  </a:lnTo>
                  <a:lnTo>
                    <a:pt x="f15" y="f19"/>
                  </a:lnTo>
                  <a:lnTo>
                    <a:pt x="f20" y="f21"/>
                  </a:lnTo>
                  <a:lnTo>
                    <a:pt x="f22" y="f23"/>
                  </a:lnTo>
                  <a:lnTo>
                    <a:pt x="f10" y="f24"/>
                  </a:lnTo>
                  <a:lnTo>
                    <a:pt x="f10" y="f25"/>
                  </a:lnTo>
                  <a:lnTo>
                    <a:pt x="f22" y="f26"/>
                  </a:lnTo>
                  <a:lnTo>
                    <a:pt x="f20" y="f27"/>
                  </a:lnTo>
                  <a:lnTo>
                    <a:pt x="f20" y="f28"/>
                  </a:lnTo>
                  <a:lnTo>
                    <a:pt x="f17" y="f29"/>
                  </a:lnTo>
                  <a:lnTo>
                    <a:pt x="f30" y="f31"/>
                  </a:lnTo>
                  <a:lnTo>
                    <a:pt x="f32" y="f33"/>
                  </a:lnTo>
                  <a:lnTo>
                    <a:pt x="f34" y="f35"/>
                  </a:lnTo>
                  <a:lnTo>
                    <a:pt x="f36" y="f37"/>
                  </a:lnTo>
                  <a:lnTo>
                    <a:pt x="f25"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5"/>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58"/>
                  </a:lnTo>
                  <a:lnTo>
                    <a:pt x="f83" y="f84"/>
                  </a:lnTo>
                  <a:lnTo>
                    <a:pt x="f84" y="f85"/>
                  </a:lnTo>
                  <a:lnTo>
                    <a:pt x="f86" y="f87"/>
                  </a:lnTo>
                  <a:lnTo>
                    <a:pt x="f5" y="f88"/>
                  </a:lnTo>
                  <a:lnTo>
                    <a:pt x="f61" y="f89"/>
                  </a:lnTo>
                  <a:lnTo>
                    <a:pt x="f69" y="f83"/>
                  </a:lnTo>
                  <a:lnTo>
                    <a:pt x="f69" y="f90"/>
                  </a:lnTo>
                  <a:lnTo>
                    <a:pt x="f69" y="f91"/>
                  </a:lnTo>
                  <a:lnTo>
                    <a:pt x="f69" y="f92"/>
                  </a:lnTo>
                  <a:lnTo>
                    <a:pt x="f69" y="f80"/>
                  </a:lnTo>
                  <a:lnTo>
                    <a:pt x="f69" y="f93"/>
                  </a:lnTo>
                  <a:lnTo>
                    <a:pt x="f69" y="f94"/>
                  </a:lnTo>
                  <a:lnTo>
                    <a:pt x="f69" y="f95"/>
                  </a:lnTo>
                  <a:lnTo>
                    <a:pt x="f69" y="f96"/>
                  </a:lnTo>
                  <a:lnTo>
                    <a:pt x="f86" y="f97"/>
                  </a:lnTo>
                  <a:lnTo>
                    <a:pt x="f86" y="f98"/>
                  </a:lnTo>
                  <a:lnTo>
                    <a:pt x="f86" y="f99"/>
                  </a:lnTo>
                  <a:lnTo>
                    <a:pt x="f86" y="f100"/>
                  </a:lnTo>
                  <a:lnTo>
                    <a:pt x="f86" y="f101"/>
                  </a:lnTo>
                  <a:lnTo>
                    <a:pt x="f86" y="f27"/>
                  </a:lnTo>
                  <a:lnTo>
                    <a:pt x="f86" y="f36"/>
                  </a:lnTo>
                  <a:lnTo>
                    <a:pt x="f86" y="f102"/>
                  </a:lnTo>
                  <a:lnTo>
                    <a:pt x="f86" y="f103"/>
                  </a:lnTo>
                  <a:lnTo>
                    <a:pt x="f86" y="f14"/>
                  </a:lnTo>
                  <a:lnTo>
                    <a:pt x="f73" y="f104"/>
                  </a:lnTo>
                  <a:lnTo>
                    <a:pt x="f79" y="f105"/>
                  </a:lnTo>
                  <a:lnTo>
                    <a:pt x="f58" y="f106"/>
                  </a:lnTo>
                  <a:lnTo>
                    <a:pt x="f84" y="f107"/>
                  </a:lnTo>
                  <a:lnTo>
                    <a:pt x="f87" y="f108"/>
                  </a:lnTo>
                  <a:lnTo>
                    <a:pt x="f88" y="f109"/>
                  </a:lnTo>
                  <a:lnTo>
                    <a:pt x="f110" y="f111"/>
                  </a:lnTo>
                  <a:lnTo>
                    <a:pt x="f83" y="f112"/>
                  </a:lnTo>
                  <a:lnTo>
                    <a:pt x="f91" y="f112"/>
                  </a:lnTo>
                  <a:lnTo>
                    <a:pt x="f82" y="f112"/>
                  </a:lnTo>
                  <a:lnTo>
                    <a:pt x="f52" y="f113"/>
                  </a:lnTo>
                  <a:lnTo>
                    <a:pt x="f114" y="f115"/>
                  </a:lnTo>
                  <a:lnTo>
                    <a:pt x="f80" y="f116"/>
                  </a:lnTo>
                  <a:lnTo>
                    <a:pt x="f117" y="f118"/>
                  </a:lnTo>
                  <a:lnTo>
                    <a:pt x="f119" y="f120"/>
                  </a:lnTo>
                  <a:lnTo>
                    <a:pt x="f50" y="f121"/>
                  </a:lnTo>
                  <a:lnTo>
                    <a:pt x="f78" y="f122"/>
                  </a:lnTo>
                  <a:lnTo>
                    <a:pt x="f78" y="f123"/>
                  </a:lnTo>
                  <a:lnTo>
                    <a:pt x="f124" y="f125"/>
                  </a:lnTo>
                  <a:lnTo>
                    <a:pt x="f48" y="f125"/>
                  </a:lnTo>
                  <a:lnTo>
                    <a:pt x="f126" y="f127"/>
                  </a:lnTo>
                  <a:lnTo>
                    <a:pt x="f128" y="f129"/>
                  </a:lnTo>
                  <a:lnTo>
                    <a:pt x="f130" y="f131"/>
                  </a:lnTo>
                  <a:lnTo>
                    <a:pt x="f132" y="f133"/>
                  </a:lnTo>
                  <a:lnTo>
                    <a:pt x="f50" y="f134"/>
                  </a:lnTo>
                  <a:lnTo>
                    <a:pt x="f135" y="f129"/>
                  </a:lnTo>
                  <a:lnTo>
                    <a:pt x="f136" y="f125"/>
                  </a:lnTo>
                  <a:lnTo>
                    <a:pt x="f72" y="f137"/>
                  </a:lnTo>
                  <a:lnTo>
                    <a:pt x="f72" y="f138"/>
                  </a:lnTo>
                  <a:lnTo>
                    <a:pt x="f95" y="f111"/>
                  </a:lnTo>
                  <a:lnTo>
                    <a:pt x="f95" y="f116"/>
                  </a:lnTo>
                  <a:lnTo>
                    <a:pt x="f139" y="f140"/>
                  </a:lnTo>
                  <a:lnTo>
                    <a:pt x="f95" y="f109"/>
                  </a:lnTo>
                  <a:lnTo>
                    <a:pt x="f139" y="f141"/>
                  </a:lnTo>
                  <a:lnTo>
                    <a:pt x="f142" y="f143"/>
                  </a:lnTo>
                  <a:lnTo>
                    <a:pt x="f94" y="f144"/>
                  </a:lnTo>
                  <a:lnTo>
                    <a:pt x="f145" y="f146"/>
                  </a:lnTo>
                  <a:lnTo>
                    <a:pt x="f145" y="f147"/>
                  </a:lnTo>
                  <a:lnTo>
                    <a:pt x="f148" y="f107"/>
                  </a:lnTo>
                  <a:lnTo>
                    <a:pt x="f66" y="f149"/>
                  </a:lnTo>
                  <a:lnTo>
                    <a:pt x="f62" y="f150"/>
                  </a:lnTo>
                  <a:lnTo>
                    <a:pt x="f151" y="f152"/>
                  </a:lnTo>
                  <a:lnTo>
                    <a:pt x="f47" y="f106"/>
                  </a:lnTo>
                  <a:lnTo>
                    <a:pt x="f153" y="f154"/>
                  </a:lnTo>
                  <a:lnTo>
                    <a:pt x="f155" y="f156"/>
                  </a:lnTo>
                  <a:lnTo>
                    <a:pt x="f6" y="f157"/>
                  </a:lnTo>
                  <a:lnTo>
                    <a:pt x="f8" y="f9"/>
                  </a:lnTo>
                  <a:close/>
                  <a:moveTo>
                    <a:pt x="f82" y="f158"/>
                  </a:moveTo>
                  <a:lnTo>
                    <a:pt x="f159" y="f7"/>
                  </a:lnTo>
                  <a:lnTo>
                    <a:pt x="f54" y="f7"/>
                  </a:lnTo>
                  <a:lnTo>
                    <a:pt x="f52" y="f158"/>
                  </a:lnTo>
                  <a:lnTo>
                    <a:pt x="f119" y="f134"/>
                  </a:lnTo>
                  <a:lnTo>
                    <a:pt x="f80" y="f133"/>
                  </a:lnTo>
                  <a:lnTo>
                    <a:pt x="f82" y="f15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3" name="Freeform 53">
              <a:extLst>
                <a:ext uri="{FF2B5EF4-FFF2-40B4-BE49-F238E27FC236}">
                  <a16:creationId xmlns:a16="http://schemas.microsoft.com/office/drawing/2014/main" id="{AB3ED98D-73EA-8BB7-F86B-CB01FF39225B}"/>
                </a:ext>
              </a:extLst>
            </p:cNvPr>
            <p:cNvSpPr/>
            <p:nvPr/>
          </p:nvSpPr>
          <p:spPr>
            <a:xfrm>
              <a:off x="5055251" y="3226432"/>
              <a:ext cx="433087" cy="741596"/>
            </a:xfrm>
            <a:custGeom>
              <a:avLst/>
              <a:gdLst>
                <a:gd name="f0" fmla="val 10800000"/>
                <a:gd name="f1" fmla="val 5400000"/>
                <a:gd name="f2" fmla="val 360"/>
                <a:gd name="f3" fmla="val 180"/>
                <a:gd name="f4" fmla="val w"/>
                <a:gd name="f5" fmla="val h"/>
                <a:gd name="f6" fmla="val 0"/>
                <a:gd name="f7" fmla="val 365"/>
                <a:gd name="f8" fmla="val 625"/>
                <a:gd name="f9" fmla="val 584"/>
                <a:gd name="f10" fmla="val 561"/>
                <a:gd name="f11" fmla="val 355"/>
                <a:gd name="f12" fmla="val 537"/>
                <a:gd name="f13" fmla="val 353"/>
                <a:gd name="f14" fmla="val 513"/>
                <a:gd name="f15" fmla="val 348"/>
                <a:gd name="f16" fmla="val 490"/>
                <a:gd name="f17" fmla="val 346"/>
                <a:gd name="f18" fmla="val 466"/>
                <a:gd name="f19" fmla="val 341"/>
                <a:gd name="f20" fmla="val 442"/>
                <a:gd name="f21" fmla="val 334"/>
                <a:gd name="f22" fmla="val 395"/>
                <a:gd name="f23" fmla="val 331"/>
                <a:gd name="f24" fmla="val 371"/>
                <a:gd name="f25" fmla="val 324"/>
                <a:gd name="f26" fmla="val 300"/>
                <a:gd name="f27" fmla="val 277"/>
                <a:gd name="f28" fmla="val 253"/>
                <a:gd name="f29" fmla="val 229"/>
                <a:gd name="f30" fmla="val 206"/>
                <a:gd name="f31" fmla="val 182"/>
                <a:gd name="f32" fmla="val 158"/>
                <a:gd name="f33" fmla="val 329"/>
                <a:gd name="f34" fmla="val 135"/>
                <a:gd name="f35" fmla="val 111"/>
                <a:gd name="f36" fmla="val 87"/>
                <a:gd name="f37" fmla="val 64"/>
                <a:gd name="f38" fmla="val 40"/>
                <a:gd name="f39" fmla="val 16"/>
                <a:gd name="f40" fmla="val 11"/>
                <a:gd name="f41" fmla="val 9"/>
                <a:gd name="f42" fmla="val 7"/>
                <a:gd name="f43" fmla="val 317"/>
                <a:gd name="f44" fmla="val 289"/>
                <a:gd name="f45" fmla="val 2"/>
                <a:gd name="f46" fmla="val 263"/>
                <a:gd name="f47" fmla="val 234"/>
                <a:gd name="f48" fmla="val 14"/>
                <a:gd name="f49" fmla="val 19"/>
                <a:gd name="f50" fmla="val 152"/>
                <a:gd name="f51" fmla="val 21"/>
                <a:gd name="f52" fmla="val 126"/>
                <a:gd name="f53" fmla="val 23"/>
                <a:gd name="f54" fmla="val 97"/>
                <a:gd name="f55" fmla="val 28"/>
                <a:gd name="f56" fmla="val 100"/>
                <a:gd name="f57" fmla="val 30"/>
                <a:gd name="f58" fmla="val 35"/>
                <a:gd name="f59" fmla="val 88"/>
                <a:gd name="f60" fmla="val 47"/>
                <a:gd name="f61" fmla="val 83"/>
                <a:gd name="f62" fmla="val 54"/>
                <a:gd name="f63" fmla="val 59"/>
                <a:gd name="f64" fmla="val 81"/>
                <a:gd name="f65" fmla="val 76"/>
                <a:gd name="f66" fmla="val 74"/>
                <a:gd name="f67" fmla="val 73"/>
                <a:gd name="f68" fmla="val 94"/>
                <a:gd name="f69" fmla="val 71"/>
                <a:gd name="f70" fmla="val 106"/>
                <a:gd name="f71" fmla="val 62"/>
                <a:gd name="f72" fmla="val 109"/>
                <a:gd name="f73" fmla="val 57"/>
                <a:gd name="f74" fmla="val 113"/>
                <a:gd name="f75" fmla="val 120"/>
                <a:gd name="f76" fmla="val 52"/>
                <a:gd name="f77" fmla="val 127"/>
                <a:gd name="f78" fmla="val 45"/>
                <a:gd name="f79" fmla="val 137"/>
                <a:gd name="f80" fmla="val 41"/>
                <a:gd name="f81" fmla="val 144"/>
                <a:gd name="f82" fmla="val 151"/>
                <a:gd name="f83" fmla="val 154"/>
                <a:gd name="f84" fmla="val 43"/>
                <a:gd name="f85" fmla="val 33"/>
                <a:gd name="f86" fmla="val 163"/>
                <a:gd name="f87" fmla="val 31"/>
                <a:gd name="f88" fmla="val 165"/>
                <a:gd name="f89" fmla="val 170"/>
                <a:gd name="f90" fmla="val 175"/>
                <a:gd name="f91" fmla="val 184"/>
                <a:gd name="f92" fmla="val 189"/>
                <a:gd name="f93" fmla="val 29"/>
                <a:gd name="f94" fmla="val 191"/>
                <a:gd name="f95" fmla="val 22"/>
                <a:gd name="f96" fmla="val 201"/>
                <a:gd name="f97" fmla="val 24"/>
                <a:gd name="f98" fmla="val 208"/>
                <a:gd name="f99" fmla="val 213"/>
                <a:gd name="f100" fmla="val 217"/>
                <a:gd name="f101" fmla="val 222"/>
                <a:gd name="f102" fmla="val 225"/>
                <a:gd name="f103" fmla="val 26"/>
                <a:gd name="f104" fmla="val 227"/>
                <a:gd name="f105" fmla="val 243"/>
                <a:gd name="f106" fmla="val 260"/>
                <a:gd name="f107" fmla="val 36"/>
                <a:gd name="f108" fmla="val 262"/>
                <a:gd name="f109" fmla="val 284"/>
                <a:gd name="f110" fmla="val 288"/>
                <a:gd name="f111" fmla="val 293"/>
                <a:gd name="f112" fmla="val 298"/>
                <a:gd name="f113" fmla="val 303"/>
                <a:gd name="f114" fmla="val 315"/>
                <a:gd name="f115" fmla="val 38"/>
                <a:gd name="f116" fmla="val 319"/>
                <a:gd name="f117" fmla="val 333"/>
                <a:gd name="f118" fmla="val 338"/>
                <a:gd name="f119" fmla="val 352"/>
                <a:gd name="f120" fmla="val 50"/>
                <a:gd name="f121" fmla="val 362"/>
                <a:gd name="f122" fmla="val 367"/>
                <a:gd name="f123" fmla="val 376"/>
                <a:gd name="f124" fmla="val 378"/>
                <a:gd name="f125" fmla="val 383"/>
                <a:gd name="f126" fmla="val 390"/>
                <a:gd name="f127" fmla="val 55"/>
                <a:gd name="f128" fmla="val 397"/>
                <a:gd name="f129" fmla="val 402"/>
                <a:gd name="f130" fmla="val 409"/>
                <a:gd name="f131" fmla="val 419"/>
                <a:gd name="f132" fmla="val 433"/>
                <a:gd name="f133" fmla="val 447"/>
                <a:gd name="f134" fmla="val 464"/>
                <a:gd name="f135" fmla="val 17"/>
                <a:gd name="f136" fmla="val 475"/>
                <a:gd name="f137" fmla="val 12"/>
                <a:gd name="f138" fmla="val 480"/>
                <a:gd name="f139" fmla="val 10"/>
                <a:gd name="f140" fmla="val 502"/>
                <a:gd name="f141" fmla="val 511"/>
                <a:gd name="f142" fmla="val 3"/>
                <a:gd name="f143" fmla="val 520"/>
                <a:gd name="f144" fmla="val 5"/>
                <a:gd name="f145" fmla="val 532"/>
                <a:gd name="f146" fmla="val 539"/>
                <a:gd name="f147" fmla="val 544"/>
                <a:gd name="f148" fmla="val 547"/>
                <a:gd name="f149" fmla="val 542"/>
                <a:gd name="f150" fmla="val 78"/>
                <a:gd name="f151" fmla="val 104"/>
                <a:gd name="f152" fmla="val 130"/>
                <a:gd name="f153" fmla="val 535"/>
                <a:gd name="f154" fmla="val 159"/>
                <a:gd name="f155" fmla="val 530"/>
                <a:gd name="f156" fmla="val 185"/>
                <a:gd name="f157" fmla="val 528"/>
                <a:gd name="f158" fmla="val 211"/>
                <a:gd name="f159" fmla="val 525"/>
                <a:gd name="f160" fmla="val 204"/>
                <a:gd name="f161" fmla="val 565"/>
                <a:gd name="f162" fmla="val 570"/>
                <a:gd name="f163" fmla="val 575"/>
                <a:gd name="f164" fmla="val 580"/>
                <a:gd name="f165" fmla="val 216"/>
                <a:gd name="f166" fmla="val 223"/>
                <a:gd name="f167" fmla="val 591"/>
                <a:gd name="f168" fmla="val 230"/>
                <a:gd name="f169" fmla="val 606"/>
                <a:gd name="f170" fmla="val 613"/>
                <a:gd name="f171" fmla="val 237"/>
                <a:gd name="f172" fmla="val 620"/>
                <a:gd name="f173" fmla="val 239"/>
                <a:gd name="f174" fmla="val 622"/>
                <a:gd name="f175" fmla="val 242"/>
                <a:gd name="f176" fmla="val 244"/>
                <a:gd name="f177" fmla="val 251"/>
                <a:gd name="f178" fmla="val 618"/>
                <a:gd name="f179" fmla="val 601"/>
                <a:gd name="f180" fmla="val 270"/>
                <a:gd name="f181" fmla="val 275"/>
                <a:gd name="f182" fmla="val 294"/>
                <a:gd name="f183" fmla="val 596"/>
                <a:gd name="f184" fmla="val 308"/>
                <a:gd name="f185" fmla="val 587"/>
                <a:gd name="f186" fmla="val 313"/>
                <a:gd name="f187" fmla="val 603"/>
                <a:gd name="f188" fmla="val 339"/>
                <a:gd name="f189" fmla="val 608"/>
                <a:gd name="f190" fmla="val 350"/>
                <a:gd name="f191" fmla="+- 0 0 -90"/>
                <a:gd name="f192" fmla="*/ f4 1 365"/>
                <a:gd name="f193" fmla="*/ f5 1 625"/>
                <a:gd name="f194" fmla="+- f8 0 f6"/>
                <a:gd name="f195" fmla="+- f7 0 f6"/>
                <a:gd name="f196" fmla="*/ f191 f0 1"/>
                <a:gd name="f197" fmla="*/ f195 1 365"/>
                <a:gd name="f198" fmla="*/ f194 1 625"/>
                <a:gd name="f199" fmla="*/ 563562 f195 1"/>
                <a:gd name="f200" fmla="*/ 852488 f194 1"/>
                <a:gd name="f201" fmla="*/ 549275 f195 1"/>
                <a:gd name="f202" fmla="*/ 739775 f194 1"/>
                <a:gd name="f203" fmla="*/ 525462 f195 1"/>
                <a:gd name="f204" fmla="*/ 588963 f194 1"/>
                <a:gd name="f205" fmla="*/ 476250 f194 1"/>
                <a:gd name="f206" fmla="*/ 363538 f194 1"/>
                <a:gd name="f207" fmla="*/ 250825 f194 1"/>
                <a:gd name="f208" fmla="*/ 522287 f195 1"/>
                <a:gd name="f209" fmla="*/ 138113 f194 1"/>
                <a:gd name="f210" fmla="*/ 25400 f194 1"/>
                <a:gd name="f211" fmla="*/ 11113 f194 1"/>
                <a:gd name="f212" fmla="*/ 417512 f195 1"/>
                <a:gd name="f213" fmla="*/ 285750 f195 1"/>
                <a:gd name="f214" fmla="*/ 30163 f194 1"/>
                <a:gd name="f215" fmla="*/ 153987 f195 1"/>
                <a:gd name="f216" fmla="*/ 44450 f194 1"/>
                <a:gd name="f217" fmla="*/ 63500 f194 1"/>
                <a:gd name="f218" fmla="*/ 131762 f195 1"/>
                <a:gd name="f219" fmla="*/ 93663 f194 1"/>
                <a:gd name="f220" fmla="*/ 117475 f195 1"/>
                <a:gd name="f221" fmla="*/ 115888 f194 1"/>
                <a:gd name="f222" fmla="*/ 98425 f195 1"/>
                <a:gd name="f223" fmla="*/ 173038 f194 1"/>
                <a:gd name="f224" fmla="*/ 82550 f195 1"/>
                <a:gd name="f225" fmla="*/ 201613 f194 1"/>
                <a:gd name="f226" fmla="*/ 71437 f195 1"/>
                <a:gd name="f227" fmla="*/ 239713 f194 1"/>
                <a:gd name="f228" fmla="*/ 52387 f195 1"/>
                <a:gd name="f229" fmla="*/ 258763 f194 1"/>
                <a:gd name="f230" fmla="*/ 269875 f194 1"/>
                <a:gd name="f231" fmla="*/ 49212 f195 1"/>
                <a:gd name="f232" fmla="*/ 300038 f194 1"/>
                <a:gd name="f233" fmla="*/ 30162 f195 1"/>
                <a:gd name="f234" fmla="*/ 327025 f194 1"/>
                <a:gd name="f235" fmla="*/ 344488 f194 1"/>
                <a:gd name="f236" fmla="*/ 41275 f195 1"/>
                <a:gd name="f237" fmla="*/ 360363 f194 1"/>
                <a:gd name="f238" fmla="*/ 46037 f195 1"/>
                <a:gd name="f239" fmla="*/ 401638 f194 1"/>
                <a:gd name="f240" fmla="*/ 450850 f194 1"/>
                <a:gd name="f241" fmla="*/ 65087 f195 1"/>
                <a:gd name="f242" fmla="*/ 473075 f194 1"/>
                <a:gd name="f243" fmla="*/ 60325 f195 1"/>
                <a:gd name="f244" fmla="*/ 506413 f194 1"/>
                <a:gd name="f245" fmla="*/ 528638 f194 1"/>
                <a:gd name="f246" fmla="*/ 68262 f195 1"/>
                <a:gd name="f247" fmla="*/ 552450 f194 1"/>
                <a:gd name="f248" fmla="*/ 90487 f195 1"/>
                <a:gd name="f249" fmla="*/ 582613 f194 1"/>
                <a:gd name="f250" fmla="*/ 101600 f195 1"/>
                <a:gd name="f251" fmla="*/ 600075 f194 1"/>
                <a:gd name="f252" fmla="*/ 87312 f195 1"/>
                <a:gd name="f253" fmla="*/ 630238 f194 1"/>
                <a:gd name="f254" fmla="*/ 79375 f195 1"/>
                <a:gd name="f255" fmla="*/ 649288 f194 1"/>
                <a:gd name="f256" fmla="*/ 38100 f195 1"/>
                <a:gd name="f257" fmla="*/ 709613 f194 1"/>
                <a:gd name="f258" fmla="*/ 19050 f195 1"/>
                <a:gd name="f259" fmla="*/ 762000 f194 1"/>
                <a:gd name="f260" fmla="*/ 11112 f195 1"/>
                <a:gd name="f261" fmla="*/ 811213 f194 1"/>
                <a:gd name="f262" fmla="*/ 7937 f195 1"/>
                <a:gd name="f263" fmla="*/ 844550 f194 1"/>
                <a:gd name="f264" fmla="*/ 0 f195 1"/>
                <a:gd name="f265" fmla="*/ 868363 f194 1"/>
                <a:gd name="f266" fmla="*/ 123825 f195 1"/>
                <a:gd name="f267" fmla="*/ 855663 f194 1"/>
                <a:gd name="f268" fmla="*/ 252412 f195 1"/>
                <a:gd name="f269" fmla="*/ 841375 f194 1"/>
                <a:gd name="f270" fmla="*/ 330200 f195 1"/>
                <a:gd name="f271" fmla="*/ 327025 f195 1"/>
                <a:gd name="f272" fmla="*/ 904875 f194 1"/>
                <a:gd name="f273" fmla="*/ 342900 f195 1"/>
                <a:gd name="f274" fmla="*/ 927100 f194 1"/>
                <a:gd name="f275" fmla="*/ 365125 f195 1"/>
                <a:gd name="f276" fmla="*/ 973138 f194 1"/>
                <a:gd name="f277" fmla="*/ 384175 f195 1"/>
                <a:gd name="f278" fmla="*/ 987425 f194 1"/>
                <a:gd name="f279" fmla="*/ 954088 f194 1"/>
                <a:gd name="f280" fmla="*/ 466725 f195 1"/>
                <a:gd name="f281" fmla="*/ 946150 f194 1"/>
                <a:gd name="f282" fmla="*/ 503237 f195 1"/>
                <a:gd name="f283" fmla="*/ 931863 f194 1"/>
                <a:gd name="f284" fmla="*/ 957263 f194 1"/>
                <a:gd name="f285" fmla="*/ 552450 f195 1"/>
                <a:gd name="f286" fmla="*/ 965200 f194 1"/>
                <a:gd name="f287" fmla="*/ f196 1 f3"/>
                <a:gd name="f288" fmla="*/ f199 1 365"/>
                <a:gd name="f289" fmla="*/ f200 1 625"/>
                <a:gd name="f290" fmla="*/ f201 1 365"/>
                <a:gd name="f291" fmla="*/ f202 1 625"/>
                <a:gd name="f292" fmla="*/ f203 1 365"/>
                <a:gd name="f293" fmla="*/ f204 1 625"/>
                <a:gd name="f294" fmla="*/ f205 1 625"/>
                <a:gd name="f295" fmla="*/ f206 1 625"/>
                <a:gd name="f296" fmla="*/ f207 1 625"/>
                <a:gd name="f297" fmla="*/ f208 1 365"/>
                <a:gd name="f298" fmla="*/ f209 1 625"/>
                <a:gd name="f299" fmla="*/ f210 1 625"/>
                <a:gd name="f300" fmla="*/ f211 1 625"/>
                <a:gd name="f301" fmla="*/ f212 1 365"/>
                <a:gd name="f302" fmla="*/ f213 1 365"/>
                <a:gd name="f303" fmla="*/ f214 1 625"/>
                <a:gd name="f304" fmla="*/ f215 1 365"/>
                <a:gd name="f305" fmla="*/ f216 1 625"/>
                <a:gd name="f306" fmla="*/ f217 1 625"/>
                <a:gd name="f307" fmla="*/ f218 1 365"/>
                <a:gd name="f308" fmla="*/ f219 1 625"/>
                <a:gd name="f309" fmla="*/ f220 1 365"/>
                <a:gd name="f310" fmla="*/ f221 1 625"/>
                <a:gd name="f311" fmla="*/ f222 1 365"/>
                <a:gd name="f312" fmla="*/ f223 1 625"/>
                <a:gd name="f313" fmla="*/ f224 1 365"/>
                <a:gd name="f314" fmla="*/ f225 1 625"/>
                <a:gd name="f315" fmla="*/ f226 1 365"/>
                <a:gd name="f316" fmla="*/ f227 1 625"/>
                <a:gd name="f317" fmla="*/ f228 1 365"/>
                <a:gd name="f318" fmla="*/ f229 1 625"/>
                <a:gd name="f319" fmla="*/ f230 1 625"/>
                <a:gd name="f320" fmla="*/ f231 1 365"/>
                <a:gd name="f321" fmla="*/ f232 1 625"/>
                <a:gd name="f322" fmla="*/ f233 1 365"/>
                <a:gd name="f323" fmla="*/ f234 1 625"/>
                <a:gd name="f324" fmla="*/ f235 1 625"/>
                <a:gd name="f325" fmla="*/ f236 1 365"/>
                <a:gd name="f326" fmla="*/ f237 1 625"/>
                <a:gd name="f327" fmla="*/ f238 1 365"/>
                <a:gd name="f328" fmla="*/ f239 1 625"/>
                <a:gd name="f329" fmla="*/ f240 1 625"/>
                <a:gd name="f330" fmla="*/ f241 1 365"/>
                <a:gd name="f331" fmla="*/ f242 1 625"/>
                <a:gd name="f332" fmla="*/ f243 1 365"/>
                <a:gd name="f333" fmla="*/ f244 1 625"/>
                <a:gd name="f334" fmla="*/ f245 1 625"/>
                <a:gd name="f335" fmla="*/ f246 1 365"/>
                <a:gd name="f336" fmla="*/ f247 1 625"/>
                <a:gd name="f337" fmla="*/ f248 1 365"/>
                <a:gd name="f338" fmla="*/ f249 1 625"/>
                <a:gd name="f339" fmla="*/ f250 1 365"/>
                <a:gd name="f340" fmla="*/ f251 1 625"/>
                <a:gd name="f341" fmla="*/ f252 1 365"/>
                <a:gd name="f342" fmla="*/ f253 1 625"/>
                <a:gd name="f343" fmla="*/ f254 1 365"/>
                <a:gd name="f344" fmla="*/ f255 1 625"/>
                <a:gd name="f345" fmla="*/ f256 1 365"/>
                <a:gd name="f346" fmla="*/ f257 1 625"/>
                <a:gd name="f347" fmla="*/ f258 1 365"/>
                <a:gd name="f348" fmla="*/ f259 1 625"/>
                <a:gd name="f349" fmla="*/ f260 1 365"/>
                <a:gd name="f350" fmla="*/ f261 1 625"/>
                <a:gd name="f351" fmla="*/ f262 1 365"/>
                <a:gd name="f352" fmla="*/ f263 1 625"/>
                <a:gd name="f353" fmla="*/ f264 1 365"/>
                <a:gd name="f354" fmla="*/ f265 1 625"/>
                <a:gd name="f355" fmla="*/ f266 1 365"/>
                <a:gd name="f356" fmla="*/ f267 1 625"/>
                <a:gd name="f357" fmla="*/ f268 1 365"/>
                <a:gd name="f358" fmla="*/ f269 1 625"/>
                <a:gd name="f359" fmla="*/ f270 1 365"/>
                <a:gd name="f360" fmla="*/ f271 1 365"/>
                <a:gd name="f361" fmla="*/ f272 1 625"/>
                <a:gd name="f362" fmla="*/ f273 1 365"/>
                <a:gd name="f363" fmla="*/ f274 1 625"/>
                <a:gd name="f364" fmla="*/ f275 1 365"/>
                <a:gd name="f365" fmla="*/ f276 1 625"/>
                <a:gd name="f366" fmla="*/ f277 1 365"/>
                <a:gd name="f367" fmla="*/ f278 1 625"/>
                <a:gd name="f368" fmla="*/ f279 1 625"/>
                <a:gd name="f369" fmla="*/ f280 1 365"/>
                <a:gd name="f370" fmla="*/ f281 1 625"/>
                <a:gd name="f371" fmla="*/ f282 1 365"/>
                <a:gd name="f372" fmla="*/ f283 1 625"/>
                <a:gd name="f373" fmla="*/ f284 1 625"/>
                <a:gd name="f374" fmla="*/ f285 1 365"/>
                <a:gd name="f375" fmla="*/ f286 1 625"/>
                <a:gd name="f376" fmla="*/ 0 1 f197"/>
                <a:gd name="f377" fmla="*/ f7 1 f197"/>
                <a:gd name="f378" fmla="*/ 0 1 f198"/>
                <a:gd name="f379" fmla="*/ f8 1 f198"/>
                <a:gd name="f380" fmla="+- f287 0 f1"/>
                <a:gd name="f381" fmla="*/ f288 1 f197"/>
                <a:gd name="f382" fmla="*/ f289 1 f198"/>
                <a:gd name="f383" fmla="*/ f290 1 f197"/>
                <a:gd name="f384" fmla="*/ f291 1 f198"/>
                <a:gd name="f385" fmla="*/ f292 1 f197"/>
                <a:gd name="f386" fmla="*/ f293 1 f198"/>
                <a:gd name="f387" fmla="*/ f294 1 f198"/>
                <a:gd name="f388" fmla="*/ f295 1 f198"/>
                <a:gd name="f389" fmla="*/ f296 1 f198"/>
                <a:gd name="f390" fmla="*/ f297 1 f197"/>
                <a:gd name="f391" fmla="*/ f298 1 f198"/>
                <a:gd name="f392" fmla="*/ f299 1 f198"/>
                <a:gd name="f393" fmla="*/ f300 1 f198"/>
                <a:gd name="f394" fmla="*/ f301 1 f197"/>
                <a:gd name="f395" fmla="*/ f302 1 f197"/>
                <a:gd name="f396" fmla="*/ f303 1 f198"/>
                <a:gd name="f397" fmla="*/ f304 1 f197"/>
                <a:gd name="f398" fmla="*/ f305 1 f198"/>
                <a:gd name="f399" fmla="*/ f306 1 f198"/>
                <a:gd name="f400" fmla="*/ f307 1 f197"/>
                <a:gd name="f401" fmla="*/ f308 1 f198"/>
                <a:gd name="f402" fmla="*/ f309 1 f197"/>
                <a:gd name="f403" fmla="*/ f310 1 f198"/>
                <a:gd name="f404" fmla="*/ f311 1 f197"/>
                <a:gd name="f405" fmla="*/ f312 1 f198"/>
                <a:gd name="f406" fmla="*/ f313 1 f197"/>
                <a:gd name="f407" fmla="*/ f314 1 f198"/>
                <a:gd name="f408" fmla="*/ f315 1 f197"/>
                <a:gd name="f409" fmla="*/ f316 1 f198"/>
                <a:gd name="f410" fmla="*/ f317 1 f197"/>
                <a:gd name="f411" fmla="*/ f318 1 f198"/>
                <a:gd name="f412" fmla="*/ f319 1 f198"/>
                <a:gd name="f413" fmla="*/ f320 1 f197"/>
                <a:gd name="f414" fmla="*/ f321 1 f198"/>
                <a:gd name="f415" fmla="*/ f322 1 f197"/>
                <a:gd name="f416" fmla="*/ f323 1 f198"/>
                <a:gd name="f417" fmla="*/ f324 1 f198"/>
                <a:gd name="f418" fmla="*/ f325 1 f197"/>
                <a:gd name="f419" fmla="*/ f326 1 f198"/>
                <a:gd name="f420" fmla="*/ f327 1 f197"/>
                <a:gd name="f421" fmla="*/ f328 1 f198"/>
                <a:gd name="f422" fmla="*/ f329 1 f198"/>
                <a:gd name="f423" fmla="*/ f330 1 f197"/>
                <a:gd name="f424" fmla="*/ f331 1 f198"/>
                <a:gd name="f425" fmla="*/ f332 1 f197"/>
                <a:gd name="f426" fmla="*/ f333 1 f198"/>
                <a:gd name="f427" fmla="*/ f334 1 f198"/>
                <a:gd name="f428" fmla="*/ f335 1 f197"/>
                <a:gd name="f429" fmla="*/ f336 1 f198"/>
                <a:gd name="f430" fmla="*/ f337 1 f197"/>
                <a:gd name="f431" fmla="*/ f338 1 f198"/>
                <a:gd name="f432" fmla="*/ f339 1 f197"/>
                <a:gd name="f433" fmla="*/ f340 1 f198"/>
                <a:gd name="f434" fmla="*/ f341 1 f197"/>
                <a:gd name="f435" fmla="*/ f342 1 f198"/>
                <a:gd name="f436" fmla="*/ f343 1 f197"/>
                <a:gd name="f437" fmla="*/ f344 1 f198"/>
                <a:gd name="f438" fmla="*/ f345 1 f197"/>
                <a:gd name="f439" fmla="*/ f346 1 f198"/>
                <a:gd name="f440" fmla="*/ f347 1 f197"/>
                <a:gd name="f441" fmla="*/ f348 1 f198"/>
                <a:gd name="f442" fmla="*/ f349 1 f197"/>
                <a:gd name="f443" fmla="*/ f350 1 f198"/>
                <a:gd name="f444" fmla="*/ f351 1 f197"/>
                <a:gd name="f445" fmla="*/ f352 1 f198"/>
                <a:gd name="f446" fmla="*/ f353 1 f197"/>
                <a:gd name="f447" fmla="*/ f354 1 f198"/>
                <a:gd name="f448" fmla="*/ f355 1 f197"/>
                <a:gd name="f449" fmla="*/ f356 1 f198"/>
                <a:gd name="f450" fmla="*/ f357 1 f197"/>
                <a:gd name="f451" fmla="*/ f358 1 f198"/>
                <a:gd name="f452" fmla="*/ f359 1 f197"/>
                <a:gd name="f453" fmla="*/ f360 1 f197"/>
                <a:gd name="f454" fmla="*/ f361 1 f198"/>
                <a:gd name="f455" fmla="*/ f362 1 f197"/>
                <a:gd name="f456" fmla="*/ f363 1 f198"/>
                <a:gd name="f457" fmla="*/ f364 1 f197"/>
                <a:gd name="f458" fmla="*/ f365 1 f198"/>
                <a:gd name="f459" fmla="*/ f366 1 f197"/>
                <a:gd name="f460" fmla="*/ f367 1 f198"/>
                <a:gd name="f461" fmla="*/ f368 1 f198"/>
                <a:gd name="f462" fmla="*/ f369 1 f197"/>
                <a:gd name="f463" fmla="*/ f370 1 f198"/>
                <a:gd name="f464" fmla="*/ f371 1 f197"/>
                <a:gd name="f465" fmla="*/ f372 1 f198"/>
                <a:gd name="f466" fmla="*/ f373 1 f198"/>
                <a:gd name="f467" fmla="*/ f374 1 f197"/>
                <a:gd name="f468" fmla="*/ f375 1 f198"/>
                <a:gd name="f469" fmla="*/ f376 f192 1"/>
                <a:gd name="f470" fmla="*/ f377 f192 1"/>
                <a:gd name="f471" fmla="*/ f379 f193 1"/>
                <a:gd name="f472" fmla="*/ f378 f193 1"/>
                <a:gd name="f473" fmla="*/ f381 f192 1"/>
                <a:gd name="f474" fmla="*/ f382 f193 1"/>
                <a:gd name="f475" fmla="*/ f383 f192 1"/>
                <a:gd name="f476" fmla="*/ f384 f193 1"/>
                <a:gd name="f477" fmla="*/ f385 f192 1"/>
                <a:gd name="f478" fmla="*/ f386 f193 1"/>
                <a:gd name="f479" fmla="*/ f387 f193 1"/>
                <a:gd name="f480" fmla="*/ f388 f193 1"/>
                <a:gd name="f481" fmla="*/ f389 f193 1"/>
                <a:gd name="f482" fmla="*/ f390 f192 1"/>
                <a:gd name="f483" fmla="*/ f391 f193 1"/>
                <a:gd name="f484" fmla="*/ f392 f193 1"/>
                <a:gd name="f485" fmla="*/ f393 f193 1"/>
                <a:gd name="f486" fmla="*/ f394 f192 1"/>
                <a:gd name="f487" fmla="*/ f395 f192 1"/>
                <a:gd name="f488" fmla="*/ f396 f193 1"/>
                <a:gd name="f489" fmla="*/ f397 f192 1"/>
                <a:gd name="f490" fmla="*/ f398 f193 1"/>
                <a:gd name="f491" fmla="*/ f399 f193 1"/>
                <a:gd name="f492" fmla="*/ f400 f192 1"/>
                <a:gd name="f493" fmla="*/ f401 f193 1"/>
                <a:gd name="f494" fmla="*/ f402 f192 1"/>
                <a:gd name="f495" fmla="*/ f403 f193 1"/>
                <a:gd name="f496" fmla="*/ f404 f192 1"/>
                <a:gd name="f497" fmla="*/ f405 f193 1"/>
                <a:gd name="f498" fmla="*/ f406 f192 1"/>
                <a:gd name="f499" fmla="*/ f407 f193 1"/>
                <a:gd name="f500" fmla="*/ f408 f192 1"/>
                <a:gd name="f501" fmla="*/ f409 f193 1"/>
                <a:gd name="f502" fmla="*/ f410 f192 1"/>
                <a:gd name="f503" fmla="*/ f411 f193 1"/>
                <a:gd name="f504" fmla="*/ f412 f193 1"/>
                <a:gd name="f505" fmla="*/ f413 f192 1"/>
                <a:gd name="f506" fmla="*/ f414 f193 1"/>
                <a:gd name="f507" fmla="*/ f415 f192 1"/>
                <a:gd name="f508" fmla="*/ f416 f193 1"/>
                <a:gd name="f509" fmla="*/ f417 f193 1"/>
                <a:gd name="f510" fmla="*/ f418 f192 1"/>
                <a:gd name="f511" fmla="*/ f419 f193 1"/>
                <a:gd name="f512" fmla="*/ f420 f192 1"/>
                <a:gd name="f513" fmla="*/ f421 f193 1"/>
                <a:gd name="f514" fmla="*/ f422 f193 1"/>
                <a:gd name="f515" fmla="*/ f423 f192 1"/>
                <a:gd name="f516" fmla="*/ f424 f193 1"/>
                <a:gd name="f517" fmla="*/ f425 f192 1"/>
                <a:gd name="f518" fmla="*/ f426 f193 1"/>
                <a:gd name="f519" fmla="*/ f427 f193 1"/>
                <a:gd name="f520" fmla="*/ f428 f192 1"/>
                <a:gd name="f521" fmla="*/ f429 f193 1"/>
                <a:gd name="f522" fmla="*/ f430 f192 1"/>
                <a:gd name="f523" fmla="*/ f431 f193 1"/>
                <a:gd name="f524" fmla="*/ f432 f192 1"/>
                <a:gd name="f525" fmla="*/ f433 f193 1"/>
                <a:gd name="f526" fmla="*/ f434 f192 1"/>
                <a:gd name="f527" fmla="*/ f435 f193 1"/>
                <a:gd name="f528" fmla="*/ f436 f192 1"/>
                <a:gd name="f529" fmla="*/ f437 f193 1"/>
                <a:gd name="f530" fmla="*/ f438 f192 1"/>
                <a:gd name="f531" fmla="*/ f439 f193 1"/>
                <a:gd name="f532" fmla="*/ f440 f192 1"/>
                <a:gd name="f533" fmla="*/ f441 f193 1"/>
                <a:gd name="f534" fmla="*/ f442 f192 1"/>
                <a:gd name="f535" fmla="*/ f443 f193 1"/>
                <a:gd name="f536" fmla="*/ f444 f192 1"/>
                <a:gd name="f537" fmla="*/ f445 f193 1"/>
                <a:gd name="f538" fmla="*/ f446 f192 1"/>
                <a:gd name="f539" fmla="*/ f447 f193 1"/>
                <a:gd name="f540" fmla="*/ f448 f192 1"/>
                <a:gd name="f541" fmla="*/ f449 f193 1"/>
                <a:gd name="f542" fmla="*/ f450 f192 1"/>
                <a:gd name="f543" fmla="*/ f451 f193 1"/>
                <a:gd name="f544" fmla="*/ f452 f192 1"/>
                <a:gd name="f545" fmla="*/ f453 f192 1"/>
                <a:gd name="f546" fmla="*/ f454 f193 1"/>
                <a:gd name="f547" fmla="*/ f455 f192 1"/>
                <a:gd name="f548" fmla="*/ f456 f193 1"/>
                <a:gd name="f549" fmla="*/ f457 f192 1"/>
                <a:gd name="f550" fmla="*/ f458 f193 1"/>
                <a:gd name="f551" fmla="*/ f459 f192 1"/>
                <a:gd name="f552" fmla="*/ f460 f193 1"/>
                <a:gd name="f553" fmla="*/ f461 f193 1"/>
                <a:gd name="f554" fmla="*/ f462 f192 1"/>
                <a:gd name="f555" fmla="*/ f463 f193 1"/>
                <a:gd name="f556" fmla="*/ f464 f192 1"/>
                <a:gd name="f557" fmla="*/ f465 f193 1"/>
                <a:gd name="f558" fmla="*/ f466 f193 1"/>
                <a:gd name="f559" fmla="*/ f467 f192 1"/>
                <a:gd name="f560" fmla="*/ f468 f193 1"/>
              </a:gdLst>
              <a:ahLst/>
              <a:cxnLst>
                <a:cxn ang="3cd4">
                  <a:pos x="hc" y="t"/>
                </a:cxn>
                <a:cxn ang="0">
                  <a:pos x="r" y="vc"/>
                </a:cxn>
                <a:cxn ang="cd4">
                  <a:pos x="hc" y="b"/>
                </a:cxn>
                <a:cxn ang="cd2">
                  <a:pos x="l" y="vc"/>
                </a:cxn>
                <a:cxn ang="f380">
                  <a:pos x="f473" y="f474"/>
                </a:cxn>
                <a:cxn ang="f380">
                  <a:pos x="f475" y="f476"/>
                </a:cxn>
                <a:cxn ang="f380">
                  <a:pos x="f477" y="f478"/>
                </a:cxn>
                <a:cxn ang="f380">
                  <a:pos x="f477" y="f479"/>
                </a:cxn>
                <a:cxn ang="f380">
                  <a:pos x="f477" y="f480"/>
                </a:cxn>
                <a:cxn ang="f380">
                  <a:pos x="f477" y="f481"/>
                </a:cxn>
                <a:cxn ang="f380">
                  <a:pos x="f482" y="f483"/>
                </a:cxn>
                <a:cxn ang="f380">
                  <a:pos x="f482" y="f484"/>
                </a:cxn>
                <a:cxn ang="f380">
                  <a:pos x="f482" y="f485"/>
                </a:cxn>
                <a:cxn ang="f380">
                  <a:pos x="f486" y="f485"/>
                </a:cxn>
                <a:cxn ang="f380">
                  <a:pos x="f487" y="f488"/>
                </a:cxn>
                <a:cxn ang="f380">
                  <a:pos x="f489" y="f490"/>
                </a:cxn>
                <a:cxn ang="f380">
                  <a:pos x="f489" y="f491"/>
                </a:cxn>
                <a:cxn ang="f380">
                  <a:pos x="f492" y="f493"/>
                </a:cxn>
                <a:cxn ang="f380">
                  <a:pos x="f494" y="f495"/>
                </a:cxn>
                <a:cxn ang="f380">
                  <a:pos x="f496" y="f497"/>
                </a:cxn>
                <a:cxn ang="f380">
                  <a:pos x="f498" y="f499"/>
                </a:cxn>
                <a:cxn ang="f380">
                  <a:pos x="f500" y="f501"/>
                </a:cxn>
                <a:cxn ang="f380">
                  <a:pos x="f502" y="f503"/>
                </a:cxn>
                <a:cxn ang="f380">
                  <a:pos x="f502" y="f504"/>
                </a:cxn>
                <a:cxn ang="f380">
                  <a:pos x="f505" y="f506"/>
                </a:cxn>
                <a:cxn ang="f380">
                  <a:pos x="f507" y="f508"/>
                </a:cxn>
                <a:cxn ang="f380">
                  <a:pos x="f507" y="f509"/>
                </a:cxn>
                <a:cxn ang="f380">
                  <a:pos x="f510" y="f511"/>
                </a:cxn>
                <a:cxn ang="f380">
                  <a:pos x="f512" y="f513"/>
                </a:cxn>
                <a:cxn ang="f380">
                  <a:pos x="f505" y="f514"/>
                </a:cxn>
                <a:cxn ang="f380">
                  <a:pos x="f515" y="f516"/>
                </a:cxn>
                <a:cxn ang="f380">
                  <a:pos x="f517" y="f518"/>
                </a:cxn>
                <a:cxn ang="f380">
                  <a:pos x="f517" y="f519"/>
                </a:cxn>
                <a:cxn ang="f380">
                  <a:pos x="f520" y="f521"/>
                </a:cxn>
                <a:cxn ang="f380">
                  <a:pos x="f522" y="f523"/>
                </a:cxn>
                <a:cxn ang="f380">
                  <a:pos x="f524" y="f525"/>
                </a:cxn>
                <a:cxn ang="f380">
                  <a:pos x="f526" y="f527"/>
                </a:cxn>
                <a:cxn ang="f380">
                  <a:pos x="f528" y="f529"/>
                </a:cxn>
                <a:cxn ang="f380">
                  <a:pos x="f530" y="f531"/>
                </a:cxn>
                <a:cxn ang="f380">
                  <a:pos x="f532" y="f533"/>
                </a:cxn>
                <a:cxn ang="f380">
                  <a:pos x="f534" y="f535"/>
                </a:cxn>
                <a:cxn ang="f380">
                  <a:pos x="f536" y="f537"/>
                </a:cxn>
                <a:cxn ang="f380">
                  <a:pos x="f538" y="f539"/>
                </a:cxn>
                <a:cxn ang="f380">
                  <a:pos x="f540" y="f541"/>
                </a:cxn>
                <a:cxn ang="f380">
                  <a:pos x="f542" y="f543"/>
                </a:cxn>
                <a:cxn ang="f380">
                  <a:pos x="f544" y="f541"/>
                </a:cxn>
                <a:cxn ang="f380">
                  <a:pos x="f545" y="f546"/>
                </a:cxn>
                <a:cxn ang="f380">
                  <a:pos x="f547" y="f548"/>
                </a:cxn>
                <a:cxn ang="f380">
                  <a:pos x="f549" y="f550"/>
                </a:cxn>
                <a:cxn ang="f380">
                  <a:pos x="f551" y="f552"/>
                </a:cxn>
                <a:cxn ang="f380">
                  <a:pos x="f486" y="f553"/>
                </a:cxn>
                <a:cxn ang="f380">
                  <a:pos x="f554" y="f555"/>
                </a:cxn>
                <a:cxn ang="f380">
                  <a:pos x="f556" y="f557"/>
                </a:cxn>
                <a:cxn ang="f380">
                  <a:pos x="f477" y="f558"/>
                </a:cxn>
                <a:cxn ang="f380">
                  <a:pos x="f559" y="f560"/>
                </a:cxn>
                <a:cxn ang="f380">
                  <a:pos x="f477" y="f558"/>
                </a:cxn>
              </a:cxnLst>
              <a:rect l="f469" t="f472" r="f470" b="f471"/>
              <a:pathLst>
                <a:path w="365" h="625">
                  <a:moveTo>
                    <a:pt x="f7" y="f9"/>
                  </a:moveTo>
                  <a:lnTo>
                    <a:pt x="f2" y="f10"/>
                  </a:lnTo>
                  <a:lnTo>
                    <a:pt x="f11" y="f12"/>
                  </a:lnTo>
                  <a:lnTo>
                    <a:pt x="f13" y="f14"/>
                  </a:lnTo>
                  <a:lnTo>
                    <a:pt x="f15" y="f16"/>
                  </a:lnTo>
                  <a:lnTo>
                    <a:pt x="f17" y="f18"/>
                  </a:lnTo>
                  <a:lnTo>
                    <a:pt x="f19" y="f20"/>
                  </a:lnTo>
                  <a:lnTo>
                    <a:pt x="f21" y="f22"/>
                  </a:lnTo>
                  <a:lnTo>
                    <a:pt x="f23" y="f24"/>
                  </a:lnTo>
                  <a:lnTo>
                    <a:pt x="f23" y="f15"/>
                  </a:lnTo>
                  <a:lnTo>
                    <a:pt x="f23" y="f25"/>
                  </a:lnTo>
                  <a:lnTo>
                    <a:pt x="f23" y="f26"/>
                  </a:lnTo>
                  <a:lnTo>
                    <a:pt x="f23" y="f27"/>
                  </a:lnTo>
                  <a:lnTo>
                    <a:pt x="f23" y="f28"/>
                  </a:lnTo>
                  <a:lnTo>
                    <a:pt x="f23" y="f29"/>
                  </a:lnTo>
                  <a:lnTo>
                    <a:pt x="f23" y="f30"/>
                  </a:lnTo>
                  <a:lnTo>
                    <a:pt x="f23" y="f31"/>
                  </a:lnTo>
                  <a:lnTo>
                    <a:pt x="f23" y="f32"/>
                  </a:lnTo>
                  <a:lnTo>
                    <a:pt x="f33" y="f34"/>
                  </a:lnTo>
                  <a:lnTo>
                    <a:pt x="f33" y="f35"/>
                  </a:lnTo>
                  <a:lnTo>
                    <a:pt x="f33" y="f36"/>
                  </a:lnTo>
                  <a:lnTo>
                    <a:pt x="f33" y="f37"/>
                  </a:lnTo>
                  <a:lnTo>
                    <a:pt x="f33" y="f38"/>
                  </a:lnTo>
                  <a:lnTo>
                    <a:pt x="f33" y="f39"/>
                  </a:lnTo>
                  <a:lnTo>
                    <a:pt x="f33" y="f40"/>
                  </a:lnTo>
                  <a:lnTo>
                    <a:pt x="f33" y="f41"/>
                  </a:lnTo>
                  <a:lnTo>
                    <a:pt x="f33" y="f42"/>
                  </a:lnTo>
                  <a:lnTo>
                    <a:pt x="f43" y="f6"/>
                  </a:lnTo>
                  <a:lnTo>
                    <a:pt x="f44" y="f45"/>
                  </a:lnTo>
                  <a:lnTo>
                    <a:pt x="f46" y="f42"/>
                  </a:lnTo>
                  <a:lnTo>
                    <a:pt x="f47" y="f40"/>
                  </a:lnTo>
                  <a:lnTo>
                    <a:pt x="f30" y="f48"/>
                  </a:lnTo>
                  <a:lnTo>
                    <a:pt x="f3" y="f49"/>
                  </a:lnTo>
                  <a:lnTo>
                    <a:pt x="f50" y="f51"/>
                  </a:lnTo>
                  <a:lnTo>
                    <a:pt x="f52" y="f53"/>
                  </a:lnTo>
                  <a:lnTo>
                    <a:pt x="f54" y="f55"/>
                  </a:lnTo>
                  <a:lnTo>
                    <a:pt x="f56" y="f57"/>
                  </a:lnTo>
                  <a:lnTo>
                    <a:pt x="f56" y="f58"/>
                  </a:lnTo>
                  <a:lnTo>
                    <a:pt x="f54" y="f38"/>
                  </a:lnTo>
                  <a:lnTo>
                    <a:pt x="f59" y="f60"/>
                  </a:lnTo>
                  <a:lnTo>
                    <a:pt x="f61" y="f62"/>
                  </a:lnTo>
                  <a:lnTo>
                    <a:pt x="f61" y="f63"/>
                  </a:lnTo>
                  <a:lnTo>
                    <a:pt x="f64" y="f37"/>
                  </a:lnTo>
                  <a:lnTo>
                    <a:pt x="f65" y="f37"/>
                  </a:lnTo>
                  <a:lnTo>
                    <a:pt x="f66" y="f67"/>
                  </a:lnTo>
                  <a:lnTo>
                    <a:pt x="f66" y="f68"/>
                  </a:lnTo>
                  <a:lnTo>
                    <a:pt x="f69" y="f70"/>
                  </a:lnTo>
                  <a:lnTo>
                    <a:pt x="f71" y="f72"/>
                  </a:lnTo>
                  <a:lnTo>
                    <a:pt x="f73" y="f74"/>
                  </a:lnTo>
                  <a:lnTo>
                    <a:pt x="f73" y="f75"/>
                  </a:lnTo>
                  <a:lnTo>
                    <a:pt x="f76" y="f77"/>
                  </a:lnTo>
                  <a:lnTo>
                    <a:pt x="f78" y="f79"/>
                  </a:lnTo>
                  <a:lnTo>
                    <a:pt x="f80" y="f81"/>
                  </a:lnTo>
                  <a:lnTo>
                    <a:pt x="f78" y="f82"/>
                  </a:lnTo>
                  <a:lnTo>
                    <a:pt x="f78" y="f83"/>
                  </a:lnTo>
                  <a:lnTo>
                    <a:pt x="f84" y="f32"/>
                  </a:lnTo>
                  <a:lnTo>
                    <a:pt x="f85" y="f86"/>
                  </a:lnTo>
                  <a:lnTo>
                    <a:pt x="f87" y="f86"/>
                  </a:lnTo>
                  <a:lnTo>
                    <a:pt x="f87" y="f88"/>
                  </a:lnTo>
                  <a:lnTo>
                    <a:pt x="f85" y="f89"/>
                  </a:lnTo>
                  <a:lnTo>
                    <a:pt x="f85" y="f90"/>
                  </a:lnTo>
                  <a:lnTo>
                    <a:pt x="f85" y="f91"/>
                  </a:lnTo>
                  <a:lnTo>
                    <a:pt x="f87" y="f92"/>
                  </a:lnTo>
                  <a:lnTo>
                    <a:pt x="f93" y="f94"/>
                  </a:lnTo>
                  <a:lnTo>
                    <a:pt x="f95" y="f96"/>
                  </a:lnTo>
                  <a:lnTo>
                    <a:pt x="f49" y="f30"/>
                  </a:lnTo>
                  <a:lnTo>
                    <a:pt x="f97" y="f98"/>
                  </a:lnTo>
                  <a:lnTo>
                    <a:pt x="f97" y="f99"/>
                  </a:lnTo>
                  <a:lnTo>
                    <a:pt x="f49" y="f100"/>
                  </a:lnTo>
                  <a:lnTo>
                    <a:pt x="f95" y="f101"/>
                  </a:lnTo>
                  <a:lnTo>
                    <a:pt x="f95" y="f102"/>
                  </a:lnTo>
                  <a:lnTo>
                    <a:pt x="f103" y="f104"/>
                  </a:lnTo>
                  <a:lnTo>
                    <a:pt x="f93" y="f47"/>
                  </a:lnTo>
                  <a:lnTo>
                    <a:pt x="f103" y="f105"/>
                  </a:lnTo>
                  <a:lnTo>
                    <a:pt x="f93" y="f28"/>
                  </a:lnTo>
                  <a:lnTo>
                    <a:pt x="f85" y="f106"/>
                  </a:lnTo>
                  <a:lnTo>
                    <a:pt x="f107" y="f108"/>
                  </a:lnTo>
                  <a:lnTo>
                    <a:pt x="f87" y="f109"/>
                  </a:lnTo>
                  <a:lnTo>
                    <a:pt x="f85" y="f110"/>
                  </a:lnTo>
                  <a:lnTo>
                    <a:pt x="f85" y="f111"/>
                  </a:lnTo>
                  <a:lnTo>
                    <a:pt x="f80" y="f112"/>
                  </a:lnTo>
                  <a:lnTo>
                    <a:pt x="f80" y="f113"/>
                  </a:lnTo>
                  <a:lnTo>
                    <a:pt x="f107" y="f114"/>
                  </a:lnTo>
                  <a:lnTo>
                    <a:pt x="f115" y="f116"/>
                  </a:lnTo>
                  <a:lnTo>
                    <a:pt x="f84" y="f25"/>
                  </a:lnTo>
                  <a:lnTo>
                    <a:pt x="f84" y="f33"/>
                  </a:lnTo>
                  <a:lnTo>
                    <a:pt x="f115" y="f117"/>
                  </a:lnTo>
                  <a:lnTo>
                    <a:pt x="f115" y="f118"/>
                  </a:lnTo>
                  <a:lnTo>
                    <a:pt x="f80" y="f19"/>
                  </a:lnTo>
                  <a:lnTo>
                    <a:pt x="f84" y="f15"/>
                  </a:lnTo>
                  <a:lnTo>
                    <a:pt x="f84" y="f119"/>
                  </a:lnTo>
                  <a:lnTo>
                    <a:pt x="f120" y="f121"/>
                  </a:lnTo>
                  <a:lnTo>
                    <a:pt x="f73" y="f122"/>
                  </a:lnTo>
                  <a:lnTo>
                    <a:pt x="f71" y="f24"/>
                  </a:lnTo>
                  <a:lnTo>
                    <a:pt x="f37" y="f123"/>
                  </a:lnTo>
                  <a:lnTo>
                    <a:pt x="f37" y="f124"/>
                  </a:lnTo>
                  <a:lnTo>
                    <a:pt x="f37" y="f125"/>
                  </a:lnTo>
                  <a:lnTo>
                    <a:pt x="f73" y="f126"/>
                  </a:lnTo>
                  <a:lnTo>
                    <a:pt x="f127" y="f128"/>
                  </a:lnTo>
                  <a:lnTo>
                    <a:pt x="f120" y="f128"/>
                  </a:lnTo>
                  <a:lnTo>
                    <a:pt x="f120" y="f129"/>
                  </a:lnTo>
                  <a:lnTo>
                    <a:pt x="f120" y="f130"/>
                  </a:lnTo>
                  <a:lnTo>
                    <a:pt x="f84" y="f131"/>
                  </a:lnTo>
                  <a:lnTo>
                    <a:pt x="f87" y="f132"/>
                  </a:lnTo>
                  <a:lnTo>
                    <a:pt x="f97" y="f133"/>
                  </a:lnTo>
                  <a:lnTo>
                    <a:pt x="f49" y="f134"/>
                  </a:lnTo>
                  <a:lnTo>
                    <a:pt x="f135" y="f136"/>
                  </a:lnTo>
                  <a:lnTo>
                    <a:pt x="f137" y="f138"/>
                  </a:lnTo>
                  <a:lnTo>
                    <a:pt x="f139" y="f16"/>
                  </a:lnTo>
                  <a:lnTo>
                    <a:pt x="f139" y="f140"/>
                  </a:lnTo>
                  <a:lnTo>
                    <a:pt x="f42" y="f141"/>
                  </a:lnTo>
                  <a:lnTo>
                    <a:pt x="f142" y="f14"/>
                  </a:lnTo>
                  <a:lnTo>
                    <a:pt x="f6" y="f143"/>
                  </a:lnTo>
                  <a:lnTo>
                    <a:pt x="f144" y="f145"/>
                  </a:lnTo>
                  <a:lnTo>
                    <a:pt x="f144" y="f146"/>
                  </a:lnTo>
                  <a:lnTo>
                    <a:pt x="f6" y="f147"/>
                  </a:lnTo>
                  <a:lnTo>
                    <a:pt x="f6" y="f148"/>
                  </a:lnTo>
                  <a:lnTo>
                    <a:pt x="f103" y="f147"/>
                  </a:lnTo>
                  <a:lnTo>
                    <a:pt x="f76" y="f149"/>
                  </a:lnTo>
                  <a:lnTo>
                    <a:pt x="f150" y="f146"/>
                  </a:lnTo>
                  <a:lnTo>
                    <a:pt x="f151" y="f12"/>
                  </a:lnTo>
                  <a:lnTo>
                    <a:pt x="f152" y="f153"/>
                  </a:lnTo>
                  <a:lnTo>
                    <a:pt x="f154" y="f155"/>
                  </a:lnTo>
                  <a:lnTo>
                    <a:pt x="f156" y="f157"/>
                  </a:lnTo>
                  <a:lnTo>
                    <a:pt x="f158" y="f159"/>
                  </a:lnTo>
                  <a:lnTo>
                    <a:pt x="f98" y="f146"/>
                  </a:lnTo>
                  <a:lnTo>
                    <a:pt x="f160" y="f10"/>
                  </a:lnTo>
                  <a:lnTo>
                    <a:pt x="f160" y="f161"/>
                  </a:lnTo>
                  <a:lnTo>
                    <a:pt x="f30" y="f162"/>
                  </a:lnTo>
                  <a:lnTo>
                    <a:pt x="f30" y="f163"/>
                  </a:lnTo>
                  <a:lnTo>
                    <a:pt x="f98" y="f164"/>
                  </a:lnTo>
                  <a:lnTo>
                    <a:pt x="f165" y="f9"/>
                  </a:lnTo>
                  <a:lnTo>
                    <a:pt x="f166" y="f167"/>
                  </a:lnTo>
                  <a:lnTo>
                    <a:pt x="f168" y="f169"/>
                  </a:lnTo>
                  <a:lnTo>
                    <a:pt x="f168" y="f170"/>
                  </a:lnTo>
                  <a:lnTo>
                    <a:pt x="f171" y="f172"/>
                  </a:lnTo>
                  <a:lnTo>
                    <a:pt x="f173" y="f174"/>
                  </a:lnTo>
                  <a:lnTo>
                    <a:pt x="f175" y="f174"/>
                  </a:lnTo>
                  <a:lnTo>
                    <a:pt x="f176" y="f8"/>
                  </a:lnTo>
                  <a:lnTo>
                    <a:pt x="f177" y="f178"/>
                  </a:lnTo>
                  <a:lnTo>
                    <a:pt x="f46" y="f179"/>
                  </a:lnTo>
                  <a:lnTo>
                    <a:pt x="f180" y="f179"/>
                  </a:lnTo>
                  <a:lnTo>
                    <a:pt x="f181" y="f179"/>
                  </a:lnTo>
                  <a:lnTo>
                    <a:pt x="f182" y="f183"/>
                  </a:lnTo>
                  <a:lnTo>
                    <a:pt x="f184" y="f185"/>
                  </a:lnTo>
                  <a:lnTo>
                    <a:pt x="f186" y="f185"/>
                  </a:lnTo>
                  <a:lnTo>
                    <a:pt x="f43" y="f185"/>
                  </a:lnTo>
                  <a:lnTo>
                    <a:pt x="f21" y="f167"/>
                  </a:lnTo>
                  <a:lnTo>
                    <a:pt x="f7" y="f9"/>
                  </a:lnTo>
                  <a:close/>
                  <a:moveTo>
                    <a:pt x="f23" y="f187"/>
                  </a:moveTo>
                  <a:lnTo>
                    <a:pt x="f23" y="f169"/>
                  </a:lnTo>
                  <a:lnTo>
                    <a:pt x="f188" y="f189"/>
                  </a:lnTo>
                  <a:lnTo>
                    <a:pt x="f15" y="f189"/>
                  </a:lnTo>
                  <a:lnTo>
                    <a:pt x="f190" y="f189"/>
                  </a:lnTo>
                  <a:lnTo>
                    <a:pt x="f15" y="f169"/>
                  </a:lnTo>
                  <a:lnTo>
                    <a:pt x="f23" y="f187"/>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4" name="Freeform 54">
              <a:extLst>
                <a:ext uri="{FF2B5EF4-FFF2-40B4-BE49-F238E27FC236}">
                  <a16:creationId xmlns:a16="http://schemas.microsoft.com/office/drawing/2014/main" id="{119E51C8-8436-FDE2-36AC-3610B1C008F7}"/>
                </a:ext>
              </a:extLst>
            </p:cNvPr>
            <p:cNvSpPr/>
            <p:nvPr/>
          </p:nvSpPr>
          <p:spPr>
            <a:xfrm>
              <a:off x="4727758" y="3568162"/>
              <a:ext cx="711933" cy="576666"/>
            </a:xfrm>
            <a:custGeom>
              <a:avLst/>
              <a:gdLst>
                <a:gd name="f0" fmla="val 10800000"/>
                <a:gd name="f1" fmla="val 5400000"/>
                <a:gd name="f2" fmla="val 360"/>
                <a:gd name="f3" fmla="val 180"/>
                <a:gd name="f4" fmla="val w"/>
                <a:gd name="f5" fmla="val h"/>
                <a:gd name="f6" fmla="val 0"/>
                <a:gd name="f7" fmla="val 600"/>
                <a:gd name="f8" fmla="val 486"/>
                <a:gd name="f9" fmla="val 276"/>
                <a:gd name="f10" fmla="val 438"/>
                <a:gd name="f11" fmla="val 267"/>
                <a:gd name="f12" fmla="val 434"/>
                <a:gd name="f13" fmla="val 260"/>
                <a:gd name="f14" fmla="val 253"/>
                <a:gd name="f15" fmla="val 443"/>
                <a:gd name="f16" fmla="val 274"/>
                <a:gd name="f17" fmla="val 453"/>
                <a:gd name="f18" fmla="val 450"/>
                <a:gd name="f19" fmla="val 281"/>
                <a:gd name="f20" fmla="val 446"/>
                <a:gd name="f21" fmla="val 441"/>
                <a:gd name="f22" fmla="val 279"/>
                <a:gd name="f23" fmla="val 555"/>
                <a:gd name="f24" fmla="val 351"/>
                <a:gd name="f25" fmla="val 553"/>
                <a:gd name="f26" fmla="val 346"/>
                <a:gd name="f27" fmla="val 339"/>
                <a:gd name="f28" fmla="val 558"/>
                <a:gd name="f29" fmla="val 334"/>
                <a:gd name="f30" fmla="val 548"/>
                <a:gd name="f31" fmla="val 341"/>
                <a:gd name="f32" fmla="val 546"/>
                <a:gd name="f33" fmla="val 344"/>
                <a:gd name="f34" fmla="val 544"/>
                <a:gd name="f35" fmla="val 541"/>
                <a:gd name="f36" fmla="val 348"/>
                <a:gd name="f37" fmla="val 591"/>
                <a:gd name="f38" fmla="val 391"/>
                <a:gd name="f39" fmla="val 393"/>
                <a:gd name="f40" fmla="val 596"/>
                <a:gd name="f41" fmla="val 386"/>
                <a:gd name="f42" fmla="val 598"/>
                <a:gd name="f43" fmla="val 382"/>
                <a:gd name="f44" fmla="val 593"/>
                <a:gd name="f45" fmla="val 384"/>
                <a:gd name="f46" fmla="val 375"/>
                <a:gd name="f47" fmla="val 358"/>
                <a:gd name="f48" fmla="val 379"/>
                <a:gd name="f49" fmla="val 584"/>
                <a:gd name="f50" fmla="val 577"/>
                <a:gd name="f51" fmla="val 448"/>
                <a:gd name="f52" fmla="val 570"/>
                <a:gd name="f53" fmla="val 563"/>
                <a:gd name="f54" fmla="val 532"/>
                <a:gd name="f55" fmla="val 522"/>
                <a:gd name="f56" fmla="val 424"/>
                <a:gd name="f57" fmla="val 510"/>
                <a:gd name="f58" fmla="val 419"/>
                <a:gd name="f59" fmla="val 506"/>
                <a:gd name="f60" fmla="val 410"/>
                <a:gd name="f61" fmla="val 508"/>
                <a:gd name="f62" fmla="val 408"/>
                <a:gd name="f63" fmla="val 403"/>
                <a:gd name="f64" fmla="val 401"/>
                <a:gd name="f65" fmla="val 515"/>
                <a:gd name="f66" fmla="val 398"/>
                <a:gd name="f67" fmla="val 518"/>
                <a:gd name="f68" fmla="val 396"/>
                <a:gd name="f69" fmla="val 525"/>
                <a:gd name="f70" fmla="val 389"/>
                <a:gd name="f71" fmla="val 377"/>
                <a:gd name="f72" fmla="val 367"/>
                <a:gd name="f73" fmla="val 536"/>
                <a:gd name="f74" fmla="val 534"/>
                <a:gd name="f75" fmla="val 353"/>
                <a:gd name="f76" fmla="val 372"/>
                <a:gd name="f77" fmla="val 499"/>
                <a:gd name="f78" fmla="val 489"/>
                <a:gd name="f79" fmla="val 363"/>
                <a:gd name="f80" fmla="val 494"/>
                <a:gd name="f81" fmla="val 501"/>
                <a:gd name="f82" fmla="val 503"/>
                <a:gd name="f83" fmla="val 496"/>
                <a:gd name="f84" fmla="val 480"/>
                <a:gd name="f85" fmla="val 470"/>
                <a:gd name="f86" fmla="val 449"/>
                <a:gd name="f87" fmla="val 365"/>
                <a:gd name="f88" fmla="val 437"/>
                <a:gd name="f89" fmla="val 423"/>
                <a:gd name="f90" fmla="val 430"/>
                <a:gd name="f91" fmla="val 440"/>
                <a:gd name="f92" fmla="val 320"/>
                <a:gd name="f93" fmla="val 451"/>
                <a:gd name="f94" fmla="val 461"/>
                <a:gd name="f95" fmla="val 322"/>
                <a:gd name="f96" fmla="val 332"/>
                <a:gd name="f97" fmla="val 513"/>
                <a:gd name="f98" fmla="val 520"/>
                <a:gd name="f99" fmla="val 337"/>
                <a:gd name="f100" fmla="val 325"/>
                <a:gd name="f101" fmla="val 318"/>
                <a:gd name="f102" fmla="val 303"/>
                <a:gd name="f103" fmla="val 492"/>
                <a:gd name="f104" fmla="val 296"/>
                <a:gd name="f105" fmla="val 484"/>
                <a:gd name="f106" fmla="val 292"/>
                <a:gd name="f107" fmla="val 482"/>
                <a:gd name="f108" fmla="val 287"/>
                <a:gd name="f109" fmla="val 282"/>
                <a:gd name="f110" fmla="val 277"/>
                <a:gd name="f111" fmla="val 273"/>
                <a:gd name="f112" fmla="val 251"/>
                <a:gd name="f113" fmla="val 487"/>
                <a:gd name="f114" fmla="val 237"/>
                <a:gd name="f115" fmla="val 240"/>
                <a:gd name="f116" fmla="val 435"/>
                <a:gd name="f117" fmla="val 242"/>
                <a:gd name="f118" fmla="val 406"/>
                <a:gd name="f119" fmla="val 247"/>
                <a:gd name="f120" fmla="val 380"/>
                <a:gd name="f121" fmla="val 249"/>
                <a:gd name="f122" fmla="val 354"/>
                <a:gd name="f123" fmla="val 328"/>
                <a:gd name="f124" fmla="val 254"/>
                <a:gd name="f125" fmla="val 302"/>
                <a:gd name="f126" fmla="val 256"/>
                <a:gd name="f127" fmla="val 259"/>
                <a:gd name="f128" fmla="val 244"/>
                <a:gd name="f129" fmla="val 232"/>
                <a:gd name="f130" fmla="val 225"/>
                <a:gd name="f131" fmla="val 283"/>
                <a:gd name="f132" fmla="val 223"/>
                <a:gd name="f133" fmla="val 286"/>
                <a:gd name="f134" fmla="val 214"/>
                <a:gd name="f135" fmla="val 202"/>
                <a:gd name="f136" fmla="val 288"/>
                <a:gd name="f137" fmla="val 192"/>
                <a:gd name="f138" fmla="val 293"/>
                <a:gd name="f139" fmla="val 187"/>
                <a:gd name="f140" fmla="val 295"/>
                <a:gd name="f141" fmla="val 176"/>
                <a:gd name="f142" fmla="val 300"/>
                <a:gd name="f143" fmla="val 159"/>
                <a:gd name="f144" fmla="val 307"/>
                <a:gd name="f145" fmla="val 145"/>
                <a:gd name="f146" fmla="val 319"/>
                <a:gd name="f147" fmla="val 131"/>
                <a:gd name="f148" fmla="val 326"/>
                <a:gd name="f149" fmla="val 121"/>
                <a:gd name="f150" fmla="val 114"/>
                <a:gd name="f151" fmla="val 109"/>
                <a:gd name="f152" fmla="val 331"/>
                <a:gd name="f153" fmla="val 333"/>
                <a:gd name="f154" fmla="val 102"/>
                <a:gd name="f155" fmla="val 340"/>
                <a:gd name="f156" fmla="val 95"/>
                <a:gd name="f157" fmla="val 90"/>
                <a:gd name="f158" fmla="val 88"/>
                <a:gd name="f159" fmla="val 338"/>
                <a:gd name="f160" fmla="val 83"/>
                <a:gd name="f161" fmla="val 79"/>
                <a:gd name="f162" fmla="val 74"/>
                <a:gd name="f163" fmla="val 64"/>
                <a:gd name="f164" fmla="val 60"/>
                <a:gd name="f165" fmla="val 317"/>
                <a:gd name="f166" fmla="val 53"/>
                <a:gd name="f167" fmla="val 314"/>
                <a:gd name="f168" fmla="val 50"/>
                <a:gd name="f169" fmla="val 45"/>
                <a:gd name="f170" fmla="val 41"/>
                <a:gd name="f171" fmla="val 36"/>
                <a:gd name="f172" fmla="val 31"/>
                <a:gd name="f173" fmla="val 312"/>
                <a:gd name="f174" fmla="val 27"/>
                <a:gd name="f175" fmla="val 15"/>
                <a:gd name="f176" fmla="val 10"/>
                <a:gd name="f177" fmla="val 309"/>
                <a:gd name="f178" fmla="val 5"/>
                <a:gd name="f179" fmla="val 3"/>
                <a:gd name="f180" fmla="val 269"/>
                <a:gd name="f181" fmla="val 250"/>
                <a:gd name="f182" fmla="val 231"/>
                <a:gd name="f183" fmla="val 8"/>
                <a:gd name="f184" fmla="val 210"/>
                <a:gd name="f185" fmla="val 191"/>
                <a:gd name="f186" fmla="val 12"/>
                <a:gd name="f187" fmla="val 172"/>
                <a:gd name="f188" fmla="val 153"/>
                <a:gd name="f189" fmla="val 134"/>
                <a:gd name="f190" fmla="val 17"/>
                <a:gd name="f191" fmla="val 115"/>
                <a:gd name="f192" fmla="val 97"/>
                <a:gd name="f193" fmla="val 19"/>
                <a:gd name="f194" fmla="val 78"/>
                <a:gd name="f195" fmla="val 22"/>
                <a:gd name="f196" fmla="val 59"/>
                <a:gd name="f197" fmla="val 37"/>
                <a:gd name="f198" fmla="val 24"/>
                <a:gd name="f199" fmla="val 2"/>
                <a:gd name="f200" fmla="val 43"/>
                <a:gd name="f201" fmla="val 76"/>
                <a:gd name="f202" fmla="val 4"/>
                <a:gd name="f203" fmla="val 107"/>
                <a:gd name="f204" fmla="val 7"/>
                <a:gd name="f205" fmla="val 124"/>
                <a:gd name="f206" fmla="val 140"/>
                <a:gd name="f207" fmla="val 154"/>
                <a:gd name="f208" fmla="val 23"/>
                <a:gd name="f209" fmla="val 169"/>
                <a:gd name="f210" fmla="val 30"/>
                <a:gd name="f211" fmla="val 33"/>
                <a:gd name="f212" fmla="val 185"/>
                <a:gd name="f213" fmla="val 35"/>
                <a:gd name="f214" fmla="val 204"/>
                <a:gd name="f215" fmla="val 209"/>
                <a:gd name="f216" fmla="val 218"/>
                <a:gd name="f217" fmla="val 54"/>
                <a:gd name="f218" fmla="val 63"/>
                <a:gd name="f219" fmla="val 68"/>
                <a:gd name="f220" fmla="val 263"/>
                <a:gd name="f221" fmla="val 71"/>
                <a:gd name="f222" fmla="val 270"/>
                <a:gd name="f223" fmla="val 285"/>
                <a:gd name="f224" fmla="val 299"/>
                <a:gd name="f225" fmla="val 313"/>
                <a:gd name="f226" fmla="val 56"/>
                <a:gd name="f227" fmla="val 52"/>
                <a:gd name="f228" fmla="val 370"/>
                <a:gd name="f229" fmla="val 412"/>
                <a:gd name="f230" fmla="val 417"/>
                <a:gd name="f231" fmla="val 49"/>
                <a:gd name="f232" fmla="val 47"/>
                <a:gd name="f233" fmla="val 429"/>
                <a:gd name="f234" fmla="val 42"/>
                <a:gd name="f235" fmla="val 436"/>
                <a:gd name="f236" fmla="val 431"/>
                <a:gd name="f237" fmla="val 108"/>
                <a:gd name="f238" fmla="val 120"/>
                <a:gd name="f239" fmla="val 146"/>
                <a:gd name="f240" fmla="val 165"/>
                <a:gd name="f241" fmla="val 179"/>
                <a:gd name="f242" fmla="val 224"/>
                <a:gd name="f243" fmla="val 243"/>
                <a:gd name="f244" fmla="val 246"/>
                <a:gd name="f245" fmla="val 241"/>
                <a:gd name="f246" fmla="val 236"/>
                <a:gd name="f247" fmla="val 248"/>
                <a:gd name="f248" fmla="val 415"/>
                <a:gd name="f249" fmla="val 262"/>
                <a:gd name="f250" fmla="val 272"/>
                <a:gd name="f251" fmla="val 335"/>
                <a:gd name="f252" fmla="val 350"/>
                <a:gd name="f253" fmla="val 462"/>
                <a:gd name="f254" fmla="val 467"/>
                <a:gd name="f255" fmla="val 464"/>
                <a:gd name="f256" fmla="val 472"/>
                <a:gd name="f257" fmla="val 369"/>
                <a:gd name="f258" fmla="val 479"/>
                <a:gd name="f259" fmla="val 397"/>
                <a:gd name="f260" fmla="val 404"/>
                <a:gd name="f261" fmla="val 481"/>
                <a:gd name="f262" fmla="val 414"/>
                <a:gd name="f263" fmla="val 460"/>
                <a:gd name="f264" fmla="val 447"/>
                <a:gd name="f265" fmla="val 454"/>
                <a:gd name="f266" fmla="val 456"/>
                <a:gd name="f267" fmla="val 466"/>
                <a:gd name="f268" fmla="val 476"/>
                <a:gd name="f269" fmla="val 468"/>
                <a:gd name="f270" fmla="val 469"/>
                <a:gd name="f271" fmla="val 455"/>
                <a:gd name="f272" fmla="val 473"/>
                <a:gd name="f273" fmla="val 458"/>
                <a:gd name="f274" fmla="val 427"/>
                <a:gd name="f275" fmla="val 474"/>
                <a:gd name="f276" fmla="val 551"/>
                <a:gd name="f277" fmla="val 483"/>
                <a:gd name="f278" fmla="val 567"/>
                <a:gd name="f279" fmla="val 572"/>
                <a:gd name="f280" fmla="val 579"/>
                <a:gd name="f281" fmla="val 589"/>
                <a:gd name="f282" fmla="+- 0 0 -90"/>
                <a:gd name="f283" fmla="*/ f4 1 600"/>
                <a:gd name="f284" fmla="*/ f5 1 486"/>
                <a:gd name="f285" fmla="+- f8 0 f6"/>
                <a:gd name="f286" fmla="+- f7 0 f6"/>
                <a:gd name="f287" fmla="*/ f282 f0 1"/>
                <a:gd name="f288" fmla="*/ f286 1 600"/>
                <a:gd name="f289" fmla="*/ f285 1 486"/>
                <a:gd name="f290" fmla="*/ 401638 f286 1"/>
                <a:gd name="f291" fmla="*/ 703263 f285 1"/>
                <a:gd name="f292" fmla="*/ 442913 f286 1"/>
                <a:gd name="f293" fmla="*/ 695325 f285 1"/>
                <a:gd name="f294" fmla="*/ 885825 f286 1"/>
                <a:gd name="f295" fmla="*/ 530225 f285 1"/>
                <a:gd name="f296" fmla="*/ 869950 f286 1"/>
                <a:gd name="f297" fmla="*/ 552450 f285 1"/>
                <a:gd name="f298" fmla="*/ 949325 f286 1"/>
                <a:gd name="f299" fmla="*/ 606425 f285 1"/>
                <a:gd name="f300" fmla="*/ 557213 f285 1"/>
                <a:gd name="f301" fmla="*/ 927100 f286 1"/>
                <a:gd name="f302" fmla="*/ 719138 f285 1"/>
                <a:gd name="f303" fmla="*/ 828675 f286 1"/>
                <a:gd name="f304" fmla="*/ 673100 f285 1"/>
                <a:gd name="f305" fmla="*/ 809625 f286 1"/>
                <a:gd name="f306" fmla="*/ 636588 f285 1"/>
                <a:gd name="f307" fmla="*/ 844550 f286 1"/>
                <a:gd name="f308" fmla="*/ 612775 f285 1"/>
                <a:gd name="f309" fmla="*/ 847725 f286 1"/>
                <a:gd name="f310" fmla="*/ 568325 f285 1"/>
                <a:gd name="f311" fmla="*/ 595313 f285 1"/>
                <a:gd name="f312" fmla="*/ 803275 f286 1"/>
                <a:gd name="f313" fmla="*/ 549275 f285 1"/>
                <a:gd name="f314" fmla="*/ 762000 f286 1"/>
                <a:gd name="f315" fmla="*/ 682625 f286 1"/>
                <a:gd name="f316" fmla="*/ 814388 f286 1"/>
                <a:gd name="f317" fmla="*/ 538163 f285 1"/>
                <a:gd name="f318" fmla="*/ 515938 f285 1"/>
                <a:gd name="f319" fmla="*/ 765175 f286 1"/>
                <a:gd name="f320" fmla="*/ 455613 f285 1"/>
                <a:gd name="f321" fmla="*/ 773113 f286 1"/>
                <a:gd name="f322" fmla="*/ 376238 f285 1"/>
                <a:gd name="f323" fmla="*/ 561975 f286 1"/>
                <a:gd name="f324" fmla="*/ 398463 f285 1"/>
                <a:gd name="f325" fmla="*/ 446088 f286 1"/>
                <a:gd name="f326" fmla="*/ 454025 f286 1"/>
                <a:gd name="f327" fmla="*/ 339725 f285 1"/>
                <a:gd name="f328" fmla="*/ 476250 f286 1"/>
                <a:gd name="f329" fmla="*/ 252413 f285 1"/>
                <a:gd name="f330" fmla="*/ 517525 f286 1"/>
                <a:gd name="f331" fmla="*/ 173038 f285 1"/>
                <a:gd name="f332" fmla="*/ 539750 f286 1"/>
                <a:gd name="f333" fmla="*/ 139700 f285 1"/>
                <a:gd name="f334" fmla="*/ 506413 f286 1"/>
                <a:gd name="f335" fmla="*/ 95250 f285 1"/>
                <a:gd name="f336" fmla="*/ 57150 f285 1"/>
                <a:gd name="f337" fmla="*/ 490538 f286 1"/>
                <a:gd name="f338" fmla="*/ 7938 f285 1"/>
                <a:gd name="f339" fmla="*/ 366713 f286 1"/>
                <a:gd name="f340" fmla="*/ 12700 f285 1"/>
                <a:gd name="f341" fmla="*/ 212725 f286 1"/>
                <a:gd name="f342" fmla="*/ 26988 f285 1"/>
                <a:gd name="f343" fmla="*/ 58738 f286 1"/>
                <a:gd name="f344" fmla="*/ 38100 f285 1"/>
                <a:gd name="f345" fmla="*/ 6350 f286 1"/>
                <a:gd name="f346" fmla="*/ 142875 f285 1"/>
                <a:gd name="f347" fmla="*/ 36513 f286 1"/>
                <a:gd name="f348" fmla="*/ 268288 f285 1"/>
                <a:gd name="f349" fmla="*/ 71438 f286 1"/>
                <a:gd name="f350" fmla="*/ 107950 f286 1"/>
                <a:gd name="f351" fmla="*/ 403225 f285 1"/>
                <a:gd name="f352" fmla="*/ 463550 f285 1"/>
                <a:gd name="f353" fmla="*/ 88900 f286 1"/>
                <a:gd name="f354" fmla="*/ 628650 f285 1"/>
                <a:gd name="f355" fmla="*/ 74613 f286 1"/>
                <a:gd name="f356" fmla="*/ 681038 f285 1"/>
                <a:gd name="f357" fmla="*/ 100013 f286 1"/>
                <a:gd name="f358" fmla="*/ 688975 f285 1"/>
                <a:gd name="f359" fmla="*/ 261938 f286 1"/>
                <a:gd name="f360" fmla="*/ 382588 f286 1"/>
                <a:gd name="f361" fmla="*/ 684213 f285 1"/>
                <a:gd name="f362" fmla="*/ 431800 f286 1"/>
                <a:gd name="f363" fmla="*/ 665163 f285 1"/>
                <a:gd name="f364" fmla="*/ 528638 f286 1"/>
                <a:gd name="f365" fmla="*/ 692150 f285 1"/>
                <a:gd name="f366" fmla="*/ 555625 f286 1"/>
                <a:gd name="f367" fmla="*/ 741363 f285 1"/>
                <a:gd name="f368" fmla="*/ 630238 f286 1"/>
                <a:gd name="f369" fmla="*/ 771525 f285 1"/>
                <a:gd name="f370" fmla="*/ 709613 f286 1"/>
                <a:gd name="f371" fmla="*/ 736600 f285 1"/>
                <a:gd name="f372" fmla="*/ 746125 f286 1"/>
                <a:gd name="f373" fmla="*/ 733425 f285 1"/>
                <a:gd name="f374" fmla="*/ 731838 f286 1"/>
                <a:gd name="f375" fmla="*/ 795338 f286 1"/>
                <a:gd name="f376" fmla="*/ 700088 f285 1"/>
                <a:gd name="f377" fmla="*/ 833438 f286 1"/>
                <a:gd name="f378" fmla="*/ 874713 f286 1"/>
                <a:gd name="f379" fmla="*/ 919163 f286 1"/>
                <a:gd name="f380" fmla="*/ 752475 f285 1"/>
                <a:gd name="f381" fmla="*/ f287 1 f3"/>
                <a:gd name="f382" fmla="*/ f290 1 600"/>
                <a:gd name="f383" fmla="*/ f291 1 486"/>
                <a:gd name="f384" fmla="*/ f292 1 600"/>
                <a:gd name="f385" fmla="*/ f293 1 486"/>
                <a:gd name="f386" fmla="*/ f294 1 600"/>
                <a:gd name="f387" fmla="*/ f295 1 486"/>
                <a:gd name="f388" fmla="*/ f296 1 600"/>
                <a:gd name="f389" fmla="*/ f297 1 486"/>
                <a:gd name="f390" fmla="*/ f298 1 600"/>
                <a:gd name="f391" fmla="*/ f299 1 486"/>
                <a:gd name="f392" fmla="*/ f300 1 486"/>
                <a:gd name="f393" fmla="*/ f301 1 600"/>
                <a:gd name="f394" fmla="*/ f302 1 486"/>
                <a:gd name="f395" fmla="*/ f303 1 600"/>
                <a:gd name="f396" fmla="*/ f304 1 486"/>
                <a:gd name="f397" fmla="*/ f305 1 600"/>
                <a:gd name="f398" fmla="*/ f306 1 486"/>
                <a:gd name="f399" fmla="*/ f307 1 600"/>
                <a:gd name="f400" fmla="*/ f308 1 486"/>
                <a:gd name="f401" fmla="*/ f309 1 600"/>
                <a:gd name="f402" fmla="*/ f310 1 486"/>
                <a:gd name="f403" fmla="*/ f311 1 486"/>
                <a:gd name="f404" fmla="*/ f312 1 600"/>
                <a:gd name="f405" fmla="*/ f313 1 486"/>
                <a:gd name="f406" fmla="*/ f314 1 600"/>
                <a:gd name="f407" fmla="*/ f315 1 600"/>
                <a:gd name="f408" fmla="*/ f316 1 600"/>
                <a:gd name="f409" fmla="*/ f317 1 486"/>
                <a:gd name="f410" fmla="*/ f318 1 486"/>
                <a:gd name="f411" fmla="*/ f319 1 600"/>
                <a:gd name="f412" fmla="*/ f320 1 486"/>
                <a:gd name="f413" fmla="*/ f321 1 600"/>
                <a:gd name="f414" fmla="*/ f322 1 486"/>
                <a:gd name="f415" fmla="*/ f323 1 600"/>
                <a:gd name="f416" fmla="*/ f324 1 486"/>
                <a:gd name="f417" fmla="*/ f325 1 600"/>
                <a:gd name="f418" fmla="*/ f326 1 600"/>
                <a:gd name="f419" fmla="*/ f327 1 486"/>
                <a:gd name="f420" fmla="*/ f328 1 600"/>
                <a:gd name="f421" fmla="*/ f329 1 486"/>
                <a:gd name="f422" fmla="*/ f330 1 600"/>
                <a:gd name="f423" fmla="*/ f331 1 486"/>
                <a:gd name="f424" fmla="*/ f332 1 600"/>
                <a:gd name="f425" fmla="*/ f333 1 486"/>
                <a:gd name="f426" fmla="*/ f334 1 600"/>
                <a:gd name="f427" fmla="*/ f335 1 486"/>
                <a:gd name="f428" fmla="*/ f336 1 486"/>
                <a:gd name="f429" fmla="*/ f337 1 600"/>
                <a:gd name="f430" fmla="*/ f338 1 486"/>
                <a:gd name="f431" fmla="*/ f339 1 600"/>
                <a:gd name="f432" fmla="*/ f340 1 486"/>
                <a:gd name="f433" fmla="*/ f341 1 600"/>
                <a:gd name="f434" fmla="*/ f342 1 486"/>
                <a:gd name="f435" fmla="*/ f343 1 600"/>
                <a:gd name="f436" fmla="*/ f344 1 486"/>
                <a:gd name="f437" fmla="*/ f345 1 600"/>
                <a:gd name="f438" fmla="*/ f346 1 486"/>
                <a:gd name="f439" fmla="*/ f347 1 600"/>
                <a:gd name="f440" fmla="*/ f348 1 486"/>
                <a:gd name="f441" fmla="*/ f349 1 600"/>
                <a:gd name="f442" fmla="*/ f350 1 600"/>
                <a:gd name="f443" fmla="*/ f351 1 486"/>
                <a:gd name="f444" fmla="*/ f352 1 486"/>
                <a:gd name="f445" fmla="*/ f353 1 600"/>
                <a:gd name="f446" fmla="*/ f354 1 486"/>
                <a:gd name="f447" fmla="*/ f355 1 600"/>
                <a:gd name="f448" fmla="*/ f356 1 486"/>
                <a:gd name="f449" fmla="*/ f357 1 600"/>
                <a:gd name="f450" fmla="*/ f358 1 486"/>
                <a:gd name="f451" fmla="*/ f359 1 600"/>
                <a:gd name="f452" fmla="*/ f360 1 600"/>
                <a:gd name="f453" fmla="*/ f361 1 486"/>
                <a:gd name="f454" fmla="*/ f362 1 600"/>
                <a:gd name="f455" fmla="*/ f363 1 486"/>
                <a:gd name="f456" fmla="*/ f364 1 600"/>
                <a:gd name="f457" fmla="*/ f365 1 486"/>
                <a:gd name="f458" fmla="*/ f366 1 600"/>
                <a:gd name="f459" fmla="*/ f367 1 486"/>
                <a:gd name="f460" fmla="*/ f368 1 600"/>
                <a:gd name="f461" fmla="*/ f369 1 486"/>
                <a:gd name="f462" fmla="*/ f370 1 600"/>
                <a:gd name="f463" fmla="*/ f371 1 486"/>
                <a:gd name="f464" fmla="*/ f372 1 600"/>
                <a:gd name="f465" fmla="*/ f373 1 486"/>
                <a:gd name="f466" fmla="*/ f374 1 600"/>
                <a:gd name="f467" fmla="*/ f375 1 600"/>
                <a:gd name="f468" fmla="*/ f376 1 486"/>
                <a:gd name="f469" fmla="*/ f377 1 600"/>
                <a:gd name="f470" fmla="*/ f378 1 600"/>
                <a:gd name="f471" fmla="*/ f379 1 600"/>
                <a:gd name="f472" fmla="*/ f380 1 486"/>
                <a:gd name="f473" fmla="*/ 0 1 f288"/>
                <a:gd name="f474" fmla="*/ f7 1 f288"/>
                <a:gd name="f475" fmla="*/ 0 1 f289"/>
                <a:gd name="f476" fmla="*/ f8 1 f289"/>
                <a:gd name="f477" fmla="+- f381 0 f1"/>
                <a:gd name="f478" fmla="*/ f382 1 f288"/>
                <a:gd name="f479" fmla="*/ f383 1 f289"/>
                <a:gd name="f480" fmla="*/ f384 1 f288"/>
                <a:gd name="f481" fmla="*/ f385 1 f289"/>
                <a:gd name="f482" fmla="*/ f386 1 f288"/>
                <a:gd name="f483" fmla="*/ f387 1 f289"/>
                <a:gd name="f484" fmla="*/ f388 1 f288"/>
                <a:gd name="f485" fmla="*/ f389 1 f289"/>
                <a:gd name="f486" fmla="*/ f390 1 f288"/>
                <a:gd name="f487" fmla="*/ f391 1 f289"/>
                <a:gd name="f488" fmla="*/ f392 1 f289"/>
                <a:gd name="f489" fmla="*/ f393 1 f288"/>
                <a:gd name="f490" fmla="*/ f394 1 f289"/>
                <a:gd name="f491" fmla="*/ f395 1 f288"/>
                <a:gd name="f492" fmla="*/ f396 1 f289"/>
                <a:gd name="f493" fmla="*/ f397 1 f288"/>
                <a:gd name="f494" fmla="*/ f398 1 f289"/>
                <a:gd name="f495" fmla="*/ f399 1 f288"/>
                <a:gd name="f496" fmla="*/ f400 1 f289"/>
                <a:gd name="f497" fmla="*/ f401 1 f288"/>
                <a:gd name="f498" fmla="*/ f402 1 f289"/>
                <a:gd name="f499" fmla="*/ f403 1 f289"/>
                <a:gd name="f500" fmla="*/ f404 1 f288"/>
                <a:gd name="f501" fmla="*/ f405 1 f289"/>
                <a:gd name="f502" fmla="*/ f406 1 f288"/>
                <a:gd name="f503" fmla="*/ f407 1 f288"/>
                <a:gd name="f504" fmla="*/ f408 1 f288"/>
                <a:gd name="f505" fmla="*/ f409 1 f289"/>
                <a:gd name="f506" fmla="*/ f410 1 f289"/>
                <a:gd name="f507" fmla="*/ f411 1 f288"/>
                <a:gd name="f508" fmla="*/ f412 1 f289"/>
                <a:gd name="f509" fmla="*/ f413 1 f288"/>
                <a:gd name="f510" fmla="*/ f414 1 f289"/>
                <a:gd name="f511" fmla="*/ f415 1 f288"/>
                <a:gd name="f512" fmla="*/ f416 1 f289"/>
                <a:gd name="f513" fmla="*/ f417 1 f288"/>
                <a:gd name="f514" fmla="*/ f418 1 f288"/>
                <a:gd name="f515" fmla="*/ f419 1 f289"/>
                <a:gd name="f516" fmla="*/ f420 1 f288"/>
                <a:gd name="f517" fmla="*/ f421 1 f289"/>
                <a:gd name="f518" fmla="*/ f422 1 f288"/>
                <a:gd name="f519" fmla="*/ f423 1 f289"/>
                <a:gd name="f520" fmla="*/ f424 1 f288"/>
                <a:gd name="f521" fmla="*/ f425 1 f289"/>
                <a:gd name="f522" fmla="*/ f426 1 f288"/>
                <a:gd name="f523" fmla="*/ f427 1 f289"/>
                <a:gd name="f524" fmla="*/ f428 1 f289"/>
                <a:gd name="f525" fmla="*/ f429 1 f288"/>
                <a:gd name="f526" fmla="*/ f430 1 f289"/>
                <a:gd name="f527" fmla="*/ f431 1 f288"/>
                <a:gd name="f528" fmla="*/ f432 1 f289"/>
                <a:gd name="f529" fmla="*/ f433 1 f288"/>
                <a:gd name="f530" fmla="*/ f434 1 f289"/>
                <a:gd name="f531" fmla="*/ f435 1 f288"/>
                <a:gd name="f532" fmla="*/ f436 1 f289"/>
                <a:gd name="f533" fmla="*/ f437 1 f288"/>
                <a:gd name="f534" fmla="*/ f438 1 f289"/>
                <a:gd name="f535" fmla="*/ f439 1 f288"/>
                <a:gd name="f536" fmla="*/ f440 1 f289"/>
                <a:gd name="f537" fmla="*/ f441 1 f288"/>
                <a:gd name="f538" fmla="*/ f442 1 f288"/>
                <a:gd name="f539" fmla="*/ f443 1 f289"/>
                <a:gd name="f540" fmla="*/ f444 1 f289"/>
                <a:gd name="f541" fmla="*/ f445 1 f288"/>
                <a:gd name="f542" fmla="*/ f446 1 f289"/>
                <a:gd name="f543" fmla="*/ f447 1 f288"/>
                <a:gd name="f544" fmla="*/ f448 1 f289"/>
                <a:gd name="f545" fmla="*/ f449 1 f288"/>
                <a:gd name="f546" fmla="*/ f450 1 f289"/>
                <a:gd name="f547" fmla="*/ f451 1 f288"/>
                <a:gd name="f548" fmla="*/ f452 1 f288"/>
                <a:gd name="f549" fmla="*/ f453 1 f289"/>
                <a:gd name="f550" fmla="*/ f454 1 f288"/>
                <a:gd name="f551" fmla="*/ f455 1 f289"/>
                <a:gd name="f552" fmla="*/ f456 1 f288"/>
                <a:gd name="f553" fmla="*/ f457 1 f289"/>
                <a:gd name="f554" fmla="*/ f458 1 f288"/>
                <a:gd name="f555" fmla="*/ f459 1 f289"/>
                <a:gd name="f556" fmla="*/ f460 1 f288"/>
                <a:gd name="f557" fmla="*/ f461 1 f289"/>
                <a:gd name="f558" fmla="*/ f462 1 f288"/>
                <a:gd name="f559" fmla="*/ f463 1 f289"/>
                <a:gd name="f560" fmla="*/ f464 1 f288"/>
                <a:gd name="f561" fmla="*/ f465 1 f289"/>
                <a:gd name="f562" fmla="*/ f466 1 f288"/>
                <a:gd name="f563" fmla="*/ f467 1 f288"/>
                <a:gd name="f564" fmla="*/ f468 1 f289"/>
                <a:gd name="f565" fmla="*/ f469 1 f288"/>
                <a:gd name="f566" fmla="*/ f470 1 f288"/>
                <a:gd name="f567" fmla="*/ f471 1 f288"/>
                <a:gd name="f568" fmla="*/ f472 1 f289"/>
                <a:gd name="f569" fmla="*/ f473 f283 1"/>
                <a:gd name="f570" fmla="*/ f474 f283 1"/>
                <a:gd name="f571" fmla="*/ f476 f284 1"/>
                <a:gd name="f572" fmla="*/ f475 f284 1"/>
                <a:gd name="f573" fmla="*/ f478 f283 1"/>
                <a:gd name="f574" fmla="*/ f479 f284 1"/>
                <a:gd name="f575" fmla="*/ f480 f283 1"/>
                <a:gd name="f576" fmla="*/ f481 f284 1"/>
                <a:gd name="f577" fmla="*/ f482 f283 1"/>
                <a:gd name="f578" fmla="*/ f483 f284 1"/>
                <a:gd name="f579" fmla="*/ f484 f283 1"/>
                <a:gd name="f580" fmla="*/ f485 f284 1"/>
                <a:gd name="f581" fmla="*/ f486 f283 1"/>
                <a:gd name="f582" fmla="*/ f487 f284 1"/>
                <a:gd name="f583" fmla="*/ f488 f284 1"/>
                <a:gd name="f584" fmla="*/ f489 f283 1"/>
                <a:gd name="f585" fmla="*/ f490 f284 1"/>
                <a:gd name="f586" fmla="*/ f491 f283 1"/>
                <a:gd name="f587" fmla="*/ f492 f284 1"/>
                <a:gd name="f588" fmla="*/ f493 f283 1"/>
                <a:gd name="f589" fmla="*/ f494 f284 1"/>
                <a:gd name="f590" fmla="*/ f495 f283 1"/>
                <a:gd name="f591" fmla="*/ f496 f284 1"/>
                <a:gd name="f592" fmla="*/ f497 f283 1"/>
                <a:gd name="f593" fmla="*/ f498 f284 1"/>
                <a:gd name="f594" fmla="*/ f499 f284 1"/>
                <a:gd name="f595" fmla="*/ f500 f283 1"/>
                <a:gd name="f596" fmla="*/ f501 f284 1"/>
                <a:gd name="f597" fmla="*/ f502 f283 1"/>
                <a:gd name="f598" fmla="*/ f503 f283 1"/>
                <a:gd name="f599" fmla="*/ f504 f283 1"/>
                <a:gd name="f600" fmla="*/ f505 f284 1"/>
                <a:gd name="f601" fmla="*/ f506 f284 1"/>
                <a:gd name="f602" fmla="*/ f507 f283 1"/>
                <a:gd name="f603" fmla="*/ f508 f284 1"/>
                <a:gd name="f604" fmla="*/ f509 f283 1"/>
                <a:gd name="f605" fmla="*/ f510 f284 1"/>
                <a:gd name="f606" fmla="*/ f511 f283 1"/>
                <a:gd name="f607" fmla="*/ f512 f284 1"/>
                <a:gd name="f608" fmla="*/ f513 f283 1"/>
                <a:gd name="f609" fmla="*/ f514 f283 1"/>
                <a:gd name="f610" fmla="*/ f515 f284 1"/>
                <a:gd name="f611" fmla="*/ f516 f283 1"/>
                <a:gd name="f612" fmla="*/ f517 f284 1"/>
                <a:gd name="f613" fmla="*/ f518 f283 1"/>
                <a:gd name="f614" fmla="*/ f519 f284 1"/>
                <a:gd name="f615" fmla="*/ f520 f283 1"/>
                <a:gd name="f616" fmla="*/ f521 f284 1"/>
                <a:gd name="f617" fmla="*/ f522 f283 1"/>
                <a:gd name="f618" fmla="*/ f523 f284 1"/>
                <a:gd name="f619" fmla="*/ f524 f284 1"/>
                <a:gd name="f620" fmla="*/ f525 f283 1"/>
                <a:gd name="f621" fmla="*/ f526 f284 1"/>
                <a:gd name="f622" fmla="*/ f527 f283 1"/>
                <a:gd name="f623" fmla="*/ f528 f284 1"/>
                <a:gd name="f624" fmla="*/ f529 f283 1"/>
                <a:gd name="f625" fmla="*/ f530 f284 1"/>
                <a:gd name="f626" fmla="*/ f531 f283 1"/>
                <a:gd name="f627" fmla="*/ f532 f284 1"/>
                <a:gd name="f628" fmla="*/ f533 f283 1"/>
                <a:gd name="f629" fmla="*/ f534 f284 1"/>
                <a:gd name="f630" fmla="*/ f535 f283 1"/>
                <a:gd name="f631" fmla="*/ f536 f284 1"/>
                <a:gd name="f632" fmla="*/ f537 f283 1"/>
                <a:gd name="f633" fmla="*/ f538 f283 1"/>
                <a:gd name="f634" fmla="*/ f539 f284 1"/>
                <a:gd name="f635" fmla="*/ f540 f284 1"/>
                <a:gd name="f636" fmla="*/ f541 f283 1"/>
                <a:gd name="f637" fmla="*/ f542 f284 1"/>
                <a:gd name="f638" fmla="*/ f543 f283 1"/>
                <a:gd name="f639" fmla="*/ f544 f284 1"/>
                <a:gd name="f640" fmla="*/ f545 f283 1"/>
                <a:gd name="f641" fmla="*/ f546 f284 1"/>
                <a:gd name="f642" fmla="*/ f547 f283 1"/>
                <a:gd name="f643" fmla="*/ f548 f283 1"/>
                <a:gd name="f644" fmla="*/ f549 f284 1"/>
                <a:gd name="f645" fmla="*/ f550 f283 1"/>
                <a:gd name="f646" fmla="*/ f551 f284 1"/>
                <a:gd name="f647" fmla="*/ f552 f283 1"/>
                <a:gd name="f648" fmla="*/ f553 f284 1"/>
                <a:gd name="f649" fmla="*/ f554 f283 1"/>
                <a:gd name="f650" fmla="*/ f555 f284 1"/>
                <a:gd name="f651" fmla="*/ f556 f283 1"/>
                <a:gd name="f652" fmla="*/ f557 f284 1"/>
                <a:gd name="f653" fmla="*/ f558 f283 1"/>
                <a:gd name="f654" fmla="*/ f559 f284 1"/>
                <a:gd name="f655" fmla="*/ f560 f283 1"/>
                <a:gd name="f656" fmla="*/ f561 f284 1"/>
                <a:gd name="f657" fmla="*/ f562 f283 1"/>
                <a:gd name="f658" fmla="*/ f563 f283 1"/>
                <a:gd name="f659" fmla="*/ f564 f284 1"/>
                <a:gd name="f660" fmla="*/ f565 f283 1"/>
                <a:gd name="f661" fmla="*/ f566 f283 1"/>
                <a:gd name="f662" fmla="*/ f567 f283 1"/>
                <a:gd name="f663" fmla="*/ f568 f284 1"/>
              </a:gdLst>
              <a:ahLst/>
              <a:cxnLst>
                <a:cxn ang="3cd4">
                  <a:pos x="hc" y="t"/>
                </a:cxn>
                <a:cxn ang="0">
                  <a:pos x="r" y="vc"/>
                </a:cxn>
                <a:cxn ang="cd4">
                  <a:pos x="hc" y="b"/>
                </a:cxn>
                <a:cxn ang="cd2">
                  <a:pos x="l" y="vc"/>
                </a:cxn>
                <a:cxn ang="f477">
                  <a:pos x="f573" y="f574"/>
                </a:cxn>
                <a:cxn ang="f477">
                  <a:pos x="f575" y="f576"/>
                </a:cxn>
                <a:cxn ang="f477">
                  <a:pos x="f577" y="f578"/>
                </a:cxn>
                <a:cxn ang="f477">
                  <a:pos x="f579" y="f580"/>
                </a:cxn>
                <a:cxn ang="f477">
                  <a:pos x="f581" y="f582"/>
                </a:cxn>
                <a:cxn ang="f477">
                  <a:pos x="f581" y="f583"/>
                </a:cxn>
                <a:cxn ang="f477">
                  <a:pos x="f584" y="f585"/>
                </a:cxn>
                <a:cxn ang="f477">
                  <a:pos x="f586" y="f587"/>
                </a:cxn>
                <a:cxn ang="f477">
                  <a:pos x="f588" y="f589"/>
                </a:cxn>
                <a:cxn ang="f477">
                  <a:pos x="f590" y="f591"/>
                </a:cxn>
                <a:cxn ang="f477">
                  <a:pos x="f592" y="f593"/>
                </a:cxn>
                <a:cxn ang="f477">
                  <a:pos x="f588" y="f594"/>
                </a:cxn>
                <a:cxn ang="f477">
                  <a:pos x="f595" y="f596"/>
                </a:cxn>
                <a:cxn ang="f477">
                  <a:pos x="f597" y="f580"/>
                </a:cxn>
                <a:cxn ang="f477">
                  <a:pos x="f598" y="f578"/>
                </a:cxn>
                <a:cxn ang="f477">
                  <a:pos x="f599" y="f600"/>
                </a:cxn>
                <a:cxn ang="f477">
                  <a:pos x="f595" y="f601"/>
                </a:cxn>
                <a:cxn ang="f477">
                  <a:pos x="f602" y="f603"/>
                </a:cxn>
                <a:cxn ang="f477">
                  <a:pos x="f604" y="f605"/>
                </a:cxn>
                <a:cxn ang="f477">
                  <a:pos x="f606" y="f607"/>
                </a:cxn>
                <a:cxn ang="f477">
                  <a:pos x="f608" y="f607"/>
                </a:cxn>
                <a:cxn ang="f477">
                  <a:pos x="f609" y="f610"/>
                </a:cxn>
                <a:cxn ang="f477">
                  <a:pos x="f611" y="f612"/>
                </a:cxn>
                <a:cxn ang="f477">
                  <a:pos x="f613" y="f614"/>
                </a:cxn>
                <a:cxn ang="f477">
                  <a:pos x="f615" y="f616"/>
                </a:cxn>
                <a:cxn ang="f477">
                  <a:pos x="f617" y="f618"/>
                </a:cxn>
                <a:cxn ang="f477">
                  <a:pos x="f617" y="f619"/>
                </a:cxn>
                <a:cxn ang="f477">
                  <a:pos x="f620" y="f621"/>
                </a:cxn>
                <a:cxn ang="f477">
                  <a:pos x="f622" y="f623"/>
                </a:cxn>
                <a:cxn ang="f477">
                  <a:pos x="f624" y="f625"/>
                </a:cxn>
                <a:cxn ang="f477">
                  <a:pos x="f626" y="f627"/>
                </a:cxn>
                <a:cxn ang="f477">
                  <a:pos x="f628" y="f629"/>
                </a:cxn>
                <a:cxn ang="f477">
                  <a:pos x="f630" y="f631"/>
                </a:cxn>
                <a:cxn ang="f477">
                  <a:pos x="f632" y="f610"/>
                </a:cxn>
                <a:cxn ang="f477">
                  <a:pos x="f633" y="f634"/>
                </a:cxn>
                <a:cxn ang="f477">
                  <a:pos x="f633" y="f635"/>
                </a:cxn>
                <a:cxn ang="f477">
                  <a:pos x="f636" y="f596"/>
                </a:cxn>
                <a:cxn ang="f477">
                  <a:pos x="f636" y="f637"/>
                </a:cxn>
                <a:cxn ang="f477">
                  <a:pos x="f638" y="f639"/>
                </a:cxn>
                <a:cxn ang="f477">
                  <a:pos x="f640" y="f641"/>
                </a:cxn>
                <a:cxn ang="f477">
                  <a:pos x="f642" y="f574"/>
                </a:cxn>
                <a:cxn ang="f477">
                  <a:pos x="f643" y="f644"/>
                </a:cxn>
                <a:cxn ang="f477">
                  <a:pos x="f645" y="f646"/>
                </a:cxn>
                <a:cxn ang="f477">
                  <a:pos x="f647" y="f648"/>
                </a:cxn>
                <a:cxn ang="f477">
                  <a:pos x="f649" y="f650"/>
                </a:cxn>
                <a:cxn ang="f477">
                  <a:pos x="f651" y="f652"/>
                </a:cxn>
                <a:cxn ang="f477">
                  <a:pos x="f653" y="f654"/>
                </a:cxn>
                <a:cxn ang="f477">
                  <a:pos x="f655" y="f656"/>
                </a:cxn>
                <a:cxn ang="f477">
                  <a:pos x="f657" y="f641"/>
                </a:cxn>
                <a:cxn ang="f477">
                  <a:pos x="f658" y="f659"/>
                </a:cxn>
                <a:cxn ang="f477">
                  <a:pos x="f660" y="f585"/>
                </a:cxn>
                <a:cxn ang="f477">
                  <a:pos x="f661" y="f652"/>
                </a:cxn>
                <a:cxn ang="f477">
                  <a:pos x="f662" y="f663"/>
                </a:cxn>
              </a:cxnLst>
              <a:rect l="f569" t="f572" r="f570" b="f571"/>
              <a:pathLst>
                <a:path w="600" h="486">
                  <a:moveTo>
                    <a:pt x="f9" y="f10"/>
                  </a:moveTo>
                  <a:lnTo>
                    <a:pt x="f11" y="f12"/>
                  </a:lnTo>
                  <a:lnTo>
                    <a:pt x="f13" y="f12"/>
                  </a:lnTo>
                  <a:lnTo>
                    <a:pt x="f14" y="f10"/>
                  </a:lnTo>
                  <a:lnTo>
                    <a:pt x="f14" y="f15"/>
                  </a:lnTo>
                  <a:lnTo>
                    <a:pt x="f16" y="f17"/>
                  </a:lnTo>
                  <a:lnTo>
                    <a:pt x="f9" y="f18"/>
                  </a:lnTo>
                  <a:lnTo>
                    <a:pt x="f19" y="f20"/>
                  </a:lnTo>
                  <a:lnTo>
                    <a:pt x="f19" y="f21"/>
                  </a:lnTo>
                  <a:lnTo>
                    <a:pt x="f22" y="f10"/>
                  </a:lnTo>
                  <a:lnTo>
                    <a:pt x="f9" y="f10"/>
                  </a:lnTo>
                  <a:close/>
                  <a:moveTo>
                    <a:pt x="f23" y="f24"/>
                  </a:moveTo>
                  <a:lnTo>
                    <a:pt x="f25" y="f26"/>
                  </a:lnTo>
                  <a:lnTo>
                    <a:pt x="f23" y="f27"/>
                  </a:lnTo>
                  <a:lnTo>
                    <a:pt x="f28" y="f29"/>
                  </a:lnTo>
                  <a:lnTo>
                    <a:pt x="f30" y="f31"/>
                  </a:lnTo>
                  <a:lnTo>
                    <a:pt x="f32" y="f33"/>
                  </a:lnTo>
                  <a:lnTo>
                    <a:pt x="f34" y="f26"/>
                  </a:lnTo>
                  <a:lnTo>
                    <a:pt x="f35" y="f36"/>
                  </a:lnTo>
                  <a:lnTo>
                    <a:pt x="f30" y="f36"/>
                  </a:lnTo>
                  <a:lnTo>
                    <a:pt x="f23" y="f24"/>
                  </a:lnTo>
                  <a:close/>
                  <a:moveTo>
                    <a:pt x="f37" y="f38"/>
                  </a:moveTo>
                  <a:lnTo>
                    <a:pt x="f37" y="f39"/>
                  </a:lnTo>
                  <a:lnTo>
                    <a:pt x="f40" y="f41"/>
                  </a:lnTo>
                  <a:lnTo>
                    <a:pt x="f42" y="f43"/>
                  </a:lnTo>
                  <a:lnTo>
                    <a:pt x="f44" y="f45"/>
                  </a:lnTo>
                  <a:lnTo>
                    <a:pt x="f37" y="f38"/>
                  </a:lnTo>
                  <a:close/>
                  <a:moveTo>
                    <a:pt x="f7" y="f46"/>
                  </a:moveTo>
                  <a:lnTo>
                    <a:pt x="f7" y="f47"/>
                  </a:lnTo>
                  <a:lnTo>
                    <a:pt x="f42" y="f24"/>
                  </a:lnTo>
                  <a:lnTo>
                    <a:pt x="f44" y="f33"/>
                  </a:lnTo>
                  <a:lnTo>
                    <a:pt x="f7" y="f2"/>
                  </a:lnTo>
                  <a:lnTo>
                    <a:pt x="f42" y="f48"/>
                  </a:lnTo>
                  <a:lnTo>
                    <a:pt x="f7" y="f46"/>
                  </a:lnTo>
                  <a:close/>
                  <a:moveTo>
                    <a:pt x="f49" y="f17"/>
                  </a:moveTo>
                  <a:lnTo>
                    <a:pt x="f50" y="f51"/>
                  </a:lnTo>
                  <a:lnTo>
                    <a:pt x="f52" y="f10"/>
                  </a:lnTo>
                  <a:lnTo>
                    <a:pt x="f53" y="f21"/>
                  </a:lnTo>
                  <a:lnTo>
                    <a:pt x="f54" y="f12"/>
                  </a:lnTo>
                  <a:lnTo>
                    <a:pt x="f55" y="f56"/>
                  </a:lnTo>
                  <a:lnTo>
                    <a:pt x="f57" y="f58"/>
                  </a:lnTo>
                  <a:lnTo>
                    <a:pt x="f59" y="f60"/>
                  </a:lnTo>
                  <a:lnTo>
                    <a:pt x="f61" y="f62"/>
                  </a:lnTo>
                  <a:lnTo>
                    <a:pt x="f61" y="f63"/>
                  </a:lnTo>
                  <a:lnTo>
                    <a:pt x="f57" y="f64"/>
                  </a:lnTo>
                  <a:lnTo>
                    <a:pt x="f65" y="f63"/>
                  </a:lnTo>
                  <a:lnTo>
                    <a:pt x="f55" y="f66"/>
                  </a:lnTo>
                  <a:lnTo>
                    <a:pt x="f67" y="f68"/>
                  </a:lnTo>
                  <a:lnTo>
                    <a:pt x="f69" y="f70"/>
                  </a:lnTo>
                  <a:lnTo>
                    <a:pt x="f54" y="f41"/>
                  </a:lnTo>
                  <a:lnTo>
                    <a:pt x="f34" y="f48"/>
                  </a:lnTo>
                  <a:lnTo>
                    <a:pt x="f35" y="f71"/>
                  </a:lnTo>
                  <a:lnTo>
                    <a:pt x="f35" y="f72"/>
                  </a:lnTo>
                  <a:lnTo>
                    <a:pt x="f73" y="f2"/>
                  </a:lnTo>
                  <a:lnTo>
                    <a:pt x="f74" y="f47"/>
                  </a:lnTo>
                  <a:lnTo>
                    <a:pt x="f74" y="f75"/>
                  </a:lnTo>
                  <a:lnTo>
                    <a:pt x="f69" y="f75"/>
                  </a:lnTo>
                  <a:lnTo>
                    <a:pt x="f67" y="f2"/>
                  </a:lnTo>
                  <a:lnTo>
                    <a:pt x="f65" y="f76"/>
                  </a:lnTo>
                  <a:lnTo>
                    <a:pt x="f57" y="f46"/>
                  </a:lnTo>
                  <a:lnTo>
                    <a:pt x="f77" y="f76"/>
                  </a:lnTo>
                  <a:lnTo>
                    <a:pt x="f78" y="f79"/>
                  </a:lnTo>
                  <a:lnTo>
                    <a:pt x="f80" y="f47"/>
                  </a:lnTo>
                  <a:lnTo>
                    <a:pt x="f81" y="f75"/>
                  </a:lnTo>
                  <a:lnTo>
                    <a:pt x="f59" y="f26"/>
                  </a:lnTo>
                  <a:lnTo>
                    <a:pt x="f82" y="f33"/>
                  </a:lnTo>
                  <a:lnTo>
                    <a:pt x="f83" y="f31"/>
                  </a:lnTo>
                  <a:lnTo>
                    <a:pt x="f80" y="f26"/>
                  </a:lnTo>
                  <a:lnTo>
                    <a:pt x="f78" y="f36"/>
                  </a:lnTo>
                  <a:lnTo>
                    <a:pt x="f84" y="f36"/>
                  </a:lnTo>
                  <a:lnTo>
                    <a:pt x="f85" y="f47"/>
                  </a:lnTo>
                  <a:lnTo>
                    <a:pt x="f86" y="f87"/>
                  </a:lnTo>
                  <a:lnTo>
                    <a:pt x="f88" y="f2"/>
                  </a:lnTo>
                  <a:lnTo>
                    <a:pt x="f89" y="f75"/>
                  </a:lnTo>
                  <a:lnTo>
                    <a:pt x="f90" y="f29"/>
                  </a:lnTo>
                  <a:lnTo>
                    <a:pt x="f91" y="f92"/>
                  </a:lnTo>
                  <a:lnTo>
                    <a:pt x="f93" y="f92"/>
                  </a:lnTo>
                  <a:lnTo>
                    <a:pt x="f94" y="f95"/>
                  </a:lnTo>
                  <a:lnTo>
                    <a:pt x="f85" y="f96"/>
                  </a:lnTo>
                  <a:lnTo>
                    <a:pt x="f97" y="f27"/>
                  </a:lnTo>
                  <a:lnTo>
                    <a:pt x="f98" y="f99"/>
                  </a:lnTo>
                  <a:lnTo>
                    <a:pt x="f67" y="f29"/>
                  </a:lnTo>
                  <a:lnTo>
                    <a:pt x="f65" y="f29"/>
                  </a:lnTo>
                  <a:lnTo>
                    <a:pt x="f97" y="f96"/>
                  </a:lnTo>
                  <a:lnTo>
                    <a:pt x="f59" y="f100"/>
                  </a:lnTo>
                  <a:lnTo>
                    <a:pt x="f59" y="f101"/>
                  </a:lnTo>
                  <a:lnTo>
                    <a:pt x="f77" y="f102"/>
                  </a:lnTo>
                  <a:lnTo>
                    <a:pt x="f103" y="f104"/>
                  </a:lnTo>
                  <a:lnTo>
                    <a:pt x="f105" y="f106"/>
                  </a:lnTo>
                  <a:lnTo>
                    <a:pt x="f107" y="f108"/>
                  </a:lnTo>
                  <a:lnTo>
                    <a:pt x="f107" y="f109"/>
                  </a:lnTo>
                  <a:lnTo>
                    <a:pt x="f84" y="f110"/>
                  </a:lnTo>
                  <a:lnTo>
                    <a:pt x="f84" y="f111"/>
                  </a:lnTo>
                  <a:lnTo>
                    <a:pt x="f105" y="f112"/>
                  </a:lnTo>
                  <a:lnTo>
                    <a:pt x="f113" y="f114"/>
                  </a:lnTo>
                  <a:lnTo>
                    <a:pt x="f94" y="f115"/>
                  </a:lnTo>
                  <a:lnTo>
                    <a:pt x="f116" y="f117"/>
                  </a:lnTo>
                  <a:lnTo>
                    <a:pt x="f118" y="f119"/>
                  </a:lnTo>
                  <a:lnTo>
                    <a:pt x="f120" y="f121"/>
                  </a:lnTo>
                  <a:lnTo>
                    <a:pt x="f122" y="f112"/>
                  </a:lnTo>
                  <a:lnTo>
                    <a:pt x="f123" y="f124"/>
                  </a:lnTo>
                  <a:lnTo>
                    <a:pt x="f125" y="f126"/>
                  </a:lnTo>
                  <a:lnTo>
                    <a:pt x="f9" y="f127"/>
                  </a:lnTo>
                  <a:lnTo>
                    <a:pt x="f9" y="f126"/>
                  </a:lnTo>
                  <a:lnTo>
                    <a:pt x="f19" y="f112"/>
                  </a:lnTo>
                  <a:lnTo>
                    <a:pt x="f19" y="f128"/>
                  </a:lnTo>
                  <a:lnTo>
                    <a:pt x="f9" y="f129"/>
                  </a:lnTo>
                  <a:lnTo>
                    <a:pt x="f22" y="f130"/>
                  </a:lnTo>
                  <a:lnTo>
                    <a:pt x="f131" y="f132"/>
                  </a:lnTo>
                  <a:lnTo>
                    <a:pt x="f133" y="f134"/>
                  </a:lnTo>
                  <a:lnTo>
                    <a:pt x="f133" y="f135"/>
                  </a:lnTo>
                  <a:lnTo>
                    <a:pt x="f136" y="f137"/>
                  </a:lnTo>
                  <a:lnTo>
                    <a:pt x="f138" y="f139"/>
                  </a:lnTo>
                  <a:lnTo>
                    <a:pt x="f140" y="f141"/>
                  </a:lnTo>
                  <a:lnTo>
                    <a:pt x="f142" y="f143"/>
                  </a:lnTo>
                  <a:lnTo>
                    <a:pt x="f144" y="f145"/>
                  </a:lnTo>
                  <a:lnTo>
                    <a:pt x="f146" y="f147"/>
                  </a:lnTo>
                  <a:lnTo>
                    <a:pt x="f148" y="f149"/>
                  </a:lnTo>
                  <a:lnTo>
                    <a:pt x="f148" y="f150"/>
                  </a:lnTo>
                  <a:lnTo>
                    <a:pt x="f148" y="f151"/>
                  </a:lnTo>
                  <a:lnTo>
                    <a:pt x="f152" y="f151"/>
                  </a:lnTo>
                  <a:lnTo>
                    <a:pt x="f153" y="f154"/>
                  </a:lnTo>
                  <a:lnTo>
                    <a:pt x="f155" y="f156"/>
                  </a:lnTo>
                  <a:lnTo>
                    <a:pt x="f155" y="f157"/>
                  </a:lnTo>
                  <a:lnTo>
                    <a:pt x="f155" y="f158"/>
                  </a:lnTo>
                  <a:lnTo>
                    <a:pt x="f159" y="f160"/>
                  </a:lnTo>
                  <a:lnTo>
                    <a:pt x="f153" y="f161"/>
                  </a:lnTo>
                  <a:lnTo>
                    <a:pt x="f148" y="f162"/>
                  </a:lnTo>
                  <a:lnTo>
                    <a:pt x="f146" y="f163"/>
                  </a:lnTo>
                  <a:lnTo>
                    <a:pt x="f146" y="f164"/>
                  </a:lnTo>
                  <a:lnTo>
                    <a:pt x="f165" y="f166"/>
                  </a:lnTo>
                  <a:lnTo>
                    <a:pt x="f167" y="f168"/>
                  </a:lnTo>
                  <a:lnTo>
                    <a:pt x="f167" y="f169"/>
                  </a:lnTo>
                  <a:lnTo>
                    <a:pt x="f146" y="f170"/>
                  </a:lnTo>
                  <a:lnTo>
                    <a:pt x="f146" y="f171"/>
                  </a:lnTo>
                  <a:lnTo>
                    <a:pt x="f167" y="f172"/>
                  </a:lnTo>
                  <a:lnTo>
                    <a:pt x="f173" y="f174"/>
                  </a:lnTo>
                  <a:lnTo>
                    <a:pt x="f165" y="f175"/>
                  </a:lnTo>
                  <a:lnTo>
                    <a:pt x="f165" y="f176"/>
                  </a:lnTo>
                  <a:lnTo>
                    <a:pt x="f177" y="f178"/>
                  </a:lnTo>
                  <a:lnTo>
                    <a:pt x="f177" y="f6"/>
                  </a:lnTo>
                  <a:lnTo>
                    <a:pt x="f136" y="f179"/>
                  </a:lnTo>
                  <a:lnTo>
                    <a:pt x="f180" y="f179"/>
                  </a:lnTo>
                  <a:lnTo>
                    <a:pt x="f181" y="f178"/>
                  </a:lnTo>
                  <a:lnTo>
                    <a:pt x="f182" y="f183"/>
                  </a:lnTo>
                  <a:lnTo>
                    <a:pt x="f184" y="f176"/>
                  </a:lnTo>
                  <a:lnTo>
                    <a:pt x="f185" y="f186"/>
                  </a:lnTo>
                  <a:lnTo>
                    <a:pt x="f187" y="f186"/>
                  </a:lnTo>
                  <a:lnTo>
                    <a:pt x="f188" y="f175"/>
                  </a:lnTo>
                  <a:lnTo>
                    <a:pt x="f189" y="f190"/>
                  </a:lnTo>
                  <a:lnTo>
                    <a:pt x="f191" y="f190"/>
                  </a:lnTo>
                  <a:lnTo>
                    <a:pt x="f192" y="f193"/>
                  </a:lnTo>
                  <a:lnTo>
                    <a:pt x="f194" y="f195"/>
                  </a:lnTo>
                  <a:lnTo>
                    <a:pt x="f196" y="f195"/>
                  </a:lnTo>
                  <a:lnTo>
                    <a:pt x="f197" y="f198"/>
                  </a:lnTo>
                  <a:lnTo>
                    <a:pt x="f193" y="f174"/>
                  </a:lnTo>
                  <a:lnTo>
                    <a:pt x="f6" y="f174"/>
                  </a:lnTo>
                  <a:lnTo>
                    <a:pt x="f199" y="f200"/>
                  </a:lnTo>
                  <a:lnTo>
                    <a:pt x="f199" y="f201"/>
                  </a:lnTo>
                  <a:lnTo>
                    <a:pt x="f202" y="f157"/>
                  </a:lnTo>
                  <a:lnTo>
                    <a:pt x="f202" y="f203"/>
                  </a:lnTo>
                  <a:lnTo>
                    <a:pt x="f204" y="f205"/>
                  </a:lnTo>
                  <a:lnTo>
                    <a:pt x="f204" y="f206"/>
                  </a:lnTo>
                  <a:lnTo>
                    <a:pt x="f204" y="f207"/>
                  </a:lnTo>
                  <a:lnTo>
                    <a:pt x="f208" y="f209"/>
                  </a:lnTo>
                  <a:lnTo>
                    <a:pt x="f210" y="f3"/>
                  </a:lnTo>
                  <a:lnTo>
                    <a:pt x="f211" y="f212"/>
                  </a:lnTo>
                  <a:lnTo>
                    <a:pt x="f213" y="f214"/>
                  </a:lnTo>
                  <a:lnTo>
                    <a:pt x="f197" y="f215"/>
                  </a:lnTo>
                  <a:lnTo>
                    <a:pt x="f169" y="f134"/>
                  </a:lnTo>
                  <a:lnTo>
                    <a:pt x="f169" y="f216"/>
                  </a:lnTo>
                  <a:lnTo>
                    <a:pt x="f217" y="f129"/>
                  </a:lnTo>
                  <a:lnTo>
                    <a:pt x="f217" y="f114"/>
                  </a:lnTo>
                  <a:lnTo>
                    <a:pt x="f218" y="f112"/>
                  </a:lnTo>
                  <a:lnTo>
                    <a:pt x="f219" y="f124"/>
                  </a:lnTo>
                  <a:lnTo>
                    <a:pt x="f219" y="f220"/>
                  </a:lnTo>
                  <a:lnTo>
                    <a:pt x="f221" y="f222"/>
                  </a:lnTo>
                  <a:lnTo>
                    <a:pt x="f219" y="f110"/>
                  </a:lnTo>
                  <a:lnTo>
                    <a:pt x="f221" y="f223"/>
                  </a:lnTo>
                  <a:lnTo>
                    <a:pt x="f219" y="f106"/>
                  </a:lnTo>
                  <a:lnTo>
                    <a:pt x="f219" y="f224"/>
                  </a:lnTo>
                  <a:lnTo>
                    <a:pt x="f218" y="f225"/>
                  </a:lnTo>
                  <a:lnTo>
                    <a:pt x="f196" y="f92"/>
                  </a:lnTo>
                  <a:lnTo>
                    <a:pt x="f217" y="f29"/>
                  </a:lnTo>
                  <a:lnTo>
                    <a:pt x="f226" y="f26"/>
                  </a:lnTo>
                  <a:lnTo>
                    <a:pt x="f227" y="f47"/>
                  </a:lnTo>
                  <a:lnTo>
                    <a:pt x="f227" y="f79"/>
                  </a:lnTo>
                  <a:lnTo>
                    <a:pt x="f226" y="f228"/>
                  </a:lnTo>
                  <a:lnTo>
                    <a:pt x="f196" y="f38"/>
                  </a:lnTo>
                  <a:lnTo>
                    <a:pt x="f226" y="f68"/>
                  </a:lnTo>
                  <a:lnTo>
                    <a:pt x="f227" y="f62"/>
                  </a:lnTo>
                  <a:lnTo>
                    <a:pt x="f217" y="f229"/>
                  </a:lnTo>
                  <a:lnTo>
                    <a:pt x="f217" y="f230"/>
                  </a:lnTo>
                  <a:lnTo>
                    <a:pt x="f231" y="f56"/>
                  </a:lnTo>
                  <a:lnTo>
                    <a:pt x="f232" y="f233"/>
                  </a:lnTo>
                  <a:lnTo>
                    <a:pt x="f234" y="f233"/>
                  </a:lnTo>
                  <a:lnTo>
                    <a:pt x="f169" y="f235"/>
                  </a:lnTo>
                  <a:lnTo>
                    <a:pt x="f231" y="f21"/>
                  </a:lnTo>
                  <a:lnTo>
                    <a:pt x="f226" y="f235"/>
                  </a:lnTo>
                  <a:lnTo>
                    <a:pt x="f218" y="f12"/>
                  </a:lnTo>
                  <a:lnTo>
                    <a:pt x="f192" y="f236"/>
                  </a:lnTo>
                  <a:lnTo>
                    <a:pt x="f237" y="f233"/>
                  </a:lnTo>
                  <a:lnTo>
                    <a:pt x="f238" y="f233"/>
                  </a:lnTo>
                  <a:lnTo>
                    <a:pt x="f239" y="f12"/>
                  </a:lnTo>
                  <a:lnTo>
                    <a:pt x="f240" y="f15"/>
                  </a:lnTo>
                  <a:lnTo>
                    <a:pt x="f241" y="f20"/>
                  </a:lnTo>
                  <a:lnTo>
                    <a:pt x="f242" y="f51"/>
                  </a:lnTo>
                  <a:lnTo>
                    <a:pt x="f243" y="f21"/>
                  </a:lnTo>
                  <a:lnTo>
                    <a:pt x="f244" y="f10"/>
                  </a:lnTo>
                  <a:lnTo>
                    <a:pt x="f245" y="f236"/>
                  </a:lnTo>
                  <a:lnTo>
                    <a:pt x="f246" y="f233"/>
                  </a:lnTo>
                  <a:lnTo>
                    <a:pt x="f243" y="f58"/>
                  </a:lnTo>
                  <a:lnTo>
                    <a:pt x="f247" y="f248"/>
                  </a:lnTo>
                  <a:lnTo>
                    <a:pt x="f249" y="f62"/>
                  </a:lnTo>
                  <a:lnTo>
                    <a:pt x="f250" y="f58"/>
                  </a:lnTo>
                  <a:lnTo>
                    <a:pt x="f136" y="f230"/>
                  </a:lnTo>
                  <a:lnTo>
                    <a:pt x="f125" y="f12"/>
                  </a:lnTo>
                  <a:lnTo>
                    <a:pt x="f144" y="f21"/>
                  </a:lnTo>
                  <a:lnTo>
                    <a:pt x="f123" y="f15"/>
                  </a:lnTo>
                  <a:lnTo>
                    <a:pt x="f153" y="f235"/>
                  </a:lnTo>
                  <a:lnTo>
                    <a:pt x="f159" y="f235"/>
                  </a:lnTo>
                  <a:lnTo>
                    <a:pt x="f251" y="f15"/>
                  </a:lnTo>
                  <a:lnTo>
                    <a:pt x="f159" y="f18"/>
                  </a:lnTo>
                  <a:lnTo>
                    <a:pt x="f252" y="f253"/>
                  </a:lnTo>
                  <a:lnTo>
                    <a:pt x="f252" y="f254"/>
                  </a:lnTo>
                  <a:lnTo>
                    <a:pt x="f155" y="f255"/>
                  </a:lnTo>
                  <a:lnTo>
                    <a:pt x="f251" y="f254"/>
                  </a:lnTo>
                  <a:lnTo>
                    <a:pt x="f251" y="f256"/>
                  </a:lnTo>
                  <a:lnTo>
                    <a:pt x="f257" y="f258"/>
                  </a:lnTo>
                  <a:lnTo>
                    <a:pt x="f259" y="f8"/>
                  </a:lnTo>
                  <a:lnTo>
                    <a:pt x="f260" y="f261"/>
                  </a:lnTo>
                  <a:lnTo>
                    <a:pt x="f262" y="f255"/>
                  </a:lnTo>
                  <a:lnTo>
                    <a:pt x="f89" y="f263"/>
                  </a:lnTo>
                  <a:lnTo>
                    <a:pt x="f88" y="f263"/>
                  </a:lnTo>
                  <a:lnTo>
                    <a:pt x="f264" y="f255"/>
                  </a:lnTo>
                  <a:lnTo>
                    <a:pt x="f265" y="f258"/>
                  </a:lnTo>
                  <a:lnTo>
                    <a:pt x="f266" y="f261"/>
                  </a:lnTo>
                  <a:lnTo>
                    <a:pt x="f267" y="f268"/>
                  </a:lnTo>
                  <a:lnTo>
                    <a:pt x="f269" y="f270"/>
                  </a:lnTo>
                  <a:lnTo>
                    <a:pt x="f85" y="f253"/>
                  </a:lnTo>
                  <a:lnTo>
                    <a:pt x="f85" y="f271"/>
                  </a:lnTo>
                  <a:lnTo>
                    <a:pt x="f272" y="f18"/>
                  </a:lnTo>
                  <a:lnTo>
                    <a:pt x="f85" y="f10"/>
                  </a:lnTo>
                  <a:lnTo>
                    <a:pt x="f267" y="f12"/>
                  </a:lnTo>
                  <a:lnTo>
                    <a:pt x="f94" y="f12"/>
                  </a:lnTo>
                  <a:lnTo>
                    <a:pt x="f273" y="f236"/>
                  </a:lnTo>
                  <a:lnTo>
                    <a:pt x="f273" y="f274"/>
                  </a:lnTo>
                  <a:lnTo>
                    <a:pt x="f78" y="f12"/>
                  </a:lnTo>
                  <a:lnTo>
                    <a:pt x="f83" y="f235"/>
                  </a:lnTo>
                  <a:lnTo>
                    <a:pt x="f81" y="f21"/>
                  </a:lnTo>
                  <a:lnTo>
                    <a:pt x="f81" y="f51"/>
                  </a:lnTo>
                  <a:lnTo>
                    <a:pt x="f57" y="f51"/>
                  </a:lnTo>
                  <a:lnTo>
                    <a:pt x="f65" y="f51"/>
                  </a:lnTo>
                  <a:lnTo>
                    <a:pt x="f98" y="f51"/>
                  </a:lnTo>
                  <a:lnTo>
                    <a:pt x="f69" y="f17"/>
                  </a:lnTo>
                  <a:lnTo>
                    <a:pt x="f54" y="f271"/>
                  </a:lnTo>
                  <a:lnTo>
                    <a:pt x="f35" y="f263"/>
                  </a:lnTo>
                  <a:lnTo>
                    <a:pt x="f30" y="f256"/>
                  </a:lnTo>
                  <a:lnTo>
                    <a:pt x="f25" y="f275"/>
                  </a:lnTo>
                  <a:lnTo>
                    <a:pt x="f276" y="f8"/>
                  </a:lnTo>
                  <a:lnTo>
                    <a:pt x="f28" y="f277"/>
                  </a:lnTo>
                  <a:lnTo>
                    <a:pt x="f278" y="f256"/>
                  </a:lnTo>
                  <a:lnTo>
                    <a:pt x="f279" y="f275"/>
                  </a:lnTo>
                  <a:lnTo>
                    <a:pt x="f50" y="f258"/>
                  </a:lnTo>
                  <a:lnTo>
                    <a:pt x="f280" y="f275"/>
                  </a:lnTo>
                  <a:lnTo>
                    <a:pt x="f280" y="f254"/>
                  </a:lnTo>
                  <a:lnTo>
                    <a:pt x="f281" y="f263"/>
                  </a:lnTo>
                  <a:lnTo>
                    <a:pt x="f281" y="f17"/>
                  </a:lnTo>
                  <a:lnTo>
                    <a:pt x="f49" y="f17"/>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nvGrpSpPr>
            <p:cNvPr id="55" name="Group 55">
              <a:extLst>
                <a:ext uri="{FF2B5EF4-FFF2-40B4-BE49-F238E27FC236}">
                  <a16:creationId xmlns:a16="http://schemas.microsoft.com/office/drawing/2014/main" id="{C2CA6C0B-7BA7-83BA-D337-993F240747F2}"/>
                </a:ext>
              </a:extLst>
            </p:cNvPr>
            <p:cNvGrpSpPr/>
            <p:nvPr/>
          </p:nvGrpSpPr>
          <p:grpSpPr>
            <a:xfrm>
              <a:off x="1216755" y="1352863"/>
              <a:ext cx="5875797" cy="3336591"/>
              <a:chOff x="1216755" y="1352863"/>
              <a:chExt cx="5875797" cy="3336591"/>
            </a:xfrm>
          </p:grpSpPr>
          <p:sp>
            <p:nvSpPr>
              <p:cNvPr id="57" name="Freeform 46">
                <a:extLst>
                  <a:ext uri="{FF2B5EF4-FFF2-40B4-BE49-F238E27FC236}">
                    <a16:creationId xmlns:a16="http://schemas.microsoft.com/office/drawing/2014/main" id="{1039AE41-5AAE-1A44-9B9F-DA319A97069E}"/>
                  </a:ext>
                </a:extLst>
              </p:cNvPr>
              <p:cNvSpPr/>
              <p:nvPr/>
            </p:nvSpPr>
            <p:spPr>
              <a:xfrm>
                <a:off x="6753209" y="1930719"/>
                <a:ext cx="166119" cy="359523"/>
              </a:xfrm>
              <a:custGeom>
                <a:avLst/>
                <a:gdLst>
                  <a:gd name="f0" fmla="val 10800000"/>
                  <a:gd name="f1" fmla="val 5400000"/>
                  <a:gd name="f2" fmla="val 180"/>
                  <a:gd name="f3" fmla="val w"/>
                  <a:gd name="f4" fmla="val h"/>
                  <a:gd name="f5" fmla="val 0"/>
                  <a:gd name="f6" fmla="val 140"/>
                  <a:gd name="f7" fmla="val 303"/>
                  <a:gd name="f8" fmla="val 130"/>
                  <a:gd name="f9" fmla="val 157"/>
                  <a:gd name="f10" fmla="val 152"/>
                  <a:gd name="f11" fmla="val 133"/>
                  <a:gd name="f12" fmla="val 147"/>
                  <a:gd name="f13" fmla="val 137"/>
                  <a:gd name="f14" fmla="val 168"/>
                  <a:gd name="f15" fmla="val 173"/>
                  <a:gd name="f16" fmla="val 138"/>
                  <a:gd name="f17" fmla="val 123"/>
                  <a:gd name="f18" fmla="val 114"/>
                  <a:gd name="f19" fmla="val 104"/>
                  <a:gd name="f20" fmla="val 126"/>
                  <a:gd name="f21" fmla="val 95"/>
                  <a:gd name="f22" fmla="val 121"/>
                  <a:gd name="f23" fmla="val 90"/>
                  <a:gd name="f24" fmla="val 119"/>
                  <a:gd name="f25" fmla="val 100"/>
                  <a:gd name="f26" fmla="val 97"/>
                  <a:gd name="f27" fmla="val 88"/>
                  <a:gd name="f28" fmla="val 78"/>
                  <a:gd name="f29" fmla="val 71"/>
                  <a:gd name="f30" fmla="val 67"/>
                  <a:gd name="f31" fmla="val 102"/>
                  <a:gd name="f32" fmla="val 64"/>
                  <a:gd name="f33" fmla="val 59"/>
                  <a:gd name="f34" fmla="val 107"/>
                  <a:gd name="f35" fmla="val 52"/>
                  <a:gd name="f36" fmla="val 111"/>
                  <a:gd name="f37" fmla="val 31"/>
                  <a:gd name="f38" fmla="val 109"/>
                  <a:gd name="f39" fmla="val 22"/>
                  <a:gd name="f40" fmla="val 19"/>
                  <a:gd name="f41" fmla="val 14"/>
                  <a:gd name="f42" fmla="val 12"/>
                  <a:gd name="f43" fmla="val 10"/>
                  <a:gd name="f44" fmla="val 57"/>
                  <a:gd name="f45" fmla="val 7"/>
                  <a:gd name="f46" fmla="val 45"/>
                  <a:gd name="f47" fmla="val 5"/>
                  <a:gd name="f48" fmla="val 36"/>
                  <a:gd name="f49" fmla="val 3"/>
                  <a:gd name="f50" fmla="val 24"/>
                  <a:gd name="f51" fmla="val 17"/>
                  <a:gd name="f52" fmla="val 48"/>
                  <a:gd name="f53" fmla="val 55"/>
                  <a:gd name="f54" fmla="val 69"/>
                  <a:gd name="f55" fmla="val 81"/>
                  <a:gd name="f56" fmla="val 85"/>
                  <a:gd name="f57" fmla="val 112"/>
                  <a:gd name="f58" fmla="val 29"/>
                  <a:gd name="f59" fmla="val 33"/>
                  <a:gd name="f60" fmla="val 149"/>
                  <a:gd name="f61" fmla="val 164"/>
                  <a:gd name="f62" fmla="val 40"/>
                  <a:gd name="f63" fmla="val 187"/>
                  <a:gd name="f64" fmla="val 38"/>
                  <a:gd name="f65" fmla="val 197"/>
                  <a:gd name="f66" fmla="val 206"/>
                  <a:gd name="f67" fmla="val 213"/>
                  <a:gd name="f68" fmla="val 225"/>
                  <a:gd name="f69" fmla="val 239"/>
                  <a:gd name="f70" fmla="val 249"/>
                  <a:gd name="f71" fmla="val 254"/>
                  <a:gd name="f72" fmla="val 268"/>
                  <a:gd name="f73" fmla="val 270"/>
                  <a:gd name="f74" fmla="val 62"/>
                  <a:gd name="f75" fmla="val 277"/>
                  <a:gd name="f76" fmla="val 275"/>
                  <a:gd name="f77" fmla="val 291"/>
                  <a:gd name="f78" fmla="val 93"/>
                  <a:gd name="f79" fmla="val 263"/>
                  <a:gd name="f80" fmla="val 256"/>
                  <a:gd name="f81" fmla="val 251"/>
                  <a:gd name="f82" fmla="val 246"/>
                  <a:gd name="f83" fmla="val 116"/>
                  <a:gd name="f84" fmla="val 242"/>
                  <a:gd name="f85" fmla="val 235"/>
                  <a:gd name="f86" fmla="val 220"/>
                  <a:gd name="f87" fmla="val 201"/>
                  <a:gd name="f88" fmla="val 185"/>
                  <a:gd name="f89" fmla="val 211"/>
                  <a:gd name="f90" fmla="val 190"/>
                  <a:gd name="f91" fmla="+- 0 0 -90"/>
                  <a:gd name="f92" fmla="*/ f3 1 140"/>
                  <a:gd name="f93" fmla="*/ f4 1 303"/>
                  <a:gd name="f94" fmla="+- f7 0 f5"/>
                  <a:gd name="f95" fmla="+- f6 0 f5"/>
                  <a:gd name="f96" fmla="*/ f91 f0 1"/>
                  <a:gd name="f97" fmla="*/ f95 1 140"/>
                  <a:gd name="f98" fmla="*/ f94 1 303"/>
                  <a:gd name="f99" fmla="*/ 206375 f95 1"/>
                  <a:gd name="f100" fmla="*/ 241301 f94 1"/>
                  <a:gd name="f101" fmla="*/ 217488 f95 1"/>
                  <a:gd name="f102" fmla="*/ 266701 f94 1"/>
                  <a:gd name="f103" fmla="*/ 249238 f94 1"/>
                  <a:gd name="f104" fmla="*/ 211138 f95 1"/>
                  <a:gd name="f105" fmla="*/ 195263 f94 1"/>
                  <a:gd name="f106" fmla="*/ 165101 f94 1"/>
                  <a:gd name="f107" fmla="*/ 192088 f95 1"/>
                  <a:gd name="f108" fmla="*/ 142875 f94 1"/>
                  <a:gd name="f109" fmla="*/ 158750 f95 1"/>
                  <a:gd name="f110" fmla="*/ 153988 f94 1"/>
                  <a:gd name="f111" fmla="*/ 150813 f95 1"/>
                  <a:gd name="f112" fmla="*/ 123825 f94 1"/>
                  <a:gd name="f113" fmla="*/ 106363 f94 1"/>
                  <a:gd name="f114" fmla="*/ 165100 f95 1"/>
                  <a:gd name="f115" fmla="*/ 93663 f94 1"/>
                  <a:gd name="f116" fmla="*/ 176213 f95 1"/>
                  <a:gd name="f117" fmla="*/ 49213 f94 1"/>
                  <a:gd name="f118" fmla="*/ 30163 f94 1"/>
                  <a:gd name="f119" fmla="*/ 123825 f95 1"/>
                  <a:gd name="f120" fmla="*/ 19050 f94 1"/>
                  <a:gd name="f121" fmla="*/ 90488 f95 1"/>
                  <a:gd name="f122" fmla="*/ 11113 f94 1"/>
                  <a:gd name="f123" fmla="*/ 57150 f95 1"/>
                  <a:gd name="f124" fmla="*/ 4763 f94 1"/>
                  <a:gd name="f125" fmla="*/ 30163 f95 1"/>
                  <a:gd name="f126" fmla="*/ 7938 f94 1"/>
                  <a:gd name="f127" fmla="*/ 22225 f95 1"/>
                  <a:gd name="f128" fmla="*/ 22225 f94 1"/>
                  <a:gd name="f129" fmla="*/ 7938 f95 1"/>
                  <a:gd name="f130" fmla="*/ 76200 f94 1"/>
                  <a:gd name="f131" fmla="*/ 0 f95 1"/>
                  <a:gd name="f132" fmla="*/ 15875 f95 1"/>
                  <a:gd name="f133" fmla="*/ 112713 f94 1"/>
                  <a:gd name="f134" fmla="*/ 4763 f95 1"/>
                  <a:gd name="f135" fmla="*/ 134938 f94 1"/>
                  <a:gd name="f136" fmla="*/ 150813 f94 1"/>
                  <a:gd name="f137" fmla="*/ 173038 f94 1"/>
                  <a:gd name="f138" fmla="*/ 46038 f95 1"/>
                  <a:gd name="f139" fmla="*/ 106363 f95 1"/>
                  <a:gd name="f140" fmla="*/ 236538 f94 1"/>
                  <a:gd name="f141" fmla="*/ 71438 f95 1"/>
                  <a:gd name="f142" fmla="*/ 274638 f94 1"/>
                  <a:gd name="f143" fmla="*/ 63500 f95 1"/>
                  <a:gd name="f144" fmla="*/ 296863 f94 1"/>
                  <a:gd name="f145" fmla="*/ 34925 f95 1"/>
                  <a:gd name="f146" fmla="*/ 327026 f94 1"/>
                  <a:gd name="f147" fmla="*/ 357189 f94 1"/>
                  <a:gd name="f148" fmla="*/ 26988 f95 1"/>
                  <a:gd name="f149" fmla="*/ 395289 f94 1"/>
                  <a:gd name="f150" fmla="*/ 60325 f95 1"/>
                  <a:gd name="f151" fmla="*/ 425451 f94 1"/>
                  <a:gd name="f152" fmla="*/ 98425 f95 1"/>
                  <a:gd name="f153" fmla="*/ 439739 f94 1"/>
                  <a:gd name="f154" fmla="*/ 436564 f94 1"/>
                  <a:gd name="f155" fmla="*/ 139700 f95 1"/>
                  <a:gd name="f156" fmla="*/ 461964 f94 1"/>
                  <a:gd name="f157" fmla="*/ 147638 f95 1"/>
                  <a:gd name="f158" fmla="*/ 481014 f94 1"/>
                  <a:gd name="f159" fmla="*/ 173038 f95 1"/>
                  <a:gd name="f160" fmla="*/ 417514 f94 1"/>
                  <a:gd name="f161" fmla="*/ 398464 f94 1"/>
                  <a:gd name="f162" fmla="*/ 184150 f95 1"/>
                  <a:gd name="f163" fmla="*/ 384176 f94 1"/>
                  <a:gd name="f164" fmla="*/ 373064 f94 1"/>
                  <a:gd name="f165" fmla="*/ 349251 f94 1"/>
                  <a:gd name="f166" fmla="*/ 200025 f95 1"/>
                  <a:gd name="f167" fmla="*/ 338139 f94 1"/>
                  <a:gd name="f168" fmla="*/ 293688 f94 1"/>
                  <a:gd name="f169" fmla="*/ 301626 f94 1"/>
                  <a:gd name="f170" fmla="*/ f96 1 f2"/>
                  <a:gd name="f171" fmla="*/ f99 1 140"/>
                  <a:gd name="f172" fmla="*/ f100 1 303"/>
                  <a:gd name="f173" fmla="*/ f101 1 140"/>
                  <a:gd name="f174" fmla="*/ f102 1 303"/>
                  <a:gd name="f175" fmla="*/ f103 1 303"/>
                  <a:gd name="f176" fmla="*/ f104 1 140"/>
                  <a:gd name="f177" fmla="*/ f105 1 303"/>
                  <a:gd name="f178" fmla="*/ f106 1 303"/>
                  <a:gd name="f179" fmla="*/ f107 1 140"/>
                  <a:gd name="f180" fmla="*/ f108 1 303"/>
                  <a:gd name="f181" fmla="*/ f109 1 140"/>
                  <a:gd name="f182" fmla="*/ f110 1 303"/>
                  <a:gd name="f183" fmla="*/ f111 1 140"/>
                  <a:gd name="f184" fmla="*/ f112 1 303"/>
                  <a:gd name="f185" fmla="*/ f113 1 303"/>
                  <a:gd name="f186" fmla="*/ f114 1 140"/>
                  <a:gd name="f187" fmla="*/ f115 1 303"/>
                  <a:gd name="f188" fmla="*/ f116 1 140"/>
                  <a:gd name="f189" fmla="*/ f117 1 303"/>
                  <a:gd name="f190" fmla="*/ f118 1 303"/>
                  <a:gd name="f191" fmla="*/ f119 1 140"/>
                  <a:gd name="f192" fmla="*/ f120 1 303"/>
                  <a:gd name="f193" fmla="*/ f121 1 140"/>
                  <a:gd name="f194" fmla="*/ f122 1 303"/>
                  <a:gd name="f195" fmla="*/ f123 1 140"/>
                  <a:gd name="f196" fmla="*/ f124 1 303"/>
                  <a:gd name="f197" fmla="*/ f125 1 140"/>
                  <a:gd name="f198" fmla="*/ f126 1 303"/>
                  <a:gd name="f199" fmla="*/ f127 1 140"/>
                  <a:gd name="f200" fmla="*/ f128 1 303"/>
                  <a:gd name="f201" fmla="*/ f129 1 140"/>
                  <a:gd name="f202" fmla="*/ f130 1 303"/>
                  <a:gd name="f203" fmla="*/ f131 1 140"/>
                  <a:gd name="f204" fmla="*/ f132 1 140"/>
                  <a:gd name="f205" fmla="*/ f133 1 303"/>
                  <a:gd name="f206" fmla="*/ f134 1 140"/>
                  <a:gd name="f207" fmla="*/ f135 1 303"/>
                  <a:gd name="f208" fmla="*/ f136 1 303"/>
                  <a:gd name="f209" fmla="*/ f137 1 303"/>
                  <a:gd name="f210" fmla="*/ f138 1 140"/>
                  <a:gd name="f211" fmla="*/ f139 1 140"/>
                  <a:gd name="f212" fmla="*/ f140 1 303"/>
                  <a:gd name="f213" fmla="*/ f141 1 140"/>
                  <a:gd name="f214" fmla="*/ f142 1 303"/>
                  <a:gd name="f215" fmla="*/ f143 1 140"/>
                  <a:gd name="f216" fmla="*/ f144 1 303"/>
                  <a:gd name="f217" fmla="*/ f145 1 140"/>
                  <a:gd name="f218" fmla="*/ f146 1 303"/>
                  <a:gd name="f219" fmla="*/ f147 1 303"/>
                  <a:gd name="f220" fmla="*/ f148 1 140"/>
                  <a:gd name="f221" fmla="*/ f149 1 303"/>
                  <a:gd name="f222" fmla="*/ f150 1 140"/>
                  <a:gd name="f223" fmla="*/ f151 1 303"/>
                  <a:gd name="f224" fmla="*/ f152 1 140"/>
                  <a:gd name="f225" fmla="*/ f153 1 303"/>
                  <a:gd name="f226" fmla="*/ f154 1 303"/>
                  <a:gd name="f227" fmla="*/ f155 1 140"/>
                  <a:gd name="f228" fmla="*/ f156 1 303"/>
                  <a:gd name="f229" fmla="*/ f157 1 140"/>
                  <a:gd name="f230" fmla="*/ f158 1 303"/>
                  <a:gd name="f231" fmla="*/ f159 1 140"/>
                  <a:gd name="f232" fmla="*/ f160 1 303"/>
                  <a:gd name="f233" fmla="*/ f161 1 303"/>
                  <a:gd name="f234" fmla="*/ f162 1 140"/>
                  <a:gd name="f235" fmla="*/ f163 1 303"/>
                  <a:gd name="f236" fmla="*/ f164 1 303"/>
                  <a:gd name="f237" fmla="*/ f165 1 303"/>
                  <a:gd name="f238" fmla="*/ f166 1 140"/>
                  <a:gd name="f239" fmla="*/ f167 1 303"/>
                  <a:gd name="f240" fmla="*/ f168 1 303"/>
                  <a:gd name="f241" fmla="*/ f169 1 303"/>
                  <a:gd name="f242" fmla="*/ 0 1 f97"/>
                  <a:gd name="f243" fmla="*/ f6 1 f97"/>
                  <a:gd name="f244" fmla="*/ 0 1 f98"/>
                  <a:gd name="f245" fmla="*/ f7 1 f98"/>
                  <a:gd name="f246" fmla="+- f170 0 f1"/>
                  <a:gd name="f247" fmla="*/ f171 1 f97"/>
                  <a:gd name="f248" fmla="*/ f172 1 f98"/>
                  <a:gd name="f249" fmla="*/ f173 1 f97"/>
                  <a:gd name="f250" fmla="*/ f174 1 f98"/>
                  <a:gd name="f251" fmla="*/ f175 1 f98"/>
                  <a:gd name="f252" fmla="*/ f176 1 f97"/>
                  <a:gd name="f253" fmla="*/ f177 1 f98"/>
                  <a:gd name="f254" fmla="*/ f178 1 f98"/>
                  <a:gd name="f255" fmla="*/ f179 1 f97"/>
                  <a:gd name="f256" fmla="*/ f180 1 f98"/>
                  <a:gd name="f257" fmla="*/ f181 1 f97"/>
                  <a:gd name="f258" fmla="*/ f182 1 f98"/>
                  <a:gd name="f259" fmla="*/ f183 1 f97"/>
                  <a:gd name="f260" fmla="*/ f184 1 f98"/>
                  <a:gd name="f261" fmla="*/ f185 1 f98"/>
                  <a:gd name="f262" fmla="*/ f186 1 f97"/>
                  <a:gd name="f263" fmla="*/ f187 1 f98"/>
                  <a:gd name="f264" fmla="*/ f188 1 f97"/>
                  <a:gd name="f265" fmla="*/ f189 1 f98"/>
                  <a:gd name="f266" fmla="*/ f190 1 f98"/>
                  <a:gd name="f267" fmla="*/ f191 1 f97"/>
                  <a:gd name="f268" fmla="*/ f192 1 f98"/>
                  <a:gd name="f269" fmla="*/ f193 1 f97"/>
                  <a:gd name="f270" fmla="*/ f194 1 f98"/>
                  <a:gd name="f271" fmla="*/ f195 1 f97"/>
                  <a:gd name="f272" fmla="*/ f196 1 f98"/>
                  <a:gd name="f273" fmla="*/ f197 1 f97"/>
                  <a:gd name="f274" fmla="*/ f198 1 f98"/>
                  <a:gd name="f275" fmla="*/ f199 1 f97"/>
                  <a:gd name="f276" fmla="*/ f200 1 f98"/>
                  <a:gd name="f277" fmla="*/ f201 1 f97"/>
                  <a:gd name="f278" fmla="*/ f202 1 f98"/>
                  <a:gd name="f279" fmla="*/ f203 1 f97"/>
                  <a:gd name="f280" fmla="*/ f204 1 f97"/>
                  <a:gd name="f281" fmla="*/ f205 1 f98"/>
                  <a:gd name="f282" fmla="*/ f206 1 f97"/>
                  <a:gd name="f283" fmla="*/ f207 1 f98"/>
                  <a:gd name="f284" fmla="*/ f208 1 f98"/>
                  <a:gd name="f285" fmla="*/ f209 1 f98"/>
                  <a:gd name="f286" fmla="*/ f210 1 f97"/>
                  <a:gd name="f287" fmla="*/ f211 1 f97"/>
                  <a:gd name="f288" fmla="*/ f212 1 f98"/>
                  <a:gd name="f289" fmla="*/ f213 1 f97"/>
                  <a:gd name="f290" fmla="*/ f214 1 f98"/>
                  <a:gd name="f291" fmla="*/ f215 1 f97"/>
                  <a:gd name="f292" fmla="*/ f216 1 f98"/>
                  <a:gd name="f293" fmla="*/ f217 1 f97"/>
                  <a:gd name="f294" fmla="*/ f218 1 f98"/>
                  <a:gd name="f295" fmla="*/ f219 1 f98"/>
                  <a:gd name="f296" fmla="*/ f220 1 f97"/>
                  <a:gd name="f297" fmla="*/ f221 1 f98"/>
                  <a:gd name="f298" fmla="*/ f222 1 f97"/>
                  <a:gd name="f299" fmla="*/ f223 1 f98"/>
                  <a:gd name="f300" fmla="*/ f224 1 f97"/>
                  <a:gd name="f301" fmla="*/ f225 1 f98"/>
                  <a:gd name="f302" fmla="*/ f226 1 f98"/>
                  <a:gd name="f303" fmla="*/ f227 1 f97"/>
                  <a:gd name="f304" fmla="*/ f228 1 f98"/>
                  <a:gd name="f305" fmla="*/ f229 1 f97"/>
                  <a:gd name="f306" fmla="*/ f230 1 f98"/>
                  <a:gd name="f307" fmla="*/ f231 1 f97"/>
                  <a:gd name="f308" fmla="*/ f232 1 f98"/>
                  <a:gd name="f309" fmla="*/ f233 1 f98"/>
                  <a:gd name="f310" fmla="*/ f234 1 f97"/>
                  <a:gd name="f311" fmla="*/ f235 1 f98"/>
                  <a:gd name="f312" fmla="*/ f236 1 f98"/>
                  <a:gd name="f313" fmla="*/ f237 1 f98"/>
                  <a:gd name="f314" fmla="*/ f238 1 f97"/>
                  <a:gd name="f315" fmla="*/ f239 1 f98"/>
                  <a:gd name="f316" fmla="*/ f240 1 f98"/>
                  <a:gd name="f317" fmla="*/ f241 1 f98"/>
                  <a:gd name="f318" fmla="*/ f242 f92 1"/>
                  <a:gd name="f319" fmla="*/ f243 f92 1"/>
                  <a:gd name="f320" fmla="*/ f245 f93 1"/>
                  <a:gd name="f321" fmla="*/ f244 f93 1"/>
                  <a:gd name="f322" fmla="*/ f247 f92 1"/>
                  <a:gd name="f323" fmla="*/ f248 f93 1"/>
                  <a:gd name="f324" fmla="*/ f249 f92 1"/>
                  <a:gd name="f325" fmla="*/ f250 f93 1"/>
                  <a:gd name="f326" fmla="*/ f251 f93 1"/>
                  <a:gd name="f327" fmla="*/ f252 f92 1"/>
                  <a:gd name="f328" fmla="*/ f253 f93 1"/>
                  <a:gd name="f329" fmla="*/ f254 f93 1"/>
                  <a:gd name="f330" fmla="*/ f255 f92 1"/>
                  <a:gd name="f331" fmla="*/ f256 f93 1"/>
                  <a:gd name="f332" fmla="*/ f257 f92 1"/>
                  <a:gd name="f333" fmla="*/ f258 f93 1"/>
                  <a:gd name="f334" fmla="*/ f259 f92 1"/>
                  <a:gd name="f335" fmla="*/ f260 f93 1"/>
                  <a:gd name="f336" fmla="*/ f261 f93 1"/>
                  <a:gd name="f337" fmla="*/ f262 f92 1"/>
                  <a:gd name="f338" fmla="*/ f263 f93 1"/>
                  <a:gd name="f339" fmla="*/ f264 f92 1"/>
                  <a:gd name="f340" fmla="*/ f265 f93 1"/>
                  <a:gd name="f341" fmla="*/ f266 f93 1"/>
                  <a:gd name="f342" fmla="*/ f267 f92 1"/>
                  <a:gd name="f343" fmla="*/ f268 f93 1"/>
                  <a:gd name="f344" fmla="*/ f269 f92 1"/>
                  <a:gd name="f345" fmla="*/ f270 f93 1"/>
                  <a:gd name="f346" fmla="*/ f271 f92 1"/>
                  <a:gd name="f347" fmla="*/ f272 f93 1"/>
                  <a:gd name="f348" fmla="*/ f273 f92 1"/>
                  <a:gd name="f349" fmla="*/ f274 f93 1"/>
                  <a:gd name="f350" fmla="*/ f275 f92 1"/>
                  <a:gd name="f351" fmla="*/ f276 f93 1"/>
                  <a:gd name="f352" fmla="*/ f277 f92 1"/>
                  <a:gd name="f353" fmla="*/ f278 f93 1"/>
                  <a:gd name="f354" fmla="*/ f279 f92 1"/>
                  <a:gd name="f355" fmla="*/ f280 f92 1"/>
                  <a:gd name="f356" fmla="*/ f281 f93 1"/>
                  <a:gd name="f357" fmla="*/ f282 f92 1"/>
                  <a:gd name="f358" fmla="*/ f283 f93 1"/>
                  <a:gd name="f359" fmla="*/ f284 f93 1"/>
                  <a:gd name="f360" fmla="*/ f285 f93 1"/>
                  <a:gd name="f361" fmla="*/ f286 f92 1"/>
                  <a:gd name="f362" fmla="*/ f287 f92 1"/>
                  <a:gd name="f363" fmla="*/ f288 f93 1"/>
                  <a:gd name="f364" fmla="*/ f289 f92 1"/>
                  <a:gd name="f365" fmla="*/ f290 f93 1"/>
                  <a:gd name="f366" fmla="*/ f291 f92 1"/>
                  <a:gd name="f367" fmla="*/ f292 f93 1"/>
                  <a:gd name="f368" fmla="*/ f293 f92 1"/>
                  <a:gd name="f369" fmla="*/ f294 f93 1"/>
                  <a:gd name="f370" fmla="*/ f295 f93 1"/>
                  <a:gd name="f371" fmla="*/ f296 f92 1"/>
                  <a:gd name="f372" fmla="*/ f297 f93 1"/>
                  <a:gd name="f373" fmla="*/ f298 f92 1"/>
                  <a:gd name="f374" fmla="*/ f299 f93 1"/>
                  <a:gd name="f375" fmla="*/ f300 f92 1"/>
                  <a:gd name="f376" fmla="*/ f301 f93 1"/>
                  <a:gd name="f377" fmla="*/ f302 f93 1"/>
                  <a:gd name="f378" fmla="*/ f303 f92 1"/>
                  <a:gd name="f379" fmla="*/ f304 f93 1"/>
                  <a:gd name="f380" fmla="*/ f305 f92 1"/>
                  <a:gd name="f381" fmla="*/ f306 f93 1"/>
                  <a:gd name="f382" fmla="*/ f307 f92 1"/>
                  <a:gd name="f383" fmla="*/ f308 f93 1"/>
                  <a:gd name="f384" fmla="*/ f309 f93 1"/>
                  <a:gd name="f385" fmla="*/ f310 f92 1"/>
                  <a:gd name="f386" fmla="*/ f311 f93 1"/>
                  <a:gd name="f387" fmla="*/ f312 f93 1"/>
                  <a:gd name="f388" fmla="*/ f313 f93 1"/>
                  <a:gd name="f389" fmla="*/ f314 f92 1"/>
                  <a:gd name="f390" fmla="*/ f315 f93 1"/>
                  <a:gd name="f391" fmla="*/ f316 f93 1"/>
                  <a:gd name="f392" fmla="*/ f317 f93 1"/>
                </a:gdLst>
                <a:ahLst/>
                <a:cxnLst>
                  <a:cxn ang="3cd4">
                    <a:pos x="hc" y="t"/>
                  </a:cxn>
                  <a:cxn ang="0">
                    <a:pos x="r" y="vc"/>
                  </a:cxn>
                  <a:cxn ang="cd4">
                    <a:pos x="hc" y="b"/>
                  </a:cxn>
                  <a:cxn ang="cd2">
                    <a:pos x="l" y="vc"/>
                  </a:cxn>
                  <a:cxn ang="f246">
                    <a:pos x="f322" y="f323"/>
                  </a:cxn>
                  <a:cxn ang="f246">
                    <a:pos x="f324" y="f325"/>
                  </a:cxn>
                  <a:cxn ang="f246">
                    <a:pos x="f324" y="f326"/>
                  </a:cxn>
                  <a:cxn ang="f246">
                    <a:pos x="f327" y="f328"/>
                  </a:cxn>
                  <a:cxn ang="f246">
                    <a:pos x="f322" y="f329"/>
                  </a:cxn>
                  <a:cxn ang="f246">
                    <a:pos x="f330" y="f331"/>
                  </a:cxn>
                  <a:cxn ang="f246">
                    <a:pos x="f332" y="f333"/>
                  </a:cxn>
                  <a:cxn ang="f246">
                    <a:pos x="f334" y="f335"/>
                  </a:cxn>
                  <a:cxn ang="f246">
                    <a:pos x="f332" y="f336"/>
                  </a:cxn>
                  <a:cxn ang="f246">
                    <a:pos x="f337" y="f338"/>
                  </a:cxn>
                  <a:cxn ang="f246">
                    <a:pos x="f339" y="f340"/>
                  </a:cxn>
                  <a:cxn ang="f246">
                    <a:pos x="f332" y="f341"/>
                  </a:cxn>
                  <a:cxn ang="f246">
                    <a:pos x="f342" y="f343"/>
                  </a:cxn>
                  <a:cxn ang="f246">
                    <a:pos x="f344" y="f345"/>
                  </a:cxn>
                  <a:cxn ang="f246">
                    <a:pos x="f346" y="f347"/>
                  </a:cxn>
                  <a:cxn ang="f246">
                    <a:pos x="f348" y="f349"/>
                  </a:cxn>
                  <a:cxn ang="f246">
                    <a:pos x="f350" y="f351"/>
                  </a:cxn>
                  <a:cxn ang="f246">
                    <a:pos x="f352" y="f353"/>
                  </a:cxn>
                  <a:cxn ang="f246">
                    <a:pos x="f354" y="f338"/>
                  </a:cxn>
                  <a:cxn ang="f246">
                    <a:pos x="f355" y="f356"/>
                  </a:cxn>
                  <a:cxn ang="f246">
                    <a:pos x="f357" y="f358"/>
                  </a:cxn>
                  <a:cxn ang="f246">
                    <a:pos x="f352" y="f359"/>
                  </a:cxn>
                  <a:cxn ang="f246">
                    <a:pos x="f355" y="f360"/>
                  </a:cxn>
                  <a:cxn ang="f246">
                    <a:pos x="f361" y="f328"/>
                  </a:cxn>
                  <a:cxn ang="f246">
                    <a:pos x="f362" y="f363"/>
                  </a:cxn>
                  <a:cxn ang="f246">
                    <a:pos x="f364" y="f365"/>
                  </a:cxn>
                  <a:cxn ang="f246">
                    <a:pos x="f366" y="f367"/>
                  </a:cxn>
                  <a:cxn ang="f246">
                    <a:pos x="f368" y="f369"/>
                  </a:cxn>
                  <a:cxn ang="f246">
                    <a:pos x="f350" y="f370"/>
                  </a:cxn>
                  <a:cxn ang="f246">
                    <a:pos x="f371" y="f372"/>
                  </a:cxn>
                  <a:cxn ang="f246">
                    <a:pos x="f373" y="f374"/>
                  </a:cxn>
                  <a:cxn ang="f246">
                    <a:pos x="f375" y="f376"/>
                  </a:cxn>
                  <a:cxn ang="f246">
                    <a:pos x="f342" y="f377"/>
                  </a:cxn>
                  <a:cxn ang="f246">
                    <a:pos x="f378" y="f379"/>
                  </a:cxn>
                  <a:cxn ang="f246">
                    <a:pos x="f380" y="f381"/>
                  </a:cxn>
                  <a:cxn ang="f246">
                    <a:pos x="f382" y="f383"/>
                  </a:cxn>
                  <a:cxn ang="f246">
                    <a:pos x="f382" y="f384"/>
                  </a:cxn>
                  <a:cxn ang="f246">
                    <a:pos x="f385" y="f386"/>
                  </a:cxn>
                  <a:cxn ang="f246">
                    <a:pos x="f330" y="f387"/>
                  </a:cxn>
                  <a:cxn ang="f246">
                    <a:pos x="f330" y="f388"/>
                  </a:cxn>
                  <a:cxn ang="f246">
                    <a:pos x="f389" y="f390"/>
                  </a:cxn>
                  <a:cxn ang="f246">
                    <a:pos x="f327" y="f391"/>
                  </a:cxn>
                  <a:cxn ang="f246">
                    <a:pos x="f327" y="f369"/>
                  </a:cxn>
                  <a:cxn ang="f246">
                    <a:pos x="f324" y="f392"/>
                  </a:cxn>
                  <a:cxn ang="f246">
                    <a:pos x="f327" y="f369"/>
                  </a:cxn>
                </a:cxnLst>
                <a:rect l="f318" t="f321" r="f319" b="f320"/>
                <a:pathLst>
                  <a:path w="140" h="303">
                    <a:moveTo>
                      <a:pt x="f8" y="f9"/>
                    </a:moveTo>
                    <a:lnTo>
                      <a:pt x="f8" y="f10"/>
                    </a:lnTo>
                    <a:lnTo>
                      <a:pt x="f11" y="f12"/>
                    </a:lnTo>
                    <a:lnTo>
                      <a:pt x="f13" y="f14"/>
                    </a:lnTo>
                    <a:lnTo>
                      <a:pt x="f6" y="f15"/>
                    </a:lnTo>
                    <a:lnTo>
                      <a:pt x="f13" y="f9"/>
                    </a:lnTo>
                    <a:lnTo>
                      <a:pt x="f11" y="f16"/>
                    </a:lnTo>
                    <a:lnTo>
                      <a:pt x="f11" y="f17"/>
                    </a:lnTo>
                    <a:lnTo>
                      <a:pt x="f11" y="f18"/>
                    </a:lnTo>
                    <a:lnTo>
                      <a:pt x="f8" y="f19"/>
                    </a:lnTo>
                    <a:lnTo>
                      <a:pt x="f20" y="f21"/>
                    </a:lnTo>
                    <a:lnTo>
                      <a:pt x="f22" y="f23"/>
                    </a:lnTo>
                    <a:lnTo>
                      <a:pt x="f24" y="f21"/>
                    </a:lnTo>
                    <a:lnTo>
                      <a:pt x="f25" y="f26"/>
                    </a:lnTo>
                    <a:lnTo>
                      <a:pt x="f21" y="f27"/>
                    </a:lnTo>
                    <a:lnTo>
                      <a:pt x="f21" y="f28"/>
                    </a:lnTo>
                    <a:lnTo>
                      <a:pt x="f26" y="f29"/>
                    </a:lnTo>
                    <a:lnTo>
                      <a:pt x="f25" y="f30"/>
                    </a:lnTo>
                    <a:lnTo>
                      <a:pt x="f31" y="f32"/>
                    </a:lnTo>
                    <a:lnTo>
                      <a:pt x="f19" y="f33"/>
                    </a:lnTo>
                    <a:lnTo>
                      <a:pt x="f34" y="f35"/>
                    </a:lnTo>
                    <a:lnTo>
                      <a:pt x="f36" y="f37"/>
                    </a:lnTo>
                    <a:lnTo>
                      <a:pt x="f38" y="f39"/>
                    </a:lnTo>
                    <a:lnTo>
                      <a:pt x="f25" y="f40"/>
                    </a:lnTo>
                    <a:lnTo>
                      <a:pt x="f27" y="f41"/>
                    </a:lnTo>
                    <a:lnTo>
                      <a:pt x="f28" y="f42"/>
                    </a:lnTo>
                    <a:lnTo>
                      <a:pt x="f30" y="f43"/>
                    </a:lnTo>
                    <a:lnTo>
                      <a:pt x="f44" y="f45"/>
                    </a:lnTo>
                    <a:lnTo>
                      <a:pt x="f46" y="f47"/>
                    </a:lnTo>
                    <a:lnTo>
                      <a:pt x="f48" y="f49"/>
                    </a:lnTo>
                    <a:lnTo>
                      <a:pt x="f50" y="f5"/>
                    </a:lnTo>
                    <a:lnTo>
                      <a:pt x="f40" y="f47"/>
                    </a:lnTo>
                    <a:lnTo>
                      <a:pt x="f51" y="f43"/>
                    </a:lnTo>
                    <a:lnTo>
                      <a:pt x="f41" y="f41"/>
                    </a:lnTo>
                    <a:lnTo>
                      <a:pt x="f42" y="f37"/>
                    </a:lnTo>
                    <a:lnTo>
                      <a:pt x="f47" y="f52"/>
                    </a:lnTo>
                    <a:lnTo>
                      <a:pt x="f5" y="f53"/>
                    </a:lnTo>
                    <a:lnTo>
                      <a:pt x="f5" y="f33"/>
                    </a:lnTo>
                    <a:lnTo>
                      <a:pt x="f45" y="f54"/>
                    </a:lnTo>
                    <a:lnTo>
                      <a:pt x="f43" y="f29"/>
                    </a:lnTo>
                    <a:lnTo>
                      <a:pt x="f45" y="f55"/>
                    </a:lnTo>
                    <a:lnTo>
                      <a:pt x="f49" y="f56"/>
                    </a:lnTo>
                    <a:lnTo>
                      <a:pt x="f49" y="f27"/>
                    </a:lnTo>
                    <a:lnTo>
                      <a:pt x="f47" y="f21"/>
                    </a:lnTo>
                    <a:lnTo>
                      <a:pt x="f45" y="f34"/>
                    </a:lnTo>
                    <a:lnTo>
                      <a:pt x="f43" y="f38"/>
                    </a:lnTo>
                    <a:lnTo>
                      <a:pt x="f40" y="f57"/>
                    </a:lnTo>
                    <a:lnTo>
                      <a:pt x="f58" y="f17"/>
                    </a:lnTo>
                    <a:lnTo>
                      <a:pt x="f59" y="f17"/>
                    </a:lnTo>
                    <a:lnTo>
                      <a:pt x="f30" y="f60"/>
                    </a:lnTo>
                    <a:lnTo>
                      <a:pt x="f35" y="f61"/>
                    </a:lnTo>
                    <a:lnTo>
                      <a:pt x="f46" y="f15"/>
                    </a:lnTo>
                    <a:lnTo>
                      <a:pt x="f62" y="f2"/>
                    </a:lnTo>
                    <a:lnTo>
                      <a:pt x="f62" y="f63"/>
                    </a:lnTo>
                    <a:lnTo>
                      <a:pt x="f64" y="f65"/>
                    </a:lnTo>
                    <a:lnTo>
                      <a:pt x="f39" y="f66"/>
                    </a:lnTo>
                    <a:lnTo>
                      <a:pt x="f41" y="f67"/>
                    </a:lnTo>
                    <a:lnTo>
                      <a:pt x="f41" y="f68"/>
                    </a:lnTo>
                    <a:lnTo>
                      <a:pt x="f42" y="f69"/>
                    </a:lnTo>
                    <a:lnTo>
                      <a:pt x="f51" y="f70"/>
                    </a:lnTo>
                    <a:lnTo>
                      <a:pt x="f51" y="f71"/>
                    </a:lnTo>
                    <a:lnTo>
                      <a:pt x="f64" y="f72"/>
                    </a:lnTo>
                    <a:lnTo>
                      <a:pt x="f35" y="f73"/>
                    </a:lnTo>
                    <a:lnTo>
                      <a:pt x="f74" y="f75"/>
                    </a:lnTo>
                    <a:lnTo>
                      <a:pt x="f29" y="f76"/>
                    </a:lnTo>
                    <a:lnTo>
                      <a:pt x="f28" y="f76"/>
                    </a:lnTo>
                    <a:lnTo>
                      <a:pt x="f27" y="f75"/>
                    </a:lnTo>
                    <a:lnTo>
                      <a:pt x="f27" y="f77"/>
                    </a:lnTo>
                    <a:lnTo>
                      <a:pt x="f23" y="f7"/>
                    </a:lnTo>
                    <a:lnTo>
                      <a:pt x="f78" y="f7"/>
                    </a:lnTo>
                    <a:lnTo>
                      <a:pt x="f31" y="f77"/>
                    </a:lnTo>
                    <a:lnTo>
                      <a:pt x="f38" y="f79"/>
                    </a:lnTo>
                    <a:lnTo>
                      <a:pt x="f36" y="f80"/>
                    </a:lnTo>
                    <a:lnTo>
                      <a:pt x="f38" y="f81"/>
                    </a:lnTo>
                    <a:lnTo>
                      <a:pt x="f36" y="f82"/>
                    </a:lnTo>
                    <a:lnTo>
                      <a:pt x="f83" y="f84"/>
                    </a:lnTo>
                    <a:lnTo>
                      <a:pt x="f24" y="f84"/>
                    </a:lnTo>
                    <a:lnTo>
                      <a:pt x="f22" y="f85"/>
                    </a:lnTo>
                    <a:lnTo>
                      <a:pt x="f22" y="f68"/>
                    </a:lnTo>
                    <a:lnTo>
                      <a:pt x="f22" y="f86"/>
                    </a:lnTo>
                    <a:lnTo>
                      <a:pt x="f24" y="f67"/>
                    </a:lnTo>
                    <a:lnTo>
                      <a:pt x="f20" y="f67"/>
                    </a:lnTo>
                    <a:lnTo>
                      <a:pt x="f8" y="f87"/>
                    </a:lnTo>
                    <a:lnTo>
                      <a:pt x="f11" y="f88"/>
                    </a:lnTo>
                    <a:lnTo>
                      <a:pt x="f8" y="f9"/>
                    </a:lnTo>
                    <a:close/>
                    <a:moveTo>
                      <a:pt x="f11" y="f66"/>
                    </a:moveTo>
                    <a:lnTo>
                      <a:pt x="f11" y="f89"/>
                    </a:lnTo>
                    <a:lnTo>
                      <a:pt x="f13" y="f90"/>
                    </a:lnTo>
                    <a:lnTo>
                      <a:pt x="f13" y="f2"/>
                    </a:lnTo>
                    <a:lnTo>
                      <a:pt x="f11" y="f66"/>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58" name="Freeform 49">
                <a:extLst>
                  <a:ext uri="{FF2B5EF4-FFF2-40B4-BE49-F238E27FC236}">
                    <a16:creationId xmlns:a16="http://schemas.microsoft.com/office/drawing/2014/main" id="{2FA30A10-21DF-E16A-6F9C-85EF66D86CDF}"/>
                  </a:ext>
                </a:extLst>
              </p:cNvPr>
              <p:cNvSpPr/>
              <p:nvPr/>
            </p:nvSpPr>
            <p:spPr>
              <a:xfrm>
                <a:off x="5939229" y="2324651"/>
                <a:ext cx="926698" cy="569543"/>
              </a:xfrm>
              <a:custGeom>
                <a:avLst/>
                <a:gdLst>
                  <a:gd name="f0" fmla="val 10800000"/>
                  <a:gd name="f1" fmla="val 5400000"/>
                  <a:gd name="f2" fmla="val 360"/>
                  <a:gd name="f3" fmla="val 180"/>
                  <a:gd name="f4" fmla="val w"/>
                  <a:gd name="f5" fmla="val h"/>
                  <a:gd name="f6" fmla="val 0"/>
                  <a:gd name="f7" fmla="val 781"/>
                  <a:gd name="f8" fmla="val 480"/>
                  <a:gd name="f9" fmla="val 738"/>
                  <a:gd name="f10" fmla="val 215"/>
                  <a:gd name="f11" fmla="val 745"/>
                  <a:gd name="f12" fmla="val 222"/>
                  <a:gd name="f13" fmla="val 748"/>
                  <a:gd name="f14" fmla="val 201"/>
                  <a:gd name="f15" fmla="val 184"/>
                  <a:gd name="f16" fmla="val 750"/>
                  <a:gd name="f17" fmla="val 177"/>
                  <a:gd name="f18" fmla="val 755"/>
                  <a:gd name="f19" fmla="val 170"/>
                  <a:gd name="f20" fmla="val 760"/>
                  <a:gd name="f21" fmla="val 165"/>
                  <a:gd name="f22" fmla="val 764"/>
                  <a:gd name="f23" fmla="val 161"/>
                  <a:gd name="f24" fmla="val 762"/>
                  <a:gd name="f25" fmla="val 154"/>
                  <a:gd name="f26" fmla="val 769"/>
                  <a:gd name="f27" fmla="val 99"/>
                  <a:gd name="f28" fmla="val 101"/>
                  <a:gd name="f29" fmla="val 109"/>
                  <a:gd name="f30" fmla="val 743"/>
                  <a:gd name="f31" fmla="val 116"/>
                  <a:gd name="f32" fmla="val 132"/>
                  <a:gd name="f33" fmla="val 144"/>
                  <a:gd name="f34" fmla="val 734"/>
                  <a:gd name="f35" fmla="val 163"/>
                  <a:gd name="f36" fmla="val 194"/>
                  <a:gd name="f37" fmla="val 736"/>
                  <a:gd name="f38" fmla="val 210"/>
                  <a:gd name="f39" fmla="val 779"/>
                  <a:gd name="f40" fmla="val 92"/>
                  <a:gd name="f41" fmla="val 774"/>
                  <a:gd name="f42" fmla="val 118"/>
                  <a:gd name="f43" fmla="val 776"/>
                  <a:gd name="f44" fmla="val 113"/>
                  <a:gd name="f45" fmla="val 757"/>
                  <a:gd name="f46" fmla="val 270"/>
                  <a:gd name="f47" fmla="val 260"/>
                  <a:gd name="f48" fmla="val 253"/>
                  <a:gd name="f49" fmla="val 731"/>
                  <a:gd name="f50" fmla="val 255"/>
                  <a:gd name="f51" fmla="val 722"/>
                  <a:gd name="f52" fmla="val 708"/>
                  <a:gd name="f53" fmla="val 267"/>
                  <a:gd name="f54" fmla="val 700"/>
                  <a:gd name="f55" fmla="val 696"/>
                  <a:gd name="f56" fmla="val 262"/>
                  <a:gd name="f57" fmla="val 682"/>
                  <a:gd name="f58" fmla="val 672"/>
                  <a:gd name="f59" fmla="val 241"/>
                  <a:gd name="f60" fmla="val 663"/>
                  <a:gd name="f61" fmla="val 646"/>
                  <a:gd name="f62" fmla="val 637"/>
                  <a:gd name="f63" fmla="val 239"/>
                  <a:gd name="f64" fmla="val 618"/>
                  <a:gd name="f65" fmla="val 615"/>
                  <a:gd name="f66" fmla="val 611"/>
                  <a:gd name="f67" fmla="val 236"/>
                  <a:gd name="f68" fmla="val 232"/>
                  <a:gd name="f69" fmla="val 667"/>
                  <a:gd name="f70" fmla="val 674"/>
                  <a:gd name="f71" fmla="val 234"/>
                  <a:gd name="f72" fmla="val 244"/>
                  <a:gd name="f73" fmla="val 691"/>
                  <a:gd name="f74" fmla="val 248"/>
                  <a:gd name="f75" fmla="val 698"/>
                  <a:gd name="f76" fmla="val 705"/>
                  <a:gd name="f77" fmla="val 710"/>
                  <a:gd name="f78" fmla="val 251"/>
                  <a:gd name="f79" fmla="val 715"/>
                  <a:gd name="f80" fmla="val 227"/>
                  <a:gd name="f81" fmla="val 686"/>
                  <a:gd name="f82" fmla="val 220"/>
                  <a:gd name="f83" fmla="val 658"/>
                  <a:gd name="f84" fmla="val 208"/>
                  <a:gd name="f85" fmla="val 656"/>
                  <a:gd name="f86" fmla="val 206"/>
                  <a:gd name="f87" fmla="val 653"/>
                  <a:gd name="f88" fmla="val 217"/>
                  <a:gd name="f89" fmla="val 693"/>
                  <a:gd name="f90" fmla="val 213"/>
                  <a:gd name="f91" fmla="val 196"/>
                  <a:gd name="f92" fmla="val 189"/>
                  <a:gd name="f93" fmla="val 187"/>
                  <a:gd name="f94" fmla="val 182"/>
                  <a:gd name="f95" fmla="val 677"/>
                  <a:gd name="f96" fmla="val 175"/>
                  <a:gd name="f97" fmla="val 168"/>
                  <a:gd name="f98" fmla="val 648"/>
                  <a:gd name="f99" fmla="val 630"/>
                  <a:gd name="f100" fmla="val 151"/>
                  <a:gd name="f101" fmla="val 620"/>
                  <a:gd name="f102" fmla="val 142"/>
                  <a:gd name="f103" fmla="val 599"/>
                  <a:gd name="f104" fmla="val 130"/>
                  <a:gd name="f105" fmla="val 601"/>
                  <a:gd name="f106" fmla="val 128"/>
                  <a:gd name="f107" fmla="val 135"/>
                  <a:gd name="f108" fmla="val 632"/>
                  <a:gd name="f109" fmla="val 146"/>
                  <a:gd name="f110" fmla="val 149"/>
                  <a:gd name="f111" fmla="val 173"/>
                  <a:gd name="f112" fmla="val 679"/>
                  <a:gd name="f113" fmla="val 689"/>
                  <a:gd name="f114" fmla="val 139"/>
                  <a:gd name="f115" fmla="val 665"/>
                  <a:gd name="f116" fmla="val 123"/>
                  <a:gd name="f117" fmla="val 644"/>
                  <a:gd name="f118" fmla="val 120"/>
                  <a:gd name="f119" fmla="val 104"/>
                  <a:gd name="f120" fmla="val 592"/>
                  <a:gd name="f121" fmla="val 580"/>
                  <a:gd name="f122" fmla="val 111"/>
                  <a:gd name="f123" fmla="val 577"/>
                  <a:gd name="f124" fmla="val 570"/>
                  <a:gd name="f125" fmla="val 106"/>
                  <a:gd name="f126" fmla="val 90"/>
                  <a:gd name="f127" fmla="val 80"/>
                  <a:gd name="f128" fmla="val 68"/>
                  <a:gd name="f129" fmla="val 582"/>
                  <a:gd name="f130" fmla="val 61"/>
                  <a:gd name="f131" fmla="val 585"/>
                  <a:gd name="f132" fmla="val 52"/>
                  <a:gd name="f133" fmla="val 38"/>
                  <a:gd name="f134" fmla="val 35"/>
                  <a:gd name="f135" fmla="val 573"/>
                  <a:gd name="f136" fmla="val 33"/>
                  <a:gd name="f137" fmla="val 563"/>
                  <a:gd name="f138" fmla="val 551"/>
                  <a:gd name="f139" fmla="val 26"/>
                  <a:gd name="f140" fmla="val 533"/>
                  <a:gd name="f141" fmla="val 23"/>
                  <a:gd name="f142" fmla="val 528"/>
                  <a:gd name="f143" fmla="val 19"/>
                  <a:gd name="f144" fmla="val 16"/>
                  <a:gd name="f145" fmla="val 9"/>
                  <a:gd name="f146" fmla="val 523"/>
                  <a:gd name="f147" fmla="val 4"/>
                  <a:gd name="f148" fmla="val 509"/>
                  <a:gd name="f149" fmla="val 2"/>
                  <a:gd name="f150" fmla="val 502"/>
                  <a:gd name="f151" fmla="val 499"/>
                  <a:gd name="f152" fmla="val 497"/>
                  <a:gd name="f153" fmla="val 28"/>
                  <a:gd name="f154" fmla="val 485"/>
                  <a:gd name="f155" fmla="val 21"/>
                  <a:gd name="f156" fmla="val 466"/>
                  <a:gd name="f157" fmla="val 14"/>
                  <a:gd name="f158" fmla="val 457"/>
                  <a:gd name="f159" fmla="val 443"/>
                  <a:gd name="f160" fmla="val 440"/>
                  <a:gd name="f161" fmla="val 42"/>
                  <a:gd name="f162" fmla="val 431"/>
                  <a:gd name="f163" fmla="val 66"/>
                  <a:gd name="f164" fmla="val 424"/>
                  <a:gd name="f165" fmla="val 78"/>
                  <a:gd name="f166" fmla="val 421"/>
                  <a:gd name="f167" fmla="val 419"/>
                  <a:gd name="f168" fmla="val 414"/>
                  <a:gd name="f169" fmla="val 87"/>
                  <a:gd name="f170" fmla="val 410"/>
                  <a:gd name="f171" fmla="val 94"/>
                  <a:gd name="f172" fmla="val 398"/>
                  <a:gd name="f173" fmla="val 97"/>
                  <a:gd name="f174" fmla="val 395"/>
                  <a:gd name="f175" fmla="val 393"/>
                  <a:gd name="f176" fmla="val 388"/>
                  <a:gd name="f177" fmla="val 386"/>
                  <a:gd name="f178" fmla="val 384"/>
                  <a:gd name="f179" fmla="val 379"/>
                  <a:gd name="f180" fmla="val 369"/>
                  <a:gd name="f181" fmla="val 355"/>
                  <a:gd name="f182" fmla="val 353"/>
                  <a:gd name="f183" fmla="val 348"/>
                  <a:gd name="f184" fmla="val 343"/>
                  <a:gd name="f185" fmla="val 341"/>
                  <a:gd name="f186" fmla="val 336"/>
                  <a:gd name="f187" fmla="val 329"/>
                  <a:gd name="f188" fmla="val 199"/>
                  <a:gd name="f189" fmla="val 327"/>
                  <a:gd name="f190" fmla="val 313"/>
                  <a:gd name="f191" fmla="val 308"/>
                  <a:gd name="f192" fmla="val 272"/>
                  <a:gd name="f193" fmla="val 310"/>
                  <a:gd name="f194" fmla="val 274"/>
                  <a:gd name="f195" fmla="val 277"/>
                  <a:gd name="f196" fmla="val 286"/>
                  <a:gd name="f197" fmla="val 293"/>
                  <a:gd name="f198" fmla="val 303"/>
                  <a:gd name="f199" fmla="val 300"/>
                  <a:gd name="f200" fmla="val 296"/>
                  <a:gd name="f201" fmla="val 307"/>
                  <a:gd name="f202" fmla="val 291"/>
                  <a:gd name="f203" fmla="val 317"/>
                  <a:gd name="f204" fmla="val 268"/>
                  <a:gd name="f205" fmla="val 261"/>
                  <a:gd name="f206" fmla="val 258"/>
                  <a:gd name="f207" fmla="val 256"/>
                  <a:gd name="f208" fmla="val 319"/>
                  <a:gd name="f209" fmla="val 326"/>
                  <a:gd name="f210" fmla="val 331"/>
                  <a:gd name="f211" fmla="val 333"/>
                  <a:gd name="f212" fmla="val 242"/>
                  <a:gd name="f213" fmla="val 338"/>
                  <a:gd name="f214" fmla="val 230"/>
                  <a:gd name="f215" fmla="val 225"/>
                  <a:gd name="f216" fmla="val 345"/>
                  <a:gd name="f217" fmla="val 211"/>
                  <a:gd name="f218" fmla="val 352"/>
                  <a:gd name="f219" fmla="val 192"/>
                  <a:gd name="f220" fmla="val 185"/>
                  <a:gd name="f221" fmla="val 166"/>
                  <a:gd name="f222" fmla="val 156"/>
                  <a:gd name="f223" fmla="val 152"/>
                  <a:gd name="f224" fmla="val 147"/>
                  <a:gd name="f225" fmla="val 114"/>
                  <a:gd name="f226" fmla="val 367"/>
                  <a:gd name="f227" fmla="val 100"/>
                  <a:gd name="f228" fmla="val 381"/>
                  <a:gd name="f229" fmla="val 86"/>
                  <a:gd name="f230" fmla="val 83"/>
                  <a:gd name="f231" fmla="val 405"/>
                  <a:gd name="f232" fmla="val 74"/>
                  <a:gd name="f233" fmla="val 416"/>
                  <a:gd name="f234" fmla="val 69"/>
                  <a:gd name="f235" fmla="val 426"/>
                  <a:gd name="f236" fmla="val 57"/>
                  <a:gd name="f237" fmla="val 438"/>
                  <a:gd name="f238" fmla="val 48"/>
                  <a:gd name="f239" fmla="val 450"/>
                  <a:gd name="f240" fmla="val 24"/>
                  <a:gd name="f241" fmla="val 10"/>
                  <a:gd name="f242" fmla="val 471"/>
                  <a:gd name="f243" fmla="val 22"/>
                  <a:gd name="f244" fmla="val 476"/>
                  <a:gd name="f245" fmla="val 71"/>
                  <a:gd name="f246" fmla="val 459"/>
                  <a:gd name="f247" fmla="val 133"/>
                  <a:gd name="f248" fmla="val 452"/>
                  <a:gd name="f249" fmla="val 171"/>
                  <a:gd name="f250" fmla="val 445"/>
                  <a:gd name="f251" fmla="val 435"/>
                  <a:gd name="f252" fmla="val 275"/>
                  <a:gd name="f253" fmla="val 346"/>
                  <a:gd name="f254" fmla="val 407"/>
                  <a:gd name="f255" fmla="val 397"/>
                  <a:gd name="f256" fmla="val 417"/>
                  <a:gd name="f257" fmla="val 490"/>
                  <a:gd name="f258" fmla="val 371"/>
                  <a:gd name="f259" fmla="val 525"/>
                  <a:gd name="f260" fmla="val 362"/>
                  <a:gd name="f261" fmla="val 561"/>
                  <a:gd name="f262" fmla="val 596"/>
                  <a:gd name="f263" fmla="val 324"/>
                  <a:gd name="f264" fmla="val 703"/>
                  <a:gd name="f265" fmla="val 315"/>
                  <a:gd name="f266" fmla="val 305"/>
                  <a:gd name="f267" fmla="val 298"/>
                  <a:gd name="f268" fmla="val 771"/>
                  <a:gd name="f269" fmla="val 281"/>
                  <a:gd name="f270" fmla="+- 0 0 -90"/>
                  <a:gd name="f271" fmla="*/ f4 1 781"/>
                  <a:gd name="f272" fmla="*/ f5 1 480"/>
                  <a:gd name="f273" fmla="+- f8 0 f6"/>
                  <a:gd name="f274" fmla="+- f7 0 f6"/>
                  <a:gd name="f275" fmla="*/ f270 f0 1"/>
                  <a:gd name="f276" fmla="*/ f274 1 781"/>
                  <a:gd name="f277" fmla="*/ f273 1 480"/>
                  <a:gd name="f278" fmla="*/ 1187450 f274 1"/>
                  <a:gd name="f279" fmla="*/ 292100 f273 1"/>
                  <a:gd name="f280" fmla="*/ 1212850 f274 1"/>
                  <a:gd name="f281" fmla="*/ 255588 f273 1"/>
                  <a:gd name="f282" fmla="*/ 1182688 f274 1"/>
                  <a:gd name="f283" fmla="*/ 173038 f273 1"/>
                  <a:gd name="f284" fmla="*/ 1165225 f274 1"/>
                  <a:gd name="f285" fmla="*/ 258763 f273 1"/>
                  <a:gd name="f286" fmla="*/ 1236663 f274 1"/>
                  <a:gd name="f287" fmla="*/ 146050 f273 1"/>
                  <a:gd name="f288" fmla="*/ 1239838 f274 1"/>
                  <a:gd name="f289" fmla="*/ 401638 f273 1"/>
                  <a:gd name="f290" fmla="*/ 1111250 f274 1"/>
                  <a:gd name="f291" fmla="*/ 428625 f273 1"/>
                  <a:gd name="f292" fmla="*/ 1052513 f274 1"/>
                  <a:gd name="f293" fmla="*/ 382588 f273 1"/>
                  <a:gd name="f294" fmla="*/ 976313 f274 1"/>
                  <a:gd name="f295" fmla="*/ 379413 f273 1"/>
                  <a:gd name="f296" fmla="*/ 1069975 f274 1"/>
                  <a:gd name="f297" fmla="*/ 371475 f273 1"/>
                  <a:gd name="f298" fmla="*/ 1119188 f274 1"/>
                  <a:gd name="f299" fmla="*/ 404813 f273 1"/>
                  <a:gd name="f300" fmla="*/ 1123950 f274 1"/>
                  <a:gd name="f301" fmla="*/ 1044575 f274 1"/>
                  <a:gd name="f302" fmla="*/ 330200 f273 1"/>
                  <a:gd name="f303" fmla="*/ 1096963 f274 1"/>
                  <a:gd name="f304" fmla="*/ 352425 f273 1"/>
                  <a:gd name="f305" fmla="*/ 327025 f273 1"/>
                  <a:gd name="f306" fmla="*/ 1104900 f274 1"/>
                  <a:gd name="f307" fmla="*/ 288925 f273 1"/>
                  <a:gd name="f308" fmla="*/ 1028700 f274 1"/>
                  <a:gd name="f309" fmla="*/ 954088 f274 1"/>
                  <a:gd name="f310" fmla="*/ 203200 f273 1"/>
                  <a:gd name="f311" fmla="*/ 1066800 f274 1"/>
                  <a:gd name="f312" fmla="*/ 274638 f273 1"/>
                  <a:gd name="f313" fmla="*/ 1093788 f274 1"/>
                  <a:gd name="f314" fmla="*/ 244475 f273 1"/>
                  <a:gd name="f315" fmla="*/ 1055688 f274 1"/>
                  <a:gd name="f316" fmla="*/ 209550 f273 1"/>
                  <a:gd name="f317" fmla="*/ 950913 f274 1"/>
                  <a:gd name="f318" fmla="*/ 165100 f273 1"/>
                  <a:gd name="f319" fmla="*/ 904875 f274 1"/>
                  <a:gd name="f320" fmla="*/ 168275 f273 1"/>
                  <a:gd name="f321" fmla="*/ 923925 f274 1"/>
                  <a:gd name="f322" fmla="*/ 96838 f273 1"/>
                  <a:gd name="f323" fmla="*/ 909638 f274 1"/>
                  <a:gd name="f324" fmla="*/ 55563 f273 1"/>
                  <a:gd name="f325" fmla="*/ 846138 f274 1"/>
                  <a:gd name="f326" fmla="*/ 36513 f273 1"/>
                  <a:gd name="f327" fmla="*/ 830263 f274 1"/>
                  <a:gd name="f328" fmla="*/ 6350 f273 1"/>
                  <a:gd name="f329" fmla="*/ 788988 f274 1"/>
                  <a:gd name="f330" fmla="*/ 44450 f273 1"/>
                  <a:gd name="f331" fmla="*/ 703263 f274 1"/>
                  <a:gd name="f332" fmla="*/ 3175 f273 1"/>
                  <a:gd name="f333" fmla="*/ 698500 f274 1"/>
                  <a:gd name="f334" fmla="*/ 66675 f273 1"/>
                  <a:gd name="f335" fmla="*/ 665163 f274 1"/>
                  <a:gd name="f336" fmla="*/ 127000 f273 1"/>
                  <a:gd name="f337" fmla="*/ 627063 f274 1"/>
                  <a:gd name="f338" fmla="*/ 612775 f274 1"/>
                  <a:gd name="f339" fmla="*/ 220663 f273 1"/>
                  <a:gd name="f340" fmla="*/ 571500 f274 1"/>
                  <a:gd name="f341" fmla="*/ 239713 f273 1"/>
                  <a:gd name="f342" fmla="*/ 544513 f274 1"/>
                  <a:gd name="f343" fmla="*/ 228600 f273 1"/>
                  <a:gd name="f344" fmla="*/ 533400 f274 1"/>
                  <a:gd name="f345" fmla="*/ 296863 f273 1"/>
                  <a:gd name="f346" fmla="*/ 488950 f274 1"/>
                  <a:gd name="f347" fmla="*/ 415925 f273 1"/>
                  <a:gd name="f348" fmla="*/ 492125 f274 1"/>
                  <a:gd name="f349" fmla="*/ 454025 f273 1"/>
                  <a:gd name="f350" fmla="*/ 461963 f274 1"/>
                  <a:gd name="f351" fmla="*/ 481013 f273 1"/>
                  <a:gd name="f352" fmla="*/ 414338 f274 1"/>
                  <a:gd name="f353" fmla="*/ 503238 f273 1"/>
                  <a:gd name="f354" fmla="*/ 409575 f274 1"/>
                  <a:gd name="f355" fmla="*/ 517525 f273 1"/>
                  <a:gd name="f356" fmla="*/ 365125 f274 1"/>
                  <a:gd name="f357" fmla="*/ 544513 f273 1"/>
                  <a:gd name="f358" fmla="*/ 319088 f274 1"/>
                  <a:gd name="f359" fmla="*/ 558800 f273 1"/>
                  <a:gd name="f360" fmla="*/ 274638 f274 1"/>
                  <a:gd name="f361" fmla="*/ 563563 f273 1"/>
                  <a:gd name="f362" fmla="*/ 241300 f274 1"/>
                  <a:gd name="f363" fmla="*/ 541338 f273 1"/>
                  <a:gd name="f364" fmla="*/ 180975 f274 1"/>
                  <a:gd name="f365" fmla="*/ 582613 f273 1"/>
                  <a:gd name="f366" fmla="*/ 131763 f274 1"/>
                  <a:gd name="f367" fmla="*/ 642938 f273 1"/>
                  <a:gd name="f368" fmla="*/ 76200 f274 1"/>
                  <a:gd name="f369" fmla="*/ 714375 f273 1"/>
                  <a:gd name="f370" fmla="*/ 34925 f274 1"/>
                  <a:gd name="f371" fmla="*/ 755650 f273 1"/>
                  <a:gd name="f372" fmla="*/ 236538 f274 1"/>
                  <a:gd name="f373" fmla="*/ 315913 f274 1"/>
                  <a:gd name="f374" fmla="*/ 690563 f273 1"/>
                  <a:gd name="f375" fmla="*/ 657225 f273 1"/>
                  <a:gd name="f376" fmla="*/ 717550 f274 1"/>
                  <a:gd name="f377" fmla="*/ 604838 f273 1"/>
                  <a:gd name="f378" fmla="*/ 946150 f274 1"/>
                  <a:gd name="f379" fmla="*/ 1171575 f274 1"/>
                  <a:gd name="f380" fmla="*/ 484188 f273 1"/>
                  <a:gd name="f381" fmla="*/ 446088 f273 1"/>
                  <a:gd name="f382" fmla="*/ f275 1 f3"/>
                  <a:gd name="f383" fmla="*/ f278 1 781"/>
                  <a:gd name="f384" fmla="*/ f279 1 480"/>
                  <a:gd name="f385" fmla="*/ f280 1 781"/>
                  <a:gd name="f386" fmla="*/ f281 1 480"/>
                  <a:gd name="f387" fmla="*/ f282 1 781"/>
                  <a:gd name="f388" fmla="*/ f283 1 480"/>
                  <a:gd name="f389" fmla="*/ f284 1 781"/>
                  <a:gd name="f390" fmla="*/ f285 1 480"/>
                  <a:gd name="f391" fmla="*/ f286 1 781"/>
                  <a:gd name="f392" fmla="*/ f287 1 480"/>
                  <a:gd name="f393" fmla="*/ f288 1 781"/>
                  <a:gd name="f394" fmla="*/ f289 1 480"/>
                  <a:gd name="f395" fmla="*/ f290 1 781"/>
                  <a:gd name="f396" fmla="*/ f291 1 480"/>
                  <a:gd name="f397" fmla="*/ f292 1 781"/>
                  <a:gd name="f398" fmla="*/ f293 1 480"/>
                  <a:gd name="f399" fmla="*/ f294 1 781"/>
                  <a:gd name="f400" fmla="*/ f295 1 480"/>
                  <a:gd name="f401" fmla="*/ f296 1 781"/>
                  <a:gd name="f402" fmla="*/ f297 1 480"/>
                  <a:gd name="f403" fmla="*/ f298 1 781"/>
                  <a:gd name="f404" fmla="*/ f299 1 480"/>
                  <a:gd name="f405" fmla="*/ f300 1 781"/>
                  <a:gd name="f406" fmla="*/ f301 1 781"/>
                  <a:gd name="f407" fmla="*/ f302 1 480"/>
                  <a:gd name="f408" fmla="*/ f303 1 781"/>
                  <a:gd name="f409" fmla="*/ f304 1 480"/>
                  <a:gd name="f410" fmla="*/ f305 1 480"/>
                  <a:gd name="f411" fmla="*/ f306 1 781"/>
                  <a:gd name="f412" fmla="*/ f307 1 480"/>
                  <a:gd name="f413" fmla="*/ f308 1 781"/>
                  <a:gd name="f414" fmla="*/ f309 1 781"/>
                  <a:gd name="f415" fmla="*/ f310 1 480"/>
                  <a:gd name="f416" fmla="*/ f311 1 781"/>
                  <a:gd name="f417" fmla="*/ f312 1 480"/>
                  <a:gd name="f418" fmla="*/ f313 1 781"/>
                  <a:gd name="f419" fmla="*/ f314 1 480"/>
                  <a:gd name="f420" fmla="*/ f315 1 781"/>
                  <a:gd name="f421" fmla="*/ f316 1 480"/>
                  <a:gd name="f422" fmla="*/ f317 1 781"/>
                  <a:gd name="f423" fmla="*/ f318 1 480"/>
                  <a:gd name="f424" fmla="*/ f319 1 781"/>
                  <a:gd name="f425" fmla="*/ f320 1 480"/>
                  <a:gd name="f426" fmla="*/ f321 1 781"/>
                  <a:gd name="f427" fmla="*/ f322 1 480"/>
                  <a:gd name="f428" fmla="*/ f323 1 781"/>
                  <a:gd name="f429" fmla="*/ f324 1 480"/>
                  <a:gd name="f430" fmla="*/ f325 1 781"/>
                  <a:gd name="f431" fmla="*/ f326 1 480"/>
                  <a:gd name="f432" fmla="*/ f327 1 781"/>
                  <a:gd name="f433" fmla="*/ f328 1 480"/>
                  <a:gd name="f434" fmla="*/ f329 1 781"/>
                  <a:gd name="f435" fmla="*/ f330 1 480"/>
                  <a:gd name="f436" fmla="*/ f331 1 781"/>
                  <a:gd name="f437" fmla="*/ f332 1 480"/>
                  <a:gd name="f438" fmla="*/ f333 1 781"/>
                  <a:gd name="f439" fmla="*/ f334 1 480"/>
                  <a:gd name="f440" fmla="*/ f335 1 781"/>
                  <a:gd name="f441" fmla="*/ f336 1 480"/>
                  <a:gd name="f442" fmla="*/ f337 1 781"/>
                  <a:gd name="f443" fmla="*/ f338 1 781"/>
                  <a:gd name="f444" fmla="*/ f339 1 480"/>
                  <a:gd name="f445" fmla="*/ f340 1 781"/>
                  <a:gd name="f446" fmla="*/ f341 1 480"/>
                  <a:gd name="f447" fmla="*/ f342 1 781"/>
                  <a:gd name="f448" fmla="*/ f343 1 480"/>
                  <a:gd name="f449" fmla="*/ f344 1 781"/>
                  <a:gd name="f450" fmla="*/ f345 1 480"/>
                  <a:gd name="f451" fmla="*/ f346 1 781"/>
                  <a:gd name="f452" fmla="*/ f347 1 480"/>
                  <a:gd name="f453" fmla="*/ f348 1 781"/>
                  <a:gd name="f454" fmla="*/ f349 1 480"/>
                  <a:gd name="f455" fmla="*/ f350 1 781"/>
                  <a:gd name="f456" fmla="*/ f351 1 480"/>
                  <a:gd name="f457" fmla="*/ f352 1 781"/>
                  <a:gd name="f458" fmla="*/ f353 1 480"/>
                  <a:gd name="f459" fmla="*/ f354 1 781"/>
                  <a:gd name="f460" fmla="*/ f355 1 480"/>
                  <a:gd name="f461" fmla="*/ f356 1 781"/>
                  <a:gd name="f462" fmla="*/ f357 1 480"/>
                  <a:gd name="f463" fmla="*/ f358 1 781"/>
                  <a:gd name="f464" fmla="*/ f359 1 480"/>
                  <a:gd name="f465" fmla="*/ f360 1 781"/>
                  <a:gd name="f466" fmla="*/ f361 1 480"/>
                  <a:gd name="f467" fmla="*/ f362 1 781"/>
                  <a:gd name="f468" fmla="*/ f363 1 480"/>
                  <a:gd name="f469" fmla="*/ f364 1 781"/>
                  <a:gd name="f470" fmla="*/ f365 1 480"/>
                  <a:gd name="f471" fmla="*/ f366 1 781"/>
                  <a:gd name="f472" fmla="*/ f367 1 480"/>
                  <a:gd name="f473" fmla="*/ f368 1 781"/>
                  <a:gd name="f474" fmla="*/ f369 1 480"/>
                  <a:gd name="f475" fmla="*/ f370 1 781"/>
                  <a:gd name="f476" fmla="*/ f371 1 480"/>
                  <a:gd name="f477" fmla="*/ f372 1 781"/>
                  <a:gd name="f478" fmla="*/ f373 1 781"/>
                  <a:gd name="f479" fmla="*/ f374 1 480"/>
                  <a:gd name="f480" fmla="*/ f375 1 480"/>
                  <a:gd name="f481" fmla="*/ f376 1 781"/>
                  <a:gd name="f482" fmla="*/ f377 1 480"/>
                  <a:gd name="f483" fmla="*/ f378 1 781"/>
                  <a:gd name="f484" fmla="*/ f379 1 781"/>
                  <a:gd name="f485" fmla="*/ f380 1 480"/>
                  <a:gd name="f486" fmla="*/ f381 1 480"/>
                  <a:gd name="f487" fmla="*/ 0 1 f276"/>
                  <a:gd name="f488" fmla="*/ f7 1 f276"/>
                  <a:gd name="f489" fmla="*/ 0 1 f277"/>
                  <a:gd name="f490" fmla="*/ f8 1 f277"/>
                  <a:gd name="f491" fmla="+- f382 0 f1"/>
                  <a:gd name="f492" fmla="*/ f383 1 f276"/>
                  <a:gd name="f493" fmla="*/ f384 1 f277"/>
                  <a:gd name="f494" fmla="*/ f385 1 f276"/>
                  <a:gd name="f495" fmla="*/ f386 1 f277"/>
                  <a:gd name="f496" fmla="*/ f387 1 f276"/>
                  <a:gd name="f497" fmla="*/ f388 1 f277"/>
                  <a:gd name="f498" fmla="*/ f389 1 f276"/>
                  <a:gd name="f499" fmla="*/ f390 1 f277"/>
                  <a:gd name="f500" fmla="*/ f391 1 f276"/>
                  <a:gd name="f501" fmla="*/ f392 1 f277"/>
                  <a:gd name="f502" fmla="*/ f393 1 f276"/>
                  <a:gd name="f503" fmla="*/ f394 1 f277"/>
                  <a:gd name="f504" fmla="*/ f395 1 f276"/>
                  <a:gd name="f505" fmla="*/ f396 1 f277"/>
                  <a:gd name="f506" fmla="*/ f397 1 f276"/>
                  <a:gd name="f507" fmla="*/ f398 1 f277"/>
                  <a:gd name="f508" fmla="*/ f399 1 f276"/>
                  <a:gd name="f509" fmla="*/ f400 1 f277"/>
                  <a:gd name="f510" fmla="*/ f401 1 f276"/>
                  <a:gd name="f511" fmla="*/ f402 1 f277"/>
                  <a:gd name="f512" fmla="*/ f403 1 f276"/>
                  <a:gd name="f513" fmla="*/ f404 1 f277"/>
                  <a:gd name="f514" fmla="*/ f405 1 f276"/>
                  <a:gd name="f515" fmla="*/ f406 1 f276"/>
                  <a:gd name="f516" fmla="*/ f407 1 f277"/>
                  <a:gd name="f517" fmla="*/ f408 1 f276"/>
                  <a:gd name="f518" fmla="*/ f409 1 f277"/>
                  <a:gd name="f519" fmla="*/ f410 1 f277"/>
                  <a:gd name="f520" fmla="*/ f411 1 f276"/>
                  <a:gd name="f521" fmla="*/ f412 1 f277"/>
                  <a:gd name="f522" fmla="*/ f413 1 f276"/>
                  <a:gd name="f523" fmla="*/ f414 1 f276"/>
                  <a:gd name="f524" fmla="*/ f415 1 f277"/>
                  <a:gd name="f525" fmla="*/ f416 1 f276"/>
                  <a:gd name="f526" fmla="*/ f417 1 f277"/>
                  <a:gd name="f527" fmla="*/ f418 1 f276"/>
                  <a:gd name="f528" fmla="*/ f419 1 f277"/>
                  <a:gd name="f529" fmla="*/ f420 1 f276"/>
                  <a:gd name="f530" fmla="*/ f421 1 f277"/>
                  <a:gd name="f531" fmla="*/ f422 1 f276"/>
                  <a:gd name="f532" fmla="*/ f423 1 f277"/>
                  <a:gd name="f533" fmla="*/ f424 1 f276"/>
                  <a:gd name="f534" fmla="*/ f425 1 f277"/>
                  <a:gd name="f535" fmla="*/ f426 1 f276"/>
                  <a:gd name="f536" fmla="*/ f427 1 f277"/>
                  <a:gd name="f537" fmla="*/ f428 1 f276"/>
                  <a:gd name="f538" fmla="*/ f429 1 f277"/>
                  <a:gd name="f539" fmla="*/ f430 1 f276"/>
                  <a:gd name="f540" fmla="*/ f431 1 f277"/>
                  <a:gd name="f541" fmla="*/ f432 1 f276"/>
                  <a:gd name="f542" fmla="*/ f433 1 f277"/>
                  <a:gd name="f543" fmla="*/ f434 1 f276"/>
                  <a:gd name="f544" fmla="*/ f435 1 f277"/>
                  <a:gd name="f545" fmla="*/ f436 1 f276"/>
                  <a:gd name="f546" fmla="*/ f437 1 f277"/>
                  <a:gd name="f547" fmla="*/ f438 1 f276"/>
                  <a:gd name="f548" fmla="*/ f439 1 f277"/>
                  <a:gd name="f549" fmla="*/ f440 1 f276"/>
                  <a:gd name="f550" fmla="*/ f441 1 f277"/>
                  <a:gd name="f551" fmla="*/ f442 1 f276"/>
                  <a:gd name="f552" fmla="*/ f443 1 f276"/>
                  <a:gd name="f553" fmla="*/ f444 1 f277"/>
                  <a:gd name="f554" fmla="*/ f445 1 f276"/>
                  <a:gd name="f555" fmla="*/ f446 1 f277"/>
                  <a:gd name="f556" fmla="*/ f447 1 f276"/>
                  <a:gd name="f557" fmla="*/ f448 1 f277"/>
                  <a:gd name="f558" fmla="*/ f449 1 f276"/>
                  <a:gd name="f559" fmla="*/ f450 1 f277"/>
                  <a:gd name="f560" fmla="*/ f451 1 f276"/>
                  <a:gd name="f561" fmla="*/ f452 1 f277"/>
                  <a:gd name="f562" fmla="*/ f453 1 f276"/>
                  <a:gd name="f563" fmla="*/ f454 1 f277"/>
                  <a:gd name="f564" fmla="*/ f455 1 f276"/>
                  <a:gd name="f565" fmla="*/ f456 1 f277"/>
                  <a:gd name="f566" fmla="*/ f457 1 f276"/>
                  <a:gd name="f567" fmla="*/ f458 1 f277"/>
                  <a:gd name="f568" fmla="*/ f459 1 f276"/>
                  <a:gd name="f569" fmla="*/ f460 1 f277"/>
                  <a:gd name="f570" fmla="*/ f461 1 f276"/>
                  <a:gd name="f571" fmla="*/ f462 1 f277"/>
                  <a:gd name="f572" fmla="*/ f463 1 f276"/>
                  <a:gd name="f573" fmla="*/ f464 1 f277"/>
                  <a:gd name="f574" fmla="*/ f465 1 f276"/>
                  <a:gd name="f575" fmla="*/ f466 1 f277"/>
                  <a:gd name="f576" fmla="*/ f467 1 f276"/>
                  <a:gd name="f577" fmla="*/ f468 1 f277"/>
                  <a:gd name="f578" fmla="*/ f469 1 f276"/>
                  <a:gd name="f579" fmla="*/ f470 1 f277"/>
                  <a:gd name="f580" fmla="*/ f471 1 f276"/>
                  <a:gd name="f581" fmla="*/ f472 1 f277"/>
                  <a:gd name="f582" fmla="*/ f473 1 f276"/>
                  <a:gd name="f583" fmla="*/ f474 1 f277"/>
                  <a:gd name="f584" fmla="*/ f475 1 f276"/>
                  <a:gd name="f585" fmla="*/ f476 1 f277"/>
                  <a:gd name="f586" fmla="*/ f477 1 f276"/>
                  <a:gd name="f587" fmla="*/ f478 1 f276"/>
                  <a:gd name="f588" fmla="*/ f479 1 f277"/>
                  <a:gd name="f589" fmla="*/ f480 1 f277"/>
                  <a:gd name="f590" fmla="*/ f481 1 f276"/>
                  <a:gd name="f591" fmla="*/ f482 1 f277"/>
                  <a:gd name="f592" fmla="*/ f483 1 f276"/>
                  <a:gd name="f593" fmla="*/ f484 1 f276"/>
                  <a:gd name="f594" fmla="*/ f485 1 f277"/>
                  <a:gd name="f595" fmla="*/ f486 1 f277"/>
                  <a:gd name="f596" fmla="*/ f487 f271 1"/>
                  <a:gd name="f597" fmla="*/ f488 f271 1"/>
                  <a:gd name="f598" fmla="*/ f490 f272 1"/>
                  <a:gd name="f599" fmla="*/ f489 f272 1"/>
                  <a:gd name="f600" fmla="*/ f492 f271 1"/>
                  <a:gd name="f601" fmla="*/ f493 f272 1"/>
                  <a:gd name="f602" fmla="*/ f494 f271 1"/>
                  <a:gd name="f603" fmla="*/ f495 f272 1"/>
                  <a:gd name="f604" fmla="*/ f496 f271 1"/>
                  <a:gd name="f605" fmla="*/ f497 f272 1"/>
                  <a:gd name="f606" fmla="*/ f498 f271 1"/>
                  <a:gd name="f607" fmla="*/ f499 f272 1"/>
                  <a:gd name="f608" fmla="*/ f500 f271 1"/>
                  <a:gd name="f609" fmla="*/ f501 f272 1"/>
                  <a:gd name="f610" fmla="*/ f502 f271 1"/>
                  <a:gd name="f611" fmla="*/ f503 f272 1"/>
                  <a:gd name="f612" fmla="*/ f504 f271 1"/>
                  <a:gd name="f613" fmla="*/ f505 f272 1"/>
                  <a:gd name="f614" fmla="*/ f506 f271 1"/>
                  <a:gd name="f615" fmla="*/ f507 f272 1"/>
                  <a:gd name="f616" fmla="*/ f508 f271 1"/>
                  <a:gd name="f617" fmla="*/ f509 f272 1"/>
                  <a:gd name="f618" fmla="*/ f510 f271 1"/>
                  <a:gd name="f619" fmla="*/ f511 f272 1"/>
                  <a:gd name="f620" fmla="*/ f512 f271 1"/>
                  <a:gd name="f621" fmla="*/ f513 f272 1"/>
                  <a:gd name="f622" fmla="*/ f514 f271 1"/>
                  <a:gd name="f623" fmla="*/ f515 f271 1"/>
                  <a:gd name="f624" fmla="*/ f516 f272 1"/>
                  <a:gd name="f625" fmla="*/ f517 f271 1"/>
                  <a:gd name="f626" fmla="*/ f518 f272 1"/>
                  <a:gd name="f627" fmla="*/ f519 f272 1"/>
                  <a:gd name="f628" fmla="*/ f520 f271 1"/>
                  <a:gd name="f629" fmla="*/ f521 f272 1"/>
                  <a:gd name="f630" fmla="*/ f522 f271 1"/>
                  <a:gd name="f631" fmla="*/ f523 f271 1"/>
                  <a:gd name="f632" fmla="*/ f524 f272 1"/>
                  <a:gd name="f633" fmla="*/ f525 f271 1"/>
                  <a:gd name="f634" fmla="*/ f526 f272 1"/>
                  <a:gd name="f635" fmla="*/ f527 f271 1"/>
                  <a:gd name="f636" fmla="*/ f528 f272 1"/>
                  <a:gd name="f637" fmla="*/ f529 f271 1"/>
                  <a:gd name="f638" fmla="*/ f530 f272 1"/>
                  <a:gd name="f639" fmla="*/ f531 f271 1"/>
                  <a:gd name="f640" fmla="*/ f532 f272 1"/>
                  <a:gd name="f641" fmla="*/ f533 f271 1"/>
                  <a:gd name="f642" fmla="*/ f534 f272 1"/>
                  <a:gd name="f643" fmla="*/ f535 f271 1"/>
                  <a:gd name="f644" fmla="*/ f536 f272 1"/>
                  <a:gd name="f645" fmla="*/ f537 f271 1"/>
                  <a:gd name="f646" fmla="*/ f538 f272 1"/>
                  <a:gd name="f647" fmla="*/ f539 f271 1"/>
                  <a:gd name="f648" fmla="*/ f540 f272 1"/>
                  <a:gd name="f649" fmla="*/ f541 f271 1"/>
                  <a:gd name="f650" fmla="*/ f542 f272 1"/>
                  <a:gd name="f651" fmla="*/ f543 f271 1"/>
                  <a:gd name="f652" fmla="*/ f544 f272 1"/>
                  <a:gd name="f653" fmla="*/ f545 f271 1"/>
                  <a:gd name="f654" fmla="*/ f546 f272 1"/>
                  <a:gd name="f655" fmla="*/ f547 f271 1"/>
                  <a:gd name="f656" fmla="*/ f548 f272 1"/>
                  <a:gd name="f657" fmla="*/ f549 f271 1"/>
                  <a:gd name="f658" fmla="*/ f550 f272 1"/>
                  <a:gd name="f659" fmla="*/ f551 f271 1"/>
                  <a:gd name="f660" fmla="*/ f552 f271 1"/>
                  <a:gd name="f661" fmla="*/ f553 f272 1"/>
                  <a:gd name="f662" fmla="*/ f554 f271 1"/>
                  <a:gd name="f663" fmla="*/ f555 f272 1"/>
                  <a:gd name="f664" fmla="*/ f556 f271 1"/>
                  <a:gd name="f665" fmla="*/ f557 f272 1"/>
                  <a:gd name="f666" fmla="*/ f558 f271 1"/>
                  <a:gd name="f667" fmla="*/ f559 f272 1"/>
                  <a:gd name="f668" fmla="*/ f560 f271 1"/>
                  <a:gd name="f669" fmla="*/ f561 f272 1"/>
                  <a:gd name="f670" fmla="*/ f562 f271 1"/>
                  <a:gd name="f671" fmla="*/ f563 f272 1"/>
                  <a:gd name="f672" fmla="*/ f564 f271 1"/>
                  <a:gd name="f673" fmla="*/ f565 f272 1"/>
                  <a:gd name="f674" fmla="*/ f566 f271 1"/>
                  <a:gd name="f675" fmla="*/ f567 f272 1"/>
                  <a:gd name="f676" fmla="*/ f568 f271 1"/>
                  <a:gd name="f677" fmla="*/ f569 f272 1"/>
                  <a:gd name="f678" fmla="*/ f570 f271 1"/>
                  <a:gd name="f679" fmla="*/ f571 f272 1"/>
                  <a:gd name="f680" fmla="*/ f572 f271 1"/>
                  <a:gd name="f681" fmla="*/ f573 f272 1"/>
                  <a:gd name="f682" fmla="*/ f574 f271 1"/>
                  <a:gd name="f683" fmla="*/ f575 f272 1"/>
                  <a:gd name="f684" fmla="*/ f576 f271 1"/>
                  <a:gd name="f685" fmla="*/ f577 f272 1"/>
                  <a:gd name="f686" fmla="*/ f578 f271 1"/>
                  <a:gd name="f687" fmla="*/ f579 f272 1"/>
                  <a:gd name="f688" fmla="*/ f580 f271 1"/>
                  <a:gd name="f689" fmla="*/ f581 f272 1"/>
                  <a:gd name="f690" fmla="*/ f582 f271 1"/>
                  <a:gd name="f691" fmla="*/ f583 f272 1"/>
                  <a:gd name="f692" fmla="*/ f584 f271 1"/>
                  <a:gd name="f693" fmla="*/ f585 f272 1"/>
                  <a:gd name="f694" fmla="*/ f586 f271 1"/>
                  <a:gd name="f695" fmla="*/ f587 f271 1"/>
                  <a:gd name="f696" fmla="*/ f588 f272 1"/>
                  <a:gd name="f697" fmla="*/ f589 f272 1"/>
                  <a:gd name="f698" fmla="*/ f590 f271 1"/>
                  <a:gd name="f699" fmla="*/ f591 f272 1"/>
                  <a:gd name="f700" fmla="*/ f592 f271 1"/>
                  <a:gd name="f701" fmla="*/ f593 f271 1"/>
                  <a:gd name="f702" fmla="*/ f594 f272 1"/>
                  <a:gd name="f703" fmla="*/ f595 f272 1"/>
                </a:gdLst>
                <a:ahLst/>
                <a:cxnLst>
                  <a:cxn ang="3cd4">
                    <a:pos x="hc" y="t"/>
                  </a:cxn>
                  <a:cxn ang="0">
                    <a:pos x="r" y="vc"/>
                  </a:cxn>
                  <a:cxn ang="cd4">
                    <a:pos x="hc" y="b"/>
                  </a:cxn>
                  <a:cxn ang="cd2">
                    <a:pos x="l" y="vc"/>
                  </a:cxn>
                  <a:cxn ang="f491">
                    <a:pos x="f600" y="f601"/>
                  </a:cxn>
                  <a:cxn ang="f491">
                    <a:pos x="f602" y="f603"/>
                  </a:cxn>
                  <a:cxn ang="f491">
                    <a:pos x="f604" y="f605"/>
                  </a:cxn>
                  <a:cxn ang="f491">
                    <a:pos x="f606" y="f607"/>
                  </a:cxn>
                  <a:cxn ang="f491">
                    <a:pos x="f608" y="f609"/>
                  </a:cxn>
                  <a:cxn ang="f491">
                    <a:pos x="f610" y="f609"/>
                  </a:cxn>
                  <a:cxn ang="f491">
                    <a:pos x="f604" y="f611"/>
                  </a:cxn>
                  <a:cxn ang="f491">
                    <a:pos x="f612" y="f613"/>
                  </a:cxn>
                  <a:cxn ang="f491">
                    <a:pos x="f614" y="f615"/>
                  </a:cxn>
                  <a:cxn ang="f491">
                    <a:pos x="f616" y="f617"/>
                  </a:cxn>
                  <a:cxn ang="f491">
                    <a:pos x="f618" y="f619"/>
                  </a:cxn>
                  <a:cxn ang="f491">
                    <a:pos x="f620" y="f621"/>
                  </a:cxn>
                  <a:cxn ang="f491">
                    <a:pos x="f622" y="f619"/>
                  </a:cxn>
                  <a:cxn ang="f491">
                    <a:pos x="f623" y="f624"/>
                  </a:cxn>
                  <a:cxn ang="f491">
                    <a:pos x="f625" y="f626"/>
                  </a:cxn>
                  <a:cxn ang="f491">
                    <a:pos x="f620" y="f627"/>
                  </a:cxn>
                  <a:cxn ang="f491">
                    <a:pos x="f628" y="f629"/>
                  </a:cxn>
                  <a:cxn ang="f491">
                    <a:pos x="f630" y="f607"/>
                  </a:cxn>
                  <a:cxn ang="f491">
                    <a:pos x="f631" y="f632"/>
                  </a:cxn>
                  <a:cxn ang="f491">
                    <a:pos x="f633" y="f634"/>
                  </a:cxn>
                  <a:cxn ang="f491">
                    <a:pos x="f635" y="f636"/>
                  </a:cxn>
                  <a:cxn ang="f491">
                    <a:pos x="f637" y="f638"/>
                  </a:cxn>
                  <a:cxn ang="f491">
                    <a:pos x="f639" y="f640"/>
                  </a:cxn>
                  <a:cxn ang="f491">
                    <a:pos x="f641" y="f642"/>
                  </a:cxn>
                  <a:cxn ang="f491">
                    <a:pos x="f643" y="f644"/>
                  </a:cxn>
                  <a:cxn ang="f491">
                    <a:pos x="f645" y="f646"/>
                  </a:cxn>
                  <a:cxn ang="f491">
                    <a:pos x="f647" y="f648"/>
                  </a:cxn>
                  <a:cxn ang="f491">
                    <a:pos x="f649" y="f650"/>
                  </a:cxn>
                  <a:cxn ang="f491">
                    <a:pos x="f651" y="f652"/>
                  </a:cxn>
                  <a:cxn ang="f491">
                    <a:pos x="f653" y="f654"/>
                  </a:cxn>
                  <a:cxn ang="f491">
                    <a:pos x="f655" y="f656"/>
                  </a:cxn>
                  <a:cxn ang="f491">
                    <a:pos x="f657" y="f658"/>
                  </a:cxn>
                  <a:cxn ang="f491">
                    <a:pos x="f659" y="f640"/>
                  </a:cxn>
                  <a:cxn ang="f491">
                    <a:pos x="f660" y="f661"/>
                  </a:cxn>
                  <a:cxn ang="f491">
                    <a:pos x="f662" y="f663"/>
                  </a:cxn>
                  <a:cxn ang="f491">
                    <a:pos x="f664" y="f665"/>
                  </a:cxn>
                  <a:cxn ang="f491">
                    <a:pos x="f666" y="f667"/>
                  </a:cxn>
                  <a:cxn ang="f491">
                    <a:pos x="f668" y="f669"/>
                  </a:cxn>
                  <a:cxn ang="f491">
                    <a:pos x="f670" y="f671"/>
                  </a:cxn>
                  <a:cxn ang="f491">
                    <a:pos x="f672" y="f673"/>
                  </a:cxn>
                  <a:cxn ang="f491">
                    <a:pos x="f674" y="f675"/>
                  </a:cxn>
                  <a:cxn ang="f491">
                    <a:pos x="f676" y="f677"/>
                  </a:cxn>
                  <a:cxn ang="f491">
                    <a:pos x="f678" y="f679"/>
                  </a:cxn>
                  <a:cxn ang="f491">
                    <a:pos x="f680" y="f681"/>
                  </a:cxn>
                  <a:cxn ang="f491">
                    <a:pos x="f682" y="f683"/>
                  </a:cxn>
                  <a:cxn ang="f491">
                    <a:pos x="f684" y="f685"/>
                  </a:cxn>
                  <a:cxn ang="f491">
                    <a:pos x="f686" y="f687"/>
                  </a:cxn>
                  <a:cxn ang="f491">
                    <a:pos x="f688" y="f689"/>
                  </a:cxn>
                  <a:cxn ang="f491">
                    <a:pos x="f690" y="f691"/>
                  </a:cxn>
                  <a:cxn ang="f491">
                    <a:pos x="f692" y="f693"/>
                  </a:cxn>
                  <a:cxn ang="f491">
                    <a:pos x="f694" y="f691"/>
                  </a:cxn>
                  <a:cxn ang="f491">
                    <a:pos x="f695" y="f696"/>
                  </a:cxn>
                  <a:cxn ang="f491">
                    <a:pos x="f670" y="f697"/>
                  </a:cxn>
                  <a:cxn ang="f491">
                    <a:pos x="f698" y="f699"/>
                  </a:cxn>
                  <a:cxn ang="f491">
                    <a:pos x="f700" y="f679"/>
                  </a:cxn>
                  <a:cxn ang="f491">
                    <a:pos x="f701" y="f702"/>
                  </a:cxn>
                  <a:cxn ang="f491">
                    <a:pos x="f602" y="f703"/>
                  </a:cxn>
                </a:cxnLst>
                <a:rect l="f596" t="f599" r="f597" b="f598"/>
                <a:pathLst>
                  <a:path w="781" h="480">
                    <a:moveTo>
                      <a:pt x="f9" y="f10"/>
                    </a:moveTo>
                    <a:lnTo>
                      <a:pt x="f11" y="f12"/>
                    </a:lnTo>
                    <a:lnTo>
                      <a:pt x="f13" y="f14"/>
                    </a:lnTo>
                    <a:lnTo>
                      <a:pt x="f13" y="f15"/>
                    </a:lnTo>
                    <a:lnTo>
                      <a:pt x="f16" y="f17"/>
                    </a:lnTo>
                    <a:lnTo>
                      <a:pt x="f18" y="f19"/>
                    </a:lnTo>
                    <a:lnTo>
                      <a:pt x="f20" y="f21"/>
                    </a:lnTo>
                    <a:lnTo>
                      <a:pt x="f22" y="f23"/>
                    </a:lnTo>
                    <a:lnTo>
                      <a:pt x="f24" y="f25"/>
                    </a:lnTo>
                    <a:lnTo>
                      <a:pt x="f26" y="f27"/>
                    </a:lnTo>
                    <a:lnTo>
                      <a:pt x="f20" y="f28"/>
                    </a:lnTo>
                    <a:lnTo>
                      <a:pt x="f11" y="f29"/>
                    </a:lnTo>
                    <a:lnTo>
                      <a:pt x="f30" y="f31"/>
                    </a:lnTo>
                    <a:lnTo>
                      <a:pt x="f30" y="f32"/>
                    </a:lnTo>
                    <a:lnTo>
                      <a:pt x="f9" y="f33"/>
                    </a:lnTo>
                    <a:lnTo>
                      <a:pt x="f34" y="f35"/>
                    </a:lnTo>
                    <a:lnTo>
                      <a:pt x="f34" y="f36"/>
                    </a:lnTo>
                    <a:lnTo>
                      <a:pt x="f37" y="f38"/>
                    </a:lnTo>
                    <a:lnTo>
                      <a:pt x="f9" y="f10"/>
                    </a:lnTo>
                    <a:close/>
                    <a:moveTo>
                      <a:pt x="f39" y="f40"/>
                    </a:moveTo>
                    <a:lnTo>
                      <a:pt x="f41" y="f42"/>
                    </a:lnTo>
                    <a:lnTo>
                      <a:pt x="f43" y="f44"/>
                    </a:lnTo>
                    <a:lnTo>
                      <a:pt x="f7" y="f40"/>
                    </a:lnTo>
                    <a:lnTo>
                      <a:pt x="f39" y="f40"/>
                    </a:lnTo>
                    <a:close/>
                    <a:moveTo>
                      <a:pt x="f45" y="f46"/>
                    </a:moveTo>
                    <a:lnTo>
                      <a:pt x="f16" y="f47"/>
                    </a:lnTo>
                    <a:lnTo>
                      <a:pt x="f11" y="f48"/>
                    </a:lnTo>
                    <a:lnTo>
                      <a:pt x="f49" y="f50"/>
                    </a:lnTo>
                    <a:lnTo>
                      <a:pt x="f51" y="f50"/>
                    </a:lnTo>
                    <a:lnTo>
                      <a:pt x="f52" y="f53"/>
                    </a:lnTo>
                    <a:lnTo>
                      <a:pt x="f54" y="f46"/>
                    </a:lnTo>
                    <a:lnTo>
                      <a:pt x="f55" y="f56"/>
                    </a:lnTo>
                    <a:lnTo>
                      <a:pt x="f57" y="f50"/>
                    </a:lnTo>
                    <a:lnTo>
                      <a:pt x="f58" y="f59"/>
                    </a:lnTo>
                    <a:lnTo>
                      <a:pt x="f60" y="f59"/>
                    </a:lnTo>
                    <a:lnTo>
                      <a:pt x="f61" y="f59"/>
                    </a:lnTo>
                    <a:lnTo>
                      <a:pt x="f62" y="f63"/>
                    </a:lnTo>
                    <a:lnTo>
                      <a:pt x="f64" y="f59"/>
                    </a:lnTo>
                    <a:lnTo>
                      <a:pt x="f65" y="f63"/>
                    </a:lnTo>
                    <a:lnTo>
                      <a:pt x="f66" y="f67"/>
                    </a:lnTo>
                    <a:lnTo>
                      <a:pt x="f62" y="f68"/>
                    </a:lnTo>
                    <a:lnTo>
                      <a:pt x="f69" y="f67"/>
                    </a:lnTo>
                    <a:lnTo>
                      <a:pt x="f70" y="f71"/>
                    </a:lnTo>
                    <a:lnTo>
                      <a:pt x="f57" y="f72"/>
                    </a:lnTo>
                    <a:lnTo>
                      <a:pt x="f73" y="f74"/>
                    </a:lnTo>
                    <a:lnTo>
                      <a:pt x="f75" y="f48"/>
                    </a:lnTo>
                    <a:lnTo>
                      <a:pt x="f76" y="f50"/>
                    </a:lnTo>
                    <a:lnTo>
                      <a:pt x="f77" y="f78"/>
                    </a:lnTo>
                    <a:lnTo>
                      <a:pt x="f79" y="f72"/>
                    </a:lnTo>
                    <a:lnTo>
                      <a:pt x="f77" y="f63"/>
                    </a:lnTo>
                    <a:lnTo>
                      <a:pt x="f52" y="f71"/>
                    </a:lnTo>
                    <a:lnTo>
                      <a:pt x="f75" y="f80"/>
                    </a:lnTo>
                    <a:lnTo>
                      <a:pt x="f81" y="f80"/>
                    </a:lnTo>
                    <a:lnTo>
                      <a:pt x="f70" y="f82"/>
                    </a:lnTo>
                    <a:lnTo>
                      <a:pt x="f83" y="f84"/>
                    </a:lnTo>
                    <a:lnTo>
                      <a:pt x="f85" y="f86"/>
                    </a:lnTo>
                    <a:lnTo>
                      <a:pt x="f87" y="f14"/>
                    </a:lnTo>
                    <a:lnTo>
                      <a:pt x="f57" y="f82"/>
                    </a:lnTo>
                    <a:lnTo>
                      <a:pt x="f73" y="f12"/>
                    </a:lnTo>
                    <a:lnTo>
                      <a:pt x="f55" y="f88"/>
                    </a:lnTo>
                    <a:lnTo>
                      <a:pt x="f89" y="f90"/>
                    </a:lnTo>
                    <a:lnTo>
                      <a:pt x="f73" y="f86"/>
                    </a:lnTo>
                    <a:lnTo>
                      <a:pt x="f76" y="f86"/>
                    </a:lnTo>
                    <a:lnTo>
                      <a:pt x="f76" y="f91"/>
                    </a:lnTo>
                    <a:lnTo>
                      <a:pt x="f54" y="f92"/>
                    </a:lnTo>
                    <a:lnTo>
                      <a:pt x="f73" y="f93"/>
                    </a:lnTo>
                    <a:lnTo>
                      <a:pt x="f55" y="f94"/>
                    </a:lnTo>
                    <a:lnTo>
                      <a:pt x="f95" y="f3"/>
                    </a:lnTo>
                    <a:lnTo>
                      <a:pt x="f69" y="f96"/>
                    </a:lnTo>
                    <a:lnTo>
                      <a:pt x="f83" y="f97"/>
                    </a:lnTo>
                    <a:lnTo>
                      <a:pt x="f98" y="f35"/>
                    </a:lnTo>
                    <a:lnTo>
                      <a:pt x="f99" y="f100"/>
                    </a:lnTo>
                    <a:lnTo>
                      <a:pt x="f101" y="f102"/>
                    </a:lnTo>
                    <a:lnTo>
                      <a:pt x="f103" y="f104"/>
                    </a:lnTo>
                    <a:lnTo>
                      <a:pt x="f105" y="f106"/>
                    </a:lnTo>
                    <a:lnTo>
                      <a:pt x="f64" y="f107"/>
                    </a:lnTo>
                    <a:lnTo>
                      <a:pt x="f108" y="f109"/>
                    </a:lnTo>
                    <a:lnTo>
                      <a:pt x="f62" y="f110"/>
                    </a:lnTo>
                    <a:lnTo>
                      <a:pt x="f58" y="f111"/>
                    </a:lnTo>
                    <a:lnTo>
                      <a:pt x="f112" y="f111"/>
                    </a:lnTo>
                    <a:lnTo>
                      <a:pt x="f113" y="f19"/>
                    </a:lnTo>
                    <a:lnTo>
                      <a:pt x="f73" y="f35"/>
                    </a:lnTo>
                    <a:lnTo>
                      <a:pt x="f113" y="f25"/>
                    </a:lnTo>
                    <a:lnTo>
                      <a:pt x="f113" y="f109"/>
                    </a:lnTo>
                    <a:lnTo>
                      <a:pt x="f113" y="f114"/>
                    </a:lnTo>
                    <a:lnTo>
                      <a:pt x="f95" y="f107"/>
                    </a:lnTo>
                    <a:lnTo>
                      <a:pt x="f115" y="f32"/>
                    </a:lnTo>
                    <a:lnTo>
                      <a:pt x="f87" y="f116"/>
                    </a:lnTo>
                    <a:lnTo>
                      <a:pt x="f117" y="f118"/>
                    </a:lnTo>
                    <a:lnTo>
                      <a:pt x="f64" y="f118"/>
                    </a:lnTo>
                    <a:lnTo>
                      <a:pt x="f103" y="f119"/>
                    </a:lnTo>
                    <a:lnTo>
                      <a:pt x="f120" y="f119"/>
                    </a:lnTo>
                    <a:lnTo>
                      <a:pt x="f121" y="f122"/>
                    </a:lnTo>
                    <a:lnTo>
                      <a:pt x="f123" y="f122"/>
                    </a:lnTo>
                    <a:lnTo>
                      <a:pt x="f124" y="f125"/>
                    </a:lnTo>
                    <a:lnTo>
                      <a:pt x="f124" y="f126"/>
                    </a:lnTo>
                    <a:lnTo>
                      <a:pt x="f124" y="f127"/>
                    </a:lnTo>
                    <a:lnTo>
                      <a:pt x="f123" y="f128"/>
                    </a:lnTo>
                    <a:lnTo>
                      <a:pt x="f129" y="f130"/>
                    </a:lnTo>
                    <a:lnTo>
                      <a:pt x="f131" y="f132"/>
                    </a:lnTo>
                    <a:lnTo>
                      <a:pt x="f129" y="f133"/>
                    </a:lnTo>
                    <a:lnTo>
                      <a:pt x="f121" y="f134"/>
                    </a:lnTo>
                    <a:lnTo>
                      <a:pt x="f135" y="f134"/>
                    </a:lnTo>
                    <a:lnTo>
                      <a:pt x="f135" y="f136"/>
                    </a:lnTo>
                    <a:lnTo>
                      <a:pt x="f137" y="f136"/>
                    </a:lnTo>
                    <a:lnTo>
                      <a:pt x="f138" y="f139"/>
                    </a:lnTo>
                    <a:lnTo>
                      <a:pt x="f140" y="f141"/>
                    </a:lnTo>
                    <a:lnTo>
                      <a:pt x="f142" y="f143"/>
                    </a:lnTo>
                    <a:lnTo>
                      <a:pt x="f142" y="f144"/>
                    </a:lnTo>
                    <a:lnTo>
                      <a:pt x="f142" y="f145"/>
                    </a:lnTo>
                    <a:lnTo>
                      <a:pt x="f146" y="f147"/>
                    </a:lnTo>
                    <a:lnTo>
                      <a:pt x="f148" y="f149"/>
                    </a:lnTo>
                    <a:lnTo>
                      <a:pt x="f150" y="f6"/>
                    </a:lnTo>
                    <a:lnTo>
                      <a:pt x="f151" y="f144"/>
                    </a:lnTo>
                    <a:lnTo>
                      <a:pt x="f152" y="f153"/>
                    </a:lnTo>
                    <a:lnTo>
                      <a:pt x="f154" y="f155"/>
                    </a:lnTo>
                    <a:lnTo>
                      <a:pt x="f156" y="f157"/>
                    </a:lnTo>
                    <a:lnTo>
                      <a:pt x="f158" y="f145"/>
                    </a:lnTo>
                    <a:lnTo>
                      <a:pt x="f159" y="f149"/>
                    </a:lnTo>
                    <a:lnTo>
                      <a:pt x="f160" y="f145"/>
                    </a:lnTo>
                    <a:lnTo>
                      <a:pt x="f159" y="f143"/>
                    </a:lnTo>
                    <a:lnTo>
                      <a:pt x="f160" y="f153"/>
                    </a:lnTo>
                    <a:lnTo>
                      <a:pt x="f160" y="f161"/>
                    </a:lnTo>
                    <a:lnTo>
                      <a:pt x="f162" y="f163"/>
                    </a:lnTo>
                    <a:lnTo>
                      <a:pt x="f164" y="f165"/>
                    </a:lnTo>
                    <a:lnTo>
                      <a:pt x="f166" y="f165"/>
                    </a:lnTo>
                    <a:lnTo>
                      <a:pt x="f167" y="f127"/>
                    </a:lnTo>
                    <a:lnTo>
                      <a:pt x="f168" y="f169"/>
                    </a:lnTo>
                    <a:lnTo>
                      <a:pt x="f170" y="f171"/>
                    </a:lnTo>
                    <a:lnTo>
                      <a:pt x="f172" y="f173"/>
                    </a:lnTo>
                    <a:lnTo>
                      <a:pt x="f174" y="f119"/>
                    </a:lnTo>
                    <a:lnTo>
                      <a:pt x="f175" y="f29"/>
                    </a:lnTo>
                    <a:lnTo>
                      <a:pt x="f175" y="f42"/>
                    </a:lnTo>
                    <a:lnTo>
                      <a:pt x="f176" y="f106"/>
                    </a:lnTo>
                    <a:lnTo>
                      <a:pt x="f177" y="f114"/>
                    </a:lnTo>
                    <a:lnTo>
                      <a:pt x="f178" y="f109"/>
                    </a:lnTo>
                    <a:lnTo>
                      <a:pt x="f179" y="f100"/>
                    </a:lnTo>
                    <a:lnTo>
                      <a:pt x="f180" y="f25"/>
                    </a:lnTo>
                    <a:lnTo>
                      <a:pt x="f2" y="f100"/>
                    </a:lnTo>
                    <a:lnTo>
                      <a:pt x="f181" y="f109"/>
                    </a:lnTo>
                    <a:lnTo>
                      <a:pt x="f182" y="f33"/>
                    </a:lnTo>
                    <a:lnTo>
                      <a:pt x="f183" y="f102"/>
                    </a:lnTo>
                    <a:lnTo>
                      <a:pt x="f184" y="f33"/>
                    </a:lnTo>
                    <a:lnTo>
                      <a:pt x="f185" y="f110"/>
                    </a:lnTo>
                    <a:lnTo>
                      <a:pt x="f185" y="f97"/>
                    </a:lnTo>
                    <a:lnTo>
                      <a:pt x="f186" y="f17"/>
                    </a:lnTo>
                    <a:lnTo>
                      <a:pt x="f186" y="f93"/>
                    </a:lnTo>
                    <a:lnTo>
                      <a:pt x="f187" y="f188"/>
                    </a:lnTo>
                    <a:lnTo>
                      <a:pt x="f189" y="f88"/>
                    </a:lnTo>
                    <a:lnTo>
                      <a:pt x="f190" y="f78"/>
                    </a:lnTo>
                    <a:lnTo>
                      <a:pt x="f191" y="f56"/>
                    </a:lnTo>
                    <a:lnTo>
                      <a:pt x="f191" y="f192"/>
                    </a:lnTo>
                    <a:lnTo>
                      <a:pt x="f193" y="f194"/>
                    </a:lnTo>
                    <a:lnTo>
                      <a:pt x="f190" y="f195"/>
                    </a:lnTo>
                    <a:lnTo>
                      <a:pt x="f193" y="f196"/>
                    </a:lnTo>
                    <a:lnTo>
                      <a:pt x="f191" y="f197"/>
                    </a:lnTo>
                    <a:lnTo>
                      <a:pt x="f198" y="f199"/>
                    </a:lnTo>
                    <a:lnTo>
                      <a:pt x="f200" y="f201"/>
                    </a:lnTo>
                    <a:lnTo>
                      <a:pt x="f202" y="f198"/>
                    </a:lnTo>
                    <a:lnTo>
                      <a:pt x="f192" y="f203"/>
                    </a:lnTo>
                    <a:lnTo>
                      <a:pt x="f204" y="f203"/>
                    </a:lnTo>
                    <a:lnTo>
                      <a:pt x="f205" y="f203"/>
                    </a:lnTo>
                    <a:lnTo>
                      <a:pt x="f206" y="f203"/>
                    </a:lnTo>
                    <a:lnTo>
                      <a:pt x="f207" y="f208"/>
                    </a:lnTo>
                    <a:lnTo>
                      <a:pt x="f206" y="f209"/>
                    </a:lnTo>
                    <a:lnTo>
                      <a:pt x="f207" y="f210"/>
                    </a:lnTo>
                    <a:lnTo>
                      <a:pt x="f48" y="f211"/>
                    </a:lnTo>
                    <a:lnTo>
                      <a:pt x="f212" y="f213"/>
                    </a:lnTo>
                    <a:lnTo>
                      <a:pt x="f214" y="f184"/>
                    </a:lnTo>
                    <a:lnTo>
                      <a:pt x="f215" y="f216"/>
                    </a:lnTo>
                    <a:lnTo>
                      <a:pt x="f217" y="f213"/>
                    </a:lnTo>
                    <a:lnTo>
                      <a:pt x="f86" y="f183"/>
                    </a:lnTo>
                    <a:lnTo>
                      <a:pt x="f14" y="f218"/>
                    </a:lnTo>
                    <a:lnTo>
                      <a:pt x="f36" y="f2"/>
                    </a:lnTo>
                    <a:lnTo>
                      <a:pt x="f219" y="f2"/>
                    </a:lnTo>
                    <a:lnTo>
                      <a:pt x="f220" y="f2"/>
                    </a:lnTo>
                    <a:lnTo>
                      <a:pt x="f111" y="f181"/>
                    </a:lnTo>
                    <a:lnTo>
                      <a:pt x="f221" y="f181"/>
                    </a:lnTo>
                    <a:lnTo>
                      <a:pt x="f23" y="f218"/>
                    </a:lnTo>
                    <a:lnTo>
                      <a:pt x="f222" y="f183"/>
                    </a:lnTo>
                    <a:lnTo>
                      <a:pt x="f223" y="f185"/>
                    </a:lnTo>
                    <a:lnTo>
                      <a:pt x="f224" y="f186"/>
                    </a:lnTo>
                    <a:lnTo>
                      <a:pt x="f224" y="f210"/>
                    </a:lnTo>
                    <a:lnTo>
                      <a:pt x="f224" y="f209"/>
                    </a:lnTo>
                    <a:lnTo>
                      <a:pt x="f225" y="f226"/>
                    </a:lnTo>
                    <a:lnTo>
                      <a:pt x="f227" y="f228"/>
                    </a:lnTo>
                    <a:lnTo>
                      <a:pt x="f229" y="f175"/>
                    </a:lnTo>
                    <a:lnTo>
                      <a:pt x="f229" y="f174"/>
                    </a:lnTo>
                    <a:lnTo>
                      <a:pt x="f230" y="f231"/>
                    </a:lnTo>
                    <a:lnTo>
                      <a:pt x="f232" y="f233"/>
                    </a:lnTo>
                    <a:lnTo>
                      <a:pt x="f234" y="f235"/>
                    </a:lnTo>
                    <a:lnTo>
                      <a:pt x="f236" y="f237"/>
                    </a:lnTo>
                    <a:lnTo>
                      <a:pt x="f238" y="f239"/>
                    </a:lnTo>
                    <a:lnTo>
                      <a:pt x="f240" y="f156"/>
                    </a:lnTo>
                    <a:lnTo>
                      <a:pt x="f241" y="f242"/>
                    </a:lnTo>
                    <a:lnTo>
                      <a:pt x="f6" y="f8"/>
                    </a:lnTo>
                    <a:lnTo>
                      <a:pt x="f243" y="f244"/>
                    </a:lnTo>
                    <a:lnTo>
                      <a:pt x="f245" y="f156"/>
                    </a:lnTo>
                    <a:lnTo>
                      <a:pt x="f119" y="f246"/>
                    </a:lnTo>
                    <a:lnTo>
                      <a:pt x="f247" y="f248"/>
                    </a:lnTo>
                    <a:lnTo>
                      <a:pt x="f110" y="f239"/>
                    </a:lnTo>
                    <a:lnTo>
                      <a:pt x="f249" y="f250"/>
                    </a:lnTo>
                    <a:lnTo>
                      <a:pt x="f96" y="f160"/>
                    </a:lnTo>
                    <a:lnTo>
                      <a:pt x="f220" y="f160"/>
                    </a:lnTo>
                    <a:lnTo>
                      <a:pt x="f188" y="f251"/>
                    </a:lnTo>
                    <a:lnTo>
                      <a:pt x="f14" y="f237"/>
                    </a:lnTo>
                    <a:lnTo>
                      <a:pt x="f63" y="f162"/>
                    </a:lnTo>
                    <a:lnTo>
                      <a:pt x="f252" y="f166"/>
                    </a:lnTo>
                    <a:lnTo>
                      <a:pt x="f193" y="f168"/>
                    </a:lnTo>
                    <a:lnTo>
                      <a:pt x="f253" y="f254"/>
                    </a:lnTo>
                    <a:lnTo>
                      <a:pt x="f228" y="f255"/>
                    </a:lnTo>
                    <a:lnTo>
                      <a:pt x="f256" y="f176"/>
                    </a:lnTo>
                    <a:lnTo>
                      <a:pt x="f248" y="f228"/>
                    </a:lnTo>
                    <a:lnTo>
                      <a:pt x="f257" y="f258"/>
                    </a:lnTo>
                    <a:lnTo>
                      <a:pt x="f259" y="f260"/>
                    </a:lnTo>
                    <a:lnTo>
                      <a:pt x="f261" y="f218"/>
                    </a:lnTo>
                    <a:lnTo>
                      <a:pt x="f262" y="f184"/>
                    </a:lnTo>
                    <a:lnTo>
                      <a:pt x="f108" y="f211"/>
                    </a:lnTo>
                    <a:lnTo>
                      <a:pt x="f69" y="f263"/>
                    </a:lnTo>
                    <a:lnTo>
                      <a:pt x="f264" y="f265"/>
                    </a:lnTo>
                    <a:lnTo>
                      <a:pt x="f9" y="f266"/>
                    </a:lnTo>
                    <a:lnTo>
                      <a:pt x="f24" y="f267"/>
                    </a:lnTo>
                    <a:lnTo>
                      <a:pt x="f26" y="f200"/>
                    </a:lnTo>
                    <a:lnTo>
                      <a:pt x="f268" y="f197"/>
                    </a:lnTo>
                    <a:lnTo>
                      <a:pt x="f22" y="f269"/>
                    </a:lnTo>
                    <a:lnTo>
                      <a:pt x="f45" y="f46"/>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59" name="Freeform 55">
                <a:extLst>
                  <a:ext uri="{FF2B5EF4-FFF2-40B4-BE49-F238E27FC236}">
                    <a16:creationId xmlns:a16="http://schemas.microsoft.com/office/drawing/2014/main" id="{BCBB969C-DBF9-7806-C008-139A7264D19C}"/>
                  </a:ext>
                </a:extLst>
              </p:cNvPr>
              <p:cNvSpPr/>
              <p:nvPr/>
            </p:nvSpPr>
            <p:spPr>
              <a:xfrm>
                <a:off x="3114053" y="3093543"/>
                <a:ext cx="1697958" cy="1595911"/>
              </a:xfrm>
              <a:custGeom>
                <a:avLst/>
                <a:gdLst>
                  <a:gd name="f0" fmla="val 10800000"/>
                  <a:gd name="f1" fmla="val 5400000"/>
                  <a:gd name="f2" fmla="val 360"/>
                  <a:gd name="f3" fmla="val 180"/>
                  <a:gd name="f4" fmla="val w"/>
                  <a:gd name="f5" fmla="val h"/>
                  <a:gd name="f6" fmla="val 0"/>
                  <a:gd name="f7" fmla="val 1431"/>
                  <a:gd name="f8" fmla="val 1345"/>
                  <a:gd name="f9" fmla="val 1073"/>
                  <a:gd name="f10" fmla="val 1061"/>
                  <a:gd name="f11" fmla="val 1064"/>
                  <a:gd name="f12" fmla="val 1075"/>
                  <a:gd name="f13" fmla="val 1080"/>
                  <a:gd name="f14" fmla="val 1059"/>
                  <a:gd name="f15" fmla="val 1089"/>
                  <a:gd name="f16" fmla="val 1062"/>
                  <a:gd name="f17" fmla="val 1071"/>
                  <a:gd name="f18" fmla="val 1066"/>
                  <a:gd name="f19" fmla="val 1078"/>
                  <a:gd name="f20" fmla="val 1021"/>
                  <a:gd name="f21" fmla="val 1179"/>
                  <a:gd name="f22" fmla="val 1019"/>
                  <a:gd name="f23" fmla="val 1191"/>
                  <a:gd name="f24" fmla="val 1227"/>
                  <a:gd name="f25" fmla="val 1038"/>
                  <a:gd name="f26" fmla="val 1288"/>
                  <a:gd name="f27" fmla="val 1047"/>
                  <a:gd name="f28" fmla="val 1314"/>
                  <a:gd name="f29" fmla="val 1050"/>
                  <a:gd name="f30" fmla="val 1310"/>
                  <a:gd name="f31" fmla="val 1045"/>
                  <a:gd name="f32" fmla="val 1291"/>
                  <a:gd name="f33" fmla="val 1026"/>
                  <a:gd name="f34" fmla="val 1229"/>
                  <a:gd name="f35" fmla="val 1104"/>
                  <a:gd name="f36" fmla="val 1031"/>
                  <a:gd name="f37" fmla="val 1137"/>
                  <a:gd name="f38" fmla="val 1163"/>
                  <a:gd name="f39" fmla="val 1172"/>
                  <a:gd name="f40" fmla="val 1024"/>
                  <a:gd name="f41" fmla="val 1165"/>
                  <a:gd name="f42" fmla="val 1036"/>
                  <a:gd name="f43" fmla="val 1134"/>
                  <a:gd name="f44" fmla="val 1057"/>
                  <a:gd name="f45" fmla="val 1099"/>
                  <a:gd name="f46" fmla="val 1296"/>
                  <a:gd name="f47" fmla="val 902"/>
                  <a:gd name="f48" fmla="val 1272"/>
                  <a:gd name="f49" fmla="val 924"/>
                  <a:gd name="f50" fmla="val 1277"/>
                  <a:gd name="f51" fmla="val 921"/>
                  <a:gd name="f52" fmla="val 907"/>
                  <a:gd name="f53" fmla="val 1308"/>
                  <a:gd name="f54" fmla="val 895"/>
                  <a:gd name="f55" fmla="val 1300"/>
                  <a:gd name="f56" fmla="val 1123"/>
                  <a:gd name="f57" fmla="val 1030"/>
                  <a:gd name="f58" fmla="val 1116"/>
                  <a:gd name="f59" fmla="val 1033"/>
                  <a:gd name="f60" fmla="val 1097"/>
                  <a:gd name="f61" fmla="val 1090"/>
                  <a:gd name="f62" fmla="val 1049"/>
                  <a:gd name="f63" fmla="val 1085"/>
                  <a:gd name="f64" fmla="val 1056"/>
                  <a:gd name="f65" fmla="val 1088"/>
                  <a:gd name="f66" fmla="val 1114"/>
                  <a:gd name="f67" fmla="val 1040"/>
                  <a:gd name="f68" fmla="val 1128"/>
                  <a:gd name="f69" fmla="val 1025"/>
                  <a:gd name="f70" fmla="val 670"/>
                  <a:gd name="f71" fmla="val 1428"/>
                  <a:gd name="f72" fmla="val 663"/>
                  <a:gd name="f73" fmla="val 654"/>
                  <a:gd name="f74" fmla="val 1423"/>
                  <a:gd name="f75" fmla="val 651"/>
                  <a:gd name="f76" fmla="val 1414"/>
                  <a:gd name="f77" fmla="val 637"/>
                  <a:gd name="f78" fmla="val 632"/>
                  <a:gd name="f79" fmla="val 1405"/>
                  <a:gd name="f80" fmla="val 618"/>
                  <a:gd name="f81" fmla="val 614"/>
                  <a:gd name="f82" fmla="val 1397"/>
                  <a:gd name="f83" fmla="val 609"/>
                  <a:gd name="f84" fmla="val 1395"/>
                  <a:gd name="f85" fmla="val 604"/>
                  <a:gd name="f86" fmla="val 1393"/>
                  <a:gd name="f87" fmla="val 585"/>
                  <a:gd name="f88" fmla="val 1390"/>
                  <a:gd name="f89" fmla="val 580"/>
                  <a:gd name="f90" fmla="val 1383"/>
                  <a:gd name="f91" fmla="val 569"/>
                  <a:gd name="f92" fmla="val 1367"/>
                  <a:gd name="f93" fmla="val 554"/>
                  <a:gd name="f94" fmla="val 540"/>
                  <a:gd name="f95" fmla="val 524"/>
                  <a:gd name="f96" fmla="val 1364"/>
                  <a:gd name="f97" fmla="val 507"/>
                  <a:gd name="f98" fmla="val 490"/>
                  <a:gd name="f99" fmla="val 1362"/>
                  <a:gd name="f100" fmla="val 476"/>
                  <a:gd name="f101" fmla="val 443"/>
                  <a:gd name="f102" fmla="val 1360"/>
                  <a:gd name="f103" fmla="val 427"/>
                  <a:gd name="f104" fmla="val 410"/>
                  <a:gd name="f105" fmla="val 1357"/>
                  <a:gd name="f106" fmla="val 393"/>
                  <a:gd name="f107" fmla="val 377"/>
                  <a:gd name="f108" fmla="val 1355"/>
                  <a:gd name="f109" fmla="val 358"/>
                  <a:gd name="f110" fmla="val 1350"/>
                  <a:gd name="f111" fmla="val 355"/>
                  <a:gd name="f112" fmla="val 1341"/>
                  <a:gd name="f113" fmla="val 1334"/>
                  <a:gd name="f114" fmla="val 1329"/>
                  <a:gd name="f115" fmla="val 1324"/>
                  <a:gd name="f116" fmla="val 1322"/>
                  <a:gd name="f117" fmla="val 1319"/>
                  <a:gd name="f118" fmla="val 1315"/>
                  <a:gd name="f119" fmla="val 351"/>
                  <a:gd name="f120" fmla="val 1284"/>
                  <a:gd name="f121" fmla="val 346"/>
                  <a:gd name="f122" fmla="val 341"/>
                  <a:gd name="f123" fmla="val 1267"/>
                  <a:gd name="f124" fmla="val 337"/>
                  <a:gd name="f125" fmla="val 1256"/>
                  <a:gd name="f126" fmla="val 327"/>
                  <a:gd name="f127" fmla="val 1237"/>
                  <a:gd name="f128" fmla="val 318"/>
                  <a:gd name="f129" fmla="val 1230"/>
                  <a:gd name="f130" fmla="val 315"/>
                  <a:gd name="f131" fmla="val 1222"/>
                  <a:gd name="f132" fmla="val 322"/>
                  <a:gd name="f133" fmla="val 1213"/>
                  <a:gd name="f134" fmla="val 1206"/>
                  <a:gd name="f135" fmla="val 1196"/>
                  <a:gd name="f136" fmla="val 1194"/>
                  <a:gd name="f137" fmla="val 325"/>
                  <a:gd name="f138" fmla="val 1192"/>
                  <a:gd name="f139" fmla="val 1189"/>
                  <a:gd name="f140" fmla="val 320"/>
                  <a:gd name="f141" fmla="val 1185"/>
                  <a:gd name="f142" fmla="val 1170"/>
                  <a:gd name="f143" fmla="val 1168"/>
                  <a:gd name="f144" fmla="val 329"/>
                  <a:gd name="f145" fmla="val 1161"/>
                  <a:gd name="f146" fmla="val 332"/>
                  <a:gd name="f147" fmla="val 1151"/>
                  <a:gd name="f148" fmla="val 1133"/>
                  <a:gd name="f149" fmla="val 1125"/>
                  <a:gd name="f150" fmla="val 344"/>
                  <a:gd name="f151" fmla="val 353"/>
                  <a:gd name="f152" fmla="val 1111"/>
                  <a:gd name="f153" fmla="val 1102"/>
                  <a:gd name="f154" fmla="val 1095"/>
                  <a:gd name="f155" fmla="val 1083"/>
                  <a:gd name="f156" fmla="val 334"/>
                  <a:gd name="f157" fmla="val 1069"/>
                  <a:gd name="f158" fmla="val 1052"/>
                  <a:gd name="f159" fmla="val 1043"/>
                  <a:gd name="f160" fmla="val 1028"/>
                  <a:gd name="f161" fmla="val 1017"/>
                  <a:gd name="f162" fmla="val 1012"/>
                  <a:gd name="f163" fmla="val 1007"/>
                  <a:gd name="f164" fmla="val 1002"/>
                  <a:gd name="f165" fmla="val 998"/>
                  <a:gd name="f166" fmla="val 995"/>
                  <a:gd name="f167" fmla="val 988"/>
                  <a:gd name="f168" fmla="val 979"/>
                  <a:gd name="f169" fmla="val 976"/>
                  <a:gd name="f170" fmla="val 974"/>
                  <a:gd name="f171" fmla="val 972"/>
                  <a:gd name="f172" fmla="val 969"/>
                  <a:gd name="f173" fmla="val 967"/>
                  <a:gd name="f174" fmla="val 955"/>
                  <a:gd name="f175" fmla="val 950"/>
                  <a:gd name="f176" fmla="val 946"/>
                  <a:gd name="f177" fmla="val 339"/>
                  <a:gd name="f178" fmla="val 943"/>
                  <a:gd name="f179" fmla="val 939"/>
                  <a:gd name="f180" fmla="val 936"/>
                  <a:gd name="f181" fmla="val 927"/>
                  <a:gd name="f182" fmla="val 310"/>
                  <a:gd name="f183" fmla="val 922"/>
                  <a:gd name="f184" fmla="val 303"/>
                  <a:gd name="f185" fmla="val 910"/>
                  <a:gd name="f186" fmla="val 306"/>
                  <a:gd name="f187" fmla="val 896"/>
                  <a:gd name="f188" fmla="val 889"/>
                  <a:gd name="f189" fmla="val 887"/>
                  <a:gd name="f190" fmla="val 313"/>
                  <a:gd name="f191" fmla="val 882"/>
                  <a:gd name="f192" fmla="val 870"/>
                  <a:gd name="f193" fmla="val 856"/>
                  <a:gd name="f194" fmla="val 849"/>
                  <a:gd name="f195" fmla="val 830"/>
                  <a:gd name="f196" fmla="val 296"/>
                  <a:gd name="f197" fmla="val 816"/>
                  <a:gd name="f198" fmla="val 811"/>
                  <a:gd name="f199" fmla="val 808"/>
                  <a:gd name="f200" fmla="val 294"/>
                  <a:gd name="f201" fmla="val 806"/>
                  <a:gd name="f202" fmla="val 284"/>
                  <a:gd name="f203" fmla="val 801"/>
                  <a:gd name="f204" fmla="val 275"/>
                  <a:gd name="f205" fmla="val 799"/>
                  <a:gd name="f206" fmla="val 273"/>
                  <a:gd name="f207" fmla="val 790"/>
                  <a:gd name="f208" fmla="val 266"/>
                  <a:gd name="f209" fmla="val 787"/>
                  <a:gd name="f210" fmla="val 268"/>
                  <a:gd name="f211" fmla="val 785"/>
                  <a:gd name="f212" fmla="val 782"/>
                  <a:gd name="f213" fmla="val 771"/>
                  <a:gd name="f214" fmla="val 761"/>
                  <a:gd name="f215" fmla="val 754"/>
                  <a:gd name="f216" fmla="val 735"/>
                  <a:gd name="f217" fmla="val 256"/>
                  <a:gd name="f218" fmla="val 728"/>
                  <a:gd name="f219" fmla="val 251"/>
                  <a:gd name="f220" fmla="val 721"/>
                  <a:gd name="f221" fmla="val 249"/>
                  <a:gd name="f222" fmla="val 235"/>
                  <a:gd name="f223" fmla="val 204"/>
                  <a:gd name="f224" fmla="val 190"/>
                  <a:gd name="f225" fmla="val 173"/>
                  <a:gd name="f226" fmla="val 159"/>
                  <a:gd name="f227" fmla="val 145"/>
                  <a:gd name="f228" fmla="val 114"/>
                  <a:gd name="f229" fmla="val 97"/>
                  <a:gd name="f230" fmla="val 83"/>
                  <a:gd name="f231" fmla="val 67"/>
                  <a:gd name="f232" fmla="val 52"/>
                  <a:gd name="f233" fmla="val 22"/>
                  <a:gd name="f234" fmla="val 7"/>
                  <a:gd name="f235" fmla="val 702"/>
                  <a:gd name="f236" fmla="val 683"/>
                  <a:gd name="f237" fmla="val 664"/>
                  <a:gd name="f238" fmla="val 645"/>
                  <a:gd name="f239" fmla="val 626"/>
                  <a:gd name="f240" fmla="val 605"/>
                  <a:gd name="f241" fmla="val 5"/>
                  <a:gd name="f242" fmla="val 586"/>
                  <a:gd name="f243" fmla="val 567"/>
                  <a:gd name="f244" fmla="val 548"/>
                  <a:gd name="f245" fmla="val 529"/>
                  <a:gd name="f246" fmla="val 510"/>
                  <a:gd name="f247" fmla="val 492"/>
                  <a:gd name="f248" fmla="val 3"/>
                  <a:gd name="f249" fmla="val 473"/>
                  <a:gd name="f250" fmla="val 454"/>
                  <a:gd name="f251" fmla="val 432"/>
                  <a:gd name="f252" fmla="val 414"/>
                  <a:gd name="f253" fmla="val 409"/>
                  <a:gd name="f254" fmla="val 38"/>
                  <a:gd name="f255" fmla="val 406"/>
                  <a:gd name="f256" fmla="val 74"/>
                  <a:gd name="f257" fmla="val 109"/>
                  <a:gd name="f258" fmla="val 404"/>
                  <a:gd name="f259" fmla="val 402"/>
                  <a:gd name="f260" fmla="val 216"/>
                  <a:gd name="f261" fmla="val 399"/>
                  <a:gd name="f262" fmla="val 287"/>
                  <a:gd name="f263" fmla="val 397"/>
                  <a:gd name="f264" fmla="val 395"/>
                  <a:gd name="f265" fmla="val 429"/>
                  <a:gd name="f266" fmla="val 392"/>
                  <a:gd name="f267" fmla="val 464"/>
                  <a:gd name="f268" fmla="val 500"/>
                  <a:gd name="f269" fmla="val 390"/>
                  <a:gd name="f270" fmla="val 535"/>
                  <a:gd name="f271" fmla="val 571"/>
                  <a:gd name="f272" fmla="val 364"/>
                  <a:gd name="f273" fmla="val 340"/>
                  <a:gd name="f274" fmla="val 317"/>
                  <a:gd name="f275" fmla="val 291"/>
                  <a:gd name="f276" fmla="val 566"/>
                  <a:gd name="f277" fmla="val 267"/>
                  <a:gd name="f278" fmla="val 243"/>
                  <a:gd name="f279" fmla="val 564"/>
                  <a:gd name="f280" fmla="val 220"/>
                  <a:gd name="f281" fmla="val 194"/>
                  <a:gd name="f282" fmla="val 561"/>
                  <a:gd name="f283" fmla="val 170"/>
                  <a:gd name="f284" fmla="val 146"/>
                  <a:gd name="f285" fmla="val 559"/>
                  <a:gd name="f286" fmla="val 120"/>
                  <a:gd name="f287" fmla="val 557"/>
                  <a:gd name="f288" fmla="val 73"/>
                  <a:gd name="f289" fmla="val 47"/>
                  <a:gd name="f290" fmla="val 552"/>
                  <a:gd name="f291" fmla="val 23"/>
                  <a:gd name="f292" fmla="val 550"/>
                  <a:gd name="f293" fmla="val 9"/>
                  <a:gd name="f294" fmla="val 573"/>
                  <a:gd name="f295" fmla="val 21"/>
                  <a:gd name="f296" fmla="val 30"/>
                  <a:gd name="f297" fmla="val 592"/>
                  <a:gd name="f298" fmla="val 40"/>
                  <a:gd name="f299" fmla="val 611"/>
                  <a:gd name="f300" fmla="val 623"/>
                  <a:gd name="f301" fmla="val 63"/>
                  <a:gd name="f302" fmla="val 630"/>
                  <a:gd name="f303" fmla="val 85"/>
                  <a:gd name="f304" fmla="val 115"/>
                  <a:gd name="f305" fmla="val 687"/>
                  <a:gd name="f306" fmla="val 142"/>
                  <a:gd name="f307" fmla="val 711"/>
                  <a:gd name="f308" fmla="val 160"/>
                  <a:gd name="f309" fmla="val 722"/>
                  <a:gd name="f310" fmla="val 172"/>
                  <a:gd name="f311" fmla="val 732"/>
                  <a:gd name="f312" fmla="val 179"/>
                  <a:gd name="f313" fmla="val 741"/>
                  <a:gd name="f314" fmla="val 186"/>
                  <a:gd name="f315" fmla="val 758"/>
                  <a:gd name="f316" fmla="val 203"/>
                  <a:gd name="f317" fmla="val 798"/>
                  <a:gd name="f318" fmla="val 817"/>
                  <a:gd name="f319" fmla="val 208"/>
                  <a:gd name="f320" fmla="val 834"/>
                  <a:gd name="f321" fmla="val 857"/>
                  <a:gd name="f322" fmla="val 231"/>
                  <a:gd name="f323" fmla="val 872"/>
                  <a:gd name="f324" fmla="val 241"/>
                  <a:gd name="f325" fmla="val 876"/>
                  <a:gd name="f326" fmla="val 250"/>
                  <a:gd name="f327" fmla="val 883"/>
                  <a:gd name="f328" fmla="val 262"/>
                  <a:gd name="f329" fmla="val 898"/>
                  <a:gd name="f330" fmla="val 276"/>
                  <a:gd name="f331" fmla="val 905"/>
                  <a:gd name="f332" fmla="val 909"/>
                  <a:gd name="f333" fmla="val 312"/>
                  <a:gd name="f334" fmla="val 338"/>
                  <a:gd name="f335" fmla="val 940"/>
                  <a:gd name="f336" fmla="val 357"/>
                  <a:gd name="f337" fmla="val 366"/>
                  <a:gd name="f338" fmla="val 376"/>
                  <a:gd name="f339" fmla="val 945"/>
                  <a:gd name="f340" fmla="val 383"/>
                  <a:gd name="f341" fmla="val 933"/>
                  <a:gd name="f342" fmla="val 926"/>
                  <a:gd name="f343" fmla="val 919"/>
                  <a:gd name="f344" fmla="val 912"/>
                  <a:gd name="f345" fmla="val 416"/>
                  <a:gd name="f346" fmla="val 869"/>
                  <a:gd name="f347" fmla="val 430"/>
                  <a:gd name="f348" fmla="val 447"/>
                  <a:gd name="f349" fmla="val 855"/>
                  <a:gd name="f350" fmla="val 456"/>
                  <a:gd name="f351" fmla="val 850"/>
                  <a:gd name="f352" fmla="val 461"/>
                  <a:gd name="f353" fmla="val 843"/>
                  <a:gd name="f354" fmla="val 470"/>
                  <a:gd name="f355" fmla="val 482"/>
                  <a:gd name="f356" fmla="val 501"/>
                  <a:gd name="f357" fmla="val 853"/>
                  <a:gd name="f358" fmla="val 527"/>
                  <a:gd name="f359" fmla="val 541"/>
                  <a:gd name="f360" fmla="val 546"/>
                  <a:gd name="f361" fmla="val 551"/>
                  <a:gd name="f362" fmla="val 553"/>
                  <a:gd name="f363" fmla="val 563"/>
                  <a:gd name="f364" fmla="val 862"/>
                  <a:gd name="f365" fmla="val 577"/>
                  <a:gd name="f366" fmla="val 607"/>
                  <a:gd name="f367" fmla="val 619"/>
                  <a:gd name="f368" fmla="val 917"/>
                  <a:gd name="f369" fmla="val 638"/>
                  <a:gd name="f370" fmla="val 648"/>
                  <a:gd name="f371" fmla="val 947"/>
                  <a:gd name="f372" fmla="val 650"/>
                  <a:gd name="f373" fmla="val 959"/>
                  <a:gd name="f374" fmla="val 659"/>
                  <a:gd name="f375" fmla="val 978"/>
                  <a:gd name="f376" fmla="val 676"/>
                  <a:gd name="f377" fmla="val 1004"/>
                  <a:gd name="f378" fmla="val 1018"/>
                  <a:gd name="f379" fmla="val 688"/>
                  <a:gd name="f380" fmla="val 1042"/>
                  <a:gd name="f381" fmla="val 697"/>
                  <a:gd name="f382" fmla="val 709"/>
                  <a:gd name="f383" fmla="val 749"/>
                  <a:gd name="f384" fmla="val 1115"/>
                  <a:gd name="f385" fmla="val 768"/>
                  <a:gd name="f386" fmla="val 1127"/>
                  <a:gd name="f387" fmla="val 778"/>
                  <a:gd name="f388" fmla="val 1139"/>
                  <a:gd name="f389" fmla="val 780"/>
                  <a:gd name="f390" fmla="val 1149"/>
                  <a:gd name="f391" fmla="val 1158"/>
                  <a:gd name="f392" fmla="val 1186"/>
                  <a:gd name="f393" fmla="val 1198"/>
                  <a:gd name="f394" fmla="val 1201"/>
                  <a:gd name="f395" fmla="val 1203"/>
                  <a:gd name="f396" fmla="val 1239"/>
                  <a:gd name="f397" fmla="val 818"/>
                  <a:gd name="f398" fmla="val 1262"/>
                  <a:gd name="f399" fmla="val 825"/>
                  <a:gd name="f400" fmla="val 1276"/>
                  <a:gd name="f401" fmla="val 835"/>
                  <a:gd name="f402" fmla="val 851"/>
                  <a:gd name="f403" fmla="val 1286"/>
                  <a:gd name="f404" fmla="val 865"/>
                  <a:gd name="f405" fmla="val 1298"/>
                  <a:gd name="f406" fmla="val 884"/>
                  <a:gd name="f407" fmla="val 1302"/>
                  <a:gd name="f408" fmla="val 1305"/>
                  <a:gd name="f409" fmla="val 1326"/>
                  <a:gd name="f410" fmla="val 1331"/>
                  <a:gd name="f411" fmla="val 1343"/>
                  <a:gd name="f412" fmla="val 1340"/>
                  <a:gd name="f413" fmla="val 1336"/>
                  <a:gd name="f414" fmla="val 1333"/>
                  <a:gd name="f415" fmla="val 1321"/>
                  <a:gd name="f416" fmla="val 1279"/>
                  <a:gd name="f417" fmla="val 1269"/>
                  <a:gd name="f418" fmla="val 1014"/>
                  <a:gd name="f419" fmla="val 1243"/>
                  <a:gd name="f420" fmla="val 1010"/>
                  <a:gd name="f421" fmla="val 1234"/>
                  <a:gd name="f422" fmla="val 1005"/>
                  <a:gd name="f423" fmla="val 1215"/>
                  <a:gd name="f424" fmla="val 1208"/>
                  <a:gd name="f425" fmla="val 1182"/>
                  <a:gd name="f426" fmla="val 1175"/>
                  <a:gd name="f427" fmla="val 986"/>
                  <a:gd name="f428" fmla="val 1146"/>
                  <a:gd name="f429" fmla="val 1156"/>
                  <a:gd name="f430" fmla="val 1120"/>
                  <a:gd name="f431" fmla="val 1096"/>
                  <a:gd name="f432" fmla="val 1094"/>
                  <a:gd name="f433" fmla="val 1092"/>
                  <a:gd name="f434" fmla="val 1054"/>
                  <a:gd name="f435" fmla="val 1070"/>
                  <a:gd name="f436" fmla="val 1063"/>
                  <a:gd name="f437" fmla="val 1035"/>
                  <a:gd name="f438" fmla="val 1023"/>
                  <a:gd name="f439" fmla="val 1118"/>
                  <a:gd name="f440" fmla="val 1016"/>
                  <a:gd name="f441" fmla="val 1121"/>
                  <a:gd name="f442" fmla="val 985"/>
                  <a:gd name="f443" fmla="val 983"/>
                  <a:gd name="f444" fmla="val 1107"/>
                  <a:gd name="f445" fmla="val 1109"/>
                  <a:gd name="f446" fmla="val 992"/>
                  <a:gd name="f447" fmla="val 999"/>
                  <a:gd name="f448" fmla="val 1130"/>
                  <a:gd name="f449" fmla="val 990"/>
                  <a:gd name="f450" fmla="val 1142"/>
                  <a:gd name="f451" fmla="val 1159"/>
                  <a:gd name="f452" fmla="val 1147"/>
                  <a:gd name="f453" fmla="val 1011"/>
                  <a:gd name="f454" fmla="val 1154"/>
                  <a:gd name="f455" fmla="val 1009"/>
                  <a:gd name="f456" fmla="val 997"/>
                  <a:gd name="f457" fmla="val 980"/>
                  <a:gd name="f458" fmla="val 1211"/>
                  <a:gd name="f459" fmla="val 1241"/>
                  <a:gd name="f460" fmla="val 954"/>
                  <a:gd name="f461" fmla="val 1253"/>
                  <a:gd name="f462" fmla="val 1265"/>
                  <a:gd name="f463" fmla="val 931"/>
                  <a:gd name="f464" fmla="val 1293"/>
                  <a:gd name="f465" fmla="val 893"/>
                  <a:gd name="f466" fmla="val 881"/>
                  <a:gd name="f467" fmla="val 1282"/>
                  <a:gd name="f468" fmla="val 874"/>
                  <a:gd name="f469" fmla="val 867"/>
                  <a:gd name="f470" fmla="val 886"/>
                  <a:gd name="f471" fmla="val 891"/>
                  <a:gd name="f472" fmla="val 1379"/>
                  <a:gd name="f473" fmla="val 1402"/>
                  <a:gd name="f474" fmla="val 846"/>
                  <a:gd name="f475" fmla="val 841"/>
                  <a:gd name="f476" fmla="val 829"/>
                  <a:gd name="f477" fmla="val 1412"/>
                  <a:gd name="f478" fmla="val 1416"/>
                  <a:gd name="f479" fmla="val 796"/>
                  <a:gd name="f480" fmla="val 1419"/>
                  <a:gd name="f481" fmla="val 791"/>
                  <a:gd name="f482" fmla="val 770"/>
                  <a:gd name="f483" fmla="val 763"/>
                  <a:gd name="f484" fmla="val 746"/>
                  <a:gd name="f485" fmla="val 734"/>
                  <a:gd name="f486" fmla="val 720"/>
                  <a:gd name="f487" fmla="val 713"/>
                  <a:gd name="f488" fmla="val 699"/>
                  <a:gd name="f489" fmla="val 692"/>
                  <a:gd name="f490" fmla="val 685"/>
                  <a:gd name="f491" fmla="val 677"/>
                  <a:gd name="f492" fmla="+- 0 0 -90"/>
                  <a:gd name="f493" fmla="*/ f4 1 1431"/>
                  <a:gd name="f494" fmla="*/ f5 1 1345"/>
                  <a:gd name="f495" fmla="+- f8 0 f6"/>
                  <a:gd name="f496" fmla="+- f7 0 f6"/>
                  <a:gd name="f497" fmla="*/ f492 f0 1"/>
                  <a:gd name="f498" fmla="*/ f496 1 1431"/>
                  <a:gd name="f499" fmla="*/ f495 1 1345"/>
                  <a:gd name="f500" fmla="*/ 1711325 f496 1"/>
                  <a:gd name="f501" fmla="*/ 1681163 f495 1"/>
                  <a:gd name="f502" fmla="*/ 1658937 f496 1"/>
                  <a:gd name="f503" fmla="*/ 2049463 f495 1"/>
                  <a:gd name="f504" fmla="*/ 1644650 f496 1"/>
                  <a:gd name="f505" fmla="*/ 1800225 f495 1"/>
                  <a:gd name="f506" fmla="*/ 2063750 f496 1"/>
                  <a:gd name="f507" fmla="*/ 1420813 f495 1"/>
                  <a:gd name="f508" fmla="*/ 1768475 f496 1"/>
                  <a:gd name="f509" fmla="*/ 1651000 f495 1"/>
                  <a:gd name="f510" fmla="*/ 2259012 f496 1"/>
                  <a:gd name="f511" fmla="*/ 1033463 f495 1"/>
                  <a:gd name="f512" fmla="*/ 2206625 f496 1"/>
                  <a:gd name="f513" fmla="*/ 920750 f495 1"/>
                  <a:gd name="f514" fmla="*/ 2162175 f496 1"/>
                  <a:gd name="f515" fmla="*/ 703263 f495 1"/>
                  <a:gd name="f516" fmla="*/ 2117725 f496 1"/>
                  <a:gd name="f517" fmla="*/ 563563 f495 1"/>
                  <a:gd name="f518" fmla="*/ 2038350 f496 1"/>
                  <a:gd name="f519" fmla="*/ 549275 f495 1"/>
                  <a:gd name="f520" fmla="*/ 1925637 f496 1"/>
                  <a:gd name="f521" fmla="*/ 519113 f495 1"/>
                  <a:gd name="f522" fmla="*/ 1854200 f496 1"/>
                  <a:gd name="f523" fmla="*/ 522288 f495 1"/>
                  <a:gd name="f524" fmla="*/ 1749425 f496 1"/>
                  <a:gd name="f525" fmla="*/ 546100 f495 1"/>
                  <a:gd name="f526" fmla="*/ 1697037 f496 1"/>
                  <a:gd name="f527" fmla="*/ 534988 f495 1"/>
                  <a:gd name="f528" fmla="*/ 1647825 f496 1"/>
                  <a:gd name="f529" fmla="*/ 1617662 f496 1"/>
                  <a:gd name="f530" fmla="*/ 1579562 f496 1"/>
                  <a:gd name="f531" fmla="*/ 541338 f495 1"/>
                  <a:gd name="f532" fmla="*/ 1516062 f496 1"/>
                  <a:gd name="f533" fmla="*/ 530225 f495 1"/>
                  <a:gd name="f534" fmla="*/ 1466850 f496 1"/>
                  <a:gd name="f535" fmla="*/ 492125 f495 1"/>
                  <a:gd name="f536" fmla="*/ 1358900 f496 1"/>
                  <a:gd name="f537" fmla="*/ 485775 f495 1"/>
                  <a:gd name="f538" fmla="*/ 1268412 f496 1"/>
                  <a:gd name="f539" fmla="*/ 433388 f495 1"/>
                  <a:gd name="f540" fmla="*/ 1196975 f496 1"/>
                  <a:gd name="f541" fmla="*/ 1144587 f496 1"/>
                  <a:gd name="f542" fmla="*/ 252413 f495 1"/>
                  <a:gd name="f543" fmla="*/ 11113 f495 1"/>
                  <a:gd name="f544" fmla="*/ 900112 f496 1"/>
                  <a:gd name="f545" fmla="*/ 7938 f495 1"/>
                  <a:gd name="f546" fmla="*/ 657225 f496 1"/>
                  <a:gd name="f547" fmla="*/ 0 f495 1"/>
                  <a:gd name="f548" fmla="*/ 638175 f496 1"/>
                  <a:gd name="f549" fmla="*/ 398463 f495 1"/>
                  <a:gd name="f550" fmla="*/ 619125 f496 1"/>
                  <a:gd name="f551" fmla="*/ 849313 f495 1"/>
                  <a:gd name="f552" fmla="*/ 349250 f496 1"/>
                  <a:gd name="f553" fmla="*/ 895350 f495 1"/>
                  <a:gd name="f554" fmla="*/ 36512 f496 1"/>
                  <a:gd name="f555" fmla="*/ 876300 f495 1"/>
                  <a:gd name="f556" fmla="*/ 63500 f496 1"/>
                  <a:gd name="f557" fmla="*/ 969963 f495 1"/>
                  <a:gd name="f558" fmla="*/ 284162 f496 1"/>
                  <a:gd name="f559" fmla="*/ 1176338 f495 1"/>
                  <a:gd name="f560" fmla="*/ 396875 f496 1"/>
                  <a:gd name="f561" fmla="*/ 1401763 f495 1"/>
                  <a:gd name="f562" fmla="*/ 596900 f496 1"/>
                  <a:gd name="f563" fmla="*/ 1500188 f495 1"/>
                  <a:gd name="f564" fmla="*/ 682625 f496 1"/>
                  <a:gd name="f565" fmla="*/ 1360488 f495 1"/>
                  <a:gd name="f566" fmla="*/ 858837 f496 1"/>
                  <a:gd name="f567" fmla="*/ 1357313 f495 1"/>
                  <a:gd name="f568" fmla="*/ 960437 f496 1"/>
                  <a:gd name="f569" fmla="*/ 1425575 f495 1"/>
                  <a:gd name="f570" fmla="*/ 1073150 f496 1"/>
                  <a:gd name="f571" fmla="*/ 1593850 f495 1"/>
                  <a:gd name="f572" fmla="*/ 1166812 f496 1"/>
                  <a:gd name="f573" fmla="*/ 1744663 f495 1"/>
                  <a:gd name="f574" fmla="*/ 1246187 f496 1"/>
                  <a:gd name="f575" fmla="*/ 1871663 f495 1"/>
                  <a:gd name="f576" fmla="*/ 1298575 f496 1"/>
                  <a:gd name="f577" fmla="*/ 2003425 f495 1"/>
                  <a:gd name="f578" fmla="*/ 1422400 f496 1"/>
                  <a:gd name="f579" fmla="*/ 2071688 f495 1"/>
                  <a:gd name="f580" fmla="*/ 1631950 f496 1"/>
                  <a:gd name="f581" fmla="*/ 2135188 f495 1"/>
                  <a:gd name="f582" fmla="*/ 1620837 f496 1"/>
                  <a:gd name="f583" fmla="*/ 2030413 f495 1"/>
                  <a:gd name="f584" fmla="*/ 1606550 f496 1"/>
                  <a:gd name="f585" fmla="*/ 1876425 f495 1"/>
                  <a:gd name="f586" fmla="*/ 1827213 f495 1"/>
                  <a:gd name="f587" fmla="*/ 1681162 f496 1"/>
                  <a:gd name="f588" fmla="*/ 1692275 f495 1"/>
                  <a:gd name="f589" fmla="*/ 1700212 f496 1"/>
                  <a:gd name="f590" fmla="*/ 1673225 f495 1"/>
                  <a:gd name="f591" fmla="*/ 1774825 f496 1"/>
                  <a:gd name="f592" fmla="*/ 1624013 f495 1"/>
                  <a:gd name="f593" fmla="*/ 1574800 f495 1"/>
                  <a:gd name="f594" fmla="*/ 1820862 f496 1"/>
                  <a:gd name="f595" fmla="*/ 1604963 f495 1"/>
                  <a:gd name="f596" fmla="*/ 2008187 f496 1"/>
                  <a:gd name="f597" fmla="*/ 1477963 f495 1"/>
                  <a:gd name="f598" fmla="*/ 2041525 f496 1"/>
                  <a:gd name="f599" fmla="*/ 1376363 f495 1"/>
                  <a:gd name="f600" fmla="*/ 2230437 f496 1"/>
                  <a:gd name="f601" fmla="*/ 1282700 f495 1"/>
                  <a:gd name="f602" fmla="*/ 2244725 f496 1"/>
                  <a:gd name="f603" fmla="*/ 1165225 f495 1"/>
                  <a:gd name="f604" fmla="*/ f497 1 f3"/>
                  <a:gd name="f605" fmla="*/ f500 1 1431"/>
                  <a:gd name="f606" fmla="*/ f501 1 1345"/>
                  <a:gd name="f607" fmla="*/ f502 1 1431"/>
                  <a:gd name="f608" fmla="*/ f503 1 1345"/>
                  <a:gd name="f609" fmla="*/ f504 1 1431"/>
                  <a:gd name="f610" fmla="*/ f505 1 1345"/>
                  <a:gd name="f611" fmla="*/ f506 1 1431"/>
                  <a:gd name="f612" fmla="*/ f507 1 1345"/>
                  <a:gd name="f613" fmla="*/ f508 1 1431"/>
                  <a:gd name="f614" fmla="*/ f509 1 1345"/>
                  <a:gd name="f615" fmla="*/ f510 1 1431"/>
                  <a:gd name="f616" fmla="*/ f511 1 1345"/>
                  <a:gd name="f617" fmla="*/ f512 1 1431"/>
                  <a:gd name="f618" fmla="*/ f513 1 1345"/>
                  <a:gd name="f619" fmla="*/ f514 1 1431"/>
                  <a:gd name="f620" fmla="*/ f515 1 1345"/>
                  <a:gd name="f621" fmla="*/ f516 1 1431"/>
                  <a:gd name="f622" fmla="*/ f517 1 1345"/>
                  <a:gd name="f623" fmla="*/ f518 1 1431"/>
                  <a:gd name="f624" fmla="*/ f519 1 1345"/>
                  <a:gd name="f625" fmla="*/ f520 1 1431"/>
                  <a:gd name="f626" fmla="*/ f521 1 1345"/>
                  <a:gd name="f627" fmla="*/ f522 1 1431"/>
                  <a:gd name="f628" fmla="*/ f523 1 1345"/>
                  <a:gd name="f629" fmla="*/ f524 1 1431"/>
                  <a:gd name="f630" fmla="*/ f525 1 1345"/>
                  <a:gd name="f631" fmla="*/ f526 1 1431"/>
                  <a:gd name="f632" fmla="*/ f527 1 1345"/>
                  <a:gd name="f633" fmla="*/ f528 1 1431"/>
                  <a:gd name="f634" fmla="*/ f529 1 1431"/>
                  <a:gd name="f635" fmla="*/ f530 1 1431"/>
                  <a:gd name="f636" fmla="*/ f531 1 1345"/>
                  <a:gd name="f637" fmla="*/ f532 1 1431"/>
                  <a:gd name="f638" fmla="*/ f533 1 1345"/>
                  <a:gd name="f639" fmla="*/ f534 1 1431"/>
                  <a:gd name="f640" fmla="*/ f535 1 1345"/>
                  <a:gd name="f641" fmla="*/ f536 1 1431"/>
                  <a:gd name="f642" fmla="*/ f537 1 1345"/>
                  <a:gd name="f643" fmla="*/ f538 1 1431"/>
                  <a:gd name="f644" fmla="*/ f539 1 1345"/>
                  <a:gd name="f645" fmla="*/ f540 1 1431"/>
                  <a:gd name="f646" fmla="*/ f541 1 1431"/>
                  <a:gd name="f647" fmla="*/ f542 1 1345"/>
                  <a:gd name="f648" fmla="*/ f543 1 1345"/>
                  <a:gd name="f649" fmla="*/ f544 1 1431"/>
                  <a:gd name="f650" fmla="*/ f545 1 1345"/>
                  <a:gd name="f651" fmla="*/ f546 1 1431"/>
                  <a:gd name="f652" fmla="*/ f547 1 1345"/>
                  <a:gd name="f653" fmla="*/ f548 1 1431"/>
                  <a:gd name="f654" fmla="*/ f549 1 1345"/>
                  <a:gd name="f655" fmla="*/ f550 1 1431"/>
                  <a:gd name="f656" fmla="*/ f551 1 1345"/>
                  <a:gd name="f657" fmla="*/ f552 1 1431"/>
                  <a:gd name="f658" fmla="*/ f553 1 1345"/>
                  <a:gd name="f659" fmla="*/ f554 1 1431"/>
                  <a:gd name="f660" fmla="*/ f555 1 1345"/>
                  <a:gd name="f661" fmla="*/ f556 1 1431"/>
                  <a:gd name="f662" fmla="*/ f557 1 1345"/>
                  <a:gd name="f663" fmla="*/ f558 1 1431"/>
                  <a:gd name="f664" fmla="*/ f559 1 1345"/>
                  <a:gd name="f665" fmla="*/ f560 1 1431"/>
                  <a:gd name="f666" fmla="*/ f561 1 1345"/>
                  <a:gd name="f667" fmla="*/ f562 1 1431"/>
                  <a:gd name="f668" fmla="*/ f563 1 1345"/>
                  <a:gd name="f669" fmla="*/ f564 1 1431"/>
                  <a:gd name="f670" fmla="*/ f565 1 1345"/>
                  <a:gd name="f671" fmla="*/ f566 1 1431"/>
                  <a:gd name="f672" fmla="*/ f567 1 1345"/>
                  <a:gd name="f673" fmla="*/ f568 1 1431"/>
                  <a:gd name="f674" fmla="*/ f569 1 1345"/>
                  <a:gd name="f675" fmla="*/ f570 1 1431"/>
                  <a:gd name="f676" fmla="*/ f571 1 1345"/>
                  <a:gd name="f677" fmla="*/ f572 1 1431"/>
                  <a:gd name="f678" fmla="*/ f573 1 1345"/>
                  <a:gd name="f679" fmla="*/ f574 1 1431"/>
                  <a:gd name="f680" fmla="*/ f575 1 1345"/>
                  <a:gd name="f681" fmla="*/ f576 1 1431"/>
                  <a:gd name="f682" fmla="*/ f577 1 1345"/>
                  <a:gd name="f683" fmla="*/ f578 1 1431"/>
                  <a:gd name="f684" fmla="*/ f579 1 1345"/>
                  <a:gd name="f685" fmla="*/ f580 1 1431"/>
                  <a:gd name="f686" fmla="*/ f581 1 1345"/>
                  <a:gd name="f687" fmla="*/ f582 1 1431"/>
                  <a:gd name="f688" fmla="*/ f583 1 1345"/>
                  <a:gd name="f689" fmla="*/ f584 1 1431"/>
                  <a:gd name="f690" fmla="*/ f585 1 1345"/>
                  <a:gd name="f691" fmla="*/ f586 1 1345"/>
                  <a:gd name="f692" fmla="*/ f587 1 1431"/>
                  <a:gd name="f693" fmla="*/ f588 1 1345"/>
                  <a:gd name="f694" fmla="*/ f589 1 1431"/>
                  <a:gd name="f695" fmla="*/ f590 1 1345"/>
                  <a:gd name="f696" fmla="*/ f591 1 1431"/>
                  <a:gd name="f697" fmla="*/ f592 1 1345"/>
                  <a:gd name="f698" fmla="*/ f593 1 1345"/>
                  <a:gd name="f699" fmla="*/ f594 1 1431"/>
                  <a:gd name="f700" fmla="*/ f595 1 1345"/>
                  <a:gd name="f701" fmla="*/ f596 1 1431"/>
                  <a:gd name="f702" fmla="*/ f597 1 1345"/>
                  <a:gd name="f703" fmla="*/ f598 1 1431"/>
                  <a:gd name="f704" fmla="*/ f599 1 1345"/>
                  <a:gd name="f705" fmla="*/ f600 1 1431"/>
                  <a:gd name="f706" fmla="*/ f601 1 1345"/>
                  <a:gd name="f707" fmla="*/ f602 1 1431"/>
                  <a:gd name="f708" fmla="*/ f603 1 1345"/>
                  <a:gd name="f709" fmla="*/ 0 1 f498"/>
                  <a:gd name="f710" fmla="*/ f7 1 f498"/>
                  <a:gd name="f711" fmla="*/ 0 1 f499"/>
                  <a:gd name="f712" fmla="*/ f8 1 f499"/>
                  <a:gd name="f713" fmla="+- f604 0 f1"/>
                  <a:gd name="f714" fmla="*/ f605 1 f498"/>
                  <a:gd name="f715" fmla="*/ f606 1 f499"/>
                  <a:gd name="f716" fmla="*/ f607 1 f498"/>
                  <a:gd name="f717" fmla="*/ f608 1 f499"/>
                  <a:gd name="f718" fmla="*/ f609 1 f498"/>
                  <a:gd name="f719" fmla="*/ f610 1 f499"/>
                  <a:gd name="f720" fmla="*/ f611 1 f498"/>
                  <a:gd name="f721" fmla="*/ f612 1 f499"/>
                  <a:gd name="f722" fmla="*/ f613 1 f498"/>
                  <a:gd name="f723" fmla="*/ f614 1 f499"/>
                  <a:gd name="f724" fmla="*/ f615 1 f498"/>
                  <a:gd name="f725" fmla="*/ f616 1 f499"/>
                  <a:gd name="f726" fmla="*/ f617 1 f498"/>
                  <a:gd name="f727" fmla="*/ f618 1 f499"/>
                  <a:gd name="f728" fmla="*/ f619 1 f498"/>
                  <a:gd name="f729" fmla="*/ f620 1 f499"/>
                  <a:gd name="f730" fmla="*/ f621 1 f498"/>
                  <a:gd name="f731" fmla="*/ f622 1 f499"/>
                  <a:gd name="f732" fmla="*/ f623 1 f498"/>
                  <a:gd name="f733" fmla="*/ f624 1 f499"/>
                  <a:gd name="f734" fmla="*/ f625 1 f498"/>
                  <a:gd name="f735" fmla="*/ f626 1 f499"/>
                  <a:gd name="f736" fmla="*/ f627 1 f498"/>
                  <a:gd name="f737" fmla="*/ f628 1 f499"/>
                  <a:gd name="f738" fmla="*/ f629 1 f498"/>
                  <a:gd name="f739" fmla="*/ f630 1 f499"/>
                  <a:gd name="f740" fmla="*/ f631 1 f498"/>
                  <a:gd name="f741" fmla="*/ f632 1 f499"/>
                  <a:gd name="f742" fmla="*/ f633 1 f498"/>
                  <a:gd name="f743" fmla="*/ f634 1 f498"/>
                  <a:gd name="f744" fmla="*/ f635 1 f498"/>
                  <a:gd name="f745" fmla="*/ f636 1 f499"/>
                  <a:gd name="f746" fmla="*/ f637 1 f498"/>
                  <a:gd name="f747" fmla="*/ f638 1 f499"/>
                  <a:gd name="f748" fmla="*/ f639 1 f498"/>
                  <a:gd name="f749" fmla="*/ f640 1 f499"/>
                  <a:gd name="f750" fmla="*/ f641 1 f498"/>
                  <a:gd name="f751" fmla="*/ f642 1 f499"/>
                  <a:gd name="f752" fmla="*/ f643 1 f498"/>
                  <a:gd name="f753" fmla="*/ f644 1 f499"/>
                  <a:gd name="f754" fmla="*/ f645 1 f498"/>
                  <a:gd name="f755" fmla="*/ f646 1 f498"/>
                  <a:gd name="f756" fmla="*/ f647 1 f499"/>
                  <a:gd name="f757" fmla="*/ f648 1 f499"/>
                  <a:gd name="f758" fmla="*/ f649 1 f498"/>
                  <a:gd name="f759" fmla="*/ f650 1 f499"/>
                  <a:gd name="f760" fmla="*/ f651 1 f498"/>
                  <a:gd name="f761" fmla="*/ f652 1 f499"/>
                  <a:gd name="f762" fmla="*/ f653 1 f498"/>
                  <a:gd name="f763" fmla="*/ f654 1 f499"/>
                  <a:gd name="f764" fmla="*/ f655 1 f498"/>
                  <a:gd name="f765" fmla="*/ f656 1 f499"/>
                  <a:gd name="f766" fmla="*/ f657 1 f498"/>
                  <a:gd name="f767" fmla="*/ f658 1 f499"/>
                  <a:gd name="f768" fmla="*/ f659 1 f498"/>
                  <a:gd name="f769" fmla="*/ f660 1 f499"/>
                  <a:gd name="f770" fmla="*/ f661 1 f498"/>
                  <a:gd name="f771" fmla="*/ f662 1 f499"/>
                  <a:gd name="f772" fmla="*/ f663 1 f498"/>
                  <a:gd name="f773" fmla="*/ f664 1 f499"/>
                  <a:gd name="f774" fmla="*/ f665 1 f498"/>
                  <a:gd name="f775" fmla="*/ f666 1 f499"/>
                  <a:gd name="f776" fmla="*/ f667 1 f498"/>
                  <a:gd name="f777" fmla="*/ f668 1 f499"/>
                  <a:gd name="f778" fmla="*/ f669 1 f498"/>
                  <a:gd name="f779" fmla="*/ f670 1 f499"/>
                  <a:gd name="f780" fmla="*/ f671 1 f498"/>
                  <a:gd name="f781" fmla="*/ f672 1 f499"/>
                  <a:gd name="f782" fmla="*/ f673 1 f498"/>
                  <a:gd name="f783" fmla="*/ f674 1 f499"/>
                  <a:gd name="f784" fmla="*/ f675 1 f498"/>
                  <a:gd name="f785" fmla="*/ f676 1 f499"/>
                  <a:gd name="f786" fmla="*/ f677 1 f498"/>
                  <a:gd name="f787" fmla="*/ f678 1 f499"/>
                  <a:gd name="f788" fmla="*/ f679 1 f498"/>
                  <a:gd name="f789" fmla="*/ f680 1 f499"/>
                  <a:gd name="f790" fmla="*/ f681 1 f498"/>
                  <a:gd name="f791" fmla="*/ f682 1 f499"/>
                  <a:gd name="f792" fmla="*/ f683 1 f498"/>
                  <a:gd name="f793" fmla="*/ f684 1 f499"/>
                  <a:gd name="f794" fmla="*/ f685 1 f498"/>
                  <a:gd name="f795" fmla="*/ f686 1 f499"/>
                  <a:gd name="f796" fmla="*/ f687 1 f498"/>
                  <a:gd name="f797" fmla="*/ f688 1 f499"/>
                  <a:gd name="f798" fmla="*/ f689 1 f498"/>
                  <a:gd name="f799" fmla="*/ f690 1 f499"/>
                  <a:gd name="f800" fmla="*/ f691 1 f499"/>
                  <a:gd name="f801" fmla="*/ f692 1 f498"/>
                  <a:gd name="f802" fmla="*/ f693 1 f499"/>
                  <a:gd name="f803" fmla="*/ f694 1 f498"/>
                  <a:gd name="f804" fmla="*/ f695 1 f499"/>
                  <a:gd name="f805" fmla="*/ f696 1 f498"/>
                  <a:gd name="f806" fmla="*/ f697 1 f499"/>
                  <a:gd name="f807" fmla="*/ f698 1 f499"/>
                  <a:gd name="f808" fmla="*/ f699 1 f498"/>
                  <a:gd name="f809" fmla="*/ f700 1 f499"/>
                  <a:gd name="f810" fmla="*/ f701 1 f498"/>
                  <a:gd name="f811" fmla="*/ f702 1 f499"/>
                  <a:gd name="f812" fmla="*/ f703 1 f498"/>
                  <a:gd name="f813" fmla="*/ f704 1 f499"/>
                  <a:gd name="f814" fmla="*/ f705 1 f498"/>
                  <a:gd name="f815" fmla="*/ f706 1 f499"/>
                  <a:gd name="f816" fmla="*/ f707 1 f498"/>
                  <a:gd name="f817" fmla="*/ f708 1 f499"/>
                  <a:gd name="f818" fmla="*/ f709 f493 1"/>
                  <a:gd name="f819" fmla="*/ f710 f493 1"/>
                  <a:gd name="f820" fmla="*/ f712 f494 1"/>
                  <a:gd name="f821" fmla="*/ f711 f494 1"/>
                  <a:gd name="f822" fmla="*/ f714 f493 1"/>
                  <a:gd name="f823" fmla="*/ f715 f494 1"/>
                  <a:gd name="f824" fmla="*/ f716 f493 1"/>
                  <a:gd name="f825" fmla="*/ f717 f494 1"/>
                  <a:gd name="f826" fmla="*/ f718 f493 1"/>
                  <a:gd name="f827" fmla="*/ f719 f494 1"/>
                  <a:gd name="f828" fmla="*/ f720 f493 1"/>
                  <a:gd name="f829" fmla="*/ f721 f494 1"/>
                  <a:gd name="f830" fmla="*/ f722 f493 1"/>
                  <a:gd name="f831" fmla="*/ f723 f494 1"/>
                  <a:gd name="f832" fmla="*/ f724 f493 1"/>
                  <a:gd name="f833" fmla="*/ f725 f494 1"/>
                  <a:gd name="f834" fmla="*/ f726 f493 1"/>
                  <a:gd name="f835" fmla="*/ f727 f494 1"/>
                  <a:gd name="f836" fmla="*/ f728 f493 1"/>
                  <a:gd name="f837" fmla="*/ f729 f494 1"/>
                  <a:gd name="f838" fmla="*/ f730 f493 1"/>
                  <a:gd name="f839" fmla="*/ f731 f494 1"/>
                  <a:gd name="f840" fmla="*/ f732 f493 1"/>
                  <a:gd name="f841" fmla="*/ f733 f494 1"/>
                  <a:gd name="f842" fmla="*/ f734 f493 1"/>
                  <a:gd name="f843" fmla="*/ f735 f494 1"/>
                  <a:gd name="f844" fmla="*/ f736 f493 1"/>
                  <a:gd name="f845" fmla="*/ f737 f494 1"/>
                  <a:gd name="f846" fmla="*/ f738 f493 1"/>
                  <a:gd name="f847" fmla="*/ f739 f494 1"/>
                  <a:gd name="f848" fmla="*/ f740 f493 1"/>
                  <a:gd name="f849" fmla="*/ f741 f494 1"/>
                  <a:gd name="f850" fmla="*/ f742 f493 1"/>
                  <a:gd name="f851" fmla="*/ f743 f493 1"/>
                  <a:gd name="f852" fmla="*/ f744 f493 1"/>
                  <a:gd name="f853" fmla="*/ f745 f494 1"/>
                  <a:gd name="f854" fmla="*/ f746 f493 1"/>
                  <a:gd name="f855" fmla="*/ f747 f494 1"/>
                  <a:gd name="f856" fmla="*/ f748 f493 1"/>
                  <a:gd name="f857" fmla="*/ f749 f494 1"/>
                  <a:gd name="f858" fmla="*/ f750 f493 1"/>
                  <a:gd name="f859" fmla="*/ f751 f494 1"/>
                  <a:gd name="f860" fmla="*/ f752 f493 1"/>
                  <a:gd name="f861" fmla="*/ f753 f494 1"/>
                  <a:gd name="f862" fmla="*/ f754 f493 1"/>
                  <a:gd name="f863" fmla="*/ f755 f493 1"/>
                  <a:gd name="f864" fmla="*/ f756 f494 1"/>
                  <a:gd name="f865" fmla="*/ f757 f494 1"/>
                  <a:gd name="f866" fmla="*/ f758 f493 1"/>
                  <a:gd name="f867" fmla="*/ f759 f494 1"/>
                  <a:gd name="f868" fmla="*/ f760 f493 1"/>
                  <a:gd name="f869" fmla="*/ f761 f494 1"/>
                  <a:gd name="f870" fmla="*/ f762 f493 1"/>
                  <a:gd name="f871" fmla="*/ f763 f494 1"/>
                  <a:gd name="f872" fmla="*/ f764 f493 1"/>
                  <a:gd name="f873" fmla="*/ f765 f494 1"/>
                  <a:gd name="f874" fmla="*/ f766 f493 1"/>
                  <a:gd name="f875" fmla="*/ f767 f494 1"/>
                  <a:gd name="f876" fmla="*/ f768 f493 1"/>
                  <a:gd name="f877" fmla="*/ f769 f494 1"/>
                  <a:gd name="f878" fmla="*/ f770 f493 1"/>
                  <a:gd name="f879" fmla="*/ f771 f494 1"/>
                  <a:gd name="f880" fmla="*/ f772 f493 1"/>
                  <a:gd name="f881" fmla="*/ f773 f494 1"/>
                  <a:gd name="f882" fmla="*/ f774 f493 1"/>
                  <a:gd name="f883" fmla="*/ f775 f494 1"/>
                  <a:gd name="f884" fmla="*/ f776 f493 1"/>
                  <a:gd name="f885" fmla="*/ f777 f494 1"/>
                  <a:gd name="f886" fmla="*/ f778 f493 1"/>
                  <a:gd name="f887" fmla="*/ f779 f494 1"/>
                  <a:gd name="f888" fmla="*/ f780 f493 1"/>
                  <a:gd name="f889" fmla="*/ f781 f494 1"/>
                  <a:gd name="f890" fmla="*/ f782 f493 1"/>
                  <a:gd name="f891" fmla="*/ f783 f494 1"/>
                  <a:gd name="f892" fmla="*/ f784 f493 1"/>
                  <a:gd name="f893" fmla="*/ f785 f494 1"/>
                  <a:gd name="f894" fmla="*/ f786 f493 1"/>
                  <a:gd name="f895" fmla="*/ f787 f494 1"/>
                  <a:gd name="f896" fmla="*/ f788 f493 1"/>
                  <a:gd name="f897" fmla="*/ f789 f494 1"/>
                  <a:gd name="f898" fmla="*/ f790 f493 1"/>
                  <a:gd name="f899" fmla="*/ f791 f494 1"/>
                  <a:gd name="f900" fmla="*/ f792 f493 1"/>
                  <a:gd name="f901" fmla="*/ f793 f494 1"/>
                  <a:gd name="f902" fmla="*/ f794 f493 1"/>
                  <a:gd name="f903" fmla="*/ f795 f494 1"/>
                  <a:gd name="f904" fmla="*/ f796 f493 1"/>
                  <a:gd name="f905" fmla="*/ f797 f494 1"/>
                  <a:gd name="f906" fmla="*/ f798 f493 1"/>
                  <a:gd name="f907" fmla="*/ f799 f494 1"/>
                  <a:gd name="f908" fmla="*/ f800 f494 1"/>
                  <a:gd name="f909" fmla="*/ f801 f493 1"/>
                  <a:gd name="f910" fmla="*/ f802 f494 1"/>
                  <a:gd name="f911" fmla="*/ f803 f493 1"/>
                  <a:gd name="f912" fmla="*/ f804 f494 1"/>
                  <a:gd name="f913" fmla="*/ f805 f493 1"/>
                  <a:gd name="f914" fmla="*/ f806 f494 1"/>
                  <a:gd name="f915" fmla="*/ f807 f494 1"/>
                  <a:gd name="f916" fmla="*/ f808 f493 1"/>
                  <a:gd name="f917" fmla="*/ f809 f494 1"/>
                  <a:gd name="f918" fmla="*/ f810 f493 1"/>
                  <a:gd name="f919" fmla="*/ f811 f494 1"/>
                  <a:gd name="f920" fmla="*/ f812 f493 1"/>
                  <a:gd name="f921" fmla="*/ f813 f494 1"/>
                  <a:gd name="f922" fmla="*/ f814 f493 1"/>
                  <a:gd name="f923" fmla="*/ f815 f494 1"/>
                  <a:gd name="f924" fmla="*/ f816 f493 1"/>
                  <a:gd name="f925" fmla="*/ f817 f494 1"/>
                </a:gdLst>
                <a:ahLst/>
                <a:cxnLst>
                  <a:cxn ang="3cd4">
                    <a:pos x="hc" y="t"/>
                  </a:cxn>
                  <a:cxn ang="0">
                    <a:pos x="r" y="vc"/>
                  </a:cxn>
                  <a:cxn ang="cd4">
                    <a:pos x="hc" y="b"/>
                  </a:cxn>
                  <a:cxn ang="cd2">
                    <a:pos x="l" y="vc"/>
                  </a:cxn>
                  <a:cxn ang="f713">
                    <a:pos x="f822" y="f823"/>
                  </a:cxn>
                  <a:cxn ang="f713">
                    <a:pos x="f824" y="f825"/>
                  </a:cxn>
                  <a:cxn ang="f713">
                    <a:pos x="f826" y="f827"/>
                  </a:cxn>
                  <a:cxn ang="f713">
                    <a:pos x="f828" y="f829"/>
                  </a:cxn>
                  <a:cxn ang="f713">
                    <a:pos x="f830" y="f831"/>
                  </a:cxn>
                  <a:cxn ang="f713">
                    <a:pos x="f832" y="f833"/>
                  </a:cxn>
                  <a:cxn ang="f713">
                    <a:pos x="f834" y="f835"/>
                  </a:cxn>
                  <a:cxn ang="f713">
                    <a:pos x="f836" y="f837"/>
                  </a:cxn>
                  <a:cxn ang="f713">
                    <a:pos x="f838" y="f839"/>
                  </a:cxn>
                  <a:cxn ang="f713">
                    <a:pos x="f840" y="f841"/>
                  </a:cxn>
                  <a:cxn ang="f713">
                    <a:pos x="f842" y="f843"/>
                  </a:cxn>
                  <a:cxn ang="f713">
                    <a:pos x="f844" y="f845"/>
                  </a:cxn>
                  <a:cxn ang="f713">
                    <a:pos x="f846" y="f847"/>
                  </a:cxn>
                  <a:cxn ang="f713">
                    <a:pos x="f848" y="f849"/>
                  </a:cxn>
                  <a:cxn ang="f713">
                    <a:pos x="f850" y="f849"/>
                  </a:cxn>
                  <a:cxn ang="f713">
                    <a:pos x="f851" y="f847"/>
                  </a:cxn>
                  <a:cxn ang="f713">
                    <a:pos x="f852" y="f853"/>
                  </a:cxn>
                  <a:cxn ang="f713">
                    <a:pos x="f854" y="f855"/>
                  </a:cxn>
                  <a:cxn ang="f713">
                    <a:pos x="f856" y="f857"/>
                  </a:cxn>
                  <a:cxn ang="f713">
                    <a:pos x="f858" y="f859"/>
                  </a:cxn>
                  <a:cxn ang="f713">
                    <a:pos x="f860" y="f861"/>
                  </a:cxn>
                  <a:cxn ang="f713">
                    <a:pos x="f862" y="f861"/>
                  </a:cxn>
                  <a:cxn ang="f713">
                    <a:pos x="f863" y="f864"/>
                  </a:cxn>
                  <a:cxn ang="f713">
                    <a:pos x="f863" y="f865"/>
                  </a:cxn>
                  <a:cxn ang="f713">
                    <a:pos x="f866" y="f867"/>
                  </a:cxn>
                  <a:cxn ang="f713">
                    <a:pos x="f868" y="f869"/>
                  </a:cxn>
                  <a:cxn ang="f713">
                    <a:pos x="f870" y="f871"/>
                  </a:cxn>
                  <a:cxn ang="f713">
                    <a:pos x="f872" y="f873"/>
                  </a:cxn>
                  <a:cxn ang="f713">
                    <a:pos x="f874" y="f875"/>
                  </a:cxn>
                  <a:cxn ang="f713">
                    <a:pos x="f876" y="f877"/>
                  </a:cxn>
                  <a:cxn ang="f713">
                    <a:pos x="f878" y="f879"/>
                  </a:cxn>
                  <a:cxn ang="f713">
                    <a:pos x="f880" y="f881"/>
                  </a:cxn>
                  <a:cxn ang="f713">
                    <a:pos x="f882" y="f883"/>
                  </a:cxn>
                  <a:cxn ang="f713">
                    <a:pos x="f884" y="f885"/>
                  </a:cxn>
                  <a:cxn ang="f713">
                    <a:pos x="f886" y="f887"/>
                  </a:cxn>
                  <a:cxn ang="f713">
                    <a:pos x="f888" y="f889"/>
                  </a:cxn>
                  <a:cxn ang="f713">
                    <a:pos x="f890" y="f891"/>
                  </a:cxn>
                  <a:cxn ang="f713">
                    <a:pos x="f892" y="f893"/>
                  </a:cxn>
                  <a:cxn ang="f713">
                    <a:pos x="f894" y="f895"/>
                  </a:cxn>
                  <a:cxn ang="f713">
                    <a:pos x="f896" y="f897"/>
                  </a:cxn>
                  <a:cxn ang="f713">
                    <a:pos x="f898" y="f899"/>
                  </a:cxn>
                  <a:cxn ang="f713">
                    <a:pos x="f900" y="f901"/>
                  </a:cxn>
                  <a:cxn ang="f713">
                    <a:pos x="f902" y="f903"/>
                  </a:cxn>
                  <a:cxn ang="f713">
                    <a:pos x="f904" y="f905"/>
                  </a:cxn>
                  <a:cxn ang="f713">
                    <a:pos x="f906" y="f907"/>
                  </a:cxn>
                  <a:cxn ang="f713">
                    <a:pos x="f904" y="f908"/>
                  </a:cxn>
                  <a:cxn ang="f713">
                    <a:pos x="f909" y="f910"/>
                  </a:cxn>
                  <a:cxn ang="f713">
                    <a:pos x="f911" y="f912"/>
                  </a:cxn>
                  <a:cxn ang="f713">
                    <a:pos x="f913" y="f914"/>
                  </a:cxn>
                  <a:cxn ang="f713">
                    <a:pos x="f830" y="f915"/>
                  </a:cxn>
                  <a:cxn ang="f713">
                    <a:pos x="f916" y="f917"/>
                  </a:cxn>
                  <a:cxn ang="f713">
                    <a:pos x="f918" y="f919"/>
                  </a:cxn>
                  <a:cxn ang="f713">
                    <a:pos x="f920" y="f889"/>
                  </a:cxn>
                  <a:cxn ang="f713">
                    <a:pos x="f838" y="f921"/>
                  </a:cxn>
                  <a:cxn ang="f713">
                    <a:pos x="f922" y="f923"/>
                  </a:cxn>
                  <a:cxn ang="f713">
                    <a:pos x="f924" y="f925"/>
                  </a:cxn>
                </a:cxnLst>
                <a:rect l="f818" t="f821" r="f819" b="f820"/>
                <a:pathLst>
                  <a:path w="1431" h="1345">
                    <a:moveTo>
                      <a:pt x="f9" y="f10"/>
                    </a:moveTo>
                    <a:lnTo>
                      <a:pt x="f11" y="f12"/>
                    </a:lnTo>
                    <a:lnTo>
                      <a:pt x="f11" y="f13"/>
                    </a:lnTo>
                    <a:lnTo>
                      <a:pt x="f14" y="f15"/>
                    </a:lnTo>
                    <a:lnTo>
                      <a:pt x="f16" y="f15"/>
                    </a:lnTo>
                    <a:lnTo>
                      <a:pt x="f17" y="f12"/>
                    </a:lnTo>
                    <a:lnTo>
                      <a:pt x="f13" y="f18"/>
                    </a:lnTo>
                    <a:lnTo>
                      <a:pt x="f19" y="f14"/>
                    </a:lnTo>
                    <a:lnTo>
                      <a:pt x="f9" y="f10"/>
                    </a:lnTo>
                    <a:close/>
                    <a:moveTo>
                      <a:pt x="f20" y="f21"/>
                    </a:moveTo>
                    <a:lnTo>
                      <a:pt x="f22" y="f23"/>
                    </a:lnTo>
                    <a:lnTo>
                      <a:pt x="f20" y="f24"/>
                    </a:lnTo>
                    <a:lnTo>
                      <a:pt x="f25" y="f26"/>
                    </a:lnTo>
                    <a:lnTo>
                      <a:pt x="f27" y="f28"/>
                    </a:lnTo>
                    <a:lnTo>
                      <a:pt x="f29" y="f30"/>
                    </a:lnTo>
                    <a:lnTo>
                      <a:pt x="f31" y="f32"/>
                    </a:lnTo>
                    <a:lnTo>
                      <a:pt x="f33" y="f34"/>
                    </a:lnTo>
                    <a:lnTo>
                      <a:pt x="f20" y="f21"/>
                    </a:lnTo>
                    <a:close/>
                    <a:moveTo>
                      <a:pt x="f27" y="f35"/>
                    </a:moveTo>
                    <a:lnTo>
                      <a:pt x="f36" y="f37"/>
                    </a:lnTo>
                    <a:lnTo>
                      <a:pt x="f20" y="f38"/>
                    </a:lnTo>
                    <a:lnTo>
                      <a:pt x="f20" y="f39"/>
                    </a:lnTo>
                    <a:lnTo>
                      <a:pt x="f40" y="f41"/>
                    </a:lnTo>
                    <a:lnTo>
                      <a:pt x="f42" y="f43"/>
                    </a:lnTo>
                    <a:lnTo>
                      <a:pt x="f44" y="f45"/>
                    </a:lnTo>
                    <a:lnTo>
                      <a:pt x="f27" y="f35"/>
                    </a:lnTo>
                    <a:close/>
                    <a:moveTo>
                      <a:pt x="f46" y="f47"/>
                    </a:moveTo>
                    <a:lnTo>
                      <a:pt x="f48" y="f49"/>
                    </a:lnTo>
                    <a:lnTo>
                      <a:pt x="f50" y="f51"/>
                    </a:lnTo>
                    <a:lnTo>
                      <a:pt x="f46" y="f52"/>
                    </a:lnTo>
                    <a:lnTo>
                      <a:pt x="f53" y="f54"/>
                    </a:lnTo>
                    <a:lnTo>
                      <a:pt x="f55" y="f54"/>
                    </a:lnTo>
                    <a:lnTo>
                      <a:pt x="f46" y="f47"/>
                    </a:lnTo>
                    <a:close/>
                    <a:moveTo>
                      <a:pt x="f56" y="f57"/>
                    </a:moveTo>
                    <a:lnTo>
                      <a:pt x="f58" y="f59"/>
                    </a:lnTo>
                    <a:lnTo>
                      <a:pt x="f60" y="f27"/>
                    </a:lnTo>
                    <a:lnTo>
                      <a:pt x="f61" y="f62"/>
                    </a:lnTo>
                    <a:lnTo>
                      <a:pt x="f63" y="f64"/>
                    </a:lnTo>
                    <a:lnTo>
                      <a:pt x="f65" y="f64"/>
                    </a:lnTo>
                    <a:lnTo>
                      <a:pt x="f66" y="f67"/>
                    </a:lnTo>
                    <a:lnTo>
                      <a:pt x="f68" y="f59"/>
                    </a:lnTo>
                    <a:lnTo>
                      <a:pt x="f68" y="f69"/>
                    </a:lnTo>
                    <a:lnTo>
                      <a:pt x="f56" y="f57"/>
                    </a:lnTo>
                    <a:close/>
                    <a:moveTo>
                      <a:pt x="f7" y="f70"/>
                    </a:moveTo>
                    <a:lnTo>
                      <a:pt x="f71" y="f72"/>
                    </a:lnTo>
                    <a:lnTo>
                      <a:pt x="f71" y="f73"/>
                    </a:lnTo>
                    <a:lnTo>
                      <a:pt x="f74" y="f75"/>
                    </a:lnTo>
                    <a:lnTo>
                      <a:pt x="f76" y="f77"/>
                    </a:lnTo>
                    <a:lnTo>
                      <a:pt x="f76" y="f78"/>
                    </a:lnTo>
                    <a:lnTo>
                      <a:pt x="f79" y="f80"/>
                    </a:lnTo>
                    <a:lnTo>
                      <a:pt x="f79" y="f81"/>
                    </a:lnTo>
                    <a:lnTo>
                      <a:pt x="f82" y="f83"/>
                    </a:lnTo>
                    <a:lnTo>
                      <a:pt x="f84" y="f85"/>
                    </a:lnTo>
                    <a:lnTo>
                      <a:pt x="f86" y="f87"/>
                    </a:lnTo>
                    <a:lnTo>
                      <a:pt x="f88" y="f89"/>
                    </a:lnTo>
                    <a:lnTo>
                      <a:pt x="f90" y="f91"/>
                    </a:lnTo>
                    <a:lnTo>
                      <a:pt x="f92" y="f93"/>
                    </a:lnTo>
                    <a:lnTo>
                      <a:pt x="f92" y="f94"/>
                    </a:lnTo>
                    <a:lnTo>
                      <a:pt x="f92" y="f95"/>
                    </a:lnTo>
                    <a:lnTo>
                      <a:pt x="f96" y="f97"/>
                    </a:lnTo>
                    <a:lnTo>
                      <a:pt x="f96" y="f98"/>
                    </a:lnTo>
                    <a:lnTo>
                      <a:pt x="f99" y="f100"/>
                    </a:lnTo>
                    <a:lnTo>
                      <a:pt x="f99" y="f101"/>
                    </a:lnTo>
                    <a:lnTo>
                      <a:pt x="f102" y="f103"/>
                    </a:lnTo>
                    <a:lnTo>
                      <a:pt x="f102" y="f104"/>
                    </a:lnTo>
                    <a:lnTo>
                      <a:pt x="f105" y="f106"/>
                    </a:lnTo>
                    <a:lnTo>
                      <a:pt x="f105" y="f107"/>
                    </a:lnTo>
                    <a:lnTo>
                      <a:pt x="f108" y="f109"/>
                    </a:lnTo>
                    <a:lnTo>
                      <a:pt x="f110" y="f111"/>
                    </a:lnTo>
                    <a:lnTo>
                      <a:pt x="f112" y="f111"/>
                    </a:lnTo>
                    <a:lnTo>
                      <a:pt x="f113" y="f111"/>
                    </a:lnTo>
                    <a:lnTo>
                      <a:pt x="f114" y="f111"/>
                    </a:lnTo>
                    <a:lnTo>
                      <a:pt x="f115" y="f2"/>
                    </a:lnTo>
                    <a:lnTo>
                      <a:pt x="f116" y="f2"/>
                    </a:lnTo>
                    <a:lnTo>
                      <a:pt x="f117" y="f2"/>
                    </a:lnTo>
                    <a:lnTo>
                      <a:pt x="f117" y="f109"/>
                    </a:lnTo>
                    <a:lnTo>
                      <a:pt x="f118" y="f111"/>
                    </a:lnTo>
                    <a:lnTo>
                      <a:pt x="f53" y="f119"/>
                    </a:lnTo>
                    <a:lnTo>
                      <a:pt x="f120" y="f121"/>
                    </a:lnTo>
                    <a:lnTo>
                      <a:pt x="f50" y="f122"/>
                    </a:lnTo>
                    <a:lnTo>
                      <a:pt x="f123" y="f124"/>
                    </a:lnTo>
                    <a:lnTo>
                      <a:pt x="f125" y="f126"/>
                    </a:lnTo>
                    <a:lnTo>
                      <a:pt x="f127" y="f128"/>
                    </a:lnTo>
                    <a:lnTo>
                      <a:pt x="f129" y="f130"/>
                    </a:lnTo>
                    <a:lnTo>
                      <a:pt x="f24" y="f130"/>
                    </a:lnTo>
                    <a:lnTo>
                      <a:pt x="f131" y="f132"/>
                    </a:lnTo>
                    <a:lnTo>
                      <a:pt x="f133" y="f126"/>
                    </a:lnTo>
                    <a:lnTo>
                      <a:pt x="f134" y="f126"/>
                    </a:lnTo>
                    <a:lnTo>
                      <a:pt x="f135" y="f126"/>
                    </a:lnTo>
                    <a:lnTo>
                      <a:pt x="f136" y="f137"/>
                    </a:lnTo>
                    <a:lnTo>
                      <a:pt x="f138" y="f132"/>
                    </a:lnTo>
                    <a:lnTo>
                      <a:pt x="f139" y="f140"/>
                    </a:lnTo>
                    <a:lnTo>
                      <a:pt x="f141" y="f140"/>
                    </a:lnTo>
                    <a:lnTo>
                      <a:pt x="f142" y="f126"/>
                    </a:lnTo>
                    <a:lnTo>
                      <a:pt x="f143" y="f144"/>
                    </a:lnTo>
                    <a:lnTo>
                      <a:pt x="f145" y="f146"/>
                    </a:lnTo>
                    <a:lnTo>
                      <a:pt x="f147" y="f144"/>
                    </a:lnTo>
                    <a:lnTo>
                      <a:pt x="f148" y="f124"/>
                    </a:lnTo>
                    <a:lnTo>
                      <a:pt x="f149" y="f150"/>
                    </a:lnTo>
                    <a:lnTo>
                      <a:pt x="f58" y="f121"/>
                    </a:lnTo>
                    <a:lnTo>
                      <a:pt x="f66" y="f151"/>
                    </a:lnTo>
                    <a:lnTo>
                      <a:pt x="f152" y="f119"/>
                    </a:lnTo>
                    <a:lnTo>
                      <a:pt x="f153" y="f150"/>
                    </a:lnTo>
                    <a:lnTo>
                      <a:pt x="f154" y="f150"/>
                    </a:lnTo>
                    <a:lnTo>
                      <a:pt x="f155" y="f124"/>
                    </a:lnTo>
                    <a:lnTo>
                      <a:pt x="f155" y="f144"/>
                    </a:lnTo>
                    <a:lnTo>
                      <a:pt x="f13" y="f144"/>
                    </a:lnTo>
                    <a:lnTo>
                      <a:pt x="f19" y="f144"/>
                    </a:lnTo>
                    <a:lnTo>
                      <a:pt x="f9" y="f156"/>
                    </a:lnTo>
                    <a:lnTo>
                      <a:pt x="f157" y="f124"/>
                    </a:lnTo>
                    <a:lnTo>
                      <a:pt x="f18" y="f124"/>
                    </a:lnTo>
                    <a:lnTo>
                      <a:pt x="f44" y="f146"/>
                    </a:lnTo>
                    <a:lnTo>
                      <a:pt x="f158" y="f126"/>
                    </a:lnTo>
                    <a:lnTo>
                      <a:pt x="f29" y="f137"/>
                    </a:lnTo>
                    <a:lnTo>
                      <a:pt x="f27" y="f137"/>
                    </a:lnTo>
                    <a:lnTo>
                      <a:pt x="f159" y="f126"/>
                    </a:lnTo>
                    <a:lnTo>
                      <a:pt x="f67" y="f156"/>
                    </a:lnTo>
                    <a:lnTo>
                      <a:pt x="f25" y="f124"/>
                    </a:lnTo>
                    <a:lnTo>
                      <a:pt x="f59" y="f124"/>
                    </a:lnTo>
                    <a:lnTo>
                      <a:pt x="f59" y="f122"/>
                    </a:lnTo>
                    <a:lnTo>
                      <a:pt x="f36" y="f119"/>
                    </a:lnTo>
                    <a:lnTo>
                      <a:pt x="f160" y="f151"/>
                    </a:lnTo>
                    <a:lnTo>
                      <a:pt x="f33" y="f151"/>
                    </a:lnTo>
                    <a:lnTo>
                      <a:pt x="f20" y="f119"/>
                    </a:lnTo>
                    <a:lnTo>
                      <a:pt x="f22" y="f121"/>
                    </a:lnTo>
                    <a:lnTo>
                      <a:pt x="f22" y="f150"/>
                    </a:lnTo>
                    <a:lnTo>
                      <a:pt x="f20" y="f124"/>
                    </a:lnTo>
                    <a:lnTo>
                      <a:pt x="f22" y="f156"/>
                    </a:lnTo>
                    <a:lnTo>
                      <a:pt x="f161" y="f146"/>
                    </a:lnTo>
                    <a:lnTo>
                      <a:pt x="f162" y="f124"/>
                    </a:lnTo>
                    <a:lnTo>
                      <a:pt x="f163" y="f124"/>
                    </a:lnTo>
                    <a:lnTo>
                      <a:pt x="f164" y="f122"/>
                    </a:lnTo>
                    <a:lnTo>
                      <a:pt x="f165" y="f122"/>
                    </a:lnTo>
                    <a:lnTo>
                      <a:pt x="f166" y="f122"/>
                    </a:lnTo>
                    <a:lnTo>
                      <a:pt x="f167" y="f156"/>
                    </a:lnTo>
                    <a:lnTo>
                      <a:pt x="f168" y="f146"/>
                    </a:lnTo>
                    <a:lnTo>
                      <a:pt x="f169" y="f137"/>
                    </a:lnTo>
                    <a:lnTo>
                      <a:pt x="f170" y="f132"/>
                    </a:lnTo>
                    <a:lnTo>
                      <a:pt x="f171" y="f132"/>
                    </a:lnTo>
                    <a:lnTo>
                      <a:pt x="f172" y="f132"/>
                    </a:lnTo>
                    <a:lnTo>
                      <a:pt x="f173" y="f137"/>
                    </a:lnTo>
                    <a:lnTo>
                      <a:pt x="f174" y="f156"/>
                    </a:lnTo>
                    <a:lnTo>
                      <a:pt x="f175" y="f124"/>
                    </a:lnTo>
                    <a:lnTo>
                      <a:pt x="f176" y="f177"/>
                    </a:lnTo>
                    <a:lnTo>
                      <a:pt x="f178" y="f124"/>
                    </a:lnTo>
                    <a:lnTo>
                      <a:pt x="f179" y="f156"/>
                    </a:lnTo>
                    <a:lnTo>
                      <a:pt x="f179" y="f137"/>
                    </a:lnTo>
                    <a:lnTo>
                      <a:pt x="f180" y="f132"/>
                    </a:lnTo>
                    <a:lnTo>
                      <a:pt x="f181" y="f128"/>
                    </a:lnTo>
                    <a:lnTo>
                      <a:pt x="f49" y="f182"/>
                    </a:lnTo>
                    <a:lnTo>
                      <a:pt x="f183" y="f184"/>
                    </a:lnTo>
                    <a:lnTo>
                      <a:pt x="f185" y="f186"/>
                    </a:lnTo>
                    <a:lnTo>
                      <a:pt x="f187" y="f186"/>
                    </a:lnTo>
                    <a:lnTo>
                      <a:pt x="f188" y="f182"/>
                    </a:lnTo>
                    <a:lnTo>
                      <a:pt x="f189" y="f190"/>
                    </a:lnTo>
                    <a:lnTo>
                      <a:pt x="f191" y="f182"/>
                    </a:lnTo>
                    <a:lnTo>
                      <a:pt x="f192" y="f184"/>
                    </a:lnTo>
                    <a:lnTo>
                      <a:pt x="f193" y="f186"/>
                    </a:lnTo>
                    <a:lnTo>
                      <a:pt x="f194" y="f184"/>
                    </a:lnTo>
                    <a:lnTo>
                      <a:pt x="f195" y="f196"/>
                    </a:lnTo>
                    <a:lnTo>
                      <a:pt x="f197" y="f196"/>
                    </a:lnTo>
                    <a:lnTo>
                      <a:pt x="f198" y="f196"/>
                    </a:lnTo>
                    <a:lnTo>
                      <a:pt x="f199" y="f200"/>
                    </a:lnTo>
                    <a:lnTo>
                      <a:pt x="f201" y="f202"/>
                    </a:lnTo>
                    <a:lnTo>
                      <a:pt x="f203" y="f204"/>
                    </a:lnTo>
                    <a:lnTo>
                      <a:pt x="f205" y="f206"/>
                    </a:lnTo>
                    <a:lnTo>
                      <a:pt x="f207" y="f208"/>
                    </a:lnTo>
                    <a:lnTo>
                      <a:pt x="f209" y="f208"/>
                    </a:lnTo>
                    <a:lnTo>
                      <a:pt x="f209" y="f210"/>
                    </a:lnTo>
                    <a:lnTo>
                      <a:pt x="f211" y="f204"/>
                    </a:lnTo>
                    <a:lnTo>
                      <a:pt x="f212" y="f204"/>
                    </a:lnTo>
                    <a:lnTo>
                      <a:pt x="f213" y="f206"/>
                    </a:lnTo>
                    <a:lnTo>
                      <a:pt x="f214" y="f204"/>
                    </a:lnTo>
                    <a:lnTo>
                      <a:pt x="f215" y="f206"/>
                    </a:lnTo>
                    <a:lnTo>
                      <a:pt x="f216" y="f217"/>
                    </a:lnTo>
                    <a:lnTo>
                      <a:pt x="f218" y="f219"/>
                    </a:lnTo>
                    <a:lnTo>
                      <a:pt x="f220" y="f221"/>
                    </a:lnTo>
                    <a:lnTo>
                      <a:pt x="f220" y="f222"/>
                    </a:lnTo>
                    <a:lnTo>
                      <a:pt x="f220" y="f223"/>
                    </a:lnTo>
                    <a:lnTo>
                      <a:pt x="f220" y="f224"/>
                    </a:lnTo>
                    <a:lnTo>
                      <a:pt x="f220" y="f225"/>
                    </a:lnTo>
                    <a:lnTo>
                      <a:pt x="f220" y="f226"/>
                    </a:lnTo>
                    <a:lnTo>
                      <a:pt x="f220" y="f227"/>
                    </a:lnTo>
                    <a:lnTo>
                      <a:pt x="f220" y="f228"/>
                    </a:lnTo>
                    <a:lnTo>
                      <a:pt x="f220" y="f229"/>
                    </a:lnTo>
                    <a:lnTo>
                      <a:pt x="f220" y="f230"/>
                    </a:lnTo>
                    <a:lnTo>
                      <a:pt x="f220" y="f231"/>
                    </a:lnTo>
                    <a:lnTo>
                      <a:pt x="f220" y="f232"/>
                    </a:lnTo>
                    <a:lnTo>
                      <a:pt x="f220" y="f233"/>
                    </a:lnTo>
                    <a:lnTo>
                      <a:pt x="f220" y="f234"/>
                    </a:lnTo>
                    <a:lnTo>
                      <a:pt x="f235" y="f234"/>
                    </a:lnTo>
                    <a:lnTo>
                      <a:pt x="f236" y="f234"/>
                    </a:lnTo>
                    <a:lnTo>
                      <a:pt x="f237" y="f234"/>
                    </a:lnTo>
                    <a:lnTo>
                      <a:pt x="f238" y="f234"/>
                    </a:lnTo>
                    <a:lnTo>
                      <a:pt x="f239" y="f234"/>
                    </a:lnTo>
                    <a:lnTo>
                      <a:pt x="f240" y="f241"/>
                    </a:lnTo>
                    <a:lnTo>
                      <a:pt x="f242" y="f241"/>
                    </a:lnTo>
                    <a:lnTo>
                      <a:pt x="f243" y="f241"/>
                    </a:lnTo>
                    <a:lnTo>
                      <a:pt x="f244" y="f241"/>
                    </a:lnTo>
                    <a:lnTo>
                      <a:pt x="f245" y="f241"/>
                    </a:lnTo>
                    <a:lnTo>
                      <a:pt x="f246" y="f241"/>
                    </a:lnTo>
                    <a:lnTo>
                      <a:pt x="f247" y="f248"/>
                    </a:lnTo>
                    <a:lnTo>
                      <a:pt x="f249" y="f248"/>
                    </a:lnTo>
                    <a:lnTo>
                      <a:pt x="f250" y="f248"/>
                    </a:lnTo>
                    <a:lnTo>
                      <a:pt x="f251" y="f248"/>
                    </a:lnTo>
                    <a:lnTo>
                      <a:pt x="f252" y="f6"/>
                    </a:lnTo>
                    <a:lnTo>
                      <a:pt x="f253" y="f6"/>
                    </a:lnTo>
                    <a:lnTo>
                      <a:pt x="f253" y="f254"/>
                    </a:lnTo>
                    <a:lnTo>
                      <a:pt x="f255" y="f256"/>
                    </a:lnTo>
                    <a:lnTo>
                      <a:pt x="f255" y="f257"/>
                    </a:lnTo>
                    <a:lnTo>
                      <a:pt x="f258" y="f227"/>
                    </a:lnTo>
                    <a:lnTo>
                      <a:pt x="f258" y="f3"/>
                    </a:lnTo>
                    <a:lnTo>
                      <a:pt x="f259" y="f260"/>
                    </a:lnTo>
                    <a:lnTo>
                      <a:pt x="f259" y="f219"/>
                    </a:lnTo>
                    <a:lnTo>
                      <a:pt x="f261" y="f262"/>
                    </a:lnTo>
                    <a:lnTo>
                      <a:pt x="f263" y="f132"/>
                    </a:lnTo>
                    <a:lnTo>
                      <a:pt x="f263" y="f109"/>
                    </a:lnTo>
                    <a:lnTo>
                      <a:pt x="f264" y="f106"/>
                    </a:lnTo>
                    <a:lnTo>
                      <a:pt x="f264" y="f265"/>
                    </a:lnTo>
                    <a:lnTo>
                      <a:pt x="f266" y="f267"/>
                    </a:lnTo>
                    <a:lnTo>
                      <a:pt x="f266" y="f268"/>
                    </a:lnTo>
                    <a:lnTo>
                      <a:pt x="f269" y="f270"/>
                    </a:lnTo>
                    <a:lnTo>
                      <a:pt x="f269" y="f271"/>
                    </a:lnTo>
                    <a:lnTo>
                      <a:pt x="f272" y="f271"/>
                    </a:lnTo>
                    <a:lnTo>
                      <a:pt x="f273" y="f91"/>
                    </a:lnTo>
                    <a:lnTo>
                      <a:pt x="f274" y="f91"/>
                    </a:lnTo>
                    <a:lnTo>
                      <a:pt x="f275" y="f276"/>
                    </a:lnTo>
                    <a:lnTo>
                      <a:pt x="f277" y="f276"/>
                    </a:lnTo>
                    <a:lnTo>
                      <a:pt x="f278" y="f279"/>
                    </a:lnTo>
                    <a:lnTo>
                      <a:pt x="f280" y="f279"/>
                    </a:lnTo>
                    <a:lnTo>
                      <a:pt x="f281" y="f282"/>
                    </a:lnTo>
                    <a:lnTo>
                      <a:pt x="f283" y="f282"/>
                    </a:lnTo>
                    <a:lnTo>
                      <a:pt x="f284" y="f285"/>
                    </a:lnTo>
                    <a:lnTo>
                      <a:pt x="f286" y="f287"/>
                    </a:lnTo>
                    <a:lnTo>
                      <a:pt x="f229" y="f287"/>
                    </a:lnTo>
                    <a:lnTo>
                      <a:pt x="f288" y="f93"/>
                    </a:lnTo>
                    <a:lnTo>
                      <a:pt x="f289" y="f290"/>
                    </a:lnTo>
                    <a:lnTo>
                      <a:pt x="f291" y="f290"/>
                    </a:lnTo>
                    <a:lnTo>
                      <a:pt x="f6" y="f292"/>
                    </a:lnTo>
                    <a:lnTo>
                      <a:pt x="f293" y="f294"/>
                    </a:lnTo>
                    <a:lnTo>
                      <a:pt x="f295" y="f89"/>
                    </a:lnTo>
                    <a:lnTo>
                      <a:pt x="f296" y="f297"/>
                    </a:lnTo>
                    <a:lnTo>
                      <a:pt x="f298" y="f299"/>
                    </a:lnTo>
                    <a:lnTo>
                      <a:pt x="f232" y="f300"/>
                    </a:lnTo>
                    <a:lnTo>
                      <a:pt x="f301" y="f302"/>
                    </a:lnTo>
                    <a:lnTo>
                      <a:pt x="f303" y="f75"/>
                    </a:lnTo>
                    <a:lnTo>
                      <a:pt x="f304" y="f305"/>
                    </a:lnTo>
                    <a:lnTo>
                      <a:pt x="f306" y="f307"/>
                    </a:lnTo>
                    <a:lnTo>
                      <a:pt x="f308" y="f309"/>
                    </a:lnTo>
                    <a:lnTo>
                      <a:pt x="f310" y="f311"/>
                    </a:lnTo>
                    <a:lnTo>
                      <a:pt x="f312" y="f313"/>
                    </a:lnTo>
                    <a:lnTo>
                      <a:pt x="f314" y="f315"/>
                    </a:lnTo>
                    <a:lnTo>
                      <a:pt x="f316" y="f317"/>
                    </a:lnTo>
                    <a:lnTo>
                      <a:pt x="f316" y="f318"/>
                    </a:lnTo>
                    <a:lnTo>
                      <a:pt x="f319" y="f320"/>
                    </a:lnTo>
                    <a:lnTo>
                      <a:pt x="f280" y="f321"/>
                    </a:lnTo>
                    <a:lnTo>
                      <a:pt x="f322" y="f323"/>
                    </a:lnTo>
                    <a:lnTo>
                      <a:pt x="f324" y="f325"/>
                    </a:lnTo>
                    <a:lnTo>
                      <a:pt x="f326" y="f327"/>
                    </a:lnTo>
                    <a:lnTo>
                      <a:pt x="f328" y="f329"/>
                    </a:lnTo>
                    <a:lnTo>
                      <a:pt x="f330" y="f331"/>
                    </a:lnTo>
                    <a:lnTo>
                      <a:pt x="f275" y="f332"/>
                    </a:lnTo>
                    <a:lnTo>
                      <a:pt x="f333" y="f51"/>
                    </a:lnTo>
                    <a:lnTo>
                      <a:pt x="f334" y="f335"/>
                    </a:lnTo>
                    <a:lnTo>
                      <a:pt x="f336" y="f175"/>
                    </a:lnTo>
                    <a:lnTo>
                      <a:pt x="f337" y="f175"/>
                    </a:lnTo>
                    <a:lnTo>
                      <a:pt x="f338" y="f339"/>
                    </a:lnTo>
                    <a:lnTo>
                      <a:pt x="f340" y="f341"/>
                    </a:lnTo>
                    <a:lnTo>
                      <a:pt x="f269" y="f342"/>
                    </a:lnTo>
                    <a:lnTo>
                      <a:pt x="f263" y="f49"/>
                    </a:lnTo>
                    <a:lnTo>
                      <a:pt x="f259" y="f343"/>
                    </a:lnTo>
                    <a:lnTo>
                      <a:pt x="f261" y="f344"/>
                    </a:lnTo>
                    <a:lnTo>
                      <a:pt x="f258" y="f54"/>
                    </a:lnTo>
                    <a:lnTo>
                      <a:pt x="f345" y="f346"/>
                    </a:lnTo>
                    <a:lnTo>
                      <a:pt x="f347" y="f321"/>
                    </a:lnTo>
                    <a:lnTo>
                      <a:pt x="f348" y="f349"/>
                    </a:lnTo>
                    <a:lnTo>
                      <a:pt x="f350" y="f351"/>
                    </a:lnTo>
                    <a:lnTo>
                      <a:pt x="f352" y="f353"/>
                    </a:lnTo>
                    <a:lnTo>
                      <a:pt x="f354" y="f353"/>
                    </a:lnTo>
                    <a:lnTo>
                      <a:pt x="f355" y="f351"/>
                    </a:lnTo>
                    <a:lnTo>
                      <a:pt x="f356" y="f357"/>
                    </a:lnTo>
                    <a:lnTo>
                      <a:pt x="f358" y="f349"/>
                    </a:lnTo>
                    <a:lnTo>
                      <a:pt x="f359" y="f349"/>
                    </a:lnTo>
                    <a:lnTo>
                      <a:pt x="f360" y="f357"/>
                    </a:lnTo>
                    <a:lnTo>
                      <a:pt x="f361" y="f357"/>
                    </a:lnTo>
                    <a:lnTo>
                      <a:pt x="f361" y="f349"/>
                    </a:lnTo>
                    <a:lnTo>
                      <a:pt x="f362" y="f321"/>
                    </a:lnTo>
                    <a:lnTo>
                      <a:pt x="f363" y="f321"/>
                    </a:lnTo>
                    <a:lnTo>
                      <a:pt x="f243" y="f364"/>
                    </a:lnTo>
                    <a:lnTo>
                      <a:pt x="f365" y="f325"/>
                    </a:lnTo>
                    <a:lnTo>
                      <a:pt x="f240" y="f329"/>
                    </a:lnTo>
                    <a:lnTo>
                      <a:pt x="f366" y="f331"/>
                    </a:lnTo>
                    <a:lnTo>
                      <a:pt x="f367" y="f368"/>
                    </a:lnTo>
                    <a:lnTo>
                      <a:pt x="f369" y="f341"/>
                    </a:lnTo>
                    <a:lnTo>
                      <a:pt x="f370" y="f371"/>
                    </a:lnTo>
                    <a:lnTo>
                      <a:pt x="f372" y="f373"/>
                    </a:lnTo>
                    <a:lnTo>
                      <a:pt x="f374" y="f375"/>
                    </a:lnTo>
                    <a:lnTo>
                      <a:pt x="f376" y="f377"/>
                    </a:lnTo>
                    <a:lnTo>
                      <a:pt x="f236" y="f378"/>
                    </a:lnTo>
                    <a:lnTo>
                      <a:pt x="f236" y="f20"/>
                    </a:lnTo>
                    <a:lnTo>
                      <a:pt x="f236" y="f160"/>
                    </a:lnTo>
                    <a:lnTo>
                      <a:pt x="f379" y="f380"/>
                    </a:lnTo>
                    <a:lnTo>
                      <a:pt x="f381" y="f158"/>
                    </a:lnTo>
                    <a:lnTo>
                      <a:pt x="f382" y="f10"/>
                    </a:lnTo>
                    <a:lnTo>
                      <a:pt x="f220" y="f12"/>
                    </a:lnTo>
                    <a:lnTo>
                      <a:pt x="f216" y="f45"/>
                    </a:lnTo>
                    <a:lnTo>
                      <a:pt x="f383" y="f384"/>
                    </a:lnTo>
                    <a:lnTo>
                      <a:pt x="f385" y="f386"/>
                    </a:lnTo>
                    <a:lnTo>
                      <a:pt x="f387" y="f388"/>
                    </a:lnTo>
                    <a:lnTo>
                      <a:pt x="f389" y="f390"/>
                    </a:lnTo>
                    <a:lnTo>
                      <a:pt x="f389" y="f391"/>
                    </a:lnTo>
                    <a:lnTo>
                      <a:pt x="f387" y="f41"/>
                    </a:lnTo>
                    <a:lnTo>
                      <a:pt x="f389" y="f39"/>
                    </a:lnTo>
                    <a:lnTo>
                      <a:pt x="f211" y="f21"/>
                    </a:lnTo>
                    <a:lnTo>
                      <a:pt x="f211" y="f392"/>
                    </a:lnTo>
                    <a:lnTo>
                      <a:pt x="f211" y="f393"/>
                    </a:lnTo>
                    <a:lnTo>
                      <a:pt x="f211" y="f394"/>
                    </a:lnTo>
                    <a:lnTo>
                      <a:pt x="f211" y="f395"/>
                    </a:lnTo>
                    <a:lnTo>
                      <a:pt x="f203" y="f131"/>
                    </a:lnTo>
                    <a:lnTo>
                      <a:pt x="f198" y="f396"/>
                    </a:lnTo>
                    <a:lnTo>
                      <a:pt x="f397" y="f398"/>
                    </a:lnTo>
                    <a:lnTo>
                      <a:pt x="f399" y="f400"/>
                    </a:lnTo>
                    <a:lnTo>
                      <a:pt x="f401" y="f120"/>
                    </a:lnTo>
                    <a:lnTo>
                      <a:pt x="f402" y="f403"/>
                    </a:lnTo>
                    <a:lnTo>
                      <a:pt x="f404" y="f32"/>
                    </a:lnTo>
                    <a:lnTo>
                      <a:pt x="f323" y="f405"/>
                    </a:lnTo>
                    <a:lnTo>
                      <a:pt x="f406" y="f407"/>
                    </a:lnTo>
                    <a:lnTo>
                      <a:pt x="f187" y="f408"/>
                    </a:lnTo>
                    <a:lnTo>
                      <a:pt x="f185" y="f30"/>
                    </a:lnTo>
                    <a:lnTo>
                      <a:pt x="f183" y="f117"/>
                    </a:lnTo>
                    <a:lnTo>
                      <a:pt x="f178" y="f115"/>
                    </a:lnTo>
                    <a:lnTo>
                      <a:pt x="f169" y="f409"/>
                    </a:lnTo>
                    <a:lnTo>
                      <a:pt x="f164" y="f410"/>
                    </a:lnTo>
                    <a:lnTo>
                      <a:pt x="f22" y="f411"/>
                    </a:lnTo>
                    <a:lnTo>
                      <a:pt x="f33" y="f8"/>
                    </a:lnTo>
                    <a:lnTo>
                      <a:pt x="f160" y="f8"/>
                    </a:lnTo>
                    <a:lnTo>
                      <a:pt x="f160" y="f411"/>
                    </a:lnTo>
                    <a:lnTo>
                      <a:pt x="f36" y="f412"/>
                    </a:lnTo>
                    <a:lnTo>
                      <a:pt x="f25" y="f413"/>
                    </a:lnTo>
                    <a:lnTo>
                      <a:pt x="f158" y="f414"/>
                    </a:lnTo>
                    <a:lnTo>
                      <a:pt x="f158" y="f115"/>
                    </a:lnTo>
                    <a:lnTo>
                      <a:pt x="f158" y="f415"/>
                    </a:lnTo>
                    <a:lnTo>
                      <a:pt x="f31" y="f117"/>
                    </a:lnTo>
                    <a:lnTo>
                      <a:pt x="f20" y="f416"/>
                    </a:lnTo>
                    <a:lnTo>
                      <a:pt x="f161" y="f417"/>
                    </a:lnTo>
                    <a:lnTo>
                      <a:pt x="f418" y="f419"/>
                    </a:lnTo>
                    <a:lnTo>
                      <a:pt x="f420" y="f421"/>
                    </a:lnTo>
                    <a:lnTo>
                      <a:pt x="f422" y="f423"/>
                    </a:lnTo>
                    <a:lnTo>
                      <a:pt x="f164" y="f424"/>
                    </a:lnTo>
                    <a:lnTo>
                      <a:pt x="f163" y="f393"/>
                    </a:lnTo>
                    <a:lnTo>
                      <a:pt x="f162" y="f139"/>
                    </a:lnTo>
                    <a:lnTo>
                      <a:pt x="f162" y="f425"/>
                    </a:lnTo>
                    <a:lnTo>
                      <a:pt x="f420" y="f426"/>
                    </a:lnTo>
                    <a:lnTo>
                      <a:pt x="f427" y="f143"/>
                    </a:lnTo>
                    <a:lnTo>
                      <a:pt x="f169" y="f428"/>
                    </a:lnTo>
                    <a:lnTo>
                      <a:pt x="f427" y="f429"/>
                    </a:lnTo>
                    <a:lnTo>
                      <a:pt x="f422" y="f41"/>
                    </a:lnTo>
                    <a:lnTo>
                      <a:pt x="f420" y="f41"/>
                    </a:lnTo>
                    <a:lnTo>
                      <a:pt x="f418" y="f38"/>
                    </a:lnTo>
                    <a:lnTo>
                      <a:pt x="f20" y="f147"/>
                    </a:lnTo>
                    <a:lnTo>
                      <a:pt x="f36" y="f430"/>
                    </a:lnTo>
                    <a:lnTo>
                      <a:pt x="f418" y="f45"/>
                    </a:lnTo>
                    <a:lnTo>
                      <a:pt x="f161" y="f431"/>
                    </a:lnTo>
                    <a:lnTo>
                      <a:pt x="f20" y="f432"/>
                    </a:lnTo>
                    <a:lnTo>
                      <a:pt x="f59" y="f431"/>
                    </a:lnTo>
                    <a:lnTo>
                      <a:pt x="f159" y="f433"/>
                    </a:lnTo>
                    <a:lnTo>
                      <a:pt x="f434" y="f19"/>
                    </a:lnTo>
                    <a:lnTo>
                      <a:pt x="f14" y="f18"/>
                    </a:lnTo>
                    <a:lnTo>
                      <a:pt x="f31" y="f435"/>
                    </a:lnTo>
                    <a:lnTo>
                      <a:pt x="f31" y="f436"/>
                    </a:lnTo>
                    <a:lnTo>
                      <a:pt x="f31" y="f14"/>
                    </a:lnTo>
                    <a:lnTo>
                      <a:pt x="f29" y="f64"/>
                    </a:lnTo>
                    <a:lnTo>
                      <a:pt x="f14" y="f64"/>
                    </a:lnTo>
                    <a:lnTo>
                      <a:pt x="f18" y="f158"/>
                    </a:lnTo>
                    <a:lnTo>
                      <a:pt x="f157" y="f62"/>
                    </a:lnTo>
                    <a:lnTo>
                      <a:pt x="f17" y="f434"/>
                    </a:lnTo>
                    <a:lnTo>
                      <a:pt x="f9" y="f64"/>
                    </a:lnTo>
                    <a:lnTo>
                      <a:pt x="f13" y="f158"/>
                    </a:lnTo>
                    <a:lnTo>
                      <a:pt x="f155" y="f62"/>
                    </a:lnTo>
                    <a:lnTo>
                      <a:pt x="f63" y="f437"/>
                    </a:lnTo>
                    <a:lnTo>
                      <a:pt x="f63" y="f438"/>
                    </a:lnTo>
                    <a:lnTo>
                      <a:pt x="f60" y="f59"/>
                    </a:lnTo>
                    <a:lnTo>
                      <a:pt x="f152" y="f160"/>
                    </a:lnTo>
                    <a:lnTo>
                      <a:pt x="f439" y="f438"/>
                    </a:lnTo>
                    <a:lnTo>
                      <a:pt x="f149" y="f440"/>
                    </a:lnTo>
                    <a:lnTo>
                      <a:pt x="f441" y="f418"/>
                    </a:lnTo>
                    <a:lnTo>
                      <a:pt x="f66" y="f418"/>
                    </a:lnTo>
                    <a:lnTo>
                      <a:pt x="f45" y="f442"/>
                    </a:lnTo>
                    <a:lnTo>
                      <a:pt x="f35" y="f443"/>
                    </a:lnTo>
                    <a:lnTo>
                      <a:pt x="f444" y="f442"/>
                    </a:lnTo>
                    <a:lnTo>
                      <a:pt x="f445" y="f167"/>
                    </a:lnTo>
                    <a:lnTo>
                      <a:pt x="f66" y="f446"/>
                    </a:lnTo>
                    <a:lnTo>
                      <a:pt x="f56" y="f447"/>
                    </a:lnTo>
                    <a:lnTo>
                      <a:pt x="f448" y="f166"/>
                    </a:lnTo>
                    <a:lnTo>
                      <a:pt x="f448" y="f449"/>
                    </a:lnTo>
                    <a:lnTo>
                      <a:pt x="f450" y="f449"/>
                    </a:lnTo>
                    <a:lnTo>
                      <a:pt x="f145" y="f166"/>
                    </a:lnTo>
                    <a:lnTo>
                      <a:pt x="f142" y="f446"/>
                    </a:lnTo>
                    <a:lnTo>
                      <a:pt x="f451" y="f164"/>
                    </a:lnTo>
                    <a:lnTo>
                      <a:pt x="f452" y="f453"/>
                    </a:lnTo>
                    <a:lnTo>
                      <a:pt x="f454" y="f455"/>
                    </a:lnTo>
                    <a:lnTo>
                      <a:pt x="f142" y="f456"/>
                    </a:lnTo>
                    <a:lnTo>
                      <a:pt x="f139" y="f449"/>
                    </a:lnTo>
                    <a:lnTo>
                      <a:pt x="f395" y="f457"/>
                    </a:lnTo>
                    <a:lnTo>
                      <a:pt x="f458" y="f169"/>
                    </a:lnTo>
                    <a:lnTo>
                      <a:pt x="f459" y="f460"/>
                    </a:lnTo>
                    <a:lnTo>
                      <a:pt x="f461" y="f371"/>
                    </a:lnTo>
                    <a:lnTo>
                      <a:pt x="f462" y="f463"/>
                    </a:lnTo>
                    <a:lnTo>
                      <a:pt x="f123" y="f343"/>
                    </a:lnTo>
                    <a:lnTo>
                      <a:pt x="f416" y="f52"/>
                    </a:lnTo>
                    <a:lnTo>
                      <a:pt x="f464" y="f465"/>
                    </a:lnTo>
                    <a:lnTo>
                      <a:pt x="f403" y="f466"/>
                    </a:lnTo>
                    <a:lnTo>
                      <a:pt x="f467" y="f468"/>
                    </a:lnTo>
                    <a:lnTo>
                      <a:pt x="f50" y="f357"/>
                    </a:lnTo>
                    <a:lnTo>
                      <a:pt x="f467" y="f351"/>
                    </a:lnTo>
                    <a:lnTo>
                      <a:pt x="f403" y="f349"/>
                    </a:lnTo>
                    <a:lnTo>
                      <a:pt x="f32" y="f349"/>
                    </a:lnTo>
                    <a:lnTo>
                      <a:pt x="f405" y="f353"/>
                    </a:lnTo>
                    <a:lnTo>
                      <a:pt x="f53" y="f353"/>
                    </a:lnTo>
                    <a:lnTo>
                      <a:pt x="f30" y="f349"/>
                    </a:lnTo>
                    <a:lnTo>
                      <a:pt x="f408" y="f346"/>
                    </a:lnTo>
                    <a:lnTo>
                      <a:pt x="f30" y="f323"/>
                    </a:lnTo>
                    <a:lnTo>
                      <a:pt x="f115" y="f469"/>
                    </a:lnTo>
                    <a:lnTo>
                      <a:pt x="f113" y="f469"/>
                    </a:lnTo>
                    <a:lnTo>
                      <a:pt x="f53" y="f470"/>
                    </a:lnTo>
                    <a:lnTo>
                      <a:pt x="f53" y="f471"/>
                    </a:lnTo>
                    <a:lnTo>
                      <a:pt x="f409" y="f325"/>
                    </a:lnTo>
                    <a:lnTo>
                      <a:pt x="f472" y="f351"/>
                    </a:lnTo>
                    <a:lnTo>
                      <a:pt x="f473" y="f474"/>
                    </a:lnTo>
                    <a:lnTo>
                      <a:pt x="f473" y="f475"/>
                    </a:lnTo>
                    <a:lnTo>
                      <a:pt x="f84" y="f476"/>
                    </a:lnTo>
                    <a:lnTo>
                      <a:pt x="f79" y="f199"/>
                    </a:lnTo>
                    <a:lnTo>
                      <a:pt x="f477" y="f199"/>
                    </a:lnTo>
                    <a:lnTo>
                      <a:pt x="f478" y="f479"/>
                    </a:lnTo>
                    <a:lnTo>
                      <a:pt x="f480" y="f481"/>
                    </a:lnTo>
                    <a:lnTo>
                      <a:pt x="f478" y="f482"/>
                    </a:lnTo>
                    <a:lnTo>
                      <a:pt x="f477" y="f483"/>
                    </a:lnTo>
                    <a:lnTo>
                      <a:pt x="f477" y="f315"/>
                    </a:lnTo>
                    <a:lnTo>
                      <a:pt x="f478" y="f484"/>
                    </a:lnTo>
                    <a:lnTo>
                      <a:pt x="f76" y="f485"/>
                    </a:lnTo>
                    <a:lnTo>
                      <a:pt x="f480" y="f486"/>
                    </a:lnTo>
                    <a:lnTo>
                      <a:pt x="f74" y="f487"/>
                    </a:lnTo>
                    <a:lnTo>
                      <a:pt x="f71" y="f488"/>
                    </a:lnTo>
                    <a:lnTo>
                      <a:pt x="f71" y="f489"/>
                    </a:lnTo>
                    <a:lnTo>
                      <a:pt x="f7" y="f490"/>
                    </a:lnTo>
                    <a:lnTo>
                      <a:pt x="f71" y="f491"/>
                    </a:lnTo>
                    <a:lnTo>
                      <a:pt x="f7" y="f7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60" name="Freeform 56">
                <a:extLst>
                  <a:ext uri="{FF2B5EF4-FFF2-40B4-BE49-F238E27FC236}">
                    <a16:creationId xmlns:a16="http://schemas.microsoft.com/office/drawing/2014/main" id="{8F732B1F-76B2-58AB-CAA2-12E7A88B5824}"/>
                  </a:ext>
                </a:extLst>
              </p:cNvPr>
              <p:cNvSpPr/>
              <p:nvPr/>
            </p:nvSpPr>
            <p:spPr>
              <a:xfrm>
                <a:off x="1216755" y="1872572"/>
                <a:ext cx="995516" cy="1637443"/>
              </a:xfrm>
              <a:custGeom>
                <a:avLst/>
                <a:gdLst>
                  <a:gd name="f0" fmla="val 10800000"/>
                  <a:gd name="f1" fmla="val 5400000"/>
                  <a:gd name="f2" fmla="val 180"/>
                  <a:gd name="f3" fmla="val w"/>
                  <a:gd name="f4" fmla="val h"/>
                  <a:gd name="f5" fmla="val 0"/>
                  <a:gd name="f6" fmla="val 839"/>
                  <a:gd name="f7" fmla="val 1380"/>
                  <a:gd name="f8" fmla="val 260"/>
                  <a:gd name="f9" fmla="val 1207"/>
                  <a:gd name="f10" fmla="val 255"/>
                  <a:gd name="f11" fmla="val 1205"/>
                  <a:gd name="f12" fmla="val 250"/>
                  <a:gd name="f13" fmla="val 253"/>
                  <a:gd name="f14" fmla="val 1212"/>
                  <a:gd name="f15" fmla="val 1214"/>
                  <a:gd name="f16" fmla="val 265"/>
                  <a:gd name="f17" fmla="val 1216"/>
                  <a:gd name="f18" fmla="val 220"/>
                  <a:gd name="f19" fmla="val 1100"/>
                  <a:gd name="f20" fmla="val 201"/>
                  <a:gd name="f21" fmla="val 1096"/>
                  <a:gd name="f22" fmla="val 208"/>
                  <a:gd name="f23" fmla="val 1110"/>
                  <a:gd name="f24" fmla="val 213"/>
                  <a:gd name="f25" fmla="val 1115"/>
                  <a:gd name="f26" fmla="val 227"/>
                  <a:gd name="f27" fmla="val 1107"/>
                  <a:gd name="f28" fmla="val 191"/>
                  <a:gd name="f29" fmla="val 1086"/>
                  <a:gd name="f30" fmla="val 187"/>
                  <a:gd name="f31" fmla="val 182"/>
                  <a:gd name="f32" fmla="val 1089"/>
                  <a:gd name="f33" fmla="val 189"/>
                  <a:gd name="f34" fmla="val 1093"/>
                  <a:gd name="f35" fmla="val 196"/>
                  <a:gd name="f36" fmla="val 354"/>
                  <a:gd name="f37" fmla="val 1271"/>
                  <a:gd name="f38" fmla="val 350"/>
                  <a:gd name="f39" fmla="val 1259"/>
                  <a:gd name="f40" fmla="val 347"/>
                  <a:gd name="f41" fmla="val 1261"/>
                  <a:gd name="f42" fmla="val 1273"/>
                  <a:gd name="f43" fmla="val 1285"/>
                  <a:gd name="f44" fmla="val 362"/>
                  <a:gd name="f45" fmla="val 1290"/>
                  <a:gd name="f46" fmla="val 366"/>
                  <a:gd name="f47" fmla="val 364"/>
                  <a:gd name="f48" fmla="val 1287"/>
                  <a:gd name="f49" fmla="val 241"/>
                  <a:gd name="f50" fmla="val 1098"/>
                  <a:gd name="f51" fmla="val 236"/>
                  <a:gd name="f52" fmla="val 239"/>
                  <a:gd name="f53" fmla="val 1103"/>
                  <a:gd name="f54" fmla="val 246"/>
                  <a:gd name="f55" fmla="val 1112"/>
                  <a:gd name="f56" fmla="val 272"/>
                  <a:gd name="f57" fmla="val 274"/>
                  <a:gd name="f58" fmla="val 837"/>
                  <a:gd name="f59" fmla="val 1183"/>
                  <a:gd name="f60" fmla="val 823"/>
                  <a:gd name="f61" fmla="val 1171"/>
                  <a:gd name="f62" fmla="val 816"/>
                  <a:gd name="f63" fmla="val 1164"/>
                  <a:gd name="f64" fmla="val 818"/>
                  <a:gd name="f65" fmla="val 1157"/>
                  <a:gd name="f66" fmla="val 1150"/>
                  <a:gd name="f67" fmla="val 804"/>
                  <a:gd name="f68" fmla="val 1122"/>
                  <a:gd name="f69" fmla="val 799"/>
                  <a:gd name="f70" fmla="val 802"/>
                  <a:gd name="f71" fmla="val 778"/>
                  <a:gd name="f72" fmla="val 1065"/>
                  <a:gd name="f73" fmla="val 757"/>
                  <a:gd name="f74" fmla="val 1034"/>
                  <a:gd name="f75" fmla="val 735"/>
                  <a:gd name="f76" fmla="val 1006"/>
                  <a:gd name="f77" fmla="val 714"/>
                  <a:gd name="f78" fmla="val 975"/>
                  <a:gd name="f79" fmla="val 693"/>
                  <a:gd name="f80" fmla="val 947"/>
                  <a:gd name="f81" fmla="val 671"/>
                  <a:gd name="f82" fmla="val 916"/>
                  <a:gd name="f83" fmla="val 650"/>
                  <a:gd name="f84" fmla="val 885"/>
                  <a:gd name="f85" fmla="val 629"/>
                  <a:gd name="f86" fmla="val 857"/>
                  <a:gd name="f87" fmla="val 615"/>
                  <a:gd name="f88" fmla="val 835"/>
                  <a:gd name="f89" fmla="val 598"/>
                  <a:gd name="f90" fmla="val 814"/>
                  <a:gd name="f91" fmla="val 584"/>
                  <a:gd name="f92" fmla="val 793"/>
                  <a:gd name="f93" fmla="val 570"/>
                  <a:gd name="f94" fmla="val 771"/>
                  <a:gd name="f95" fmla="val 553"/>
                  <a:gd name="f96" fmla="val 750"/>
                  <a:gd name="f97" fmla="val 539"/>
                  <a:gd name="f98" fmla="val 729"/>
                  <a:gd name="f99" fmla="val 525"/>
                  <a:gd name="f100" fmla="val 707"/>
                  <a:gd name="f101" fmla="val 511"/>
                  <a:gd name="f102" fmla="val 686"/>
                  <a:gd name="f103" fmla="val 492"/>
                  <a:gd name="f104" fmla="val 662"/>
                  <a:gd name="f105" fmla="val 473"/>
                  <a:gd name="f106" fmla="val 636"/>
                  <a:gd name="f107" fmla="val 454"/>
                  <a:gd name="f108" fmla="val 610"/>
                  <a:gd name="f109" fmla="val 437"/>
                  <a:gd name="f110" fmla="val 418"/>
                  <a:gd name="f111" fmla="val 558"/>
                  <a:gd name="f112" fmla="val 399"/>
                  <a:gd name="f113" fmla="val 532"/>
                  <a:gd name="f114" fmla="val 383"/>
                  <a:gd name="f115" fmla="val 506"/>
                  <a:gd name="f116" fmla="val 480"/>
                  <a:gd name="f117" fmla="val 371"/>
                  <a:gd name="f118" fmla="val 456"/>
                  <a:gd name="f119" fmla="val 376"/>
                  <a:gd name="f120" fmla="val 435"/>
                  <a:gd name="f121" fmla="val 381"/>
                  <a:gd name="f122" fmla="val 411"/>
                  <a:gd name="f123" fmla="val 388"/>
                  <a:gd name="f124" fmla="val 392"/>
                  <a:gd name="f125" fmla="val 397"/>
                  <a:gd name="f126" fmla="val 340"/>
                  <a:gd name="f127" fmla="val 402"/>
                  <a:gd name="f128" fmla="val 317"/>
                  <a:gd name="f129" fmla="val 409"/>
                  <a:gd name="f130" fmla="val 293"/>
                  <a:gd name="f131" fmla="val 414"/>
                  <a:gd name="f132" fmla="val 269"/>
                  <a:gd name="f133" fmla="val 248"/>
                  <a:gd name="f134" fmla="val 425"/>
                  <a:gd name="f135" fmla="val 224"/>
                  <a:gd name="f136" fmla="val 430"/>
                  <a:gd name="f137" fmla="val 177"/>
                  <a:gd name="f138" fmla="val 442"/>
                  <a:gd name="f139" fmla="val 153"/>
                  <a:gd name="f140" fmla="val 447"/>
                  <a:gd name="f141" fmla="val 130"/>
                  <a:gd name="f142" fmla="val 106"/>
                  <a:gd name="f143" fmla="val 428"/>
                  <a:gd name="f144" fmla="val 101"/>
                  <a:gd name="f145" fmla="val 404"/>
                  <a:gd name="f146" fmla="val 94"/>
                  <a:gd name="f147" fmla="val 87"/>
                  <a:gd name="f148" fmla="val 357"/>
                  <a:gd name="f149" fmla="val 82"/>
                  <a:gd name="f150" fmla="val 333"/>
                  <a:gd name="f151" fmla="val 75"/>
                  <a:gd name="f152" fmla="val 310"/>
                  <a:gd name="f153" fmla="val 68"/>
                  <a:gd name="f154" fmla="val 286"/>
                  <a:gd name="f155" fmla="val 63"/>
                  <a:gd name="f156" fmla="val 262"/>
                  <a:gd name="f157" fmla="val 56"/>
                  <a:gd name="f158" fmla="val 49"/>
                  <a:gd name="f159" fmla="val 215"/>
                  <a:gd name="f160" fmla="val 42"/>
                  <a:gd name="f161" fmla="val 35"/>
                  <a:gd name="f162" fmla="val 168"/>
                  <a:gd name="f163" fmla="val 28"/>
                  <a:gd name="f164" fmla="val 144"/>
                  <a:gd name="f165" fmla="val 21"/>
                  <a:gd name="f166" fmla="val 120"/>
                  <a:gd name="f167" fmla="val 14"/>
                  <a:gd name="f168" fmla="val 97"/>
                  <a:gd name="f169" fmla="val 7"/>
                  <a:gd name="f170" fmla="val 71"/>
                  <a:gd name="f171" fmla="val 73"/>
                  <a:gd name="f172" fmla="val 2"/>
                  <a:gd name="f173" fmla="val 61"/>
                  <a:gd name="f174" fmla="val 26"/>
                  <a:gd name="f175" fmla="val 66"/>
                  <a:gd name="f176" fmla="val 64"/>
                  <a:gd name="f177" fmla="val 80"/>
                  <a:gd name="f178" fmla="val 30"/>
                  <a:gd name="f179" fmla="val 146"/>
                  <a:gd name="f180" fmla="val 149"/>
                  <a:gd name="f181" fmla="val 151"/>
                  <a:gd name="f182" fmla="val 156"/>
                  <a:gd name="f183" fmla="val 161"/>
                  <a:gd name="f184" fmla="val 23"/>
                  <a:gd name="f185" fmla="val 158"/>
                  <a:gd name="f186" fmla="val 12"/>
                  <a:gd name="f187" fmla="val 170"/>
                  <a:gd name="f188" fmla="val 4"/>
                  <a:gd name="f189" fmla="val 307"/>
                  <a:gd name="f190" fmla="val 319"/>
                  <a:gd name="f191" fmla="val 16"/>
                  <a:gd name="f192" fmla="val 336"/>
                  <a:gd name="f193" fmla="val 433"/>
                  <a:gd name="f194" fmla="val 38"/>
                  <a:gd name="f195" fmla="val 468"/>
                  <a:gd name="f196" fmla="val 52"/>
                  <a:gd name="f197" fmla="val 490"/>
                  <a:gd name="f198" fmla="val 59"/>
                  <a:gd name="f199" fmla="val 494"/>
                  <a:gd name="f200" fmla="val 516"/>
                  <a:gd name="f201" fmla="val 501"/>
                  <a:gd name="f202" fmla="val 54"/>
                  <a:gd name="f203" fmla="val 518"/>
                  <a:gd name="f204" fmla="val 47"/>
                  <a:gd name="f205" fmla="val 530"/>
                  <a:gd name="f206" fmla="val 523"/>
                  <a:gd name="f207" fmla="val 527"/>
                  <a:gd name="f208" fmla="val 542"/>
                  <a:gd name="f209" fmla="val 549"/>
                  <a:gd name="f210" fmla="val 556"/>
                  <a:gd name="f211" fmla="val 563"/>
                  <a:gd name="f212" fmla="val 111"/>
                  <a:gd name="f213" fmla="val 116"/>
                  <a:gd name="f214" fmla="val 125"/>
                  <a:gd name="f215" fmla="val 544"/>
                  <a:gd name="f216" fmla="val 546"/>
                  <a:gd name="f217" fmla="val 551"/>
                  <a:gd name="f218" fmla="val 554"/>
                  <a:gd name="f219" fmla="val 561"/>
                  <a:gd name="f220" fmla="val 179"/>
                  <a:gd name="f221" fmla="val 172"/>
                  <a:gd name="f222" fmla="val 137"/>
                  <a:gd name="f223" fmla="val 123"/>
                  <a:gd name="f224" fmla="val 113"/>
                  <a:gd name="f225" fmla="val 109"/>
                  <a:gd name="f226" fmla="val 572"/>
                  <a:gd name="f227" fmla="val 582"/>
                  <a:gd name="f228" fmla="val 118"/>
                  <a:gd name="f229" fmla="val 608"/>
                  <a:gd name="f230" fmla="val 613"/>
                  <a:gd name="f231" fmla="val 617"/>
                  <a:gd name="f232" fmla="val 603"/>
                  <a:gd name="f233" fmla="val 589"/>
                  <a:gd name="f234" fmla="val 577"/>
                  <a:gd name="f235" fmla="val 99"/>
                  <a:gd name="f236" fmla="val 568"/>
                  <a:gd name="f237" fmla="val 85"/>
                  <a:gd name="f238" fmla="val 622"/>
                  <a:gd name="f239" fmla="val 643"/>
                  <a:gd name="f240" fmla="val 677"/>
                  <a:gd name="f241" fmla="val 691"/>
                  <a:gd name="f242" fmla="val 127"/>
                  <a:gd name="f243" fmla="val 703"/>
                  <a:gd name="f244" fmla="val 710"/>
                  <a:gd name="f245" fmla="val 719"/>
                  <a:gd name="f246" fmla="val 726"/>
                  <a:gd name="f247" fmla="val 736"/>
                  <a:gd name="f248" fmla="val 104"/>
                  <a:gd name="f249" fmla="val 752"/>
                  <a:gd name="f250" fmla="val 767"/>
                  <a:gd name="f251" fmla="val 132"/>
                  <a:gd name="f252" fmla="val 828"/>
                  <a:gd name="f253" fmla="val 135"/>
                  <a:gd name="f254" fmla="val 142"/>
                  <a:gd name="f255" fmla="val 847"/>
                  <a:gd name="f256" fmla="val 864"/>
                  <a:gd name="f257" fmla="val 875"/>
                  <a:gd name="f258" fmla="val 163"/>
                  <a:gd name="f259" fmla="val 894"/>
                  <a:gd name="f260" fmla="val 175"/>
                  <a:gd name="f261" fmla="val 904"/>
                  <a:gd name="f262" fmla="val 913"/>
                  <a:gd name="f263" fmla="val 923"/>
                  <a:gd name="f264" fmla="val 932"/>
                  <a:gd name="f265" fmla="val 942"/>
                  <a:gd name="f266" fmla="val 949"/>
                  <a:gd name="f267" fmla="val 954"/>
                  <a:gd name="f268" fmla="val 184"/>
                  <a:gd name="f269" fmla="val 970"/>
                  <a:gd name="f270" fmla="val 987"/>
                  <a:gd name="f271" fmla="val 994"/>
                  <a:gd name="f272" fmla="val 1015"/>
                  <a:gd name="f273" fmla="val 1022"/>
                  <a:gd name="f274" fmla="val 198"/>
                  <a:gd name="f275" fmla="val 1036"/>
                  <a:gd name="f276" fmla="val 222"/>
                  <a:gd name="f277" fmla="val 1041"/>
                  <a:gd name="f278" fmla="val 234"/>
                  <a:gd name="f279" fmla="val 1044"/>
                  <a:gd name="f280" fmla="val 1058"/>
                  <a:gd name="f281" fmla="val 267"/>
                  <a:gd name="f282" fmla="val 1063"/>
                  <a:gd name="f283" fmla="val 276"/>
                  <a:gd name="f284" fmla="val 295"/>
                  <a:gd name="f285" fmla="val 1077"/>
                  <a:gd name="f286" fmla="val 1091"/>
                  <a:gd name="f287" fmla="val 1129"/>
                  <a:gd name="f288" fmla="val 1134"/>
                  <a:gd name="f289" fmla="val 1138"/>
                  <a:gd name="f290" fmla="val 1160"/>
                  <a:gd name="f291" fmla="val 1174"/>
                  <a:gd name="f292" fmla="val 395"/>
                  <a:gd name="f293" fmla="val 1181"/>
                  <a:gd name="f294" fmla="val 1176"/>
                  <a:gd name="f295" fmla="val 1179"/>
                  <a:gd name="f296" fmla="val 416"/>
                  <a:gd name="f297" fmla="val 1186"/>
                  <a:gd name="f298" fmla="val 1200"/>
                  <a:gd name="f299" fmla="val 470"/>
                  <a:gd name="f300" fmla="val 1252"/>
                  <a:gd name="f301" fmla="val 482"/>
                  <a:gd name="f302" fmla="val 1280"/>
                  <a:gd name="f303" fmla="val 1302"/>
                  <a:gd name="f304" fmla="val 1309"/>
                  <a:gd name="f305" fmla="val 1318"/>
                  <a:gd name="f306" fmla="val 1335"/>
                  <a:gd name="f307" fmla="val 487"/>
                  <a:gd name="f308" fmla="val 489"/>
                  <a:gd name="f309" fmla="val 1339"/>
                  <a:gd name="f310" fmla="val 1354"/>
                  <a:gd name="f311" fmla="val 1358"/>
                  <a:gd name="f312" fmla="val 548"/>
                  <a:gd name="f313" fmla="val 1361"/>
                  <a:gd name="f314" fmla="val 579"/>
                  <a:gd name="f315" fmla="val 1363"/>
                  <a:gd name="f316" fmla="val 1368"/>
                  <a:gd name="f317" fmla="val 641"/>
                  <a:gd name="f318" fmla="val 1370"/>
                  <a:gd name="f319" fmla="val 1373"/>
                  <a:gd name="f320" fmla="val 702"/>
                  <a:gd name="f321" fmla="val 1375"/>
                  <a:gd name="f322" fmla="val 733"/>
                  <a:gd name="f323" fmla="val 745"/>
                  <a:gd name="f324" fmla="val 747"/>
                  <a:gd name="f325" fmla="val 761"/>
                  <a:gd name="f326" fmla="val 768"/>
                  <a:gd name="f327" fmla="val 1377"/>
                  <a:gd name="f328" fmla="val 773"/>
                  <a:gd name="f329" fmla="val 776"/>
                  <a:gd name="f330" fmla="val 1351"/>
                  <a:gd name="f331" fmla="val 1342"/>
                  <a:gd name="f332" fmla="val 1337"/>
                  <a:gd name="f333" fmla="val 1323"/>
                  <a:gd name="f334" fmla="val 759"/>
                  <a:gd name="f335" fmla="val 1292"/>
                  <a:gd name="f336" fmla="val 766"/>
                  <a:gd name="f337" fmla="val 785"/>
                  <a:gd name="f338" fmla="val 787"/>
                  <a:gd name="f339" fmla="val 790"/>
                  <a:gd name="f340" fmla="val 1250"/>
                  <a:gd name="f341" fmla="val 792"/>
                  <a:gd name="f342" fmla="val 1235"/>
                  <a:gd name="f343" fmla="val 813"/>
                  <a:gd name="f344" fmla="val 1197"/>
                  <a:gd name="f345" fmla="val 1193"/>
                  <a:gd name="f346" fmla="val 1190"/>
                  <a:gd name="f347" fmla="val 359"/>
                  <a:gd name="f348" fmla="val 1209"/>
                  <a:gd name="f349" fmla="val 1221"/>
                  <a:gd name="f350" fmla="val 369"/>
                  <a:gd name="f351" fmla="val 1226"/>
                  <a:gd name="f352" fmla="val 1228"/>
                  <a:gd name="f353" fmla="val 385"/>
                  <a:gd name="f354" fmla="val 1231"/>
                  <a:gd name="f355" fmla="+- 0 0 -90"/>
                  <a:gd name="f356" fmla="*/ f3 1 839"/>
                  <a:gd name="f357" fmla="*/ f4 1 1380"/>
                  <a:gd name="f358" fmla="+- f7 0 f5"/>
                  <a:gd name="f359" fmla="+- f6 0 f5"/>
                  <a:gd name="f360" fmla="*/ f355 f0 1"/>
                  <a:gd name="f361" fmla="*/ f359 1 839"/>
                  <a:gd name="f362" fmla="*/ f358 1 1380"/>
                  <a:gd name="f363" fmla="*/ 412750 f359 1"/>
                  <a:gd name="f364" fmla="*/ 1927225 f358 1"/>
                  <a:gd name="f365" fmla="*/ 319088 f359 1"/>
                  <a:gd name="f366" fmla="*/ 1739900 f358 1"/>
                  <a:gd name="f367" fmla="*/ 360363 f359 1"/>
                  <a:gd name="f368" fmla="*/ 1757363 f358 1"/>
                  <a:gd name="f369" fmla="*/ 300038 f359 1"/>
                  <a:gd name="f370" fmla="*/ 1735138 f358 1"/>
                  <a:gd name="f371" fmla="*/ 555625 f359 1"/>
                  <a:gd name="f372" fmla="*/ 1998663 f358 1"/>
                  <a:gd name="f373" fmla="*/ 581025 f359 1"/>
                  <a:gd name="f374" fmla="*/ 2047875 f358 1"/>
                  <a:gd name="f375" fmla="*/ 374650 f359 1"/>
                  <a:gd name="f376" fmla="*/ 1743075 f358 1"/>
                  <a:gd name="f377" fmla="*/ 434975 f359 1"/>
                  <a:gd name="f378" fmla="*/ 1765300 f358 1"/>
                  <a:gd name="f379" fmla="*/ 1295400 f359 1"/>
                  <a:gd name="f380" fmla="*/ 1847850 f358 1"/>
                  <a:gd name="f381" fmla="*/ 1268413 f359 1"/>
                  <a:gd name="f382" fmla="*/ 1133475 f359 1"/>
                  <a:gd name="f383" fmla="*/ 1547813 f358 1"/>
                  <a:gd name="f384" fmla="*/ 976313 f359 1"/>
                  <a:gd name="f385" fmla="*/ 1325563 f358 1"/>
                  <a:gd name="f386" fmla="*/ 855663 f359 1"/>
                  <a:gd name="f387" fmla="*/ 1157288 f358 1"/>
                  <a:gd name="f388" fmla="*/ 720725 f359 1"/>
                  <a:gd name="f389" fmla="*/ 968375 f358 1"/>
                  <a:gd name="f390" fmla="*/ 577850 f359 1"/>
                  <a:gd name="f391" fmla="*/ 762000 f358 1"/>
                  <a:gd name="f392" fmla="*/ 622300 f359 1"/>
                  <a:gd name="f393" fmla="*/ 577850 f358 1"/>
                  <a:gd name="f394" fmla="*/ 663575 f359 1"/>
                  <a:gd name="f395" fmla="*/ 393700 f358 1"/>
                  <a:gd name="f396" fmla="*/ 709613 f359 1"/>
                  <a:gd name="f397" fmla="*/ 206375 f358 1"/>
                  <a:gd name="f398" fmla="*/ 566738 f359 1"/>
                  <a:gd name="f399" fmla="*/ 130175 f358 1"/>
                  <a:gd name="f400" fmla="*/ 379413 f359 1"/>
                  <a:gd name="f401" fmla="*/ 77788 f358 1"/>
                  <a:gd name="f402" fmla="*/ 190500 f359 1"/>
                  <a:gd name="f403" fmla="*/ 22225 f358 1"/>
                  <a:gd name="f404" fmla="*/ 96838 f359 1"/>
                  <a:gd name="f405" fmla="*/ 41275 f358 1"/>
                  <a:gd name="f406" fmla="*/ 77788 f359 1"/>
                  <a:gd name="f407" fmla="*/ 168275 f358 1"/>
                  <a:gd name="f408" fmla="*/ 47625 f359 1"/>
                  <a:gd name="f409" fmla="*/ 242888 f358 1"/>
                  <a:gd name="f410" fmla="*/ 36513 f359 1"/>
                  <a:gd name="f411" fmla="*/ 0 f359 1"/>
                  <a:gd name="f412" fmla="*/ 338138 f358 1"/>
                  <a:gd name="f413" fmla="*/ 41275 f359 1"/>
                  <a:gd name="f414" fmla="*/ 506413 f358 1"/>
                  <a:gd name="f415" fmla="*/ 60325 f359 1"/>
                  <a:gd name="f416" fmla="*/ 720725 f358 1"/>
                  <a:gd name="f417" fmla="*/ 101600 f359 1"/>
                  <a:gd name="f418" fmla="*/ 819150 f358 1"/>
                  <a:gd name="f419" fmla="*/ 88900 f359 1"/>
                  <a:gd name="f420" fmla="*/ 830263 f358 1"/>
                  <a:gd name="f421" fmla="*/ 138113 f359 1"/>
                  <a:gd name="f422" fmla="*/ 893763 f358 1"/>
                  <a:gd name="f423" fmla="*/ 184150 f359 1"/>
                  <a:gd name="f424" fmla="*/ 841375 f358 1"/>
                  <a:gd name="f425" fmla="*/ 242888 f359 1"/>
                  <a:gd name="f426" fmla="*/ 866775 f358 1"/>
                  <a:gd name="f427" fmla="*/ 303213 f359 1"/>
                  <a:gd name="f428" fmla="*/ 890588 f358 1"/>
                  <a:gd name="f429" fmla="*/ 195263 f359 1"/>
                  <a:gd name="f430" fmla="*/ 863600 f358 1"/>
                  <a:gd name="f431" fmla="*/ 173038 f359 1"/>
                  <a:gd name="f432" fmla="*/ 908050 f358 1"/>
                  <a:gd name="f433" fmla="*/ 979488 f358 1"/>
                  <a:gd name="f434" fmla="*/ 153988 f359 1"/>
                  <a:gd name="f435" fmla="*/ 935038 f358 1"/>
                  <a:gd name="f436" fmla="*/ 134938 f359 1"/>
                  <a:gd name="f437" fmla="*/ 927100 f358 1"/>
                  <a:gd name="f438" fmla="*/ 1096963 f358 1"/>
                  <a:gd name="f439" fmla="*/ 168275 f359 1"/>
                  <a:gd name="f440" fmla="*/ 1168400 f358 1"/>
                  <a:gd name="f441" fmla="*/ 214313 f359 1"/>
                  <a:gd name="f442" fmla="*/ 277813 f359 1"/>
                  <a:gd name="f443" fmla="*/ 1435100 f358 1"/>
                  <a:gd name="f444" fmla="*/ 1506538 f358 1"/>
                  <a:gd name="f445" fmla="*/ 284163 f359 1"/>
                  <a:gd name="f446" fmla="*/ 1597025 f358 1"/>
                  <a:gd name="f447" fmla="*/ 352425 f359 1"/>
                  <a:gd name="f448" fmla="*/ 1652588 f358 1"/>
                  <a:gd name="f449" fmla="*/ 468313 f359 1"/>
                  <a:gd name="f450" fmla="*/ 1709738 f358 1"/>
                  <a:gd name="f451" fmla="*/ 588963 f359 1"/>
                  <a:gd name="f452" fmla="*/ 1800225 f358 1"/>
                  <a:gd name="f453" fmla="*/ 633413 f359 1"/>
                  <a:gd name="f454" fmla="*/ 1866900 f358 1"/>
                  <a:gd name="f455" fmla="*/ 746125 f359 1"/>
                  <a:gd name="f456" fmla="*/ 1987550 f358 1"/>
                  <a:gd name="f457" fmla="*/ 762000 f359 1"/>
                  <a:gd name="f458" fmla="*/ 2119313 f358 1"/>
                  <a:gd name="f459" fmla="*/ 822325 f359 1"/>
                  <a:gd name="f460" fmla="*/ 2155825 f358 1"/>
                  <a:gd name="f461" fmla="*/ 1065213 f359 1"/>
                  <a:gd name="f462" fmla="*/ 2179638 f358 1"/>
                  <a:gd name="f463" fmla="*/ 1185863 f359 1"/>
                  <a:gd name="f464" fmla="*/ 2190750 f358 1"/>
                  <a:gd name="f465" fmla="*/ 1231900 f359 1"/>
                  <a:gd name="f466" fmla="*/ 2144713 f358 1"/>
                  <a:gd name="f467" fmla="*/ 1208088 f359 1"/>
                  <a:gd name="f468" fmla="*/ 2051050 f358 1"/>
                  <a:gd name="f469" fmla="*/ 1249363 f359 1"/>
                  <a:gd name="f470" fmla="*/ 2001838 f358 1"/>
                  <a:gd name="f471" fmla="*/ 1325563 f359 1"/>
                  <a:gd name="f472" fmla="*/ 1900238 f358 1"/>
                  <a:gd name="f473" fmla="*/ 596900 f359 1"/>
                  <a:gd name="f474" fmla="*/ 1930400 f358 1"/>
                  <a:gd name="f475" fmla="*/ 1924050 f358 1"/>
                  <a:gd name="f476" fmla="*/ 611188 f359 1"/>
                  <a:gd name="f477" fmla="*/ 1954213 f358 1"/>
                  <a:gd name="f478" fmla="*/ f360 1 f2"/>
                  <a:gd name="f479" fmla="*/ f363 1 839"/>
                  <a:gd name="f480" fmla="*/ f364 1 1380"/>
                  <a:gd name="f481" fmla="*/ f365 1 839"/>
                  <a:gd name="f482" fmla="*/ f366 1 1380"/>
                  <a:gd name="f483" fmla="*/ f367 1 839"/>
                  <a:gd name="f484" fmla="*/ f368 1 1380"/>
                  <a:gd name="f485" fmla="*/ f369 1 839"/>
                  <a:gd name="f486" fmla="*/ f370 1 1380"/>
                  <a:gd name="f487" fmla="*/ f371 1 839"/>
                  <a:gd name="f488" fmla="*/ f372 1 1380"/>
                  <a:gd name="f489" fmla="*/ f373 1 839"/>
                  <a:gd name="f490" fmla="*/ f374 1 1380"/>
                  <a:gd name="f491" fmla="*/ f375 1 839"/>
                  <a:gd name="f492" fmla="*/ f376 1 1380"/>
                  <a:gd name="f493" fmla="*/ f377 1 839"/>
                  <a:gd name="f494" fmla="*/ f378 1 1380"/>
                  <a:gd name="f495" fmla="*/ f379 1 839"/>
                  <a:gd name="f496" fmla="*/ f380 1 1380"/>
                  <a:gd name="f497" fmla="*/ f381 1 839"/>
                  <a:gd name="f498" fmla="*/ f382 1 839"/>
                  <a:gd name="f499" fmla="*/ f383 1 1380"/>
                  <a:gd name="f500" fmla="*/ f384 1 839"/>
                  <a:gd name="f501" fmla="*/ f385 1 1380"/>
                  <a:gd name="f502" fmla="*/ f386 1 839"/>
                  <a:gd name="f503" fmla="*/ f387 1 1380"/>
                  <a:gd name="f504" fmla="*/ f388 1 839"/>
                  <a:gd name="f505" fmla="*/ f389 1 1380"/>
                  <a:gd name="f506" fmla="*/ f390 1 839"/>
                  <a:gd name="f507" fmla="*/ f391 1 1380"/>
                  <a:gd name="f508" fmla="*/ f392 1 839"/>
                  <a:gd name="f509" fmla="*/ f393 1 1380"/>
                  <a:gd name="f510" fmla="*/ f394 1 839"/>
                  <a:gd name="f511" fmla="*/ f395 1 1380"/>
                  <a:gd name="f512" fmla="*/ f396 1 839"/>
                  <a:gd name="f513" fmla="*/ f397 1 1380"/>
                  <a:gd name="f514" fmla="*/ f398 1 839"/>
                  <a:gd name="f515" fmla="*/ f399 1 1380"/>
                  <a:gd name="f516" fmla="*/ f400 1 839"/>
                  <a:gd name="f517" fmla="*/ f401 1 1380"/>
                  <a:gd name="f518" fmla="*/ f402 1 839"/>
                  <a:gd name="f519" fmla="*/ f403 1 1380"/>
                  <a:gd name="f520" fmla="*/ f404 1 839"/>
                  <a:gd name="f521" fmla="*/ f405 1 1380"/>
                  <a:gd name="f522" fmla="*/ f406 1 839"/>
                  <a:gd name="f523" fmla="*/ f407 1 1380"/>
                  <a:gd name="f524" fmla="*/ f408 1 839"/>
                  <a:gd name="f525" fmla="*/ f409 1 1380"/>
                  <a:gd name="f526" fmla="*/ f410 1 839"/>
                  <a:gd name="f527" fmla="*/ f411 1 839"/>
                  <a:gd name="f528" fmla="*/ f412 1 1380"/>
                  <a:gd name="f529" fmla="*/ f413 1 839"/>
                  <a:gd name="f530" fmla="*/ f414 1 1380"/>
                  <a:gd name="f531" fmla="*/ f415 1 839"/>
                  <a:gd name="f532" fmla="*/ f416 1 1380"/>
                  <a:gd name="f533" fmla="*/ f417 1 839"/>
                  <a:gd name="f534" fmla="*/ f418 1 1380"/>
                  <a:gd name="f535" fmla="*/ f419 1 839"/>
                  <a:gd name="f536" fmla="*/ f420 1 1380"/>
                  <a:gd name="f537" fmla="*/ f421 1 839"/>
                  <a:gd name="f538" fmla="*/ f422 1 1380"/>
                  <a:gd name="f539" fmla="*/ f423 1 839"/>
                  <a:gd name="f540" fmla="*/ f424 1 1380"/>
                  <a:gd name="f541" fmla="*/ f425 1 839"/>
                  <a:gd name="f542" fmla="*/ f426 1 1380"/>
                  <a:gd name="f543" fmla="*/ f427 1 839"/>
                  <a:gd name="f544" fmla="*/ f428 1 1380"/>
                  <a:gd name="f545" fmla="*/ f429 1 839"/>
                  <a:gd name="f546" fmla="*/ f430 1 1380"/>
                  <a:gd name="f547" fmla="*/ f431 1 839"/>
                  <a:gd name="f548" fmla="*/ f432 1 1380"/>
                  <a:gd name="f549" fmla="*/ f433 1 1380"/>
                  <a:gd name="f550" fmla="*/ f434 1 839"/>
                  <a:gd name="f551" fmla="*/ f435 1 1380"/>
                  <a:gd name="f552" fmla="*/ f436 1 839"/>
                  <a:gd name="f553" fmla="*/ f437 1 1380"/>
                  <a:gd name="f554" fmla="*/ f438 1 1380"/>
                  <a:gd name="f555" fmla="*/ f439 1 839"/>
                  <a:gd name="f556" fmla="*/ f440 1 1380"/>
                  <a:gd name="f557" fmla="*/ f441 1 839"/>
                  <a:gd name="f558" fmla="*/ f442 1 839"/>
                  <a:gd name="f559" fmla="*/ f443 1 1380"/>
                  <a:gd name="f560" fmla="*/ f444 1 1380"/>
                  <a:gd name="f561" fmla="*/ f445 1 839"/>
                  <a:gd name="f562" fmla="*/ f446 1 1380"/>
                  <a:gd name="f563" fmla="*/ f447 1 839"/>
                  <a:gd name="f564" fmla="*/ f448 1 1380"/>
                  <a:gd name="f565" fmla="*/ f449 1 839"/>
                  <a:gd name="f566" fmla="*/ f450 1 1380"/>
                  <a:gd name="f567" fmla="*/ f451 1 839"/>
                  <a:gd name="f568" fmla="*/ f452 1 1380"/>
                  <a:gd name="f569" fmla="*/ f453 1 839"/>
                  <a:gd name="f570" fmla="*/ f454 1 1380"/>
                  <a:gd name="f571" fmla="*/ f455 1 839"/>
                  <a:gd name="f572" fmla="*/ f456 1 1380"/>
                  <a:gd name="f573" fmla="*/ f457 1 839"/>
                  <a:gd name="f574" fmla="*/ f458 1 1380"/>
                  <a:gd name="f575" fmla="*/ f459 1 839"/>
                  <a:gd name="f576" fmla="*/ f460 1 1380"/>
                  <a:gd name="f577" fmla="*/ f461 1 839"/>
                  <a:gd name="f578" fmla="*/ f462 1 1380"/>
                  <a:gd name="f579" fmla="*/ f463 1 839"/>
                  <a:gd name="f580" fmla="*/ f464 1 1380"/>
                  <a:gd name="f581" fmla="*/ f465 1 839"/>
                  <a:gd name="f582" fmla="*/ f466 1 1380"/>
                  <a:gd name="f583" fmla="*/ f467 1 839"/>
                  <a:gd name="f584" fmla="*/ f468 1 1380"/>
                  <a:gd name="f585" fmla="*/ f469 1 839"/>
                  <a:gd name="f586" fmla="*/ f470 1 1380"/>
                  <a:gd name="f587" fmla="*/ f471 1 839"/>
                  <a:gd name="f588" fmla="*/ f472 1 1380"/>
                  <a:gd name="f589" fmla="*/ f473 1 839"/>
                  <a:gd name="f590" fmla="*/ f474 1 1380"/>
                  <a:gd name="f591" fmla="*/ f475 1 1380"/>
                  <a:gd name="f592" fmla="*/ f476 1 839"/>
                  <a:gd name="f593" fmla="*/ f477 1 1380"/>
                  <a:gd name="f594" fmla="*/ 0 1 f361"/>
                  <a:gd name="f595" fmla="*/ f6 1 f361"/>
                  <a:gd name="f596" fmla="*/ 0 1 f362"/>
                  <a:gd name="f597" fmla="*/ f7 1 f362"/>
                  <a:gd name="f598" fmla="+- f478 0 f1"/>
                  <a:gd name="f599" fmla="*/ f479 1 f361"/>
                  <a:gd name="f600" fmla="*/ f480 1 f362"/>
                  <a:gd name="f601" fmla="*/ f481 1 f361"/>
                  <a:gd name="f602" fmla="*/ f482 1 f362"/>
                  <a:gd name="f603" fmla="*/ f483 1 f361"/>
                  <a:gd name="f604" fmla="*/ f484 1 f362"/>
                  <a:gd name="f605" fmla="*/ f485 1 f361"/>
                  <a:gd name="f606" fmla="*/ f486 1 f362"/>
                  <a:gd name="f607" fmla="*/ f487 1 f361"/>
                  <a:gd name="f608" fmla="*/ f488 1 f362"/>
                  <a:gd name="f609" fmla="*/ f489 1 f361"/>
                  <a:gd name="f610" fmla="*/ f490 1 f362"/>
                  <a:gd name="f611" fmla="*/ f491 1 f361"/>
                  <a:gd name="f612" fmla="*/ f492 1 f362"/>
                  <a:gd name="f613" fmla="*/ f493 1 f361"/>
                  <a:gd name="f614" fmla="*/ f494 1 f362"/>
                  <a:gd name="f615" fmla="*/ f495 1 f361"/>
                  <a:gd name="f616" fmla="*/ f496 1 f362"/>
                  <a:gd name="f617" fmla="*/ f497 1 f361"/>
                  <a:gd name="f618" fmla="*/ f498 1 f361"/>
                  <a:gd name="f619" fmla="*/ f499 1 f362"/>
                  <a:gd name="f620" fmla="*/ f500 1 f361"/>
                  <a:gd name="f621" fmla="*/ f501 1 f362"/>
                  <a:gd name="f622" fmla="*/ f502 1 f361"/>
                  <a:gd name="f623" fmla="*/ f503 1 f362"/>
                  <a:gd name="f624" fmla="*/ f504 1 f361"/>
                  <a:gd name="f625" fmla="*/ f505 1 f362"/>
                  <a:gd name="f626" fmla="*/ f506 1 f361"/>
                  <a:gd name="f627" fmla="*/ f507 1 f362"/>
                  <a:gd name="f628" fmla="*/ f508 1 f361"/>
                  <a:gd name="f629" fmla="*/ f509 1 f362"/>
                  <a:gd name="f630" fmla="*/ f510 1 f361"/>
                  <a:gd name="f631" fmla="*/ f511 1 f362"/>
                  <a:gd name="f632" fmla="*/ f512 1 f361"/>
                  <a:gd name="f633" fmla="*/ f513 1 f362"/>
                  <a:gd name="f634" fmla="*/ f514 1 f361"/>
                  <a:gd name="f635" fmla="*/ f515 1 f362"/>
                  <a:gd name="f636" fmla="*/ f516 1 f361"/>
                  <a:gd name="f637" fmla="*/ f517 1 f362"/>
                  <a:gd name="f638" fmla="*/ f518 1 f361"/>
                  <a:gd name="f639" fmla="*/ f519 1 f362"/>
                  <a:gd name="f640" fmla="*/ f520 1 f361"/>
                  <a:gd name="f641" fmla="*/ f521 1 f362"/>
                  <a:gd name="f642" fmla="*/ f522 1 f361"/>
                  <a:gd name="f643" fmla="*/ f523 1 f362"/>
                  <a:gd name="f644" fmla="*/ f524 1 f361"/>
                  <a:gd name="f645" fmla="*/ f525 1 f362"/>
                  <a:gd name="f646" fmla="*/ f526 1 f361"/>
                  <a:gd name="f647" fmla="*/ f527 1 f361"/>
                  <a:gd name="f648" fmla="*/ f528 1 f362"/>
                  <a:gd name="f649" fmla="*/ f529 1 f361"/>
                  <a:gd name="f650" fmla="*/ f530 1 f362"/>
                  <a:gd name="f651" fmla="*/ f531 1 f361"/>
                  <a:gd name="f652" fmla="*/ f532 1 f362"/>
                  <a:gd name="f653" fmla="*/ f533 1 f361"/>
                  <a:gd name="f654" fmla="*/ f534 1 f362"/>
                  <a:gd name="f655" fmla="*/ f535 1 f361"/>
                  <a:gd name="f656" fmla="*/ f536 1 f362"/>
                  <a:gd name="f657" fmla="*/ f537 1 f361"/>
                  <a:gd name="f658" fmla="*/ f538 1 f362"/>
                  <a:gd name="f659" fmla="*/ f539 1 f361"/>
                  <a:gd name="f660" fmla="*/ f540 1 f362"/>
                  <a:gd name="f661" fmla="*/ f541 1 f361"/>
                  <a:gd name="f662" fmla="*/ f542 1 f362"/>
                  <a:gd name="f663" fmla="*/ f543 1 f361"/>
                  <a:gd name="f664" fmla="*/ f544 1 f362"/>
                  <a:gd name="f665" fmla="*/ f545 1 f361"/>
                  <a:gd name="f666" fmla="*/ f546 1 f362"/>
                  <a:gd name="f667" fmla="*/ f547 1 f361"/>
                  <a:gd name="f668" fmla="*/ f548 1 f362"/>
                  <a:gd name="f669" fmla="*/ f549 1 f362"/>
                  <a:gd name="f670" fmla="*/ f550 1 f361"/>
                  <a:gd name="f671" fmla="*/ f551 1 f362"/>
                  <a:gd name="f672" fmla="*/ f552 1 f361"/>
                  <a:gd name="f673" fmla="*/ f553 1 f362"/>
                  <a:gd name="f674" fmla="*/ f554 1 f362"/>
                  <a:gd name="f675" fmla="*/ f555 1 f361"/>
                  <a:gd name="f676" fmla="*/ f556 1 f362"/>
                  <a:gd name="f677" fmla="*/ f557 1 f361"/>
                  <a:gd name="f678" fmla="*/ f558 1 f361"/>
                  <a:gd name="f679" fmla="*/ f559 1 f362"/>
                  <a:gd name="f680" fmla="*/ f560 1 f362"/>
                  <a:gd name="f681" fmla="*/ f561 1 f361"/>
                  <a:gd name="f682" fmla="*/ f562 1 f362"/>
                  <a:gd name="f683" fmla="*/ f563 1 f361"/>
                  <a:gd name="f684" fmla="*/ f564 1 f362"/>
                  <a:gd name="f685" fmla="*/ f565 1 f361"/>
                  <a:gd name="f686" fmla="*/ f566 1 f362"/>
                  <a:gd name="f687" fmla="*/ f567 1 f361"/>
                  <a:gd name="f688" fmla="*/ f568 1 f362"/>
                  <a:gd name="f689" fmla="*/ f569 1 f361"/>
                  <a:gd name="f690" fmla="*/ f570 1 f362"/>
                  <a:gd name="f691" fmla="*/ f571 1 f361"/>
                  <a:gd name="f692" fmla="*/ f572 1 f362"/>
                  <a:gd name="f693" fmla="*/ f573 1 f361"/>
                  <a:gd name="f694" fmla="*/ f574 1 f362"/>
                  <a:gd name="f695" fmla="*/ f575 1 f361"/>
                  <a:gd name="f696" fmla="*/ f576 1 f362"/>
                  <a:gd name="f697" fmla="*/ f577 1 f361"/>
                  <a:gd name="f698" fmla="*/ f578 1 f362"/>
                  <a:gd name="f699" fmla="*/ f579 1 f361"/>
                  <a:gd name="f700" fmla="*/ f580 1 f362"/>
                  <a:gd name="f701" fmla="*/ f581 1 f361"/>
                  <a:gd name="f702" fmla="*/ f582 1 f362"/>
                  <a:gd name="f703" fmla="*/ f583 1 f361"/>
                  <a:gd name="f704" fmla="*/ f584 1 f362"/>
                  <a:gd name="f705" fmla="*/ f585 1 f361"/>
                  <a:gd name="f706" fmla="*/ f586 1 f362"/>
                  <a:gd name="f707" fmla="*/ f587 1 f361"/>
                  <a:gd name="f708" fmla="*/ f588 1 f362"/>
                  <a:gd name="f709" fmla="*/ f589 1 f361"/>
                  <a:gd name="f710" fmla="*/ f590 1 f362"/>
                  <a:gd name="f711" fmla="*/ f591 1 f362"/>
                  <a:gd name="f712" fmla="*/ f592 1 f361"/>
                  <a:gd name="f713" fmla="*/ f593 1 f362"/>
                  <a:gd name="f714" fmla="*/ f594 f356 1"/>
                  <a:gd name="f715" fmla="*/ f595 f356 1"/>
                  <a:gd name="f716" fmla="*/ f597 f357 1"/>
                  <a:gd name="f717" fmla="*/ f596 f357 1"/>
                  <a:gd name="f718" fmla="*/ f599 f356 1"/>
                  <a:gd name="f719" fmla="*/ f600 f357 1"/>
                  <a:gd name="f720" fmla="*/ f601 f356 1"/>
                  <a:gd name="f721" fmla="*/ f602 f357 1"/>
                  <a:gd name="f722" fmla="*/ f603 f356 1"/>
                  <a:gd name="f723" fmla="*/ f604 f357 1"/>
                  <a:gd name="f724" fmla="*/ f605 f356 1"/>
                  <a:gd name="f725" fmla="*/ f606 f357 1"/>
                  <a:gd name="f726" fmla="*/ f607 f356 1"/>
                  <a:gd name="f727" fmla="*/ f608 f357 1"/>
                  <a:gd name="f728" fmla="*/ f609 f356 1"/>
                  <a:gd name="f729" fmla="*/ f610 f357 1"/>
                  <a:gd name="f730" fmla="*/ f611 f356 1"/>
                  <a:gd name="f731" fmla="*/ f612 f357 1"/>
                  <a:gd name="f732" fmla="*/ f613 f356 1"/>
                  <a:gd name="f733" fmla="*/ f614 f357 1"/>
                  <a:gd name="f734" fmla="*/ f615 f356 1"/>
                  <a:gd name="f735" fmla="*/ f616 f357 1"/>
                  <a:gd name="f736" fmla="*/ f617 f356 1"/>
                  <a:gd name="f737" fmla="*/ f618 f356 1"/>
                  <a:gd name="f738" fmla="*/ f619 f357 1"/>
                  <a:gd name="f739" fmla="*/ f620 f356 1"/>
                  <a:gd name="f740" fmla="*/ f621 f357 1"/>
                  <a:gd name="f741" fmla="*/ f622 f356 1"/>
                  <a:gd name="f742" fmla="*/ f623 f357 1"/>
                  <a:gd name="f743" fmla="*/ f624 f356 1"/>
                  <a:gd name="f744" fmla="*/ f625 f357 1"/>
                  <a:gd name="f745" fmla="*/ f626 f356 1"/>
                  <a:gd name="f746" fmla="*/ f627 f357 1"/>
                  <a:gd name="f747" fmla="*/ f628 f356 1"/>
                  <a:gd name="f748" fmla="*/ f629 f357 1"/>
                  <a:gd name="f749" fmla="*/ f630 f356 1"/>
                  <a:gd name="f750" fmla="*/ f631 f357 1"/>
                  <a:gd name="f751" fmla="*/ f632 f356 1"/>
                  <a:gd name="f752" fmla="*/ f633 f357 1"/>
                  <a:gd name="f753" fmla="*/ f634 f356 1"/>
                  <a:gd name="f754" fmla="*/ f635 f357 1"/>
                  <a:gd name="f755" fmla="*/ f636 f356 1"/>
                  <a:gd name="f756" fmla="*/ f637 f357 1"/>
                  <a:gd name="f757" fmla="*/ f638 f356 1"/>
                  <a:gd name="f758" fmla="*/ f639 f357 1"/>
                  <a:gd name="f759" fmla="*/ f640 f356 1"/>
                  <a:gd name="f760" fmla="*/ f641 f357 1"/>
                  <a:gd name="f761" fmla="*/ f642 f356 1"/>
                  <a:gd name="f762" fmla="*/ f643 f357 1"/>
                  <a:gd name="f763" fmla="*/ f644 f356 1"/>
                  <a:gd name="f764" fmla="*/ f645 f357 1"/>
                  <a:gd name="f765" fmla="*/ f646 f356 1"/>
                  <a:gd name="f766" fmla="*/ f647 f356 1"/>
                  <a:gd name="f767" fmla="*/ f648 f357 1"/>
                  <a:gd name="f768" fmla="*/ f649 f356 1"/>
                  <a:gd name="f769" fmla="*/ f650 f357 1"/>
                  <a:gd name="f770" fmla="*/ f651 f356 1"/>
                  <a:gd name="f771" fmla="*/ f652 f357 1"/>
                  <a:gd name="f772" fmla="*/ f653 f356 1"/>
                  <a:gd name="f773" fmla="*/ f654 f357 1"/>
                  <a:gd name="f774" fmla="*/ f655 f356 1"/>
                  <a:gd name="f775" fmla="*/ f656 f357 1"/>
                  <a:gd name="f776" fmla="*/ f657 f356 1"/>
                  <a:gd name="f777" fmla="*/ f658 f357 1"/>
                  <a:gd name="f778" fmla="*/ f659 f356 1"/>
                  <a:gd name="f779" fmla="*/ f660 f357 1"/>
                  <a:gd name="f780" fmla="*/ f661 f356 1"/>
                  <a:gd name="f781" fmla="*/ f662 f357 1"/>
                  <a:gd name="f782" fmla="*/ f663 f356 1"/>
                  <a:gd name="f783" fmla="*/ f664 f357 1"/>
                  <a:gd name="f784" fmla="*/ f665 f356 1"/>
                  <a:gd name="f785" fmla="*/ f666 f357 1"/>
                  <a:gd name="f786" fmla="*/ f667 f356 1"/>
                  <a:gd name="f787" fmla="*/ f668 f357 1"/>
                  <a:gd name="f788" fmla="*/ f669 f357 1"/>
                  <a:gd name="f789" fmla="*/ f670 f356 1"/>
                  <a:gd name="f790" fmla="*/ f671 f357 1"/>
                  <a:gd name="f791" fmla="*/ f672 f356 1"/>
                  <a:gd name="f792" fmla="*/ f673 f357 1"/>
                  <a:gd name="f793" fmla="*/ f674 f357 1"/>
                  <a:gd name="f794" fmla="*/ f675 f356 1"/>
                  <a:gd name="f795" fmla="*/ f676 f357 1"/>
                  <a:gd name="f796" fmla="*/ f677 f356 1"/>
                  <a:gd name="f797" fmla="*/ f678 f356 1"/>
                  <a:gd name="f798" fmla="*/ f679 f357 1"/>
                  <a:gd name="f799" fmla="*/ f680 f357 1"/>
                  <a:gd name="f800" fmla="*/ f681 f356 1"/>
                  <a:gd name="f801" fmla="*/ f682 f357 1"/>
                  <a:gd name="f802" fmla="*/ f683 f356 1"/>
                  <a:gd name="f803" fmla="*/ f684 f357 1"/>
                  <a:gd name="f804" fmla="*/ f685 f356 1"/>
                  <a:gd name="f805" fmla="*/ f686 f357 1"/>
                  <a:gd name="f806" fmla="*/ f687 f356 1"/>
                  <a:gd name="f807" fmla="*/ f688 f357 1"/>
                  <a:gd name="f808" fmla="*/ f689 f356 1"/>
                  <a:gd name="f809" fmla="*/ f690 f357 1"/>
                  <a:gd name="f810" fmla="*/ f691 f356 1"/>
                  <a:gd name="f811" fmla="*/ f692 f357 1"/>
                  <a:gd name="f812" fmla="*/ f693 f356 1"/>
                  <a:gd name="f813" fmla="*/ f694 f357 1"/>
                  <a:gd name="f814" fmla="*/ f695 f356 1"/>
                  <a:gd name="f815" fmla="*/ f696 f357 1"/>
                  <a:gd name="f816" fmla="*/ f697 f356 1"/>
                  <a:gd name="f817" fmla="*/ f698 f357 1"/>
                  <a:gd name="f818" fmla="*/ f699 f356 1"/>
                  <a:gd name="f819" fmla="*/ f700 f357 1"/>
                  <a:gd name="f820" fmla="*/ f701 f356 1"/>
                  <a:gd name="f821" fmla="*/ f702 f357 1"/>
                  <a:gd name="f822" fmla="*/ f703 f356 1"/>
                  <a:gd name="f823" fmla="*/ f704 f357 1"/>
                  <a:gd name="f824" fmla="*/ f705 f356 1"/>
                  <a:gd name="f825" fmla="*/ f706 f357 1"/>
                  <a:gd name="f826" fmla="*/ f707 f356 1"/>
                  <a:gd name="f827" fmla="*/ f708 f357 1"/>
                  <a:gd name="f828" fmla="*/ f709 f356 1"/>
                  <a:gd name="f829" fmla="*/ f710 f357 1"/>
                  <a:gd name="f830" fmla="*/ f711 f357 1"/>
                  <a:gd name="f831" fmla="*/ f712 f356 1"/>
                  <a:gd name="f832" fmla="*/ f713 f357 1"/>
                </a:gdLst>
                <a:ahLst/>
                <a:cxnLst>
                  <a:cxn ang="3cd4">
                    <a:pos x="hc" y="t"/>
                  </a:cxn>
                  <a:cxn ang="0">
                    <a:pos x="r" y="vc"/>
                  </a:cxn>
                  <a:cxn ang="cd4">
                    <a:pos x="hc" y="b"/>
                  </a:cxn>
                  <a:cxn ang="cd2">
                    <a:pos x="l" y="vc"/>
                  </a:cxn>
                  <a:cxn ang="f598">
                    <a:pos x="f718" y="f719"/>
                  </a:cxn>
                  <a:cxn ang="f598">
                    <a:pos x="f720" y="f721"/>
                  </a:cxn>
                  <a:cxn ang="f598">
                    <a:pos x="f722" y="f723"/>
                  </a:cxn>
                  <a:cxn ang="f598">
                    <a:pos x="f724" y="f725"/>
                  </a:cxn>
                  <a:cxn ang="f598">
                    <a:pos x="f726" y="f727"/>
                  </a:cxn>
                  <a:cxn ang="f598">
                    <a:pos x="f728" y="f729"/>
                  </a:cxn>
                  <a:cxn ang="f598">
                    <a:pos x="f730" y="f731"/>
                  </a:cxn>
                  <a:cxn ang="f598">
                    <a:pos x="f732" y="f733"/>
                  </a:cxn>
                  <a:cxn ang="f598">
                    <a:pos x="f734" y="f735"/>
                  </a:cxn>
                  <a:cxn ang="f598">
                    <a:pos x="f736" y="f723"/>
                  </a:cxn>
                  <a:cxn ang="f598">
                    <a:pos x="f737" y="f738"/>
                  </a:cxn>
                  <a:cxn ang="f598">
                    <a:pos x="f739" y="f740"/>
                  </a:cxn>
                  <a:cxn ang="f598">
                    <a:pos x="f741" y="f742"/>
                  </a:cxn>
                  <a:cxn ang="f598">
                    <a:pos x="f743" y="f744"/>
                  </a:cxn>
                  <a:cxn ang="f598">
                    <a:pos x="f745" y="f746"/>
                  </a:cxn>
                  <a:cxn ang="f598">
                    <a:pos x="f747" y="f748"/>
                  </a:cxn>
                  <a:cxn ang="f598">
                    <a:pos x="f749" y="f750"/>
                  </a:cxn>
                  <a:cxn ang="f598">
                    <a:pos x="f751" y="f752"/>
                  </a:cxn>
                  <a:cxn ang="f598">
                    <a:pos x="f753" y="f754"/>
                  </a:cxn>
                  <a:cxn ang="f598">
                    <a:pos x="f755" y="f756"/>
                  </a:cxn>
                  <a:cxn ang="f598">
                    <a:pos x="f757" y="f758"/>
                  </a:cxn>
                  <a:cxn ang="f598">
                    <a:pos x="f759" y="f760"/>
                  </a:cxn>
                  <a:cxn ang="f598">
                    <a:pos x="f761" y="f762"/>
                  </a:cxn>
                  <a:cxn ang="f598">
                    <a:pos x="f763" y="f764"/>
                  </a:cxn>
                  <a:cxn ang="f598">
                    <a:pos x="f765" y="f764"/>
                  </a:cxn>
                  <a:cxn ang="f598">
                    <a:pos x="f766" y="f767"/>
                  </a:cxn>
                  <a:cxn ang="f598">
                    <a:pos x="f768" y="f769"/>
                  </a:cxn>
                  <a:cxn ang="f598">
                    <a:pos x="f770" y="f771"/>
                  </a:cxn>
                  <a:cxn ang="f598">
                    <a:pos x="f772" y="f773"/>
                  </a:cxn>
                  <a:cxn ang="f598">
                    <a:pos x="f774" y="f775"/>
                  </a:cxn>
                  <a:cxn ang="f598">
                    <a:pos x="f776" y="f777"/>
                  </a:cxn>
                  <a:cxn ang="f598">
                    <a:pos x="f778" y="f779"/>
                  </a:cxn>
                  <a:cxn ang="f598">
                    <a:pos x="f780" y="f781"/>
                  </a:cxn>
                  <a:cxn ang="f598">
                    <a:pos x="f782" y="f783"/>
                  </a:cxn>
                  <a:cxn ang="f598">
                    <a:pos x="f784" y="f785"/>
                  </a:cxn>
                  <a:cxn ang="f598">
                    <a:pos x="f786" y="f787"/>
                  </a:cxn>
                  <a:cxn ang="f598">
                    <a:pos x="f757" y="f788"/>
                  </a:cxn>
                  <a:cxn ang="f598">
                    <a:pos x="f789" y="f790"/>
                  </a:cxn>
                  <a:cxn ang="f598">
                    <a:pos x="f791" y="f792"/>
                  </a:cxn>
                  <a:cxn ang="f598">
                    <a:pos x="f784" y="f793"/>
                  </a:cxn>
                  <a:cxn ang="f598">
                    <a:pos x="f794" y="f795"/>
                  </a:cxn>
                  <a:cxn ang="f598">
                    <a:pos x="f796" y="f740"/>
                  </a:cxn>
                  <a:cxn ang="f598">
                    <a:pos x="f797" y="f798"/>
                  </a:cxn>
                  <a:cxn ang="f598">
                    <a:pos x="f724" y="f799"/>
                  </a:cxn>
                  <a:cxn ang="f598">
                    <a:pos x="f800" y="f801"/>
                  </a:cxn>
                  <a:cxn ang="f598">
                    <a:pos x="f802" y="f803"/>
                  </a:cxn>
                  <a:cxn ang="f598">
                    <a:pos x="f804" y="f805"/>
                  </a:cxn>
                  <a:cxn ang="f598">
                    <a:pos x="f806" y="f807"/>
                  </a:cxn>
                  <a:cxn ang="f598">
                    <a:pos x="f808" y="f809"/>
                  </a:cxn>
                  <a:cxn ang="f598">
                    <a:pos x="f810" y="f811"/>
                  </a:cxn>
                  <a:cxn ang="f598">
                    <a:pos x="f812" y="f813"/>
                  </a:cxn>
                  <a:cxn ang="f598">
                    <a:pos x="f814" y="f815"/>
                  </a:cxn>
                  <a:cxn ang="f598">
                    <a:pos x="f816" y="f817"/>
                  </a:cxn>
                  <a:cxn ang="f598">
                    <a:pos x="f818" y="f819"/>
                  </a:cxn>
                  <a:cxn ang="f598">
                    <a:pos x="f820" y="f821"/>
                  </a:cxn>
                  <a:cxn ang="f598">
                    <a:pos x="f822" y="f823"/>
                  </a:cxn>
                  <a:cxn ang="f598">
                    <a:pos x="f824" y="f825"/>
                  </a:cxn>
                  <a:cxn ang="f598">
                    <a:pos x="f826" y="f827"/>
                  </a:cxn>
                  <a:cxn ang="f598">
                    <a:pos x="f828" y="f829"/>
                  </a:cxn>
                  <a:cxn ang="f598">
                    <a:pos x="f728" y="f830"/>
                  </a:cxn>
                  <a:cxn ang="f598">
                    <a:pos x="f831" y="f832"/>
                  </a:cxn>
                </a:cxnLst>
                <a:rect l="f714" t="f717" r="f715" b="f716"/>
                <a:pathLst>
                  <a:path w="839" h="1380">
                    <a:moveTo>
                      <a:pt x="f8" y="f9"/>
                    </a:moveTo>
                    <a:lnTo>
                      <a:pt x="f10" y="f11"/>
                    </a:lnTo>
                    <a:lnTo>
                      <a:pt x="f12" y="f11"/>
                    </a:lnTo>
                    <a:lnTo>
                      <a:pt x="f13" y="f14"/>
                    </a:lnTo>
                    <a:lnTo>
                      <a:pt x="f8" y="f15"/>
                    </a:lnTo>
                    <a:lnTo>
                      <a:pt x="f16" y="f17"/>
                    </a:lnTo>
                    <a:lnTo>
                      <a:pt x="f16" y="f15"/>
                    </a:lnTo>
                    <a:lnTo>
                      <a:pt x="f8" y="f9"/>
                    </a:lnTo>
                    <a:close/>
                    <a:moveTo>
                      <a:pt x="f18" y="f19"/>
                    </a:moveTo>
                    <a:lnTo>
                      <a:pt x="f20" y="f21"/>
                    </a:lnTo>
                    <a:lnTo>
                      <a:pt x="f22" y="f23"/>
                    </a:lnTo>
                    <a:lnTo>
                      <a:pt x="f24" y="f25"/>
                    </a:lnTo>
                    <a:lnTo>
                      <a:pt x="f18" y="f25"/>
                    </a:lnTo>
                    <a:lnTo>
                      <a:pt x="f26" y="f27"/>
                    </a:lnTo>
                    <a:lnTo>
                      <a:pt x="f18" y="f19"/>
                    </a:lnTo>
                    <a:close/>
                    <a:moveTo>
                      <a:pt x="f28" y="f29"/>
                    </a:moveTo>
                    <a:lnTo>
                      <a:pt x="f30" y="f29"/>
                    </a:lnTo>
                    <a:lnTo>
                      <a:pt x="f31" y="f32"/>
                    </a:lnTo>
                    <a:lnTo>
                      <a:pt x="f33" y="f34"/>
                    </a:lnTo>
                    <a:lnTo>
                      <a:pt x="f35" y="f34"/>
                    </a:lnTo>
                    <a:lnTo>
                      <a:pt x="f28" y="f32"/>
                    </a:lnTo>
                    <a:lnTo>
                      <a:pt x="f28" y="f29"/>
                    </a:lnTo>
                    <a:close/>
                    <a:moveTo>
                      <a:pt x="f36" y="f37"/>
                    </a:moveTo>
                    <a:lnTo>
                      <a:pt x="f38" y="f39"/>
                    </a:lnTo>
                    <a:lnTo>
                      <a:pt x="f40" y="f41"/>
                    </a:lnTo>
                    <a:lnTo>
                      <a:pt x="f38" y="f42"/>
                    </a:lnTo>
                    <a:lnTo>
                      <a:pt x="f36" y="f43"/>
                    </a:lnTo>
                    <a:lnTo>
                      <a:pt x="f44" y="f45"/>
                    </a:lnTo>
                    <a:lnTo>
                      <a:pt x="f46" y="f45"/>
                    </a:lnTo>
                    <a:lnTo>
                      <a:pt x="f47" y="f48"/>
                    </a:lnTo>
                    <a:lnTo>
                      <a:pt x="f36" y="f37"/>
                    </a:lnTo>
                    <a:close/>
                    <a:moveTo>
                      <a:pt x="f8" y="f23"/>
                    </a:moveTo>
                    <a:lnTo>
                      <a:pt x="f49" y="f50"/>
                    </a:lnTo>
                    <a:lnTo>
                      <a:pt x="f51" y="f50"/>
                    </a:lnTo>
                    <a:lnTo>
                      <a:pt x="f52" y="f53"/>
                    </a:lnTo>
                    <a:lnTo>
                      <a:pt x="f52" y="f27"/>
                    </a:lnTo>
                    <a:lnTo>
                      <a:pt x="f54" y="f55"/>
                    </a:lnTo>
                    <a:lnTo>
                      <a:pt x="f56" y="f25"/>
                    </a:lnTo>
                    <a:lnTo>
                      <a:pt x="f57" y="f55"/>
                    </a:lnTo>
                    <a:lnTo>
                      <a:pt x="f56" y="f27"/>
                    </a:lnTo>
                    <a:lnTo>
                      <a:pt x="f8" y="f23"/>
                    </a:lnTo>
                    <a:close/>
                    <a:moveTo>
                      <a:pt x="f58" y="f59"/>
                    </a:moveTo>
                    <a:lnTo>
                      <a:pt x="f60" y="f61"/>
                    </a:lnTo>
                    <a:lnTo>
                      <a:pt x="f62" y="f63"/>
                    </a:lnTo>
                    <a:lnTo>
                      <a:pt x="f64" y="f65"/>
                    </a:lnTo>
                    <a:lnTo>
                      <a:pt x="f62" y="f65"/>
                    </a:lnTo>
                    <a:lnTo>
                      <a:pt x="f62" y="f66"/>
                    </a:lnTo>
                    <a:lnTo>
                      <a:pt x="f67" y="f68"/>
                    </a:lnTo>
                    <a:lnTo>
                      <a:pt x="f69" y="f27"/>
                    </a:lnTo>
                    <a:lnTo>
                      <a:pt x="f70" y="f21"/>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91"/>
                    </a:lnTo>
                    <a:lnTo>
                      <a:pt x="f110" y="f111"/>
                    </a:lnTo>
                    <a:lnTo>
                      <a:pt x="f112" y="f113"/>
                    </a:lnTo>
                    <a:lnTo>
                      <a:pt x="f114" y="f115"/>
                    </a:lnTo>
                    <a:lnTo>
                      <a:pt x="f47" y="f116"/>
                    </a:lnTo>
                    <a:lnTo>
                      <a:pt x="f117" y="f118"/>
                    </a:lnTo>
                    <a:lnTo>
                      <a:pt x="f119" y="f120"/>
                    </a:lnTo>
                    <a:lnTo>
                      <a:pt x="f121" y="f122"/>
                    </a:lnTo>
                    <a:lnTo>
                      <a:pt x="f123" y="f123"/>
                    </a:lnTo>
                    <a:lnTo>
                      <a:pt x="f124" y="f47"/>
                    </a:lnTo>
                    <a:lnTo>
                      <a:pt x="f125" y="f126"/>
                    </a:lnTo>
                    <a:lnTo>
                      <a:pt x="f127" y="f128"/>
                    </a:lnTo>
                    <a:lnTo>
                      <a:pt x="f129" y="f130"/>
                    </a:lnTo>
                    <a:lnTo>
                      <a:pt x="f131" y="f132"/>
                    </a:lnTo>
                    <a:lnTo>
                      <a:pt x="f110" y="f133"/>
                    </a:lnTo>
                    <a:lnTo>
                      <a:pt x="f134" y="f135"/>
                    </a:lnTo>
                    <a:lnTo>
                      <a:pt x="f136" y="f20"/>
                    </a:lnTo>
                    <a:lnTo>
                      <a:pt x="f109" y="f137"/>
                    </a:lnTo>
                    <a:lnTo>
                      <a:pt x="f138" y="f139"/>
                    </a:lnTo>
                    <a:lnTo>
                      <a:pt x="f140" y="f141"/>
                    </a:lnTo>
                    <a:lnTo>
                      <a:pt x="f107" y="f142"/>
                    </a:lnTo>
                    <a:lnTo>
                      <a:pt x="f143" y="f144"/>
                    </a:lnTo>
                    <a:lnTo>
                      <a:pt x="f145" y="f146"/>
                    </a:lnTo>
                    <a:lnTo>
                      <a:pt x="f121" y="f147"/>
                    </a:lnTo>
                    <a:lnTo>
                      <a:pt x="f148" y="f149"/>
                    </a:lnTo>
                    <a:lnTo>
                      <a:pt x="f150" y="f151"/>
                    </a:lnTo>
                    <a:lnTo>
                      <a:pt x="f152" y="f153"/>
                    </a:lnTo>
                    <a:lnTo>
                      <a:pt x="f154" y="f155"/>
                    </a:lnTo>
                    <a:lnTo>
                      <a:pt x="f156" y="f157"/>
                    </a:lnTo>
                    <a:lnTo>
                      <a:pt x="f52" y="f158"/>
                    </a:lnTo>
                    <a:lnTo>
                      <a:pt x="f159" y="f160"/>
                    </a:lnTo>
                    <a:lnTo>
                      <a:pt x="f28" y="f161"/>
                    </a:lnTo>
                    <a:lnTo>
                      <a:pt x="f162" y="f163"/>
                    </a:lnTo>
                    <a:lnTo>
                      <a:pt x="f164" y="f165"/>
                    </a:lnTo>
                    <a:lnTo>
                      <a:pt x="f166" y="f167"/>
                    </a:lnTo>
                    <a:lnTo>
                      <a:pt x="f168" y="f169"/>
                    </a:lnTo>
                    <a:lnTo>
                      <a:pt x="f170" y="f5"/>
                    </a:lnTo>
                    <a:lnTo>
                      <a:pt x="f171" y="f172"/>
                    </a:lnTo>
                    <a:lnTo>
                      <a:pt x="f153" y="f167"/>
                    </a:lnTo>
                    <a:lnTo>
                      <a:pt x="f173" y="f174"/>
                    </a:lnTo>
                    <a:lnTo>
                      <a:pt x="f175" y="f161"/>
                    </a:lnTo>
                    <a:lnTo>
                      <a:pt x="f153" y="f158"/>
                    </a:lnTo>
                    <a:lnTo>
                      <a:pt x="f175" y="f170"/>
                    </a:lnTo>
                    <a:lnTo>
                      <a:pt x="f176" y="f177"/>
                    </a:lnTo>
                    <a:lnTo>
                      <a:pt x="f158" y="f142"/>
                    </a:lnTo>
                    <a:lnTo>
                      <a:pt x="f160" y="f141"/>
                    </a:lnTo>
                    <a:lnTo>
                      <a:pt x="f178" y="f179"/>
                    </a:lnTo>
                    <a:lnTo>
                      <a:pt x="f163" y="f180"/>
                    </a:lnTo>
                    <a:lnTo>
                      <a:pt x="f163" y="f181"/>
                    </a:lnTo>
                    <a:lnTo>
                      <a:pt x="f178" y="f139"/>
                    </a:lnTo>
                    <a:lnTo>
                      <a:pt x="f163" y="f182"/>
                    </a:lnTo>
                    <a:lnTo>
                      <a:pt x="f174" y="f183"/>
                    </a:lnTo>
                    <a:lnTo>
                      <a:pt x="f184" y="f185"/>
                    </a:lnTo>
                    <a:lnTo>
                      <a:pt x="f184" y="f182"/>
                    </a:lnTo>
                    <a:lnTo>
                      <a:pt x="f184" y="f139"/>
                    </a:lnTo>
                    <a:lnTo>
                      <a:pt x="f165" y="f185"/>
                    </a:lnTo>
                    <a:lnTo>
                      <a:pt x="f186" y="f187"/>
                    </a:lnTo>
                    <a:lnTo>
                      <a:pt x="f188" y="f31"/>
                    </a:lnTo>
                    <a:lnTo>
                      <a:pt x="f172" y="f35"/>
                    </a:lnTo>
                    <a:lnTo>
                      <a:pt x="f5" y="f24"/>
                    </a:lnTo>
                    <a:lnTo>
                      <a:pt x="f167" y="f52"/>
                    </a:lnTo>
                    <a:lnTo>
                      <a:pt x="f174" y="f57"/>
                    </a:lnTo>
                    <a:lnTo>
                      <a:pt x="f163" y="f154"/>
                    </a:lnTo>
                    <a:lnTo>
                      <a:pt x="f163" y="f189"/>
                    </a:lnTo>
                    <a:lnTo>
                      <a:pt x="f174" y="f190"/>
                    </a:lnTo>
                    <a:lnTo>
                      <a:pt x="f191" y="f192"/>
                    </a:lnTo>
                    <a:lnTo>
                      <a:pt x="f191" y="f117"/>
                    </a:lnTo>
                    <a:lnTo>
                      <a:pt x="f186" y="f125"/>
                    </a:lnTo>
                    <a:lnTo>
                      <a:pt x="f163" y="f193"/>
                    </a:lnTo>
                    <a:lnTo>
                      <a:pt x="f194" y="f107"/>
                    </a:lnTo>
                    <a:lnTo>
                      <a:pt x="f158" y="f195"/>
                    </a:lnTo>
                    <a:lnTo>
                      <a:pt x="f196" y="f197"/>
                    </a:lnTo>
                    <a:lnTo>
                      <a:pt x="f198" y="f199"/>
                    </a:lnTo>
                    <a:lnTo>
                      <a:pt x="f176" y="f115"/>
                    </a:lnTo>
                    <a:lnTo>
                      <a:pt x="f176" y="f200"/>
                    </a:lnTo>
                    <a:lnTo>
                      <a:pt x="f157" y="f201"/>
                    </a:lnTo>
                    <a:lnTo>
                      <a:pt x="f202" y="f203"/>
                    </a:lnTo>
                    <a:lnTo>
                      <a:pt x="f204" y="f99"/>
                    </a:lnTo>
                    <a:lnTo>
                      <a:pt x="f204" y="f205"/>
                    </a:lnTo>
                    <a:lnTo>
                      <a:pt x="f157" y="f206"/>
                    </a:lnTo>
                    <a:lnTo>
                      <a:pt x="f173" y="f207"/>
                    </a:lnTo>
                    <a:lnTo>
                      <a:pt x="f153" y="f208"/>
                    </a:lnTo>
                    <a:lnTo>
                      <a:pt x="f151" y="f209"/>
                    </a:lnTo>
                    <a:lnTo>
                      <a:pt x="f149" y="f210"/>
                    </a:lnTo>
                    <a:lnTo>
                      <a:pt x="f147" y="f211"/>
                    </a:lnTo>
                    <a:lnTo>
                      <a:pt x="f146" y="f211"/>
                    </a:lnTo>
                    <a:lnTo>
                      <a:pt x="f146" y="f209"/>
                    </a:lnTo>
                    <a:lnTo>
                      <a:pt x="f144" y="f205"/>
                    </a:lnTo>
                    <a:lnTo>
                      <a:pt x="f212" y="f207"/>
                    </a:lnTo>
                    <a:lnTo>
                      <a:pt x="f213" y="f205"/>
                    </a:lnTo>
                    <a:lnTo>
                      <a:pt x="f214" y="f208"/>
                    </a:lnTo>
                    <a:lnTo>
                      <a:pt x="f141" y="f215"/>
                    </a:lnTo>
                    <a:lnTo>
                      <a:pt x="f164" y="f97"/>
                    </a:lnTo>
                    <a:lnTo>
                      <a:pt x="f180" y="f97"/>
                    </a:lnTo>
                    <a:lnTo>
                      <a:pt x="f139" y="f216"/>
                    </a:lnTo>
                    <a:lnTo>
                      <a:pt x="f185" y="f209"/>
                    </a:lnTo>
                    <a:lnTo>
                      <a:pt x="f187" y="f217"/>
                    </a:lnTo>
                    <a:lnTo>
                      <a:pt x="f137" y="f218"/>
                    </a:lnTo>
                    <a:lnTo>
                      <a:pt x="f31" y="f218"/>
                    </a:lnTo>
                    <a:lnTo>
                      <a:pt x="f28" y="f219"/>
                    </a:lnTo>
                    <a:lnTo>
                      <a:pt x="f30" y="f219"/>
                    </a:lnTo>
                    <a:lnTo>
                      <a:pt x="f220" y="f111"/>
                    </a:lnTo>
                    <a:lnTo>
                      <a:pt x="f221" y="f111"/>
                    </a:lnTo>
                    <a:lnTo>
                      <a:pt x="f222" y="f216"/>
                    </a:lnTo>
                    <a:lnTo>
                      <a:pt x="f223" y="f215"/>
                    </a:lnTo>
                    <a:lnTo>
                      <a:pt x="f224" y="f216"/>
                    </a:lnTo>
                    <a:lnTo>
                      <a:pt x="f142" y="f209"/>
                    </a:lnTo>
                    <a:lnTo>
                      <a:pt x="f142" y="f210"/>
                    </a:lnTo>
                    <a:lnTo>
                      <a:pt x="f225" y="f111"/>
                    </a:lnTo>
                    <a:lnTo>
                      <a:pt x="f225" y="f226"/>
                    </a:lnTo>
                    <a:lnTo>
                      <a:pt x="f224" y="f227"/>
                    </a:lnTo>
                    <a:lnTo>
                      <a:pt x="f213" y="f89"/>
                    </a:lnTo>
                    <a:lnTo>
                      <a:pt x="f228" y="f229"/>
                    </a:lnTo>
                    <a:lnTo>
                      <a:pt x="f228" y="f230"/>
                    </a:lnTo>
                    <a:lnTo>
                      <a:pt x="f166" y="f231"/>
                    </a:lnTo>
                    <a:lnTo>
                      <a:pt x="f213" y="f231"/>
                    </a:lnTo>
                    <a:lnTo>
                      <a:pt x="f212" y="f230"/>
                    </a:lnTo>
                    <a:lnTo>
                      <a:pt x="f225" y="f232"/>
                    </a:lnTo>
                    <a:lnTo>
                      <a:pt x="f144" y="f89"/>
                    </a:lnTo>
                    <a:lnTo>
                      <a:pt x="f168" y="f233"/>
                    </a:lnTo>
                    <a:lnTo>
                      <a:pt x="f168" y="f234"/>
                    </a:lnTo>
                    <a:lnTo>
                      <a:pt x="f235" y="f226"/>
                    </a:lnTo>
                    <a:lnTo>
                      <a:pt x="f146" y="f236"/>
                    </a:lnTo>
                    <a:lnTo>
                      <a:pt x="f147" y="f93"/>
                    </a:lnTo>
                    <a:lnTo>
                      <a:pt x="f237" y="f91"/>
                    </a:lnTo>
                    <a:lnTo>
                      <a:pt x="f177" y="f89"/>
                    </a:lnTo>
                    <a:lnTo>
                      <a:pt x="f237" y="f238"/>
                    </a:lnTo>
                    <a:lnTo>
                      <a:pt x="f177" y="f239"/>
                    </a:lnTo>
                    <a:lnTo>
                      <a:pt x="f168" y="f240"/>
                    </a:lnTo>
                    <a:lnTo>
                      <a:pt x="f223" y="f241"/>
                    </a:lnTo>
                    <a:lnTo>
                      <a:pt x="f242" y="f243"/>
                    </a:lnTo>
                    <a:lnTo>
                      <a:pt x="f242" y="f244"/>
                    </a:lnTo>
                    <a:lnTo>
                      <a:pt x="f214" y="f245"/>
                    </a:lnTo>
                    <a:lnTo>
                      <a:pt x="f228" y="f246"/>
                    </a:lnTo>
                    <a:lnTo>
                      <a:pt x="f142" y="f247"/>
                    </a:lnTo>
                    <a:lnTo>
                      <a:pt x="f248" y="f249"/>
                    </a:lnTo>
                    <a:lnTo>
                      <a:pt x="f248" y="f250"/>
                    </a:lnTo>
                    <a:lnTo>
                      <a:pt x="f166" y="f92"/>
                    </a:lnTo>
                    <a:lnTo>
                      <a:pt x="f251" y="f252"/>
                    </a:lnTo>
                    <a:lnTo>
                      <a:pt x="f253" y="f88"/>
                    </a:lnTo>
                    <a:lnTo>
                      <a:pt x="f254" y="f255"/>
                    </a:lnTo>
                    <a:lnTo>
                      <a:pt x="f164" y="f256"/>
                    </a:lnTo>
                    <a:lnTo>
                      <a:pt x="f182" y="f257"/>
                    </a:lnTo>
                    <a:lnTo>
                      <a:pt x="f258" y="f259"/>
                    </a:lnTo>
                    <a:lnTo>
                      <a:pt x="f260" y="f261"/>
                    </a:lnTo>
                    <a:lnTo>
                      <a:pt x="f137" y="f262"/>
                    </a:lnTo>
                    <a:lnTo>
                      <a:pt x="f221" y="f263"/>
                    </a:lnTo>
                    <a:lnTo>
                      <a:pt x="f221" y="f264"/>
                    </a:lnTo>
                    <a:lnTo>
                      <a:pt x="f30" y="f265"/>
                    </a:lnTo>
                    <a:lnTo>
                      <a:pt x="f33" y="f266"/>
                    </a:lnTo>
                    <a:lnTo>
                      <a:pt x="f28" y="f267"/>
                    </a:lnTo>
                    <a:lnTo>
                      <a:pt x="f268" y="f269"/>
                    </a:lnTo>
                    <a:lnTo>
                      <a:pt x="f268" y="f270"/>
                    </a:lnTo>
                    <a:lnTo>
                      <a:pt x="f31" y="f271"/>
                    </a:lnTo>
                    <a:lnTo>
                      <a:pt x="f220" y="f76"/>
                    </a:lnTo>
                    <a:lnTo>
                      <a:pt x="f137" y="f272"/>
                    </a:lnTo>
                    <a:lnTo>
                      <a:pt x="f268" y="f273"/>
                    </a:lnTo>
                    <a:lnTo>
                      <a:pt x="f33" y="f74"/>
                    </a:lnTo>
                    <a:lnTo>
                      <a:pt x="f274" y="f275"/>
                    </a:lnTo>
                    <a:lnTo>
                      <a:pt x="f276" y="f277"/>
                    </a:lnTo>
                    <a:lnTo>
                      <a:pt x="f278" y="f279"/>
                    </a:lnTo>
                    <a:lnTo>
                      <a:pt x="f13" y="f280"/>
                    </a:lnTo>
                    <a:lnTo>
                      <a:pt x="f281" y="f282"/>
                    </a:lnTo>
                    <a:lnTo>
                      <a:pt x="f283" y="f282"/>
                    </a:lnTo>
                    <a:lnTo>
                      <a:pt x="f284" y="f285"/>
                    </a:lnTo>
                    <a:lnTo>
                      <a:pt x="f189" y="f286"/>
                    </a:lnTo>
                    <a:lnTo>
                      <a:pt x="f152" y="f53"/>
                    </a:lnTo>
                    <a:lnTo>
                      <a:pt x="f128" y="f55"/>
                    </a:lnTo>
                    <a:lnTo>
                      <a:pt x="f40" y="f287"/>
                    </a:lnTo>
                    <a:lnTo>
                      <a:pt x="f117" y="f288"/>
                    </a:lnTo>
                    <a:lnTo>
                      <a:pt x="f121" y="f289"/>
                    </a:lnTo>
                    <a:lnTo>
                      <a:pt x="f123" y="f290"/>
                    </a:lnTo>
                    <a:lnTo>
                      <a:pt x="f114" y="f291"/>
                    </a:lnTo>
                    <a:lnTo>
                      <a:pt x="f292" y="f293"/>
                    </a:lnTo>
                    <a:lnTo>
                      <a:pt x="f112" y="f294"/>
                    </a:lnTo>
                    <a:lnTo>
                      <a:pt x="f129" y="f295"/>
                    </a:lnTo>
                    <a:lnTo>
                      <a:pt x="f296" y="f297"/>
                    </a:lnTo>
                    <a:lnTo>
                      <a:pt x="f143" y="f298"/>
                    </a:lnTo>
                    <a:lnTo>
                      <a:pt x="f138" y="f15"/>
                    </a:lnTo>
                    <a:lnTo>
                      <a:pt x="f299" y="f300"/>
                    </a:lnTo>
                    <a:lnTo>
                      <a:pt x="f301" y="f302"/>
                    </a:lnTo>
                    <a:lnTo>
                      <a:pt x="f301" y="f303"/>
                    </a:lnTo>
                    <a:lnTo>
                      <a:pt x="f301" y="f304"/>
                    </a:lnTo>
                    <a:lnTo>
                      <a:pt x="f116" y="f305"/>
                    </a:lnTo>
                    <a:lnTo>
                      <a:pt x="f116" y="f306"/>
                    </a:lnTo>
                    <a:lnTo>
                      <a:pt x="f307" y="f306"/>
                    </a:lnTo>
                    <a:lnTo>
                      <a:pt x="f308" y="f309"/>
                    </a:lnTo>
                    <a:lnTo>
                      <a:pt x="f308" y="f310"/>
                    </a:lnTo>
                    <a:lnTo>
                      <a:pt x="f203" y="f311"/>
                    </a:lnTo>
                    <a:lnTo>
                      <a:pt x="f312" y="f313"/>
                    </a:lnTo>
                    <a:lnTo>
                      <a:pt x="f314" y="f315"/>
                    </a:lnTo>
                    <a:lnTo>
                      <a:pt x="f108" y="f316"/>
                    </a:lnTo>
                    <a:lnTo>
                      <a:pt x="f317" y="f318"/>
                    </a:lnTo>
                    <a:lnTo>
                      <a:pt x="f81" y="f319"/>
                    </a:lnTo>
                    <a:lnTo>
                      <a:pt x="f320" y="f321"/>
                    </a:lnTo>
                    <a:lnTo>
                      <a:pt x="f322" y="f7"/>
                    </a:lnTo>
                    <a:lnTo>
                      <a:pt x="f323" y="f7"/>
                    </a:lnTo>
                    <a:lnTo>
                      <a:pt x="f324" y="f7"/>
                    </a:lnTo>
                    <a:lnTo>
                      <a:pt x="f325" y="f7"/>
                    </a:lnTo>
                    <a:lnTo>
                      <a:pt x="f326" y="f327"/>
                    </a:lnTo>
                    <a:lnTo>
                      <a:pt x="f328" y="f316"/>
                    </a:lnTo>
                    <a:lnTo>
                      <a:pt x="f329" y="f311"/>
                    </a:lnTo>
                    <a:lnTo>
                      <a:pt x="f329" y="f330"/>
                    </a:lnTo>
                    <a:lnTo>
                      <a:pt x="f94" y="f331"/>
                    </a:lnTo>
                    <a:lnTo>
                      <a:pt x="f325" y="f332"/>
                    </a:lnTo>
                    <a:lnTo>
                      <a:pt x="f73" y="f333"/>
                    </a:lnTo>
                    <a:lnTo>
                      <a:pt x="f334" y="f303"/>
                    </a:lnTo>
                    <a:lnTo>
                      <a:pt x="f325" y="f335"/>
                    </a:lnTo>
                    <a:lnTo>
                      <a:pt x="f336" y="f335"/>
                    </a:lnTo>
                    <a:lnTo>
                      <a:pt x="f328" y="f48"/>
                    </a:lnTo>
                    <a:lnTo>
                      <a:pt x="f71" y="f302"/>
                    </a:lnTo>
                    <a:lnTo>
                      <a:pt x="f337" y="f37"/>
                    </a:lnTo>
                    <a:lnTo>
                      <a:pt x="f338" y="f41"/>
                    </a:lnTo>
                    <a:lnTo>
                      <a:pt x="f339" y="f340"/>
                    </a:lnTo>
                    <a:lnTo>
                      <a:pt x="f341" y="f342"/>
                    </a:lnTo>
                    <a:lnTo>
                      <a:pt x="f67" y="f17"/>
                    </a:lnTo>
                    <a:lnTo>
                      <a:pt x="f343" y="f9"/>
                    </a:lnTo>
                    <a:lnTo>
                      <a:pt x="f88" y="f344"/>
                    </a:lnTo>
                    <a:lnTo>
                      <a:pt x="f6" y="f345"/>
                    </a:lnTo>
                    <a:lnTo>
                      <a:pt x="f6" y="f346"/>
                    </a:lnTo>
                    <a:lnTo>
                      <a:pt x="f58" y="f59"/>
                    </a:lnTo>
                    <a:close/>
                    <a:moveTo>
                      <a:pt x="f119" y="f17"/>
                    </a:moveTo>
                    <a:lnTo>
                      <a:pt x="f44" y="f11"/>
                    </a:lnTo>
                    <a:lnTo>
                      <a:pt x="f347" y="f11"/>
                    </a:lnTo>
                    <a:lnTo>
                      <a:pt x="f347" y="f348"/>
                    </a:lnTo>
                    <a:lnTo>
                      <a:pt x="f46" y="f14"/>
                    </a:lnTo>
                    <a:lnTo>
                      <a:pt x="f46" y="f15"/>
                    </a:lnTo>
                    <a:lnTo>
                      <a:pt x="f46" y="f349"/>
                    </a:lnTo>
                    <a:lnTo>
                      <a:pt x="f350" y="f351"/>
                    </a:lnTo>
                    <a:lnTo>
                      <a:pt x="f119" y="f352"/>
                    </a:lnTo>
                    <a:lnTo>
                      <a:pt x="f353" y="f354"/>
                    </a:lnTo>
                    <a:lnTo>
                      <a:pt x="f121" y="f349"/>
                    </a:lnTo>
                    <a:lnTo>
                      <a:pt x="f119" y="f17"/>
                    </a:lnTo>
                    <a:close/>
                  </a:path>
                </a:pathLst>
              </a:custGeom>
              <a:solidFill>
                <a:srgbClr val="DFDFDF"/>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56" name="Freeform 45">
                <a:extLst>
                  <a:ext uri="{FF2B5EF4-FFF2-40B4-BE49-F238E27FC236}">
                    <a16:creationId xmlns:a16="http://schemas.microsoft.com/office/drawing/2014/main" id="{BE0DF8B4-1E23-2F01-3184-9E1B09C196BD}"/>
                  </a:ext>
                </a:extLst>
              </p:cNvPr>
              <p:cNvSpPr/>
              <p:nvPr/>
            </p:nvSpPr>
            <p:spPr>
              <a:xfrm>
                <a:off x="6203829" y="1352863"/>
                <a:ext cx="888723" cy="682270"/>
              </a:xfrm>
              <a:custGeom>
                <a:avLst/>
                <a:gdLst>
                  <a:gd name="f0" fmla="val 10800000"/>
                  <a:gd name="f1" fmla="val 5400000"/>
                  <a:gd name="f2" fmla="val 180"/>
                  <a:gd name="f3" fmla="val w"/>
                  <a:gd name="f4" fmla="val h"/>
                  <a:gd name="f5" fmla="val 0"/>
                  <a:gd name="f6" fmla="val 749"/>
                  <a:gd name="f7" fmla="val 575"/>
                  <a:gd name="f8" fmla="val 45"/>
                  <a:gd name="f9" fmla="val 397"/>
                  <a:gd name="f10" fmla="val 49"/>
                  <a:gd name="f11" fmla="val 393"/>
                  <a:gd name="f12" fmla="val 52"/>
                  <a:gd name="f13" fmla="val 390"/>
                  <a:gd name="f14" fmla="val 388"/>
                  <a:gd name="f15" fmla="val 42"/>
                  <a:gd name="f16" fmla="val 395"/>
                  <a:gd name="f17" fmla="val 567"/>
                  <a:gd name="f18" fmla="val 554"/>
                  <a:gd name="f19" fmla="val 560"/>
                  <a:gd name="f20" fmla="val 563"/>
                  <a:gd name="f21" fmla="val 565"/>
                  <a:gd name="f22" fmla="val 570"/>
                  <a:gd name="f23" fmla="val 572"/>
                  <a:gd name="f24" fmla="val 558"/>
                  <a:gd name="f25" fmla="val 255"/>
                  <a:gd name="f26" fmla="val 165"/>
                  <a:gd name="f27" fmla="val 163"/>
                  <a:gd name="f28" fmla="val 161"/>
                  <a:gd name="f29" fmla="val 253"/>
                  <a:gd name="f30" fmla="val 250"/>
                  <a:gd name="f31" fmla="val 168"/>
                  <a:gd name="f32" fmla="val 574"/>
                  <a:gd name="f33" fmla="val 539"/>
                  <a:gd name="f34" fmla="val 577"/>
                  <a:gd name="f35" fmla="val 535"/>
                  <a:gd name="f36" fmla="val 579"/>
                  <a:gd name="f37" fmla="val 530"/>
                  <a:gd name="f38" fmla="val 584"/>
                  <a:gd name="f39" fmla="val 525"/>
                  <a:gd name="f40" fmla="val 589"/>
                  <a:gd name="f41" fmla="val 518"/>
                  <a:gd name="f42" fmla="val 593"/>
                  <a:gd name="f43" fmla="val 504"/>
                  <a:gd name="f44" fmla="val 598"/>
                  <a:gd name="f45" fmla="val 499"/>
                  <a:gd name="f46" fmla="val 591"/>
                  <a:gd name="f47" fmla="val 492"/>
                  <a:gd name="f48" fmla="val 487"/>
                  <a:gd name="f49" fmla="val 480"/>
                  <a:gd name="f50" fmla="val 596"/>
                  <a:gd name="f51" fmla="val 475"/>
                  <a:gd name="f52" fmla="val 471"/>
                  <a:gd name="f53" fmla="val 600"/>
                  <a:gd name="f54" fmla="val 466"/>
                  <a:gd name="f55" fmla="val 464"/>
                  <a:gd name="f56" fmla="val 459"/>
                  <a:gd name="f57" fmla="val 447"/>
                  <a:gd name="f58" fmla="val 586"/>
                  <a:gd name="f59" fmla="val 435"/>
                  <a:gd name="f60" fmla="val 423"/>
                  <a:gd name="f61" fmla="val 582"/>
                  <a:gd name="f62" fmla="val 411"/>
                  <a:gd name="f63" fmla="val 400"/>
                  <a:gd name="f64" fmla="val 376"/>
                  <a:gd name="f65" fmla="val 364"/>
                  <a:gd name="f66" fmla="val 362"/>
                  <a:gd name="f67" fmla="val 350"/>
                  <a:gd name="f68" fmla="val 340"/>
                  <a:gd name="f69" fmla="val 329"/>
                  <a:gd name="f70" fmla="val 317"/>
                  <a:gd name="f71" fmla="val 305"/>
                  <a:gd name="f72" fmla="val 295"/>
                  <a:gd name="f73" fmla="val 284"/>
                  <a:gd name="f74" fmla="val 272"/>
                  <a:gd name="f75" fmla="val 556"/>
                  <a:gd name="f76" fmla="val 265"/>
                  <a:gd name="f77" fmla="val 258"/>
                  <a:gd name="f78" fmla="val 553"/>
                  <a:gd name="f79" fmla="val 251"/>
                  <a:gd name="f80" fmla="val 548"/>
                  <a:gd name="f81" fmla="val 239"/>
                  <a:gd name="f82" fmla="val 546"/>
                  <a:gd name="f83" fmla="val 227"/>
                  <a:gd name="f84" fmla="val 210"/>
                  <a:gd name="f85" fmla="val 537"/>
                  <a:gd name="f86" fmla="val 198"/>
                  <a:gd name="f87" fmla="val 532"/>
                  <a:gd name="f88" fmla="val 189"/>
                  <a:gd name="f89" fmla="val 175"/>
                  <a:gd name="f90" fmla="val 520"/>
                  <a:gd name="f91" fmla="val 515"/>
                  <a:gd name="f92" fmla="val 513"/>
                  <a:gd name="f93" fmla="val 511"/>
                  <a:gd name="f94" fmla="val 170"/>
                  <a:gd name="f95" fmla="val 508"/>
                  <a:gd name="f96" fmla="val 153"/>
                  <a:gd name="f97" fmla="val 146"/>
                  <a:gd name="f98" fmla="val 503"/>
                  <a:gd name="f99" fmla="val 139"/>
                  <a:gd name="f100" fmla="val 494"/>
                  <a:gd name="f101" fmla="val 120"/>
                  <a:gd name="f102" fmla="val 116"/>
                  <a:gd name="f103" fmla="val 108"/>
                  <a:gd name="f104" fmla="val 101"/>
                  <a:gd name="f105" fmla="val 92"/>
                  <a:gd name="f106" fmla="val 90"/>
                  <a:gd name="f107" fmla="val 489"/>
                  <a:gd name="f108" fmla="val 78"/>
                  <a:gd name="f109" fmla="val 66"/>
                  <a:gd name="f110" fmla="val 470"/>
                  <a:gd name="f111" fmla="val 28"/>
                  <a:gd name="f112" fmla="val 19"/>
                  <a:gd name="f113" fmla="val 463"/>
                  <a:gd name="f114" fmla="val 7"/>
                  <a:gd name="f115" fmla="val 461"/>
                  <a:gd name="f116" fmla="val 440"/>
                  <a:gd name="f117" fmla="val 404"/>
                  <a:gd name="f118" fmla="val 369"/>
                  <a:gd name="f119" fmla="val 30"/>
                  <a:gd name="f120" fmla="val 37"/>
                  <a:gd name="f121" fmla="val 345"/>
                  <a:gd name="f122" fmla="val 40"/>
                  <a:gd name="f123" fmla="val 343"/>
                  <a:gd name="f124" fmla="val 333"/>
                  <a:gd name="f125" fmla="val 324"/>
                  <a:gd name="f126" fmla="val 310"/>
                  <a:gd name="f127" fmla="val 63"/>
                  <a:gd name="f128" fmla="val 87"/>
                  <a:gd name="f129" fmla="val 274"/>
                  <a:gd name="f130" fmla="val 130"/>
                  <a:gd name="f131" fmla="val 132"/>
                  <a:gd name="f132" fmla="val 276"/>
                  <a:gd name="f133" fmla="val 135"/>
                  <a:gd name="f134" fmla="val 144"/>
                  <a:gd name="f135" fmla="val 246"/>
                  <a:gd name="f136" fmla="val 182"/>
                  <a:gd name="f137" fmla="val 194"/>
                  <a:gd name="f138" fmla="val 201"/>
                  <a:gd name="f139" fmla="val 248"/>
                  <a:gd name="f140" fmla="val 191"/>
                  <a:gd name="f141" fmla="val 260"/>
                  <a:gd name="f142" fmla="val 196"/>
                  <a:gd name="f143" fmla="val 203"/>
                  <a:gd name="f144" fmla="val 267"/>
                  <a:gd name="f145" fmla="val 208"/>
                  <a:gd name="f146" fmla="val 262"/>
                  <a:gd name="f147" fmla="val 217"/>
                  <a:gd name="f148" fmla="val 220"/>
                  <a:gd name="f149" fmla="val 222"/>
                  <a:gd name="f150" fmla="val 224"/>
                  <a:gd name="f151" fmla="val 229"/>
                  <a:gd name="f152" fmla="val 234"/>
                  <a:gd name="f153" fmla="val 243"/>
                  <a:gd name="f154" fmla="val 269"/>
                  <a:gd name="f155" fmla="val 281"/>
                  <a:gd name="f156" fmla="val 288"/>
                  <a:gd name="f157" fmla="val 236"/>
                  <a:gd name="f158" fmla="val 298"/>
                  <a:gd name="f159" fmla="val 312"/>
                  <a:gd name="f160" fmla="val 314"/>
                  <a:gd name="f161" fmla="val 215"/>
                  <a:gd name="f162" fmla="val 205"/>
                  <a:gd name="f163" fmla="val 322"/>
                  <a:gd name="f164" fmla="val 158"/>
                  <a:gd name="f165" fmla="val 149"/>
                  <a:gd name="f166" fmla="val 326"/>
                  <a:gd name="f167" fmla="val 137"/>
                  <a:gd name="f168" fmla="val 106"/>
                  <a:gd name="f169" fmla="val 80"/>
                  <a:gd name="f170" fmla="val 336"/>
                  <a:gd name="f171" fmla="val 61"/>
                  <a:gd name="f172" fmla="val 35"/>
                  <a:gd name="f173" fmla="val 385"/>
                  <a:gd name="f174" fmla="val 54"/>
                  <a:gd name="f175" fmla="val 402"/>
                  <a:gd name="f176" fmla="val 59"/>
                  <a:gd name="f177" fmla="val 409"/>
                  <a:gd name="f178" fmla="val 414"/>
                  <a:gd name="f179" fmla="val 419"/>
                  <a:gd name="f180" fmla="val 430"/>
                  <a:gd name="f181" fmla="val 438"/>
                  <a:gd name="f182" fmla="val 47"/>
                  <a:gd name="f183" fmla="val 449"/>
                  <a:gd name="f184" fmla="val 456"/>
                  <a:gd name="f185" fmla="val 33"/>
                  <a:gd name="f186" fmla="val 23"/>
                  <a:gd name="f187" fmla="val 485"/>
                  <a:gd name="f188" fmla="val 4"/>
                  <a:gd name="f189" fmla="val 501"/>
                  <a:gd name="f190" fmla="val 506"/>
                  <a:gd name="f191" fmla="val 2"/>
                  <a:gd name="f192" fmla="val 523"/>
                  <a:gd name="f193" fmla="val 56"/>
                  <a:gd name="f194" fmla="val 527"/>
                  <a:gd name="f195" fmla="val 71"/>
                  <a:gd name="f196" fmla="val 82"/>
                  <a:gd name="f197" fmla="val 94"/>
                  <a:gd name="f198" fmla="val 516"/>
                  <a:gd name="f199" fmla="val 509"/>
                  <a:gd name="f200" fmla="val 497"/>
                  <a:gd name="f201" fmla="val 490"/>
                  <a:gd name="f202" fmla="val 483"/>
                  <a:gd name="f203" fmla="val 231"/>
                  <a:gd name="f204" fmla="val 478"/>
                  <a:gd name="f205" fmla="val 468"/>
                  <a:gd name="f206" fmla="val 293"/>
                  <a:gd name="f207" fmla="val 307"/>
                  <a:gd name="f208" fmla="val 319"/>
                  <a:gd name="f209" fmla="val 452"/>
                  <a:gd name="f210" fmla="val 331"/>
                  <a:gd name="f211" fmla="val 445"/>
                  <a:gd name="f212" fmla="val 354"/>
                  <a:gd name="f213" fmla="val 442"/>
                  <a:gd name="f214" fmla="val 380"/>
                  <a:gd name="f215" fmla="val 433"/>
                  <a:gd name="f216" fmla="val 392"/>
                  <a:gd name="f217" fmla="val 426"/>
                  <a:gd name="f218" fmla="val 418"/>
                  <a:gd name="f219" fmla="val 454"/>
                  <a:gd name="f220" fmla="val 451"/>
                  <a:gd name="f221" fmla="val 541"/>
                  <a:gd name="f222" fmla="val 551"/>
                  <a:gd name="f223" fmla="val 206"/>
                  <a:gd name="f224" fmla="val 740"/>
                  <a:gd name="f225" fmla="val 733"/>
                  <a:gd name="f226" fmla="val 728"/>
                  <a:gd name="f227" fmla="val 723"/>
                  <a:gd name="f228" fmla="val 716"/>
                  <a:gd name="f229" fmla="val 707"/>
                  <a:gd name="f230" fmla="val 705"/>
                  <a:gd name="f231" fmla="val 700"/>
                  <a:gd name="f232" fmla="val 473"/>
                  <a:gd name="f233" fmla="val 695"/>
                  <a:gd name="f234" fmla="val 697"/>
                  <a:gd name="f235" fmla="val 702"/>
                  <a:gd name="f236" fmla="val 712"/>
                  <a:gd name="f237" fmla="val 693"/>
                  <a:gd name="f238" fmla="val 688"/>
                  <a:gd name="f239" fmla="val 669"/>
                  <a:gd name="f240" fmla="val 652"/>
                  <a:gd name="f241" fmla="val 645"/>
                  <a:gd name="f242" fmla="val 641"/>
                  <a:gd name="f243" fmla="val 631"/>
                  <a:gd name="f244" fmla="val 622"/>
                  <a:gd name="f245" fmla="val 619"/>
                  <a:gd name="f246" fmla="val 617"/>
                  <a:gd name="f247" fmla="val 612"/>
                  <a:gd name="f248" fmla="val 605"/>
                  <a:gd name="f249" fmla="val 603"/>
                  <a:gd name="f250" fmla="val 542"/>
                  <a:gd name="f251" fmla="val 549"/>
                  <a:gd name="f252" fmla="val 561"/>
                  <a:gd name="f253" fmla="val 643"/>
                  <a:gd name="f254" fmla="val 648"/>
                  <a:gd name="f255" fmla="val 650"/>
                  <a:gd name="f256" fmla="val 683"/>
                  <a:gd name="f257" fmla="val 690"/>
                  <a:gd name="f258" fmla="val 709"/>
                  <a:gd name="f259" fmla="+- 0 0 -90"/>
                  <a:gd name="f260" fmla="*/ f3 1 749"/>
                  <a:gd name="f261" fmla="*/ f4 1 575"/>
                  <a:gd name="f262" fmla="+- f7 0 f5"/>
                  <a:gd name="f263" fmla="+- f6 0 f5"/>
                  <a:gd name="f264" fmla="*/ f259 f0 1"/>
                  <a:gd name="f265" fmla="*/ f263 1 749"/>
                  <a:gd name="f266" fmla="*/ f262 1 575"/>
                  <a:gd name="f267" fmla="*/ 77787 f263 1"/>
                  <a:gd name="f268" fmla="*/ 615950 f262 1"/>
                  <a:gd name="f269" fmla="*/ 71437 f263 1"/>
                  <a:gd name="f270" fmla="*/ 630237 f262 1"/>
                  <a:gd name="f271" fmla="*/ 900112 f263 1"/>
                  <a:gd name="f272" fmla="*/ 904875 f262 1"/>
                  <a:gd name="f273" fmla="*/ 404812 f263 1"/>
                  <a:gd name="f274" fmla="*/ 261937 f262 1"/>
                  <a:gd name="f275" fmla="*/ 396875 f263 1"/>
                  <a:gd name="f276" fmla="*/ 266700 f262 1"/>
                  <a:gd name="f277" fmla="*/ 919162 f263 1"/>
                  <a:gd name="f278" fmla="*/ 841375 f262 1"/>
                  <a:gd name="f279" fmla="*/ 938212 f263 1"/>
                  <a:gd name="f280" fmla="*/ 781050 f262 1"/>
                  <a:gd name="f281" fmla="*/ 952500 f263 1"/>
                  <a:gd name="f282" fmla="*/ 739775 f262 1"/>
                  <a:gd name="f283" fmla="*/ 927100 f263 1"/>
                  <a:gd name="f284" fmla="*/ 671512 f262 1"/>
                  <a:gd name="f285" fmla="*/ 904875 f263 1"/>
                  <a:gd name="f286" fmla="*/ 577850 f262 1"/>
                  <a:gd name="f287" fmla="*/ 893762 f263 1"/>
                  <a:gd name="f288" fmla="*/ 503237 f262 1"/>
                  <a:gd name="f289" fmla="*/ 882650 f263 1"/>
                  <a:gd name="f290" fmla="*/ 420687 f262 1"/>
                  <a:gd name="f291" fmla="*/ 855662 f263 1"/>
                  <a:gd name="f292" fmla="*/ 333375 f262 1"/>
                  <a:gd name="f293" fmla="*/ 822325 f263 1"/>
                  <a:gd name="f294" fmla="*/ 811212 f263 1"/>
                  <a:gd name="f295" fmla="*/ 269875 f262 1"/>
                  <a:gd name="f296" fmla="*/ 781050 f263 1"/>
                  <a:gd name="f297" fmla="*/ 184150 f262 1"/>
                  <a:gd name="f298" fmla="*/ 776287 f263 1"/>
                  <a:gd name="f299" fmla="*/ 123825 f262 1"/>
                  <a:gd name="f300" fmla="*/ 735012 f263 1"/>
                  <a:gd name="f301" fmla="*/ 11112 f262 1"/>
                  <a:gd name="f302" fmla="*/ 555625 f263 1"/>
                  <a:gd name="f303" fmla="*/ 58737 f262 1"/>
                  <a:gd name="f304" fmla="*/ 492125 f263 1"/>
                  <a:gd name="f305" fmla="*/ 100012 f262 1"/>
                  <a:gd name="f306" fmla="*/ 438150 f263 1"/>
                  <a:gd name="f307" fmla="*/ 214312 f262 1"/>
                  <a:gd name="f308" fmla="*/ 390525 f263 1"/>
                  <a:gd name="f309" fmla="*/ 314325 f262 1"/>
                  <a:gd name="f310" fmla="*/ 409575 f263 1"/>
                  <a:gd name="f311" fmla="*/ 307975 f262 1"/>
                  <a:gd name="f312" fmla="*/ 423862 f263 1"/>
                  <a:gd name="f313" fmla="*/ 412750 f263 1"/>
                  <a:gd name="f314" fmla="*/ 349250 f262 1"/>
                  <a:gd name="f315" fmla="*/ 355600 f262 1"/>
                  <a:gd name="f316" fmla="*/ 427037 f263 1"/>
                  <a:gd name="f317" fmla="*/ 390525 f262 1"/>
                  <a:gd name="f318" fmla="*/ 412750 f262 1"/>
                  <a:gd name="f319" fmla="*/ 379412 f263 1"/>
                  <a:gd name="f320" fmla="*/ 457200 f262 1"/>
                  <a:gd name="f321" fmla="*/ 344487 f263 1"/>
                  <a:gd name="f322" fmla="*/ 492125 f262 1"/>
                  <a:gd name="f323" fmla="*/ 300037 f263 1"/>
                  <a:gd name="f324" fmla="*/ 217487 f263 1"/>
                  <a:gd name="f325" fmla="*/ 514350 f262 1"/>
                  <a:gd name="f326" fmla="*/ 47625 f263 1"/>
                  <a:gd name="f327" fmla="*/ 82550 f263 1"/>
                  <a:gd name="f328" fmla="*/ 96837 f263 1"/>
                  <a:gd name="f329" fmla="*/ 657225 f262 1"/>
                  <a:gd name="f330" fmla="*/ 74612 f263 1"/>
                  <a:gd name="f331" fmla="*/ 712787 f262 1"/>
                  <a:gd name="f332" fmla="*/ 6350 f263 1"/>
                  <a:gd name="f333" fmla="*/ 795337 f262 1"/>
                  <a:gd name="f334" fmla="*/ 30162 f263 1"/>
                  <a:gd name="f335" fmla="*/ 852487 f262 1"/>
                  <a:gd name="f336" fmla="*/ 130175 f263 1"/>
                  <a:gd name="f337" fmla="*/ 825500 f262 1"/>
                  <a:gd name="f338" fmla="*/ 228600 f263 1"/>
                  <a:gd name="f339" fmla="*/ 800100 f262 1"/>
                  <a:gd name="f340" fmla="*/ 330200 f263 1"/>
                  <a:gd name="f341" fmla="*/ 769937 f262 1"/>
                  <a:gd name="f342" fmla="*/ 742950 f262 1"/>
                  <a:gd name="f343" fmla="*/ 525462 f263 1"/>
                  <a:gd name="f344" fmla="*/ 622300 f263 1"/>
                  <a:gd name="f345" fmla="*/ 682625 f262 1"/>
                  <a:gd name="f346" fmla="*/ 690562 f263 1"/>
                  <a:gd name="f347" fmla="*/ 698500 f262 1"/>
                  <a:gd name="f348" fmla="*/ 709612 f263 1"/>
                  <a:gd name="f349" fmla="*/ 769937 f263 1"/>
                  <a:gd name="f350" fmla="*/ 766762 f262 1"/>
                  <a:gd name="f351" fmla="*/ 841375 f263 1"/>
                  <a:gd name="f352" fmla="*/ 788987 f262 1"/>
                  <a:gd name="f353" fmla="*/ 908050 f263 1"/>
                  <a:gd name="f354" fmla="*/ 803275 f262 1"/>
                  <a:gd name="f355" fmla="*/ 792162 f262 1"/>
                  <a:gd name="f356" fmla="*/ 401637 f263 1"/>
                  <a:gd name="f357" fmla="*/ 319087 f262 1"/>
                  <a:gd name="f358" fmla="*/ 1136650 f263 1"/>
                  <a:gd name="f359" fmla="*/ 720725 f262 1"/>
                  <a:gd name="f360" fmla="*/ 1106487 f263 1"/>
                  <a:gd name="f361" fmla="*/ 1092200 f263 1"/>
                  <a:gd name="f362" fmla="*/ 1001712 f263 1"/>
                  <a:gd name="f363" fmla="*/ 960437 f263 1"/>
                  <a:gd name="f364" fmla="*/ 830262 f262 1"/>
                  <a:gd name="f365" fmla="*/ 890587 f262 1"/>
                  <a:gd name="f366" fmla="*/ 946150 f263 1"/>
                  <a:gd name="f367" fmla="*/ 871537 f262 1"/>
                  <a:gd name="f368" fmla="*/ 1028700 f263 1"/>
                  <a:gd name="f369" fmla="*/ 836612 f262 1"/>
                  <a:gd name="f370" fmla="*/ 1125537 f263 1"/>
                  <a:gd name="f371" fmla="*/ 754062 f262 1"/>
                  <a:gd name="f372" fmla="*/ f264 1 f2"/>
                  <a:gd name="f373" fmla="*/ f267 1 749"/>
                  <a:gd name="f374" fmla="*/ f268 1 575"/>
                  <a:gd name="f375" fmla="*/ f269 1 749"/>
                  <a:gd name="f376" fmla="*/ f270 1 575"/>
                  <a:gd name="f377" fmla="*/ f271 1 749"/>
                  <a:gd name="f378" fmla="*/ f272 1 575"/>
                  <a:gd name="f379" fmla="*/ f273 1 749"/>
                  <a:gd name="f380" fmla="*/ f274 1 575"/>
                  <a:gd name="f381" fmla="*/ f275 1 749"/>
                  <a:gd name="f382" fmla="*/ f276 1 575"/>
                  <a:gd name="f383" fmla="*/ f277 1 749"/>
                  <a:gd name="f384" fmla="*/ f278 1 575"/>
                  <a:gd name="f385" fmla="*/ f279 1 749"/>
                  <a:gd name="f386" fmla="*/ f280 1 575"/>
                  <a:gd name="f387" fmla="*/ f281 1 749"/>
                  <a:gd name="f388" fmla="*/ f282 1 575"/>
                  <a:gd name="f389" fmla="*/ f283 1 749"/>
                  <a:gd name="f390" fmla="*/ f284 1 575"/>
                  <a:gd name="f391" fmla="*/ f285 1 749"/>
                  <a:gd name="f392" fmla="*/ f286 1 575"/>
                  <a:gd name="f393" fmla="*/ f287 1 749"/>
                  <a:gd name="f394" fmla="*/ f288 1 575"/>
                  <a:gd name="f395" fmla="*/ f289 1 749"/>
                  <a:gd name="f396" fmla="*/ f290 1 575"/>
                  <a:gd name="f397" fmla="*/ f291 1 749"/>
                  <a:gd name="f398" fmla="*/ f292 1 575"/>
                  <a:gd name="f399" fmla="*/ f293 1 749"/>
                  <a:gd name="f400" fmla="*/ f294 1 749"/>
                  <a:gd name="f401" fmla="*/ f295 1 575"/>
                  <a:gd name="f402" fmla="*/ f296 1 749"/>
                  <a:gd name="f403" fmla="*/ f297 1 575"/>
                  <a:gd name="f404" fmla="*/ f298 1 749"/>
                  <a:gd name="f405" fmla="*/ f299 1 575"/>
                  <a:gd name="f406" fmla="*/ f300 1 749"/>
                  <a:gd name="f407" fmla="*/ f301 1 575"/>
                  <a:gd name="f408" fmla="*/ f302 1 749"/>
                  <a:gd name="f409" fmla="*/ f303 1 575"/>
                  <a:gd name="f410" fmla="*/ f304 1 749"/>
                  <a:gd name="f411" fmla="*/ f305 1 575"/>
                  <a:gd name="f412" fmla="*/ f306 1 749"/>
                  <a:gd name="f413" fmla="*/ f307 1 575"/>
                  <a:gd name="f414" fmla="*/ f308 1 749"/>
                  <a:gd name="f415" fmla="*/ f309 1 575"/>
                  <a:gd name="f416" fmla="*/ f310 1 749"/>
                  <a:gd name="f417" fmla="*/ f311 1 575"/>
                  <a:gd name="f418" fmla="*/ f312 1 749"/>
                  <a:gd name="f419" fmla="*/ f313 1 749"/>
                  <a:gd name="f420" fmla="*/ f314 1 575"/>
                  <a:gd name="f421" fmla="*/ f315 1 575"/>
                  <a:gd name="f422" fmla="*/ f316 1 749"/>
                  <a:gd name="f423" fmla="*/ f317 1 575"/>
                  <a:gd name="f424" fmla="*/ f318 1 575"/>
                  <a:gd name="f425" fmla="*/ f319 1 749"/>
                  <a:gd name="f426" fmla="*/ f320 1 575"/>
                  <a:gd name="f427" fmla="*/ f321 1 749"/>
                  <a:gd name="f428" fmla="*/ f322 1 575"/>
                  <a:gd name="f429" fmla="*/ f323 1 749"/>
                  <a:gd name="f430" fmla="*/ f324 1 749"/>
                  <a:gd name="f431" fmla="*/ f325 1 575"/>
                  <a:gd name="f432" fmla="*/ f326 1 749"/>
                  <a:gd name="f433" fmla="*/ f327 1 749"/>
                  <a:gd name="f434" fmla="*/ f328 1 749"/>
                  <a:gd name="f435" fmla="*/ f329 1 575"/>
                  <a:gd name="f436" fmla="*/ f330 1 749"/>
                  <a:gd name="f437" fmla="*/ f331 1 575"/>
                  <a:gd name="f438" fmla="*/ f332 1 749"/>
                  <a:gd name="f439" fmla="*/ f333 1 575"/>
                  <a:gd name="f440" fmla="*/ f334 1 749"/>
                  <a:gd name="f441" fmla="*/ f335 1 575"/>
                  <a:gd name="f442" fmla="*/ f336 1 749"/>
                  <a:gd name="f443" fmla="*/ f337 1 575"/>
                  <a:gd name="f444" fmla="*/ f338 1 749"/>
                  <a:gd name="f445" fmla="*/ f339 1 575"/>
                  <a:gd name="f446" fmla="*/ f340 1 749"/>
                  <a:gd name="f447" fmla="*/ f341 1 575"/>
                  <a:gd name="f448" fmla="*/ f342 1 575"/>
                  <a:gd name="f449" fmla="*/ f343 1 749"/>
                  <a:gd name="f450" fmla="*/ f344 1 749"/>
                  <a:gd name="f451" fmla="*/ f345 1 575"/>
                  <a:gd name="f452" fmla="*/ f346 1 749"/>
                  <a:gd name="f453" fmla="*/ f347 1 575"/>
                  <a:gd name="f454" fmla="*/ f348 1 749"/>
                  <a:gd name="f455" fmla="*/ f349 1 749"/>
                  <a:gd name="f456" fmla="*/ f350 1 575"/>
                  <a:gd name="f457" fmla="*/ f351 1 749"/>
                  <a:gd name="f458" fmla="*/ f352 1 575"/>
                  <a:gd name="f459" fmla="*/ f353 1 749"/>
                  <a:gd name="f460" fmla="*/ f354 1 575"/>
                  <a:gd name="f461" fmla="*/ f355 1 575"/>
                  <a:gd name="f462" fmla="*/ f356 1 749"/>
                  <a:gd name="f463" fmla="*/ f357 1 575"/>
                  <a:gd name="f464" fmla="*/ f358 1 749"/>
                  <a:gd name="f465" fmla="*/ f359 1 575"/>
                  <a:gd name="f466" fmla="*/ f360 1 749"/>
                  <a:gd name="f467" fmla="*/ f361 1 749"/>
                  <a:gd name="f468" fmla="*/ f362 1 749"/>
                  <a:gd name="f469" fmla="*/ f363 1 749"/>
                  <a:gd name="f470" fmla="*/ f364 1 575"/>
                  <a:gd name="f471" fmla="*/ f365 1 575"/>
                  <a:gd name="f472" fmla="*/ f366 1 749"/>
                  <a:gd name="f473" fmla="*/ f367 1 575"/>
                  <a:gd name="f474" fmla="*/ f368 1 749"/>
                  <a:gd name="f475" fmla="*/ f369 1 575"/>
                  <a:gd name="f476" fmla="*/ f370 1 749"/>
                  <a:gd name="f477" fmla="*/ f371 1 575"/>
                  <a:gd name="f478" fmla="*/ 0 1 f265"/>
                  <a:gd name="f479" fmla="*/ f6 1 f265"/>
                  <a:gd name="f480" fmla="*/ 0 1 f266"/>
                  <a:gd name="f481" fmla="*/ f7 1 f266"/>
                  <a:gd name="f482" fmla="+- f372 0 f1"/>
                  <a:gd name="f483" fmla="*/ f373 1 f265"/>
                  <a:gd name="f484" fmla="*/ f374 1 f266"/>
                  <a:gd name="f485" fmla="*/ f375 1 f265"/>
                  <a:gd name="f486" fmla="*/ f376 1 f266"/>
                  <a:gd name="f487" fmla="*/ f377 1 f265"/>
                  <a:gd name="f488" fmla="*/ f378 1 f266"/>
                  <a:gd name="f489" fmla="*/ f379 1 f265"/>
                  <a:gd name="f490" fmla="*/ f380 1 f266"/>
                  <a:gd name="f491" fmla="*/ f381 1 f265"/>
                  <a:gd name="f492" fmla="*/ f382 1 f266"/>
                  <a:gd name="f493" fmla="*/ f383 1 f265"/>
                  <a:gd name="f494" fmla="*/ f384 1 f266"/>
                  <a:gd name="f495" fmla="*/ f385 1 f265"/>
                  <a:gd name="f496" fmla="*/ f386 1 f266"/>
                  <a:gd name="f497" fmla="*/ f387 1 f265"/>
                  <a:gd name="f498" fmla="*/ f388 1 f266"/>
                  <a:gd name="f499" fmla="*/ f389 1 f265"/>
                  <a:gd name="f500" fmla="*/ f390 1 f266"/>
                  <a:gd name="f501" fmla="*/ f391 1 f265"/>
                  <a:gd name="f502" fmla="*/ f392 1 f266"/>
                  <a:gd name="f503" fmla="*/ f393 1 f265"/>
                  <a:gd name="f504" fmla="*/ f394 1 f266"/>
                  <a:gd name="f505" fmla="*/ f395 1 f265"/>
                  <a:gd name="f506" fmla="*/ f396 1 f266"/>
                  <a:gd name="f507" fmla="*/ f397 1 f265"/>
                  <a:gd name="f508" fmla="*/ f398 1 f266"/>
                  <a:gd name="f509" fmla="*/ f399 1 f265"/>
                  <a:gd name="f510" fmla="*/ f400 1 f265"/>
                  <a:gd name="f511" fmla="*/ f401 1 f266"/>
                  <a:gd name="f512" fmla="*/ f402 1 f265"/>
                  <a:gd name="f513" fmla="*/ f403 1 f266"/>
                  <a:gd name="f514" fmla="*/ f404 1 f265"/>
                  <a:gd name="f515" fmla="*/ f405 1 f266"/>
                  <a:gd name="f516" fmla="*/ f406 1 f265"/>
                  <a:gd name="f517" fmla="*/ f407 1 f266"/>
                  <a:gd name="f518" fmla="*/ f408 1 f265"/>
                  <a:gd name="f519" fmla="*/ f409 1 f266"/>
                  <a:gd name="f520" fmla="*/ f410 1 f265"/>
                  <a:gd name="f521" fmla="*/ f411 1 f266"/>
                  <a:gd name="f522" fmla="*/ f412 1 f265"/>
                  <a:gd name="f523" fmla="*/ f413 1 f266"/>
                  <a:gd name="f524" fmla="*/ f414 1 f265"/>
                  <a:gd name="f525" fmla="*/ f415 1 f266"/>
                  <a:gd name="f526" fmla="*/ f416 1 f265"/>
                  <a:gd name="f527" fmla="*/ f417 1 f266"/>
                  <a:gd name="f528" fmla="*/ f418 1 f265"/>
                  <a:gd name="f529" fmla="*/ f419 1 f265"/>
                  <a:gd name="f530" fmla="*/ f420 1 f266"/>
                  <a:gd name="f531" fmla="*/ f421 1 f266"/>
                  <a:gd name="f532" fmla="*/ f422 1 f265"/>
                  <a:gd name="f533" fmla="*/ f423 1 f266"/>
                  <a:gd name="f534" fmla="*/ f424 1 f266"/>
                  <a:gd name="f535" fmla="*/ f425 1 f265"/>
                  <a:gd name="f536" fmla="*/ f426 1 f266"/>
                  <a:gd name="f537" fmla="*/ f427 1 f265"/>
                  <a:gd name="f538" fmla="*/ f428 1 f266"/>
                  <a:gd name="f539" fmla="*/ f429 1 f265"/>
                  <a:gd name="f540" fmla="*/ f430 1 f265"/>
                  <a:gd name="f541" fmla="*/ f431 1 f266"/>
                  <a:gd name="f542" fmla="*/ f432 1 f265"/>
                  <a:gd name="f543" fmla="*/ f433 1 f265"/>
                  <a:gd name="f544" fmla="*/ f434 1 f265"/>
                  <a:gd name="f545" fmla="*/ f435 1 f266"/>
                  <a:gd name="f546" fmla="*/ f436 1 f265"/>
                  <a:gd name="f547" fmla="*/ f437 1 f266"/>
                  <a:gd name="f548" fmla="*/ f438 1 f265"/>
                  <a:gd name="f549" fmla="*/ f439 1 f266"/>
                  <a:gd name="f550" fmla="*/ f440 1 f265"/>
                  <a:gd name="f551" fmla="*/ f441 1 f266"/>
                  <a:gd name="f552" fmla="*/ f442 1 f265"/>
                  <a:gd name="f553" fmla="*/ f443 1 f266"/>
                  <a:gd name="f554" fmla="*/ f444 1 f265"/>
                  <a:gd name="f555" fmla="*/ f445 1 f266"/>
                  <a:gd name="f556" fmla="*/ f446 1 f265"/>
                  <a:gd name="f557" fmla="*/ f447 1 f266"/>
                  <a:gd name="f558" fmla="*/ f448 1 f266"/>
                  <a:gd name="f559" fmla="*/ f449 1 f265"/>
                  <a:gd name="f560" fmla="*/ f450 1 f265"/>
                  <a:gd name="f561" fmla="*/ f451 1 f266"/>
                  <a:gd name="f562" fmla="*/ f452 1 f265"/>
                  <a:gd name="f563" fmla="*/ f453 1 f266"/>
                  <a:gd name="f564" fmla="*/ f454 1 f265"/>
                  <a:gd name="f565" fmla="*/ f455 1 f265"/>
                  <a:gd name="f566" fmla="*/ f456 1 f266"/>
                  <a:gd name="f567" fmla="*/ f457 1 f265"/>
                  <a:gd name="f568" fmla="*/ f458 1 f266"/>
                  <a:gd name="f569" fmla="*/ f459 1 f265"/>
                  <a:gd name="f570" fmla="*/ f460 1 f266"/>
                  <a:gd name="f571" fmla="*/ f461 1 f266"/>
                  <a:gd name="f572" fmla="*/ f462 1 f265"/>
                  <a:gd name="f573" fmla="*/ f463 1 f266"/>
                  <a:gd name="f574" fmla="*/ f464 1 f265"/>
                  <a:gd name="f575" fmla="*/ f465 1 f266"/>
                  <a:gd name="f576" fmla="*/ f466 1 f265"/>
                  <a:gd name="f577" fmla="*/ f467 1 f265"/>
                  <a:gd name="f578" fmla="*/ f468 1 f265"/>
                  <a:gd name="f579" fmla="*/ f469 1 f265"/>
                  <a:gd name="f580" fmla="*/ f470 1 f266"/>
                  <a:gd name="f581" fmla="*/ f471 1 f266"/>
                  <a:gd name="f582" fmla="*/ f472 1 f265"/>
                  <a:gd name="f583" fmla="*/ f473 1 f266"/>
                  <a:gd name="f584" fmla="*/ f474 1 f265"/>
                  <a:gd name="f585" fmla="*/ f475 1 f266"/>
                  <a:gd name="f586" fmla="*/ f476 1 f265"/>
                  <a:gd name="f587" fmla="*/ f477 1 f266"/>
                  <a:gd name="f588" fmla="*/ f478 f260 1"/>
                  <a:gd name="f589" fmla="*/ f479 f260 1"/>
                  <a:gd name="f590" fmla="*/ f481 f261 1"/>
                  <a:gd name="f591" fmla="*/ f480 f261 1"/>
                  <a:gd name="f592" fmla="*/ f483 f260 1"/>
                  <a:gd name="f593" fmla="*/ f484 f261 1"/>
                  <a:gd name="f594" fmla="*/ f485 f260 1"/>
                  <a:gd name="f595" fmla="*/ f486 f261 1"/>
                  <a:gd name="f596" fmla="*/ f487 f260 1"/>
                  <a:gd name="f597" fmla="*/ f488 f261 1"/>
                  <a:gd name="f598" fmla="*/ f489 f260 1"/>
                  <a:gd name="f599" fmla="*/ f490 f261 1"/>
                  <a:gd name="f600" fmla="*/ f491 f260 1"/>
                  <a:gd name="f601" fmla="*/ f492 f261 1"/>
                  <a:gd name="f602" fmla="*/ f493 f260 1"/>
                  <a:gd name="f603" fmla="*/ f494 f261 1"/>
                  <a:gd name="f604" fmla="*/ f495 f260 1"/>
                  <a:gd name="f605" fmla="*/ f496 f261 1"/>
                  <a:gd name="f606" fmla="*/ f497 f260 1"/>
                  <a:gd name="f607" fmla="*/ f498 f261 1"/>
                  <a:gd name="f608" fmla="*/ f499 f260 1"/>
                  <a:gd name="f609" fmla="*/ f500 f261 1"/>
                  <a:gd name="f610" fmla="*/ f501 f260 1"/>
                  <a:gd name="f611" fmla="*/ f502 f261 1"/>
                  <a:gd name="f612" fmla="*/ f503 f260 1"/>
                  <a:gd name="f613" fmla="*/ f504 f261 1"/>
                  <a:gd name="f614" fmla="*/ f505 f260 1"/>
                  <a:gd name="f615" fmla="*/ f506 f261 1"/>
                  <a:gd name="f616" fmla="*/ f507 f260 1"/>
                  <a:gd name="f617" fmla="*/ f508 f261 1"/>
                  <a:gd name="f618" fmla="*/ f509 f260 1"/>
                  <a:gd name="f619" fmla="*/ f510 f260 1"/>
                  <a:gd name="f620" fmla="*/ f511 f261 1"/>
                  <a:gd name="f621" fmla="*/ f512 f260 1"/>
                  <a:gd name="f622" fmla="*/ f513 f261 1"/>
                  <a:gd name="f623" fmla="*/ f514 f260 1"/>
                  <a:gd name="f624" fmla="*/ f515 f261 1"/>
                  <a:gd name="f625" fmla="*/ f516 f260 1"/>
                  <a:gd name="f626" fmla="*/ f517 f261 1"/>
                  <a:gd name="f627" fmla="*/ f518 f260 1"/>
                  <a:gd name="f628" fmla="*/ f519 f261 1"/>
                  <a:gd name="f629" fmla="*/ f520 f260 1"/>
                  <a:gd name="f630" fmla="*/ f521 f261 1"/>
                  <a:gd name="f631" fmla="*/ f522 f260 1"/>
                  <a:gd name="f632" fmla="*/ f523 f261 1"/>
                  <a:gd name="f633" fmla="*/ f524 f260 1"/>
                  <a:gd name="f634" fmla="*/ f525 f261 1"/>
                  <a:gd name="f635" fmla="*/ f526 f260 1"/>
                  <a:gd name="f636" fmla="*/ f527 f261 1"/>
                  <a:gd name="f637" fmla="*/ f528 f260 1"/>
                  <a:gd name="f638" fmla="*/ f529 f260 1"/>
                  <a:gd name="f639" fmla="*/ f530 f261 1"/>
                  <a:gd name="f640" fmla="*/ f531 f261 1"/>
                  <a:gd name="f641" fmla="*/ f532 f260 1"/>
                  <a:gd name="f642" fmla="*/ f533 f261 1"/>
                  <a:gd name="f643" fmla="*/ f534 f261 1"/>
                  <a:gd name="f644" fmla="*/ f535 f260 1"/>
                  <a:gd name="f645" fmla="*/ f536 f261 1"/>
                  <a:gd name="f646" fmla="*/ f537 f260 1"/>
                  <a:gd name="f647" fmla="*/ f538 f261 1"/>
                  <a:gd name="f648" fmla="*/ f539 f260 1"/>
                  <a:gd name="f649" fmla="*/ f540 f260 1"/>
                  <a:gd name="f650" fmla="*/ f541 f261 1"/>
                  <a:gd name="f651" fmla="*/ f542 f260 1"/>
                  <a:gd name="f652" fmla="*/ f543 f260 1"/>
                  <a:gd name="f653" fmla="*/ f544 f260 1"/>
                  <a:gd name="f654" fmla="*/ f545 f261 1"/>
                  <a:gd name="f655" fmla="*/ f546 f260 1"/>
                  <a:gd name="f656" fmla="*/ f547 f261 1"/>
                  <a:gd name="f657" fmla="*/ f548 f260 1"/>
                  <a:gd name="f658" fmla="*/ f549 f261 1"/>
                  <a:gd name="f659" fmla="*/ f550 f260 1"/>
                  <a:gd name="f660" fmla="*/ f551 f261 1"/>
                  <a:gd name="f661" fmla="*/ f552 f260 1"/>
                  <a:gd name="f662" fmla="*/ f553 f261 1"/>
                  <a:gd name="f663" fmla="*/ f554 f260 1"/>
                  <a:gd name="f664" fmla="*/ f555 f261 1"/>
                  <a:gd name="f665" fmla="*/ f556 f260 1"/>
                  <a:gd name="f666" fmla="*/ f557 f261 1"/>
                  <a:gd name="f667" fmla="*/ f558 f261 1"/>
                  <a:gd name="f668" fmla="*/ f559 f260 1"/>
                  <a:gd name="f669" fmla="*/ f560 f260 1"/>
                  <a:gd name="f670" fmla="*/ f561 f261 1"/>
                  <a:gd name="f671" fmla="*/ f562 f260 1"/>
                  <a:gd name="f672" fmla="*/ f563 f261 1"/>
                  <a:gd name="f673" fmla="*/ f564 f260 1"/>
                  <a:gd name="f674" fmla="*/ f565 f260 1"/>
                  <a:gd name="f675" fmla="*/ f566 f261 1"/>
                  <a:gd name="f676" fmla="*/ f567 f260 1"/>
                  <a:gd name="f677" fmla="*/ f568 f261 1"/>
                  <a:gd name="f678" fmla="*/ f569 f260 1"/>
                  <a:gd name="f679" fmla="*/ f570 f261 1"/>
                  <a:gd name="f680" fmla="*/ f571 f261 1"/>
                  <a:gd name="f681" fmla="*/ f572 f260 1"/>
                  <a:gd name="f682" fmla="*/ f573 f261 1"/>
                  <a:gd name="f683" fmla="*/ f574 f260 1"/>
                  <a:gd name="f684" fmla="*/ f575 f261 1"/>
                  <a:gd name="f685" fmla="*/ f576 f260 1"/>
                  <a:gd name="f686" fmla="*/ f577 f260 1"/>
                  <a:gd name="f687" fmla="*/ f578 f260 1"/>
                  <a:gd name="f688" fmla="*/ f579 f260 1"/>
                  <a:gd name="f689" fmla="*/ f580 f261 1"/>
                  <a:gd name="f690" fmla="*/ f581 f261 1"/>
                  <a:gd name="f691" fmla="*/ f582 f260 1"/>
                  <a:gd name="f692" fmla="*/ f583 f261 1"/>
                  <a:gd name="f693" fmla="*/ f584 f260 1"/>
                  <a:gd name="f694" fmla="*/ f585 f261 1"/>
                  <a:gd name="f695" fmla="*/ f586 f260 1"/>
                  <a:gd name="f696" fmla="*/ f587 f261 1"/>
                </a:gdLst>
                <a:ahLst/>
                <a:cxnLst>
                  <a:cxn ang="3cd4">
                    <a:pos x="hc" y="t"/>
                  </a:cxn>
                  <a:cxn ang="0">
                    <a:pos x="r" y="vc"/>
                  </a:cxn>
                  <a:cxn ang="cd4">
                    <a:pos x="hc" y="b"/>
                  </a:cxn>
                  <a:cxn ang="cd2">
                    <a:pos x="l" y="vc"/>
                  </a:cxn>
                  <a:cxn ang="f482">
                    <a:pos x="f592" y="f593"/>
                  </a:cxn>
                  <a:cxn ang="f482">
                    <a:pos x="f594" y="f595"/>
                  </a:cxn>
                  <a:cxn ang="f482">
                    <a:pos x="f596" y="f597"/>
                  </a:cxn>
                  <a:cxn ang="f482">
                    <a:pos x="f598" y="f599"/>
                  </a:cxn>
                  <a:cxn ang="f482">
                    <a:pos x="f600" y="f601"/>
                  </a:cxn>
                  <a:cxn ang="f482">
                    <a:pos x="f602" y="f603"/>
                  </a:cxn>
                  <a:cxn ang="f482">
                    <a:pos x="f604" y="f605"/>
                  </a:cxn>
                  <a:cxn ang="f482">
                    <a:pos x="f606" y="f607"/>
                  </a:cxn>
                  <a:cxn ang="f482">
                    <a:pos x="f608" y="f609"/>
                  </a:cxn>
                  <a:cxn ang="f482">
                    <a:pos x="f610" y="f611"/>
                  </a:cxn>
                  <a:cxn ang="f482">
                    <a:pos x="f612" y="f613"/>
                  </a:cxn>
                  <a:cxn ang="f482">
                    <a:pos x="f614" y="f615"/>
                  </a:cxn>
                  <a:cxn ang="f482">
                    <a:pos x="f616" y="f617"/>
                  </a:cxn>
                  <a:cxn ang="f482">
                    <a:pos x="f618" y="f601"/>
                  </a:cxn>
                  <a:cxn ang="f482">
                    <a:pos x="f619" y="f620"/>
                  </a:cxn>
                  <a:cxn ang="f482">
                    <a:pos x="f621" y="f622"/>
                  </a:cxn>
                  <a:cxn ang="f482">
                    <a:pos x="f623" y="f624"/>
                  </a:cxn>
                  <a:cxn ang="f482">
                    <a:pos x="f625" y="f626"/>
                  </a:cxn>
                  <a:cxn ang="f482">
                    <a:pos x="f627" y="f628"/>
                  </a:cxn>
                  <a:cxn ang="f482">
                    <a:pos x="f629" y="f630"/>
                  </a:cxn>
                  <a:cxn ang="f482">
                    <a:pos x="f631" y="f632"/>
                  </a:cxn>
                  <a:cxn ang="f482">
                    <a:pos x="f633" y="f634"/>
                  </a:cxn>
                  <a:cxn ang="f482">
                    <a:pos x="f635" y="f636"/>
                  </a:cxn>
                  <a:cxn ang="f482">
                    <a:pos x="f637" y="f634"/>
                  </a:cxn>
                  <a:cxn ang="f482">
                    <a:pos x="f638" y="f639"/>
                  </a:cxn>
                  <a:cxn ang="f482">
                    <a:pos x="f635" y="f640"/>
                  </a:cxn>
                  <a:cxn ang="f482">
                    <a:pos x="f641" y="f642"/>
                  </a:cxn>
                  <a:cxn ang="f482">
                    <a:pos x="f641" y="f643"/>
                  </a:cxn>
                  <a:cxn ang="f482">
                    <a:pos x="f644" y="f645"/>
                  </a:cxn>
                  <a:cxn ang="f482">
                    <a:pos x="f646" y="f647"/>
                  </a:cxn>
                  <a:cxn ang="f482">
                    <a:pos x="f648" y="f613"/>
                  </a:cxn>
                  <a:cxn ang="f482">
                    <a:pos x="f649" y="f650"/>
                  </a:cxn>
                  <a:cxn ang="f482">
                    <a:pos x="f651" y="f611"/>
                  </a:cxn>
                  <a:cxn ang="f482">
                    <a:pos x="f652" y="f593"/>
                  </a:cxn>
                  <a:cxn ang="f482">
                    <a:pos x="f653" y="f654"/>
                  </a:cxn>
                  <a:cxn ang="f482">
                    <a:pos x="f655" y="f656"/>
                  </a:cxn>
                  <a:cxn ang="f482">
                    <a:pos x="f657" y="f658"/>
                  </a:cxn>
                  <a:cxn ang="f482">
                    <a:pos x="f659" y="f660"/>
                  </a:cxn>
                  <a:cxn ang="f482">
                    <a:pos x="f661" y="f662"/>
                  </a:cxn>
                  <a:cxn ang="f482">
                    <a:pos x="f663" y="f664"/>
                  </a:cxn>
                  <a:cxn ang="f482">
                    <a:pos x="f665" y="f666"/>
                  </a:cxn>
                  <a:cxn ang="f482">
                    <a:pos x="f641" y="f667"/>
                  </a:cxn>
                  <a:cxn ang="f482">
                    <a:pos x="f668" y="f656"/>
                  </a:cxn>
                  <a:cxn ang="f482">
                    <a:pos x="f669" y="f670"/>
                  </a:cxn>
                  <a:cxn ang="f482">
                    <a:pos x="f671" y="f672"/>
                  </a:cxn>
                  <a:cxn ang="f482">
                    <a:pos x="f673" y="f607"/>
                  </a:cxn>
                  <a:cxn ang="f482">
                    <a:pos x="f674" y="f675"/>
                  </a:cxn>
                  <a:cxn ang="f482">
                    <a:pos x="f676" y="f677"/>
                  </a:cxn>
                  <a:cxn ang="f482">
                    <a:pos x="f678" y="f679"/>
                  </a:cxn>
                  <a:cxn ang="f482">
                    <a:pos x="f678" y="f680"/>
                  </a:cxn>
                  <a:cxn ang="f482">
                    <a:pos x="f681" y="f682"/>
                  </a:cxn>
                  <a:cxn ang="f482">
                    <a:pos x="f681" y="f682"/>
                  </a:cxn>
                  <a:cxn ang="f482">
                    <a:pos x="f683" y="f684"/>
                  </a:cxn>
                  <a:cxn ang="f482">
                    <a:pos x="f685" y="f607"/>
                  </a:cxn>
                  <a:cxn ang="f482">
                    <a:pos x="f686" y="f667"/>
                  </a:cxn>
                  <a:cxn ang="f482">
                    <a:pos x="f687" y="f677"/>
                  </a:cxn>
                  <a:cxn ang="f482">
                    <a:pos x="f688" y="f679"/>
                  </a:cxn>
                  <a:cxn ang="f482">
                    <a:pos x="f604" y="f689"/>
                  </a:cxn>
                  <a:cxn ang="f482">
                    <a:pos x="f602" y="f690"/>
                  </a:cxn>
                  <a:cxn ang="f482">
                    <a:pos x="f691" y="f692"/>
                  </a:cxn>
                  <a:cxn ang="f482">
                    <a:pos x="f693" y="f694"/>
                  </a:cxn>
                  <a:cxn ang="f482">
                    <a:pos x="f695" y="f696"/>
                  </a:cxn>
                </a:cxnLst>
                <a:rect l="f588" t="f591" r="f589" b="f590"/>
                <a:pathLst>
                  <a:path w="749" h="575">
                    <a:moveTo>
                      <a:pt x="f8" y="f9"/>
                    </a:moveTo>
                    <a:lnTo>
                      <a:pt x="f10" y="f9"/>
                    </a:lnTo>
                    <a:lnTo>
                      <a:pt x="f10" y="f11"/>
                    </a:lnTo>
                    <a:lnTo>
                      <a:pt x="f12" y="f13"/>
                    </a:lnTo>
                    <a:lnTo>
                      <a:pt x="f10" y="f14"/>
                    </a:lnTo>
                    <a:lnTo>
                      <a:pt x="f8" y="f14"/>
                    </a:lnTo>
                    <a:lnTo>
                      <a:pt x="f15" y="f13"/>
                    </a:lnTo>
                    <a:lnTo>
                      <a:pt x="f15" y="f16"/>
                    </a:lnTo>
                    <a:lnTo>
                      <a:pt x="f8" y="f9"/>
                    </a:lnTo>
                    <a:close/>
                    <a:moveTo>
                      <a:pt x="f17" y="f18"/>
                    </a:moveTo>
                    <a:lnTo>
                      <a:pt x="f19" y="f20"/>
                    </a:lnTo>
                    <a:lnTo>
                      <a:pt x="f19" y="f7"/>
                    </a:lnTo>
                    <a:lnTo>
                      <a:pt x="f21" y="f7"/>
                    </a:lnTo>
                    <a:lnTo>
                      <a:pt x="f17" y="f22"/>
                    </a:lnTo>
                    <a:lnTo>
                      <a:pt x="f23" y="f20"/>
                    </a:lnTo>
                    <a:lnTo>
                      <a:pt x="f23" y="f24"/>
                    </a:lnTo>
                    <a:lnTo>
                      <a:pt x="f22" y="f18"/>
                    </a:lnTo>
                    <a:lnTo>
                      <a:pt x="f17" y="f18"/>
                    </a:lnTo>
                    <a:close/>
                    <a:moveTo>
                      <a:pt x="f25" y="f26"/>
                    </a:moveTo>
                    <a:lnTo>
                      <a:pt x="f25" y="f27"/>
                    </a:lnTo>
                    <a:lnTo>
                      <a:pt x="f25" y="f28"/>
                    </a:lnTo>
                    <a:lnTo>
                      <a:pt x="f29" y="f27"/>
                    </a:lnTo>
                    <a:lnTo>
                      <a:pt x="f30" y="f26"/>
                    </a:lnTo>
                    <a:lnTo>
                      <a:pt x="f30" y="f31"/>
                    </a:lnTo>
                    <a:lnTo>
                      <a:pt x="f29" y="f31"/>
                    </a:lnTo>
                    <a:lnTo>
                      <a:pt x="f25" y="f26"/>
                    </a:lnTo>
                    <a:close/>
                    <a:moveTo>
                      <a:pt x="f32" y="f33"/>
                    </a:moveTo>
                    <a:lnTo>
                      <a:pt x="f34" y="f35"/>
                    </a:lnTo>
                    <a:lnTo>
                      <a:pt x="f36" y="f37"/>
                    </a:lnTo>
                    <a:lnTo>
                      <a:pt x="f38" y="f39"/>
                    </a:lnTo>
                    <a:lnTo>
                      <a:pt x="f40" y="f41"/>
                    </a:lnTo>
                    <a:lnTo>
                      <a:pt x="f42" y="f43"/>
                    </a:lnTo>
                    <a:lnTo>
                      <a:pt x="f44" y="f45"/>
                    </a:lnTo>
                    <a:lnTo>
                      <a:pt x="f46" y="f47"/>
                    </a:lnTo>
                    <a:lnTo>
                      <a:pt x="f38" y="f48"/>
                    </a:lnTo>
                    <a:lnTo>
                      <a:pt x="f46" y="f49"/>
                    </a:lnTo>
                    <a:lnTo>
                      <a:pt x="f50" y="f51"/>
                    </a:lnTo>
                    <a:lnTo>
                      <a:pt x="f44" y="f52"/>
                    </a:lnTo>
                    <a:lnTo>
                      <a:pt x="f53" y="f54"/>
                    </a:lnTo>
                    <a:lnTo>
                      <a:pt x="f44" y="f55"/>
                    </a:lnTo>
                    <a:lnTo>
                      <a:pt x="f42" y="f56"/>
                    </a:lnTo>
                    <a:lnTo>
                      <a:pt x="f46" y="f57"/>
                    </a:lnTo>
                    <a:lnTo>
                      <a:pt x="f58" y="f59"/>
                    </a:lnTo>
                    <a:lnTo>
                      <a:pt x="f38" y="f60"/>
                    </a:lnTo>
                    <a:lnTo>
                      <a:pt x="f61" y="f62"/>
                    </a:lnTo>
                    <a:lnTo>
                      <a:pt x="f34" y="f63"/>
                    </a:lnTo>
                    <a:lnTo>
                      <a:pt x="f32" y="f14"/>
                    </a:lnTo>
                    <a:lnTo>
                      <a:pt x="f23" y="f64"/>
                    </a:lnTo>
                    <a:lnTo>
                      <a:pt x="f22" y="f65"/>
                    </a:lnTo>
                    <a:lnTo>
                      <a:pt x="f21" y="f66"/>
                    </a:lnTo>
                    <a:lnTo>
                      <a:pt x="f21" y="f67"/>
                    </a:lnTo>
                    <a:lnTo>
                      <a:pt x="f21" y="f68"/>
                    </a:lnTo>
                    <a:lnTo>
                      <a:pt x="f20" y="f69"/>
                    </a:lnTo>
                    <a:lnTo>
                      <a:pt x="f20" y="f70"/>
                    </a:lnTo>
                    <a:lnTo>
                      <a:pt x="f20" y="f71"/>
                    </a:lnTo>
                    <a:lnTo>
                      <a:pt x="f20" y="f72"/>
                    </a:lnTo>
                    <a:lnTo>
                      <a:pt x="f19" y="f73"/>
                    </a:lnTo>
                    <a:lnTo>
                      <a:pt x="f19" y="f74"/>
                    </a:lnTo>
                    <a:lnTo>
                      <a:pt x="f75" y="f76"/>
                    </a:lnTo>
                    <a:lnTo>
                      <a:pt x="f75" y="f77"/>
                    </a:lnTo>
                    <a:lnTo>
                      <a:pt x="f78" y="f79"/>
                    </a:lnTo>
                    <a:lnTo>
                      <a:pt x="f80" y="f81"/>
                    </a:lnTo>
                    <a:lnTo>
                      <a:pt x="f82" y="f83"/>
                    </a:lnTo>
                    <a:lnTo>
                      <a:pt x="f33" y="f84"/>
                    </a:lnTo>
                    <a:lnTo>
                      <a:pt x="f85" y="f86"/>
                    </a:lnTo>
                    <a:lnTo>
                      <a:pt x="f87" y="f88"/>
                    </a:lnTo>
                    <a:lnTo>
                      <a:pt x="f37" y="f89"/>
                    </a:lnTo>
                    <a:lnTo>
                      <a:pt x="f90" y="f31"/>
                    </a:lnTo>
                    <a:lnTo>
                      <a:pt x="f41" y="f31"/>
                    </a:lnTo>
                    <a:lnTo>
                      <a:pt x="f91" y="f89"/>
                    </a:lnTo>
                    <a:lnTo>
                      <a:pt x="f92" y="f89"/>
                    </a:lnTo>
                    <a:lnTo>
                      <a:pt x="f93" y="f94"/>
                    </a:lnTo>
                    <a:lnTo>
                      <a:pt x="f95" y="f96"/>
                    </a:lnTo>
                    <a:lnTo>
                      <a:pt x="f95" y="f97"/>
                    </a:lnTo>
                    <a:lnTo>
                      <a:pt x="f98" y="f99"/>
                    </a:lnTo>
                    <a:lnTo>
                      <a:pt x="f100" y="f101"/>
                    </a:lnTo>
                    <a:lnTo>
                      <a:pt x="f47" y="f102"/>
                    </a:lnTo>
                    <a:lnTo>
                      <a:pt x="f47" y="f103"/>
                    </a:lnTo>
                    <a:lnTo>
                      <a:pt x="f47" y="f104"/>
                    </a:lnTo>
                    <a:lnTo>
                      <a:pt x="f100" y="f105"/>
                    </a:lnTo>
                    <a:lnTo>
                      <a:pt x="f100" y="f106"/>
                    </a:lnTo>
                    <a:lnTo>
                      <a:pt x="f107" y="f108"/>
                    </a:lnTo>
                    <a:lnTo>
                      <a:pt x="f48" y="f109"/>
                    </a:lnTo>
                    <a:lnTo>
                      <a:pt x="f51" y="f10"/>
                    </a:lnTo>
                    <a:lnTo>
                      <a:pt x="f110" y="f111"/>
                    </a:lnTo>
                    <a:lnTo>
                      <a:pt x="f54" y="f112"/>
                    </a:lnTo>
                    <a:lnTo>
                      <a:pt x="f113" y="f114"/>
                    </a:lnTo>
                    <a:lnTo>
                      <a:pt x="f115" y="f5"/>
                    </a:lnTo>
                    <a:lnTo>
                      <a:pt x="f116" y="f114"/>
                    </a:lnTo>
                    <a:lnTo>
                      <a:pt x="f117" y="f112"/>
                    </a:lnTo>
                    <a:lnTo>
                      <a:pt x="f118" y="f119"/>
                    </a:lnTo>
                    <a:lnTo>
                      <a:pt x="f67" y="f120"/>
                    </a:lnTo>
                    <a:lnTo>
                      <a:pt x="f121" y="f122"/>
                    </a:lnTo>
                    <a:lnTo>
                      <a:pt x="f123" y="f122"/>
                    </a:lnTo>
                    <a:lnTo>
                      <a:pt x="f124" y="f15"/>
                    </a:lnTo>
                    <a:lnTo>
                      <a:pt x="f125" y="f12"/>
                    </a:lnTo>
                    <a:lnTo>
                      <a:pt x="f126" y="f127"/>
                    </a:lnTo>
                    <a:lnTo>
                      <a:pt x="f72" y="f128"/>
                    </a:lnTo>
                    <a:lnTo>
                      <a:pt x="f129" y="f130"/>
                    </a:lnTo>
                    <a:lnTo>
                      <a:pt x="f129" y="f131"/>
                    </a:lnTo>
                    <a:lnTo>
                      <a:pt x="f132" y="f133"/>
                    </a:lnTo>
                    <a:lnTo>
                      <a:pt x="f132" y="f99"/>
                    </a:lnTo>
                    <a:lnTo>
                      <a:pt x="f129" y="f134"/>
                    </a:lnTo>
                    <a:lnTo>
                      <a:pt x="f135" y="f136"/>
                    </a:lnTo>
                    <a:lnTo>
                      <a:pt x="f81" y="f137"/>
                    </a:lnTo>
                    <a:lnTo>
                      <a:pt x="f135" y="f86"/>
                    </a:lnTo>
                    <a:lnTo>
                      <a:pt x="f135" y="f138"/>
                    </a:lnTo>
                    <a:lnTo>
                      <a:pt x="f139" y="f86"/>
                    </a:lnTo>
                    <a:lnTo>
                      <a:pt x="f29" y="f140"/>
                    </a:lnTo>
                    <a:lnTo>
                      <a:pt x="f25" y="f140"/>
                    </a:lnTo>
                    <a:lnTo>
                      <a:pt x="f77" y="f137"/>
                    </a:lnTo>
                    <a:lnTo>
                      <a:pt x="f141" y="f142"/>
                    </a:lnTo>
                    <a:lnTo>
                      <a:pt x="f77" y="f143"/>
                    </a:lnTo>
                    <a:lnTo>
                      <a:pt x="f141" y="f143"/>
                    </a:lnTo>
                    <a:lnTo>
                      <a:pt x="f76" y="f138"/>
                    </a:lnTo>
                    <a:lnTo>
                      <a:pt x="f144" y="f86"/>
                    </a:lnTo>
                    <a:lnTo>
                      <a:pt x="f144" y="f143"/>
                    </a:lnTo>
                    <a:lnTo>
                      <a:pt x="f76" y="f145"/>
                    </a:lnTo>
                    <a:lnTo>
                      <a:pt x="f76" y="f84"/>
                    </a:lnTo>
                    <a:lnTo>
                      <a:pt x="f146" y="f147"/>
                    </a:lnTo>
                    <a:lnTo>
                      <a:pt x="f141" y="f148"/>
                    </a:lnTo>
                    <a:lnTo>
                      <a:pt x="f77" y="f148"/>
                    </a:lnTo>
                    <a:lnTo>
                      <a:pt x="f77" y="f147"/>
                    </a:lnTo>
                    <a:lnTo>
                      <a:pt x="f25" y="f149"/>
                    </a:lnTo>
                    <a:lnTo>
                      <a:pt x="f25" y="f150"/>
                    </a:lnTo>
                    <a:lnTo>
                      <a:pt x="f77" y="f150"/>
                    </a:lnTo>
                    <a:lnTo>
                      <a:pt x="f141" y="f151"/>
                    </a:lnTo>
                    <a:lnTo>
                      <a:pt x="f76" y="f152"/>
                    </a:lnTo>
                    <a:lnTo>
                      <a:pt x="f144" y="f153"/>
                    </a:lnTo>
                    <a:lnTo>
                      <a:pt x="f154" y="f135"/>
                    </a:lnTo>
                    <a:lnTo>
                      <a:pt x="f154" y="f139"/>
                    </a:lnTo>
                    <a:lnTo>
                      <a:pt x="f154" y="f79"/>
                    </a:lnTo>
                    <a:lnTo>
                      <a:pt x="f74" y="f29"/>
                    </a:lnTo>
                    <a:lnTo>
                      <a:pt x="f74" y="f25"/>
                    </a:lnTo>
                    <a:lnTo>
                      <a:pt x="f154" y="f141"/>
                    </a:lnTo>
                    <a:lnTo>
                      <a:pt x="f76" y="f146"/>
                    </a:lnTo>
                    <a:lnTo>
                      <a:pt x="f77" y="f76"/>
                    </a:lnTo>
                    <a:lnTo>
                      <a:pt x="f30" y="f74"/>
                    </a:lnTo>
                    <a:lnTo>
                      <a:pt x="f153" y="f155"/>
                    </a:lnTo>
                    <a:lnTo>
                      <a:pt x="f81" y="f156"/>
                    </a:lnTo>
                    <a:lnTo>
                      <a:pt x="f157" y="f72"/>
                    </a:lnTo>
                    <a:lnTo>
                      <a:pt x="f152" y="f158"/>
                    </a:lnTo>
                    <a:lnTo>
                      <a:pt x="f149" y="f71"/>
                    </a:lnTo>
                    <a:lnTo>
                      <a:pt x="f147" y="f126"/>
                    </a:lnTo>
                    <a:lnTo>
                      <a:pt x="f147" y="f159"/>
                    </a:lnTo>
                    <a:lnTo>
                      <a:pt x="f147" y="f160"/>
                    </a:lnTo>
                    <a:lnTo>
                      <a:pt x="f161" y="f159"/>
                    </a:lnTo>
                    <a:lnTo>
                      <a:pt x="f162" y="f160"/>
                    </a:lnTo>
                    <a:lnTo>
                      <a:pt x="f88" y="f70"/>
                    </a:lnTo>
                    <a:lnTo>
                      <a:pt x="f89" y="f163"/>
                    </a:lnTo>
                    <a:lnTo>
                      <a:pt x="f26" y="f69"/>
                    </a:lnTo>
                    <a:lnTo>
                      <a:pt x="f164" y="f69"/>
                    </a:lnTo>
                    <a:lnTo>
                      <a:pt x="f165" y="f166"/>
                    </a:lnTo>
                    <a:lnTo>
                      <a:pt x="f167" y="f125"/>
                    </a:lnTo>
                    <a:lnTo>
                      <a:pt x="f168" y="f69"/>
                    </a:lnTo>
                    <a:lnTo>
                      <a:pt x="f169" y="f170"/>
                    </a:lnTo>
                    <a:lnTo>
                      <a:pt x="f171" y="f121"/>
                    </a:lnTo>
                    <a:lnTo>
                      <a:pt x="f119" y="f66"/>
                    </a:lnTo>
                    <a:lnTo>
                      <a:pt x="f119" y="f65"/>
                    </a:lnTo>
                    <a:lnTo>
                      <a:pt x="f172" y="f173"/>
                    </a:lnTo>
                    <a:lnTo>
                      <a:pt x="f12" y="f173"/>
                    </a:lnTo>
                    <a:lnTo>
                      <a:pt x="f12" y="f14"/>
                    </a:lnTo>
                    <a:lnTo>
                      <a:pt x="f12" y="f13"/>
                    </a:lnTo>
                    <a:lnTo>
                      <a:pt x="f12" y="f16"/>
                    </a:lnTo>
                    <a:lnTo>
                      <a:pt x="f174" y="f175"/>
                    </a:lnTo>
                    <a:lnTo>
                      <a:pt x="f176" y="f177"/>
                    </a:lnTo>
                    <a:lnTo>
                      <a:pt x="f171" y="f178"/>
                    </a:lnTo>
                    <a:lnTo>
                      <a:pt x="f171" y="f179"/>
                    </a:lnTo>
                    <a:lnTo>
                      <a:pt x="f176" y="f60"/>
                    </a:lnTo>
                    <a:lnTo>
                      <a:pt x="f174" y="f180"/>
                    </a:lnTo>
                    <a:lnTo>
                      <a:pt x="f10" y="f181"/>
                    </a:lnTo>
                    <a:lnTo>
                      <a:pt x="f182" y="f183"/>
                    </a:lnTo>
                    <a:lnTo>
                      <a:pt x="f122" y="f184"/>
                    </a:lnTo>
                    <a:lnTo>
                      <a:pt x="f185" y="f54"/>
                    </a:lnTo>
                    <a:lnTo>
                      <a:pt x="f186" y="f51"/>
                    </a:lnTo>
                    <a:lnTo>
                      <a:pt x="f112" y="f187"/>
                    </a:lnTo>
                    <a:lnTo>
                      <a:pt x="f188" y="f189"/>
                    </a:lnTo>
                    <a:lnTo>
                      <a:pt x="f5" y="f190"/>
                    </a:lnTo>
                    <a:lnTo>
                      <a:pt x="f191" y="f192"/>
                    </a:lnTo>
                    <a:lnTo>
                      <a:pt x="f114" y="f33"/>
                    </a:lnTo>
                    <a:lnTo>
                      <a:pt x="f112" y="f85"/>
                    </a:lnTo>
                    <a:lnTo>
                      <a:pt x="f185" y="f87"/>
                    </a:lnTo>
                    <a:lnTo>
                      <a:pt x="f8" y="f37"/>
                    </a:lnTo>
                    <a:lnTo>
                      <a:pt x="f193" y="f194"/>
                    </a:lnTo>
                    <a:lnTo>
                      <a:pt x="f195" y="f192"/>
                    </a:lnTo>
                    <a:lnTo>
                      <a:pt x="f196" y="f90"/>
                    </a:lnTo>
                    <a:lnTo>
                      <a:pt x="f197" y="f198"/>
                    </a:lnTo>
                    <a:lnTo>
                      <a:pt x="f168" y="f92"/>
                    </a:lnTo>
                    <a:lnTo>
                      <a:pt x="f101" y="f199"/>
                    </a:lnTo>
                    <a:lnTo>
                      <a:pt x="f131" y="f190"/>
                    </a:lnTo>
                    <a:lnTo>
                      <a:pt x="f134" y="f43"/>
                    </a:lnTo>
                    <a:lnTo>
                      <a:pt x="f164" y="f45"/>
                    </a:lnTo>
                    <a:lnTo>
                      <a:pt x="f94" y="f200"/>
                    </a:lnTo>
                    <a:lnTo>
                      <a:pt x="f136" y="f47"/>
                    </a:lnTo>
                    <a:lnTo>
                      <a:pt x="f137" y="f201"/>
                    </a:lnTo>
                    <a:lnTo>
                      <a:pt x="f145" y="f187"/>
                    </a:lnTo>
                    <a:lnTo>
                      <a:pt x="f148" y="f202"/>
                    </a:lnTo>
                    <a:lnTo>
                      <a:pt x="f203" y="f204"/>
                    </a:lnTo>
                    <a:lnTo>
                      <a:pt x="f153" y="f51"/>
                    </a:lnTo>
                    <a:lnTo>
                      <a:pt x="f77" y="f52"/>
                    </a:lnTo>
                    <a:lnTo>
                      <a:pt x="f154" y="f205"/>
                    </a:lnTo>
                    <a:lnTo>
                      <a:pt x="f155" y="f55"/>
                    </a:lnTo>
                    <a:lnTo>
                      <a:pt x="f206" y="f115"/>
                    </a:lnTo>
                    <a:lnTo>
                      <a:pt x="f207" y="f184"/>
                    </a:lnTo>
                    <a:lnTo>
                      <a:pt x="f208" y="f209"/>
                    </a:lnTo>
                    <a:lnTo>
                      <a:pt x="f210" y="f183"/>
                    </a:lnTo>
                    <a:lnTo>
                      <a:pt x="f123" y="f211"/>
                    </a:lnTo>
                    <a:lnTo>
                      <a:pt x="f212" y="f213"/>
                    </a:lnTo>
                    <a:lnTo>
                      <a:pt x="f118" y="f181"/>
                    </a:lnTo>
                    <a:lnTo>
                      <a:pt x="f214" y="f215"/>
                    </a:lnTo>
                    <a:lnTo>
                      <a:pt x="f216" y="f180"/>
                    </a:lnTo>
                    <a:lnTo>
                      <a:pt x="f117" y="f217"/>
                    </a:lnTo>
                    <a:lnTo>
                      <a:pt x="f178" y="f180"/>
                    </a:lnTo>
                    <a:lnTo>
                      <a:pt x="f218" y="f59"/>
                    </a:lnTo>
                    <a:lnTo>
                      <a:pt x="f180" y="f181"/>
                    </a:lnTo>
                    <a:lnTo>
                      <a:pt x="f59" y="f116"/>
                    </a:lnTo>
                    <a:lnTo>
                      <a:pt x="f59" y="f213"/>
                    </a:lnTo>
                    <a:lnTo>
                      <a:pt x="f116" y="f57"/>
                    </a:lnTo>
                    <a:lnTo>
                      <a:pt x="f116" y="f219"/>
                    </a:lnTo>
                    <a:lnTo>
                      <a:pt x="f213" y="f56"/>
                    </a:lnTo>
                    <a:lnTo>
                      <a:pt x="f57" y="f54"/>
                    </a:lnTo>
                    <a:lnTo>
                      <a:pt x="f220" y="f52"/>
                    </a:lnTo>
                    <a:lnTo>
                      <a:pt x="f184" y="f51"/>
                    </a:lnTo>
                    <a:lnTo>
                      <a:pt x="f115" y="f204"/>
                    </a:lnTo>
                    <a:lnTo>
                      <a:pt x="f49" y="f49"/>
                    </a:lnTo>
                    <a:lnTo>
                      <a:pt x="f187" y="f202"/>
                    </a:lnTo>
                    <a:lnTo>
                      <a:pt x="f48" y="f48"/>
                    </a:lnTo>
                    <a:lnTo>
                      <a:pt x="f45" y="f201"/>
                    </a:lnTo>
                    <a:lnTo>
                      <a:pt x="f95" y="f47"/>
                    </a:lnTo>
                    <a:lnTo>
                      <a:pt x="f90" y="f100"/>
                    </a:lnTo>
                    <a:lnTo>
                      <a:pt x="f37" y="f200"/>
                    </a:lnTo>
                    <a:lnTo>
                      <a:pt x="f221" y="f45"/>
                    </a:lnTo>
                    <a:lnTo>
                      <a:pt x="f222" y="f189"/>
                    </a:lnTo>
                    <a:lnTo>
                      <a:pt x="f20" y="f190"/>
                    </a:lnTo>
                    <a:lnTo>
                      <a:pt x="f23" y="f199"/>
                    </a:lnTo>
                    <a:lnTo>
                      <a:pt x="f23" y="f190"/>
                    </a:lnTo>
                    <a:lnTo>
                      <a:pt x="f21" y="f201"/>
                    </a:lnTo>
                    <a:lnTo>
                      <a:pt x="f75" y="f204"/>
                    </a:lnTo>
                    <a:lnTo>
                      <a:pt x="f20" y="f49"/>
                    </a:lnTo>
                    <a:lnTo>
                      <a:pt x="f17" y="f187"/>
                    </a:lnTo>
                    <a:lnTo>
                      <a:pt x="f23" y="f45"/>
                    </a:lnTo>
                    <a:lnTo>
                      <a:pt x="f32" y="f41"/>
                    </a:lnTo>
                    <a:lnTo>
                      <a:pt x="f32" y="f194"/>
                    </a:lnTo>
                    <a:lnTo>
                      <a:pt x="f32" y="f33"/>
                    </a:lnTo>
                    <a:close/>
                    <a:moveTo>
                      <a:pt x="f29" y="f138"/>
                    </a:moveTo>
                    <a:lnTo>
                      <a:pt x="f29" y="f138"/>
                    </a:lnTo>
                    <a:lnTo>
                      <a:pt x="f30" y="f138"/>
                    </a:lnTo>
                    <a:lnTo>
                      <a:pt x="f30" y="f143"/>
                    </a:lnTo>
                    <a:lnTo>
                      <a:pt x="f30" y="f223"/>
                    </a:lnTo>
                    <a:lnTo>
                      <a:pt x="f29" y="f138"/>
                    </a:lnTo>
                    <a:close/>
                    <a:moveTo>
                      <a:pt x="f224" y="f213"/>
                    </a:moveTo>
                    <a:lnTo>
                      <a:pt x="f225" y="f183"/>
                    </a:lnTo>
                    <a:lnTo>
                      <a:pt x="f226" y="f211"/>
                    </a:lnTo>
                    <a:lnTo>
                      <a:pt x="f227" y="f57"/>
                    </a:lnTo>
                    <a:lnTo>
                      <a:pt x="f228" y="f219"/>
                    </a:lnTo>
                    <a:lnTo>
                      <a:pt x="f229" y="f55"/>
                    </a:lnTo>
                    <a:lnTo>
                      <a:pt x="f230" y="f52"/>
                    </a:lnTo>
                    <a:lnTo>
                      <a:pt x="f231" y="f232"/>
                    </a:lnTo>
                    <a:lnTo>
                      <a:pt x="f233" y="f51"/>
                    </a:lnTo>
                    <a:lnTo>
                      <a:pt x="f234" y="f54"/>
                    </a:lnTo>
                    <a:lnTo>
                      <a:pt x="f235" y="f184"/>
                    </a:lnTo>
                    <a:lnTo>
                      <a:pt x="f236" y="f181"/>
                    </a:lnTo>
                    <a:lnTo>
                      <a:pt x="f230" y="f211"/>
                    </a:lnTo>
                    <a:lnTo>
                      <a:pt x="f237" y="f115"/>
                    </a:lnTo>
                    <a:lnTo>
                      <a:pt x="f238" y="f205"/>
                    </a:lnTo>
                    <a:lnTo>
                      <a:pt x="f239" y="f204"/>
                    </a:lnTo>
                    <a:lnTo>
                      <a:pt x="f240" y="f187"/>
                    </a:lnTo>
                    <a:lnTo>
                      <a:pt x="f241" y="f48"/>
                    </a:lnTo>
                    <a:lnTo>
                      <a:pt x="f242" y="f100"/>
                    </a:lnTo>
                    <a:lnTo>
                      <a:pt x="f243" y="f200"/>
                    </a:lnTo>
                    <a:lnTo>
                      <a:pt x="f244" y="f200"/>
                    </a:lnTo>
                    <a:lnTo>
                      <a:pt x="f245" y="f45"/>
                    </a:lnTo>
                    <a:lnTo>
                      <a:pt x="f246" y="f189"/>
                    </a:lnTo>
                    <a:lnTo>
                      <a:pt x="f247" y="f43"/>
                    </a:lnTo>
                    <a:lnTo>
                      <a:pt x="f248" y="f190"/>
                    </a:lnTo>
                    <a:lnTo>
                      <a:pt x="f249" y="f199"/>
                    </a:lnTo>
                    <a:lnTo>
                      <a:pt x="f53" y="f92"/>
                    </a:lnTo>
                    <a:lnTo>
                      <a:pt x="f53" y="f41"/>
                    </a:lnTo>
                    <a:lnTo>
                      <a:pt x="f50" y="f198"/>
                    </a:lnTo>
                    <a:lnTo>
                      <a:pt x="f46" y="f192"/>
                    </a:lnTo>
                    <a:lnTo>
                      <a:pt x="f61" y="f87"/>
                    </a:lnTo>
                    <a:lnTo>
                      <a:pt x="f34" y="f250"/>
                    </a:lnTo>
                    <a:lnTo>
                      <a:pt x="f32" y="f251"/>
                    </a:lnTo>
                    <a:lnTo>
                      <a:pt x="f32" y="f75"/>
                    </a:lnTo>
                    <a:lnTo>
                      <a:pt x="f36" y="f252"/>
                    </a:lnTo>
                    <a:lnTo>
                      <a:pt x="f58" y="f75"/>
                    </a:lnTo>
                    <a:lnTo>
                      <a:pt x="f40" y="f251"/>
                    </a:lnTo>
                    <a:lnTo>
                      <a:pt x="f42" y="f82"/>
                    </a:lnTo>
                    <a:lnTo>
                      <a:pt x="f50" y="f82"/>
                    </a:lnTo>
                    <a:lnTo>
                      <a:pt x="f50" y="f251"/>
                    </a:lnTo>
                    <a:lnTo>
                      <a:pt x="f40" y="f24"/>
                    </a:lnTo>
                    <a:lnTo>
                      <a:pt x="f53" y="f18"/>
                    </a:lnTo>
                    <a:lnTo>
                      <a:pt x="f247" y="f82"/>
                    </a:lnTo>
                    <a:lnTo>
                      <a:pt x="f253" y="f194"/>
                    </a:lnTo>
                    <a:lnTo>
                      <a:pt x="f254" y="f194"/>
                    </a:lnTo>
                    <a:lnTo>
                      <a:pt x="f255" y="f194"/>
                    </a:lnTo>
                    <a:lnTo>
                      <a:pt x="f256" y="f45"/>
                    </a:lnTo>
                    <a:lnTo>
                      <a:pt x="f257" y="f100"/>
                    </a:lnTo>
                    <a:lnTo>
                      <a:pt x="f231" y="f48"/>
                    </a:lnTo>
                    <a:lnTo>
                      <a:pt x="f258" y="f51"/>
                    </a:lnTo>
                    <a:lnTo>
                      <a:pt x="f228" y="f52"/>
                    </a:lnTo>
                    <a:lnTo>
                      <a:pt x="f6" y="f181"/>
                    </a:lnTo>
                    <a:lnTo>
                      <a:pt x="f224" y="f213"/>
                    </a:lnTo>
                    <a:close/>
                  </a:path>
                </a:pathLst>
              </a:custGeom>
              <a:solidFill>
                <a:srgbClr val="DFDFDF"/>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grpSp>
        <p:sp>
          <p:nvSpPr>
            <p:cNvPr id="61" name="Freeform 47">
              <a:extLst>
                <a:ext uri="{FF2B5EF4-FFF2-40B4-BE49-F238E27FC236}">
                  <a16:creationId xmlns:a16="http://schemas.microsoft.com/office/drawing/2014/main" id="{37638216-6DD1-9ED9-943B-886E4D58E3AA}"/>
                </a:ext>
              </a:extLst>
            </p:cNvPr>
            <p:cNvSpPr/>
            <p:nvPr/>
          </p:nvSpPr>
          <p:spPr>
            <a:xfrm>
              <a:off x="6323670" y="2205999"/>
              <a:ext cx="548182" cy="258665"/>
            </a:xfrm>
            <a:custGeom>
              <a:avLst/>
              <a:gdLst>
                <a:gd name="f0" fmla="val 10800000"/>
                <a:gd name="f1" fmla="val 5400000"/>
                <a:gd name="f2" fmla="val 360"/>
                <a:gd name="f3" fmla="val 180"/>
                <a:gd name="f4" fmla="val w"/>
                <a:gd name="f5" fmla="val h"/>
                <a:gd name="f6" fmla="val 0"/>
                <a:gd name="f7" fmla="val 462"/>
                <a:gd name="f8" fmla="val 218"/>
                <a:gd name="f9" fmla="val 457"/>
                <a:gd name="f10" fmla="val 157"/>
                <a:gd name="f11" fmla="val 455"/>
                <a:gd name="f12" fmla="val 147"/>
                <a:gd name="f13" fmla="val 142"/>
                <a:gd name="f14" fmla="val 140"/>
                <a:gd name="f15" fmla="val 459"/>
                <a:gd name="f16" fmla="val 145"/>
                <a:gd name="f17" fmla="val 138"/>
                <a:gd name="f18" fmla="val 135"/>
                <a:gd name="f19" fmla="val 450"/>
                <a:gd name="f20" fmla="val 431"/>
                <a:gd name="f21" fmla="val 410"/>
                <a:gd name="f22" fmla="val 152"/>
                <a:gd name="f23" fmla="val 400"/>
                <a:gd name="f24" fmla="val 154"/>
                <a:gd name="f25" fmla="val 398"/>
                <a:gd name="f26" fmla="val 391"/>
                <a:gd name="f27" fmla="val 386"/>
                <a:gd name="f28" fmla="val 116"/>
                <a:gd name="f29" fmla="val 379"/>
                <a:gd name="f30" fmla="val 97"/>
                <a:gd name="f31" fmla="val 372"/>
                <a:gd name="f32" fmla="val 78"/>
                <a:gd name="f33" fmla="val 365"/>
                <a:gd name="f34" fmla="val 57"/>
                <a:gd name="f35" fmla="val 38"/>
                <a:gd name="f36" fmla="val 353"/>
                <a:gd name="f37" fmla="val 19"/>
                <a:gd name="f38" fmla="val 346"/>
                <a:gd name="f39" fmla="val 324"/>
                <a:gd name="f40" fmla="val 7"/>
                <a:gd name="f41" fmla="val 303"/>
                <a:gd name="f42" fmla="val 12"/>
                <a:gd name="f43" fmla="val 282"/>
                <a:gd name="f44" fmla="val 261"/>
                <a:gd name="f45" fmla="val 26"/>
                <a:gd name="f46" fmla="val 239"/>
                <a:gd name="f47" fmla="val 31"/>
                <a:gd name="f48" fmla="val 197"/>
                <a:gd name="f49" fmla="val 45"/>
                <a:gd name="f50" fmla="val 175"/>
                <a:gd name="f51" fmla="val 50"/>
                <a:gd name="f52" fmla="val 130"/>
                <a:gd name="f53" fmla="val 62"/>
                <a:gd name="f54" fmla="val 109"/>
                <a:gd name="f55" fmla="val 69"/>
                <a:gd name="f56" fmla="val 88"/>
                <a:gd name="f57" fmla="val 74"/>
                <a:gd name="f58" fmla="val 67"/>
                <a:gd name="f59" fmla="val 81"/>
                <a:gd name="f60" fmla="val 85"/>
                <a:gd name="f61" fmla="val 22"/>
                <a:gd name="f62" fmla="val 93"/>
                <a:gd name="f63" fmla="val 5"/>
                <a:gd name="f64" fmla="val 114"/>
                <a:gd name="f65" fmla="val 128"/>
                <a:gd name="f66" fmla="val 15"/>
                <a:gd name="f67" fmla="val 161"/>
                <a:gd name="f68" fmla="val 149"/>
                <a:gd name="f69" fmla="val 119"/>
                <a:gd name="f70" fmla="val 100"/>
                <a:gd name="f71" fmla="val 95"/>
                <a:gd name="f72" fmla="val 71"/>
                <a:gd name="f73" fmla="val 90"/>
                <a:gd name="f74" fmla="val 102"/>
                <a:gd name="f75" fmla="val 104"/>
                <a:gd name="f76" fmla="val 83"/>
                <a:gd name="f77" fmla="val 112"/>
                <a:gd name="f78" fmla="val 123"/>
                <a:gd name="f79" fmla="val 133"/>
                <a:gd name="f80" fmla="val 76"/>
                <a:gd name="f81" fmla="val 159"/>
                <a:gd name="f82" fmla="val 166"/>
                <a:gd name="f83" fmla="val 168"/>
                <a:gd name="f84" fmla="val 171"/>
                <a:gd name="f85" fmla="val 173"/>
                <a:gd name="f86" fmla="val 178"/>
                <a:gd name="f87" fmla="val 185"/>
                <a:gd name="f88" fmla="val 199"/>
                <a:gd name="f89" fmla="val 204"/>
                <a:gd name="f90" fmla="val 209"/>
                <a:gd name="f91" fmla="val 227"/>
                <a:gd name="f92" fmla="val 126"/>
                <a:gd name="f93" fmla="val 249"/>
                <a:gd name="f94" fmla="val 253"/>
                <a:gd name="f95" fmla="val 268"/>
                <a:gd name="f96" fmla="val 263"/>
                <a:gd name="f97" fmla="val 258"/>
                <a:gd name="f98" fmla="val 256"/>
                <a:gd name="f99" fmla="val 251"/>
                <a:gd name="f100" fmla="val 187"/>
                <a:gd name="f101" fmla="val 192"/>
                <a:gd name="f102" fmla="val 201"/>
                <a:gd name="f103" fmla="val 194"/>
                <a:gd name="f104" fmla="val 275"/>
                <a:gd name="f105" fmla="val 279"/>
                <a:gd name="f106" fmla="val 284"/>
                <a:gd name="f107" fmla="val 291"/>
                <a:gd name="f108" fmla="val 289"/>
                <a:gd name="f109" fmla="val 322"/>
                <a:gd name="f110" fmla="val 336"/>
                <a:gd name="f111" fmla="val 211"/>
                <a:gd name="f112" fmla="val 343"/>
                <a:gd name="f113" fmla="val 216"/>
                <a:gd name="f114" fmla="val 350"/>
                <a:gd name="f115" fmla="val 348"/>
                <a:gd name="f116" fmla="val 206"/>
                <a:gd name="f117" fmla="val 339"/>
                <a:gd name="f118" fmla="val 310"/>
                <a:gd name="f119" fmla="val 301"/>
                <a:gd name="f120" fmla="val 164"/>
                <a:gd name="f121" fmla="val 306"/>
                <a:gd name="f122" fmla="val 317"/>
                <a:gd name="f123" fmla="val 183"/>
                <a:gd name="f124" fmla="val 332"/>
                <a:gd name="f125" fmla="val 327"/>
                <a:gd name="f126" fmla="val 320"/>
                <a:gd name="f127" fmla="val 308"/>
                <a:gd name="f128" fmla="val 296"/>
                <a:gd name="f129" fmla="val 298"/>
                <a:gd name="f130" fmla="val 59"/>
                <a:gd name="f131" fmla="val 55"/>
                <a:gd name="f132" fmla="val 315"/>
                <a:gd name="f133" fmla="val 64"/>
                <a:gd name="f134" fmla="val 313"/>
                <a:gd name="f135" fmla="val 48"/>
                <a:gd name="f136" fmla="val 41"/>
                <a:gd name="f137" fmla="val 33"/>
                <a:gd name="f138" fmla="val 29"/>
                <a:gd name="f139" fmla="val 334"/>
                <a:gd name="f140" fmla="val 36"/>
                <a:gd name="f141" fmla="val 341"/>
                <a:gd name="f142" fmla="val 52"/>
                <a:gd name="f143" fmla="val 329"/>
                <a:gd name="f144" fmla="val 362"/>
                <a:gd name="f145" fmla="val 355"/>
                <a:gd name="f146" fmla="val 374"/>
                <a:gd name="f147" fmla="val 376"/>
                <a:gd name="f148" fmla="val 381"/>
                <a:gd name="f149" fmla="val 384"/>
                <a:gd name="f150" fmla="val 388"/>
                <a:gd name="f151" fmla="val 190"/>
                <a:gd name="f152" fmla="val 395"/>
                <a:gd name="f153" fmla="val 402"/>
                <a:gd name="f154" fmla="val 412"/>
                <a:gd name="f155" fmla="val 419"/>
                <a:gd name="f156" fmla="val 421"/>
                <a:gd name="f157" fmla="val 436"/>
                <a:gd name="f158" fmla="val 445"/>
                <a:gd name="f159" fmla="val 447"/>
                <a:gd name="f160" fmla="+- 0 0 -90"/>
                <a:gd name="f161" fmla="*/ f4 1 462"/>
                <a:gd name="f162" fmla="*/ f5 1 218"/>
                <a:gd name="f163" fmla="+- f8 0 f6"/>
                <a:gd name="f164" fmla="+- f7 0 f6"/>
                <a:gd name="f165" fmla="*/ f160 f0 1"/>
                <a:gd name="f166" fmla="*/ f164 1 462"/>
                <a:gd name="f167" fmla="*/ f163 1 218"/>
                <a:gd name="f168" fmla="*/ 725488 f164 1"/>
                <a:gd name="f169" fmla="*/ 222250 f163 1"/>
                <a:gd name="f170" fmla="*/ 733425 f164 1"/>
                <a:gd name="f171" fmla="*/ 219075 f163 1"/>
                <a:gd name="f172" fmla="*/ 650875 f164 1"/>
                <a:gd name="f173" fmla="*/ 241300 f163 1"/>
                <a:gd name="f174" fmla="*/ 631825 f164 1"/>
                <a:gd name="f175" fmla="*/ 244475 f163 1"/>
                <a:gd name="f176" fmla="*/ 590550 f164 1"/>
                <a:gd name="f177" fmla="*/ 123825 f163 1"/>
                <a:gd name="f178" fmla="*/ 549275 f164 1"/>
                <a:gd name="f179" fmla="*/ 0 f163 1"/>
                <a:gd name="f180" fmla="*/ 414338 f164 1"/>
                <a:gd name="f181" fmla="*/ 41275 f163 1"/>
                <a:gd name="f182" fmla="*/ 277813 f164 1"/>
                <a:gd name="f183" fmla="*/ 79375 f163 1"/>
                <a:gd name="f184" fmla="*/ 139700 f164 1"/>
                <a:gd name="f185" fmla="*/ 117475 f163 1"/>
                <a:gd name="f186" fmla="*/ 0 f164 1"/>
                <a:gd name="f187" fmla="*/ 153988 f163 1"/>
                <a:gd name="f188" fmla="*/ 41275 f164 1"/>
                <a:gd name="f189" fmla="*/ 236538 f163 1"/>
                <a:gd name="f190" fmla="*/ 90488 f164 1"/>
                <a:gd name="f191" fmla="*/ 188913 f163 1"/>
                <a:gd name="f192" fmla="*/ 112713 f164 1"/>
                <a:gd name="f193" fmla="*/ 147638 f163 1"/>
                <a:gd name="f194" fmla="*/ 128588 f164 1"/>
                <a:gd name="f195" fmla="*/ 158750 f163 1"/>
                <a:gd name="f196" fmla="*/ 161925 f164 1"/>
                <a:gd name="f197" fmla="*/ 195263 f164 1"/>
                <a:gd name="f198" fmla="*/ 109538 f163 1"/>
                <a:gd name="f199" fmla="*/ 244475 f164 1"/>
                <a:gd name="f200" fmla="*/ 112713 f163 1"/>
                <a:gd name="f201" fmla="*/ 263525 f164 1"/>
                <a:gd name="f202" fmla="*/ 128588 f163 1"/>
                <a:gd name="f203" fmla="*/ 271463 f164 1"/>
                <a:gd name="f204" fmla="*/ 142875 f163 1"/>
                <a:gd name="f205" fmla="*/ 293688 f164 1"/>
                <a:gd name="f206" fmla="*/ 161925 f163 1"/>
                <a:gd name="f207" fmla="*/ 323850 f164 1"/>
                <a:gd name="f208" fmla="*/ 395288 f164 1"/>
                <a:gd name="f209" fmla="*/ 211138 f163 1"/>
                <a:gd name="f210" fmla="*/ 417513 f164 1"/>
                <a:gd name="f211" fmla="*/ 233363 f163 1"/>
                <a:gd name="f212" fmla="*/ 406400 f164 1"/>
                <a:gd name="f213" fmla="*/ 271463 f163 1"/>
                <a:gd name="f214" fmla="*/ 319088 f163 1"/>
                <a:gd name="f215" fmla="*/ 450850 f164 1"/>
                <a:gd name="f216" fmla="*/ 323850 f163 1"/>
                <a:gd name="f217" fmla="*/ 481013 f164 1"/>
                <a:gd name="f218" fmla="*/ 331788 f163 1"/>
                <a:gd name="f219" fmla="*/ 555625 f164 1"/>
                <a:gd name="f220" fmla="*/ 346075 f163 1"/>
                <a:gd name="f221" fmla="*/ 492125 f164 1"/>
                <a:gd name="f222" fmla="*/ 285750 f163 1"/>
                <a:gd name="f223" fmla="*/ 485775 f164 1"/>
                <a:gd name="f224" fmla="*/ 533400 f164 1"/>
                <a:gd name="f225" fmla="*/ 293688 f163 1"/>
                <a:gd name="f226" fmla="*/ 225425 f163 1"/>
                <a:gd name="f227" fmla="*/ 488950 f164 1"/>
                <a:gd name="f228" fmla="*/ 184150 f163 1"/>
                <a:gd name="f229" fmla="*/ 165100 f163 1"/>
                <a:gd name="f230" fmla="*/ 458788 f164 1"/>
                <a:gd name="f231" fmla="*/ 87313 f163 1"/>
                <a:gd name="f232" fmla="*/ 500063 f164 1"/>
                <a:gd name="f233" fmla="*/ 519113 f164 1"/>
                <a:gd name="f234" fmla="*/ 65088 f163 1"/>
                <a:gd name="f235" fmla="*/ 530225 f164 1"/>
                <a:gd name="f236" fmla="*/ 34925 f163 1"/>
                <a:gd name="f237" fmla="*/ 538163 f164 1"/>
                <a:gd name="f238" fmla="*/ 60325 f163 1"/>
                <a:gd name="f239" fmla="*/ 541338 f164 1"/>
                <a:gd name="f240" fmla="*/ 522288 f164 1"/>
                <a:gd name="f241" fmla="*/ 150813 f163 1"/>
                <a:gd name="f242" fmla="*/ 527050 f164 1"/>
                <a:gd name="f243" fmla="*/ 173038 f163 1"/>
                <a:gd name="f244" fmla="*/ 200025 f163 1"/>
                <a:gd name="f245" fmla="*/ 206375 f163 1"/>
                <a:gd name="f246" fmla="*/ 579438 f164 1"/>
                <a:gd name="f247" fmla="*/ 230188 f163 1"/>
                <a:gd name="f248" fmla="*/ 263525 f163 1"/>
                <a:gd name="f249" fmla="*/ 601663 f164 1"/>
                <a:gd name="f250" fmla="*/ 290513 f163 1"/>
                <a:gd name="f251" fmla="*/ 612775 f164 1"/>
                <a:gd name="f252" fmla="*/ 277813 f163 1"/>
                <a:gd name="f253" fmla="*/ 620713 f164 1"/>
                <a:gd name="f254" fmla="*/ 312738 f163 1"/>
                <a:gd name="f255" fmla="*/ 635000 f164 1"/>
                <a:gd name="f256" fmla="*/ 692150 f164 1"/>
                <a:gd name="f257" fmla="*/ 714375 f164 1"/>
                <a:gd name="f258" fmla="*/ 296863 f163 1"/>
                <a:gd name="f259" fmla="*/ f165 1 f3"/>
                <a:gd name="f260" fmla="*/ f168 1 462"/>
                <a:gd name="f261" fmla="*/ f169 1 218"/>
                <a:gd name="f262" fmla="*/ f170 1 462"/>
                <a:gd name="f263" fmla="*/ f171 1 218"/>
                <a:gd name="f264" fmla="*/ f172 1 462"/>
                <a:gd name="f265" fmla="*/ f173 1 218"/>
                <a:gd name="f266" fmla="*/ f174 1 462"/>
                <a:gd name="f267" fmla="*/ f175 1 218"/>
                <a:gd name="f268" fmla="*/ f176 1 462"/>
                <a:gd name="f269" fmla="*/ f177 1 218"/>
                <a:gd name="f270" fmla="*/ f178 1 462"/>
                <a:gd name="f271" fmla="*/ f179 1 218"/>
                <a:gd name="f272" fmla="*/ f180 1 462"/>
                <a:gd name="f273" fmla="*/ f181 1 218"/>
                <a:gd name="f274" fmla="*/ f182 1 462"/>
                <a:gd name="f275" fmla="*/ f183 1 218"/>
                <a:gd name="f276" fmla="*/ f184 1 462"/>
                <a:gd name="f277" fmla="*/ f185 1 218"/>
                <a:gd name="f278" fmla="*/ f186 1 462"/>
                <a:gd name="f279" fmla="*/ f187 1 218"/>
                <a:gd name="f280" fmla="*/ f188 1 462"/>
                <a:gd name="f281" fmla="*/ f189 1 218"/>
                <a:gd name="f282" fmla="*/ f190 1 462"/>
                <a:gd name="f283" fmla="*/ f191 1 218"/>
                <a:gd name="f284" fmla="*/ f192 1 462"/>
                <a:gd name="f285" fmla="*/ f193 1 218"/>
                <a:gd name="f286" fmla="*/ f194 1 462"/>
                <a:gd name="f287" fmla="*/ f195 1 218"/>
                <a:gd name="f288" fmla="*/ f196 1 462"/>
                <a:gd name="f289" fmla="*/ f197 1 462"/>
                <a:gd name="f290" fmla="*/ f198 1 218"/>
                <a:gd name="f291" fmla="*/ f199 1 462"/>
                <a:gd name="f292" fmla="*/ f200 1 218"/>
                <a:gd name="f293" fmla="*/ f201 1 462"/>
                <a:gd name="f294" fmla="*/ f202 1 218"/>
                <a:gd name="f295" fmla="*/ f203 1 462"/>
                <a:gd name="f296" fmla="*/ f204 1 218"/>
                <a:gd name="f297" fmla="*/ f205 1 462"/>
                <a:gd name="f298" fmla="*/ f206 1 218"/>
                <a:gd name="f299" fmla="*/ f207 1 462"/>
                <a:gd name="f300" fmla="*/ f208 1 462"/>
                <a:gd name="f301" fmla="*/ f209 1 218"/>
                <a:gd name="f302" fmla="*/ f210 1 462"/>
                <a:gd name="f303" fmla="*/ f211 1 218"/>
                <a:gd name="f304" fmla="*/ f212 1 462"/>
                <a:gd name="f305" fmla="*/ f213 1 218"/>
                <a:gd name="f306" fmla="*/ f214 1 218"/>
                <a:gd name="f307" fmla="*/ f215 1 462"/>
                <a:gd name="f308" fmla="*/ f216 1 218"/>
                <a:gd name="f309" fmla="*/ f217 1 462"/>
                <a:gd name="f310" fmla="*/ f218 1 218"/>
                <a:gd name="f311" fmla="*/ f219 1 462"/>
                <a:gd name="f312" fmla="*/ f220 1 218"/>
                <a:gd name="f313" fmla="*/ f221 1 462"/>
                <a:gd name="f314" fmla="*/ f222 1 218"/>
                <a:gd name="f315" fmla="*/ f223 1 462"/>
                <a:gd name="f316" fmla="*/ f224 1 462"/>
                <a:gd name="f317" fmla="*/ f225 1 218"/>
                <a:gd name="f318" fmla="*/ f226 1 218"/>
                <a:gd name="f319" fmla="*/ f227 1 462"/>
                <a:gd name="f320" fmla="*/ f228 1 218"/>
                <a:gd name="f321" fmla="*/ f229 1 218"/>
                <a:gd name="f322" fmla="*/ f230 1 462"/>
                <a:gd name="f323" fmla="*/ f231 1 218"/>
                <a:gd name="f324" fmla="*/ f232 1 462"/>
                <a:gd name="f325" fmla="*/ f233 1 462"/>
                <a:gd name="f326" fmla="*/ f234 1 218"/>
                <a:gd name="f327" fmla="*/ f235 1 462"/>
                <a:gd name="f328" fmla="*/ f236 1 218"/>
                <a:gd name="f329" fmla="*/ f237 1 462"/>
                <a:gd name="f330" fmla="*/ f238 1 218"/>
                <a:gd name="f331" fmla="*/ f239 1 462"/>
                <a:gd name="f332" fmla="*/ f240 1 462"/>
                <a:gd name="f333" fmla="*/ f241 1 218"/>
                <a:gd name="f334" fmla="*/ f242 1 462"/>
                <a:gd name="f335" fmla="*/ f243 1 218"/>
                <a:gd name="f336" fmla="*/ f244 1 218"/>
                <a:gd name="f337" fmla="*/ f245 1 218"/>
                <a:gd name="f338" fmla="*/ f246 1 462"/>
                <a:gd name="f339" fmla="*/ f247 1 218"/>
                <a:gd name="f340" fmla="*/ f248 1 218"/>
                <a:gd name="f341" fmla="*/ f249 1 462"/>
                <a:gd name="f342" fmla="*/ f250 1 218"/>
                <a:gd name="f343" fmla="*/ f251 1 462"/>
                <a:gd name="f344" fmla="*/ f252 1 218"/>
                <a:gd name="f345" fmla="*/ f253 1 462"/>
                <a:gd name="f346" fmla="*/ f254 1 218"/>
                <a:gd name="f347" fmla="*/ f255 1 462"/>
                <a:gd name="f348" fmla="*/ f256 1 462"/>
                <a:gd name="f349" fmla="*/ f257 1 462"/>
                <a:gd name="f350" fmla="*/ f258 1 218"/>
                <a:gd name="f351" fmla="*/ 0 1 f166"/>
                <a:gd name="f352" fmla="*/ f7 1 f166"/>
                <a:gd name="f353" fmla="*/ 0 1 f167"/>
                <a:gd name="f354" fmla="*/ f8 1 f167"/>
                <a:gd name="f355" fmla="+- f259 0 f1"/>
                <a:gd name="f356" fmla="*/ f260 1 f166"/>
                <a:gd name="f357" fmla="*/ f261 1 f167"/>
                <a:gd name="f358" fmla="*/ f262 1 f166"/>
                <a:gd name="f359" fmla="*/ f263 1 f167"/>
                <a:gd name="f360" fmla="*/ f264 1 f166"/>
                <a:gd name="f361" fmla="*/ f265 1 f167"/>
                <a:gd name="f362" fmla="*/ f266 1 f166"/>
                <a:gd name="f363" fmla="*/ f267 1 f167"/>
                <a:gd name="f364" fmla="*/ f268 1 f166"/>
                <a:gd name="f365" fmla="*/ f269 1 f167"/>
                <a:gd name="f366" fmla="*/ f270 1 f166"/>
                <a:gd name="f367" fmla="*/ f271 1 f167"/>
                <a:gd name="f368" fmla="*/ f272 1 f166"/>
                <a:gd name="f369" fmla="*/ f273 1 f167"/>
                <a:gd name="f370" fmla="*/ f274 1 f166"/>
                <a:gd name="f371" fmla="*/ f275 1 f167"/>
                <a:gd name="f372" fmla="*/ f276 1 f166"/>
                <a:gd name="f373" fmla="*/ f277 1 f167"/>
                <a:gd name="f374" fmla="*/ f278 1 f166"/>
                <a:gd name="f375" fmla="*/ f279 1 f167"/>
                <a:gd name="f376" fmla="*/ f280 1 f166"/>
                <a:gd name="f377" fmla="*/ f281 1 f167"/>
                <a:gd name="f378" fmla="*/ f282 1 f166"/>
                <a:gd name="f379" fmla="*/ f283 1 f167"/>
                <a:gd name="f380" fmla="*/ f284 1 f166"/>
                <a:gd name="f381" fmla="*/ f285 1 f167"/>
                <a:gd name="f382" fmla="*/ f286 1 f166"/>
                <a:gd name="f383" fmla="*/ f287 1 f167"/>
                <a:gd name="f384" fmla="*/ f288 1 f166"/>
                <a:gd name="f385" fmla="*/ f289 1 f166"/>
                <a:gd name="f386" fmla="*/ f290 1 f167"/>
                <a:gd name="f387" fmla="*/ f291 1 f166"/>
                <a:gd name="f388" fmla="*/ f292 1 f167"/>
                <a:gd name="f389" fmla="*/ f293 1 f166"/>
                <a:gd name="f390" fmla="*/ f294 1 f167"/>
                <a:gd name="f391" fmla="*/ f295 1 f166"/>
                <a:gd name="f392" fmla="*/ f296 1 f167"/>
                <a:gd name="f393" fmla="*/ f297 1 f166"/>
                <a:gd name="f394" fmla="*/ f298 1 f167"/>
                <a:gd name="f395" fmla="*/ f299 1 f166"/>
                <a:gd name="f396" fmla="*/ f300 1 f166"/>
                <a:gd name="f397" fmla="*/ f301 1 f167"/>
                <a:gd name="f398" fmla="*/ f302 1 f166"/>
                <a:gd name="f399" fmla="*/ f303 1 f167"/>
                <a:gd name="f400" fmla="*/ f304 1 f166"/>
                <a:gd name="f401" fmla="*/ f305 1 f167"/>
                <a:gd name="f402" fmla="*/ f306 1 f167"/>
                <a:gd name="f403" fmla="*/ f307 1 f166"/>
                <a:gd name="f404" fmla="*/ f308 1 f167"/>
                <a:gd name="f405" fmla="*/ f309 1 f166"/>
                <a:gd name="f406" fmla="*/ f310 1 f167"/>
                <a:gd name="f407" fmla="*/ f311 1 f166"/>
                <a:gd name="f408" fmla="*/ f312 1 f167"/>
                <a:gd name="f409" fmla="*/ f313 1 f166"/>
                <a:gd name="f410" fmla="*/ f314 1 f167"/>
                <a:gd name="f411" fmla="*/ f315 1 f166"/>
                <a:gd name="f412" fmla="*/ f316 1 f166"/>
                <a:gd name="f413" fmla="*/ f317 1 f167"/>
                <a:gd name="f414" fmla="*/ f318 1 f167"/>
                <a:gd name="f415" fmla="*/ f319 1 f166"/>
                <a:gd name="f416" fmla="*/ f320 1 f167"/>
                <a:gd name="f417" fmla="*/ f321 1 f167"/>
                <a:gd name="f418" fmla="*/ f322 1 f166"/>
                <a:gd name="f419" fmla="*/ f323 1 f167"/>
                <a:gd name="f420" fmla="*/ f324 1 f166"/>
                <a:gd name="f421" fmla="*/ f325 1 f166"/>
                <a:gd name="f422" fmla="*/ f326 1 f167"/>
                <a:gd name="f423" fmla="*/ f327 1 f166"/>
                <a:gd name="f424" fmla="*/ f328 1 f167"/>
                <a:gd name="f425" fmla="*/ f329 1 f166"/>
                <a:gd name="f426" fmla="*/ f330 1 f167"/>
                <a:gd name="f427" fmla="*/ f331 1 f166"/>
                <a:gd name="f428" fmla="*/ f332 1 f166"/>
                <a:gd name="f429" fmla="*/ f333 1 f167"/>
                <a:gd name="f430" fmla="*/ f334 1 f166"/>
                <a:gd name="f431" fmla="*/ f335 1 f167"/>
                <a:gd name="f432" fmla="*/ f336 1 f167"/>
                <a:gd name="f433" fmla="*/ f337 1 f167"/>
                <a:gd name="f434" fmla="*/ f338 1 f166"/>
                <a:gd name="f435" fmla="*/ f339 1 f167"/>
                <a:gd name="f436" fmla="*/ f340 1 f167"/>
                <a:gd name="f437" fmla="*/ f341 1 f166"/>
                <a:gd name="f438" fmla="*/ f342 1 f167"/>
                <a:gd name="f439" fmla="*/ f343 1 f166"/>
                <a:gd name="f440" fmla="*/ f344 1 f167"/>
                <a:gd name="f441" fmla="*/ f345 1 f166"/>
                <a:gd name="f442" fmla="*/ f346 1 f167"/>
                <a:gd name="f443" fmla="*/ f347 1 f166"/>
                <a:gd name="f444" fmla="*/ f348 1 f166"/>
                <a:gd name="f445" fmla="*/ f349 1 f166"/>
                <a:gd name="f446" fmla="*/ f350 1 f167"/>
                <a:gd name="f447" fmla="*/ f351 f161 1"/>
                <a:gd name="f448" fmla="*/ f352 f161 1"/>
                <a:gd name="f449" fmla="*/ f354 f162 1"/>
                <a:gd name="f450" fmla="*/ f353 f162 1"/>
                <a:gd name="f451" fmla="*/ f356 f161 1"/>
                <a:gd name="f452" fmla="*/ f357 f162 1"/>
                <a:gd name="f453" fmla="*/ f358 f161 1"/>
                <a:gd name="f454" fmla="*/ f359 f162 1"/>
                <a:gd name="f455" fmla="*/ f360 f161 1"/>
                <a:gd name="f456" fmla="*/ f361 f162 1"/>
                <a:gd name="f457" fmla="*/ f362 f161 1"/>
                <a:gd name="f458" fmla="*/ f363 f162 1"/>
                <a:gd name="f459" fmla="*/ f364 f161 1"/>
                <a:gd name="f460" fmla="*/ f365 f162 1"/>
                <a:gd name="f461" fmla="*/ f366 f161 1"/>
                <a:gd name="f462" fmla="*/ f367 f162 1"/>
                <a:gd name="f463" fmla="*/ f368 f161 1"/>
                <a:gd name="f464" fmla="*/ f369 f162 1"/>
                <a:gd name="f465" fmla="*/ f370 f161 1"/>
                <a:gd name="f466" fmla="*/ f371 f162 1"/>
                <a:gd name="f467" fmla="*/ f372 f161 1"/>
                <a:gd name="f468" fmla="*/ f373 f162 1"/>
                <a:gd name="f469" fmla="*/ f374 f161 1"/>
                <a:gd name="f470" fmla="*/ f375 f162 1"/>
                <a:gd name="f471" fmla="*/ f376 f161 1"/>
                <a:gd name="f472" fmla="*/ f377 f162 1"/>
                <a:gd name="f473" fmla="*/ f378 f161 1"/>
                <a:gd name="f474" fmla="*/ f379 f162 1"/>
                <a:gd name="f475" fmla="*/ f380 f161 1"/>
                <a:gd name="f476" fmla="*/ f381 f162 1"/>
                <a:gd name="f477" fmla="*/ f382 f161 1"/>
                <a:gd name="f478" fmla="*/ f383 f162 1"/>
                <a:gd name="f479" fmla="*/ f384 f161 1"/>
                <a:gd name="f480" fmla="*/ f385 f161 1"/>
                <a:gd name="f481" fmla="*/ f386 f162 1"/>
                <a:gd name="f482" fmla="*/ f387 f161 1"/>
                <a:gd name="f483" fmla="*/ f388 f162 1"/>
                <a:gd name="f484" fmla="*/ f389 f161 1"/>
                <a:gd name="f485" fmla="*/ f390 f162 1"/>
                <a:gd name="f486" fmla="*/ f391 f161 1"/>
                <a:gd name="f487" fmla="*/ f392 f162 1"/>
                <a:gd name="f488" fmla="*/ f393 f161 1"/>
                <a:gd name="f489" fmla="*/ f394 f162 1"/>
                <a:gd name="f490" fmla="*/ f395 f161 1"/>
                <a:gd name="f491" fmla="*/ f396 f161 1"/>
                <a:gd name="f492" fmla="*/ f397 f162 1"/>
                <a:gd name="f493" fmla="*/ f398 f161 1"/>
                <a:gd name="f494" fmla="*/ f399 f162 1"/>
                <a:gd name="f495" fmla="*/ f400 f161 1"/>
                <a:gd name="f496" fmla="*/ f401 f162 1"/>
                <a:gd name="f497" fmla="*/ f402 f162 1"/>
                <a:gd name="f498" fmla="*/ f403 f161 1"/>
                <a:gd name="f499" fmla="*/ f404 f162 1"/>
                <a:gd name="f500" fmla="*/ f405 f161 1"/>
                <a:gd name="f501" fmla="*/ f406 f162 1"/>
                <a:gd name="f502" fmla="*/ f407 f161 1"/>
                <a:gd name="f503" fmla="*/ f408 f162 1"/>
                <a:gd name="f504" fmla="*/ f409 f161 1"/>
                <a:gd name="f505" fmla="*/ f410 f162 1"/>
                <a:gd name="f506" fmla="*/ f411 f161 1"/>
                <a:gd name="f507" fmla="*/ f412 f161 1"/>
                <a:gd name="f508" fmla="*/ f413 f162 1"/>
                <a:gd name="f509" fmla="*/ f414 f162 1"/>
                <a:gd name="f510" fmla="*/ f415 f161 1"/>
                <a:gd name="f511" fmla="*/ f416 f162 1"/>
                <a:gd name="f512" fmla="*/ f417 f162 1"/>
                <a:gd name="f513" fmla="*/ f418 f161 1"/>
                <a:gd name="f514" fmla="*/ f419 f162 1"/>
                <a:gd name="f515" fmla="*/ f420 f161 1"/>
                <a:gd name="f516" fmla="*/ f421 f161 1"/>
                <a:gd name="f517" fmla="*/ f422 f162 1"/>
                <a:gd name="f518" fmla="*/ f423 f161 1"/>
                <a:gd name="f519" fmla="*/ f424 f162 1"/>
                <a:gd name="f520" fmla="*/ f425 f161 1"/>
                <a:gd name="f521" fmla="*/ f426 f162 1"/>
                <a:gd name="f522" fmla="*/ f427 f161 1"/>
                <a:gd name="f523" fmla="*/ f428 f161 1"/>
                <a:gd name="f524" fmla="*/ f429 f162 1"/>
                <a:gd name="f525" fmla="*/ f430 f161 1"/>
                <a:gd name="f526" fmla="*/ f431 f162 1"/>
                <a:gd name="f527" fmla="*/ f432 f162 1"/>
                <a:gd name="f528" fmla="*/ f433 f162 1"/>
                <a:gd name="f529" fmla="*/ f434 f161 1"/>
                <a:gd name="f530" fmla="*/ f435 f162 1"/>
                <a:gd name="f531" fmla="*/ f436 f162 1"/>
                <a:gd name="f532" fmla="*/ f437 f161 1"/>
                <a:gd name="f533" fmla="*/ f438 f162 1"/>
                <a:gd name="f534" fmla="*/ f439 f161 1"/>
                <a:gd name="f535" fmla="*/ f440 f162 1"/>
                <a:gd name="f536" fmla="*/ f441 f161 1"/>
                <a:gd name="f537" fmla="*/ f442 f162 1"/>
                <a:gd name="f538" fmla="*/ f443 f161 1"/>
                <a:gd name="f539" fmla="*/ f444 f161 1"/>
                <a:gd name="f540" fmla="*/ f445 f161 1"/>
                <a:gd name="f541" fmla="*/ f446 f162 1"/>
              </a:gdLst>
              <a:ahLst/>
              <a:cxnLst>
                <a:cxn ang="3cd4">
                  <a:pos x="hc" y="t"/>
                </a:cxn>
                <a:cxn ang="0">
                  <a:pos x="r" y="vc"/>
                </a:cxn>
                <a:cxn ang="cd4">
                  <a:pos x="hc" y="b"/>
                </a:cxn>
                <a:cxn ang="cd2">
                  <a:pos x="l" y="vc"/>
                </a:cxn>
                <a:cxn ang="f355">
                  <a:pos x="f451" y="f452"/>
                </a:cxn>
                <a:cxn ang="f355">
                  <a:pos x="f453" y="f454"/>
                </a:cxn>
                <a:cxn ang="f355">
                  <a:pos x="f455" y="f456"/>
                </a:cxn>
                <a:cxn ang="f355">
                  <a:pos x="f457" y="f458"/>
                </a:cxn>
                <a:cxn ang="f355">
                  <a:pos x="f457" y="f458"/>
                </a:cxn>
                <a:cxn ang="f355">
                  <a:pos x="f459" y="f460"/>
                </a:cxn>
                <a:cxn ang="f355">
                  <a:pos x="f461" y="f462"/>
                </a:cxn>
                <a:cxn ang="f355">
                  <a:pos x="f463" y="f464"/>
                </a:cxn>
                <a:cxn ang="f355">
                  <a:pos x="f465" y="f466"/>
                </a:cxn>
                <a:cxn ang="f355">
                  <a:pos x="f467" y="f468"/>
                </a:cxn>
                <a:cxn ang="f355">
                  <a:pos x="f469" y="f470"/>
                </a:cxn>
                <a:cxn ang="f355">
                  <a:pos x="f471" y="f472"/>
                </a:cxn>
                <a:cxn ang="f355">
                  <a:pos x="f473" y="f474"/>
                </a:cxn>
                <a:cxn ang="f355">
                  <a:pos x="f475" y="f476"/>
                </a:cxn>
                <a:cxn ang="f355">
                  <a:pos x="f477" y="f478"/>
                </a:cxn>
                <a:cxn ang="f355">
                  <a:pos x="f479" y="f476"/>
                </a:cxn>
                <a:cxn ang="f355">
                  <a:pos x="f480" y="f481"/>
                </a:cxn>
                <a:cxn ang="f355">
                  <a:pos x="f482" y="f483"/>
                </a:cxn>
                <a:cxn ang="f355">
                  <a:pos x="f484" y="f485"/>
                </a:cxn>
                <a:cxn ang="f355">
                  <a:pos x="f486" y="f487"/>
                </a:cxn>
                <a:cxn ang="f355">
                  <a:pos x="f488" y="f489"/>
                </a:cxn>
                <a:cxn ang="f355">
                  <a:pos x="f490" y="f474"/>
                </a:cxn>
                <a:cxn ang="f355">
                  <a:pos x="f491" y="f492"/>
                </a:cxn>
                <a:cxn ang="f355">
                  <a:pos x="f493" y="f494"/>
                </a:cxn>
                <a:cxn ang="f355">
                  <a:pos x="f495" y="f496"/>
                </a:cxn>
                <a:cxn ang="f355">
                  <a:pos x="f493" y="f497"/>
                </a:cxn>
                <a:cxn ang="f355">
                  <a:pos x="f498" y="f499"/>
                </a:cxn>
                <a:cxn ang="f355">
                  <a:pos x="f500" y="f501"/>
                </a:cxn>
                <a:cxn ang="f355">
                  <a:pos x="f502" y="f503"/>
                </a:cxn>
                <a:cxn ang="f355">
                  <a:pos x="f504" y="f505"/>
                </a:cxn>
                <a:cxn ang="f355">
                  <a:pos x="f506" y="f496"/>
                </a:cxn>
                <a:cxn ang="f355">
                  <a:pos x="f507" y="f508"/>
                </a:cxn>
                <a:cxn ang="f355">
                  <a:pos x="f504" y="f509"/>
                </a:cxn>
                <a:cxn ang="f355">
                  <a:pos x="f510" y="f511"/>
                </a:cxn>
                <a:cxn ang="f355">
                  <a:pos x="f506" y="f512"/>
                </a:cxn>
                <a:cxn ang="f355">
                  <a:pos x="f513" y="f485"/>
                </a:cxn>
                <a:cxn ang="f355">
                  <a:pos x="f500" y="f481"/>
                </a:cxn>
                <a:cxn ang="f355">
                  <a:pos x="f506" y="f514"/>
                </a:cxn>
                <a:cxn ang="f355">
                  <a:pos x="f515" y="f466"/>
                </a:cxn>
                <a:cxn ang="f355">
                  <a:pos x="f516" y="f517"/>
                </a:cxn>
                <a:cxn ang="f355">
                  <a:pos x="f518" y="f519"/>
                </a:cxn>
                <a:cxn ang="f355">
                  <a:pos x="f520" y="f521"/>
                </a:cxn>
                <a:cxn ang="f355">
                  <a:pos x="f522" y="f466"/>
                </a:cxn>
                <a:cxn ang="f355">
                  <a:pos x="f523" y="f524"/>
                </a:cxn>
                <a:cxn ang="f355">
                  <a:pos x="f523" y="f489"/>
                </a:cxn>
                <a:cxn ang="f355">
                  <a:pos x="f525" y="f526"/>
                </a:cxn>
                <a:cxn ang="f355">
                  <a:pos x="f523" y="f527"/>
                </a:cxn>
                <a:cxn ang="f355">
                  <a:pos x="f520" y="f528"/>
                </a:cxn>
                <a:cxn ang="f355">
                  <a:pos x="f529" y="f530"/>
                </a:cxn>
                <a:cxn ang="f355">
                  <a:pos x="f522" y="f531"/>
                </a:cxn>
                <a:cxn ang="f355">
                  <a:pos x="f459" y="f508"/>
                </a:cxn>
                <a:cxn ang="f355">
                  <a:pos x="f532" y="f533"/>
                </a:cxn>
                <a:cxn ang="f355">
                  <a:pos x="f534" y="f535"/>
                </a:cxn>
                <a:cxn ang="f355">
                  <a:pos x="f536" y="f537"/>
                </a:cxn>
                <a:cxn ang="f355">
                  <a:pos x="f538" y="f503"/>
                </a:cxn>
                <a:cxn ang="f355">
                  <a:pos x="f539" y="f497"/>
                </a:cxn>
                <a:cxn ang="f355">
                  <a:pos x="f540" y="f531"/>
                </a:cxn>
                <a:cxn ang="f355">
                  <a:pos x="f451" y="f541"/>
                </a:cxn>
                <a:cxn ang="f355">
                  <a:pos x="f453" y="f496"/>
                </a:cxn>
              </a:cxnLst>
              <a:rect l="f447" t="f450" r="f448" b="f449"/>
              <a:pathLst>
                <a:path w="462" h="218">
                  <a:moveTo>
                    <a:pt x="f9" y="f10"/>
                  </a:moveTo>
                  <a:lnTo>
                    <a:pt x="f11" y="f12"/>
                  </a:lnTo>
                  <a:lnTo>
                    <a:pt x="f11" y="f13"/>
                  </a:lnTo>
                  <a:lnTo>
                    <a:pt x="f9" y="f14"/>
                  </a:lnTo>
                  <a:lnTo>
                    <a:pt x="f15" y="f13"/>
                  </a:lnTo>
                  <a:lnTo>
                    <a:pt x="f7" y="f12"/>
                  </a:lnTo>
                  <a:lnTo>
                    <a:pt x="f7" y="f16"/>
                  </a:lnTo>
                  <a:lnTo>
                    <a:pt x="f7" y="f17"/>
                  </a:lnTo>
                  <a:lnTo>
                    <a:pt x="f7" y="f18"/>
                  </a:lnTo>
                  <a:lnTo>
                    <a:pt x="f19" y="f17"/>
                  </a:lnTo>
                  <a:lnTo>
                    <a:pt x="f20" y="f16"/>
                  </a:lnTo>
                  <a:lnTo>
                    <a:pt x="f21" y="f22"/>
                  </a:lnTo>
                  <a:lnTo>
                    <a:pt x="f23" y="f24"/>
                  </a:lnTo>
                  <a:lnTo>
                    <a:pt x="f25" y="f24"/>
                  </a:lnTo>
                  <a:lnTo>
                    <a:pt x="f26" y="f18"/>
                  </a:lnTo>
                  <a:lnTo>
                    <a:pt x="f27" y="f28"/>
                  </a:lnTo>
                  <a:lnTo>
                    <a:pt x="f29" y="f30"/>
                  </a:lnTo>
                  <a:lnTo>
                    <a:pt x="f31" y="f32"/>
                  </a:lnTo>
                  <a:lnTo>
                    <a:pt x="f33" y="f34"/>
                  </a:lnTo>
                  <a:lnTo>
                    <a:pt x="f2" y="f35"/>
                  </a:lnTo>
                  <a:lnTo>
                    <a:pt x="f36" y="f37"/>
                  </a:lnTo>
                  <a:lnTo>
                    <a:pt x="f38" y="f6"/>
                  </a:lnTo>
                  <a:lnTo>
                    <a:pt x="f39" y="f40"/>
                  </a:lnTo>
                  <a:lnTo>
                    <a:pt x="f41" y="f42"/>
                  </a:lnTo>
                  <a:lnTo>
                    <a:pt x="f43" y="f37"/>
                  </a:lnTo>
                  <a:lnTo>
                    <a:pt x="f44" y="f45"/>
                  </a:lnTo>
                  <a:lnTo>
                    <a:pt x="f46" y="f47"/>
                  </a:lnTo>
                  <a:lnTo>
                    <a:pt x="f8" y="f35"/>
                  </a:lnTo>
                  <a:lnTo>
                    <a:pt x="f48" y="f49"/>
                  </a:lnTo>
                  <a:lnTo>
                    <a:pt x="f50" y="f51"/>
                  </a:lnTo>
                  <a:lnTo>
                    <a:pt x="f22" y="f34"/>
                  </a:lnTo>
                  <a:lnTo>
                    <a:pt x="f52" y="f53"/>
                  </a:lnTo>
                  <a:lnTo>
                    <a:pt x="f54" y="f55"/>
                  </a:lnTo>
                  <a:lnTo>
                    <a:pt x="f56" y="f57"/>
                  </a:lnTo>
                  <a:lnTo>
                    <a:pt x="f58" y="f59"/>
                  </a:lnTo>
                  <a:lnTo>
                    <a:pt x="f49" y="f60"/>
                  </a:lnTo>
                  <a:lnTo>
                    <a:pt x="f61" y="f62"/>
                  </a:lnTo>
                  <a:lnTo>
                    <a:pt x="f6" y="f30"/>
                  </a:lnTo>
                  <a:lnTo>
                    <a:pt x="f63" y="f64"/>
                  </a:lnTo>
                  <a:lnTo>
                    <a:pt x="f40" y="f65"/>
                  </a:lnTo>
                  <a:lnTo>
                    <a:pt x="f66" y="f67"/>
                  </a:lnTo>
                  <a:lnTo>
                    <a:pt x="f45" y="f68"/>
                  </a:lnTo>
                  <a:lnTo>
                    <a:pt x="f47" y="f16"/>
                  </a:lnTo>
                  <a:lnTo>
                    <a:pt x="f49" y="f69"/>
                  </a:lnTo>
                  <a:lnTo>
                    <a:pt x="f51" y="f28"/>
                  </a:lnTo>
                  <a:lnTo>
                    <a:pt x="f34" y="f69"/>
                  </a:lnTo>
                  <a:lnTo>
                    <a:pt x="f55" y="f70"/>
                  </a:lnTo>
                  <a:lnTo>
                    <a:pt x="f55" y="f71"/>
                  </a:lnTo>
                  <a:lnTo>
                    <a:pt x="f55" y="f62"/>
                  </a:lnTo>
                  <a:lnTo>
                    <a:pt x="f72" y="f62"/>
                  </a:lnTo>
                  <a:lnTo>
                    <a:pt x="f57" y="f62"/>
                  </a:lnTo>
                  <a:lnTo>
                    <a:pt x="f57" y="f71"/>
                  </a:lnTo>
                  <a:lnTo>
                    <a:pt x="f57" y="f30"/>
                  </a:lnTo>
                  <a:lnTo>
                    <a:pt x="f59" y="f70"/>
                  </a:lnTo>
                  <a:lnTo>
                    <a:pt x="f73" y="f70"/>
                  </a:lnTo>
                  <a:lnTo>
                    <a:pt x="f62" y="f70"/>
                  </a:lnTo>
                  <a:lnTo>
                    <a:pt x="f70" y="f30"/>
                  </a:lnTo>
                  <a:lnTo>
                    <a:pt x="f74" y="f62"/>
                  </a:lnTo>
                  <a:lnTo>
                    <a:pt x="f74" y="f56"/>
                  </a:lnTo>
                  <a:lnTo>
                    <a:pt x="f75" y="f76"/>
                  </a:lnTo>
                  <a:lnTo>
                    <a:pt x="f77" y="f32"/>
                  </a:lnTo>
                  <a:lnTo>
                    <a:pt x="f78" y="f55"/>
                  </a:lnTo>
                  <a:lnTo>
                    <a:pt x="f79" y="f55"/>
                  </a:lnTo>
                  <a:lnTo>
                    <a:pt x="f14" y="f72"/>
                  </a:lnTo>
                  <a:lnTo>
                    <a:pt x="f12" y="f57"/>
                  </a:lnTo>
                  <a:lnTo>
                    <a:pt x="f24" y="f72"/>
                  </a:lnTo>
                  <a:lnTo>
                    <a:pt x="f10" y="f72"/>
                  </a:lnTo>
                  <a:lnTo>
                    <a:pt x="f10" y="f80"/>
                  </a:lnTo>
                  <a:lnTo>
                    <a:pt x="f81" y="f32"/>
                  </a:lnTo>
                  <a:lnTo>
                    <a:pt x="f82" y="f59"/>
                  </a:lnTo>
                  <a:lnTo>
                    <a:pt x="f83" y="f76"/>
                  </a:lnTo>
                  <a:lnTo>
                    <a:pt x="f83" y="f56"/>
                  </a:lnTo>
                  <a:lnTo>
                    <a:pt x="f83" y="f73"/>
                  </a:lnTo>
                  <a:lnTo>
                    <a:pt x="f84" y="f73"/>
                  </a:lnTo>
                  <a:lnTo>
                    <a:pt x="f85" y="f62"/>
                  </a:lnTo>
                  <a:lnTo>
                    <a:pt x="f50" y="f70"/>
                  </a:lnTo>
                  <a:lnTo>
                    <a:pt x="f86" y="f70"/>
                  </a:lnTo>
                  <a:lnTo>
                    <a:pt x="f87" y="f74"/>
                  </a:lnTo>
                  <a:lnTo>
                    <a:pt x="f88" y="f75"/>
                  </a:lnTo>
                  <a:lnTo>
                    <a:pt x="f89" y="f54"/>
                  </a:lnTo>
                  <a:lnTo>
                    <a:pt x="f89" y="f28"/>
                  </a:lnTo>
                  <a:lnTo>
                    <a:pt x="f89" y="f69"/>
                  </a:lnTo>
                  <a:lnTo>
                    <a:pt x="f90" y="f78"/>
                  </a:lnTo>
                  <a:lnTo>
                    <a:pt x="f91" y="f92"/>
                  </a:lnTo>
                  <a:lnTo>
                    <a:pt x="f46" y="f79"/>
                  </a:lnTo>
                  <a:lnTo>
                    <a:pt x="f93" y="f79"/>
                  </a:lnTo>
                  <a:lnTo>
                    <a:pt x="f94" y="f78"/>
                  </a:lnTo>
                  <a:lnTo>
                    <a:pt x="f44" y="f65"/>
                  </a:lnTo>
                  <a:lnTo>
                    <a:pt x="f95" y="f18"/>
                  </a:lnTo>
                  <a:lnTo>
                    <a:pt x="f96" y="f12"/>
                  </a:lnTo>
                  <a:lnTo>
                    <a:pt x="f97" y="f17"/>
                  </a:lnTo>
                  <a:lnTo>
                    <a:pt x="f96" y="f22"/>
                  </a:lnTo>
                  <a:lnTo>
                    <a:pt x="f96" y="f67"/>
                  </a:lnTo>
                  <a:lnTo>
                    <a:pt x="f98" y="f84"/>
                  </a:lnTo>
                  <a:lnTo>
                    <a:pt x="f99" y="f100"/>
                  </a:lnTo>
                  <a:lnTo>
                    <a:pt x="f99" y="f101"/>
                  </a:lnTo>
                  <a:lnTo>
                    <a:pt x="f98" y="f89"/>
                  </a:lnTo>
                  <a:lnTo>
                    <a:pt x="f96" y="f102"/>
                  </a:lnTo>
                  <a:lnTo>
                    <a:pt x="f95" y="f103"/>
                  </a:lnTo>
                  <a:lnTo>
                    <a:pt x="f104" y="f101"/>
                  </a:lnTo>
                  <a:lnTo>
                    <a:pt x="f105" y="f88"/>
                  </a:lnTo>
                  <a:lnTo>
                    <a:pt x="f106" y="f89"/>
                  </a:lnTo>
                  <a:lnTo>
                    <a:pt x="f107" y="f90"/>
                  </a:lnTo>
                  <a:lnTo>
                    <a:pt x="f107" y="f102"/>
                  </a:lnTo>
                  <a:lnTo>
                    <a:pt x="f108" y="f103"/>
                  </a:lnTo>
                  <a:lnTo>
                    <a:pt x="f41" y="f90"/>
                  </a:lnTo>
                  <a:lnTo>
                    <a:pt x="f109" y="f90"/>
                  </a:lnTo>
                  <a:lnTo>
                    <a:pt x="f110" y="f111"/>
                  </a:lnTo>
                  <a:lnTo>
                    <a:pt x="f112" y="f113"/>
                  </a:lnTo>
                  <a:lnTo>
                    <a:pt x="f114" y="f8"/>
                  </a:lnTo>
                  <a:lnTo>
                    <a:pt x="f115" y="f111"/>
                  </a:lnTo>
                  <a:lnTo>
                    <a:pt x="f112" y="f116"/>
                  </a:lnTo>
                  <a:lnTo>
                    <a:pt x="f117" y="f48"/>
                  </a:lnTo>
                  <a:lnTo>
                    <a:pt x="f118" y="f3"/>
                  </a:lnTo>
                  <a:lnTo>
                    <a:pt x="f41" y="f84"/>
                  </a:lnTo>
                  <a:lnTo>
                    <a:pt x="f119" y="f120"/>
                  </a:lnTo>
                  <a:lnTo>
                    <a:pt x="f41" y="f82"/>
                  </a:lnTo>
                  <a:lnTo>
                    <a:pt x="f121" y="f84"/>
                  </a:lnTo>
                  <a:lnTo>
                    <a:pt x="f122" y="f123"/>
                  </a:lnTo>
                  <a:lnTo>
                    <a:pt x="f39" y="f123"/>
                  </a:lnTo>
                  <a:lnTo>
                    <a:pt x="f124" y="f100"/>
                  </a:lnTo>
                  <a:lnTo>
                    <a:pt x="f110" y="f87"/>
                  </a:lnTo>
                  <a:lnTo>
                    <a:pt x="f124" y="f3"/>
                  </a:lnTo>
                  <a:lnTo>
                    <a:pt x="f125" y="f85"/>
                  </a:lnTo>
                  <a:lnTo>
                    <a:pt x="f126" y="f83"/>
                  </a:lnTo>
                  <a:lnTo>
                    <a:pt x="f118" y="f13"/>
                  </a:lnTo>
                  <a:lnTo>
                    <a:pt x="f118" y="f18"/>
                  </a:lnTo>
                  <a:lnTo>
                    <a:pt x="f127" y="f52"/>
                  </a:lnTo>
                  <a:lnTo>
                    <a:pt x="f121" y="f78"/>
                  </a:lnTo>
                  <a:lnTo>
                    <a:pt x="f127" y="f28"/>
                  </a:lnTo>
                  <a:lnTo>
                    <a:pt x="f41" y="f54"/>
                  </a:lnTo>
                  <a:lnTo>
                    <a:pt x="f128" y="f74"/>
                  </a:lnTo>
                  <a:lnTo>
                    <a:pt x="f129" y="f74"/>
                  </a:lnTo>
                  <a:lnTo>
                    <a:pt x="f121" y="f75"/>
                  </a:lnTo>
                  <a:lnTo>
                    <a:pt x="f118" y="f30"/>
                  </a:lnTo>
                  <a:lnTo>
                    <a:pt x="f127" y="f62"/>
                  </a:lnTo>
                  <a:lnTo>
                    <a:pt x="f119" y="f73"/>
                  </a:lnTo>
                  <a:lnTo>
                    <a:pt x="f108" y="f59"/>
                  </a:lnTo>
                  <a:lnTo>
                    <a:pt x="f108" y="f32"/>
                  </a:lnTo>
                  <a:lnTo>
                    <a:pt x="f41" y="f32"/>
                  </a:lnTo>
                  <a:lnTo>
                    <a:pt x="f121" y="f80"/>
                  </a:lnTo>
                  <a:lnTo>
                    <a:pt x="f41" y="f55"/>
                  </a:lnTo>
                  <a:lnTo>
                    <a:pt x="f121" y="f58"/>
                  </a:lnTo>
                  <a:lnTo>
                    <a:pt x="f121" y="f130"/>
                  </a:lnTo>
                  <a:lnTo>
                    <a:pt x="f121" y="f34"/>
                  </a:lnTo>
                  <a:lnTo>
                    <a:pt x="f121" y="f131"/>
                  </a:lnTo>
                  <a:lnTo>
                    <a:pt x="f132" y="f133"/>
                  </a:lnTo>
                  <a:lnTo>
                    <a:pt x="f132" y="f130"/>
                  </a:lnTo>
                  <a:lnTo>
                    <a:pt x="f134" y="f135"/>
                  </a:lnTo>
                  <a:lnTo>
                    <a:pt x="f132" y="f51"/>
                  </a:lnTo>
                  <a:lnTo>
                    <a:pt x="f122" y="f131"/>
                  </a:lnTo>
                  <a:lnTo>
                    <a:pt x="f39" y="f51"/>
                  </a:lnTo>
                  <a:lnTo>
                    <a:pt x="f125" y="f49"/>
                  </a:lnTo>
                  <a:lnTo>
                    <a:pt x="f125" y="f136"/>
                  </a:lnTo>
                  <a:lnTo>
                    <a:pt x="f39" y="f137"/>
                  </a:lnTo>
                  <a:lnTo>
                    <a:pt x="f125" y="f138"/>
                  </a:lnTo>
                  <a:lnTo>
                    <a:pt x="f124" y="f45"/>
                  </a:lnTo>
                  <a:lnTo>
                    <a:pt x="f139" y="f61"/>
                  </a:lnTo>
                  <a:lnTo>
                    <a:pt x="f110" y="f137"/>
                  </a:lnTo>
                  <a:lnTo>
                    <a:pt x="f38" y="f138"/>
                  </a:lnTo>
                  <a:lnTo>
                    <a:pt x="f112" y="f140"/>
                  </a:lnTo>
                  <a:lnTo>
                    <a:pt x="f117" y="f35"/>
                  </a:lnTo>
                  <a:lnTo>
                    <a:pt x="f110" y="f49"/>
                  </a:lnTo>
                  <a:lnTo>
                    <a:pt x="f112" y="f49"/>
                  </a:lnTo>
                  <a:lnTo>
                    <a:pt x="f114" y="f49"/>
                  </a:lnTo>
                  <a:lnTo>
                    <a:pt x="f141" y="f51"/>
                  </a:lnTo>
                  <a:lnTo>
                    <a:pt x="f124" y="f142"/>
                  </a:lnTo>
                  <a:lnTo>
                    <a:pt x="f125" y="f53"/>
                  </a:lnTo>
                  <a:lnTo>
                    <a:pt x="f109" y="f32"/>
                  </a:lnTo>
                  <a:lnTo>
                    <a:pt x="f143" y="f71"/>
                  </a:lnTo>
                  <a:lnTo>
                    <a:pt x="f139" y="f76"/>
                  </a:lnTo>
                  <a:lnTo>
                    <a:pt x="f110" y="f73"/>
                  </a:lnTo>
                  <a:lnTo>
                    <a:pt x="f139" y="f74"/>
                  </a:lnTo>
                  <a:lnTo>
                    <a:pt x="f143" y="f74"/>
                  </a:lnTo>
                  <a:lnTo>
                    <a:pt x="f109" y="f74"/>
                  </a:lnTo>
                  <a:lnTo>
                    <a:pt x="f109" y="f77"/>
                  </a:lnTo>
                  <a:lnTo>
                    <a:pt x="f39" y="f28"/>
                  </a:lnTo>
                  <a:lnTo>
                    <a:pt x="f124" y="f54"/>
                  </a:lnTo>
                  <a:lnTo>
                    <a:pt x="f110" y="f77"/>
                  </a:lnTo>
                  <a:lnTo>
                    <a:pt x="f141" y="f69"/>
                  </a:lnTo>
                  <a:lnTo>
                    <a:pt x="f139" y="f78"/>
                  </a:lnTo>
                  <a:lnTo>
                    <a:pt x="f143" y="f92"/>
                  </a:lnTo>
                  <a:lnTo>
                    <a:pt x="f143" y="f14"/>
                  </a:lnTo>
                  <a:lnTo>
                    <a:pt x="f124" y="f17"/>
                  </a:lnTo>
                  <a:lnTo>
                    <a:pt x="f139" y="f52"/>
                  </a:lnTo>
                  <a:lnTo>
                    <a:pt x="f117" y="f52"/>
                  </a:lnTo>
                  <a:lnTo>
                    <a:pt x="f38" y="f17"/>
                  </a:lnTo>
                  <a:lnTo>
                    <a:pt x="f2" y="f16"/>
                  </a:lnTo>
                  <a:lnTo>
                    <a:pt x="f144" y="f13"/>
                  </a:lnTo>
                  <a:lnTo>
                    <a:pt x="f33" y="f16"/>
                  </a:lnTo>
                  <a:lnTo>
                    <a:pt x="f145" y="f12"/>
                  </a:lnTo>
                  <a:lnTo>
                    <a:pt x="f38" y="f68"/>
                  </a:lnTo>
                  <a:lnTo>
                    <a:pt x="f141" y="f22"/>
                  </a:lnTo>
                  <a:lnTo>
                    <a:pt x="f141" y="f82"/>
                  </a:lnTo>
                  <a:lnTo>
                    <a:pt x="f38" y="f85"/>
                  </a:lnTo>
                  <a:lnTo>
                    <a:pt x="f36" y="f3"/>
                  </a:lnTo>
                  <a:lnTo>
                    <a:pt x="f33" y="f123"/>
                  </a:lnTo>
                  <a:lnTo>
                    <a:pt x="f31" y="f87"/>
                  </a:lnTo>
                  <a:lnTo>
                    <a:pt x="f146" y="f123"/>
                  </a:lnTo>
                  <a:lnTo>
                    <a:pt x="f146" y="f3"/>
                  </a:lnTo>
                  <a:lnTo>
                    <a:pt x="f147" y="f86"/>
                  </a:lnTo>
                  <a:lnTo>
                    <a:pt x="f29" y="f123"/>
                  </a:lnTo>
                  <a:lnTo>
                    <a:pt x="f148" y="f3"/>
                  </a:lnTo>
                  <a:lnTo>
                    <a:pt x="f149" y="f85"/>
                  </a:lnTo>
                  <a:lnTo>
                    <a:pt x="f27" y="f84"/>
                  </a:lnTo>
                  <a:lnTo>
                    <a:pt x="f27" y="f50"/>
                  </a:lnTo>
                  <a:lnTo>
                    <a:pt x="f26" y="f123"/>
                  </a:lnTo>
                  <a:lnTo>
                    <a:pt x="f150" y="f151"/>
                  </a:lnTo>
                  <a:lnTo>
                    <a:pt x="f27" y="f48"/>
                  </a:lnTo>
                  <a:lnTo>
                    <a:pt x="f26" y="f48"/>
                  </a:lnTo>
                  <a:lnTo>
                    <a:pt x="f152" y="f48"/>
                  </a:lnTo>
                  <a:lnTo>
                    <a:pt x="f153" y="f102"/>
                  </a:lnTo>
                  <a:lnTo>
                    <a:pt x="f23" y="f111"/>
                  </a:lnTo>
                  <a:lnTo>
                    <a:pt x="f23" y="f8"/>
                  </a:lnTo>
                  <a:lnTo>
                    <a:pt x="f154" y="f113"/>
                  </a:lnTo>
                  <a:lnTo>
                    <a:pt x="f155" y="f113"/>
                  </a:lnTo>
                  <a:lnTo>
                    <a:pt x="f156" y="f90"/>
                  </a:lnTo>
                  <a:lnTo>
                    <a:pt x="f157" y="f102"/>
                  </a:lnTo>
                  <a:lnTo>
                    <a:pt x="f158" y="f88"/>
                  </a:lnTo>
                  <a:lnTo>
                    <a:pt x="f158" y="f101"/>
                  </a:lnTo>
                  <a:lnTo>
                    <a:pt x="f159" y="f123"/>
                  </a:lnTo>
                  <a:lnTo>
                    <a:pt x="f19" y="f82"/>
                  </a:lnTo>
                  <a:lnTo>
                    <a:pt x="f9" y="f120"/>
                  </a:lnTo>
                  <a:lnTo>
                    <a:pt x="f9" y="f10"/>
                  </a:lnTo>
                  <a:close/>
                  <a:moveTo>
                    <a:pt x="f15" y="f120"/>
                  </a:moveTo>
                  <a:lnTo>
                    <a:pt x="f9" y="f100"/>
                  </a:lnTo>
                  <a:lnTo>
                    <a:pt x="f11" y="f101"/>
                  </a:lnTo>
                  <a:lnTo>
                    <a:pt x="f9" y="f101"/>
                  </a:lnTo>
                  <a:lnTo>
                    <a:pt x="f15" y="f100"/>
                  </a:lnTo>
                  <a:lnTo>
                    <a:pt x="f7" y="f84"/>
                  </a:lnTo>
                  <a:lnTo>
                    <a:pt x="f7" y="f10"/>
                  </a:lnTo>
                  <a:lnTo>
                    <a:pt x="f15" y="f120"/>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nvGrpSpPr>
            <p:cNvPr id="62" name="Group 57">
              <a:extLst>
                <a:ext uri="{FF2B5EF4-FFF2-40B4-BE49-F238E27FC236}">
                  <a16:creationId xmlns:a16="http://schemas.microsoft.com/office/drawing/2014/main" id="{8DFB65FB-6328-EAAE-38BC-675E6EB2222C}"/>
                </a:ext>
              </a:extLst>
            </p:cNvPr>
            <p:cNvGrpSpPr/>
            <p:nvPr/>
          </p:nvGrpSpPr>
          <p:grpSpPr>
            <a:xfrm>
              <a:off x="917143" y="3721818"/>
              <a:ext cx="6340495" cy="2187775"/>
              <a:chOff x="917143" y="3721818"/>
              <a:chExt cx="6340495" cy="2187775"/>
            </a:xfrm>
          </p:grpSpPr>
          <p:sp>
            <p:nvSpPr>
              <p:cNvPr id="63" name="Freeform 10">
                <a:extLst>
                  <a:ext uri="{FF2B5EF4-FFF2-40B4-BE49-F238E27FC236}">
                    <a16:creationId xmlns:a16="http://schemas.microsoft.com/office/drawing/2014/main" id="{8F710E24-6163-F02F-C60B-F406AA592EEF}"/>
                  </a:ext>
                </a:extLst>
              </p:cNvPr>
              <p:cNvSpPr/>
              <p:nvPr/>
            </p:nvSpPr>
            <p:spPr>
              <a:xfrm>
                <a:off x="917143" y="4520958"/>
                <a:ext cx="1790504" cy="1263682"/>
              </a:xfrm>
              <a:custGeom>
                <a:avLst/>
                <a:gdLst>
                  <a:gd name="f0" fmla="val 10800000"/>
                  <a:gd name="f1" fmla="val 5400000"/>
                  <a:gd name="f2" fmla="val 180"/>
                  <a:gd name="f3" fmla="val w"/>
                  <a:gd name="f4" fmla="val h"/>
                  <a:gd name="f5" fmla="val 0"/>
                  <a:gd name="f6" fmla="val 2800"/>
                  <a:gd name="f7" fmla="val 1976"/>
                  <a:gd name="f8" fmla="val 2798"/>
                  <a:gd name="f9" fmla="val 1542"/>
                  <a:gd name="f10" fmla="val 1535"/>
                  <a:gd name="f11" fmla="val 1516"/>
                  <a:gd name="f12" fmla="val 1511"/>
                  <a:gd name="f13" fmla="val 2793"/>
                  <a:gd name="f14" fmla="val 1504"/>
                  <a:gd name="f15" fmla="val 2786"/>
                  <a:gd name="f16" fmla="val 1495"/>
                  <a:gd name="f17" fmla="val 2783"/>
                  <a:gd name="f18" fmla="val 1488"/>
                  <a:gd name="f19" fmla="val 2779"/>
                  <a:gd name="f20" fmla="val 1480"/>
                  <a:gd name="f21" fmla="val 1476"/>
                  <a:gd name="f22" fmla="val 2776"/>
                  <a:gd name="f23" fmla="val 1469"/>
                  <a:gd name="f24" fmla="val 1461"/>
                  <a:gd name="f25" fmla="val 1454"/>
                  <a:gd name="f26" fmla="val 1450"/>
                  <a:gd name="f27" fmla="val 2774"/>
                  <a:gd name="f28" fmla="val 1443"/>
                  <a:gd name="f29" fmla="val 2769"/>
                  <a:gd name="f30" fmla="val 1438"/>
                  <a:gd name="f31" fmla="val 2767"/>
                  <a:gd name="f32" fmla="val 1435"/>
                  <a:gd name="f33" fmla="val 2760"/>
                  <a:gd name="f34" fmla="val 1440"/>
                  <a:gd name="f35" fmla="val 2748"/>
                  <a:gd name="f36" fmla="val 2741"/>
                  <a:gd name="f37" fmla="val 1431"/>
                  <a:gd name="f38" fmla="val 2731"/>
                  <a:gd name="f39" fmla="val 2722"/>
                  <a:gd name="f40" fmla="val 1424"/>
                  <a:gd name="f41" fmla="val 2712"/>
                  <a:gd name="f42" fmla="val 2703"/>
                  <a:gd name="f43" fmla="val 1426"/>
                  <a:gd name="f44" fmla="val 2693"/>
                  <a:gd name="f45" fmla="val 2686"/>
                  <a:gd name="f46" fmla="val 1421"/>
                  <a:gd name="f47" fmla="val 2677"/>
                  <a:gd name="f48" fmla="val 1416"/>
                  <a:gd name="f49" fmla="val 2670"/>
                  <a:gd name="f50" fmla="val 1414"/>
                  <a:gd name="f51" fmla="val 2665"/>
                  <a:gd name="f52" fmla="val 2656"/>
                  <a:gd name="f53" fmla="val 2653"/>
                  <a:gd name="f54" fmla="val 1412"/>
                  <a:gd name="f55" fmla="val 2648"/>
                  <a:gd name="f56" fmla="val 1407"/>
                  <a:gd name="f57" fmla="val 2646"/>
                  <a:gd name="f58" fmla="val 1400"/>
                  <a:gd name="f59" fmla="val 2641"/>
                  <a:gd name="f60" fmla="val 2632"/>
                  <a:gd name="f61" fmla="val 1388"/>
                  <a:gd name="f62" fmla="val 2629"/>
                  <a:gd name="f63" fmla="val 1381"/>
                  <a:gd name="f64" fmla="val 2622"/>
                  <a:gd name="f65" fmla="val 2613"/>
                  <a:gd name="f66" fmla="val 1371"/>
                  <a:gd name="f67" fmla="val 1367"/>
                  <a:gd name="f68" fmla="val 2608"/>
                  <a:gd name="f69" fmla="val 1359"/>
                  <a:gd name="f70" fmla="val 2596"/>
                  <a:gd name="f71" fmla="val 1348"/>
                  <a:gd name="f72" fmla="val 2587"/>
                  <a:gd name="f73" fmla="val 1341"/>
                  <a:gd name="f74" fmla="val 2575"/>
                  <a:gd name="f75" fmla="val 1329"/>
                  <a:gd name="f76" fmla="val 2565"/>
                  <a:gd name="f77" fmla="val 1317"/>
                  <a:gd name="f78" fmla="val 2556"/>
                  <a:gd name="f79" fmla="val 1310"/>
                  <a:gd name="f80" fmla="val 2549"/>
                  <a:gd name="f81" fmla="val 1303"/>
                  <a:gd name="f82" fmla="val 2539"/>
                  <a:gd name="f83" fmla="val 1293"/>
                  <a:gd name="f84" fmla="val 2528"/>
                  <a:gd name="f85" fmla="val 1279"/>
                  <a:gd name="f86" fmla="val 2516"/>
                  <a:gd name="f87" fmla="val 1269"/>
                  <a:gd name="f88" fmla="val 2513"/>
                  <a:gd name="f89" fmla="val 1262"/>
                  <a:gd name="f90" fmla="val 2504"/>
                  <a:gd name="f91" fmla="val 1255"/>
                  <a:gd name="f92" fmla="val 2494"/>
                  <a:gd name="f93" fmla="val 1248"/>
                  <a:gd name="f94" fmla="val 2483"/>
                  <a:gd name="f95" fmla="val 1239"/>
                  <a:gd name="f96" fmla="val 2475"/>
                  <a:gd name="f97" fmla="val 1236"/>
                  <a:gd name="f98" fmla="val 2468"/>
                  <a:gd name="f99" fmla="val 1234"/>
                  <a:gd name="f100" fmla="val 2459"/>
                  <a:gd name="f101" fmla="val 1231"/>
                  <a:gd name="f102" fmla="val 2454"/>
                  <a:gd name="f103" fmla="val 1227"/>
                  <a:gd name="f104" fmla="val 2452"/>
                  <a:gd name="f105" fmla="val 1224"/>
                  <a:gd name="f106" fmla="val 2449"/>
                  <a:gd name="f107" fmla="val 1220"/>
                  <a:gd name="f108" fmla="val 2445"/>
                  <a:gd name="f109" fmla="val 1217"/>
                  <a:gd name="f110" fmla="val 2442"/>
                  <a:gd name="f111" fmla="val 1212"/>
                  <a:gd name="f112" fmla="val 2440"/>
                  <a:gd name="f113" fmla="val 1210"/>
                  <a:gd name="f114" fmla="val 2430"/>
                  <a:gd name="f115" fmla="val 1205"/>
                  <a:gd name="f116" fmla="val 2426"/>
                  <a:gd name="f117" fmla="val 1201"/>
                  <a:gd name="f118" fmla="val 2419"/>
                  <a:gd name="f119" fmla="val 1198"/>
                  <a:gd name="f120" fmla="val 2412"/>
                  <a:gd name="f121" fmla="val 2409"/>
                  <a:gd name="f122" fmla="val 1196"/>
                  <a:gd name="f123" fmla="val 2400"/>
                  <a:gd name="f124" fmla="val 1182"/>
                  <a:gd name="f125" fmla="val 1177"/>
                  <a:gd name="f126" fmla="val 2397"/>
                  <a:gd name="f127" fmla="val 1170"/>
                  <a:gd name="f128" fmla="val 1167"/>
                  <a:gd name="f129" fmla="val 2383"/>
                  <a:gd name="f130" fmla="val 1158"/>
                  <a:gd name="f131" fmla="val 2376"/>
                  <a:gd name="f132" fmla="val 1156"/>
                  <a:gd name="f133" fmla="val 2369"/>
                  <a:gd name="f134" fmla="val 1153"/>
                  <a:gd name="f135" fmla="val 2359"/>
                  <a:gd name="f136" fmla="val 1163"/>
                  <a:gd name="f137" fmla="val 2350"/>
                  <a:gd name="f138" fmla="val 1172"/>
                  <a:gd name="f139" fmla="val 2343"/>
                  <a:gd name="f140" fmla="val 2331"/>
                  <a:gd name="f141" fmla="val 1184"/>
                  <a:gd name="f142" fmla="val 2338"/>
                  <a:gd name="f143" fmla="val 1191"/>
                  <a:gd name="f144" fmla="val 2333"/>
                  <a:gd name="f145" fmla="val 2329"/>
                  <a:gd name="f146" fmla="val 2319"/>
                  <a:gd name="f147" fmla="val 2312"/>
                  <a:gd name="f148" fmla="val 1246"/>
                  <a:gd name="f149" fmla="val 2305"/>
                  <a:gd name="f150" fmla="val 2298"/>
                  <a:gd name="f151" fmla="val 2293"/>
                  <a:gd name="f152" fmla="val 1272"/>
                  <a:gd name="f153" fmla="val 2288"/>
                  <a:gd name="f154" fmla="val 1265"/>
                  <a:gd name="f155" fmla="val 2281"/>
                  <a:gd name="f156" fmla="val 1250"/>
                  <a:gd name="f157" fmla="val 2276"/>
                  <a:gd name="f158" fmla="val 1241"/>
                  <a:gd name="f159" fmla="val 2269"/>
                  <a:gd name="f160" fmla="val 2260"/>
                  <a:gd name="f161" fmla="val 1229"/>
                  <a:gd name="f162" fmla="val 2250"/>
                  <a:gd name="f163" fmla="val 2239"/>
                  <a:gd name="f164" fmla="val 1215"/>
                  <a:gd name="f165" fmla="val 2231"/>
                  <a:gd name="f166" fmla="val 2222"/>
                  <a:gd name="f167" fmla="val 1203"/>
                  <a:gd name="f168" fmla="val 2210"/>
                  <a:gd name="f169" fmla="val 2205"/>
                  <a:gd name="f170" fmla="val 2196"/>
                  <a:gd name="f171" fmla="val 2186"/>
                  <a:gd name="f172" fmla="val 2184"/>
                  <a:gd name="f173" fmla="val 2177"/>
                  <a:gd name="f174" fmla="val 1160"/>
                  <a:gd name="f175" fmla="val 1148"/>
                  <a:gd name="f176" fmla="val 1141"/>
                  <a:gd name="f177" fmla="val 2170"/>
                  <a:gd name="f178" fmla="val 1144"/>
                  <a:gd name="f179" fmla="val 2158"/>
                  <a:gd name="f180" fmla="val 1146"/>
                  <a:gd name="f181" fmla="val 2146"/>
                  <a:gd name="f182" fmla="val 1151"/>
                  <a:gd name="f183" fmla="val 2141"/>
                  <a:gd name="f184" fmla="val 2137"/>
                  <a:gd name="f185" fmla="val 2123"/>
                  <a:gd name="f186" fmla="val 1165"/>
                  <a:gd name="f187" fmla="val 2108"/>
                  <a:gd name="f188" fmla="val 2094"/>
                  <a:gd name="f189" fmla="val 2082"/>
                  <a:gd name="f190" fmla="val 2077"/>
                  <a:gd name="f191" fmla="val 1137"/>
                  <a:gd name="f192" fmla="val 2070"/>
                  <a:gd name="f193" fmla="val 1103"/>
                  <a:gd name="f194" fmla="val 2066"/>
                  <a:gd name="f195" fmla="val 1073"/>
                  <a:gd name="f196" fmla="val 2061"/>
                  <a:gd name="f197" fmla="val 1042"/>
                  <a:gd name="f198" fmla="val 2056"/>
                  <a:gd name="f199" fmla="val 1011"/>
                  <a:gd name="f200" fmla="val 2051"/>
                  <a:gd name="f201" fmla="val 980"/>
                  <a:gd name="f202" fmla="val 2044"/>
                  <a:gd name="f203" fmla="val 947"/>
                  <a:gd name="f204" fmla="val 2040"/>
                  <a:gd name="f205" fmla="val 916"/>
                  <a:gd name="f206" fmla="val 2035"/>
                  <a:gd name="f207" fmla="val 885"/>
                  <a:gd name="f208" fmla="val 2030"/>
                  <a:gd name="f209" fmla="val 854"/>
                  <a:gd name="f210" fmla="val 2025"/>
                  <a:gd name="f211" fmla="val 823"/>
                  <a:gd name="f212" fmla="val 2021"/>
                  <a:gd name="f213" fmla="val 793"/>
                  <a:gd name="f214" fmla="val 2016"/>
                  <a:gd name="f215" fmla="val 759"/>
                  <a:gd name="f216" fmla="val 2011"/>
                  <a:gd name="f217" fmla="val 729"/>
                  <a:gd name="f218" fmla="val 2006"/>
                  <a:gd name="f219" fmla="val 698"/>
                  <a:gd name="f220" fmla="val 2002"/>
                  <a:gd name="f221" fmla="val 667"/>
                  <a:gd name="f222" fmla="val 1999"/>
                  <a:gd name="f223" fmla="val 636"/>
                  <a:gd name="f224" fmla="val 1995"/>
                  <a:gd name="f225" fmla="val 603"/>
                  <a:gd name="f226" fmla="val 1990"/>
                  <a:gd name="f227" fmla="val 572"/>
                  <a:gd name="f228" fmla="val 1985"/>
                  <a:gd name="f229" fmla="val 541"/>
                  <a:gd name="f230" fmla="val 1980"/>
                  <a:gd name="f231" fmla="val 510"/>
                  <a:gd name="f232" fmla="val 1978"/>
                  <a:gd name="f233" fmla="val 477"/>
                  <a:gd name="f234" fmla="val 1973"/>
                  <a:gd name="f235" fmla="val 446"/>
                  <a:gd name="f236" fmla="val 1969"/>
                  <a:gd name="f237" fmla="val 416"/>
                  <a:gd name="f238" fmla="val 1964"/>
                  <a:gd name="f239" fmla="val 385"/>
                  <a:gd name="f240" fmla="val 1961"/>
                  <a:gd name="f241" fmla="val 354"/>
                  <a:gd name="f242" fmla="val 1957"/>
                  <a:gd name="f243" fmla="val 321"/>
                  <a:gd name="f244" fmla="val 1952"/>
                  <a:gd name="f245" fmla="val 290"/>
                  <a:gd name="f246" fmla="val 1950"/>
                  <a:gd name="f247" fmla="val 259"/>
                  <a:gd name="f248" fmla="val 1945"/>
                  <a:gd name="f249" fmla="val 228"/>
                  <a:gd name="f250" fmla="val 1942"/>
                  <a:gd name="f251" fmla="val 197"/>
                  <a:gd name="f252" fmla="val 1938"/>
                  <a:gd name="f253" fmla="val 164"/>
                  <a:gd name="f254" fmla="val 1935"/>
                  <a:gd name="f255" fmla="val 1928"/>
                  <a:gd name="f256" fmla="val 166"/>
                  <a:gd name="f257" fmla="val 1926"/>
                  <a:gd name="f258" fmla="val 1924"/>
                  <a:gd name="f259" fmla="val 1919"/>
                  <a:gd name="f260" fmla="val 162"/>
                  <a:gd name="f261" fmla="val 1912"/>
                  <a:gd name="f262" fmla="val 157"/>
                  <a:gd name="f263" fmla="val 1890"/>
                  <a:gd name="f264" fmla="val 150"/>
                  <a:gd name="f265" fmla="val 1886"/>
                  <a:gd name="f266" fmla="val 143"/>
                  <a:gd name="f267" fmla="val 1874"/>
                  <a:gd name="f268" fmla="val 133"/>
                  <a:gd name="f269" fmla="val 1857"/>
                  <a:gd name="f270" fmla="val 129"/>
                  <a:gd name="f271" fmla="val 1855"/>
                  <a:gd name="f272" fmla="val 131"/>
                  <a:gd name="f273" fmla="val 1852"/>
                  <a:gd name="f274" fmla="val 1845"/>
                  <a:gd name="f275" fmla="val 1838"/>
                  <a:gd name="f276" fmla="val 1826"/>
                  <a:gd name="f277" fmla="val 138"/>
                  <a:gd name="f278" fmla="val 1815"/>
                  <a:gd name="f279" fmla="val 140"/>
                  <a:gd name="f280" fmla="val 1807"/>
                  <a:gd name="f281" fmla="val 147"/>
                  <a:gd name="f282" fmla="val 1788"/>
                  <a:gd name="f283" fmla="val 1786"/>
                  <a:gd name="f284" fmla="val 145"/>
                  <a:gd name="f285" fmla="val 1779"/>
                  <a:gd name="f286" fmla="val 1765"/>
                  <a:gd name="f287" fmla="val 1758"/>
                  <a:gd name="f288" fmla="val 136"/>
                  <a:gd name="f289" fmla="val 1751"/>
                  <a:gd name="f290" fmla="val 1734"/>
                  <a:gd name="f291" fmla="val 1722"/>
                  <a:gd name="f292" fmla="val 1701"/>
                  <a:gd name="f293" fmla="val 1698"/>
                  <a:gd name="f294" fmla="val 1694"/>
                  <a:gd name="f295" fmla="val 124"/>
                  <a:gd name="f296" fmla="val 1689"/>
                  <a:gd name="f297" fmla="val 1684"/>
                  <a:gd name="f298" fmla="val 119"/>
                  <a:gd name="f299" fmla="val 1682"/>
                  <a:gd name="f300" fmla="val 1677"/>
                  <a:gd name="f301" fmla="val 1675"/>
                  <a:gd name="f302" fmla="val 1668"/>
                  <a:gd name="f303" fmla="val 114"/>
                  <a:gd name="f304" fmla="val 1661"/>
                  <a:gd name="f305" fmla="val 112"/>
                  <a:gd name="f306" fmla="val 1646"/>
                  <a:gd name="f307" fmla="val 105"/>
                  <a:gd name="f308" fmla="val 1642"/>
                  <a:gd name="f309" fmla="val 107"/>
                  <a:gd name="f310" fmla="val 1637"/>
                  <a:gd name="f311" fmla="val 1627"/>
                  <a:gd name="f312" fmla="val 1618"/>
                  <a:gd name="f313" fmla="val 1613"/>
                  <a:gd name="f314" fmla="val 1608"/>
                  <a:gd name="f315" fmla="val 1604"/>
                  <a:gd name="f316" fmla="val 1599"/>
                  <a:gd name="f317" fmla="val 1589"/>
                  <a:gd name="f318" fmla="val 1585"/>
                  <a:gd name="f319" fmla="val 1580"/>
                  <a:gd name="f320" fmla="val 117"/>
                  <a:gd name="f321" fmla="val 1556"/>
                  <a:gd name="f322" fmla="val 1561"/>
                  <a:gd name="f323" fmla="val 102"/>
                  <a:gd name="f324" fmla="val 1563"/>
                  <a:gd name="f325" fmla="val 100"/>
                  <a:gd name="f326" fmla="val 1549"/>
                  <a:gd name="f327" fmla="val 1547"/>
                  <a:gd name="f328" fmla="val 95"/>
                  <a:gd name="f329" fmla="val 93"/>
                  <a:gd name="f330" fmla="val 1540"/>
                  <a:gd name="f331" fmla="val 91"/>
                  <a:gd name="f332" fmla="val 81"/>
                  <a:gd name="f333" fmla="val 74"/>
                  <a:gd name="f334" fmla="val 69"/>
                  <a:gd name="f335" fmla="val 64"/>
                  <a:gd name="f336" fmla="val 1530"/>
                  <a:gd name="f337" fmla="val 67"/>
                  <a:gd name="f338" fmla="val 60"/>
                  <a:gd name="f339" fmla="val 1507"/>
                  <a:gd name="f340" fmla="val 1502"/>
                  <a:gd name="f341" fmla="val 62"/>
                  <a:gd name="f342" fmla="val 1483"/>
                  <a:gd name="f343" fmla="val 72"/>
                  <a:gd name="f344" fmla="val 1478"/>
                  <a:gd name="f345" fmla="val 1471"/>
                  <a:gd name="f346" fmla="val 1466"/>
                  <a:gd name="f347" fmla="val 57"/>
                  <a:gd name="f348" fmla="val 53"/>
                  <a:gd name="f349" fmla="val 45"/>
                  <a:gd name="f350" fmla="val 1462"/>
                  <a:gd name="f351" fmla="val 41"/>
                  <a:gd name="f352" fmla="val 38"/>
                  <a:gd name="f353" fmla="val 1452"/>
                  <a:gd name="f354" fmla="val 48"/>
                  <a:gd name="f355" fmla="val 1433"/>
                  <a:gd name="f356" fmla="val 1428"/>
                  <a:gd name="f357" fmla="val 55"/>
                  <a:gd name="f358" fmla="val 36"/>
                  <a:gd name="f359" fmla="val 29"/>
                  <a:gd name="f360" fmla="val 1436"/>
                  <a:gd name="f361" fmla="val 27"/>
                  <a:gd name="f362" fmla="val 1417"/>
                  <a:gd name="f363" fmla="val 15"/>
                  <a:gd name="f364" fmla="val 8"/>
                  <a:gd name="f365" fmla="val 5"/>
                  <a:gd name="f366" fmla="val 1419"/>
                  <a:gd name="f367" fmla="val 3"/>
                  <a:gd name="f368" fmla="val 1405"/>
                  <a:gd name="f369" fmla="val 10"/>
                  <a:gd name="f370" fmla="val 1398"/>
                  <a:gd name="f371" fmla="val 19"/>
                  <a:gd name="f372" fmla="val 34"/>
                  <a:gd name="f373" fmla="val 1383"/>
                  <a:gd name="f374" fmla="val 1374"/>
                  <a:gd name="f375" fmla="val 50"/>
                  <a:gd name="f376" fmla="val 1362"/>
                  <a:gd name="f377" fmla="val 1360"/>
                  <a:gd name="f378" fmla="val 1343"/>
                  <a:gd name="f379" fmla="val 1338"/>
                  <a:gd name="f380" fmla="val 1327"/>
                  <a:gd name="f381" fmla="val 1322"/>
                  <a:gd name="f382" fmla="val 1315"/>
                  <a:gd name="f383" fmla="val 1319"/>
                  <a:gd name="f384" fmla="val 1286"/>
                  <a:gd name="f385" fmla="val 1291"/>
                  <a:gd name="f386" fmla="val 1296"/>
                  <a:gd name="f387" fmla="val 86"/>
                  <a:gd name="f388" fmla="val 1308"/>
                  <a:gd name="f389" fmla="val 88"/>
                  <a:gd name="f390" fmla="val 1298"/>
                  <a:gd name="f391" fmla="val 1289"/>
                  <a:gd name="f392" fmla="val 1282"/>
                  <a:gd name="f393" fmla="val 1284"/>
                  <a:gd name="f394" fmla="val 79"/>
                  <a:gd name="f395" fmla="val 1251"/>
                  <a:gd name="f396" fmla="val 110"/>
                  <a:gd name="f397" fmla="val 1222"/>
                  <a:gd name="f398" fmla="val 1213"/>
                  <a:gd name="f399" fmla="val 1218"/>
                  <a:gd name="f400" fmla="val 1225"/>
                  <a:gd name="f401" fmla="val 98"/>
                  <a:gd name="f402" fmla="val 1173"/>
                  <a:gd name="f403" fmla="val 152"/>
                  <a:gd name="f404" fmla="val 169"/>
                  <a:gd name="f405" fmla="val 185"/>
                  <a:gd name="f406" fmla="val 193"/>
                  <a:gd name="f407" fmla="val 1154"/>
                  <a:gd name="f408" fmla="val 1139"/>
                  <a:gd name="f409" fmla="val 214"/>
                  <a:gd name="f410" fmla="val 1123"/>
                  <a:gd name="f411" fmla="val 226"/>
                  <a:gd name="f412" fmla="val 1111"/>
                  <a:gd name="f413" fmla="val 233"/>
                  <a:gd name="f414" fmla="val 1106"/>
                  <a:gd name="f415" fmla="val 1085"/>
                  <a:gd name="f416" fmla="val 1078"/>
                  <a:gd name="f417" fmla="val 1061"/>
                  <a:gd name="f418" fmla="val 230"/>
                  <a:gd name="f419" fmla="val 1038"/>
                  <a:gd name="f420" fmla="val 223"/>
                  <a:gd name="f421" fmla="val 1028"/>
                  <a:gd name="f422" fmla="val 257"/>
                  <a:gd name="f423" fmla="val 1019"/>
                  <a:gd name="f424" fmla="val 273"/>
                  <a:gd name="f425" fmla="val 1016"/>
                  <a:gd name="f426" fmla="val 276"/>
                  <a:gd name="f427" fmla="val 278"/>
                  <a:gd name="f428" fmla="val 1009"/>
                  <a:gd name="f429" fmla="val 1014"/>
                  <a:gd name="f430" fmla="val 271"/>
                  <a:gd name="f431" fmla="val 1004"/>
                  <a:gd name="f432" fmla="val 283"/>
                  <a:gd name="f433" fmla="val 285"/>
                  <a:gd name="f434" fmla="val 1021"/>
                  <a:gd name="f435" fmla="val 304"/>
                  <a:gd name="f436" fmla="val 1045"/>
                  <a:gd name="f437" fmla="val 323"/>
                  <a:gd name="f438" fmla="val 1080"/>
                  <a:gd name="f439" fmla="val 380"/>
                  <a:gd name="f440" fmla="val 397"/>
                  <a:gd name="f441" fmla="val 420"/>
                  <a:gd name="f442" fmla="val 427"/>
                  <a:gd name="f443" fmla="val 1092"/>
                  <a:gd name="f444" fmla="val 439"/>
                  <a:gd name="f445" fmla="val 1109"/>
                  <a:gd name="f446" fmla="val 451"/>
                  <a:gd name="f447" fmla="val 1118"/>
                  <a:gd name="f448" fmla="val 453"/>
                  <a:gd name="f449" fmla="val 1125"/>
                  <a:gd name="f450" fmla="val 456"/>
                  <a:gd name="f451" fmla="val 1135"/>
                  <a:gd name="f452" fmla="val 449"/>
                  <a:gd name="f453" fmla="val 1132"/>
                  <a:gd name="f454" fmla="val 458"/>
                  <a:gd name="f455" fmla="val 1149"/>
                  <a:gd name="f456" fmla="val 461"/>
                  <a:gd name="f457" fmla="val 1161"/>
                  <a:gd name="f458" fmla="val 468"/>
                  <a:gd name="f459" fmla="val 472"/>
                  <a:gd name="f460" fmla="val 484"/>
                  <a:gd name="f461" fmla="val 496"/>
                  <a:gd name="f462" fmla="val 503"/>
                  <a:gd name="f463" fmla="val 515"/>
                  <a:gd name="f464" fmla="val 506"/>
                  <a:gd name="f465" fmla="val 513"/>
                  <a:gd name="f466" fmla="val 1208"/>
                  <a:gd name="f467" fmla="val 520"/>
                  <a:gd name="f468" fmla="val 527"/>
                  <a:gd name="f469" fmla="val 1206"/>
                  <a:gd name="f470" fmla="val 536"/>
                  <a:gd name="f471" fmla="val 1189"/>
                  <a:gd name="f472" fmla="val 539"/>
                  <a:gd name="f473" fmla="val 1175"/>
                  <a:gd name="f474" fmla="val 525"/>
                  <a:gd name="f475" fmla="val 522"/>
                  <a:gd name="f476" fmla="val 1142"/>
                  <a:gd name="f477" fmla="val 499"/>
                  <a:gd name="f478" fmla="val 487"/>
                  <a:gd name="f479" fmla="val 482"/>
                  <a:gd name="f480" fmla="val 470"/>
                  <a:gd name="f481" fmla="val 465"/>
                  <a:gd name="f482" fmla="val 1128"/>
                  <a:gd name="f483" fmla="val 480"/>
                  <a:gd name="f484" fmla="val 489"/>
                  <a:gd name="f485" fmla="val 1130"/>
                  <a:gd name="f486" fmla="val 494"/>
                  <a:gd name="f487" fmla="val 517"/>
                  <a:gd name="f488" fmla="val 532"/>
                  <a:gd name="f489" fmla="val 529"/>
                  <a:gd name="f490" fmla="val 546"/>
                  <a:gd name="f491" fmla="val 558"/>
                  <a:gd name="f492" fmla="val 1168"/>
                  <a:gd name="f493" fmla="val 551"/>
                  <a:gd name="f494" fmla="val 553"/>
                  <a:gd name="f495" fmla="val 548"/>
                  <a:gd name="f496" fmla="val 544"/>
                  <a:gd name="f497" fmla="val 567"/>
                  <a:gd name="f498" fmla="val 1120"/>
                  <a:gd name="f499" fmla="val 563"/>
                  <a:gd name="f500" fmla="val 1101"/>
                  <a:gd name="f501" fmla="val 560"/>
                  <a:gd name="f502" fmla="val 1094"/>
                  <a:gd name="f503" fmla="val 555"/>
                  <a:gd name="f504" fmla="val 1083"/>
                  <a:gd name="f505" fmla="val 1064"/>
                  <a:gd name="f506" fmla="val 1052"/>
                  <a:gd name="f507" fmla="val 534"/>
                  <a:gd name="f508" fmla="val 1056"/>
                  <a:gd name="f509" fmla="val 1059"/>
                  <a:gd name="f510" fmla="val 1068"/>
                  <a:gd name="f511" fmla="val 501"/>
                  <a:gd name="f512" fmla="val 1066"/>
                  <a:gd name="f513" fmla="val 1075"/>
                  <a:gd name="f514" fmla="val 491"/>
                  <a:gd name="f515" fmla="val 1035"/>
                  <a:gd name="f516" fmla="val 1002"/>
                  <a:gd name="f517" fmla="val 985"/>
                  <a:gd name="f518" fmla="val 508"/>
                  <a:gd name="f519" fmla="val 983"/>
                  <a:gd name="f520" fmla="val 990"/>
                  <a:gd name="f521" fmla="val 988"/>
                  <a:gd name="f522" fmla="val 974"/>
                  <a:gd name="f523" fmla="val 971"/>
                  <a:gd name="f524" fmla="val 966"/>
                  <a:gd name="f525" fmla="val 957"/>
                  <a:gd name="f526" fmla="val 952"/>
                  <a:gd name="f527" fmla="val 943"/>
                  <a:gd name="f528" fmla="val 933"/>
                  <a:gd name="f529" fmla="val 929"/>
                  <a:gd name="f530" fmla="val 924"/>
                  <a:gd name="f531" fmla="val 912"/>
                  <a:gd name="f532" fmla="val 902"/>
                  <a:gd name="f533" fmla="val 886"/>
                  <a:gd name="f534" fmla="val 888"/>
                  <a:gd name="f535" fmla="val 884"/>
                  <a:gd name="f536" fmla="val 879"/>
                  <a:gd name="f537" fmla="val 565"/>
                  <a:gd name="f538" fmla="val 881"/>
                  <a:gd name="f539" fmla="val 900"/>
                  <a:gd name="f540" fmla="val 591"/>
                  <a:gd name="f541" fmla="val 926"/>
                  <a:gd name="f542" fmla="val 608"/>
                  <a:gd name="f543" fmla="val 605"/>
                  <a:gd name="f544" fmla="val 945"/>
                  <a:gd name="f545" fmla="val 615"/>
                  <a:gd name="f546" fmla="val 617"/>
                  <a:gd name="f547" fmla="val 619"/>
                  <a:gd name="f548" fmla="val 940"/>
                  <a:gd name="f549" fmla="val 629"/>
                  <a:gd name="f550" fmla="val 919"/>
                  <a:gd name="f551" fmla="val 914"/>
                  <a:gd name="f552" fmla="val 627"/>
                  <a:gd name="f553" fmla="val 624"/>
                  <a:gd name="f554" fmla="val 631"/>
                  <a:gd name="f555" fmla="val 921"/>
                  <a:gd name="f556" fmla="val 650"/>
                  <a:gd name="f557" fmla="val 655"/>
                  <a:gd name="f558" fmla="val 665"/>
                  <a:gd name="f559" fmla="val 676"/>
                  <a:gd name="f560" fmla="val 688"/>
                  <a:gd name="f561" fmla="val 695"/>
                  <a:gd name="f562" fmla="val 710"/>
                  <a:gd name="f563" fmla="val 969"/>
                  <a:gd name="f564" fmla="val 717"/>
                  <a:gd name="f565" fmla="val 976"/>
                  <a:gd name="f566" fmla="val 719"/>
                  <a:gd name="f567" fmla="val 978"/>
                  <a:gd name="f568" fmla="val 981"/>
                  <a:gd name="f569" fmla="val 714"/>
                  <a:gd name="f570" fmla="val 712"/>
                  <a:gd name="f571" fmla="val 1007"/>
                  <a:gd name="f572" fmla="val 1030"/>
                  <a:gd name="f573" fmla="val 1040"/>
                  <a:gd name="f574" fmla="val 721"/>
                  <a:gd name="f575" fmla="val 1047"/>
                  <a:gd name="f576" fmla="val 731"/>
                  <a:gd name="f577" fmla="val 738"/>
                  <a:gd name="f578" fmla="val 1054"/>
                  <a:gd name="f579" fmla="val 733"/>
                  <a:gd name="f580" fmla="val 726"/>
                  <a:gd name="f581" fmla="val 1049"/>
                  <a:gd name="f582" fmla="val 745"/>
                  <a:gd name="f583" fmla="val 1090"/>
                  <a:gd name="f584" fmla="val 724"/>
                  <a:gd name="f585" fmla="val 1097"/>
                  <a:gd name="f586" fmla="val 705"/>
                  <a:gd name="f587" fmla="val 707"/>
                  <a:gd name="f588" fmla="val 700"/>
                  <a:gd name="f589" fmla="val 736"/>
                  <a:gd name="f590" fmla="val 740"/>
                  <a:gd name="f591" fmla="val 748"/>
                  <a:gd name="f592" fmla="val 755"/>
                  <a:gd name="f593" fmla="val 771"/>
                  <a:gd name="f594" fmla="val 797"/>
                  <a:gd name="f595" fmla="val 807"/>
                  <a:gd name="f596" fmla="val 821"/>
                  <a:gd name="f597" fmla="val 831"/>
                  <a:gd name="f598" fmla="val 838"/>
                  <a:gd name="f599" fmla="val 847"/>
                  <a:gd name="f600" fmla="val 1116"/>
                  <a:gd name="f601" fmla="val 852"/>
                  <a:gd name="f602" fmla="val 845"/>
                  <a:gd name="f603" fmla="val 842"/>
                  <a:gd name="f604" fmla="val 871"/>
                  <a:gd name="f605" fmla="val 876"/>
                  <a:gd name="f606" fmla="val 887"/>
                  <a:gd name="f607" fmla="val 890"/>
                  <a:gd name="f608" fmla="val 883"/>
                  <a:gd name="f609" fmla="val 880"/>
                  <a:gd name="f610" fmla="val 1000"/>
                  <a:gd name="f611" fmla="val 878"/>
                  <a:gd name="f612" fmla="val 869"/>
                  <a:gd name="f613" fmla="val 995"/>
                  <a:gd name="f614" fmla="val 861"/>
                  <a:gd name="f615" fmla="val 859"/>
                  <a:gd name="f616" fmla="val 864"/>
                  <a:gd name="f617" fmla="val 959"/>
                  <a:gd name="f618" fmla="val 950"/>
                  <a:gd name="f619" fmla="val 904"/>
                  <a:gd name="f620" fmla="val 923"/>
                  <a:gd name="f621" fmla="val 918"/>
                  <a:gd name="f622" fmla="val 955"/>
                  <a:gd name="f623" fmla="val 925"/>
                  <a:gd name="f624" fmla="val 928"/>
                  <a:gd name="f625" fmla="val 935"/>
                  <a:gd name="f626" fmla="val 937"/>
                  <a:gd name="f627" fmla="val 938"/>
                  <a:gd name="f628" fmla="val 930"/>
                  <a:gd name="f629" fmla="val 910"/>
                  <a:gd name="f630" fmla="val 893"/>
                  <a:gd name="f631" fmla="val 973"/>
                  <a:gd name="f632" fmla="val 891"/>
                  <a:gd name="f633" fmla="val 982"/>
                  <a:gd name="f634" fmla="val 987"/>
                  <a:gd name="f635" fmla="val 992"/>
                  <a:gd name="f636" fmla="val 999"/>
                  <a:gd name="f637" fmla="val 874"/>
                  <a:gd name="f638" fmla="val 1001"/>
                  <a:gd name="f639" fmla="val 872"/>
                  <a:gd name="f640" fmla="val 1008"/>
                  <a:gd name="f641" fmla="val 1018"/>
                  <a:gd name="f642" fmla="val 867"/>
                  <a:gd name="f643" fmla="val 865"/>
                  <a:gd name="f644" fmla="val 862"/>
                  <a:gd name="f645" fmla="val 1025"/>
                  <a:gd name="f646" fmla="val 1032"/>
                  <a:gd name="f647" fmla="val 1039"/>
                  <a:gd name="f648" fmla="val 1046"/>
                  <a:gd name="f649" fmla="val 1077"/>
                  <a:gd name="f650" fmla="val 1084"/>
                  <a:gd name="f651" fmla="val 898"/>
                  <a:gd name="f652" fmla="val 895"/>
                  <a:gd name="f653" fmla="val 1082"/>
                  <a:gd name="f654" fmla="val 1089"/>
                  <a:gd name="f655" fmla="val 1091"/>
                  <a:gd name="f656" fmla="val 905"/>
                  <a:gd name="f657" fmla="val 1096"/>
                  <a:gd name="f658" fmla="val 1108"/>
                  <a:gd name="f659" fmla="val 1110"/>
                  <a:gd name="f660" fmla="val 964"/>
                  <a:gd name="f661" fmla="val 1115"/>
                  <a:gd name="f662" fmla="val 1127"/>
                  <a:gd name="f663" fmla="val 931"/>
                  <a:gd name="f664" fmla="val 936"/>
                  <a:gd name="f665" fmla="val 1129"/>
                  <a:gd name="f666" fmla="val 917"/>
                  <a:gd name="f667" fmla="val 907"/>
                  <a:gd name="f668" fmla="val 1174"/>
                  <a:gd name="f669" fmla="val 1179"/>
                  <a:gd name="f670" fmla="val 1243"/>
                  <a:gd name="f671" fmla="val 997"/>
                  <a:gd name="f672" fmla="val 1033"/>
                  <a:gd name="f673" fmla="val 1026"/>
                  <a:gd name="f674" fmla="val 1023"/>
                  <a:gd name="f675" fmla="val 1300"/>
                  <a:gd name="f676" fmla="val 1307"/>
                  <a:gd name="f677" fmla="val 1314"/>
                  <a:gd name="f678" fmla="val 1331"/>
                  <a:gd name="f679" fmla="val 1336"/>
                  <a:gd name="f680" fmla="val 1355"/>
                  <a:gd name="f681" fmla="val 1386"/>
                  <a:gd name="f682" fmla="val 1393"/>
                  <a:gd name="f683" fmla="val 1378"/>
                  <a:gd name="f684" fmla="val 1369"/>
                  <a:gd name="f685" fmla="val 1104"/>
                  <a:gd name="f686" fmla="val 1352"/>
                  <a:gd name="f687" fmla="val 1113"/>
                  <a:gd name="f688" fmla="val 1180"/>
                  <a:gd name="f689" fmla="val 1395"/>
                  <a:gd name="f690" fmla="val 1376"/>
                  <a:gd name="f691" fmla="val 1187"/>
                  <a:gd name="f692" fmla="val 1199"/>
                  <a:gd name="f693" fmla="val 1357"/>
                  <a:gd name="f694" fmla="val 1364"/>
                  <a:gd name="f695" fmla="val 1390"/>
                  <a:gd name="f696" fmla="val 1409"/>
                  <a:gd name="f697" fmla="val 1397"/>
                  <a:gd name="f698" fmla="val 1270"/>
                  <a:gd name="f699" fmla="val 1274"/>
                  <a:gd name="f700" fmla="val 1277"/>
                  <a:gd name="f701" fmla="val 1263"/>
                  <a:gd name="f702" fmla="val 1253"/>
                  <a:gd name="f703" fmla="val 1244"/>
                  <a:gd name="f704" fmla="val 1492"/>
                  <a:gd name="f705" fmla="val 1237"/>
                  <a:gd name="f706" fmla="val 1509"/>
                  <a:gd name="f707" fmla="val 1521"/>
                  <a:gd name="f708" fmla="val 1526"/>
                  <a:gd name="f709" fmla="val 1533"/>
                  <a:gd name="f710" fmla="val 1537"/>
                  <a:gd name="f711" fmla="val 1232"/>
                  <a:gd name="f712" fmla="val 1544"/>
                  <a:gd name="f713" fmla="val 1552"/>
                  <a:gd name="f714" fmla="val 1566"/>
                  <a:gd name="f715" fmla="val 1575"/>
                  <a:gd name="f716" fmla="val 1587"/>
                  <a:gd name="f717" fmla="val 1594"/>
                  <a:gd name="f718" fmla="val 1601"/>
                  <a:gd name="f719" fmla="val 1606"/>
                  <a:gd name="f720" fmla="val 1611"/>
                  <a:gd name="f721" fmla="val 1609"/>
                  <a:gd name="f722" fmla="val 1620"/>
                  <a:gd name="f723" fmla="val 1632"/>
                  <a:gd name="f724" fmla="val 1644"/>
                  <a:gd name="f725" fmla="val 1649"/>
                  <a:gd name="f726" fmla="val 1656"/>
                  <a:gd name="f727" fmla="val 1663"/>
                  <a:gd name="f728" fmla="val 1071"/>
                  <a:gd name="f729" fmla="val 1699"/>
                  <a:gd name="f730" fmla="val 1706"/>
                  <a:gd name="f731" fmla="val 1711"/>
                  <a:gd name="f732" fmla="val 1713"/>
                  <a:gd name="f733" fmla="val 1708"/>
                  <a:gd name="f734" fmla="val 1703"/>
                  <a:gd name="f735" fmla="val 1715"/>
                  <a:gd name="f736" fmla="val 1696"/>
                  <a:gd name="f737" fmla="val 1692"/>
                  <a:gd name="f738" fmla="val 993"/>
                  <a:gd name="f739" fmla="val 1739"/>
                  <a:gd name="f740" fmla="val 1748"/>
                  <a:gd name="f741" fmla="val 1753"/>
                  <a:gd name="f742" fmla="val 1760"/>
                  <a:gd name="f743" fmla="val 1763"/>
                  <a:gd name="f744" fmla="val 1770"/>
                  <a:gd name="f745" fmla="val 1772"/>
                  <a:gd name="f746" fmla="val 1775"/>
                  <a:gd name="f747" fmla="val 1782"/>
                  <a:gd name="f748" fmla="val 1789"/>
                  <a:gd name="f749" fmla="val 1796"/>
                  <a:gd name="f750" fmla="val 1801"/>
                  <a:gd name="f751" fmla="val 1798"/>
                  <a:gd name="f752" fmla="val 1794"/>
                  <a:gd name="f753" fmla="val 1777"/>
                  <a:gd name="f754" fmla="val 1791"/>
                  <a:gd name="f755" fmla="val 1784"/>
                  <a:gd name="f756" fmla="val 962"/>
                  <a:gd name="f757" fmla="val 1732"/>
                  <a:gd name="f758" fmla="val 1730"/>
                  <a:gd name="f759" fmla="val 1727"/>
                  <a:gd name="f760" fmla="val 1725"/>
                  <a:gd name="f761" fmla="val 1737"/>
                  <a:gd name="f762" fmla="val 1744"/>
                  <a:gd name="f763" fmla="val 1756"/>
                  <a:gd name="f764" fmla="val 1741"/>
                  <a:gd name="f765" fmla="val 1746"/>
                  <a:gd name="f766" fmla="val 1720"/>
                  <a:gd name="f767" fmla="val 1718"/>
                  <a:gd name="f768" fmla="val 1680"/>
                  <a:gd name="f769" fmla="val 1687"/>
                  <a:gd name="f770" fmla="val 1673"/>
                  <a:gd name="f771" fmla="val 1194"/>
                  <a:gd name="f772" fmla="val 1670"/>
                  <a:gd name="f773" fmla="val 1665"/>
                  <a:gd name="f774" fmla="val 1651"/>
                  <a:gd name="f775" fmla="val 1639"/>
                  <a:gd name="f776" fmla="val 1635"/>
                  <a:gd name="f777" fmla="val 1630"/>
                  <a:gd name="f778" fmla="val 1628"/>
                  <a:gd name="f779" fmla="val 1616"/>
                  <a:gd name="f780" fmla="val 1258"/>
                  <a:gd name="f781" fmla="val 1597"/>
                  <a:gd name="f782" fmla="val 1592"/>
                  <a:gd name="f783" fmla="val 1582"/>
                  <a:gd name="f784" fmla="val 1573"/>
                  <a:gd name="f785" fmla="val 1568"/>
                  <a:gd name="f786" fmla="val 1559"/>
                  <a:gd name="f787" fmla="val 1554"/>
                  <a:gd name="f788" fmla="val 1312"/>
                  <a:gd name="f789" fmla="val 1324"/>
                  <a:gd name="f790" fmla="val 1345"/>
                  <a:gd name="f791" fmla="val 1518"/>
                  <a:gd name="f792" fmla="val 1514"/>
                  <a:gd name="f793" fmla="val 1350"/>
                  <a:gd name="f794" fmla="val 1372"/>
                  <a:gd name="f795" fmla="val 1499"/>
                  <a:gd name="f796" fmla="val 1379"/>
                  <a:gd name="f797" fmla="val 1402"/>
                  <a:gd name="f798" fmla="val 1473"/>
                  <a:gd name="f799" fmla="val 1459"/>
                  <a:gd name="f800" fmla="val 1445"/>
                  <a:gd name="f801" fmla="val 1447"/>
                  <a:gd name="f802" fmla="val 1305"/>
                  <a:gd name="f803" fmla="val 1295"/>
                  <a:gd name="f804" fmla="val 1464"/>
                  <a:gd name="f805" fmla="val 1481"/>
                  <a:gd name="f806" fmla="val 1288"/>
                  <a:gd name="f807" fmla="val 1281"/>
                  <a:gd name="f808" fmla="val 1490"/>
                  <a:gd name="f809" fmla="val 1276"/>
                  <a:gd name="f810" fmla="val 1260"/>
                  <a:gd name="f811" fmla="val 1485"/>
                  <a:gd name="f812" fmla="val 1497"/>
                  <a:gd name="f813" fmla="val 1122"/>
                  <a:gd name="f814" fmla="val 1623"/>
                  <a:gd name="f815" fmla="val 1634"/>
                  <a:gd name="f816" fmla="val 1653"/>
                  <a:gd name="f817" fmla="val 1658"/>
                  <a:gd name="f818" fmla="val 1625"/>
                  <a:gd name="f819" fmla="val 1672"/>
                  <a:gd name="f820" fmla="val 1571"/>
                  <a:gd name="f821" fmla="val 1578"/>
                  <a:gd name="f822" fmla="val 1333"/>
                  <a:gd name="f823" fmla="val 1267"/>
                  <a:gd name="f824" fmla="val 1710"/>
                  <a:gd name="f825" fmla="val 1717"/>
                  <a:gd name="f826" fmla="val 1729"/>
                  <a:gd name="f827" fmla="val 1193"/>
                  <a:gd name="f828" fmla="val 1186"/>
                  <a:gd name="f829" fmla="val 1134"/>
                  <a:gd name="f830" fmla="val 1736"/>
                  <a:gd name="f831" fmla="val 1743"/>
                  <a:gd name="f832" fmla="val 1755"/>
                  <a:gd name="f833" fmla="val 1762"/>
                  <a:gd name="f834" fmla="val 1767"/>
                  <a:gd name="f835" fmla="val 1774"/>
                  <a:gd name="f836" fmla="val 1781"/>
                  <a:gd name="f837" fmla="val 1805"/>
                  <a:gd name="f838" fmla="val 1810"/>
                  <a:gd name="f839" fmla="val 1793"/>
                  <a:gd name="f840" fmla="val 1800"/>
                  <a:gd name="f841" fmla="val 1803"/>
                  <a:gd name="f842" fmla="val 1819"/>
                  <a:gd name="f843" fmla="val 1822"/>
                  <a:gd name="f844" fmla="val 1841"/>
                  <a:gd name="f845" fmla="val 1836"/>
                  <a:gd name="f846" fmla="val 1862"/>
                  <a:gd name="f847" fmla="val 1869"/>
                  <a:gd name="f848" fmla="val 1876"/>
                  <a:gd name="f849" fmla="val 1881"/>
                  <a:gd name="f850" fmla="val 1893"/>
                  <a:gd name="f851" fmla="val 1888"/>
                  <a:gd name="f852" fmla="val 1895"/>
                  <a:gd name="f853" fmla="val 1900"/>
                  <a:gd name="f854" fmla="val 1902"/>
                  <a:gd name="f855" fmla="val 1907"/>
                  <a:gd name="f856" fmla="val 1916"/>
                  <a:gd name="f857" fmla="val 1931"/>
                  <a:gd name="f858" fmla="val 1947"/>
                  <a:gd name="f859" fmla="val 1987"/>
                  <a:gd name="f860" fmla="val 2009"/>
                  <a:gd name="f861" fmla="val 2032"/>
                  <a:gd name="f862" fmla="val 2054"/>
                  <a:gd name="f863" fmla="val 2068"/>
                  <a:gd name="f864" fmla="val 2073"/>
                  <a:gd name="f865" fmla="val 2101"/>
                  <a:gd name="f866" fmla="val 2111"/>
                  <a:gd name="f867" fmla="val 2132"/>
                  <a:gd name="f868" fmla="val 2149"/>
                  <a:gd name="f869" fmla="val 2163"/>
                  <a:gd name="f870" fmla="val 2165"/>
                  <a:gd name="f871" fmla="val 2168"/>
                  <a:gd name="f872" fmla="val 2191"/>
                  <a:gd name="f873" fmla="val 2189"/>
                  <a:gd name="f874" fmla="val 2182"/>
                  <a:gd name="f875" fmla="val 2179"/>
                  <a:gd name="f876" fmla="val 2175"/>
                  <a:gd name="f877" fmla="val 2160"/>
                  <a:gd name="f878" fmla="val 2229"/>
                  <a:gd name="f879" fmla="val 2236"/>
                  <a:gd name="f880" fmla="val 2241"/>
                  <a:gd name="f881" fmla="val 2248"/>
                  <a:gd name="f882" fmla="val 2262"/>
                  <a:gd name="f883" fmla="val 2267"/>
                  <a:gd name="f884" fmla="val 2274"/>
                  <a:gd name="f885" fmla="val 2286"/>
                  <a:gd name="f886" fmla="val 2291"/>
                  <a:gd name="f887" fmla="val 2295"/>
                  <a:gd name="f888" fmla="val 2324"/>
                  <a:gd name="f889" fmla="val 2336"/>
                  <a:gd name="f890" fmla="val 2348"/>
                  <a:gd name="f891" fmla="val 2352"/>
                  <a:gd name="f892" fmla="val 2355"/>
                  <a:gd name="f893" fmla="val 2357"/>
                  <a:gd name="f894" fmla="val 2374"/>
                  <a:gd name="f895" fmla="val 2378"/>
                  <a:gd name="f896" fmla="val 2371"/>
                  <a:gd name="f897" fmla="val 2364"/>
                  <a:gd name="f898" fmla="val 2340"/>
                  <a:gd name="f899" fmla="val 2321"/>
                  <a:gd name="f900" fmla="val 2317"/>
                  <a:gd name="f901" fmla="val 2314"/>
                  <a:gd name="f902" fmla="val 2345"/>
                  <a:gd name="f903" fmla="val 2362"/>
                  <a:gd name="f904" fmla="val 2367"/>
                  <a:gd name="f905" fmla="val 2381"/>
                  <a:gd name="f906" fmla="val 2385"/>
                  <a:gd name="f907" fmla="val 2388"/>
                  <a:gd name="f908" fmla="val 2402"/>
                  <a:gd name="f909" fmla="val 2416"/>
                  <a:gd name="f910" fmla="val 2421"/>
                  <a:gd name="f911" fmla="val 2428"/>
                  <a:gd name="f912" fmla="val 2433"/>
                  <a:gd name="f913" fmla="val 2414"/>
                  <a:gd name="f914" fmla="val 2393"/>
                  <a:gd name="f915" fmla="val 2423"/>
                  <a:gd name="f916" fmla="val 2478"/>
                  <a:gd name="f917" fmla="val 2480"/>
                  <a:gd name="f918" fmla="val 2485"/>
                  <a:gd name="f919" fmla="val 2487"/>
                  <a:gd name="f920" fmla="val 2490"/>
                  <a:gd name="f921" fmla="val 2492"/>
                  <a:gd name="f922" fmla="val 2502"/>
                  <a:gd name="f923" fmla="val 2506"/>
                  <a:gd name="f924" fmla="val 1326"/>
                  <a:gd name="f925" fmla="val 2518"/>
                  <a:gd name="f926" fmla="val 2520"/>
                  <a:gd name="f927" fmla="val 2525"/>
                  <a:gd name="f928" fmla="val 2542"/>
                  <a:gd name="f929" fmla="val 2523"/>
                  <a:gd name="f930" fmla="val 2532"/>
                  <a:gd name="f931" fmla="val 2554"/>
                  <a:gd name="f932" fmla="val 2547"/>
                  <a:gd name="f933" fmla="val 2582"/>
                  <a:gd name="f934" fmla="val 2589"/>
                  <a:gd name="f935" fmla="val 2592"/>
                  <a:gd name="f936" fmla="val 2594"/>
                  <a:gd name="f937" fmla="val 2601"/>
                  <a:gd name="f938" fmla="val 2606"/>
                  <a:gd name="f939" fmla="val 2615"/>
                  <a:gd name="f940" fmla="val 2620"/>
                  <a:gd name="f941" fmla="val 2627"/>
                  <a:gd name="f942" fmla="val 2637"/>
                  <a:gd name="f943" fmla="val 2658"/>
                  <a:gd name="f944" fmla="val 2660"/>
                  <a:gd name="f945" fmla="val 1457"/>
                  <a:gd name="f946" fmla="val 2667"/>
                  <a:gd name="f947" fmla="val 2684"/>
                  <a:gd name="f948" fmla="val 2674"/>
                  <a:gd name="f949" fmla="val 2663"/>
                  <a:gd name="f950" fmla="val 2672"/>
                  <a:gd name="f951" fmla="val 1528"/>
                  <a:gd name="f952" fmla="val 2682"/>
                  <a:gd name="f953" fmla="val 2689"/>
                  <a:gd name="f954" fmla="val 2705"/>
                  <a:gd name="f955" fmla="val 2717"/>
                  <a:gd name="f956" fmla="val 2715"/>
                  <a:gd name="f957" fmla="val 2729"/>
                  <a:gd name="f958" fmla="val 2734"/>
                  <a:gd name="f959" fmla="val 2743"/>
                  <a:gd name="f960" fmla="val 2746"/>
                  <a:gd name="f961" fmla="val 2753"/>
                  <a:gd name="f962" fmla="val 2755"/>
                  <a:gd name="f963" fmla="val 2762"/>
                  <a:gd name="f964" fmla="val 2772"/>
                  <a:gd name="f965" fmla="val 2788"/>
                  <a:gd name="f966" fmla="val 2791"/>
                  <a:gd name="f967" fmla="val 784"/>
                  <a:gd name="f968" fmla="val 816"/>
                  <a:gd name="f969" fmla="val 789"/>
                  <a:gd name="f970" fmla="val 779"/>
                  <a:gd name="f971" fmla="val 800"/>
                  <a:gd name="f972" fmla="val 770"/>
                  <a:gd name="f973" fmla="val 795"/>
                  <a:gd name="f974" fmla="val 765"/>
                  <a:gd name="f975" fmla="val 760"/>
                  <a:gd name="f976" fmla="val 756"/>
                  <a:gd name="f977" fmla="val 788"/>
                  <a:gd name="f978" fmla="val 786"/>
                  <a:gd name="f979" fmla="val 753"/>
                  <a:gd name="f980" fmla="val 781"/>
                  <a:gd name="f981" fmla="val 749"/>
                  <a:gd name="f982" fmla="val 778"/>
                  <a:gd name="f983" fmla="val 739"/>
                  <a:gd name="f984" fmla="val 767"/>
                  <a:gd name="f985" fmla="val 737"/>
                  <a:gd name="f986" fmla="val 752"/>
                  <a:gd name="f987" fmla="val 732"/>
                  <a:gd name="f988" fmla="val 727"/>
                  <a:gd name="f989" fmla="val 743"/>
                  <a:gd name="f990" fmla="val 722"/>
                  <a:gd name="f991" fmla="val 718"/>
                  <a:gd name="f992" fmla="val 706"/>
                  <a:gd name="f993" fmla="val 699"/>
                  <a:gd name="f994" fmla="val 694"/>
                  <a:gd name="f995" fmla="val 687"/>
                  <a:gd name="f996" fmla="val 682"/>
                  <a:gd name="f997" fmla="val 685"/>
                  <a:gd name="f998" fmla="val 677"/>
                  <a:gd name="f999" fmla="val 673"/>
                  <a:gd name="f1000" fmla="val 668"/>
                  <a:gd name="f1001" fmla="val 666"/>
                  <a:gd name="f1002" fmla="val 663"/>
                  <a:gd name="f1003" fmla="val 757"/>
                  <a:gd name="f1004" fmla="val 764"/>
                  <a:gd name="f1005" fmla="val 670"/>
                  <a:gd name="f1006" fmla="val 769"/>
                  <a:gd name="f1007" fmla="val 689"/>
                  <a:gd name="f1008" fmla="val 762"/>
                  <a:gd name="f1009" fmla="val 703"/>
                  <a:gd name="f1010" fmla="val 715"/>
                  <a:gd name="f1011" fmla="val 776"/>
                  <a:gd name="f1012" fmla="val 720"/>
                  <a:gd name="f1013" fmla="val 790"/>
                  <a:gd name="f1014" fmla="val 802"/>
                  <a:gd name="f1015" fmla="val 804"/>
                  <a:gd name="f1016" fmla="val 812"/>
                  <a:gd name="f1017" fmla="val 814"/>
                  <a:gd name="f1018" fmla="val 828"/>
                  <a:gd name="f1019" fmla="val 833"/>
                  <a:gd name="f1020" fmla="val 741"/>
                  <a:gd name="f1021" fmla="val 744"/>
                  <a:gd name="f1022" fmla="val 746"/>
                  <a:gd name="f1023" fmla="val 819"/>
                  <a:gd name="f1024" fmla="val 758"/>
                  <a:gd name="f1025" fmla="val 545"/>
                  <a:gd name="f1026" fmla="val 538"/>
                  <a:gd name="f1027" fmla="val 531"/>
                  <a:gd name="f1028" fmla="val 526"/>
                  <a:gd name="f1029" fmla="val 521"/>
                  <a:gd name="f1030" fmla="val 1044"/>
                  <a:gd name="f1031" fmla="val 516"/>
                  <a:gd name="f1032" fmla="val 1051"/>
                  <a:gd name="f1033" fmla="val 1058"/>
                  <a:gd name="f1034" fmla="val 533"/>
                  <a:gd name="f1035" fmla="val 542"/>
                  <a:gd name="f1036" fmla="val 550"/>
                  <a:gd name="f1037" fmla="val 1087"/>
                  <a:gd name="f1038" fmla="val 1812"/>
                  <a:gd name="f1039" fmla="val 1824"/>
                  <a:gd name="f1040" fmla="val 1871"/>
                  <a:gd name="f1041" fmla="val 857"/>
                  <a:gd name="f1042" fmla="val 855"/>
                  <a:gd name="f1043" fmla="val 853"/>
                  <a:gd name="f1044" fmla="val 846"/>
                  <a:gd name="f1045" fmla="val 843"/>
                  <a:gd name="f1046" fmla="val 839"/>
                  <a:gd name="f1047" fmla="val 836"/>
                  <a:gd name="f1048" fmla="val 834"/>
                  <a:gd name="f1049" fmla="val 827"/>
                  <a:gd name="f1050" fmla="val 824"/>
                  <a:gd name="f1051" fmla="val 822"/>
                  <a:gd name="f1052" fmla="val 815"/>
                  <a:gd name="f1053" fmla="val 810"/>
                  <a:gd name="f1054" fmla="val 805"/>
                  <a:gd name="f1055" fmla="val 803"/>
                  <a:gd name="f1056" fmla="val 782"/>
                  <a:gd name="f1057" fmla="val 777"/>
                  <a:gd name="f1058" fmla="val 772"/>
                  <a:gd name="f1059" fmla="val 791"/>
                  <a:gd name="f1060" fmla="val 817"/>
                  <a:gd name="f1061" fmla="val 829"/>
                  <a:gd name="f1062" fmla="val 848"/>
                  <a:gd name="f1063" fmla="val 1914"/>
                  <a:gd name="f1064" fmla="val 1909"/>
                  <a:gd name="f1065" fmla="val 1523"/>
                  <a:gd name="f1066" fmla="val 2438"/>
                  <a:gd name="f1067" fmla="val 2457"/>
                  <a:gd name="f1068" fmla="val 2466"/>
                  <a:gd name="f1069" fmla="val 2471"/>
                  <a:gd name="f1070" fmla="val 2497"/>
                  <a:gd name="f1071" fmla="val 2509"/>
                  <a:gd name="f1072" fmla="val 2511"/>
                  <a:gd name="f1073" fmla="val 2499"/>
                  <a:gd name="f1074" fmla="val 2473"/>
                  <a:gd name="f1075" fmla="val 2461"/>
                  <a:gd name="f1076" fmla="val 2407"/>
                  <a:gd name="f1077" fmla="val 2395"/>
                  <a:gd name="f1078" fmla="val 2390"/>
                  <a:gd name="f1079" fmla="val 2404"/>
                  <a:gd name="f1080" fmla="val 1590"/>
                  <a:gd name="f1081" fmla="val 2464"/>
                  <a:gd name="f1082" fmla="val 2435"/>
                  <a:gd name="f1083" fmla="val 2447"/>
                  <a:gd name="f1084" fmla="val 559"/>
                  <a:gd name="f1085" fmla="val 561"/>
                  <a:gd name="f1086" fmla="val 564"/>
                  <a:gd name="f1087" fmla="val 571"/>
                  <a:gd name="f1088" fmla="val 576"/>
                  <a:gd name="f1089" fmla="val 2584"/>
                  <a:gd name="f1090" fmla="val 2577"/>
                  <a:gd name="f1091" fmla="val 2570"/>
                  <a:gd name="f1092" fmla="val 2568"/>
                  <a:gd name="f1093" fmla="val 2573"/>
                  <a:gd name="f1094" fmla="val 2563"/>
                  <a:gd name="f1095" fmla="val 2561"/>
                  <a:gd name="f1096" fmla="val 2530"/>
                  <a:gd name="f1097" fmla="val 2537"/>
                  <a:gd name="f1098" fmla="val 2551"/>
                  <a:gd name="f1099" fmla="val 2544"/>
                  <a:gd name="f1100" fmla="val 2599"/>
                  <a:gd name="f1101" fmla="val 2611"/>
                  <a:gd name="f1102" fmla="val 592"/>
                  <a:gd name="f1103" fmla="val 587"/>
                  <a:gd name="f1104" fmla="val 580"/>
                  <a:gd name="f1105" fmla="val 585"/>
                  <a:gd name="f1106" fmla="val 595"/>
                  <a:gd name="f1107" fmla="val 2625"/>
                  <a:gd name="f1108" fmla="val 2639"/>
                  <a:gd name="f1109" fmla="val 2644"/>
                  <a:gd name="f1110" fmla="val 2618"/>
                  <a:gd name="f1111" fmla="val 2603"/>
                  <a:gd name="f1112" fmla="val 2708"/>
                  <a:gd name="f1113" fmla="val 2698"/>
                  <a:gd name="f1114" fmla="val 2696"/>
                  <a:gd name="f1115" fmla="val 2651"/>
                  <a:gd name="f1116" fmla="val 2580"/>
                  <a:gd name="f1117" fmla="val 2634"/>
                  <a:gd name="f1118" fmla="val 2719"/>
                  <a:gd name="f1119" fmla="val 2724"/>
                  <a:gd name="f1120" fmla="val 2727"/>
                  <a:gd name="f1121" fmla="val 2738"/>
                  <a:gd name="f1122" fmla="val 2710"/>
                  <a:gd name="f1123" fmla="val 2701"/>
                  <a:gd name="f1124" fmla="val 1813"/>
                  <a:gd name="f1125" fmla="val 1099"/>
                  <a:gd name="f1126" fmla="val 1808"/>
                  <a:gd name="f1127" fmla="val 860"/>
                  <a:gd name="f1128" fmla="val 850"/>
                  <a:gd name="f1129" fmla="val 1817"/>
                  <a:gd name="f1130" fmla="val 1829"/>
                  <a:gd name="f1131" fmla="val 1834"/>
                  <a:gd name="f1132" fmla="val 820"/>
                  <a:gd name="f1133" fmla="val 1831"/>
                  <a:gd name="f1134" fmla="val 1820"/>
                  <a:gd name="f1135" fmla="val 1848"/>
                  <a:gd name="f1136" fmla="val 1843"/>
                  <a:gd name="f1137" fmla="val 1853"/>
                  <a:gd name="f1138" fmla="val 1858"/>
                  <a:gd name="f1139" fmla="val 1850"/>
                  <a:gd name="f1140" fmla="val 775"/>
                  <a:gd name="f1141" fmla="val 751"/>
                  <a:gd name="f1142" fmla="val 1846"/>
                  <a:gd name="f1143" fmla="val 1860"/>
                  <a:gd name="f1144" fmla="val 1879"/>
                  <a:gd name="f1145" fmla="val 1872"/>
                  <a:gd name="f1146" fmla="val 1867"/>
                  <a:gd name="f1147" fmla="val 1865"/>
                  <a:gd name="f1148" fmla="val 711"/>
                  <a:gd name="f1149" fmla="val 1877"/>
                  <a:gd name="f1150" fmla="val 692"/>
                  <a:gd name="f1151" fmla="val 675"/>
                  <a:gd name="f1152" fmla="val 680"/>
                  <a:gd name="f1153" fmla="val 1884"/>
                  <a:gd name="f1154" fmla="val 696"/>
                  <a:gd name="f1155" fmla="val 1891"/>
                  <a:gd name="f1156" fmla="val 1898"/>
                  <a:gd name="f1157" fmla="val 1896"/>
                  <a:gd name="f1158" fmla="val 1910"/>
                  <a:gd name="f1159" fmla="val 651"/>
                  <a:gd name="f1160" fmla="val 644"/>
                  <a:gd name="f1161" fmla="val 1917"/>
                  <a:gd name="f1162" fmla="val 640"/>
                  <a:gd name="f1163" fmla="val 635"/>
                  <a:gd name="f1164" fmla="val 628"/>
                  <a:gd name="f1165" fmla="val 1922"/>
                  <a:gd name="f1166" fmla="val 630"/>
                  <a:gd name="f1167" fmla="val 1929"/>
                  <a:gd name="f1168" fmla="val 637"/>
                  <a:gd name="f1169" fmla="val 647"/>
                  <a:gd name="f1170" fmla="val 649"/>
                  <a:gd name="f1171" fmla="val 654"/>
                  <a:gd name="f1172" fmla="val 656"/>
                  <a:gd name="f1173" fmla="val 658"/>
                  <a:gd name="f1174" fmla="val 661"/>
                  <a:gd name="f1175" fmla="val 1905"/>
                  <a:gd name="f1176" fmla="val 730"/>
                  <a:gd name="f1177" fmla="val 725"/>
                  <a:gd name="f1178" fmla="val 734"/>
                  <a:gd name="f1179" fmla="val 621"/>
                  <a:gd name="f1180" fmla="val 616"/>
                  <a:gd name="f1181" fmla="val 609"/>
                  <a:gd name="f1182" fmla="val 604"/>
                  <a:gd name="f1183" fmla="val 599"/>
                  <a:gd name="f1184" fmla="val 1903"/>
                  <a:gd name="f1185" fmla="val 1915"/>
                  <a:gd name="f1186" fmla="val 590"/>
                  <a:gd name="f1187" fmla="val 583"/>
                  <a:gd name="f1188" fmla="val 578"/>
                  <a:gd name="f1189" fmla="val 568"/>
                  <a:gd name="f1190" fmla="val 1936"/>
                  <a:gd name="f1191" fmla="val 566"/>
                  <a:gd name="f1192" fmla="val 1941"/>
                  <a:gd name="f1193" fmla="val 1948"/>
                  <a:gd name="f1194" fmla="val 554"/>
                  <a:gd name="f1195" fmla="val 547"/>
                  <a:gd name="f1196" fmla="val 1955"/>
                  <a:gd name="f1197" fmla="val 1943"/>
                  <a:gd name="f1198" fmla="val 618"/>
                  <a:gd name="f1199" fmla="val 625"/>
                  <a:gd name="f1200" fmla="val 507"/>
                  <a:gd name="f1201" fmla="val 504"/>
                  <a:gd name="f1202" fmla="val 495"/>
                  <a:gd name="f1203" fmla="val 493"/>
                  <a:gd name="f1204" fmla="val 500"/>
                  <a:gd name="f1205" fmla="val 509"/>
                  <a:gd name="f1206" fmla="val 512"/>
                  <a:gd name="f1207" fmla="val 450"/>
                  <a:gd name="f1208" fmla="val 443"/>
                  <a:gd name="f1209" fmla="val 441"/>
                  <a:gd name="f1210" fmla="val 1962"/>
                  <a:gd name="f1211" fmla="val 445"/>
                  <a:gd name="f1212" fmla="val 448"/>
                  <a:gd name="f1213" fmla="val 1960"/>
                  <a:gd name="f1214" fmla="val 452"/>
                  <a:gd name="f1215" fmla="val 455"/>
                  <a:gd name="f1216" fmla="val 244"/>
                  <a:gd name="f1217" fmla="val 234"/>
                  <a:gd name="f1218" fmla="val 225"/>
                  <a:gd name="f1219" fmla="val 227"/>
                  <a:gd name="f1220" fmla="val 220"/>
                  <a:gd name="f1221" fmla="val 208"/>
                  <a:gd name="f1222" fmla="val 192"/>
                  <a:gd name="f1223" fmla="val 175"/>
                  <a:gd name="f1224" fmla="val 170"/>
                  <a:gd name="f1225" fmla="val 173"/>
                  <a:gd name="f1226" fmla="val 206"/>
                  <a:gd name="f1227" fmla="val 239"/>
                  <a:gd name="f1228" fmla="val 237"/>
                  <a:gd name="f1229" fmla="val 246"/>
                  <a:gd name="f1230" fmla="val 249"/>
                  <a:gd name="f1231" fmla="val 1933"/>
                  <a:gd name="f1232" fmla="val 251"/>
                  <a:gd name="f1233" fmla="val 341"/>
                  <a:gd name="f1234" fmla="val 336"/>
                  <a:gd name="f1235" fmla="val 334"/>
                  <a:gd name="f1236" fmla="val 329"/>
                  <a:gd name="f1237" fmla="val 1967"/>
                  <a:gd name="f1238" fmla="val 339"/>
                  <a:gd name="f1239" fmla="val 348"/>
                  <a:gd name="f1240" fmla="val 346"/>
                  <a:gd name="f1241" fmla="val 298"/>
                  <a:gd name="f1242" fmla="val 1974"/>
                  <a:gd name="f1243" fmla="val 284"/>
                  <a:gd name="f1244" fmla="val 272"/>
                  <a:gd name="f1245" fmla="val 268"/>
                  <a:gd name="f1246" fmla="val 258"/>
                  <a:gd name="f1247" fmla="val 253"/>
                  <a:gd name="f1248" fmla="val 263"/>
                  <a:gd name="f1249" fmla="val 275"/>
                  <a:gd name="f1250" fmla="val 282"/>
                  <a:gd name="f1251" fmla="val 289"/>
                  <a:gd name="f1252" fmla="val 294"/>
                  <a:gd name="f1253" fmla="val 303"/>
                  <a:gd name="f1254" fmla="val 128"/>
                  <a:gd name="f1255" fmla="val 125"/>
                  <a:gd name="f1256" fmla="val 123"/>
                  <a:gd name="f1257" fmla="val 118"/>
                  <a:gd name="f1258" fmla="val 121"/>
                  <a:gd name="f1259" fmla="val 130"/>
                  <a:gd name="f1260" fmla="val 90"/>
                  <a:gd name="f1261" fmla="val 83"/>
                  <a:gd name="f1262" fmla="val 80"/>
                  <a:gd name="f1263" fmla="val 73"/>
                  <a:gd name="f1264" fmla="val 71"/>
                  <a:gd name="f1265" fmla="val 76"/>
                  <a:gd name="f1266" fmla="val 92"/>
                  <a:gd name="f1267" fmla="val 97"/>
                  <a:gd name="f1268" fmla="val 99"/>
                  <a:gd name="f1269" fmla="val 59"/>
                  <a:gd name="f1270" fmla="val 54"/>
                  <a:gd name="f1271" fmla="val 52"/>
                  <a:gd name="f1272" fmla="val 47"/>
                  <a:gd name="f1273" fmla="val 26"/>
                  <a:gd name="f1274" fmla="val 31"/>
                  <a:gd name="f1275" fmla="val 35"/>
                  <a:gd name="f1276" fmla="val 43"/>
                  <a:gd name="f1277" fmla="val 66"/>
                  <a:gd name="f1278" fmla="val 21"/>
                  <a:gd name="f1279" fmla="val 14"/>
                  <a:gd name="f1280" fmla="val 2"/>
                  <a:gd name="f1281" fmla="val 7"/>
                  <a:gd name="f1282" fmla="val 9"/>
                  <a:gd name="f1283" fmla="val 12"/>
                  <a:gd name="f1284" fmla="val 16"/>
                  <a:gd name="f1285" fmla="val 24"/>
                  <a:gd name="f1286" fmla="val 111"/>
                  <a:gd name="f1287" fmla="val 104"/>
                  <a:gd name="f1288" fmla="+- 0 0 -90"/>
                  <a:gd name="f1289" fmla="*/ f3 1 2800"/>
                  <a:gd name="f1290" fmla="*/ f4 1 1976"/>
                  <a:gd name="f1291" fmla="+- f7 0 f5"/>
                  <a:gd name="f1292" fmla="+- f6 0 f5"/>
                  <a:gd name="f1293" fmla="*/ f1288 f0 1"/>
                  <a:gd name="f1294" fmla="*/ f1292 1 2800"/>
                  <a:gd name="f1295" fmla="*/ f1291 1 1976"/>
                  <a:gd name="f1296" fmla="*/ 2172239 f1292 1"/>
                  <a:gd name="f1297" fmla="*/ 1106305 f1291 1"/>
                  <a:gd name="f1298" fmla="*/ 1933541 f1292 1"/>
                  <a:gd name="f1299" fmla="*/ 1051546 f1291 1"/>
                  <a:gd name="f1300" fmla="*/ 1680298 f1292 1"/>
                  <a:gd name="f1301" fmla="*/ 329410 f1291 1"/>
                  <a:gd name="f1302" fmla="*/ 1380000 f1292 1"/>
                  <a:gd name="f1303" fmla="*/ 97540 f1291 1"/>
                  <a:gd name="f1304" fmla="*/ 1212313 f1292 1"/>
                  <a:gd name="f1305" fmla="*/ 12834 f1291 1"/>
                  <a:gd name="f1306" fmla="*/ 1037781 f1292 1"/>
                  <a:gd name="f1307" fmla="*/ 962493 f1292 1"/>
                  <a:gd name="f1308" fmla="*/ 390159 f1291 1"/>
                  <a:gd name="f1309" fmla="*/ 989015 f1292 1"/>
                  <a:gd name="f1310" fmla="*/ 465452 f1291 1"/>
                  <a:gd name="f1311" fmla="*/ 756305 f1292 1"/>
                  <a:gd name="f1312" fmla="*/ 471442 f1291 1"/>
                  <a:gd name="f1313" fmla="*/ 918004 f1292 1"/>
                  <a:gd name="f1314" fmla="*/ 631441 f1291 1"/>
                  <a:gd name="f1315" fmla="*/ 855549 f1292 1"/>
                  <a:gd name="f1316" fmla="*/ 757216 f1291 1"/>
                  <a:gd name="f1317" fmla="*/ 740050 f1292 1"/>
                  <a:gd name="f1318" fmla="*/ 885557 f1291 1"/>
                  <a:gd name="f1319" fmla="*/ 810205 f1292 1"/>
                  <a:gd name="f1320" fmla="*/ 972830 f1291 1"/>
                  <a:gd name="f1321" fmla="*/ 875227 f1292 1"/>
                  <a:gd name="f1322" fmla="*/ 1039567 f1291 1"/>
                  <a:gd name="f1323" fmla="*/ 1023237 f1292 1"/>
                  <a:gd name="f1324" fmla="*/ 1169620 f1291 1"/>
                  <a:gd name="f1325" fmla="*/ 1049759 f1292 1"/>
                  <a:gd name="f1326" fmla="*/ 1311651 f1291 1"/>
                  <a:gd name="f1327" fmla="*/ 897471 f1292 1"/>
                  <a:gd name="f1328" fmla="*/ 1449405 f1291 1"/>
                  <a:gd name="f1329" fmla="*/ 818760 f1292 1"/>
                  <a:gd name="f1330" fmla="*/ 1522132 f1291 1"/>
                  <a:gd name="f1331" fmla="*/ 950515 f1292 1"/>
                  <a:gd name="f1332" fmla="*/ 1465661 f1291 1"/>
                  <a:gd name="f1333" fmla="*/ 1064303 f1292 1"/>
                  <a:gd name="f1334" fmla="*/ 1384378 f1291 1"/>
                  <a:gd name="f1335" fmla="*/ 1214024 f1292 1"/>
                  <a:gd name="f1336" fmla="*/ 1248336 f1291 1"/>
                  <a:gd name="f1337" fmla="*/ 1279046 f1292 1"/>
                  <a:gd name="f1338" fmla="*/ 1090048 f1291 1"/>
                  <a:gd name="f1339" fmla="*/ 1400534 f1292 1"/>
                  <a:gd name="f1340" fmla="*/ 954006 f1291 1"/>
                  <a:gd name="f1341" fmla="*/ 1317545 f1292 1"/>
                  <a:gd name="f1342" fmla="*/ 1138818 f1291 1"/>
                  <a:gd name="f1343" fmla="*/ 1422778 f1292 1"/>
                  <a:gd name="f1344" fmla="*/ 1066091 f1291 1"/>
                  <a:gd name="f1345" fmla="*/ 1455289 f1292 1"/>
                  <a:gd name="f1346" fmla="*/ 995075 f1291 1"/>
                  <a:gd name="f1347" fmla="*/ 1536566 f1292 1"/>
                  <a:gd name="f1348" fmla="*/ 982241 f1291 1"/>
                  <a:gd name="f1349" fmla="*/ 1718798 f1292 1"/>
                  <a:gd name="f1350" fmla="*/ 1031011 f1291 1"/>
                  <a:gd name="f1351" fmla="*/ 1852263 f1292 1"/>
                  <a:gd name="f1352" fmla="*/ 1047268 f1291 1"/>
                  <a:gd name="f1353" fmla="*/ 1985729 f1292 1"/>
                  <a:gd name="f1354" fmla="*/ 1084059 f1291 1"/>
                  <a:gd name="f1355" fmla="*/ 2065295 f1292 1"/>
                  <a:gd name="f1356" fmla="*/ 1082348 f1291 1"/>
                  <a:gd name="f1357" fmla="*/ 2160261 f1292 1"/>
                  <a:gd name="f1358" fmla="*/ 1128551 f1291 1"/>
                  <a:gd name="f1359" fmla="*/ 2296293 f1292 1"/>
                  <a:gd name="f1360" fmla="*/ 1309085 f1291 1"/>
                  <a:gd name="f1361" fmla="*/ 654495 f1292 1"/>
                  <a:gd name="f1362" fmla="*/ 680211 f1291 1"/>
                  <a:gd name="f1363" fmla="*/ 632251 f1292 1"/>
                  <a:gd name="f1364" fmla="*/ 712724 f1291 1"/>
                  <a:gd name="f1365" fmla="*/ 1491222 f1292 1"/>
                  <a:gd name="f1366" fmla="*/ 1027589 f1291 1"/>
                  <a:gd name="f1367" fmla="*/ 715239 f1292 1"/>
                  <a:gd name="f1368" fmla="*/ 989086 f1291 1"/>
                  <a:gd name="f1369" fmla="*/ 1505766 f1292 1"/>
                  <a:gd name="f1370" fmla="*/ 1292734 f1292 1"/>
                  <a:gd name="f1371" fmla="*/ 1226090 f1291 1"/>
                  <a:gd name="f1372" fmla="*/ 1273057 f1292 1"/>
                  <a:gd name="f1373" fmla="*/ 1242347 f1291 1"/>
                  <a:gd name="f1374" fmla="*/ 2144006 f1292 1"/>
                  <a:gd name="f1375" fmla="*/ 1143096 f1291 1"/>
                  <a:gd name="f1376" fmla="*/ 2050751 f1292 1"/>
                  <a:gd name="f1377" fmla="*/ 1126839 f1291 1"/>
                  <a:gd name="f1378" fmla="*/ 1252524 f1292 1"/>
                  <a:gd name="f1379" fmla="*/ 1292828 f1291 1"/>
                  <a:gd name="f1380" fmla="*/ 1209746 f1292 1"/>
                  <a:gd name="f1381" fmla="*/ 1357854 f1291 1"/>
                  <a:gd name="f1382" fmla="*/ 1303001 f1292 1"/>
                  <a:gd name="f1383" fmla="*/ 1319352 f1291 1"/>
                  <a:gd name="f1384" fmla="*/ 2102084 f1292 1"/>
                  <a:gd name="f1385" fmla="*/ 1227802 f1291 1"/>
                  <a:gd name="f1386" fmla="*/ 2210738 f1292 1"/>
                  <a:gd name="f1387" fmla="*/ 2180794 f1292 1"/>
                  <a:gd name="f1388" fmla="*/ 1244058 f1291 1"/>
                  <a:gd name="f1389" fmla="*/ 500496 f1292 1"/>
                  <a:gd name="f1390" fmla="*/ 1317641 f1291 1"/>
                  <a:gd name="f1391" fmla="*/ 2245816 f1292 1"/>
                  <a:gd name="f1392" fmla="*/ 1258604 f1291 1"/>
                  <a:gd name="f1393" fmla="*/ 2269771 f1292 1"/>
                  <a:gd name="f1394" fmla="*/ 1303095 f1291 1"/>
                  <a:gd name="f1395" fmla="*/ 2253516 f1292 1"/>
                  <a:gd name="f1396" fmla="*/ 1339887 f1291 1"/>
                  <a:gd name="f1397" fmla="*/ 2316826 f1292 1"/>
                  <a:gd name="f1398" fmla="*/ 1337320 f1291 1"/>
                  <a:gd name="f1399" fmla="*/ 941959 f1292 1"/>
                  <a:gd name="f1400" fmla="*/ 1518709 f1291 1"/>
                  <a:gd name="f1401" fmla="*/ 958215 f1292 1"/>
                  <a:gd name="f1402" fmla="*/ 1538388 f1291 1"/>
                  <a:gd name="f1403" fmla="*/ 784538 f1292 1"/>
                  <a:gd name="f1404" fmla="*/ 1557212 f1291 1"/>
                  <a:gd name="f1405" fmla="*/ 650217 f1292 1"/>
                  <a:gd name="f1406" fmla="*/ 1591436 f1291 1"/>
                  <a:gd name="f1407" fmla="*/ 553540 f1292 1"/>
                  <a:gd name="f1408" fmla="*/ 1650473 f1291 1"/>
                  <a:gd name="f1409" fmla="*/ 485952 f1292 1"/>
                  <a:gd name="f1410" fmla="*/ 1647906 f1291 1"/>
                  <a:gd name="f1411" fmla="*/ 200198 f1292 1"/>
                  <a:gd name="f1412" fmla="*/ 1641917 f1291 1"/>
                  <a:gd name="f1413" fmla="*/ 251531 f1292 1"/>
                  <a:gd name="f1414" fmla="*/ 1690687 f1291 1"/>
                  <a:gd name="f1415" fmla="*/ 46200 f1292 1"/>
                  <a:gd name="f1416" fmla="*/ 1652185 f1291 1"/>
                  <a:gd name="f1417" fmla="*/ f1293 1 f2"/>
                  <a:gd name="f1418" fmla="*/ f1296 1 2800"/>
                  <a:gd name="f1419" fmla="*/ f1297 1 1976"/>
                  <a:gd name="f1420" fmla="*/ f1298 1 2800"/>
                  <a:gd name="f1421" fmla="*/ f1299 1 1976"/>
                  <a:gd name="f1422" fmla="*/ f1300 1 2800"/>
                  <a:gd name="f1423" fmla="*/ f1301 1 1976"/>
                  <a:gd name="f1424" fmla="*/ f1302 1 2800"/>
                  <a:gd name="f1425" fmla="*/ f1303 1 1976"/>
                  <a:gd name="f1426" fmla="*/ f1304 1 2800"/>
                  <a:gd name="f1427" fmla="*/ f1305 1 1976"/>
                  <a:gd name="f1428" fmla="*/ f1306 1 2800"/>
                  <a:gd name="f1429" fmla="*/ f1307 1 2800"/>
                  <a:gd name="f1430" fmla="*/ f1308 1 1976"/>
                  <a:gd name="f1431" fmla="*/ f1309 1 2800"/>
                  <a:gd name="f1432" fmla="*/ f1310 1 1976"/>
                  <a:gd name="f1433" fmla="*/ f1311 1 2800"/>
                  <a:gd name="f1434" fmla="*/ f1312 1 1976"/>
                  <a:gd name="f1435" fmla="*/ f1313 1 2800"/>
                  <a:gd name="f1436" fmla="*/ f1314 1 1976"/>
                  <a:gd name="f1437" fmla="*/ f1315 1 2800"/>
                  <a:gd name="f1438" fmla="*/ f1316 1 1976"/>
                  <a:gd name="f1439" fmla="*/ f1317 1 2800"/>
                  <a:gd name="f1440" fmla="*/ f1318 1 1976"/>
                  <a:gd name="f1441" fmla="*/ f1319 1 2800"/>
                  <a:gd name="f1442" fmla="*/ f1320 1 1976"/>
                  <a:gd name="f1443" fmla="*/ f1321 1 2800"/>
                  <a:gd name="f1444" fmla="*/ f1322 1 1976"/>
                  <a:gd name="f1445" fmla="*/ f1323 1 2800"/>
                  <a:gd name="f1446" fmla="*/ f1324 1 1976"/>
                  <a:gd name="f1447" fmla="*/ f1325 1 2800"/>
                  <a:gd name="f1448" fmla="*/ f1326 1 1976"/>
                  <a:gd name="f1449" fmla="*/ f1327 1 2800"/>
                  <a:gd name="f1450" fmla="*/ f1328 1 1976"/>
                  <a:gd name="f1451" fmla="*/ f1329 1 2800"/>
                  <a:gd name="f1452" fmla="*/ f1330 1 1976"/>
                  <a:gd name="f1453" fmla="*/ f1331 1 2800"/>
                  <a:gd name="f1454" fmla="*/ f1332 1 1976"/>
                  <a:gd name="f1455" fmla="*/ f1333 1 2800"/>
                  <a:gd name="f1456" fmla="*/ f1334 1 1976"/>
                  <a:gd name="f1457" fmla="*/ f1335 1 2800"/>
                  <a:gd name="f1458" fmla="*/ f1336 1 1976"/>
                  <a:gd name="f1459" fmla="*/ f1337 1 2800"/>
                  <a:gd name="f1460" fmla="*/ f1338 1 1976"/>
                  <a:gd name="f1461" fmla="*/ f1339 1 2800"/>
                  <a:gd name="f1462" fmla="*/ f1340 1 1976"/>
                  <a:gd name="f1463" fmla="*/ f1341 1 2800"/>
                  <a:gd name="f1464" fmla="*/ f1342 1 1976"/>
                  <a:gd name="f1465" fmla="*/ f1343 1 2800"/>
                  <a:gd name="f1466" fmla="*/ f1344 1 1976"/>
                  <a:gd name="f1467" fmla="*/ f1345 1 2800"/>
                  <a:gd name="f1468" fmla="*/ f1346 1 1976"/>
                  <a:gd name="f1469" fmla="*/ f1347 1 2800"/>
                  <a:gd name="f1470" fmla="*/ f1348 1 1976"/>
                  <a:gd name="f1471" fmla="*/ f1349 1 2800"/>
                  <a:gd name="f1472" fmla="*/ f1350 1 1976"/>
                  <a:gd name="f1473" fmla="*/ f1351 1 2800"/>
                  <a:gd name="f1474" fmla="*/ f1352 1 1976"/>
                  <a:gd name="f1475" fmla="*/ f1353 1 2800"/>
                  <a:gd name="f1476" fmla="*/ f1354 1 1976"/>
                  <a:gd name="f1477" fmla="*/ f1355 1 2800"/>
                  <a:gd name="f1478" fmla="*/ f1356 1 1976"/>
                  <a:gd name="f1479" fmla="*/ f1357 1 2800"/>
                  <a:gd name="f1480" fmla="*/ f1358 1 1976"/>
                  <a:gd name="f1481" fmla="*/ f1359 1 2800"/>
                  <a:gd name="f1482" fmla="*/ f1360 1 1976"/>
                  <a:gd name="f1483" fmla="*/ f1361 1 2800"/>
                  <a:gd name="f1484" fmla="*/ f1362 1 1976"/>
                  <a:gd name="f1485" fmla="*/ f1363 1 2800"/>
                  <a:gd name="f1486" fmla="*/ f1364 1 1976"/>
                  <a:gd name="f1487" fmla="*/ f1365 1 2800"/>
                  <a:gd name="f1488" fmla="*/ f1366 1 1976"/>
                  <a:gd name="f1489" fmla="*/ f1367 1 2800"/>
                  <a:gd name="f1490" fmla="*/ f1368 1 1976"/>
                  <a:gd name="f1491" fmla="*/ f1369 1 2800"/>
                  <a:gd name="f1492" fmla="*/ f1370 1 2800"/>
                  <a:gd name="f1493" fmla="*/ f1371 1 1976"/>
                  <a:gd name="f1494" fmla="*/ f1372 1 2800"/>
                  <a:gd name="f1495" fmla="*/ f1373 1 1976"/>
                  <a:gd name="f1496" fmla="*/ f1374 1 2800"/>
                  <a:gd name="f1497" fmla="*/ f1375 1 1976"/>
                  <a:gd name="f1498" fmla="*/ f1376 1 2800"/>
                  <a:gd name="f1499" fmla="*/ f1377 1 1976"/>
                  <a:gd name="f1500" fmla="*/ f1378 1 2800"/>
                  <a:gd name="f1501" fmla="*/ f1379 1 1976"/>
                  <a:gd name="f1502" fmla="*/ f1380 1 2800"/>
                  <a:gd name="f1503" fmla="*/ f1381 1 1976"/>
                  <a:gd name="f1504" fmla="*/ f1382 1 2800"/>
                  <a:gd name="f1505" fmla="*/ f1383 1 1976"/>
                  <a:gd name="f1506" fmla="*/ f1384 1 2800"/>
                  <a:gd name="f1507" fmla="*/ f1385 1 1976"/>
                  <a:gd name="f1508" fmla="*/ f1386 1 2800"/>
                  <a:gd name="f1509" fmla="*/ f1387 1 2800"/>
                  <a:gd name="f1510" fmla="*/ f1388 1 1976"/>
                  <a:gd name="f1511" fmla="*/ f1389 1 2800"/>
                  <a:gd name="f1512" fmla="*/ f1390 1 1976"/>
                  <a:gd name="f1513" fmla="*/ f1391 1 2800"/>
                  <a:gd name="f1514" fmla="*/ f1392 1 1976"/>
                  <a:gd name="f1515" fmla="*/ f1393 1 2800"/>
                  <a:gd name="f1516" fmla="*/ f1394 1 1976"/>
                  <a:gd name="f1517" fmla="*/ f1395 1 2800"/>
                  <a:gd name="f1518" fmla="*/ f1396 1 1976"/>
                  <a:gd name="f1519" fmla="*/ f1397 1 2800"/>
                  <a:gd name="f1520" fmla="*/ f1398 1 1976"/>
                  <a:gd name="f1521" fmla="*/ f1399 1 2800"/>
                  <a:gd name="f1522" fmla="*/ f1400 1 1976"/>
                  <a:gd name="f1523" fmla="*/ f1401 1 2800"/>
                  <a:gd name="f1524" fmla="*/ f1402 1 1976"/>
                  <a:gd name="f1525" fmla="*/ f1403 1 2800"/>
                  <a:gd name="f1526" fmla="*/ f1404 1 1976"/>
                  <a:gd name="f1527" fmla="*/ f1405 1 2800"/>
                  <a:gd name="f1528" fmla="*/ f1406 1 1976"/>
                  <a:gd name="f1529" fmla="*/ f1407 1 2800"/>
                  <a:gd name="f1530" fmla="*/ f1408 1 1976"/>
                  <a:gd name="f1531" fmla="*/ f1409 1 2800"/>
                  <a:gd name="f1532" fmla="*/ f1410 1 1976"/>
                  <a:gd name="f1533" fmla="*/ f1411 1 2800"/>
                  <a:gd name="f1534" fmla="*/ f1412 1 1976"/>
                  <a:gd name="f1535" fmla="*/ f1413 1 2800"/>
                  <a:gd name="f1536" fmla="*/ f1414 1 1976"/>
                  <a:gd name="f1537" fmla="*/ f1415 1 2800"/>
                  <a:gd name="f1538" fmla="*/ f1416 1 1976"/>
                  <a:gd name="f1539" fmla="*/ 0 1 f1294"/>
                  <a:gd name="f1540" fmla="*/ f6 1 f1294"/>
                  <a:gd name="f1541" fmla="*/ 0 1 f1295"/>
                  <a:gd name="f1542" fmla="*/ f7 1 f1295"/>
                  <a:gd name="f1543" fmla="+- f1417 0 f1"/>
                  <a:gd name="f1544" fmla="*/ f1418 1 f1294"/>
                  <a:gd name="f1545" fmla="*/ f1419 1 f1295"/>
                  <a:gd name="f1546" fmla="*/ f1420 1 f1294"/>
                  <a:gd name="f1547" fmla="*/ f1421 1 f1295"/>
                  <a:gd name="f1548" fmla="*/ f1422 1 f1294"/>
                  <a:gd name="f1549" fmla="*/ f1423 1 f1295"/>
                  <a:gd name="f1550" fmla="*/ f1424 1 f1294"/>
                  <a:gd name="f1551" fmla="*/ f1425 1 f1295"/>
                  <a:gd name="f1552" fmla="*/ f1426 1 f1294"/>
                  <a:gd name="f1553" fmla="*/ f1427 1 f1295"/>
                  <a:gd name="f1554" fmla="*/ f1428 1 f1294"/>
                  <a:gd name="f1555" fmla="*/ f1429 1 f1294"/>
                  <a:gd name="f1556" fmla="*/ f1430 1 f1295"/>
                  <a:gd name="f1557" fmla="*/ f1431 1 f1294"/>
                  <a:gd name="f1558" fmla="*/ f1432 1 f1295"/>
                  <a:gd name="f1559" fmla="*/ f1433 1 f1294"/>
                  <a:gd name="f1560" fmla="*/ f1434 1 f1295"/>
                  <a:gd name="f1561" fmla="*/ f1435 1 f1294"/>
                  <a:gd name="f1562" fmla="*/ f1436 1 f1295"/>
                  <a:gd name="f1563" fmla="*/ f1437 1 f1294"/>
                  <a:gd name="f1564" fmla="*/ f1438 1 f1295"/>
                  <a:gd name="f1565" fmla="*/ f1439 1 f1294"/>
                  <a:gd name="f1566" fmla="*/ f1440 1 f1295"/>
                  <a:gd name="f1567" fmla="*/ f1441 1 f1294"/>
                  <a:gd name="f1568" fmla="*/ f1442 1 f1295"/>
                  <a:gd name="f1569" fmla="*/ f1443 1 f1294"/>
                  <a:gd name="f1570" fmla="*/ f1444 1 f1295"/>
                  <a:gd name="f1571" fmla="*/ f1445 1 f1294"/>
                  <a:gd name="f1572" fmla="*/ f1446 1 f1295"/>
                  <a:gd name="f1573" fmla="*/ f1447 1 f1294"/>
                  <a:gd name="f1574" fmla="*/ f1448 1 f1295"/>
                  <a:gd name="f1575" fmla="*/ f1449 1 f1294"/>
                  <a:gd name="f1576" fmla="*/ f1450 1 f1295"/>
                  <a:gd name="f1577" fmla="*/ f1451 1 f1294"/>
                  <a:gd name="f1578" fmla="*/ f1452 1 f1295"/>
                  <a:gd name="f1579" fmla="*/ f1453 1 f1294"/>
                  <a:gd name="f1580" fmla="*/ f1454 1 f1295"/>
                  <a:gd name="f1581" fmla="*/ f1455 1 f1294"/>
                  <a:gd name="f1582" fmla="*/ f1456 1 f1295"/>
                  <a:gd name="f1583" fmla="*/ f1457 1 f1294"/>
                  <a:gd name="f1584" fmla="*/ f1458 1 f1295"/>
                  <a:gd name="f1585" fmla="*/ f1459 1 f1294"/>
                  <a:gd name="f1586" fmla="*/ f1460 1 f1295"/>
                  <a:gd name="f1587" fmla="*/ f1461 1 f1294"/>
                  <a:gd name="f1588" fmla="*/ f1462 1 f1295"/>
                  <a:gd name="f1589" fmla="*/ f1463 1 f1294"/>
                  <a:gd name="f1590" fmla="*/ f1464 1 f1295"/>
                  <a:gd name="f1591" fmla="*/ f1465 1 f1294"/>
                  <a:gd name="f1592" fmla="*/ f1466 1 f1295"/>
                  <a:gd name="f1593" fmla="*/ f1467 1 f1294"/>
                  <a:gd name="f1594" fmla="*/ f1468 1 f1295"/>
                  <a:gd name="f1595" fmla="*/ f1469 1 f1294"/>
                  <a:gd name="f1596" fmla="*/ f1470 1 f1295"/>
                  <a:gd name="f1597" fmla="*/ f1471 1 f1294"/>
                  <a:gd name="f1598" fmla="*/ f1472 1 f1295"/>
                  <a:gd name="f1599" fmla="*/ f1473 1 f1294"/>
                  <a:gd name="f1600" fmla="*/ f1474 1 f1295"/>
                  <a:gd name="f1601" fmla="*/ f1475 1 f1294"/>
                  <a:gd name="f1602" fmla="*/ f1476 1 f1295"/>
                  <a:gd name="f1603" fmla="*/ f1477 1 f1294"/>
                  <a:gd name="f1604" fmla="*/ f1478 1 f1295"/>
                  <a:gd name="f1605" fmla="*/ f1479 1 f1294"/>
                  <a:gd name="f1606" fmla="*/ f1480 1 f1295"/>
                  <a:gd name="f1607" fmla="*/ f1481 1 f1294"/>
                  <a:gd name="f1608" fmla="*/ f1482 1 f1295"/>
                  <a:gd name="f1609" fmla="*/ f1483 1 f1294"/>
                  <a:gd name="f1610" fmla="*/ f1484 1 f1295"/>
                  <a:gd name="f1611" fmla="*/ f1485 1 f1294"/>
                  <a:gd name="f1612" fmla="*/ f1486 1 f1295"/>
                  <a:gd name="f1613" fmla="*/ f1487 1 f1294"/>
                  <a:gd name="f1614" fmla="*/ f1488 1 f1295"/>
                  <a:gd name="f1615" fmla="*/ f1489 1 f1294"/>
                  <a:gd name="f1616" fmla="*/ f1490 1 f1295"/>
                  <a:gd name="f1617" fmla="*/ f1491 1 f1294"/>
                  <a:gd name="f1618" fmla="*/ f1492 1 f1294"/>
                  <a:gd name="f1619" fmla="*/ f1493 1 f1295"/>
                  <a:gd name="f1620" fmla="*/ f1494 1 f1294"/>
                  <a:gd name="f1621" fmla="*/ f1495 1 f1295"/>
                  <a:gd name="f1622" fmla="*/ f1496 1 f1294"/>
                  <a:gd name="f1623" fmla="*/ f1497 1 f1295"/>
                  <a:gd name="f1624" fmla="*/ f1498 1 f1294"/>
                  <a:gd name="f1625" fmla="*/ f1499 1 f1295"/>
                  <a:gd name="f1626" fmla="*/ f1500 1 f1294"/>
                  <a:gd name="f1627" fmla="*/ f1501 1 f1295"/>
                  <a:gd name="f1628" fmla="*/ f1502 1 f1294"/>
                  <a:gd name="f1629" fmla="*/ f1503 1 f1295"/>
                  <a:gd name="f1630" fmla="*/ f1504 1 f1294"/>
                  <a:gd name="f1631" fmla="*/ f1505 1 f1295"/>
                  <a:gd name="f1632" fmla="*/ f1506 1 f1294"/>
                  <a:gd name="f1633" fmla="*/ f1507 1 f1295"/>
                  <a:gd name="f1634" fmla="*/ f1508 1 f1294"/>
                  <a:gd name="f1635" fmla="*/ f1509 1 f1294"/>
                  <a:gd name="f1636" fmla="*/ f1510 1 f1295"/>
                  <a:gd name="f1637" fmla="*/ f1511 1 f1294"/>
                  <a:gd name="f1638" fmla="*/ f1512 1 f1295"/>
                  <a:gd name="f1639" fmla="*/ f1513 1 f1294"/>
                  <a:gd name="f1640" fmla="*/ f1514 1 f1295"/>
                  <a:gd name="f1641" fmla="*/ f1515 1 f1294"/>
                  <a:gd name="f1642" fmla="*/ f1516 1 f1295"/>
                  <a:gd name="f1643" fmla="*/ f1517 1 f1294"/>
                  <a:gd name="f1644" fmla="*/ f1518 1 f1295"/>
                  <a:gd name="f1645" fmla="*/ f1519 1 f1294"/>
                  <a:gd name="f1646" fmla="*/ f1520 1 f1295"/>
                  <a:gd name="f1647" fmla="*/ f1521 1 f1294"/>
                  <a:gd name="f1648" fmla="*/ f1522 1 f1295"/>
                  <a:gd name="f1649" fmla="*/ f1523 1 f1294"/>
                  <a:gd name="f1650" fmla="*/ f1524 1 f1295"/>
                  <a:gd name="f1651" fmla="*/ f1525 1 f1294"/>
                  <a:gd name="f1652" fmla="*/ f1526 1 f1295"/>
                  <a:gd name="f1653" fmla="*/ f1527 1 f1294"/>
                  <a:gd name="f1654" fmla="*/ f1528 1 f1295"/>
                  <a:gd name="f1655" fmla="*/ f1529 1 f1294"/>
                  <a:gd name="f1656" fmla="*/ f1530 1 f1295"/>
                  <a:gd name="f1657" fmla="*/ f1531 1 f1294"/>
                  <a:gd name="f1658" fmla="*/ f1532 1 f1295"/>
                  <a:gd name="f1659" fmla="*/ f1533 1 f1294"/>
                  <a:gd name="f1660" fmla="*/ f1534 1 f1295"/>
                  <a:gd name="f1661" fmla="*/ f1535 1 f1294"/>
                  <a:gd name="f1662" fmla="*/ f1536 1 f1295"/>
                  <a:gd name="f1663" fmla="*/ f1537 1 f1294"/>
                  <a:gd name="f1664" fmla="*/ f1538 1 f1295"/>
                  <a:gd name="f1665" fmla="*/ f1539 f1289 1"/>
                  <a:gd name="f1666" fmla="*/ f1540 f1289 1"/>
                  <a:gd name="f1667" fmla="*/ f1542 f1290 1"/>
                  <a:gd name="f1668" fmla="*/ f1541 f1290 1"/>
                  <a:gd name="f1669" fmla="*/ f1544 f1289 1"/>
                  <a:gd name="f1670" fmla="*/ f1545 f1290 1"/>
                  <a:gd name="f1671" fmla="*/ f1546 f1289 1"/>
                  <a:gd name="f1672" fmla="*/ f1547 f1290 1"/>
                  <a:gd name="f1673" fmla="*/ f1548 f1289 1"/>
                  <a:gd name="f1674" fmla="*/ f1549 f1290 1"/>
                  <a:gd name="f1675" fmla="*/ f1550 f1289 1"/>
                  <a:gd name="f1676" fmla="*/ f1551 f1290 1"/>
                  <a:gd name="f1677" fmla="*/ f1552 f1289 1"/>
                  <a:gd name="f1678" fmla="*/ f1553 f1290 1"/>
                  <a:gd name="f1679" fmla="*/ f1554 f1289 1"/>
                  <a:gd name="f1680" fmla="*/ f1555 f1289 1"/>
                  <a:gd name="f1681" fmla="*/ f1556 f1290 1"/>
                  <a:gd name="f1682" fmla="*/ f1557 f1289 1"/>
                  <a:gd name="f1683" fmla="*/ f1558 f1290 1"/>
                  <a:gd name="f1684" fmla="*/ f1559 f1289 1"/>
                  <a:gd name="f1685" fmla="*/ f1560 f1290 1"/>
                  <a:gd name="f1686" fmla="*/ f1561 f1289 1"/>
                  <a:gd name="f1687" fmla="*/ f1562 f1290 1"/>
                  <a:gd name="f1688" fmla="*/ f1563 f1289 1"/>
                  <a:gd name="f1689" fmla="*/ f1564 f1290 1"/>
                  <a:gd name="f1690" fmla="*/ f1565 f1289 1"/>
                  <a:gd name="f1691" fmla="*/ f1566 f1290 1"/>
                  <a:gd name="f1692" fmla="*/ f1567 f1289 1"/>
                  <a:gd name="f1693" fmla="*/ f1568 f1290 1"/>
                  <a:gd name="f1694" fmla="*/ f1569 f1289 1"/>
                  <a:gd name="f1695" fmla="*/ f1570 f1290 1"/>
                  <a:gd name="f1696" fmla="*/ f1571 f1289 1"/>
                  <a:gd name="f1697" fmla="*/ f1572 f1290 1"/>
                  <a:gd name="f1698" fmla="*/ f1573 f1289 1"/>
                  <a:gd name="f1699" fmla="*/ f1574 f1290 1"/>
                  <a:gd name="f1700" fmla="*/ f1575 f1289 1"/>
                  <a:gd name="f1701" fmla="*/ f1576 f1290 1"/>
                  <a:gd name="f1702" fmla="*/ f1577 f1289 1"/>
                  <a:gd name="f1703" fmla="*/ f1578 f1290 1"/>
                  <a:gd name="f1704" fmla="*/ f1579 f1289 1"/>
                  <a:gd name="f1705" fmla="*/ f1580 f1290 1"/>
                  <a:gd name="f1706" fmla="*/ f1581 f1289 1"/>
                  <a:gd name="f1707" fmla="*/ f1582 f1290 1"/>
                  <a:gd name="f1708" fmla="*/ f1583 f1289 1"/>
                  <a:gd name="f1709" fmla="*/ f1584 f1290 1"/>
                  <a:gd name="f1710" fmla="*/ f1585 f1289 1"/>
                  <a:gd name="f1711" fmla="*/ f1586 f1290 1"/>
                  <a:gd name="f1712" fmla="*/ f1587 f1289 1"/>
                  <a:gd name="f1713" fmla="*/ f1588 f1290 1"/>
                  <a:gd name="f1714" fmla="*/ f1589 f1289 1"/>
                  <a:gd name="f1715" fmla="*/ f1590 f1290 1"/>
                  <a:gd name="f1716" fmla="*/ f1591 f1289 1"/>
                  <a:gd name="f1717" fmla="*/ f1592 f1290 1"/>
                  <a:gd name="f1718" fmla="*/ f1593 f1289 1"/>
                  <a:gd name="f1719" fmla="*/ f1594 f1290 1"/>
                  <a:gd name="f1720" fmla="*/ f1595 f1289 1"/>
                  <a:gd name="f1721" fmla="*/ f1596 f1290 1"/>
                  <a:gd name="f1722" fmla="*/ f1597 f1289 1"/>
                  <a:gd name="f1723" fmla="*/ f1598 f1290 1"/>
                  <a:gd name="f1724" fmla="*/ f1599 f1289 1"/>
                  <a:gd name="f1725" fmla="*/ f1600 f1290 1"/>
                  <a:gd name="f1726" fmla="*/ f1601 f1289 1"/>
                  <a:gd name="f1727" fmla="*/ f1602 f1290 1"/>
                  <a:gd name="f1728" fmla="*/ f1603 f1289 1"/>
                  <a:gd name="f1729" fmla="*/ f1604 f1290 1"/>
                  <a:gd name="f1730" fmla="*/ f1605 f1289 1"/>
                  <a:gd name="f1731" fmla="*/ f1606 f1290 1"/>
                  <a:gd name="f1732" fmla="*/ f1607 f1289 1"/>
                  <a:gd name="f1733" fmla="*/ f1608 f1290 1"/>
                  <a:gd name="f1734" fmla="*/ f1609 f1289 1"/>
                  <a:gd name="f1735" fmla="*/ f1610 f1290 1"/>
                  <a:gd name="f1736" fmla="*/ f1611 f1289 1"/>
                  <a:gd name="f1737" fmla="*/ f1612 f1290 1"/>
                  <a:gd name="f1738" fmla="*/ f1613 f1289 1"/>
                  <a:gd name="f1739" fmla="*/ f1614 f1290 1"/>
                  <a:gd name="f1740" fmla="*/ f1615 f1289 1"/>
                  <a:gd name="f1741" fmla="*/ f1616 f1290 1"/>
                  <a:gd name="f1742" fmla="*/ f1617 f1289 1"/>
                  <a:gd name="f1743" fmla="*/ f1618 f1289 1"/>
                  <a:gd name="f1744" fmla="*/ f1619 f1290 1"/>
                  <a:gd name="f1745" fmla="*/ f1620 f1289 1"/>
                  <a:gd name="f1746" fmla="*/ f1621 f1290 1"/>
                  <a:gd name="f1747" fmla="*/ f1622 f1289 1"/>
                  <a:gd name="f1748" fmla="*/ f1623 f1290 1"/>
                  <a:gd name="f1749" fmla="*/ f1624 f1289 1"/>
                  <a:gd name="f1750" fmla="*/ f1625 f1290 1"/>
                  <a:gd name="f1751" fmla="*/ f1626 f1289 1"/>
                  <a:gd name="f1752" fmla="*/ f1627 f1290 1"/>
                  <a:gd name="f1753" fmla="*/ f1628 f1289 1"/>
                  <a:gd name="f1754" fmla="*/ f1629 f1290 1"/>
                  <a:gd name="f1755" fmla="*/ f1630 f1289 1"/>
                  <a:gd name="f1756" fmla="*/ f1631 f1290 1"/>
                  <a:gd name="f1757" fmla="*/ f1632 f1289 1"/>
                  <a:gd name="f1758" fmla="*/ f1633 f1290 1"/>
                  <a:gd name="f1759" fmla="*/ f1634 f1289 1"/>
                  <a:gd name="f1760" fmla="*/ f1635 f1289 1"/>
                  <a:gd name="f1761" fmla="*/ f1636 f1290 1"/>
                  <a:gd name="f1762" fmla="*/ f1637 f1289 1"/>
                  <a:gd name="f1763" fmla="*/ f1638 f1290 1"/>
                  <a:gd name="f1764" fmla="*/ f1639 f1289 1"/>
                  <a:gd name="f1765" fmla="*/ f1640 f1290 1"/>
                  <a:gd name="f1766" fmla="*/ f1641 f1289 1"/>
                  <a:gd name="f1767" fmla="*/ f1642 f1290 1"/>
                  <a:gd name="f1768" fmla="*/ f1643 f1289 1"/>
                  <a:gd name="f1769" fmla="*/ f1644 f1290 1"/>
                  <a:gd name="f1770" fmla="*/ f1645 f1289 1"/>
                  <a:gd name="f1771" fmla="*/ f1646 f1290 1"/>
                  <a:gd name="f1772" fmla="*/ f1647 f1289 1"/>
                  <a:gd name="f1773" fmla="*/ f1648 f1290 1"/>
                  <a:gd name="f1774" fmla="*/ f1649 f1289 1"/>
                  <a:gd name="f1775" fmla="*/ f1650 f1290 1"/>
                  <a:gd name="f1776" fmla="*/ f1651 f1289 1"/>
                  <a:gd name="f1777" fmla="*/ f1652 f1290 1"/>
                  <a:gd name="f1778" fmla="*/ f1653 f1289 1"/>
                  <a:gd name="f1779" fmla="*/ f1654 f1290 1"/>
                  <a:gd name="f1780" fmla="*/ f1655 f1289 1"/>
                  <a:gd name="f1781" fmla="*/ f1656 f1290 1"/>
                  <a:gd name="f1782" fmla="*/ f1657 f1289 1"/>
                  <a:gd name="f1783" fmla="*/ f1658 f1290 1"/>
                  <a:gd name="f1784" fmla="*/ f1659 f1289 1"/>
                  <a:gd name="f1785" fmla="*/ f1660 f1290 1"/>
                  <a:gd name="f1786" fmla="*/ f1661 f1289 1"/>
                  <a:gd name="f1787" fmla="*/ f1662 f1290 1"/>
                  <a:gd name="f1788" fmla="*/ f1663 f1289 1"/>
                  <a:gd name="f1789" fmla="*/ f1664 f1290 1"/>
                </a:gdLst>
                <a:ahLst/>
                <a:cxnLst>
                  <a:cxn ang="3cd4">
                    <a:pos x="hc" y="t"/>
                  </a:cxn>
                  <a:cxn ang="0">
                    <a:pos x="r" y="vc"/>
                  </a:cxn>
                  <a:cxn ang="cd4">
                    <a:pos x="hc" y="b"/>
                  </a:cxn>
                  <a:cxn ang="cd2">
                    <a:pos x="l" y="vc"/>
                  </a:cxn>
                  <a:cxn ang="f1543">
                    <a:pos x="f1669" y="f1670"/>
                  </a:cxn>
                  <a:cxn ang="f1543">
                    <a:pos x="f1671" y="f1672"/>
                  </a:cxn>
                  <a:cxn ang="f1543">
                    <a:pos x="f1673" y="f1674"/>
                  </a:cxn>
                  <a:cxn ang="f1543">
                    <a:pos x="f1675" y="f1676"/>
                  </a:cxn>
                  <a:cxn ang="f1543">
                    <a:pos x="f1677" y="f1678"/>
                  </a:cxn>
                  <a:cxn ang="f1543">
                    <a:pos x="f1679" y="f1676"/>
                  </a:cxn>
                  <a:cxn ang="f1543">
                    <a:pos x="f1680" y="f1681"/>
                  </a:cxn>
                  <a:cxn ang="f1543">
                    <a:pos x="f1682" y="f1683"/>
                  </a:cxn>
                  <a:cxn ang="f1543">
                    <a:pos x="f1684" y="f1685"/>
                  </a:cxn>
                  <a:cxn ang="f1543">
                    <a:pos x="f1686" y="f1687"/>
                  </a:cxn>
                  <a:cxn ang="f1543">
                    <a:pos x="f1688" y="f1689"/>
                  </a:cxn>
                  <a:cxn ang="f1543">
                    <a:pos x="f1690" y="f1691"/>
                  </a:cxn>
                  <a:cxn ang="f1543">
                    <a:pos x="f1692" y="f1693"/>
                  </a:cxn>
                  <a:cxn ang="f1543">
                    <a:pos x="f1694" y="f1695"/>
                  </a:cxn>
                  <a:cxn ang="f1543">
                    <a:pos x="f1696" y="f1697"/>
                  </a:cxn>
                  <a:cxn ang="f1543">
                    <a:pos x="f1698" y="f1699"/>
                  </a:cxn>
                  <a:cxn ang="f1543">
                    <a:pos x="f1700" y="f1701"/>
                  </a:cxn>
                  <a:cxn ang="f1543">
                    <a:pos x="f1702" y="f1703"/>
                  </a:cxn>
                  <a:cxn ang="f1543">
                    <a:pos x="f1704" y="f1705"/>
                  </a:cxn>
                  <a:cxn ang="f1543">
                    <a:pos x="f1706" y="f1707"/>
                  </a:cxn>
                  <a:cxn ang="f1543">
                    <a:pos x="f1708" y="f1709"/>
                  </a:cxn>
                  <a:cxn ang="f1543">
                    <a:pos x="f1710" y="f1711"/>
                  </a:cxn>
                  <a:cxn ang="f1543">
                    <a:pos x="f1712" y="f1713"/>
                  </a:cxn>
                  <a:cxn ang="f1543">
                    <a:pos x="f1714" y="f1715"/>
                  </a:cxn>
                  <a:cxn ang="f1543">
                    <a:pos x="f1716" y="f1717"/>
                  </a:cxn>
                  <a:cxn ang="f1543">
                    <a:pos x="f1718" y="f1719"/>
                  </a:cxn>
                  <a:cxn ang="f1543">
                    <a:pos x="f1720" y="f1721"/>
                  </a:cxn>
                  <a:cxn ang="f1543">
                    <a:pos x="f1722" y="f1723"/>
                  </a:cxn>
                  <a:cxn ang="f1543">
                    <a:pos x="f1724" y="f1725"/>
                  </a:cxn>
                  <a:cxn ang="f1543">
                    <a:pos x="f1726" y="f1727"/>
                  </a:cxn>
                  <a:cxn ang="f1543">
                    <a:pos x="f1728" y="f1729"/>
                  </a:cxn>
                  <a:cxn ang="f1543">
                    <a:pos x="f1730" y="f1731"/>
                  </a:cxn>
                  <a:cxn ang="f1543">
                    <a:pos x="f1732" y="f1733"/>
                  </a:cxn>
                  <a:cxn ang="f1543">
                    <a:pos x="f1734" y="f1735"/>
                  </a:cxn>
                  <a:cxn ang="f1543">
                    <a:pos x="f1736" y="f1737"/>
                  </a:cxn>
                  <a:cxn ang="f1543">
                    <a:pos x="f1738" y="f1739"/>
                  </a:cxn>
                  <a:cxn ang="f1543">
                    <a:pos x="f1740" y="f1741"/>
                  </a:cxn>
                  <a:cxn ang="f1543">
                    <a:pos x="f1742" y="f1729"/>
                  </a:cxn>
                  <a:cxn ang="f1543">
                    <a:pos x="f1743" y="f1744"/>
                  </a:cxn>
                  <a:cxn ang="f1543">
                    <a:pos x="f1745" y="f1746"/>
                  </a:cxn>
                  <a:cxn ang="f1543">
                    <a:pos x="f1747" y="f1748"/>
                  </a:cxn>
                  <a:cxn ang="f1543">
                    <a:pos x="f1749" y="f1750"/>
                  </a:cxn>
                  <a:cxn ang="f1543">
                    <a:pos x="f1751" y="f1752"/>
                  </a:cxn>
                  <a:cxn ang="f1543">
                    <a:pos x="f1753" y="f1754"/>
                  </a:cxn>
                  <a:cxn ang="f1543">
                    <a:pos x="f1755" y="f1756"/>
                  </a:cxn>
                  <a:cxn ang="f1543">
                    <a:pos x="f1757" y="f1758"/>
                  </a:cxn>
                  <a:cxn ang="f1543">
                    <a:pos x="f1759" y="f1709"/>
                  </a:cxn>
                  <a:cxn ang="f1543">
                    <a:pos x="f1760" y="f1761"/>
                  </a:cxn>
                  <a:cxn ang="f1543">
                    <a:pos x="f1762" y="f1763"/>
                  </a:cxn>
                  <a:cxn ang="f1543">
                    <a:pos x="f1764" y="f1765"/>
                  </a:cxn>
                  <a:cxn ang="f1543">
                    <a:pos x="f1766" y="f1767"/>
                  </a:cxn>
                  <a:cxn ang="f1543">
                    <a:pos x="f1768" y="f1769"/>
                  </a:cxn>
                  <a:cxn ang="f1543">
                    <a:pos x="f1770" y="f1771"/>
                  </a:cxn>
                  <a:cxn ang="f1543">
                    <a:pos x="f1700" y="f1703"/>
                  </a:cxn>
                  <a:cxn ang="f1543">
                    <a:pos x="f1772" y="f1773"/>
                  </a:cxn>
                  <a:cxn ang="f1543">
                    <a:pos x="f1774" y="f1775"/>
                  </a:cxn>
                  <a:cxn ang="f1543">
                    <a:pos x="f1776" y="f1777"/>
                  </a:cxn>
                  <a:cxn ang="f1543">
                    <a:pos x="f1778" y="f1779"/>
                  </a:cxn>
                  <a:cxn ang="f1543">
                    <a:pos x="f1780" y="f1781"/>
                  </a:cxn>
                  <a:cxn ang="f1543">
                    <a:pos x="f1782" y="f1783"/>
                  </a:cxn>
                  <a:cxn ang="f1543">
                    <a:pos x="f1784" y="f1785"/>
                  </a:cxn>
                  <a:cxn ang="f1543">
                    <a:pos x="f1786" y="f1787"/>
                  </a:cxn>
                  <a:cxn ang="f1543">
                    <a:pos x="f1788" y="f1789"/>
                  </a:cxn>
                </a:cxnLst>
                <a:rect l="f1665" t="f1668" r="f1666" b="f1667"/>
                <a:pathLst>
                  <a:path w="2800" h="1976">
                    <a:moveTo>
                      <a:pt x="f8" y="f9"/>
                    </a:moveTo>
                    <a:lnTo>
                      <a:pt x="f8" y="f10"/>
                    </a:lnTo>
                    <a:lnTo>
                      <a:pt x="f6" y="f11"/>
                    </a:lnTo>
                    <a:lnTo>
                      <a:pt x="f8" y="f12"/>
                    </a:lnTo>
                    <a:lnTo>
                      <a:pt x="f13" y="f14"/>
                    </a:lnTo>
                    <a:lnTo>
                      <a:pt x="f15" y="f16"/>
                    </a:lnTo>
                    <a:lnTo>
                      <a:pt x="f17" y="f18"/>
                    </a:lnTo>
                    <a:lnTo>
                      <a:pt x="f19" y="f20"/>
                    </a:lnTo>
                    <a:lnTo>
                      <a:pt x="f19" y="f21"/>
                    </a:lnTo>
                    <a:lnTo>
                      <a:pt x="f22" y="f23"/>
                    </a:lnTo>
                    <a:lnTo>
                      <a:pt x="f22" y="f24"/>
                    </a:lnTo>
                    <a:lnTo>
                      <a:pt x="f19" y="f25"/>
                    </a:lnTo>
                    <a:lnTo>
                      <a:pt x="f22" y="f26"/>
                    </a:lnTo>
                    <a:lnTo>
                      <a:pt x="f27" y="f28"/>
                    </a:lnTo>
                    <a:lnTo>
                      <a:pt x="f29" y="f30"/>
                    </a:lnTo>
                    <a:lnTo>
                      <a:pt x="f31" y="f32"/>
                    </a:lnTo>
                    <a:lnTo>
                      <a:pt x="f33" y="f34"/>
                    </a:lnTo>
                    <a:lnTo>
                      <a:pt x="f35" y="f34"/>
                    </a:lnTo>
                    <a:lnTo>
                      <a:pt x="f36" y="f37"/>
                    </a:lnTo>
                    <a:lnTo>
                      <a:pt x="f38" y="f37"/>
                    </a:lnTo>
                    <a:lnTo>
                      <a:pt x="f39" y="f40"/>
                    </a:lnTo>
                    <a:lnTo>
                      <a:pt x="f41" y="f40"/>
                    </a:lnTo>
                    <a:lnTo>
                      <a:pt x="f42" y="f43"/>
                    </a:lnTo>
                    <a:lnTo>
                      <a:pt x="f44" y="f40"/>
                    </a:lnTo>
                    <a:lnTo>
                      <a:pt x="f45" y="f46"/>
                    </a:lnTo>
                    <a:lnTo>
                      <a:pt x="f47" y="f48"/>
                    </a:lnTo>
                    <a:lnTo>
                      <a:pt x="f49" y="f50"/>
                    </a:lnTo>
                    <a:lnTo>
                      <a:pt x="f51" y="f48"/>
                    </a:lnTo>
                    <a:lnTo>
                      <a:pt x="f52" y="f46"/>
                    </a:lnTo>
                    <a:lnTo>
                      <a:pt x="f53" y="f54"/>
                    </a:lnTo>
                    <a:lnTo>
                      <a:pt x="f55" y="f56"/>
                    </a:lnTo>
                    <a:lnTo>
                      <a:pt x="f57" y="f58"/>
                    </a:lnTo>
                    <a:lnTo>
                      <a:pt x="f59" y="f58"/>
                    </a:lnTo>
                    <a:lnTo>
                      <a:pt x="f60" y="f58"/>
                    </a:lnTo>
                    <a:lnTo>
                      <a:pt x="f60" y="f61"/>
                    </a:lnTo>
                    <a:lnTo>
                      <a:pt x="f62" y="f63"/>
                    </a:lnTo>
                    <a:lnTo>
                      <a:pt x="f64" y="f63"/>
                    </a:lnTo>
                    <a:lnTo>
                      <a:pt x="f65" y="f63"/>
                    </a:lnTo>
                    <a:lnTo>
                      <a:pt x="f65" y="f66"/>
                    </a:lnTo>
                    <a:lnTo>
                      <a:pt x="f65"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19"/>
                    </a:lnTo>
                    <a:lnTo>
                      <a:pt x="f121" y="f122"/>
                    </a:lnTo>
                    <a:lnTo>
                      <a:pt x="f123" y="f124"/>
                    </a:lnTo>
                    <a:lnTo>
                      <a:pt x="f123" y="f125"/>
                    </a:lnTo>
                    <a:lnTo>
                      <a:pt x="f126" y="f127"/>
                    </a:lnTo>
                    <a:lnTo>
                      <a:pt x="f126" y="f128"/>
                    </a:lnTo>
                    <a:lnTo>
                      <a:pt x="f129" y="f130"/>
                    </a:lnTo>
                    <a:lnTo>
                      <a:pt x="f131" y="f132"/>
                    </a:lnTo>
                    <a:lnTo>
                      <a:pt x="f133" y="f134"/>
                    </a:lnTo>
                    <a:lnTo>
                      <a:pt x="f135" y="f136"/>
                    </a:lnTo>
                    <a:lnTo>
                      <a:pt x="f137" y="f138"/>
                    </a:lnTo>
                    <a:lnTo>
                      <a:pt x="f139" y="f125"/>
                    </a:lnTo>
                    <a:lnTo>
                      <a:pt x="f140" y="f141"/>
                    </a:lnTo>
                    <a:lnTo>
                      <a:pt x="f142" y="f143"/>
                    </a:lnTo>
                    <a:lnTo>
                      <a:pt x="f142" y="f122"/>
                    </a:lnTo>
                    <a:lnTo>
                      <a:pt x="f144" y="f117"/>
                    </a:lnTo>
                    <a:lnTo>
                      <a:pt x="f145" y="f117"/>
                    </a:lnTo>
                    <a:lnTo>
                      <a:pt x="f144" y="f107"/>
                    </a:lnTo>
                    <a:lnTo>
                      <a:pt x="f140" y="f99"/>
                    </a:lnTo>
                    <a:lnTo>
                      <a:pt x="f146" y="f95"/>
                    </a:lnTo>
                    <a:lnTo>
                      <a:pt x="f147" y="f148"/>
                    </a:lnTo>
                    <a:lnTo>
                      <a:pt x="f149" y="f91"/>
                    </a:lnTo>
                    <a:lnTo>
                      <a:pt x="f150" y="f89"/>
                    </a:lnTo>
                    <a:lnTo>
                      <a:pt x="f151" y="f152"/>
                    </a:lnTo>
                    <a:lnTo>
                      <a:pt x="f153" y="f152"/>
                    </a:lnTo>
                    <a:lnTo>
                      <a:pt x="f153" y="f154"/>
                    </a:lnTo>
                    <a:lnTo>
                      <a:pt x="f155" y="f156"/>
                    </a:lnTo>
                    <a:lnTo>
                      <a:pt x="f157" y="f158"/>
                    </a:lnTo>
                    <a:lnTo>
                      <a:pt x="f159" y="f97"/>
                    </a:lnTo>
                    <a:lnTo>
                      <a:pt x="f160" y="f161"/>
                    </a:lnTo>
                    <a:lnTo>
                      <a:pt x="f162" y="f105"/>
                    </a:lnTo>
                    <a:lnTo>
                      <a:pt x="f163" y="f164"/>
                    </a:lnTo>
                    <a:lnTo>
                      <a:pt x="f165" y="f113"/>
                    </a:lnTo>
                    <a:lnTo>
                      <a:pt x="f166" y="f167"/>
                    </a:lnTo>
                    <a:lnTo>
                      <a:pt x="f168" y="f122"/>
                    </a:lnTo>
                    <a:lnTo>
                      <a:pt x="f169" y="f141"/>
                    </a:lnTo>
                    <a:lnTo>
                      <a:pt x="f170" y="f124"/>
                    </a:lnTo>
                    <a:lnTo>
                      <a:pt x="f171" y="f125"/>
                    </a:lnTo>
                    <a:lnTo>
                      <a:pt x="f172" y="f125"/>
                    </a:lnTo>
                    <a:lnTo>
                      <a:pt x="f173" y="f127"/>
                    </a:lnTo>
                    <a:lnTo>
                      <a:pt x="f173" y="f174"/>
                    </a:lnTo>
                    <a:lnTo>
                      <a:pt x="f173" y="f175"/>
                    </a:lnTo>
                    <a:lnTo>
                      <a:pt x="f173" y="f176"/>
                    </a:lnTo>
                    <a:lnTo>
                      <a:pt x="f177" y="f178"/>
                    </a:lnTo>
                    <a:lnTo>
                      <a:pt x="f179" y="f180"/>
                    </a:lnTo>
                    <a:lnTo>
                      <a:pt x="f181" y="f182"/>
                    </a:lnTo>
                    <a:lnTo>
                      <a:pt x="f183" y="f174"/>
                    </a:lnTo>
                    <a:lnTo>
                      <a:pt x="f184" y="f128"/>
                    </a:lnTo>
                    <a:lnTo>
                      <a:pt x="f185" y="f186"/>
                    </a:lnTo>
                    <a:lnTo>
                      <a:pt x="f187" y="f174"/>
                    </a:lnTo>
                    <a:lnTo>
                      <a:pt x="f187" y="f127"/>
                    </a:lnTo>
                    <a:lnTo>
                      <a:pt x="f188" y="f127"/>
                    </a:lnTo>
                    <a:lnTo>
                      <a:pt x="f189" y="f128"/>
                    </a:lnTo>
                    <a:lnTo>
                      <a:pt x="f190" y="f191"/>
                    </a:lnTo>
                    <a:lnTo>
                      <a:pt x="f192" y="f193"/>
                    </a:lnTo>
                    <a:lnTo>
                      <a:pt x="f194" y="f195"/>
                    </a:lnTo>
                    <a:lnTo>
                      <a:pt x="f196" y="f197"/>
                    </a:lnTo>
                    <a:lnTo>
                      <a:pt x="f198" y="f199"/>
                    </a:lnTo>
                    <a:lnTo>
                      <a:pt x="f200"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248" y="f249"/>
                    </a:lnTo>
                    <a:lnTo>
                      <a:pt x="f250" y="f251"/>
                    </a:lnTo>
                    <a:lnTo>
                      <a:pt x="f252" y="f253"/>
                    </a:lnTo>
                    <a:lnTo>
                      <a:pt x="f254" y="f253"/>
                    </a:lnTo>
                    <a:lnTo>
                      <a:pt x="f255" y="f256"/>
                    </a:lnTo>
                    <a:lnTo>
                      <a:pt x="f257" y="f256"/>
                    </a:lnTo>
                    <a:lnTo>
                      <a:pt x="f258" y="f256"/>
                    </a:lnTo>
                    <a:lnTo>
                      <a:pt x="f259" y="f260"/>
                    </a:lnTo>
                    <a:lnTo>
                      <a:pt x="f261" y="f262"/>
                    </a:lnTo>
                    <a:lnTo>
                      <a:pt x="f263" y="f264"/>
                    </a:lnTo>
                    <a:lnTo>
                      <a:pt x="f265" y="f266"/>
                    </a:lnTo>
                    <a:lnTo>
                      <a:pt x="f267" y="f268"/>
                    </a:lnTo>
                    <a:lnTo>
                      <a:pt x="f269" y="f270"/>
                    </a:lnTo>
                    <a:lnTo>
                      <a:pt x="f271" y="f272"/>
                    </a:lnTo>
                    <a:lnTo>
                      <a:pt x="f273" y="f272"/>
                    </a:lnTo>
                    <a:lnTo>
                      <a:pt x="f274" y="f272"/>
                    </a:lnTo>
                    <a:lnTo>
                      <a:pt x="f275" y="f272"/>
                    </a:lnTo>
                    <a:lnTo>
                      <a:pt x="f276" y="f277"/>
                    </a:lnTo>
                    <a:lnTo>
                      <a:pt x="f278" y="f279"/>
                    </a:lnTo>
                    <a:lnTo>
                      <a:pt x="f280" y="f281"/>
                    </a:lnTo>
                    <a:lnTo>
                      <a:pt x="f282" y="f281"/>
                    </a:lnTo>
                    <a:lnTo>
                      <a:pt x="f283" y="f284"/>
                    </a:lnTo>
                    <a:lnTo>
                      <a:pt x="f285" y="f284"/>
                    </a:lnTo>
                    <a:lnTo>
                      <a:pt x="f286" y="f268"/>
                    </a:lnTo>
                    <a:lnTo>
                      <a:pt x="f287" y="f288"/>
                    </a:lnTo>
                    <a:lnTo>
                      <a:pt x="f289" y="f268"/>
                    </a:lnTo>
                    <a:lnTo>
                      <a:pt x="f290" y="f268"/>
                    </a:lnTo>
                    <a:lnTo>
                      <a:pt x="f291" y="f288"/>
                    </a:lnTo>
                    <a:lnTo>
                      <a:pt x="f292" y="f268"/>
                    </a:lnTo>
                    <a:lnTo>
                      <a:pt x="f293" y="f272"/>
                    </a:lnTo>
                    <a:lnTo>
                      <a:pt x="f294" y="f295"/>
                    </a:lnTo>
                    <a:lnTo>
                      <a:pt x="f296" y="f295"/>
                    </a:lnTo>
                    <a:lnTo>
                      <a:pt x="f297" y="f298"/>
                    </a:lnTo>
                    <a:lnTo>
                      <a:pt x="f299" y="f298"/>
                    </a:lnTo>
                    <a:lnTo>
                      <a:pt x="f300" y="f295"/>
                    </a:lnTo>
                    <a:lnTo>
                      <a:pt x="f301" y="f295"/>
                    </a:lnTo>
                    <a:lnTo>
                      <a:pt x="f302" y="f303"/>
                    </a:lnTo>
                    <a:lnTo>
                      <a:pt x="f304" y="f305"/>
                    </a:lnTo>
                    <a:lnTo>
                      <a:pt x="f306" y="f307"/>
                    </a:lnTo>
                    <a:lnTo>
                      <a:pt x="f308" y="f309"/>
                    </a:lnTo>
                    <a:lnTo>
                      <a:pt x="f310" y="f307"/>
                    </a:lnTo>
                    <a:lnTo>
                      <a:pt x="f311" y="f307"/>
                    </a:lnTo>
                    <a:lnTo>
                      <a:pt x="f312" y="f305"/>
                    </a:lnTo>
                    <a:lnTo>
                      <a:pt x="f313" y="f303"/>
                    </a:lnTo>
                    <a:lnTo>
                      <a:pt x="f314" y="f305"/>
                    </a:lnTo>
                    <a:lnTo>
                      <a:pt x="f315" y="f309"/>
                    </a:lnTo>
                    <a:lnTo>
                      <a:pt x="f316" y="f307"/>
                    </a:lnTo>
                    <a:lnTo>
                      <a:pt x="f317" y="f305"/>
                    </a:lnTo>
                    <a:lnTo>
                      <a:pt x="f318" y="f305"/>
                    </a:lnTo>
                    <a:lnTo>
                      <a:pt x="f319" y="f320"/>
                    </a:lnTo>
                    <a:lnTo>
                      <a:pt x="f321" y="f305"/>
                    </a:lnTo>
                    <a:lnTo>
                      <a:pt x="f322" y="f309"/>
                    </a:lnTo>
                    <a:lnTo>
                      <a:pt x="f322" y="f323"/>
                    </a:lnTo>
                    <a:lnTo>
                      <a:pt x="f324" y="f325"/>
                    </a:lnTo>
                    <a:lnTo>
                      <a:pt x="f326" y="f325"/>
                    </a:lnTo>
                    <a:lnTo>
                      <a:pt x="f327" y="f325"/>
                    </a:lnTo>
                    <a:lnTo>
                      <a:pt x="f327" y="f328"/>
                    </a:lnTo>
                    <a:lnTo>
                      <a:pt x="f9" y="f329"/>
                    </a:lnTo>
                    <a:lnTo>
                      <a:pt x="f330" y="f331"/>
                    </a:lnTo>
                    <a:lnTo>
                      <a:pt x="f9" y="f332"/>
                    </a:lnTo>
                    <a:lnTo>
                      <a:pt x="f326" y="f333"/>
                    </a:lnTo>
                    <a:lnTo>
                      <a:pt x="f327" y="f334"/>
                    </a:lnTo>
                    <a:lnTo>
                      <a:pt x="f330" y="f335"/>
                    </a:lnTo>
                    <a:lnTo>
                      <a:pt x="f10" y="f335"/>
                    </a:lnTo>
                    <a:lnTo>
                      <a:pt x="f336" y="f337"/>
                    </a:lnTo>
                    <a:lnTo>
                      <a:pt x="f11" y="f338"/>
                    </a:lnTo>
                    <a:lnTo>
                      <a:pt x="f339" y="f335"/>
                    </a:lnTo>
                    <a:lnTo>
                      <a:pt x="f340" y="f341"/>
                    </a:lnTo>
                    <a:lnTo>
                      <a:pt x="f16" y="f335"/>
                    </a:lnTo>
                    <a:lnTo>
                      <a:pt x="f342" y="f343"/>
                    </a:lnTo>
                    <a:lnTo>
                      <a:pt x="f344" y="f334"/>
                    </a:lnTo>
                    <a:lnTo>
                      <a:pt x="f345" y="f337"/>
                    </a:lnTo>
                    <a:lnTo>
                      <a:pt x="f346" y="f341"/>
                    </a:lnTo>
                    <a:lnTo>
                      <a:pt x="f346" y="f347"/>
                    </a:lnTo>
                    <a:lnTo>
                      <a:pt x="f23" y="f348"/>
                    </a:lnTo>
                    <a:lnTo>
                      <a:pt x="f346" y="f349"/>
                    </a:lnTo>
                    <a:lnTo>
                      <a:pt x="f350" y="f351"/>
                    </a:lnTo>
                    <a:lnTo>
                      <a:pt x="f25" y="f352"/>
                    </a:lnTo>
                    <a:lnTo>
                      <a:pt x="f353" y="f351"/>
                    </a:lnTo>
                    <a:lnTo>
                      <a:pt x="f26" y="f354"/>
                    </a:lnTo>
                    <a:lnTo>
                      <a:pt x="f30" y="f338"/>
                    </a:lnTo>
                    <a:lnTo>
                      <a:pt x="f355" y="f335"/>
                    </a:lnTo>
                    <a:lnTo>
                      <a:pt x="f356" y="f337"/>
                    </a:lnTo>
                    <a:lnTo>
                      <a:pt x="f43" y="f335"/>
                    </a:lnTo>
                    <a:lnTo>
                      <a:pt x="f40" y="f347"/>
                    </a:lnTo>
                    <a:lnTo>
                      <a:pt x="f46" y="f357"/>
                    </a:lnTo>
                    <a:lnTo>
                      <a:pt x="f355" y="f354"/>
                    </a:lnTo>
                    <a:lnTo>
                      <a:pt x="f34" y="f351"/>
                    </a:lnTo>
                    <a:lnTo>
                      <a:pt x="f28" y="f358"/>
                    </a:lnTo>
                    <a:lnTo>
                      <a:pt x="f34" y="f359"/>
                    </a:lnTo>
                    <a:lnTo>
                      <a:pt x="f360" y="f361"/>
                    </a:lnTo>
                    <a:lnTo>
                      <a:pt x="f362" y="f363"/>
                    </a:lnTo>
                    <a:lnTo>
                      <a:pt x="f50" y="f364"/>
                    </a:lnTo>
                    <a:lnTo>
                      <a:pt x="f362" y="f365"/>
                    </a:lnTo>
                    <a:lnTo>
                      <a:pt x="f366" y="f367"/>
                    </a:lnTo>
                    <a:lnTo>
                      <a:pt x="f362" y="f5"/>
                    </a:lnTo>
                    <a:lnTo>
                      <a:pt x="f368" y="f369"/>
                    </a:lnTo>
                    <a:lnTo>
                      <a:pt x="f370" y="f371"/>
                    </a:lnTo>
                    <a:lnTo>
                      <a:pt x="f61" y="f372"/>
                    </a:lnTo>
                    <a:lnTo>
                      <a:pt x="f373" y="f352"/>
                    </a:lnTo>
                    <a:lnTo>
                      <a:pt x="f374" y="f375"/>
                    </a:lnTo>
                    <a:lnTo>
                      <a:pt x="f376" y="f347"/>
                    </a:lnTo>
                    <a:lnTo>
                      <a:pt x="f377" y="f338"/>
                    </a:lnTo>
                    <a:lnTo>
                      <a:pt x="f378" y="f347"/>
                    </a:lnTo>
                    <a:lnTo>
                      <a:pt x="f73" y="f338"/>
                    </a:lnTo>
                    <a:lnTo>
                      <a:pt x="f379" y="f341"/>
                    </a:lnTo>
                    <a:lnTo>
                      <a:pt x="f380" y="f338"/>
                    </a:lnTo>
                    <a:lnTo>
                      <a:pt x="f381" y="f341"/>
                    </a:lnTo>
                    <a:lnTo>
                      <a:pt x="f77" y="f335"/>
                    </a:lnTo>
                    <a:lnTo>
                      <a:pt x="f382" y="f335"/>
                    </a:lnTo>
                    <a:lnTo>
                      <a:pt x="f382" y="f338"/>
                    </a:lnTo>
                    <a:lnTo>
                      <a:pt x="f77" y="f347"/>
                    </a:lnTo>
                    <a:lnTo>
                      <a:pt x="f383" y="f357"/>
                    </a:lnTo>
                    <a:lnTo>
                      <a:pt x="f383" y="f348"/>
                    </a:lnTo>
                    <a:lnTo>
                      <a:pt x="f383" y="f375"/>
                    </a:lnTo>
                    <a:lnTo>
                      <a:pt x="f77" y="f375"/>
                    </a:lnTo>
                    <a:lnTo>
                      <a:pt x="f81" y="f347"/>
                    </a:lnTo>
                    <a:lnTo>
                      <a:pt x="f384" y="f333"/>
                    </a:lnTo>
                    <a:lnTo>
                      <a:pt x="f385" y="f333"/>
                    </a:lnTo>
                    <a:lnTo>
                      <a:pt x="f386" y="f387"/>
                    </a:lnTo>
                    <a:lnTo>
                      <a:pt x="f388" y="f389"/>
                    </a:lnTo>
                    <a:lnTo>
                      <a:pt x="f390" y="f329"/>
                    </a:lnTo>
                    <a:lnTo>
                      <a:pt x="f83" y="f331"/>
                    </a:lnTo>
                    <a:lnTo>
                      <a:pt x="f385" y="f328"/>
                    </a:lnTo>
                    <a:lnTo>
                      <a:pt x="f391" y="f325"/>
                    </a:lnTo>
                    <a:lnTo>
                      <a:pt x="f391" y="f309"/>
                    </a:lnTo>
                    <a:lnTo>
                      <a:pt x="f384" y="f303"/>
                    </a:lnTo>
                    <a:lnTo>
                      <a:pt x="f384" y="f309"/>
                    </a:lnTo>
                    <a:lnTo>
                      <a:pt x="f392" y="f309"/>
                    </a:lnTo>
                    <a:lnTo>
                      <a:pt x="f384" y="f329"/>
                    </a:lnTo>
                    <a:lnTo>
                      <a:pt x="f393" y="f331"/>
                    </a:lnTo>
                    <a:lnTo>
                      <a:pt x="f391" y="f332"/>
                    </a:lnTo>
                    <a:lnTo>
                      <a:pt x="f384" y="f394"/>
                    </a:lnTo>
                    <a:lnTo>
                      <a:pt x="f393" y="f394"/>
                    </a:lnTo>
                    <a:lnTo>
                      <a:pt x="f154" y="f331"/>
                    </a:lnTo>
                    <a:lnTo>
                      <a:pt x="f154" y="f329"/>
                    </a:lnTo>
                    <a:lnTo>
                      <a:pt x="f395" y="f307"/>
                    </a:lnTo>
                    <a:lnTo>
                      <a:pt x="f103" y="f396"/>
                    </a:lnTo>
                    <a:lnTo>
                      <a:pt x="f397" y="f305"/>
                    </a:lnTo>
                    <a:lnTo>
                      <a:pt x="f398" y="f303"/>
                    </a:lnTo>
                    <a:lnTo>
                      <a:pt x="f113" y="f303"/>
                    </a:lnTo>
                    <a:lnTo>
                      <a:pt x="f398" y="f305"/>
                    </a:lnTo>
                    <a:lnTo>
                      <a:pt x="f399" y="f396"/>
                    </a:lnTo>
                    <a:lnTo>
                      <a:pt x="f397" y="f309"/>
                    </a:lnTo>
                    <a:lnTo>
                      <a:pt x="f400" y="f307"/>
                    </a:lnTo>
                    <a:lnTo>
                      <a:pt x="f397" y="f323"/>
                    </a:lnTo>
                    <a:lnTo>
                      <a:pt x="f397" y="f401"/>
                    </a:lnTo>
                    <a:lnTo>
                      <a:pt x="f399" y="f325"/>
                    </a:lnTo>
                    <a:lnTo>
                      <a:pt x="f398" y="f309"/>
                    </a:lnTo>
                    <a:lnTo>
                      <a:pt x="f117" y="f298"/>
                    </a:lnTo>
                    <a:lnTo>
                      <a:pt x="f402" y="f403"/>
                    </a:lnTo>
                    <a:lnTo>
                      <a:pt x="f136" y="f404"/>
                    </a:lnTo>
                    <a:lnTo>
                      <a:pt x="f130" y="f405"/>
                    </a:lnTo>
                    <a:lnTo>
                      <a:pt x="f132" y="f406"/>
                    </a:lnTo>
                    <a:lnTo>
                      <a:pt x="f407" y="f251"/>
                    </a:lnTo>
                    <a:lnTo>
                      <a:pt x="f408" y="f409"/>
                    </a:lnTo>
                    <a:lnTo>
                      <a:pt x="f410" y="f411"/>
                    </a:lnTo>
                    <a:lnTo>
                      <a:pt x="f412" y="f413"/>
                    </a:lnTo>
                    <a:lnTo>
                      <a:pt x="f414" y="f413"/>
                    </a:lnTo>
                    <a:lnTo>
                      <a:pt x="f415" y="f413"/>
                    </a:lnTo>
                    <a:lnTo>
                      <a:pt x="f416" y="f413"/>
                    </a:lnTo>
                    <a:lnTo>
                      <a:pt x="f417" y="f418"/>
                    </a:lnTo>
                    <a:lnTo>
                      <a:pt x="f419" y="f420"/>
                    </a:lnTo>
                    <a:lnTo>
                      <a:pt x="f419" y="f413"/>
                    </a:lnTo>
                    <a:lnTo>
                      <a:pt x="f421" y="f422"/>
                    </a:lnTo>
                    <a:lnTo>
                      <a:pt x="f423" y="f424"/>
                    </a:lnTo>
                    <a:lnTo>
                      <a:pt x="f425" y="f426"/>
                    </a:lnTo>
                    <a:lnTo>
                      <a:pt x="f199" y="f427"/>
                    </a:lnTo>
                    <a:lnTo>
                      <a:pt x="f428" y="f426"/>
                    </a:lnTo>
                    <a:lnTo>
                      <a:pt x="f429" y="f430"/>
                    </a:lnTo>
                    <a:lnTo>
                      <a:pt x="f428" y="f430"/>
                    </a:lnTo>
                    <a:lnTo>
                      <a:pt x="f431" y="f426"/>
                    </a:lnTo>
                    <a:lnTo>
                      <a:pt x="f428" y="f432"/>
                    </a:lnTo>
                    <a:lnTo>
                      <a:pt x="f425" y="f433"/>
                    </a:lnTo>
                    <a:lnTo>
                      <a:pt x="f434" y="f245"/>
                    </a:lnTo>
                    <a:lnTo>
                      <a:pt x="f421" y="f435"/>
                    </a:lnTo>
                    <a:lnTo>
                      <a:pt x="f436" y="f437"/>
                    </a:lnTo>
                    <a:lnTo>
                      <a:pt x="f438" y="f439"/>
                    </a:lnTo>
                    <a:lnTo>
                      <a:pt x="f415" y="f440"/>
                    </a:lnTo>
                    <a:lnTo>
                      <a:pt x="f415" y="f441"/>
                    </a:lnTo>
                    <a:lnTo>
                      <a:pt x="f415" y="f442"/>
                    </a:lnTo>
                    <a:lnTo>
                      <a:pt x="f443" y="f444"/>
                    </a:lnTo>
                    <a:lnTo>
                      <a:pt x="f445" y="f446"/>
                    </a:lnTo>
                    <a:lnTo>
                      <a:pt x="f447" y="f448"/>
                    </a:lnTo>
                    <a:lnTo>
                      <a:pt x="f449" y="f450"/>
                    </a:lnTo>
                    <a:lnTo>
                      <a:pt x="f451" y="f452"/>
                    </a:lnTo>
                    <a:lnTo>
                      <a:pt x="f453" y="f448"/>
                    </a:lnTo>
                    <a:lnTo>
                      <a:pt x="f453" y="f454"/>
                    </a:lnTo>
                    <a:lnTo>
                      <a:pt x="f455" y="f450"/>
                    </a:lnTo>
                    <a:lnTo>
                      <a:pt x="f130" y="f456"/>
                    </a:lnTo>
                    <a:lnTo>
                      <a:pt x="f457" y="f458"/>
                    </a:lnTo>
                    <a:lnTo>
                      <a:pt x="f132" y="f459"/>
                    </a:lnTo>
                    <a:lnTo>
                      <a:pt x="f455" y="f460"/>
                    </a:lnTo>
                    <a:lnTo>
                      <a:pt x="f180" y="f461"/>
                    </a:lnTo>
                    <a:lnTo>
                      <a:pt x="f407" y="f462"/>
                    </a:lnTo>
                    <a:lnTo>
                      <a:pt x="f132" y="f231"/>
                    </a:lnTo>
                    <a:lnTo>
                      <a:pt x="f136" y="f463"/>
                    </a:lnTo>
                    <a:lnTo>
                      <a:pt x="f125" y="f464"/>
                    </a:lnTo>
                    <a:lnTo>
                      <a:pt x="f141" y="f464"/>
                    </a:lnTo>
                    <a:lnTo>
                      <a:pt x="f143" y="f465"/>
                    </a:lnTo>
                    <a:lnTo>
                      <a:pt x="f167" y="f463"/>
                    </a:lnTo>
                    <a:lnTo>
                      <a:pt x="f466" y="f467"/>
                    </a:lnTo>
                    <a:lnTo>
                      <a:pt x="f466" y="f468"/>
                    </a:lnTo>
                    <a:lnTo>
                      <a:pt x="f469" y="f470"/>
                    </a:lnTo>
                    <a:lnTo>
                      <a:pt x="f471" y="f472"/>
                    </a:lnTo>
                    <a:lnTo>
                      <a:pt x="f141" y="f470"/>
                    </a:lnTo>
                    <a:lnTo>
                      <a:pt x="f473" y="f474"/>
                    </a:lnTo>
                    <a:lnTo>
                      <a:pt x="f127" y="f475"/>
                    </a:lnTo>
                    <a:lnTo>
                      <a:pt x="f136" y="f475"/>
                    </a:lnTo>
                    <a:lnTo>
                      <a:pt x="f407" y="f474"/>
                    </a:lnTo>
                    <a:lnTo>
                      <a:pt x="f476" y="f231"/>
                    </a:lnTo>
                    <a:lnTo>
                      <a:pt x="f408" y="f477"/>
                    </a:lnTo>
                    <a:lnTo>
                      <a:pt x="f476" y="f478"/>
                    </a:lnTo>
                    <a:lnTo>
                      <a:pt x="f408" y="f479"/>
                    </a:lnTo>
                    <a:lnTo>
                      <a:pt x="f191" y="f480"/>
                    </a:lnTo>
                    <a:lnTo>
                      <a:pt x="f453" y="f481"/>
                    </a:lnTo>
                    <a:lnTo>
                      <a:pt x="f482" y="f481"/>
                    </a:lnTo>
                    <a:lnTo>
                      <a:pt x="f410" y="f480"/>
                    </a:lnTo>
                    <a:lnTo>
                      <a:pt x="f410" y="f483"/>
                    </a:lnTo>
                    <a:lnTo>
                      <a:pt x="f449" y="f484"/>
                    </a:lnTo>
                    <a:lnTo>
                      <a:pt x="f485" y="f484"/>
                    </a:lnTo>
                    <a:lnTo>
                      <a:pt x="f451" y="f486"/>
                    </a:lnTo>
                    <a:lnTo>
                      <a:pt x="f476" y="f487"/>
                    </a:lnTo>
                    <a:lnTo>
                      <a:pt x="f408" y="f468"/>
                    </a:lnTo>
                    <a:lnTo>
                      <a:pt x="f476" y="f488"/>
                    </a:lnTo>
                    <a:lnTo>
                      <a:pt x="f407" y="f489"/>
                    </a:lnTo>
                    <a:lnTo>
                      <a:pt x="f127" y="f229"/>
                    </a:lnTo>
                    <a:lnTo>
                      <a:pt x="f127" y="f490"/>
                    </a:lnTo>
                    <a:lnTo>
                      <a:pt x="f127" y="f491"/>
                    </a:lnTo>
                    <a:lnTo>
                      <a:pt x="f492" y="f493"/>
                    </a:lnTo>
                    <a:lnTo>
                      <a:pt x="f136" y="f494"/>
                    </a:lnTo>
                    <a:lnTo>
                      <a:pt x="f130" y="f495"/>
                    </a:lnTo>
                    <a:lnTo>
                      <a:pt x="f132" y="f496"/>
                    </a:lnTo>
                    <a:lnTo>
                      <a:pt x="f182" y="f495"/>
                    </a:lnTo>
                    <a:lnTo>
                      <a:pt x="f191" y="f497"/>
                    </a:lnTo>
                    <a:lnTo>
                      <a:pt x="f453" y="f497"/>
                    </a:lnTo>
                    <a:lnTo>
                      <a:pt x="f498" y="f499"/>
                    </a:lnTo>
                    <a:lnTo>
                      <a:pt x="f414" y="f499"/>
                    </a:lnTo>
                    <a:lnTo>
                      <a:pt x="f500" y="f501"/>
                    </a:lnTo>
                    <a:lnTo>
                      <a:pt x="f502" y="f503"/>
                    </a:lnTo>
                    <a:lnTo>
                      <a:pt x="f504" y="f503"/>
                    </a:lnTo>
                    <a:lnTo>
                      <a:pt x="f505" y="f493"/>
                    </a:lnTo>
                    <a:lnTo>
                      <a:pt x="f506" y="f507"/>
                    </a:lnTo>
                    <a:lnTo>
                      <a:pt x="f508" y="f489"/>
                    </a:lnTo>
                    <a:lnTo>
                      <a:pt x="f509" y="f468"/>
                    </a:lnTo>
                    <a:lnTo>
                      <a:pt x="f417" y="f487"/>
                    </a:lnTo>
                    <a:lnTo>
                      <a:pt x="f510" y="f464"/>
                    </a:lnTo>
                    <a:lnTo>
                      <a:pt x="f510" y="f511"/>
                    </a:lnTo>
                    <a:lnTo>
                      <a:pt x="f510" y="f461"/>
                    </a:lnTo>
                    <a:lnTo>
                      <a:pt x="f512" y="f461"/>
                    </a:lnTo>
                    <a:lnTo>
                      <a:pt x="f510" y="f461"/>
                    </a:lnTo>
                    <a:lnTo>
                      <a:pt x="f513" y="f461"/>
                    </a:lnTo>
                    <a:lnTo>
                      <a:pt x="f195" y="f514"/>
                    </a:lnTo>
                    <a:lnTo>
                      <a:pt x="f509" y="f484"/>
                    </a:lnTo>
                    <a:lnTo>
                      <a:pt x="f436" y="f484"/>
                    </a:lnTo>
                    <a:lnTo>
                      <a:pt x="f515" y="f514"/>
                    </a:lnTo>
                    <a:lnTo>
                      <a:pt x="f425" y="f511"/>
                    </a:lnTo>
                    <a:lnTo>
                      <a:pt x="f199" y="f477"/>
                    </a:lnTo>
                    <a:lnTo>
                      <a:pt x="f516" y="f511"/>
                    </a:lnTo>
                    <a:lnTo>
                      <a:pt x="f517" y="f518"/>
                    </a:lnTo>
                    <a:lnTo>
                      <a:pt x="f517" y="f231"/>
                    </a:lnTo>
                    <a:lnTo>
                      <a:pt x="f519" y="f463"/>
                    </a:lnTo>
                    <a:lnTo>
                      <a:pt x="f520" y="f468"/>
                    </a:lnTo>
                    <a:lnTo>
                      <a:pt x="f520" y="f489"/>
                    </a:lnTo>
                    <a:lnTo>
                      <a:pt x="f521" y="f489"/>
                    </a:lnTo>
                    <a:lnTo>
                      <a:pt x="f519" y="f488"/>
                    </a:lnTo>
                    <a:lnTo>
                      <a:pt x="f522" y="f468"/>
                    </a:lnTo>
                    <a:lnTo>
                      <a:pt x="f523" y="f468"/>
                    </a:lnTo>
                    <a:lnTo>
                      <a:pt x="f524" y="f467"/>
                    </a:lnTo>
                    <a:lnTo>
                      <a:pt x="f525" y="f467"/>
                    </a:lnTo>
                    <a:lnTo>
                      <a:pt x="f526" y="f474"/>
                    </a:lnTo>
                    <a:lnTo>
                      <a:pt x="f527" y="f468"/>
                    </a:lnTo>
                    <a:lnTo>
                      <a:pt x="f528" y="f470"/>
                    </a:lnTo>
                    <a:lnTo>
                      <a:pt x="f529" y="f229"/>
                    </a:lnTo>
                    <a:lnTo>
                      <a:pt x="f530" y="f496"/>
                    </a:lnTo>
                    <a:lnTo>
                      <a:pt x="f531" y="f229"/>
                    </a:lnTo>
                    <a:lnTo>
                      <a:pt x="f532" y="f493"/>
                    </a:lnTo>
                    <a:lnTo>
                      <a:pt x="f533" y="f503"/>
                    </a:lnTo>
                    <a:lnTo>
                      <a:pt x="f533" y="f494"/>
                    </a:lnTo>
                    <a:lnTo>
                      <a:pt x="f534" y="f495"/>
                    </a:lnTo>
                    <a:lnTo>
                      <a:pt x="f535" y="f493"/>
                    </a:lnTo>
                    <a:lnTo>
                      <a:pt x="f536" y="f491"/>
                    </a:lnTo>
                    <a:lnTo>
                      <a:pt x="f536" y="f537"/>
                    </a:lnTo>
                    <a:lnTo>
                      <a:pt x="f538" y="f497"/>
                    </a:lnTo>
                    <a:lnTo>
                      <a:pt x="f539" y="f540"/>
                    </a:lnTo>
                    <a:lnTo>
                      <a:pt x="f541" y="f542"/>
                    </a:lnTo>
                    <a:lnTo>
                      <a:pt x="f529" y="f543"/>
                    </a:lnTo>
                    <a:lnTo>
                      <a:pt x="f544" y="f545"/>
                    </a:lnTo>
                    <a:lnTo>
                      <a:pt x="f544" y="f546"/>
                    </a:lnTo>
                    <a:lnTo>
                      <a:pt x="f203" y="f547"/>
                    </a:lnTo>
                    <a:lnTo>
                      <a:pt x="f548" y="f546"/>
                    </a:lnTo>
                    <a:lnTo>
                      <a:pt x="f528" y="f547"/>
                    </a:lnTo>
                    <a:lnTo>
                      <a:pt x="f529" y="f549"/>
                    </a:lnTo>
                    <a:lnTo>
                      <a:pt x="f550" y="f549"/>
                    </a:lnTo>
                    <a:lnTo>
                      <a:pt x="f551" y="f552"/>
                    </a:lnTo>
                    <a:lnTo>
                      <a:pt x="f531" y="f553"/>
                    </a:lnTo>
                    <a:lnTo>
                      <a:pt x="f551" y="f554"/>
                    </a:lnTo>
                    <a:lnTo>
                      <a:pt x="f555" y="f556"/>
                    </a:lnTo>
                    <a:lnTo>
                      <a:pt x="f541" y="f557"/>
                    </a:lnTo>
                    <a:lnTo>
                      <a:pt x="f530" y="f558"/>
                    </a:lnTo>
                    <a:lnTo>
                      <a:pt x="f555" y="f221"/>
                    </a:lnTo>
                    <a:lnTo>
                      <a:pt x="f550" y="f559"/>
                    </a:lnTo>
                    <a:lnTo>
                      <a:pt x="f530" y="f560"/>
                    </a:lnTo>
                    <a:lnTo>
                      <a:pt x="f529" y="f561"/>
                    </a:lnTo>
                    <a:lnTo>
                      <a:pt x="f525" y="f562"/>
                    </a:lnTo>
                    <a:lnTo>
                      <a:pt x="f563" y="f564"/>
                    </a:lnTo>
                    <a:lnTo>
                      <a:pt x="f565" y="f566"/>
                    </a:lnTo>
                    <a:lnTo>
                      <a:pt x="f567" y="f566"/>
                    </a:lnTo>
                    <a:lnTo>
                      <a:pt x="f568" y="f564"/>
                    </a:lnTo>
                    <a:lnTo>
                      <a:pt x="f519" y="f569"/>
                    </a:lnTo>
                    <a:lnTo>
                      <a:pt x="f517" y="f570"/>
                    </a:lnTo>
                    <a:lnTo>
                      <a:pt x="f521" y="f569"/>
                    </a:lnTo>
                    <a:lnTo>
                      <a:pt x="f521" y="f564"/>
                    </a:lnTo>
                    <a:lnTo>
                      <a:pt x="f571" y="f570"/>
                    </a:lnTo>
                    <a:lnTo>
                      <a:pt x="f572" y="f569"/>
                    </a:lnTo>
                    <a:lnTo>
                      <a:pt x="f573" y="f574"/>
                    </a:lnTo>
                    <a:lnTo>
                      <a:pt x="f575" y="f576"/>
                    </a:lnTo>
                    <a:lnTo>
                      <a:pt x="f506" y="f577"/>
                    </a:lnTo>
                    <a:lnTo>
                      <a:pt x="f578" y="f579"/>
                    </a:lnTo>
                    <a:lnTo>
                      <a:pt x="f508" y="f217"/>
                    </a:lnTo>
                    <a:lnTo>
                      <a:pt x="f506" y="f580"/>
                    </a:lnTo>
                    <a:lnTo>
                      <a:pt x="f581" y="f574"/>
                    </a:lnTo>
                    <a:lnTo>
                      <a:pt x="f581" y="f564"/>
                    </a:lnTo>
                    <a:lnTo>
                      <a:pt x="f578" y="f570"/>
                    </a:lnTo>
                    <a:lnTo>
                      <a:pt x="f505" y="f217"/>
                    </a:lnTo>
                    <a:lnTo>
                      <a:pt x="f512" y="f582"/>
                    </a:lnTo>
                    <a:lnTo>
                      <a:pt x="f510" y="f582"/>
                    </a:lnTo>
                    <a:lnTo>
                      <a:pt x="f195" y="f577"/>
                    </a:lnTo>
                    <a:lnTo>
                      <a:pt x="f583" y="f584"/>
                    </a:lnTo>
                    <a:lnTo>
                      <a:pt x="f585" y="f564"/>
                    </a:lnTo>
                    <a:lnTo>
                      <a:pt x="f412" y="f570"/>
                    </a:lnTo>
                    <a:lnTo>
                      <a:pt x="f447" y="f586"/>
                    </a:lnTo>
                    <a:lnTo>
                      <a:pt x="f410" y="f587"/>
                    </a:lnTo>
                    <a:lnTo>
                      <a:pt x="f485" y="f562"/>
                    </a:lnTo>
                    <a:lnTo>
                      <a:pt x="f476" y="f561"/>
                    </a:lnTo>
                    <a:lnTo>
                      <a:pt x="f178" y="f561"/>
                    </a:lnTo>
                    <a:lnTo>
                      <a:pt x="f180" y="f588"/>
                    </a:lnTo>
                    <a:lnTo>
                      <a:pt x="f182" y="f587"/>
                    </a:lnTo>
                    <a:lnTo>
                      <a:pt x="f407" y="f570"/>
                    </a:lnTo>
                    <a:lnTo>
                      <a:pt x="f407" y="f564"/>
                    </a:lnTo>
                    <a:lnTo>
                      <a:pt x="f407" y="f584"/>
                    </a:lnTo>
                    <a:lnTo>
                      <a:pt x="f455" y="f576"/>
                    </a:lnTo>
                    <a:lnTo>
                      <a:pt x="f455" y="f589"/>
                    </a:lnTo>
                    <a:lnTo>
                      <a:pt x="f476" y="f590"/>
                    </a:lnTo>
                    <a:lnTo>
                      <a:pt x="f451" y="f590"/>
                    </a:lnTo>
                    <a:lnTo>
                      <a:pt x="f482" y="f577"/>
                    </a:lnTo>
                    <a:lnTo>
                      <a:pt x="f410" y="f591"/>
                    </a:lnTo>
                    <a:lnTo>
                      <a:pt x="f482" y="f591"/>
                    </a:lnTo>
                    <a:lnTo>
                      <a:pt x="f453" y="f592"/>
                    </a:lnTo>
                    <a:lnTo>
                      <a:pt x="f408" y="f593"/>
                    </a:lnTo>
                    <a:lnTo>
                      <a:pt x="f476" y="f594"/>
                    </a:lnTo>
                    <a:lnTo>
                      <a:pt x="f476" y="f595"/>
                    </a:lnTo>
                    <a:lnTo>
                      <a:pt x="f178" y="f596"/>
                    </a:lnTo>
                    <a:lnTo>
                      <a:pt x="f408" y="f597"/>
                    </a:lnTo>
                    <a:lnTo>
                      <a:pt x="f451" y="f598"/>
                    </a:lnTo>
                    <a:lnTo>
                      <a:pt x="f449" y="f599"/>
                    </a:lnTo>
                    <a:lnTo>
                      <a:pt x="f600" y="f209"/>
                    </a:lnTo>
                    <a:lnTo>
                      <a:pt x="f414" y="f209"/>
                    </a:lnTo>
                    <a:lnTo>
                      <a:pt x="f415" y="f209"/>
                    </a:lnTo>
                    <a:lnTo>
                      <a:pt x="f504" y="f601"/>
                    </a:lnTo>
                    <a:lnTo>
                      <a:pt x="f438" y="f602"/>
                    </a:lnTo>
                    <a:lnTo>
                      <a:pt x="f416" y="f603"/>
                    </a:lnTo>
                    <a:lnTo>
                      <a:pt x="f195" y="f603"/>
                    </a:lnTo>
                    <a:lnTo>
                      <a:pt x="f510" y="f601"/>
                    </a:lnTo>
                    <a:lnTo>
                      <a:pt x="f578" y="f604"/>
                    </a:lnTo>
                    <a:lnTo>
                      <a:pt x="f436" y="f605"/>
                    </a:lnTo>
                    <a:lnTo>
                      <a:pt x="f419" y="f207"/>
                    </a:lnTo>
                    <a:lnTo>
                      <a:pt x="f572" y="f606"/>
                    </a:lnTo>
                    <a:lnTo>
                      <a:pt x="f434" y="f607"/>
                    </a:lnTo>
                    <a:lnTo>
                      <a:pt x="f425" y="f606"/>
                    </a:lnTo>
                    <a:lnTo>
                      <a:pt x="f429" y="f608"/>
                    </a:lnTo>
                    <a:lnTo>
                      <a:pt x="f199" y="f609"/>
                    </a:lnTo>
                    <a:lnTo>
                      <a:pt x="f431" y="f207"/>
                    </a:lnTo>
                    <a:lnTo>
                      <a:pt x="f610" y="f607"/>
                    </a:lnTo>
                    <a:lnTo>
                      <a:pt x="f610" y="f606"/>
                    </a:lnTo>
                    <a:lnTo>
                      <a:pt x="f610" y="f207"/>
                    </a:lnTo>
                    <a:lnTo>
                      <a:pt x="f431" y="f608"/>
                    </a:lnTo>
                    <a:lnTo>
                      <a:pt x="f571" y="f609"/>
                    </a:lnTo>
                    <a:lnTo>
                      <a:pt x="f571" y="f611"/>
                    </a:lnTo>
                    <a:lnTo>
                      <a:pt x="f516" y="f612"/>
                    </a:lnTo>
                    <a:lnTo>
                      <a:pt x="f613" y="f614"/>
                    </a:lnTo>
                    <a:lnTo>
                      <a:pt x="f521" y="f615"/>
                    </a:lnTo>
                    <a:lnTo>
                      <a:pt x="f522" y="f614"/>
                    </a:lnTo>
                    <a:lnTo>
                      <a:pt x="f523" y="f616"/>
                    </a:lnTo>
                    <a:lnTo>
                      <a:pt x="f524" y="f604"/>
                    </a:lnTo>
                    <a:lnTo>
                      <a:pt x="f523" y="f609"/>
                    </a:lnTo>
                    <a:lnTo>
                      <a:pt x="f523" y="f608"/>
                    </a:lnTo>
                    <a:lnTo>
                      <a:pt x="f563" y="f609"/>
                    </a:lnTo>
                    <a:lnTo>
                      <a:pt x="f617" y="f609"/>
                    </a:lnTo>
                    <a:lnTo>
                      <a:pt x="f526" y="f207"/>
                    </a:lnTo>
                    <a:lnTo>
                      <a:pt x="f618" y="f607"/>
                    </a:lnTo>
                    <a:lnTo>
                      <a:pt x="f203" y="f619"/>
                    </a:lnTo>
                    <a:lnTo>
                      <a:pt x="f544" y="f205"/>
                    </a:lnTo>
                    <a:lnTo>
                      <a:pt x="f544" y="f620"/>
                    </a:lnTo>
                    <a:lnTo>
                      <a:pt x="f618" y="f621"/>
                    </a:lnTo>
                    <a:lnTo>
                      <a:pt x="f525" y="f205"/>
                    </a:lnTo>
                    <a:lnTo>
                      <a:pt x="f622" y="f621"/>
                    </a:lnTo>
                    <a:lnTo>
                      <a:pt x="f618" y="f623"/>
                    </a:lnTo>
                    <a:lnTo>
                      <a:pt x="f527" y="f624"/>
                    </a:lnTo>
                    <a:lnTo>
                      <a:pt x="f527" y="f625"/>
                    </a:lnTo>
                    <a:lnTo>
                      <a:pt x="f544" y="f626"/>
                    </a:lnTo>
                    <a:lnTo>
                      <a:pt x="f527" y="f548"/>
                    </a:lnTo>
                    <a:lnTo>
                      <a:pt x="f627" y="f625"/>
                    </a:lnTo>
                    <a:lnTo>
                      <a:pt x="f528" y="f628"/>
                    </a:lnTo>
                    <a:lnTo>
                      <a:pt x="f529" y="f528"/>
                    </a:lnTo>
                    <a:lnTo>
                      <a:pt x="f530" y="f625"/>
                    </a:lnTo>
                    <a:lnTo>
                      <a:pt x="f629" y="f526"/>
                    </a:lnTo>
                    <a:lnTo>
                      <a:pt x="f630" y="f631"/>
                    </a:lnTo>
                    <a:lnTo>
                      <a:pt x="f632" y="f633"/>
                    </a:lnTo>
                    <a:lnTo>
                      <a:pt x="f632" y="f634"/>
                    </a:lnTo>
                    <a:lnTo>
                      <a:pt x="f632" y="f635"/>
                    </a:lnTo>
                    <a:lnTo>
                      <a:pt x="f630" y="f636"/>
                    </a:lnTo>
                    <a:lnTo>
                      <a:pt x="f538" y="f636"/>
                    </a:lnTo>
                    <a:lnTo>
                      <a:pt x="f637" y="f636"/>
                    </a:lnTo>
                    <a:lnTo>
                      <a:pt x="f612" y="f638"/>
                    </a:lnTo>
                    <a:lnTo>
                      <a:pt x="f639" y="f640"/>
                    </a:lnTo>
                    <a:lnTo>
                      <a:pt x="f538" y="f425"/>
                    </a:lnTo>
                    <a:lnTo>
                      <a:pt x="f536" y="f641"/>
                    </a:lnTo>
                    <a:lnTo>
                      <a:pt x="f642" y="f641"/>
                    </a:lnTo>
                    <a:lnTo>
                      <a:pt x="f643" y="f641"/>
                    </a:lnTo>
                    <a:lnTo>
                      <a:pt x="f644" y="f641"/>
                    </a:lnTo>
                    <a:lnTo>
                      <a:pt x="f644" y="f645"/>
                    </a:lnTo>
                    <a:lnTo>
                      <a:pt x="f644" y="f572"/>
                    </a:lnTo>
                    <a:lnTo>
                      <a:pt x="f643" y="f515"/>
                    </a:lnTo>
                    <a:lnTo>
                      <a:pt x="f639" y="f572"/>
                    </a:lnTo>
                    <a:lnTo>
                      <a:pt x="f605" y="f646"/>
                    </a:lnTo>
                    <a:lnTo>
                      <a:pt x="f605" y="f647"/>
                    </a:lnTo>
                    <a:lnTo>
                      <a:pt x="f612" y="f648"/>
                    </a:lnTo>
                    <a:lnTo>
                      <a:pt x="f639" y="f508"/>
                    </a:lnTo>
                    <a:lnTo>
                      <a:pt x="f536" y="f417"/>
                    </a:lnTo>
                    <a:lnTo>
                      <a:pt x="f536" y="f649"/>
                    </a:lnTo>
                    <a:lnTo>
                      <a:pt x="f536" y="f650"/>
                    </a:lnTo>
                    <a:lnTo>
                      <a:pt x="f535" y="f650"/>
                    </a:lnTo>
                    <a:lnTo>
                      <a:pt x="f534" y="f650"/>
                    </a:lnTo>
                    <a:lnTo>
                      <a:pt x="f632" y="f649"/>
                    </a:lnTo>
                    <a:lnTo>
                      <a:pt x="f632" y="f195"/>
                    </a:lnTo>
                    <a:lnTo>
                      <a:pt x="f630" y="f510"/>
                    </a:lnTo>
                    <a:lnTo>
                      <a:pt x="f651" y="f510"/>
                    </a:lnTo>
                    <a:lnTo>
                      <a:pt x="f652" y="f195"/>
                    </a:lnTo>
                    <a:lnTo>
                      <a:pt x="f630" y="f513"/>
                    </a:lnTo>
                    <a:lnTo>
                      <a:pt x="f652" y="f438"/>
                    </a:lnTo>
                    <a:lnTo>
                      <a:pt x="f651" y="f653"/>
                    </a:lnTo>
                    <a:lnTo>
                      <a:pt x="f539" y="f438"/>
                    </a:lnTo>
                    <a:lnTo>
                      <a:pt x="f532" y="f649"/>
                    </a:lnTo>
                    <a:lnTo>
                      <a:pt x="f539" y="f650"/>
                    </a:lnTo>
                    <a:lnTo>
                      <a:pt x="f532" y="f654"/>
                    </a:lnTo>
                    <a:lnTo>
                      <a:pt x="f629" y="f654"/>
                    </a:lnTo>
                    <a:lnTo>
                      <a:pt x="f531" y="f654"/>
                    </a:lnTo>
                    <a:lnTo>
                      <a:pt x="f531" y="f655"/>
                    </a:lnTo>
                    <a:lnTo>
                      <a:pt x="f656" y="f657"/>
                    </a:lnTo>
                    <a:lnTo>
                      <a:pt x="f652" y="f193"/>
                    </a:lnTo>
                    <a:lnTo>
                      <a:pt x="f651" y="f658"/>
                    </a:lnTo>
                    <a:lnTo>
                      <a:pt x="f539" y="f658"/>
                    </a:lnTo>
                    <a:lnTo>
                      <a:pt x="f551" y="f659"/>
                    </a:lnTo>
                    <a:lnTo>
                      <a:pt x="f529" y="f498"/>
                    </a:lnTo>
                    <a:lnTo>
                      <a:pt x="f618" y="f449"/>
                    </a:lnTo>
                    <a:lnTo>
                      <a:pt x="f660" y="f661"/>
                    </a:lnTo>
                    <a:lnTo>
                      <a:pt x="f524" y="f498"/>
                    </a:lnTo>
                    <a:lnTo>
                      <a:pt x="f563" y="f449"/>
                    </a:lnTo>
                    <a:lnTo>
                      <a:pt x="f524" y="f662"/>
                    </a:lnTo>
                    <a:lnTo>
                      <a:pt x="f525" y="f449"/>
                    </a:lnTo>
                    <a:lnTo>
                      <a:pt x="f622" y="f662"/>
                    </a:lnTo>
                    <a:lnTo>
                      <a:pt x="f524" y="f453"/>
                    </a:lnTo>
                    <a:lnTo>
                      <a:pt x="f523" y="f191"/>
                    </a:lnTo>
                    <a:lnTo>
                      <a:pt x="f565" y="f176"/>
                    </a:lnTo>
                    <a:lnTo>
                      <a:pt x="f563" y="f182"/>
                    </a:lnTo>
                    <a:lnTo>
                      <a:pt x="f525" y="f130"/>
                    </a:lnTo>
                    <a:lnTo>
                      <a:pt x="f622" y="f175"/>
                    </a:lnTo>
                    <a:lnTo>
                      <a:pt x="f526" y="f408"/>
                    </a:lnTo>
                    <a:lnTo>
                      <a:pt x="f618" y="f191"/>
                    </a:lnTo>
                    <a:lnTo>
                      <a:pt x="f203" y="f191"/>
                    </a:lnTo>
                    <a:lnTo>
                      <a:pt x="f548" y="f178"/>
                    </a:lnTo>
                    <a:lnTo>
                      <a:pt x="f663" y="f182"/>
                    </a:lnTo>
                    <a:lnTo>
                      <a:pt x="f541" y="f182"/>
                    </a:lnTo>
                    <a:lnTo>
                      <a:pt x="f663" y="f180"/>
                    </a:lnTo>
                    <a:lnTo>
                      <a:pt x="f664" y="f408"/>
                    </a:lnTo>
                    <a:lnTo>
                      <a:pt x="f528" y="f453"/>
                    </a:lnTo>
                    <a:lnTo>
                      <a:pt x="f663" y="f665"/>
                    </a:lnTo>
                    <a:lnTo>
                      <a:pt x="f530" y="f449"/>
                    </a:lnTo>
                    <a:lnTo>
                      <a:pt x="f666" y="f447"/>
                    </a:lnTo>
                    <a:lnTo>
                      <a:pt x="f531" y="f661"/>
                    </a:lnTo>
                    <a:lnTo>
                      <a:pt x="f667" y="f661"/>
                    </a:lnTo>
                    <a:lnTo>
                      <a:pt x="f539" y="f665"/>
                    </a:lnTo>
                    <a:lnTo>
                      <a:pt x="f536" y="f175"/>
                    </a:lnTo>
                    <a:lnTo>
                      <a:pt x="f533" y="f182"/>
                    </a:lnTo>
                    <a:lnTo>
                      <a:pt x="f632" y="f134"/>
                    </a:lnTo>
                    <a:lnTo>
                      <a:pt x="f652" y="f132"/>
                    </a:lnTo>
                    <a:lnTo>
                      <a:pt x="f630" y="f174"/>
                    </a:lnTo>
                    <a:lnTo>
                      <a:pt x="f632" y="f186"/>
                    </a:lnTo>
                    <a:lnTo>
                      <a:pt x="f651" y="f668"/>
                    </a:lnTo>
                    <a:lnTo>
                      <a:pt x="f532" y="f669"/>
                    </a:lnTo>
                    <a:lnTo>
                      <a:pt x="f667" y="f124"/>
                    </a:lnTo>
                    <a:lnTo>
                      <a:pt x="f551" y="f117"/>
                    </a:lnTo>
                    <a:lnTo>
                      <a:pt x="f529" y="f107"/>
                    </a:lnTo>
                    <a:lnTo>
                      <a:pt x="f529" y="f105"/>
                    </a:lnTo>
                    <a:lnTo>
                      <a:pt x="f541" y="f101"/>
                    </a:lnTo>
                    <a:lnTo>
                      <a:pt x="f627" y="f670"/>
                    </a:lnTo>
                    <a:lnTo>
                      <a:pt x="f203" y="f148"/>
                    </a:lnTo>
                    <a:lnTo>
                      <a:pt x="f523" y="f670"/>
                    </a:lnTo>
                    <a:lnTo>
                      <a:pt x="f520" y="f95"/>
                    </a:lnTo>
                    <a:lnTo>
                      <a:pt x="f671" y="f101"/>
                    </a:lnTo>
                    <a:lnTo>
                      <a:pt x="f431" y="f99"/>
                    </a:lnTo>
                    <a:lnTo>
                      <a:pt x="f571" y="f161"/>
                    </a:lnTo>
                    <a:lnTo>
                      <a:pt x="f199" y="f107"/>
                    </a:lnTo>
                    <a:lnTo>
                      <a:pt x="f199" y="f113"/>
                    </a:lnTo>
                    <a:lnTo>
                      <a:pt x="f428" y="f466"/>
                    </a:lnTo>
                    <a:lnTo>
                      <a:pt x="f431" y="f117"/>
                    </a:lnTo>
                    <a:lnTo>
                      <a:pt x="f428" y="f119"/>
                    </a:lnTo>
                    <a:lnTo>
                      <a:pt x="f425" y="f471"/>
                    </a:lnTo>
                    <a:lnTo>
                      <a:pt x="f421" y="f128"/>
                    </a:lnTo>
                    <a:lnTo>
                      <a:pt x="f672" y="f186"/>
                    </a:lnTo>
                    <a:lnTo>
                      <a:pt x="f515" y="f174"/>
                    </a:lnTo>
                    <a:lnTo>
                      <a:pt x="f573" y="f130"/>
                    </a:lnTo>
                    <a:lnTo>
                      <a:pt x="f436" y="f174"/>
                    </a:lnTo>
                    <a:lnTo>
                      <a:pt x="f515" y="f128"/>
                    </a:lnTo>
                    <a:lnTo>
                      <a:pt x="f673" y="f141"/>
                    </a:lnTo>
                    <a:lnTo>
                      <a:pt x="f425" y="f117"/>
                    </a:lnTo>
                    <a:lnTo>
                      <a:pt x="f674" y="f164"/>
                    </a:lnTo>
                    <a:lnTo>
                      <a:pt x="f673" y="f95"/>
                    </a:lnTo>
                    <a:lnTo>
                      <a:pt x="f515" y="f87"/>
                    </a:lnTo>
                    <a:lnTo>
                      <a:pt x="f419" y="f393"/>
                    </a:lnTo>
                    <a:lnTo>
                      <a:pt x="f515" y="f385"/>
                    </a:lnTo>
                    <a:lnTo>
                      <a:pt x="f672" y="f675"/>
                    </a:lnTo>
                    <a:lnTo>
                      <a:pt x="f572" y="f676"/>
                    </a:lnTo>
                    <a:lnTo>
                      <a:pt x="f674" y="f677"/>
                    </a:lnTo>
                    <a:lnTo>
                      <a:pt x="f674" y="f678"/>
                    </a:lnTo>
                    <a:lnTo>
                      <a:pt x="f421" y="f73"/>
                    </a:lnTo>
                    <a:lnTo>
                      <a:pt x="f672" y="f679"/>
                    </a:lnTo>
                    <a:lnTo>
                      <a:pt x="f573" y="f379"/>
                    </a:lnTo>
                    <a:lnTo>
                      <a:pt x="f672" y="f71"/>
                    </a:lnTo>
                    <a:lnTo>
                      <a:pt x="f572" y="f680"/>
                    </a:lnTo>
                    <a:lnTo>
                      <a:pt x="f572" y="f69"/>
                    </a:lnTo>
                    <a:lnTo>
                      <a:pt x="f672" y="f66"/>
                    </a:lnTo>
                    <a:lnTo>
                      <a:pt x="f673" y="f63"/>
                    </a:lnTo>
                    <a:lnTo>
                      <a:pt x="f425" y="f373"/>
                    </a:lnTo>
                    <a:lnTo>
                      <a:pt x="f428" y="f681"/>
                    </a:lnTo>
                    <a:lnTo>
                      <a:pt x="f421" y="f682"/>
                    </a:lnTo>
                    <a:lnTo>
                      <a:pt x="f581" y="f61"/>
                    </a:lnTo>
                    <a:lnTo>
                      <a:pt x="f506" y="f63"/>
                    </a:lnTo>
                    <a:lnTo>
                      <a:pt x="f578" y="f683"/>
                    </a:lnTo>
                    <a:lnTo>
                      <a:pt x="f508" y="f374"/>
                    </a:lnTo>
                    <a:lnTo>
                      <a:pt x="f509" y="f374"/>
                    </a:lnTo>
                    <a:lnTo>
                      <a:pt x="f513" y="f684"/>
                    </a:lnTo>
                    <a:lnTo>
                      <a:pt x="f438" y="f684"/>
                    </a:lnTo>
                    <a:lnTo>
                      <a:pt x="f583" y="f376"/>
                    </a:lnTo>
                    <a:lnTo>
                      <a:pt x="f585" y="f680"/>
                    </a:lnTo>
                    <a:lnTo>
                      <a:pt x="f685" y="f686"/>
                    </a:lnTo>
                    <a:lnTo>
                      <a:pt x="f445" y="f376"/>
                    </a:lnTo>
                    <a:lnTo>
                      <a:pt x="f687" y="f684"/>
                    </a:lnTo>
                    <a:lnTo>
                      <a:pt x="f449" y="f63"/>
                    </a:lnTo>
                    <a:lnTo>
                      <a:pt x="f485" y="f683"/>
                    </a:lnTo>
                    <a:lnTo>
                      <a:pt x="f451" y="f374"/>
                    </a:lnTo>
                    <a:lnTo>
                      <a:pt x="f408" y="f66"/>
                    </a:lnTo>
                    <a:lnTo>
                      <a:pt x="f455" y="f681"/>
                    </a:lnTo>
                    <a:lnTo>
                      <a:pt x="f407" y="f682"/>
                    </a:lnTo>
                    <a:lnTo>
                      <a:pt x="f186" y="f40"/>
                    </a:lnTo>
                    <a:lnTo>
                      <a:pt x="f402" y="f37"/>
                    </a:lnTo>
                    <a:lnTo>
                      <a:pt x="f124" y="f356"/>
                    </a:lnTo>
                    <a:lnTo>
                      <a:pt x="f124" y="f366"/>
                    </a:lnTo>
                    <a:lnTo>
                      <a:pt x="f688" y="f689"/>
                    </a:lnTo>
                    <a:lnTo>
                      <a:pt x="f124" y="f61"/>
                    </a:lnTo>
                    <a:lnTo>
                      <a:pt x="f141" y="f690"/>
                    </a:lnTo>
                    <a:lnTo>
                      <a:pt x="f141" y="f684"/>
                    </a:lnTo>
                    <a:lnTo>
                      <a:pt x="f691" y="f66"/>
                    </a:lnTo>
                    <a:lnTo>
                      <a:pt x="f471" y="f374"/>
                    </a:lnTo>
                    <a:lnTo>
                      <a:pt x="f122" y="f67"/>
                    </a:lnTo>
                    <a:lnTo>
                      <a:pt x="f692" y="f69"/>
                    </a:lnTo>
                    <a:lnTo>
                      <a:pt x="f167" y="f693"/>
                    </a:lnTo>
                    <a:lnTo>
                      <a:pt x="f164" y="f694"/>
                    </a:lnTo>
                    <a:lnTo>
                      <a:pt x="f397" y="f66"/>
                    </a:lnTo>
                    <a:lnTo>
                      <a:pt x="f164" y="f684"/>
                    </a:lnTo>
                    <a:lnTo>
                      <a:pt x="f113" y="f67"/>
                    </a:lnTo>
                    <a:lnTo>
                      <a:pt x="f167" y="f67"/>
                    </a:lnTo>
                    <a:lnTo>
                      <a:pt x="f117" y="f374"/>
                    </a:lnTo>
                    <a:lnTo>
                      <a:pt x="f692" y="f373"/>
                    </a:lnTo>
                    <a:lnTo>
                      <a:pt x="f117" y="f695"/>
                    </a:lnTo>
                    <a:lnTo>
                      <a:pt x="f167" y="f689"/>
                    </a:lnTo>
                    <a:lnTo>
                      <a:pt x="f466" y="f56"/>
                    </a:lnTo>
                    <a:lnTo>
                      <a:pt x="f398" y="f696"/>
                    </a:lnTo>
                    <a:lnTo>
                      <a:pt x="f397" y="f696"/>
                    </a:lnTo>
                    <a:lnTo>
                      <a:pt x="f158" y="f697"/>
                    </a:lnTo>
                    <a:lnTo>
                      <a:pt x="f698" y="f681"/>
                    </a:lnTo>
                    <a:lnTo>
                      <a:pt x="f85" y="f374"/>
                    </a:lnTo>
                    <a:lnTo>
                      <a:pt x="f391" y="f693"/>
                    </a:lnTo>
                    <a:lnTo>
                      <a:pt x="f392" y="f690"/>
                    </a:lnTo>
                    <a:lnTo>
                      <a:pt x="f699" y="f697"/>
                    </a:lnTo>
                    <a:lnTo>
                      <a:pt x="f699" y="f58"/>
                    </a:lnTo>
                    <a:lnTo>
                      <a:pt x="f700" y="f58"/>
                    </a:lnTo>
                    <a:lnTo>
                      <a:pt x="f701" y="f54"/>
                    </a:lnTo>
                    <a:lnTo>
                      <a:pt x="f395" y="f43"/>
                    </a:lnTo>
                    <a:lnTo>
                      <a:pt x="f93" y="f355"/>
                    </a:lnTo>
                    <a:lnTo>
                      <a:pt x="f148" y="f28"/>
                    </a:lnTo>
                    <a:lnTo>
                      <a:pt x="f93" y="f353"/>
                    </a:lnTo>
                    <a:lnTo>
                      <a:pt x="f702" y="f25"/>
                    </a:lnTo>
                    <a:lnTo>
                      <a:pt x="f91" y="f25"/>
                    </a:lnTo>
                    <a:lnTo>
                      <a:pt x="f701" y="f24"/>
                    </a:lnTo>
                    <a:lnTo>
                      <a:pt x="f395" y="f24"/>
                    </a:lnTo>
                    <a:lnTo>
                      <a:pt x="f703" y="f346"/>
                    </a:lnTo>
                    <a:lnTo>
                      <a:pt x="f158" y="f21"/>
                    </a:lnTo>
                    <a:lnTo>
                      <a:pt x="f95" y="f704"/>
                    </a:lnTo>
                    <a:lnTo>
                      <a:pt x="f705" y="f706"/>
                    </a:lnTo>
                    <a:lnTo>
                      <a:pt x="f99" y="f11"/>
                    </a:lnTo>
                    <a:lnTo>
                      <a:pt x="f705" y="f707"/>
                    </a:lnTo>
                    <a:lnTo>
                      <a:pt x="f95" y="f708"/>
                    </a:lnTo>
                    <a:lnTo>
                      <a:pt x="f158" y="f709"/>
                    </a:lnTo>
                    <a:lnTo>
                      <a:pt x="f703" y="f709"/>
                    </a:lnTo>
                    <a:lnTo>
                      <a:pt x="f148" y="f10"/>
                    </a:lnTo>
                    <a:lnTo>
                      <a:pt x="f703" y="f710"/>
                    </a:lnTo>
                    <a:lnTo>
                      <a:pt x="f705" y="f710"/>
                    </a:lnTo>
                    <a:lnTo>
                      <a:pt x="f99" y="f10"/>
                    </a:lnTo>
                    <a:lnTo>
                      <a:pt x="f99" y="f709"/>
                    </a:lnTo>
                    <a:lnTo>
                      <a:pt x="f711" y="f336"/>
                    </a:lnTo>
                    <a:lnTo>
                      <a:pt x="f103" y="f709"/>
                    </a:lnTo>
                    <a:lnTo>
                      <a:pt x="f397" y="f10"/>
                    </a:lnTo>
                    <a:lnTo>
                      <a:pt x="f164" y="f712"/>
                    </a:lnTo>
                    <a:lnTo>
                      <a:pt x="f113" y="f326"/>
                    </a:lnTo>
                    <a:lnTo>
                      <a:pt x="f469" y="f713"/>
                    </a:lnTo>
                    <a:lnTo>
                      <a:pt x="f692" y="f321"/>
                    </a:lnTo>
                    <a:lnTo>
                      <a:pt x="f143" y="f714"/>
                    </a:lnTo>
                    <a:lnTo>
                      <a:pt x="f141" y="f715"/>
                    </a:lnTo>
                    <a:lnTo>
                      <a:pt x="f688" y="f318"/>
                    </a:lnTo>
                    <a:lnTo>
                      <a:pt x="f688" y="f716"/>
                    </a:lnTo>
                    <a:lnTo>
                      <a:pt x="f125" y="f717"/>
                    </a:lnTo>
                    <a:lnTo>
                      <a:pt x="f125" y="f718"/>
                    </a:lnTo>
                    <a:lnTo>
                      <a:pt x="f688" y="f719"/>
                    </a:lnTo>
                    <a:lnTo>
                      <a:pt x="f125" y="f720"/>
                    </a:lnTo>
                    <a:lnTo>
                      <a:pt x="f473" y="f720"/>
                    </a:lnTo>
                    <a:lnTo>
                      <a:pt x="f402" y="f720"/>
                    </a:lnTo>
                    <a:lnTo>
                      <a:pt x="f186" y="f721"/>
                    </a:lnTo>
                    <a:lnTo>
                      <a:pt x="f186" y="f315"/>
                    </a:lnTo>
                    <a:lnTo>
                      <a:pt x="f186" y="f316"/>
                    </a:lnTo>
                    <a:lnTo>
                      <a:pt x="f457" y="f718"/>
                    </a:lnTo>
                    <a:lnTo>
                      <a:pt x="f182" y="f720"/>
                    </a:lnTo>
                    <a:lnTo>
                      <a:pt x="f178" y="f722"/>
                    </a:lnTo>
                    <a:lnTo>
                      <a:pt x="f600" y="f723"/>
                    </a:lnTo>
                    <a:lnTo>
                      <a:pt x="f500" y="f724"/>
                    </a:lnTo>
                    <a:lnTo>
                      <a:pt x="f502" y="f725"/>
                    </a:lnTo>
                    <a:lnTo>
                      <a:pt x="f415" y="f726"/>
                    </a:lnTo>
                    <a:lnTo>
                      <a:pt x="f438" y="f727"/>
                    </a:lnTo>
                    <a:lnTo>
                      <a:pt x="f513" y="f301"/>
                    </a:lnTo>
                    <a:lnTo>
                      <a:pt x="f195" y="f297"/>
                    </a:lnTo>
                    <a:lnTo>
                      <a:pt x="f728" y="f296"/>
                    </a:lnTo>
                    <a:lnTo>
                      <a:pt x="f728" y="f294"/>
                    </a:lnTo>
                    <a:lnTo>
                      <a:pt x="f195" y="f729"/>
                    </a:lnTo>
                    <a:lnTo>
                      <a:pt x="f504" y="f730"/>
                    </a:lnTo>
                    <a:lnTo>
                      <a:pt x="f415" y="f731"/>
                    </a:lnTo>
                    <a:lnTo>
                      <a:pt x="f504" y="f732"/>
                    </a:lnTo>
                    <a:lnTo>
                      <a:pt x="f438" y="f732"/>
                    </a:lnTo>
                    <a:lnTo>
                      <a:pt x="f513" y="f731"/>
                    </a:lnTo>
                    <a:lnTo>
                      <a:pt x="f728" y="f733"/>
                    </a:lnTo>
                    <a:lnTo>
                      <a:pt x="f728" y="f730"/>
                    </a:lnTo>
                    <a:lnTo>
                      <a:pt x="f512" y="f734"/>
                    </a:lnTo>
                    <a:lnTo>
                      <a:pt x="f417" y="f734"/>
                    </a:lnTo>
                    <a:lnTo>
                      <a:pt x="f508" y="f730"/>
                    </a:lnTo>
                    <a:lnTo>
                      <a:pt x="f508" y="f735"/>
                    </a:lnTo>
                    <a:lnTo>
                      <a:pt x="f578" y="f735"/>
                    </a:lnTo>
                    <a:lnTo>
                      <a:pt x="f506" y="f732"/>
                    </a:lnTo>
                    <a:lnTo>
                      <a:pt x="f436" y="f292"/>
                    </a:lnTo>
                    <a:lnTo>
                      <a:pt x="f436" y="f736"/>
                    </a:lnTo>
                    <a:lnTo>
                      <a:pt x="f581" y="f294"/>
                    </a:lnTo>
                    <a:lnTo>
                      <a:pt x="f506" y="f737"/>
                    </a:lnTo>
                    <a:lnTo>
                      <a:pt x="f581" y="f296"/>
                    </a:lnTo>
                    <a:lnTo>
                      <a:pt x="f575" y="f737"/>
                    </a:lnTo>
                    <a:lnTo>
                      <a:pt x="f419" y="f737"/>
                    </a:lnTo>
                    <a:lnTo>
                      <a:pt x="f672" y="f737"/>
                    </a:lnTo>
                    <a:lnTo>
                      <a:pt x="f672" y="f296"/>
                    </a:lnTo>
                    <a:lnTo>
                      <a:pt x="f515" y="f297"/>
                    </a:lnTo>
                    <a:lnTo>
                      <a:pt x="f672" y="f297"/>
                    </a:lnTo>
                    <a:lnTo>
                      <a:pt x="f431" y="f294"/>
                    </a:lnTo>
                    <a:lnTo>
                      <a:pt x="f738" y="f292"/>
                    </a:lnTo>
                    <a:lnTo>
                      <a:pt x="f567" y="f731"/>
                    </a:lnTo>
                    <a:lnTo>
                      <a:pt x="f524" y="f291"/>
                    </a:lnTo>
                    <a:lnTo>
                      <a:pt x="f525" y="f739"/>
                    </a:lnTo>
                    <a:lnTo>
                      <a:pt x="f203" y="f740"/>
                    </a:lnTo>
                    <a:lnTo>
                      <a:pt x="f627" y="f741"/>
                    </a:lnTo>
                    <a:lnTo>
                      <a:pt x="f664" y="f287"/>
                    </a:lnTo>
                    <a:lnTo>
                      <a:pt x="f528" y="f742"/>
                    </a:lnTo>
                    <a:lnTo>
                      <a:pt x="f663" y="f743"/>
                    </a:lnTo>
                    <a:lnTo>
                      <a:pt x="f529" y="f286"/>
                    </a:lnTo>
                    <a:lnTo>
                      <a:pt x="f541" y="f743"/>
                    </a:lnTo>
                    <a:lnTo>
                      <a:pt x="f530" y="f742"/>
                    </a:lnTo>
                    <a:lnTo>
                      <a:pt x="f550" y="f743"/>
                    </a:lnTo>
                    <a:lnTo>
                      <a:pt x="f629" y="f744"/>
                    </a:lnTo>
                    <a:lnTo>
                      <a:pt x="f667" y="f745"/>
                    </a:lnTo>
                    <a:lnTo>
                      <a:pt x="f667" y="f746"/>
                    </a:lnTo>
                    <a:lnTo>
                      <a:pt x="f667" y="f747"/>
                    </a:lnTo>
                    <a:lnTo>
                      <a:pt x="f667" y="f748"/>
                    </a:lnTo>
                    <a:lnTo>
                      <a:pt x="f656" y="f749"/>
                    </a:lnTo>
                    <a:lnTo>
                      <a:pt x="f532" y="f750"/>
                    </a:lnTo>
                    <a:lnTo>
                      <a:pt x="f667" y="f750"/>
                    </a:lnTo>
                    <a:lnTo>
                      <a:pt x="f629" y="f751"/>
                    </a:lnTo>
                    <a:lnTo>
                      <a:pt x="f666" y="f752"/>
                    </a:lnTo>
                    <a:lnTo>
                      <a:pt x="f550" y="f283"/>
                    </a:lnTo>
                    <a:lnTo>
                      <a:pt x="f666" y="f285"/>
                    </a:lnTo>
                    <a:lnTo>
                      <a:pt x="f550" y="f753"/>
                    </a:lnTo>
                    <a:lnTo>
                      <a:pt x="f530" y="f285"/>
                    </a:lnTo>
                    <a:lnTo>
                      <a:pt x="f663" y="f754"/>
                    </a:lnTo>
                    <a:lnTo>
                      <a:pt x="f528" y="f754"/>
                    </a:lnTo>
                    <a:lnTo>
                      <a:pt x="f527" y="f748"/>
                    </a:lnTo>
                    <a:lnTo>
                      <a:pt x="f544" y="f755"/>
                    </a:lnTo>
                    <a:lnTo>
                      <a:pt x="f203" y="f285"/>
                    </a:lnTo>
                    <a:lnTo>
                      <a:pt x="f203" y="f743"/>
                    </a:lnTo>
                    <a:lnTo>
                      <a:pt x="f203" y="f742"/>
                    </a:lnTo>
                    <a:lnTo>
                      <a:pt x="f526" y="f742"/>
                    </a:lnTo>
                    <a:lnTo>
                      <a:pt x="f622" y="f286"/>
                    </a:lnTo>
                    <a:lnTo>
                      <a:pt x="f525" y="f745"/>
                    </a:lnTo>
                    <a:lnTo>
                      <a:pt x="f617" y="f753"/>
                    </a:lnTo>
                    <a:lnTo>
                      <a:pt x="f525" y="f285"/>
                    </a:lnTo>
                    <a:lnTo>
                      <a:pt x="f622" y="f285"/>
                    </a:lnTo>
                    <a:lnTo>
                      <a:pt x="f525" y="f747"/>
                    </a:lnTo>
                    <a:lnTo>
                      <a:pt x="f617" y="f755"/>
                    </a:lnTo>
                    <a:lnTo>
                      <a:pt x="f756" y="f755"/>
                    </a:lnTo>
                    <a:lnTo>
                      <a:pt x="f524" y="f747"/>
                    </a:lnTo>
                    <a:lnTo>
                      <a:pt x="f563" y="f753"/>
                    </a:lnTo>
                    <a:lnTo>
                      <a:pt x="f522" y="f746"/>
                    </a:lnTo>
                    <a:lnTo>
                      <a:pt x="f567" y="f753"/>
                    </a:lnTo>
                    <a:lnTo>
                      <a:pt x="f519" y="f744"/>
                    </a:lnTo>
                    <a:lnTo>
                      <a:pt x="f610" y="f289"/>
                    </a:lnTo>
                    <a:lnTo>
                      <a:pt x="f610" y="f740"/>
                    </a:lnTo>
                    <a:lnTo>
                      <a:pt x="f516" y="f290"/>
                    </a:lnTo>
                    <a:lnTo>
                      <a:pt x="f431" y="f757"/>
                    </a:lnTo>
                    <a:lnTo>
                      <a:pt x="f428" y="f758"/>
                    </a:lnTo>
                    <a:lnTo>
                      <a:pt x="f429" y="f759"/>
                    </a:lnTo>
                    <a:lnTo>
                      <a:pt x="f425" y="f760"/>
                    </a:lnTo>
                    <a:lnTo>
                      <a:pt x="f434" y="f758"/>
                    </a:lnTo>
                    <a:lnTo>
                      <a:pt x="f421" y="f757"/>
                    </a:lnTo>
                    <a:lnTo>
                      <a:pt x="f572" y="f290"/>
                    </a:lnTo>
                    <a:lnTo>
                      <a:pt x="f572" y="f761"/>
                    </a:lnTo>
                    <a:lnTo>
                      <a:pt x="f674" y="f290"/>
                    </a:lnTo>
                    <a:lnTo>
                      <a:pt x="f434" y="f290"/>
                    </a:lnTo>
                    <a:lnTo>
                      <a:pt x="f423" y="f761"/>
                    </a:lnTo>
                    <a:lnTo>
                      <a:pt x="f425" y="f739"/>
                    </a:lnTo>
                    <a:lnTo>
                      <a:pt x="f429" y="f762"/>
                    </a:lnTo>
                    <a:lnTo>
                      <a:pt x="f429" y="f289"/>
                    </a:lnTo>
                    <a:lnTo>
                      <a:pt x="f429" y="f741"/>
                    </a:lnTo>
                    <a:lnTo>
                      <a:pt x="f423" y="f763"/>
                    </a:lnTo>
                    <a:lnTo>
                      <a:pt x="f572" y="f741"/>
                    </a:lnTo>
                    <a:lnTo>
                      <a:pt x="f515" y="f741"/>
                    </a:lnTo>
                    <a:lnTo>
                      <a:pt x="f573" y="f740"/>
                    </a:lnTo>
                    <a:lnTo>
                      <a:pt x="f436" y="f762"/>
                    </a:lnTo>
                    <a:lnTo>
                      <a:pt x="f575" y="f764"/>
                    </a:lnTo>
                    <a:lnTo>
                      <a:pt x="f578" y="f765"/>
                    </a:lnTo>
                    <a:lnTo>
                      <a:pt x="f508" y="f762"/>
                    </a:lnTo>
                    <a:lnTo>
                      <a:pt x="f509" y="f764"/>
                    </a:lnTo>
                    <a:lnTo>
                      <a:pt x="f505" y="f739"/>
                    </a:lnTo>
                    <a:lnTo>
                      <a:pt x="f512" y="f764"/>
                    </a:lnTo>
                    <a:lnTo>
                      <a:pt x="f728" y="f764"/>
                    </a:lnTo>
                    <a:lnTo>
                      <a:pt x="f728" y="f739"/>
                    </a:lnTo>
                    <a:lnTo>
                      <a:pt x="f513" y="f290"/>
                    </a:lnTo>
                    <a:lnTo>
                      <a:pt x="f416" y="f757"/>
                    </a:lnTo>
                    <a:lnTo>
                      <a:pt x="f415" y="f758"/>
                    </a:lnTo>
                    <a:lnTo>
                      <a:pt x="f585" y="f766"/>
                    </a:lnTo>
                    <a:lnTo>
                      <a:pt x="f500" y="f735"/>
                    </a:lnTo>
                    <a:lnTo>
                      <a:pt x="f685" y="f767"/>
                    </a:lnTo>
                    <a:lnTo>
                      <a:pt x="f414" y="f735"/>
                    </a:lnTo>
                    <a:lnTo>
                      <a:pt x="f412" y="f732"/>
                    </a:lnTo>
                    <a:lnTo>
                      <a:pt x="f687" y="f732"/>
                    </a:lnTo>
                    <a:lnTo>
                      <a:pt x="f447" y="f735"/>
                    </a:lnTo>
                    <a:lnTo>
                      <a:pt x="f447" y="f767"/>
                    </a:lnTo>
                    <a:lnTo>
                      <a:pt x="f600" y="f290"/>
                    </a:lnTo>
                    <a:lnTo>
                      <a:pt x="f447" y="f761"/>
                    </a:lnTo>
                    <a:lnTo>
                      <a:pt x="f498" y="f290"/>
                    </a:lnTo>
                    <a:lnTo>
                      <a:pt x="f410" y="f758"/>
                    </a:lnTo>
                    <a:lnTo>
                      <a:pt x="f449" y="f291"/>
                    </a:lnTo>
                    <a:lnTo>
                      <a:pt x="f449" y="f767"/>
                    </a:lnTo>
                    <a:lnTo>
                      <a:pt x="f453" y="f732"/>
                    </a:lnTo>
                    <a:lnTo>
                      <a:pt x="f492" y="f292"/>
                    </a:lnTo>
                    <a:lnTo>
                      <a:pt x="f402" y="f294"/>
                    </a:lnTo>
                    <a:lnTo>
                      <a:pt x="f125" y="f299"/>
                    </a:lnTo>
                    <a:lnTo>
                      <a:pt x="f688" y="f768"/>
                    </a:lnTo>
                    <a:lnTo>
                      <a:pt x="f124" y="f768"/>
                    </a:lnTo>
                    <a:lnTo>
                      <a:pt x="f124" y="f299"/>
                    </a:lnTo>
                    <a:lnTo>
                      <a:pt x="f124" y="f737"/>
                    </a:lnTo>
                    <a:lnTo>
                      <a:pt x="f141" y="f294"/>
                    </a:lnTo>
                    <a:lnTo>
                      <a:pt x="f691" y="f737"/>
                    </a:lnTo>
                    <a:lnTo>
                      <a:pt x="f471" y="f769"/>
                    </a:lnTo>
                    <a:lnTo>
                      <a:pt x="f122" y="f768"/>
                    </a:lnTo>
                    <a:lnTo>
                      <a:pt x="f122" y="f300"/>
                    </a:lnTo>
                    <a:lnTo>
                      <a:pt x="f122" y="f770"/>
                    </a:lnTo>
                    <a:lnTo>
                      <a:pt x="f771" y="f772"/>
                    </a:lnTo>
                    <a:lnTo>
                      <a:pt x="f143" y="f302"/>
                    </a:lnTo>
                    <a:lnTo>
                      <a:pt x="f691" y="f773"/>
                    </a:lnTo>
                    <a:lnTo>
                      <a:pt x="f141" y="f773"/>
                    </a:lnTo>
                    <a:lnTo>
                      <a:pt x="f124" y="f773"/>
                    </a:lnTo>
                    <a:lnTo>
                      <a:pt x="f141" y="f727"/>
                    </a:lnTo>
                    <a:lnTo>
                      <a:pt x="f143" y="f774"/>
                    </a:lnTo>
                    <a:lnTo>
                      <a:pt x="f771" y="f725"/>
                    </a:lnTo>
                    <a:lnTo>
                      <a:pt x="f167" y="f725"/>
                    </a:lnTo>
                    <a:lnTo>
                      <a:pt x="f469" y="f306"/>
                    </a:lnTo>
                    <a:lnTo>
                      <a:pt x="f113" y="f724"/>
                    </a:lnTo>
                    <a:lnTo>
                      <a:pt x="f164" y="f724"/>
                    </a:lnTo>
                    <a:lnTo>
                      <a:pt x="f399" y="f724"/>
                    </a:lnTo>
                    <a:lnTo>
                      <a:pt x="f399" y="f308"/>
                    </a:lnTo>
                    <a:lnTo>
                      <a:pt x="f164" y="f308"/>
                    </a:lnTo>
                    <a:lnTo>
                      <a:pt x="f113" y="f775"/>
                    </a:lnTo>
                    <a:lnTo>
                      <a:pt x="f398" y="f776"/>
                    </a:lnTo>
                    <a:lnTo>
                      <a:pt x="f397" y="f777"/>
                    </a:lnTo>
                    <a:lnTo>
                      <a:pt x="f103" y="f777"/>
                    </a:lnTo>
                    <a:lnTo>
                      <a:pt x="f711" y="f723"/>
                    </a:lnTo>
                    <a:lnTo>
                      <a:pt x="f705" y="f723"/>
                    </a:lnTo>
                    <a:lnTo>
                      <a:pt x="f158" y="f778"/>
                    </a:lnTo>
                    <a:lnTo>
                      <a:pt x="f703" y="f312"/>
                    </a:lnTo>
                    <a:lnTo>
                      <a:pt x="f148" y="f779"/>
                    </a:lnTo>
                    <a:lnTo>
                      <a:pt x="f93" y="f313"/>
                    </a:lnTo>
                    <a:lnTo>
                      <a:pt x="f395" y="f313"/>
                    </a:lnTo>
                    <a:lnTo>
                      <a:pt x="f91" y="f313"/>
                    </a:lnTo>
                    <a:lnTo>
                      <a:pt x="f780" y="f313"/>
                    </a:lnTo>
                    <a:lnTo>
                      <a:pt x="f701" y="f313"/>
                    </a:lnTo>
                    <a:lnTo>
                      <a:pt x="f154" y="f721"/>
                    </a:lnTo>
                    <a:lnTo>
                      <a:pt x="f698" y="f315"/>
                    </a:lnTo>
                    <a:lnTo>
                      <a:pt x="f699" y="f316"/>
                    </a:lnTo>
                    <a:lnTo>
                      <a:pt x="f700" y="f316"/>
                    </a:lnTo>
                    <a:lnTo>
                      <a:pt x="f85" y="f781"/>
                    </a:lnTo>
                    <a:lnTo>
                      <a:pt x="f392" y="f717"/>
                    </a:lnTo>
                    <a:lnTo>
                      <a:pt x="f384" y="f782"/>
                    </a:lnTo>
                    <a:lnTo>
                      <a:pt x="f385" y="f717"/>
                    </a:lnTo>
                    <a:lnTo>
                      <a:pt x="f83" y="f716"/>
                    </a:lnTo>
                    <a:lnTo>
                      <a:pt x="f390" y="f318"/>
                    </a:lnTo>
                    <a:lnTo>
                      <a:pt x="f390" y="f783"/>
                    </a:lnTo>
                    <a:lnTo>
                      <a:pt x="f81" y="f784"/>
                    </a:lnTo>
                    <a:lnTo>
                      <a:pt x="f81" y="f785"/>
                    </a:lnTo>
                    <a:lnTo>
                      <a:pt x="f675" y="f322"/>
                    </a:lnTo>
                    <a:lnTo>
                      <a:pt x="f390" y="f786"/>
                    </a:lnTo>
                    <a:lnTo>
                      <a:pt x="f675" y="f787"/>
                    </a:lnTo>
                    <a:lnTo>
                      <a:pt x="f788" y="f712"/>
                    </a:lnTo>
                    <a:lnTo>
                      <a:pt x="f77" y="f712"/>
                    </a:lnTo>
                    <a:lnTo>
                      <a:pt x="f383" y="f327"/>
                    </a:lnTo>
                    <a:lnTo>
                      <a:pt x="f381" y="f327"/>
                    </a:lnTo>
                    <a:lnTo>
                      <a:pt x="f789" y="f710"/>
                    </a:lnTo>
                    <a:lnTo>
                      <a:pt x="f789" y="f10"/>
                    </a:lnTo>
                    <a:lnTo>
                      <a:pt x="f679" y="f709"/>
                    </a:lnTo>
                    <a:lnTo>
                      <a:pt x="f379" y="f709"/>
                    </a:lnTo>
                    <a:lnTo>
                      <a:pt x="f73" y="f708"/>
                    </a:lnTo>
                    <a:lnTo>
                      <a:pt x="f790" y="f707"/>
                    </a:lnTo>
                    <a:lnTo>
                      <a:pt x="f71" y="f791"/>
                    </a:lnTo>
                    <a:lnTo>
                      <a:pt x="f71" y="f792"/>
                    </a:lnTo>
                    <a:lnTo>
                      <a:pt x="f793" y="f12"/>
                    </a:lnTo>
                    <a:lnTo>
                      <a:pt x="f693" y="f706"/>
                    </a:lnTo>
                    <a:lnTo>
                      <a:pt x="f376" y="f339"/>
                    </a:lnTo>
                    <a:lnTo>
                      <a:pt x="f794" y="f795"/>
                    </a:lnTo>
                    <a:lnTo>
                      <a:pt x="f374" y="f16"/>
                    </a:lnTo>
                    <a:lnTo>
                      <a:pt x="f796" y="f342"/>
                    </a:lnTo>
                    <a:lnTo>
                      <a:pt x="f797" y="f20"/>
                    </a:lnTo>
                    <a:lnTo>
                      <a:pt x="f797" y="f798"/>
                    </a:lnTo>
                    <a:lnTo>
                      <a:pt x="f54" y="f23"/>
                    </a:lnTo>
                    <a:lnTo>
                      <a:pt x="f362" y="f345"/>
                    </a:lnTo>
                    <a:lnTo>
                      <a:pt x="f366" y="f23"/>
                    </a:lnTo>
                    <a:lnTo>
                      <a:pt x="f366" y="f799"/>
                    </a:lnTo>
                    <a:lnTo>
                      <a:pt x="f46" y="f25"/>
                    </a:lnTo>
                    <a:lnTo>
                      <a:pt x="f362" y="f25"/>
                    </a:lnTo>
                    <a:lnTo>
                      <a:pt x="f362" y="f353"/>
                    </a:lnTo>
                    <a:lnTo>
                      <a:pt x="f356" y="f800"/>
                    </a:lnTo>
                    <a:lnTo>
                      <a:pt x="f356" y="f28"/>
                    </a:lnTo>
                    <a:lnTo>
                      <a:pt x="f356" y="f30"/>
                    </a:lnTo>
                    <a:lnTo>
                      <a:pt x="f37" y="f37"/>
                    </a:lnTo>
                    <a:lnTo>
                      <a:pt x="f34" y="f46"/>
                    </a:lnTo>
                    <a:lnTo>
                      <a:pt x="f28" y="f366"/>
                    </a:lnTo>
                    <a:lnTo>
                      <a:pt x="f801" y="f48"/>
                    </a:lnTo>
                    <a:lnTo>
                      <a:pt x="f353" y="f50"/>
                    </a:lnTo>
                    <a:lnTo>
                      <a:pt x="f350" y="f797"/>
                    </a:lnTo>
                    <a:lnTo>
                      <a:pt x="f346" y="f689"/>
                    </a:lnTo>
                    <a:lnTo>
                      <a:pt x="f346" y="f695"/>
                    </a:lnTo>
                    <a:lnTo>
                      <a:pt x="f346" y="f61"/>
                    </a:lnTo>
                    <a:lnTo>
                      <a:pt x="f346" y="f681"/>
                    </a:lnTo>
                    <a:lnTo>
                      <a:pt x="f350" y="f63"/>
                    </a:lnTo>
                    <a:lnTo>
                      <a:pt x="f26" y="f66"/>
                    </a:lnTo>
                    <a:lnTo>
                      <a:pt x="f28" y="f684"/>
                    </a:lnTo>
                    <a:lnTo>
                      <a:pt x="f30" y="f67"/>
                    </a:lnTo>
                    <a:lnTo>
                      <a:pt x="f43" y="f376"/>
                    </a:lnTo>
                    <a:lnTo>
                      <a:pt x="f40" y="f693"/>
                    </a:lnTo>
                    <a:lnTo>
                      <a:pt x="f43" y="f793"/>
                    </a:lnTo>
                    <a:lnTo>
                      <a:pt x="f356" y="f379"/>
                    </a:lnTo>
                    <a:lnTo>
                      <a:pt x="f356" y="f679"/>
                    </a:lnTo>
                    <a:lnTo>
                      <a:pt x="f28" y="f789"/>
                    </a:lnTo>
                    <a:lnTo>
                      <a:pt x="f800" y="f383"/>
                    </a:lnTo>
                    <a:lnTo>
                      <a:pt x="f801" y="f677"/>
                    </a:lnTo>
                    <a:lnTo>
                      <a:pt x="f353" y="f79"/>
                    </a:lnTo>
                    <a:lnTo>
                      <a:pt x="f353" y="f676"/>
                    </a:lnTo>
                    <a:lnTo>
                      <a:pt x="f26" y="f802"/>
                    </a:lnTo>
                    <a:lnTo>
                      <a:pt x="f799" y="f803"/>
                    </a:lnTo>
                    <a:lnTo>
                      <a:pt x="f350" y="f83"/>
                    </a:lnTo>
                    <a:lnTo>
                      <a:pt x="f804" y="f803"/>
                    </a:lnTo>
                    <a:lnTo>
                      <a:pt x="f804" y="f81"/>
                    </a:lnTo>
                    <a:lnTo>
                      <a:pt x="f345" y="f675"/>
                    </a:lnTo>
                    <a:lnTo>
                      <a:pt x="f344" y="f390"/>
                    </a:lnTo>
                    <a:lnTo>
                      <a:pt x="f805" y="f803"/>
                    </a:lnTo>
                    <a:lnTo>
                      <a:pt x="f805" y="f806"/>
                    </a:lnTo>
                    <a:lnTo>
                      <a:pt x="f805" y="f384"/>
                    </a:lnTo>
                    <a:lnTo>
                      <a:pt x="f345" y="f807"/>
                    </a:lnTo>
                    <a:lnTo>
                      <a:pt x="f798" y="f807"/>
                    </a:lnTo>
                    <a:lnTo>
                      <a:pt x="f344" y="f85"/>
                    </a:lnTo>
                    <a:lnTo>
                      <a:pt x="f808" y="f809"/>
                    </a:lnTo>
                    <a:lnTo>
                      <a:pt x="f16" y="f699"/>
                    </a:lnTo>
                    <a:lnTo>
                      <a:pt x="f795" y="f154"/>
                    </a:lnTo>
                    <a:lnTo>
                      <a:pt x="f340" y="f810"/>
                    </a:lnTo>
                    <a:lnTo>
                      <a:pt x="f340" y="f91"/>
                    </a:lnTo>
                    <a:lnTo>
                      <a:pt x="f795" y="f156"/>
                    </a:lnTo>
                    <a:lnTo>
                      <a:pt x="f16" y="f148"/>
                    </a:lnTo>
                    <a:lnTo>
                      <a:pt x="f18" y="f95"/>
                    </a:lnTo>
                    <a:lnTo>
                      <a:pt x="f805" y="f99"/>
                    </a:lnTo>
                    <a:lnTo>
                      <a:pt x="f805" y="f101"/>
                    </a:lnTo>
                    <a:lnTo>
                      <a:pt x="f811" y="f101"/>
                    </a:lnTo>
                    <a:lnTo>
                      <a:pt x="f704" y="f97"/>
                    </a:lnTo>
                    <a:lnTo>
                      <a:pt x="f812" y="f95"/>
                    </a:lnTo>
                    <a:lnTo>
                      <a:pt x="f795" y="f95"/>
                    </a:lnTo>
                    <a:lnTo>
                      <a:pt x="f339" y="f97"/>
                    </a:lnTo>
                    <a:lnTo>
                      <a:pt x="f792" y="f103"/>
                    </a:lnTo>
                    <a:lnTo>
                      <a:pt x="f791" y="f397"/>
                    </a:lnTo>
                    <a:lnTo>
                      <a:pt x="f791" y="f107"/>
                    </a:lnTo>
                    <a:lnTo>
                      <a:pt x="f11" y="f164"/>
                    </a:lnTo>
                    <a:lnTo>
                      <a:pt x="f11" y="f111"/>
                    </a:lnTo>
                    <a:lnTo>
                      <a:pt x="f791" y="f115"/>
                    </a:lnTo>
                    <a:lnTo>
                      <a:pt x="f709" y="f471"/>
                    </a:lnTo>
                    <a:lnTo>
                      <a:pt x="f710" y="f124"/>
                    </a:lnTo>
                    <a:lnTo>
                      <a:pt x="f9" y="f124"/>
                    </a:lnTo>
                    <a:lnTo>
                      <a:pt x="f712" y="f669"/>
                    </a:lnTo>
                    <a:lnTo>
                      <a:pt x="f9" y="f138"/>
                    </a:lnTo>
                    <a:lnTo>
                      <a:pt x="f9" y="f127"/>
                    </a:lnTo>
                    <a:lnTo>
                      <a:pt x="f712" y="f136"/>
                    </a:lnTo>
                    <a:lnTo>
                      <a:pt x="f713" y="f132"/>
                    </a:lnTo>
                    <a:lnTo>
                      <a:pt x="f321" y="f182"/>
                    </a:lnTo>
                    <a:lnTo>
                      <a:pt x="f714" y="f175"/>
                    </a:lnTo>
                    <a:lnTo>
                      <a:pt x="f784" y="f178"/>
                    </a:lnTo>
                    <a:lnTo>
                      <a:pt x="f715" y="f191"/>
                    </a:lnTo>
                    <a:lnTo>
                      <a:pt x="f783" y="f665"/>
                    </a:lnTo>
                    <a:lnTo>
                      <a:pt x="f316" y="f447"/>
                    </a:lnTo>
                    <a:lnTo>
                      <a:pt x="f718" y="f447"/>
                    </a:lnTo>
                    <a:lnTo>
                      <a:pt x="f719" y="f813"/>
                    </a:lnTo>
                    <a:lnTo>
                      <a:pt x="f814" y="f498"/>
                    </a:lnTo>
                    <a:lnTo>
                      <a:pt x="f777" y="f447"/>
                    </a:lnTo>
                    <a:lnTo>
                      <a:pt x="f815" y="f658"/>
                    </a:lnTo>
                    <a:lnTo>
                      <a:pt x="f310" y="f193"/>
                    </a:lnTo>
                    <a:lnTo>
                      <a:pt x="f308" y="f657"/>
                    </a:lnTo>
                    <a:lnTo>
                      <a:pt x="f724" y="f502"/>
                    </a:lnTo>
                    <a:lnTo>
                      <a:pt x="f816" y="f655"/>
                    </a:lnTo>
                    <a:lnTo>
                      <a:pt x="f817" y="f502"/>
                    </a:lnTo>
                    <a:lnTo>
                      <a:pt x="f306" y="f193"/>
                    </a:lnTo>
                    <a:lnTo>
                      <a:pt x="f775" y="f658"/>
                    </a:lnTo>
                    <a:lnTo>
                      <a:pt x="f310" y="f661"/>
                    </a:lnTo>
                    <a:lnTo>
                      <a:pt x="f815" y="f498"/>
                    </a:lnTo>
                    <a:lnTo>
                      <a:pt x="f723" y="f449"/>
                    </a:lnTo>
                    <a:lnTo>
                      <a:pt x="f311" y="f662"/>
                    </a:lnTo>
                    <a:lnTo>
                      <a:pt x="f818" y="f453"/>
                    </a:lnTo>
                    <a:lnTo>
                      <a:pt x="f777" y="f191"/>
                    </a:lnTo>
                    <a:lnTo>
                      <a:pt x="f725" y="f175"/>
                    </a:lnTo>
                    <a:lnTo>
                      <a:pt x="f726" y="f182"/>
                    </a:lnTo>
                    <a:lnTo>
                      <a:pt x="f819" y="f134"/>
                    </a:lnTo>
                    <a:lnTo>
                      <a:pt x="f301" y="f130"/>
                    </a:lnTo>
                    <a:lnTo>
                      <a:pt x="f301" y="f174"/>
                    </a:lnTo>
                    <a:lnTo>
                      <a:pt x="f772" y="f174"/>
                    </a:lnTo>
                    <a:lnTo>
                      <a:pt x="f306" y="f134"/>
                    </a:lnTo>
                    <a:lnTo>
                      <a:pt x="f310" y="f134"/>
                    </a:lnTo>
                    <a:lnTo>
                      <a:pt x="f777" y="f132"/>
                    </a:lnTo>
                    <a:lnTo>
                      <a:pt x="f814" y="f130"/>
                    </a:lnTo>
                    <a:lnTo>
                      <a:pt x="f722" y="f132"/>
                    </a:lnTo>
                    <a:lnTo>
                      <a:pt x="f779" y="f182"/>
                    </a:lnTo>
                    <a:lnTo>
                      <a:pt x="f720" y="f175"/>
                    </a:lnTo>
                    <a:lnTo>
                      <a:pt x="f314" y="f175"/>
                    </a:lnTo>
                    <a:lnTo>
                      <a:pt x="f782" y="f174"/>
                    </a:lnTo>
                    <a:lnTo>
                      <a:pt x="f783" y="f127"/>
                    </a:lnTo>
                    <a:lnTo>
                      <a:pt x="f714" y="f124"/>
                    </a:lnTo>
                    <a:lnTo>
                      <a:pt x="f324" y="f141"/>
                    </a:lnTo>
                    <a:lnTo>
                      <a:pt x="f324" y="f143"/>
                    </a:lnTo>
                    <a:lnTo>
                      <a:pt x="f714" y="f117"/>
                    </a:lnTo>
                    <a:lnTo>
                      <a:pt x="f714" y="f113"/>
                    </a:lnTo>
                    <a:lnTo>
                      <a:pt x="f324" y="f101"/>
                    </a:lnTo>
                    <a:lnTo>
                      <a:pt x="f322" y="f158"/>
                    </a:lnTo>
                    <a:lnTo>
                      <a:pt x="f713" y="f702"/>
                    </a:lnTo>
                    <a:lnTo>
                      <a:pt x="f327" y="f154"/>
                    </a:lnTo>
                    <a:lnTo>
                      <a:pt x="f712" y="f152"/>
                    </a:lnTo>
                    <a:lnTo>
                      <a:pt x="f9" y="f806"/>
                    </a:lnTo>
                    <a:lnTo>
                      <a:pt x="f9" y="f83"/>
                    </a:lnTo>
                    <a:lnTo>
                      <a:pt x="f327" y="f803"/>
                    </a:lnTo>
                    <a:lnTo>
                      <a:pt x="f786" y="f675"/>
                    </a:lnTo>
                    <a:lnTo>
                      <a:pt x="f322" y="f675"/>
                    </a:lnTo>
                    <a:lnTo>
                      <a:pt x="f324" y="f675"/>
                    </a:lnTo>
                    <a:lnTo>
                      <a:pt x="f319" y="f384"/>
                    </a:lnTo>
                    <a:lnTo>
                      <a:pt x="f783" y="f384"/>
                    </a:lnTo>
                    <a:lnTo>
                      <a:pt x="f715" y="f81"/>
                    </a:lnTo>
                    <a:lnTo>
                      <a:pt x="f820" y="f676"/>
                    </a:lnTo>
                    <a:lnTo>
                      <a:pt x="f714" y="f77"/>
                    </a:lnTo>
                    <a:lnTo>
                      <a:pt x="f786" y="f383"/>
                    </a:lnTo>
                    <a:lnTo>
                      <a:pt x="f326" y="f381"/>
                    </a:lnTo>
                    <a:lnTo>
                      <a:pt x="f9" y="f75"/>
                    </a:lnTo>
                    <a:lnTo>
                      <a:pt x="f330" y="f678"/>
                    </a:lnTo>
                    <a:lnTo>
                      <a:pt x="f710" y="f679"/>
                    </a:lnTo>
                    <a:lnTo>
                      <a:pt x="f710" y="f378"/>
                    </a:lnTo>
                    <a:lnTo>
                      <a:pt x="f710" y="f790"/>
                    </a:lnTo>
                    <a:lnTo>
                      <a:pt x="f330" y="f790"/>
                    </a:lnTo>
                    <a:lnTo>
                      <a:pt x="f326" y="f686"/>
                    </a:lnTo>
                    <a:lnTo>
                      <a:pt x="f787" y="f686"/>
                    </a:lnTo>
                    <a:lnTo>
                      <a:pt x="f322" y="f71"/>
                    </a:lnTo>
                    <a:lnTo>
                      <a:pt x="f785" y="f790"/>
                    </a:lnTo>
                    <a:lnTo>
                      <a:pt x="f784" y="f71"/>
                    </a:lnTo>
                    <a:lnTo>
                      <a:pt x="f715" y="f71"/>
                    </a:lnTo>
                    <a:lnTo>
                      <a:pt x="f821" y="f790"/>
                    </a:lnTo>
                    <a:lnTo>
                      <a:pt x="f821" y="f378"/>
                    </a:lnTo>
                    <a:lnTo>
                      <a:pt x="f715" y="f73"/>
                    </a:lnTo>
                    <a:lnTo>
                      <a:pt x="f821" y="f379"/>
                    </a:lnTo>
                    <a:lnTo>
                      <a:pt x="f783" y="f73"/>
                    </a:lnTo>
                    <a:lnTo>
                      <a:pt x="f317" y="f790"/>
                    </a:lnTo>
                    <a:lnTo>
                      <a:pt x="f782" y="f379"/>
                    </a:lnTo>
                    <a:lnTo>
                      <a:pt x="f717" y="f822"/>
                    </a:lnTo>
                    <a:lnTo>
                      <a:pt x="f718" y="f789"/>
                    </a:lnTo>
                    <a:lnTo>
                      <a:pt x="f315" y="f383"/>
                    </a:lnTo>
                    <a:lnTo>
                      <a:pt x="f315" y="f788"/>
                    </a:lnTo>
                    <a:lnTo>
                      <a:pt x="f719" y="f79"/>
                    </a:lnTo>
                    <a:lnTo>
                      <a:pt x="f314" y="f788"/>
                    </a:lnTo>
                    <a:lnTo>
                      <a:pt x="f720" y="f788"/>
                    </a:lnTo>
                    <a:lnTo>
                      <a:pt x="f312" y="f676"/>
                    </a:lnTo>
                    <a:lnTo>
                      <a:pt x="f722" y="f802"/>
                    </a:lnTo>
                    <a:lnTo>
                      <a:pt x="f814" y="f676"/>
                    </a:lnTo>
                    <a:lnTo>
                      <a:pt x="f818" y="f676"/>
                    </a:lnTo>
                    <a:lnTo>
                      <a:pt x="f310" y="f83"/>
                    </a:lnTo>
                    <a:lnTo>
                      <a:pt x="f310" y="f385"/>
                    </a:lnTo>
                    <a:lnTo>
                      <a:pt x="f815" y="f393"/>
                    </a:lnTo>
                    <a:lnTo>
                      <a:pt x="f310" y="f393"/>
                    </a:lnTo>
                    <a:lnTo>
                      <a:pt x="f306" y="f806"/>
                    </a:lnTo>
                    <a:lnTo>
                      <a:pt x="f306" y="f384"/>
                    </a:lnTo>
                    <a:lnTo>
                      <a:pt x="f724" y="f809"/>
                    </a:lnTo>
                    <a:lnTo>
                      <a:pt x="f724" y="f699"/>
                    </a:lnTo>
                    <a:lnTo>
                      <a:pt x="f725" y="f823"/>
                    </a:lnTo>
                    <a:lnTo>
                      <a:pt x="f774" y="f87"/>
                    </a:lnTo>
                    <a:lnTo>
                      <a:pt x="f816" y="f807"/>
                    </a:lnTo>
                    <a:lnTo>
                      <a:pt x="f726" y="f393"/>
                    </a:lnTo>
                    <a:lnTo>
                      <a:pt x="f817" y="f87"/>
                    </a:lnTo>
                    <a:lnTo>
                      <a:pt x="f304" y="f89"/>
                    </a:lnTo>
                    <a:lnTo>
                      <a:pt x="f727" y="f780"/>
                    </a:lnTo>
                    <a:lnTo>
                      <a:pt x="f727" y="f148"/>
                    </a:lnTo>
                    <a:lnTo>
                      <a:pt x="f772" y="f91"/>
                    </a:lnTo>
                    <a:lnTo>
                      <a:pt x="f772" y="f780"/>
                    </a:lnTo>
                    <a:lnTo>
                      <a:pt x="f300" y="f702"/>
                    </a:lnTo>
                    <a:lnTo>
                      <a:pt x="f299" y="f91"/>
                    </a:lnTo>
                    <a:lnTo>
                      <a:pt x="f297" y="f780"/>
                    </a:lnTo>
                    <a:lnTo>
                      <a:pt x="f294" y="f810"/>
                    </a:lnTo>
                    <a:lnTo>
                      <a:pt x="f293" y="f810"/>
                    </a:lnTo>
                    <a:lnTo>
                      <a:pt x="f734" y="f810"/>
                    </a:lnTo>
                    <a:lnTo>
                      <a:pt x="f730" y="f780"/>
                    </a:lnTo>
                    <a:lnTo>
                      <a:pt x="f733" y="f91"/>
                    </a:lnTo>
                    <a:lnTo>
                      <a:pt x="f824" y="f91"/>
                    </a:lnTo>
                    <a:lnTo>
                      <a:pt x="f732" y="f91"/>
                    </a:lnTo>
                    <a:lnTo>
                      <a:pt x="f825" y="f95"/>
                    </a:lnTo>
                    <a:lnTo>
                      <a:pt x="f766" y="f97"/>
                    </a:lnTo>
                    <a:lnTo>
                      <a:pt x="f291" y="f97"/>
                    </a:lnTo>
                    <a:lnTo>
                      <a:pt x="f760" y="f99"/>
                    </a:lnTo>
                    <a:lnTo>
                      <a:pt x="f291" y="f105"/>
                    </a:lnTo>
                    <a:lnTo>
                      <a:pt x="f291" y="f109"/>
                    </a:lnTo>
                    <a:lnTo>
                      <a:pt x="f291" y="f111"/>
                    </a:lnTo>
                    <a:lnTo>
                      <a:pt x="f291" y="f113"/>
                    </a:lnTo>
                    <a:lnTo>
                      <a:pt x="f760" y="f466"/>
                    </a:lnTo>
                    <a:lnTo>
                      <a:pt x="f826" y="f115"/>
                    </a:lnTo>
                    <a:lnTo>
                      <a:pt x="f757" y="f167"/>
                    </a:lnTo>
                    <a:lnTo>
                      <a:pt x="f757" y="f119"/>
                    </a:lnTo>
                    <a:lnTo>
                      <a:pt x="f757" y="f827"/>
                    </a:lnTo>
                    <a:lnTo>
                      <a:pt x="f759" y="f471"/>
                    </a:lnTo>
                    <a:lnTo>
                      <a:pt x="f760" y="f471"/>
                    </a:lnTo>
                    <a:lnTo>
                      <a:pt x="f291" y="f827"/>
                    </a:lnTo>
                    <a:lnTo>
                      <a:pt x="f735" y="f827"/>
                    </a:lnTo>
                    <a:lnTo>
                      <a:pt x="f733" y="f122"/>
                    </a:lnTo>
                    <a:lnTo>
                      <a:pt x="f734" y="f119"/>
                    </a:lnTo>
                    <a:lnTo>
                      <a:pt x="f292" y="f117"/>
                    </a:lnTo>
                    <a:lnTo>
                      <a:pt x="f293" y="f117"/>
                    </a:lnTo>
                    <a:lnTo>
                      <a:pt x="f292" y="f122"/>
                    </a:lnTo>
                    <a:lnTo>
                      <a:pt x="f730" y="f143"/>
                    </a:lnTo>
                    <a:lnTo>
                      <a:pt x="f733" y="f143"/>
                    </a:lnTo>
                    <a:lnTo>
                      <a:pt x="f732" y="f143"/>
                    </a:lnTo>
                    <a:lnTo>
                      <a:pt x="f735" y="f471"/>
                    </a:lnTo>
                    <a:lnTo>
                      <a:pt x="f735" y="f828"/>
                    </a:lnTo>
                    <a:lnTo>
                      <a:pt x="f825" y="f669"/>
                    </a:lnTo>
                    <a:lnTo>
                      <a:pt x="f735" y="f125"/>
                    </a:lnTo>
                    <a:lnTo>
                      <a:pt x="f732" y="f668"/>
                    </a:lnTo>
                    <a:lnTo>
                      <a:pt x="f824" y="f138"/>
                    </a:lnTo>
                    <a:lnTo>
                      <a:pt x="f292" y="f186"/>
                    </a:lnTo>
                    <a:lnTo>
                      <a:pt x="f292" y="f136"/>
                    </a:lnTo>
                    <a:lnTo>
                      <a:pt x="f730" y="f136"/>
                    </a:lnTo>
                    <a:lnTo>
                      <a:pt x="f733" y="f136"/>
                    </a:lnTo>
                    <a:lnTo>
                      <a:pt x="f824" y="f174"/>
                    </a:lnTo>
                    <a:lnTo>
                      <a:pt x="f732" y="f182"/>
                    </a:lnTo>
                    <a:lnTo>
                      <a:pt x="f825" y="f408"/>
                    </a:lnTo>
                    <a:lnTo>
                      <a:pt x="f735" y="f408"/>
                    </a:lnTo>
                    <a:lnTo>
                      <a:pt x="f732" y="f408"/>
                    </a:lnTo>
                    <a:lnTo>
                      <a:pt x="f733" y="f178"/>
                    </a:lnTo>
                    <a:lnTo>
                      <a:pt x="f730" y="f178"/>
                    </a:lnTo>
                    <a:lnTo>
                      <a:pt x="f733" y="f408"/>
                    </a:lnTo>
                    <a:lnTo>
                      <a:pt x="f824" y="f191"/>
                    </a:lnTo>
                    <a:lnTo>
                      <a:pt x="f732" y="f829"/>
                    </a:lnTo>
                    <a:lnTo>
                      <a:pt x="f735" y="f829"/>
                    </a:lnTo>
                    <a:lnTo>
                      <a:pt x="f766" y="f829"/>
                    </a:lnTo>
                    <a:lnTo>
                      <a:pt x="f760" y="f829"/>
                    </a:lnTo>
                    <a:lnTo>
                      <a:pt x="f759" y="f665"/>
                    </a:lnTo>
                    <a:lnTo>
                      <a:pt x="f290" y="f498"/>
                    </a:lnTo>
                    <a:lnTo>
                      <a:pt x="f830" y="f447"/>
                    </a:lnTo>
                    <a:lnTo>
                      <a:pt x="f826" y="f408"/>
                    </a:lnTo>
                    <a:lnTo>
                      <a:pt x="f759" y="f180"/>
                    </a:lnTo>
                    <a:lnTo>
                      <a:pt x="f759" y="f175"/>
                    </a:lnTo>
                    <a:lnTo>
                      <a:pt x="f290" y="f134"/>
                    </a:lnTo>
                    <a:lnTo>
                      <a:pt x="f830" y="f134"/>
                    </a:lnTo>
                    <a:lnTo>
                      <a:pt x="f831" y="f182"/>
                    </a:lnTo>
                    <a:lnTo>
                      <a:pt x="f765" y="f175"/>
                    </a:lnTo>
                    <a:lnTo>
                      <a:pt x="f740" y="f176"/>
                    </a:lnTo>
                    <a:lnTo>
                      <a:pt x="f289" y="f178"/>
                    </a:lnTo>
                    <a:lnTo>
                      <a:pt x="f832" y="f178"/>
                    </a:lnTo>
                    <a:lnTo>
                      <a:pt x="f287" y="f175"/>
                    </a:lnTo>
                    <a:lnTo>
                      <a:pt x="f742" y="f175"/>
                    </a:lnTo>
                    <a:lnTo>
                      <a:pt x="f742" y="f180"/>
                    </a:lnTo>
                    <a:lnTo>
                      <a:pt x="f833" y="f178"/>
                    </a:lnTo>
                    <a:lnTo>
                      <a:pt x="f286" y="f176"/>
                    </a:lnTo>
                    <a:lnTo>
                      <a:pt x="f834" y="f408"/>
                    </a:lnTo>
                    <a:lnTo>
                      <a:pt x="f744" y="f191"/>
                    </a:lnTo>
                    <a:lnTo>
                      <a:pt x="f835" y="f408"/>
                    </a:lnTo>
                    <a:lnTo>
                      <a:pt x="f753" y="f408"/>
                    </a:lnTo>
                    <a:lnTo>
                      <a:pt x="f836" y="f191"/>
                    </a:lnTo>
                    <a:lnTo>
                      <a:pt x="f282" y="f662"/>
                    </a:lnTo>
                    <a:lnTo>
                      <a:pt x="f749" y="f498"/>
                    </a:lnTo>
                    <a:lnTo>
                      <a:pt x="f837" y="f498"/>
                    </a:lnTo>
                    <a:lnTo>
                      <a:pt x="f838" y="f498"/>
                    </a:lnTo>
                    <a:lnTo>
                      <a:pt x="f749" y="f665"/>
                    </a:lnTo>
                    <a:lnTo>
                      <a:pt x="f839" y="f191"/>
                    </a:lnTo>
                    <a:lnTo>
                      <a:pt x="f749" y="f180"/>
                    </a:lnTo>
                    <a:lnTo>
                      <a:pt x="f749" y="f175"/>
                    </a:lnTo>
                    <a:lnTo>
                      <a:pt x="f840" y="f134"/>
                    </a:lnTo>
                    <a:lnTo>
                      <a:pt x="f280" y="f132"/>
                    </a:lnTo>
                    <a:lnTo>
                      <a:pt x="f841" y="f174"/>
                    </a:lnTo>
                    <a:lnTo>
                      <a:pt x="f840" y="f136"/>
                    </a:lnTo>
                    <a:lnTo>
                      <a:pt x="f840" y="f186"/>
                    </a:lnTo>
                    <a:lnTo>
                      <a:pt x="f841" y="f128"/>
                    </a:lnTo>
                    <a:lnTo>
                      <a:pt x="f838" y="f136"/>
                    </a:lnTo>
                    <a:lnTo>
                      <a:pt x="f278" y="f174"/>
                    </a:lnTo>
                    <a:lnTo>
                      <a:pt x="f842" y="f136"/>
                    </a:lnTo>
                    <a:lnTo>
                      <a:pt x="f842" y="f186"/>
                    </a:lnTo>
                    <a:lnTo>
                      <a:pt x="f843" y="f127"/>
                    </a:lnTo>
                    <a:lnTo>
                      <a:pt x="f274" y="f128"/>
                    </a:lnTo>
                    <a:lnTo>
                      <a:pt x="f274" y="f127"/>
                    </a:lnTo>
                    <a:lnTo>
                      <a:pt x="f844" y="f125"/>
                    </a:lnTo>
                    <a:lnTo>
                      <a:pt x="f844" y="f124"/>
                    </a:lnTo>
                    <a:lnTo>
                      <a:pt x="f845" y="f471"/>
                    </a:lnTo>
                    <a:lnTo>
                      <a:pt x="f275" y="f471"/>
                    </a:lnTo>
                    <a:lnTo>
                      <a:pt x="f274" y="f471"/>
                    </a:lnTo>
                    <a:lnTo>
                      <a:pt x="f273" y="f471"/>
                    </a:lnTo>
                    <a:lnTo>
                      <a:pt x="f846" y="f827"/>
                    </a:lnTo>
                    <a:lnTo>
                      <a:pt x="f847" y="f827"/>
                    </a:lnTo>
                    <a:lnTo>
                      <a:pt x="f267" y="f471"/>
                    </a:lnTo>
                    <a:lnTo>
                      <a:pt x="f848" y="f141"/>
                    </a:lnTo>
                    <a:lnTo>
                      <a:pt x="f849" y="f668"/>
                    </a:lnTo>
                    <a:lnTo>
                      <a:pt x="f265" y="f128"/>
                    </a:lnTo>
                    <a:lnTo>
                      <a:pt x="f850" y="f174"/>
                    </a:lnTo>
                    <a:lnTo>
                      <a:pt x="f850" y="f130"/>
                    </a:lnTo>
                    <a:lnTo>
                      <a:pt x="f263" y="f127"/>
                    </a:lnTo>
                    <a:lnTo>
                      <a:pt x="f851" y="f668"/>
                    </a:lnTo>
                    <a:lnTo>
                      <a:pt x="f851" y="f141"/>
                    </a:lnTo>
                    <a:lnTo>
                      <a:pt x="f851" y="f122"/>
                    </a:lnTo>
                    <a:lnTo>
                      <a:pt x="f263" y="f117"/>
                    </a:lnTo>
                    <a:lnTo>
                      <a:pt x="f852" y="f167"/>
                    </a:lnTo>
                    <a:lnTo>
                      <a:pt x="f853" y="f115"/>
                    </a:lnTo>
                    <a:lnTo>
                      <a:pt x="f854" y="f466"/>
                    </a:lnTo>
                    <a:lnTo>
                      <a:pt x="f855" y="f466"/>
                    </a:lnTo>
                    <a:lnTo>
                      <a:pt x="f856" y="f466"/>
                    </a:lnTo>
                    <a:lnTo>
                      <a:pt x="f257" y="f111"/>
                    </a:lnTo>
                    <a:lnTo>
                      <a:pt x="f857" y="f109"/>
                    </a:lnTo>
                    <a:lnTo>
                      <a:pt x="f857" y="f107"/>
                    </a:lnTo>
                    <a:lnTo>
                      <a:pt x="f255" y="f397"/>
                    </a:lnTo>
                    <a:lnTo>
                      <a:pt x="f255" y="f103"/>
                    </a:lnTo>
                    <a:lnTo>
                      <a:pt x="f252" y="f105"/>
                    </a:lnTo>
                    <a:lnTo>
                      <a:pt x="f858" y="f105"/>
                    </a:lnTo>
                    <a:lnTo>
                      <a:pt x="f240" y="f109"/>
                    </a:lnTo>
                    <a:lnTo>
                      <a:pt x="f859" y="f466"/>
                    </a:lnTo>
                    <a:lnTo>
                      <a:pt x="f860" y="f115"/>
                    </a:lnTo>
                    <a:lnTo>
                      <a:pt x="f861" y="f115"/>
                    </a:lnTo>
                    <a:lnTo>
                      <a:pt x="f862" y="f466"/>
                    </a:lnTo>
                    <a:lnTo>
                      <a:pt x="f196" y="f115"/>
                    </a:lnTo>
                    <a:lnTo>
                      <a:pt x="f194" y="f117"/>
                    </a:lnTo>
                    <a:lnTo>
                      <a:pt x="f194" y="f119"/>
                    </a:lnTo>
                    <a:lnTo>
                      <a:pt x="f194" y="f827"/>
                    </a:lnTo>
                    <a:lnTo>
                      <a:pt x="f194" y="f143"/>
                    </a:lnTo>
                    <a:lnTo>
                      <a:pt x="f863" y="f143"/>
                    </a:lnTo>
                    <a:lnTo>
                      <a:pt x="f192" y="f827"/>
                    </a:lnTo>
                    <a:lnTo>
                      <a:pt x="f864" y="f117"/>
                    </a:lnTo>
                    <a:lnTo>
                      <a:pt x="f864" y="f167"/>
                    </a:lnTo>
                    <a:lnTo>
                      <a:pt x="f863" y="f111"/>
                    </a:lnTo>
                    <a:lnTo>
                      <a:pt x="f864" y="f164"/>
                    </a:lnTo>
                    <a:lnTo>
                      <a:pt x="f865" y="f105"/>
                    </a:lnTo>
                    <a:lnTo>
                      <a:pt x="f866" y="f105"/>
                    </a:lnTo>
                    <a:lnTo>
                      <a:pt x="f185" y="f105"/>
                    </a:lnTo>
                    <a:lnTo>
                      <a:pt x="f867" y="f107"/>
                    </a:lnTo>
                    <a:lnTo>
                      <a:pt x="f181" y="f466"/>
                    </a:lnTo>
                    <a:lnTo>
                      <a:pt x="f868" y="f115"/>
                    </a:lnTo>
                    <a:lnTo>
                      <a:pt x="f179" y="f828"/>
                    </a:lnTo>
                    <a:lnTo>
                      <a:pt x="f869" y="f124"/>
                    </a:lnTo>
                    <a:lnTo>
                      <a:pt x="f870" y="f124"/>
                    </a:lnTo>
                    <a:lnTo>
                      <a:pt x="f871" y="f124"/>
                    </a:lnTo>
                    <a:lnTo>
                      <a:pt x="f173" y="f143"/>
                    </a:lnTo>
                    <a:lnTo>
                      <a:pt x="f872" y="f827"/>
                    </a:lnTo>
                    <a:lnTo>
                      <a:pt x="f873" y="f122"/>
                    </a:lnTo>
                    <a:lnTo>
                      <a:pt x="f874" y="f122"/>
                    </a:lnTo>
                    <a:lnTo>
                      <a:pt x="f874" y="f119"/>
                    </a:lnTo>
                    <a:lnTo>
                      <a:pt x="f875" y="f167"/>
                    </a:lnTo>
                    <a:lnTo>
                      <a:pt x="f875" y="f466"/>
                    </a:lnTo>
                    <a:lnTo>
                      <a:pt x="f874" y="f164"/>
                    </a:lnTo>
                    <a:lnTo>
                      <a:pt x="f874" y="f107"/>
                    </a:lnTo>
                    <a:lnTo>
                      <a:pt x="f874" y="f397"/>
                    </a:lnTo>
                    <a:lnTo>
                      <a:pt x="f173" y="f466"/>
                    </a:lnTo>
                    <a:lnTo>
                      <a:pt x="f876" y="f122"/>
                    </a:lnTo>
                    <a:lnTo>
                      <a:pt x="f876" y="f827"/>
                    </a:lnTo>
                    <a:lnTo>
                      <a:pt x="f871" y="f828"/>
                    </a:lnTo>
                    <a:lnTo>
                      <a:pt x="f870" y="f828"/>
                    </a:lnTo>
                    <a:lnTo>
                      <a:pt x="f869" y="f471"/>
                    </a:lnTo>
                    <a:lnTo>
                      <a:pt x="f869" y="f143"/>
                    </a:lnTo>
                    <a:lnTo>
                      <a:pt x="f877" y="f827"/>
                    </a:lnTo>
                    <a:lnTo>
                      <a:pt x="f877" y="f122"/>
                    </a:lnTo>
                    <a:lnTo>
                      <a:pt x="f869" y="f117"/>
                    </a:lnTo>
                    <a:lnTo>
                      <a:pt x="f870" y="f115"/>
                    </a:lnTo>
                    <a:lnTo>
                      <a:pt x="f871" y="f111"/>
                    </a:lnTo>
                    <a:lnTo>
                      <a:pt x="f871" y="f164"/>
                    </a:lnTo>
                    <a:lnTo>
                      <a:pt x="f870" y="f105"/>
                    </a:lnTo>
                    <a:lnTo>
                      <a:pt x="f869" y="f161"/>
                    </a:lnTo>
                    <a:lnTo>
                      <a:pt x="f179" y="f101"/>
                    </a:lnTo>
                    <a:lnTo>
                      <a:pt x="f179" y="f99"/>
                    </a:lnTo>
                    <a:lnTo>
                      <a:pt x="f179" y="f97"/>
                    </a:lnTo>
                    <a:lnTo>
                      <a:pt x="f869" y="f95"/>
                    </a:lnTo>
                    <a:lnTo>
                      <a:pt x="f177" y="f158"/>
                    </a:lnTo>
                    <a:lnTo>
                      <a:pt x="f172" y="f93"/>
                    </a:lnTo>
                    <a:lnTo>
                      <a:pt x="f168" y="f91"/>
                    </a:lnTo>
                    <a:lnTo>
                      <a:pt x="f166" y="f810"/>
                    </a:lnTo>
                    <a:lnTo>
                      <a:pt x="f165" y="f810"/>
                    </a:lnTo>
                    <a:lnTo>
                      <a:pt x="f878" y="f154"/>
                    </a:lnTo>
                    <a:lnTo>
                      <a:pt x="f165" y="f154"/>
                    </a:lnTo>
                    <a:lnTo>
                      <a:pt x="f879" y="f154"/>
                    </a:lnTo>
                    <a:lnTo>
                      <a:pt x="f880" y="f154"/>
                    </a:lnTo>
                    <a:lnTo>
                      <a:pt x="f881" y="f87"/>
                    </a:lnTo>
                    <a:lnTo>
                      <a:pt x="f882" y="f809"/>
                    </a:lnTo>
                    <a:lnTo>
                      <a:pt x="f883" y="f807"/>
                    </a:lnTo>
                    <a:lnTo>
                      <a:pt x="f159" y="f384"/>
                    </a:lnTo>
                    <a:lnTo>
                      <a:pt x="f884" y="f385"/>
                    </a:lnTo>
                    <a:lnTo>
                      <a:pt x="f155" y="f390"/>
                    </a:lnTo>
                    <a:lnTo>
                      <a:pt x="f885" y="f81"/>
                    </a:lnTo>
                    <a:lnTo>
                      <a:pt x="f886" y="f81"/>
                    </a:lnTo>
                    <a:lnTo>
                      <a:pt x="f151" y="f81"/>
                    </a:lnTo>
                    <a:lnTo>
                      <a:pt x="f151" y="f676"/>
                    </a:lnTo>
                    <a:lnTo>
                      <a:pt x="f887" y="f676"/>
                    </a:lnTo>
                    <a:lnTo>
                      <a:pt x="f888" y="f381"/>
                    </a:lnTo>
                    <a:lnTo>
                      <a:pt x="f889" y="f789"/>
                    </a:lnTo>
                    <a:lnTo>
                      <a:pt x="f890" y="f75"/>
                    </a:lnTo>
                    <a:lnTo>
                      <a:pt x="f891" y="f678"/>
                    </a:lnTo>
                    <a:lnTo>
                      <a:pt x="f892" y="f75"/>
                    </a:lnTo>
                    <a:lnTo>
                      <a:pt x="f893" y="f383"/>
                    </a:lnTo>
                    <a:lnTo>
                      <a:pt x="f894" y="f788"/>
                    </a:lnTo>
                    <a:lnTo>
                      <a:pt x="f131" y="f79"/>
                    </a:lnTo>
                    <a:lnTo>
                      <a:pt x="f895" y="f676"/>
                    </a:lnTo>
                    <a:lnTo>
                      <a:pt x="f131" y="f675"/>
                    </a:lnTo>
                    <a:lnTo>
                      <a:pt x="f896" y="f803"/>
                    </a:lnTo>
                    <a:lnTo>
                      <a:pt x="f897" y="f806"/>
                    </a:lnTo>
                    <a:lnTo>
                      <a:pt x="f893" y="f384"/>
                    </a:lnTo>
                    <a:lnTo>
                      <a:pt x="f137" y="f806"/>
                    </a:lnTo>
                    <a:lnTo>
                      <a:pt x="f891" y="f807"/>
                    </a:lnTo>
                    <a:lnTo>
                      <a:pt x="f137" y="f85"/>
                    </a:lnTo>
                    <a:lnTo>
                      <a:pt x="f139" y="f809"/>
                    </a:lnTo>
                    <a:lnTo>
                      <a:pt x="f898" y="f699"/>
                    </a:lnTo>
                    <a:lnTo>
                      <a:pt x="f142" y="f152"/>
                    </a:lnTo>
                    <a:lnTo>
                      <a:pt x="f140" y="f87"/>
                    </a:lnTo>
                    <a:lnTo>
                      <a:pt x="f899" y="f823"/>
                    </a:lnTo>
                    <a:lnTo>
                      <a:pt x="f900" y="f87"/>
                    </a:lnTo>
                    <a:lnTo>
                      <a:pt x="f901" y="f152"/>
                    </a:lnTo>
                    <a:lnTo>
                      <a:pt x="f147" y="f152"/>
                    </a:lnTo>
                    <a:lnTo>
                      <a:pt x="f901" y="f154"/>
                    </a:lnTo>
                    <a:lnTo>
                      <a:pt x="f900" y="f89"/>
                    </a:lnTo>
                    <a:lnTo>
                      <a:pt x="f900" y="f810"/>
                    </a:lnTo>
                    <a:lnTo>
                      <a:pt x="f147" y="f91"/>
                    </a:lnTo>
                    <a:lnTo>
                      <a:pt x="f147" y="f702"/>
                    </a:lnTo>
                    <a:lnTo>
                      <a:pt x="f899" y="f91"/>
                    </a:lnTo>
                    <a:lnTo>
                      <a:pt x="f889" y="f780"/>
                    </a:lnTo>
                    <a:lnTo>
                      <a:pt x="f898" y="f810"/>
                    </a:lnTo>
                    <a:lnTo>
                      <a:pt x="f139" y="f154"/>
                    </a:lnTo>
                    <a:lnTo>
                      <a:pt x="f902" y="f154"/>
                    </a:lnTo>
                    <a:lnTo>
                      <a:pt x="f137" y="f823"/>
                    </a:lnTo>
                    <a:lnTo>
                      <a:pt x="f892" y="f87"/>
                    </a:lnTo>
                    <a:lnTo>
                      <a:pt x="f135" y="f87"/>
                    </a:lnTo>
                    <a:lnTo>
                      <a:pt x="f903" y="f823"/>
                    </a:lnTo>
                    <a:lnTo>
                      <a:pt x="f903" y="f89"/>
                    </a:lnTo>
                    <a:lnTo>
                      <a:pt x="f903" y="f780"/>
                    </a:lnTo>
                    <a:lnTo>
                      <a:pt x="f135" y="f91"/>
                    </a:lnTo>
                    <a:lnTo>
                      <a:pt x="f893" y="f156"/>
                    </a:lnTo>
                    <a:lnTo>
                      <a:pt x="f892" y="f95"/>
                    </a:lnTo>
                    <a:lnTo>
                      <a:pt x="f893" y="f158"/>
                    </a:lnTo>
                    <a:lnTo>
                      <a:pt x="f135" y="f670"/>
                    </a:lnTo>
                    <a:lnTo>
                      <a:pt x="f897" y="f91"/>
                    </a:lnTo>
                    <a:lnTo>
                      <a:pt x="f904" y="f91"/>
                    </a:lnTo>
                    <a:lnTo>
                      <a:pt x="f133" y="f156"/>
                    </a:lnTo>
                    <a:lnTo>
                      <a:pt x="f131" y="f156"/>
                    </a:lnTo>
                    <a:lnTo>
                      <a:pt x="f904" y="f89"/>
                    </a:lnTo>
                    <a:lnTo>
                      <a:pt x="f904" y="f154"/>
                    </a:lnTo>
                    <a:lnTo>
                      <a:pt x="f905" y="f807"/>
                    </a:lnTo>
                    <a:lnTo>
                      <a:pt x="f129" y="f393"/>
                    </a:lnTo>
                    <a:lnTo>
                      <a:pt x="f129" y="f390"/>
                    </a:lnTo>
                    <a:lnTo>
                      <a:pt x="f906" y="f81"/>
                    </a:lnTo>
                    <a:lnTo>
                      <a:pt x="f907" y="f81"/>
                    </a:lnTo>
                    <a:lnTo>
                      <a:pt x="f908" y="f390"/>
                    </a:lnTo>
                    <a:lnTo>
                      <a:pt x="f121" y="f675"/>
                    </a:lnTo>
                    <a:lnTo>
                      <a:pt x="f909" y="f802"/>
                    </a:lnTo>
                    <a:lnTo>
                      <a:pt x="f910" y="f79"/>
                    </a:lnTo>
                    <a:lnTo>
                      <a:pt x="f911" y="f79"/>
                    </a:lnTo>
                    <a:lnTo>
                      <a:pt x="f114" y="f676"/>
                    </a:lnTo>
                    <a:lnTo>
                      <a:pt x="f912" y="f81"/>
                    </a:lnTo>
                    <a:lnTo>
                      <a:pt x="f912" y="f675"/>
                    </a:lnTo>
                    <a:lnTo>
                      <a:pt x="f114" y="f390"/>
                    </a:lnTo>
                    <a:lnTo>
                      <a:pt x="f910" y="f807"/>
                    </a:lnTo>
                    <a:lnTo>
                      <a:pt x="f909" y="f152"/>
                    </a:lnTo>
                    <a:lnTo>
                      <a:pt x="f913" y="f154"/>
                    </a:lnTo>
                    <a:lnTo>
                      <a:pt x="f121" y="f91"/>
                    </a:lnTo>
                    <a:lnTo>
                      <a:pt x="f123" y="f158"/>
                    </a:lnTo>
                    <a:lnTo>
                      <a:pt x="f914" y="f105"/>
                    </a:lnTo>
                    <a:lnTo>
                      <a:pt x="f129" y="f164"/>
                    </a:lnTo>
                    <a:lnTo>
                      <a:pt x="f907" y="f111"/>
                    </a:lnTo>
                    <a:lnTo>
                      <a:pt x="f907" y="f466"/>
                    </a:lnTo>
                    <a:lnTo>
                      <a:pt x="f905" y="f167"/>
                    </a:lnTo>
                    <a:lnTo>
                      <a:pt x="f906" y="f117"/>
                    </a:lnTo>
                    <a:lnTo>
                      <a:pt x="f906" y="f122"/>
                    </a:lnTo>
                    <a:lnTo>
                      <a:pt x="f906" y="f471"/>
                    </a:lnTo>
                    <a:lnTo>
                      <a:pt x="f906" y="f143"/>
                    </a:lnTo>
                    <a:lnTo>
                      <a:pt x="f907" y="f119"/>
                    </a:lnTo>
                    <a:lnTo>
                      <a:pt x="f914" y="f466"/>
                    </a:lnTo>
                    <a:lnTo>
                      <a:pt x="f908" y="f397"/>
                    </a:lnTo>
                    <a:lnTo>
                      <a:pt x="f120" y="f148"/>
                    </a:lnTo>
                    <a:lnTo>
                      <a:pt x="f909" y="f156"/>
                    </a:lnTo>
                    <a:lnTo>
                      <a:pt x="f915" y="f156"/>
                    </a:lnTo>
                    <a:lnTo>
                      <a:pt x="f915" y="f702"/>
                    </a:lnTo>
                    <a:lnTo>
                      <a:pt x="f911" y="f89"/>
                    </a:lnTo>
                    <a:lnTo>
                      <a:pt x="f110" y="f807"/>
                    </a:lnTo>
                    <a:lnTo>
                      <a:pt x="f106" y="f384"/>
                    </a:lnTo>
                    <a:lnTo>
                      <a:pt x="f100" y="f384"/>
                    </a:lnTo>
                    <a:lnTo>
                      <a:pt x="f98" y="f806"/>
                    </a:lnTo>
                    <a:lnTo>
                      <a:pt x="f96" y="f83"/>
                    </a:lnTo>
                    <a:lnTo>
                      <a:pt x="f916" y="f803"/>
                    </a:lnTo>
                    <a:lnTo>
                      <a:pt x="f917" y="f806"/>
                    </a:lnTo>
                    <a:lnTo>
                      <a:pt x="f917" y="f152"/>
                    </a:lnTo>
                    <a:lnTo>
                      <a:pt x="f94" y="f89"/>
                    </a:lnTo>
                    <a:lnTo>
                      <a:pt x="f918" y="f810"/>
                    </a:lnTo>
                    <a:lnTo>
                      <a:pt x="f919" y="f810"/>
                    </a:lnTo>
                    <a:lnTo>
                      <a:pt x="f919" y="f89"/>
                    </a:lnTo>
                    <a:lnTo>
                      <a:pt x="f918" y="f154"/>
                    </a:lnTo>
                    <a:lnTo>
                      <a:pt x="f918" y="f384"/>
                    </a:lnTo>
                    <a:lnTo>
                      <a:pt x="f918" y="f83"/>
                    </a:lnTo>
                    <a:lnTo>
                      <a:pt x="f920" y="f81"/>
                    </a:lnTo>
                    <a:lnTo>
                      <a:pt x="f921" y="f676"/>
                    </a:lnTo>
                    <a:lnTo>
                      <a:pt x="f922" y="f677"/>
                    </a:lnTo>
                    <a:lnTo>
                      <a:pt x="f923" y="f383"/>
                    </a:lnTo>
                    <a:lnTo>
                      <a:pt x="f88" y="f924"/>
                    </a:lnTo>
                    <a:lnTo>
                      <a:pt x="f86" y="f924"/>
                    </a:lnTo>
                    <a:lnTo>
                      <a:pt x="f925" y="f924"/>
                    </a:lnTo>
                    <a:lnTo>
                      <a:pt x="f926" y="f789"/>
                    </a:lnTo>
                    <a:lnTo>
                      <a:pt x="f926" y="f677"/>
                    </a:lnTo>
                    <a:lnTo>
                      <a:pt x="f927" y="f677"/>
                    </a:lnTo>
                    <a:lnTo>
                      <a:pt x="f928" y="f677"/>
                    </a:lnTo>
                    <a:lnTo>
                      <a:pt x="f927" y="f383"/>
                    </a:lnTo>
                    <a:lnTo>
                      <a:pt x="f929" y="f381"/>
                    </a:lnTo>
                    <a:lnTo>
                      <a:pt x="f927" y="f789"/>
                    </a:lnTo>
                    <a:lnTo>
                      <a:pt x="f84" y="f678"/>
                    </a:lnTo>
                    <a:lnTo>
                      <a:pt x="f930" y="f822"/>
                    </a:lnTo>
                    <a:lnTo>
                      <a:pt x="f78" y="f790"/>
                    </a:lnTo>
                    <a:lnTo>
                      <a:pt x="f931" y="f790"/>
                    </a:lnTo>
                    <a:lnTo>
                      <a:pt x="f928" y="f378"/>
                    </a:lnTo>
                    <a:lnTo>
                      <a:pt x="f84" y="f379"/>
                    </a:lnTo>
                    <a:lnTo>
                      <a:pt x="f927" y="f73"/>
                    </a:lnTo>
                    <a:lnTo>
                      <a:pt x="f927" y="f378"/>
                    </a:lnTo>
                    <a:lnTo>
                      <a:pt x="f927" y="f790"/>
                    </a:lnTo>
                    <a:lnTo>
                      <a:pt x="f930" y="f686"/>
                    </a:lnTo>
                    <a:lnTo>
                      <a:pt x="f932" y="f374"/>
                    </a:lnTo>
                    <a:lnTo>
                      <a:pt x="f80" y="f695"/>
                    </a:lnTo>
                    <a:lnTo>
                      <a:pt x="f933" y="f689"/>
                    </a:lnTo>
                    <a:lnTo>
                      <a:pt x="f72" y="f682"/>
                    </a:lnTo>
                    <a:lnTo>
                      <a:pt x="f934" y="f682"/>
                    </a:lnTo>
                    <a:lnTo>
                      <a:pt x="f934" y="f797"/>
                    </a:lnTo>
                    <a:lnTo>
                      <a:pt x="f935" y="f368"/>
                    </a:lnTo>
                    <a:lnTo>
                      <a:pt x="f936" y="f56"/>
                    </a:lnTo>
                    <a:lnTo>
                      <a:pt x="f937" y="f50"/>
                    </a:lnTo>
                    <a:lnTo>
                      <a:pt x="f938" y="f50"/>
                    </a:lnTo>
                    <a:lnTo>
                      <a:pt x="f939" y="f50"/>
                    </a:lnTo>
                    <a:lnTo>
                      <a:pt x="f940" y="f43"/>
                    </a:lnTo>
                    <a:lnTo>
                      <a:pt x="f64" y="f356"/>
                    </a:lnTo>
                    <a:lnTo>
                      <a:pt x="f941" y="f43"/>
                    </a:lnTo>
                    <a:lnTo>
                      <a:pt x="f941" y="f356"/>
                    </a:lnTo>
                    <a:lnTo>
                      <a:pt x="f62" y="f355"/>
                    </a:lnTo>
                    <a:lnTo>
                      <a:pt x="f60" y="f30"/>
                    </a:lnTo>
                    <a:lnTo>
                      <a:pt x="f942" y="f34"/>
                    </a:lnTo>
                    <a:lnTo>
                      <a:pt x="f59" y="f800"/>
                    </a:lnTo>
                    <a:lnTo>
                      <a:pt x="f57" y="f800"/>
                    </a:lnTo>
                    <a:lnTo>
                      <a:pt x="f53" y="f800"/>
                    </a:lnTo>
                    <a:lnTo>
                      <a:pt x="f943" y="f26"/>
                    </a:lnTo>
                    <a:lnTo>
                      <a:pt x="f944" y="f25"/>
                    </a:lnTo>
                    <a:lnTo>
                      <a:pt x="f51" y="f945"/>
                    </a:lnTo>
                    <a:lnTo>
                      <a:pt x="f946" y="f945"/>
                    </a:lnTo>
                    <a:lnTo>
                      <a:pt x="f947" y="f25"/>
                    </a:lnTo>
                    <a:lnTo>
                      <a:pt x="f948" y="f24"/>
                    </a:lnTo>
                    <a:lnTo>
                      <a:pt x="f49" y="f804"/>
                    </a:lnTo>
                    <a:lnTo>
                      <a:pt x="f946" y="f704"/>
                    </a:lnTo>
                    <a:lnTo>
                      <a:pt x="f946" y="f340"/>
                    </a:lnTo>
                    <a:lnTo>
                      <a:pt x="f51" y="f706"/>
                    </a:lnTo>
                    <a:lnTo>
                      <a:pt x="f949" y="f792"/>
                    </a:lnTo>
                    <a:lnTo>
                      <a:pt x="f949" y="f11"/>
                    </a:lnTo>
                    <a:lnTo>
                      <a:pt x="f950" y="f951"/>
                    </a:lnTo>
                    <a:lnTo>
                      <a:pt x="f948" y="f336"/>
                    </a:lnTo>
                    <a:lnTo>
                      <a:pt x="f947" y="f336"/>
                    </a:lnTo>
                    <a:lnTo>
                      <a:pt x="f947" y="f951"/>
                    </a:lnTo>
                    <a:lnTo>
                      <a:pt x="f45" y="f791"/>
                    </a:lnTo>
                    <a:lnTo>
                      <a:pt x="f947" y="f339"/>
                    </a:lnTo>
                    <a:lnTo>
                      <a:pt x="f947" y="f14"/>
                    </a:lnTo>
                    <a:lnTo>
                      <a:pt x="f947" y="f340"/>
                    </a:lnTo>
                    <a:lnTo>
                      <a:pt x="f952" y="f812"/>
                    </a:lnTo>
                    <a:lnTo>
                      <a:pt x="f952" y="f16"/>
                    </a:lnTo>
                    <a:lnTo>
                      <a:pt x="f952" y="f704"/>
                    </a:lnTo>
                    <a:lnTo>
                      <a:pt x="f953" y="f342"/>
                    </a:lnTo>
                    <a:lnTo>
                      <a:pt x="f954" y="f23"/>
                    </a:lnTo>
                    <a:lnTo>
                      <a:pt x="f955" y="f945"/>
                    </a:lnTo>
                    <a:lnTo>
                      <a:pt x="f956" y="f24"/>
                    </a:lnTo>
                    <a:lnTo>
                      <a:pt x="f41" y="f346"/>
                    </a:lnTo>
                    <a:lnTo>
                      <a:pt x="f956" y="f345"/>
                    </a:lnTo>
                    <a:lnTo>
                      <a:pt x="f957" y="f342"/>
                    </a:lnTo>
                    <a:lnTo>
                      <a:pt x="f958" y="f808"/>
                    </a:lnTo>
                    <a:lnTo>
                      <a:pt x="f36" y="f340"/>
                    </a:lnTo>
                    <a:lnTo>
                      <a:pt x="f959" y="f339"/>
                    </a:lnTo>
                    <a:lnTo>
                      <a:pt x="f960" y="f11"/>
                    </a:lnTo>
                    <a:lnTo>
                      <a:pt x="f961" y="f708"/>
                    </a:lnTo>
                    <a:lnTo>
                      <a:pt x="f961" y="f951"/>
                    </a:lnTo>
                    <a:lnTo>
                      <a:pt x="f33" y="f951"/>
                    </a:lnTo>
                    <a:lnTo>
                      <a:pt x="f33" y="f336"/>
                    </a:lnTo>
                    <a:lnTo>
                      <a:pt x="f35" y="f330"/>
                    </a:lnTo>
                    <a:lnTo>
                      <a:pt x="f35" y="f326"/>
                    </a:lnTo>
                    <a:lnTo>
                      <a:pt x="f35" y="f713"/>
                    </a:lnTo>
                    <a:lnTo>
                      <a:pt x="f962" y="f786"/>
                    </a:lnTo>
                    <a:lnTo>
                      <a:pt x="f963" y="f785"/>
                    </a:lnTo>
                    <a:lnTo>
                      <a:pt x="f964" y="f783"/>
                    </a:lnTo>
                    <a:lnTo>
                      <a:pt x="f15" y="f821"/>
                    </a:lnTo>
                    <a:lnTo>
                      <a:pt x="f965" y="f319"/>
                    </a:lnTo>
                    <a:lnTo>
                      <a:pt x="f966" y="f820"/>
                    </a:lnTo>
                    <a:lnTo>
                      <a:pt x="f8" y="f321"/>
                    </a:lnTo>
                    <a:lnTo>
                      <a:pt x="f6" y="f327"/>
                    </a:lnTo>
                    <a:lnTo>
                      <a:pt x="f8" y="f9"/>
                    </a:lnTo>
                    <a:close/>
                    <a:moveTo>
                      <a:pt x="f517" y="f518"/>
                    </a:moveTo>
                    <a:lnTo>
                      <a:pt x="f517" y="f464"/>
                    </a:lnTo>
                    <a:lnTo>
                      <a:pt x="f565" y="f231"/>
                    </a:lnTo>
                    <a:lnTo>
                      <a:pt x="f523" y="f465"/>
                    </a:lnTo>
                    <a:lnTo>
                      <a:pt x="f563" y="f463"/>
                    </a:lnTo>
                    <a:lnTo>
                      <a:pt x="f523" y="f463"/>
                    </a:lnTo>
                    <a:lnTo>
                      <a:pt x="f567" y="f231"/>
                    </a:lnTo>
                    <a:lnTo>
                      <a:pt x="f517" y="f518"/>
                    </a:lnTo>
                    <a:close/>
                    <a:moveTo>
                      <a:pt x="f967" y="f968"/>
                    </a:moveTo>
                    <a:lnTo>
                      <a:pt x="f969" y="f595"/>
                    </a:lnTo>
                    <a:lnTo>
                      <a:pt x="f970" y="f971"/>
                    </a:lnTo>
                    <a:lnTo>
                      <a:pt x="f972" y="f973"/>
                    </a:lnTo>
                    <a:lnTo>
                      <a:pt x="f974" y="f973"/>
                    </a:lnTo>
                    <a:lnTo>
                      <a:pt x="f975" y="f213"/>
                    </a:lnTo>
                    <a:lnTo>
                      <a:pt x="f976" y="f977"/>
                    </a:lnTo>
                    <a:lnTo>
                      <a:pt x="f976" y="f978"/>
                    </a:lnTo>
                    <a:lnTo>
                      <a:pt x="f979" y="f980"/>
                    </a:lnTo>
                    <a:lnTo>
                      <a:pt x="f981" y="f982"/>
                    </a:lnTo>
                    <a:lnTo>
                      <a:pt x="f983" y="f593"/>
                    </a:lnTo>
                    <a:lnTo>
                      <a:pt x="f983" y="f984"/>
                    </a:lnTo>
                    <a:lnTo>
                      <a:pt x="f983" y="f215"/>
                    </a:lnTo>
                    <a:lnTo>
                      <a:pt x="f983" y="f592"/>
                    </a:lnTo>
                    <a:lnTo>
                      <a:pt x="f985" y="f986"/>
                    </a:lnTo>
                    <a:lnTo>
                      <a:pt x="f987" y="f582"/>
                    </a:lnTo>
                    <a:lnTo>
                      <a:pt x="f988" y="f989"/>
                    </a:lnTo>
                    <a:lnTo>
                      <a:pt x="f990" y="f989"/>
                    </a:lnTo>
                    <a:lnTo>
                      <a:pt x="f991" y="f989"/>
                    </a:lnTo>
                    <a:lnTo>
                      <a:pt x="f992" y="f591"/>
                    </a:lnTo>
                    <a:lnTo>
                      <a:pt x="f993" y="f591"/>
                    </a:lnTo>
                    <a:lnTo>
                      <a:pt x="f994" y="f590"/>
                    </a:lnTo>
                    <a:lnTo>
                      <a:pt x="f995" y="f577"/>
                    </a:lnTo>
                    <a:lnTo>
                      <a:pt x="f996" y="f577"/>
                    </a:lnTo>
                    <a:lnTo>
                      <a:pt x="f997" y="f589"/>
                    </a:lnTo>
                    <a:lnTo>
                      <a:pt x="f998" y="f574"/>
                    </a:lnTo>
                    <a:lnTo>
                      <a:pt x="f999" y="f584"/>
                    </a:lnTo>
                    <a:lnTo>
                      <a:pt x="f1000" y="f589"/>
                    </a:lnTo>
                    <a:lnTo>
                      <a:pt x="f1001" y="f590"/>
                    </a:lnTo>
                    <a:lnTo>
                      <a:pt x="f1002" y="f591"/>
                    </a:lnTo>
                    <a:lnTo>
                      <a:pt x="f1002" y="f986"/>
                    </a:lnTo>
                    <a:lnTo>
                      <a:pt x="f1002" y="f1003"/>
                    </a:lnTo>
                    <a:lnTo>
                      <a:pt x="f1000" y="f1004"/>
                    </a:lnTo>
                    <a:lnTo>
                      <a:pt x="f1005" y="f984"/>
                    </a:lnTo>
                    <a:lnTo>
                      <a:pt x="f998" y="f1006"/>
                    </a:lnTo>
                    <a:lnTo>
                      <a:pt x="f996" y="f984"/>
                    </a:lnTo>
                    <a:lnTo>
                      <a:pt x="f1007" y="f1008"/>
                    </a:lnTo>
                    <a:lnTo>
                      <a:pt x="f994" y="f1008"/>
                    </a:lnTo>
                    <a:lnTo>
                      <a:pt x="f993" y="f1008"/>
                    </a:lnTo>
                    <a:lnTo>
                      <a:pt x="f1009" y="f1004"/>
                    </a:lnTo>
                    <a:lnTo>
                      <a:pt x="f1010" y="f1011"/>
                    </a:lnTo>
                    <a:lnTo>
                      <a:pt x="f991" y="f980"/>
                    </a:lnTo>
                    <a:lnTo>
                      <a:pt x="f1012" y="f978"/>
                    </a:lnTo>
                    <a:lnTo>
                      <a:pt x="f990" y="f1013"/>
                    </a:lnTo>
                    <a:lnTo>
                      <a:pt x="f990" y="f973"/>
                    </a:lnTo>
                    <a:lnTo>
                      <a:pt x="f990" y="f971"/>
                    </a:lnTo>
                    <a:lnTo>
                      <a:pt x="f988" y="f1014"/>
                    </a:lnTo>
                    <a:lnTo>
                      <a:pt x="f987" y="f1015"/>
                    </a:lnTo>
                    <a:lnTo>
                      <a:pt x="f985" y="f1016"/>
                    </a:lnTo>
                    <a:lnTo>
                      <a:pt x="f985" y="f1017"/>
                    </a:lnTo>
                    <a:lnTo>
                      <a:pt x="f983" y="f968"/>
                    </a:lnTo>
                    <a:lnTo>
                      <a:pt x="f983" y="f1018"/>
                    </a:lnTo>
                    <a:lnTo>
                      <a:pt x="f983" y="f1019"/>
                    </a:lnTo>
                    <a:lnTo>
                      <a:pt x="f1020" y="f1019"/>
                    </a:lnTo>
                    <a:lnTo>
                      <a:pt x="f1021" y="f597"/>
                    </a:lnTo>
                    <a:lnTo>
                      <a:pt x="f1022" y="f211"/>
                    </a:lnTo>
                    <a:lnTo>
                      <a:pt x="f979" y="f1023"/>
                    </a:lnTo>
                    <a:lnTo>
                      <a:pt x="f1024" y="f1017"/>
                    </a:lnTo>
                    <a:lnTo>
                      <a:pt x="f972" y="f968"/>
                    </a:lnTo>
                    <a:lnTo>
                      <a:pt x="f970" y="f1023"/>
                    </a:lnTo>
                    <a:lnTo>
                      <a:pt x="f967" y="f968"/>
                    </a:lnTo>
                    <a:close/>
                    <a:moveTo>
                      <a:pt x="f760" y="f182"/>
                    </a:moveTo>
                    <a:lnTo>
                      <a:pt x="f291" y="f182"/>
                    </a:lnTo>
                    <a:lnTo>
                      <a:pt x="f291" y="f134"/>
                    </a:lnTo>
                    <a:lnTo>
                      <a:pt x="f291" y="f174"/>
                    </a:lnTo>
                    <a:lnTo>
                      <a:pt x="f760" y="f136"/>
                    </a:lnTo>
                    <a:lnTo>
                      <a:pt x="f757" y="f174"/>
                    </a:lnTo>
                    <a:lnTo>
                      <a:pt x="f757" y="f132"/>
                    </a:lnTo>
                    <a:lnTo>
                      <a:pt x="f826" y="f134"/>
                    </a:lnTo>
                    <a:lnTo>
                      <a:pt x="f760" y="f182"/>
                    </a:lnTo>
                    <a:close/>
                    <a:moveTo>
                      <a:pt x="f1025" y="f195"/>
                    </a:moveTo>
                    <a:lnTo>
                      <a:pt x="f1026" y="f195"/>
                    </a:lnTo>
                    <a:lnTo>
                      <a:pt x="f1027" y="f417"/>
                    </a:lnTo>
                    <a:lnTo>
                      <a:pt x="f1028" y="f578"/>
                    </a:lnTo>
                    <a:lnTo>
                      <a:pt x="f1028" y="f197"/>
                    </a:lnTo>
                    <a:lnTo>
                      <a:pt x="f1029" y="f1030"/>
                    </a:lnTo>
                    <a:lnTo>
                      <a:pt x="f1031" y="f1032"/>
                    </a:lnTo>
                    <a:lnTo>
                      <a:pt x="f1029" y="f1033"/>
                    </a:lnTo>
                    <a:lnTo>
                      <a:pt x="f1034" y="f649"/>
                    </a:lnTo>
                    <a:lnTo>
                      <a:pt x="f1035" y="f653"/>
                    </a:lnTo>
                    <a:lnTo>
                      <a:pt x="f1036" y="f1037"/>
                    </a:lnTo>
                    <a:lnTo>
                      <a:pt x="f1036" y="f653"/>
                    </a:lnTo>
                    <a:lnTo>
                      <a:pt x="f1025" y="f195"/>
                    </a:lnTo>
                    <a:close/>
                    <a:moveTo>
                      <a:pt x="f336" y="f105"/>
                    </a:moveTo>
                    <a:lnTo>
                      <a:pt x="f709" y="f397"/>
                    </a:lnTo>
                    <a:lnTo>
                      <a:pt x="f710" y="f111"/>
                    </a:lnTo>
                    <a:lnTo>
                      <a:pt x="f710" y="f113"/>
                    </a:lnTo>
                    <a:lnTo>
                      <a:pt x="f10" y="f466"/>
                    </a:lnTo>
                    <a:lnTo>
                      <a:pt x="f709" y="f107"/>
                    </a:lnTo>
                    <a:lnTo>
                      <a:pt x="f951" y="f105"/>
                    </a:lnTo>
                    <a:lnTo>
                      <a:pt x="f336" y="f105"/>
                    </a:lnTo>
                    <a:close/>
                    <a:moveTo>
                      <a:pt x="f740" y="f113"/>
                    </a:moveTo>
                    <a:lnTo>
                      <a:pt x="f740" y="f115"/>
                    </a:lnTo>
                    <a:lnTo>
                      <a:pt x="f740" y="f167"/>
                    </a:lnTo>
                    <a:lnTo>
                      <a:pt x="f740" y="f117"/>
                    </a:lnTo>
                    <a:lnTo>
                      <a:pt x="f765" y="f122"/>
                    </a:lnTo>
                    <a:lnTo>
                      <a:pt x="f831" y="f117"/>
                    </a:lnTo>
                    <a:lnTo>
                      <a:pt x="f831" y="f167"/>
                    </a:lnTo>
                    <a:lnTo>
                      <a:pt x="f831" y="f117"/>
                    </a:lnTo>
                    <a:lnTo>
                      <a:pt x="f764" y="f117"/>
                    </a:lnTo>
                    <a:lnTo>
                      <a:pt x="f764" y="f113"/>
                    </a:lnTo>
                    <a:lnTo>
                      <a:pt x="f739" y="f111"/>
                    </a:lnTo>
                    <a:lnTo>
                      <a:pt x="f739" y="f164"/>
                    </a:lnTo>
                    <a:lnTo>
                      <a:pt x="f739" y="f109"/>
                    </a:lnTo>
                    <a:lnTo>
                      <a:pt x="f739" y="f103"/>
                    </a:lnTo>
                    <a:lnTo>
                      <a:pt x="f831" y="f105"/>
                    </a:lnTo>
                    <a:lnTo>
                      <a:pt x="f764" y="f161"/>
                    </a:lnTo>
                    <a:lnTo>
                      <a:pt x="f831" y="f101"/>
                    </a:lnTo>
                    <a:lnTo>
                      <a:pt x="f765" y="f161"/>
                    </a:lnTo>
                    <a:lnTo>
                      <a:pt x="f765" y="f103"/>
                    </a:lnTo>
                    <a:lnTo>
                      <a:pt x="f740" y="f107"/>
                    </a:lnTo>
                    <a:lnTo>
                      <a:pt x="f740" y="f113"/>
                    </a:lnTo>
                    <a:close/>
                    <a:moveTo>
                      <a:pt x="f843" y="f122"/>
                    </a:moveTo>
                    <a:lnTo>
                      <a:pt x="f1038" y="f122"/>
                    </a:lnTo>
                    <a:lnTo>
                      <a:pt x="f1038" y="f827"/>
                    </a:lnTo>
                    <a:lnTo>
                      <a:pt x="f841" y="f143"/>
                    </a:lnTo>
                    <a:lnTo>
                      <a:pt x="f840" y="f827"/>
                    </a:lnTo>
                    <a:lnTo>
                      <a:pt x="f751" y="f119"/>
                    </a:lnTo>
                    <a:lnTo>
                      <a:pt x="f749" y="f117"/>
                    </a:lnTo>
                    <a:lnTo>
                      <a:pt x="f751" y="f115"/>
                    </a:lnTo>
                    <a:lnTo>
                      <a:pt x="f840" y="f466"/>
                    </a:lnTo>
                    <a:lnTo>
                      <a:pt x="f841" y="f164"/>
                    </a:lnTo>
                    <a:lnTo>
                      <a:pt x="f1038" y="f466"/>
                    </a:lnTo>
                    <a:lnTo>
                      <a:pt x="f843" y="f117"/>
                    </a:lnTo>
                    <a:lnTo>
                      <a:pt x="f1039" y="f119"/>
                    </a:lnTo>
                    <a:lnTo>
                      <a:pt x="f276" y="f122"/>
                    </a:lnTo>
                    <a:lnTo>
                      <a:pt x="f1039" y="f122"/>
                    </a:lnTo>
                    <a:lnTo>
                      <a:pt x="f843" y="f122"/>
                    </a:lnTo>
                    <a:close/>
                    <a:moveTo>
                      <a:pt x="f267" y="f143"/>
                    </a:moveTo>
                    <a:lnTo>
                      <a:pt x="f847" y="f119"/>
                    </a:lnTo>
                    <a:lnTo>
                      <a:pt x="f1040" y="f117"/>
                    </a:lnTo>
                    <a:lnTo>
                      <a:pt x="f267" y="f117"/>
                    </a:lnTo>
                    <a:lnTo>
                      <a:pt x="f848" y="f119"/>
                    </a:lnTo>
                    <a:lnTo>
                      <a:pt x="f848" y="f827"/>
                    </a:lnTo>
                    <a:lnTo>
                      <a:pt x="f267" y="f143"/>
                    </a:lnTo>
                    <a:close/>
                    <a:moveTo>
                      <a:pt x="f1041" y="f668"/>
                    </a:moveTo>
                    <a:lnTo>
                      <a:pt x="f1041" y="f127"/>
                    </a:lnTo>
                    <a:lnTo>
                      <a:pt x="f1042" y="f128"/>
                    </a:lnTo>
                    <a:lnTo>
                      <a:pt x="f1043" y="f186"/>
                    </a:lnTo>
                    <a:lnTo>
                      <a:pt x="f1044" y="f186"/>
                    </a:lnTo>
                    <a:lnTo>
                      <a:pt x="f1045" y="f186"/>
                    </a:lnTo>
                    <a:lnTo>
                      <a:pt x="f1046" y="f130"/>
                    </a:lnTo>
                    <a:lnTo>
                      <a:pt x="f1047" y="f132"/>
                    </a:lnTo>
                    <a:lnTo>
                      <a:pt x="f1048" y="f132"/>
                    </a:lnTo>
                    <a:lnTo>
                      <a:pt x="f1049" y="f130"/>
                    </a:lnTo>
                    <a:lnTo>
                      <a:pt x="f1050" y="f132"/>
                    </a:lnTo>
                    <a:lnTo>
                      <a:pt x="f1051" y="f134"/>
                    </a:lnTo>
                    <a:lnTo>
                      <a:pt x="f1052" y="f130"/>
                    </a:lnTo>
                    <a:lnTo>
                      <a:pt x="f1053" y="f130"/>
                    </a:lnTo>
                    <a:lnTo>
                      <a:pt x="f1054" y="f174"/>
                    </a:lnTo>
                    <a:lnTo>
                      <a:pt x="f1055" y="f128"/>
                    </a:lnTo>
                    <a:lnTo>
                      <a:pt x="f1056" y="f136"/>
                    </a:lnTo>
                    <a:lnTo>
                      <a:pt x="f1057" y="f136"/>
                    </a:lnTo>
                    <a:lnTo>
                      <a:pt x="f1058" y="f136"/>
                    </a:lnTo>
                    <a:lnTo>
                      <a:pt x="f1057" y="f125"/>
                    </a:lnTo>
                    <a:lnTo>
                      <a:pt x="f967" y="f471"/>
                    </a:lnTo>
                    <a:lnTo>
                      <a:pt x="f1059" y="f827"/>
                    </a:lnTo>
                    <a:lnTo>
                      <a:pt x="f1054" y="f113"/>
                    </a:lnTo>
                    <a:lnTo>
                      <a:pt x="f1060" y="f109"/>
                    </a:lnTo>
                    <a:lnTo>
                      <a:pt x="f1051" y="f107"/>
                    </a:lnTo>
                    <a:lnTo>
                      <a:pt x="f1050" y="f105"/>
                    </a:lnTo>
                    <a:lnTo>
                      <a:pt x="f1049" y="f103"/>
                    </a:lnTo>
                    <a:lnTo>
                      <a:pt x="f1061" y="f105"/>
                    </a:lnTo>
                    <a:lnTo>
                      <a:pt x="f1061" y="f107"/>
                    </a:lnTo>
                    <a:lnTo>
                      <a:pt x="f597" y="f109"/>
                    </a:lnTo>
                    <a:lnTo>
                      <a:pt x="f1046" y="f164"/>
                    </a:lnTo>
                    <a:lnTo>
                      <a:pt x="f1062" y="f164"/>
                    </a:lnTo>
                    <a:lnTo>
                      <a:pt x="f1042" y="f164"/>
                    </a:lnTo>
                    <a:lnTo>
                      <a:pt x="f1041" y="f466"/>
                    </a:lnTo>
                    <a:lnTo>
                      <a:pt x="f1041" y="f167"/>
                    </a:lnTo>
                    <a:lnTo>
                      <a:pt x="f1043" y="f122"/>
                    </a:lnTo>
                    <a:lnTo>
                      <a:pt x="f1042" y="f827"/>
                    </a:lnTo>
                    <a:lnTo>
                      <a:pt x="f1042" y="f828"/>
                    </a:lnTo>
                    <a:lnTo>
                      <a:pt x="f1041" y="f669"/>
                    </a:lnTo>
                    <a:lnTo>
                      <a:pt x="f1041" y="f668"/>
                    </a:lnTo>
                    <a:close/>
                    <a:moveTo>
                      <a:pt x="f753" y="f466"/>
                    </a:moveTo>
                    <a:lnTo>
                      <a:pt x="f745" y="f466"/>
                    </a:lnTo>
                    <a:lnTo>
                      <a:pt x="f745" y="f111"/>
                    </a:lnTo>
                    <a:lnTo>
                      <a:pt x="f834" y="f161"/>
                    </a:lnTo>
                    <a:lnTo>
                      <a:pt x="f742" y="f95"/>
                    </a:lnTo>
                    <a:lnTo>
                      <a:pt x="f832" y="f148"/>
                    </a:lnTo>
                    <a:lnTo>
                      <a:pt x="f740" y="f91"/>
                    </a:lnTo>
                    <a:lnTo>
                      <a:pt x="f740" y="f780"/>
                    </a:lnTo>
                    <a:lnTo>
                      <a:pt x="f765" y="f89"/>
                    </a:lnTo>
                    <a:lnTo>
                      <a:pt x="f831" y="f87"/>
                    </a:lnTo>
                    <a:lnTo>
                      <a:pt x="f831" y="f152"/>
                    </a:lnTo>
                    <a:lnTo>
                      <a:pt x="f289" y="f87"/>
                    </a:lnTo>
                    <a:lnTo>
                      <a:pt x="f741" y="f87"/>
                    </a:lnTo>
                    <a:lnTo>
                      <a:pt x="f741" y="f154"/>
                    </a:lnTo>
                    <a:lnTo>
                      <a:pt x="f832" y="f154"/>
                    </a:lnTo>
                    <a:lnTo>
                      <a:pt x="f742" y="f154"/>
                    </a:lnTo>
                    <a:lnTo>
                      <a:pt x="f742" y="f810"/>
                    </a:lnTo>
                    <a:lnTo>
                      <a:pt x="f833" y="f91"/>
                    </a:lnTo>
                    <a:lnTo>
                      <a:pt x="f833" y="f702"/>
                    </a:lnTo>
                    <a:lnTo>
                      <a:pt x="f286" y="f702"/>
                    </a:lnTo>
                    <a:lnTo>
                      <a:pt x="f834" y="f156"/>
                    </a:lnTo>
                    <a:lnTo>
                      <a:pt x="f834" y="f670"/>
                    </a:lnTo>
                    <a:lnTo>
                      <a:pt x="f744" y="f158"/>
                    </a:lnTo>
                    <a:lnTo>
                      <a:pt x="f755" y="f107"/>
                    </a:lnTo>
                    <a:lnTo>
                      <a:pt x="f755" y="f164"/>
                    </a:lnTo>
                    <a:lnTo>
                      <a:pt x="f836" y="f113"/>
                    </a:lnTo>
                    <a:lnTo>
                      <a:pt x="f753" y="f466"/>
                    </a:lnTo>
                    <a:close/>
                    <a:moveTo>
                      <a:pt x="f291" y="f158"/>
                    </a:moveTo>
                    <a:lnTo>
                      <a:pt x="f766" y="f93"/>
                    </a:lnTo>
                    <a:lnTo>
                      <a:pt x="f757" y="f93"/>
                    </a:lnTo>
                    <a:lnTo>
                      <a:pt x="f290" y="f670"/>
                    </a:lnTo>
                    <a:lnTo>
                      <a:pt x="f739" y="f158"/>
                    </a:lnTo>
                    <a:lnTo>
                      <a:pt x="f826" y="f97"/>
                    </a:lnTo>
                    <a:lnTo>
                      <a:pt x="f291" y="f158"/>
                    </a:lnTo>
                    <a:close/>
                    <a:moveTo>
                      <a:pt x="f259" y="f161"/>
                    </a:moveTo>
                    <a:lnTo>
                      <a:pt x="f1063" y="f99"/>
                    </a:lnTo>
                    <a:lnTo>
                      <a:pt x="f261" y="f670"/>
                    </a:lnTo>
                    <a:lnTo>
                      <a:pt x="f1064" y="f156"/>
                    </a:lnTo>
                    <a:lnTo>
                      <a:pt x="f261" y="f156"/>
                    </a:lnTo>
                    <a:lnTo>
                      <a:pt x="f856" y="f95"/>
                    </a:lnTo>
                    <a:lnTo>
                      <a:pt x="f258" y="f161"/>
                    </a:lnTo>
                    <a:lnTo>
                      <a:pt x="f258" y="f103"/>
                    </a:lnTo>
                    <a:lnTo>
                      <a:pt x="f259" y="f161"/>
                    </a:lnTo>
                    <a:close/>
                    <a:moveTo>
                      <a:pt x="f195" y="f797"/>
                    </a:moveTo>
                    <a:lnTo>
                      <a:pt x="f415" y="f683"/>
                    </a:lnTo>
                    <a:lnTo>
                      <a:pt x="f504" y="f683"/>
                    </a:lnTo>
                    <a:lnTo>
                      <a:pt x="f728" y="f373"/>
                    </a:lnTo>
                    <a:lnTo>
                      <a:pt x="f505" y="f695"/>
                    </a:lnTo>
                    <a:lnTo>
                      <a:pt x="f417" y="f695"/>
                    </a:lnTo>
                    <a:lnTo>
                      <a:pt x="f505" y="f797"/>
                    </a:lnTo>
                    <a:lnTo>
                      <a:pt x="f510" y="f797"/>
                    </a:lnTo>
                    <a:lnTo>
                      <a:pt x="f195" y="f797"/>
                    </a:lnTo>
                    <a:close/>
                    <a:moveTo>
                      <a:pt x="f12" y="f355"/>
                    </a:moveTo>
                    <a:lnTo>
                      <a:pt x="f12" y="f37"/>
                    </a:lnTo>
                    <a:lnTo>
                      <a:pt x="f11" y="f43"/>
                    </a:lnTo>
                    <a:lnTo>
                      <a:pt x="f791" y="f46"/>
                    </a:lnTo>
                    <a:lnTo>
                      <a:pt x="f791" y="f366"/>
                    </a:lnTo>
                    <a:lnTo>
                      <a:pt x="f791" y="f48"/>
                    </a:lnTo>
                    <a:lnTo>
                      <a:pt x="f11" y="f48"/>
                    </a:lnTo>
                    <a:lnTo>
                      <a:pt x="f792" y="f48"/>
                    </a:lnTo>
                    <a:lnTo>
                      <a:pt x="f339" y="f40"/>
                    </a:lnTo>
                    <a:lnTo>
                      <a:pt x="f14" y="f43"/>
                    </a:lnTo>
                    <a:lnTo>
                      <a:pt x="f339" y="f356"/>
                    </a:lnTo>
                    <a:lnTo>
                      <a:pt x="f12" y="f355"/>
                    </a:lnTo>
                    <a:close/>
                    <a:moveTo>
                      <a:pt x="f346" y="f21"/>
                    </a:moveTo>
                    <a:lnTo>
                      <a:pt x="f23" y="f344"/>
                    </a:lnTo>
                    <a:lnTo>
                      <a:pt x="f18" y="f811"/>
                    </a:lnTo>
                    <a:lnTo>
                      <a:pt x="f808" y="f811"/>
                    </a:lnTo>
                    <a:lnTo>
                      <a:pt x="f16" y="f342"/>
                    </a:lnTo>
                    <a:lnTo>
                      <a:pt x="f812" y="f342"/>
                    </a:lnTo>
                    <a:lnTo>
                      <a:pt x="f795" y="f342"/>
                    </a:lnTo>
                    <a:lnTo>
                      <a:pt x="f340" y="f344"/>
                    </a:lnTo>
                    <a:lnTo>
                      <a:pt x="f14" y="f798"/>
                    </a:lnTo>
                    <a:lnTo>
                      <a:pt x="f339" y="f346"/>
                    </a:lnTo>
                    <a:lnTo>
                      <a:pt x="f706" y="f346"/>
                    </a:lnTo>
                    <a:lnTo>
                      <a:pt x="f706" y="f345"/>
                    </a:lnTo>
                    <a:lnTo>
                      <a:pt x="f12" y="f798"/>
                    </a:lnTo>
                    <a:lnTo>
                      <a:pt x="f792" y="f345"/>
                    </a:lnTo>
                    <a:lnTo>
                      <a:pt x="f791" y="f345"/>
                    </a:lnTo>
                    <a:lnTo>
                      <a:pt x="f1065" y="f345"/>
                    </a:lnTo>
                    <a:lnTo>
                      <a:pt x="f1065" y="f23"/>
                    </a:lnTo>
                    <a:lnTo>
                      <a:pt x="f707" y="f804"/>
                    </a:lnTo>
                    <a:lnTo>
                      <a:pt x="f707" y="f24"/>
                    </a:lnTo>
                    <a:lnTo>
                      <a:pt x="f1065" y="f945"/>
                    </a:lnTo>
                    <a:lnTo>
                      <a:pt x="f708" y="f945"/>
                    </a:lnTo>
                    <a:lnTo>
                      <a:pt x="f708" y="f24"/>
                    </a:lnTo>
                    <a:lnTo>
                      <a:pt x="f951" y="f804"/>
                    </a:lnTo>
                    <a:lnTo>
                      <a:pt x="f336" y="f804"/>
                    </a:lnTo>
                    <a:lnTo>
                      <a:pt x="f709" y="f346"/>
                    </a:lnTo>
                    <a:lnTo>
                      <a:pt x="f10" y="f804"/>
                    </a:lnTo>
                    <a:lnTo>
                      <a:pt x="f330" y="f945"/>
                    </a:lnTo>
                    <a:lnTo>
                      <a:pt x="f330" y="f26"/>
                    </a:lnTo>
                    <a:lnTo>
                      <a:pt x="f710" y="f26"/>
                    </a:lnTo>
                    <a:lnTo>
                      <a:pt x="f10" y="f26"/>
                    </a:lnTo>
                    <a:lnTo>
                      <a:pt x="f336" y="f28"/>
                    </a:lnTo>
                    <a:lnTo>
                      <a:pt x="f951" y="f800"/>
                    </a:lnTo>
                    <a:lnTo>
                      <a:pt x="f707" y="f34"/>
                    </a:lnTo>
                    <a:lnTo>
                      <a:pt x="f791" y="f800"/>
                    </a:lnTo>
                    <a:lnTo>
                      <a:pt x="f11" y="f800"/>
                    </a:lnTo>
                    <a:lnTo>
                      <a:pt x="f792" y="f34"/>
                    </a:lnTo>
                    <a:lnTo>
                      <a:pt x="f706" y="f30"/>
                    </a:lnTo>
                    <a:lnTo>
                      <a:pt x="f14" y="f32"/>
                    </a:lnTo>
                    <a:lnTo>
                      <a:pt x="f340" y="f32"/>
                    </a:lnTo>
                    <a:lnTo>
                      <a:pt x="f704" y="f34"/>
                    </a:lnTo>
                    <a:lnTo>
                      <a:pt x="f704" y="f28"/>
                    </a:lnTo>
                    <a:lnTo>
                      <a:pt x="f812" y="f801"/>
                    </a:lnTo>
                    <a:lnTo>
                      <a:pt x="f812" y="f25"/>
                    </a:lnTo>
                    <a:lnTo>
                      <a:pt x="f16" y="f25"/>
                    </a:lnTo>
                    <a:lnTo>
                      <a:pt x="f808" y="f353"/>
                    </a:lnTo>
                    <a:lnTo>
                      <a:pt x="f18" y="f353"/>
                    </a:lnTo>
                    <a:lnTo>
                      <a:pt x="f344" y="f799"/>
                    </a:lnTo>
                    <a:lnTo>
                      <a:pt x="f346" y="f21"/>
                    </a:lnTo>
                    <a:close/>
                    <a:moveTo>
                      <a:pt x="f1066" y="f83"/>
                    </a:moveTo>
                    <a:lnTo>
                      <a:pt x="f1066" y="f803"/>
                    </a:lnTo>
                    <a:lnTo>
                      <a:pt x="f112" y="f81"/>
                    </a:lnTo>
                    <a:lnTo>
                      <a:pt x="f108" y="f676"/>
                    </a:lnTo>
                    <a:lnTo>
                      <a:pt x="f106" y="f788"/>
                    </a:lnTo>
                    <a:lnTo>
                      <a:pt x="f104" y="f383"/>
                    </a:lnTo>
                    <a:lnTo>
                      <a:pt x="f1067" y="f75"/>
                    </a:lnTo>
                    <a:lnTo>
                      <a:pt x="f1068" y="f680"/>
                    </a:lnTo>
                    <a:lnTo>
                      <a:pt x="f1069" y="f694"/>
                    </a:lnTo>
                    <a:lnTo>
                      <a:pt x="f916" y="f684"/>
                    </a:lnTo>
                    <a:lnTo>
                      <a:pt x="f918" y="f690"/>
                    </a:lnTo>
                    <a:lnTo>
                      <a:pt x="f919" y="f373"/>
                    </a:lnTo>
                    <a:lnTo>
                      <a:pt x="f919" y="f368"/>
                    </a:lnTo>
                    <a:lnTo>
                      <a:pt x="f919" y="f696"/>
                    </a:lnTo>
                    <a:lnTo>
                      <a:pt x="f920" y="f50"/>
                    </a:lnTo>
                    <a:lnTo>
                      <a:pt x="f921" y="f366"/>
                    </a:lnTo>
                    <a:lnTo>
                      <a:pt x="f92" y="f46"/>
                    </a:lnTo>
                    <a:lnTo>
                      <a:pt x="f1070" y="f40"/>
                    </a:lnTo>
                    <a:lnTo>
                      <a:pt x="f922" y="f366"/>
                    </a:lnTo>
                    <a:lnTo>
                      <a:pt x="f1071" y="f56"/>
                    </a:lnTo>
                    <a:lnTo>
                      <a:pt x="f1072" y="f61"/>
                    </a:lnTo>
                    <a:lnTo>
                      <a:pt x="f926" y="f373"/>
                    </a:lnTo>
                    <a:lnTo>
                      <a:pt x="f926" y="f63"/>
                    </a:lnTo>
                    <a:lnTo>
                      <a:pt x="f926" y="f683"/>
                    </a:lnTo>
                    <a:lnTo>
                      <a:pt x="f88" y="f66"/>
                    </a:lnTo>
                    <a:lnTo>
                      <a:pt x="f86" y="f67"/>
                    </a:lnTo>
                    <a:lnTo>
                      <a:pt x="f1072" y="f693"/>
                    </a:lnTo>
                    <a:lnTo>
                      <a:pt x="f1071" y="f680"/>
                    </a:lnTo>
                    <a:lnTo>
                      <a:pt x="f1073" y="f790"/>
                    </a:lnTo>
                    <a:lnTo>
                      <a:pt x="f918" y="f678"/>
                    </a:lnTo>
                    <a:lnTo>
                      <a:pt x="f917" y="f789"/>
                    </a:lnTo>
                    <a:lnTo>
                      <a:pt x="f916" y="f77"/>
                    </a:lnTo>
                    <a:lnTo>
                      <a:pt x="f916" y="f677"/>
                    </a:lnTo>
                    <a:lnTo>
                      <a:pt x="f917" y="f677"/>
                    </a:lnTo>
                    <a:lnTo>
                      <a:pt x="f94" y="f677"/>
                    </a:lnTo>
                    <a:lnTo>
                      <a:pt x="f918" y="f77"/>
                    </a:lnTo>
                    <a:lnTo>
                      <a:pt x="f919" y="f383"/>
                    </a:lnTo>
                    <a:lnTo>
                      <a:pt x="f92" y="f75"/>
                    </a:lnTo>
                    <a:lnTo>
                      <a:pt x="f1070" y="f822"/>
                    </a:lnTo>
                    <a:lnTo>
                      <a:pt x="f1073" y="f822"/>
                    </a:lnTo>
                    <a:lnTo>
                      <a:pt x="f922" y="f379"/>
                    </a:lnTo>
                    <a:lnTo>
                      <a:pt x="f1071" y="f71"/>
                    </a:lnTo>
                    <a:lnTo>
                      <a:pt x="f86" y="f686"/>
                    </a:lnTo>
                    <a:lnTo>
                      <a:pt x="f86" y="f793"/>
                    </a:lnTo>
                    <a:lnTo>
                      <a:pt x="f1072" y="f378"/>
                    </a:lnTo>
                    <a:lnTo>
                      <a:pt x="f923" y="f679"/>
                    </a:lnTo>
                    <a:lnTo>
                      <a:pt x="f922" y="f924"/>
                    </a:lnTo>
                    <a:lnTo>
                      <a:pt x="f921" y="f77"/>
                    </a:lnTo>
                    <a:lnTo>
                      <a:pt x="f916" y="f802"/>
                    </a:lnTo>
                    <a:lnTo>
                      <a:pt x="f98" y="f676"/>
                    </a:lnTo>
                    <a:lnTo>
                      <a:pt x="f1067" y="f79"/>
                    </a:lnTo>
                    <a:lnTo>
                      <a:pt x="f104" y="f81"/>
                    </a:lnTo>
                    <a:lnTo>
                      <a:pt x="f110" y="f803"/>
                    </a:lnTo>
                    <a:lnTo>
                      <a:pt x="f1066" y="f83"/>
                    </a:lnTo>
                    <a:close/>
                    <a:moveTo>
                      <a:pt x="f1067" y="f675"/>
                    </a:moveTo>
                    <a:lnTo>
                      <a:pt x="f1068" y="f675"/>
                    </a:lnTo>
                    <a:lnTo>
                      <a:pt x="f1074" y="f675"/>
                    </a:lnTo>
                    <a:lnTo>
                      <a:pt x="f1074" y="f803"/>
                    </a:lnTo>
                    <a:lnTo>
                      <a:pt x="f1068" y="f385"/>
                    </a:lnTo>
                    <a:lnTo>
                      <a:pt x="f100" y="f806"/>
                    </a:lnTo>
                    <a:lnTo>
                      <a:pt x="f104" y="f83"/>
                    </a:lnTo>
                    <a:lnTo>
                      <a:pt x="f104" y="f803"/>
                    </a:lnTo>
                    <a:lnTo>
                      <a:pt x="f1067" y="f675"/>
                    </a:lnTo>
                    <a:close/>
                    <a:moveTo>
                      <a:pt x="f910" y="f373"/>
                    </a:moveTo>
                    <a:lnTo>
                      <a:pt x="f910" y="f690"/>
                    </a:lnTo>
                    <a:lnTo>
                      <a:pt x="f915" y="f374"/>
                    </a:lnTo>
                    <a:lnTo>
                      <a:pt x="f116" y="f374"/>
                    </a:lnTo>
                    <a:lnTo>
                      <a:pt x="f108" y="f683"/>
                    </a:lnTo>
                    <a:lnTo>
                      <a:pt x="f104" y="f373"/>
                    </a:lnTo>
                    <a:lnTo>
                      <a:pt x="f1075" y="f373"/>
                    </a:lnTo>
                    <a:lnTo>
                      <a:pt x="f1075" y="f66"/>
                    </a:lnTo>
                    <a:lnTo>
                      <a:pt x="f100" y="f67"/>
                    </a:lnTo>
                    <a:lnTo>
                      <a:pt x="f104" y="f69"/>
                    </a:lnTo>
                    <a:lnTo>
                      <a:pt x="f1066" y="f376"/>
                    </a:lnTo>
                    <a:lnTo>
                      <a:pt x="f912" y="f69"/>
                    </a:lnTo>
                    <a:lnTo>
                      <a:pt x="f1066" y="f680"/>
                    </a:lnTo>
                    <a:lnTo>
                      <a:pt x="f112" y="f680"/>
                    </a:lnTo>
                    <a:lnTo>
                      <a:pt x="f108" y="f680"/>
                    </a:lnTo>
                    <a:lnTo>
                      <a:pt x="f106" y="f793"/>
                    </a:lnTo>
                    <a:lnTo>
                      <a:pt x="f106" y="f679"/>
                    </a:lnTo>
                    <a:lnTo>
                      <a:pt x="f108" y="f75"/>
                    </a:lnTo>
                    <a:lnTo>
                      <a:pt x="f110" y="f924"/>
                    </a:lnTo>
                    <a:lnTo>
                      <a:pt x="f912" y="f789"/>
                    </a:lnTo>
                    <a:lnTo>
                      <a:pt x="f910" y="f789"/>
                    </a:lnTo>
                    <a:lnTo>
                      <a:pt x="f118" y="f924"/>
                    </a:lnTo>
                    <a:lnTo>
                      <a:pt x="f913" y="f73"/>
                    </a:lnTo>
                    <a:lnTo>
                      <a:pt x="f120" y="f378"/>
                    </a:lnTo>
                    <a:lnTo>
                      <a:pt x="f1076" y="f73"/>
                    </a:lnTo>
                    <a:lnTo>
                      <a:pt x="f1076" y="f379"/>
                    </a:lnTo>
                    <a:lnTo>
                      <a:pt x="f121" y="f679"/>
                    </a:lnTo>
                    <a:lnTo>
                      <a:pt x="f121" y="f75"/>
                    </a:lnTo>
                    <a:lnTo>
                      <a:pt x="f121" y="f924"/>
                    </a:lnTo>
                    <a:lnTo>
                      <a:pt x="f126" y="f77"/>
                    </a:lnTo>
                    <a:lnTo>
                      <a:pt x="f1077" y="f677"/>
                    </a:lnTo>
                    <a:lnTo>
                      <a:pt x="f1078" y="f383"/>
                    </a:lnTo>
                    <a:lnTo>
                      <a:pt x="f907" y="f789"/>
                    </a:lnTo>
                    <a:lnTo>
                      <a:pt x="f906" y="f924"/>
                    </a:lnTo>
                    <a:lnTo>
                      <a:pt x="f905" y="f75"/>
                    </a:lnTo>
                    <a:lnTo>
                      <a:pt x="f895" y="f822"/>
                    </a:lnTo>
                    <a:lnTo>
                      <a:pt x="f905" y="f379"/>
                    </a:lnTo>
                    <a:lnTo>
                      <a:pt x="f894" y="f822"/>
                    </a:lnTo>
                    <a:lnTo>
                      <a:pt x="f133" y="f75"/>
                    </a:lnTo>
                    <a:lnTo>
                      <a:pt x="f904" y="f379"/>
                    </a:lnTo>
                    <a:lnTo>
                      <a:pt x="f897" y="f378"/>
                    </a:lnTo>
                    <a:lnTo>
                      <a:pt x="f903" y="f790"/>
                    </a:lnTo>
                    <a:lnTo>
                      <a:pt x="f903" y="f793"/>
                    </a:lnTo>
                    <a:lnTo>
                      <a:pt x="f903" y="f693"/>
                    </a:lnTo>
                    <a:lnTo>
                      <a:pt x="f133" y="f67"/>
                    </a:lnTo>
                    <a:lnTo>
                      <a:pt x="f131" y="f684"/>
                    </a:lnTo>
                    <a:lnTo>
                      <a:pt x="f1077" y="f63"/>
                    </a:lnTo>
                    <a:lnTo>
                      <a:pt x="f1079" y="f689"/>
                    </a:lnTo>
                    <a:lnTo>
                      <a:pt x="f120" y="f797"/>
                    </a:lnTo>
                    <a:lnTo>
                      <a:pt x="f915" y="f797"/>
                    </a:lnTo>
                    <a:lnTo>
                      <a:pt x="f116" y="f689"/>
                    </a:lnTo>
                    <a:lnTo>
                      <a:pt x="f910" y="f373"/>
                    </a:lnTo>
                    <a:close/>
                    <a:moveTo>
                      <a:pt x="f951" y="f951"/>
                    </a:moveTo>
                    <a:lnTo>
                      <a:pt x="f791" y="f1065"/>
                    </a:lnTo>
                    <a:lnTo>
                      <a:pt x="f792" y="f791"/>
                    </a:lnTo>
                    <a:lnTo>
                      <a:pt x="f792" y="f792"/>
                    </a:lnTo>
                    <a:lnTo>
                      <a:pt x="f791" y="f706"/>
                    </a:lnTo>
                    <a:lnTo>
                      <a:pt x="f791" y="f339"/>
                    </a:lnTo>
                    <a:lnTo>
                      <a:pt x="f11" y="f14"/>
                    </a:lnTo>
                    <a:lnTo>
                      <a:pt x="f12" y="f340"/>
                    </a:lnTo>
                    <a:lnTo>
                      <a:pt x="f339" y="f340"/>
                    </a:lnTo>
                    <a:lnTo>
                      <a:pt x="f340" y="f14"/>
                    </a:lnTo>
                    <a:lnTo>
                      <a:pt x="f16" y="f12"/>
                    </a:lnTo>
                    <a:lnTo>
                      <a:pt x="f704" y="f12"/>
                    </a:lnTo>
                    <a:lnTo>
                      <a:pt x="f704" y="f14"/>
                    </a:lnTo>
                    <a:lnTo>
                      <a:pt x="f16" y="f812"/>
                    </a:lnTo>
                    <a:lnTo>
                      <a:pt x="f808" y="f704"/>
                    </a:lnTo>
                    <a:lnTo>
                      <a:pt x="f344" y="f808"/>
                    </a:lnTo>
                    <a:lnTo>
                      <a:pt x="f798" y="f808"/>
                    </a:lnTo>
                    <a:lnTo>
                      <a:pt x="f344" y="f16"/>
                    </a:lnTo>
                    <a:lnTo>
                      <a:pt x="f21" y="f795"/>
                    </a:lnTo>
                    <a:lnTo>
                      <a:pt x="f21" y="f340"/>
                    </a:lnTo>
                    <a:lnTo>
                      <a:pt x="f21" y="f339"/>
                    </a:lnTo>
                    <a:lnTo>
                      <a:pt x="f21" y="f706"/>
                    </a:lnTo>
                    <a:lnTo>
                      <a:pt x="f798" y="f706"/>
                    </a:lnTo>
                    <a:lnTo>
                      <a:pt x="f346" y="f339"/>
                    </a:lnTo>
                    <a:lnTo>
                      <a:pt x="f346" y="f706"/>
                    </a:lnTo>
                    <a:lnTo>
                      <a:pt x="f804" y="f12"/>
                    </a:lnTo>
                    <a:lnTo>
                      <a:pt x="f350" y="f792"/>
                    </a:lnTo>
                    <a:lnTo>
                      <a:pt x="f799" y="f11"/>
                    </a:lnTo>
                    <a:lnTo>
                      <a:pt x="f945" y="f12"/>
                    </a:lnTo>
                    <a:lnTo>
                      <a:pt x="f26" y="f340"/>
                    </a:lnTo>
                    <a:lnTo>
                      <a:pt x="f26" y="f795"/>
                    </a:lnTo>
                    <a:lnTo>
                      <a:pt x="f800" y="f795"/>
                    </a:lnTo>
                    <a:lnTo>
                      <a:pt x="f28" y="f795"/>
                    </a:lnTo>
                    <a:lnTo>
                      <a:pt x="f34" y="f340"/>
                    </a:lnTo>
                    <a:lnTo>
                      <a:pt x="f30" y="f339"/>
                    </a:lnTo>
                    <a:lnTo>
                      <a:pt x="f30" y="f706"/>
                    </a:lnTo>
                    <a:lnTo>
                      <a:pt x="f34" y="f792"/>
                    </a:lnTo>
                    <a:lnTo>
                      <a:pt x="f28" y="f791"/>
                    </a:lnTo>
                    <a:lnTo>
                      <a:pt x="f26" y="f1065"/>
                    </a:lnTo>
                    <a:lnTo>
                      <a:pt x="f26" y="f708"/>
                    </a:lnTo>
                    <a:lnTo>
                      <a:pt x="f28" y="f708"/>
                    </a:lnTo>
                    <a:lnTo>
                      <a:pt x="f28" y="f336"/>
                    </a:lnTo>
                    <a:lnTo>
                      <a:pt x="f800" y="f327"/>
                    </a:lnTo>
                    <a:lnTo>
                      <a:pt x="f801" y="f321"/>
                    </a:lnTo>
                    <a:lnTo>
                      <a:pt x="f26" y="f324"/>
                    </a:lnTo>
                    <a:lnTo>
                      <a:pt x="f801" y="f322"/>
                    </a:lnTo>
                    <a:lnTo>
                      <a:pt x="f800" y="f321"/>
                    </a:lnTo>
                    <a:lnTo>
                      <a:pt x="f34" y="f326"/>
                    </a:lnTo>
                    <a:lnTo>
                      <a:pt x="f360" y="f710"/>
                    </a:lnTo>
                    <a:lnTo>
                      <a:pt x="f355" y="f10"/>
                    </a:lnTo>
                    <a:lnTo>
                      <a:pt x="f355" y="f709"/>
                    </a:lnTo>
                    <a:lnTo>
                      <a:pt x="f37" y="f951"/>
                    </a:lnTo>
                    <a:lnTo>
                      <a:pt x="f43" y="f708"/>
                    </a:lnTo>
                    <a:lnTo>
                      <a:pt x="f40" y="f708"/>
                    </a:lnTo>
                    <a:lnTo>
                      <a:pt x="f366" y="f708"/>
                    </a:lnTo>
                    <a:lnTo>
                      <a:pt x="f54" y="f336"/>
                    </a:lnTo>
                    <a:lnTo>
                      <a:pt x="f368" y="f10"/>
                    </a:lnTo>
                    <a:lnTo>
                      <a:pt x="f370" y="f327"/>
                    </a:lnTo>
                    <a:lnTo>
                      <a:pt x="f689" y="f321"/>
                    </a:lnTo>
                    <a:lnTo>
                      <a:pt x="f689" y="f786"/>
                    </a:lnTo>
                    <a:lnTo>
                      <a:pt x="f797" y="f784"/>
                    </a:lnTo>
                    <a:lnTo>
                      <a:pt x="f56" y="f782"/>
                    </a:lnTo>
                    <a:lnTo>
                      <a:pt x="f362" y="f719"/>
                    </a:lnTo>
                    <a:lnTo>
                      <a:pt x="f366" y="f719"/>
                    </a:lnTo>
                    <a:lnTo>
                      <a:pt x="f40" y="f718"/>
                    </a:lnTo>
                    <a:lnTo>
                      <a:pt x="f40" y="f781"/>
                    </a:lnTo>
                    <a:lnTo>
                      <a:pt x="f40" y="f782"/>
                    </a:lnTo>
                    <a:lnTo>
                      <a:pt x="f46" y="f1080"/>
                    </a:lnTo>
                    <a:lnTo>
                      <a:pt x="f46" y="f716"/>
                    </a:lnTo>
                    <a:lnTo>
                      <a:pt x="f366" y="f318"/>
                    </a:lnTo>
                    <a:lnTo>
                      <a:pt x="f50" y="f716"/>
                    </a:lnTo>
                    <a:lnTo>
                      <a:pt x="f50" y="f318"/>
                    </a:lnTo>
                    <a:lnTo>
                      <a:pt x="f362" y="f783"/>
                    </a:lnTo>
                    <a:lnTo>
                      <a:pt x="f46" y="f319"/>
                    </a:lnTo>
                    <a:lnTo>
                      <a:pt x="f43" y="f319"/>
                    </a:lnTo>
                    <a:lnTo>
                      <a:pt x="f37" y="f783"/>
                    </a:lnTo>
                    <a:lnTo>
                      <a:pt x="f355" y="f318"/>
                    </a:lnTo>
                    <a:lnTo>
                      <a:pt x="f356" y="f1080"/>
                    </a:lnTo>
                    <a:lnTo>
                      <a:pt x="f356" y="f717"/>
                    </a:lnTo>
                    <a:lnTo>
                      <a:pt x="f355" y="f782"/>
                    </a:lnTo>
                    <a:lnTo>
                      <a:pt x="f34" y="f781"/>
                    </a:lnTo>
                    <a:lnTo>
                      <a:pt x="f800" y="f781"/>
                    </a:lnTo>
                    <a:lnTo>
                      <a:pt x="f37" y="f779"/>
                    </a:lnTo>
                    <a:lnTo>
                      <a:pt x="f37" y="f312"/>
                    </a:lnTo>
                    <a:lnTo>
                      <a:pt x="f37" y="f722"/>
                    </a:lnTo>
                    <a:lnTo>
                      <a:pt x="f355" y="f722"/>
                    </a:lnTo>
                    <a:lnTo>
                      <a:pt x="f360" y="f814"/>
                    </a:lnTo>
                    <a:lnTo>
                      <a:pt x="f801" y="f313"/>
                    </a:lnTo>
                    <a:lnTo>
                      <a:pt x="f25" y="f718"/>
                    </a:lnTo>
                    <a:lnTo>
                      <a:pt x="f25" y="f316"/>
                    </a:lnTo>
                    <a:lnTo>
                      <a:pt x="f25" y="f717"/>
                    </a:lnTo>
                    <a:lnTo>
                      <a:pt x="f801" y="f782"/>
                    </a:lnTo>
                    <a:lnTo>
                      <a:pt x="f945" y="f716"/>
                    </a:lnTo>
                    <a:lnTo>
                      <a:pt x="f799" y="f318"/>
                    </a:lnTo>
                    <a:lnTo>
                      <a:pt x="f350" y="f319"/>
                    </a:lnTo>
                    <a:lnTo>
                      <a:pt x="f804" y="f821"/>
                    </a:lnTo>
                    <a:lnTo>
                      <a:pt x="f798" y="f820"/>
                    </a:lnTo>
                    <a:lnTo>
                      <a:pt x="f811" y="f820"/>
                    </a:lnTo>
                    <a:lnTo>
                      <a:pt x="f18" y="f714"/>
                    </a:lnTo>
                    <a:lnTo>
                      <a:pt x="f16" y="f322"/>
                    </a:lnTo>
                    <a:lnTo>
                      <a:pt x="f795" y="f322"/>
                    </a:lnTo>
                    <a:lnTo>
                      <a:pt x="f14" y="f786"/>
                    </a:lnTo>
                    <a:lnTo>
                      <a:pt x="f14" y="f321"/>
                    </a:lnTo>
                    <a:lnTo>
                      <a:pt x="f14" y="f787"/>
                    </a:lnTo>
                    <a:lnTo>
                      <a:pt x="f340" y="f326"/>
                    </a:lnTo>
                    <a:lnTo>
                      <a:pt x="f795" y="f327"/>
                    </a:lnTo>
                    <a:lnTo>
                      <a:pt x="f808" y="f712"/>
                    </a:lnTo>
                    <a:lnTo>
                      <a:pt x="f18" y="f712"/>
                    </a:lnTo>
                    <a:lnTo>
                      <a:pt x="f808" y="f9"/>
                    </a:lnTo>
                    <a:lnTo>
                      <a:pt x="f704" y="f330"/>
                    </a:lnTo>
                    <a:lnTo>
                      <a:pt x="f812" y="f330"/>
                    </a:lnTo>
                    <a:lnTo>
                      <a:pt x="f339" y="f712"/>
                    </a:lnTo>
                    <a:lnTo>
                      <a:pt x="f791" y="f712"/>
                    </a:lnTo>
                    <a:lnTo>
                      <a:pt x="f707" y="f712"/>
                    </a:lnTo>
                    <a:lnTo>
                      <a:pt x="f1065" y="f9"/>
                    </a:lnTo>
                    <a:lnTo>
                      <a:pt x="f336" y="f336"/>
                    </a:lnTo>
                    <a:lnTo>
                      <a:pt x="f336" y="f951"/>
                    </a:lnTo>
                    <a:lnTo>
                      <a:pt x="f951" y="f951"/>
                    </a:lnTo>
                    <a:close/>
                    <a:moveTo>
                      <a:pt x="f799" y="f808"/>
                    </a:moveTo>
                    <a:lnTo>
                      <a:pt x="f799" y="f704"/>
                    </a:lnTo>
                    <a:lnTo>
                      <a:pt x="f350" y="f812"/>
                    </a:lnTo>
                    <a:lnTo>
                      <a:pt x="f346" y="f340"/>
                    </a:lnTo>
                    <a:lnTo>
                      <a:pt x="f345" y="f14"/>
                    </a:lnTo>
                    <a:lnTo>
                      <a:pt x="f345" y="f339"/>
                    </a:lnTo>
                    <a:lnTo>
                      <a:pt x="f798" y="f340"/>
                    </a:lnTo>
                    <a:lnTo>
                      <a:pt x="f345" y="f812"/>
                    </a:lnTo>
                    <a:lnTo>
                      <a:pt x="f23" y="f704"/>
                    </a:lnTo>
                    <a:lnTo>
                      <a:pt x="f799" y="f808"/>
                    </a:lnTo>
                    <a:close/>
                    <a:moveTo>
                      <a:pt x="f1071" y="f18"/>
                    </a:moveTo>
                    <a:lnTo>
                      <a:pt x="f90" y="f344"/>
                    </a:lnTo>
                    <a:lnTo>
                      <a:pt x="f90" y="f21"/>
                    </a:lnTo>
                    <a:lnTo>
                      <a:pt x="f90" y="f798"/>
                    </a:lnTo>
                    <a:lnTo>
                      <a:pt x="f90" y="f23"/>
                    </a:lnTo>
                    <a:lnTo>
                      <a:pt x="f922" y="f945"/>
                    </a:lnTo>
                    <a:lnTo>
                      <a:pt x="f1073" y="f25"/>
                    </a:lnTo>
                    <a:lnTo>
                      <a:pt x="f92" y="f800"/>
                    </a:lnTo>
                    <a:lnTo>
                      <a:pt x="f94" y="f43"/>
                    </a:lnTo>
                    <a:lnTo>
                      <a:pt x="f916" y="f48"/>
                    </a:lnTo>
                    <a:lnTo>
                      <a:pt x="f1069" y="f56"/>
                    </a:lnTo>
                    <a:lnTo>
                      <a:pt x="f1081" y="f697"/>
                    </a:lnTo>
                    <a:lnTo>
                      <a:pt x="f1067" y="f682"/>
                    </a:lnTo>
                    <a:lnTo>
                      <a:pt x="f104" y="f682"/>
                    </a:lnTo>
                    <a:lnTo>
                      <a:pt x="f1066" y="f681"/>
                    </a:lnTo>
                    <a:lnTo>
                      <a:pt x="f912" y="f681"/>
                    </a:lnTo>
                    <a:lnTo>
                      <a:pt x="f114" y="f695"/>
                    </a:lnTo>
                    <a:lnTo>
                      <a:pt x="f114" y="f58"/>
                    </a:lnTo>
                    <a:lnTo>
                      <a:pt x="f114" y="f368"/>
                    </a:lnTo>
                    <a:lnTo>
                      <a:pt x="f911" y="f696"/>
                    </a:lnTo>
                    <a:lnTo>
                      <a:pt x="f116" y="f54"/>
                    </a:lnTo>
                    <a:lnTo>
                      <a:pt x="f910" y="f50"/>
                    </a:lnTo>
                    <a:lnTo>
                      <a:pt x="f910" y="f366"/>
                    </a:lnTo>
                    <a:lnTo>
                      <a:pt x="f910" y="f40"/>
                    </a:lnTo>
                    <a:lnTo>
                      <a:pt x="f911" y="f30"/>
                    </a:lnTo>
                    <a:lnTo>
                      <a:pt x="f911" y="f28"/>
                    </a:lnTo>
                    <a:lnTo>
                      <a:pt x="f911" y="f801"/>
                    </a:lnTo>
                    <a:lnTo>
                      <a:pt x="f1082" y="f28"/>
                    </a:lnTo>
                    <a:lnTo>
                      <a:pt x="f1066" y="f30"/>
                    </a:lnTo>
                    <a:lnTo>
                      <a:pt x="f1066" y="f366"/>
                    </a:lnTo>
                    <a:lnTo>
                      <a:pt x="f112" y="f48"/>
                    </a:lnTo>
                    <a:lnTo>
                      <a:pt x="f1083" y="f46"/>
                    </a:lnTo>
                    <a:lnTo>
                      <a:pt x="f104" y="f355"/>
                    </a:lnTo>
                    <a:lnTo>
                      <a:pt x="f1067" y="f32"/>
                    </a:lnTo>
                    <a:lnTo>
                      <a:pt x="f100" y="f355"/>
                    </a:lnTo>
                    <a:lnTo>
                      <a:pt x="f1075" y="f32"/>
                    </a:lnTo>
                    <a:lnTo>
                      <a:pt x="f1067" y="f801"/>
                    </a:lnTo>
                    <a:lnTo>
                      <a:pt x="f1067" y="f353"/>
                    </a:lnTo>
                    <a:lnTo>
                      <a:pt x="f100" y="f945"/>
                    </a:lnTo>
                    <a:lnTo>
                      <a:pt x="f100" y="f799"/>
                    </a:lnTo>
                    <a:lnTo>
                      <a:pt x="f1081" y="f24"/>
                    </a:lnTo>
                    <a:lnTo>
                      <a:pt x="f98" y="f945"/>
                    </a:lnTo>
                    <a:lnTo>
                      <a:pt x="f1069" y="f799"/>
                    </a:lnTo>
                    <a:lnTo>
                      <a:pt x="f1069" y="f346"/>
                    </a:lnTo>
                    <a:lnTo>
                      <a:pt x="f96" y="f23"/>
                    </a:lnTo>
                    <a:lnTo>
                      <a:pt x="f917" y="f345"/>
                    </a:lnTo>
                    <a:lnTo>
                      <a:pt x="f918" y="f23"/>
                    </a:lnTo>
                    <a:lnTo>
                      <a:pt x="f919" y="f346"/>
                    </a:lnTo>
                    <a:lnTo>
                      <a:pt x="f920" y="f346"/>
                    </a:lnTo>
                    <a:lnTo>
                      <a:pt x="f919" y="f798"/>
                    </a:lnTo>
                    <a:lnTo>
                      <a:pt x="f918" y="f21"/>
                    </a:lnTo>
                    <a:lnTo>
                      <a:pt x="f918" y="f20"/>
                    </a:lnTo>
                    <a:lnTo>
                      <a:pt x="f919" y="f811"/>
                    </a:lnTo>
                    <a:lnTo>
                      <a:pt x="f921" y="f808"/>
                    </a:lnTo>
                    <a:lnTo>
                      <a:pt x="f922" y="f340"/>
                    </a:lnTo>
                    <a:lnTo>
                      <a:pt x="f90" y="f339"/>
                    </a:lnTo>
                    <a:lnTo>
                      <a:pt x="f1071" y="f706"/>
                    </a:lnTo>
                    <a:lnTo>
                      <a:pt x="f88" y="f12"/>
                    </a:lnTo>
                    <a:lnTo>
                      <a:pt x="f88" y="f706"/>
                    </a:lnTo>
                    <a:lnTo>
                      <a:pt x="f88" y="f340"/>
                    </a:lnTo>
                    <a:lnTo>
                      <a:pt x="f1071" y="f18"/>
                    </a:lnTo>
                    <a:close/>
                    <a:moveTo>
                      <a:pt x="f1084" y="f945"/>
                    </a:moveTo>
                    <a:lnTo>
                      <a:pt x="f1085" y="f24"/>
                    </a:lnTo>
                    <a:lnTo>
                      <a:pt x="f1086" y="f804"/>
                    </a:lnTo>
                    <a:lnTo>
                      <a:pt x="f1087" y="f24"/>
                    </a:lnTo>
                    <a:lnTo>
                      <a:pt x="f1088" y="f25"/>
                    </a:lnTo>
                    <a:lnTo>
                      <a:pt x="f1084" y="f25"/>
                    </a:lnTo>
                    <a:lnTo>
                      <a:pt x="f1084" y="f945"/>
                    </a:lnTo>
                    <a:close/>
                    <a:moveTo>
                      <a:pt x="f704" y="f821"/>
                    </a:moveTo>
                    <a:lnTo>
                      <a:pt x="f798" y="f715"/>
                    </a:lnTo>
                    <a:lnTo>
                      <a:pt x="f23" y="f783"/>
                    </a:lnTo>
                    <a:lnTo>
                      <a:pt x="f23" y="f1080"/>
                    </a:lnTo>
                    <a:lnTo>
                      <a:pt x="f798" y="f781"/>
                    </a:lnTo>
                    <a:lnTo>
                      <a:pt x="f21" y="f782"/>
                    </a:lnTo>
                    <a:lnTo>
                      <a:pt x="f805" y="f318"/>
                    </a:lnTo>
                    <a:lnTo>
                      <a:pt x="f18" y="f783"/>
                    </a:lnTo>
                    <a:lnTo>
                      <a:pt x="f704" y="f783"/>
                    </a:lnTo>
                    <a:lnTo>
                      <a:pt x="f704" y="f319"/>
                    </a:lnTo>
                    <a:lnTo>
                      <a:pt x="f704" y="f821"/>
                    </a:lnTo>
                    <a:close/>
                    <a:moveTo>
                      <a:pt x="f1089" y="f799"/>
                    </a:moveTo>
                    <a:lnTo>
                      <a:pt x="f72" y="f945"/>
                    </a:lnTo>
                    <a:lnTo>
                      <a:pt x="f72" y="f25"/>
                    </a:lnTo>
                    <a:lnTo>
                      <a:pt x="f72" y="f353"/>
                    </a:lnTo>
                    <a:lnTo>
                      <a:pt x="f1089" y="f801"/>
                    </a:lnTo>
                    <a:lnTo>
                      <a:pt x="f1089" y="f28"/>
                    </a:lnTo>
                    <a:lnTo>
                      <a:pt x="f933" y="f34"/>
                    </a:lnTo>
                    <a:lnTo>
                      <a:pt x="f1090" y="f32"/>
                    </a:lnTo>
                    <a:lnTo>
                      <a:pt x="f74" y="f355"/>
                    </a:lnTo>
                    <a:lnTo>
                      <a:pt x="f1091" y="f356"/>
                    </a:lnTo>
                    <a:lnTo>
                      <a:pt x="f1092" y="f43"/>
                    </a:lnTo>
                    <a:lnTo>
                      <a:pt x="f1092" y="f40"/>
                    </a:lnTo>
                    <a:lnTo>
                      <a:pt x="f1093" y="f43"/>
                    </a:lnTo>
                    <a:lnTo>
                      <a:pt x="f933" y="f32"/>
                    </a:lnTo>
                    <a:lnTo>
                      <a:pt x="f934" y="f34"/>
                    </a:lnTo>
                    <a:lnTo>
                      <a:pt x="f935" y="f34"/>
                    </a:lnTo>
                    <a:lnTo>
                      <a:pt x="f935" y="f32"/>
                    </a:lnTo>
                    <a:lnTo>
                      <a:pt x="f935" y="f355"/>
                    </a:lnTo>
                    <a:lnTo>
                      <a:pt x="f935" y="f356"/>
                    </a:lnTo>
                    <a:lnTo>
                      <a:pt x="f934" y="f46"/>
                    </a:lnTo>
                    <a:lnTo>
                      <a:pt x="f72" y="f50"/>
                    </a:lnTo>
                    <a:lnTo>
                      <a:pt x="f72" y="f54"/>
                    </a:lnTo>
                    <a:lnTo>
                      <a:pt x="f933" y="f56"/>
                    </a:lnTo>
                    <a:lnTo>
                      <a:pt x="f1090" y="f368"/>
                    </a:lnTo>
                    <a:lnTo>
                      <a:pt x="f1092" y="f368"/>
                    </a:lnTo>
                    <a:lnTo>
                      <a:pt x="f76" y="f368"/>
                    </a:lnTo>
                    <a:lnTo>
                      <a:pt x="f1094" y="f696"/>
                    </a:lnTo>
                    <a:lnTo>
                      <a:pt x="f1095" y="f56"/>
                    </a:lnTo>
                    <a:lnTo>
                      <a:pt x="f82" y="f56"/>
                    </a:lnTo>
                    <a:lnTo>
                      <a:pt x="f1096" y="f696"/>
                    </a:lnTo>
                    <a:lnTo>
                      <a:pt x="f84" y="f50"/>
                    </a:lnTo>
                    <a:lnTo>
                      <a:pt x="f84" y="f48"/>
                    </a:lnTo>
                    <a:lnTo>
                      <a:pt x="f930" y="f46"/>
                    </a:lnTo>
                    <a:lnTo>
                      <a:pt x="f1097" y="f40"/>
                    </a:lnTo>
                    <a:lnTo>
                      <a:pt x="f928" y="f43"/>
                    </a:lnTo>
                    <a:lnTo>
                      <a:pt x="f80" y="f355"/>
                    </a:lnTo>
                    <a:lnTo>
                      <a:pt x="f1098" y="f28"/>
                    </a:lnTo>
                    <a:lnTo>
                      <a:pt x="f78" y="f25"/>
                    </a:lnTo>
                    <a:lnTo>
                      <a:pt x="f1095" y="f24"/>
                    </a:lnTo>
                    <a:lnTo>
                      <a:pt x="f1095" y="f804"/>
                    </a:lnTo>
                    <a:lnTo>
                      <a:pt x="f1094" y="f346"/>
                    </a:lnTo>
                    <a:lnTo>
                      <a:pt x="f1091" y="f346"/>
                    </a:lnTo>
                    <a:lnTo>
                      <a:pt x="f74" y="f24"/>
                    </a:lnTo>
                    <a:lnTo>
                      <a:pt x="f1089" y="f799"/>
                    </a:lnTo>
                    <a:close/>
                    <a:moveTo>
                      <a:pt x="f931" y="f808"/>
                    </a:moveTo>
                    <a:lnTo>
                      <a:pt x="f1098" y="f344"/>
                    </a:lnTo>
                    <a:lnTo>
                      <a:pt x="f80" y="f23"/>
                    </a:lnTo>
                    <a:lnTo>
                      <a:pt x="f932" y="f799"/>
                    </a:lnTo>
                    <a:lnTo>
                      <a:pt x="f80" y="f25"/>
                    </a:lnTo>
                    <a:lnTo>
                      <a:pt x="f1098" y="f25"/>
                    </a:lnTo>
                    <a:lnTo>
                      <a:pt x="f1098" y="f26"/>
                    </a:lnTo>
                    <a:lnTo>
                      <a:pt x="f932" y="f28"/>
                    </a:lnTo>
                    <a:lnTo>
                      <a:pt x="f928" y="f30"/>
                    </a:lnTo>
                    <a:lnTo>
                      <a:pt x="f1097" y="f34"/>
                    </a:lnTo>
                    <a:lnTo>
                      <a:pt x="f930" y="f355"/>
                    </a:lnTo>
                    <a:lnTo>
                      <a:pt x="f1096" y="f37"/>
                    </a:lnTo>
                    <a:lnTo>
                      <a:pt x="f927" y="f37"/>
                    </a:lnTo>
                    <a:lnTo>
                      <a:pt x="f926" y="f356"/>
                    </a:lnTo>
                    <a:lnTo>
                      <a:pt x="f88" y="f37"/>
                    </a:lnTo>
                    <a:lnTo>
                      <a:pt x="f1072" y="f34"/>
                    </a:lnTo>
                    <a:lnTo>
                      <a:pt x="f88" y="f26"/>
                    </a:lnTo>
                    <a:lnTo>
                      <a:pt x="f88" y="f25"/>
                    </a:lnTo>
                    <a:lnTo>
                      <a:pt x="f929" y="f24"/>
                    </a:lnTo>
                    <a:lnTo>
                      <a:pt x="f929" y="f346"/>
                    </a:lnTo>
                    <a:lnTo>
                      <a:pt x="f930" y="f345"/>
                    </a:lnTo>
                    <a:lnTo>
                      <a:pt x="f1097" y="f21"/>
                    </a:lnTo>
                    <a:lnTo>
                      <a:pt x="f930" y="f342"/>
                    </a:lnTo>
                    <a:lnTo>
                      <a:pt x="f1097" y="f14"/>
                    </a:lnTo>
                    <a:lnTo>
                      <a:pt x="f1099" y="f11"/>
                    </a:lnTo>
                    <a:lnTo>
                      <a:pt x="f932" y="f11"/>
                    </a:lnTo>
                    <a:lnTo>
                      <a:pt x="f80" y="f706"/>
                    </a:lnTo>
                    <a:lnTo>
                      <a:pt x="f1098" y="f706"/>
                    </a:lnTo>
                    <a:lnTo>
                      <a:pt x="f931" y="f12"/>
                    </a:lnTo>
                    <a:lnTo>
                      <a:pt x="f78" y="f706"/>
                    </a:lnTo>
                    <a:lnTo>
                      <a:pt x="f78" y="f339"/>
                    </a:lnTo>
                    <a:lnTo>
                      <a:pt x="f931" y="f795"/>
                    </a:lnTo>
                    <a:lnTo>
                      <a:pt x="f931" y="f808"/>
                    </a:lnTo>
                    <a:close/>
                    <a:moveTo>
                      <a:pt x="f68" y="f43"/>
                    </a:moveTo>
                    <a:lnTo>
                      <a:pt x="f936" y="f366"/>
                    </a:lnTo>
                    <a:lnTo>
                      <a:pt x="f70" y="f356"/>
                    </a:lnTo>
                    <a:lnTo>
                      <a:pt x="f70" y="f32"/>
                    </a:lnTo>
                    <a:lnTo>
                      <a:pt x="f70" y="f34"/>
                    </a:lnTo>
                    <a:lnTo>
                      <a:pt x="f70" y="f800"/>
                    </a:lnTo>
                    <a:lnTo>
                      <a:pt x="f1100" y="f801"/>
                    </a:lnTo>
                    <a:lnTo>
                      <a:pt x="f937" y="f801"/>
                    </a:lnTo>
                    <a:lnTo>
                      <a:pt x="f68" y="f801"/>
                    </a:lnTo>
                    <a:lnTo>
                      <a:pt x="f68" y="f800"/>
                    </a:lnTo>
                    <a:lnTo>
                      <a:pt x="f1101" y="f28"/>
                    </a:lnTo>
                    <a:lnTo>
                      <a:pt x="f65" y="f34"/>
                    </a:lnTo>
                    <a:lnTo>
                      <a:pt x="f939" y="f32"/>
                    </a:lnTo>
                    <a:lnTo>
                      <a:pt x="f65" y="f37"/>
                    </a:lnTo>
                    <a:lnTo>
                      <a:pt x="f68" y="f43"/>
                    </a:lnTo>
                    <a:close/>
                    <a:moveTo>
                      <a:pt x="f1102" y="f336"/>
                    </a:moveTo>
                    <a:lnTo>
                      <a:pt x="f1103" y="f336"/>
                    </a:lnTo>
                    <a:lnTo>
                      <a:pt x="f1104" y="f951"/>
                    </a:lnTo>
                    <a:lnTo>
                      <a:pt x="f1104" y="f336"/>
                    </a:lnTo>
                    <a:lnTo>
                      <a:pt x="f1105" y="f330"/>
                    </a:lnTo>
                    <a:lnTo>
                      <a:pt x="f1103" y="f330"/>
                    </a:lnTo>
                    <a:lnTo>
                      <a:pt x="f1106" y="f10"/>
                    </a:lnTo>
                    <a:lnTo>
                      <a:pt x="f1106" y="f709"/>
                    </a:lnTo>
                    <a:lnTo>
                      <a:pt x="f1102" y="f336"/>
                    </a:lnTo>
                    <a:close/>
                    <a:moveTo>
                      <a:pt x="f356" y="f308"/>
                    </a:moveTo>
                    <a:lnTo>
                      <a:pt x="f40" y="f775"/>
                    </a:lnTo>
                    <a:lnTo>
                      <a:pt x="f362" y="f724"/>
                    </a:lnTo>
                    <a:lnTo>
                      <a:pt x="f362" y="f725"/>
                    </a:lnTo>
                    <a:lnTo>
                      <a:pt x="f46" y="f774"/>
                    </a:lnTo>
                    <a:lnTo>
                      <a:pt x="f40" y="f774"/>
                    </a:lnTo>
                    <a:lnTo>
                      <a:pt x="f43" y="f725"/>
                    </a:lnTo>
                    <a:lnTo>
                      <a:pt x="f356" y="f306"/>
                    </a:lnTo>
                    <a:lnTo>
                      <a:pt x="f356" y="f724"/>
                    </a:lnTo>
                    <a:lnTo>
                      <a:pt x="f356" y="f308"/>
                    </a:lnTo>
                    <a:close/>
                    <a:moveTo>
                      <a:pt x="f56" y="f308"/>
                    </a:moveTo>
                    <a:lnTo>
                      <a:pt x="f58" y="f724"/>
                    </a:lnTo>
                    <a:lnTo>
                      <a:pt x="f689" y="f774"/>
                    </a:lnTo>
                    <a:lnTo>
                      <a:pt x="f682" y="f726"/>
                    </a:lnTo>
                    <a:lnTo>
                      <a:pt x="f682" y="f817"/>
                    </a:lnTo>
                    <a:lnTo>
                      <a:pt x="f682" y="f304"/>
                    </a:lnTo>
                    <a:lnTo>
                      <a:pt x="f370" y="f817"/>
                    </a:lnTo>
                    <a:lnTo>
                      <a:pt x="f56" y="f725"/>
                    </a:lnTo>
                    <a:lnTo>
                      <a:pt x="f696" y="f724"/>
                    </a:lnTo>
                    <a:lnTo>
                      <a:pt x="f696" y="f308"/>
                    </a:lnTo>
                    <a:lnTo>
                      <a:pt x="f56" y="f308"/>
                    </a:lnTo>
                    <a:close/>
                    <a:moveTo>
                      <a:pt x="f64" y="f344"/>
                    </a:moveTo>
                    <a:lnTo>
                      <a:pt x="f1107" y="f342"/>
                    </a:lnTo>
                    <a:lnTo>
                      <a:pt x="f941" y="f18"/>
                    </a:lnTo>
                    <a:lnTo>
                      <a:pt x="f60" y="f808"/>
                    </a:lnTo>
                    <a:lnTo>
                      <a:pt x="f1108" y="f18"/>
                    </a:lnTo>
                    <a:lnTo>
                      <a:pt x="f1109" y="f808"/>
                    </a:lnTo>
                    <a:lnTo>
                      <a:pt x="f1109" y="f16"/>
                    </a:lnTo>
                    <a:lnTo>
                      <a:pt x="f57" y="f812"/>
                    </a:lnTo>
                    <a:lnTo>
                      <a:pt x="f55" y="f812"/>
                    </a:lnTo>
                    <a:lnTo>
                      <a:pt x="f53" y="f812"/>
                    </a:lnTo>
                    <a:lnTo>
                      <a:pt x="f52" y="f704"/>
                    </a:lnTo>
                    <a:lnTo>
                      <a:pt x="f943" y="f704"/>
                    </a:lnTo>
                    <a:lnTo>
                      <a:pt x="f944" y="f704"/>
                    </a:lnTo>
                    <a:lnTo>
                      <a:pt x="f52" y="f21"/>
                    </a:lnTo>
                    <a:lnTo>
                      <a:pt x="f52" y="f24"/>
                    </a:lnTo>
                    <a:lnTo>
                      <a:pt x="f59" y="f801"/>
                    </a:lnTo>
                    <a:lnTo>
                      <a:pt x="f60" y="f34"/>
                    </a:lnTo>
                    <a:lnTo>
                      <a:pt x="f62" y="f34"/>
                    </a:lnTo>
                    <a:lnTo>
                      <a:pt x="f941" y="f799"/>
                    </a:lnTo>
                    <a:lnTo>
                      <a:pt x="f941" y="f24"/>
                    </a:lnTo>
                    <a:lnTo>
                      <a:pt x="f1107" y="f345"/>
                    </a:lnTo>
                    <a:lnTo>
                      <a:pt x="f64" y="f798"/>
                    </a:lnTo>
                    <a:lnTo>
                      <a:pt x="f64" y="f344"/>
                    </a:lnTo>
                    <a:close/>
                    <a:moveTo>
                      <a:pt x="f937" y="f945"/>
                    </a:moveTo>
                    <a:lnTo>
                      <a:pt x="f1100" y="f804"/>
                    </a:lnTo>
                    <a:lnTo>
                      <a:pt x="f1100" y="f346"/>
                    </a:lnTo>
                    <a:lnTo>
                      <a:pt x="f1100" y="f23"/>
                    </a:lnTo>
                    <a:lnTo>
                      <a:pt x="f68" y="f798"/>
                    </a:lnTo>
                    <a:lnTo>
                      <a:pt x="f65" y="f21"/>
                    </a:lnTo>
                    <a:lnTo>
                      <a:pt x="f939" y="f798"/>
                    </a:lnTo>
                    <a:lnTo>
                      <a:pt x="f940" y="f23"/>
                    </a:lnTo>
                    <a:lnTo>
                      <a:pt x="f940" y="f804"/>
                    </a:lnTo>
                    <a:lnTo>
                      <a:pt x="f940" y="f24"/>
                    </a:lnTo>
                    <a:lnTo>
                      <a:pt x="f1110" y="f799"/>
                    </a:lnTo>
                    <a:lnTo>
                      <a:pt x="f940" y="f945"/>
                    </a:lnTo>
                    <a:lnTo>
                      <a:pt x="f1110" y="f25"/>
                    </a:lnTo>
                    <a:lnTo>
                      <a:pt x="f1110" y="f353"/>
                    </a:lnTo>
                    <a:lnTo>
                      <a:pt x="f65" y="f353"/>
                    </a:lnTo>
                    <a:lnTo>
                      <a:pt x="f1111" y="f25"/>
                    </a:lnTo>
                    <a:lnTo>
                      <a:pt x="f937" y="f945"/>
                    </a:lnTo>
                    <a:close/>
                    <a:moveTo>
                      <a:pt x="f1112" y="f718"/>
                    </a:moveTo>
                    <a:lnTo>
                      <a:pt x="f954" y="f316"/>
                    </a:lnTo>
                    <a:lnTo>
                      <a:pt x="f42" y="f781"/>
                    </a:lnTo>
                    <a:lnTo>
                      <a:pt x="f42" y="f782"/>
                    </a:lnTo>
                    <a:lnTo>
                      <a:pt x="f42" y="f1080"/>
                    </a:lnTo>
                    <a:lnTo>
                      <a:pt x="f1113" y="f783"/>
                    </a:lnTo>
                    <a:lnTo>
                      <a:pt x="f1114" y="f324"/>
                    </a:lnTo>
                    <a:lnTo>
                      <a:pt x="f44" y="f324"/>
                    </a:lnTo>
                    <a:lnTo>
                      <a:pt x="f947" y="f714"/>
                    </a:lnTo>
                    <a:lnTo>
                      <a:pt x="f952" y="f785"/>
                    </a:lnTo>
                    <a:lnTo>
                      <a:pt x="f952" y="f714"/>
                    </a:lnTo>
                    <a:lnTo>
                      <a:pt x="f952" y="f324"/>
                    </a:lnTo>
                    <a:lnTo>
                      <a:pt x="f952" y="f786"/>
                    </a:lnTo>
                    <a:lnTo>
                      <a:pt x="f952" y="f321"/>
                    </a:lnTo>
                    <a:lnTo>
                      <a:pt x="f948" y="f713"/>
                    </a:lnTo>
                    <a:lnTo>
                      <a:pt x="f950" y="f713"/>
                    </a:lnTo>
                    <a:lnTo>
                      <a:pt x="f944" y="f712"/>
                    </a:lnTo>
                    <a:lnTo>
                      <a:pt x="f1115" y="f326"/>
                    </a:lnTo>
                    <a:lnTo>
                      <a:pt x="f55" y="f326"/>
                    </a:lnTo>
                    <a:lnTo>
                      <a:pt x="f1115" y="f327"/>
                    </a:lnTo>
                    <a:lnTo>
                      <a:pt x="f1115" y="f9"/>
                    </a:lnTo>
                    <a:lnTo>
                      <a:pt x="f1115" y="f10"/>
                    </a:lnTo>
                    <a:lnTo>
                      <a:pt x="f946" y="f330"/>
                    </a:lnTo>
                    <a:lnTo>
                      <a:pt x="f950" y="f330"/>
                    </a:lnTo>
                    <a:lnTo>
                      <a:pt x="f948" y="f330"/>
                    </a:lnTo>
                    <a:lnTo>
                      <a:pt x="f49" y="f710"/>
                    </a:lnTo>
                    <a:lnTo>
                      <a:pt x="f51" y="f10"/>
                    </a:lnTo>
                    <a:lnTo>
                      <a:pt x="f53" y="f1065"/>
                    </a:lnTo>
                    <a:lnTo>
                      <a:pt x="f57" y="f792"/>
                    </a:lnTo>
                    <a:lnTo>
                      <a:pt x="f59" y="f12"/>
                    </a:lnTo>
                    <a:lnTo>
                      <a:pt x="f942" y="f339"/>
                    </a:lnTo>
                    <a:lnTo>
                      <a:pt x="f1107" y="f795"/>
                    </a:lnTo>
                    <a:lnTo>
                      <a:pt x="f1111" y="f16"/>
                    </a:lnTo>
                    <a:lnTo>
                      <a:pt x="f1111" y="f704"/>
                    </a:lnTo>
                    <a:lnTo>
                      <a:pt x="f1111" y="f18"/>
                    </a:lnTo>
                    <a:lnTo>
                      <a:pt x="f937" y="f811"/>
                    </a:lnTo>
                    <a:lnTo>
                      <a:pt x="f1100" y="f20"/>
                    </a:lnTo>
                    <a:lnTo>
                      <a:pt x="f936" y="f344"/>
                    </a:lnTo>
                    <a:lnTo>
                      <a:pt x="f934" y="f798"/>
                    </a:lnTo>
                    <a:lnTo>
                      <a:pt x="f1116" y="f344"/>
                    </a:lnTo>
                    <a:lnTo>
                      <a:pt x="f1091" y="f344"/>
                    </a:lnTo>
                    <a:lnTo>
                      <a:pt x="f1092" y="f20"/>
                    </a:lnTo>
                    <a:lnTo>
                      <a:pt x="f1093" y="f704"/>
                    </a:lnTo>
                    <a:lnTo>
                      <a:pt x="f1090" y="f16"/>
                    </a:lnTo>
                    <a:lnTo>
                      <a:pt x="f1090" y="f812"/>
                    </a:lnTo>
                    <a:lnTo>
                      <a:pt x="f74" y="f14"/>
                    </a:lnTo>
                    <a:lnTo>
                      <a:pt x="f1091" y="f11"/>
                    </a:lnTo>
                    <a:lnTo>
                      <a:pt x="f1093" y="f707"/>
                    </a:lnTo>
                    <a:lnTo>
                      <a:pt x="f74" y="f707"/>
                    </a:lnTo>
                    <a:lnTo>
                      <a:pt x="f933" y="f792"/>
                    </a:lnTo>
                    <a:lnTo>
                      <a:pt x="f934" y="f339"/>
                    </a:lnTo>
                    <a:lnTo>
                      <a:pt x="f70" y="f339"/>
                    </a:lnTo>
                    <a:lnTo>
                      <a:pt x="f1100" y="f12"/>
                    </a:lnTo>
                    <a:lnTo>
                      <a:pt x="f937" y="f11"/>
                    </a:lnTo>
                    <a:lnTo>
                      <a:pt x="f1100" y="f707"/>
                    </a:lnTo>
                    <a:lnTo>
                      <a:pt x="f1100" y="f708"/>
                    </a:lnTo>
                    <a:lnTo>
                      <a:pt x="f70" y="f336"/>
                    </a:lnTo>
                    <a:lnTo>
                      <a:pt x="f936" y="f709"/>
                    </a:lnTo>
                    <a:lnTo>
                      <a:pt x="f72" y="f336"/>
                    </a:lnTo>
                    <a:lnTo>
                      <a:pt x="f1089" y="f336"/>
                    </a:lnTo>
                    <a:lnTo>
                      <a:pt x="f933" y="f10"/>
                    </a:lnTo>
                    <a:lnTo>
                      <a:pt x="f933" y="f710"/>
                    </a:lnTo>
                    <a:lnTo>
                      <a:pt x="f1089" y="f330"/>
                    </a:lnTo>
                    <a:lnTo>
                      <a:pt x="f935" y="f712"/>
                    </a:lnTo>
                    <a:lnTo>
                      <a:pt x="f936" y="f712"/>
                    </a:lnTo>
                    <a:lnTo>
                      <a:pt x="f937" y="f9"/>
                    </a:lnTo>
                    <a:lnTo>
                      <a:pt x="f1111" y="f712"/>
                    </a:lnTo>
                    <a:lnTo>
                      <a:pt x="f68" y="f326"/>
                    </a:lnTo>
                    <a:lnTo>
                      <a:pt x="f1101" y="f326"/>
                    </a:lnTo>
                    <a:lnTo>
                      <a:pt x="f940" y="f712"/>
                    </a:lnTo>
                    <a:lnTo>
                      <a:pt x="f64" y="f327"/>
                    </a:lnTo>
                    <a:lnTo>
                      <a:pt x="f64" y="f713"/>
                    </a:lnTo>
                    <a:lnTo>
                      <a:pt x="f64" y="f321"/>
                    </a:lnTo>
                    <a:lnTo>
                      <a:pt x="f1117" y="f324"/>
                    </a:lnTo>
                    <a:lnTo>
                      <a:pt x="f1117" y="f714"/>
                    </a:lnTo>
                    <a:lnTo>
                      <a:pt x="f62" y="f785"/>
                    </a:lnTo>
                    <a:lnTo>
                      <a:pt x="f941" y="f820"/>
                    </a:lnTo>
                    <a:lnTo>
                      <a:pt x="f941" y="f784"/>
                    </a:lnTo>
                    <a:lnTo>
                      <a:pt x="f60" y="f715"/>
                    </a:lnTo>
                    <a:lnTo>
                      <a:pt x="f1109" y="f318"/>
                    </a:lnTo>
                    <a:lnTo>
                      <a:pt x="f52" y="f781"/>
                    </a:lnTo>
                    <a:lnTo>
                      <a:pt x="f944" y="f781"/>
                    </a:lnTo>
                    <a:lnTo>
                      <a:pt x="f944" y="f782"/>
                    </a:lnTo>
                    <a:lnTo>
                      <a:pt x="f943" y="f716"/>
                    </a:lnTo>
                    <a:lnTo>
                      <a:pt x="f943" y="f318"/>
                    </a:lnTo>
                    <a:lnTo>
                      <a:pt x="f944" y="f318"/>
                    </a:lnTo>
                    <a:lnTo>
                      <a:pt x="f949" y="f716"/>
                    </a:lnTo>
                    <a:lnTo>
                      <a:pt x="f51" y="f782"/>
                    </a:lnTo>
                    <a:lnTo>
                      <a:pt x="f946" y="f316"/>
                    </a:lnTo>
                    <a:lnTo>
                      <a:pt x="f950" y="f718"/>
                    </a:lnTo>
                    <a:lnTo>
                      <a:pt x="f948" y="f718"/>
                    </a:lnTo>
                    <a:lnTo>
                      <a:pt x="f47" y="f718"/>
                    </a:lnTo>
                    <a:lnTo>
                      <a:pt x="f952" y="f718"/>
                    </a:lnTo>
                    <a:lnTo>
                      <a:pt x="f947" y="f718"/>
                    </a:lnTo>
                    <a:lnTo>
                      <a:pt x="f44" y="f720"/>
                    </a:lnTo>
                    <a:lnTo>
                      <a:pt x="f1113" y="f779"/>
                    </a:lnTo>
                    <a:lnTo>
                      <a:pt x="f42" y="f312"/>
                    </a:lnTo>
                    <a:lnTo>
                      <a:pt x="f1112" y="f779"/>
                    </a:lnTo>
                    <a:lnTo>
                      <a:pt x="f1112" y="f313"/>
                    </a:lnTo>
                    <a:lnTo>
                      <a:pt x="f1112" y="f719"/>
                    </a:lnTo>
                    <a:lnTo>
                      <a:pt x="f1112" y="f718"/>
                    </a:lnTo>
                    <a:close/>
                    <a:moveTo>
                      <a:pt x="f1118" y="f9"/>
                    </a:moveTo>
                    <a:lnTo>
                      <a:pt x="f1119" y="f327"/>
                    </a:lnTo>
                    <a:lnTo>
                      <a:pt x="f1120" y="f327"/>
                    </a:lnTo>
                    <a:lnTo>
                      <a:pt x="f957" y="f712"/>
                    </a:lnTo>
                    <a:lnTo>
                      <a:pt x="f958" y="f326"/>
                    </a:lnTo>
                    <a:lnTo>
                      <a:pt x="f1121" y="f326"/>
                    </a:lnTo>
                    <a:lnTo>
                      <a:pt x="f959" y="f330"/>
                    </a:lnTo>
                    <a:lnTo>
                      <a:pt x="f959" y="f951"/>
                    </a:lnTo>
                    <a:lnTo>
                      <a:pt x="f36" y="f11"/>
                    </a:lnTo>
                    <a:lnTo>
                      <a:pt x="f1121" y="f339"/>
                    </a:lnTo>
                    <a:lnTo>
                      <a:pt x="f958" y="f812"/>
                    </a:lnTo>
                    <a:lnTo>
                      <a:pt x="f38" y="f704"/>
                    </a:lnTo>
                    <a:lnTo>
                      <a:pt x="f1118" y="f20"/>
                    </a:lnTo>
                    <a:lnTo>
                      <a:pt x="f1122" y="f798"/>
                    </a:lnTo>
                    <a:lnTo>
                      <a:pt x="f1112" y="f798"/>
                    </a:lnTo>
                    <a:lnTo>
                      <a:pt x="f44" y="f16"/>
                    </a:lnTo>
                    <a:lnTo>
                      <a:pt x="f1123" y="f791"/>
                    </a:lnTo>
                    <a:lnTo>
                      <a:pt x="f1114" y="f336"/>
                    </a:lnTo>
                    <a:lnTo>
                      <a:pt x="f1114" y="f330"/>
                    </a:lnTo>
                    <a:lnTo>
                      <a:pt x="f1114" y="f327"/>
                    </a:lnTo>
                    <a:lnTo>
                      <a:pt x="f42" y="f786"/>
                    </a:lnTo>
                    <a:lnTo>
                      <a:pt x="f1112" y="f324"/>
                    </a:lnTo>
                    <a:lnTo>
                      <a:pt x="f1112" y="f786"/>
                    </a:lnTo>
                    <a:lnTo>
                      <a:pt x="f1122" y="f326"/>
                    </a:lnTo>
                    <a:lnTo>
                      <a:pt x="f956" y="f9"/>
                    </a:lnTo>
                    <a:lnTo>
                      <a:pt x="f955" y="f710"/>
                    </a:lnTo>
                    <a:lnTo>
                      <a:pt x="f955" y="f709"/>
                    </a:lnTo>
                    <a:lnTo>
                      <a:pt x="f1118" y="f710"/>
                    </a:lnTo>
                    <a:lnTo>
                      <a:pt x="f1118" y="f9"/>
                    </a:lnTo>
                    <a:close/>
                    <a:moveTo>
                      <a:pt x="f71" y="f735"/>
                    </a:moveTo>
                    <a:lnTo>
                      <a:pt x="f71" y="f735"/>
                    </a:lnTo>
                    <a:lnTo>
                      <a:pt x="f790" y="f735"/>
                    </a:lnTo>
                    <a:lnTo>
                      <a:pt x="f379" y="f760"/>
                    </a:lnTo>
                    <a:lnTo>
                      <a:pt x="f379" y="f758"/>
                    </a:lnTo>
                    <a:lnTo>
                      <a:pt x="f73" y="f758"/>
                    </a:lnTo>
                    <a:lnTo>
                      <a:pt x="f790" y="f758"/>
                    </a:lnTo>
                    <a:lnTo>
                      <a:pt x="f71" y="f759"/>
                    </a:lnTo>
                    <a:lnTo>
                      <a:pt x="f71" y="f766"/>
                    </a:lnTo>
                    <a:lnTo>
                      <a:pt x="f71" y="f735"/>
                    </a:lnTo>
                    <a:close/>
                    <a:moveTo>
                      <a:pt x="f65" y="f786"/>
                    </a:moveTo>
                    <a:lnTo>
                      <a:pt x="f1101" y="f321"/>
                    </a:lnTo>
                    <a:lnTo>
                      <a:pt x="f938" y="f787"/>
                    </a:lnTo>
                    <a:lnTo>
                      <a:pt x="f937" y="f322"/>
                    </a:lnTo>
                    <a:lnTo>
                      <a:pt x="f70" y="f322"/>
                    </a:lnTo>
                    <a:lnTo>
                      <a:pt x="f935" y="f322"/>
                    </a:lnTo>
                    <a:lnTo>
                      <a:pt x="f72" y="f785"/>
                    </a:lnTo>
                    <a:lnTo>
                      <a:pt x="f70" y="f715"/>
                    </a:lnTo>
                    <a:lnTo>
                      <a:pt x="f1100" y="f1080"/>
                    </a:lnTo>
                    <a:lnTo>
                      <a:pt x="f1111" y="f783"/>
                    </a:lnTo>
                    <a:lnTo>
                      <a:pt x="f938" y="f821"/>
                    </a:lnTo>
                    <a:lnTo>
                      <a:pt x="f938" y="f715"/>
                    </a:lnTo>
                    <a:lnTo>
                      <a:pt x="f938" y="f820"/>
                    </a:lnTo>
                    <a:lnTo>
                      <a:pt x="f938" y="f785"/>
                    </a:lnTo>
                    <a:lnTo>
                      <a:pt x="f65" y="f786"/>
                    </a:lnTo>
                    <a:close/>
                    <a:moveTo>
                      <a:pt x="f505" y="f834"/>
                    </a:moveTo>
                    <a:lnTo>
                      <a:pt x="f512" y="f742"/>
                    </a:lnTo>
                    <a:lnTo>
                      <a:pt x="f512" y="f287"/>
                    </a:lnTo>
                    <a:lnTo>
                      <a:pt x="f505" y="f742"/>
                    </a:lnTo>
                    <a:lnTo>
                      <a:pt x="f417" y="f286"/>
                    </a:lnTo>
                    <a:lnTo>
                      <a:pt x="f509" y="f286"/>
                    </a:lnTo>
                    <a:lnTo>
                      <a:pt x="f509" y="f742"/>
                    </a:lnTo>
                    <a:lnTo>
                      <a:pt x="f509" y="f287"/>
                    </a:lnTo>
                    <a:lnTo>
                      <a:pt x="f508" y="f763"/>
                    </a:lnTo>
                    <a:lnTo>
                      <a:pt x="f506" y="f287"/>
                    </a:lnTo>
                    <a:lnTo>
                      <a:pt x="f581" y="f743"/>
                    </a:lnTo>
                    <a:lnTo>
                      <a:pt x="f581" y="f286"/>
                    </a:lnTo>
                    <a:lnTo>
                      <a:pt x="f581" y="f285"/>
                    </a:lnTo>
                    <a:lnTo>
                      <a:pt x="f581" y="f755"/>
                    </a:lnTo>
                    <a:lnTo>
                      <a:pt x="f578" y="f747"/>
                    </a:lnTo>
                    <a:lnTo>
                      <a:pt x="f508" y="f747"/>
                    </a:lnTo>
                    <a:lnTo>
                      <a:pt x="f417" y="f755"/>
                    </a:lnTo>
                    <a:lnTo>
                      <a:pt x="f510" y="f747"/>
                    </a:lnTo>
                    <a:lnTo>
                      <a:pt x="f510" y="f285"/>
                    </a:lnTo>
                    <a:lnTo>
                      <a:pt x="f512" y="f746"/>
                    </a:lnTo>
                    <a:lnTo>
                      <a:pt x="f505" y="f834"/>
                    </a:lnTo>
                    <a:close/>
                    <a:moveTo>
                      <a:pt x="f513" y="f743"/>
                    </a:moveTo>
                    <a:lnTo>
                      <a:pt x="f510" y="f743"/>
                    </a:lnTo>
                    <a:lnTo>
                      <a:pt x="f510" y="f286"/>
                    </a:lnTo>
                    <a:lnTo>
                      <a:pt x="f510" y="f834"/>
                    </a:lnTo>
                    <a:lnTo>
                      <a:pt x="f416" y="f746"/>
                    </a:lnTo>
                    <a:lnTo>
                      <a:pt x="f416" y="f286"/>
                    </a:lnTo>
                    <a:lnTo>
                      <a:pt x="f513" y="f743"/>
                    </a:lnTo>
                    <a:close/>
                    <a:moveTo>
                      <a:pt x="f950" y="f814"/>
                    </a:moveTo>
                    <a:lnTo>
                      <a:pt x="f49" y="f779"/>
                    </a:lnTo>
                    <a:lnTo>
                      <a:pt x="f49" y="f721"/>
                    </a:lnTo>
                    <a:lnTo>
                      <a:pt x="f946" y="f721"/>
                    </a:lnTo>
                    <a:lnTo>
                      <a:pt x="f51" y="f721"/>
                    </a:lnTo>
                    <a:lnTo>
                      <a:pt x="f944" y="f721"/>
                    </a:lnTo>
                    <a:lnTo>
                      <a:pt x="f943" y="f313"/>
                    </a:lnTo>
                    <a:lnTo>
                      <a:pt x="f943" y="f779"/>
                    </a:lnTo>
                    <a:lnTo>
                      <a:pt x="f52" y="f313"/>
                    </a:lnTo>
                    <a:lnTo>
                      <a:pt x="f55" y="f315"/>
                    </a:lnTo>
                    <a:lnTo>
                      <a:pt x="f1109" y="f718"/>
                    </a:lnTo>
                    <a:lnTo>
                      <a:pt x="f59" y="f717"/>
                    </a:lnTo>
                    <a:lnTo>
                      <a:pt x="f1117" y="f1080"/>
                    </a:lnTo>
                    <a:lnTo>
                      <a:pt x="f60" y="f318"/>
                    </a:lnTo>
                    <a:lnTo>
                      <a:pt x="f1110" y="f821"/>
                    </a:lnTo>
                    <a:lnTo>
                      <a:pt x="f1101" y="f783"/>
                    </a:lnTo>
                    <a:lnTo>
                      <a:pt x="f1101" y="f716"/>
                    </a:lnTo>
                    <a:lnTo>
                      <a:pt x="f939" y="f782"/>
                    </a:lnTo>
                    <a:lnTo>
                      <a:pt x="f940" y="f782"/>
                    </a:lnTo>
                    <a:lnTo>
                      <a:pt x="f1107" y="f782"/>
                    </a:lnTo>
                    <a:lnTo>
                      <a:pt x="f62" y="f718"/>
                    </a:lnTo>
                    <a:lnTo>
                      <a:pt x="f1108" y="f720"/>
                    </a:lnTo>
                    <a:lnTo>
                      <a:pt x="f59" y="f313"/>
                    </a:lnTo>
                    <a:lnTo>
                      <a:pt x="f1109" y="f779"/>
                    </a:lnTo>
                    <a:lnTo>
                      <a:pt x="f55" y="f722"/>
                    </a:lnTo>
                    <a:lnTo>
                      <a:pt x="f943" y="f778"/>
                    </a:lnTo>
                    <a:lnTo>
                      <a:pt x="f51" y="f723"/>
                    </a:lnTo>
                    <a:lnTo>
                      <a:pt x="f950" y="f723"/>
                    </a:lnTo>
                    <a:lnTo>
                      <a:pt x="f950" y="f778"/>
                    </a:lnTo>
                    <a:lnTo>
                      <a:pt x="f950" y="f814"/>
                    </a:lnTo>
                    <a:close/>
                    <a:moveTo>
                      <a:pt x="f685" y="f746"/>
                    </a:moveTo>
                    <a:lnTo>
                      <a:pt x="f500" y="f746"/>
                    </a:lnTo>
                    <a:lnTo>
                      <a:pt x="f585" y="f747"/>
                    </a:lnTo>
                    <a:lnTo>
                      <a:pt x="f502" y="f747"/>
                    </a:lnTo>
                    <a:lnTo>
                      <a:pt x="f583" y="f748"/>
                    </a:lnTo>
                    <a:lnTo>
                      <a:pt x="f1037" y="f754"/>
                    </a:lnTo>
                    <a:lnTo>
                      <a:pt x="f415" y="f748"/>
                    </a:lnTo>
                    <a:lnTo>
                      <a:pt x="f1037" y="f751"/>
                    </a:lnTo>
                    <a:lnTo>
                      <a:pt x="f415" y="f841"/>
                    </a:lnTo>
                    <a:lnTo>
                      <a:pt x="f504" y="f1124"/>
                    </a:lnTo>
                    <a:lnTo>
                      <a:pt x="f415" y="f838"/>
                    </a:lnTo>
                    <a:lnTo>
                      <a:pt x="f443" y="f751"/>
                    </a:lnTo>
                    <a:lnTo>
                      <a:pt x="f502" y="f749"/>
                    </a:lnTo>
                    <a:lnTo>
                      <a:pt x="f585" y="f749"/>
                    </a:lnTo>
                    <a:lnTo>
                      <a:pt x="f1125" y="f752"/>
                    </a:lnTo>
                    <a:lnTo>
                      <a:pt x="f500" y="f754"/>
                    </a:lnTo>
                    <a:lnTo>
                      <a:pt x="f685" y="f748"/>
                    </a:lnTo>
                    <a:lnTo>
                      <a:pt x="f685" y="f755"/>
                    </a:lnTo>
                    <a:lnTo>
                      <a:pt x="f500" y="f285"/>
                    </a:lnTo>
                    <a:lnTo>
                      <a:pt x="f685" y="f746"/>
                    </a:lnTo>
                    <a:close/>
                    <a:moveTo>
                      <a:pt x="f958" y="f324"/>
                    </a:moveTo>
                    <a:lnTo>
                      <a:pt x="f1120" y="f713"/>
                    </a:lnTo>
                    <a:lnTo>
                      <a:pt x="f1118" y="f326"/>
                    </a:lnTo>
                    <a:lnTo>
                      <a:pt x="f956" y="f326"/>
                    </a:lnTo>
                    <a:lnTo>
                      <a:pt x="f956" y="f713"/>
                    </a:lnTo>
                    <a:lnTo>
                      <a:pt x="f955" y="f321"/>
                    </a:lnTo>
                    <a:lnTo>
                      <a:pt x="f1118" y="f324"/>
                    </a:lnTo>
                    <a:lnTo>
                      <a:pt x="f1118" y="f785"/>
                    </a:lnTo>
                    <a:lnTo>
                      <a:pt x="f39" y="f715"/>
                    </a:lnTo>
                    <a:lnTo>
                      <a:pt x="f1119" y="f820"/>
                    </a:lnTo>
                    <a:lnTo>
                      <a:pt x="f957" y="f820"/>
                    </a:lnTo>
                    <a:lnTo>
                      <a:pt x="f38" y="f715"/>
                    </a:lnTo>
                    <a:lnTo>
                      <a:pt x="f958" y="f783"/>
                    </a:lnTo>
                    <a:lnTo>
                      <a:pt x="f958" y="f318"/>
                    </a:lnTo>
                    <a:lnTo>
                      <a:pt x="f1121" y="f318"/>
                    </a:lnTo>
                    <a:lnTo>
                      <a:pt x="f36" y="f783"/>
                    </a:lnTo>
                    <a:lnTo>
                      <a:pt x="f35" y="f319"/>
                    </a:lnTo>
                    <a:lnTo>
                      <a:pt x="f960" y="f715"/>
                    </a:lnTo>
                    <a:lnTo>
                      <a:pt x="f958" y="f324"/>
                    </a:lnTo>
                    <a:close/>
                    <a:moveTo>
                      <a:pt x="f410" y="f747"/>
                    </a:moveTo>
                    <a:lnTo>
                      <a:pt x="f498" y="f747"/>
                    </a:lnTo>
                    <a:lnTo>
                      <a:pt x="f447" y="f283"/>
                    </a:lnTo>
                    <a:lnTo>
                      <a:pt x="f447" y="f748"/>
                    </a:lnTo>
                    <a:lnTo>
                      <a:pt x="f447" y="f752"/>
                    </a:lnTo>
                    <a:lnTo>
                      <a:pt x="f600" y="f752"/>
                    </a:lnTo>
                    <a:lnTo>
                      <a:pt x="f600" y="f749"/>
                    </a:lnTo>
                    <a:lnTo>
                      <a:pt x="f600" y="f751"/>
                    </a:lnTo>
                    <a:lnTo>
                      <a:pt x="f600" y="f750"/>
                    </a:lnTo>
                    <a:lnTo>
                      <a:pt x="f498" y="f751"/>
                    </a:lnTo>
                    <a:lnTo>
                      <a:pt x="f498" y="f750"/>
                    </a:lnTo>
                    <a:lnTo>
                      <a:pt x="f410" y="f751"/>
                    </a:lnTo>
                    <a:lnTo>
                      <a:pt x="f410" y="f748"/>
                    </a:lnTo>
                    <a:lnTo>
                      <a:pt x="f410" y="f747"/>
                    </a:lnTo>
                    <a:close/>
                    <a:moveTo>
                      <a:pt x="f485" y="f841"/>
                    </a:moveTo>
                    <a:lnTo>
                      <a:pt x="f449" y="f750"/>
                    </a:lnTo>
                    <a:lnTo>
                      <a:pt x="f449" y="f841"/>
                    </a:lnTo>
                    <a:lnTo>
                      <a:pt x="f482" y="f838"/>
                    </a:lnTo>
                    <a:lnTo>
                      <a:pt x="f485" y="f838"/>
                    </a:lnTo>
                    <a:lnTo>
                      <a:pt x="f453" y="f1126"/>
                    </a:lnTo>
                    <a:lnTo>
                      <a:pt x="f485" y="f841"/>
                    </a:lnTo>
                    <a:close/>
                    <a:moveTo>
                      <a:pt x="f551" y="f278"/>
                    </a:moveTo>
                    <a:lnTo>
                      <a:pt x="f531" y="f838"/>
                    </a:lnTo>
                    <a:lnTo>
                      <a:pt x="f667" y="f1126"/>
                    </a:lnTo>
                    <a:lnTo>
                      <a:pt x="f532" y="f837"/>
                    </a:lnTo>
                    <a:lnTo>
                      <a:pt x="f539" y="f841"/>
                    </a:lnTo>
                    <a:lnTo>
                      <a:pt x="f651" y="f755"/>
                    </a:lnTo>
                    <a:lnTo>
                      <a:pt x="f652" y="f285"/>
                    </a:lnTo>
                    <a:lnTo>
                      <a:pt x="f630" y="f753"/>
                    </a:lnTo>
                    <a:lnTo>
                      <a:pt x="f632" y="f746"/>
                    </a:lnTo>
                    <a:lnTo>
                      <a:pt x="f536" y="f745"/>
                    </a:lnTo>
                    <a:lnTo>
                      <a:pt x="f605" y="f745"/>
                    </a:lnTo>
                    <a:lnTo>
                      <a:pt x="f1127" y="f285"/>
                    </a:lnTo>
                    <a:lnTo>
                      <a:pt x="f1128" y="f755"/>
                    </a:lnTo>
                    <a:lnTo>
                      <a:pt x="f1045" y="f747"/>
                    </a:lnTo>
                    <a:lnTo>
                      <a:pt x="f1046" y="f747"/>
                    </a:lnTo>
                    <a:lnTo>
                      <a:pt x="f1047" y="f755"/>
                    </a:lnTo>
                    <a:lnTo>
                      <a:pt x="f1050" y="f841"/>
                    </a:lnTo>
                    <a:lnTo>
                      <a:pt x="f1051" y="f1126"/>
                    </a:lnTo>
                    <a:lnTo>
                      <a:pt x="f1016" y="f1124"/>
                    </a:lnTo>
                    <a:lnTo>
                      <a:pt x="f1016" y="f278"/>
                    </a:lnTo>
                    <a:lnTo>
                      <a:pt x="f1053" y="f1129"/>
                    </a:lnTo>
                    <a:lnTo>
                      <a:pt x="f1016" y="f1130"/>
                    </a:lnTo>
                    <a:lnTo>
                      <a:pt x="f1052" y="f1131"/>
                    </a:lnTo>
                    <a:lnTo>
                      <a:pt x="f1132" y="f845"/>
                    </a:lnTo>
                    <a:lnTo>
                      <a:pt x="f1049" y="f845"/>
                    </a:lnTo>
                    <a:lnTo>
                      <a:pt x="f1048" y="f845"/>
                    </a:lnTo>
                    <a:lnTo>
                      <a:pt x="f1046" y="f1131"/>
                    </a:lnTo>
                    <a:lnTo>
                      <a:pt x="f1045" y="f1133"/>
                    </a:lnTo>
                    <a:lnTo>
                      <a:pt x="f1128" y="f843"/>
                    </a:lnTo>
                    <a:lnTo>
                      <a:pt x="f1043" y="f1134"/>
                    </a:lnTo>
                    <a:lnTo>
                      <a:pt x="f1127" y="f1129"/>
                    </a:lnTo>
                    <a:lnTo>
                      <a:pt x="f534" y="f843"/>
                    </a:lnTo>
                    <a:lnTo>
                      <a:pt x="f632" y="f1134"/>
                    </a:lnTo>
                    <a:lnTo>
                      <a:pt x="f539" y="f838"/>
                    </a:lnTo>
                    <a:lnTo>
                      <a:pt x="f666" y="f843"/>
                    </a:lnTo>
                    <a:lnTo>
                      <a:pt x="f666" y="f1134"/>
                    </a:lnTo>
                    <a:lnTo>
                      <a:pt x="f551" y="f278"/>
                    </a:lnTo>
                    <a:close/>
                    <a:moveTo>
                      <a:pt x="f524" y="f754"/>
                    </a:moveTo>
                    <a:lnTo>
                      <a:pt x="f660" y="f754"/>
                    </a:lnTo>
                    <a:lnTo>
                      <a:pt x="f622" y="f749"/>
                    </a:lnTo>
                    <a:lnTo>
                      <a:pt x="f525" y="f750"/>
                    </a:lnTo>
                    <a:lnTo>
                      <a:pt x="f525" y="f841"/>
                    </a:lnTo>
                    <a:lnTo>
                      <a:pt x="f756" y="f1126"/>
                    </a:lnTo>
                    <a:lnTo>
                      <a:pt x="f660" y="f837"/>
                    </a:lnTo>
                    <a:lnTo>
                      <a:pt x="f524" y="f751"/>
                    </a:lnTo>
                    <a:lnTo>
                      <a:pt x="f524" y="f749"/>
                    </a:lnTo>
                    <a:lnTo>
                      <a:pt x="f524" y="f754"/>
                    </a:lnTo>
                    <a:close/>
                    <a:moveTo>
                      <a:pt x="f548" y="f1135"/>
                    </a:moveTo>
                    <a:lnTo>
                      <a:pt x="f529" y="f1136"/>
                    </a:lnTo>
                    <a:lnTo>
                      <a:pt x="f663" y="f1135"/>
                    </a:lnTo>
                    <a:lnTo>
                      <a:pt x="f528" y="f1137"/>
                    </a:lnTo>
                    <a:lnTo>
                      <a:pt x="f627" y="f1138"/>
                    </a:lnTo>
                    <a:lnTo>
                      <a:pt x="f544" y="f271"/>
                    </a:lnTo>
                    <a:lnTo>
                      <a:pt x="f548" y="f1139"/>
                    </a:lnTo>
                    <a:lnTo>
                      <a:pt x="f548" y="f1135"/>
                    </a:lnTo>
                    <a:close/>
                    <a:moveTo>
                      <a:pt x="f1140" y="f1135"/>
                    </a:moveTo>
                    <a:lnTo>
                      <a:pt x="f1058" y="f844"/>
                    </a:lnTo>
                    <a:lnTo>
                      <a:pt x="f972" y="f844"/>
                    </a:lnTo>
                    <a:lnTo>
                      <a:pt x="f974" y="f1136"/>
                    </a:lnTo>
                    <a:lnTo>
                      <a:pt x="f974" y="f1139"/>
                    </a:lnTo>
                    <a:lnTo>
                      <a:pt x="f974" y="f271"/>
                    </a:lnTo>
                    <a:lnTo>
                      <a:pt x="f974" y="f1138"/>
                    </a:lnTo>
                    <a:lnTo>
                      <a:pt x="f972" y="f1138"/>
                    </a:lnTo>
                    <a:lnTo>
                      <a:pt x="f1140" y="f1137"/>
                    </a:lnTo>
                    <a:lnTo>
                      <a:pt x="f970" y="f1137"/>
                    </a:lnTo>
                    <a:lnTo>
                      <a:pt x="f1057" y="f1139"/>
                    </a:lnTo>
                    <a:lnTo>
                      <a:pt x="f1140" y="f1135"/>
                    </a:lnTo>
                    <a:close/>
                    <a:moveTo>
                      <a:pt x="f1024" y="f1137"/>
                    </a:moveTo>
                    <a:lnTo>
                      <a:pt x="f1141" y="f1142"/>
                    </a:lnTo>
                    <a:lnTo>
                      <a:pt x="f1022" y="f1136"/>
                    </a:lnTo>
                    <a:lnTo>
                      <a:pt x="f1020" y="f1142"/>
                    </a:lnTo>
                    <a:lnTo>
                      <a:pt x="f983" y="f1135"/>
                    </a:lnTo>
                    <a:lnTo>
                      <a:pt x="f985" y="f1139"/>
                    </a:lnTo>
                    <a:lnTo>
                      <a:pt x="f985" y="f1137"/>
                    </a:lnTo>
                    <a:lnTo>
                      <a:pt x="f983" y="f1143"/>
                    </a:lnTo>
                    <a:lnTo>
                      <a:pt x="f1020" y="f846"/>
                    </a:lnTo>
                    <a:lnTo>
                      <a:pt x="f1022" y="f846"/>
                    </a:lnTo>
                    <a:lnTo>
                      <a:pt x="f981" y="f846"/>
                    </a:lnTo>
                    <a:lnTo>
                      <a:pt x="f1141" y="f846"/>
                    </a:lnTo>
                    <a:lnTo>
                      <a:pt x="f1024" y="f846"/>
                    </a:lnTo>
                    <a:lnTo>
                      <a:pt x="f975" y="f1143"/>
                    </a:lnTo>
                    <a:lnTo>
                      <a:pt x="f975" y="f1138"/>
                    </a:lnTo>
                    <a:lnTo>
                      <a:pt x="f1024" y="f1137"/>
                    </a:lnTo>
                    <a:close/>
                    <a:moveTo>
                      <a:pt x="f990" y="f1144"/>
                    </a:moveTo>
                    <a:lnTo>
                      <a:pt x="f988" y="f1145"/>
                    </a:lnTo>
                    <a:lnTo>
                      <a:pt x="f990" y="f1146"/>
                    </a:lnTo>
                    <a:lnTo>
                      <a:pt x="f1012" y="f846"/>
                    </a:lnTo>
                    <a:lnTo>
                      <a:pt x="f991" y="f1147"/>
                    </a:lnTo>
                    <a:lnTo>
                      <a:pt x="f1010" y="f1145"/>
                    </a:lnTo>
                    <a:lnTo>
                      <a:pt x="f1148" y="f267"/>
                    </a:lnTo>
                    <a:lnTo>
                      <a:pt x="f992" y="f1149"/>
                    </a:lnTo>
                    <a:lnTo>
                      <a:pt x="f992" y="f1145"/>
                    </a:lnTo>
                    <a:lnTo>
                      <a:pt x="f992" y="f1143"/>
                    </a:lnTo>
                    <a:lnTo>
                      <a:pt x="f1009" y="f1143"/>
                    </a:lnTo>
                    <a:lnTo>
                      <a:pt x="f993" y="f1143"/>
                    </a:lnTo>
                    <a:lnTo>
                      <a:pt x="f1150" y="f1143"/>
                    </a:lnTo>
                    <a:lnTo>
                      <a:pt x="f997" y="f1143"/>
                    </a:lnTo>
                    <a:lnTo>
                      <a:pt x="f996" y="f846"/>
                    </a:lnTo>
                    <a:lnTo>
                      <a:pt x="f998" y="f1147"/>
                    </a:lnTo>
                    <a:lnTo>
                      <a:pt x="f1151" y="f847"/>
                    </a:lnTo>
                    <a:lnTo>
                      <a:pt x="f1151" y="f1145"/>
                    </a:lnTo>
                    <a:lnTo>
                      <a:pt x="f1151" y="f1149"/>
                    </a:lnTo>
                    <a:lnTo>
                      <a:pt x="f998" y="f1144"/>
                    </a:lnTo>
                    <a:lnTo>
                      <a:pt x="f1152" y="f849"/>
                    </a:lnTo>
                    <a:lnTo>
                      <a:pt x="f996" y="f849"/>
                    </a:lnTo>
                    <a:lnTo>
                      <a:pt x="f995" y="f1153"/>
                    </a:lnTo>
                    <a:lnTo>
                      <a:pt x="f994" y="f851"/>
                    </a:lnTo>
                    <a:lnTo>
                      <a:pt x="f1154" y="f1155"/>
                    </a:lnTo>
                    <a:lnTo>
                      <a:pt x="f1150" y="f850"/>
                    </a:lnTo>
                    <a:lnTo>
                      <a:pt x="f1007" y="f1156"/>
                    </a:lnTo>
                    <a:lnTo>
                      <a:pt x="f995" y="f1155"/>
                    </a:lnTo>
                    <a:lnTo>
                      <a:pt x="f1152" y="f851"/>
                    </a:lnTo>
                    <a:lnTo>
                      <a:pt x="f998" y="f850"/>
                    </a:lnTo>
                    <a:lnTo>
                      <a:pt x="f999" y="f1157"/>
                    </a:lnTo>
                    <a:lnTo>
                      <a:pt x="f1005" y="f855"/>
                    </a:lnTo>
                    <a:lnTo>
                      <a:pt x="f1001" y="f1158"/>
                    </a:lnTo>
                    <a:lnTo>
                      <a:pt x="f1159" y="f261"/>
                    </a:lnTo>
                    <a:lnTo>
                      <a:pt x="f1160" y="f1161"/>
                    </a:lnTo>
                    <a:lnTo>
                      <a:pt x="f1162" y="f1161"/>
                    </a:lnTo>
                    <a:lnTo>
                      <a:pt x="f1163" y="f1161"/>
                    </a:lnTo>
                    <a:lnTo>
                      <a:pt x="f1164" y="f1165"/>
                    </a:lnTo>
                    <a:lnTo>
                      <a:pt x="f1166" y="f258"/>
                    </a:lnTo>
                    <a:lnTo>
                      <a:pt x="f1163" y="f1167"/>
                    </a:lnTo>
                    <a:lnTo>
                      <a:pt x="f1168" y="f857"/>
                    </a:lnTo>
                    <a:lnTo>
                      <a:pt x="f1162" y="f1167"/>
                    </a:lnTo>
                    <a:lnTo>
                      <a:pt x="f1160" y="f857"/>
                    </a:lnTo>
                    <a:lnTo>
                      <a:pt x="f1169" y="f1167"/>
                    </a:lnTo>
                    <a:lnTo>
                      <a:pt x="f1170" y="f257"/>
                    </a:lnTo>
                    <a:lnTo>
                      <a:pt x="f1171" y="f258"/>
                    </a:lnTo>
                    <a:lnTo>
                      <a:pt x="f1172" y="f258"/>
                    </a:lnTo>
                    <a:lnTo>
                      <a:pt x="f1173" y="f258"/>
                    </a:lnTo>
                    <a:lnTo>
                      <a:pt x="f1174" y="f1165"/>
                    </a:lnTo>
                    <a:lnTo>
                      <a:pt x="f1000" y="f259"/>
                    </a:lnTo>
                    <a:lnTo>
                      <a:pt x="f1152" y="f1161"/>
                    </a:lnTo>
                    <a:lnTo>
                      <a:pt x="f997" y="f259"/>
                    </a:lnTo>
                    <a:lnTo>
                      <a:pt x="f1007" y="f1161"/>
                    </a:lnTo>
                    <a:lnTo>
                      <a:pt x="f994" y="f261"/>
                    </a:lnTo>
                    <a:lnTo>
                      <a:pt x="f992" y="f1175"/>
                    </a:lnTo>
                    <a:lnTo>
                      <a:pt x="f1148" y="f853"/>
                    </a:lnTo>
                    <a:lnTo>
                      <a:pt x="f991" y="f853"/>
                    </a:lnTo>
                    <a:lnTo>
                      <a:pt x="f1012" y="f1156"/>
                    </a:lnTo>
                    <a:lnTo>
                      <a:pt x="f991" y="f1157"/>
                    </a:lnTo>
                    <a:lnTo>
                      <a:pt x="f1010" y="f850"/>
                    </a:lnTo>
                    <a:lnTo>
                      <a:pt x="f992" y="f1157"/>
                    </a:lnTo>
                    <a:lnTo>
                      <a:pt x="f992" y="f1155"/>
                    </a:lnTo>
                    <a:lnTo>
                      <a:pt x="f1148" y="f265"/>
                    </a:lnTo>
                    <a:lnTo>
                      <a:pt x="f990" y="f1144"/>
                    </a:lnTo>
                    <a:close/>
                    <a:moveTo>
                      <a:pt x="f1176" y="f1153"/>
                    </a:moveTo>
                    <a:lnTo>
                      <a:pt x="f1176" y="f265"/>
                    </a:lnTo>
                    <a:lnTo>
                      <a:pt x="f1177" y="f851"/>
                    </a:lnTo>
                    <a:lnTo>
                      <a:pt x="f1177" y="f1155"/>
                    </a:lnTo>
                    <a:lnTo>
                      <a:pt x="f1177" y="f850"/>
                    </a:lnTo>
                    <a:lnTo>
                      <a:pt x="f1177" y="f1157"/>
                    </a:lnTo>
                    <a:lnTo>
                      <a:pt x="f988" y="f1157"/>
                    </a:lnTo>
                    <a:lnTo>
                      <a:pt x="f988" y="f850"/>
                    </a:lnTo>
                    <a:lnTo>
                      <a:pt x="f987" y="f851"/>
                    </a:lnTo>
                    <a:lnTo>
                      <a:pt x="f1178" y="f265"/>
                    </a:lnTo>
                    <a:lnTo>
                      <a:pt x="f1178" y="f1153"/>
                    </a:lnTo>
                    <a:lnTo>
                      <a:pt x="f1176" y="f1153"/>
                    </a:lnTo>
                    <a:close/>
                    <a:moveTo>
                      <a:pt x="f1179" y="f850"/>
                    </a:moveTo>
                    <a:lnTo>
                      <a:pt x="f1180" y="f1155"/>
                    </a:lnTo>
                    <a:lnTo>
                      <a:pt x="f1181" y="f850"/>
                    </a:lnTo>
                    <a:lnTo>
                      <a:pt x="f1182" y="f1157"/>
                    </a:lnTo>
                    <a:lnTo>
                      <a:pt x="f1183" y="f1156"/>
                    </a:lnTo>
                    <a:lnTo>
                      <a:pt x="f1106" y="f1184"/>
                    </a:lnTo>
                    <a:lnTo>
                      <a:pt x="f1106" y="f1158"/>
                    </a:lnTo>
                    <a:lnTo>
                      <a:pt x="f1106" y="f1185"/>
                    </a:lnTo>
                    <a:lnTo>
                      <a:pt x="f1106" y="f1161"/>
                    </a:lnTo>
                    <a:lnTo>
                      <a:pt x="f1186" y="f259"/>
                    </a:lnTo>
                    <a:lnTo>
                      <a:pt x="f1187" y="f1161"/>
                    </a:lnTo>
                    <a:lnTo>
                      <a:pt x="f1188" y="f1161"/>
                    </a:lnTo>
                    <a:lnTo>
                      <a:pt x="f1088" y="f259"/>
                    </a:lnTo>
                    <a:lnTo>
                      <a:pt x="f1087" y="f258"/>
                    </a:lnTo>
                    <a:lnTo>
                      <a:pt x="f1189" y="f257"/>
                    </a:lnTo>
                    <a:lnTo>
                      <a:pt x="f1189" y="f1190"/>
                    </a:lnTo>
                    <a:lnTo>
                      <a:pt x="f1191" y="f252"/>
                    </a:lnTo>
                    <a:lnTo>
                      <a:pt x="f1086" y="f1192"/>
                    </a:lnTo>
                    <a:lnTo>
                      <a:pt x="f1084" y="f1193"/>
                    </a:lnTo>
                    <a:lnTo>
                      <a:pt x="f1194" y="f246"/>
                    </a:lnTo>
                    <a:lnTo>
                      <a:pt x="f1195" y="f1196"/>
                    </a:lnTo>
                    <a:lnTo>
                      <a:pt x="f1025" y="f242"/>
                    </a:lnTo>
                    <a:lnTo>
                      <a:pt x="f1195" y="f242"/>
                    </a:lnTo>
                    <a:lnTo>
                      <a:pt x="f1189" y="f246"/>
                    </a:lnTo>
                    <a:lnTo>
                      <a:pt x="f1087" y="f246"/>
                    </a:lnTo>
                    <a:lnTo>
                      <a:pt x="f1188" y="f248"/>
                    </a:lnTo>
                    <a:lnTo>
                      <a:pt x="f1104" y="f1197"/>
                    </a:lnTo>
                    <a:lnTo>
                      <a:pt x="f1187" y="f1197"/>
                    </a:lnTo>
                    <a:lnTo>
                      <a:pt x="f1103" y="f252"/>
                    </a:lnTo>
                    <a:lnTo>
                      <a:pt x="f1102" y="f857"/>
                    </a:lnTo>
                    <a:lnTo>
                      <a:pt x="f1183" y="f258"/>
                    </a:lnTo>
                    <a:lnTo>
                      <a:pt x="f1198" y="f1161"/>
                    </a:lnTo>
                    <a:lnTo>
                      <a:pt x="f1199" y="f261"/>
                    </a:lnTo>
                    <a:lnTo>
                      <a:pt x="f1164" y="f855"/>
                    </a:lnTo>
                    <a:lnTo>
                      <a:pt x="f1166" y="f1184"/>
                    </a:lnTo>
                    <a:lnTo>
                      <a:pt x="f1166" y="f853"/>
                    </a:lnTo>
                    <a:lnTo>
                      <a:pt x="f1179" y="f850"/>
                    </a:lnTo>
                    <a:close/>
                    <a:moveTo>
                      <a:pt x="f1200" y="f1197"/>
                    </a:moveTo>
                    <a:lnTo>
                      <a:pt x="f1201" y="f1197"/>
                    </a:lnTo>
                    <a:lnTo>
                      <a:pt x="f1202" y="f1197"/>
                    </a:lnTo>
                    <a:lnTo>
                      <a:pt x="f1203" y="f248"/>
                    </a:lnTo>
                    <a:lnTo>
                      <a:pt x="f1203" y="f1193"/>
                    </a:lnTo>
                    <a:lnTo>
                      <a:pt x="f1204" y="f1193"/>
                    </a:lnTo>
                    <a:lnTo>
                      <a:pt x="f1205" y="f244"/>
                    </a:lnTo>
                    <a:lnTo>
                      <a:pt x="f1206" y="f1193"/>
                    </a:lnTo>
                    <a:lnTo>
                      <a:pt x="f1205" y="f248"/>
                    </a:lnTo>
                    <a:lnTo>
                      <a:pt x="f1200" y="f1197"/>
                    </a:lnTo>
                    <a:close/>
                    <a:moveTo>
                      <a:pt x="f1207" y="f246"/>
                    </a:moveTo>
                    <a:lnTo>
                      <a:pt x="f1208" y="f1196"/>
                    </a:lnTo>
                    <a:lnTo>
                      <a:pt x="f1209" y="f242"/>
                    </a:lnTo>
                    <a:lnTo>
                      <a:pt x="f1209" y="f1210"/>
                    </a:lnTo>
                    <a:lnTo>
                      <a:pt x="f1209" y="f238"/>
                    </a:lnTo>
                    <a:lnTo>
                      <a:pt x="f1211" y="f1210"/>
                    </a:lnTo>
                    <a:lnTo>
                      <a:pt x="f1212" y="f1213"/>
                    </a:lnTo>
                    <a:lnTo>
                      <a:pt x="f1207" y="f1210"/>
                    </a:lnTo>
                    <a:lnTo>
                      <a:pt x="f1214" y="f1213"/>
                    </a:lnTo>
                    <a:lnTo>
                      <a:pt x="f1215" y="f242"/>
                    </a:lnTo>
                    <a:lnTo>
                      <a:pt x="f1215" y="f1196"/>
                    </a:lnTo>
                    <a:lnTo>
                      <a:pt x="f1215" y="f244"/>
                    </a:lnTo>
                    <a:lnTo>
                      <a:pt x="f1207" y="f246"/>
                    </a:lnTo>
                    <a:close/>
                    <a:moveTo>
                      <a:pt x="f1216" y="f1161"/>
                    </a:moveTo>
                    <a:lnTo>
                      <a:pt x="f1217" y="f259"/>
                    </a:lnTo>
                    <a:lnTo>
                      <a:pt x="f418" y="f1165"/>
                    </a:lnTo>
                    <a:lnTo>
                      <a:pt x="f1218" y="f258"/>
                    </a:lnTo>
                    <a:lnTo>
                      <a:pt x="f1219" y="f257"/>
                    </a:lnTo>
                    <a:lnTo>
                      <a:pt x="f1217" y="f857"/>
                    </a:lnTo>
                    <a:lnTo>
                      <a:pt x="f418" y="f252"/>
                    </a:lnTo>
                    <a:lnTo>
                      <a:pt x="f1220" y="f252"/>
                    </a:lnTo>
                    <a:lnTo>
                      <a:pt x="f1221" y="f252"/>
                    </a:lnTo>
                    <a:lnTo>
                      <a:pt x="f1222" y="f252"/>
                    </a:lnTo>
                    <a:lnTo>
                      <a:pt x="f2" y="f252"/>
                    </a:lnTo>
                    <a:lnTo>
                      <a:pt x="f1223" y="f252"/>
                    </a:lnTo>
                    <a:lnTo>
                      <a:pt x="f1224" y="f252"/>
                    </a:lnTo>
                    <a:lnTo>
                      <a:pt x="f1225" y="f1197"/>
                    </a:lnTo>
                    <a:lnTo>
                      <a:pt x="f1226" y="f246"/>
                    </a:lnTo>
                    <a:lnTo>
                      <a:pt x="f1218" y="f244"/>
                    </a:lnTo>
                    <a:lnTo>
                      <a:pt x="f1227" y="f246"/>
                    </a:lnTo>
                    <a:lnTo>
                      <a:pt x="f1228" y="f1192"/>
                    </a:lnTo>
                    <a:lnTo>
                      <a:pt x="f1227" y="f252"/>
                    </a:lnTo>
                    <a:lnTo>
                      <a:pt x="f1229" y="f252"/>
                    </a:lnTo>
                    <a:lnTo>
                      <a:pt x="f1230" y="f1231"/>
                    </a:lnTo>
                    <a:lnTo>
                      <a:pt x="f1232" y="f857"/>
                    </a:lnTo>
                    <a:lnTo>
                      <a:pt x="f1230" y="f257"/>
                    </a:lnTo>
                    <a:lnTo>
                      <a:pt x="f1216" y="f1161"/>
                    </a:lnTo>
                    <a:close/>
                    <a:moveTo>
                      <a:pt x="f1233" y="f244"/>
                    </a:moveTo>
                    <a:lnTo>
                      <a:pt x="f1234" y="f1196"/>
                    </a:lnTo>
                    <a:lnTo>
                      <a:pt x="f1235" y="f242"/>
                    </a:lnTo>
                    <a:lnTo>
                      <a:pt x="f1236" y="f1210"/>
                    </a:lnTo>
                    <a:lnTo>
                      <a:pt x="f1235" y="f1237"/>
                    </a:lnTo>
                    <a:lnTo>
                      <a:pt x="f1238" y="f1237"/>
                    </a:lnTo>
                    <a:lnTo>
                      <a:pt x="f1239" y="f1210"/>
                    </a:lnTo>
                    <a:lnTo>
                      <a:pt x="f1240" y="f242"/>
                    </a:lnTo>
                    <a:lnTo>
                      <a:pt x="f1233" y="f244"/>
                    </a:lnTo>
                    <a:close/>
                    <a:moveTo>
                      <a:pt x="f1241" y="f1242"/>
                    </a:moveTo>
                    <a:lnTo>
                      <a:pt x="f1243" y="f236"/>
                    </a:lnTo>
                    <a:lnTo>
                      <a:pt x="f1244" y="f1213"/>
                    </a:lnTo>
                    <a:lnTo>
                      <a:pt x="f1245" y="f242"/>
                    </a:lnTo>
                    <a:lnTo>
                      <a:pt x="f1246" y="f242"/>
                    </a:lnTo>
                    <a:lnTo>
                      <a:pt x="f1246" y="f1213"/>
                    </a:lnTo>
                    <a:lnTo>
                      <a:pt x="f1232" y="f1196"/>
                    </a:lnTo>
                    <a:lnTo>
                      <a:pt x="f1229" y="f244"/>
                    </a:lnTo>
                    <a:lnTo>
                      <a:pt x="f1229" y="f1196"/>
                    </a:lnTo>
                    <a:lnTo>
                      <a:pt x="f1230" y="f1213"/>
                    </a:lnTo>
                    <a:lnTo>
                      <a:pt x="f1232" y="f238"/>
                    </a:lnTo>
                    <a:lnTo>
                      <a:pt x="f1247" y="f238"/>
                    </a:lnTo>
                    <a:lnTo>
                      <a:pt x="f1248" y="f1237"/>
                    </a:lnTo>
                    <a:lnTo>
                      <a:pt x="f1249" y="f1242"/>
                    </a:lnTo>
                    <a:lnTo>
                      <a:pt x="f1250" y="f1242"/>
                    </a:lnTo>
                    <a:lnTo>
                      <a:pt x="f1251" y="f1242"/>
                    </a:lnTo>
                    <a:lnTo>
                      <a:pt x="f1252" y="f7"/>
                    </a:lnTo>
                    <a:lnTo>
                      <a:pt x="f1253" y="f7"/>
                    </a:lnTo>
                    <a:lnTo>
                      <a:pt x="f1241" y="f1242"/>
                    </a:lnTo>
                    <a:close/>
                    <a:moveTo>
                      <a:pt x="f1254" y="f1161"/>
                    </a:moveTo>
                    <a:lnTo>
                      <a:pt x="f1255" y="f261"/>
                    </a:lnTo>
                    <a:lnTo>
                      <a:pt x="f1256" y="f261"/>
                    </a:lnTo>
                    <a:lnTo>
                      <a:pt x="f1257" y="f1185"/>
                    </a:lnTo>
                    <a:lnTo>
                      <a:pt x="f1257" y="f259"/>
                    </a:lnTo>
                    <a:lnTo>
                      <a:pt x="f1258" y="f1165"/>
                    </a:lnTo>
                    <a:lnTo>
                      <a:pt x="f1255" y="f257"/>
                    </a:lnTo>
                    <a:lnTo>
                      <a:pt x="f1254" y="f258"/>
                    </a:lnTo>
                    <a:lnTo>
                      <a:pt x="f1259" y="f258"/>
                    </a:lnTo>
                    <a:lnTo>
                      <a:pt x="f1259" y="f259"/>
                    </a:lnTo>
                    <a:lnTo>
                      <a:pt x="f1254" y="f1161"/>
                    </a:lnTo>
                    <a:close/>
                    <a:moveTo>
                      <a:pt x="f1260" y="f857"/>
                    </a:moveTo>
                    <a:lnTo>
                      <a:pt x="f1260" y="f257"/>
                    </a:lnTo>
                    <a:lnTo>
                      <a:pt x="f328" y="f1165"/>
                    </a:lnTo>
                    <a:lnTo>
                      <a:pt x="f328" y="f259"/>
                    </a:lnTo>
                    <a:lnTo>
                      <a:pt x="f328" y="f1185"/>
                    </a:lnTo>
                    <a:lnTo>
                      <a:pt x="f389" y="f261"/>
                    </a:lnTo>
                    <a:lnTo>
                      <a:pt x="f1261" y="f1165"/>
                    </a:lnTo>
                    <a:lnTo>
                      <a:pt x="f1261" y="f257"/>
                    </a:lnTo>
                    <a:lnTo>
                      <a:pt x="f1262" y="f1167"/>
                    </a:lnTo>
                    <a:lnTo>
                      <a:pt x="f1263" y="f1167"/>
                    </a:lnTo>
                    <a:lnTo>
                      <a:pt x="f335" y="f1193"/>
                    </a:lnTo>
                    <a:lnTo>
                      <a:pt x="f1264" y="f1197"/>
                    </a:lnTo>
                    <a:lnTo>
                      <a:pt x="f1265" y="f246"/>
                    </a:lnTo>
                    <a:lnTo>
                      <a:pt x="f1260" y="f248"/>
                    </a:lnTo>
                    <a:lnTo>
                      <a:pt x="f1266" y="f1197"/>
                    </a:lnTo>
                    <a:lnTo>
                      <a:pt x="f328" y="f248"/>
                    </a:lnTo>
                    <a:lnTo>
                      <a:pt x="f1267" y="f1197"/>
                    </a:lnTo>
                    <a:lnTo>
                      <a:pt x="f1268" y="f1190"/>
                    </a:lnTo>
                    <a:lnTo>
                      <a:pt x="f1267" y="f1231"/>
                    </a:lnTo>
                    <a:lnTo>
                      <a:pt x="f1260" y="f857"/>
                    </a:lnTo>
                    <a:close/>
                    <a:moveTo>
                      <a:pt x="f341" y="f855"/>
                    </a:moveTo>
                    <a:lnTo>
                      <a:pt x="f1269" y="f1158"/>
                    </a:lnTo>
                    <a:lnTo>
                      <a:pt x="f1270" y="f1161"/>
                    </a:lnTo>
                    <a:lnTo>
                      <a:pt x="f1271" y="f259"/>
                    </a:lnTo>
                    <a:lnTo>
                      <a:pt x="f1272" y="f259"/>
                    </a:lnTo>
                    <a:lnTo>
                      <a:pt x="f1273" y="f259"/>
                    </a:lnTo>
                    <a:lnTo>
                      <a:pt x="f1273" y="f258"/>
                    </a:lnTo>
                    <a:lnTo>
                      <a:pt x="f1274" y="f258"/>
                    </a:lnTo>
                    <a:lnTo>
                      <a:pt x="f1275" y="f258"/>
                    </a:lnTo>
                    <a:lnTo>
                      <a:pt x="f1276" y="f257"/>
                    </a:lnTo>
                    <a:lnTo>
                      <a:pt x="f375" y="f857"/>
                    </a:lnTo>
                    <a:lnTo>
                      <a:pt x="f1270" y="f857"/>
                    </a:lnTo>
                    <a:lnTo>
                      <a:pt x="f1269" y="f1165"/>
                    </a:lnTo>
                    <a:lnTo>
                      <a:pt x="f1269" y="f259"/>
                    </a:lnTo>
                    <a:lnTo>
                      <a:pt x="f335" y="f1161"/>
                    </a:lnTo>
                    <a:lnTo>
                      <a:pt x="f1277" y="f261"/>
                    </a:lnTo>
                    <a:lnTo>
                      <a:pt x="f335" y="f855"/>
                    </a:lnTo>
                    <a:lnTo>
                      <a:pt x="f341" y="f855"/>
                    </a:lnTo>
                    <a:close/>
                    <a:moveTo>
                      <a:pt x="f1278" y="f1184"/>
                    </a:moveTo>
                    <a:lnTo>
                      <a:pt x="f371" y="f1156"/>
                    </a:lnTo>
                    <a:lnTo>
                      <a:pt x="f1279" y="f1155"/>
                    </a:lnTo>
                    <a:lnTo>
                      <a:pt x="f365" y="f265"/>
                    </a:lnTo>
                    <a:lnTo>
                      <a:pt x="f1280" y="f265"/>
                    </a:lnTo>
                    <a:lnTo>
                      <a:pt x="f5" y="f851"/>
                    </a:lnTo>
                    <a:lnTo>
                      <a:pt x="f1280" y="f850"/>
                    </a:lnTo>
                    <a:lnTo>
                      <a:pt x="f1281" y="f853"/>
                    </a:lnTo>
                    <a:lnTo>
                      <a:pt x="f1282" y="f1175"/>
                    </a:lnTo>
                    <a:lnTo>
                      <a:pt x="f1282" y="f1158"/>
                    </a:lnTo>
                    <a:lnTo>
                      <a:pt x="f1281" y="f1158"/>
                    </a:lnTo>
                    <a:lnTo>
                      <a:pt x="f1280" y="f261"/>
                    </a:lnTo>
                    <a:lnTo>
                      <a:pt x="f1280" y="f1185"/>
                    </a:lnTo>
                    <a:lnTo>
                      <a:pt x="f1281" y="f258"/>
                    </a:lnTo>
                    <a:lnTo>
                      <a:pt x="f1282" y="f258"/>
                    </a:lnTo>
                    <a:lnTo>
                      <a:pt x="f1283" y="f1165"/>
                    </a:lnTo>
                    <a:lnTo>
                      <a:pt x="f1284" y="f259"/>
                    </a:lnTo>
                    <a:lnTo>
                      <a:pt x="f1278" y="f1158"/>
                    </a:lnTo>
                    <a:lnTo>
                      <a:pt x="f1285" y="f855"/>
                    </a:lnTo>
                    <a:lnTo>
                      <a:pt x="f1274" y="f855"/>
                    </a:lnTo>
                    <a:lnTo>
                      <a:pt x="f1278" y="f1184"/>
                    </a:lnTo>
                    <a:close/>
                    <a:moveTo>
                      <a:pt x="f303" y="f1231"/>
                    </a:moveTo>
                    <a:lnTo>
                      <a:pt x="f1286" y="f252"/>
                    </a:lnTo>
                    <a:lnTo>
                      <a:pt x="f1257" y="f1193"/>
                    </a:lnTo>
                    <a:lnTo>
                      <a:pt x="f1256" y="f248"/>
                    </a:lnTo>
                    <a:lnTo>
                      <a:pt x="f1258" y="f1192"/>
                    </a:lnTo>
                    <a:lnTo>
                      <a:pt x="f303" y="f1231"/>
                    </a:lnTo>
                    <a:close/>
                    <a:moveTo>
                      <a:pt x="f1268" y="f1231"/>
                    </a:moveTo>
                    <a:lnTo>
                      <a:pt x="f1268" y="f1197"/>
                    </a:lnTo>
                    <a:lnTo>
                      <a:pt x="f323" y="f1193"/>
                    </a:lnTo>
                    <a:lnTo>
                      <a:pt x="f309" y="f1197"/>
                    </a:lnTo>
                    <a:lnTo>
                      <a:pt x="f309" y="f1192"/>
                    </a:lnTo>
                    <a:lnTo>
                      <a:pt x="f1287" y="f1231"/>
                    </a:lnTo>
                    <a:lnTo>
                      <a:pt x="f1268" y="f1231"/>
                    </a:lnTo>
                    <a:close/>
                  </a:path>
                </a:pathLst>
              </a:custGeom>
              <a:solidFill>
                <a:srgbClr val="DFDFDF"/>
              </a:solidFill>
              <a:ln w="6345" cap="flat">
                <a:solidFill>
                  <a:srgbClr val="E6E6E6"/>
                </a:solidFill>
                <a:prstDash val="solid"/>
                <a:roun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64" name="Freeform 14">
                <a:extLst>
                  <a:ext uri="{FF2B5EF4-FFF2-40B4-BE49-F238E27FC236}">
                    <a16:creationId xmlns:a16="http://schemas.microsoft.com/office/drawing/2014/main" id="{08A0B42B-CB53-F7C3-E2C8-14BF608D001F}"/>
                  </a:ext>
                </a:extLst>
              </p:cNvPr>
              <p:cNvSpPr/>
              <p:nvPr/>
            </p:nvSpPr>
            <p:spPr>
              <a:xfrm>
                <a:off x="974101" y="3721818"/>
                <a:ext cx="654975" cy="492422"/>
              </a:xfrm>
              <a:custGeom>
                <a:avLst/>
                <a:gdLst>
                  <a:gd name="f0" fmla="val 10800000"/>
                  <a:gd name="f1" fmla="val 5400000"/>
                  <a:gd name="f2" fmla="val 180"/>
                  <a:gd name="f3" fmla="val w"/>
                  <a:gd name="f4" fmla="val h"/>
                  <a:gd name="f5" fmla="val 0"/>
                  <a:gd name="f6" fmla="val 552"/>
                  <a:gd name="f7" fmla="val 415"/>
                  <a:gd name="f8" fmla="val 48"/>
                  <a:gd name="f9" fmla="val 5"/>
                  <a:gd name="f10" fmla="val 43"/>
                  <a:gd name="f11" fmla="val 17"/>
                  <a:gd name="f12" fmla="val 46"/>
                  <a:gd name="f13" fmla="val 22"/>
                  <a:gd name="f14" fmla="val 58"/>
                  <a:gd name="f15" fmla="val 29"/>
                  <a:gd name="f16" fmla="val 60"/>
                  <a:gd name="f17" fmla="val 34"/>
                  <a:gd name="f18" fmla="val 70"/>
                  <a:gd name="f19" fmla="val 36"/>
                  <a:gd name="f20" fmla="val 74"/>
                  <a:gd name="f21" fmla="val 41"/>
                  <a:gd name="f22" fmla="val 84"/>
                  <a:gd name="f23" fmla="val 86"/>
                  <a:gd name="f24" fmla="val 31"/>
                  <a:gd name="f25" fmla="val 89"/>
                  <a:gd name="f26" fmla="val 12"/>
                  <a:gd name="f27" fmla="val 63"/>
                  <a:gd name="f28" fmla="val 8"/>
                  <a:gd name="f29" fmla="val 19"/>
                  <a:gd name="f30" fmla="val 24"/>
                  <a:gd name="f31" fmla="val 3"/>
                  <a:gd name="f32" fmla="val 27"/>
                  <a:gd name="f33" fmla="val 15"/>
                  <a:gd name="f34" fmla="val 242"/>
                  <a:gd name="f35" fmla="val 113"/>
                  <a:gd name="f36" fmla="val 239"/>
                  <a:gd name="f37" fmla="val 235"/>
                  <a:gd name="f38" fmla="val 111"/>
                  <a:gd name="f39" fmla="val 232"/>
                  <a:gd name="f40" fmla="val 106"/>
                  <a:gd name="f41" fmla="val 101"/>
                  <a:gd name="f42" fmla="val 220"/>
                  <a:gd name="f43" fmla="val 215"/>
                  <a:gd name="f44" fmla="val 206"/>
                  <a:gd name="f45" fmla="val 92"/>
                  <a:gd name="f46" fmla="val 192"/>
                  <a:gd name="f47" fmla="val 196"/>
                  <a:gd name="f48" fmla="val 99"/>
                  <a:gd name="f49" fmla="val 104"/>
                  <a:gd name="f50" fmla="val 116"/>
                  <a:gd name="f51" fmla="val 208"/>
                  <a:gd name="f52" fmla="val 123"/>
                  <a:gd name="f53" fmla="val 213"/>
                  <a:gd name="f54" fmla="val 125"/>
                  <a:gd name="f55" fmla="val 223"/>
                  <a:gd name="f56" fmla="val 218"/>
                  <a:gd name="f57" fmla="val 121"/>
                  <a:gd name="f58" fmla="val 118"/>
                  <a:gd name="f59" fmla="val 225"/>
                  <a:gd name="f60" fmla="val 230"/>
                  <a:gd name="f61" fmla="val 130"/>
                  <a:gd name="f62" fmla="val 133"/>
                  <a:gd name="f63" fmla="val 251"/>
                  <a:gd name="f64" fmla="val 135"/>
                  <a:gd name="f65" fmla="val 256"/>
                  <a:gd name="f66" fmla="val 254"/>
                  <a:gd name="f67" fmla="val 128"/>
                  <a:gd name="f68" fmla="val 249"/>
                  <a:gd name="f69" fmla="val 246"/>
                  <a:gd name="f70" fmla="val 332"/>
                  <a:gd name="f71" fmla="val 171"/>
                  <a:gd name="f72" fmla="val 344"/>
                  <a:gd name="f73" fmla="val 166"/>
                  <a:gd name="f74" fmla="val 347"/>
                  <a:gd name="f75" fmla="val 162"/>
                  <a:gd name="f76" fmla="val 159"/>
                  <a:gd name="f77" fmla="val 328"/>
                  <a:gd name="f78" fmla="val 157"/>
                  <a:gd name="f79" fmla="val 323"/>
                  <a:gd name="f80" fmla="val 154"/>
                  <a:gd name="f81" fmla="val 318"/>
                  <a:gd name="f82" fmla="val 297"/>
                  <a:gd name="f83" fmla="val 147"/>
                  <a:gd name="f84" fmla="val 294"/>
                  <a:gd name="f85" fmla="val 152"/>
                  <a:gd name="f86" fmla="val 292"/>
                  <a:gd name="f87" fmla="val 164"/>
                  <a:gd name="f88" fmla="val 349"/>
                  <a:gd name="f89" fmla="val 183"/>
                  <a:gd name="f90" fmla="val 352"/>
                  <a:gd name="f91" fmla="val 190"/>
                  <a:gd name="f92" fmla="val 359"/>
                  <a:gd name="f93" fmla="val 200"/>
                  <a:gd name="f94" fmla="val 366"/>
                  <a:gd name="f95" fmla="val 202"/>
                  <a:gd name="f96" fmla="val 373"/>
                  <a:gd name="f97" fmla="val 378"/>
                  <a:gd name="f98" fmla="val 224"/>
                  <a:gd name="f99" fmla="val 383"/>
                  <a:gd name="f100" fmla="val 227"/>
                  <a:gd name="f101" fmla="val 392"/>
                  <a:gd name="f102" fmla="val 399"/>
                  <a:gd name="f103" fmla="val 411"/>
                  <a:gd name="f104" fmla="val 418"/>
                  <a:gd name="f105" fmla="val 219"/>
                  <a:gd name="f106" fmla="val 421"/>
                  <a:gd name="f107" fmla="val 210"/>
                  <a:gd name="f108" fmla="val 409"/>
                  <a:gd name="f109" fmla="val 205"/>
                  <a:gd name="f110" fmla="val 404"/>
                  <a:gd name="f111" fmla="val 198"/>
                  <a:gd name="f112" fmla="val 385"/>
                  <a:gd name="f113" fmla="val 371"/>
                  <a:gd name="f114" fmla="val 188"/>
                  <a:gd name="f115" fmla="val 181"/>
                  <a:gd name="f116" fmla="val 361"/>
                  <a:gd name="f117" fmla="val 176"/>
                  <a:gd name="f118" fmla="val 354"/>
                  <a:gd name="f119" fmla="val 330"/>
                  <a:gd name="f120" fmla="val 337"/>
                  <a:gd name="f121" fmla="val 340"/>
                  <a:gd name="f122" fmla="val 195"/>
                  <a:gd name="f123" fmla="val 186"/>
                  <a:gd name="f124" fmla="val 325"/>
                  <a:gd name="f125" fmla="val 316"/>
                  <a:gd name="f126" fmla="val 193"/>
                  <a:gd name="f127" fmla="val 547"/>
                  <a:gd name="f128" fmla="val 357"/>
                  <a:gd name="f129" fmla="val 536"/>
                  <a:gd name="f130" fmla="val 531"/>
                  <a:gd name="f131" fmla="val 524"/>
                  <a:gd name="f132" fmla="val 335"/>
                  <a:gd name="f133" fmla="val 519"/>
                  <a:gd name="f134" fmla="val 321"/>
                  <a:gd name="f135" fmla="val 507"/>
                  <a:gd name="f136" fmla="val 306"/>
                  <a:gd name="f137" fmla="val 464"/>
                  <a:gd name="f138" fmla="val 284"/>
                  <a:gd name="f139" fmla="val 442"/>
                  <a:gd name="f140" fmla="val 268"/>
                  <a:gd name="f141" fmla="val 438"/>
                  <a:gd name="f142" fmla="val 270"/>
                  <a:gd name="f143" fmla="val 280"/>
                  <a:gd name="f144" fmla="val 445"/>
                  <a:gd name="f145" fmla="val 296"/>
                  <a:gd name="f146" fmla="val 308"/>
                  <a:gd name="f147" fmla="val 430"/>
                  <a:gd name="f148" fmla="val 426"/>
                  <a:gd name="f149" fmla="val 435"/>
                  <a:gd name="f150" fmla="val 342"/>
                  <a:gd name="f151" fmla="val 447"/>
                  <a:gd name="f152" fmla="val 393"/>
                  <a:gd name="f153" fmla="val 450"/>
                  <a:gd name="f154" fmla="val 400"/>
                  <a:gd name="f155" fmla="val 471"/>
                  <a:gd name="f156" fmla="val 412"/>
                  <a:gd name="f157" fmla="val 476"/>
                  <a:gd name="f158" fmla="val 481"/>
                  <a:gd name="f159" fmla="val 410"/>
                  <a:gd name="f160" fmla="val 483"/>
                  <a:gd name="f161" fmla="val 504"/>
                  <a:gd name="f162" fmla="val 386"/>
                  <a:gd name="f163" fmla="val 528"/>
                  <a:gd name="f164" fmla="val 381"/>
                  <a:gd name="f165" fmla="val 369"/>
                  <a:gd name="f166" fmla="val 362"/>
                  <a:gd name="f167" fmla="+- 0 0 -90"/>
                  <a:gd name="f168" fmla="*/ f3 1 552"/>
                  <a:gd name="f169" fmla="*/ f4 1 415"/>
                  <a:gd name="f170" fmla="+- f7 0 f5"/>
                  <a:gd name="f171" fmla="+- f6 0 f5"/>
                  <a:gd name="f172" fmla="*/ f167 f0 1"/>
                  <a:gd name="f173" fmla="*/ f171 1 552"/>
                  <a:gd name="f174" fmla="*/ f170 1 415"/>
                  <a:gd name="f175" fmla="*/ 73025 f171 1"/>
                  <a:gd name="f176" fmla="*/ 34925 f170 1"/>
                  <a:gd name="f177" fmla="*/ 111125 f171 1"/>
                  <a:gd name="f178" fmla="*/ 57150 f170 1"/>
                  <a:gd name="f179" fmla="*/ 136525 f171 1"/>
                  <a:gd name="f180" fmla="*/ 49212 f170 1"/>
                  <a:gd name="f181" fmla="*/ 141288 f171 1"/>
                  <a:gd name="f182" fmla="*/ 19050 f170 1"/>
                  <a:gd name="f183" fmla="*/ 76200 f171 1"/>
                  <a:gd name="f184" fmla="*/ 7937 f170 1"/>
                  <a:gd name="f185" fmla="*/ 0 f171 1"/>
                  <a:gd name="f186" fmla="*/ 46037 f170 1"/>
                  <a:gd name="f187" fmla="*/ 7938 f171 1"/>
                  <a:gd name="f188" fmla="*/ 23813 f171 1"/>
                  <a:gd name="f189" fmla="*/ 30162 f170 1"/>
                  <a:gd name="f190" fmla="*/ 12700 f171 1"/>
                  <a:gd name="f191" fmla="*/ 373063 f171 1"/>
                  <a:gd name="f192" fmla="*/ 176212 f170 1"/>
                  <a:gd name="f193" fmla="*/ 349250 f171 1"/>
                  <a:gd name="f194" fmla="*/ 133350 f170 1"/>
                  <a:gd name="f195" fmla="*/ 304800 f171 1"/>
                  <a:gd name="f196" fmla="*/ 146050 f170 1"/>
                  <a:gd name="f197" fmla="*/ 327025 f171 1"/>
                  <a:gd name="f198" fmla="*/ 184150 f170 1"/>
                  <a:gd name="f199" fmla="*/ 354013 f171 1"/>
                  <a:gd name="f200" fmla="*/ 198437 f170 1"/>
                  <a:gd name="f201" fmla="*/ 192087 f170 1"/>
                  <a:gd name="f202" fmla="*/ 206375 f170 1"/>
                  <a:gd name="f203" fmla="*/ 406400 f171 1"/>
                  <a:gd name="f204" fmla="*/ 211137 f170 1"/>
                  <a:gd name="f205" fmla="*/ 390525 f171 1"/>
                  <a:gd name="f206" fmla="*/ 179387 f170 1"/>
                  <a:gd name="f207" fmla="*/ 546100 f171 1"/>
                  <a:gd name="f208" fmla="*/ 263525 f170 1"/>
                  <a:gd name="f209" fmla="*/ 520700 f171 1"/>
                  <a:gd name="f210" fmla="*/ 249237 f170 1"/>
                  <a:gd name="f211" fmla="*/ 471488 f171 1"/>
                  <a:gd name="f212" fmla="*/ 233362 f170 1"/>
                  <a:gd name="f213" fmla="*/ 463550 f171 1"/>
                  <a:gd name="f214" fmla="*/ 244475 f170 1"/>
                  <a:gd name="f215" fmla="*/ 527050 f171 1"/>
                  <a:gd name="f216" fmla="*/ 271462 f170 1"/>
                  <a:gd name="f217" fmla="*/ 569913 f171 1"/>
                  <a:gd name="f218" fmla="*/ 317500 f170 1"/>
                  <a:gd name="f219" fmla="*/ 600075 f171 1"/>
                  <a:gd name="f220" fmla="*/ 341312 f170 1"/>
                  <a:gd name="f221" fmla="*/ 622300 f171 1"/>
                  <a:gd name="f222" fmla="*/ 360362 f170 1"/>
                  <a:gd name="f223" fmla="*/ 663575 f171 1"/>
                  <a:gd name="f224" fmla="*/ 347662 f170 1"/>
                  <a:gd name="f225" fmla="*/ 649288 f171 1"/>
                  <a:gd name="f226" fmla="*/ 325437 f170 1"/>
                  <a:gd name="f227" fmla="*/ 611188 f171 1"/>
                  <a:gd name="f228" fmla="*/ 301625 f170 1"/>
                  <a:gd name="f229" fmla="*/ 581025 f171 1"/>
                  <a:gd name="f230" fmla="*/ 287337 f170 1"/>
                  <a:gd name="f231" fmla="*/ 554038 f171 1"/>
                  <a:gd name="f232" fmla="*/ 290512 f170 1"/>
                  <a:gd name="f233" fmla="*/ 539750 f171 1"/>
                  <a:gd name="f234" fmla="*/ 309562 f170 1"/>
                  <a:gd name="f235" fmla="*/ 515938 f171 1"/>
                  <a:gd name="f236" fmla="*/ 320675 f170 1"/>
                  <a:gd name="f237" fmla="*/ 850900 f171 1"/>
                  <a:gd name="f238" fmla="*/ 550862 f170 1"/>
                  <a:gd name="f239" fmla="*/ 823913 f171 1"/>
                  <a:gd name="f240" fmla="*/ 509587 f170 1"/>
                  <a:gd name="f241" fmla="*/ 701675 f171 1"/>
                  <a:gd name="f242" fmla="*/ 425450 f170 1"/>
                  <a:gd name="f243" fmla="*/ 706438 f171 1"/>
                  <a:gd name="f244" fmla="*/ 469900 f170 1"/>
                  <a:gd name="f245" fmla="*/ 676275 f171 1"/>
                  <a:gd name="f246" fmla="*/ 512762 f170 1"/>
                  <a:gd name="f247" fmla="*/ 709613 f171 1"/>
                  <a:gd name="f248" fmla="*/ 623887 f170 1"/>
                  <a:gd name="f249" fmla="*/ 755650 f171 1"/>
                  <a:gd name="f250" fmla="*/ 658812 f170 1"/>
                  <a:gd name="f251" fmla="*/ 800100 f171 1"/>
                  <a:gd name="f252" fmla="*/ 612775 f170 1"/>
                  <a:gd name="f253" fmla="*/ 876300 f171 1"/>
                  <a:gd name="f254" fmla="*/ 574675 f170 1"/>
                  <a:gd name="f255" fmla="*/ f172 1 f2"/>
                  <a:gd name="f256" fmla="*/ f175 1 552"/>
                  <a:gd name="f257" fmla="*/ f176 1 415"/>
                  <a:gd name="f258" fmla="*/ f177 1 552"/>
                  <a:gd name="f259" fmla="*/ f178 1 415"/>
                  <a:gd name="f260" fmla="*/ f179 1 552"/>
                  <a:gd name="f261" fmla="*/ f180 1 415"/>
                  <a:gd name="f262" fmla="*/ f181 1 552"/>
                  <a:gd name="f263" fmla="*/ f182 1 415"/>
                  <a:gd name="f264" fmla="*/ f183 1 552"/>
                  <a:gd name="f265" fmla="*/ f184 1 415"/>
                  <a:gd name="f266" fmla="*/ f185 1 552"/>
                  <a:gd name="f267" fmla="*/ f186 1 415"/>
                  <a:gd name="f268" fmla="*/ f187 1 552"/>
                  <a:gd name="f269" fmla="*/ f188 1 552"/>
                  <a:gd name="f270" fmla="*/ f189 1 415"/>
                  <a:gd name="f271" fmla="*/ f190 1 552"/>
                  <a:gd name="f272" fmla="*/ f191 1 552"/>
                  <a:gd name="f273" fmla="*/ f192 1 415"/>
                  <a:gd name="f274" fmla="*/ f193 1 552"/>
                  <a:gd name="f275" fmla="*/ f194 1 415"/>
                  <a:gd name="f276" fmla="*/ f195 1 552"/>
                  <a:gd name="f277" fmla="*/ f196 1 415"/>
                  <a:gd name="f278" fmla="*/ f197 1 552"/>
                  <a:gd name="f279" fmla="*/ f198 1 415"/>
                  <a:gd name="f280" fmla="*/ f199 1 552"/>
                  <a:gd name="f281" fmla="*/ f200 1 415"/>
                  <a:gd name="f282" fmla="*/ f201 1 415"/>
                  <a:gd name="f283" fmla="*/ f202 1 415"/>
                  <a:gd name="f284" fmla="*/ f203 1 552"/>
                  <a:gd name="f285" fmla="*/ f204 1 415"/>
                  <a:gd name="f286" fmla="*/ f205 1 552"/>
                  <a:gd name="f287" fmla="*/ f206 1 415"/>
                  <a:gd name="f288" fmla="*/ f207 1 552"/>
                  <a:gd name="f289" fmla="*/ f208 1 415"/>
                  <a:gd name="f290" fmla="*/ f209 1 552"/>
                  <a:gd name="f291" fmla="*/ f210 1 415"/>
                  <a:gd name="f292" fmla="*/ f211 1 552"/>
                  <a:gd name="f293" fmla="*/ f212 1 415"/>
                  <a:gd name="f294" fmla="*/ f213 1 552"/>
                  <a:gd name="f295" fmla="*/ f214 1 415"/>
                  <a:gd name="f296" fmla="*/ f215 1 552"/>
                  <a:gd name="f297" fmla="*/ f216 1 415"/>
                  <a:gd name="f298" fmla="*/ f217 1 552"/>
                  <a:gd name="f299" fmla="*/ f218 1 415"/>
                  <a:gd name="f300" fmla="*/ f219 1 552"/>
                  <a:gd name="f301" fmla="*/ f220 1 415"/>
                  <a:gd name="f302" fmla="*/ f221 1 552"/>
                  <a:gd name="f303" fmla="*/ f222 1 415"/>
                  <a:gd name="f304" fmla="*/ f223 1 552"/>
                  <a:gd name="f305" fmla="*/ f224 1 415"/>
                  <a:gd name="f306" fmla="*/ f225 1 552"/>
                  <a:gd name="f307" fmla="*/ f226 1 415"/>
                  <a:gd name="f308" fmla="*/ f227 1 552"/>
                  <a:gd name="f309" fmla="*/ f228 1 415"/>
                  <a:gd name="f310" fmla="*/ f229 1 552"/>
                  <a:gd name="f311" fmla="*/ f230 1 415"/>
                  <a:gd name="f312" fmla="*/ f231 1 552"/>
                  <a:gd name="f313" fmla="*/ f232 1 415"/>
                  <a:gd name="f314" fmla="*/ f233 1 552"/>
                  <a:gd name="f315" fmla="*/ f234 1 415"/>
                  <a:gd name="f316" fmla="*/ f235 1 552"/>
                  <a:gd name="f317" fmla="*/ f236 1 415"/>
                  <a:gd name="f318" fmla="*/ f237 1 552"/>
                  <a:gd name="f319" fmla="*/ f238 1 415"/>
                  <a:gd name="f320" fmla="*/ f239 1 552"/>
                  <a:gd name="f321" fmla="*/ f240 1 415"/>
                  <a:gd name="f322" fmla="*/ f241 1 552"/>
                  <a:gd name="f323" fmla="*/ f242 1 415"/>
                  <a:gd name="f324" fmla="*/ f243 1 552"/>
                  <a:gd name="f325" fmla="*/ f244 1 415"/>
                  <a:gd name="f326" fmla="*/ f245 1 552"/>
                  <a:gd name="f327" fmla="*/ f246 1 415"/>
                  <a:gd name="f328" fmla="*/ f247 1 552"/>
                  <a:gd name="f329" fmla="*/ f248 1 415"/>
                  <a:gd name="f330" fmla="*/ f249 1 552"/>
                  <a:gd name="f331" fmla="*/ f250 1 415"/>
                  <a:gd name="f332" fmla="*/ f251 1 552"/>
                  <a:gd name="f333" fmla="*/ f252 1 415"/>
                  <a:gd name="f334" fmla="*/ f253 1 552"/>
                  <a:gd name="f335" fmla="*/ f254 1 415"/>
                  <a:gd name="f336" fmla="*/ 0 1 f173"/>
                  <a:gd name="f337" fmla="*/ f6 1 f173"/>
                  <a:gd name="f338" fmla="*/ 0 1 f174"/>
                  <a:gd name="f339" fmla="*/ f7 1 f174"/>
                  <a:gd name="f340" fmla="+- f255 0 f1"/>
                  <a:gd name="f341" fmla="*/ f256 1 f173"/>
                  <a:gd name="f342" fmla="*/ f257 1 f174"/>
                  <a:gd name="f343" fmla="*/ f258 1 f173"/>
                  <a:gd name="f344" fmla="*/ f259 1 f174"/>
                  <a:gd name="f345" fmla="*/ f260 1 f173"/>
                  <a:gd name="f346" fmla="*/ f261 1 f174"/>
                  <a:gd name="f347" fmla="*/ f262 1 f173"/>
                  <a:gd name="f348" fmla="*/ f263 1 f174"/>
                  <a:gd name="f349" fmla="*/ f264 1 f173"/>
                  <a:gd name="f350" fmla="*/ f265 1 f174"/>
                  <a:gd name="f351" fmla="*/ f266 1 f173"/>
                  <a:gd name="f352" fmla="*/ f267 1 f174"/>
                  <a:gd name="f353" fmla="*/ f268 1 f173"/>
                  <a:gd name="f354" fmla="*/ f269 1 f173"/>
                  <a:gd name="f355" fmla="*/ f270 1 f174"/>
                  <a:gd name="f356" fmla="*/ f271 1 f173"/>
                  <a:gd name="f357" fmla="*/ f272 1 f173"/>
                  <a:gd name="f358" fmla="*/ f273 1 f174"/>
                  <a:gd name="f359" fmla="*/ f274 1 f173"/>
                  <a:gd name="f360" fmla="*/ f275 1 f174"/>
                  <a:gd name="f361" fmla="*/ f276 1 f173"/>
                  <a:gd name="f362" fmla="*/ f277 1 f174"/>
                  <a:gd name="f363" fmla="*/ f278 1 f173"/>
                  <a:gd name="f364" fmla="*/ f279 1 f174"/>
                  <a:gd name="f365" fmla="*/ f280 1 f173"/>
                  <a:gd name="f366" fmla="*/ f281 1 f174"/>
                  <a:gd name="f367" fmla="*/ f282 1 f174"/>
                  <a:gd name="f368" fmla="*/ f283 1 f174"/>
                  <a:gd name="f369" fmla="*/ f284 1 f173"/>
                  <a:gd name="f370" fmla="*/ f285 1 f174"/>
                  <a:gd name="f371" fmla="*/ f286 1 f173"/>
                  <a:gd name="f372" fmla="*/ f287 1 f174"/>
                  <a:gd name="f373" fmla="*/ f288 1 f173"/>
                  <a:gd name="f374" fmla="*/ f289 1 f174"/>
                  <a:gd name="f375" fmla="*/ f290 1 f173"/>
                  <a:gd name="f376" fmla="*/ f291 1 f174"/>
                  <a:gd name="f377" fmla="*/ f292 1 f173"/>
                  <a:gd name="f378" fmla="*/ f293 1 f174"/>
                  <a:gd name="f379" fmla="*/ f294 1 f173"/>
                  <a:gd name="f380" fmla="*/ f295 1 f174"/>
                  <a:gd name="f381" fmla="*/ f296 1 f173"/>
                  <a:gd name="f382" fmla="*/ f297 1 f174"/>
                  <a:gd name="f383" fmla="*/ f298 1 f173"/>
                  <a:gd name="f384" fmla="*/ f299 1 f174"/>
                  <a:gd name="f385" fmla="*/ f300 1 f173"/>
                  <a:gd name="f386" fmla="*/ f301 1 f174"/>
                  <a:gd name="f387" fmla="*/ f302 1 f173"/>
                  <a:gd name="f388" fmla="*/ f303 1 f174"/>
                  <a:gd name="f389" fmla="*/ f304 1 f173"/>
                  <a:gd name="f390" fmla="*/ f305 1 f174"/>
                  <a:gd name="f391" fmla="*/ f306 1 f173"/>
                  <a:gd name="f392" fmla="*/ f307 1 f174"/>
                  <a:gd name="f393" fmla="*/ f308 1 f173"/>
                  <a:gd name="f394" fmla="*/ f309 1 f174"/>
                  <a:gd name="f395" fmla="*/ f310 1 f173"/>
                  <a:gd name="f396" fmla="*/ f311 1 f174"/>
                  <a:gd name="f397" fmla="*/ f312 1 f173"/>
                  <a:gd name="f398" fmla="*/ f313 1 f174"/>
                  <a:gd name="f399" fmla="*/ f314 1 f173"/>
                  <a:gd name="f400" fmla="*/ f315 1 f174"/>
                  <a:gd name="f401" fmla="*/ f316 1 f173"/>
                  <a:gd name="f402" fmla="*/ f317 1 f174"/>
                  <a:gd name="f403" fmla="*/ f318 1 f173"/>
                  <a:gd name="f404" fmla="*/ f319 1 f174"/>
                  <a:gd name="f405" fmla="*/ f320 1 f173"/>
                  <a:gd name="f406" fmla="*/ f321 1 f174"/>
                  <a:gd name="f407" fmla="*/ f322 1 f173"/>
                  <a:gd name="f408" fmla="*/ f323 1 f174"/>
                  <a:gd name="f409" fmla="*/ f324 1 f173"/>
                  <a:gd name="f410" fmla="*/ f325 1 f174"/>
                  <a:gd name="f411" fmla="*/ f326 1 f173"/>
                  <a:gd name="f412" fmla="*/ f327 1 f174"/>
                  <a:gd name="f413" fmla="*/ f328 1 f173"/>
                  <a:gd name="f414" fmla="*/ f329 1 f174"/>
                  <a:gd name="f415" fmla="*/ f330 1 f173"/>
                  <a:gd name="f416" fmla="*/ f331 1 f174"/>
                  <a:gd name="f417" fmla="*/ f332 1 f173"/>
                  <a:gd name="f418" fmla="*/ f333 1 f174"/>
                  <a:gd name="f419" fmla="*/ f334 1 f173"/>
                  <a:gd name="f420" fmla="*/ f335 1 f174"/>
                  <a:gd name="f421" fmla="*/ f336 f168 1"/>
                  <a:gd name="f422" fmla="*/ f337 f168 1"/>
                  <a:gd name="f423" fmla="*/ f339 f169 1"/>
                  <a:gd name="f424" fmla="*/ f338 f169 1"/>
                  <a:gd name="f425" fmla="*/ f341 f168 1"/>
                  <a:gd name="f426" fmla="*/ f342 f169 1"/>
                  <a:gd name="f427" fmla="*/ f343 f168 1"/>
                  <a:gd name="f428" fmla="*/ f344 f169 1"/>
                  <a:gd name="f429" fmla="*/ f345 f168 1"/>
                  <a:gd name="f430" fmla="*/ f346 f169 1"/>
                  <a:gd name="f431" fmla="*/ f347 f168 1"/>
                  <a:gd name="f432" fmla="*/ f348 f169 1"/>
                  <a:gd name="f433" fmla="*/ f349 f168 1"/>
                  <a:gd name="f434" fmla="*/ f350 f169 1"/>
                  <a:gd name="f435" fmla="*/ f351 f168 1"/>
                  <a:gd name="f436" fmla="*/ f352 f169 1"/>
                  <a:gd name="f437" fmla="*/ f353 f168 1"/>
                  <a:gd name="f438" fmla="*/ f354 f168 1"/>
                  <a:gd name="f439" fmla="*/ f355 f169 1"/>
                  <a:gd name="f440" fmla="*/ f356 f168 1"/>
                  <a:gd name="f441" fmla="*/ f357 f168 1"/>
                  <a:gd name="f442" fmla="*/ f358 f169 1"/>
                  <a:gd name="f443" fmla="*/ f359 f168 1"/>
                  <a:gd name="f444" fmla="*/ f360 f169 1"/>
                  <a:gd name="f445" fmla="*/ f361 f168 1"/>
                  <a:gd name="f446" fmla="*/ f362 f169 1"/>
                  <a:gd name="f447" fmla="*/ f363 f168 1"/>
                  <a:gd name="f448" fmla="*/ f364 f169 1"/>
                  <a:gd name="f449" fmla="*/ f365 f168 1"/>
                  <a:gd name="f450" fmla="*/ f366 f169 1"/>
                  <a:gd name="f451" fmla="*/ f367 f169 1"/>
                  <a:gd name="f452" fmla="*/ f368 f169 1"/>
                  <a:gd name="f453" fmla="*/ f369 f168 1"/>
                  <a:gd name="f454" fmla="*/ f370 f169 1"/>
                  <a:gd name="f455" fmla="*/ f371 f168 1"/>
                  <a:gd name="f456" fmla="*/ f372 f169 1"/>
                  <a:gd name="f457" fmla="*/ f373 f168 1"/>
                  <a:gd name="f458" fmla="*/ f374 f169 1"/>
                  <a:gd name="f459" fmla="*/ f375 f168 1"/>
                  <a:gd name="f460" fmla="*/ f376 f169 1"/>
                  <a:gd name="f461" fmla="*/ f377 f168 1"/>
                  <a:gd name="f462" fmla="*/ f378 f169 1"/>
                  <a:gd name="f463" fmla="*/ f379 f168 1"/>
                  <a:gd name="f464" fmla="*/ f380 f169 1"/>
                  <a:gd name="f465" fmla="*/ f381 f168 1"/>
                  <a:gd name="f466" fmla="*/ f382 f169 1"/>
                  <a:gd name="f467" fmla="*/ f383 f168 1"/>
                  <a:gd name="f468" fmla="*/ f384 f169 1"/>
                  <a:gd name="f469" fmla="*/ f385 f168 1"/>
                  <a:gd name="f470" fmla="*/ f386 f169 1"/>
                  <a:gd name="f471" fmla="*/ f387 f168 1"/>
                  <a:gd name="f472" fmla="*/ f388 f169 1"/>
                  <a:gd name="f473" fmla="*/ f389 f168 1"/>
                  <a:gd name="f474" fmla="*/ f390 f169 1"/>
                  <a:gd name="f475" fmla="*/ f391 f168 1"/>
                  <a:gd name="f476" fmla="*/ f392 f169 1"/>
                  <a:gd name="f477" fmla="*/ f393 f168 1"/>
                  <a:gd name="f478" fmla="*/ f394 f169 1"/>
                  <a:gd name="f479" fmla="*/ f395 f168 1"/>
                  <a:gd name="f480" fmla="*/ f396 f169 1"/>
                  <a:gd name="f481" fmla="*/ f397 f168 1"/>
                  <a:gd name="f482" fmla="*/ f398 f169 1"/>
                  <a:gd name="f483" fmla="*/ f399 f168 1"/>
                  <a:gd name="f484" fmla="*/ f400 f169 1"/>
                  <a:gd name="f485" fmla="*/ f401 f168 1"/>
                  <a:gd name="f486" fmla="*/ f402 f169 1"/>
                  <a:gd name="f487" fmla="*/ f403 f168 1"/>
                  <a:gd name="f488" fmla="*/ f404 f169 1"/>
                  <a:gd name="f489" fmla="*/ f405 f168 1"/>
                  <a:gd name="f490" fmla="*/ f406 f169 1"/>
                  <a:gd name="f491" fmla="*/ f407 f168 1"/>
                  <a:gd name="f492" fmla="*/ f408 f169 1"/>
                  <a:gd name="f493" fmla="*/ f409 f168 1"/>
                  <a:gd name="f494" fmla="*/ f410 f169 1"/>
                  <a:gd name="f495" fmla="*/ f411 f168 1"/>
                  <a:gd name="f496" fmla="*/ f412 f169 1"/>
                  <a:gd name="f497" fmla="*/ f413 f168 1"/>
                  <a:gd name="f498" fmla="*/ f414 f169 1"/>
                  <a:gd name="f499" fmla="*/ f415 f168 1"/>
                  <a:gd name="f500" fmla="*/ f416 f169 1"/>
                  <a:gd name="f501" fmla="*/ f417 f168 1"/>
                  <a:gd name="f502" fmla="*/ f418 f169 1"/>
                  <a:gd name="f503" fmla="*/ f419 f168 1"/>
                  <a:gd name="f504" fmla="*/ f420 f169 1"/>
                </a:gdLst>
                <a:ahLst/>
                <a:cxnLst>
                  <a:cxn ang="3cd4">
                    <a:pos x="hc" y="t"/>
                  </a:cxn>
                  <a:cxn ang="0">
                    <a:pos x="r" y="vc"/>
                  </a:cxn>
                  <a:cxn ang="cd4">
                    <a:pos x="hc" y="b"/>
                  </a:cxn>
                  <a:cxn ang="cd2">
                    <a:pos x="l" y="vc"/>
                  </a:cxn>
                  <a:cxn ang="f340">
                    <a:pos x="f425" y="f426"/>
                  </a:cxn>
                  <a:cxn ang="f340">
                    <a:pos x="f427" y="f428"/>
                  </a:cxn>
                  <a:cxn ang="f340">
                    <a:pos x="f429" y="f430"/>
                  </a:cxn>
                  <a:cxn ang="f340">
                    <a:pos x="f431" y="f432"/>
                  </a:cxn>
                  <a:cxn ang="f340">
                    <a:pos x="f433" y="f434"/>
                  </a:cxn>
                  <a:cxn ang="f340">
                    <a:pos x="f435" y="f436"/>
                  </a:cxn>
                  <a:cxn ang="f340">
                    <a:pos x="f437" y="f430"/>
                  </a:cxn>
                  <a:cxn ang="f340">
                    <a:pos x="f438" y="f439"/>
                  </a:cxn>
                  <a:cxn ang="f340">
                    <a:pos x="f440" y="f439"/>
                  </a:cxn>
                  <a:cxn ang="f340">
                    <a:pos x="f441" y="f442"/>
                  </a:cxn>
                  <a:cxn ang="f340">
                    <a:pos x="f443" y="f444"/>
                  </a:cxn>
                  <a:cxn ang="f340">
                    <a:pos x="f445" y="f446"/>
                  </a:cxn>
                  <a:cxn ang="f340">
                    <a:pos x="f447" y="f448"/>
                  </a:cxn>
                  <a:cxn ang="f340">
                    <a:pos x="f449" y="f450"/>
                  </a:cxn>
                  <a:cxn ang="f340">
                    <a:pos x="f449" y="f451"/>
                  </a:cxn>
                  <a:cxn ang="f340">
                    <a:pos x="f441" y="f452"/>
                  </a:cxn>
                  <a:cxn ang="f340">
                    <a:pos x="f453" y="f454"/>
                  </a:cxn>
                  <a:cxn ang="f340">
                    <a:pos x="f455" y="f456"/>
                  </a:cxn>
                  <a:cxn ang="f340">
                    <a:pos x="f457" y="f458"/>
                  </a:cxn>
                  <a:cxn ang="f340">
                    <a:pos x="f459" y="f460"/>
                  </a:cxn>
                  <a:cxn ang="f340">
                    <a:pos x="f461" y="f462"/>
                  </a:cxn>
                  <a:cxn ang="f340">
                    <a:pos x="f463" y="f464"/>
                  </a:cxn>
                  <a:cxn ang="f340">
                    <a:pos x="f465" y="f466"/>
                  </a:cxn>
                  <a:cxn ang="f340">
                    <a:pos x="f467" y="f468"/>
                  </a:cxn>
                  <a:cxn ang="f340">
                    <a:pos x="f469" y="f470"/>
                  </a:cxn>
                  <a:cxn ang="f340">
                    <a:pos x="f471" y="f472"/>
                  </a:cxn>
                  <a:cxn ang="f340">
                    <a:pos x="f473" y="f474"/>
                  </a:cxn>
                  <a:cxn ang="f340">
                    <a:pos x="f475" y="f476"/>
                  </a:cxn>
                  <a:cxn ang="f340">
                    <a:pos x="f477" y="f478"/>
                  </a:cxn>
                  <a:cxn ang="f340">
                    <a:pos x="f479" y="f480"/>
                  </a:cxn>
                  <a:cxn ang="f340">
                    <a:pos x="f481" y="f482"/>
                  </a:cxn>
                  <a:cxn ang="f340">
                    <a:pos x="f483" y="f484"/>
                  </a:cxn>
                  <a:cxn ang="f340">
                    <a:pos x="f485" y="f482"/>
                  </a:cxn>
                  <a:cxn ang="f340">
                    <a:pos x="f485" y="f486"/>
                  </a:cxn>
                  <a:cxn ang="f340">
                    <a:pos x="f487" y="f488"/>
                  </a:cxn>
                  <a:cxn ang="f340">
                    <a:pos x="f489" y="f490"/>
                  </a:cxn>
                  <a:cxn ang="f340">
                    <a:pos x="f491" y="f492"/>
                  </a:cxn>
                  <a:cxn ang="f340">
                    <a:pos x="f493" y="f494"/>
                  </a:cxn>
                  <a:cxn ang="f340">
                    <a:pos x="f495" y="f496"/>
                  </a:cxn>
                  <a:cxn ang="f340">
                    <a:pos x="f497" y="f498"/>
                  </a:cxn>
                  <a:cxn ang="f340">
                    <a:pos x="f499" y="f500"/>
                  </a:cxn>
                  <a:cxn ang="f340">
                    <a:pos x="f501" y="f502"/>
                  </a:cxn>
                  <a:cxn ang="f340">
                    <a:pos x="f503" y="f504"/>
                  </a:cxn>
                </a:cxnLst>
                <a:rect l="f421" t="f424" r="f422" b="f423"/>
                <a:pathLst>
                  <a:path w="552" h="415">
                    <a:moveTo>
                      <a:pt x="f8" y="f9"/>
                    </a:moveTo>
                    <a:lnTo>
                      <a:pt x="f10" y="f11"/>
                    </a:lnTo>
                    <a:lnTo>
                      <a:pt x="f12" y="f13"/>
                    </a:lnTo>
                    <a:lnTo>
                      <a:pt x="f14" y="f15"/>
                    </a:lnTo>
                    <a:lnTo>
                      <a:pt x="f16" y="f17"/>
                    </a:lnTo>
                    <a:lnTo>
                      <a:pt x="f18" y="f19"/>
                    </a:lnTo>
                    <a:lnTo>
                      <a:pt x="f20" y="f21"/>
                    </a:lnTo>
                    <a:lnTo>
                      <a:pt x="f22" y="f19"/>
                    </a:lnTo>
                    <a:lnTo>
                      <a:pt x="f23" y="f24"/>
                    </a:lnTo>
                    <a:lnTo>
                      <a:pt x="f23" y="f13"/>
                    </a:lnTo>
                    <a:lnTo>
                      <a:pt x="f25" y="f11"/>
                    </a:lnTo>
                    <a:lnTo>
                      <a:pt x="f25" y="f26"/>
                    </a:lnTo>
                    <a:lnTo>
                      <a:pt x="f22" y="f9"/>
                    </a:lnTo>
                    <a:lnTo>
                      <a:pt x="f27" y="f5"/>
                    </a:lnTo>
                    <a:lnTo>
                      <a:pt x="f8" y="f9"/>
                    </a:lnTo>
                    <a:close/>
                    <a:moveTo>
                      <a:pt x="f28" y="f29"/>
                    </a:moveTo>
                    <a:lnTo>
                      <a:pt x="f5" y="f30"/>
                    </a:lnTo>
                    <a:lnTo>
                      <a:pt x="f5" y="f15"/>
                    </a:lnTo>
                    <a:lnTo>
                      <a:pt x="f5" y="f17"/>
                    </a:lnTo>
                    <a:lnTo>
                      <a:pt x="f31" y="f19"/>
                    </a:lnTo>
                    <a:lnTo>
                      <a:pt x="f9" y="f24"/>
                    </a:lnTo>
                    <a:lnTo>
                      <a:pt x="f28" y="f32"/>
                    </a:lnTo>
                    <a:lnTo>
                      <a:pt x="f33" y="f30"/>
                    </a:lnTo>
                    <a:lnTo>
                      <a:pt x="f33" y="f29"/>
                    </a:lnTo>
                    <a:lnTo>
                      <a:pt x="f11" y="f33"/>
                    </a:lnTo>
                    <a:lnTo>
                      <a:pt x="f26" y="f26"/>
                    </a:lnTo>
                    <a:lnTo>
                      <a:pt x="f28" y="f29"/>
                    </a:lnTo>
                    <a:close/>
                    <a:moveTo>
                      <a:pt x="f34" y="f35"/>
                    </a:moveTo>
                    <a:lnTo>
                      <a:pt x="f36" y="f35"/>
                    </a:lnTo>
                    <a:lnTo>
                      <a:pt x="f37" y="f38"/>
                    </a:lnTo>
                    <a:lnTo>
                      <a:pt x="f39" y="f40"/>
                    </a:lnTo>
                    <a:lnTo>
                      <a:pt x="f39" y="f41"/>
                    </a:lnTo>
                    <a:lnTo>
                      <a:pt x="f42" y="f22"/>
                    </a:lnTo>
                    <a:lnTo>
                      <a:pt x="f43" y="f22"/>
                    </a:lnTo>
                    <a:lnTo>
                      <a:pt x="f44" y="f45"/>
                    </a:lnTo>
                    <a:lnTo>
                      <a:pt x="f46" y="f45"/>
                    </a:lnTo>
                    <a:lnTo>
                      <a:pt x="f47" y="f48"/>
                    </a:lnTo>
                    <a:lnTo>
                      <a:pt x="f47" y="f49"/>
                    </a:lnTo>
                    <a:lnTo>
                      <a:pt x="f44" y="f50"/>
                    </a:lnTo>
                    <a:lnTo>
                      <a:pt x="f51" y="f52"/>
                    </a:lnTo>
                    <a:lnTo>
                      <a:pt x="f53" y="f54"/>
                    </a:lnTo>
                    <a:lnTo>
                      <a:pt x="f55" y="f54"/>
                    </a:lnTo>
                    <a:lnTo>
                      <a:pt x="f56" y="f57"/>
                    </a:lnTo>
                    <a:lnTo>
                      <a:pt x="f55" y="f58"/>
                    </a:lnTo>
                    <a:lnTo>
                      <a:pt x="f55" y="f57"/>
                    </a:lnTo>
                    <a:lnTo>
                      <a:pt x="f59" y="f54"/>
                    </a:lnTo>
                    <a:lnTo>
                      <a:pt x="f60" y="f54"/>
                    </a:lnTo>
                    <a:lnTo>
                      <a:pt x="f37" y="f61"/>
                    </a:lnTo>
                    <a:lnTo>
                      <a:pt x="f36" y="f62"/>
                    </a:lnTo>
                    <a:lnTo>
                      <a:pt x="f63" y="f64"/>
                    </a:lnTo>
                    <a:lnTo>
                      <a:pt x="f65" y="f62"/>
                    </a:lnTo>
                    <a:lnTo>
                      <a:pt x="f66" y="f67"/>
                    </a:lnTo>
                    <a:lnTo>
                      <a:pt x="f68" y="f52"/>
                    </a:lnTo>
                    <a:lnTo>
                      <a:pt x="f69" y="f35"/>
                    </a:lnTo>
                    <a:lnTo>
                      <a:pt x="f34" y="f35"/>
                    </a:lnTo>
                    <a:close/>
                    <a:moveTo>
                      <a:pt x="f70" y="f71"/>
                    </a:moveTo>
                    <a:lnTo>
                      <a:pt x="f72" y="f73"/>
                    </a:lnTo>
                    <a:lnTo>
                      <a:pt x="f74" y="f75"/>
                    </a:lnTo>
                    <a:lnTo>
                      <a:pt x="f72" y="f76"/>
                    </a:lnTo>
                    <a:lnTo>
                      <a:pt x="f77" y="f78"/>
                    </a:lnTo>
                    <a:lnTo>
                      <a:pt x="f79" y="f80"/>
                    </a:lnTo>
                    <a:lnTo>
                      <a:pt x="f81" y="f80"/>
                    </a:lnTo>
                    <a:lnTo>
                      <a:pt x="f82" y="f83"/>
                    </a:lnTo>
                    <a:lnTo>
                      <a:pt x="f84" y="f83"/>
                    </a:lnTo>
                    <a:lnTo>
                      <a:pt x="f84" y="f85"/>
                    </a:lnTo>
                    <a:lnTo>
                      <a:pt x="f86" y="f80"/>
                    </a:lnTo>
                    <a:lnTo>
                      <a:pt x="f86" y="f76"/>
                    </a:lnTo>
                    <a:lnTo>
                      <a:pt x="f81" y="f87"/>
                    </a:lnTo>
                    <a:lnTo>
                      <a:pt x="f70" y="f71"/>
                    </a:lnTo>
                    <a:close/>
                    <a:moveTo>
                      <a:pt x="f88" y="f89"/>
                    </a:moveTo>
                    <a:lnTo>
                      <a:pt x="f90" y="f91"/>
                    </a:lnTo>
                    <a:lnTo>
                      <a:pt x="f92" y="f93"/>
                    </a:lnTo>
                    <a:lnTo>
                      <a:pt x="f94" y="f95"/>
                    </a:lnTo>
                    <a:lnTo>
                      <a:pt x="f96" y="f95"/>
                    </a:lnTo>
                    <a:lnTo>
                      <a:pt x="f97" y="f43"/>
                    </a:lnTo>
                    <a:lnTo>
                      <a:pt x="f97" y="f98"/>
                    </a:lnTo>
                    <a:lnTo>
                      <a:pt x="f99" y="f100"/>
                    </a:lnTo>
                    <a:lnTo>
                      <a:pt x="f101" y="f100"/>
                    </a:lnTo>
                    <a:lnTo>
                      <a:pt x="f102" y="f98"/>
                    </a:lnTo>
                    <a:lnTo>
                      <a:pt x="f103" y="f98"/>
                    </a:lnTo>
                    <a:lnTo>
                      <a:pt x="f104" y="f105"/>
                    </a:lnTo>
                    <a:lnTo>
                      <a:pt x="f106" y="f43"/>
                    </a:lnTo>
                    <a:lnTo>
                      <a:pt x="f104" y="f107"/>
                    </a:lnTo>
                    <a:lnTo>
                      <a:pt x="f108" y="f109"/>
                    </a:lnTo>
                    <a:lnTo>
                      <a:pt x="f110" y="f111"/>
                    </a:lnTo>
                    <a:lnTo>
                      <a:pt x="f101" y="f91"/>
                    </a:lnTo>
                    <a:lnTo>
                      <a:pt x="f112" y="f91"/>
                    </a:lnTo>
                    <a:lnTo>
                      <a:pt x="f96" y="f91"/>
                    </a:lnTo>
                    <a:lnTo>
                      <a:pt x="f113" y="f114"/>
                    </a:lnTo>
                    <a:lnTo>
                      <a:pt x="f94" y="f115"/>
                    </a:lnTo>
                    <a:lnTo>
                      <a:pt x="f116" y="f117"/>
                    </a:lnTo>
                    <a:lnTo>
                      <a:pt x="f118" y="f117"/>
                    </a:lnTo>
                    <a:lnTo>
                      <a:pt x="f88" y="f89"/>
                    </a:lnTo>
                    <a:close/>
                    <a:moveTo>
                      <a:pt x="f119" y="f109"/>
                    </a:moveTo>
                    <a:lnTo>
                      <a:pt x="f120" y="f95"/>
                    </a:lnTo>
                    <a:lnTo>
                      <a:pt x="f121" y="f122"/>
                    </a:lnTo>
                    <a:lnTo>
                      <a:pt x="f120" y="f91"/>
                    </a:lnTo>
                    <a:lnTo>
                      <a:pt x="f70" y="f123"/>
                    </a:lnTo>
                    <a:lnTo>
                      <a:pt x="f124" y="f89"/>
                    </a:lnTo>
                    <a:lnTo>
                      <a:pt x="f125" y="f89"/>
                    </a:lnTo>
                    <a:lnTo>
                      <a:pt x="f79" y="f126"/>
                    </a:lnTo>
                    <a:lnTo>
                      <a:pt x="f124" y="f95"/>
                    </a:lnTo>
                    <a:lnTo>
                      <a:pt x="f119" y="f109"/>
                    </a:lnTo>
                    <a:close/>
                    <a:moveTo>
                      <a:pt x="f127" y="f128"/>
                    </a:moveTo>
                    <a:lnTo>
                      <a:pt x="f129" y="f74"/>
                    </a:lnTo>
                    <a:lnTo>
                      <a:pt x="f130" y="f120"/>
                    </a:lnTo>
                    <a:lnTo>
                      <a:pt x="f131" y="f132"/>
                    </a:lnTo>
                    <a:lnTo>
                      <a:pt x="f133" y="f134"/>
                    </a:lnTo>
                    <a:lnTo>
                      <a:pt x="f135" y="f136"/>
                    </a:lnTo>
                    <a:lnTo>
                      <a:pt x="f137" y="f138"/>
                    </a:lnTo>
                    <a:lnTo>
                      <a:pt x="f139" y="f140"/>
                    </a:lnTo>
                    <a:lnTo>
                      <a:pt x="f141" y="f142"/>
                    </a:lnTo>
                    <a:lnTo>
                      <a:pt x="f141" y="f143"/>
                    </a:lnTo>
                    <a:lnTo>
                      <a:pt x="f144" y="f145"/>
                    </a:lnTo>
                    <a:lnTo>
                      <a:pt x="f141" y="f146"/>
                    </a:lnTo>
                    <a:lnTo>
                      <a:pt x="f147" y="f125"/>
                    </a:lnTo>
                    <a:lnTo>
                      <a:pt x="f148" y="f79"/>
                    </a:lnTo>
                    <a:lnTo>
                      <a:pt x="f149" y="f150"/>
                    </a:lnTo>
                    <a:lnTo>
                      <a:pt x="f144" y="f94"/>
                    </a:lnTo>
                    <a:lnTo>
                      <a:pt x="f151" y="f152"/>
                    </a:lnTo>
                    <a:lnTo>
                      <a:pt x="f153" y="f154"/>
                    </a:lnTo>
                    <a:lnTo>
                      <a:pt x="f155" y="f156"/>
                    </a:lnTo>
                    <a:lnTo>
                      <a:pt x="f157" y="f7"/>
                    </a:lnTo>
                    <a:lnTo>
                      <a:pt x="f158" y="f159"/>
                    </a:lnTo>
                    <a:lnTo>
                      <a:pt x="f160" y="f154"/>
                    </a:lnTo>
                    <a:lnTo>
                      <a:pt x="f161" y="f162"/>
                    </a:lnTo>
                    <a:lnTo>
                      <a:pt x="f163" y="f164"/>
                    </a:lnTo>
                    <a:lnTo>
                      <a:pt x="f127" y="f165"/>
                    </a:lnTo>
                    <a:lnTo>
                      <a:pt x="f6" y="f166"/>
                    </a:lnTo>
                    <a:lnTo>
                      <a:pt x="f127" y="f128"/>
                    </a:lnTo>
                    <a:close/>
                  </a:path>
                </a:pathLst>
              </a:custGeom>
              <a:solidFill>
                <a:srgbClr val="DFDFDF"/>
              </a:solidFill>
              <a:ln w="6345" cap="flat">
                <a:solidFill>
                  <a:srgbClr val="FFFFFF"/>
                </a:solidFill>
                <a:prstDash val="solid"/>
                <a:round/>
              </a:ln>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pic>
            <p:nvPicPr>
              <p:cNvPr id="65" name="Graphic 67">
                <a:extLst>
                  <a:ext uri="{FF2B5EF4-FFF2-40B4-BE49-F238E27FC236}">
                    <a16:creationId xmlns:a16="http://schemas.microsoft.com/office/drawing/2014/main" id="{57ADC4F8-6A35-3EEA-D805-1F9B393091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478" y="4582433"/>
                <a:ext cx="1327160" cy="1327160"/>
              </a:xfrm>
              <a:prstGeom prst="rect">
                <a:avLst/>
              </a:prstGeom>
              <a:noFill/>
              <a:ln cap="flat">
                <a:noFill/>
              </a:ln>
            </p:spPr>
          </p:pic>
          <p:pic>
            <p:nvPicPr>
              <p:cNvPr id="66" name="Graphic 68">
                <a:extLst>
                  <a:ext uri="{FF2B5EF4-FFF2-40B4-BE49-F238E27FC236}">
                    <a16:creationId xmlns:a16="http://schemas.microsoft.com/office/drawing/2014/main" id="{DB08218F-85D7-2869-6BF6-57E5FC4C49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2427" y="4721742"/>
                <a:ext cx="939747" cy="939747"/>
              </a:xfrm>
              <a:prstGeom prst="rect">
                <a:avLst/>
              </a:prstGeom>
              <a:noFill/>
              <a:ln cap="flat">
                <a:noFill/>
              </a:ln>
            </p:spPr>
          </p:pic>
          <p:pic>
            <p:nvPicPr>
              <p:cNvPr id="67" name="Graphic 69">
                <a:extLst>
                  <a:ext uri="{FF2B5EF4-FFF2-40B4-BE49-F238E27FC236}">
                    <a16:creationId xmlns:a16="http://schemas.microsoft.com/office/drawing/2014/main" id="{44D9881B-D2CE-53D7-7D05-6F86B121C7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2005" y="4606161"/>
                <a:ext cx="939747" cy="939747"/>
              </a:xfrm>
              <a:prstGeom prst="rect">
                <a:avLst/>
              </a:prstGeom>
              <a:noFill/>
              <a:ln cap="flat">
                <a:noFill/>
              </a:ln>
            </p:spPr>
          </p:pic>
          <p:pic>
            <p:nvPicPr>
              <p:cNvPr id="68" name="Graphic 70">
                <a:extLst>
                  <a:ext uri="{FF2B5EF4-FFF2-40B4-BE49-F238E27FC236}">
                    <a16:creationId xmlns:a16="http://schemas.microsoft.com/office/drawing/2014/main" id="{F6AB15C2-B738-E887-6D04-88165EE47C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9727" y="4925232"/>
                <a:ext cx="532766" cy="532766"/>
              </a:xfrm>
              <a:prstGeom prst="rect">
                <a:avLst/>
              </a:prstGeom>
              <a:noFill/>
              <a:ln cap="flat">
                <a:noFill/>
              </a:ln>
            </p:spPr>
          </p:pic>
        </p:grpSp>
        <p:grpSp>
          <p:nvGrpSpPr>
            <p:cNvPr id="69" name="Group 58">
              <a:extLst>
                <a:ext uri="{FF2B5EF4-FFF2-40B4-BE49-F238E27FC236}">
                  <a16:creationId xmlns:a16="http://schemas.microsoft.com/office/drawing/2014/main" id="{AEF55E37-8917-1A93-6BFC-0A865F429897}"/>
                </a:ext>
              </a:extLst>
            </p:cNvPr>
            <p:cNvGrpSpPr/>
            <p:nvPr/>
          </p:nvGrpSpPr>
          <p:grpSpPr>
            <a:xfrm>
              <a:off x="781702" y="4003490"/>
              <a:ext cx="6211171" cy="1710376"/>
              <a:chOff x="781702" y="4003490"/>
              <a:chExt cx="6211171" cy="1710376"/>
            </a:xfrm>
          </p:grpSpPr>
          <p:sp>
            <p:nvSpPr>
              <p:cNvPr id="70" name="object 5">
                <a:extLst>
                  <a:ext uri="{FF2B5EF4-FFF2-40B4-BE49-F238E27FC236}">
                    <a16:creationId xmlns:a16="http://schemas.microsoft.com/office/drawing/2014/main" id="{385D9A10-31B7-F8B6-3398-D3AFDAACD8F4}"/>
                  </a:ext>
                </a:extLst>
              </p:cNvPr>
              <p:cNvSpPr txBox="1"/>
              <p:nvPr/>
            </p:nvSpPr>
            <p:spPr>
              <a:xfrm>
                <a:off x="781702" y="4003490"/>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Hawaii</a:t>
                </a:r>
              </a:p>
            </p:txBody>
          </p:sp>
          <p:sp>
            <p:nvSpPr>
              <p:cNvPr id="71" name="object 5">
                <a:extLst>
                  <a:ext uri="{FF2B5EF4-FFF2-40B4-BE49-F238E27FC236}">
                    <a16:creationId xmlns:a16="http://schemas.microsoft.com/office/drawing/2014/main" id="{8E5D7B78-6C09-978F-79AC-72D64A50877E}"/>
                  </a:ext>
                </a:extLst>
              </p:cNvPr>
              <p:cNvSpPr txBox="1"/>
              <p:nvPr/>
            </p:nvSpPr>
            <p:spPr>
              <a:xfrm>
                <a:off x="1931185" y="5453518"/>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Alaska</a:t>
                </a:r>
              </a:p>
            </p:txBody>
          </p:sp>
          <p:sp>
            <p:nvSpPr>
              <p:cNvPr id="72" name="object 5">
                <a:extLst>
                  <a:ext uri="{FF2B5EF4-FFF2-40B4-BE49-F238E27FC236}">
                    <a16:creationId xmlns:a16="http://schemas.microsoft.com/office/drawing/2014/main" id="{A57B17B2-5379-2068-BD9E-713BE3536F59}"/>
                  </a:ext>
                </a:extLst>
              </p:cNvPr>
              <p:cNvSpPr txBox="1"/>
              <p:nvPr/>
            </p:nvSpPr>
            <p:spPr>
              <a:xfrm>
                <a:off x="6361883" y="5474220"/>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Puerto Rico</a:t>
                </a:r>
              </a:p>
            </p:txBody>
          </p:sp>
          <p:sp>
            <p:nvSpPr>
              <p:cNvPr id="73" name="object 5">
                <a:extLst>
                  <a:ext uri="{FF2B5EF4-FFF2-40B4-BE49-F238E27FC236}">
                    <a16:creationId xmlns:a16="http://schemas.microsoft.com/office/drawing/2014/main" id="{34B8A9D1-F149-FDD9-6B03-C71F68C8DCE6}"/>
                  </a:ext>
                </a:extLst>
              </p:cNvPr>
              <p:cNvSpPr txBox="1"/>
              <p:nvPr/>
            </p:nvSpPr>
            <p:spPr>
              <a:xfrm>
                <a:off x="3926241" y="5456810"/>
                <a:ext cx="872118"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US Virgin Islands</a:t>
                </a:r>
              </a:p>
            </p:txBody>
          </p:sp>
          <p:sp>
            <p:nvSpPr>
              <p:cNvPr id="74" name="object 5">
                <a:extLst>
                  <a:ext uri="{FF2B5EF4-FFF2-40B4-BE49-F238E27FC236}">
                    <a16:creationId xmlns:a16="http://schemas.microsoft.com/office/drawing/2014/main" id="{BFCE1071-9151-9478-F4C2-6E6469460AF2}"/>
                  </a:ext>
                </a:extLst>
              </p:cNvPr>
              <p:cNvSpPr txBox="1"/>
              <p:nvPr/>
            </p:nvSpPr>
            <p:spPr>
              <a:xfrm>
                <a:off x="3039538" y="5576642"/>
                <a:ext cx="630990"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Guam</a:t>
                </a:r>
              </a:p>
            </p:txBody>
          </p:sp>
          <p:sp>
            <p:nvSpPr>
              <p:cNvPr id="75" name="object 5">
                <a:extLst>
                  <a:ext uri="{FF2B5EF4-FFF2-40B4-BE49-F238E27FC236}">
                    <a16:creationId xmlns:a16="http://schemas.microsoft.com/office/drawing/2014/main" id="{F41BD40C-56F5-804F-2FDD-15D4D6A56C3A}"/>
                  </a:ext>
                </a:extLst>
              </p:cNvPr>
              <p:cNvSpPr txBox="1"/>
              <p:nvPr/>
            </p:nvSpPr>
            <p:spPr>
              <a:xfrm>
                <a:off x="5018300" y="5424687"/>
                <a:ext cx="872118" cy="137224"/>
              </a:xfrm>
              <a:prstGeom prst="rect">
                <a:avLst/>
              </a:prstGeom>
              <a:noFill/>
              <a:ln cap="flat">
                <a:noFill/>
              </a:ln>
            </p:spPr>
            <p:txBody>
              <a:bodyPr vert="horz" wrap="square" lIns="0" tIns="12701" rIns="0" bIns="0" anchor="t" anchorCtr="1" compatLnSpc="1">
                <a:spAutoFit/>
              </a:bodyPr>
              <a:lstStyle/>
              <a:p>
                <a:pPr marL="12701" marR="5084" lvl="0" indent="0" algn="ctr" defTabSz="914400" rtl="0" fontAlgn="auto" hangingPunct="0">
                  <a:lnSpc>
                    <a:spcPct val="130000"/>
                  </a:lnSpc>
                  <a:spcBef>
                    <a:spcPts val="100"/>
                  </a:spcBef>
                  <a:spcAft>
                    <a:spcPts val="600"/>
                  </a:spcAft>
                  <a:buNone/>
                  <a:tabLst/>
                  <a:defRPr sz="1800" b="0" i="0" u="none" strike="noStrike" kern="0" cap="none" spc="0" baseline="0">
                    <a:solidFill>
                      <a:srgbClr val="000000"/>
                    </a:solidFill>
                    <a:uFillTx/>
                  </a:defRPr>
                </a:pPr>
                <a:r>
                  <a:rPr lang="en-US" sz="600" b="0" i="0" u="none" strike="noStrike" kern="1200" cap="none" spc="0" baseline="0">
                    <a:solidFill>
                      <a:srgbClr val="595959"/>
                    </a:solidFill>
                    <a:uFillTx/>
                    <a:latin typeface="Arial Nova" pitchFamily="34"/>
                    <a:cs typeface="Rockwell"/>
                  </a:rPr>
                  <a:t>American Samoa</a:t>
                </a:r>
              </a:p>
            </p:txBody>
          </p:sp>
        </p:grpSp>
        <p:sp>
          <p:nvSpPr>
            <p:cNvPr id="50" name="Freeform 50">
              <a:extLst>
                <a:ext uri="{FF2B5EF4-FFF2-40B4-BE49-F238E27FC236}">
                  <a16:creationId xmlns:a16="http://schemas.microsoft.com/office/drawing/2014/main" id="{679CC9BE-1E94-C33F-BE65-B836CD1CD49A}"/>
                </a:ext>
              </a:extLst>
            </p:cNvPr>
            <p:cNvSpPr/>
            <p:nvPr/>
          </p:nvSpPr>
          <p:spPr>
            <a:xfrm>
              <a:off x="5900074" y="2672315"/>
              <a:ext cx="1046539" cy="486488"/>
            </a:xfrm>
            <a:custGeom>
              <a:avLst/>
              <a:gdLst>
                <a:gd name="f0" fmla="val 10800000"/>
                <a:gd name="f1" fmla="val 5400000"/>
                <a:gd name="f2" fmla="val 360"/>
                <a:gd name="f3" fmla="val 180"/>
                <a:gd name="f4" fmla="val w"/>
                <a:gd name="f5" fmla="val h"/>
                <a:gd name="f6" fmla="val 0"/>
                <a:gd name="f7" fmla="val 882"/>
                <a:gd name="f8" fmla="val 410"/>
                <a:gd name="f9" fmla="val 786"/>
                <a:gd name="f10" fmla="val 254"/>
                <a:gd name="f11" fmla="val 256"/>
                <a:gd name="f12" fmla="val 793"/>
                <a:gd name="f13" fmla="val 797"/>
                <a:gd name="f14" fmla="val 800"/>
                <a:gd name="f15" fmla="val 790"/>
                <a:gd name="f16" fmla="val 807"/>
                <a:gd name="f17" fmla="val 239"/>
                <a:gd name="f18" fmla="val 802"/>
                <a:gd name="f19" fmla="val 258"/>
                <a:gd name="f20" fmla="val 804"/>
                <a:gd name="f21" fmla="val 814"/>
                <a:gd name="f22" fmla="val 232"/>
                <a:gd name="f23" fmla="val 823"/>
                <a:gd name="f24" fmla="val 211"/>
                <a:gd name="f25" fmla="val 819"/>
                <a:gd name="f26" fmla="val 216"/>
                <a:gd name="f27" fmla="val 842"/>
                <a:gd name="f28" fmla="val 95"/>
                <a:gd name="f29" fmla="val 838"/>
                <a:gd name="f30" fmla="val 85"/>
                <a:gd name="f31" fmla="val 835"/>
                <a:gd name="f32" fmla="val 78"/>
                <a:gd name="f33" fmla="val 830"/>
                <a:gd name="f34" fmla="val 74"/>
                <a:gd name="f35" fmla="val 826"/>
                <a:gd name="f36" fmla="val 816"/>
                <a:gd name="f37" fmla="val 109"/>
                <a:gd name="f38" fmla="val 114"/>
                <a:gd name="f39" fmla="val 812"/>
                <a:gd name="f40" fmla="val 809"/>
                <a:gd name="f41" fmla="val 102"/>
                <a:gd name="f42" fmla="val 90"/>
                <a:gd name="f43" fmla="val 81"/>
                <a:gd name="f44" fmla="val 776"/>
                <a:gd name="f45" fmla="val 762"/>
                <a:gd name="f46" fmla="val 93"/>
                <a:gd name="f47" fmla="val 752"/>
                <a:gd name="f48" fmla="val 97"/>
                <a:gd name="f49" fmla="val 741"/>
                <a:gd name="f50" fmla="val 100"/>
                <a:gd name="f51" fmla="val 738"/>
                <a:gd name="f52" fmla="val 733"/>
                <a:gd name="f53" fmla="val 731"/>
                <a:gd name="f54" fmla="val 67"/>
                <a:gd name="f55" fmla="val 76"/>
                <a:gd name="f56" fmla="val 83"/>
                <a:gd name="f57" fmla="val 755"/>
                <a:gd name="f58" fmla="val 88"/>
                <a:gd name="f59" fmla="val 767"/>
                <a:gd name="f60" fmla="val 69"/>
                <a:gd name="f61" fmla="val 774"/>
                <a:gd name="f62" fmla="val 783"/>
                <a:gd name="f63" fmla="val 57"/>
                <a:gd name="f64" fmla="val 59"/>
                <a:gd name="f65" fmla="val 788"/>
                <a:gd name="f66" fmla="val 50"/>
                <a:gd name="f67" fmla="val 43"/>
                <a:gd name="f68" fmla="val 45"/>
                <a:gd name="f69" fmla="val 48"/>
                <a:gd name="f70" fmla="val 55"/>
                <a:gd name="f71" fmla="val 36"/>
                <a:gd name="f72" fmla="val 24"/>
                <a:gd name="f73" fmla="val 19"/>
                <a:gd name="f74" fmla="val 795"/>
                <a:gd name="f75" fmla="val 14"/>
                <a:gd name="f76" fmla="val 5"/>
                <a:gd name="f77" fmla="val 771"/>
                <a:gd name="f78" fmla="val 12"/>
                <a:gd name="f79" fmla="val 736"/>
                <a:gd name="f80" fmla="val 22"/>
                <a:gd name="f81" fmla="val 700"/>
                <a:gd name="f82" fmla="val 31"/>
                <a:gd name="f83" fmla="val 665"/>
                <a:gd name="f84" fmla="val 40"/>
                <a:gd name="f85" fmla="val 629"/>
                <a:gd name="f86" fmla="val 594"/>
                <a:gd name="f87" fmla="val 558"/>
                <a:gd name="f88" fmla="val 523"/>
                <a:gd name="f89" fmla="val 485"/>
                <a:gd name="f90" fmla="val 450"/>
                <a:gd name="f91" fmla="val 414"/>
                <a:gd name="f92" fmla="val 104"/>
                <a:gd name="f93" fmla="val 379"/>
                <a:gd name="f94" fmla="val 343"/>
                <a:gd name="f95" fmla="val 121"/>
                <a:gd name="f96" fmla="val 308"/>
                <a:gd name="f97" fmla="val 128"/>
                <a:gd name="f98" fmla="val 272"/>
                <a:gd name="f99" fmla="val 138"/>
                <a:gd name="f100" fmla="val 234"/>
                <a:gd name="f101" fmla="val 145"/>
                <a:gd name="f102" fmla="val 142"/>
                <a:gd name="f103" fmla="val 230"/>
                <a:gd name="f104" fmla="val 154"/>
                <a:gd name="f105" fmla="val 161"/>
                <a:gd name="f106" fmla="val 171"/>
                <a:gd name="f107" fmla="val 178"/>
                <a:gd name="f108" fmla="val 225"/>
                <a:gd name="f109" fmla="val 220"/>
                <a:gd name="f110" fmla="val 183"/>
                <a:gd name="f111" fmla="val 215"/>
                <a:gd name="f112" fmla="val 187"/>
                <a:gd name="f113" fmla="val 206"/>
                <a:gd name="f114" fmla="val 213"/>
                <a:gd name="f115" fmla="val 201"/>
                <a:gd name="f116" fmla="val 192"/>
                <a:gd name="f117" fmla="val 182"/>
                <a:gd name="f118" fmla="val 218"/>
                <a:gd name="f119" fmla="val 175"/>
                <a:gd name="f120" fmla="val 223"/>
                <a:gd name="f121" fmla="val 166"/>
                <a:gd name="f122" fmla="val 237"/>
                <a:gd name="f123" fmla="val 163"/>
                <a:gd name="f124" fmla="val 242"/>
                <a:gd name="f125" fmla="val 159"/>
                <a:gd name="f126" fmla="val 244"/>
                <a:gd name="f127" fmla="val 156"/>
                <a:gd name="f128" fmla="val 152"/>
                <a:gd name="f129" fmla="val 235"/>
                <a:gd name="f130" fmla="val 149"/>
                <a:gd name="f131" fmla="val 137"/>
                <a:gd name="f132" fmla="val 133"/>
                <a:gd name="f133" fmla="val 251"/>
                <a:gd name="f134" fmla="val 126"/>
                <a:gd name="f135" fmla="val 263"/>
                <a:gd name="f136" fmla="val 123"/>
                <a:gd name="f137" fmla="val 268"/>
                <a:gd name="f138" fmla="val 119"/>
                <a:gd name="f139" fmla="val 273"/>
                <a:gd name="f140" fmla="val 107"/>
                <a:gd name="f141" fmla="val 280"/>
                <a:gd name="f142" fmla="val 92"/>
                <a:gd name="f143" fmla="val 294"/>
                <a:gd name="f144" fmla="val 71"/>
                <a:gd name="f145" fmla="val 310"/>
                <a:gd name="f146" fmla="val 320"/>
                <a:gd name="f147" fmla="val 322"/>
                <a:gd name="f148" fmla="val 327"/>
                <a:gd name="f149" fmla="val 26"/>
                <a:gd name="f150" fmla="val 344"/>
                <a:gd name="f151" fmla="val 17"/>
                <a:gd name="f152" fmla="val 365"/>
                <a:gd name="f153" fmla="val 367"/>
                <a:gd name="f154" fmla="val 3"/>
                <a:gd name="f155" fmla="val 374"/>
                <a:gd name="f156" fmla="val 403"/>
                <a:gd name="f157" fmla="val 33"/>
                <a:gd name="f158" fmla="val 396"/>
                <a:gd name="f159" fmla="val 64"/>
                <a:gd name="f160" fmla="val 389"/>
                <a:gd name="f161" fmla="val 384"/>
                <a:gd name="f162" fmla="val 377"/>
                <a:gd name="f163" fmla="val 358"/>
                <a:gd name="f164" fmla="val 351"/>
                <a:gd name="f165" fmla="val 341"/>
                <a:gd name="f166" fmla="val 194"/>
                <a:gd name="f167" fmla="val 334"/>
                <a:gd name="f168" fmla="val 199"/>
                <a:gd name="f169" fmla="val 332"/>
                <a:gd name="f170" fmla="val 329"/>
                <a:gd name="f171" fmla="val 246"/>
                <a:gd name="f172" fmla="val 325"/>
                <a:gd name="f173" fmla="val 279"/>
                <a:gd name="f174" fmla="val 296"/>
                <a:gd name="f175" fmla="val 317"/>
                <a:gd name="f176" fmla="val 312"/>
                <a:gd name="f177" fmla="val 315"/>
                <a:gd name="f178" fmla="val 313"/>
                <a:gd name="f179" fmla="val 331"/>
                <a:gd name="f180" fmla="val 350"/>
                <a:gd name="f181" fmla="val 362"/>
                <a:gd name="f182" fmla="val 364"/>
                <a:gd name="f183" fmla="val 336"/>
                <a:gd name="f184" fmla="val 346"/>
                <a:gd name="f185" fmla="val 381"/>
                <a:gd name="f186" fmla="val 395"/>
                <a:gd name="f187" fmla="val 409"/>
                <a:gd name="f188" fmla="val 424"/>
                <a:gd name="f189" fmla="val 438"/>
                <a:gd name="f190" fmla="val 454"/>
                <a:gd name="f191" fmla="val 469"/>
                <a:gd name="f192" fmla="val 483"/>
                <a:gd name="f193" fmla="val 499"/>
                <a:gd name="f194" fmla="val 516"/>
                <a:gd name="f195" fmla="val 532"/>
                <a:gd name="f196" fmla="val 355"/>
                <a:gd name="f197" fmla="val 549"/>
                <a:gd name="f198" fmla="val 566"/>
                <a:gd name="f199" fmla="val 584"/>
                <a:gd name="f200" fmla="val 386"/>
                <a:gd name="f201" fmla="val 601"/>
                <a:gd name="f202" fmla="val 398"/>
                <a:gd name="f203" fmla="val 618"/>
                <a:gd name="f204" fmla="val 634"/>
                <a:gd name="f205" fmla="val 400"/>
                <a:gd name="f206" fmla="val 674"/>
                <a:gd name="f207" fmla="val 672"/>
                <a:gd name="f208" fmla="val 677"/>
                <a:gd name="f209" fmla="val 679"/>
                <a:gd name="f210" fmla="val 681"/>
                <a:gd name="f211" fmla="val 370"/>
                <a:gd name="f212" fmla="val 689"/>
                <a:gd name="f213" fmla="val 693"/>
                <a:gd name="f214" fmla="val 698"/>
                <a:gd name="f215" fmla="val 707"/>
                <a:gd name="f216" fmla="val 719"/>
                <a:gd name="f217" fmla="val 717"/>
                <a:gd name="f218" fmla="val 715"/>
                <a:gd name="f219" fmla="val 289"/>
                <a:gd name="f220" fmla="val 710"/>
                <a:gd name="f221" fmla="val 270"/>
                <a:gd name="f222" fmla="val 275"/>
                <a:gd name="f223" fmla="val 284"/>
                <a:gd name="f224" fmla="val 726"/>
                <a:gd name="f225" fmla="val 729"/>
                <a:gd name="f226" fmla="val 282"/>
                <a:gd name="f227" fmla="val 265"/>
                <a:gd name="f228" fmla="val 748"/>
                <a:gd name="f229" fmla="val 261"/>
                <a:gd name="f230" fmla="val 778"/>
                <a:gd name="f231" fmla="val 781"/>
                <a:gd name="f232" fmla="val 249"/>
                <a:gd name="f233" fmla="val 769"/>
                <a:gd name="f234" fmla="val 228"/>
                <a:gd name="f235" fmla="val 745"/>
                <a:gd name="f236" fmla="val 209"/>
                <a:gd name="f237" fmla="val 757"/>
                <a:gd name="f238" fmla="val 764"/>
                <a:gd name="f239" fmla="val 197"/>
                <a:gd name="f240" fmla="val 173"/>
                <a:gd name="f241" fmla="val 168"/>
                <a:gd name="f242" fmla="val 722"/>
                <a:gd name="f243" fmla="val 164"/>
                <a:gd name="f244" fmla="val 828"/>
                <a:gd name="f245" fmla="val 845"/>
                <a:gd name="f246" fmla="val 112"/>
                <a:gd name="f247" fmla="val 38"/>
                <a:gd name="f248" fmla="val 833"/>
                <a:gd name="f249" fmla="val 52"/>
                <a:gd name="f250" fmla="val 854"/>
                <a:gd name="f251" fmla="val 861"/>
                <a:gd name="f252" fmla="val 856"/>
                <a:gd name="f253" fmla="val 880"/>
                <a:gd name="f254" fmla="val 878"/>
                <a:gd name="f255" fmla="val 871"/>
                <a:gd name="f256" fmla="val 866"/>
                <a:gd name="f257" fmla="val 875"/>
                <a:gd name="f258" fmla="val 868"/>
                <a:gd name="f259" fmla="val 147"/>
                <a:gd name="f260" fmla="val 849"/>
                <a:gd name="f261" fmla="val 847"/>
                <a:gd name="f262" fmla="val 840"/>
                <a:gd name="f263" fmla="val 859"/>
                <a:gd name="f264" fmla="+- 0 0 -90"/>
                <a:gd name="f265" fmla="*/ f4 1 882"/>
                <a:gd name="f266" fmla="*/ f5 1 410"/>
                <a:gd name="f267" fmla="+- f8 0 f6"/>
                <a:gd name="f268" fmla="+- f7 0 f6"/>
                <a:gd name="f269" fmla="*/ f264 f0 1"/>
                <a:gd name="f270" fmla="*/ f268 1 882"/>
                <a:gd name="f271" fmla="*/ f267 1 410"/>
                <a:gd name="f272" fmla="*/ 1270000 f268 1"/>
                <a:gd name="f273" fmla="*/ 406401 f267 1"/>
                <a:gd name="f274" fmla="*/ 1276350 f268 1"/>
                <a:gd name="f275" fmla="*/ 1336675 f268 1"/>
                <a:gd name="f276" fmla="*/ 150813 f267 1"/>
                <a:gd name="f277" fmla="*/ 1295400 f268 1"/>
                <a:gd name="f278" fmla="*/ 134938 f267 1"/>
                <a:gd name="f279" fmla="*/ 1281113 f268 1"/>
                <a:gd name="f280" fmla="*/ 142875 f267 1"/>
                <a:gd name="f281" fmla="*/ 1209675 f268 1"/>
                <a:gd name="f282" fmla="*/ 147638 f267 1"/>
                <a:gd name="f283" fmla="*/ 1160463 f268 1"/>
                <a:gd name="f284" fmla="*/ 106363 f267 1"/>
                <a:gd name="f285" fmla="*/ 1217613 f268 1"/>
                <a:gd name="f286" fmla="*/ 123825 f267 1"/>
                <a:gd name="f287" fmla="*/ 1243013 f268 1"/>
                <a:gd name="f288" fmla="*/ 93663 f267 1"/>
                <a:gd name="f289" fmla="*/ 71438 f267 1"/>
                <a:gd name="f290" fmla="*/ 1265238 f268 1"/>
                <a:gd name="f291" fmla="*/ 30163 f267 1"/>
                <a:gd name="f292" fmla="*/ 1111250 f268 1"/>
                <a:gd name="f293" fmla="*/ 49213 f267 1"/>
                <a:gd name="f294" fmla="*/ 830263 f268 1"/>
                <a:gd name="f295" fmla="*/ 544513 f268 1"/>
                <a:gd name="f296" fmla="*/ 192088 f267 1"/>
                <a:gd name="f297" fmla="*/ 365125 f268 1"/>
                <a:gd name="f298" fmla="*/ 244475 f267 1"/>
                <a:gd name="f299" fmla="*/ 349250 f268 1"/>
                <a:gd name="f300" fmla="*/ 290513 f267 1"/>
                <a:gd name="f301" fmla="*/ 288925 f268 1"/>
                <a:gd name="f302" fmla="*/ 346076 f267 1"/>
                <a:gd name="f303" fmla="*/ 247650 f268 1"/>
                <a:gd name="f304" fmla="*/ 387351 f267 1"/>
                <a:gd name="f305" fmla="*/ 225425 f268 1"/>
                <a:gd name="f306" fmla="*/ 379413 f267 1"/>
                <a:gd name="f307" fmla="*/ 200025 f268 1"/>
                <a:gd name="f308" fmla="*/ 417513 f267 1"/>
                <a:gd name="f309" fmla="*/ 112713 f268 1"/>
                <a:gd name="f310" fmla="*/ 492126 f267 1"/>
                <a:gd name="f311" fmla="*/ 34925 f268 1"/>
                <a:gd name="f312" fmla="*/ 571501 f267 1"/>
                <a:gd name="f313" fmla="*/ 4763 f268 1"/>
                <a:gd name="f314" fmla="*/ 639763 f267 1"/>
                <a:gd name="f315" fmla="*/ 203200 f268 1"/>
                <a:gd name="f316" fmla="*/ 598488 f267 1"/>
                <a:gd name="f317" fmla="*/ 296863 f268 1"/>
                <a:gd name="f318" fmla="*/ 541338 f267 1"/>
                <a:gd name="f319" fmla="*/ 390525 f268 1"/>
                <a:gd name="f320" fmla="*/ 519113 f267 1"/>
                <a:gd name="f321" fmla="*/ 519113 f268 1"/>
                <a:gd name="f322" fmla="*/ 496888 f267 1"/>
                <a:gd name="f323" fmla="*/ 500063 f267 1"/>
                <a:gd name="f324" fmla="*/ 604838 f268 1"/>
                <a:gd name="f325" fmla="*/ 546101 f267 1"/>
                <a:gd name="f326" fmla="*/ 720725 f268 1"/>
                <a:gd name="f327" fmla="*/ 522288 f267 1"/>
                <a:gd name="f328" fmla="*/ 844550 f268 1"/>
                <a:gd name="f329" fmla="*/ 563563 f267 1"/>
                <a:gd name="f330" fmla="*/ 981075 f268 1"/>
                <a:gd name="f331" fmla="*/ 650876 f267 1"/>
                <a:gd name="f332" fmla="*/ 1074738 f268 1"/>
                <a:gd name="f333" fmla="*/ 582613 f267 1"/>
                <a:gd name="f334" fmla="*/ 1093788 f268 1"/>
                <a:gd name="f335" fmla="*/ 533401 f267 1"/>
                <a:gd name="f336" fmla="*/ 1138238 f268 1"/>
                <a:gd name="f337" fmla="*/ 466726 f267 1"/>
                <a:gd name="f338" fmla="*/ 1152525 f268 1"/>
                <a:gd name="f339" fmla="*/ 450851 f267 1"/>
                <a:gd name="f340" fmla="*/ 1223963 f268 1"/>
                <a:gd name="f341" fmla="*/ 409576 f267 1"/>
                <a:gd name="f342" fmla="*/ 365126 f267 1"/>
                <a:gd name="f343" fmla="*/ 1182688 f268 1"/>
                <a:gd name="f344" fmla="*/ 354013 f267 1"/>
                <a:gd name="f345" fmla="*/ 1235075 f268 1"/>
                <a:gd name="f346" fmla="*/ 319088 f267 1"/>
                <a:gd name="f347" fmla="*/ 1228725 f268 1"/>
                <a:gd name="f348" fmla="*/ 274638 f267 1"/>
                <a:gd name="f349" fmla="*/ 1212850 f268 1"/>
                <a:gd name="f350" fmla="*/ 252413 f267 1"/>
                <a:gd name="f351" fmla="*/ 1239838 f268 1"/>
                <a:gd name="f352" fmla="*/ 260350 f267 1"/>
                <a:gd name="f353" fmla="*/ 1300163 f268 1"/>
                <a:gd name="f354" fmla="*/ 0 f267 1"/>
                <a:gd name="f355" fmla="*/ 1366838 f268 1"/>
                <a:gd name="f356" fmla="*/ 131763 f267 1"/>
                <a:gd name="f357" fmla="*/ 1382713 f268 1"/>
                <a:gd name="f358" fmla="*/ 1397000 f268 1"/>
                <a:gd name="f359" fmla="*/ 236538 f267 1"/>
                <a:gd name="f360" fmla="*/ 200025 f267 1"/>
                <a:gd name="f361" fmla="*/ 1347788 f268 1"/>
                <a:gd name="f362" fmla="*/ 271463 f267 1"/>
                <a:gd name="f363" fmla="*/ f269 1 f3"/>
                <a:gd name="f364" fmla="*/ f272 1 882"/>
                <a:gd name="f365" fmla="*/ f273 1 410"/>
                <a:gd name="f366" fmla="*/ f274 1 882"/>
                <a:gd name="f367" fmla="*/ f275 1 882"/>
                <a:gd name="f368" fmla="*/ f276 1 410"/>
                <a:gd name="f369" fmla="*/ f277 1 882"/>
                <a:gd name="f370" fmla="*/ f278 1 410"/>
                <a:gd name="f371" fmla="*/ f279 1 882"/>
                <a:gd name="f372" fmla="*/ f280 1 410"/>
                <a:gd name="f373" fmla="*/ f281 1 882"/>
                <a:gd name="f374" fmla="*/ f282 1 410"/>
                <a:gd name="f375" fmla="*/ f283 1 882"/>
                <a:gd name="f376" fmla="*/ f284 1 410"/>
                <a:gd name="f377" fmla="*/ f285 1 882"/>
                <a:gd name="f378" fmla="*/ f286 1 410"/>
                <a:gd name="f379" fmla="*/ f287 1 882"/>
                <a:gd name="f380" fmla="*/ f288 1 410"/>
                <a:gd name="f381" fmla="*/ f289 1 410"/>
                <a:gd name="f382" fmla="*/ f290 1 882"/>
                <a:gd name="f383" fmla="*/ f291 1 410"/>
                <a:gd name="f384" fmla="*/ f292 1 882"/>
                <a:gd name="f385" fmla="*/ f293 1 410"/>
                <a:gd name="f386" fmla="*/ f294 1 882"/>
                <a:gd name="f387" fmla="*/ f295 1 882"/>
                <a:gd name="f388" fmla="*/ f296 1 410"/>
                <a:gd name="f389" fmla="*/ f297 1 882"/>
                <a:gd name="f390" fmla="*/ f298 1 410"/>
                <a:gd name="f391" fmla="*/ f299 1 882"/>
                <a:gd name="f392" fmla="*/ f300 1 410"/>
                <a:gd name="f393" fmla="*/ f301 1 882"/>
                <a:gd name="f394" fmla="*/ f302 1 410"/>
                <a:gd name="f395" fmla="*/ f303 1 882"/>
                <a:gd name="f396" fmla="*/ f304 1 410"/>
                <a:gd name="f397" fmla="*/ f305 1 882"/>
                <a:gd name="f398" fmla="*/ f306 1 410"/>
                <a:gd name="f399" fmla="*/ f307 1 882"/>
                <a:gd name="f400" fmla="*/ f308 1 410"/>
                <a:gd name="f401" fmla="*/ f309 1 882"/>
                <a:gd name="f402" fmla="*/ f310 1 410"/>
                <a:gd name="f403" fmla="*/ f311 1 882"/>
                <a:gd name="f404" fmla="*/ f312 1 410"/>
                <a:gd name="f405" fmla="*/ f313 1 882"/>
                <a:gd name="f406" fmla="*/ f314 1 410"/>
                <a:gd name="f407" fmla="*/ f315 1 882"/>
                <a:gd name="f408" fmla="*/ f316 1 410"/>
                <a:gd name="f409" fmla="*/ f317 1 882"/>
                <a:gd name="f410" fmla="*/ f318 1 410"/>
                <a:gd name="f411" fmla="*/ f319 1 882"/>
                <a:gd name="f412" fmla="*/ f320 1 410"/>
                <a:gd name="f413" fmla="*/ f321 1 882"/>
                <a:gd name="f414" fmla="*/ f322 1 410"/>
                <a:gd name="f415" fmla="*/ f323 1 410"/>
                <a:gd name="f416" fmla="*/ f324 1 882"/>
                <a:gd name="f417" fmla="*/ f325 1 410"/>
                <a:gd name="f418" fmla="*/ f326 1 882"/>
                <a:gd name="f419" fmla="*/ f327 1 410"/>
                <a:gd name="f420" fmla="*/ f328 1 882"/>
                <a:gd name="f421" fmla="*/ f329 1 410"/>
                <a:gd name="f422" fmla="*/ f330 1 882"/>
                <a:gd name="f423" fmla="*/ f331 1 410"/>
                <a:gd name="f424" fmla="*/ f332 1 882"/>
                <a:gd name="f425" fmla="*/ f333 1 410"/>
                <a:gd name="f426" fmla="*/ f334 1 882"/>
                <a:gd name="f427" fmla="*/ f335 1 410"/>
                <a:gd name="f428" fmla="*/ f336 1 882"/>
                <a:gd name="f429" fmla="*/ f337 1 410"/>
                <a:gd name="f430" fmla="*/ f338 1 882"/>
                <a:gd name="f431" fmla="*/ f339 1 410"/>
                <a:gd name="f432" fmla="*/ f340 1 882"/>
                <a:gd name="f433" fmla="*/ f341 1 410"/>
                <a:gd name="f434" fmla="*/ f342 1 410"/>
                <a:gd name="f435" fmla="*/ f343 1 882"/>
                <a:gd name="f436" fmla="*/ f344 1 410"/>
                <a:gd name="f437" fmla="*/ f345 1 882"/>
                <a:gd name="f438" fmla="*/ f346 1 410"/>
                <a:gd name="f439" fmla="*/ f347 1 882"/>
                <a:gd name="f440" fmla="*/ f348 1 410"/>
                <a:gd name="f441" fmla="*/ f349 1 882"/>
                <a:gd name="f442" fmla="*/ f350 1 410"/>
                <a:gd name="f443" fmla="*/ f351 1 882"/>
                <a:gd name="f444" fmla="*/ f352 1 410"/>
                <a:gd name="f445" fmla="*/ f353 1 882"/>
                <a:gd name="f446" fmla="*/ f354 1 410"/>
                <a:gd name="f447" fmla="*/ f355 1 882"/>
                <a:gd name="f448" fmla="*/ f356 1 410"/>
                <a:gd name="f449" fmla="*/ f357 1 882"/>
                <a:gd name="f450" fmla="*/ f358 1 882"/>
                <a:gd name="f451" fmla="*/ f359 1 410"/>
                <a:gd name="f452" fmla="*/ f360 1 410"/>
                <a:gd name="f453" fmla="*/ f361 1 882"/>
                <a:gd name="f454" fmla="*/ f362 1 410"/>
                <a:gd name="f455" fmla="*/ 0 1 f270"/>
                <a:gd name="f456" fmla="*/ f7 1 f270"/>
                <a:gd name="f457" fmla="*/ 0 1 f271"/>
                <a:gd name="f458" fmla="*/ f8 1 f271"/>
                <a:gd name="f459" fmla="+- f363 0 f1"/>
                <a:gd name="f460" fmla="*/ f364 1 f270"/>
                <a:gd name="f461" fmla="*/ f365 1 f271"/>
                <a:gd name="f462" fmla="*/ f366 1 f270"/>
                <a:gd name="f463" fmla="*/ f367 1 f270"/>
                <a:gd name="f464" fmla="*/ f368 1 f271"/>
                <a:gd name="f465" fmla="*/ f369 1 f270"/>
                <a:gd name="f466" fmla="*/ f370 1 f271"/>
                <a:gd name="f467" fmla="*/ f371 1 f270"/>
                <a:gd name="f468" fmla="*/ f372 1 f271"/>
                <a:gd name="f469" fmla="*/ f373 1 f270"/>
                <a:gd name="f470" fmla="*/ f374 1 f271"/>
                <a:gd name="f471" fmla="*/ f375 1 f270"/>
                <a:gd name="f472" fmla="*/ f376 1 f271"/>
                <a:gd name="f473" fmla="*/ f377 1 f270"/>
                <a:gd name="f474" fmla="*/ f378 1 f271"/>
                <a:gd name="f475" fmla="*/ f379 1 f270"/>
                <a:gd name="f476" fmla="*/ f380 1 f271"/>
                <a:gd name="f477" fmla="*/ f381 1 f271"/>
                <a:gd name="f478" fmla="*/ f382 1 f270"/>
                <a:gd name="f479" fmla="*/ f383 1 f271"/>
                <a:gd name="f480" fmla="*/ f384 1 f270"/>
                <a:gd name="f481" fmla="*/ f385 1 f271"/>
                <a:gd name="f482" fmla="*/ f386 1 f270"/>
                <a:gd name="f483" fmla="*/ f387 1 f270"/>
                <a:gd name="f484" fmla="*/ f388 1 f271"/>
                <a:gd name="f485" fmla="*/ f389 1 f270"/>
                <a:gd name="f486" fmla="*/ f390 1 f271"/>
                <a:gd name="f487" fmla="*/ f391 1 f270"/>
                <a:gd name="f488" fmla="*/ f392 1 f271"/>
                <a:gd name="f489" fmla="*/ f393 1 f270"/>
                <a:gd name="f490" fmla="*/ f394 1 f271"/>
                <a:gd name="f491" fmla="*/ f395 1 f270"/>
                <a:gd name="f492" fmla="*/ f396 1 f271"/>
                <a:gd name="f493" fmla="*/ f397 1 f270"/>
                <a:gd name="f494" fmla="*/ f398 1 f271"/>
                <a:gd name="f495" fmla="*/ f399 1 f270"/>
                <a:gd name="f496" fmla="*/ f400 1 f271"/>
                <a:gd name="f497" fmla="*/ f401 1 f270"/>
                <a:gd name="f498" fmla="*/ f402 1 f271"/>
                <a:gd name="f499" fmla="*/ f403 1 f270"/>
                <a:gd name="f500" fmla="*/ f404 1 f271"/>
                <a:gd name="f501" fmla="*/ f405 1 f270"/>
                <a:gd name="f502" fmla="*/ f406 1 f271"/>
                <a:gd name="f503" fmla="*/ f407 1 f270"/>
                <a:gd name="f504" fmla="*/ f408 1 f271"/>
                <a:gd name="f505" fmla="*/ f409 1 f270"/>
                <a:gd name="f506" fmla="*/ f410 1 f271"/>
                <a:gd name="f507" fmla="*/ f411 1 f270"/>
                <a:gd name="f508" fmla="*/ f412 1 f271"/>
                <a:gd name="f509" fmla="*/ f413 1 f270"/>
                <a:gd name="f510" fmla="*/ f414 1 f271"/>
                <a:gd name="f511" fmla="*/ f415 1 f271"/>
                <a:gd name="f512" fmla="*/ f416 1 f270"/>
                <a:gd name="f513" fmla="*/ f417 1 f271"/>
                <a:gd name="f514" fmla="*/ f418 1 f270"/>
                <a:gd name="f515" fmla="*/ f419 1 f271"/>
                <a:gd name="f516" fmla="*/ f420 1 f270"/>
                <a:gd name="f517" fmla="*/ f421 1 f271"/>
                <a:gd name="f518" fmla="*/ f422 1 f270"/>
                <a:gd name="f519" fmla="*/ f423 1 f271"/>
                <a:gd name="f520" fmla="*/ f424 1 f270"/>
                <a:gd name="f521" fmla="*/ f425 1 f271"/>
                <a:gd name="f522" fmla="*/ f426 1 f270"/>
                <a:gd name="f523" fmla="*/ f427 1 f271"/>
                <a:gd name="f524" fmla="*/ f428 1 f270"/>
                <a:gd name="f525" fmla="*/ f429 1 f271"/>
                <a:gd name="f526" fmla="*/ f430 1 f270"/>
                <a:gd name="f527" fmla="*/ f431 1 f271"/>
                <a:gd name="f528" fmla="*/ f432 1 f270"/>
                <a:gd name="f529" fmla="*/ f433 1 f271"/>
                <a:gd name="f530" fmla="*/ f434 1 f271"/>
                <a:gd name="f531" fmla="*/ f435 1 f270"/>
                <a:gd name="f532" fmla="*/ f436 1 f271"/>
                <a:gd name="f533" fmla="*/ f437 1 f270"/>
                <a:gd name="f534" fmla="*/ f438 1 f271"/>
                <a:gd name="f535" fmla="*/ f439 1 f270"/>
                <a:gd name="f536" fmla="*/ f440 1 f271"/>
                <a:gd name="f537" fmla="*/ f441 1 f270"/>
                <a:gd name="f538" fmla="*/ f442 1 f271"/>
                <a:gd name="f539" fmla="*/ f443 1 f270"/>
                <a:gd name="f540" fmla="*/ f444 1 f271"/>
                <a:gd name="f541" fmla="*/ f445 1 f270"/>
                <a:gd name="f542" fmla="*/ f446 1 f271"/>
                <a:gd name="f543" fmla="*/ f447 1 f270"/>
                <a:gd name="f544" fmla="*/ f448 1 f271"/>
                <a:gd name="f545" fmla="*/ f449 1 f270"/>
                <a:gd name="f546" fmla="*/ f450 1 f270"/>
                <a:gd name="f547" fmla="*/ f451 1 f271"/>
                <a:gd name="f548" fmla="*/ f452 1 f271"/>
                <a:gd name="f549" fmla="*/ f453 1 f270"/>
                <a:gd name="f550" fmla="*/ f454 1 f271"/>
                <a:gd name="f551" fmla="*/ f455 f265 1"/>
                <a:gd name="f552" fmla="*/ f456 f265 1"/>
                <a:gd name="f553" fmla="*/ f458 f266 1"/>
                <a:gd name="f554" fmla="*/ f457 f266 1"/>
                <a:gd name="f555" fmla="*/ f460 f265 1"/>
                <a:gd name="f556" fmla="*/ f461 f266 1"/>
                <a:gd name="f557" fmla="*/ f462 f265 1"/>
                <a:gd name="f558" fmla="*/ f463 f265 1"/>
                <a:gd name="f559" fmla="*/ f464 f266 1"/>
                <a:gd name="f560" fmla="*/ f465 f265 1"/>
                <a:gd name="f561" fmla="*/ f466 f266 1"/>
                <a:gd name="f562" fmla="*/ f467 f265 1"/>
                <a:gd name="f563" fmla="*/ f468 f266 1"/>
                <a:gd name="f564" fmla="*/ f469 f265 1"/>
                <a:gd name="f565" fmla="*/ f470 f266 1"/>
                <a:gd name="f566" fmla="*/ f471 f265 1"/>
                <a:gd name="f567" fmla="*/ f472 f266 1"/>
                <a:gd name="f568" fmla="*/ f473 f265 1"/>
                <a:gd name="f569" fmla="*/ f474 f266 1"/>
                <a:gd name="f570" fmla="*/ f475 f265 1"/>
                <a:gd name="f571" fmla="*/ f476 f266 1"/>
                <a:gd name="f572" fmla="*/ f477 f266 1"/>
                <a:gd name="f573" fmla="*/ f478 f265 1"/>
                <a:gd name="f574" fmla="*/ f479 f266 1"/>
                <a:gd name="f575" fmla="*/ f480 f265 1"/>
                <a:gd name="f576" fmla="*/ f481 f266 1"/>
                <a:gd name="f577" fmla="*/ f482 f265 1"/>
                <a:gd name="f578" fmla="*/ f483 f265 1"/>
                <a:gd name="f579" fmla="*/ f484 f266 1"/>
                <a:gd name="f580" fmla="*/ f485 f265 1"/>
                <a:gd name="f581" fmla="*/ f486 f266 1"/>
                <a:gd name="f582" fmla="*/ f487 f265 1"/>
                <a:gd name="f583" fmla="*/ f488 f266 1"/>
                <a:gd name="f584" fmla="*/ f489 f265 1"/>
                <a:gd name="f585" fmla="*/ f490 f266 1"/>
                <a:gd name="f586" fmla="*/ f491 f265 1"/>
                <a:gd name="f587" fmla="*/ f492 f266 1"/>
                <a:gd name="f588" fmla="*/ f493 f265 1"/>
                <a:gd name="f589" fmla="*/ f494 f266 1"/>
                <a:gd name="f590" fmla="*/ f495 f265 1"/>
                <a:gd name="f591" fmla="*/ f496 f266 1"/>
                <a:gd name="f592" fmla="*/ f497 f265 1"/>
                <a:gd name="f593" fmla="*/ f498 f266 1"/>
                <a:gd name="f594" fmla="*/ f499 f265 1"/>
                <a:gd name="f595" fmla="*/ f500 f266 1"/>
                <a:gd name="f596" fmla="*/ f501 f265 1"/>
                <a:gd name="f597" fmla="*/ f502 f266 1"/>
                <a:gd name="f598" fmla="*/ f503 f265 1"/>
                <a:gd name="f599" fmla="*/ f504 f266 1"/>
                <a:gd name="f600" fmla="*/ f505 f265 1"/>
                <a:gd name="f601" fmla="*/ f506 f266 1"/>
                <a:gd name="f602" fmla="*/ f507 f265 1"/>
                <a:gd name="f603" fmla="*/ f508 f266 1"/>
                <a:gd name="f604" fmla="*/ f509 f265 1"/>
                <a:gd name="f605" fmla="*/ f510 f266 1"/>
                <a:gd name="f606" fmla="*/ f511 f266 1"/>
                <a:gd name="f607" fmla="*/ f512 f265 1"/>
                <a:gd name="f608" fmla="*/ f513 f266 1"/>
                <a:gd name="f609" fmla="*/ f514 f265 1"/>
                <a:gd name="f610" fmla="*/ f515 f266 1"/>
                <a:gd name="f611" fmla="*/ f516 f265 1"/>
                <a:gd name="f612" fmla="*/ f517 f266 1"/>
                <a:gd name="f613" fmla="*/ f518 f265 1"/>
                <a:gd name="f614" fmla="*/ f519 f266 1"/>
                <a:gd name="f615" fmla="*/ f520 f265 1"/>
                <a:gd name="f616" fmla="*/ f521 f266 1"/>
                <a:gd name="f617" fmla="*/ f522 f265 1"/>
                <a:gd name="f618" fmla="*/ f523 f266 1"/>
                <a:gd name="f619" fmla="*/ f524 f265 1"/>
                <a:gd name="f620" fmla="*/ f525 f266 1"/>
                <a:gd name="f621" fmla="*/ f526 f265 1"/>
                <a:gd name="f622" fmla="*/ f527 f266 1"/>
                <a:gd name="f623" fmla="*/ f528 f265 1"/>
                <a:gd name="f624" fmla="*/ f529 f266 1"/>
                <a:gd name="f625" fmla="*/ f530 f266 1"/>
                <a:gd name="f626" fmla="*/ f531 f265 1"/>
                <a:gd name="f627" fmla="*/ f532 f266 1"/>
                <a:gd name="f628" fmla="*/ f533 f265 1"/>
                <a:gd name="f629" fmla="*/ f534 f266 1"/>
                <a:gd name="f630" fmla="*/ f535 f265 1"/>
                <a:gd name="f631" fmla="*/ f536 f266 1"/>
                <a:gd name="f632" fmla="*/ f537 f265 1"/>
                <a:gd name="f633" fmla="*/ f538 f266 1"/>
                <a:gd name="f634" fmla="*/ f539 f265 1"/>
                <a:gd name="f635" fmla="*/ f540 f266 1"/>
                <a:gd name="f636" fmla="*/ f541 f265 1"/>
                <a:gd name="f637" fmla="*/ f542 f266 1"/>
                <a:gd name="f638" fmla="*/ f543 f265 1"/>
                <a:gd name="f639" fmla="*/ f544 f266 1"/>
                <a:gd name="f640" fmla="*/ f545 f265 1"/>
                <a:gd name="f641" fmla="*/ f546 f265 1"/>
                <a:gd name="f642" fmla="*/ f547 f266 1"/>
                <a:gd name="f643" fmla="*/ f548 f266 1"/>
                <a:gd name="f644" fmla="*/ f549 f265 1"/>
                <a:gd name="f645" fmla="*/ f550 f266 1"/>
              </a:gdLst>
              <a:ahLst/>
              <a:cxnLst>
                <a:cxn ang="3cd4">
                  <a:pos x="hc" y="t"/>
                </a:cxn>
                <a:cxn ang="0">
                  <a:pos x="r" y="vc"/>
                </a:cxn>
                <a:cxn ang="cd4">
                  <a:pos x="hc" y="b"/>
                </a:cxn>
                <a:cxn ang="cd2">
                  <a:pos x="l" y="vc"/>
                </a:cxn>
                <a:cxn ang="f459">
                  <a:pos x="f555" y="f556"/>
                </a:cxn>
                <a:cxn ang="f459">
                  <a:pos x="f557" y="f556"/>
                </a:cxn>
                <a:cxn ang="f459">
                  <a:pos x="f558" y="f559"/>
                </a:cxn>
                <a:cxn ang="f459">
                  <a:pos x="f560" y="f561"/>
                </a:cxn>
                <a:cxn ang="f459">
                  <a:pos x="f562" y="f563"/>
                </a:cxn>
                <a:cxn ang="f459">
                  <a:pos x="f564" y="f565"/>
                </a:cxn>
                <a:cxn ang="f459">
                  <a:pos x="f566" y="f567"/>
                </a:cxn>
                <a:cxn ang="f459">
                  <a:pos x="f568" y="f569"/>
                </a:cxn>
                <a:cxn ang="f459">
                  <a:pos x="f570" y="f571"/>
                </a:cxn>
                <a:cxn ang="f459">
                  <a:pos x="f562" y="f572"/>
                </a:cxn>
                <a:cxn ang="f459">
                  <a:pos x="f573" y="f574"/>
                </a:cxn>
                <a:cxn ang="f459">
                  <a:pos x="f575" y="f576"/>
                </a:cxn>
                <a:cxn ang="f459">
                  <a:pos x="f577" y="f569"/>
                </a:cxn>
                <a:cxn ang="f459">
                  <a:pos x="f578" y="f579"/>
                </a:cxn>
                <a:cxn ang="f459">
                  <a:pos x="f580" y="f581"/>
                </a:cxn>
                <a:cxn ang="f459">
                  <a:pos x="f582" y="f583"/>
                </a:cxn>
                <a:cxn ang="f459">
                  <a:pos x="f584" y="f585"/>
                </a:cxn>
                <a:cxn ang="f459">
                  <a:pos x="f586" y="f587"/>
                </a:cxn>
                <a:cxn ang="f459">
                  <a:pos x="f588" y="f589"/>
                </a:cxn>
                <a:cxn ang="f459">
                  <a:pos x="f590" y="f591"/>
                </a:cxn>
                <a:cxn ang="f459">
                  <a:pos x="f592" y="f593"/>
                </a:cxn>
                <a:cxn ang="f459">
                  <a:pos x="f594" y="f595"/>
                </a:cxn>
                <a:cxn ang="f459">
                  <a:pos x="f596" y="f597"/>
                </a:cxn>
                <a:cxn ang="f459">
                  <a:pos x="f598" y="f599"/>
                </a:cxn>
                <a:cxn ang="f459">
                  <a:pos x="f600" y="f601"/>
                </a:cxn>
                <a:cxn ang="f459">
                  <a:pos x="f602" y="f603"/>
                </a:cxn>
                <a:cxn ang="f459">
                  <a:pos x="f604" y="f605"/>
                </a:cxn>
                <a:cxn ang="f459">
                  <a:pos x="f578" y="f606"/>
                </a:cxn>
                <a:cxn ang="f459">
                  <a:pos x="f607" y="f608"/>
                </a:cxn>
                <a:cxn ang="f459">
                  <a:pos x="f609" y="f610"/>
                </a:cxn>
                <a:cxn ang="f459">
                  <a:pos x="f611" y="f612"/>
                </a:cxn>
                <a:cxn ang="f459">
                  <a:pos x="f613" y="f614"/>
                </a:cxn>
                <a:cxn ang="f459">
                  <a:pos x="f615" y="f616"/>
                </a:cxn>
                <a:cxn ang="f459">
                  <a:pos x="f617" y="f618"/>
                </a:cxn>
                <a:cxn ang="f459">
                  <a:pos x="f619" y="f620"/>
                </a:cxn>
                <a:cxn ang="f459">
                  <a:pos x="f621" y="f622"/>
                </a:cxn>
                <a:cxn ang="f459">
                  <a:pos x="f623" y="f624"/>
                </a:cxn>
                <a:cxn ang="f459">
                  <a:pos x="f557" y="f625"/>
                </a:cxn>
                <a:cxn ang="f459">
                  <a:pos x="f626" y="f627"/>
                </a:cxn>
                <a:cxn ang="f459">
                  <a:pos x="f628" y="f629"/>
                </a:cxn>
                <a:cxn ang="f459">
                  <a:pos x="f630" y="f631"/>
                </a:cxn>
                <a:cxn ang="f459">
                  <a:pos x="f632" y="f633"/>
                </a:cxn>
                <a:cxn ang="f459">
                  <a:pos x="f634" y="f635"/>
                </a:cxn>
                <a:cxn ang="f459">
                  <a:pos x="f636" y="f581"/>
                </a:cxn>
                <a:cxn ang="f459">
                  <a:pos x="f557" y="f637"/>
                </a:cxn>
                <a:cxn ang="f459">
                  <a:pos x="f638" y="f639"/>
                </a:cxn>
                <a:cxn ang="f459">
                  <a:pos x="f640" y="f565"/>
                </a:cxn>
                <a:cxn ang="f459">
                  <a:pos x="f641" y="f642"/>
                </a:cxn>
                <a:cxn ang="f459">
                  <a:pos x="f641" y="f643"/>
                </a:cxn>
                <a:cxn ang="f459">
                  <a:pos x="f644" y="f639"/>
                </a:cxn>
                <a:cxn ang="f459">
                  <a:pos x="f644" y="f645"/>
                </a:cxn>
              </a:cxnLst>
              <a:rect l="f551" t="f554" r="f552" b="f553"/>
              <a:pathLst>
                <a:path w="882" h="410">
                  <a:moveTo>
                    <a:pt x="f9" y="f10"/>
                  </a:moveTo>
                  <a:lnTo>
                    <a:pt x="f9" y="f11"/>
                  </a:lnTo>
                  <a:lnTo>
                    <a:pt x="f12" y="f11"/>
                  </a:lnTo>
                  <a:lnTo>
                    <a:pt x="f13" y="f11"/>
                  </a:lnTo>
                  <a:lnTo>
                    <a:pt x="f14" y="f11"/>
                  </a:lnTo>
                  <a:lnTo>
                    <a:pt x="f15" y="f10"/>
                  </a:lnTo>
                  <a:lnTo>
                    <a:pt x="f9" y="f10"/>
                  </a:lnTo>
                  <a:close/>
                  <a:moveTo>
                    <a:pt x="f16" y="f17"/>
                  </a:moveTo>
                  <a:lnTo>
                    <a:pt x="f18" y="f19"/>
                  </a:lnTo>
                  <a:lnTo>
                    <a:pt x="f20" y="f11"/>
                  </a:lnTo>
                  <a:lnTo>
                    <a:pt x="f21" y="f22"/>
                  </a:lnTo>
                  <a:lnTo>
                    <a:pt x="f23" y="f24"/>
                  </a:lnTo>
                  <a:lnTo>
                    <a:pt x="f25" y="f26"/>
                  </a:lnTo>
                  <a:lnTo>
                    <a:pt x="f16" y="f17"/>
                  </a:lnTo>
                  <a:close/>
                  <a:moveTo>
                    <a:pt x="f27" y="f28"/>
                  </a:moveTo>
                  <a:lnTo>
                    <a:pt x="f29" y="f30"/>
                  </a:lnTo>
                  <a:lnTo>
                    <a:pt x="f31" y="f32"/>
                  </a:lnTo>
                  <a:lnTo>
                    <a:pt x="f33" y="f34"/>
                  </a:lnTo>
                  <a:lnTo>
                    <a:pt x="f35" y="f34"/>
                  </a:lnTo>
                  <a:lnTo>
                    <a:pt x="f36" y="f30"/>
                  </a:lnTo>
                  <a:lnTo>
                    <a:pt x="f25" y="f37"/>
                  </a:lnTo>
                  <a:lnTo>
                    <a:pt x="f36" y="f38"/>
                  </a:lnTo>
                  <a:lnTo>
                    <a:pt x="f39" y="f38"/>
                  </a:lnTo>
                  <a:lnTo>
                    <a:pt x="f40" y="f41"/>
                  </a:lnTo>
                  <a:lnTo>
                    <a:pt x="f16" y="f42"/>
                  </a:lnTo>
                  <a:lnTo>
                    <a:pt x="f20" y="f32"/>
                  </a:lnTo>
                  <a:lnTo>
                    <a:pt x="f15" y="f43"/>
                  </a:lnTo>
                  <a:lnTo>
                    <a:pt x="f9" y="f30"/>
                  </a:lnTo>
                  <a:lnTo>
                    <a:pt x="f44" y="f42"/>
                  </a:lnTo>
                  <a:lnTo>
                    <a:pt x="f45" y="f46"/>
                  </a:lnTo>
                  <a:lnTo>
                    <a:pt x="f47" y="f48"/>
                  </a:lnTo>
                  <a:lnTo>
                    <a:pt x="f49" y="f50"/>
                  </a:lnTo>
                  <a:lnTo>
                    <a:pt x="f51" y="f42"/>
                  </a:lnTo>
                  <a:lnTo>
                    <a:pt x="f52" y="f32"/>
                  </a:lnTo>
                  <a:lnTo>
                    <a:pt x="f53" y="f54"/>
                  </a:lnTo>
                  <a:lnTo>
                    <a:pt x="f52" y="f55"/>
                  </a:lnTo>
                  <a:lnTo>
                    <a:pt x="f49" y="f56"/>
                  </a:lnTo>
                  <a:lnTo>
                    <a:pt x="f57" y="f58"/>
                  </a:lnTo>
                  <a:lnTo>
                    <a:pt x="f45" y="f56"/>
                  </a:lnTo>
                  <a:lnTo>
                    <a:pt x="f59" y="f32"/>
                  </a:lnTo>
                  <a:lnTo>
                    <a:pt x="f59" y="f60"/>
                  </a:lnTo>
                  <a:lnTo>
                    <a:pt x="f61" y="f54"/>
                  </a:lnTo>
                  <a:lnTo>
                    <a:pt x="f62" y="f54"/>
                  </a:lnTo>
                  <a:lnTo>
                    <a:pt x="f44" y="f63"/>
                  </a:lnTo>
                  <a:lnTo>
                    <a:pt x="f62" y="f64"/>
                  </a:lnTo>
                  <a:lnTo>
                    <a:pt x="f15" y="f64"/>
                  </a:lnTo>
                  <a:lnTo>
                    <a:pt x="f65" y="f66"/>
                  </a:lnTo>
                  <a:lnTo>
                    <a:pt x="f9" y="f67"/>
                  </a:lnTo>
                  <a:lnTo>
                    <a:pt x="f13" y="f68"/>
                  </a:lnTo>
                  <a:lnTo>
                    <a:pt x="f16" y="f68"/>
                  </a:lnTo>
                  <a:lnTo>
                    <a:pt x="f36" y="f69"/>
                  </a:lnTo>
                  <a:lnTo>
                    <a:pt x="f23" y="f70"/>
                  </a:lnTo>
                  <a:lnTo>
                    <a:pt x="f21" y="f71"/>
                  </a:lnTo>
                  <a:lnTo>
                    <a:pt x="f20" y="f72"/>
                  </a:lnTo>
                  <a:lnTo>
                    <a:pt x="f13" y="f73"/>
                  </a:lnTo>
                  <a:lnTo>
                    <a:pt x="f74" y="f75"/>
                  </a:lnTo>
                  <a:lnTo>
                    <a:pt x="f74" y="f76"/>
                  </a:lnTo>
                  <a:lnTo>
                    <a:pt x="f77" y="f78"/>
                  </a:lnTo>
                  <a:lnTo>
                    <a:pt x="f79" y="f80"/>
                  </a:lnTo>
                  <a:lnTo>
                    <a:pt x="f81" y="f82"/>
                  </a:lnTo>
                  <a:lnTo>
                    <a:pt x="f83" y="f84"/>
                  </a:lnTo>
                  <a:lnTo>
                    <a:pt x="f85" y="f66"/>
                  </a:lnTo>
                  <a:lnTo>
                    <a:pt x="f86" y="f64"/>
                  </a:lnTo>
                  <a:lnTo>
                    <a:pt x="f87" y="f60"/>
                  </a:lnTo>
                  <a:lnTo>
                    <a:pt x="f88" y="f32"/>
                  </a:lnTo>
                  <a:lnTo>
                    <a:pt x="f89" y="f58"/>
                  </a:lnTo>
                  <a:lnTo>
                    <a:pt x="f90" y="f28"/>
                  </a:lnTo>
                  <a:lnTo>
                    <a:pt x="f91" y="f92"/>
                  </a:lnTo>
                  <a:lnTo>
                    <a:pt x="f93" y="f38"/>
                  </a:lnTo>
                  <a:lnTo>
                    <a:pt x="f94" y="f95"/>
                  </a:lnTo>
                  <a:lnTo>
                    <a:pt x="f96" y="f97"/>
                  </a:lnTo>
                  <a:lnTo>
                    <a:pt x="f98" y="f99"/>
                  </a:lnTo>
                  <a:lnTo>
                    <a:pt x="f100" y="f101"/>
                  </a:lnTo>
                  <a:lnTo>
                    <a:pt x="f22" y="f102"/>
                  </a:lnTo>
                  <a:lnTo>
                    <a:pt x="f103" y="f104"/>
                  </a:lnTo>
                  <a:lnTo>
                    <a:pt x="f22" y="f105"/>
                  </a:lnTo>
                  <a:lnTo>
                    <a:pt x="f103" y="f106"/>
                  </a:lnTo>
                  <a:lnTo>
                    <a:pt x="f22" y="f107"/>
                  </a:lnTo>
                  <a:lnTo>
                    <a:pt x="f108" y="f3"/>
                  </a:lnTo>
                  <a:lnTo>
                    <a:pt x="f109" y="f110"/>
                  </a:lnTo>
                  <a:lnTo>
                    <a:pt x="f111" y="f112"/>
                  </a:lnTo>
                  <a:lnTo>
                    <a:pt x="f113" y="f114"/>
                  </a:lnTo>
                  <a:lnTo>
                    <a:pt x="f115" y="f26"/>
                  </a:lnTo>
                  <a:lnTo>
                    <a:pt x="f116" y="f114"/>
                  </a:lnTo>
                  <a:lnTo>
                    <a:pt x="f117" y="f118"/>
                  </a:lnTo>
                  <a:lnTo>
                    <a:pt x="f119" y="f120"/>
                  </a:lnTo>
                  <a:lnTo>
                    <a:pt x="f121" y="f122"/>
                  </a:lnTo>
                  <a:lnTo>
                    <a:pt x="f123" y="f124"/>
                  </a:lnTo>
                  <a:lnTo>
                    <a:pt x="f125" y="f126"/>
                  </a:lnTo>
                  <a:lnTo>
                    <a:pt x="f127" y="f126"/>
                  </a:lnTo>
                  <a:lnTo>
                    <a:pt x="f127" y="f124"/>
                  </a:lnTo>
                  <a:lnTo>
                    <a:pt x="f104" y="f122"/>
                  </a:lnTo>
                  <a:lnTo>
                    <a:pt x="f128" y="f129"/>
                  </a:lnTo>
                  <a:lnTo>
                    <a:pt x="f130" y="f129"/>
                  </a:lnTo>
                  <a:lnTo>
                    <a:pt x="f102" y="f17"/>
                  </a:lnTo>
                  <a:lnTo>
                    <a:pt x="f131" y="f126"/>
                  </a:lnTo>
                  <a:lnTo>
                    <a:pt x="f132" y="f133"/>
                  </a:lnTo>
                  <a:lnTo>
                    <a:pt x="f134" y="f10"/>
                  </a:lnTo>
                  <a:lnTo>
                    <a:pt x="f134" y="f135"/>
                  </a:lnTo>
                  <a:lnTo>
                    <a:pt x="f136" y="f137"/>
                  </a:lnTo>
                  <a:lnTo>
                    <a:pt x="f138" y="f139"/>
                  </a:lnTo>
                  <a:lnTo>
                    <a:pt x="f140" y="f141"/>
                  </a:lnTo>
                  <a:lnTo>
                    <a:pt x="f142" y="f143"/>
                  </a:lnTo>
                  <a:lnTo>
                    <a:pt x="f144" y="f145"/>
                  </a:lnTo>
                  <a:lnTo>
                    <a:pt x="f66" y="f146"/>
                  </a:lnTo>
                  <a:lnTo>
                    <a:pt x="f67" y="f147"/>
                  </a:lnTo>
                  <a:lnTo>
                    <a:pt x="f71" y="f148"/>
                  </a:lnTo>
                  <a:lnTo>
                    <a:pt x="f149" y="f150"/>
                  </a:lnTo>
                  <a:lnTo>
                    <a:pt x="f80" y="f2"/>
                  </a:lnTo>
                  <a:lnTo>
                    <a:pt x="f151" y="f152"/>
                  </a:lnTo>
                  <a:lnTo>
                    <a:pt x="f76" y="f153"/>
                  </a:lnTo>
                  <a:lnTo>
                    <a:pt x="f154" y="f153"/>
                  </a:lnTo>
                  <a:lnTo>
                    <a:pt x="f6" y="f155"/>
                  </a:lnTo>
                  <a:lnTo>
                    <a:pt x="f154" y="f156"/>
                  </a:lnTo>
                  <a:lnTo>
                    <a:pt x="f157" y="f158"/>
                  </a:lnTo>
                  <a:lnTo>
                    <a:pt x="f159" y="f160"/>
                  </a:lnTo>
                  <a:lnTo>
                    <a:pt x="f28" y="f161"/>
                  </a:lnTo>
                  <a:lnTo>
                    <a:pt x="f134" y="f162"/>
                  </a:lnTo>
                  <a:lnTo>
                    <a:pt x="f97" y="f162"/>
                  </a:lnTo>
                  <a:lnTo>
                    <a:pt x="f102" y="f153"/>
                  </a:lnTo>
                  <a:lnTo>
                    <a:pt x="f125" y="f163"/>
                  </a:lnTo>
                  <a:lnTo>
                    <a:pt x="f105" y="f163"/>
                  </a:lnTo>
                  <a:lnTo>
                    <a:pt x="f106" y="f164"/>
                  </a:lnTo>
                  <a:lnTo>
                    <a:pt x="f112" y="f165"/>
                  </a:lnTo>
                  <a:lnTo>
                    <a:pt x="f166" y="f167"/>
                  </a:lnTo>
                  <a:lnTo>
                    <a:pt x="f168" y="f167"/>
                  </a:lnTo>
                  <a:lnTo>
                    <a:pt x="f114" y="f169"/>
                  </a:lnTo>
                  <a:lnTo>
                    <a:pt x="f103" y="f170"/>
                  </a:lnTo>
                  <a:lnTo>
                    <a:pt x="f171" y="f148"/>
                  </a:lnTo>
                  <a:lnTo>
                    <a:pt x="f135" y="f172"/>
                  </a:lnTo>
                  <a:lnTo>
                    <a:pt x="f173" y="f147"/>
                  </a:lnTo>
                  <a:lnTo>
                    <a:pt x="f174" y="f175"/>
                  </a:lnTo>
                  <a:lnTo>
                    <a:pt x="f176" y="f177"/>
                  </a:lnTo>
                  <a:lnTo>
                    <a:pt x="f148" y="f178"/>
                  </a:lnTo>
                  <a:lnTo>
                    <a:pt x="f179" y="f178"/>
                  </a:lnTo>
                  <a:lnTo>
                    <a:pt x="f179" y="f177"/>
                  </a:lnTo>
                  <a:lnTo>
                    <a:pt x="f167" y="f146"/>
                  </a:lnTo>
                  <a:lnTo>
                    <a:pt x="f167" y="f147"/>
                  </a:lnTo>
                  <a:lnTo>
                    <a:pt x="f94" y="f177"/>
                  </a:lnTo>
                  <a:lnTo>
                    <a:pt x="f180" y="f146"/>
                  </a:lnTo>
                  <a:lnTo>
                    <a:pt x="f181" y="f170"/>
                  </a:lnTo>
                  <a:lnTo>
                    <a:pt x="f182" y="f183"/>
                  </a:lnTo>
                  <a:lnTo>
                    <a:pt x="f153" y="f184"/>
                  </a:lnTo>
                  <a:lnTo>
                    <a:pt x="f185" y="f150"/>
                  </a:lnTo>
                  <a:lnTo>
                    <a:pt x="f186" y="f165"/>
                  </a:lnTo>
                  <a:lnTo>
                    <a:pt x="f187" y="f183"/>
                  </a:lnTo>
                  <a:lnTo>
                    <a:pt x="f188" y="f167"/>
                  </a:lnTo>
                  <a:lnTo>
                    <a:pt x="f189" y="f169"/>
                  </a:lnTo>
                  <a:lnTo>
                    <a:pt x="f190" y="f170"/>
                  </a:lnTo>
                  <a:lnTo>
                    <a:pt x="f191" y="f172"/>
                  </a:lnTo>
                  <a:lnTo>
                    <a:pt x="f192" y="f147"/>
                  </a:lnTo>
                  <a:lnTo>
                    <a:pt x="f193" y="f167"/>
                  </a:lnTo>
                  <a:lnTo>
                    <a:pt x="f194" y="f150"/>
                  </a:lnTo>
                  <a:lnTo>
                    <a:pt x="f195" y="f196"/>
                  </a:lnTo>
                  <a:lnTo>
                    <a:pt x="f197" y="f152"/>
                  </a:lnTo>
                  <a:lnTo>
                    <a:pt x="f198" y="f162"/>
                  </a:lnTo>
                  <a:lnTo>
                    <a:pt x="f199" y="f200"/>
                  </a:lnTo>
                  <a:lnTo>
                    <a:pt x="f201" y="f202"/>
                  </a:lnTo>
                  <a:lnTo>
                    <a:pt x="f203" y="f8"/>
                  </a:lnTo>
                  <a:lnTo>
                    <a:pt x="f204" y="f205"/>
                  </a:lnTo>
                  <a:lnTo>
                    <a:pt x="f206" y="f160"/>
                  </a:lnTo>
                  <a:lnTo>
                    <a:pt x="f206" y="f93"/>
                  </a:lnTo>
                  <a:lnTo>
                    <a:pt x="f207" y="f196"/>
                  </a:lnTo>
                  <a:lnTo>
                    <a:pt x="f208" y="f153"/>
                  </a:lnTo>
                  <a:lnTo>
                    <a:pt x="f209" y="f162"/>
                  </a:lnTo>
                  <a:lnTo>
                    <a:pt x="f210" y="f161"/>
                  </a:lnTo>
                  <a:lnTo>
                    <a:pt x="f210" y="f211"/>
                  </a:lnTo>
                  <a:lnTo>
                    <a:pt x="f210" y="f196"/>
                  </a:lnTo>
                  <a:lnTo>
                    <a:pt x="f212" y="f183"/>
                  </a:lnTo>
                  <a:lnTo>
                    <a:pt x="f213" y="f170"/>
                  </a:lnTo>
                  <a:lnTo>
                    <a:pt x="f214" y="f172"/>
                  </a:lnTo>
                  <a:lnTo>
                    <a:pt x="f215" y="f96"/>
                  </a:lnTo>
                  <a:lnTo>
                    <a:pt x="f216" y="f174"/>
                  </a:lnTo>
                  <a:lnTo>
                    <a:pt x="f217" y="f143"/>
                  </a:lnTo>
                  <a:lnTo>
                    <a:pt x="f218" y="f219"/>
                  </a:lnTo>
                  <a:lnTo>
                    <a:pt x="f220" y="f221"/>
                  </a:lnTo>
                  <a:lnTo>
                    <a:pt x="f218" y="f222"/>
                  </a:lnTo>
                  <a:lnTo>
                    <a:pt x="f216" y="f223"/>
                  </a:lnTo>
                  <a:lnTo>
                    <a:pt x="f224" y="f223"/>
                  </a:lnTo>
                  <a:lnTo>
                    <a:pt x="f225" y="f226"/>
                  </a:lnTo>
                  <a:lnTo>
                    <a:pt x="f51" y="f227"/>
                  </a:lnTo>
                  <a:lnTo>
                    <a:pt x="f228" y="f227"/>
                  </a:lnTo>
                  <a:lnTo>
                    <a:pt x="f45" y="f229"/>
                  </a:lnTo>
                  <a:lnTo>
                    <a:pt x="f77" y="f19"/>
                  </a:lnTo>
                  <a:lnTo>
                    <a:pt x="f230" y="f11"/>
                  </a:lnTo>
                  <a:lnTo>
                    <a:pt x="f231" y="f232"/>
                  </a:lnTo>
                  <a:lnTo>
                    <a:pt x="f65" y="f126"/>
                  </a:lnTo>
                  <a:lnTo>
                    <a:pt x="f13" y="f17"/>
                  </a:lnTo>
                  <a:lnTo>
                    <a:pt x="f20" y="f103"/>
                  </a:lnTo>
                  <a:lnTo>
                    <a:pt x="f40" y="f26"/>
                  </a:lnTo>
                  <a:lnTo>
                    <a:pt x="f13" y="f24"/>
                  </a:lnTo>
                  <a:lnTo>
                    <a:pt x="f233" y="f234"/>
                  </a:lnTo>
                  <a:lnTo>
                    <a:pt x="f57" y="f234"/>
                  </a:lnTo>
                  <a:lnTo>
                    <a:pt x="f235" y="f120"/>
                  </a:lnTo>
                  <a:lnTo>
                    <a:pt x="f53" y="f236"/>
                  </a:lnTo>
                  <a:lnTo>
                    <a:pt x="f237" y="f120"/>
                  </a:lnTo>
                  <a:lnTo>
                    <a:pt x="f238" y="f109"/>
                  </a:lnTo>
                  <a:lnTo>
                    <a:pt x="f230" y="f113"/>
                  </a:lnTo>
                  <a:lnTo>
                    <a:pt x="f230" y="f115"/>
                  </a:lnTo>
                  <a:lnTo>
                    <a:pt x="f44" y="f239"/>
                  </a:lnTo>
                  <a:lnTo>
                    <a:pt x="f230" y="f112"/>
                  </a:lnTo>
                  <a:lnTo>
                    <a:pt x="f62" y="f107"/>
                  </a:lnTo>
                  <a:lnTo>
                    <a:pt x="f230" y="f119"/>
                  </a:lnTo>
                  <a:lnTo>
                    <a:pt x="f61" y="f240"/>
                  </a:lnTo>
                  <a:lnTo>
                    <a:pt x="f53" y="f241"/>
                  </a:lnTo>
                  <a:lnTo>
                    <a:pt x="f242" y="f105"/>
                  </a:lnTo>
                  <a:lnTo>
                    <a:pt x="f49" y="f121"/>
                  </a:lnTo>
                  <a:lnTo>
                    <a:pt x="f57" y="f121"/>
                  </a:lnTo>
                  <a:lnTo>
                    <a:pt x="f238" y="f125"/>
                  </a:lnTo>
                  <a:lnTo>
                    <a:pt x="f238" y="f130"/>
                  </a:lnTo>
                  <a:lnTo>
                    <a:pt x="f233" y="f130"/>
                  </a:lnTo>
                  <a:lnTo>
                    <a:pt x="f61" y="f130"/>
                  </a:lnTo>
                  <a:lnTo>
                    <a:pt x="f44" y="f125"/>
                  </a:lnTo>
                  <a:lnTo>
                    <a:pt x="f231" y="f243"/>
                  </a:lnTo>
                  <a:lnTo>
                    <a:pt x="f9" y="f125"/>
                  </a:lnTo>
                  <a:lnTo>
                    <a:pt x="f15" y="f125"/>
                  </a:lnTo>
                  <a:lnTo>
                    <a:pt x="f18" y="f125"/>
                  </a:lnTo>
                  <a:lnTo>
                    <a:pt x="f21" y="f125"/>
                  </a:lnTo>
                  <a:lnTo>
                    <a:pt x="f25" y="f104"/>
                  </a:lnTo>
                  <a:lnTo>
                    <a:pt x="f244" y="f132"/>
                  </a:lnTo>
                  <a:lnTo>
                    <a:pt x="f245" y="f246"/>
                  </a:lnTo>
                  <a:lnTo>
                    <a:pt x="f27" y="f28"/>
                  </a:lnTo>
                  <a:close/>
                  <a:moveTo>
                    <a:pt x="f35" y="f247"/>
                  </a:moveTo>
                  <a:lnTo>
                    <a:pt x="f20" y="f6"/>
                  </a:lnTo>
                  <a:lnTo>
                    <a:pt x="f18" y="f154"/>
                  </a:lnTo>
                  <a:lnTo>
                    <a:pt x="f25" y="f157"/>
                  </a:lnTo>
                  <a:lnTo>
                    <a:pt x="f248" y="f249"/>
                  </a:lnTo>
                  <a:lnTo>
                    <a:pt x="f250" y="f55"/>
                  </a:lnTo>
                  <a:lnTo>
                    <a:pt x="f251" y="f56"/>
                  </a:lnTo>
                  <a:lnTo>
                    <a:pt x="f252" y="f55"/>
                  </a:lnTo>
                  <a:lnTo>
                    <a:pt x="f35" y="f247"/>
                  </a:lnTo>
                  <a:close/>
                  <a:moveTo>
                    <a:pt x="f253" y="f134"/>
                  </a:moveTo>
                  <a:lnTo>
                    <a:pt x="f254" y="f246"/>
                  </a:lnTo>
                  <a:lnTo>
                    <a:pt x="f255" y="f46"/>
                  </a:lnTo>
                  <a:lnTo>
                    <a:pt x="f256" y="f58"/>
                  </a:lnTo>
                  <a:lnTo>
                    <a:pt x="f256" y="f46"/>
                  </a:lnTo>
                  <a:lnTo>
                    <a:pt x="f257" y="f246"/>
                  </a:lnTo>
                  <a:lnTo>
                    <a:pt x="f254" y="f136"/>
                  </a:lnTo>
                  <a:lnTo>
                    <a:pt x="f253" y="f130"/>
                  </a:lnTo>
                  <a:lnTo>
                    <a:pt x="f256" y="f105"/>
                  </a:lnTo>
                  <a:lnTo>
                    <a:pt x="f258" y="f105"/>
                  </a:lnTo>
                  <a:lnTo>
                    <a:pt x="f253" y="f104"/>
                  </a:lnTo>
                  <a:lnTo>
                    <a:pt x="f7" y="f259"/>
                  </a:lnTo>
                  <a:lnTo>
                    <a:pt x="f253" y="f134"/>
                  </a:lnTo>
                  <a:close/>
                  <a:moveTo>
                    <a:pt x="f260" y="f43"/>
                  </a:moveTo>
                  <a:lnTo>
                    <a:pt x="f260" y="f32"/>
                  </a:lnTo>
                  <a:lnTo>
                    <a:pt x="f261" y="f34"/>
                  </a:lnTo>
                  <a:lnTo>
                    <a:pt x="f262" y="f144"/>
                  </a:lnTo>
                  <a:lnTo>
                    <a:pt x="f260" y="f56"/>
                  </a:lnTo>
                  <a:lnTo>
                    <a:pt x="f260" y="f43"/>
                  </a:lnTo>
                  <a:close/>
                  <a:moveTo>
                    <a:pt x="f262" y="f110"/>
                  </a:moveTo>
                  <a:lnTo>
                    <a:pt x="f27" y="f110"/>
                  </a:lnTo>
                  <a:lnTo>
                    <a:pt x="f263" y="f241"/>
                  </a:lnTo>
                  <a:lnTo>
                    <a:pt x="f260" y="f106"/>
                  </a:lnTo>
                  <a:lnTo>
                    <a:pt x="f262" y="f110"/>
                  </a:lnTo>
                  <a:close/>
                </a:path>
              </a:pathLst>
            </a:custGeom>
            <a:solidFill>
              <a:srgbClr val="DFDFDF"/>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sp>
          <p:nvSpPr>
            <p:cNvPr id="39" name="Freeform 33">
              <a:extLst>
                <a:ext uri="{FF2B5EF4-FFF2-40B4-BE49-F238E27FC236}">
                  <a16:creationId xmlns:a16="http://schemas.microsoft.com/office/drawing/2014/main" id="{78C8828E-B40D-44F4-AFE1-6F663AE61F0A}"/>
                </a:ext>
              </a:extLst>
            </p:cNvPr>
            <p:cNvSpPr/>
            <p:nvPr/>
          </p:nvSpPr>
          <p:spPr>
            <a:xfrm>
              <a:off x="2282278" y="2135992"/>
              <a:ext cx="659721" cy="831774"/>
            </a:xfrm>
            <a:custGeom>
              <a:avLst/>
              <a:gdLst>
                <a:gd name="f0" fmla="val 10800000"/>
                <a:gd name="f1" fmla="val 5400000"/>
                <a:gd name="f2" fmla="val 180"/>
                <a:gd name="f3" fmla="val w"/>
                <a:gd name="f4" fmla="val h"/>
                <a:gd name="f5" fmla="val 0"/>
                <a:gd name="f6" fmla="val 556"/>
                <a:gd name="f7" fmla="val 701"/>
                <a:gd name="f8" fmla="val 138"/>
                <a:gd name="f9" fmla="val 7"/>
                <a:gd name="f10" fmla="val 154"/>
                <a:gd name="f11" fmla="val 10"/>
                <a:gd name="f12" fmla="val 173"/>
                <a:gd name="f13" fmla="val 12"/>
                <a:gd name="f14" fmla="val 190"/>
                <a:gd name="f15" fmla="val 17"/>
                <a:gd name="f16" fmla="val 206"/>
                <a:gd name="f17" fmla="val 19"/>
                <a:gd name="f18" fmla="val 225"/>
                <a:gd name="f19" fmla="val 21"/>
                <a:gd name="f20" fmla="val 242"/>
                <a:gd name="f21" fmla="val 24"/>
                <a:gd name="f22" fmla="val 261"/>
                <a:gd name="f23" fmla="val 26"/>
                <a:gd name="f24" fmla="val 277"/>
                <a:gd name="f25" fmla="val 28"/>
                <a:gd name="f26" fmla="val 294"/>
                <a:gd name="f27" fmla="val 31"/>
                <a:gd name="f28" fmla="val 313"/>
                <a:gd name="f29" fmla="val 36"/>
                <a:gd name="f30" fmla="val 329"/>
                <a:gd name="f31" fmla="val 38"/>
                <a:gd name="f32" fmla="val 346"/>
                <a:gd name="f33" fmla="val 40"/>
                <a:gd name="f34" fmla="val 365"/>
                <a:gd name="f35" fmla="val 43"/>
                <a:gd name="f36" fmla="val 381"/>
                <a:gd name="f37" fmla="val 45"/>
                <a:gd name="f38" fmla="val 379"/>
                <a:gd name="f39" fmla="val 59"/>
                <a:gd name="f40" fmla="val 377"/>
                <a:gd name="f41" fmla="val 76"/>
                <a:gd name="f42" fmla="val 92"/>
                <a:gd name="f43" fmla="val 374"/>
                <a:gd name="f44" fmla="val 107"/>
                <a:gd name="f45" fmla="val 372"/>
                <a:gd name="f46" fmla="val 123"/>
                <a:gd name="f47" fmla="val 369"/>
                <a:gd name="f48" fmla="val 140"/>
                <a:gd name="f49" fmla="val 367"/>
                <a:gd name="f50" fmla="val 171"/>
                <a:gd name="f51" fmla="val 388"/>
                <a:gd name="f52" fmla="val 412"/>
                <a:gd name="f53" fmla="val 178"/>
                <a:gd name="f54" fmla="val 436"/>
                <a:gd name="f55" fmla="val 462"/>
                <a:gd name="f56" fmla="val 182"/>
                <a:gd name="f57" fmla="val 485"/>
                <a:gd name="f58" fmla="val 187"/>
                <a:gd name="f59" fmla="val 509"/>
                <a:gd name="f60" fmla="val 189"/>
                <a:gd name="f61" fmla="val 533"/>
                <a:gd name="f62" fmla="val 192"/>
                <a:gd name="f63" fmla="val 194"/>
                <a:gd name="f64" fmla="val 552"/>
                <a:gd name="f65" fmla="val 549"/>
                <a:gd name="f66" fmla="val 258"/>
                <a:gd name="f67" fmla="val 547"/>
                <a:gd name="f68" fmla="val 289"/>
                <a:gd name="f69" fmla="val 542"/>
                <a:gd name="f70" fmla="val 322"/>
                <a:gd name="f71" fmla="val 540"/>
                <a:gd name="f72" fmla="val 353"/>
                <a:gd name="f73" fmla="val 535"/>
                <a:gd name="f74" fmla="val 384"/>
                <a:gd name="f75" fmla="val 417"/>
                <a:gd name="f76" fmla="val 530"/>
                <a:gd name="f77" fmla="val 448"/>
                <a:gd name="f78" fmla="val 526"/>
                <a:gd name="f79" fmla="val 478"/>
                <a:gd name="f80" fmla="val 523"/>
                <a:gd name="f81" fmla="val 511"/>
                <a:gd name="f82" fmla="val 521"/>
                <a:gd name="f83" fmla="val 516"/>
                <a:gd name="f84" fmla="val 575"/>
                <a:gd name="f85" fmla="val 514"/>
                <a:gd name="f86" fmla="val 606"/>
                <a:gd name="f87" fmla="val 637"/>
                <a:gd name="f88" fmla="val 507"/>
                <a:gd name="f89" fmla="val 670"/>
                <a:gd name="f90" fmla="val 504"/>
                <a:gd name="f91" fmla="val 471"/>
                <a:gd name="f92" fmla="val 698"/>
                <a:gd name="f93" fmla="val 440"/>
                <a:gd name="f94" fmla="val 694"/>
                <a:gd name="f95" fmla="val 410"/>
                <a:gd name="f96" fmla="val 689"/>
                <a:gd name="f97" fmla="val 687"/>
                <a:gd name="f98" fmla="val 682"/>
                <a:gd name="f99" fmla="val 315"/>
                <a:gd name="f100" fmla="val 677"/>
                <a:gd name="f101" fmla="val 284"/>
                <a:gd name="f102" fmla="val 675"/>
                <a:gd name="f103" fmla="val 251"/>
                <a:gd name="f104" fmla="val 220"/>
                <a:gd name="f105" fmla="val 665"/>
                <a:gd name="f106" fmla="val 661"/>
                <a:gd name="f107" fmla="val 159"/>
                <a:gd name="f108" fmla="val 656"/>
                <a:gd name="f109" fmla="val 126"/>
                <a:gd name="f110" fmla="val 651"/>
                <a:gd name="f111" fmla="val 95"/>
                <a:gd name="f112" fmla="val 646"/>
                <a:gd name="f113" fmla="val 64"/>
                <a:gd name="f114" fmla="val 642"/>
                <a:gd name="f115" fmla="val 34"/>
                <a:gd name="f116" fmla="val 630"/>
                <a:gd name="f117" fmla="val 5"/>
                <a:gd name="f118" fmla="val 611"/>
                <a:gd name="f119" fmla="val 8"/>
                <a:gd name="f120" fmla="val 592"/>
                <a:gd name="f121" fmla="val 571"/>
                <a:gd name="f122" fmla="val 15"/>
                <a:gd name="f123" fmla="val 492"/>
                <a:gd name="f124" fmla="val 27"/>
                <a:gd name="f125" fmla="val 474"/>
                <a:gd name="f126" fmla="val 29"/>
                <a:gd name="f127" fmla="val 455"/>
                <a:gd name="f128" fmla="val 433"/>
                <a:gd name="f129" fmla="val 414"/>
                <a:gd name="f130" fmla="val 395"/>
                <a:gd name="f131" fmla="val 41"/>
                <a:gd name="f132" fmla="val 355"/>
                <a:gd name="f133" fmla="val 48"/>
                <a:gd name="f134" fmla="val 336"/>
                <a:gd name="f135" fmla="val 50"/>
                <a:gd name="f136" fmla="val 55"/>
                <a:gd name="f137" fmla="val 296"/>
                <a:gd name="f138" fmla="val 57"/>
                <a:gd name="f139" fmla="val 62"/>
                <a:gd name="f140" fmla="val 256"/>
                <a:gd name="f141" fmla="val 237"/>
                <a:gd name="f142" fmla="val 67"/>
                <a:gd name="f143" fmla="val 218"/>
                <a:gd name="f144" fmla="val 71"/>
                <a:gd name="f145" fmla="val 199"/>
                <a:gd name="f146" fmla="val 74"/>
                <a:gd name="f147" fmla="val 81"/>
                <a:gd name="f148" fmla="val 83"/>
                <a:gd name="f149" fmla="val 118"/>
                <a:gd name="f150" fmla="val 86"/>
                <a:gd name="f151" fmla="val 100"/>
                <a:gd name="f152" fmla="val 90"/>
                <a:gd name="f153" fmla="val 93"/>
                <a:gd name="f154" fmla="val 97"/>
                <a:gd name="f155" fmla="val 102"/>
                <a:gd name="f156" fmla="val 121"/>
                <a:gd name="f157" fmla="+- 0 0 -90"/>
                <a:gd name="f158" fmla="*/ f3 1 556"/>
                <a:gd name="f159" fmla="*/ f4 1 701"/>
                <a:gd name="f160" fmla="+- f7 0 f5"/>
                <a:gd name="f161" fmla="+- f6 0 f5"/>
                <a:gd name="f162" fmla="*/ f157 f0 1"/>
                <a:gd name="f163" fmla="*/ f161 1 556"/>
                <a:gd name="f164" fmla="*/ f160 1 701"/>
                <a:gd name="f165" fmla="*/ 244475 f161 1"/>
                <a:gd name="f166" fmla="*/ 15875 f160 1"/>
                <a:gd name="f167" fmla="*/ 301625 f161 1"/>
                <a:gd name="f168" fmla="*/ 26987 f160 1"/>
                <a:gd name="f169" fmla="*/ 357188 f161 1"/>
                <a:gd name="f170" fmla="*/ 33337 f160 1"/>
                <a:gd name="f171" fmla="*/ 414338 f161 1"/>
                <a:gd name="f172" fmla="*/ 41275 f160 1"/>
                <a:gd name="f173" fmla="*/ 466725 f161 1"/>
                <a:gd name="f174" fmla="*/ 49212 f160 1"/>
                <a:gd name="f175" fmla="*/ 522288 f161 1"/>
                <a:gd name="f176" fmla="*/ 60325 f160 1"/>
                <a:gd name="f177" fmla="*/ 579438 f161 1"/>
                <a:gd name="f178" fmla="*/ 68262 f160 1"/>
                <a:gd name="f179" fmla="*/ 601663 f161 1"/>
                <a:gd name="f180" fmla="*/ 93662 f160 1"/>
                <a:gd name="f181" fmla="*/ 598488 f161 1"/>
                <a:gd name="f182" fmla="*/ 146050 f160 1"/>
                <a:gd name="f183" fmla="*/ 590550 f161 1"/>
                <a:gd name="f184" fmla="*/ 195262 f160 1"/>
                <a:gd name="f185" fmla="*/ 582613 f161 1"/>
                <a:gd name="f186" fmla="*/ 244475 f160 1"/>
                <a:gd name="f187" fmla="*/ 615950 f161 1"/>
                <a:gd name="f188" fmla="*/ 274637 f160 1"/>
                <a:gd name="f189" fmla="*/ 692150 f161 1"/>
                <a:gd name="f190" fmla="*/ 285750 f160 1"/>
                <a:gd name="f191" fmla="*/ 769938 f161 1"/>
                <a:gd name="f192" fmla="*/ 296862 f160 1"/>
                <a:gd name="f193" fmla="*/ 846138 f161 1"/>
                <a:gd name="f194" fmla="*/ 304800 f160 1"/>
                <a:gd name="f195" fmla="*/ 876300 f161 1"/>
                <a:gd name="f196" fmla="*/ 357187 f160 1"/>
                <a:gd name="f197" fmla="*/ 868363 f161 1"/>
                <a:gd name="f198" fmla="*/ 458787 f160 1"/>
                <a:gd name="f199" fmla="*/ 857250 f161 1"/>
                <a:gd name="f200" fmla="*/ 560387 f160 1"/>
                <a:gd name="f201" fmla="*/ 661987 f160 1"/>
                <a:gd name="f202" fmla="*/ 835025 f161 1"/>
                <a:gd name="f203" fmla="*/ 758825 f160 1"/>
                <a:gd name="f204" fmla="*/ 827088 f161 1"/>
                <a:gd name="f205" fmla="*/ 860425 f160 1"/>
                <a:gd name="f206" fmla="*/ 815975 f161 1"/>
                <a:gd name="f207" fmla="*/ 962025 f160 1"/>
                <a:gd name="f208" fmla="*/ 804863 f161 1"/>
                <a:gd name="f209" fmla="*/ 1063625 f160 1"/>
                <a:gd name="f210" fmla="*/ 747713 f161 1"/>
                <a:gd name="f211" fmla="*/ 1108075 f160 1"/>
                <a:gd name="f212" fmla="*/ 650875 f161 1"/>
                <a:gd name="f213" fmla="*/ 1093787 f160 1"/>
                <a:gd name="f214" fmla="*/ 549275 f161 1"/>
                <a:gd name="f215" fmla="*/ 1082675 f160 1"/>
                <a:gd name="f216" fmla="*/ 450850 f161 1"/>
                <a:gd name="f217" fmla="*/ 1071562 f160 1"/>
                <a:gd name="f218" fmla="*/ 349250 f161 1"/>
                <a:gd name="f219" fmla="*/ 1055687 f160 1"/>
                <a:gd name="f220" fmla="*/ 252413 f161 1"/>
                <a:gd name="f221" fmla="*/ 1041400 f160 1"/>
                <a:gd name="f222" fmla="*/ 150813 f161 1"/>
                <a:gd name="f223" fmla="*/ 1025525 f160 1"/>
                <a:gd name="f224" fmla="*/ 53975 f161 1"/>
                <a:gd name="f225" fmla="*/ 1011237 f160 1"/>
                <a:gd name="f226" fmla="*/ 7938 f161 1"/>
                <a:gd name="f227" fmla="*/ 969962 f160 1"/>
                <a:gd name="f228" fmla="*/ 15875 f161 1"/>
                <a:gd name="f229" fmla="*/ 906462 f160 1"/>
                <a:gd name="f230" fmla="*/ 26988 f161 1"/>
                <a:gd name="f231" fmla="*/ 846137 f160 1"/>
                <a:gd name="f232" fmla="*/ 38100 f161 1"/>
                <a:gd name="f233" fmla="*/ 781050 f160 1"/>
                <a:gd name="f234" fmla="*/ 46038 f161 1"/>
                <a:gd name="f235" fmla="*/ 722312 f160 1"/>
                <a:gd name="f236" fmla="*/ 57150 f161 1"/>
                <a:gd name="f237" fmla="*/ 657225 f160 1"/>
                <a:gd name="f238" fmla="*/ 65088 f161 1"/>
                <a:gd name="f239" fmla="*/ 593725 f160 1"/>
                <a:gd name="f240" fmla="*/ 76200 f161 1"/>
                <a:gd name="f241" fmla="*/ 533400 f160 1"/>
                <a:gd name="f242" fmla="*/ 87313 f161 1"/>
                <a:gd name="f243" fmla="*/ 469900 f160 1"/>
                <a:gd name="f244" fmla="*/ 98425 f161 1"/>
                <a:gd name="f245" fmla="*/ 406400 f160 1"/>
                <a:gd name="f246" fmla="*/ 106363 f161 1"/>
                <a:gd name="f247" fmla="*/ 346075 f160 1"/>
                <a:gd name="f248" fmla="*/ 117475 f161 1"/>
                <a:gd name="f249" fmla="*/ 282575 f160 1"/>
                <a:gd name="f250" fmla="*/ 128588 f161 1"/>
                <a:gd name="f251" fmla="*/ 222250 f160 1"/>
                <a:gd name="f252" fmla="*/ 136525 f161 1"/>
                <a:gd name="f253" fmla="*/ 158750 f160 1"/>
                <a:gd name="f254" fmla="*/ 147638 f161 1"/>
                <a:gd name="f255" fmla="*/ 158750 f161 1"/>
                <a:gd name="f256" fmla="*/ 192088 f161 1"/>
                <a:gd name="f257" fmla="*/ 7937 f160 1"/>
                <a:gd name="f258" fmla="*/ f162 1 f2"/>
                <a:gd name="f259" fmla="*/ f165 1 556"/>
                <a:gd name="f260" fmla="*/ f166 1 701"/>
                <a:gd name="f261" fmla="*/ f167 1 556"/>
                <a:gd name="f262" fmla="*/ f168 1 701"/>
                <a:gd name="f263" fmla="*/ f169 1 556"/>
                <a:gd name="f264" fmla="*/ f170 1 701"/>
                <a:gd name="f265" fmla="*/ f171 1 556"/>
                <a:gd name="f266" fmla="*/ f172 1 701"/>
                <a:gd name="f267" fmla="*/ f173 1 556"/>
                <a:gd name="f268" fmla="*/ f174 1 701"/>
                <a:gd name="f269" fmla="*/ f175 1 556"/>
                <a:gd name="f270" fmla="*/ f176 1 701"/>
                <a:gd name="f271" fmla="*/ f177 1 556"/>
                <a:gd name="f272" fmla="*/ f178 1 701"/>
                <a:gd name="f273" fmla="*/ f179 1 556"/>
                <a:gd name="f274" fmla="*/ f180 1 701"/>
                <a:gd name="f275" fmla="*/ f181 1 556"/>
                <a:gd name="f276" fmla="*/ f182 1 701"/>
                <a:gd name="f277" fmla="*/ f183 1 556"/>
                <a:gd name="f278" fmla="*/ f184 1 701"/>
                <a:gd name="f279" fmla="*/ f185 1 556"/>
                <a:gd name="f280" fmla="*/ f186 1 701"/>
                <a:gd name="f281" fmla="*/ f187 1 556"/>
                <a:gd name="f282" fmla="*/ f188 1 701"/>
                <a:gd name="f283" fmla="*/ f189 1 556"/>
                <a:gd name="f284" fmla="*/ f190 1 701"/>
                <a:gd name="f285" fmla="*/ f191 1 556"/>
                <a:gd name="f286" fmla="*/ f192 1 701"/>
                <a:gd name="f287" fmla="*/ f193 1 556"/>
                <a:gd name="f288" fmla="*/ f194 1 701"/>
                <a:gd name="f289" fmla="*/ f195 1 556"/>
                <a:gd name="f290" fmla="*/ f196 1 701"/>
                <a:gd name="f291" fmla="*/ f197 1 556"/>
                <a:gd name="f292" fmla="*/ f198 1 701"/>
                <a:gd name="f293" fmla="*/ f199 1 556"/>
                <a:gd name="f294" fmla="*/ f200 1 701"/>
                <a:gd name="f295" fmla="*/ f201 1 701"/>
                <a:gd name="f296" fmla="*/ f202 1 556"/>
                <a:gd name="f297" fmla="*/ f203 1 701"/>
                <a:gd name="f298" fmla="*/ f204 1 556"/>
                <a:gd name="f299" fmla="*/ f205 1 701"/>
                <a:gd name="f300" fmla="*/ f206 1 556"/>
                <a:gd name="f301" fmla="*/ f207 1 701"/>
                <a:gd name="f302" fmla="*/ f208 1 556"/>
                <a:gd name="f303" fmla="*/ f209 1 701"/>
                <a:gd name="f304" fmla="*/ f210 1 556"/>
                <a:gd name="f305" fmla="*/ f211 1 701"/>
                <a:gd name="f306" fmla="*/ f212 1 556"/>
                <a:gd name="f307" fmla="*/ f213 1 701"/>
                <a:gd name="f308" fmla="*/ f214 1 556"/>
                <a:gd name="f309" fmla="*/ f215 1 701"/>
                <a:gd name="f310" fmla="*/ f216 1 556"/>
                <a:gd name="f311" fmla="*/ f217 1 701"/>
                <a:gd name="f312" fmla="*/ f218 1 556"/>
                <a:gd name="f313" fmla="*/ f219 1 701"/>
                <a:gd name="f314" fmla="*/ f220 1 556"/>
                <a:gd name="f315" fmla="*/ f221 1 701"/>
                <a:gd name="f316" fmla="*/ f222 1 556"/>
                <a:gd name="f317" fmla="*/ f223 1 701"/>
                <a:gd name="f318" fmla="*/ f224 1 556"/>
                <a:gd name="f319" fmla="*/ f225 1 701"/>
                <a:gd name="f320" fmla="*/ f226 1 556"/>
                <a:gd name="f321" fmla="*/ f227 1 701"/>
                <a:gd name="f322" fmla="*/ f228 1 556"/>
                <a:gd name="f323" fmla="*/ f229 1 701"/>
                <a:gd name="f324" fmla="*/ f230 1 556"/>
                <a:gd name="f325" fmla="*/ f231 1 701"/>
                <a:gd name="f326" fmla="*/ f232 1 556"/>
                <a:gd name="f327" fmla="*/ f233 1 701"/>
                <a:gd name="f328" fmla="*/ f234 1 556"/>
                <a:gd name="f329" fmla="*/ f235 1 701"/>
                <a:gd name="f330" fmla="*/ f236 1 556"/>
                <a:gd name="f331" fmla="*/ f237 1 701"/>
                <a:gd name="f332" fmla="*/ f238 1 556"/>
                <a:gd name="f333" fmla="*/ f239 1 701"/>
                <a:gd name="f334" fmla="*/ f240 1 556"/>
                <a:gd name="f335" fmla="*/ f241 1 701"/>
                <a:gd name="f336" fmla="*/ f242 1 556"/>
                <a:gd name="f337" fmla="*/ f243 1 701"/>
                <a:gd name="f338" fmla="*/ f244 1 556"/>
                <a:gd name="f339" fmla="*/ f245 1 701"/>
                <a:gd name="f340" fmla="*/ f246 1 556"/>
                <a:gd name="f341" fmla="*/ f247 1 701"/>
                <a:gd name="f342" fmla="*/ f248 1 556"/>
                <a:gd name="f343" fmla="*/ f249 1 701"/>
                <a:gd name="f344" fmla="*/ f250 1 556"/>
                <a:gd name="f345" fmla="*/ f251 1 701"/>
                <a:gd name="f346" fmla="*/ f252 1 556"/>
                <a:gd name="f347" fmla="*/ f253 1 701"/>
                <a:gd name="f348" fmla="*/ f254 1 556"/>
                <a:gd name="f349" fmla="*/ f255 1 556"/>
                <a:gd name="f350" fmla="*/ f256 1 556"/>
                <a:gd name="f351" fmla="*/ f257 1 701"/>
                <a:gd name="f352" fmla="*/ 0 1 f163"/>
                <a:gd name="f353" fmla="*/ f6 1 f163"/>
                <a:gd name="f354" fmla="*/ 0 1 f164"/>
                <a:gd name="f355" fmla="*/ f7 1 f164"/>
                <a:gd name="f356" fmla="+- f258 0 f1"/>
                <a:gd name="f357" fmla="*/ f259 1 f163"/>
                <a:gd name="f358" fmla="*/ f260 1 f164"/>
                <a:gd name="f359" fmla="*/ f261 1 f163"/>
                <a:gd name="f360" fmla="*/ f262 1 f164"/>
                <a:gd name="f361" fmla="*/ f263 1 f163"/>
                <a:gd name="f362" fmla="*/ f264 1 f164"/>
                <a:gd name="f363" fmla="*/ f265 1 f163"/>
                <a:gd name="f364" fmla="*/ f266 1 f164"/>
                <a:gd name="f365" fmla="*/ f267 1 f163"/>
                <a:gd name="f366" fmla="*/ f268 1 f164"/>
                <a:gd name="f367" fmla="*/ f269 1 f163"/>
                <a:gd name="f368" fmla="*/ f270 1 f164"/>
                <a:gd name="f369" fmla="*/ f271 1 f163"/>
                <a:gd name="f370" fmla="*/ f272 1 f164"/>
                <a:gd name="f371" fmla="*/ f273 1 f163"/>
                <a:gd name="f372" fmla="*/ f274 1 f164"/>
                <a:gd name="f373" fmla="*/ f275 1 f163"/>
                <a:gd name="f374" fmla="*/ f276 1 f164"/>
                <a:gd name="f375" fmla="*/ f277 1 f163"/>
                <a:gd name="f376" fmla="*/ f278 1 f164"/>
                <a:gd name="f377" fmla="*/ f279 1 f163"/>
                <a:gd name="f378" fmla="*/ f280 1 f164"/>
                <a:gd name="f379" fmla="*/ f281 1 f163"/>
                <a:gd name="f380" fmla="*/ f282 1 f164"/>
                <a:gd name="f381" fmla="*/ f283 1 f163"/>
                <a:gd name="f382" fmla="*/ f284 1 f164"/>
                <a:gd name="f383" fmla="*/ f285 1 f163"/>
                <a:gd name="f384" fmla="*/ f286 1 f164"/>
                <a:gd name="f385" fmla="*/ f287 1 f163"/>
                <a:gd name="f386" fmla="*/ f288 1 f164"/>
                <a:gd name="f387" fmla="*/ f289 1 f163"/>
                <a:gd name="f388" fmla="*/ f290 1 f164"/>
                <a:gd name="f389" fmla="*/ f291 1 f163"/>
                <a:gd name="f390" fmla="*/ f292 1 f164"/>
                <a:gd name="f391" fmla="*/ f293 1 f163"/>
                <a:gd name="f392" fmla="*/ f294 1 f164"/>
                <a:gd name="f393" fmla="*/ f295 1 f164"/>
                <a:gd name="f394" fmla="*/ f296 1 f163"/>
                <a:gd name="f395" fmla="*/ f297 1 f164"/>
                <a:gd name="f396" fmla="*/ f298 1 f163"/>
                <a:gd name="f397" fmla="*/ f299 1 f164"/>
                <a:gd name="f398" fmla="*/ f300 1 f163"/>
                <a:gd name="f399" fmla="*/ f301 1 f164"/>
                <a:gd name="f400" fmla="*/ f302 1 f163"/>
                <a:gd name="f401" fmla="*/ f303 1 f164"/>
                <a:gd name="f402" fmla="*/ f304 1 f163"/>
                <a:gd name="f403" fmla="*/ f305 1 f164"/>
                <a:gd name="f404" fmla="*/ f306 1 f163"/>
                <a:gd name="f405" fmla="*/ f307 1 f164"/>
                <a:gd name="f406" fmla="*/ f308 1 f163"/>
                <a:gd name="f407" fmla="*/ f309 1 f164"/>
                <a:gd name="f408" fmla="*/ f310 1 f163"/>
                <a:gd name="f409" fmla="*/ f311 1 f164"/>
                <a:gd name="f410" fmla="*/ f312 1 f163"/>
                <a:gd name="f411" fmla="*/ f313 1 f164"/>
                <a:gd name="f412" fmla="*/ f314 1 f163"/>
                <a:gd name="f413" fmla="*/ f315 1 f164"/>
                <a:gd name="f414" fmla="*/ f316 1 f163"/>
                <a:gd name="f415" fmla="*/ f317 1 f164"/>
                <a:gd name="f416" fmla="*/ f318 1 f163"/>
                <a:gd name="f417" fmla="*/ f319 1 f164"/>
                <a:gd name="f418" fmla="*/ f320 1 f163"/>
                <a:gd name="f419" fmla="*/ f321 1 f164"/>
                <a:gd name="f420" fmla="*/ f322 1 f163"/>
                <a:gd name="f421" fmla="*/ f323 1 f164"/>
                <a:gd name="f422" fmla="*/ f324 1 f163"/>
                <a:gd name="f423" fmla="*/ f325 1 f164"/>
                <a:gd name="f424" fmla="*/ f326 1 f163"/>
                <a:gd name="f425" fmla="*/ f327 1 f164"/>
                <a:gd name="f426" fmla="*/ f328 1 f163"/>
                <a:gd name="f427" fmla="*/ f329 1 f164"/>
                <a:gd name="f428" fmla="*/ f330 1 f163"/>
                <a:gd name="f429" fmla="*/ f331 1 f164"/>
                <a:gd name="f430" fmla="*/ f332 1 f163"/>
                <a:gd name="f431" fmla="*/ f333 1 f164"/>
                <a:gd name="f432" fmla="*/ f334 1 f163"/>
                <a:gd name="f433" fmla="*/ f335 1 f164"/>
                <a:gd name="f434" fmla="*/ f336 1 f163"/>
                <a:gd name="f435" fmla="*/ f337 1 f164"/>
                <a:gd name="f436" fmla="*/ f338 1 f163"/>
                <a:gd name="f437" fmla="*/ f339 1 f164"/>
                <a:gd name="f438" fmla="*/ f340 1 f163"/>
                <a:gd name="f439" fmla="*/ f341 1 f164"/>
                <a:gd name="f440" fmla="*/ f342 1 f163"/>
                <a:gd name="f441" fmla="*/ f343 1 f164"/>
                <a:gd name="f442" fmla="*/ f344 1 f163"/>
                <a:gd name="f443" fmla="*/ f345 1 f164"/>
                <a:gd name="f444" fmla="*/ f346 1 f163"/>
                <a:gd name="f445" fmla="*/ f347 1 f164"/>
                <a:gd name="f446" fmla="*/ f348 1 f163"/>
                <a:gd name="f447" fmla="*/ f349 1 f163"/>
                <a:gd name="f448" fmla="*/ f350 1 f163"/>
                <a:gd name="f449" fmla="*/ f351 1 f164"/>
                <a:gd name="f450" fmla="*/ f352 f158 1"/>
                <a:gd name="f451" fmla="*/ f353 f158 1"/>
                <a:gd name="f452" fmla="*/ f355 f159 1"/>
                <a:gd name="f453" fmla="*/ f354 f159 1"/>
                <a:gd name="f454" fmla="*/ f357 f158 1"/>
                <a:gd name="f455" fmla="*/ f358 f159 1"/>
                <a:gd name="f456" fmla="*/ f359 f158 1"/>
                <a:gd name="f457" fmla="*/ f360 f159 1"/>
                <a:gd name="f458" fmla="*/ f361 f158 1"/>
                <a:gd name="f459" fmla="*/ f362 f159 1"/>
                <a:gd name="f460" fmla="*/ f363 f158 1"/>
                <a:gd name="f461" fmla="*/ f364 f159 1"/>
                <a:gd name="f462" fmla="*/ f365 f158 1"/>
                <a:gd name="f463" fmla="*/ f366 f159 1"/>
                <a:gd name="f464" fmla="*/ f367 f158 1"/>
                <a:gd name="f465" fmla="*/ f368 f159 1"/>
                <a:gd name="f466" fmla="*/ f369 f158 1"/>
                <a:gd name="f467" fmla="*/ f370 f159 1"/>
                <a:gd name="f468" fmla="*/ f371 f158 1"/>
                <a:gd name="f469" fmla="*/ f372 f159 1"/>
                <a:gd name="f470" fmla="*/ f373 f158 1"/>
                <a:gd name="f471" fmla="*/ f374 f159 1"/>
                <a:gd name="f472" fmla="*/ f375 f158 1"/>
                <a:gd name="f473" fmla="*/ f376 f159 1"/>
                <a:gd name="f474" fmla="*/ f377 f158 1"/>
                <a:gd name="f475" fmla="*/ f378 f159 1"/>
                <a:gd name="f476" fmla="*/ f379 f158 1"/>
                <a:gd name="f477" fmla="*/ f380 f159 1"/>
                <a:gd name="f478" fmla="*/ f381 f158 1"/>
                <a:gd name="f479" fmla="*/ f382 f159 1"/>
                <a:gd name="f480" fmla="*/ f383 f158 1"/>
                <a:gd name="f481" fmla="*/ f384 f159 1"/>
                <a:gd name="f482" fmla="*/ f385 f158 1"/>
                <a:gd name="f483" fmla="*/ f386 f159 1"/>
                <a:gd name="f484" fmla="*/ f387 f158 1"/>
                <a:gd name="f485" fmla="*/ f388 f159 1"/>
                <a:gd name="f486" fmla="*/ f389 f158 1"/>
                <a:gd name="f487" fmla="*/ f390 f159 1"/>
                <a:gd name="f488" fmla="*/ f391 f158 1"/>
                <a:gd name="f489" fmla="*/ f392 f159 1"/>
                <a:gd name="f490" fmla="*/ f393 f159 1"/>
                <a:gd name="f491" fmla="*/ f394 f158 1"/>
                <a:gd name="f492" fmla="*/ f395 f159 1"/>
                <a:gd name="f493" fmla="*/ f396 f158 1"/>
                <a:gd name="f494" fmla="*/ f397 f159 1"/>
                <a:gd name="f495" fmla="*/ f398 f158 1"/>
                <a:gd name="f496" fmla="*/ f399 f159 1"/>
                <a:gd name="f497" fmla="*/ f400 f158 1"/>
                <a:gd name="f498" fmla="*/ f401 f159 1"/>
                <a:gd name="f499" fmla="*/ f402 f158 1"/>
                <a:gd name="f500" fmla="*/ f403 f159 1"/>
                <a:gd name="f501" fmla="*/ f404 f158 1"/>
                <a:gd name="f502" fmla="*/ f405 f159 1"/>
                <a:gd name="f503" fmla="*/ f406 f158 1"/>
                <a:gd name="f504" fmla="*/ f407 f159 1"/>
                <a:gd name="f505" fmla="*/ f408 f158 1"/>
                <a:gd name="f506" fmla="*/ f409 f159 1"/>
                <a:gd name="f507" fmla="*/ f410 f158 1"/>
                <a:gd name="f508" fmla="*/ f411 f159 1"/>
                <a:gd name="f509" fmla="*/ f412 f158 1"/>
                <a:gd name="f510" fmla="*/ f413 f159 1"/>
                <a:gd name="f511" fmla="*/ f414 f158 1"/>
                <a:gd name="f512" fmla="*/ f415 f159 1"/>
                <a:gd name="f513" fmla="*/ f416 f158 1"/>
                <a:gd name="f514" fmla="*/ f417 f159 1"/>
                <a:gd name="f515" fmla="*/ f418 f158 1"/>
                <a:gd name="f516" fmla="*/ f419 f159 1"/>
                <a:gd name="f517" fmla="*/ f420 f158 1"/>
                <a:gd name="f518" fmla="*/ f421 f159 1"/>
                <a:gd name="f519" fmla="*/ f422 f158 1"/>
                <a:gd name="f520" fmla="*/ f423 f159 1"/>
                <a:gd name="f521" fmla="*/ f424 f158 1"/>
                <a:gd name="f522" fmla="*/ f425 f159 1"/>
                <a:gd name="f523" fmla="*/ f426 f158 1"/>
                <a:gd name="f524" fmla="*/ f427 f159 1"/>
                <a:gd name="f525" fmla="*/ f428 f158 1"/>
                <a:gd name="f526" fmla="*/ f429 f159 1"/>
                <a:gd name="f527" fmla="*/ f430 f158 1"/>
                <a:gd name="f528" fmla="*/ f431 f159 1"/>
                <a:gd name="f529" fmla="*/ f432 f158 1"/>
                <a:gd name="f530" fmla="*/ f433 f159 1"/>
                <a:gd name="f531" fmla="*/ f434 f158 1"/>
                <a:gd name="f532" fmla="*/ f435 f159 1"/>
                <a:gd name="f533" fmla="*/ f436 f158 1"/>
                <a:gd name="f534" fmla="*/ f437 f159 1"/>
                <a:gd name="f535" fmla="*/ f438 f158 1"/>
                <a:gd name="f536" fmla="*/ f439 f159 1"/>
                <a:gd name="f537" fmla="*/ f440 f158 1"/>
                <a:gd name="f538" fmla="*/ f441 f159 1"/>
                <a:gd name="f539" fmla="*/ f442 f158 1"/>
                <a:gd name="f540" fmla="*/ f443 f159 1"/>
                <a:gd name="f541" fmla="*/ f444 f158 1"/>
                <a:gd name="f542" fmla="*/ f445 f159 1"/>
                <a:gd name="f543" fmla="*/ f446 f158 1"/>
                <a:gd name="f544" fmla="*/ f447 f158 1"/>
                <a:gd name="f545" fmla="*/ f448 f158 1"/>
                <a:gd name="f546" fmla="*/ f449 f159 1"/>
              </a:gdLst>
              <a:ahLst/>
              <a:cxnLst>
                <a:cxn ang="3cd4">
                  <a:pos x="hc" y="t"/>
                </a:cxn>
                <a:cxn ang="0">
                  <a:pos x="r" y="vc"/>
                </a:cxn>
                <a:cxn ang="cd4">
                  <a:pos x="hc" y="b"/>
                </a:cxn>
                <a:cxn ang="cd2">
                  <a:pos x="l" y="vc"/>
                </a:cxn>
                <a:cxn ang="f356">
                  <a:pos x="f454" y="f455"/>
                </a:cxn>
                <a:cxn ang="f356">
                  <a:pos x="f456" y="f457"/>
                </a:cxn>
                <a:cxn ang="f356">
                  <a:pos x="f458" y="f459"/>
                </a:cxn>
                <a:cxn ang="f356">
                  <a:pos x="f460" y="f461"/>
                </a:cxn>
                <a:cxn ang="f356">
                  <a:pos x="f462" y="f463"/>
                </a:cxn>
                <a:cxn ang="f356">
                  <a:pos x="f464" y="f465"/>
                </a:cxn>
                <a:cxn ang="f356">
                  <a:pos x="f466" y="f467"/>
                </a:cxn>
                <a:cxn ang="f356">
                  <a:pos x="f468" y="f469"/>
                </a:cxn>
                <a:cxn ang="f356">
                  <a:pos x="f470" y="f471"/>
                </a:cxn>
                <a:cxn ang="f356">
                  <a:pos x="f472" y="f473"/>
                </a:cxn>
                <a:cxn ang="f356">
                  <a:pos x="f474" y="f475"/>
                </a:cxn>
                <a:cxn ang="f356">
                  <a:pos x="f476" y="f477"/>
                </a:cxn>
                <a:cxn ang="f356">
                  <a:pos x="f478" y="f479"/>
                </a:cxn>
                <a:cxn ang="f356">
                  <a:pos x="f480" y="f481"/>
                </a:cxn>
                <a:cxn ang="f356">
                  <a:pos x="f482" y="f483"/>
                </a:cxn>
                <a:cxn ang="f356">
                  <a:pos x="f484" y="f485"/>
                </a:cxn>
                <a:cxn ang="f356">
                  <a:pos x="f486" y="f487"/>
                </a:cxn>
                <a:cxn ang="f356">
                  <a:pos x="f488" y="f489"/>
                </a:cxn>
                <a:cxn ang="f356">
                  <a:pos x="f482" y="f490"/>
                </a:cxn>
                <a:cxn ang="f356">
                  <a:pos x="f491" y="f492"/>
                </a:cxn>
                <a:cxn ang="f356">
                  <a:pos x="f493" y="f494"/>
                </a:cxn>
                <a:cxn ang="f356">
                  <a:pos x="f495" y="f496"/>
                </a:cxn>
                <a:cxn ang="f356">
                  <a:pos x="f497" y="f498"/>
                </a:cxn>
                <a:cxn ang="f356">
                  <a:pos x="f499" y="f500"/>
                </a:cxn>
                <a:cxn ang="f356">
                  <a:pos x="f501" y="f502"/>
                </a:cxn>
                <a:cxn ang="f356">
                  <a:pos x="f503" y="f504"/>
                </a:cxn>
                <a:cxn ang="f356">
                  <a:pos x="f505" y="f506"/>
                </a:cxn>
                <a:cxn ang="f356">
                  <a:pos x="f507" y="f508"/>
                </a:cxn>
                <a:cxn ang="f356">
                  <a:pos x="f509" y="f510"/>
                </a:cxn>
                <a:cxn ang="f356">
                  <a:pos x="f511" y="f512"/>
                </a:cxn>
                <a:cxn ang="f356">
                  <a:pos x="f513" y="f514"/>
                </a:cxn>
                <a:cxn ang="f356">
                  <a:pos x="f515" y="f516"/>
                </a:cxn>
                <a:cxn ang="f356">
                  <a:pos x="f517" y="f518"/>
                </a:cxn>
                <a:cxn ang="f356">
                  <a:pos x="f519" y="f520"/>
                </a:cxn>
                <a:cxn ang="f356">
                  <a:pos x="f521" y="f522"/>
                </a:cxn>
                <a:cxn ang="f356">
                  <a:pos x="f523" y="f524"/>
                </a:cxn>
                <a:cxn ang="f356">
                  <a:pos x="f525" y="f526"/>
                </a:cxn>
                <a:cxn ang="f356">
                  <a:pos x="f527" y="f528"/>
                </a:cxn>
                <a:cxn ang="f356">
                  <a:pos x="f529" y="f530"/>
                </a:cxn>
                <a:cxn ang="f356">
                  <a:pos x="f531" y="f532"/>
                </a:cxn>
                <a:cxn ang="f356">
                  <a:pos x="f533" y="f534"/>
                </a:cxn>
                <a:cxn ang="f356">
                  <a:pos x="f535" y="f536"/>
                </a:cxn>
                <a:cxn ang="f356">
                  <a:pos x="f537" y="f538"/>
                </a:cxn>
                <a:cxn ang="f356">
                  <a:pos x="f539" y="f540"/>
                </a:cxn>
                <a:cxn ang="f356">
                  <a:pos x="f541" y="f542"/>
                </a:cxn>
                <a:cxn ang="f356">
                  <a:pos x="f543" y="f469"/>
                </a:cxn>
                <a:cxn ang="f356">
                  <a:pos x="f544" y="f459"/>
                </a:cxn>
                <a:cxn ang="f356">
                  <a:pos x="f545" y="f546"/>
                </a:cxn>
              </a:cxnLst>
              <a:rect l="f450" t="f453" r="f451" b="f452"/>
              <a:pathLst>
                <a:path w="556" h="701">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0" y="f42"/>
                  </a:lnTo>
                  <a:lnTo>
                    <a:pt x="f43" y="f44"/>
                  </a:lnTo>
                  <a:lnTo>
                    <a:pt x="f45" y="f46"/>
                  </a:lnTo>
                  <a:lnTo>
                    <a:pt x="f47" y="f48"/>
                  </a:lnTo>
                  <a:lnTo>
                    <a:pt x="f49" y="f10"/>
                  </a:lnTo>
                  <a:lnTo>
                    <a:pt x="f34" y="f50"/>
                  </a:lnTo>
                  <a:lnTo>
                    <a:pt x="f51" y="f12"/>
                  </a:lnTo>
                  <a:lnTo>
                    <a:pt x="f52" y="f53"/>
                  </a:lnTo>
                  <a:lnTo>
                    <a:pt x="f54" y="f2"/>
                  </a:lnTo>
                  <a:lnTo>
                    <a:pt x="f55" y="f56"/>
                  </a:lnTo>
                  <a:lnTo>
                    <a:pt x="f57" y="f58"/>
                  </a:lnTo>
                  <a:lnTo>
                    <a:pt x="f59" y="f60"/>
                  </a:lnTo>
                  <a:lnTo>
                    <a:pt x="f61" y="f62"/>
                  </a:lnTo>
                  <a:lnTo>
                    <a:pt x="f6" y="f63"/>
                  </a:lnTo>
                  <a:lnTo>
                    <a:pt x="f64" y="f18"/>
                  </a:lnTo>
                  <a:lnTo>
                    <a:pt x="f65" y="f66"/>
                  </a:lnTo>
                  <a:lnTo>
                    <a:pt x="f67" y="f68"/>
                  </a:lnTo>
                  <a:lnTo>
                    <a:pt x="f69" y="f70"/>
                  </a:lnTo>
                  <a:lnTo>
                    <a:pt x="f71" y="f72"/>
                  </a:lnTo>
                  <a:lnTo>
                    <a:pt x="f73" y="f74"/>
                  </a:lnTo>
                  <a:lnTo>
                    <a:pt x="f61" y="f75"/>
                  </a:lnTo>
                  <a:lnTo>
                    <a:pt x="f76" y="f77"/>
                  </a:lnTo>
                  <a:lnTo>
                    <a:pt x="f78" y="f79"/>
                  </a:lnTo>
                  <a:lnTo>
                    <a:pt x="f80" y="f81"/>
                  </a:lnTo>
                  <a:lnTo>
                    <a:pt x="f82" y="f69"/>
                  </a:lnTo>
                  <a:lnTo>
                    <a:pt x="f83" y="f84"/>
                  </a:lnTo>
                  <a:lnTo>
                    <a:pt x="f85" y="f86"/>
                  </a:lnTo>
                  <a:lnTo>
                    <a:pt x="f59" y="f87"/>
                  </a:lnTo>
                  <a:lnTo>
                    <a:pt x="f88" y="f89"/>
                  </a:lnTo>
                  <a:lnTo>
                    <a:pt x="f90" y="f7"/>
                  </a:lnTo>
                  <a:lnTo>
                    <a:pt x="f91" y="f92"/>
                  </a:lnTo>
                  <a:lnTo>
                    <a:pt x="f93" y="f94"/>
                  </a:lnTo>
                  <a:lnTo>
                    <a:pt x="f95" y="f96"/>
                  </a:lnTo>
                  <a:lnTo>
                    <a:pt x="f40" y="f97"/>
                  </a:lnTo>
                  <a:lnTo>
                    <a:pt x="f32" y="f98"/>
                  </a:lnTo>
                  <a:lnTo>
                    <a:pt x="f99" y="f100"/>
                  </a:lnTo>
                  <a:lnTo>
                    <a:pt x="f101" y="f102"/>
                  </a:lnTo>
                  <a:lnTo>
                    <a:pt x="f103" y="f89"/>
                  </a:lnTo>
                  <a:lnTo>
                    <a:pt x="f104" y="f105"/>
                  </a:lnTo>
                  <a:lnTo>
                    <a:pt x="f14" y="f106"/>
                  </a:lnTo>
                  <a:lnTo>
                    <a:pt x="f107" y="f108"/>
                  </a:lnTo>
                  <a:lnTo>
                    <a:pt x="f109" y="f110"/>
                  </a:lnTo>
                  <a:lnTo>
                    <a:pt x="f111" y="f112"/>
                  </a:lnTo>
                  <a:lnTo>
                    <a:pt x="f113" y="f114"/>
                  </a:lnTo>
                  <a:lnTo>
                    <a:pt x="f115" y="f87"/>
                  </a:lnTo>
                  <a:lnTo>
                    <a:pt x="f5" y="f116"/>
                  </a:lnTo>
                  <a:lnTo>
                    <a:pt x="f117" y="f118"/>
                  </a:lnTo>
                  <a:lnTo>
                    <a:pt x="f119" y="f120"/>
                  </a:lnTo>
                  <a:lnTo>
                    <a:pt x="f11" y="f121"/>
                  </a:lnTo>
                  <a:lnTo>
                    <a:pt x="f122" y="f64"/>
                  </a:lnTo>
                  <a:lnTo>
                    <a:pt x="f15" y="f61"/>
                  </a:lnTo>
                  <a:lnTo>
                    <a:pt x="f17" y="f81"/>
                  </a:lnTo>
                  <a:lnTo>
                    <a:pt x="f21" y="f123"/>
                  </a:lnTo>
                  <a:lnTo>
                    <a:pt x="f124" y="f125"/>
                  </a:lnTo>
                  <a:lnTo>
                    <a:pt x="f126" y="f127"/>
                  </a:lnTo>
                  <a:lnTo>
                    <a:pt x="f27" y="f128"/>
                  </a:lnTo>
                  <a:lnTo>
                    <a:pt x="f29" y="f129"/>
                  </a:lnTo>
                  <a:lnTo>
                    <a:pt x="f31" y="f130"/>
                  </a:lnTo>
                  <a:lnTo>
                    <a:pt x="f131" y="f43"/>
                  </a:lnTo>
                  <a:lnTo>
                    <a:pt x="f37" y="f132"/>
                  </a:lnTo>
                  <a:lnTo>
                    <a:pt x="f133" y="f134"/>
                  </a:lnTo>
                  <a:lnTo>
                    <a:pt x="f135" y="f99"/>
                  </a:lnTo>
                  <a:lnTo>
                    <a:pt x="f136" y="f137"/>
                  </a:lnTo>
                  <a:lnTo>
                    <a:pt x="f138" y="f24"/>
                  </a:lnTo>
                  <a:lnTo>
                    <a:pt x="f139" y="f140"/>
                  </a:lnTo>
                  <a:lnTo>
                    <a:pt x="f113" y="f141"/>
                  </a:lnTo>
                  <a:lnTo>
                    <a:pt x="f142" y="f143"/>
                  </a:lnTo>
                  <a:lnTo>
                    <a:pt x="f144" y="f145"/>
                  </a:lnTo>
                  <a:lnTo>
                    <a:pt x="f146" y="f53"/>
                  </a:lnTo>
                  <a:lnTo>
                    <a:pt x="f41" y="f107"/>
                  </a:lnTo>
                  <a:lnTo>
                    <a:pt x="f147" y="f48"/>
                  </a:lnTo>
                  <a:lnTo>
                    <a:pt x="f148" y="f149"/>
                  </a:lnTo>
                  <a:lnTo>
                    <a:pt x="f150" y="f151"/>
                  </a:lnTo>
                  <a:lnTo>
                    <a:pt x="f152" y="f147"/>
                  </a:lnTo>
                  <a:lnTo>
                    <a:pt x="f153" y="f39"/>
                  </a:lnTo>
                  <a:lnTo>
                    <a:pt x="f154" y="f33"/>
                  </a:lnTo>
                  <a:lnTo>
                    <a:pt x="f151" y="f19"/>
                  </a:lnTo>
                  <a:lnTo>
                    <a:pt x="f155" y="f5"/>
                  </a:lnTo>
                  <a:lnTo>
                    <a:pt x="f156" y="f117"/>
                  </a:lnTo>
                  <a:lnTo>
                    <a:pt x="f8" y="f9"/>
                  </a:lnTo>
                  <a:close/>
                </a:path>
              </a:pathLst>
            </a:custGeom>
            <a:solidFill>
              <a:srgbClr val="DFDFDF"/>
            </a:solidFill>
            <a:ln w="9525" cap="flat">
              <a:solidFill>
                <a:schemeClr val="tx1"/>
              </a:solidFill>
              <a:prstDash val="solid"/>
              <a:round/>
            </a:ln>
            <a:effectLst>
              <a:outerShdw blurRad="25400" dist="12700" dir="2700000" algn="tl" rotWithShape="0">
                <a:prstClr val="black">
                  <a:alpha val="25000"/>
                </a:prstClr>
              </a:outerShdw>
            </a:effectLst>
          </p:spPr>
          <p:txBody>
            <a:bodyPr vert="horz" wrap="square" lIns="91440" tIns="45720" rIns="91440" bIns="45720" anchor="t" anchorCtr="0" compatLnSpc="1">
              <a:noAutofit/>
            </a:bodyPr>
            <a:lstStyle/>
            <a:p>
              <a:pPr hangingPunct="0"/>
              <a:endParaRPr lang="en-US" sz="1400">
                <a:solidFill>
                  <a:srgbClr val="000000"/>
                </a:solidFill>
                <a:latin typeface="Arial"/>
              </a:endParaRPr>
            </a:p>
          </p:txBody>
        </p:sp>
      </p:grpSp>
      <p:sp>
        <p:nvSpPr>
          <p:cNvPr id="80" name="Title 3">
            <a:extLst>
              <a:ext uri="{FF2B5EF4-FFF2-40B4-BE49-F238E27FC236}">
                <a16:creationId xmlns:a16="http://schemas.microsoft.com/office/drawing/2014/main" id="{4589780B-9CEC-623C-C2DD-E755A450BE5B}"/>
              </a:ext>
            </a:extLst>
          </p:cNvPr>
          <p:cNvSpPr txBox="1">
            <a:spLocks/>
          </p:cNvSpPr>
          <p:nvPr/>
        </p:nvSpPr>
        <p:spPr>
          <a:xfrm>
            <a:off x="406395" y="259488"/>
            <a:ext cx="7969672" cy="765160"/>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latinLnBrk="0" hangingPunct="0">
              <a:lnSpc>
                <a:spcPct val="100000"/>
              </a:lnSpc>
              <a:spcBef>
                <a:spcPts val="0"/>
              </a:spcBef>
              <a:spcAft>
                <a:spcPts val="0"/>
              </a:spcAft>
              <a:buNone/>
              <a:tabLst/>
              <a:defRPr lang="en-US" sz="2400" b="1" i="0" u="none" strike="noStrike" kern="0" cap="none" spc="0" baseline="0">
                <a:solidFill>
                  <a:srgbClr val="013365"/>
                </a:solidFill>
                <a:uFillTx/>
                <a:latin typeface="Century Gothic" pitchFamily="34"/>
                <a:ea typeface="Tahoma" pitchFamily="34"/>
                <a:cs typeface="Tahoma" pitchFamily="34"/>
              </a:defRPr>
            </a:lvl1pPr>
          </a:lstStyle>
          <a:p>
            <a:r>
              <a:rPr lang="en-US" dirty="0"/>
              <a:t>BRIC 2021 – Wildfire, Drought, Heat Mitigation</a:t>
            </a:r>
          </a:p>
        </p:txBody>
      </p:sp>
      <p:sp>
        <p:nvSpPr>
          <p:cNvPr id="2" name="Slide Number Placeholder 1">
            <a:extLst>
              <a:ext uri="{FF2B5EF4-FFF2-40B4-BE49-F238E27FC236}">
                <a16:creationId xmlns:a16="http://schemas.microsoft.com/office/drawing/2014/main" id="{AADFDD0F-77FA-79DF-6FD3-00E0946906EB}"/>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7</a:t>
            </a:fld>
            <a:endParaRPr lang="en-US" b="1" dirty="0"/>
          </a:p>
        </p:txBody>
      </p:sp>
      <p:grpSp>
        <p:nvGrpSpPr>
          <p:cNvPr id="3" name="Group 2">
            <a:extLst>
              <a:ext uri="{FF2B5EF4-FFF2-40B4-BE49-F238E27FC236}">
                <a16:creationId xmlns:a16="http://schemas.microsoft.com/office/drawing/2014/main" id="{A6EABF45-663E-4262-EBD1-DD30A5DC0C18}"/>
              </a:ext>
            </a:extLst>
          </p:cNvPr>
          <p:cNvGrpSpPr/>
          <p:nvPr/>
        </p:nvGrpSpPr>
        <p:grpSpPr>
          <a:xfrm>
            <a:off x="6847619" y="1419909"/>
            <a:ext cx="1874266" cy="2058151"/>
            <a:chOff x="6888349" y="1866596"/>
            <a:chExt cx="1874266" cy="2058151"/>
          </a:xfrm>
        </p:grpSpPr>
        <p:sp>
          <p:nvSpPr>
            <p:cNvPr id="77" name="Text Placeholder 3">
              <a:extLst>
                <a:ext uri="{FF2B5EF4-FFF2-40B4-BE49-F238E27FC236}">
                  <a16:creationId xmlns:a16="http://schemas.microsoft.com/office/drawing/2014/main" id="{F2A08169-07AE-4E37-7A33-F8761E1EB2E9}"/>
                </a:ext>
              </a:extLst>
            </p:cNvPr>
            <p:cNvSpPr txBox="1"/>
            <p:nvPr/>
          </p:nvSpPr>
          <p:spPr>
            <a:xfrm>
              <a:off x="6894274" y="1866596"/>
              <a:ext cx="1868341" cy="745208"/>
            </a:xfrm>
            <a:prstGeom prst="rect">
              <a:avLst/>
            </a:prstGeom>
            <a:noFill/>
            <a:ln cap="flat">
              <a:noFill/>
            </a:ln>
          </p:spPr>
          <p:txBody>
            <a:bodyPr vert="horz" wrap="square" lIns="0" tIns="45720" rIns="0" bIns="45720" anchor="t" anchorCtr="0" compatLnSpc="1">
              <a:noAutofit/>
            </a:bodyPr>
            <a:lstStyle/>
            <a:p>
              <a:pPr marL="0" marR="0" lvl="0" indent="0"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US" b="1" i="0" u="none" strike="noStrike" kern="0" cap="none" spc="0" baseline="0" dirty="0">
                  <a:solidFill>
                    <a:srgbClr val="B1143B"/>
                  </a:solidFill>
                  <a:uFillTx/>
                  <a:latin typeface="Century Gothic"/>
                </a:rPr>
                <a:t>1</a:t>
              </a:r>
            </a:p>
            <a:p>
              <a:pPr marL="0" marR="0" lvl="0" indent="0"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dirty="0">
                  <a:solidFill>
                    <a:srgbClr val="000000"/>
                  </a:solidFill>
                  <a:uFillTx/>
                  <a:latin typeface="Century Gothic"/>
                </a:rPr>
                <a:t>Wildfire Mitigation </a:t>
              </a:r>
              <a:r>
                <a:rPr lang="en-US" sz="900" b="0" i="0" u="none" strike="noStrike" kern="0" cap="none" spc="0" baseline="0" dirty="0">
                  <a:solidFill>
                    <a:srgbClr val="000000"/>
                  </a:solidFill>
                  <a:uFillTx/>
                  <a:latin typeface="Century Gothic"/>
                </a:rPr>
                <a:t>project was approved</a:t>
              </a:r>
              <a:endParaRPr lang="en-US" sz="900" b="0" i="0" u="none" strike="noStrike" kern="1200" cap="none" spc="0" baseline="0" dirty="0">
                <a:solidFill>
                  <a:srgbClr val="000000"/>
                </a:solidFill>
                <a:uFillTx/>
                <a:latin typeface="Century Gothic"/>
              </a:endParaRPr>
            </a:p>
            <a:p>
              <a:pPr marL="0" marR="0" lvl="0" indent="0"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595959"/>
                </a:solidFill>
                <a:uFillTx/>
                <a:latin typeface="Arial Nova" pitchFamily="34"/>
              </a:endParaRPr>
            </a:p>
          </p:txBody>
        </p:sp>
        <p:sp>
          <p:nvSpPr>
            <p:cNvPr id="78" name="Text Placeholder 3">
              <a:extLst>
                <a:ext uri="{FF2B5EF4-FFF2-40B4-BE49-F238E27FC236}">
                  <a16:creationId xmlns:a16="http://schemas.microsoft.com/office/drawing/2014/main" id="{50BFCA87-1BB3-7E45-1E95-219562BDC88F}"/>
                </a:ext>
              </a:extLst>
            </p:cNvPr>
            <p:cNvSpPr txBox="1"/>
            <p:nvPr/>
          </p:nvSpPr>
          <p:spPr>
            <a:xfrm>
              <a:off x="6888349" y="2523067"/>
              <a:ext cx="1874266" cy="745208"/>
            </a:xfrm>
            <a:prstGeom prst="rect">
              <a:avLst/>
            </a:prstGeom>
            <a:noFill/>
            <a:ln cap="flat">
              <a:noFill/>
            </a:ln>
          </p:spPr>
          <p:txBody>
            <a:bodyPr vert="horz" wrap="square" lIns="0" tIns="45720" rIns="0" bIns="45720" anchor="t" anchorCtr="0" compatLnSpc="1">
              <a:noAutofit/>
            </a:bodyPr>
            <a:lstStyle/>
            <a:p>
              <a:pPr marL="0" marR="0" lvl="0" indent="0"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US" b="1" i="0" u="none" strike="noStrike" kern="0" cap="none" spc="0" baseline="0" dirty="0">
                  <a:solidFill>
                    <a:srgbClr val="B1143B"/>
                  </a:solidFill>
                  <a:uFillTx/>
                  <a:latin typeface="Century Gothic"/>
                </a:rPr>
                <a:t>4</a:t>
              </a:r>
              <a:endParaRPr lang="en-US" sz="3200" b="1" i="0" u="none" strike="noStrike" kern="0" cap="none" spc="0" baseline="0" dirty="0">
                <a:solidFill>
                  <a:srgbClr val="B1143B"/>
                </a:solidFill>
                <a:uFillTx/>
                <a:latin typeface="Century Gothic"/>
              </a:endParaRPr>
            </a:p>
            <a:p>
              <a:pPr marL="0" marR="0" lvl="0" indent="0"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dirty="0">
                  <a:solidFill>
                    <a:srgbClr val="000000"/>
                  </a:solidFill>
                  <a:uFillTx/>
                  <a:latin typeface="Century Gothic"/>
                </a:rPr>
                <a:t>Drought Mitigation </a:t>
              </a:r>
              <a:r>
                <a:rPr lang="en-US" sz="900" b="0" i="0" u="none" strike="noStrike" kern="0" cap="none" spc="0" baseline="0" dirty="0">
                  <a:solidFill>
                    <a:srgbClr val="000000"/>
                  </a:solidFill>
                  <a:uFillTx/>
                  <a:latin typeface="Century Gothic"/>
                </a:rPr>
                <a:t>projects were approved</a:t>
              </a:r>
              <a:endParaRPr lang="en-US" sz="900" b="0" i="0" u="none" strike="noStrike" kern="1200" cap="none" spc="0" baseline="0" dirty="0">
                <a:solidFill>
                  <a:srgbClr val="000000"/>
                </a:solidFill>
                <a:uFillTx/>
                <a:latin typeface="Century Gothic"/>
              </a:endParaRPr>
            </a:p>
          </p:txBody>
        </p:sp>
        <p:sp>
          <p:nvSpPr>
            <p:cNvPr id="81" name="Text Placeholder 3">
              <a:extLst>
                <a:ext uri="{FF2B5EF4-FFF2-40B4-BE49-F238E27FC236}">
                  <a16:creationId xmlns:a16="http://schemas.microsoft.com/office/drawing/2014/main" id="{45F5B25B-2705-F7B9-DD23-635171ACD364}"/>
                </a:ext>
              </a:extLst>
            </p:cNvPr>
            <p:cNvSpPr txBox="1"/>
            <p:nvPr/>
          </p:nvSpPr>
          <p:spPr>
            <a:xfrm>
              <a:off x="6888349" y="3179539"/>
              <a:ext cx="1874266" cy="745208"/>
            </a:xfrm>
            <a:prstGeom prst="rect">
              <a:avLst/>
            </a:prstGeom>
            <a:noFill/>
            <a:ln cap="flat">
              <a:noFill/>
            </a:ln>
          </p:spPr>
          <p:txBody>
            <a:bodyPr vert="horz" wrap="square" lIns="0" tIns="45720" rIns="0" bIns="45720" anchor="t" anchorCtr="0" compatLnSpc="1">
              <a:noAutofit/>
            </a:bodyPr>
            <a:lstStyle/>
            <a:p>
              <a:pPr marL="0" marR="0" lvl="0" indent="0"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US" b="1" i="0" u="none" strike="noStrike" kern="0" cap="none" spc="0" baseline="0" dirty="0">
                  <a:solidFill>
                    <a:srgbClr val="B1143B"/>
                  </a:solidFill>
                  <a:uFillTx/>
                  <a:latin typeface="Century Gothic"/>
                </a:rPr>
                <a:t>3</a:t>
              </a:r>
              <a:endParaRPr lang="en-US" sz="3200" b="1" i="0" u="none" strike="noStrike" kern="0" cap="none" spc="0" baseline="0" dirty="0">
                <a:solidFill>
                  <a:srgbClr val="B1143B"/>
                </a:solidFill>
                <a:uFillTx/>
                <a:latin typeface="Century Gothic"/>
              </a:endParaRPr>
            </a:p>
            <a:p>
              <a:pPr marL="0" marR="0" lvl="0" indent="0" algn="l" defTabSz="914400" rtl="0" fontAlgn="auto" hangingPunct="0">
                <a:lnSpc>
                  <a:spcPct val="114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dirty="0">
                  <a:solidFill>
                    <a:srgbClr val="000000"/>
                  </a:solidFill>
                  <a:uFillTx/>
                  <a:latin typeface="Century Gothic"/>
                </a:rPr>
                <a:t>Heat Mitigation </a:t>
              </a:r>
              <a:r>
                <a:rPr lang="en-US" sz="900" b="0" i="0" u="none" strike="noStrike" kern="0" cap="none" spc="0" baseline="0" dirty="0">
                  <a:solidFill>
                    <a:srgbClr val="000000"/>
                  </a:solidFill>
                  <a:uFillTx/>
                  <a:latin typeface="Century Gothic"/>
                </a:rPr>
                <a:t>projects were approved</a:t>
              </a:r>
              <a:endParaRPr lang="en-US" sz="900" b="0" i="0" u="none" strike="noStrike" kern="1200" cap="none" spc="0" baseline="0" dirty="0">
                <a:solidFill>
                  <a:srgbClr val="000000"/>
                </a:solidFill>
                <a:uFillTx/>
                <a:latin typeface="Century Gothic"/>
              </a:endParaRPr>
            </a:p>
          </p:txBody>
        </p:sp>
      </p:grpSp>
      <p:grpSp>
        <p:nvGrpSpPr>
          <p:cNvPr id="92" name="Group 91">
            <a:extLst>
              <a:ext uri="{FF2B5EF4-FFF2-40B4-BE49-F238E27FC236}">
                <a16:creationId xmlns:a16="http://schemas.microsoft.com/office/drawing/2014/main" id="{DB697ED4-F5EA-428B-4704-0B4AE28C8285}"/>
              </a:ext>
            </a:extLst>
          </p:cNvPr>
          <p:cNvGrpSpPr/>
          <p:nvPr/>
        </p:nvGrpSpPr>
        <p:grpSpPr>
          <a:xfrm>
            <a:off x="6644359" y="3612065"/>
            <a:ext cx="1890298" cy="706160"/>
            <a:chOff x="6523932" y="3383417"/>
            <a:chExt cx="1890298" cy="706160"/>
          </a:xfrm>
        </p:grpSpPr>
        <p:grpSp>
          <p:nvGrpSpPr>
            <p:cNvPr id="85" name="Group 84">
              <a:extLst>
                <a:ext uri="{FF2B5EF4-FFF2-40B4-BE49-F238E27FC236}">
                  <a16:creationId xmlns:a16="http://schemas.microsoft.com/office/drawing/2014/main" id="{1F01C63D-2E14-0F14-3725-51A1BEEE4C88}"/>
                </a:ext>
              </a:extLst>
            </p:cNvPr>
            <p:cNvGrpSpPr/>
            <p:nvPr/>
          </p:nvGrpSpPr>
          <p:grpSpPr>
            <a:xfrm>
              <a:off x="6525711" y="3612065"/>
              <a:ext cx="1888519" cy="477512"/>
              <a:chOff x="1961747" y="3297140"/>
              <a:chExt cx="1855180" cy="468860"/>
            </a:xfrm>
          </p:grpSpPr>
          <p:sp>
            <p:nvSpPr>
              <p:cNvPr id="86" name="Rectangle 85">
                <a:extLst>
                  <a:ext uri="{FF2B5EF4-FFF2-40B4-BE49-F238E27FC236}">
                    <a16:creationId xmlns:a16="http://schemas.microsoft.com/office/drawing/2014/main" id="{A7CFBC44-FA37-B4F0-6B90-F5AA3C3764E5}"/>
                  </a:ext>
                </a:extLst>
              </p:cNvPr>
              <p:cNvSpPr/>
              <p:nvPr/>
            </p:nvSpPr>
            <p:spPr bwMode="auto">
              <a:xfrm>
                <a:off x="1961747" y="3350124"/>
                <a:ext cx="137160" cy="137160"/>
              </a:xfrm>
              <a:prstGeom prst="rect">
                <a:avLst/>
              </a:prstGeom>
              <a:solidFill>
                <a:srgbClr val="BD9408"/>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7" name="Rectangle 86">
                <a:extLst>
                  <a:ext uri="{FF2B5EF4-FFF2-40B4-BE49-F238E27FC236}">
                    <a16:creationId xmlns:a16="http://schemas.microsoft.com/office/drawing/2014/main" id="{B837B983-1735-4584-DA83-C0D720504B14}"/>
                  </a:ext>
                </a:extLst>
              </p:cNvPr>
              <p:cNvSpPr/>
              <p:nvPr/>
            </p:nvSpPr>
            <p:spPr bwMode="auto">
              <a:xfrm>
                <a:off x="1961747" y="3584534"/>
                <a:ext cx="137160" cy="137160"/>
              </a:xfrm>
              <a:prstGeom prst="rect">
                <a:avLst/>
              </a:prstGeom>
              <a:solidFill>
                <a:srgbClr val="003364"/>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8" name="TextBox 87">
                <a:extLst>
                  <a:ext uri="{FF2B5EF4-FFF2-40B4-BE49-F238E27FC236}">
                    <a16:creationId xmlns:a16="http://schemas.microsoft.com/office/drawing/2014/main" id="{3CE930C9-6163-4EA8-998C-CCC61B1CD743}"/>
                  </a:ext>
                </a:extLst>
              </p:cNvPr>
              <p:cNvSpPr txBox="1"/>
              <p:nvPr/>
            </p:nvSpPr>
            <p:spPr>
              <a:xfrm>
                <a:off x="2097215" y="3297140"/>
                <a:ext cx="1497542" cy="230832"/>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entury Gothic" panose="020F0302020204030204"/>
                  </a:rPr>
                  <a:t>Heat</a:t>
                </a:r>
              </a:p>
            </p:txBody>
          </p:sp>
          <p:sp>
            <p:nvSpPr>
              <p:cNvPr id="89" name="TextBox 88">
                <a:extLst>
                  <a:ext uri="{FF2B5EF4-FFF2-40B4-BE49-F238E27FC236}">
                    <a16:creationId xmlns:a16="http://schemas.microsoft.com/office/drawing/2014/main" id="{31757DAF-5B92-4307-7861-88E429F1C4CA}"/>
                  </a:ext>
                </a:extLst>
              </p:cNvPr>
              <p:cNvSpPr txBox="1"/>
              <p:nvPr/>
            </p:nvSpPr>
            <p:spPr>
              <a:xfrm>
                <a:off x="2097215" y="3535168"/>
                <a:ext cx="1719712" cy="230832"/>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entury Gothic" panose="020F0302020204030204"/>
                  </a:rPr>
                  <a:t>Drought</a:t>
                </a:r>
              </a:p>
            </p:txBody>
          </p:sp>
        </p:grpSp>
        <p:sp>
          <p:nvSpPr>
            <p:cNvPr id="90" name="Rectangle 89">
              <a:extLst>
                <a:ext uri="{FF2B5EF4-FFF2-40B4-BE49-F238E27FC236}">
                  <a16:creationId xmlns:a16="http://schemas.microsoft.com/office/drawing/2014/main" id="{724A60D2-C5B6-4BFE-7848-4276AE244970}"/>
                </a:ext>
              </a:extLst>
            </p:cNvPr>
            <p:cNvSpPr/>
            <p:nvPr/>
          </p:nvSpPr>
          <p:spPr bwMode="auto">
            <a:xfrm>
              <a:off x="6523932" y="3437379"/>
              <a:ext cx="139625" cy="139691"/>
            </a:xfrm>
            <a:prstGeom prst="rect">
              <a:avLst/>
            </a:prstGeom>
            <a:solidFill>
              <a:srgbClr val="B1143B"/>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91" name="TextBox 90">
              <a:extLst>
                <a:ext uri="{FF2B5EF4-FFF2-40B4-BE49-F238E27FC236}">
                  <a16:creationId xmlns:a16="http://schemas.microsoft.com/office/drawing/2014/main" id="{5637919A-FBC8-A180-3DFE-66BE178D5DE5}"/>
                </a:ext>
              </a:extLst>
            </p:cNvPr>
            <p:cNvSpPr txBox="1"/>
            <p:nvPr/>
          </p:nvSpPr>
          <p:spPr>
            <a:xfrm>
              <a:off x="6661834" y="3383417"/>
              <a:ext cx="1524454" cy="235092"/>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entury Gothic" panose="020F0302020204030204"/>
                </a:rPr>
                <a:t>Wildfire</a:t>
              </a:r>
            </a:p>
          </p:txBody>
        </p:sp>
      </p:grpSp>
      <p:graphicFrame>
        <p:nvGraphicFramePr>
          <p:cNvPr id="93" name="Chart 92">
            <a:extLst>
              <a:ext uri="{FF2B5EF4-FFF2-40B4-BE49-F238E27FC236}">
                <a16:creationId xmlns:a16="http://schemas.microsoft.com/office/drawing/2014/main" id="{20D7CB04-FA4D-D2BA-2BEB-DC3C24C41C7C}"/>
              </a:ext>
            </a:extLst>
          </p:cNvPr>
          <p:cNvGraphicFramePr/>
          <p:nvPr>
            <p:extLst>
              <p:ext uri="{D42A27DB-BD31-4B8C-83A1-F6EECF244321}">
                <p14:modId xmlns:p14="http://schemas.microsoft.com/office/powerpoint/2010/main" val="2778803219"/>
              </p:ext>
            </p:extLst>
          </p:nvPr>
        </p:nvGraphicFramePr>
        <p:xfrm>
          <a:off x="1906432" y="2380510"/>
          <a:ext cx="310896" cy="3474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4" name="Chart 93">
            <a:extLst>
              <a:ext uri="{FF2B5EF4-FFF2-40B4-BE49-F238E27FC236}">
                <a16:creationId xmlns:a16="http://schemas.microsoft.com/office/drawing/2014/main" id="{71377DBF-15FB-F6BE-2264-ADDC3D500C4B}"/>
              </a:ext>
            </a:extLst>
          </p:cNvPr>
          <p:cNvGraphicFramePr/>
          <p:nvPr>
            <p:extLst>
              <p:ext uri="{D42A27DB-BD31-4B8C-83A1-F6EECF244321}">
                <p14:modId xmlns:p14="http://schemas.microsoft.com/office/powerpoint/2010/main" val="2321547677"/>
              </p:ext>
            </p:extLst>
          </p:nvPr>
        </p:nvGraphicFramePr>
        <p:xfrm>
          <a:off x="5872476" y="2702053"/>
          <a:ext cx="312124" cy="34553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5" name="Chart 94">
            <a:extLst>
              <a:ext uri="{FF2B5EF4-FFF2-40B4-BE49-F238E27FC236}">
                <a16:creationId xmlns:a16="http://schemas.microsoft.com/office/drawing/2014/main" id="{81873589-CF96-96CC-4C39-C328DC3441BB}"/>
              </a:ext>
            </a:extLst>
          </p:cNvPr>
          <p:cNvGraphicFramePr/>
          <p:nvPr>
            <p:extLst>
              <p:ext uri="{D42A27DB-BD31-4B8C-83A1-F6EECF244321}">
                <p14:modId xmlns:p14="http://schemas.microsoft.com/office/powerpoint/2010/main" val="1753200428"/>
              </p:ext>
            </p:extLst>
          </p:nvPr>
        </p:nvGraphicFramePr>
        <p:xfrm>
          <a:off x="5983417" y="1475470"/>
          <a:ext cx="312124" cy="34553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4" name="Chart 83">
            <a:extLst>
              <a:ext uri="{FF2B5EF4-FFF2-40B4-BE49-F238E27FC236}">
                <a16:creationId xmlns:a16="http://schemas.microsoft.com/office/drawing/2014/main" id="{D5988B6D-FAB8-E891-BAB0-D004717B952D}"/>
              </a:ext>
            </a:extLst>
          </p:cNvPr>
          <p:cNvGraphicFramePr/>
          <p:nvPr>
            <p:extLst>
              <p:ext uri="{D42A27DB-BD31-4B8C-83A1-F6EECF244321}">
                <p14:modId xmlns:p14="http://schemas.microsoft.com/office/powerpoint/2010/main" val="3159773193"/>
              </p:ext>
            </p:extLst>
          </p:nvPr>
        </p:nvGraphicFramePr>
        <p:xfrm>
          <a:off x="901434" y="2570956"/>
          <a:ext cx="310896" cy="347472"/>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aphic 6">
            <a:extLst>
              <a:ext uri="{FF2B5EF4-FFF2-40B4-BE49-F238E27FC236}">
                <a16:creationId xmlns:a16="http://schemas.microsoft.com/office/drawing/2014/main" id="{45637C4B-4126-B66A-2A12-ED7F77044F2C}"/>
              </a:ext>
            </a:extLst>
          </p:cNvPr>
          <p:cNvGrpSpPr/>
          <p:nvPr/>
        </p:nvGrpSpPr>
        <p:grpSpPr>
          <a:xfrm rot="464089">
            <a:off x="8203110" y="2776622"/>
            <a:ext cx="3988890" cy="4081378"/>
            <a:chOff x="849810" y="3792072"/>
            <a:chExt cx="1820980" cy="1821203"/>
          </a:xfrm>
          <a:solidFill>
            <a:srgbClr val="015E90">
              <a:alpha val="20000"/>
            </a:srgbClr>
          </a:solidFill>
        </p:grpSpPr>
        <p:sp>
          <p:nvSpPr>
            <p:cNvPr id="22" name="Freeform 16">
              <a:extLst>
                <a:ext uri="{FF2B5EF4-FFF2-40B4-BE49-F238E27FC236}">
                  <a16:creationId xmlns:a16="http://schemas.microsoft.com/office/drawing/2014/main" id="{5FEC733B-491F-5810-4062-38687945B176}"/>
                </a:ext>
              </a:extLst>
            </p:cNvPr>
            <p:cNvSpPr/>
            <p:nvPr/>
          </p:nvSpPr>
          <p:spPr>
            <a:xfrm>
              <a:off x="1424122" y="4444422"/>
              <a:ext cx="672407" cy="516856"/>
            </a:xfrm>
            <a:custGeom>
              <a:avLst/>
              <a:gdLst>
                <a:gd name="connsiteX0" fmla="*/ 650617 w 672407"/>
                <a:gd name="connsiteY0" fmla="*/ 22159 h 516856"/>
                <a:gd name="connsiteX1" fmla="*/ 597434 w 672407"/>
                <a:gd name="connsiteY1" fmla="*/ 0 h 516856"/>
                <a:gd name="connsiteX2" fmla="*/ 544251 w 672407"/>
                <a:gd name="connsiteY2" fmla="*/ 22159 h 516856"/>
                <a:gd name="connsiteX3" fmla="*/ 229515 w 672407"/>
                <a:gd name="connsiteY3" fmla="*/ 335297 h 516856"/>
                <a:gd name="connsiteX4" fmla="*/ 128671 w 672407"/>
                <a:gd name="connsiteY4" fmla="*/ 233728 h 516856"/>
                <a:gd name="connsiteX5" fmla="*/ 22453 w 672407"/>
                <a:gd name="connsiteY5" fmla="*/ 233147 h 516856"/>
                <a:gd name="connsiteX6" fmla="*/ 21580 w 672407"/>
                <a:gd name="connsiteY6" fmla="*/ 339584 h 516856"/>
                <a:gd name="connsiteX7" fmla="*/ 175605 w 672407"/>
                <a:gd name="connsiteY7" fmla="*/ 494700 h 516856"/>
                <a:gd name="connsiteX8" fmla="*/ 229005 w 672407"/>
                <a:gd name="connsiteY8" fmla="*/ 516857 h 516856"/>
                <a:gd name="connsiteX9" fmla="*/ 282043 w 672407"/>
                <a:gd name="connsiteY9" fmla="*/ 494915 h 516856"/>
                <a:gd name="connsiteX10" fmla="*/ 650401 w 672407"/>
                <a:gd name="connsiteY10" fmla="*/ 128735 h 516856"/>
                <a:gd name="connsiteX11" fmla="*/ 650983 w 672407"/>
                <a:gd name="connsiteY11" fmla="*/ 22516 h 516856"/>
                <a:gd name="connsiteX12" fmla="*/ 650838 w 672407"/>
                <a:gd name="connsiteY12" fmla="*/ 22152 h 51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2407" h="516856">
                  <a:moveTo>
                    <a:pt x="650617" y="22159"/>
                  </a:moveTo>
                  <a:cubicBezTo>
                    <a:pt x="636450" y="7992"/>
                    <a:pt x="617341" y="0"/>
                    <a:pt x="597434" y="0"/>
                  </a:cubicBezTo>
                  <a:cubicBezTo>
                    <a:pt x="577455" y="0"/>
                    <a:pt x="558346" y="7847"/>
                    <a:pt x="544251" y="22159"/>
                  </a:cubicBezTo>
                  <a:lnTo>
                    <a:pt x="229515" y="335297"/>
                  </a:lnTo>
                  <a:lnTo>
                    <a:pt x="128671" y="233728"/>
                  </a:lnTo>
                  <a:cubicBezTo>
                    <a:pt x="99610" y="204666"/>
                    <a:pt x="51804" y="204304"/>
                    <a:pt x="22453" y="233147"/>
                  </a:cubicBezTo>
                  <a:cubicBezTo>
                    <a:pt x="-7191" y="262062"/>
                    <a:pt x="-7481" y="309797"/>
                    <a:pt x="21580" y="339584"/>
                  </a:cubicBezTo>
                  <a:lnTo>
                    <a:pt x="175605" y="494700"/>
                  </a:lnTo>
                  <a:cubicBezTo>
                    <a:pt x="189772" y="508867"/>
                    <a:pt x="208881" y="516857"/>
                    <a:pt x="229005" y="516857"/>
                  </a:cubicBezTo>
                  <a:cubicBezTo>
                    <a:pt x="248984" y="516857"/>
                    <a:pt x="267874" y="509012"/>
                    <a:pt x="282043" y="494915"/>
                  </a:cubicBezTo>
                  <a:lnTo>
                    <a:pt x="650401" y="128735"/>
                  </a:lnTo>
                  <a:cubicBezTo>
                    <a:pt x="679463" y="99674"/>
                    <a:pt x="679825" y="51866"/>
                    <a:pt x="650983" y="22516"/>
                  </a:cubicBezTo>
                  <a:lnTo>
                    <a:pt x="650838" y="22152"/>
                  </a:lnTo>
                  <a:close/>
                </a:path>
              </a:pathLst>
            </a:custGeom>
            <a:grpFill/>
            <a:ln w="23527" cap="flat">
              <a:noFill/>
              <a:prstDash val="solid"/>
              <a:miter/>
            </a:ln>
          </p:spPr>
          <p:txBody>
            <a:bodyPr rtlCol="0" anchor="ctr"/>
            <a:lstStyle/>
            <a:p>
              <a:endParaRPr lang="en-US"/>
            </a:p>
          </p:txBody>
        </p:sp>
        <p:sp>
          <p:nvSpPr>
            <p:cNvPr id="23" name="Freeform 17">
              <a:extLst>
                <a:ext uri="{FF2B5EF4-FFF2-40B4-BE49-F238E27FC236}">
                  <a16:creationId xmlns:a16="http://schemas.microsoft.com/office/drawing/2014/main" id="{70F69427-327E-582A-AC68-CBFD476C8519}"/>
                </a:ext>
              </a:extLst>
            </p:cNvPr>
            <p:cNvSpPr/>
            <p:nvPr/>
          </p:nvSpPr>
          <p:spPr>
            <a:xfrm>
              <a:off x="849810" y="3792072"/>
              <a:ext cx="1820980" cy="1821203"/>
            </a:xfrm>
            <a:custGeom>
              <a:avLst/>
              <a:gdLst>
                <a:gd name="connsiteX0" fmla="*/ 1749485 w 1820980"/>
                <a:gd name="connsiteY0" fmla="*/ 556591 h 1821203"/>
                <a:gd name="connsiteX1" fmla="*/ 1554192 w 1820980"/>
                <a:gd name="connsiteY1" fmla="*/ 267074 h 1821203"/>
                <a:gd name="connsiteX2" fmla="*/ 1264676 w 1820980"/>
                <a:gd name="connsiteY2" fmla="*/ 71782 h 1821203"/>
                <a:gd name="connsiteX3" fmla="*/ 910490 w 1820980"/>
                <a:gd name="connsiteY3" fmla="*/ 0 h 1821203"/>
                <a:gd name="connsiteX4" fmla="*/ 0 w 1820980"/>
                <a:gd name="connsiteY4" fmla="*/ 910713 h 1821203"/>
                <a:gd name="connsiteX5" fmla="*/ 910490 w 1820980"/>
                <a:gd name="connsiteY5" fmla="*/ 1821203 h 1821203"/>
                <a:gd name="connsiteX6" fmla="*/ 1820980 w 1820980"/>
                <a:gd name="connsiteY6" fmla="*/ 910713 h 1821203"/>
                <a:gd name="connsiteX7" fmla="*/ 1749416 w 1820980"/>
                <a:gd name="connsiteY7" fmla="*/ 556527 h 1821203"/>
                <a:gd name="connsiteX8" fmla="*/ 910490 w 1820980"/>
                <a:gd name="connsiteY8" fmla="*/ 1670724 h 1821203"/>
                <a:gd name="connsiteX9" fmla="*/ 150542 w 1820980"/>
                <a:gd name="connsiteY9" fmla="*/ 910777 h 1821203"/>
                <a:gd name="connsiteX10" fmla="*/ 910490 w 1820980"/>
                <a:gd name="connsiteY10" fmla="*/ 150829 h 1821203"/>
                <a:gd name="connsiteX11" fmla="*/ 1670438 w 1820980"/>
                <a:gd name="connsiteY11" fmla="*/ 910777 h 1821203"/>
                <a:gd name="connsiteX12" fmla="*/ 910490 w 1820980"/>
                <a:gd name="connsiteY12" fmla="*/ 1670724 h 18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0980" h="1821203">
                  <a:moveTo>
                    <a:pt x="1749485" y="556591"/>
                  </a:moveTo>
                  <a:cubicBezTo>
                    <a:pt x="1703567" y="448192"/>
                    <a:pt x="1637744" y="350845"/>
                    <a:pt x="1554192" y="267074"/>
                  </a:cubicBezTo>
                  <a:cubicBezTo>
                    <a:pt x="1470496" y="183523"/>
                    <a:pt x="1373140" y="117772"/>
                    <a:pt x="1264676" y="71782"/>
                  </a:cubicBezTo>
                  <a:cubicBezTo>
                    <a:pt x="1152426" y="24194"/>
                    <a:pt x="1033282" y="0"/>
                    <a:pt x="910490" y="0"/>
                  </a:cubicBezTo>
                  <a:cubicBezTo>
                    <a:pt x="408459" y="145"/>
                    <a:pt x="0" y="408682"/>
                    <a:pt x="0" y="910713"/>
                  </a:cubicBezTo>
                  <a:cubicBezTo>
                    <a:pt x="0" y="1412745"/>
                    <a:pt x="408459" y="1821203"/>
                    <a:pt x="910490" y="1821203"/>
                  </a:cubicBezTo>
                  <a:cubicBezTo>
                    <a:pt x="1412522" y="1821203"/>
                    <a:pt x="1820980" y="1412745"/>
                    <a:pt x="1820980" y="910713"/>
                  </a:cubicBezTo>
                  <a:cubicBezTo>
                    <a:pt x="1820980" y="787928"/>
                    <a:pt x="1797004" y="668774"/>
                    <a:pt x="1749416" y="556527"/>
                  </a:cubicBezTo>
                  <a:close/>
                  <a:moveTo>
                    <a:pt x="910490" y="1670724"/>
                  </a:moveTo>
                  <a:cubicBezTo>
                    <a:pt x="491430" y="1670724"/>
                    <a:pt x="150542" y="1329837"/>
                    <a:pt x="150542" y="910777"/>
                  </a:cubicBezTo>
                  <a:cubicBezTo>
                    <a:pt x="150542" y="491716"/>
                    <a:pt x="491430" y="150829"/>
                    <a:pt x="910490" y="150829"/>
                  </a:cubicBezTo>
                  <a:cubicBezTo>
                    <a:pt x="1329550" y="150829"/>
                    <a:pt x="1670438" y="491716"/>
                    <a:pt x="1670438" y="910777"/>
                  </a:cubicBezTo>
                  <a:cubicBezTo>
                    <a:pt x="1670438" y="1329837"/>
                    <a:pt x="1329550" y="1670724"/>
                    <a:pt x="910490" y="1670724"/>
                  </a:cubicBezTo>
                  <a:close/>
                </a:path>
              </a:pathLst>
            </a:custGeom>
            <a:grpFill/>
            <a:ln w="23527" cap="flat">
              <a:noFill/>
              <a:prstDash val="solid"/>
              <a:miter/>
            </a:ln>
          </p:spPr>
          <p:txBody>
            <a:bodyPr rtlCol="0" anchor="ctr"/>
            <a:lstStyle/>
            <a:p>
              <a:endParaRPr lang="en-US"/>
            </a:p>
          </p:txBody>
        </p:sp>
      </p:grpSp>
      <p:sp>
        <p:nvSpPr>
          <p:cNvPr id="6" name="Title 5">
            <a:extLst>
              <a:ext uri="{FF2B5EF4-FFF2-40B4-BE49-F238E27FC236}">
                <a16:creationId xmlns:a16="http://schemas.microsoft.com/office/drawing/2014/main" id="{FD8A8A08-C6C3-E5A4-70F7-68F5DA91FD38}"/>
              </a:ext>
            </a:extLst>
          </p:cNvPr>
          <p:cNvSpPr>
            <a:spLocks noGrp="1"/>
          </p:cNvSpPr>
          <p:nvPr>
            <p:ph type="title"/>
          </p:nvPr>
        </p:nvSpPr>
        <p:spPr/>
        <p:txBody>
          <a:bodyPr/>
          <a:lstStyle/>
          <a:p>
            <a:r>
              <a:rPr lang="en-US" dirty="0"/>
              <a:t>BRIC 2021 – California</a:t>
            </a:r>
            <a:br>
              <a:rPr lang="en-US" dirty="0"/>
            </a:br>
            <a:endParaRPr lang="en-US" dirty="0"/>
          </a:p>
        </p:txBody>
      </p:sp>
      <p:sp>
        <p:nvSpPr>
          <p:cNvPr id="5" name="Slide Number Placeholder 4">
            <a:extLst>
              <a:ext uri="{FF2B5EF4-FFF2-40B4-BE49-F238E27FC236}">
                <a16:creationId xmlns:a16="http://schemas.microsoft.com/office/drawing/2014/main" id="{32F41CB8-C595-5AC3-F05B-F15F7F5820DC}"/>
              </a:ext>
            </a:extLst>
          </p:cNvPr>
          <p:cNvSpPr>
            <a:spLocks noGrp="1"/>
          </p:cNvSpPr>
          <p:nvPr>
            <p:ph type="sldNum" sz="quarter" idx="4"/>
          </p:nvPr>
        </p:nvSpPr>
        <p:spPr/>
        <p:txBody>
          <a:bodyPr/>
          <a:lstStyle/>
          <a:p>
            <a:r>
              <a:rPr lang="en-US"/>
              <a:t>BRIC 2021 Lessons Learned |  </a:t>
            </a:r>
            <a:fld id="{18FD47A2-EF8B-0240-AD90-9B51A2DFE8C1}" type="slidenum">
              <a:rPr lang="en-US" smtClean="0"/>
              <a:pPr/>
              <a:t>8</a:t>
            </a:fld>
            <a:endParaRPr lang="en-US" dirty="0"/>
          </a:p>
        </p:txBody>
      </p:sp>
      <p:grpSp>
        <p:nvGrpSpPr>
          <p:cNvPr id="8" name="Group 754">
            <a:extLst>
              <a:ext uri="{FF2B5EF4-FFF2-40B4-BE49-F238E27FC236}">
                <a16:creationId xmlns:a16="http://schemas.microsoft.com/office/drawing/2014/main" id="{250497E6-A8A4-722B-54F2-342966F55323}"/>
              </a:ext>
            </a:extLst>
          </p:cNvPr>
          <p:cNvGrpSpPr/>
          <p:nvPr/>
        </p:nvGrpSpPr>
        <p:grpSpPr>
          <a:xfrm>
            <a:off x="406395" y="795526"/>
            <a:ext cx="8363412" cy="4041593"/>
            <a:chOff x="356469" y="786753"/>
            <a:chExt cx="4462921" cy="1799253"/>
          </a:xfrm>
        </p:grpSpPr>
        <p:sp>
          <p:nvSpPr>
            <p:cNvPr id="9" name="Rectangle 751">
              <a:extLst>
                <a:ext uri="{FF2B5EF4-FFF2-40B4-BE49-F238E27FC236}">
                  <a16:creationId xmlns:a16="http://schemas.microsoft.com/office/drawing/2014/main" id="{7E451358-9A12-FB8D-2F73-CB8FDC5E5754}"/>
                </a:ext>
              </a:extLst>
            </p:cNvPr>
            <p:cNvSpPr/>
            <p:nvPr/>
          </p:nvSpPr>
          <p:spPr>
            <a:xfrm>
              <a:off x="356469" y="792419"/>
              <a:ext cx="4462921" cy="1793587"/>
            </a:xfrm>
            <a:prstGeom prst="rect">
              <a:avLst/>
            </a:prstGeom>
            <a:solidFill>
              <a:srgbClr val="F2F2F2"/>
            </a:solidFill>
            <a:ln cap="flat">
              <a:noFill/>
              <a:prstDash val="solid"/>
            </a:ln>
            <a:effectLst>
              <a:outerShdw blurRad="25400" dist="12700" dir="2700000" algn="tl" rotWithShape="0">
                <a:schemeClr val="tx1">
                  <a:lumMod val="65000"/>
                  <a:lumOff val="35000"/>
                  <a:alpha val="25000"/>
                </a:scheme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a:endParaRPr>
            </a:p>
          </p:txBody>
        </p:sp>
        <p:sp>
          <p:nvSpPr>
            <p:cNvPr id="10" name="TextBox 752">
              <a:extLst>
                <a:ext uri="{FF2B5EF4-FFF2-40B4-BE49-F238E27FC236}">
                  <a16:creationId xmlns:a16="http://schemas.microsoft.com/office/drawing/2014/main" id="{CD0ABC2E-4BFE-E3D6-7B35-16AD3BDC7FB0}"/>
                </a:ext>
              </a:extLst>
            </p:cNvPr>
            <p:cNvSpPr txBox="1"/>
            <p:nvPr/>
          </p:nvSpPr>
          <p:spPr>
            <a:xfrm>
              <a:off x="812090" y="786753"/>
              <a:ext cx="3551679" cy="14291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Century Gothic"/>
                </a:rPr>
                <a:t>Summary of </a:t>
              </a:r>
              <a:r>
                <a:rPr lang="en-US" sz="1400" b="1" dirty="0">
                  <a:solidFill>
                    <a:srgbClr val="000000"/>
                  </a:solidFill>
                  <a:latin typeface="Century Gothic"/>
                </a:rPr>
                <a:t>Identified for Further Review</a:t>
              </a:r>
              <a:r>
                <a:rPr lang="en-US" sz="1400" b="1" i="0" u="none" strike="noStrike" kern="1200" cap="none" spc="0" baseline="0" dirty="0">
                  <a:solidFill>
                    <a:srgbClr val="000000"/>
                  </a:solidFill>
                  <a:uFillTx/>
                  <a:latin typeface="Century Gothic"/>
                </a:rPr>
                <a:t> FY2021 California Subapplications</a:t>
              </a:r>
            </a:p>
          </p:txBody>
        </p:sp>
      </p:grpSp>
      <p:graphicFrame>
        <p:nvGraphicFramePr>
          <p:cNvPr id="11" name="Table 77">
            <a:extLst>
              <a:ext uri="{FF2B5EF4-FFF2-40B4-BE49-F238E27FC236}">
                <a16:creationId xmlns:a16="http://schemas.microsoft.com/office/drawing/2014/main" id="{7FF92C1A-6143-1160-065A-AE6209E9C9F1}"/>
              </a:ext>
            </a:extLst>
          </p:cNvPr>
          <p:cNvGraphicFramePr>
            <a:graphicFrameLocks noGrp="1"/>
          </p:cNvGraphicFramePr>
          <p:nvPr>
            <p:extLst>
              <p:ext uri="{D42A27DB-BD31-4B8C-83A1-F6EECF244321}">
                <p14:modId xmlns:p14="http://schemas.microsoft.com/office/powerpoint/2010/main" val="253882513"/>
              </p:ext>
            </p:extLst>
          </p:nvPr>
        </p:nvGraphicFramePr>
        <p:xfrm>
          <a:off x="513366" y="1112770"/>
          <a:ext cx="8149494" cy="3639370"/>
        </p:xfrm>
        <a:graphic>
          <a:graphicData uri="http://schemas.openxmlformats.org/drawingml/2006/table">
            <a:tbl>
              <a:tblPr firstRow="1" bandRow="1"/>
              <a:tblGrid>
                <a:gridCol w="3398129">
                  <a:extLst>
                    <a:ext uri="{9D8B030D-6E8A-4147-A177-3AD203B41FA5}">
                      <a16:colId xmlns:a16="http://schemas.microsoft.com/office/drawing/2014/main" val="1328235616"/>
                    </a:ext>
                  </a:extLst>
                </a:gridCol>
                <a:gridCol w="1669791">
                  <a:extLst>
                    <a:ext uri="{9D8B030D-6E8A-4147-A177-3AD203B41FA5}">
                      <a16:colId xmlns:a16="http://schemas.microsoft.com/office/drawing/2014/main" val="3653980348"/>
                    </a:ext>
                  </a:extLst>
                </a:gridCol>
                <a:gridCol w="2116756">
                  <a:extLst>
                    <a:ext uri="{9D8B030D-6E8A-4147-A177-3AD203B41FA5}">
                      <a16:colId xmlns:a16="http://schemas.microsoft.com/office/drawing/2014/main" val="2163586955"/>
                    </a:ext>
                  </a:extLst>
                </a:gridCol>
                <a:gridCol w="964818">
                  <a:extLst>
                    <a:ext uri="{9D8B030D-6E8A-4147-A177-3AD203B41FA5}">
                      <a16:colId xmlns:a16="http://schemas.microsoft.com/office/drawing/2014/main" val="3328626761"/>
                    </a:ext>
                  </a:extLst>
                </a:gridCol>
              </a:tblGrid>
              <a:tr h="277790">
                <a:tc>
                  <a:txBody>
                    <a:bodyPr/>
                    <a:lstStyle>
                      <a:lvl1pPr marL="0" algn="l" defTabSz="914400" rtl="0" eaLnBrk="1" latinLnBrk="0" hangingPunct="1">
                        <a:defRPr sz="1800" b="1" kern="1200">
                          <a:solidFill>
                            <a:srgbClr val="FFFFFF"/>
                          </a:solidFill>
                          <a:latin typeface="Century Gothic" panose="020F0302020204030204"/>
                        </a:defRPr>
                      </a:lvl1pPr>
                      <a:lvl2pPr marL="457200" algn="l" defTabSz="914400" rtl="0" eaLnBrk="1" latinLnBrk="0" hangingPunct="1">
                        <a:defRPr sz="1800" b="1" kern="1200">
                          <a:solidFill>
                            <a:srgbClr val="FFFFFF"/>
                          </a:solidFill>
                          <a:latin typeface="Century Gothic" panose="020F0302020204030204"/>
                        </a:defRPr>
                      </a:lvl2pPr>
                      <a:lvl3pPr marL="914400" algn="l" defTabSz="914400" rtl="0" eaLnBrk="1" latinLnBrk="0" hangingPunct="1">
                        <a:defRPr sz="1800" b="1" kern="1200">
                          <a:solidFill>
                            <a:srgbClr val="FFFFFF"/>
                          </a:solidFill>
                          <a:latin typeface="Century Gothic" panose="020F0302020204030204"/>
                        </a:defRPr>
                      </a:lvl3pPr>
                      <a:lvl4pPr marL="1371600" algn="l" defTabSz="914400" rtl="0" eaLnBrk="1" latinLnBrk="0" hangingPunct="1">
                        <a:defRPr sz="1800" b="1" kern="1200">
                          <a:solidFill>
                            <a:srgbClr val="FFFFFF"/>
                          </a:solidFill>
                          <a:latin typeface="Century Gothic" panose="020F0302020204030204"/>
                        </a:defRPr>
                      </a:lvl4pPr>
                      <a:lvl5pPr marL="1828800" algn="l" defTabSz="914400" rtl="0" eaLnBrk="1" latinLnBrk="0" hangingPunct="1">
                        <a:defRPr sz="1800" b="1" kern="1200">
                          <a:solidFill>
                            <a:srgbClr val="FFFFFF"/>
                          </a:solidFill>
                          <a:latin typeface="Century Gothic" panose="020F0302020204030204"/>
                        </a:defRPr>
                      </a:lvl5pPr>
                      <a:lvl6pPr marL="2286000" algn="l" defTabSz="914400" rtl="0" eaLnBrk="1" latinLnBrk="0" hangingPunct="1">
                        <a:defRPr sz="1800" b="1" kern="1200">
                          <a:solidFill>
                            <a:srgbClr val="FFFFFF"/>
                          </a:solidFill>
                          <a:latin typeface="Century Gothic" panose="020F0302020204030204"/>
                        </a:defRPr>
                      </a:lvl6pPr>
                      <a:lvl7pPr marL="2743200" algn="l" defTabSz="914400" rtl="0" eaLnBrk="1" latinLnBrk="0" hangingPunct="1">
                        <a:defRPr sz="1800" b="1" kern="1200">
                          <a:solidFill>
                            <a:srgbClr val="FFFFFF"/>
                          </a:solidFill>
                          <a:latin typeface="Century Gothic" panose="020F0302020204030204"/>
                        </a:defRPr>
                      </a:lvl7pPr>
                      <a:lvl8pPr marL="3200400" algn="l" defTabSz="914400" rtl="0" eaLnBrk="1" latinLnBrk="0" hangingPunct="1">
                        <a:defRPr sz="1800" b="1" kern="1200">
                          <a:solidFill>
                            <a:srgbClr val="FFFFFF"/>
                          </a:solidFill>
                          <a:latin typeface="Century Gothic" panose="020F0302020204030204"/>
                        </a:defRPr>
                      </a:lvl8pPr>
                      <a:lvl9pPr marL="3657600" algn="l" defTabSz="914400" rtl="0" eaLnBrk="1" latinLnBrk="0" hangingPunct="1">
                        <a:defRPr sz="1800" b="1" kern="1200">
                          <a:solidFill>
                            <a:srgbClr val="FFFFFF"/>
                          </a:solidFill>
                          <a:latin typeface="Century Gothic" panose="020F0302020204030204"/>
                        </a:defRPr>
                      </a:lvl9pPr>
                    </a:lstStyle>
                    <a:p>
                      <a:r>
                        <a:rPr lang="en-US" sz="1000" dirty="0">
                          <a:latin typeface="Century Gothic" panose="020B0502020202020204" pitchFamily="34" charset="0"/>
                        </a:rPr>
                        <a:t>Project Title</a:t>
                      </a:r>
                    </a:p>
                  </a:txBody>
                  <a:tcPr marL="69659" marR="69659" marT="34830" marB="34830">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BD9408"/>
                      </a:solidFill>
                      <a:prstDash val="solid"/>
                      <a:round/>
                      <a:headEnd type="none" w="med" len="med"/>
                      <a:tailEnd type="none" w="med" len="med"/>
                    </a:lnB>
                    <a:lnTlToBr w="12700" cmpd="sng">
                      <a:noFill/>
                      <a:prstDash val="solid"/>
                    </a:lnTlToBr>
                    <a:lnBlToTr w="12700" cmpd="sng">
                      <a:noFill/>
                      <a:prstDash val="solid"/>
                    </a:lnBlToTr>
                    <a:solidFill>
                      <a:srgbClr val="003364"/>
                    </a:solidFill>
                  </a:tcPr>
                </a:tc>
                <a:tc>
                  <a:txBody>
                    <a:bodyPr/>
                    <a:lstStyle>
                      <a:lvl1pPr marL="0" algn="l" defTabSz="914400" rtl="0" eaLnBrk="1" latinLnBrk="0" hangingPunct="1">
                        <a:defRPr sz="1800" b="1" kern="1200">
                          <a:solidFill>
                            <a:srgbClr val="FFFFFF"/>
                          </a:solidFill>
                          <a:latin typeface="Century Gothic" panose="020F0302020204030204"/>
                        </a:defRPr>
                      </a:lvl1pPr>
                      <a:lvl2pPr marL="457200" algn="l" defTabSz="914400" rtl="0" eaLnBrk="1" latinLnBrk="0" hangingPunct="1">
                        <a:defRPr sz="1800" b="1" kern="1200">
                          <a:solidFill>
                            <a:srgbClr val="FFFFFF"/>
                          </a:solidFill>
                          <a:latin typeface="Century Gothic" panose="020F0302020204030204"/>
                        </a:defRPr>
                      </a:lvl2pPr>
                      <a:lvl3pPr marL="914400" algn="l" defTabSz="914400" rtl="0" eaLnBrk="1" latinLnBrk="0" hangingPunct="1">
                        <a:defRPr sz="1800" b="1" kern="1200">
                          <a:solidFill>
                            <a:srgbClr val="FFFFFF"/>
                          </a:solidFill>
                          <a:latin typeface="Century Gothic" panose="020F0302020204030204"/>
                        </a:defRPr>
                      </a:lvl3pPr>
                      <a:lvl4pPr marL="1371600" algn="l" defTabSz="914400" rtl="0" eaLnBrk="1" latinLnBrk="0" hangingPunct="1">
                        <a:defRPr sz="1800" b="1" kern="1200">
                          <a:solidFill>
                            <a:srgbClr val="FFFFFF"/>
                          </a:solidFill>
                          <a:latin typeface="Century Gothic" panose="020F0302020204030204"/>
                        </a:defRPr>
                      </a:lvl4pPr>
                      <a:lvl5pPr marL="1828800" algn="l" defTabSz="914400" rtl="0" eaLnBrk="1" latinLnBrk="0" hangingPunct="1">
                        <a:defRPr sz="1800" b="1" kern="1200">
                          <a:solidFill>
                            <a:srgbClr val="FFFFFF"/>
                          </a:solidFill>
                          <a:latin typeface="Century Gothic" panose="020F0302020204030204"/>
                        </a:defRPr>
                      </a:lvl5pPr>
                      <a:lvl6pPr marL="2286000" algn="l" defTabSz="914400" rtl="0" eaLnBrk="1" latinLnBrk="0" hangingPunct="1">
                        <a:defRPr sz="1800" b="1" kern="1200">
                          <a:solidFill>
                            <a:srgbClr val="FFFFFF"/>
                          </a:solidFill>
                          <a:latin typeface="Century Gothic" panose="020F0302020204030204"/>
                        </a:defRPr>
                      </a:lvl6pPr>
                      <a:lvl7pPr marL="2743200" algn="l" defTabSz="914400" rtl="0" eaLnBrk="1" latinLnBrk="0" hangingPunct="1">
                        <a:defRPr sz="1800" b="1" kern="1200">
                          <a:solidFill>
                            <a:srgbClr val="FFFFFF"/>
                          </a:solidFill>
                          <a:latin typeface="Century Gothic" panose="020F0302020204030204"/>
                        </a:defRPr>
                      </a:lvl7pPr>
                      <a:lvl8pPr marL="3200400" algn="l" defTabSz="914400" rtl="0" eaLnBrk="1" latinLnBrk="0" hangingPunct="1">
                        <a:defRPr sz="1800" b="1" kern="1200">
                          <a:solidFill>
                            <a:srgbClr val="FFFFFF"/>
                          </a:solidFill>
                          <a:latin typeface="Century Gothic" panose="020F0302020204030204"/>
                        </a:defRPr>
                      </a:lvl8pPr>
                      <a:lvl9pPr marL="3657600" algn="l" defTabSz="914400" rtl="0" eaLnBrk="1" latinLnBrk="0" hangingPunct="1">
                        <a:defRPr sz="1800" b="1" kern="1200">
                          <a:solidFill>
                            <a:srgbClr val="FFFFFF"/>
                          </a:solidFill>
                          <a:latin typeface="Century Gothic" panose="020F0302020204030204"/>
                        </a:defRPr>
                      </a:lvl9pPr>
                    </a:lstStyle>
                    <a:p>
                      <a:r>
                        <a:rPr lang="en-US" sz="1000" dirty="0">
                          <a:latin typeface="Century Gothic" panose="020B0502020202020204" pitchFamily="34" charset="0"/>
                        </a:rPr>
                        <a:t>County</a:t>
                      </a:r>
                    </a:p>
                  </a:txBody>
                  <a:tcPr marL="69659" marR="69659" marT="34830" marB="34830">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BD9408"/>
                      </a:solidFill>
                      <a:prstDash val="solid"/>
                      <a:round/>
                      <a:headEnd type="none" w="med" len="med"/>
                      <a:tailEnd type="none" w="med" len="med"/>
                    </a:lnB>
                    <a:lnTlToBr w="12700" cmpd="sng">
                      <a:noFill/>
                      <a:prstDash val="solid"/>
                    </a:lnTlToBr>
                    <a:lnBlToTr w="12700" cmpd="sng">
                      <a:noFill/>
                      <a:prstDash val="solid"/>
                    </a:lnBlToTr>
                    <a:solidFill>
                      <a:srgbClr val="003364"/>
                    </a:solidFill>
                  </a:tcPr>
                </a:tc>
                <a:tc>
                  <a:txBody>
                    <a:bodyPr/>
                    <a:lstStyle>
                      <a:lvl1pPr marL="0" algn="l" defTabSz="914400" rtl="0" eaLnBrk="1" latinLnBrk="0" hangingPunct="1">
                        <a:defRPr sz="1800" b="1" kern="1200">
                          <a:solidFill>
                            <a:srgbClr val="FFFFFF"/>
                          </a:solidFill>
                          <a:latin typeface="Century Gothic" panose="020F0302020204030204"/>
                        </a:defRPr>
                      </a:lvl1pPr>
                      <a:lvl2pPr marL="457200" algn="l" defTabSz="914400" rtl="0" eaLnBrk="1" latinLnBrk="0" hangingPunct="1">
                        <a:defRPr sz="1800" b="1" kern="1200">
                          <a:solidFill>
                            <a:srgbClr val="FFFFFF"/>
                          </a:solidFill>
                          <a:latin typeface="Century Gothic" panose="020F0302020204030204"/>
                        </a:defRPr>
                      </a:lvl2pPr>
                      <a:lvl3pPr marL="914400" algn="l" defTabSz="914400" rtl="0" eaLnBrk="1" latinLnBrk="0" hangingPunct="1">
                        <a:defRPr sz="1800" b="1" kern="1200">
                          <a:solidFill>
                            <a:srgbClr val="FFFFFF"/>
                          </a:solidFill>
                          <a:latin typeface="Century Gothic" panose="020F0302020204030204"/>
                        </a:defRPr>
                      </a:lvl3pPr>
                      <a:lvl4pPr marL="1371600" algn="l" defTabSz="914400" rtl="0" eaLnBrk="1" latinLnBrk="0" hangingPunct="1">
                        <a:defRPr sz="1800" b="1" kern="1200">
                          <a:solidFill>
                            <a:srgbClr val="FFFFFF"/>
                          </a:solidFill>
                          <a:latin typeface="Century Gothic" panose="020F0302020204030204"/>
                        </a:defRPr>
                      </a:lvl4pPr>
                      <a:lvl5pPr marL="1828800" algn="l" defTabSz="914400" rtl="0" eaLnBrk="1" latinLnBrk="0" hangingPunct="1">
                        <a:defRPr sz="1800" b="1" kern="1200">
                          <a:solidFill>
                            <a:srgbClr val="FFFFFF"/>
                          </a:solidFill>
                          <a:latin typeface="Century Gothic" panose="020F0302020204030204"/>
                        </a:defRPr>
                      </a:lvl5pPr>
                      <a:lvl6pPr marL="2286000" algn="l" defTabSz="914400" rtl="0" eaLnBrk="1" latinLnBrk="0" hangingPunct="1">
                        <a:defRPr sz="1800" b="1" kern="1200">
                          <a:solidFill>
                            <a:srgbClr val="FFFFFF"/>
                          </a:solidFill>
                          <a:latin typeface="Century Gothic" panose="020F0302020204030204"/>
                        </a:defRPr>
                      </a:lvl6pPr>
                      <a:lvl7pPr marL="2743200" algn="l" defTabSz="914400" rtl="0" eaLnBrk="1" latinLnBrk="0" hangingPunct="1">
                        <a:defRPr sz="1800" b="1" kern="1200">
                          <a:solidFill>
                            <a:srgbClr val="FFFFFF"/>
                          </a:solidFill>
                          <a:latin typeface="Century Gothic" panose="020F0302020204030204"/>
                        </a:defRPr>
                      </a:lvl7pPr>
                      <a:lvl8pPr marL="3200400" algn="l" defTabSz="914400" rtl="0" eaLnBrk="1" latinLnBrk="0" hangingPunct="1">
                        <a:defRPr sz="1800" b="1" kern="1200">
                          <a:solidFill>
                            <a:srgbClr val="FFFFFF"/>
                          </a:solidFill>
                          <a:latin typeface="Century Gothic" panose="020F0302020204030204"/>
                        </a:defRPr>
                      </a:lvl8pPr>
                      <a:lvl9pPr marL="3657600" algn="l" defTabSz="914400" rtl="0" eaLnBrk="1" latinLnBrk="0" hangingPunct="1">
                        <a:defRPr sz="1800" b="1" kern="1200">
                          <a:solidFill>
                            <a:srgbClr val="FFFFFF"/>
                          </a:solidFill>
                          <a:latin typeface="Century Gothic" panose="020F0302020204030204"/>
                        </a:defRPr>
                      </a:lvl9pPr>
                    </a:lstStyle>
                    <a:p>
                      <a:r>
                        <a:rPr lang="en-US" sz="1000" dirty="0">
                          <a:latin typeface="Century Gothic" panose="020B0502020202020204" pitchFamily="34" charset="0"/>
                        </a:rPr>
                        <a:t>Project Type</a:t>
                      </a:r>
                    </a:p>
                  </a:txBody>
                  <a:tcPr marL="69659" marR="69659" marT="34830" marB="34830">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BD9408"/>
                      </a:solidFill>
                      <a:prstDash val="solid"/>
                      <a:round/>
                      <a:headEnd type="none" w="med" len="med"/>
                      <a:tailEnd type="none" w="med" len="med"/>
                    </a:lnB>
                    <a:lnTlToBr w="12700" cmpd="sng">
                      <a:noFill/>
                      <a:prstDash val="solid"/>
                    </a:lnTlToBr>
                    <a:lnBlToTr w="12700" cmpd="sng">
                      <a:noFill/>
                      <a:prstDash val="solid"/>
                    </a:lnBlToTr>
                    <a:solidFill>
                      <a:srgbClr val="003364"/>
                    </a:solidFill>
                  </a:tcPr>
                </a:tc>
                <a:tc>
                  <a:txBody>
                    <a:bodyPr/>
                    <a:lstStyle>
                      <a:lvl1pPr marL="0" algn="l" defTabSz="914400" rtl="0" eaLnBrk="1" latinLnBrk="0" hangingPunct="1">
                        <a:defRPr sz="1800" b="1" kern="1200">
                          <a:solidFill>
                            <a:srgbClr val="FFFFFF"/>
                          </a:solidFill>
                          <a:latin typeface="Century Gothic" panose="020F0302020204030204"/>
                        </a:defRPr>
                      </a:lvl1pPr>
                      <a:lvl2pPr marL="457200" algn="l" defTabSz="914400" rtl="0" eaLnBrk="1" latinLnBrk="0" hangingPunct="1">
                        <a:defRPr sz="1800" b="1" kern="1200">
                          <a:solidFill>
                            <a:srgbClr val="FFFFFF"/>
                          </a:solidFill>
                          <a:latin typeface="Century Gothic" panose="020F0302020204030204"/>
                        </a:defRPr>
                      </a:lvl2pPr>
                      <a:lvl3pPr marL="914400" algn="l" defTabSz="914400" rtl="0" eaLnBrk="1" latinLnBrk="0" hangingPunct="1">
                        <a:defRPr sz="1800" b="1" kern="1200">
                          <a:solidFill>
                            <a:srgbClr val="FFFFFF"/>
                          </a:solidFill>
                          <a:latin typeface="Century Gothic" panose="020F0302020204030204"/>
                        </a:defRPr>
                      </a:lvl3pPr>
                      <a:lvl4pPr marL="1371600" algn="l" defTabSz="914400" rtl="0" eaLnBrk="1" latinLnBrk="0" hangingPunct="1">
                        <a:defRPr sz="1800" b="1" kern="1200">
                          <a:solidFill>
                            <a:srgbClr val="FFFFFF"/>
                          </a:solidFill>
                          <a:latin typeface="Century Gothic" panose="020F0302020204030204"/>
                        </a:defRPr>
                      </a:lvl4pPr>
                      <a:lvl5pPr marL="1828800" algn="l" defTabSz="914400" rtl="0" eaLnBrk="1" latinLnBrk="0" hangingPunct="1">
                        <a:defRPr sz="1800" b="1" kern="1200">
                          <a:solidFill>
                            <a:srgbClr val="FFFFFF"/>
                          </a:solidFill>
                          <a:latin typeface="Century Gothic" panose="020F0302020204030204"/>
                        </a:defRPr>
                      </a:lvl5pPr>
                      <a:lvl6pPr marL="2286000" algn="l" defTabSz="914400" rtl="0" eaLnBrk="1" latinLnBrk="0" hangingPunct="1">
                        <a:defRPr sz="1800" b="1" kern="1200">
                          <a:solidFill>
                            <a:srgbClr val="FFFFFF"/>
                          </a:solidFill>
                          <a:latin typeface="Century Gothic" panose="020F0302020204030204"/>
                        </a:defRPr>
                      </a:lvl6pPr>
                      <a:lvl7pPr marL="2743200" algn="l" defTabSz="914400" rtl="0" eaLnBrk="1" latinLnBrk="0" hangingPunct="1">
                        <a:defRPr sz="1800" b="1" kern="1200">
                          <a:solidFill>
                            <a:srgbClr val="FFFFFF"/>
                          </a:solidFill>
                          <a:latin typeface="Century Gothic" panose="020F0302020204030204"/>
                        </a:defRPr>
                      </a:lvl7pPr>
                      <a:lvl8pPr marL="3200400" algn="l" defTabSz="914400" rtl="0" eaLnBrk="1" latinLnBrk="0" hangingPunct="1">
                        <a:defRPr sz="1800" b="1" kern="1200">
                          <a:solidFill>
                            <a:srgbClr val="FFFFFF"/>
                          </a:solidFill>
                          <a:latin typeface="Century Gothic" panose="020F0302020204030204"/>
                        </a:defRPr>
                      </a:lvl8pPr>
                      <a:lvl9pPr marL="3657600" algn="l" defTabSz="914400" rtl="0" eaLnBrk="1" latinLnBrk="0" hangingPunct="1">
                        <a:defRPr sz="1800" b="1" kern="1200">
                          <a:solidFill>
                            <a:srgbClr val="FFFFFF"/>
                          </a:solidFill>
                          <a:latin typeface="Century Gothic" panose="020F0302020204030204"/>
                        </a:defRPr>
                      </a:lvl9pPr>
                    </a:lstStyle>
                    <a:p>
                      <a:r>
                        <a:rPr lang="en-US" sz="1000" dirty="0">
                          <a:latin typeface="Century Gothic" panose="020B0502020202020204" pitchFamily="34" charset="0"/>
                        </a:rPr>
                        <a:t>Fed Share</a:t>
                      </a:r>
                    </a:p>
                  </a:txBody>
                  <a:tcPr marL="69659" marR="69659" marT="34830" marB="34830">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BD9408"/>
                      </a:solidFill>
                      <a:prstDash val="solid"/>
                      <a:round/>
                      <a:headEnd type="none" w="med" len="med"/>
                      <a:tailEnd type="none" w="med" len="med"/>
                    </a:lnB>
                    <a:lnTlToBr w="12700" cmpd="sng">
                      <a:noFill/>
                      <a:prstDash val="solid"/>
                    </a:lnTlToBr>
                    <a:lnBlToTr w="12700" cmpd="sng">
                      <a:noFill/>
                      <a:prstDash val="solid"/>
                    </a:lnBlToTr>
                    <a:solidFill>
                      <a:srgbClr val="003364"/>
                    </a:solidFill>
                  </a:tcPr>
                </a:tc>
                <a:extLst>
                  <a:ext uri="{0D108BD9-81ED-4DB2-BD59-A6C34878D82A}">
                    <a16:rowId xmlns:a16="http://schemas.microsoft.com/office/drawing/2014/main" val="3794248095"/>
                  </a:ext>
                </a:extLst>
              </a:tr>
              <a:tr h="274798">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Sonoma Creek Flood Mitigation and Restoration</a:t>
                      </a:r>
                    </a:p>
                  </a:txBody>
                  <a:tcPr marL="69659" marR="69659" marT="34830" marB="34830">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ap="flat" cmpd="sng" algn="ctr">
                      <a:solidFill>
                        <a:srgbClr val="BD9408"/>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Sonoma</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ap="flat" cmpd="sng" algn="ctr">
                      <a:solidFill>
                        <a:srgbClr val="BD9408"/>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C&amp;CB</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2700" cap="flat" cmpd="sng" algn="ctr">
                      <a:solidFill>
                        <a:srgbClr val="BD9408"/>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$540,096</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BD9408"/>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34054"/>
                  </a:ext>
                </a:extLst>
              </a:tr>
              <a:tr h="274798">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Flood Hazard Mitigation Project</a:t>
                      </a:r>
                    </a:p>
                  </a:txBody>
                  <a:tcPr marL="69659" marR="69659" marT="34830" marB="34830">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Santa Cruz</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C&amp;CB</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$300,000</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80187"/>
                  </a:ext>
                </a:extLst>
              </a:tr>
              <a:tr h="274798">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Nature-Based Mitigations for Seawall</a:t>
                      </a:r>
                    </a:p>
                  </a:txBody>
                  <a:tcPr marL="69659" marR="69659" marT="34830" marB="34830">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San Francisco</a:t>
                      </a:r>
                    </a:p>
                  </a:txBody>
                  <a:tcPr marL="69659" marR="69659" marT="34830" marB="34830">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C&amp;CB</a:t>
                      </a:r>
                    </a:p>
                  </a:txBody>
                  <a:tcPr marL="69659" marR="69659" marT="34830" marB="34830">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$159,900</a:t>
                      </a:r>
                    </a:p>
                  </a:txBody>
                  <a:tcPr marL="69659" marR="69659" marT="34830" marB="34830">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812233"/>
                  </a:ext>
                </a:extLst>
              </a:tr>
              <a:tr h="274798">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Water Resiliency Integrating Groundwater</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Sonoma</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Drought</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$6,066,080</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794159"/>
                  </a:ext>
                </a:extLst>
              </a:tr>
              <a:tr h="274798">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Multi-Family Soft-Story Retrofit Program</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Alameda, Contra Costa, Los Angeles</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Seismic Retrofit</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$20,200,000</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4430089"/>
                  </a:ext>
                </a:extLst>
              </a:tr>
              <a:tr h="268416">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K-Line Transmission Hardening Project</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Riverside</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Utility &amp; Infrastructure Protection</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$23,888,095</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848034"/>
                  </a:ext>
                </a:extLst>
              </a:tr>
              <a:tr h="274798">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Floodplain Restoration &amp; Levee Resiliency Project</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r>
                        <a:rPr lang="en-US" sz="900" dirty="0">
                          <a:solidFill>
                            <a:schemeClr val="tx1"/>
                          </a:solidFill>
                          <a:latin typeface="Century Gothic" panose="020B0502020202020204" pitchFamily="34" charset="0"/>
                        </a:rPr>
                        <a:t>Colusa</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algn="r"/>
                      <a:r>
                        <a:rPr lang="en-US" sz="900" dirty="0">
                          <a:solidFill>
                            <a:schemeClr val="tx1"/>
                          </a:solidFill>
                          <a:latin typeface="Century Gothic" panose="020B0502020202020204" pitchFamily="34" charset="0"/>
                        </a:rPr>
                        <a:t>Flood Control</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rgbClr val="000000"/>
                          </a:solidFill>
                          <a:latin typeface="Century Gothic" panose="020F0302020204030204"/>
                        </a:defRPr>
                      </a:lvl1pPr>
                      <a:lvl2pPr marL="457200" algn="l" defTabSz="914400" rtl="0" eaLnBrk="1" latinLnBrk="0" hangingPunct="1">
                        <a:defRPr sz="1800" kern="1200">
                          <a:solidFill>
                            <a:srgbClr val="000000"/>
                          </a:solidFill>
                          <a:latin typeface="Century Gothic" panose="020F0302020204030204"/>
                        </a:defRPr>
                      </a:lvl2pPr>
                      <a:lvl3pPr marL="914400" algn="l" defTabSz="914400" rtl="0" eaLnBrk="1" latinLnBrk="0" hangingPunct="1">
                        <a:defRPr sz="1800" kern="1200">
                          <a:solidFill>
                            <a:srgbClr val="000000"/>
                          </a:solidFill>
                          <a:latin typeface="Century Gothic" panose="020F0302020204030204"/>
                        </a:defRPr>
                      </a:lvl3pPr>
                      <a:lvl4pPr marL="1371600" algn="l" defTabSz="914400" rtl="0" eaLnBrk="1" latinLnBrk="0" hangingPunct="1">
                        <a:defRPr sz="1800" kern="1200">
                          <a:solidFill>
                            <a:srgbClr val="000000"/>
                          </a:solidFill>
                          <a:latin typeface="Century Gothic" panose="020F0302020204030204"/>
                        </a:defRPr>
                      </a:lvl4pPr>
                      <a:lvl5pPr marL="1828800" algn="l" defTabSz="914400" rtl="0" eaLnBrk="1" latinLnBrk="0" hangingPunct="1">
                        <a:defRPr sz="1800" kern="1200">
                          <a:solidFill>
                            <a:srgbClr val="000000"/>
                          </a:solidFill>
                          <a:latin typeface="Century Gothic" panose="020F0302020204030204"/>
                        </a:defRPr>
                      </a:lvl5pPr>
                      <a:lvl6pPr marL="2286000" algn="l" defTabSz="914400" rtl="0" eaLnBrk="1" latinLnBrk="0" hangingPunct="1">
                        <a:defRPr sz="1800" kern="1200">
                          <a:solidFill>
                            <a:srgbClr val="000000"/>
                          </a:solidFill>
                          <a:latin typeface="Century Gothic" panose="020F0302020204030204"/>
                        </a:defRPr>
                      </a:lvl6pPr>
                      <a:lvl7pPr marL="2743200" algn="l" defTabSz="914400" rtl="0" eaLnBrk="1" latinLnBrk="0" hangingPunct="1">
                        <a:defRPr sz="1800" kern="1200">
                          <a:solidFill>
                            <a:srgbClr val="000000"/>
                          </a:solidFill>
                          <a:latin typeface="Century Gothic" panose="020F0302020204030204"/>
                        </a:defRPr>
                      </a:lvl7pPr>
                      <a:lvl8pPr marL="3200400" algn="l" defTabSz="914400" rtl="0" eaLnBrk="1" latinLnBrk="0" hangingPunct="1">
                        <a:defRPr sz="1800" kern="1200">
                          <a:solidFill>
                            <a:srgbClr val="000000"/>
                          </a:solidFill>
                          <a:latin typeface="Century Gothic" panose="020F0302020204030204"/>
                        </a:defRPr>
                      </a:lvl8pPr>
                      <a:lvl9pPr marL="3657600" algn="l" defTabSz="914400" rtl="0" eaLnBrk="1" latinLnBrk="0" hangingPunct="1">
                        <a:defRPr sz="1800" kern="1200">
                          <a:solidFill>
                            <a:srgbClr val="000000"/>
                          </a:solidFill>
                          <a:latin typeface="Century Gothic" panose="020F03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$18,923,625</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61976"/>
                  </a:ext>
                </a:extLst>
              </a:tr>
              <a:tr h="274798">
                <a:tc>
                  <a:txBody>
                    <a:bodyPr/>
                    <a:lstStyle/>
                    <a:p>
                      <a:r>
                        <a:rPr lang="en-US" sz="900" dirty="0">
                          <a:solidFill>
                            <a:schemeClr val="tx1"/>
                          </a:solidFill>
                          <a:latin typeface="Century Gothic" panose="020B0502020202020204" pitchFamily="34" charset="0"/>
                        </a:rPr>
                        <a:t>Bayside Community Resiliency: The Living Levee Project</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Century Gothic" panose="020B0502020202020204" pitchFamily="34" charset="0"/>
                        </a:rPr>
                        <a:t>San Diego</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solidFill>
                            <a:schemeClr val="tx1"/>
                          </a:solidFill>
                          <a:latin typeface="Century Gothic" panose="020B0502020202020204" pitchFamily="34" charset="0"/>
                        </a:rPr>
                        <a:t>Flood Control</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$15,160,988</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810083"/>
                  </a:ext>
                </a:extLst>
              </a:tr>
              <a:tr h="274798">
                <a:tc>
                  <a:txBody>
                    <a:bodyPr/>
                    <a:lstStyle/>
                    <a:p>
                      <a:r>
                        <a:rPr lang="en-US" sz="900" dirty="0">
                          <a:solidFill>
                            <a:schemeClr val="tx1"/>
                          </a:solidFill>
                          <a:latin typeface="Century Gothic" panose="020B0502020202020204" pitchFamily="34" charset="0"/>
                        </a:rPr>
                        <a:t>Nature-Based Shoreline Adaptation Project</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Century Gothic" panose="020B0502020202020204" pitchFamily="34" charset="0"/>
                        </a:rPr>
                        <a:t>Orange</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solidFill>
                            <a:schemeClr val="tx1"/>
                          </a:solidFill>
                          <a:latin typeface="Century Gothic" panose="020B0502020202020204" pitchFamily="34" charset="0"/>
                        </a:rPr>
                        <a:t>Utility &amp; Infrastructure Protection</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$9,799,793</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893403"/>
                  </a:ext>
                </a:extLst>
              </a:tr>
              <a:tr h="274798">
                <a:tc>
                  <a:txBody>
                    <a:bodyPr/>
                    <a:lstStyle/>
                    <a:p>
                      <a:r>
                        <a:rPr lang="en-US" sz="900" dirty="0">
                          <a:solidFill>
                            <a:schemeClr val="tx1"/>
                          </a:solidFill>
                          <a:latin typeface="Century Gothic" panose="020B0502020202020204" pitchFamily="34" charset="0"/>
                        </a:rPr>
                        <a:t>Nature-based Mitigation &amp; Wildfire Retrofitting for Climate Resiliency</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Century Gothic" panose="020B0502020202020204" pitchFamily="34" charset="0"/>
                        </a:rPr>
                        <a:t>Nevada</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solidFill>
                            <a:schemeClr val="tx1"/>
                          </a:solidFill>
                          <a:latin typeface="Century Gothic" panose="020B0502020202020204" pitchFamily="34" charset="0"/>
                        </a:rPr>
                        <a:t>Vegetation Management</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$31,034,243</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911366"/>
                  </a:ext>
                </a:extLst>
              </a:tr>
              <a:tr h="274798">
                <a:tc>
                  <a:txBody>
                    <a:bodyPr/>
                    <a:lstStyle/>
                    <a:p>
                      <a:r>
                        <a:rPr lang="en-US" sz="900" dirty="0">
                          <a:solidFill>
                            <a:schemeClr val="tx1"/>
                          </a:solidFill>
                          <a:latin typeface="Century Gothic" panose="020B0502020202020204" pitchFamily="34" charset="0"/>
                        </a:rPr>
                        <a:t>Lagoon Coastal Levee System Resiliency Project</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Century Gothic" panose="020B0502020202020204" pitchFamily="34" charset="0"/>
                        </a:rPr>
                        <a:t>Marin</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solidFill>
                            <a:schemeClr val="tx1"/>
                          </a:solidFill>
                          <a:latin typeface="Century Gothic" panose="020B0502020202020204" pitchFamily="34" charset="0"/>
                        </a:rPr>
                        <a:t>Flood Control</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$15,610,602</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253535"/>
                  </a:ext>
                </a:extLst>
              </a:tr>
              <a:tr h="134469">
                <a:tc>
                  <a:txBody>
                    <a:bodyPr/>
                    <a:lstStyle/>
                    <a:p>
                      <a:r>
                        <a:rPr lang="en-US" sz="900" dirty="0">
                          <a:solidFill>
                            <a:schemeClr val="tx1"/>
                          </a:solidFill>
                          <a:latin typeface="Century Gothic" panose="020B0502020202020204" pitchFamily="34" charset="0"/>
                        </a:rPr>
                        <a:t>Willow Springs Water Bank Drought Mitigation Project</a:t>
                      </a:r>
                    </a:p>
                  </a:txBody>
                  <a:tcPr marL="69659" marR="69659" marT="34830" marB="34830" anchor="ctr">
                    <a:lnL w="1270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Century Gothic" panose="020B0502020202020204" pitchFamily="34" charset="0"/>
                        </a:rPr>
                        <a:t>Kern</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solidFill>
                            <a:schemeClr val="tx1"/>
                          </a:solidFill>
                          <a:latin typeface="Century Gothic" panose="020B0502020202020204" pitchFamily="34" charset="0"/>
                        </a:rPr>
                        <a:t>Drought</a:t>
                      </a:r>
                    </a:p>
                  </a:txBody>
                  <a:tcPr marL="69659" marR="69659" marT="34830" marB="3483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$39,496,828</a:t>
                      </a:r>
                    </a:p>
                  </a:txBody>
                  <a:tcPr marL="69659" marR="69659" marT="34830" marB="34830" anchor="ctr">
                    <a:lnL w="635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979785"/>
                  </a:ext>
                </a:extLst>
              </a:tr>
            </a:tbl>
          </a:graphicData>
        </a:graphic>
      </p:graphicFrame>
      <p:grpSp>
        <p:nvGrpSpPr>
          <p:cNvPr id="12" name="Group 11">
            <a:extLst>
              <a:ext uri="{FF2B5EF4-FFF2-40B4-BE49-F238E27FC236}">
                <a16:creationId xmlns:a16="http://schemas.microsoft.com/office/drawing/2014/main" id="{C77D3CCC-8D6D-44E7-5973-A14CB48EA51B}"/>
              </a:ext>
            </a:extLst>
          </p:cNvPr>
          <p:cNvGrpSpPr/>
          <p:nvPr/>
        </p:nvGrpSpPr>
        <p:grpSpPr>
          <a:xfrm>
            <a:off x="2519775" y="5088783"/>
            <a:ext cx="4136649" cy="1359244"/>
            <a:chOff x="3095812" y="4940761"/>
            <a:chExt cx="4136649" cy="1359244"/>
          </a:xfrm>
        </p:grpSpPr>
        <p:sp>
          <p:nvSpPr>
            <p:cNvPr id="13" name="Text Box 2">
              <a:extLst>
                <a:ext uri="{FF2B5EF4-FFF2-40B4-BE49-F238E27FC236}">
                  <a16:creationId xmlns:a16="http://schemas.microsoft.com/office/drawing/2014/main" id="{528D315E-02A2-48F2-93BB-CF4DE5223A10}"/>
                </a:ext>
              </a:extLst>
            </p:cNvPr>
            <p:cNvSpPr txBox="1"/>
            <p:nvPr/>
          </p:nvSpPr>
          <p:spPr>
            <a:xfrm>
              <a:off x="3095812" y="4940761"/>
              <a:ext cx="4136649" cy="1359244"/>
            </a:xfrm>
            <a:prstGeom prst="rect">
              <a:avLst/>
            </a:prstGeom>
            <a:solidFill>
              <a:srgbClr val="FFFFFF"/>
            </a:solidFill>
            <a:ln cap="flat">
              <a:noFill/>
            </a:ln>
            <a:effectLst>
              <a:outerShdw blurRad="38100" dist="12700" dir="2700000" algn="tl" rotWithShape="0">
                <a:schemeClr val="tx1">
                  <a:lumMod val="65000"/>
                  <a:lumOff val="35000"/>
                  <a:alpha val="25000"/>
                </a:schemeClr>
              </a:outerShdw>
            </a:effectLst>
          </p:spPr>
          <p:txBody>
            <a:bodyPr vert="horz" wrap="square" lIns="228600" tIns="228600" rIns="320040" bIns="228600" anchor="t" anchorCtr="0" compatLnSpc="1">
              <a:noAutofit/>
            </a:bodyPr>
            <a:lstStyle/>
            <a:p>
              <a:pPr marL="118743" marR="0" lvl="0" indent="0" algn="l" defTabSz="914400" rtl="0" fontAlgn="auto" hangingPunct="0">
                <a:lnSpc>
                  <a:spcPct val="117000"/>
                </a:lnSpc>
                <a:spcBef>
                  <a:spcPts val="200"/>
                </a:spcBef>
                <a:spcAft>
                  <a:spcPts val="200"/>
                </a:spcAft>
                <a:buNone/>
                <a:tabLst/>
                <a:defRPr sz="1800" b="0" i="0" u="none" strike="noStrike" kern="0" cap="none" spc="0" baseline="0">
                  <a:solidFill>
                    <a:srgbClr val="000000"/>
                  </a:solidFill>
                  <a:uFillTx/>
                </a:defRPr>
              </a:pPr>
              <a:r>
                <a:rPr lang="en-US" sz="1200" b="1" i="0" u="none" strike="noStrike" kern="1200" cap="none" spc="70" baseline="0" dirty="0">
                  <a:solidFill>
                    <a:srgbClr val="000000"/>
                  </a:solidFill>
                  <a:uFillTx/>
                  <a:latin typeface="Century Gothic"/>
                  <a:ea typeface="Times New Roman" pitchFamily="18"/>
                  <a:cs typeface="Times New Roman" pitchFamily="18"/>
                </a:rPr>
                <a:t>BRIC 2021 Highlight (Competitive Funding)</a:t>
              </a:r>
            </a:p>
            <a:p>
              <a:pPr marL="114300" marR="0" lvl="0" indent="0" algn="l" defTabSz="914400" rtl="0" fontAlgn="auto" hangingPunct="0">
                <a:lnSpc>
                  <a:spcPct val="117000"/>
                </a:lnSpc>
                <a:spcBef>
                  <a:spcPts val="600"/>
                </a:spcBef>
                <a:spcAft>
                  <a:spcPts val="600"/>
                </a:spcAft>
                <a:buNone/>
                <a:tabLst/>
                <a:defRPr sz="1800" b="0" i="0" u="none" strike="noStrike" kern="0" cap="none" spc="0" baseline="0">
                  <a:solidFill>
                    <a:srgbClr val="000000"/>
                  </a:solidFill>
                  <a:uFillTx/>
                </a:defRPr>
              </a:pPr>
              <a:r>
                <a:rPr lang="en-US" sz="1050" b="0" i="0" u="none" strike="noStrike" kern="1200" cap="none" spc="70" baseline="0" dirty="0">
                  <a:solidFill>
                    <a:srgbClr val="000000"/>
                  </a:solidFill>
                  <a:uFillTx/>
                  <a:latin typeface="Century Gothic"/>
                  <a:ea typeface="Times New Roman" pitchFamily="18"/>
                  <a:cs typeface="Arial" pitchFamily="34"/>
                </a:rPr>
                <a:t>California received </a:t>
              </a:r>
              <a:r>
                <a:rPr lang="en-US" sz="1050" b="1" i="0" u="none" strike="noStrike" kern="1200" cap="none" spc="70" baseline="0" dirty="0">
                  <a:solidFill>
                    <a:srgbClr val="000000"/>
                  </a:solidFill>
                  <a:uFillTx/>
                  <a:latin typeface="Century Gothic"/>
                  <a:cs typeface="Arial" pitchFamily="34"/>
                </a:rPr>
                <a:t>$180,180,256 </a:t>
              </a:r>
              <a:r>
                <a:rPr lang="en-US" sz="1050" b="0" i="0" u="none" strike="noStrike" kern="1200" cap="none" spc="70" baseline="0" dirty="0">
                  <a:solidFill>
                    <a:srgbClr val="000000"/>
                  </a:solidFill>
                  <a:uFillTx/>
                  <a:latin typeface="Century Gothic"/>
                  <a:ea typeface="Times New Roman" pitchFamily="18"/>
                  <a:cs typeface="Arial" pitchFamily="34"/>
                </a:rPr>
                <a:t>of the </a:t>
              </a:r>
              <a:r>
                <a:rPr lang="en-US" sz="1050" b="1" i="0" u="none" strike="noStrike" kern="1200" cap="none" spc="70" baseline="0" dirty="0">
                  <a:solidFill>
                    <a:srgbClr val="000000"/>
                  </a:solidFill>
                  <a:uFillTx/>
                  <a:latin typeface="Century Gothic"/>
                  <a:ea typeface="Times New Roman" pitchFamily="18"/>
                  <a:cs typeface="Arial" pitchFamily="34"/>
                </a:rPr>
                <a:t>$795,897,692 (</a:t>
              </a:r>
              <a:r>
                <a:rPr lang="en-US" sz="1050" b="1" i="0" u="none" strike="noStrike" kern="1200" cap="none" spc="70" baseline="0" dirty="0">
                  <a:solidFill>
                    <a:srgbClr val="B1143B"/>
                  </a:solidFill>
                  <a:uFillTx/>
                  <a:latin typeface="Century Gothic"/>
                  <a:ea typeface="Times New Roman" pitchFamily="18"/>
                  <a:cs typeface="Arial" pitchFamily="34"/>
                </a:rPr>
                <a:t>23%</a:t>
              </a:r>
              <a:r>
                <a:rPr lang="en-US" sz="1050" b="1" i="0" u="none" strike="noStrike" kern="1200" cap="none" spc="70" baseline="0" dirty="0">
                  <a:solidFill>
                    <a:srgbClr val="000000"/>
                  </a:solidFill>
                  <a:uFillTx/>
                  <a:latin typeface="Century Gothic"/>
                  <a:ea typeface="Times New Roman" pitchFamily="18"/>
                  <a:cs typeface="Arial" pitchFamily="34"/>
                </a:rPr>
                <a:t>)</a:t>
              </a:r>
              <a:r>
                <a:rPr lang="en-US" sz="1050" b="0" i="0" u="none" strike="noStrike" kern="1200" cap="none" spc="70" baseline="0" dirty="0">
                  <a:solidFill>
                    <a:srgbClr val="000000"/>
                  </a:solidFill>
                  <a:uFillTx/>
                  <a:latin typeface="Century Gothic"/>
                  <a:ea typeface="Times New Roman" pitchFamily="18"/>
                  <a:cs typeface="Arial" pitchFamily="34"/>
                </a:rPr>
                <a:t>, selected for further review, </a:t>
              </a:r>
              <a:r>
                <a:rPr lang="en-US" sz="1050" b="0" i="0" u="none" strike="noStrike" kern="1200" cap="none" spc="70" baseline="0" dirty="0">
                  <a:uFillTx/>
                  <a:latin typeface="Century Gothic"/>
                  <a:ea typeface="Times New Roman" pitchFamily="18"/>
                  <a:cs typeface="Arial" pitchFamily="34"/>
                </a:rPr>
                <a:t>placing the State as the top Applicant for BRIC 2021.</a:t>
              </a:r>
              <a:endParaRPr lang="en-US" sz="1050" b="1" i="0" u="none" strike="noStrike" kern="1200" cap="none" spc="70" baseline="0" dirty="0">
                <a:uFillTx/>
                <a:latin typeface="Century Gothic"/>
                <a:ea typeface="Times New Roman" pitchFamily="18"/>
                <a:cs typeface="Arial" pitchFamily="34"/>
              </a:endParaRPr>
            </a:p>
          </p:txBody>
        </p:sp>
        <p:grpSp>
          <p:nvGrpSpPr>
            <p:cNvPr id="14" name="Group 13">
              <a:extLst>
                <a:ext uri="{FF2B5EF4-FFF2-40B4-BE49-F238E27FC236}">
                  <a16:creationId xmlns:a16="http://schemas.microsoft.com/office/drawing/2014/main" id="{48AE55C3-FCDF-7C44-1645-D62C12BC19E0}"/>
                </a:ext>
              </a:extLst>
            </p:cNvPr>
            <p:cNvGrpSpPr/>
            <p:nvPr/>
          </p:nvGrpSpPr>
          <p:grpSpPr>
            <a:xfrm>
              <a:off x="3095812" y="4940761"/>
              <a:ext cx="0" cy="1359244"/>
              <a:chOff x="3095812" y="4940761"/>
              <a:chExt cx="0" cy="1359244"/>
            </a:xfrm>
          </p:grpSpPr>
          <p:cxnSp>
            <p:nvCxnSpPr>
              <p:cNvPr id="15" name="Straight Connector 748">
                <a:extLst>
                  <a:ext uri="{FF2B5EF4-FFF2-40B4-BE49-F238E27FC236}">
                    <a16:creationId xmlns:a16="http://schemas.microsoft.com/office/drawing/2014/main" id="{8F4A5708-9C20-EA71-6DEE-42F6EBB7019F}"/>
                  </a:ext>
                </a:extLst>
              </p:cNvPr>
              <p:cNvCxnSpPr>
                <a:cxnSpLocks/>
              </p:cNvCxnSpPr>
              <p:nvPr/>
            </p:nvCxnSpPr>
            <p:spPr>
              <a:xfrm flipV="1">
                <a:off x="3095812" y="5285047"/>
                <a:ext cx="0" cy="1014958"/>
              </a:xfrm>
              <a:prstGeom prst="straightConnector1">
                <a:avLst/>
              </a:prstGeom>
              <a:noFill/>
              <a:ln w="38103" cap="flat">
                <a:solidFill>
                  <a:srgbClr val="0F3364"/>
                </a:solidFill>
                <a:prstDash val="solid"/>
                <a:miter/>
              </a:ln>
            </p:spPr>
          </p:cxnSp>
          <p:cxnSp>
            <p:nvCxnSpPr>
              <p:cNvPr id="16" name="Straight Connector 749">
                <a:extLst>
                  <a:ext uri="{FF2B5EF4-FFF2-40B4-BE49-F238E27FC236}">
                    <a16:creationId xmlns:a16="http://schemas.microsoft.com/office/drawing/2014/main" id="{B557BC1D-1ED3-4776-DF73-71B24B66386E}"/>
                  </a:ext>
                </a:extLst>
              </p:cNvPr>
              <p:cNvCxnSpPr>
                <a:cxnSpLocks/>
              </p:cNvCxnSpPr>
              <p:nvPr/>
            </p:nvCxnSpPr>
            <p:spPr>
              <a:xfrm flipV="1">
                <a:off x="3095812" y="4940761"/>
                <a:ext cx="0" cy="379284"/>
              </a:xfrm>
              <a:prstGeom prst="straightConnector1">
                <a:avLst/>
              </a:prstGeom>
              <a:noFill/>
              <a:ln w="38103" cap="flat">
                <a:solidFill>
                  <a:srgbClr val="CACACA"/>
                </a:solidFill>
                <a:prstDash val="solid"/>
                <a:miter/>
              </a:ln>
            </p:spPr>
          </p:cxnSp>
        </p:grpSp>
      </p:grpSp>
    </p:spTree>
    <p:extLst>
      <p:ext uri="{BB962C8B-B14F-4D97-AF65-F5344CB8AC3E}">
        <p14:creationId xmlns:p14="http://schemas.microsoft.com/office/powerpoint/2010/main" val="216579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2CB04C3-D58D-B397-359E-8F95C157A117}"/>
              </a:ext>
            </a:extLst>
          </p:cNvPr>
          <p:cNvGrpSpPr/>
          <p:nvPr/>
        </p:nvGrpSpPr>
        <p:grpSpPr>
          <a:xfrm>
            <a:off x="4921857" y="307410"/>
            <a:ext cx="5701580" cy="5058131"/>
            <a:chOff x="5414830" y="800107"/>
            <a:chExt cx="3298108" cy="3102334"/>
          </a:xfrm>
        </p:grpSpPr>
        <p:sp>
          <p:nvSpPr>
            <p:cNvPr id="20" name="Rectangle 19">
              <a:extLst>
                <a:ext uri="{FF2B5EF4-FFF2-40B4-BE49-F238E27FC236}">
                  <a16:creationId xmlns:a16="http://schemas.microsoft.com/office/drawing/2014/main" id="{69D55B07-F580-EDF5-1071-C460198CE154}"/>
                </a:ext>
              </a:extLst>
            </p:cNvPr>
            <p:cNvSpPr/>
            <p:nvPr/>
          </p:nvSpPr>
          <p:spPr bwMode="auto">
            <a:xfrm>
              <a:off x="5414830" y="800107"/>
              <a:ext cx="3298108" cy="2658713"/>
            </a:xfrm>
            <a:prstGeom prst="rect">
              <a:avLst/>
            </a:prstGeom>
            <a:noFill/>
            <a:ln>
              <a:noFill/>
            </a:ln>
            <a:effectLst>
              <a:outerShdw blurRad="25400" dist="12700" dir="2700000" algn="tl" rotWithShape="0">
                <a:schemeClr val="tx1">
                  <a:lumMod val="65000"/>
                  <a:lumOff val="35000"/>
                  <a:alpha val="25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graphicFrame>
          <p:nvGraphicFramePr>
            <p:cNvPr id="21" name="Chart 20">
              <a:extLst>
                <a:ext uri="{FF2B5EF4-FFF2-40B4-BE49-F238E27FC236}">
                  <a16:creationId xmlns:a16="http://schemas.microsoft.com/office/drawing/2014/main" id="{4F9ACD81-C6BD-57BC-A742-0FAC868909E9}"/>
                </a:ext>
              </a:extLst>
            </p:cNvPr>
            <p:cNvGraphicFramePr/>
            <p:nvPr>
              <p:extLst>
                <p:ext uri="{D42A27DB-BD31-4B8C-83A1-F6EECF244321}">
                  <p14:modId xmlns:p14="http://schemas.microsoft.com/office/powerpoint/2010/main" val="1709973090"/>
                </p:ext>
              </p:extLst>
            </p:nvPr>
          </p:nvGraphicFramePr>
          <p:xfrm>
            <a:off x="5415538" y="1114660"/>
            <a:ext cx="3296691" cy="2787781"/>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B381B69E-FDBE-0037-2CCE-2156E868301C}"/>
                </a:ext>
              </a:extLst>
            </p:cNvPr>
            <p:cNvSpPr txBox="1"/>
            <p:nvPr/>
          </p:nvSpPr>
          <p:spPr>
            <a:xfrm>
              <a:off x="5414830" y="1438501"/>
              <a:ext cx="1774020" cy="25195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F0302020204030204"/>
                </a:rPr>
                <a:t>Submitted Project Types</a:t>
              </a:r>
            </a:p>
          </p:txBody>
        </p:sp>
      </p:grpSp>
      <p:sp>
        <p:nvSpPr>
          <p:cNvPr id="7" name="TextBox 16">
            <a:extLst>
              <a:ext uri="{FF2B5EF4-FFF2-40B4-BE49-F238E27FC236}">
                <a16:creationId xmlns:a16="http://schemas.microsoft.com/office/drawing/2014/main" id="{5CE3A81B-A8A3-7756-635D-953C9D5042A6}"/>
              </a:ext>
            </a:extLst>
          </p:cNvPr>
          <p:cNvSpPr txBox="1"/>
          <p:nvPr/>
        </p:nvSpPr>
        <p:spPr>
          <a:xfrm>
            <a:off x="8807506" y="116779"/>
            <a:ext cx="3089148" cy="6155531"/>
          </a:xfrm>
          <a:prstGeom prst="rect">
            <a:avLst/>
          </a:prstGeom>
          <a:noFill/>
          <a:ln cap="flat">
            <a:noFill/>
          </a:ln>
        </p:spPr>
        <p:txBody>
          <a:bodyPr vert="horz" wrap="square" lIns="91440" tIns="45720" rIns="91440" bIns="45720" anchor="t" anchorCtr="0" compatLnSpc="1">
            <a:spAutoFit/>
          </a:bodyPr>
          <a:lstStyle/>
          <a:p>
            <a:pPr hangingPunct="0">
              <a:defRPr sz="1800" b="0" i="0" u="none" strike="noStrike" kern="0" cap="none" spc="0" baseline="0">
                <a:solidFill>
                  <a:srgbClr val="000000"/>
                </a:solidFill>
                <a:uFillTx/>
              </a:defRPr>
            </a:pPr>
            <a:r>
              <a:rPr lang="en-US" b="1" kern="0" dirty="0">
                <a:solidFill>
                  <a:srgbClr val="013365"/>
                </a:solidFill>
                <a:latin typeface="Century Gothic" pitchFamily="34"/>
                <a:ea typeface="+mj-ea"/>
              </a:rPr>
              <a:t>California BRIC 2021 by the Numbers:</a:t>
            </a:r>
          </a:p>
          <a:p>
            <a:pPr hangingPunct="0">
              <a:defRPr sz="1800" b="0" i="0" u="none" strike="noStrike" kern="0" cap="none" spc="0" baseline="0">
                <a:solidFill>
                  <a:srgbClr val="000000"/>
                </a:solidFill>
                <a:uFillTx/>
              </a:defRPr>
            </a:pPr>
            <a:endParaRPr lang="en-US" sz="1400" b="1" kern="0" dirty="0">
              <a:solidFill>
                <a:srgbClr val="013365"/>
              </a:solidFill>
              <a:latin typeface="Century Gothic" pitchFamily="34"/>
              <a:ea typeface="+mj-ea"/>
            </a:endParaRPr>
          </a:p>
          <a:p>
            <a:pPr marL="285750" indent="-285750" hangingPunct="0">
              <a:buClr>
                <a:srgbClr val="003364"/>
              </a:buClr>
              <a:buSzPct val="80000"/>
              <a:buFont typeface="Wingdings" panose="05000000000000000000" pitchFamily="2" charset="2"/>
              <a:buChar char="v"/>
              <a:defRPr sz="1800" b="0" i="0" u="none" strike="noStrike" kern="0" cap="none" spc="0" baseline="0">
                <a:solidFill>
                  <a:srgbClr val="000000"/>
                </a:solidFill>
                <a:uFillTx/>
              </a:defRPr>
            </a:pPr>
            <a:r>
              <a:rPr lang="en-US" sz="1600" kern="0" dirty="0">
                <a:latin typeface="Century Gothic" pitchFamily="34"/>
                <a:ea typeface="+mj-ea"/>
              </a:rPr>
              <a:t>Largest identified for review: Kern County Willow Springs Water Bank Drought Mitigation Project </a:t>
            </a:r>
          </a:p>
          <a:p>
            <a:pPr hangingPunct="0">
              <a:defRPr sz="1800" b="0" i="0" u="none" strike="noStrike" kern="0" cap="none" spc="0" baseline="0">
                <a:solidFill>
                  <a:srgbClr val="000000"/>
                </a:solidFill>
                <a:uFillTx/>
              </a:defRPr>
            </a:pPr>
            <a:endParaRPr lang="en-US" sz="900" kern="0" dirty="0">
              <a:latin typeface="Century Gothic" pitchFamily="34"/>
              <a:ea typeface="+mj-ea"/>
            </a:endParaRPr>
          </a:p>
          <a:p>
            <a:pPr marL="357502" lvl="1" indent="-182880" hangingPunct="0">
              <a:buSzPct val="100000"/>
              <a:buFont typeface="Arial" panose="020B0604020202020204" pitchFamily="34" charset="0"/>
              <a:buChar char="•"/>
              <a:defRPr sz="1800" b="0" i="0" u="none" strike="noStrike" kern="0" cap="none" spc="0" baseline="0">
                <a:solidFill>
                  <a:srgbClr val="000000"/>
                </a:solidFill>
                <a:uFillTx/>
              </a:defRPr>
            </a:pPr>
            <a:r>
              <a:rPr lang="en-US" sz="1400" b="1" kern="0" dirty="0">
                <a:solidFill>
                  <a:srgbClr val="000000"/>
                </a:solidFill>
                <a:latin typeface="Century Gothic"/>
              </a:rPr>
              <a:t>$39,496,828</a:t>
            </a:r>
          </a:p>
          <a:p>
            <a:pPr hangingPunct="0">
              <a:defRPr sz="1800" b="0" i="0" u="none" strike="noStrike" kern="0" cap="none" spc="0" baseline="0">
                <a:solidFill>
                  <a:srgbClr val="000000"/>
                </a:solidFill>
                <a:uFillTx/>
              </a:defRPr>
            </a:pPr>
            <a:endParaRPr lang="en-US" sz="1600" kern="0" dirty="0">
              <a:latin typeface="Century Gothic" pitchFamily="34"/>
              <a:ea typeface="+mj-ea"/>
            </a:endParaRPr>
          </a:p>
          <a:p>
            <a:pPr marL="285750" indent="-285750" hangingPunct="0">
              <a:buClr>
                <a:srgbClr val="003364"/>
              </a:buClr>
              <a:buSzPct val="80000"/>
              <a:buFont typeface="Wingdings" panose="05000000000000000000" pitchFamily="2" charset="2"/>
              <a:buChar char="v"/>
              <a:defRPr sz="1800" b="0" i="0" u="none" strike="noStrike" kern="0" cap="none" spc="0" baseline="0">
                <a:solidFill>
                  <a:srgbClr val="000000"/>
                </a:solidFill>
                <a:uFillTx/>
              </a:defRPr>
            </a:pPr>
            <a:r>
              <a:rPr lang="en-US" sz="1600" kern="0" dirty="0">
                <a:solidFill>
                  <a:srgbClr val="000000"/>
                </a:solidFill>
                <a:latin typeface="Century Gothic" pitchFamily="34"/>
                <a:ea typeface="+mj-ea"/>
              </a:rPr>
              <a:t>Smallest identified for review: City of Healdsburg Water Resiliency Integrating Groundwater in Healdsburg Through ASR</a:t>
            </a:r>
          </a:p>
          <a:p>
            <a:pPr hangingPunct="0">
              <a:defRPr sz="1800" b="0" i="0" u="none" strike="noStrike" kern="0" cap="none" spc="0" baseline="0">
                <a:solidFill>
                  <a:srgbClr val="000000"/>
                </a:solidFill>
                <a:uFillTx/>
              </a:defRPr>
            </a:pPr>
            <a:endParaRPr lang="en-US" sz="900" kern="0" dirty="0">
              <a:latin typeface="Century Gothic" pitchFamily="34"/>
              <a:ea typeface="+mj-ea"/>
            </a:endParaRPr>
          </a:p>
          <a:p>
            <a:pPr marL="357502" lvl="1" indent="-182880" hangingPunct="0">
              <a:buSzPct val="100000"/>
              <a:buFont typeface="Arial" panose="020B0604020202020204" pitchFamily="34" charset="0"/>
              <a:buChar char="•"/>
              <a:defRPr sz="1800" b="0" i="0" u="none" strike="noStrike" kern="0" cap="none" spc="0" baseline="0">
                <a:solidFill>
                  <a:srgbClr val="000000"/>
                </a:solidFill>
                <a:uFillTx/>
              </a:defRPr>
            </a:pPr>
            <a:r>
              <a:rPr lang="en-US" sz="1400" b="1" kern="0" dirty="0">
                <a:solidFill>
                  <a:srgbClr val="000000"/>
                </a:solidFill>
                <a:latin typeface="Century Gothic"/>
              </a:rPr>
              <a:t>$6,066,080</a:t>
            </a:r>
          </a:p>
          <a:p>
            <a:pPr hangingPunct="0">
              <a:defRPr sz="1800" b="0" i="0" u="none" strike="noStrike" kern="0" cap="none" spc="0" baseline="0">
                <a:solidFill>
                  <a:srgbClr val="000000"/>
                </a:solidFill>
                <a:uFillTx/>
              </a:defRPr>
            </a:pPr>
            <a:endParaRPr lang="en-US" sz="1600" kern="0" dirty="0">
              <a:latin typeface="Century Gothic" pitchFamily="34"/>
              <a:ea typeface="+mj-ea"/>
            </a:endParaRPr>
          </a:p>
          <a:p>
            <a:pPr marL="285750" indent="-285750" hangingPunct="0">
              <a:buClr>
                <a:srgbClr val="003364"/>
              </a:buClr>
              <a:buSzPct val="80000"/>
              <a:buFont typeface="Wingdings" panose="05000000000000000000" pitchFamily="2" charset="2"/>
              <a:buChar char="v"/>
              <a:defRPr sz="1800" b="0" i="0" u="none" strike="noStrike" kern="0" cap="none" spc="0" baseline="0">
                <a:solidFill>
                  <a:srgbClr val="000000"/>
                </a:solidFill>
                <a:uFillTx/>
              </a:defRPr>
            </a:pPr>
            <a:r>
              <a:rPr lang="en-US" sz="1600" kern="0" dirty="0">
                <a:solidFill>
                  <a:srgbClr val="000000"/>
                </a:solidFill>
                <a:latin typeface="Century Gothic" pitchFamily="34"/>
                <a:ea typeface="+mj-ea"/>
              </a:rPr>
              <a:t>Average dollar amount of identified for review projects: </a:t>
            </a:r>
          </a:p>
          <a:p>
            <a:pPr lvl="1" hangingPunct="0">
              <a:defRPr sz="1800" b="0" i="0" u="none" strike="noStrike" kern="0" cap="none" spc="0" baseline="0">
                <a:solidFill>
                  <a:srgbClr val="000000"/>
                </a:solidFill>
                <a:uFillTx/>
              </a:defRPr>
            </a:pPr>
            <a:endParaRPr lang="en-US" sz="900" kern="0" dirty="0">
              <a:latin typeface="Century Gothic" pitchFamily="34"/>
              <a:ea typeface="+mj-ea"/>
            </a:endParaRPr>
          </a:p>
          <a:p>
            <a:pPr marL="357502" lvl="1" indent="-182880" hangingPunct="0">
              <a:buSzPct val="100000"/>
              <a:buFont typeface="Arial" panose="020B0604020202020204" pitchFamily="34" charset="0"/>
              <a:buChar char="•"/>
              <a:defRPr sz="1800" b="0" i="0" u="none" strike="noStrike" kern="0" cap="none" spc="0" baseline="0">
                <a:solidFill>
                  <a:srgbClr val="000000"/>
                </a:solidFill>
                <a:uFillTx/>
              </a:defRPr>
            </a:pPr>
            <a:r>
              <a:rPr lang="en-US" sz="1400" b="1" kern="0" dirty="0">
                <a:solidFill>
                  <a:srgbClr val="000000"/>
                </a:solidFill>
                <a:latin typeface="Century Gothic"/>
              </a:rPr>
              <a:t>$20,020,028</a:t>
            </a:r>
            <a:endParaRPr lang="en-US" sz="1100" b="1" kern="0" dirty="0">
              <a:solidFill>
                <a:srgbClr val="013365"/>
              </a:solidFill>
              <a:latin typeface="Century Gothic" pitchFamily="34"/>
              <a:ea typeface="+mj-ea"/>
            </a:endParaRPr>
          </a:p>
          <a:p>
            <a:pPr marL="285750" indent="-285750" hangingPunct="0">
              <a:buFont typeface="Wingdings" panose="05000000000000000000" pitchFamily="2" charset="2"/>
              <a:buChar char="v"/>
              <a:defRPr sz="1800" b="0" i="0" u="none" strike="noStrike" kern="0" cap="none" spc="0" baseline="0">
                <a:solidFill>
                  <a:srgbClr val="000000"/>
                </a:solidFill>
                <a:uFillTx/>
              </a:defRPr>
            </a:pPr>
            <a:endParaRPr lang="en-US" sz="1400" b="1" kern="0" dirty="0">
              <a:solidFill>
                <a:srgbClr val="013365"/>
              </a:solidFill>
              <a:latin typeface="Century Gothic" pitchFamily="34"/>
              <a:ea typeface="+mj-ea"/>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252625"/>
                </a:solidFill>
                <a:uFillTx/>
                <a:latin typeface="Century Gothic"/>
              </a:rPr>
              <a:t> </a:t>
            </a:r>
          </a:p>
        </p:txBody>
      </p:sp>
      <p:sp>
        <p:nvSpPr>
          <p:cNvPr id="99" name="Title 3">
            <a:extLst>
              <a:ext uri="{FF2B5EF4-FFF2-40B4-BE49-F238E27FC236}">
                <a16:creationId xmlns:a16="http://schemas.microsoft.com/office/drawing/2014/main" id="{3F158DD7-E865-7530-F85F-F56015044992}"/>
              </a:ext>
            </a:extLst>
          </p:cNvPr>
          <p:cNvSpPr txBox="1">
            <a:spLocks/>
          </p:cNvSpPr>
          <p:nvPr/>
        </p:nvSpPr>
        <p:spPr>
          <a:xfrm>
            <a:off x="423152" y="223192"/>
            <a:ext cx="7969672" cy="765160"/>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latinLnBrk="0" hangingPunct="0">
              <a:lnSpc>
                <a:spcPct val="100000"/>
              </a:lnSpc>
              <a:spcBef>
                <a:spcPts val="0"/>
              </a:spcBef>
              <a:spcAft>
                <a:spcPts val="0"/>
              </a:spcAft>
              <a:buNone/>
              <a:tabLst/>
              <a:defRPr lang="en-US" sz="2400" b="1" i="0" u="none" strike="noStrike" kern="0" cap="none" spc="0" baseline="0">
                <a:solidFill>
                  <a:srgbClr val="013365"/>
                </a:solidFill>
                <a:uFillTx/>
                <a:latin typeface="Century Gothic" pitchFamily="34"/>
                <a:ea typeface="Tahoma" pitchFamily="34"/>
                <a:cs typeface="Tahoma" pitchFamily="34"/>
              </a:defRPr>
            </a:lvl1pPr>
          </a:lstStyle>
          <a:p>
            <a:r>
              <a:rPr lang="en-US" dirty="0"/>
              <a:t>BRIC 2021 – California Submitted Projects </a:t>
            </a:r>
          </a:p>
        </p:txBody>
      </p:sp>
      <p:sp>
        <p:nvSpPr>
          <p:cNvPr id="5" name="Slide Number Placeholder 4">
            <a:extLst>
              <a:ext uri="{FF2B5EF4-FFF2-40B4-BE49-F238E27FC236}">
                <a16:creationId xmlns:a16="http://schemas.microsoft.com/office/drawing/2014/main" id="{6C76ADFC-8822-26E2-E628-65F5844180C9}"/>
              </a:ext>
            </a:extLst>
          </p:cNvPr>
          <p:cNvSpPr>
            <a:spLocks noGrp="1"/>
          </p:cNvSpPr>
          <p:nvPr>
            <p:ph type="sldNum" sz="quarter" idx="4"/>
          </p:nvPr>
        </p:nvSpPr>
        <p:spPr/>
        <p:txBody>
          <a:bodyPr/>
          <a:lstStyle/>
          <a:p>
            <a:r>
              <a:rPr lang="en-US" dirty="0"/>
              <a:t>BRIC 2021 Lessons Learned |  </a:t>
            </a:r>
            <a:fld id="{18FD47A2-EF8B-0240-AD90-9B51A2DFE8C1}" type="slidenum">
              <a:rPr lang="en-US" b="1" smtClean="0"/>
              <a:pPr/>
              <a:t>9</a:t>
            </a:fld>
            <a:endParaRPr lang="en-US" b="1" dirty="0"/>
          </a:p>
        </p:txBody>
      </p:sp>
      <p:grpSp>
        <p:nvGrpSpPr>
          <p:cNvPr id="18" name="Graphic 2">
            <a:extLst>
              <a:ext uri="{FF2B5EF4-FFF2-40B4-BE49-F238E27FC236}">
                <a16:creationId xmlns:a16="http://schemas.microsoft.com/office/drawing/2014/main" id="{2B92AF08-6859-7C38-D315-342A1F3B8592}"/>
              </a:ext>
            </a:extLst>
          </p:cNvPr>
          <p:cNvGrpSpPr/>
          <p:nvPr/>
        </p:nvGrpSpPr>
        <p:grpSpPr>
          <a:xfrm>
            <a:off x="444890" y="1168450"/>
            <a:ext cx="3586419" cy="3990667"/>
            <a:chOff x="4772238" y="1741456"/>
            <a:chExt cx="2916522" cy="3385518"/>
          </a:xfrm>
          <a:noFill/>
          <a:effectLst>
            <a:outerShdw blurRad="25400" algn="ctr" rotWithShape="0">
              <a:prstClr val="black">
                <a:alpha val="17000"/>
              </a:prstClr>
            </a:outerShdw>
          </a:effectLst>
        </p:grpSpPr>
        <p:sp>
          <p:nvSpPr>
            <p:cNvPr id="69" name="Freeform: Shape 68">
              <a:extLst>
                <a:ext uri="{FF2B5EF4-FFF2-40B4-BE49-F238E27FC236}">
                  <a16:creationId xmlns:a16="http://schemas.microsoft.com/office/drawing/2014/main" id="{81A97EA0-4014-5FE2-EC0F-261D2A0CEDC9}"/>
                </a:ext>
              </a:extLst>
            </p:cNvPr>
            <p:cNvSpPr/>
            <p:nvPr/>
          </p:nvSpPr>
          <p:spPr>
            <a:xfrm flipV="1">
              <a:off x="5603446" y="2747543"/>
              <a:ext cx="421302" cy="222574"/>
            </a:xfrm>
            <a:custGeom>
              <a:avLst/>
              <a:gdLst>
                <a:gd name="connsiteX0" fmla="*/ 230824 w 421302"/>
                <a:gd name="connsiteY0" fmla="*/ 220200 h 222574"/>
                <a:gd name="connsiteX1" fmla="*/ 236124 w 421302"/>
                <a:gd name="connsiteY1" fmla="*/ 220200 h 222574"/>
                <a:gd name="connsiteX2" fmla="*/ 238773 w 421302"/>
                <a:gd name="connsiteY2" fmla="*/ 222850 h 222574"/>
                <a:gd name="connsiteX3" fmla="*/ 418953 w 421302"/>
                <a:gd name="connsiteY3" fmla="*/ 222850 h 222574"/>
                <a:gd name="connsiteX4" fmla="*/ 421603 w 421302"/>
                <a:gd name="connsiteY4" fmla="*/ 130110 h 222574"/>
                <a:gd name="connsiteX5" fmla="*/ 379208 w 421302"/>
                <a:gd name="connsiteY5" fmla="*/ 130110 h 222574"/>
                <a:gd name="connsiteX6" fmla="*/ 379208 w 421302"/>
                <a:gd name="connsiteY6" fmla="*/ 127461 h 222574"/>
                <a:gd name="connsiteX7" fmla="*/ 376557 w 421302"/>
                <a:gd name="connsiteY7" fmla="*/ 130110 h 222574"/>
                <a:gd name="connsiteX8" fmla="*/ 376557 w 421302"/>
                <a:gd name="connsiteY8" fmla="*/ 124811 h 222574"/>
                <a:gd name="connsiteX9" fmla="*/ 373908 w 421302"/>
                <a:gd name="connsiteY9" fmla="*/ 122162 h 222574"/>
                <a:gd name="connsiteX10" fmla="*/ 373908 w 421302"/>
                <a:gd name="connsiteY10" fmla="*/ 122162 h 222574"/>
                <a:gd name="connsiteX11" fmla="*/ 368609 w 421302"/>
                <a:gd name="connsiteY11" fmla="*/ 119511 h 222574"/>
                <a:gd name="connsiteX12" fmla="*/ 368609 w 421302"/>
                <a:gd name="connsiteY12" fmla="*/ 116862 h 222574"/>
                <a:gd name="connsiteX13" fmla="*/ 352711 w 421302"/>
                <a:gd name="connsiteY13" fmla="*/ 116862 h 222574"/>
                <a:gd name="connsiteX14" fmla="*/ 352711 w 421302"/>
                <a:gd name="connsiteY14" fmla="*/ 114212 h 222574"/>
                <a:gd name="connsiteX15" fmla="*/ 328863 w 421302"/>
                <a:gd name="connsiteY15" fmla="*/ 114212 h 222574"/>
                <a:gd name="connsiteX16" fmla="*/ 297067 w 421302"/>
                <a:gd name="connsiteY16" fmla="*/ 116862 h 222574"/>
                <a:gd name="connsiteX17" fmla="*/ 294417 w 421302"/>
                <a:gd name="connsiteY17" fmla="*/ 114212 h 222574"/>
                <a:gd name="connsiteX18" fmla="*/ 291768 w 421302"/>
                <a:gd name="connsiteY18" fmla="*/ 103613 h 222574"/>
                <a:gd name="connsiteX19" fmla="*/ 291768 w 421302"/>
                <a:gd name="connsiteY19" fmla="*/ 100963 h 222574"/>
                <a:gd name="connsiteX20" fmla="*/ 291768 w 421302"/>
                <a:gd name="connsiteY20" fmla="*/ 100963 h 222574"/>
                <a:gd name="connsiteX21" fmla="*/ 286468 w 421302"/>
                <a:gd name="connsiteY21" fmla="*/ 93015 h 222574"/>
                <a:gd name="connsiteX22" fmla="*/ 283818 w 421302"/>
                <a:gd name="connsiteY22" fmla="*/ 93015 h 222574"/>
                <a:gd name="connsiteX23" fmla="*/ 281169 w 421302"/>
                <a:gd name="connsiteY23" fmla="*/ 85065 h 222574"/>
                <a:gd name="connsiteX24" fmla="*/ 278519 w 421302"/>
                <a:gd name="connsiteY24" fmla="*/ 85065 h 222574"/>
                <a:gd name="connsiteX25" fmla="*/ 275870 w 421302"/>
                <a:gd name="connsiteY25" fmla="*/ 82416 h 222574"/>
                <a:gd name="connsiteX26" fmla="*/ 270569 w 421302"/>
                <a:gd name="connsiteY26" fmla="*/ 82416 h 222574"/>
                <a:gd name="connsiteX27" fmla="*/ 270569 w 421302"/>
                <a:gd name="connsiteY27" fmla="*/ 79766 h 222574"/>
                <a:gd name="connsiteX28" fmla="*/ 267920 w 421302"/>
                <a:gd name="connsiteY28" fmla="*/ 79766 h 222574"/>
                <a:gd name="connsiteX29" fmla="*/ 265270 w 421302"/>
                <a:gd name="connsiteY29" fmla="*/ 77117 h 222574"/>
                <a:gd name="connsiteX30" fmla="*/ 259971 w 421302"/>
                <a:gd name="connsiteY30" fmla="*/ 74466 h 222574"/>
                <a:gd name="connsiteX31" fmla="*/ 257321 w 421302"/>
                <a:gd name="connsiteY31" fmla="*/ 77117 h 222574"/>
                <a:gd name="connsiteX32" fmla="*/ 254671 w 421302"/>
                <a:gd name="connsiteY32" fmla="*/ 79766 h 222574"/>
                <a:gd name="connsiteX33" fmla="*/ 254671 w 421302"/>
                <a:gd name="connsiteY33" fmla="*/ 82416 h 222574"/>
                <a:gd name="connsiteX34" fmla="*/ 252022 w 421302"/>
                <a:gd name="connsiteY34" fmla="*/ 82416 h 222574"/>
                <a:gd name="connsiteX35" fmla="*/ 252022 w 421302"/>
                <a:gd name="connsiteY35" fmla="*/ 82416 h 222574"/>
                <a:gd name="connsiteX36" fmla="*/ 249372 w 421302"/>
                <a:gd name="connsiteY36" fmla="*/ 82416 h 222574"/>
                <a:gd name="connsiteX37" fmla="*/ 246723 w 421302"/>
                <a:gd name="connsiteY37" fmla="*/ 85065 h 222574"/>
                <a:gd name="connsiteX38" fmla="*/ 241423 w 421302"/>
                <a:gd name="connsiteY38" fmla="*/ 87715 h 222574"/>
                <a:gd name="connsiteX39" fmla="*/ 241423 w 421302"/>
                <a:gd name="connsiteY39" fmla="*/ 85065 h 222574"/>
                <a:gd name="connsiteX40" fmla="*/ 238773 w 421302"/>
                <a:gd name="connsiteY40" fmla="*/ 87715 h 222574"/>
                <a:gd name="connsiteX41" fmla="*/ 236124 w 421302"/>
                <a:gd name="connsiteY41" fmla="*/ 87715 h 222574"/>
                <a:gd name="connsiteX42" fmla="*/ 236124 w 421302"/>
                <a:gd name="connsiteY42" fmla="*/ 90365 h 222574"/>
                <a:gd name="connsiteX43" fmla="*/ 230824 w 421302"/>
                <a:gd name="connsiteY43" fmla="*/ 93015 h 222574"/>
                <a:gd name="connsiteX44" fmla="*/ 228174 w 421302"/>
                <a:gd name="connsiteY44" fmla="*/ 95664 h 222574"/>
                <a:gd name="connsiteX45" fmla="*/ 228174 w 421302"/>
                <a:gd name="connsiteY45" fmla="*/ 98314 h 222574"/>
                <a:gd name="connsiteX46" fmla="*/ 225525 w 421302"/>
                <a:gd name="connsiteY46" fmla="*/ 103613 h 222574"/>
                <a:gd name="connsiteX47" fmla="*/ 220226 w 421302"/>
                <a:gd name="connsiteY47" fmla="*/ 100963 h 222574"/>
                <a:gd name="connsiteX48" fmla="*/ 217576 w 421302"/>
                <a:gd name="connsiteY48" fmla="*/ 100963 h 222574"/>
                <a:gd name="connsiteX49" fmla="*/ 214926 w 421302"/>
                <a:gd name="connsiteY49" fmla="*/ 108913 h 222574"/>
                <a:gd name="connsiteX50" fmla="*/ 212276 w 421302"/>
                <a:gd name="connsiteY50" fmla="*/ 106263 h 222574"/>
                <a:gd name="connsiteX51" fmla="*/ 209627 w 421302"/>
                <a:gd name="connsiteY51" fmla="*/ 108913 h 222574"/>
                <a:gd name="connsiteX52" fmla="*/ 209627 w 421302"/>
                <a:gd name="connsiteY52" fmla="*/ 108913 h 222574"/>
                <a:gd name="connsiteX53" fmla="*/ 209627 w 421302"/>
                <a:gd name="connsiteY53" fmla="*/ 111562 h 222574"/>
                <a:gd name="connsiteX54" fmla="*/ 206977 w 421302"/>
                <a:gd name="connsiteY54" fmla="*/ 108913 h 222574"/>
                <a:gd name="connsiteX55" fmla="*/ 204327 w 421302"/>
                <a:gd name="connsiteY55" fmla="*/ 108913 h 222574"/>
                <a:gd name="connsiteX56" fmla="*/ 204327 w 421302"/>
                <a:gd name="connsiteY56" fmla="*/ 108913 h 222574"/>
                <a:gd name="connsiteX57" fmla="*/ 204327 w 421302"/>
                <a:gd name="connsiteY57" fmla="*/ 106263 h 222574"/>
                <a:gd name="connsiteX58" fmla="*/ 204327 w 421302"/>
                <a:gd name="connsiteY58" fmla="*/ 108913 h 222574"/>
                <a:gd name="connsiteX59" fmla="*/ 204327 w 421302"/>
                <a:gd name="connsiteY59" fmla="*/ 108913 h 222574"/>
                <a:gd name="connsiteX60" fmla="*/ 204327 w 421302"/>
                <a:gd name="connsiteY60" fmla="*/ 108913 h 222574"/>
                <a:gd name="connsiteX61" fmla="*/ 193728 w 421302"/>
                <a:gd name="connsiteY61" fmla="*/ 106263 h 222574"/>
                <a:gd name="connsiteX62" fmla="*/ 193728 w 421302"/>
                <a:gd name="connsiteY62" fmla="*/ 106263 h 222574"/>
                <a:gd name="connsiteX63" fmla="*/ 191079 w 421302"/>
                <a:gd name="connsiteY63" fmla="*/ 106263 h 222574"/>
                <a:gd name="connsiteX64" fmla="*/ 191079 w 421302"/>
                <a:gd name="connsiteY64" fmla="*/ 103613 h 222574"/>
                <a:gd name="connsiteX65" fmla="*/ 185779 w 421302"/>
                <a:gd name="connsiteY65" fmla="*/ 103613 h 222574"/>
                <a:gd name="connsiteX66" fmla="*/ 183129 w 421302"/>
                <a:gd name="connsiteY66" fmla="*/ 95664 h 222574"/>
                <a:gd name="connsiteX67" fmla="*/ 180480 w 421302"/>
                <a:gd name="connsiteY67" fmla="*/ 98314 h 222574"/>
                <a:gd name="connsiteX68" fmla="*/ 177830 w 421302"/>
                <a:gd name="connsiteY68" fmla="*/ 95664 h 222574"/>
                <a:gd name="connsiteX69" fmla="*/ 180480 w 421302"/>
                <a:gd name="connsiteY69" fmla="*/ 93015 h 222574"/>
                <a:gd name="connsiteX70" fmla="*/ 177830 w 421302"/>
                <a:gd name="connsiteY70" fmla="*/ 90365 h 222574"/>
                <a:gd name="connsiteX71" fmla="*/ 169881 w 421302"/>
                <a:gd name="connsiteY71" fmla="*/ 93015 h 222574"/>
                <a:gd name="connsiteX72" fmla="*/ 164582 w 421302"/>
                <a:gd name="connsiteY72" fmla="*/ 90365 h 222574"/>
                <a:gd name="connsiteX73" fmla="*/ 161932 w 421302"/>
                <a:gd name="connsiteY73" fmla="*/ 90365 h 222574"/>
                <a:gd name="connsiteX74" fmla="*/ 156632 w 421302"/>
                <a:gd name="connsiteY74" fmla="*/ 93015 h 222574"/>
                <a:gd name="connsiteX75" fmla="*/ 153983 w 421302"/>
                <a:gd name="connsiteY75" fmla="*/ 93015 h 222574"/>
                <a:gd name="connsiteX76" fmla="*/ 153983 w 421302"/>
                <a:gd name="connsiteY76" fmla="*/ 82416 h 222574"/>
                <a:gd name="connsiteX77" fmla="*/ 148684 w 421302"/>
                <a:gd name="connsiteY77" fmla="*/ 85065 h 222574"/>
                <a:gd name="connsiteX78" fmla="*/ 146034 w 421302"/>
                <a:gd name="connsiteY78" fmla="*/ 82416 h 222574"/>
                <a:gd name="connsiteX79" fmla="*/ 140734 w 421302"/>
                <a:gd name="connsiteY79" fmla="*/ 79766 h 222574"/>
                <a:gd name="connsiteX80" fmla="*/ 140734 w 421302"/>
                <a:gd name="connsiteY80" fmla="*/ 79766 h 222574"/>
                <a:gd name="connsiteX81" fmla="*/ 138084 w 421302"/>
                <a:gd name="connsiteY81" fmla="*/ 77117 h 222574"/>
                <a:gd name="connsiteX82" fmla="*/ 135435 w 421302"/>
                <a:gd name="connsiteY82" fmla="*/ 77117 h 222574"/>
                <a:gd name="connsiteX83" fmla="*/ 135435 w 421302"/>
                <a:gd name="connsiteY83" fmla="*/ 77117 h 222574"/>
                <a:gd name="connsiteX84" fmla="*/ 132785 w 421302"/>
                <a:gd name="connsiteY84" fmla="*/ 77117 h 222574"/>
                <a:gd name="connsiteX85" fmla="*/ 127486 w 421302"/>
                <a:gd name="connsiteY85" fmla="*/ 74466 h 222574"/>
                <a:gd name="connsiteX86" fmla="*/ 124836 w 421302"/>
                <a:gd name="connsiteY86" fmla="*/ 77117 h 222574"/>
                <a:gd name="connsiteX87" fmla="*/ 124836 w 421302"/>
                <a:gd name="connsiteY87" fmla="*/ 71817 h 222574"/>
                <a:gd name="connsiteX88" fmla="*/ 122186 w 421302"/>
                <a:gd name="connsiteY88" fmla="*/ 69167 h 222574"/>
                <a:gd name="connsiteX89" fmla="*/ 124836 w 421302"/>
                <a:gd name="connsiteY89" fmla="*/ 66518 h 222574"/>
                <a:gd name="connsiteX90" fmla="*/ 119537 w 421302"/>
                <a:gd name="connsiteY90" fmla="*/ 63868 h 222574"/>
                <a:gd name="connsiteX91" fmla="*/ 122186 w 421302"/>
                <a:gd name="connsiteY91" fmla="*/ 58568 h 222574"/>
                <a:gd name="connsiteX92" fmla="*/ 119537 w 421302"/>
                <a:gd name="connsiteY92" fmla="*/ 55919 h 222574"/>
                <a:gd name="connsiteX93" fmla="*/ 122186 w 421302"/>
                <a:gd name="connsiteY93" fmla="*/ 50620 h 222574"/>
                <a:gd name="connsiteX94" fmla="*/ 116887 w 421302"/>
                <a:gd name="connsiteY94" fmla="*/ 47970 h 222574"/>
                <a:gd name="connsiteX95" fmla="*/ 111587 w 421302"/>
                <a:gd name="connsiteY95" fmla="*/ 45320 h 222574"/>
                <a:gd name="connsiteX96" fmla="*/ 111587 w 421302"/>
                <a:gd name="connsiteY96" fmla="*/ 42670 h 222574"/>
                <a:gd name="connsiteX97" fmla="*/ 114238 w 421302"/>
                <a:gd name="connsiteY97" fmla="*/ 42670 h 222574"/>
                <a:gd name="connsiteX98" fmla="*/ 114238 w 421302"/>
                <a:gd name="connsiteY98" fmla="*/ 40020 h 222574"/>
                <a:gd name="connsiteX99" fmla="*/ 111587 w 421302"/>
                <a:gd name="connsiteY99" fmla="*/ 40020 h 222574"/>
                <a:gd name="connsiteX100" fmla="*/ 108938 w 421302"/>
                <a:gd name="connsiteY100" fmla="*/ 40020 h 222574"/>
                <a:gd name="connsiteX101" fmla="*/ 106288 w 421302"/>
                <a:gd name="connsiteY101" fmla="*/ 40020 h 222574"/>
                <a:gd name="connsiteX102" fmla="*/ 108938 w 421302"/>
                <a:gd name="connsiteY102" fmla="*/ 37371 h 222574"/>
                <a:gd name="connsiteX103" fmla="*/ 108938 w 421302"/>
                <a:gd name="connsiteY103" fmla="*/ 34721 h 222574"/>
                <a:gd name="connsiteX104" fmla="*/ 108938 w 421302"/>
                <a:gd name="connsiteY104" fmla="*/ 32071 h 222574"/>
                <a:gd name="connsiteX105" fmla="*/ 108938 w 421302"/>
                <a:gd name="connsiteY105" fmla="*/ 29421 h 222574"/>
                <a:gd name="connsiteX106" fmla="*/ 106288 w 421302"/>
                <a:gd name="connsiteY106" fmla="*/ 24122 h 222574"/>
                <a:gd name="connsiteX107" fmla="*/ 103639 w 421302"/>
                <a:gd name="connsiteY107" fmla="*/ 21473 h 222574"/>
                <a:gd name="connsiteX108" fmla="*/ 103639 w 421302"/>
                <a:gd name="connsiteY108" fmla="*/ 16173 h 222574"/>
                <a:gd name="connsiteX109" fmla="*/ 100989 w 421302"/>
                <a:gd name="connsiteY109" fmla="*/ 16173 h 222574"/>
                <a:gd name="connsiteX110" fmla="*/ 98339 w 421302"/>
                <a:gd name="connsiteY110" fmla="*/ 10874 h 222574"/>
                <a:gd name="connsiteX111" fmla="*/ 95689 w 421302"/>
                <a:gd name="connsiteY111" fmla="*/ 8224 h 222574"/>
                <a:gd name="connsiteX112" fmla="*/ 95689 w 421302"/>
                <a:gd name="connsiteY112" fmla="*/ 2925 h 222574"/>
                <a:gd name="connsiteX113" fmla="*/ 95689 w 421302"/>
                <a:gd name="connsiteY113" fmla="*/ 275 h 222574"/>
                <a:gd name="connsiteX114" fmla="*/ 300 w 421302"/>
                <a:gd name="connsiteY114" fmla="*/ 10874 h 222574"/>
                <a:gd name="connsiteX115" fmla="*/ 300 w 421302"/>
                <a:gd name="connsiteY115" fmla="*/ 16173 h 222574"/>
                <a:gd name="connsiteX116" fmla="*/ 2950 w 421302"/>
                <a:gd name="connsiteY116" fmla="*/ 16173 h 222574"/>
                <a:gd name="connsiteX117" fmla="*/ 5600 w 421302"/>
                <a:gd name="connsiteY117" fmla="*/ 79766 h 222574"/>
                <a:gd name="connsiteX118" fmla="*/ 18848 w 421302"/>
                <a:gd name="connsiteY118" fmla="*/ 79766 h 222574"/>
                <a:gd name="connsiteX119" fmla="*/ 18848 w 421302"/>
                <a:gd name="connsiteY119" fmla="*/ 108913 h 222574"/>
                <a:gd name="connsiteX120" fmla="*/ 29447 w 421302"/>
                <a:gd name="connsiteY120" fmla="*/ 111562 h 222574"/>
                <a:gd name="connsiteX121" fmla="*/ 29447 w 421302"/>
                <a:gd name="connsiteY121" fmla="*/ 114212 h 222574"/>
                <a:gd name="connsiteX122" fmla="*/ 34746 w 421302"/>
                <a:gd name="connsiteY122" fmla="*/ 116862 h 222574"/>
                <a:gd name="connsiteX123" fmla="*/ 37396 w 421302"/>
                <a:gd name="connsiteY123" fmla="*/ 119511 h 222574"/>
                <a:gd name="connsiteX124" fmla="*/ 45345 w 421302"/>
                <a:gd name="connsiteY124" fmla="*/ 122162 h 222574"/>
                <a:gd name="connsiteX125" fmla="*/ 45345 w 421302"/>
                <a:gd name="connsiteY125" fmla="*/ 122162 h 222574"/>
                <a:gd name="connsiteX126" fmla="*/ 47995 w 421302"/>
                <a:gd name="connsiteY126" fmla="*/ 124811 h 222574"/>
                <a:gd name="connsiteX127" fmla="*/ 50644 w 421302"/>
                <a:gd name="connsiteY127" fmla="*/ 124811 h 222574"/>
                <a:gd name="connsiteX128" fmla="*/ 53294 w 421302"/>
                <a:gd name="connsiteY128" fmla="*/ 122162 h 222574"/>
                <a:gd name="connsiteX129" fmla="*/ 55944 w 421302"/>
                <a:gd name="connsiteY129" fmla="*/ 119511 h 222574"/>
                <a:gd name="connsiteX130" fmla="*/ 63893 w 421302"/>
                <a:gd name="connsiteY130" fmla="*/ 116862 h 222574"/>
                <a:gd name="connsiteX131" fmla="*/ 66542 w 421302"/>
                <a:gd name="connsiteY131" fmla="*/ 116862 h 222574"/>
                <a:gd name="connsiteX132" fmla="*/ 69193 w 421302"/>
                <a:gd name="connsiteY132" fmla="*/ 114212 h 222574"/>
                <a:gd name="connsiteX133" fmla="*/ 71842 w 421302"/>
                <a:gd name="connsiteY133" fmla="*/ 116862 h 222574"/>
                <a:gd name="connsiteX134" fmla="*/ 74492 w 421302"/>
                <a:gd name="connsiteY134" fmla="*/ 111562 h 222574"/>
                <a:gd name="connsiteX135" fmla="*/ 79791 w 421302"/>
                <a:gd name="connsiteY135" fmla="*/ 111562 h 222574"/>
                <a:gd name="connsiteX136" fmla="*/ 82441 w 421302"/>
                <a:gd name="connsiteY136" fmla="*/ 114212 h 222574"/>
                <a:gd name="connsiteX137" fmla="*/ 85091 w 421302"/>
                <a:gd name="connsiteY137" fmla="*/ 111562 h 222574"/>
                <a:gd name="connsiteX138" fmla="*/ 87741 w 421302"/>
                <a:gd name="connsiteY138" fmla="*/ 114212 h 222574"/>
                <a:gd name="connsiteX139" fmla="*/ 87741 w 421302"/>
                <a:gd name="connsiteY139" fmla="*/ 114212 h 222574"/>
                <a:gd name="connsiteX140" fmla="*/ 95689 w 421302"/>
                <a:gd name="connsiteY140" fmla="*/ 116862 h 222574"/>
                <a:gd name="connsiteX141" fmla="*/ 95689 w 421302"/>
                <a:gd name="connsiteY141" fmla="*/ 119511 h 222574"/>
                <a:gd name="connsiteX142" fmla="*/ 98339 w 421302"/>
                <a:gd name="connsiteY142" fmla="*/ 119511 h 222574"/>
                <a:gd name="connsiteX143" fmla="*/ 100989 w 421302"/>
                <a:gd name="connsiteY143" fmla="*/ 119511 h 222574"/>
                <a:gd name="connsiteX144" fmla="*/ 103639 w 421302"/>
                <a:gd name="connsiteY144" fmla="*/ 116862 h 222574"/>
                <a:gd name="connsiteX145" fmla="*/ 103639 w 421302"/>
                <a:gd name="connsiteY145" fmla="*/ 114212 h 222574"/>
                <a:gd name="connsiteX146" fmla="*/ 106288 w 421302"/>
                <a:gd name="connsiteY146" fmla="*/ 114212 h 222574"/>
                <a:gd name="connsiteX147" fmla="*/ 108938 w 421302"/>
                <a:gd name="connsiteY147" fmla="*/ 111562 h 222574"/>
                <a:gd name="connsiteX148" fmla="*/ 111587 w 421302"/>
                <a:gd name="connsiteY148" fmla="*/ 111562 h 222574"/>
                <a:gd name="connsiteX149" fmla="*/ 114238 w 421302"/>
                <a:gd name="connsiteY149" fmla="*/ 108913 h 222574"/>
                <a:gd name="connsiteX150" fmla="*/ 116887 w 421302"/>
                <a:gd name="connsiteY150" fmla="*/ 108913 h 222574"/>
                <a:gd name="connsiteX151" fmla="*/ 119537 w 421302"/>
                <a:gd name="connsiteY151" fmla="*/ 111562 h 222574"/>
                <a:gd name="connsiteX152" fmla="*/ 124836 w 421302"/>
                <a:gd name="connsiteY152" fmla="*/ 111562 h 222574"/>
                <a:gd name="connsiteX153" fmla="*/ 130136 w 421302"/>
                <a:gd name="connsiteY153" fmla="*/ 116862 h 222574"/>
                <a:gd name="connsiteX154" fmla="*/ 130136 w 421302"/>
                <a:gd name="connsiteY154" fmla="*/ 119511 h 222574"/>
                <a:gd name="connsiteX155" fmla="*/ 130136 w 421302"/>
                <a:gd name="connsiteY155" fmla="*/ 122162 h 222574"/>
                <a:gd name="connsiteX156" fmla="*/ 132785 w 421302"/>
                <a:gd name="connsiteY156" fmla="*/ 124811 h 222574"/>
                <a:gd name="connsiteX157" fmla="*/ 135435 w 421302"/>
                <a:gd name="connsiteY157" fmla="*/ 124811 h 222574"/>
                <a:gd name="connsiteX158" fmla="*/ 135435 w 421302"/>
                <a:gd name="connsiteY158" fmla="*/ 130110 h 222574"/>
                <a:gd name="connsiteX159" fmla="*/ 138084 w 421302"/>
                <a:gd name="connsiteY159" fmla="*/ 132760 h 222574"/>
                <a:gd name="connsiteX160" fmla="*/ 138084 w 421302"/>
                <a:gd name="connsiteY160" fmla="*/ 132760 h 222574"/>
                <a:gd name="connsiteX161" fmla="*/ 140734 w 421302"/>
                <a:gd name="connsiteY161" fmla="*/ 135410 h 222574"/>
                <a:gd name="connsiteX162" fmla="*/ 138084 w 421302"/>
                <a:gd name="connsiteY162" fmla="*/ 135410 h 222574"/>
                <a:gd name="connsiteX163" fmla="*/ 140734 w 421302"/>
                <a:gd name="connsiteY163" fmla="*/ 138060 h 222574"/>
                <a:gd name="connsiteX164" fmla="*/ 140734 w 421302"/>
                <a:gd name="connsiteY164" fmla="*/ 146008 h 222574"/>
                <a:gd name="connsiteX165" fmla="*/ 143384 w 421302"/>
                <a:gd name="connsiteY165" fmla="*/ 148658 h 222574"/>
                <a:gd name="connsiteX166" fmla="*/ 146034 w 421302"/>
                <a:gd name="connsiteY166" fmla="*/ 153958 h 222574"/>
                <a:gd name="connsiteX167" fmla="*/ 151333 w 421302"/>
                <a:gd name="connsiteY167" fmla="*/ 156607 h 222574"/>
                <a:gd name="connsiteX168" fmla="*/ 151333 w 421302"/>
                <a:gd name="connsiteY168" fmla="*/ 159257 h 222574"/>
                <a:gd name="connsiteX169" fmla="*/ 153983 w 421302"/>
                <a:gd name="connsiteY169" fmla="*/ 159257 h 222574"/>
                <a:gd name="connsiteX170" fmla="*/ 153983 w 421302"/>
                <a:gd name="connsiteY170" fmla="*/ 161906 h 222574"/>
                <a:gd name="connsiteX171" fmla="*/ 156632 w 421302"/>
                <a:gd name="connsiteY171" fmla="*/ 161906 h 222574"/>
                <a:gd name="connsiteX172" fmla="*/ 156632 w 421302"/>
                <a:gd name="connsiteY172" fmla="*/ 164557 h 222574"/>
                <a:gd name="connsiteX173" fmla="*/ 159283 w 421302"/>
                <a:gd name="connsiteY173" fmla="*/ 164557 h 222574"/>
                <a:gd name="connsiteX174" fmla="*/ 159283 w 421302"/>
                <a:gd name="connsiteY174" fmla="*/ 164557 h 222574"/>
                <a:gd name="connsiteX175" fmla="*/ 164582 w 421302"/>
                <a:gd name="connsiteY175" fmla="*/ 167206 h 222574"/>
                <a:gd name="connsiteX176" fmla="*/ 164582 w 421302"/>
                <a:gd name="connsiteY176" fmla="*/ 167206 h 222574"/>
                <a:gd name="connsiteX177" fmla="*/ 161932 w 421302"/>
                <a:gd name="connsiteY177" fmla="*/ 169856 h 222574"/>
                <a:gd name="connsiteX178" fmla="*/ 167231 w 421302"/>
                <a:gd name="connsiteY178" fmla="*/ 172505 h 222574"/>
                <a:gd name="connsiteX179" fmla="*/ 175181 w 421302"/>
                <a:gd name="connsiteY179" fmla="*/ 172505 h 222574"/>
                <a:gd name="connsiteX180" fmla="*/ 175181 w 421302"/>
                <a:gd name="connsiteY180" fmla="*/ 175155 h 222574"/>
                <a:gd name="connsiteX181" fmla="*/ 177830 w 421302"/>
                <a:gd name="connsiteY181" fmla="*/ 177805 h 222574"/>
                <a:gd name="connsiteX182" fmla="*/ 177830 w 421302"/>
                <a:gd name="connsiteY182" fmla="*/ 183105 h 222574"/>
                <a:gd name="connsiteX183" fmla="*/ 180480 w 421302"/>
                <a:gd name="connsiteY183" fmla="*/ 183105 h 222574"/>
                <a:gd name="connsiteX184" fmla="*/ 196378 w 421302"/>
                <a:gd name="connsiteY184" fmla="*/ 193703 h 222574"/>
                <a:gd name="connsiteX185" fmla="*/ 214926 w 421302"/>
                <a:gd name="connsiteY185" fmla="*/ 212251 h 222574"/>
                <a:gd name="connsiteX186" fmla="*/ 220226 w 421302"/>
                <a:gd name="connsiteY186" fmla="*/ 214901 h 222574"/>
                <a:gd name="connsiteX187" fmla="*/ 225525 w 421302"/>
                <a:gd name="connsiteY187" fmla="*/ 217550 h 222574"/>
                <a:gd name="connsiteX188" fmla="*/ 230824 w 421302"/>
                <a:gd name="connsiteY188" fmla="*/ 220200 h 2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421302" h="222574">
                  <a:moveTo>
                    <a:pt x="230824" y="220200"/>
                  </a:moveTo>
                  <a:lnTo>
                    <a:pt x="236124" y="220200"/>
                  </a:lnTo>
                  <a:lnTo>
                    <a:pt x="238773" y="222850"/>
                  </a:lnTo>
                  <a:lnTo>
                    <a:pt x="418953" y="222850"/>
                  </a:lnTo>
                  <a:lnTo>
                    <a:pt x="421603" y="130110"/>
                  </a:lnTo>
                  <a:lnTo>
                    <a:pt x="379208" y="130110"/>
                  </a:lnTo>
                  <a:lnTo>
                    <a:pt x="379208" y="127461"/>
                  </a:lnTo>
                  <a:lnTo>
                    <a:pt x="376557" y="130110"/>
                  </a:lnTo>
                  <a:lnTo>
                    <a:pt x="376557" y="124811"/>
                  </a:lnTo>
                  <a:lnTo>
                    <a:pt x="373908" y="122162"/>
                  </a:lnTo>
                  <a:lnTo>
                    <a:pt x="373908" y="122162"/>
                  </a:lnTo>
                  <a:lnTo>
                    <a:pt x="368609" y="119511"/>
                  </a:lnTo>
                  <a:lnTo>
                    <a:pt x="368609" y="116862"/>
                  </a:lnTo>
                  <a:lnTo>
                    <a:pt x="352711" y="116862"/>
                  </a:lnTo>
                  <a:lnTo>
                    <a:pt x="352711" y="114212"/>
                  </a:lnTo>
                  <a:lnTo>
                    <a:pt x="328863" y="114212"/>
                  </a:lnTo>
                  <a:lnTo>
                    <a:pt x="297067" y="116862"/>
                  </a:lnTo>
                  <a:lnTo>
                    <a:pt x="294417" y="114212"/>
                  </a:lnTo>
                  <a:lnTo>
                    <a:pt x="291768" y="103613"/>
                  </a:lnTo>
                  <a:lnTo>
                    <a:pt x="291768" y="100963"/>
                  </a:lnTo>
                  <a:lnTo>
                    <a:pt x="291768" y="100963"/>
                  </a:lnTo>
                  <a:lnTo>
                    <a:pt x="286468" y="93015"/>
                  </a:lnTo>
                  <a:lnTo>
                    <a:pt x="283818" y="93015"/>
                  </a:lnTo>
                  <a:lnTo>
                    <a:pt x="281169" y="85065"/>
                  </a:lnTo>
                  <a:lnTo>
                    <a:pt x="278519" y="85065"/>
                  </a:lnTo>
                  <a:lnTo>
                    <a:pt x="275870" y="82416"/>
                  </a:lnTo>
                  <a:lnTo>
                    <a:pt x="270569" y="82416"/>
                  </a:lnTo>
                  <a:lnTo>
                    <a:pt x="270569" y="79766"/>
                  </a:lnTo>
                  <a:lnTo>
                    <a:pt x="267920" y="79766"/>
                  </a:lnTo>
                  <a:lnTo>
                    <a:pt x="265270" y="77117"/>
                  </a:lnTo>
                  <a:lnTo>
                    <a:pt x="259971" y="74466"/>
                  </a:lnTo>
                  <a:lnTo>
                    <a:pt x="257321" y="77117"/>
                  </a:lnTo>
                  <a:lnTo>
                    <a:pt x="254671" y="79766"/>
                  </a:lnTo>
                  <a:lnTo>
                    <a:pt x="254671" y="82416"/>
                  </a:lnTo>
                  <a:lnTo>
                    <a:pt x="252022" y="82416"/>
                  </a:lnTo>
                  <a:lnTo>
                    <a:pt x="252022" y="82416"/>
                  </a:lnTo>
                  <a:lnTo>
                    <a:pt x="249372" y="82416"/>
                  </a:lnTo>
                  <a:lnTo>
                    <a:pt x="246723" y="85065"/>
                  </a:lnTo>
                  <a:lnTo>
                    <a:pt x="241423" y="87715"/>
                  </a:lnTo>
                  <a:lnTo>
                    <a:pt x="241423" y="85065"/>
                  </a:lnTo>
                  <a:lnTo>
                    <a:pt x="238773" y="87715"/>
                  </a:lnTo>
                  <a:lnTo>
                    <a:pt x="236124" y="87715"/>
                  </a:lnTo>
                  <a:lnTo>
                    <a:pt x="236124" y="90365"/>
                  </a:lnTo>
                  <a:lnTo>
                    <a:pt x="230824" y="93015"/>
                  </a:lnTo>
                  <a:lnTo>
                    <a:pt x="228174" y="95664"/>
                  </a:lnTo>
                  <a:lnTo>
                    <a:pt x="228174" y="98314"/>
                  </a:lnTo>
                  <a:lnTo>
                    <a:pt x="225525" y="103613"/>
                  </a:lnTo>
                  <a:lnTo>
                    <a:pt x="220226" y="100963"/>
                  </a:lnTo>
                  <a:lnTo>
                    <a:pt x="217576" y="100963"/>
                  </a:lnTo>
                  <a:lnTo>
                    <a:pt x="214926" y="108913"/>
                  </a:lnTo>
                  <a:lnTo>
                    <a:pt x="212276" y="106263"/>
                  </a:lnTo>
                  <a:lnTo>
                    <a:pt x="209627" y="108913"/>
                  </a:lnTo>
                  <a:lnTo>
                    <a:pt x="209627" y="108913"/>
                  </a:lnTo>
                  <a:lnTo>
                    <a:pt x="209627" y="111562"/>
                  </a:lnTo>
                  <a:lnTo>
                    <a:pt x="206977" y="108913"/>
                  </a:lnTo>
                  <a:lnTo>
                    <a:pt x="204327" y="108913"/>
                  </a:lnTo>
                  <a:lnTo>
                    <a:pt x="204327" y="108913"/>
                  </a:lnTo>
                  <a:lnTo>
                    <a:pt x="204327" y="106263"/>
                  </a:lnTo>
                  <a:lnTo>
                    <a:pt x="204327" y="108913"/>
                  </a:lnTo>
                  <a:lnTo>
                    <a:pt x="204327" y="108913"/>
                  </a:lnTo>
                  <a:lnTo>
                    <a:pt x="204327" y="108913"/>
                  </a:lnTo>
                  <a:lnTo>
                    <a:pt x="193728" y="106263"/>
                  </a:lnTo>
                  <a:lnTo>
                    <a:pt x="193728" y="106263"/>
                  </a:lnTo>
                  <a:lnTo>
                    <a:pt x="191079" y="106263"/>
                  </a:lnTo>
                  <a:lnTo>
                    <a:pt x="191079" y="103613"/>
                  </a:lnTo>
                  <a:lnTo>
                    <a:pt x="185779" y="103613"/>
                  </a:lnTo>
                  <a:lnTo>
                    <a:pt x="183129" y="95664"/>
                  </a:lnTo>
                  <a:lnTo>
                    <a:pt x="180480" y="98314"/>
                  </a:lnTo>
                  <a:lnTo>
                    <a:pt x="177830" y="95664"/>
                  </a:lnTo>
                  <a:lnTo>
                    <a:pt x="180480" y="93015"/>
                  </a:lnTo>
                  <a:lnTo>
                    <a:pt x="177830" y="90365"/>
                  </a:lnTo>
                  <a:lnTo>
                    <a:pt x="169881" y="93015"/>
                  </a:lnTo>
                  <a:lnTo>
                    <a:pt x="164582" y="90365"/>
                  </a:lnTo>
                  <a:lnTo>
                    <a:pt x="161932" y="90365"/>
                  </a:lnTo>
                  <a:lnTo>
                    <a:pt x="156632" y="93015"/>
                  </a:lnTo>
                  <a:lnTo>
                    <a:pt x="153983" y="93015"/>
                  </a:lnTo>
                  <a:lnTo>
                    <a:pt x="153983" y="82416"/>
                  </a:lnTo>
                  <a:lnTo>
                    <a:pt x="148684" y="85065"/>
                  </a:lnTo>
                  <a:lnTo>
                    <a:pt x="146034" y="82416"/>
                  </a:lnTo>
                  <a:lnTo>
                    <a:pt x="140734" y="79766"/>
                  </a:lnTo>
                  <a:lnTo>
                    <a:pt x="140734" y="79766"/>
                  </a:lnTo>
                  <a:lnTo>
                    <a:pt x="138084" y="77117"/>
                  </a:lnTo>
                  <a:lnTo>
                    <a:pt x="135435" y="77117"/>
                  </a:lnTo>
                  <a:lnTo>
                    <a:pt x="135435" y="77117"/>
                  </a:lnTo>
                  <a:lnTo>
                    <a:pt x="132785" y="77117"/>
                  </a:lnTo>
                  <a:lnTo>
                    <a:pt x="127486" y="74466"/>
                  </a:lnTo>
                  <a:lnTo>
                    <a:pt x="124836" y="77117"/>
                  </a:lnTo>
                  <a:lnTo>
                    <a:pt x="124836" y="71817"/>
                  </a:lnTo>
                  <a:lnTo>
                    <a:pt x="122186" y="69167"/>
                  </a:lnTo>
                  <a:lnTo>
                    <a:pt x="124836" y="66518"/>
                  </a:lnTo>
                  <a:lnTo>
                    <a:pt x="119537" y="63868"/>
                  </a:lnTo>
                  <a:lnTo>
                    <a:pt x="122186" y="58568"/>
                  </a:lnTo>
                  <a:lnTo>
                    <a:pt x="119537" y="55919"/>
                  </a:lnTo>
                  <a:lnTo>
                    <a:pt x="122186" y="50620"/>
                  </a:lnTo>
                  <a:lnTo>
                    <a:pt x="116887" y="47970"/>
                  </a:lnTo>
                  <a:lnTo>
                    <a:pt x="111587" y="45320"/>
                  </a:lnTo>
                  <a:lnTo>
                    <a:pt x="111587" y="42670"/>
                  </a:lnTo>
                  <a:lnTo>
                    <a:pt x="114238" y="42670"/>
                  </a:lnTo>
                  <a:lnTo>
                    <a:pt x="114238" y="40020"/>
                  </a:lnTo>
                  <a:lnTo>
                    <a:pt x="111587" y="40020"/>
                  </a:lnTo>
                  <a:lnTo>
                    <a:pt x="108938" y="40020"/>
                  </a:lnTo>
                  <a:lnTo>
                    <a:pt x="106288" y="40020"/>
                  </a:lnTo>
                  <a:lnTo>
                    <a:pt x="108938" y="37371"/>
                  </a:lnTo>
                  <a:lnTo>
                    <a:pt x="108938" y="34721"/>
                  </a:lnTo>
                  <a:lnTo>
                    <a:pt x="108938" y="32071"/>
                  </a:lnTo>
                  <a:lnTo>
                    <a:pt x="108938" y="29421"/>
                  </a:lnTo>
                  <a:lnTo>
                    <a:pt x="106288" y="24122"/>
                  </a:lnTo>
                  <a:lnTo>
                    <a:pt x="103639" y="21473"/>
                  </a:lnTo>
                  <a:lnTo>
                    <a:pt x="103639" y="16173"/>
                  </a:lnTo>
                  <a:lnTo>
                    <a:pt x="100989" y="16173"/>
                  </a:lnTo>
                  <a:lnTo>
                    <a:pt x="98339" y="10874"/>
                  </a:lnTo>
                  <a:lnTo>
                    <a:pt x="95689" y="8224"/>
                  </a:lnTo>
                  <a:lnTo>
                    <a:pt x="95689" y="2925"/>
                  </a:lnTo>
                  <a:lnTo>
                    <a:pt x="95689" y="275"/>
                  </a:lnTo>
                  <a:lnTo>
                    <a:pt x="300" y="10874"/>
                  </a:lnTo>
                  <a:lnTo>
                    <a:pt x="300" y="16173"/>
                  </a:lnTo>
                  <a:lnTo>
                    <a:pt x="2950" y="16173"/>
                  </a:lnTo>
                  <a:lnTo>
                    <a:pt x="5600" y="79766"/>
                  </a:lnTo>
                  <a:lnTo>
                    <a:pt x="18848" y="79766"/>
                  </a:lnTo>
                  <a:lnTo>
                    <a:pt x="18848" y="108913"/>
                  </a:lnTo>
                  <a:lnTo>
                    <a:pt x="29447" y="111562"/>
                  </a:lnTo>
                  <a:lnTo>
                    <a:pt x="29447" y="114212"/>
                  </a:lnTo>
                  <a:lnTo>
                    <a:pt x="34746" y="116862"/>
                  </a:lnTo>
                  <a:lnTo>
                    <a:pt x="37396" y="119511"/>
                  </a:lnTo>
                  <a:lnTo>
                    <a:pt x="45345" y="122162"/>
                  </a:lnTo>
                  <a:lnTo>
                    <a:pt x="45345" y="122162"/>
                  </a:lnTo>
                  <a:lnTo>
                    <a:pt x="47995" y="124811"/>
                  </a:lnTo>
                  <a:lnTo>
                    <a:pt x="50644" y="124811"/>
                  </a:lnTo>
                  <a:lnTo>
                    <a:pt x="53294" y="122162"/>
                  </a:lnTo>
                  <a:lnTo>
                    <a:pt x="55944" y="119511"/>
                  </a:lnTo>
                  <a:lnTo>
                    <a:pt x="63893" y="116862"/>
                  </a:lnTo>
                  <a:lnTo>
                    <a:pt x="66542" y="116862"/>
                  </a:lnTo>
                  <a:lnTo>
                    <a:pt x="69193" y="114212"/>
                  </a:lnTo>
                  <a:lnTo>
                    <a:pt x="71842" y="116862"/>
                  </a:lnTo>
                  <a:lnTo>
                    <a:pt x="74492" y="111562"/>
                  </a:lnTo>
                  <a:lnTo>
                    <a:pt x="79791" y="111562"/>
                  </a:lnTo>
                  <a:lnTo>
                    <a:pt x="82441" y="114212"/>
                  </a:lnTo>
                  <a:lnTo>
                    <a:pt x="85091" y="111562"/>
                  </a:lnTo>
                  <a:lnTo>
                    <a:pt x="87741" y="114212"/>
                  </a:lnTo>
                  <a:lnTo>
                    <a:pt x="87741" y="114212"/>
                  </a:lnTo>
                  <a:lnTo>
                    <a:pt x="95689" y="116862"/>
                  </a:lnTo>
                  <a:lnTo>
                    <a:pt x="95689" y="119511"/>
                  </a:lnTo>
                  <a:lnTo>
                    <a:pt x="98339" y="119511"/>
                  </a:lnTo>
                  <a:lnTo>
                    <a:pt x="100989" y="119511"/>
                  </a:lnTo>
                  <a:lnTo>
                    <a:pt x="103639" y="116862"/>
                  </a:lnTo>
                  <a:lnTo>
                    <a:pt x="103639" y="114212"/>
                  </a:lnTo>
                  <a:lnTo>
                    <a:pt x="106288" y="114212"/>
                  </a:lnTo>
                  <a:lnTo>
                    <a:pt x="108938" y="111562"/>
                  </a:lnTo>
                  <a:lnTo>
                    <a:pt x="111587" y="111562"/>
                  </a:lnTo>
                  <a:lnTo>
                    <a:pt x="114238" y="108913"/>
                  </a:lnTo>
                  <a:lnTo>
                    <a:pt x="116887" y="108913"/>
                  </a:lnTo>
                  <a:lnTo>
                    <a:pt x="119537" y="111562"/>
                  </a:lnTo>
                  <a:lnTo>
                    <a:pt x="124836" y="111562"/>
                  </a:lnTo>
                  <a:lnTo>
                    <a:pt x="130136" y="116862"/>
                  </a:lnTo>
                  <a:lnTo>
                    <a:pt x="130136" y="119511"/>
                  </a:lnTo>
                  <a:lnTo>
                    <a:pt x="130136" y="122162"/>
                  </a:lnTo>
                  <a:lnTo>
                    <a:pt x="132785" y="124811"/>
                  </a:lnTo>
                  <a:lnTo>
                    <a:pt x="135435" y="124811"/>
                  </a:lnTo>
                  <a:lnTo>
                    <a:pt x="135435" y="130110"/>
                  </a:lnTo>
                  <a:lnTo>
                    <a:pt x="138084" y="132760"/>
                  </a:lnTo>
                  <a:lnTo>
                    <a:pt x="138084" y="132760"/>
                  </a:lnTo>
                  <a:lnTo>
                    <a:pt x="140734" y="135410"/>
                  </a:lnTo>
                  <a:lnTo>
                    <a:pt x="138084" y="135410"/>
                  </a:lnTo>
                  <a:lnTo>
                    <a:pt x="140734" y="138060"/>
                  </a:lnTo>
                  <a:lnTo>
                    <a:pt x="140734" y="146008"/>
                  </a:lnTo>
                  <a:lnTo>
                    <a:pt x="143384" y="148658"/>
                  </a:lnTo>
                  <a:lnTo>
                    <a:pt x="146034" y="153958"/>
                  </a:lnTo>
                  <a:lnTo>
                    <a:pt x="151333" y="156607"/>
                  </a:lnTo>
                  <a:lnTo>
                    <a:pt x="151333" y="159257"/>
                  </a:lnTo>
                  <a:lnTo>
                    <a:pt x="153983" y="159257"/>
                  </a:lnTo>
                  <a:lnTo>
                    <a:pt x="153983" y="161906"/>
                  </a:lnTo>
                  <a:lnTo>
                    <a:pt x="156632" y="161906"/>
                  </a:lnTo>
                  <a:lnTo>
                    <a:pt x="156632" y="164557"/>
                  </a:lnTo>
                  <a:lnTo>
                    <a:pt x="159283" y="164557"/>
                  </a:lnTo>
                  <a:lnTo>
                    <a:pt x="159283" y="164557"/>
                  </a:lnTo>
                  <a:lnTo>
                    <a:pt x="164582" y="167206"/>
                  </a:lnTo>
                  <a:lnTo>
                    <a:pt x="164582" y="167206"/>
                  </a:lnTo>
                  <a:lnTo>
                    <a:pt x="161932" y="169856"/>
                  </a:lnTo>
                  <a:lnTo>
                    <a:pt x="167231" y="172505"/>
                  </a:lnTo>
                  <a:lnTo>
                    <a:pt x="175181" y="172505"/>
                  </a:lnTo>
                  <a:lnTo>
                    <a:pt x="175181" y="175155"/>
                  </a:lnTo>
                  <a:lnTo>
                    <a:pt x="177830" y="177805"/>
                  </a:lnTo>
                  <a:lnTo>
                    <a:pt x="177830" y="183105"/>
                  </a:lnTo>
                  <a:lnTo>
                    <a:pt x="180480" y="183105"/>
                  </a:lnTo>
                  <a:lnTo>
                    <a:pt x="196378" y="193703"/>
                  </a:lnTo>
                  <a:lnTo>
                    <a:pt x="214926" y="212251"/>
                  </a:lnTo>
                  <a:lnTo>
                    <a:pt x="220226" y="214901"/>
                  </a:lnTo>
                  <a:lnTo>
                    <a:pt x="225525" y="217550"/>
                  </a:lnTo>
                  <a:lnTo>
                    <a:pt x="230824" y="220200"/>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4" name="Freeform: Shape 83">
              <a:extLst>
                <a:ext uri="{FF2B5EF4-FFF2-40B4-BE49-F238E27FC236}">
                  <a16:creationId xmlns:a16="http://schemas.microsoft.com/office/drawing/2014/main" id="{5C9819BD-68FC-FC35-3B96-C64140848705}"/>
                </a:ext>
              </a:extLst>
            </p:cNvPr>
            <p:cNvSpPr/>
            <p:nvPr/>
          </p:nvSpPr>
          <p:spPr>
            <a:xfrm flipV="1">
              <a:off x="5725332" y="2577958"/>
              <a:ext cx="299416" cy="143087"/>
            </a:xfrm>
            <a:custGeom>
              <a:avLst/>
              <a:gdLst>
                <a:gd name="connsiteX0" fmla="*/ 257321 w 299416"/>
                <a:gd name="connsiteY0" fmla="*/ 116811 h 143087"/>
                <a:gd name="connsiteX1" fmla="*/ 294417 w 299416"/>
                <a:gd name="connsiteY1" fmla="*/ 116811 h 143087"/>
                <a:gd name="connsiteX2" fmla="*/ 294417 w 299416"/>
                <a:gd name="connsiteY2" fmla="*/ 122110 h 143087"/>
                <a:gd name="connsiteX3" fmla="*/ 299716 w 299416"/>
                <a:gd name="connsiteY3" fmla="*/ 122110 h 143087"/>
                <a:gd name="connsiteX4" fmla="*/ 299716 w 299416"/>
                <a:gd name="connsiteY4" fmla="*/ 21422 h 143087"/>
                <a:gd name="connsiteX5" fmla="*/ 156632 w 299416"/>
                <a:gd name="connsiteY5" fmla="*/ 21422 h 143087"/>
                <a:gd name="connsiteX6" fmla="*/ 153983 w 299416"/>
                <a:gd name="connsiteY6" fmla="*/ 24072 h 143087"/>
                <a:gd name="connsiteX7" fmla="*/ 151333 w 299416"/>
                <a:gd name="connsiteY7" fmla="*/ 24072 h 143087"/>
                <a:gd name="connsiteX8" fmla="*/ 148683 w 299416"/>
                <a:gd name="connsiteY8" fmla="*/ 26722 h 143087"/>
                <a:gd name="connsiteX9" fmla="*/ 148683 w 299416"/>
                <a:gd name="connsiteY9" fmla="*/ 34670 h 143087"/>
                <a:gd name="connsiteX10" fmla="*/ 143384 w 299416"/>
                <a:gd name="connsiteY10" fmla="*/ 39970 h 143087"/>
                <a:gd name="connsiteX11" fmla="*/ 140734 w 299416"/>
                <a:gd name="connsiteY11" fmla="*/ 47919 h 143087"/>
                <a:gd name="connsiteX12" fmla="*/ 138084 w 299416"/>
                <a:gd name="connsiteY12" fmla="*/ 45269 h 143087"/>
                <a:gd name="connsiteX13" fmla="*/ 135435 w 299416"/>
                <a:gd name="connsiteY13" fmla="*/ 50568 h 143087"/>
                <a:gd name="connsiteX14" fmla="*/ 122186 w 299416"/>
                <a:gd name="connsiteY14" fmla="*/ 47919 h 143087"/>
                <a:gd name="connsiteX15" fmla="*/ 119537 w 299416"/>
                <a:gd name="connsiteY15" fmla="*/ 50568 h 143087"/>
                <a:gd name="connsiteX16" fmla="*/ 114238 w 299416"/>
                <a:gd name="connsiteY16" fmla="*/ 50568 h 143087"/>
                <a:gd name="connsiteX17" fmla="*/ 114238 w 299416"/>
                <a:gd name="connsiteY17" fmla="*/ 50568 h 143087"/>
                <a:gd name="connsiteX18" fmla="*/ 106288 w 299416"/>
                <a:gd name="connsiteY18" fmla="*/ 47919 h 143087"/>
                <a:gd name="connsiteX19" fmla="*/ 103639 w 299416"/>
                <a:gd name="connsiteY19" fmla="*/ 42620 h 143087"/>
                <a:gd name="connsiteX20" fmla="*/ 100989 w 299416"/>
                <a:gd name="connsiteY20" fmla="*/ 42620 h 143087"/>
                <a:gd name="connsiteX21" fmla="*/ 98339 w 299416"/>
                <a:gd name="connsiteY21" fmla="*/ 37320 h 143087"/>
                <a:gd name="connsiteX22" fmla="*/ 95689 w 299416"/>
                <a:gd name="connsiteY22" fmla="*/ 37320 h 143087"/>
                <a:gd name="connsiteX23" fmla="*/ 95689 w 299416"/>
                <a:gd name="connsiteY23" fmla="*/ 34670 h 143087"/>
                <a:gd name="connsiteX24" fmla="*/ 93040 w 299416"/>
                <a:gd name="connsiteY24" fmla="*/ 29371 h 143087"/>
                <a:gd name="connsiteX25" fmla="*/ 87741 w 299416"/>
                <a:gd name="connsiteY25" fmla="*/ 29371 h 143087"/>
                <a:gd name="connsiteX26" fmla="*/ 87741 w 299416"/>
                <a:gd name="connsiteY26" fmla="*/ 26722 h 143087"/>
                <a:gd name="connsiteX27" fmla="*/ 85091 w 299416"/>
                <a:gd name="connsiteY27" fmla="*/ 26722 h 143087"/>
                <a:gd name="connsiteX28" fmla="*/ 85091 w 299416"/>
                <a:gd name="connsiteY28" fmla="*/ 24072 h 143087"/>
                <a:gd name="connsiteX29" fmla="*/ 82440 w 299416"/>
                <a:gd name="connsiteY29" fmla="*/ 24072 h 143087"/>
                <a:gd name="connsiteX30" fmla="*/ 77141 w 299416"/>
                <a:gd name="connsiteY30" fmla="*/ 21422 h 143087"/>
                <a:gd name="connsiteX31" fmla="*/ 77141 w 299416"/>
                <a:gd name="connsiteY31" fmla="*/ 21422 h 143087"/>
                <a:gd name="connsiteX32" fmla="*/ 77141 w 299416"/>
                <a:gd name="connsiteY32" fmla="*/ 21422 h 143087"/>
                <a:gd name="connsiteX33" fmla="*/ 71842 w 299416"/>
                <a:gd name="connsiteY33" fmla="*/ 18772 h 143087"/>
                <a:gd name="connsiteX34" fmla="*/ 71842 w 299416"/>
                <a:gd name="connsiteY34" fmla="*/ 18772 h 143087"/>
                <a:gd name="connsiteX35" fmla="*/ 69192 w 299416"/>
                <a:gd name="connsiteY35" fmla="*/ 16123 h 143087"/>
                <a:gd name="connsiteX36" fmla="*/ 66542 w 299416"/>
                <a:gd name="connsiteY36" fmla="*/ 18772 h 143087"/>
                <a:gd name="connsiteX37" fmla="*/ 66542 w 299416"/>
                <a:gd name="connsiteY37" fmla="*/ 18772 h 143087"/>
                <a:gd name="connsiteX38" fmla="*/ 63893 w 299416"/>
                <a:gd name="connsiteY38" fmla="*/ 16123 h 143087"/>
                <a:gd name="connsiteX39" fmla="*/ 61243 w 299416"/>
                <a:gd name="connsiteY39" fmla="*/ 18772 h 143087"/>
                <a:gd name="connsiteX40" fmla="*/ 61243 w 299416"/>
                <a:gd name="connsiteY40" fmla="*/ 16123 h 143087"/>
                <a:gd name="connsiteX41" fmla="*/ 55944 w 299416"/>
                <a:gd name="connsiteY41" fmla="*/ 16123 h 143087"/>
                <a:gd name="connsiteX42" fmla="*/ 53294 w 299416"/>
                <a:gd name="connsiteY42" fmla="*/ 16123 h 143087"/>
                <a:gd name="connsiteX43" fmla="*/ 50644 w 299416"/>
                <a:gd name="connsiteY43" fmla="*/ 16123 h 143087"/>
                <a:gd name="connsiteX44" fmla="*/ 45345 w 299416"/>
                <a:gd name="connsiteY44" fmla="*/ 13473 h 143087"/>
                <a:gd name="connsiteX45" fmla="*/ 40046 w 299416"/>
                <a:gd name="connsiteY45" fmla="*/ 13473 h 143087"/>
                <a:gd name="connsiteX46" fmla="*/ 40046 w 299416"/>
                <a:gd name="connsiteY46" fmla="*/ 10824 h 143087"/>
                <a:gd name="connsiteX47" fmla="*/ 37396 w 299416"/>
                <a:gd name="connsiteY47" fmla="*/ 13473 h 143087"/>
                <a:gd name="connsiteX48" fmla="*/ 34746 w 299416"/>
                <a:gd name="connsiteY48" fmla="*/ 10824 h 143087"/>
                <a:gd name="connsiteX49" fmla="*/ 34746 w 299416"/>
                <a:gd name="connsiteY49" fmla="*/ 10824 h 143087"/>
                <a:gd name="connsiteX50" fmla="*/ 32097 w 299416"/>
                <a:gd name="connsiteY50" fmla="*/ 10824 h 143087"/>
                <a:gd name="connsiteX51" fmla="*/ 26798 w 299416"/>
                <a:gd name="connsiteY51" fmla="*/ 10824 h 143087"/>
                <a:gd name="connsiteX52" fmla="*/ 21498 w 299416"/>
                <a:gd name="connsiteY52" fmla="*/ 10824 h 143087"/>
                <a:gd name="connsiteX53" fmla="*/ 21498 w 299416"/>
                <a:gd name="connsiteY53" fmla="*/ 8174 h 143087"/>
                <a:gd name="connsiteX54" fmla="*/ 18848 w 299416"/>
                <a:gd name="connsiteY54" fmla="*/ 8174 h 143087"/>
                <a:gd name="connsiteX55" fmla="*/ 13549 w 299416"/>
                <a:gd name="connsiteY55" fmla="*/ 5524 h 143087"/>
                <a:gd name="connsiteX56" fmla="*/ 10899 w 299416"/>
                <a:gd name="connsiteY56" fmla="*/ 5524 h 143087"/>
                <a:gd name="connsiteX57" fmla="*/ 10899 w 299416"/>
                <a:gd name="connsiteY57" fmla="*/ 5524 h 143087"/>
                <a:gd name="connsiteX58" fmla="*/ 13549 w 299416"/>
                <a:gd name="connsiteY58" fmla="*/ 2874 h 143087"/>
                <a:gd name="connsiteX59" fmla="*/ 8249 w 299416"/>
                <a:gd name="connsiteY59" fmla="*/ 225 h 143087"/>
                <a:gd name="connsiteX60" fmla="*/ 5599 w 299416"/>
                <a:gd name="connsiteY60" fmla="*/ 45269 h 143087"/>
                <a:gd name="connsiteX61" fmla="*/ 2950 w 299416"/>
                <a:gd name="connsiteY61" fmla="*/ 45269 h 143087"/>
                <a:gd name="connsiteX62" fmla="*/ 300 w 299416"/>
                <a:gd name="connsiteY62" fmla="*/ 47919 h 143087"/>
                <a:gd name="connsiteX63" fmla="*/ 300 w 299416"/>
                <a:gd name="connsiteY63" fmla="*/ 55868 h 143087"/>
                <a:gd name="connsiteX64" fmla="*/ 300 w 299416"/>
                <a:gd name="connsiteY64" fmla="*/ 55868 h 143087"/>
                <a:gd name="connsiteX65" fmla="*/ 2950 w 299416"/>
                <a:gd name="connsiteY65" fmla="*/ 58518 h 143087"/>
                <a:gd name="connsiteX66" fmla="*/ 5599 w 299416"/>
                <a:gd name="connsiteY66" fmla="*/ 58518 h 143087"/>
                <a:gd name="connsiteX67" fmla="*/ 5599 w 299416"/>
                <a:gd name="connsiteY67" fmla="*/ 61168 h 143087"/>
                <a:gd name="connsiteX68" fmla="*/ 8249 w 299416"/>
                <a:gd name="connsiteY68" fmla="*/ 61168 h 143087"/>
                <a:gd name="connsiteX69" fmla="*/ 13549 w 299416"/>
                <a:gd name="connsiteY69" fmla="*/ 92964 h 143087"/>
                <a:gd name="connsiteX70" fmla="*/ 16198 w 299416"/>
                <a:gd name="connsiteY70" fmla="*/ 90314 h 143087"/>
                <a:gd name="connsiteX71" fmla="*/ 21498 w 299416"/>
                <a:gd name="connsiteY71" fmla="*/ 95614 h 143087"/>
                <a:gd name="connsiteX72" fmla="*/ 21498 w 299416"/>
                <a:gd name="connsiteY72" fmla="*/ 95614 h 143087"/>
                <a:gd name="connsiteX73" fmla="*/ 26798 w 299416"/>
                <a:gd name="connsiteY73" fmla="*/ 100913 h 143087"/>
                <a:gd name="connsiteX74" fmla="*/ 29447 w 299416"/>
                <a:gd name="connsiteY74" fmla="*/ 103563 h 143087"/>
                <a:gd name="connsiteX75" fmla="*/ 29447 w 299416"/>
                <a:gd name="connsiteY75" fmla="*/ 106212 h 143087"/>
                <a:gd name="connsiteX76" fmla="*/ 32097 w 299416"/>
                <a:gd name="connsiteY76" fmla="*/ 108862 h 143087"/>
                <a:gd name="connsiteX77" fmla="*/ 34746 w 299416"/>
                <a:gd name="connsiteY77" fmla="*/ 114162 h 143087"/>
                <a:gd name="connsiteX78" fmla="*/ 34746 w 299416"/>
                <a:gd name="connsiteY78" fmla="*/ 130062 h 143087"/>
                <a:gd name="connsiteX79" fmla="*/ 40046 w 299416"/>
                <a:gd name="connsiteY79" fmla="*/ 135357 h 143087"/>
                <a:gd name="connsiteX80" fmla="*/ 45345 w 299416"/>
                <a:gd name="connsiteY80" fmla="*/ 135357 h 143087"/>
                <a:gd name="connsiteX81" fmla="*/ 50644 w 299416"/>
                <a:gd name="connsiteY81" fmla="*/ 143312 h 143087"/>
                <a:gd name="connsiteX82" fmla="*/ 55944 w 299416"/>
                <a:gd name="connsiteY82" fmla="*/ 140660 h 143087"/>
                <a:gd name="connsiteX83" fmla="*/ 55944 w 299416"/>
                <a:gd name="connsiteY83" fmla="*/ 135357 h 143087"/>
                <a:gd name="connsiteX84" fmla="*/ 61243 w 299416"/>
                <a:gd name="connsiteY84" fmla="*/ 135357 h 143087"/>
                <a:gd name="connsiteX85" fmla="*/ 58594 w 299416"/>
                <a:gd name="connsiteY85" fmla="*/ 132713 h 143087"/>
                <a:gd name="connsiteX86" fmla="*/ 61243 w 299416"/>
                <a:gd name="connsiteY86" fmla="*/ 132713 h 143087"/>
                <a:gd name="connsiteX87" fmla="*/ 63893 w 299416"/>
                <a:gd name="connsiteY87" fmla="*/ 132713 h 143087"/>
                <a:gd name="connsiteX88" fmla="*/ 63893 w 299416"/>
                <a:gd name="connsiteY88" fmla="*/ 130062 h 143087"/>
                <a:gd name="connsiteX89" fmla="*/ 69192 w 299416"/>
                <a:gd name="connsiteY89" fmla="*/ 132713 h 143087"/>
                <a:gd name="connsiteX90" fmla="*/ 69192 w 299416"/>
                <a:gd name="connsiteY90" fmla="*/ 122110 h 143087"/>
                <a:gd name="connsiteX91" fmla="*/ 74492 w 299416"/>
                <a:gd name="connsiteY91" fmla="*/ 122110 h 143087"/>
                <a:gd name="connsiteX92" fmla="*/ 74492 w 299416"/>
                <a:gd name="connsiteY92" fmla="*/ 116811 h 143087"/>
                <a:gd name="connsiteX93" fmla="*/ 79791 w 299416"/>
                <a:gd name="connsiteY93" fmla="*/ 119461 h 143087"/>
                <a:gd name="connsiteX94" fmla="*/ 79791 w 299416"/>
                <a:gd name="connsiteY94" fmla="*/ 122110 h 143087"/>
                <a:gd name="connsiteX95" fmla="*/ 87741 w 299416"/>
                <a:gd name="connsiteY95" fmla="*/ 122110 h 143087"/>
                <a:gd name="connsiteX96" fmla="*/ 90390 w 299416"/>
                <a:gd name="connsiteY96" fmla="*/ 116811 h 143087"/>
                <a:gd name="connsiteX97" fmla="*/ 95689 w 299416"/>
                <a:gd name="connsiteY97" fmla="*/ 116811 h 143087"/>
                <a:gd name="connsiteX98" fmla="*/ 100989 w 299416"/>
                <a:gd name="connsiteY98" fmla="*/ 111512 h 143087"/>
                <a:gd name="connsiteX99" fmla="*/ 100989 w 299416"/>
                <a:gd name="connsiteY99" fmla="*/ 111512 h 143087"/>
                <a:gd name="connsiteX100" fmla="*/ 106288 w 299416"/>
                <a:gd name="connsiteY100" fmla="*/ 106212 h 143087"/>
                <a:gd name="connsiteX101" fmla="*/ 111587 w 299416"/>
                <a:gd name="connsiteY101" fmla="*/ 108862 h 143087"/>
                <a:gd name="connsiteX102" fmla="*/ 114238 w 299416"/>
                <a:gd name="connsiteY102" fmla="*/ 114162 h 143087"/>
                <a:gd name="connsiteX103" fmla="*/ 114238 w 299416"/>
                <a:gd name="connsiteY103" fmla="*/ 116811 h 143087"/>
                <a:gd name="connsiteX104" fmla="*/ 257321 w 299416"/>
                <a:gd name="connsiteY104" fmla="*/ 116811 h 14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99416" h="143087">
                  <a:moveTo>
                    <a:pt x="257321" y="116811"/>
                  </a:moveTo>
                  <a:lnTo>
                    <a:pt x="294417" y="116811"/>
                  </a:lnTo>
                  <a:lnTo>
                    <a:pt x="294417" y="122110"/>
                  </a:lnTo>
                  <a:lnTo>
                    <a:pt x="299716" y="122110"/>
                  </a:lnTo>
                  <a:lnTo>
                    <a:pt x="299716" y="21422"/>
                  </a:lnTo>
                  <a:lnTo>
                    <a:pt x="156632" y="21422"/>
                  </a:lnTo>
                  <a:lnTo>
                    <a:pt x="153983" y="24072"/>
                  </a:lnTo>
                  <a:lnTo>
                    <a:pt x="151333" y="24072"/>
                  </a:lnTo>
                  <a:lnTo>
                    <a:pt x="148683" y="26722"/>
                  </a:lnTo>
                  <a:lnTo>
                    <a:pt x="148683" y="34670"/>
                  </a:lnTo>
                  <a:lnTo>
                    <a:pt x="143384" y="39970"/>
                  </a:lnTo>
                  <a:lnTo>
                    <a:pt x="140734" y="47919"/>
                  </a:lnTo>
                  <a:lnTo>
                    <a:pt x="138084" y="45269"/>
                  </a:lnTo>
                  <a:lnTo>
                    <a:pt x="135435" y="50568"/>
                  </a:lnTo>
                  <a:lnTo>
                    <a:pt x="122186" y="47919"/>
                  </a:lnTo>
                  <a:lnTo>
                    <a:pt x="119537" y="50568"/>
                  </a:lnTo>
                  <a:lnTo>
                    <a:pt x="114238" y="50568"/>
                  </a:lnTo>
                  <a:lnTo>
                    <a:pt x="114238" y="50568"/>
                  </a:lnTo>
                  <a:lnTo>
                    <a:pt x="106288" y="47919"/>
                  </a:lnTo>
                  <a:lnTo>
                    <a:pt x="103639" y="42620"/>
                  </a:lnTo>
                  <a:lnTo>
                    <a:pt x="100989" y="42620"/>
                  </a:lnTo>
                  <a:lnTo>
                    <a:pt x="98339" y="37320"/>
                  </a:lnTo>
                  <a:lnTo>
                    <a:pt x="95689" y="37320"/>
                  </a:lnTo>
                  <a:lnTo>
                    <a:pt x="95689" y="34670"/>
                  </a:lnTo>
                  <a:lnTo>
                    <a:pt x="93040" y="29371"/>
                  </a:lnTo>
                  <a:lnTo>
                    <a:pt x="87741" y="29371"/>
                  </a:lnTo>
                  <a:lnTo>
                    <a:pt x="87741" y="26722"/>
                  </a:lnTo>
                  <a:lnTo>
                    <a:pt x="85091" y="26722"/>
                  </a:lnTo>
                  <a:lnTo>
                    <a:pt x="85091" y="24072"/>
                  </a:lnTo>
                  <a:lnTo>
                    <a:pt x="82440" y="24072"/>
                  </a:lnTo>
                  <a:lnTo>
                    <a:pt x="77141" y="21422"/>
                  </a:lnTo>
                  <a:lnTo>
                    <a:pt x="77141" y="21422"/>
                  </a:lnTo>
                  <a:lnTo>
                    <a:pt x="77141" y="21422"/>
                  </a:lnTo>
                  <a:lnTo>
                    <a:pt x="71842" y="18772"/>
                  </a:lnTo>
                  <a:lnTo>
                    <a:pt x="71842" y="18772"/>
                  </a:lnTo>
                  <a:lnTo>
                    <a:pt x="69192" y="16123"/>
                  </a:lnTo>
                  <a:lnTo>
                    <a:pt x="66542" y="18772"/>
                  </a:lnTo>
                  <a:lnTo>
                    <a:pt x="66542" y="18772"/>
                  </a:lnTo>
                  <a:lnTo>
                    <a:pt x="63893" y="16123"/>
                  </a:lnTo>
                  <a:lnTo>
                    <a:pt x="61243" y="18772"/>
                  </a:lnTo>
                  <a:lnTo>
                    <a:pt x="61243" y="16123"/>
                  </a:lnTo>
                  <a:lnTo>
                    <a:pt x="55944" y="16123"/>
                  </a:lnTo>
                  <a:lnTo>
                    <a:pt x="53294" y="16123"/>
                  </a:lnTo>
                  <a:lnTo>
                    <a:pt x="50644" y="16123"/>
                  </a:lnTo>
                  <a:lnTo>
                    <a:pt x="45345" y="13473"/>
                  </a:lnTo>
                  <a:lnTo>
                    <a:pt x="40046" y="13473"/>
                  </a:lnTo>
                  <a:lnTo>
                    <a:pt x="40046" y="10824"/>
                  </a:lnTo>
                  <a:lnTo>
                    <a:pt x="37396" y="13473"/>
                  </a:lnTo>
                  <a:lnTo>
                    <a:pt x="34746" y="10824"/>
                  </a:lnTo>
                  <a:lnTo>
                    <a:pt x="34746" y="10824"/>
                  </a:lnTo>
                  <a:lnTo>
                    <a:pt x="32097" y="10824"/>
                  </a:lnTo>
                  <a:lnTo>
                    <a:pt x="26798" y="10824"/>
                  </a:lnTo>
                  <a:lnTo>
                    <a:pt x="21498" y="10824"/>
                  </a:lnTo>
                  <a:lnTo>
                    <a:pt x="21498" y="8174"/>
                  </a:lnTo>
                  <a:lnTo>
                    <a:pt x="18848" y="8174"/>
                  </a:lnTo>
                  <a:lnTo>
                    <a:pt x="13549" y="5524"/>
                  </a:lnTo>
                  <a:lnTo>
                    <a:pt x="10899" y="5524"/>
                  </a:lnTo>
                  <a:lnTo>
                    <a:pt x="10899" y="5524"/>
                  </a:lnTo>
                  <a:lnTo>
                    <a:pt x="13549" y="2874"/>
                  </a:lnTo>
                  <a:lnTo>
                    <a:pt x="8249" y="225"/>
                  </a:lnTo>
                  <a:lnTo>
                    <a:pt x="5599" y="45269"/>
                  </a:lnTo>
                  <a:lnTo>
                    <a:pt x="2950" y="45269"/>
                  </a:lnTo>
                  <a:lnTo>
                    <a:pt x="300" y="47919"/>
                  </a:lnTo>
                  <a:lnTo>
                    <a:pt x="300" y="55868"/>
                  </a:lnTo>
                  <a:lnTo>
                    <a:pt x="300" y="55868"/>
                  </a:lnTo>
                  <a:lnTo>
                    <a:pt x="2950" y="58518"/>
                  </a:lnTo>
                  <a:lnTo>
                    <a:pt x="5599" y="58518"/>
                  </a:lnTo>
                  <a:lnTo>
                    <a:pt x="5599" y="61168"/>
                  </a:lnTo>
                  <a:lnTo>
                    <a:pt x="8249" y="61168"/>
                  </a:lnTo>
                  <a:lnTo>
                    <a:pt x="13549" y="92964"/>
                  </a:lnTo>
                  <a:lnTo>
                    <a:pt x="16198" y="90314"/>
                  </a:lnTo>
                  <a:lnTo>
                    <a:pt x="21498" y="95614"/>
                  </a:lnTo>
                  <a:lnTo>
                    <a:pt x="21498" y="95614"/>
                  </a:lnTo>
                  <a:lnTo>
                    <a:pt x="26798" y="100913"/>
                  </a:lnTo>
                  <a:lnTo>
                    <a:pt x="29447" y="103563"/>
                  </a:lnTo>
                  <a:lnTo>
                    <a:pt x="29447" y="106212"/>
                  </a:lnTo>
                  <a:lnTo>
                    <a:pt x="32097" y="108862"/>
                  </a:lnTo>
                  <a:lnTo>
                    <a:pt x="34746" y="114162"/>
                  </a:lnTo>
                  <a:lnTo>
                    <a:pt x="34746" y="130062"/>
                  </a:lnTo>
                  <a:lnTo>
                    <a:pt x="40046" y="135357"/>
                  </a:lnTo>
                  <a:lnTo>
                    <a:pt x="45345" y="135357"/>
                  </a:lnTo>
                  <a:lnTo>
                    <a:pt x="50644" y="143312"/>
                  </a:lnTo>
                  <a:lnTo>
                    <a:pt x="55944" y="140660"/>
                  </a:lnTo>
                  <a:lnTo>
                    <a:pt x="55944" y="135357"/>
                  </a:lnTo>
                  <a:lnTo>
                    <a:pt x="61243" y="135357"/>
                  </a:lnTo>
                  <a:lnTo>
                    <a:pt x="58594" y="132713"/>
                  </a:lnTo>
                  <a:lnTo>
                    <a:pt x="61243" y="132713"/>
                  </a:lnTo>
                  <a:lnTo>
                    <a:pt x="63893" y="132713"/>
                  </a:lnTo>
                  <a:lnTo>
                    <a:pt x="63893" y="130062"/>
                  </a:lnTo>
                  <a:lnTo>
                    <a:pt x="69192" y="132713"/>
                  </a:lnTo>
                  <a:lnTo>
                    <a:pt x="69192" y="122110"/>
                  </a:lnTo>
                  <a:lnTo>
                    <a:pt x="74492" y="122110"/>
                  </a:lnTo>
                  <a:lnTo>
                    <a:pt x="74492" y="116811"/>
                  </a:lnTo>
                  <a:lnTo>
                    <a:pt x="79791" y="119461"/>
                  </a:lnTo>
                  <a:lnTo>
                    <a:pt x="79791" y="122110"/>
                  </a:lnTo>
                  <a:lnTo>
                    <a:pt x="87741" y="122110"/>
                  </a:lnTo>
                  <a:lnTo>
                    <a:pt x="90390" y="116811"/>
                  </a:lnTo>
                  <a:lnTo>
                    <a:pt x="95689" y="116811"/>
                  </a:lnTo>
                  <a:lnTo>
                    <a:pt x="100989" y="111512"/>
                  </a:lnTo>
                  <a:lnTo>
                    <a:pt x="100989" y="111512"/>
                  </a:lnTo>
                  <a:lnTo>
                    <a:pt x="106288" y="106212"/>
                  </a:lnTo>
                  <a:lnTo>
                    <a:pt x="111587" y="108862"/>
                  </a:lnTo>
                  <a:lnTo>
                    <a:pt x="114238" y="114162"/>
                  </a:lnTo>
                  <a:lnTo>
                    <a:pt x="114238" y="116811"/>
                  </a:lnTo>
                  <a:lnTo>
                    <a:pt x="257321" y="11681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1" name="Freeform: Shape 80">
              <a:extLst>
                <a:ext uri="{FF2B5EF4-FFF2-40B4-BE49-F238E27FC236}">
                  <a16:creationId xmlns:a16="http://schemas.microsoft.com/office/drawing/2014/main" id="{2489887D-4879-5898-46A6-40BEC7D6FBAF}"/>
                </a:ext>
              </a:extLst>
            </p:cNvPr>
            <p:cNvSpPr/>
            <p:nvPr/>
          </p:nvSpPr>
          <p:spPr>
            <a:xfrm flipV="1">
              <a:off x="5399419" y="3409968"/>
              <a:ext cx="280869" cy="211975"/>
            </a:xfrm>
            <a:custGeom>
              <a:avLst/>
              <a:gdLst>
                <a:gd name="connsiteX0" fmla="*/ 24147 w 280869"/>
                <a:gd name="connsiteY0" fmla="*/ 204460 h 211975"/>
                <a:gd name="connsiteX1" fmla="*/ 26798 w 280869"/>
                <a:gd name="connsiteY1" fmla="*/ 201810 h 211975"/>
                <a:gd name="connsiteX2" fmla="*/ 29447 w 280869"/>
                <a:gd name="connsiteY2" fmla="*/ 204460 h 211975"/>
                <a:gd name="connsiteX3" fmla="*/ 29447 w 280869"/>
                <a:gd name="connsiteY3" fmla="*/ 201810 h 211975"/>
                <a:gd name="connsiteX4" fmla="*/ 29447 w 280869"/>
                <a:gd name="connsiteY4" fmla="*/ 199161 h 211975"/>
                <a:gd name="connsiteX5" fmla="*/ 37396 w 280869"/>
                <a:gd name="connsiteY5" fmla="*/ 199161 h 211975"/>
                <a:gd name="connsiteX6" fmla="*/ 37396 w 280869"/>
                <a:gd name="connsiteY6" fmla="*/ 199161 h 211975"/>
                <a:gd name="connsiteX7" fmla="*/ 40046 w 280869"/>
                <a:gd name="connsiteY7" fmla="*/ 196511 h 211975"/>
                <a:gd name="connsiteX8" fmla="*/ 47995 w 280869"/>
                <a:gd name="connsiteY8" fmla="*/ 199161 h 211975"/>
                <a:gd name="connsiteX9" fmla="*/ 47995 w 280869"/>
                <a:gd name="connsiteY9" fmla="*/ 201810 h 211975"/>
                <a:gd name="connsiteX10" fmla="*/ 58594 w 280869"/>
                <a:gd name="connsiteY10" fmla="*/ 204460 h 211975"/>
                <a:gd name="connsiteX11" fmla="*/ 58594 w 280869"/>
                <a:gd name="connsiteY11" fmla="*/ 204460 h 211975"/>
                <a:gd name="connsiteX12" fmla="*/ 63893 w 280869"/>
                <a:gd name="connsiteY12" fmla="*/ 201810 h 211975"/>
                <a:gd name="connsiteX13" fmla="*/ 71843 w 280869"/>
                <a:gd name="connsiteY13" fmla="*/ 201810 h 211975"/>
                <a:gd name="connsiteX14" fmla="*/ 74492 w 280869"/>
                <a:gd name="connsiteY14" fmla="*/ 204460 h 211975"/>
                <a:gd name="connsiteX15" fmla="*/ 77142 w 280869"/>
                <a:gd name="connsiteY15" fmla="*/ 201810 h 211975"/>
                <a:gd name="connsiteX16" fmla="*/ 77142 w 280869"/>
                <a:gd name="connsiteY16" fmla="*/ 201810 h 211975"/>
                <a:gd name="connsiteX17" fmla="*/ 77142 w 280869"/>
                <a:gd name="connsiteY17" fmla="*/ 201810 h 211975"/>
                <a:gd name="connsiteX18" fmla="*/ 79791 w 280869"/>
                <a:gd name="connsiteY18" fmla="*/ 199161 h 211975"/>
                <a:gd name="connsiteX19" fmla="*/ 82441 w 280869"/>
                <a:gd name="connsiteY19" fmla="*/ 204460 h 211975"/>
                <a:gd name="connsiteX20" fmla="*/ 93040 w 280869"/>
                <a:gd name="connsiteY20" fmla="*/ 207110 h 211975"/>
                <a:gd name="connsiteX21" fmla="*/ 95689 w 280869"/>
                <a:gd name="connsiteY21" fmla="*/ 212409 h 211975"/>
                <a:gd name="connsiteX22" fmla="*/ 206977 w 280869"/>
                <a:gd name="connsiteY22" fmla="*/ 209760 h 211975"/>
                <a:gd name="connsiteX23" fmla="*/ 204327 w 280869"/>
                <a:gd name="connsiteY23" fmla="*/ 207110 h 211975"/>
                <a:gd name="connsiteX24" fmla="*/ 204327 w 280869"/>
                <a:gd name="connsiteY24" fmla="*/ 207110 h 211975"/>
                <a:gd name="connsiteX25" fmla="*/ 206977 w 280869"/>
                <a:gd name="connsiteY25" fmla="*/ 201810 h 211975"/>
                <a:gd name="connsiteX26" fmla="*/ 209627 w 280869"/>
                <a:gd name="connsiteY26" fmla="*/ 199161 h 211975"/>
                <a:gd name="connsiteX27" fmla="*/ 209627 w 280869"/>
                <a:gd name="connsiteY27" fmla="*/ 193861 h 211975"/>
                <a:gd name="connsiteX28" fmla="*/ 209627 w 280869"/>
                <a:gd name="connsiteY28" fmla="*/ 193861 h 211975"/>
                <a:gd name="connsiteX29" fmla="*/ 206977 w 280869"/>
                <a:gd name="connsiteY29" fmla="*/ 188562 h 211975"/>
                <a:gd name="connsiteX30" fmla="*/ 212276 w 280869"/>
                <a:gd name="connsiteY30" fmla="*/ 183263 h 211975"/>
                <a:gd name="connsiteX31" fmla="*/ 212276 w 280869"/>
                <a:gd name="connsiteY31" fmla="*/ 180613 h 211975"/>
                <a:gd name="connsiteX32" fmla="*/ 214926 w 280869"/>
                <a:gd name="connsiteY32" fmla="*/ 177963 h 211975"/>
                <a:gd name="connsiteX33" fmla="*/ 217576 w 280869"/>
                <a:gd name="connsiteY33" fmla="*/ 177963 h 211975"/>
                <a:gd name="connsiteX34" fmla="*/ 220226 w 280869"/>
                <a:gd name="connsiteY34" fmla="*/ 177963 h 211975"/>
                <a:gd name="connsiteX35" fmla="*/ 225525 w 280869"/>
                <a:gd name="connsiteY35" fmla="*/ 177963 h 211975"/>
                <a:gd name="connsiteX36" fmla="*/ 225525 w 280869"/>
                <a:gd name="connsiteY36" fmla="*/ 172664 h 211975"/>
                <a:gd name="connsiteX37" fmla="*/ 220226 w 280869"/>
                <a:gd name="connsiteY37" fmla="*/ 167364 h 211975"/>
                <a:gd name="connsiteX38" fmla="*/ 222875 w 280869"/>
                <a:gd name="connsiteY38" fmla="*/ 162065 h 211975"/>
                <a:gd name="connsiteX39" fmla="*/ 225525 w 280869"/>
                <a:gd name="connsiteY39" fmla="*/ 156766 h 211975"/>
                <a:gd name="connsiteX40" fmla="*/ 225525 w 280869"/>
                <a:gd name="connsiteY40" fmla="*/ 151466 h 211975"/>
                <a:gd name="connsiteX41" fmla="*/ 225525 w 280869"/>
                <a:gd name="connsiteY41" fmla="*/ 151466 h 211975"/>
                <a:gd name="connsiteX42" fmla="*/ 222875 w 280869"/>
                <a:gd name="connsiteY42" fmla="*/ 148816 h 211975"/>
                <a:gd name="connsiteX43" fmla="*/ 220226 w 280869"/>
                <a:gd name="connsiteY43" fmla="*/ 146167 h 211975"/>
                <a:gd name="connsiteX44" fmla="*/ 217576 w 280869"/>
                <a:gd name="connsiteY44" fmla="*/ 143517 h 211975"/>
                <a:gd name="connsiteX45" fmla="*/ 214926 w 280869"/>
                <a:gd name="connsiteY45" fmla="*/ 143517 h 211975"/>
                <a:gd name="connsiteX46" fmla="*/ 212276 w 280869"/>
                <a:gd name="connsiteY46" fmla="*/ 140867 h 211975"/>
                <a:gd name="connsiteX47" fmla="*/ 212276 w 280869"/>
                <a:gd name="connsiteY47" fmla="*/ 140867 h 211975"/>
                <a:gd name="connsiteX48" fmla="*/ 212276 w 280869"/>
                <a:gd name="connsiteY48" fmla="*/ 135568 h 211975"/>
                <a:gd name="connsiteX49" fmla="*/ 212276 w 280869"/>
                <a:gd name="connsiteY49" fmla="*/ 127619 h 211975"/>
                <a:gd name="connsiteX50" fmla="*/ 214926 w 280869"/>
                <a:gd name="connsiteY50" fmla="*/ 122319 h 211975"/>
                <a:gd name="connsiteX51" fmla="*/ 220226 w 280869"/>
                <a:gd name="connsiteY51" fmla="*/ 117020 h 211975"/>
                <a:gd name="connsiteX52" fmla="*/ 225525 w 280869"/>
                <a:gd name="connsiteY52" fmla="*/ 106422 h 211975"/>
                <a:gd name="connsiteX53" fmla="*/ 225525 w 280869"/>
                <a:gd name="connsiteY53" fmla="*/ 106422 h 211975"/>
                <a:gd name="connsiteX54" fmla="*/ 225525 w 280869"/>
                <a:gd name="connsiteY54" fmla="*/ 103771 h 211975"/>
                <a:gd name="connsiteX55" fmla="*/ 222875 w 280869"/>
                <a:gd name="connsiteY55" fmla="*/ 101122 h 211975"/>
                <a:gd name="connsiteX56" fmla="*/ 225525 w 280869"/>
                <a:gd name="connsiteY56" fmla="*/ 98472 h 211975"/>
                <a:gd name="connsiteX57" fmla="*/ 225525 w 280869"/>
                <a:gd name="connsiteY57" fmla="*/ 95823 h 211975"/>
                <a:gd name="connsiteX58" fmla="*/ 228174 w 280869"/>
                <a:gd name="connsiteY58" fmla="*/ 93173 h 211975"/>
                <a:gd name="connsiteX59" fmla="*/ 230824 w 280869"/>
                <a:gd name="connsiteY59" fmla="*/ 93173 h 211975"/>
                <a:gd name="connsiteX60" fmla="*/ 233474 w 280869"/>
                <a:gd name="connsiteY60" fmla="*/ 93173 h 211975"/>
                <a:gd name="connsiteX61" fmla="*/ 233474 w 280869"/>
                <a:gd name="connsiteY61" fmla="*/ 98472 h 211975"/>
                <a:gd name="connsiteX62" fmla="*/ 238773 w 280869"/>
                <a:gd name="connsiteY62" fmla="*/ 103771 h 211975"/>
                <a:gd name="connsiteX63" fmla="*/ 241423 w 280869"/>
                <a:gd name="connsiteY63" fmla="*/ 103771 h 211975"/>
                <a:gd name="connsiteX64" fmla="*/ 246723 w 280869"/>
                <a:gd name="connsiteY64" fmla="*/ 98472 h 211975"/>
                <a:gd name="connsiteX65" fmla="*/ 252022 w 280869"/>
                <a:gd name="connsiteY65" fmla="*/ 98472 h 211975"/>
                <a:gd name="connsiteX66" fmla="*/ 257321 w 280869"/>
                <a:gd name="connsiteY66" fmla="*/ 98472 h 211975"/>
                <a:gd name="connsiteX67" fmla="*/ 259971 w 280869"/>
                <a:gd name="connsiteY67" fmla="*/ 103771 h 211975"/>
                <a:gd name="connsiteX68" fmla="*/ 265270 w 280869"/>
                <a:gd name="connsiteY68" fmla="*/ 98472 h 211975"/>
                <a:gd name="connsiteX69" fmla="*/ 267920 w 280869"/>
                <a:gd name="connsiteY69" fmla="*/ 95823 h 211975"/>
                <a:gd name="connsiteX70" fmla="*/ 273219 w 280869"/>
                <a:gd name="connsiteY70" fmla="*/ 95823 h 211975"/>
                <a:gd name="connsiteX71" fmla="*/ 273219 w 280869"/>
                <a:gd name="connsiteY71" fmla="*/ 90523 h 211975"/>
                <a:gd name="connsiteX72" fmla="*/ 281169 w 280869"/>
                <a:gd name="connsiteY72" fmla="*/ 82574 h 211975"/>
                <a:gd name="connsiteX73" fmla="*/ 278519 w 280869"/>
                <a:gd name="connsiteY73" fmla="*/ 77275 h 211975"/>
                <a:gd name="connsiteX74" fmla="*/ 275869 w 280869"/>
                <a:gd name="connsiteY74" fmla="*/ 71975 h 211975"/>
                <a:gd name="connsiteX75" fmla="*/ 273219 w 280869"/>
                <a:gd name="connsiteY75" fmla="*/ 69325 h 211975"/>
                <a:gd name="connsiteX76" fmla="*/ 275869 w 280869"/>
                <a:gd name="connsiteY76" fmla="*/ 69325 h 211975"/>
                <a:gd name="connsiteX77" fmla="*/ 281169 w 280869"/>
                <a:gd name="connsiteY77" fmla="*/ 64026 h 211975"/>
                <a:gd name="connsiteX78" fmla="*/ 281169 w 280869"/>
                <a:gd name="connsiteY78" fmla="*/ 61377 h 211975"/>
                <a:gd name="connsiteX79" fmla="*/ 281169 w 280869"/>
                <a:gd name="connsiteY79" fmla="*/ 61377 h 211975"/>
                <a:gd name="connsiteX80" fmla="*/ 281169 w 280869"/>
                <a:gd name="connsiteY80" fmla="*/ 58726 h 211975"/>
                <a:gd name="connsiteX81" fmla="*/ 278519 w 280869"/>
                <a:gd name="connsiteY81" fmla="*/ 58726 h 211975"/>
                <a:gd name="connsiteX82" fmla="*/ 278519 w 280869"/>
                <a:gd name="connsiteY82" fmla="*/ 50778 h 211975"/>
                <a:gd name="connsiteX83" fmla="*/ 270569 w 280869"/>
                <a:gd name="connsiteY83" fmla="*/ 48128 h 211975"/>
                <a:gd name="connsiteX84" fmla="*/ 275869 w 280869"/>
                <a:gd name="connsiteY84" fmla="*/ 42828 h 211975"/>
                <a:gd name="connsiteX85" fmla="*/ 273219 w 280869"/>
                <a:gd name="connsiteY85" fmla="*/ 40179 h 211975"/>
                <a:gd name="connsiteX86" fmla="*/ 275869 w 280869"/>
                <a:gd name="connsiteY86" fmla="*/ 37529 h 211975"/>
                <a:gd name="connsiteX87" fmla="*/ 273219 w 280869"/>
                <a:gd name="connsiteY87" fmla="*/ 37529 h 211975"/>
                <a:gd name="connsiteX88" fmla="*/ 270569 w 280869"/>
                <a:gd name="connsiteY88" fmla="*/ 32230 h 211975"/>
                <a:gd name="connsiteX89" fmla="*/ 275869 w 280869"/>
                <a:gd name="connsiteY89" fmla="*/ 26930 h 211975"/>
                <a:gd name="connsiteX90" fmla="*/ 281169 w 280869"/>
                <a:gd name="connsiteY90" fmla="*/ 24281 h 211975"/>
                <a:gd name="connsiteX91" fmla="*/ 222875 w 280869"/>
                <a:gd name="connsiteY91" fmla="*/ 24281 h 211975"/>
                <a:gd name="connsiteX92" fmla="*/ 214926 w 280869"/>
                <a:gd name="connsiteY92" fmla="*/ 34880 h 211975"/>
                <a:gd name="connsiteX93" fmla="*/ 209627 w 280869"/>
                <a:gd name="connsiteY93" fmla="*/ 32230 h 211975"/>
                <a:gd name="connsiteX94" fmla="*/ 209627 w 280869"/>
                <a:gd name="connsiteY94" fmla="*/ 32230 h 211975"/>
                <a:gd name="connsiteX95" fmla="*/ 209627 w 280869"/>
                <a:gd name="connsiteY95" fmla="*/ 29580 h 211975"/>
                <a:gd name="connsiteX96" fmla="*/ 201678 w 280869"/>
                <a:gd name="connsiteY96" fmla="*/ 32230 h 211975"/>
                <a:gd name="connsiteX97" fmla="*/ 196378 w 280869"/>
                <a:gd name="connsiteY97" fmla="*/ 24281 h 211975"/>
                <a:gd name="connsiteX98" fmla="*/ 196378 w 280869"/>
                <a:gd name="connsiteY98" fmla="*/ 18981 h 211975"/>
                <a:gd name="connsiteX99" fmla="*/ 188429 w 280869"/>
                <a:gd name="connsiteY99" fmla="*/ 13681 h 211975"/>
                <a:gd name="connsiteX100" fmla="*/ 188429 w 280869"/>
                <a:gd name="connsiteY100" fmla="*/ 11032 h 211975"/>
                <a:gd name="connsiteX101" fmla="*/ 183129 w 280869"/>
                <a:gd name="connsiteY101" fmla="*/ 5733 h 211975"/>
                <a:gd name="connsiteX102" fmla="*/ 183129 w 280869"/>
                <a:gd name="connsiteY102" fmla="*/ 433 h 211975"/>
                <a:gd name="connsiteX103" fmla="*/ 177830 w 280869"/>
                <a:gd name="connsiteY103" fmla="*/ 433 h 211975"/>
                <a:gd name="connsiteX104" fmla="*/ 177830 w 280869"/>
                <a:gd name="connsiteY104" fmla="*/ 3083 h 211975"/>
                <a:gd name="connsiteX105" fmla="*/ 177830 w 280869"/>
                <a:gd name="connsiteY105" fmla="*/ 8382 h 211975"/>
                <a:gd name="connsiteX106" fmla="*/ 175181 w 280869"/>
                <a:gd name="connsiteY106" fmla="*/ 8382 h 211975"/>
                <a:gd name="connsiteX107" fmla="*/ 175181 w 280869"/>
                <a:gd name="connsiteY107" fmla="*/ 11032 h 211975"/>
                <a:gd name="connsiteX108" fmla="*/ 169881 w 280869"/>
                <a:gd name="connsiteY108" fmla="*/ 11032 h 211975"/>
                <a:gd name="connsiteX109" fmla="*/ 164582 w 280869"/>
                <a:gd name="connsiteY109" fmla="*/ 16331 h 211975"/>
                <a:gd name="connsiteX110" fmla="*/ 161932 w 280869"/>
                <a:gd name="connsiteY110" fmla="*/ 16331 h 211975"/>
                <a:gd name="connsiteX111" fmla="*/ 161932 w 280869"/>
                <a:gd name="connsiteY111" fmla="*/ 13681 h 211975"/>
                <a:gd name="connsiteX112" fmla="*/ 159283 w 280869"/>
                <a:gd name="connsiteY112" fmla="*/ 13681 h 211975"/>
                <a:gd name="connsiteX113" fmla="*/ 156633 w 280869"/>
                <a:gd name="connsiteY113" fmla="*/ 16331 h 211975"/>
                <a:gd name="connsiteX114" fmla="*/ 156633 w 280869"/>
                <a:gd name="connsiteY114" fmla="*/ 21631 h 211975"/>
                <a:gd name="connsiteX115" fmla="*/ 153983 w 280869"/>
                <a:gd name="connsiteY115" fmla="*/ 21631 h 211975"/>
                <a:gd name="connsiteX116" fmla="*/ 153983 w 280869"/>
                <a:gd name="connsiteY116" fmla="*/ 24281 h 211975"/>
                <a:gd name="connsiteX117" fmla="*/ 148684 w 280869"/>
                <a:gd name="connsiteY117" fmla="*/ 26930 h 211975"/>
                <a:gd name="connsiteX118" fmla="*/ 146034 w 280869"/>
                <a:gd name="connsiteY118" fmla="*/ 26930 h 211975"/>
                <a:gd name="connsiteX119" fmla="*/ 143384 w 280869"/>
                <a:gd name="connsiteY119" fmla="*/ 26930 h 211975"/>
                <a:gd name="connsiteX120" fmla="*/ 143384 w 280869"/>
                <a:gd name="connsiteY120" fmla="*/ 32230 h 211975"/>
                <a:gd name="connsiteX121" fmla="*/ 140734 w 280869"/>
                <a:gd name="connsiteY121" fmla="*/ 32230 h 211975"/>
                <a:gd name="connsiteX122" fmla="*/ 140734 w 280869"/>
                <a:gd name="connsiteY122" fmla="*/ 34880 h 211975"/>
                <a:gd name="connsiteX123" fmla="*/ 138084 w 280869"/>
                <a:gd name="connsiteY123" fmla="*/ 37529 h 211975"/>
                <a:gd name="connsiteX124" fmla="*/ 132785 w 280869"/>
                <a:gd name="connsiteY124" fmla="*/ 34880 h 211975"/>
                <a:gd name="connsiteX125" fmla="*/ 135435 w 280869"/>
                <a:gd name="connsiteY125" fmla="*/ 34880 h 211975"/>
                <a:gd name="connsiteX126" fmla="*/ 135435 w 280869"/>
                <a:gd name="connsiteY126" fmla="*/ 37529 h 211975"/>
                <a:gd name="connsiteX127" fmla="*/ 138084 w 280869"/>
                <a:gd name="connsiteY127" fmla="*/ 42828 h 211975"/>
                <a:gd name="connsiteX128" fmla="*/ 135435 w 280869"/>
                <a:gd name="connsiteY128" fmla="*/ 45478 h 211975"/>
                <a:gd name="connsiteX129" fmla="*/ 130136 w 280869"/>
                <a:gd name="connsiteY129" fmla="*/ 48128 h 211975"/>
                <a:gd name="connsiteX130" fmla="*/ 127486 w 280869"/>
                <a:gd name="connsiteY130" fmla="*/ 56077 h 211975"/>
                <a:gd name="connsiteX131" fmla="*/ 124836 w 280869"/>
                <a:gd name="connsiteY131" fmla="*/ 56077 h 211975"/>
                <a:gd name="connsiteX132" fmla="*/ 124836 w 280869"/>
                <a:gd name="connsiteY132" fmla="*/ 56077 h 211975"/>
                <a:gd name="connsiteX133" fmla="*/ 122186 w 280869"/>
                <a:gd name="connsiteY133" fmla="*/ 56077 h 211975"/>
                <a:gd name="connsiteX134" fmla="*/ 116887 w 280869"/>
                <a:gd name="connsiteY134" fmla="*/ 61377 h 211975"/>
                <a:gd name="connsiteX135" fmla="*/ 111587 w 280869"/>
                <a:gd name="connsiteY135" fmla="*/ 64026 h 211975"/>
                <a:gd name="connsiteX136" fmla="*/ 108938 w 280869"/>
                <a:gd name="connsiteY136" fmla="*/ 69325 h 211975"/>
                <a:gd name="connsiteX137" fmla="*/ 100989 w 280869"/>
                <a:gd name="connsiteY137" fmla="*/ 71975 h 211975"/>
                <a:gd name="connsiteX138" fmla="*/ 82441 w 280869"/>
                <a:gd name="connsiteY138" fmla="*/ 79924 h 211975"/>
                <a:gd name="connsiteX139" fmla="*/ 79791 w 280869"/>
                <a:gd name="connsiteY139" fmla="*/ 82574 h 211975"/>
                <a:gd name="connsiteX140" fmla="*/ 77142 w 280869"/>
                <a:gd name="connsiteY140" fmla="*/ 82574 h 211975"/>
                <a:gd name="connsiteX141" fmla="*/ 71843 w 280869"/>
                <a:gd name="connsiteY141" fmla="*/ 85223 h 211975"/>
                <a:gd name="connsiteX142" fmla="*/ 69193 w 280869"/>
                <a:gd name="connsiteY142" fmla="*/ 85223 h 211975"/>
                <a:gd name="connsiteX143" fmla="*/ 66542 w 280869"/>
                <a:gd name="connsiteY143" fmla="*/ 87873 h 211975"/>
                <a:gd name="connsiteX144" fmla="*/ 66542 w 280869"/>
                <a:gd name="connsiteY144" fmla="*/ 87873 h 211975"/>
                <a:gd name="connsiteX145" fmla="*/ 61243 w 280869"/>
                <a:gd name="connsiteY145" fmla="*/ 90523 h 211975"/>
                <a:gd name="connsiteX146" fmla="*/ 55944 w 280869"/>
                <a:gd name="connsiteY146" fmla="*/ 95823 h 211975"/>
                <a:gd name="connsiteX147" fmla="*/ 50644 w 280869"/>
                <a:gd name="connsiteY147" fmla="*/ 98472 h 211975"/>
                <a:gd name="connsiteX148" fmla="*/ 50644 w 280869"/>
                <a:gd name="connsiteY148" fmla="*/ 101122 h 211975"/>
                <a:gd name="connsiteX149" fmla="*/ 47995 w 280869"/>
                <a:gd name="connsiteY149" fmla="*/ 103771 h 211975"/>
                <a:gd name="connsiteX150" fmla="*/ 47995 w 280869"/>
                <a:gd name="connsiteY150" fmla="*/ 106422 h 211975"/>
                <a:gd name="connsiteX151" fmla="*/ 42696 w 280869"/>
                <a:gd name="connsiteY151" fmla="*/ 114370 h 211975"/>
                <a:gd name="connsiteX152" fmla="*/ 40046 w 280869"/>
                <a:gd name="connsiteY152" fmla="*/ 114370 h 211975"/>
                <a:gd name="connsiteX153" fmla="*/ 34746 w 280869"/>
                <a:gd name="connsiteY153" fmla="*/ 117020 h 211975"/>
                <a:gd name="connsiteX154" fmla="*/ 32097 w 280869"/>
                <a:gd name="connsiteY154" fmla="*/ 117020 h 211975"/>
                <a:gd name="connsiteX155" fmla="*/ 32097 w 280869"/>
                <a:gd name="connsiteY155" fmla="*/ 119670 h 211975"/>
                <a:gd name="connsiteX156" fmla="*/ 26798 w 280869"/>
                <a:gd name="connsiteY156" fmla="*/ 122319 h 211975"/>
                <a:gd name="connsiteX157" fmla="*/ 24147 w 280869"/>
                <a:gd name="connsiteY157" fmla="*/ 130269 h 211975"/>
                <a:gd name="connsiteX158" fmla="*/ 21498 w 280869"/>
                <a:gd name="connsiteY158" fmla="*/ 130269 h 211975"/>
                <a:gd name="connsiteX159" fmla="*/ 16199 w 280869"/>
                <a:gd name="connsiteY159" fmla="*/ 135568 h 211975"/>
                <a:gd name="connsiteX160" fmla="*/ 13549 w 280869"/>
                <a:gd name="connsiteY160" fmla="*/ 140867 h 211975"/>
                <a:gd name="connsiteX161" fmla="*/ 10899 w 280869"/>
                <a:gd name="connsiteY161" fmla="*/ 143517 h 211975"/>
                <a:gd name="connsiteX162" fmla="*/ 10899 w 280869"/>
                <a:gd name="connsiteY162" fmla="*/ 146167 h 211975"/>
                <a:gd name="connsiteX163" fmla="*/ 8249 w 280869"/>
                <a:gd name="connsiteY163" fmla="*/ 148816 h 211975"/>
                <a:gd name="connsiteX164" fmla="*/ 5599 w 280869"/>
                <a:gd name="connsiteY164" fmla="*/ 148816 h 211975"/>
                <a:gd name="connsiteX165" fmla="*/ 2950 w 280869"/>
                <a:gd name="connsiteY165" fmla="*/ 151466 h 211975"/>
                <a:gd name="connsiteX166" fmla="*/ 5599 w 280869"/>
                <a:gd name="connsiteY166" fmla="*/ 154116 h 211975"/>
                <a:gd name="connsiteX167" fmla="*/ 8249 w 280869"/>
                <a:gd name="connsiteY167" fmla="*/ 154116 h 211975"/>
                <a:gd name="connsiteX168" fmla="*/ 2950 w 280869"/>
                <a:gd name="connsiteY168" fmla="*/ 162065 h 211975"/>
                <a:gd name="connsiteX169" fmla="*/ 300 w 280869"/>
                <a:gd name="connsiteY169" fmla="*/ 167364 h 211975"/>
                <a:gd name="connsiteX170" fmla="*/ 300 w 280869"/>
                <a:gd name="connsiteY170" fmla="*/ 170014 h 211975"/>
                <a:gd name="connsiteX171" fmla="*/ 2950 w 280869"/>
                <a:gd name="connsiteY171" fmla="*/ 177963 h 211975"/>
                <a:gd name="connsiteX172" fmla="*/ 2950 w 280869"/>
                <a:gd name="connsiteY172" fmla="*/ 183263 h 211975"/>
                <a:gd name="connsiteX173" fmla="*/ 2950 w 280869"/>
                <a:gd name="connsiteY173" fmla="*/ 185912 h 211975"/>
                <a:gd name="connsiteX174" fmla="*/ 5599 w 280869"/>
                <a:gd name="connsiteY174" fmla="*/ 185912 h 211975"/>
                <a:gd name="connsiteX175" fmla="*/ 2950 w 280869"/>
                <a:gd name="connsiteY175" fmla="*/ 191212 h 211975"/>
                <a:gd name="connsiteX176" fmla="*/ 10899 w 280869"/>
                <a:gd name="connsiteY176" fmla="*/ 199161 h 211975"/>
                <a:gd name="connsiteX177" fmla="*/ 16199 w 280869"/>
                <a:gd name="connsiteY177" fmla="*/ 201810 h 211975"/>
                <a:gd name="connsiteX178" fmla="*/ 21498 w 280869"/>
                <a:gd name="connsiteY178" fmla="*/ 199161 h 211975"/>
                <a:gd name="connsiteX179" fmla="*/ 21498 w 280869"/>
                <a:gd name="connsiteY179" fmla="*/ 201810 h 211975"/>
                <a:gd name="connsiteX180" fmla="*/ 24147 w 280869"/>
                <a:gd name="connsiteY180" fmla="*/ 204460 h 2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280869" h="211975">
                  <a:moveTo>
                    <a:pt x="24147" y="204460"/>
                  </a:moveTo>
                  <a:lnTo>
                    <a:pt x="26798" y="201810"/>
                  </a:lnTo>
                  <a:lnTo>
                    <a:pt x="29447" y="204460"/>
                  </a:lnTo>
                  <a:lnTo>
                    <a:pt x="29447" y="201810"/>
                  </a:lnTo>
                  <a:lnTo>
                    <a:pt x="29447" y="199161"/>
                  </a:lnTo>
                  <a:lnTo>
                    <a:pt x="37396" y="199161"/>
                  </a:lnTo>
                  <a:lnTo>
                    <a:pt x="37396" y="199161"/>
                  </a:lnTo>
                  <a:lnTo>
                    <a:pt x="40046" y="196511"/>
                  </a:lnTo>
                  <a:lnTo>
                    <a:pt x="47995" y="199161"/>
                  </a:lnTo>
                  <a:lnTo>
                    <a:pt x="47995" y="201810"/>
                  </a:lnTo>
                  <a:lnTo>
                    <a:pt x="58594" y="204460"/>
                  </a:lnTo>
                  <a:lnTo>
                    <a:pt x="58594" y="204460"/>
                  </a:lnTo>
                  <a:lnTo>
                    <a:pt x="63893" y="201810"/>
                  </a:lnTo>
                  <a:lnTo>
                    <a:pt x="71843" y="201810"/>
                  </a:lnTo>
                  <a:lnTo>
                    <a:pt x="74492" y="204460"/>
                  </a:lnTo>
                  <a:lnTo>
                    <a:pt x="77142" y="201810"/>
                  </a:lnTo>
                  <a:lnTo>
                    <a:pt x="77142" y="201810"/>
                  </a:lnTo>
                  <a:lnTo>
                    <a:pt x="77142" y="201810"/>
                  </a:lnTo>
                  <a:lnTo>
                    <a:pt x="79791" y="199161"/>
                  </a:lnTo>
                  <a:lnTo>
                    <a:pt x="82441" y="204460"/>
                  </a:lnTo>
                  <a:lnTo>
                    <a:pt x="93040" y="207110"/>
                  </a:lnTo>
                  <a:lnTo>
                    <a:pt x="95689" y="212409"/>
                  </a:lnTo>
                  <a:lnTo>
                    <a:pt x="206977" y="209760"/>
                  </a:lnTo>
                  <a:lnTo>
                    <a:pt x="204327" y="207110"/>
                  </a:lnTo>
                  <a:lnTo>
                    <a:pt x="204327" y="207110"/>
                  </a:lnTo>
                  <a:lnTo>
                    <a:pt x="206977" y="201810"/>
                  </a:lnTo>
                  <a:lnTo>
                    <a:pt x="209627" y="199161"/>
                  </a:lnTo>
                  <a:lnTo>
                    <a:pt x="209627" y="193861"/>
                  </a:lnTo>
                  <a:lnTo>
                    <a:pt x="209627" y="193861"/>
                  </a:lnTo>
                  <a:lnTo>
                    <a:pt x="206977" y="188562"/>
                  </a:lnTo>
                  <a:lnTo>
                    <a:pt x="212276" y="183263"/>
                  </a:lnTo>
                  <a:lnTo>
                    <a:pt x="212276" y="180613"/>
                  </a:lnTo>
                  <a:lnTo>
                    <a:pt x="214926" y="177963"/>
                  </a:lnTo>
                  <a:lnTo>
                    <a:pt x="217576" y="177963"/>
                  </a:lnTo>
                  <a:lnTo>
                    <a:pt x="220226" y="177963"/>
                  </a:lnTo>
                  <a:lnTo>
                    <a:pt x="225525" y="177963"/>
                  </a:lnTo>
                  <a:lnTo>
                    <a:pt x="225525" y="172664"/>
                  </a:lnTo>
                  <a:lnTo>
                    <a:pt x="220226" y="167364"/>
                  </a:lnTo>
                  <a:lnTo>
                    <a:pt x="222875" y="162065"/>
                  </a:lnTo>
                  <a:lnTo>
                    <a:pt x="225525" y="156766"/>
                  </a:lnTo>
                  <a:lnTo>
                    <a:pt x="225525" y="151466"/>
                  </a:lnTo>
                  <a:lnTo>
                    <a:pt x="225525" y="151466"/>
                  </a:lnTo>
                  <a:lnTo>
                    <a:pt x="222875" y="148816"/>
                  </a:lnTo>
                  <a:lnTo>
                    <a:pt x="220226" y="146167"/>
                  </a:lnTo>
                  <a:lnTo>
                    <a:pt x="217576" y="143517"/>
                  </a:lnTo>
                  <a:lnTo>
                    <a:pt x="214926" y="143517"/>
                  </a:lnTo>
                  <a:lnTo>
                    <a:pt x="212276" y="140867"/>
                  </a:lnTo>
                  <a:lnTo>
                    <a:pt x="212276" y="140867"/>
                  </a:lnTo>
                  <a:lnTo>
                    <a:pt x="212276" y="135568"/>
                  </a:lnTo>
                  <a:lnTo>
                    <a:pt x="212276" y="127619"/>
                  </a:lnTo>
                  <a:lnTo>
                    <a:pt x="214926" y="122319"/>
                  </a:lnTo>
                  <a:lnTo>
                    <a:pt x="220226" y="117020"/>
                  </a:lnTo>
                  <a:lnTo>
                    <a:pt x="225525" y="106422"/>
                  </a:lnTo>
                  <a:lnTo>
                    <a:pt x="225525" y="106422"/>
                  </a:lnTo>
                  <a:lnTo>
                    <a:pt x="225525" y="103771"/>
                  </a:lnTo>
                  <a:lnTo>
                    <a:pt x="222875" y="101122"/>
                  </a:lnTo>
                  <a:lnTo>
                    <a:pt x="225525" y="98472"/>
                  </a:lnTo>
                  <a:lnTo>
                    <a:pt x="225525" y="95823"/>
                  </a:lnTo>
                  <a:lnTo>
                    <a:pt x="228174" y="93173"/>
                  </a:lnTo>
                  <a:lnTo>
                    <a:pt x="230824" y="93173"/>
                  </a:lnTo>
                  <a:lnTo>
                    <a:pt x="233474" y="93173"/>
                  </a:lnTo>
                  <a:lnTo>
                    <a:pt x="233474" y="98472"/>
                  </a:lnTo>
                  <a:lnTo>
                    <a:pt x="238773" y="103771"/>
                  </a:lnTo>
                  <a:lnTo>
                    <a:pt x="241423" y="103771"/>
                  </a:lnTo>
                  <a:lnTo>
                    <a:pt x="246723" y="98472"/>
                  </a:lnTo>
                  <a:lnTo>
                    <a:pt x="252022" y="98472"/>
                  </a:lnTo>
                  <a:lnTo>
                    <a:pt x="257321" y="98472"/>
                  </a:lnTo>
                  <a:lnTo>
                    <a:pt x="259971" y="103771"/>
                  </a:lnTo>
                  <a:lnTo>
                    <a:pt x="265270" y="98472"/>
                  </a:lnTo>
                  <a:lnTo>
                    <a:pt x="267920" y="95823"/>
                  </a:lnTo>
                  <a:lnTo>
                    <a:pt x="273219" y="95823"/>
                  </a:lnTo>
                  <a:lnTo>
                    <a:pt x="273219" y="90523"/>
                  </a:lnTo>
                  <a:lnTo>
                    <a:pt x="281169" y="82574"/>
                  </a:lnTo>
                  <a:lnTo>
                    <a:pt x="278519" y="77275"/>
                  </a:lnTo>
                  <a:lnTo>
                    <a:pt x="275869" y="71975"/>
                  </a:lnTo>
                  <a:lnTo>
                    <a:pt x="273219" y="69325"/>
                  </a:lnTo>
                  <a:lnTo>
                    <a:pt x="275869" y="69325"/>
                  </a:lnTo>
                  <a:lnTo>
                    <a:pt x="281169" y="64026"/>
                  </a:lnTo>
                  <a:lnTo>
                    <a:pt x="281169" y="61377"/>
                  </a:lnTo>
                  <a:lnTo>
                    <a:pt x="281169" y="61377"/>
                  </a:lnTo>
                  <a:lnTo>
                    <a:pt x="281169" y="58726"/>
                  </a:lnTo>
                  <a:lnTo>
                    <a:pt x="278519" y="58726"/>
                  </a:lnTo>
                  <a:lnTo>
                    <a:pt x="278519" y="50778"/>
                  </a:lnTo>
                  <a:lnTo>
                    <a:pt x="270569" y="48128"/>
                  </a:lnTo>
                  <a:lnTo>
                    <a:pt x="275869" y="42828"/>
                  </a:lnTo>
                  <a:lnTo>
                    <a:pt x="273219" y="40179"/>
                  </a:lnTo>
                  <a:lnTo>
                    <a:pt x="275869" y="37529"/>
                  </a:lnTo>
                  <a:lnTo>
                    <a:pt x="273219" y="37529"/>
                  </a:lnTo>
                  <a:lnTo>
                    <a:pt x="270569" y="32230"/>
                  </a:lnTo>
                  <a:lnTo>
                    <a:pt x="275869" y="26930"/>
                  </a:lnTo>
                  <a:lnTo>
                    <a:pt x="281169" y="24281"/>
                  </a:lnTo>
                  <a:lnTo>
                    <a:pt x="222875" y="24281"/>
                  </a:lnTo>
                  <a:lnTo>
                    <a:pt x="214926" y="34880"/>
                  </a:lnTo>
                  <a:lnTo>
                    <a:pt x="209627" y="32230"/>
                  </a:lnTo>
                  <a:lnTo>
                    <a:pt x="209627" y="32230"/>
                  </a:lnTo>
                  <a:lnTo>
                    <a:pt x="209627" y="29580"/>
                  </a:lnTo>
                  <a:lnTo>
                    <a:pt x="201678" y="32230"/>
                  </a:lnTo>
                  <a:lnTo>
                    <a:pt x="196378" y="24281"/>
                  </a:lnTo>
                  <a:lnTo>
                    <a:pt x="196378" y="18981"/>
                  </a:lnTo>
                  <a:lnTo>
                    <a:pt x="188429" y="13681"/>
                  </a:lnTo>
                  <a:lnTo>
                    <a:pt x="188429" y="11032"/>
                  </a:lnTo>
                  <a:lnTo>
                    <a:pt x="183129" y="5733"/>
                  </a:lnTo>
                  <a:lnTo>
                    <a:pt x="183129" y="433"/>
                  </a:lnTo>
                  <a:lnTo>
                    <a:pt x="177830" y="433"/>
                  </a:lnTo>
                  <a:lnTo>
                    <a:pt x="177830" y="3083"/>
                  </a:lnTo>
                  <a:lnTo>
                    <a:pt x="177830" y="8382"/>
                  </a:lnTo>
                  <a:lnTo>
                    <a:pt x="175181" y="8382"/>
                  </a:lnTo>
                  <a:lnTo>
                    <a:pt x="175181" y="11032"/>
                  </a:lnTo>
                  <a:lnTo>
                    <a:pt x="169881" y="11032"/>
                  </a:lnTo>
                  <a:lnTo>
                    <a:pt x="164582" y="16331"/>
                  </a:lnTo>
                  <a:lnTo>
                    <a:pt x="161932" y="16331"/>
                  </a:lnTo>
                  <a:lnTo>
                    <a:pt x="161932" y="13681"/>
                  </a:lnTo>
                  <a:lnTo>
                    <a:pt x="159283" y="13681"/>
                  </a:lnTo>
                  <a:lnTo>
                    <a:pt x="156633" y="16331"/>
                  </a:lnTo>
                  <a:lnTo>
                    <a:pt x="156633" y="21631"/>
                  </a:lnTo>
                  <a:lnTo>
                    <a:pt x="153983" y="21631"/>
                  </a:lnTo>
                  <a:lnTo>
                    <a:pt x="153983" y="24281"/>
                  </a:lnTo>
                  <a:lnTo>
                    <a:pt x="148684" y="26930"/>
                  </a:lnTo>
                  <a:lnTo>
                    <a:pt x="146034" y="26930"/>
                  </a:lnTo>
                  <a:lnTo>
                    <a:pt x="143384" y="26930"/>
                  </a:lnTo>
                  <a:lnTo>
                    <a:pt x="143384" y="32230"/>
                  </a:lnTo>
                  <a:lnTo>
                    <a:pt x="140734" y="32230"/>
                  </a:lnTo>
                  <a:lnTo>
                    <a:pt x="140734" y="34880"/>
                  </a:lnTo>
                  <a:lnTo>
                    <a:pt x="138084" y="37529"/>
                  </a:lnTo>
                  <a:lnTo>
                    <a:pt x="132785" y="34880"/>
                  </a:lnTo>
                  <a:lnTo>
                    <a:pt x="135435" y="34880"/>
                  </a:lnTo>
                  <a:lnTo>
                    <a:pt x="135435" y="37529"/>
                  </a:lnTo>
                  <a:lnTo>
                    <a:pt x="138084" y="42828"/>
                  </a:lnTo>
                  <a:lnTo>
                    <a:pt x="135435" y="45478"/>
                  </a:lnTo>
                  <a:lnTo>
                    <a:pt x="130136" y="48128"/>
                  </a:lnTo>
                  <a:lnTo>
                    <a:pt x="127486" y="56077"/>
                  </a:lnTo>
                  <a:lnTo>
                    <a:pt x="124836" y="56077"/>
                  </a:lnTo>
                  <a:lnTo>
                    <a:pt x="124836" y="56077"/>
                  </a:lnTo>
                  <a:lnTo>
                    <a:pt x="122186" y="56077"/>
                  </a:lnTo>
                  <a:lnTo>
                    <a:pt x="116887" y="61377"/>
                  </a:lnTo>
                  <a:lnTo>
                    <a:pt x="111587" y="64026"/>
                  </a:lnTo>
                  <a:lnTo>
                    <a:pt x="108938" y="69325"/>
                  </a:lnTo>
                  <a:lnTo>
                    <a:pt x="100989" y="71975"/>
                  </a:lnTo>
                  <a:lnTo>
                    <a:pt x="82441" y="79924"/>
                  </a:lnTo>
                  <a:lnTo>
                    <a:pt x="79791" y="82574"/>
                  </a:lnTo>
                  <a:lnTo>
                    <a:pt x="77142" y="82574"/>
                  </a:lnTo>
                  <a:lnTo>
                    <a:pt x="71843" y="85223"/>
                  </a:lnTo>
                  <a:lnTo>
                    <a:pt x="69193" y="85223"/>
                  </a:lnTo>
                  <a:lnTo>
                    <a:pt x="66542" y="87873"/>
                  </a:lnTo>
                  <a:lnTo>
                    <a:pt x="66542" y="87873"/>
                  </a:lnTo>
                  <a:lnTo>
                    <a:pt x="61243" y="90523"/>
                  </a:lnTo>
                  <a:lnTo>
                    <a:pt x="55944" y="95823"/>
                  </a:lnTo>
                  <a:lnTo>
                    <a:pt x="50644" y="98472"/>
                  </a:lnTo>
                  <a:lnTo>
                    <a:pt x="50644" y="101122"/>
                  </a:lnTo>
                  <a:lnTo>
                    <a:pt x="47995" y="103771"/>
                  </a:lnTo>
                  <a:lnTo>
                    <a:pt x="47995" y="106422"/>
                  </a:lnTo>
                  <a:lnTo>
                    <a:pt x="42696" y="114370"/>
                  </a:lnTo>
                  <a:lnTo>
                    <a:pt x="40046" y="114370"/>
                  </a:lnTo>
                  <a:lnTo>
                    <a:pt x="34746" y="117020"/>
                  </a:lnTo>
                  <a:lnTo>
                    <a:pt x="32097" y="117020"/>
                  </a:lnTo>
                  <a:lnTo>
                    <a:pt x="32097" y="119670"/>
                  </a:lnTo>
                  <a:lnTo>
                    <a:pt x="26798" y="122319"/>
                  </a:lnTo>
                  <a:lnTo>
                    <a:pt x="24147" y="130269"/>
                  </a:lnTo>
                  <a:lnTo>
                    <a:pt x="21498" y="130269"/>
                  </a:lnTo>
                  <a:lnTo>
                    <a:pt x="16199" y="135568"/>
                  </a:lnTo>
                  <a:lnTo>
                    <a:pt x="13549" y="140867"/>
                  </a:lnTo>
                  <a:lnTo>
                    <a:pt x="10899" y="143517"/>
                  </a:lnTo>
                  <a:lnTo>
                    <a:pt x="10899" y="146167"/>
                  </a:lnTo>
                  <a:lnTo>
                    <a:pt x="8249" y="148816"/>
                  </a:lnTo>
                  <a:lnTo>
                    <a:pt x="5599" y="148816"/>
                  </a:lnTo>
                  <a:lnTo>
                    <a:pt x="2950" y="151466"/>
                  </a:lnTo>
                  <a:lnTo>
                    <a:pt x="5599" y="154116"/>
                  </a:lnTo>
                  <a:lnTo>
                    <a:pt x="8249" y="154116"/>
                  </a:lnTo>
                  <a:lnTo>
                    <a:pt x="2950" y="162065"/>
                  </a:lnTo>
                  <a:lnTo>
                    <a:pt x="300" y="167364"/>
                  </a:lnTo>
                  <a:lnTo>
                    <a:pt x="300" y="170014"/>
                  </a:lnTo>
                  <a:lnTo>
                    <a:pt x="2950" y="177963"/>
                  </a:lnTo>
                  <a:lnTo>
                    <a:pt x="2950" y="183263"/>
                  </a:lnTo>
                  <a:lnTo>
                    <a:pt x="2950" y="185912"/>
                  </a:lnTo>
                  <a:lnTo>
                    <a:pt x="5599" y="185912"/>
                  </a:lnTo>
                  <a:lnTo>
                    <a:pt x="2950" y="191212"/>
                  </a:lnTo>
                  <a:lnTo>
                    <a:pt x="10899" y="199161"/>
                  </a:lnTo>
                  <a:lnTo>
                    <a:pt x="16199" y="201810"/>
                  </a:lnTo>
                  <a:lnTo>
                    <a:pt x="21498" y="199161"/>
                  </a:lnTo>
                  <a:lnTo>
                    <a:pt x="21498" y="201810"/>
                  </a:lnTo>
                  <a:lnTo>
                    <a:pt x="24147" y="204460"/>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9" name="Freeform: Shape 48">
              <a:extLst>
                <a:ext uri="{FF2B5EF4-FFF2-40B4-BE49-F238E27FC236}">
                  <a16:creationId xmlns:a16="http://schemas.microsoft.com/office/drawing/2014/main" id="{6932DBA5-74B7-ABD4-F19C-44F74ED37A83}"/>
                </a:ext>
              </a:extLst>
            </p:cNvPr>
            <p:cNvSpPr/>
            <p:nvPr/>
          </p:nvSpPr>
          <p:spPr>
            <a:xfrm flipV="1">
              <a:off x="5335827" y="3190042"/>
              <a:ext cx="254371" cy="137784"/>
            </a:xfrm>
            <a:custGeom>
              <a:avLst/>
              <a:gdLst>
                <a:gd name="connsiteX0" fmla="*/ 167231 w 254371"/>
                <a:gd name="connsiteY0" fmla="*/ 111658 h 137784"/>
                <a:gd name="connsiteX1" fmla="*/ 164581 w 254371"/>
                <a:gd name="connsiteY1" fmla="*/ 111658 h 137784"/>
                <a:gd name="connsiteX2" fmla="*/ 164581 w 254371"/>
                <a:gd name="connsiteY2" fmla="*/ 114308 h 137784"/>
                <a:gd name="connsiteX3" fmla="*/ 159282 w 254371"/>
                <a:gd name="connsiteY3" fmla="*/ 114308 h 137784"/>
                <a:gd name="connsiteX4" fmla="*/ 159282 w 254371"/>
                <a:gd name="connsiteY4" fmla="*/ 114308 h 137784"/>
                <a:gd name="connsiteX5" fmla="*/ 153982 w 254371"/>
                <a:gd name="connsiteY5" fmla="*/ 116958 h 137784"/>
                <a:gd name="connsiteX6" fmla="*/ 159282 w 254371"/>
                <a:gd name="connsiteY6" fmla="*/ 119608 h 137784"/>
                <a:gd name="connsiteX7" fmla="*/ 161932 w 254371"/>
                <a:gd name="connsiteY7" fmla="*/ 119608 h 137784"/>
                <a:gd name="connsiteX8" fmla="*/ 161932 w 254371"/>
                <a:gd name="connsiteY8" fmla="*/ 122257 h 137784"/>
                <a:gd name="connsiteX9" fmla="*/ 161932 w 254371"/>
                <a:gd name="connsiteY9" fmla="*/ 122257 h 137784"/>
                <a:gd name="connsiteX10" fmla="*/ 161932 w 254371"/>
                <a:gd name="connsiteY10" fmla="*/ 124907 h 137784"/>
                <a:gd name="connsiteX11" fmla="*/ 167231 w 254371"/>
                <a:gd name="connsiteY11" fmla="*/ 114308 h 137784"/>
                <a:gd name="connsiteX12" fmla="*/ 167231 w 254371"/>
                <a:gd name="connsiteY12" fmla="*/ 111658 h 137784"/>
                <a:gd name="connsiteX13" fmla="*/ 193728 w 254371"/>
                <a:gd name="connsiteY13" fmla="*/ 109009 h 137784"/>
                <a:gd name="connsiteX14" fmla="*/ 193728 w 254371"/>
                <a:gd name="connsiteY14" fmla="*/ 109009 h 137784"/>
                <a:gd name="connsiteX15" fmla="*/ 196377 w 254371"/>
                <a:gd name="connsiteY15" fmla="*/ 109009 h 137784"/>
                <a:gd name="connsiteX16" fmla="*/ 193728 w 254371"/>
                <a:gd name="connsiteY16" fmla="*/ 109009 h 137784"/>
                <a:gd name="connsiteX17" fmla="*/ 196377 w 254371"/>
                <a:gd name="connsiteY17" fmla="*/ 109009 h 137784"/>
                <a:gd name="connsiteX18" fmla="*/ 196377 w 254371"/>
                <a:gd name="connsiteY18" fmla="*/ 109009 h 137784"/>
                <a:gd name="connsiteX19" fmla="*/ 196377 w 254371"/>
                <a:gd name="connsiteY19" fmla="*/ 109009 h 137784"/>
                <a:gd name="connsiteX20" fmla="*/ 196377 w 254371"/>
                <a:gd name="connsiteY20" fmla="*/ 109009 h 137784"/>
                <a:gd name="connsiteX21" fmla="*/ 196377 w 254371"/>
                <a:gd name="connsiteY21" fmla="*/ 109009 h 137784"/>
                <a:gd name="connsiteX22" fmla="*/ 196377 w 254371"/>
                <a:gd name="connsiteY22" fmla="*/ 106359 h 137784"/>
                <a:gd name="connsiteX23" fmla="*/ 196377 w 254371"/>
                <a:gd name="connsiteY23" fmla="*/ 106359 h 137784"/>
                <a:gd name="connsiteX24" fmla="*/ 196377 w 254371"/>
                <a:gd name="connsiteY24" fmla="*/ 109009 h 137784"/>
                <a:gd name="connsiteX25" fmla="*/ 196377 w 254371"/>
                <a:gd name="connsiteY25" fmla="*/ 106359 h 137784"/>
                <a:gd name="connsiteX26" fmla="*/ 132785 w 254371"/>
                <a:gd name="connsiteY26" fmla="*/ 372 h 137784"/>
                <a:gd name="connsiteX27" fmla="*/ 130135 w 254371"/>
                <a:gd name="connsiteY27" fmla="*/ 3021 h 137784"/>
                <a:gd name="connsiteX28" fmla="*/ 124835 w 254371"/>
                <a:gd name="connsiteY28" fmla="*/ 5671 h 137784"/>
                <a:gd name="connsiteX29" fmla="*/ 116887 w 254371"/>
                <a:gd name="connsiteY29" fmla="*/ 10970 h 137784"/>
                <a:gd name="connsiteX30" fmla="*/ 119536 w 254371"/>
                <a:gd name="connsiteY30" fmla="*/ 13620 h 137784"/>
                <a:gd name="connsiteX31" fmla="*/ 122186 w 254371"/>
                <a:gd name="connsiteY31" fmla="*/ 16270 h 137784"/>
                <a:gd name="connsiteX32" fmla="*/ 122186 w 254371"/>
                <a:gd name="connsiteY32" fmla="*/ 18919 h 137784"/>
                <a:gd name="connsiteX33" fmla="*/ 116887 w 254371"/>
                <a:gd name="connsiteY33" fmla="*/ 21569 h 137784"/>
                <a:gd name="connsiteX34" fmla="*/ 108937 w 254371"/>
                <a:gd name="connsiteY34" fmla="*/ 29518 h 137784"/>
                <a:gd name="connsiteX35" fmla="*/ 82440 w 254371"/>
                <a:gd name="connsiteY35" fmla="*/ 32168 h 137784"/>
                <a:gd name="connsiteX36" fmla="*/ 79791 w 254371"/>
                <a:gd name="connsiteY36" fmla="*/ 34817 h 137784"/>
                <a:gd name="connsiteX37" fmla="*/ 77141 w 254371"/>
                <a:gd name="connsiteY37" fmla="*/ 37467 h 137784"/>
                <a:gd name="connsiteX38" fmla="*/ 74492 w 254371"/>
                <a:gd name="connsiteY38" fmla="*/ 34817 h 137784"/>
                <a:gd name="connsiteX39" fmla="*/ 69192 w 254371"/>
                <a:gd name="connsiteY39" fmla="*/ 37467 h 137784"/>
                <a:gd name="connsiteX40" fmla="*/ 69192 w 254371"/>
                <a:gd name="connsiteY40" fmla="*/ 42766 h 137784"/>
                <a:gd name="connsiteX41" fmla="*/ 61243 w 254371"/>
                <a:gd name="connsiteY41" fmla="*/ 48066 h 137784"/>
                <a:gd name="connsiteX42" fmla="*/ 58593 w 254371"/>
                <a:gd name="connsiteY42" fmla="*/ 53365 h 137784"/>
                <a:gd name="connsiteX43" fmla="*/ 61243 w 254371"/>
                <a:gd name="connsiteY43" fmla="*/ 56014 h 137784"/>
                <a:gd name="connsiteX44" fmla="*/ 58593 w 254371"/>
                <a:gd name="connsiteY44" fmla="*/ 56014 h 137784"/>
                <a:gd name="connsiteX45" fmla="*/ 55944 w 254371"/>
                <a:gd name="connsiteY45" fmla="*/ 58665 h 137784"/>
                <a:gd name="connsiteX46" fmla="*/ 53294 w 254371"/>
                <a:gd name="connsiteY46" fmla="*/ 58665 h 137784"/>
                <a:gd name="connsiteX47" fmla="*/ 50644 w 254371"/>
                <a:gd name="connsiteY47" fmla="*/ 61314 h 137784"/>
                <a:gd name="connsiteX48" fmla="*/ 50644 w 254371"/>
                <a:gd name="connsiteY48" fmla="*/ 63964 h 137784"/>
                <a:gd name="connsiteX49" fmla="*/ 45345 w 254371"/>
                <a:gd name="connsiteY49" fmla="*/ 66614 h 137784"/>
                <a:gd name="connsiteX50" fmla="*/ 42695 w 254371"/>
                <a:gd name="connsiteY50" fmla="*/ 66614 h 137784"/>
                <a:gd name="connsiteX51" fmla="*/ 40046 w 254371"/>
                <a:gd name="connsiteY51" fmla="*/ 63964 h 137784"/>
                <a:gd name="connsiteX52" fmla="*/ 32096 w 254371"/>
                <a:gd name="connsiteY52" fmla="*/ 66614 h 137784"/>
                <a:gd name="connsiteX53" fmla="*/ 29447 w 254371"/>
                <a:gd name="connsiteY53" fmla="*/ 63964 h 137784"/>
                <a:gd name="connsiteX54" fmla="*/ 29447 w 254371"/>
                <a:gd name="connsiteY54" fmla="*/ 69263 h 137784"/>
                <a:gd name="connsiteX55" fmla="*/ 26797 w 254371"/>
                <a:gd name="connsiteY55" fmla="*/ 69263 h 137784"/>
                <a:gd name="connsiteX56" fmla="*/ 26797 w 254371"/>
                <a:gd name="connsiteY56" fmla="*/ 69263 h 137784"/>
                <a:gd name="connsiteX57" fmla="*/ 21497 w 254371"/>
                <a:gd name="connsiteY57" fmla="*/ 69263 h 137784"/>
                <a:gd name="connsiteX58" fmla="*/ 24147 w 254371"/>
                <a:gd name="connsiteY58" fmla="*/ 69263 h 137784"/>
                <a:gd name="connsiteX59" fmla="*/ 21497 w 254371"/>
                <a:gd name="connsiteY59" fmla="*/ 71913 h 137784"/>
                <a:gd name="connsiteX60" fmla="*/ 18848 w 254371"/>
                <a:gd name="connsiteY60" fmla="*/ 69263 h 137784"/>
                <a:gd name="connsiteX61" fmla="*/ 16198 w 254371"/>
                <a:gd name="connsiteY61" fmla="*/ 74563 h 137784"/>
                <a:gd name="connsiteX62" fmla="*/ 16198 w 254371"/>
                <a:gd name="connsiteY62" fmla="*/ 74563 h 137784"/>
                <a:gd name="connsiteX63" fmla="*/ 16198 w 254371"/>
                <a:gd name="connsiteY63" fmla="*/ 74563 h 137784"/>
                <a:gd name="connsiteX64" fmla="*/ 18848 w 254371"/>
                <a:gd name="connsiteY64" fmla="*/ 71913 h 137784"/>
                <a:gd name="connsiteX65" fmla="*/ 18848 w 254371"/>
                <a:gd name="connsiteY65" fmla="*/ 66614 h 137784"/>
                <a:gd name="connsiteX66" fmla="*/ 16198 w 254371"/>
                <a:gd name="connsiteY66" fmla="*/ 66614 h 137784"/>
                <a:gd name="connsiteX67" fmla="*/ 13549 w 254371"/>
                <a:gd name="connsiteY67" fmla="*/ 69263 h 137784"/>
                <a:gd name="connsiteX68" fmla="*/ 13549 w 254371"/>
                <a:gd name="connsiteY68" fmla="*/ 69263 h 137784"/>
                <a:gd name="connsiteX69" fmla="*/ 13549 w 254371"/>
                <a:gd name="connsiteY69" fmla="*/ 69263 h 137784"/>
                <a:gd name="connsiteX70" fmla="*/ 10899 w 254371"/>
                <a:gd name="connsiteY70" fmla="*/ 69263 h 137784"/>
                <a:gd name="connsiteX71" fmla="*/ 10899 w 254371"/>
                <a:gd name="connsiteY71" fmla="*/ 74563 h 137784"/>
                <a:gd name="connsiteX72" fmla="*/ 8249 w 254371"/>
                <a:gd name="connsiteY72" fmla="*/ 77213 h 137784"/>
                <a:gd name="connsiteX73" fmla="*/ 2950 w 254371"/>
                <a:gd name="connsiteY73" fmla="*/ 79862 h 137784"/>
                <a:gd name="connsiteX74" fmla="*/ 5599 w 254371"/>
                <a:gd name="connsiteY74" fmla="*/ 79862 h 137784"/>
                <a:gd name="connsiteX75" fmla="*/ 300 w 254371"/>
                <a:gd name="connsiteY75" fmla="*/ 82512 h 137784"/>
                <a:gd name="connsiteX76" fmla="*/ 2950 w 254371"/>
                <a:gd name="connsiteY76" fmla="*/ 85161 h 137784"/>
                <a:gd name="connsiteX77" fmla="*/ 300 w 254371"/>
                <a:gd name="connsiteY77" fmla="*/ 87812 h 137784"/>
                <a:gd name="connsiteX78" fmla="*/ 300 w 254371"/>
                <a:gd name="connsiteY78" fmla="*/ 90461 h 137784"/>
                <a:gd name="connsiteX79" fmla="*/ 2950 w 254371"/>
                <a:gd name="connsiteY79" fmla="*/ 87812 h 137784"/>
                <a:gd name="connsiteX80" fmla="*/ 2950 w 254371"/>
                <a:gd name="connsiteY80" fmla="*/ 90461 h 137784"/>
                <a:gd name="connsiteX81" fmla="*/ 8249 w 254371"/>
                <a:gd name="connsiteY81" fmla="*/ 85161 h 137784"/>
                <a:gd name="connsiteX82" fmla="*/ 8249 w 254371"/>
                <a:gd name="connsiteY82" fmla="*/ 85161 h 137784"/>
                <a:gd name="connsiteX83" fmla="*/ 8249 w 254371"/>
                <a:gd name="connsiteY83" fmla="*/ 87812 h 137784"/>
                <a:gd name="connsiteX84" fmla="*/ 10899 w 254371"/>
                <a:gd name="connsiteY84" fmla="*/ 85161 h 137784"/>
                <a:gd name="connsiteX85" fmla="*/ 8249 w 254371"/>
                <a:gd name="connsiteY85" fmla="*/ 90461 h 137784"/>
                <a:gd name="connsiteX86" fmla="*/ 10899 w 254371"/>
                <a:gd name="connsiteY86" fmla="*/ 90461 h 137784"/>
                <a:gd name="connsiteX87" fmla="*/ 13549 w 254371"/>
                <a:gd name="connsiteY87" fmla="*/ 93111 h 137784"/>
                <a:gd name="connsiteX88" fmla="*/ 16198 w 254371"/>
                <a:gd name="connsiteY88" fmla="*/ 93111 h 137784"/>
                <a:gd name="connsiteX89" fmla="*/ 16198 w 254371"/>
                <a:gd name="connsiteY89" fmla="*/ 93111 h 137784"/>
                <a:gd name="connsiteX90" fmla="*/ 16198 w 254371"/>
                <a:gd name="connsiteY90" fmla="*/ 93111 h 137784"/>
                <a:gd name="connsiteX91" fmla="*/ 16198 w 254371"/>
                <a:gd name="connsiteY91" fmla="*/ 95760 h 137784"/>
                <a:gd name="connsiteX92" fmla="*/ 18848 w 254371"/>
                <a:gd name="connsiteY92" fmla="*/ 95760 h 137784"/>
                <a:gd name="connsiteX93" fmla="*/ 18848 w 254371"/>
                <a:gd name="connsiteY93" fmla="*/ 98410 h 137784"/>
                <a:gd name="connsiteX94" fmla="*/ 18848 w 254371"/>
                <a:gd name="connsiteY94" fmla="*/ 101060 h 137784"/>
                <a:gd name="connsiteX95" fmla="*/ 16198 w 254371"/>
                <a:gd name="connsiteY95" fmla="*/ 106359 h 137784"/>
                <a:gd name="connsiteX96" fmla="*/ 26797 w 254371"/>
                <a:gd name="connsiteY96" fmla="*/ 103710 h 137784"/>
                <a:gd name="connsiteX97" fmla="*/ 32096 w 254371"/>
                <a:gd name="connsiteY97" fmla="*/ 106359 h 137784"/>
                <a:gd name="connsiteX98" fmla="*/ 37395 w 254371"/>
                <a:gd name="connsiteY98" fmla="*/ 106359 h 137784"/>
                <a:gd name="connsiteX99" fmla="*/ 40046 w 254371"/>
                <a:gd name="connsiteY99" fmla="*/ 109009 h 137784"/>
                <a:gd name="connsiteX100" fmla="*/ 40046 w 254371"/>
                <a:gd name="connsiteY100" fmla="*/ 109009 h 137784"/>
                <a:gd name="connsiteX101" fmla="*/ 45345 w 254371"/>
                <a:gd name="connsiteY101" fmla="*/ 116958 h 137784"/>
                <a:gd name="connsiteX102" fmla="*/ 45345 w 254371"/>
                <a:gd name="connsiteY102" fmla="*/ 116958 h 137784"/>
                <a:gd name="connsiteX103" fmla="*/ 47994 w 254371"/>
                <a:gd name="connsiteY103" fmla="*/ 119608 h 137784"/>
                <a:gd name="connsiteX104" fmla="*/ 53294 w 254371"/>
                <a:gd name="connsiteY104" fmla="*/ 122257 h 137784"/>
                <a:gd name="connsiteX105" fmla="*/ 61243 w 254371"/>
                <a:gd name="connsiteY105" fmla="*/ 122257 h 137784"/>
                <a:gd name="connsiteX106" fmla="*/ 66542 w 254371"/>
                <a:gd name="connsiteY106" fmla="*/ 119608 h 137784"/>
                <a:gd name="connsiteX107" fmla="*/ 71842 w 254371"/>
                <a:gd name="connsiteY107" fmla="*/ 116958 h 137784"/>
                <a:gd name="connsiteX108" fmla="*/ 74492 w 254371"/>
                <a:gd name="connsiteY108" fmla="*/ 111658 h 137784"/>
                <a:gd name="connsiteX109" fmla="*/ 79791 w 254371"/>
                <a:gd name="connsiteY109" fmla="*/ 109009 h 137784"/>
                <a:gd name="connsiteX110" fmla="*/ 82440 w 254371"/>
                <a:gd name="connsiteY110" fmla="*/ 111658 h 137784"/>
                <a:gd name="connsiteX111" fmla="*/ 85091 w 254371"/>
                <a:gd name="connsiteY111" fmla="*/ 111658 h 137784"/>
                <a:gd name="connsiteX112" fmla="*/ 85091 w 254371"/>
                <a:gd name="connsiteY112" fmla="*/ 111658 h 137784"/>
                <a:gd name="connsiteX113" fmla="*/ 90390 w 254371"/>
                <a:gd name="connsiteY113" fmla="*/ 116958 h 137784"/>
                <a:gd name="connsiteX114" fmla="*/ 100989 w 254371"/>
                <a:gd name="connsiteY114" fmla="*/ 119608 h 137784"/>
                <a:gd name="connsiteX115" fmla="*/ 100989 w 254371"/>
                <a:gd name="connsiteY115" fmla="*/ 122257 h 137784"/>
                <a:gd name="connsiteX116" fmla="*/ 106288 w 254371"/>
                <a:gd name="connsiteY116" fmla="*/ 119608 h 137784"/>
                <a:gd name="connsiteX117" fmla="*/ 114237 w 254371"/>
                <a:gd name="connsiteY117" fmla="*/ 122257 h 137784"/>
                <a:gd name="connsiteX118" fmla="*/ 124835 w 254371"/>
                <a:gd name="connsiteY118" fmla="*/ 122257 h 137784"/>
                <a:gd name="connsiteX119" fmla="*/ 127485 w 254371"/>
                <a:gd name="connsiteY119" fmla="*/ 119608 h 137784"/>
                <a:gd name="connsiteX120" fmla="*/ 135435 w 254371"/>
                <a:gd name="connsiteY120" fmla="*/ 119608 h 137784"/>
                <a:gd name="connsiteX121" fmla="*/ 135435 w 254371"/>
                <a:gd name="connsiteY121" fmla="*/ 119608 h 137784"/>
                <a:gd name="connsiteX122" fmla="*/ 138084 w 254371"/>
                <a:gd name="connsiteY122" fmla="*/ 119608 h 137784"/>
                <a:gd name="connsiteX123" fmla="*/ 148683 w 254371"/>
                <a:gd name="connsiteY123" fmla="*/ 116958 h 137784"/>
                <a:gd name="connsiteX124" fmla="*/ 153982 w 254371"/>
                <a:gd name="connsiteY124" fmla="*/ 116958 h 137784"/>
                <a:gd name="connsiteX125" fmla="*/ 153982 w 254371"/>
                <a:gd name="connsiteY125" fmla="*/ 114308 h 137784"/>
                <a:gd name="connsiteX126" fmla="*/ 159282 w 254371"/>
                <a:gd name="connsiteY126" fmla="*/ 114308 h 137784"/>
                <a:gd name="connsiteX127" fmla="*/ 159282 w 254371"/>
                <a:gd name="connsiteY127" fmla="*/ 114308 h 137784"/>
                <a:gd name="connsiteX128" fmla="*/ 159282 w 254371"/>
                <a:gd name="connsiteY128" fmla="*/ 114308 h 137784"/>
                <a:gd name="connsiteX129" fmla="*/ 164581 w 254371"/>
                <a:gd name="connsiteY129" fmla="*/ 111658 h 137784"/>
                <a:gd name="connsiteX130" fmla="*/ 164581 w 254371"/>
                <a:gd name="connsiteY130" fmla="*/ 111658 h 137784"/>
                <a:gd name="connsiteX131" fmla="*/ 164581 w 254371"/>
                <a:gd name="connsiteY131" fmla="*/ 109009 h 137784"/>
                <a:gd name="connsiteX132" fmla="*/ 167231 w 254371"/>
                <a:gd name="connsiteY132" fmla="*/ 111658 h 137784"/>
                <a:gd name="connsiteX133" fmla="*/ 169880 w 254371"/>
                <a:gd name="connsiteY133" fmla="*/ 111658 h 137784"/>
                <a:gd name="connsiteX134" fmla="*/ 175180 w 254371"/>
                <a:gd name="connsiteY134" fmla="*/ 109009 h 137784"/>
                <a:gd name="connsiteX135" fmla="*/ 183129 w 254371"/>
                <a:gd name="connsiteY135" fmla="*/ 106359 h 137784"/>
                <a:gd name="connsiteX136" fmla="*/ 191078 w 254371"/>
                <a:gd name="connsiteY136" fmla="*/ 109009 h 137784"/>
                <a:gd name="connsiteX137" fmla="*/ 193728 w 254371"/>
                <a:gd name="connsiteY137" fmla="*/ 109009 h 137784"/>
                <a:gd name="connsiteX138" fmla="*/ 193728 w 254371"/>
                <a:gd name="connsiteY138" fmla="*/ 109009 h 137784"/>
                <a:gd name="connsiteX139" fmla="*/ 193728 w 254371"/>
                <a:gd name="connsiteY139" fmla="*/ 109009 h 137784"/>
                <a:gd name="connsiteX140" fmla="*/ 193728 w 254371"/>
                <a:gd name="connsiteY140" fmla="*/ 109009 h 137784"/>
                <a:gd name="connsiteX141" fmla="*/ 196377 w 254371"/>
                <a:gd name="connsiteY141" fmla="*/ 106359 h 137784"/>
                <a:gd name="connsiteX142" fmla="*/ 196377 w 254371"/>
                <a:gd name="connsiteY142" fmla="*/ 106359 h 137784"/>
                <a:gd name="connsiteX143" fmla="*/ 199027 w 254371"/>
                <a:gd name="connsiteY143" fmla="*/ 106359 h 137784"/>
                <a:gd name="connsiteX144" fmla="*/ 204327 w 254371"/>
                <a:gd name="connsiteY144" fmla="*/ 103710 h 137784"/>
                <a:gd name="connsiteX145" fmla="*/ 201677 w 254371"/>
                <a:gd name="connsiteY145" fmla="*/ 103710 h 137784"/>
                <a:gd name="connsiteX146" fmla="*/ 204327 w 254371"/>
                <a:gd name="connsiteY146" fmla="*/ 103710 h 137784"/>
                <a:gd name="connsiteX147" fmla="*/ 204327 w 254371"/>
                <a:gd name="connsiteY147" fmla="*/ 106359 h 137784"/>
                <a:gd name="connsiteX148" fmla="*/ 204327 w 254371"/>
                <a:gd name="connsiteY148" fmla="*/ 106359 h 137784"/>
                <a:gd name="connsiteX149" fmla="*/ 204327 w 254371"/>
                <a:gd name="connsiteY149" fmla="*/ 106359 h 137784"/>
                <a:gd name="connsiteX150" fmla="*/ 204327 w 254371"/>
                <a:gd name="connsiteY150" fmla="*/ 106359 h 137784"/>
                <a:gd name="connsiteX151" fmla="*/ 204327 w 254371"/>
                <a:gd name="connsiteY151" fmla="*/ 106359 h 137784"/>
                <a:gd name="connsiteX152" fmla="*/ 204327 w 254371"/>
                <a:gd name="connsiteY152" fmla="*/ 106359 h 137784"/>
                <a:gd name="connsiteX153" fmla="*/ 206977 w 254371"/>
                <a:gd name="connsiteY153" fmla="*/ 106359 h 137784"/>
                <a:gd name="connsiteX154" fmla="*/ 206977 w 254371"/>
                <a:gd name="connsiteY154" fmla="*/ 103710 h 137784"/>
                <a:gd name="connsiteX155" fmla="*/ 212276 w 254371"/>
                <a:gd name="connsiteY155" fmla="*/ 109009 h 137784"/>
                <a:gd name="connsiteX156" fmla="*/ 209626 w 254371"/>
                <a:gd name="connsiteY156" fmla="*/ 111658 h 137784"/>
                <a:gd name="connsiteX157" fmla="*/ 206977 w 254371"/>
                <a:gd name="connsiteY157" fmla="*/ 111658 h 137784"/>
                <a:gd name="connsiteX158" fmla="*/ 204327 w 254371"/>
                <a:gd name="connsiteY158" fmla="*/ 109009 h 137784"/>
                <a:gd name="connsiteX159" fmla="*/ 199027 w 254371"/>
                <a:gd name="connsiteY159" fmla="*/ 111658 h 137784"/>
                <a:gd name="connsiteX160" fmla="*/ 201677 w 254371"/>
                <a:gd name="connsiteY160" fmla="*/ 114308 h 137784"/>
                <a:gd name="connsiteX161" fmla="*/ 204327 w 254371"/>
                <a:gd name="connsiteY161" fmla="*/ 114308 h 137784"/>
                <a:gd name="connsiteX162" fmla="*/ 209626 w 254371"/>
                <a:gd name="connsiteY162" fmla="*/ 116958 h 137784"/>
                <a:gd name="connsiteX163" fmla="*/ 209626 w 254371"/>
                <a:gd name="connsiteY163" fmla="*/ 119608 h 137784"/>
                <a:gd name="connsiteX164" fmla="*/ 212276 w 254371"/>
                <a:gd name="connsiteY164" fmla="*/ 122257 h 137784"/>
                <a:gd name="connsiteX165" fmla="*/ 214926 w 254371"/>
                <a:gd name="connsiteY165" fmla="*/ 135506 h 137784"/>
                <a:gd name="connsiteX166" fmla="*/ 217576 w 254371"/>
                <a:gd name="connsiteY166" fmla="*/ 135506 h 137784"/>
                <a:gd name="connsiteX167" fmla="*/ 220225 w 254371"/>
                <a:gd name="connsiteY167" fmla="*/ 132857 h 137784"/>
                <a:gd name="connsiteX168" fmla="*/ 225524 w 254371"/>
                <a:gd name="connsiteY168" fmla="*/ 132857 h 137784"/>
                <a:gd name="connsiteX169" fmla="*/ 228174 w 254371"/>
                <a:gd name="connsiteY169" fmla="*/ 135506 h 137784"/>
                <a:gd name="connsiteX170" fmla="*/ 228174 w 254371"/>
                <a:gd name="connsiteY170" fmla="*/ 138156 h 137784"/>
                <a:gd name="connsiteX171" fmla="*/ 233474 w 254371"/>
                <a:gd name="connsiteY171" fmla="*/ 138156 h 137784"/>
                <a:gd name="connsiteX172" fmla="*/ 238773 w 254371"/>
                <a:gd name="connsiteY172" fmla="*/ 135506 h 137784"/>
                <a:gd name="connsiteX173" fmla="*/ 238773 w 254371"/>
                <a:gd name="connsiteY173" fmla="*/ 138156 h 137784"/>
                <a:gd name="connsiteX174" fmla="*/ 241422 w 254371"/>
                <a:gd name="connsiteY174" fmla="*/ 138156 h 137784"/>
                <a:gd name="connsiteX175" fmla="*/ 244072 w 254371"/>
                <a:gd name="connsiteY175" fmla="*/ 130206 h 137784"/>
                <a:gd name="connsiteX176" fmla="*/ 241422 w 254371"/>
                <a:gd name="connsiteY176" fmla="*/ 127556 h 137784"/>
                <a:gd name="connsiteX177" fmla="*/ 238773 w 254371"/>
                <a:gd name="connsiteY177" fmla="*/ 114308 h 137784"/>
                <a:gd name="connsiteX178" fmla="*/ 241422 w 254371"/>
                <a:gd name="connsiteY178" fmla="*/ 114308 h 137784"/>
                <a:gd name="connsiteX179" fmla="*/ 241422 w 254371"/>
                <a:gd name="connsiteY179" fmla="*/ 116958 h 137784"/>
                <a:gd name="connsiteX180" fmla="*/ 244072 w 254371"/>
                <a:gd name="connsiteY180" fmla="*/ 116958 h 137784"/>
                <a:gd name="connsiteX181" fmla="*/ 244072 w 254371"/>
                <a:gd name="connsiteY181" fmla="*/ 114308 h 137784"/>
                <a:gd name="connsiteX182" fmla="*/ 244072 w 254371"/>
                <a:gd name="connsiteY182" fmla="*/ 111658 h 137784"/>
                <a:gd name="connsiteX183" fmla="*/ 246722 w 254371"/>
                <a:gd name="connsiteY183" fmla="*/ 109009 h 137784"/>
                <a:gd name="connsiteX184" fmla="*/ 246722 w 254371"/>
                <a:gd name="connsiteY184" fmla="*/ 106359 h 137784"/>
                <a:gd name="connsiteX185" fmla="*/ 244072 w 254371"/>
                <a:gd name="connsiteY185" fmla="*/ 109009 h 137784"/>
                <a:gd name="connsiteX186" fmla="*/ 244072 w 254371"/>
                <a:gd name="connsiteY186" fmla="*/ 106359 h 137784"/>
                <a:gd name="connsiteX187" fmla="*/ 241422 w 254371"/>
                <a:gd name="connsiteY187" fmla="*/ 106359 h 137784"/>
                <a:gd name="connsiteX188" fmla="*/ 241422 w 254371"/>
                <a:gd name="connsiteY188" fmla="*/ 103710 h 137784"/>
                <a:gd name="connsiteX189" fmla="*/ 244072 w 254371"/>
                <a:gd name="connsiteY189" fmla="*/ 103710 h 137784"/>
                <a:gd name="connsiteX190" fmla="*/ 244072 w 254371"/>
                <a:gd name="connsiteY190" fmla="*/ 101060 h 137784"/>
                <a:gd name="connsiteX191" fmla="*/ 241422 w 254371"/>
                <a:gd name="connsiteY191" fmla="*/ 101060 h 137784"/>
                <a:gd name="connsiteX192" fmla="*/ 241422 w 254371"/>
                <a:gd name="connsiteY192" fmla="*/ 101060 h 137784"/>
                <a:gd name="connsiteX193" fmla="*/ 241422 w 254371"/>
                <a:gd name="connsiteY193" fmla="*/ 95760 h 137784"/>
                <a:gd name="connsiteX194" fmla="*/ 244072 w 254371"/>
                <a:gd name="connsiteY194" fmla="*/ 93111 h 137784"/>
                <a:gd name="connsiteX195" fmla="*/ 241422 w 254371"/>
                <a:gd name="connsiteY195" fmla="*/ 93111 h 137784"/>
                <a:gd name="connsiteX196" fmla="*/ 244072 w 254371"/>
                <a:gd name="connsiteY196" fmla="*/ 87812 h 137784"/>
                <a:gd name="connsiteX197" fmla="*/ 241422 w 254371"/>
                <a:gd name="connsiteY197" fmla="*/ 85161 h 137784"/>
                <a:gd name="connsiteX198" fmla="*/ 244072 w 254371"/>
                <a:gd name="connsiteY198" fmla="*/ 85161 h 137784"/>
                <a:gd name="connsiteX199" fmla="*/ 244072 w 254371"/>
                <a:gd name="connsiteY199" fmla="*/ 82512 h 137784"/>
                <a:gd name="connsiteX200" fmla="*/ 246722 w 254371"/>
                <a:gd name="connsiteY200" fmla="*/ 82512 h 137784"/>
                <a:gd name="connsiteX201" fmla="*/ 244072 w 254371"/>
                <a:gd name="connsiteY201" fmla="*/ 82512 h 137784"/>
                <a:gd name="connsiteX202" fmla="*/ 246722 w 254371"/>
                <a:gd name="connsiteY202" fmla="*/ 74563 h 137784"/>
                <a:gd name="connsiteX203" fmla="*/ 244072 w 254371"/>
                <a:gd name="connsiteY203" fmla="*/ 71913 h 137784"/>
                <a:gd name="connsiteX204" fmla="*/ 246722 w 254371"/>
                <a:gd name="connsiteY204" fmla="*/ 69263 h 137784"/>
                <a:gd name="connsiteX205" fmla="*/ 244072 w 254371"/>
                <a:gd name="connsiteY205" fmla="*/ 66614 h 137784"/>
                <a:gd name="connsiteX206" fmla="*/ 244072 w 254371"/>
                <a:gd name="connsiteY206" fmla="*/ 63964 h 137784"/>
                <a:gd name="connsiteX207" fmla="*/ 244072 w 254371"/>
                <a:gd name="connsiteY207" fmla="*/ 63964 h 137784"/>
                <a:gd name="connsiteX208" fmla="*/ 241422 w 254371"/>
                <a:gd name="connsiteY208" fmla="*/ 61314 h 137784"/>
                <a:gd name="connsiteX209" fmla="*/ 241422 w 254371"/>
                <a:gd name="connsiteY209" fmla="*/ 58665 h 137784"/>
                <a:gd name="connsiteX210" fmla="*/ 241422 w 254371"/>
                <a:gd name="connsiteY210" fmla="*/ 56014 h 137784"/>
                <a:gd name="connsiteX211" fmla="*/ 241422 w 254371"/>
                <a:gd name="connsiteY211" fmla="*/ 53365 h 137784"/>
                <a:gd name="connsiteX212" fmla="*/ 241422 w 254371"/>
                <a:gd name="connsiteY212" fmla="*/ 50715 h 137784"/>
                <a:gd name="connsiteX213" fmla="*/ 244072 w 254371"/>
                <a:gd name="connsiteY213" fmla="*/ 50715 h 137784"/>
                <a:gd name="connsiteX214" fmla="*/ 244072 w 254371"/>
                <a:gd name="connsiteY214" fmla="*/ 50715 h 137784"/>
                <a:gd name="connsiteX215" fmla="*/ 246722 w 254371"/>
                <a:gd name="connsiteY215" fmla="*/ 48066 h 137784"/>
                <a:gd name="connsiteX216" fmla="*/ 246722 w 254371"/>
                <a:gd name="connsiteY216" fmla="*/ 50715 h 137784"/>
                <a:gd name="connsiteX217" fmla="*/ 249372 w 254371"/>
                <a:gd name="connsiteY217" fmla="*/ 50715 h 137784"/>
                <a:gd name="connsiteX218" fmla="*/ 249372 w 254371"/>
                <a:gd name="connsiteY218" fmla="*/ 50715 h 137784"/>
                <a:gd name="connsiteX219" fmla="*/ 252021 w 254371"/>
                <a:gd name="connsiteY219" fmla="*/ 50715 h 137784"/>
                <a:gd name="connsiteX220" fmla="*/ 252021 w 254371"/>
                <a:gd name="connsiteY220" fmla="*/ 48066 h 137784"/>
                <a:gd name="connsiteX221" fmla="*/ 254671 w 254371"/>
                <a:gd name="connsiteY221" fmla="*/ 48066 h 137784"/>
                <a:gd name="connsiteX222" fmla="*/ 252021 w 254371"/>
                <a:gd name="connsiteY222" fmla="*/ 42766 h 137784"/>
                <a:gd name="connsiteX223" fmla="*/ 249372 w 254371"/>
                <a:gd name="connsiteY223" fmla="*/ 42766 h 137784"/>
                <a:gd name="connsiteX224" fmla="*/ 249372 w 254371"/>
                <a:gd name="connsiteY224" fmla="*/ 37467 h 137784"/>
                <a:gd name="connsiteX225" fmla="*/ 244072 w 254371"/>
                <a:gd name="connsiteY225" fmla="*/ 34817 h 137784"/>
                <a:gd name="connsiteX226" fmla="*/ 132785 w 254371"/>
                <a:gd name="connsiteY226" fmla="*/ 372 h 13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254371" h="137784">
                  <a:moveTo>
                    <a:pt x="167231" y="111658"/>
                  </a:moveTo>
                  <a:lnTo>
                    <a:pt x="164581" y="111658"/>
                  </a:lnTo>
                  <a:lnTo>
                    <a:pt x="164581" y="114308"/>
                  </a:lnTo>
                  <a:lnTo>
                    <a:pt x="159282" y="114308"/>
                  </a:lnTo>
                  <a:lnTo>
                    <a:pt x="159282" y="114308"/>
                  </a:lnTo>
                  <a:lnTo>
                    <a:pt x="153982" y="116958"/>
                  </a:lnTo>
                  <a:lnTo>
                    <a:pt x="159282" y="119608"/>
                  </a:lnTo>
                  <a:lnTo>
                    <a:pt x="161932" y="119608"/>
                  </a:lnTo>
                  <a:lnTo>
                    <a:pt x="161932" y="122257"/>
                  </a:lnTo>
                  <a:lnTo>
                    <a:pt x="161932" y="122257"/>
                  </a:lnTo>
                  <a:lnTo>
                    <a:pt x="161932" y="124907"/>
                  </a:lnTo>
                  <a:lnTo>
                    <a:pt x="167231" y="114308"/>
                  </a:lnTo>
                  <a:lnTo>
                    <a:pt x="167231" y="111658"/>
                  </a:lnTo>
                  <a:close/>
                  <a:moveTo>
                    <a:pt x="193728" y="109009"/>
                  </a:moveTo>
                  <a:lnTo>
                    <a:pt x="193728" y="109009"/>
                  </a:lnTo>
                  <a:lnTo>
                    <a:pt x="196377" y="109009"/>
                  </a:lnTo>
                  <a:lnTo>
                    <a:pt x="193728" y="109009"/>
                  </a:lnTo>
                  <a:close/>
                  <a:moveTo>
                    <a:pt x="196377" y="109009"/>
                  </a:moveTo>
                  <a:lnTo>
                    <a:pt x="196377" y="109009"/>
                  </a:lnTo>
                  <a:lnTo>
                    <a:pt x="196377" y="109009"/>
                  </a:lnTo>
                  <a:lnTo>
                    <a:pt x="196377" y="109009"/>
                  </a:lnTo>
                  <a:lnTo>
                    <a:pt x="196377" y="109009"/>
                  </a:lnTo>
                  <a:close/>
                  <a:moveTo>
                    <a:pt x="196377" y="106359"/>
                  </a:moveTo>
                  <a:lnTo>
                    <a:pt x="196377" y="106359"/>
                  </a:lnTo>
                  <a:lnTo>
                    <a:pt x="196377" y="109009"/>
                  </a:lnTo>
                  <a:lnTo>
                    <a:pt x="196377" y="106359"/>
                  </a:lnTo>
                  <a:close/>
                  <a:moveTo>
                    <a:pt x="132785" y="372"/>
                  </a:moveTo>
                  <a:lnTo>
                    <a:pt x="130135" y="3021"/>
                  </a:lnTo>
                  <a:lnTo>
                    <a:pt x="124835" y="5671"/>
                  </a:lnTo>
                  <a:lnTo>
                    <a:pt x="116887" y="10970"/>
                  </a:lnTo>
                  <a:lnTo>
                    <a:pt x="119536" y="13620"/>
                  </a:lnTo>
                  <a:lnTo>
                    <a:pt x="122186" y="16270"/>
                  </a:lnTo>
                  <a:lnTo>
                    <a:pt x="122186" y="18919"/>
                  </a:lnTo>
                  <a:lnTo>
                    <a:pt x="116887" y="21569"/>
                  </a:lnTo>
                  <a:lnTo>
                    <a:pt x="108937" y="29518"/>
                  </a:lnTo>
                  <a:lnTo>
                    <a:pt x="82440" y="32168"/>
                  </a:lnTo>
                  <a:lnTo>
                    <a:pt x="79791" y="34817"/>
                  </a:lnTo>
                  <a:lnTo>
                    <a:pt x="77141" y="37467"/>
                  </a:lnTo>
                  <a:lnTo>
                    <a:pt x="74492" y="34817"/>
                  </a:lnTo>
                  <a:lnTo>
                    <a:pt x="69192" y="37467"/>
                  </a:lnTo>
                  <a:lnTo>
                    <a:pt x="69192" y="42766"/>
                  </a:lnTo>
                  <a:lnTo>
                    <a:pt x="61243" y="48066"/>
                  </a:lnTo>
                  <a:lnTo>
                    <a:pt x="58593" y="53365"/>
                  </a:lnTo>
                  <a:lnTo>
                    <a:pt x="61243" y="56014"/>
                  </a:lnTo>
                  <a:lnTo>
                    <a:pt x="58593" y="56014"/>
                  </a:lnTo>
                  <a:lnTo>
                    <a:pt x="55944" y="58665"/>
                  </a:lnTo>
                  <a:lnTo>
                    <a:pt x="53294" y="58665"/>
                  </a:lnTo>
                  <a:lnTo>
                    <a:pt x="50644" y="61314"/>
                  </a:lnTo>
                  <a:lnTo>
                    <a:pt x="50644" y="63964"/>
                  </a:lnTo>
                  <a:lnTo>
                    <a:pt x="45345" y="66614"/>
                  </a:lnTo>
                  <a:lnTo>
                    <a:pt x="42695" y="66614"/>
                  </a:lnTo>
                  <a:lnTo>
                    <a:pt x="40046" y="63964"/>
                  </a:lnTo>
                  <a:lnTo>
                    <a:pt x="32096" y="66614"/>
                  </a:lnTo>
                  <a:lnTo>
                    <a:pt x="29447" y="63964"/>
                  </a:lnTo>
                  <a:lnTo>
                    <a:pt x="29447" y="69263"/>
                  </a:lnTo>
                  <a:lnTo>
                    <a:pt x="26797" y="69263"/>
                  </a:lnTo>
                  <a:lnTo>
                    <a:pt x="26797" y="69263"/>
                  </a:lnTo>
                  <a:lnTo>
                    <a:pt x="21497" y="69263"/>
                  </a:lnTo>
                  <a:lnTo>
                    <a:pt x="24147" y="69263"/>
                  </a:lnTo>
                  <a:lnTo>
                    <a:pt x="21497" y="71913"/>
                  </a:lnTo>
                  <a:lnTo>
                    <a:pt x="18848" y="69263"/>
                  </a:lnTo>
                  <a:lnTo>
                    <a:pt x="16198" y="74563"/>
                  </a:lnTo>
                  <a:lnTo>
                    <a:pt x="16198" y="74563"/>
                  </a:lnTo>
                  <a:lnTo>
                    <a:pt x="16198" y="74563"/>
                  </a:lnTo>
                  <a:lnTo>
                    <a:pt x="18848" y="71913"/>
                  </a:lnTo>
                  <a:lnTo>
                    <a:pt x="18848" y="66614"/>
                  </a:lnTo>
                  <a:lnTo>
                    <a:pt x="16198" y="66614"/>
                  </a:lnTo>
                  <a:lnTo>
                    <a:pt x="13549" y="69263"/>
                  </a:lnTo>
                  <a:lnTo>
                    <a:pt x="13549" y="69263"/>
                  </a:lnTo>
                  <a:lnTo>
                    <a:pt x="13549" y="69263"/>
                  </a:lnTo>
                  <a:lnTo>
                    <a:pt x="10899" y="69263"/>
                  </a:lnTo>
                  <a:lnTo>
                    <a:pt x="10899" y="74563"/>
                  </a:lnTo>
                  <a:lnTo>
                    <a:pt x="8249" y="77213"/>
                  </a:lnTo>
                  <a:lnTo>
                    <a:pt x="2950" y="79862"/>
                  </a:lnTo>
                  <a:lnTo>
                    <a:pt x="5599" y="79862"/>
                  </a:lnTo>
                  <a:lnTo>
                    <a:pt x="300" y="82512"/>
                  </a:lnTo>
                  <a:lnTo>
                    <a:pt x="2950" y="85161"/>
                  </a:lnTo>
                  <a:lnTo>
                    <a:pt x="300" y="87812"/>
                  </a:lnTo>
                  <a:lnTo>
                    <a:pt x="300" y="90461"/>
                  </a:lnTo>
                  <a:lnTo>
                    <a:pt x="2950" y="87812"/>
                  </a:lnTo>
                  <a:lnTo>
                    <a:pt x="2950" y="90461"/>
                  </a:lnTo>
                  <a:lnTo>
                    <a:pt x="8249" y="85161"/>
                  </a:lnTo>
                  <a:lnTo>
                    <a:pt x="8249" y="85161"/>
                  </a:lnTo>
                  <a:lnTo>
                    <a:pt x="8249" y="87812"/>
                  </a:lnTo>
                  <a:lnTo>
                    <a:pt x="10899" y="85161"/>
                  </a:lnTo>
                  <a:lnTo>
                    <a:pt x="8249" y="90461"/>
                  </a:lnTo>
                  <a:lnTo>
                    <a:pt x="10899" y="90461"/>
                  </a:lnTo>
                  <a:lnTo>
                    <a:pt x="13549" y="93111"/>
                  </a:lnTo>
                  <a:lnTo>
                    <a:pt x="16198" y="93111"/>
                  </a:lnTo>
                  <a:lnTo>
                    <a:pt x="16198" y="93111"/>
                  </a:lnTo>
                  <a:lnTo>
                    <a:pt x="16198" y="93111"/>
                  </a:lnTo>
                  <a:lnTo>
                    <a:pt x="16198" y="95760"/>
                  </a:lnTo>
                  <a:lnTo>
                    <a:pt x="18848" y="95760"/>
                  </a:lnTo>
                  <a:lnTo>
                    <a:pt x="18848" y="98410"/>
                  </a:lnTo>
                  <a:lnTo>
                    <a:pt x="18848" y="101060"/>
                  </a:lnTo>
                  <a:lnTo>
                    <a:pt x="16198" y="106359"/>
                  </a:lnTo>
                  <a:lnTo>
                    <a:pt x="26797" y="103710"/>
                  </a:lnTo>
                  <a:lnTo>
                    <a:pt x="32096" y="106359"/>
                  </a:lnTo>
                  <a:lnTo>
                    <a:pt x="37395" y="106359"/>
                  </a:lnTo>
                  <a:lnTo>
                    <a:pt x="40046" y="109009"/>
                  </a:lnTo>
                  <a:lnTo>
                    <a:pt x="40046" y="109009"/>
                  </a:lnTo>
                  <a:lnTo>
                    <a:pt x="45345" y="116958"/>
                  </a:lnTo>
                  <a:lnTo>
                    <a:pt x="45345" y="116958"/>
                  </a:lnTo>
                  <a:lnTo>
                    <a:pt x="47994" y="119608"/>
                  </a:lnTo>
                  <a:lnTo>
                    <a:pt x="53294" y="122257"/>
                  </a:lnTo>
                  <a:lnTo>
                    <a:pt x="61243" y="122257"/>
                  </a:lnTo>
                  <a:lnTo>
                    <a:pt x="66542" y="119608"/>
                  </a:lnTo>
                  <a:lnTo>
                    <a:pt x="71842" y="116958"/>
                  </a:lnTo>
                  <a:lnTo>
                    <a:pt x="74492" y="111658"/>
                  </a:lnTo>
                  <a:lnTo>
                    <a:pt x="79791" y="109009"/>
                  </a:lnTo>
                  <a:lnTo>
                    <a:pt x="82440" y="111658"/>
                  </a:lnTo>
                  <a:lnTo>
                    <a:pt x="85091" y="111658"/>
                  </a:lnTo>
                  <a:lnTo>
                    <a:pt x="85091" y="111658"/>
                  </a:lnTo>
                  <a:lnTo>
                    <a:pt x="90390" y="116958"/>
                  </a:lnTo>
                  <a:lnTo>
                    <a:pt x="100989" y="119608"/>
                  </a:lnTo>
                  <a:lnTo>
                    <a:pt x="100989" y="122257"/>
                  </a:lnTo>
                  <a:lnTo>
                    <a:pt x="106288" y="119608"/>
                  </a:lnTo>
                  <a:lnTo>
                    <a:pt x="114237" y="122257"/>
                  </a:lnTo>
                  <a:lnTo>
                    <a:pt x="124835" y="122257"/>
                  </a:lnTo>
                  <a:lnTo>
                    <a:pt x="127485" y="119608"/>
                  </a:lnTo>
                  <a:lnTo>
                    <a:pt x="135435" y="119608"/>
                  </a:lnTo>
                  <a:lnTo>
                    <a:pt x="135435" y="119608"/>
                  </a:lnTo>
                  <a:lnTo>
                    <a:pt x="138084" y="119608"/>
                  </a:lnTo>
                  <a:lnTo>
                    <a:pt x="148683" y="116958"/>
                  </a:lnTo>
                  <a:lnTo>
                    <a:pt x="153982" y="116958"/>
                  </a:lnTo>
                  <a:lnTo>
                    <a:pt x="153982" y="114308"/>
                  </a:lnTo>
                  <a:lnTo>
                    <a:pt x="159282" y="114308"/>
                  </a:lnTo>
                  <a:lnTo>
                    <a:pt x="159282" y="114308"/>
                  </a:lnTo>
                  <a:lnTo>
                    <a:pt x="159282" y="114308"/>
                  </a:lnTo>
                  <a:lnTo>
                    <a:pt x="164581" y="111658"/>
                  </a:lnTo>
                  <a:lnTo>
                    <a:pt x="164581" y="111658"/>
                  </a:lnTo>
                  <a:lnTo>
                    <a:pt x="164581" y="109009"/>
                  </a:lnTo>
                  <a:lnTo>
                    <a:pt x="167231" y="111658"/>
                  </a:lnTo>
                  <a:lnTo>
                    <a:pt x="169880" y="111658"/>
                  </a:lnTo>
                  <a:lnTo>
                    <a:pt x="175180" y="109009"/>
                  </a:lnTo>
                  <a:lnTo>
                    <a:pt x="183129" y="106359"/>
                  </a:lnTo>
                  <a:lnTo>
                    <a:pt x="191078" y="109009"/>
                  </a:lnTo>
                  <a:lnTo>
                    <a:pt x="193728" y="109009"/>
                  </a:lnTo>
                  <a:lnTo>
                    <a:pt x="193728" y="109009"/>
                  </a:lnTo>
                  <a:lnTo>
                    <a:pt x="193728" y="109009"/>
                  </a:lnTo>
                  <a:lnTo>
                    <a:pt x="193728" y="109009"/>
                  </a:lnTo>
                  <a:lnTo>
                    <a:pt x="196377" y="106359"/>
                  </a:lnTo>
                  <a:lnTo>
                    <a:pt x="196377" y="106359"/>
                  </a:lnTo>
                  <a:lnTo>
                    <a:pt x="199027" y="106359"/>
                  </a:lnTo>
                  <a:lnTo>
                    <a:pt x="204327" y="103710"/>
                  </a:lnTo>
                  <a:lnTo>
                    <a:pt x="201677" y="103710"/>
                  </a:lnTo>
                  <a:lnTo>
                    <a:pt x="204327" y="103710"/>
                  </a:lnTo>
                  <a:lnTo>
                    <a:pt x="204327" y="106359"/>
                  </a:lnTo>
                  <a:lnTo>
                    <a:pt x="204327" y="106359"/>
                  </a:lnTo>
                  <a:lnTo>
                    <a:pt x="204327" y="106359"/>
                  </a:lnTo>
                  <a:lnTo>
                    <a:pt x="204327" y="106359"/>
                  </a:lnTo>
                  <a:lnTo>
                    <a:pt x="204327" y="106359"/>
                  </a:lnTo>
                  <a:lnTo>
                    <a:pt x="204327" y="106359"/>
                  </a:lnTo>
                  <a:lnTo>
                    <a:pt x="206977" y="106359"/>
                  </a:lnTo>
                  <a:lnTo>
                    <a:pt x="206977" y="103710"/>
                  </a:lnTo>
                  <a:lnTo>
                    <a:pt x="212276" y="109009"/>
                  </a:lnTo>
                  <a:lnTo>
                    <a:pt x="209626" y="111658"/>
                  </a:lnTo>
                  <a:lnTo>
                    <a:pt x="206977" y="111658"/>
                  </a:lnTo>
                  <a:lnTo>
                    <a:pt x="204327" y="109009"/>
                  </a:lnTo>
                  <a:lnTo>
                    <a:pt x="199027" y="111658"/>
                  </a:lnTo>
                  <a:lnTo>
                    <a:pt x="201677" y="114308"/>
                  </a:lnTo>
                  <a:lnTo>
                    <a:pt x="204327" y="114308"/>
                  </a:lnTo>
                  <a:lnTo>
                    <a:pt x="209626" y="116958"/>
                  </a:lnTo>
                  <a:lnTo>
                    <a:pt x="209626" y="119608"/>
                  </a:lnTo>
                  <a:lnTo>
                    <a:pt x="212276" y="122257"/>
                  </a:lnTo>
                  <a:lnTo>
                    <a:pt x="214926" y="135506"/>
                  </a:lnTo>
                  <a:lnTo>
                    <a:pt x="217576" y="135506"/>
                  </a:lnTo>
                  <a:lnTo>
                    <a:pt x="220225" y="132857"/>
                  </a:lnTo>
                  <a:lnTo>
                    <a:pt x="225524" y="132857"/>
                  </a:lnTo>
                  <a:lnTo>
                    <a:pt x="228174" y="135506"/>
                  </a:lnTo>
                  <a:lnTo>
                    <a:pt x="228174" y="138156"/>
                  </a:lnTo>
                  <a:lnTo>
                    <a:pt x="233474" y="138156"/>
                  </a:lnTo>
                  <a:lnTo>
                    <a:pt x="238773" y="135506"/>
                  </a:lnTo>
                  <a:lnTo>
                    <a:pt x="238773" y="138156"/>
                  </a:lnTo>
                  <a:lnTo>
                    <a:pt x="241422" y="138156"/>
                  </a:lnTo>
                  <a:lnTo>
                    <a:pt x="244072" y="130206"/>
                  </a:lnTo>
                  <a:lnTo>
                    <a:pt x="241422" y="127556"/>
                  </a:lnTo>
                  <a:lnTo>
                    <a:pt x="238773" y="114308"/>
                  </a:lnTo>
                  <a:lnTo>
                    <a:pt x="241422" y="114308"/>
                  </a:lnTo>
                  <a:lnTo>
                    <a:pt x="241422" y="116958"/>
                  </a:lnTo>
                  <a:lnTo>
                    <a:pt x="244072" y="116958"/>
                  </a:lnTo>
                  <a:lnTo>
                    <a:pt x="244072" y="114308"/>
                  </a:lnTo>
                  <a:lnTo>
                    <a:pt x="244072" y="111658"/>
                  </a:lnTo>
                  <a:lnTo>
                    <a:pt x="246722" y="109009"/>
                  </a:lnTo>
                  <a:lnTo>
                    <a:pt x="246722" y="106359"/>
                  </a:lnTo>
                  <a:lnTo>
                    <a:pt x="244072" y="109009"/>
                  </a:lnTo>
                  <a:lnTo>
                    <a:pt x="244072" y="106359"/>
                  </a:lnTo>
                  <a:lnTo>
                    <a:pt x="241422" y="106359"/>
                  </a:lnTo>
                  <a:lnTo>
                    <a:pt x="241422" y="103710"/>
                  </a:lnTo>
                  <a:lnTo>
                    <a:pt x="244072" y="103710"/>
                  </a:lnTo>
                  <a:lnTo>
                    <a:pt x="244072" y="101060"/>
                  </a:lnTo>
                  <a:lnTo>
                    <a:pt x="241422" y="101060"/>
                  </a:lnTo>
                  <a:lnTo>
                    <a:pt x="241422" y="101060"/>
                  </a:lnTo>
                  <a:lnTo>
                    <a:pt x="241422" y="95760"/>
                  </a:lnTo>
                  <a:lnTo>
                    <a:pt x="244072" y="93111"/>
                  </a:lnTo>
                  <a:lnTo>
                    <a:pt x="241422" y="93111"/>
                  </a:lnTo>
                  <a:lnTo>
                    <a:pt x="244072" y="87812"/>
                  </a:lnTo>
                  <a:lnTo>
                    <a:pt x="241422" y="85161"/>
                  </a:lnTo>
                  <a:lnTo>
                    <a:pt x="244072" y="85161"/>
                  </a:lnTo>
                  <a:lnTo>
                    <a:pt x="244072" y="82512"/>
                  </a:lnTo>
                  <a:lnTo>
                    <a:pt x="246722" y="82512"/>
                  </a:lnTo>
                  <a:lnTo>
                    <a:pt x="244072" y="82512"/>
                  </a:lnTo>
                  <a:lnTo>
                    <a:pt x="246722" y="74563"/>
                  </a:lnTo>
                  <a:lnTo>
                    <a:pt x="244072" y="71913"/>
                  </a:lnTo>
                  <a:lnTo>
                    <a:pt x="246722" y="69263"/>
                  </a:lnTo>
                  <a:lnTo>
                    <a:pt x="244072" y="66614"/>
                  </a:lnTo>
                  <a:lnTo>
                    <a:pt x="244072" y="63964"/>
                  </a:lnTo>
                  <a:lnTo>
                    <a:pt x="244072" y="63964"/>
                  </a:lnTo>
                  <a:lnTo>
                    <a:pt x="241422" y="61314"/>
                  </a:lnTo>
                  <a:lnTo>
                    <a:pt x="241422" y="58665"/>
                  </a:lnTo>
                  <a:lnTo>
                    <a:pt x="241422" y="56014"/>
                  </a:lnTo>
                  <a:lnTo>
                    <a:pt x="241422" y="53365"/>
                  </a:lnTo>
                  <a:lnTo>
                    <a:pt x="241422" y="50715"/>
                  </a:lnTo>
                  <a:lnTo>
                    <a:pt x="244072" y="50715"/>
                  </a:lnTo>
                  <a:lnTo>
                    <a:pt x="244072" y="50715"/>
                  </a:lnTo>
                  <a:lnTo>
                    <a:pt x="246722" y="48066"/>
                  </a:lnTo>
                  <a:lnTo>
                    <a:pt x="246722" y="50715"/>
                  </a:lnTo>
                  <a:lnTo>
                    <a:pt x="249372" y="50715"/>
                  </a:lnTo>
                  <a:lnTo>
                    <a:pt x="249372" y="50715"/>
                  </a:lnTo>
                  <a:lnTo>
                    <a:pt x="252021" y="50715"/>
                  </a:lnTo>
                  <a:lnTo>
                    <a:pt x="252021" y="48066"/>
                  </a:lnTo>
                  <a:lnTo>
                    <a:pt x="254671" y="48066"/>
                  </a:lnTo>
                  <a:lnTo>
                    <a:pt x="252021" y="42766"/>
                  </a:lnTo>
                  <a:lnTo>
                    <a:pt x="249372" y="42766"/>
                  </a:lnTo>
                  <a:lnTo>
                    <a:pt x="249372" y="37467"/>
                  </a:lnTo>
                  <a:lnTo>
                    <a:pt x="244072" y="34817"/>
                  </a:lnTo>
                  <a:lnTo>
                    <a:pt x="132785" y="372"/>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29" name="Freeform: Shape 28">
              <a:extLst>
                <a:ext uri="{FF2B5EF4-FFF2-40B4-BE49-F238E27FC236}">
                  <a16:creationId xmlns:a16="http://schemas.microsoft.com/office/drawing/2014/main" id="{AAE34317-FB28-68C2-3D45-E5B8D11C6CE9}"/>
                </a:ext>
              </a:extLst>
            </p:cNvPr>
            <p:cNvSpPr/>
            <p:nvPr/>
          </p:nvSpPr>
          <p:spPr>
            <a:xfrm flipV="1">
              <a:off x="5190094" y="2570011"/>
              <a:ext cx="307364" cy="153684"/>
            </a:xfrm>
            <a:custGeom>
              <a:avLst/>
              <a:gdLst>
                <a:gd name="connsiteX0" fmla="*/ 300 w 307364"/>
                <a:gd name="connsiteY0" fmla="*/ 153908 h 153684"/>
                <a:gd name="connsiteX1" fmla="*/ 32096 w 307364"/>
                <a:gd name="connsiteY1" fmla="*/ 153908 h 153684"/>
                <a:gd name="connsiteX2" fmla="*/ 254670 w 307364"/>
                <a:gd name="connsiteY2" fmla="*/ 153908 h 153684"/>
                <a:gd name="connsiteX3" fmla="*/ 257320 w 307364"/>
                <a:gd name="connsiteY3" fmla="*/ 151257 h 153684"/>
                <a:gd name="connsiteX4" fmla="*/ 257320 w 307364"/>
                <a:gd name="connsiteY4" fmla="*/ 153908 h 153684"/>
                <a:gd name="connsiteX5" fmla="*/ 259969 w 307364"/>
                <a:gd name="connsiteY5" fmla="*/ 153908 h 153684"/>
                <a:gd name="connsiteX6" fmla="*/ 259969 w 307364"/>
                <a:gd name="connsiteY6" fmla="*/ 151257 h 153684"/>
                <a:gd name="connsiteX7" fmla="*/ 257320 w 307364"/>
                <a:gd name="connsiteY7" fmla="*/ 145962 h 153684"/>
                <a:gd name="connsiteX8" fmla="*/ 259969 w 307364"/>
                <a:gd name="connsiteY8" fmla="*/ 143310 h 153684"/>
                <a:gd name="connsiteX9" fmla="*/ 267918 w 307364"/>
                <a:gd name="connsiteY9" fmla="*/ 138006 h 153684"/>
                <a:gd name="connsiteX10" fmla="*/ 273218 w 307364"/>
                <a:gd name="connsiteY10" fmla="*/ 130059 h 153684"/>
                <a:gd name="connsiteX11" fmla="*/ 275867 w 307364"/>
                <a:gd name="connsiteY11" fmla="*/ 130059 h 153684"/>
                <a:gd name="connsiteX12" fmla="*/ 275867 w 307364"/>
                <a:gd name="connsiteY12" fmla="*/ 132711 h 153684"/>
                <a:gd name="connsiteX13" fmla="*/ 278517 w 307364"/>
                <a:gd name="connsiteY13" fmla="*/ 132711 h 153684"/>
                <a:gd name="connsiteX14" fmla="*/ 278517 w 307364"/>
                <a:gd name="connsiteY14" fmla="*/ 130059 h 153684"/>
                <a:gd name="connsiteX15" fmla="*/ 275867 w 307364"/>
                <a:gd name="connsiteY15" fmla="*/ 124760 h 153684"/>
                <a:gd name="connsiteX16" fmla="*/ 278517 w 307364"/>
                <a:gd name="connsiteY16" fmla="*/ 124760 h 153684"/>
                <a:gd name="connsiteX17" fmla="*/ 278517 w 307364"/>
                <a:gd name="connsiteY17" fmla="*/ 124760 h 153684"/>
                <a:gd name="connsiteX18" fmla="*/ 281167 w 307364"/>
                <a:gd name="connsiteY18" fmla="*/ 130059 h 153684"/>
                <a:gd name="connsiteX19" fmla="*/ 281167 w 307364"/>
                <a:gd name="connsiteY19" fmla="*/ 130059 h 153684"/>
                <a:gd name="connsiteX20" fmla="*/ 281167 w 307364"/>
                <a:gd name="connsiteY20" fmla="*/ 124760 h 153684"/>
                <a:gd name="connsiteX21" fmla="*/ 283816 w 307364"/>
                <a:gd name="connsiteY21" fmla="*/ 116811 h 153684"/>
                <a:gd name="connsiteX22" fmla="*/ 283816 w 307364"/>
                <a:gd name="connsiteY22" fmla="*/ 114161 h 153684"/>
                <a:gd name="connsiteX23" fmla="*/ 278517 w 307364"/>
                <a:gd name="connsiteY23" fmla="*/ 111512 h 153684"/>
                <a:gd name="connsiteX24" fmla="*/ 278517 w 307364"/>
                <a:gd name="connsiteY24" fmla="*/ 108862 h 153684"/>
                <a:gd name="connsiteX25" fmla="*/ 267918 w 307364"/>
                <a:gd name="connsiteY25" fmla="*/ 106213 h 153684"/>
                <a:gd name="connsiteX26" fmla="*/ 270568 w 307364"/>
                <a:gd name="connsiteY26" fmla="*/ 103562 h 153684"/>
                <a:gd name="connsiteX27" fmla="*/ 273218 w 307364"/>
                <a:gd name="connsiteY27" fmla="*/ 103562 h 153684"/>
                <a:gd name="connsiteX28" fmla="*/ 275867 w 307364"/>
                <a:gd name="connsiteY28" fmla="*/ 98263 h 153684"/>
                <a:gd name="connsiteX29" fmla="*/ 270568 w 307364"/>
                <a:gd name="connsiteY29" fmla="*/ 95614 h 153684"/>
                <a:gd name="connsiteX30" fmla="*/ 270568 w 307364"/>
                <a:gd name="connsiteY30" fmla="*/ 90314 h 153684"/>
                <a:gd name="connsiteX31" fmla="*/ 270568 w 307364"/>
                <a:gd name="connsiteY31" fmla="*/ 87664 h 153684"/>
                <a:gd name="connsiteX32" fmla="*/ 273218 w 307364"/>
                <a:gd name="connsiteY32" fmla="*/ 85015 h 153684"/>
                <a:gd name="connsiteX33" fmla="*/ 267918 w 307364"/>
                <a:gd name="connsiteY33" fmla="*/ 82365 h 153684"/>
                <a:gd name="connsiteX34" fmla="*/ 267918 w 307364"/>
                <a:gd name="connsiteY34" fmla="*/ 74416 h 153684"/>
                <a:gd name="connsiteX35" fmla="*/ 265268 w 307364"/>
                <a:gd name="connsiteY35" fmla="*/ 71766 h 153684"/>
                <a:gd name="connsiteX36" fmla="*/ 267918 w 307364"/>
                <a:gd name="connsiteY36" fmla="*/ 69117 h 153684"/>
                <a:gd name="connsiteX37" fmla="*/ 267918 w 307364"/>
                <a:gd name="connsiteY37" fmla="*/ 69117 h 153684"/>
                <a:gd name="connsiteX38" fmla="*/ 270568 w 307364"/>
                <a:gd name="connsiteY38" fmla="*/ 66467 h 153684"/>
                <a:gd name="connsiteX39" fmla="*/ 265268 w 307364"/>
                <a:gd name="connsiteY39" fmla="*/ 63818 h 153684"/>
                <a:gd name="connsiteX40" fmla="*/ 267918 w 307364"/>
                <a:gd name="connsiteY40" fmla="*/ 55868 h 153684"/>
                <a:gd name="connsiteX41" fmla="*/ 270568 w 307364"/>
                <a:gd name="connsiteY41" fmla="*/ 55868 h 153684"/>
                <a:gd name="connsiteX42" fmla="*/ 273218 w 307364"/>
                <a:gd name="connsiteY42" fmla="*/ 55868 h 153684"/>
                <a:gd name="connsiteX43" fmla="*/ 273218 w 307364"/>
                <a:gd name="connsiteY43" fmla="*/ 53218 h 153684"/>
                <a:gd name="connsiteX44" fmla="*/ 283816 w 307364"/>
                <a:gd name="connsiteY44" fmla="*/ 55868 h 153684"/>
                <a:gd name="connsiteX45" fmla="*/ 307664 w 307364"/>
                <a:gd name="connsiteY45" fmla="*/ 55868 h 153684"/>
                <a:gd name="connsiteX46" fmla="*/ 307664 w 307364"/>
                <a:gd name="connsiteY46" fmla="*/ 53218 h 153684"/>
                <a:gd name="connsiteX47" fmla="*/ 302365 w 307364"/>
                <a:gd name="connsiteY47" fmla="*/ 47919 h 153684"/>
                <a:gd name="connsiteX48" fmla="*/ 305014 w 307364"/>
                <a:gd name="connsiteY48" fmla="*/ 37320 h 153684"/>
                <a:gd name="connsiteX49" fmla="*/ 302365 w 307364"/>
                <a:gd name="connsiteY49" fmla="*/ 34671 h 153684"/>
                <a:gd name="connsiteX50" fmla="*/ 305014 w 307364"/>
                <a:gd name="connsiteY50" fmla="*/ 32021 h 153684"/>
                <a:gd name="connsiteX51" fmla="*/ 302365 w 307364"/>
                <a:gd name="connsiteY51" fmla="*/ 29371 h 153684"/>
                <a:gd name="connsiteX52" fmla="*/ 305014 w 307364"/>
                <a:gd name="connsiteY52" fmla="*/ 24072 h 153684"/>
                <a:gd name="connsiteX53" fmla="*/ 302365 w 307364"/>
                <a:gd name="connsiteY53" fmla="*/ 21422 h 153684"/>
                <a:gd name="connsiteX54" fmla="*/ 302365 w 307364"/>
                <a:gd name="connsiteY54" fmla="*/ 16122 h 153684"/>
                <a:gd name="connsiteX55" fmla="*/ 299715 w 307364"/>
                <a:gd name="connsiteY55" fmla="*/ 10823 h 153684"/>
                <a:gd name="connsiteX56" fmla="*/ 297065 w 307364"/>
                <a:gd name="connsiteY56" fmla="*/ 224 h 153684"/>
                <a:gd name="connsiteX57" fmla="*/ 265268 w 307364"/>
                <a:gd name="connsiteY57" fmla="*/ 224 h 153684"/>
                <a:gd name="connsiteX58" fmla="*/ 265268 w 307364"/>
                <a:gd name="connsiteY58" fmla="*/ 5524 h 153684"/>
                <a:gd name="connsiteX59" fmla="*/ 265268 w 307364"/>
                <a:gd name="connsiteY59" fmla="*/ 10823 h 153684"/>
                <a:gd name="connsiteX60" fmla="*/ 228173 w 307364"/>
                <a:gd name="connsiteY60" fmla="*/ 10823 h 153684"/>
                <a:gd name="connsiteX61" fmla="*/ 228173 w 307364"/>
                <a:gd name="connsiteY61" fmla="*/ 224 h 153684"/>
                <a:gd name="connsiteX62" fmla="*/ 58589 w 307364"/>
                <a:gd name="connsiteY62" fmla="*/ 224 h 153684"/>
                <a:gd name="connsiteX63" fmla="*/ 55945 w 307364"/>
                <a:gd name="connsiteY63" fmla="*/ 18772 h 153684"/>
                <a:gd name="connsiteX64" fmla="*/ 58589 w 307364"/>
                <a:gd name="connsiteY64" fmla="*/ 24072 h 153684"/>
                <a:gd name="connsiteX65" fmla="*/ 58589 w 307364"/>
                <a:gd name="connsiteY65" fmla="*/ 37320 h 153684"/>
                <a:gd name="connsiteX66" fmla="*/ 58589 w 307364"/>
                <a:gd name="connsiteY66" fmla="*/ 47919 h 153684"/>
                <a:gd name="connsiteX67" fmla="*/ 58589 w 307364"/>
                <a:gd name="connsiteY67" fmla="*/ 74416 h 153684"/>
                <a:gd name="connsiteX68" fmla="*/ 16194 w 307364"/>
                <a:gd name="connsiteY68" fmla="*/ 71766 h 153684"/>
                <a:gd name="connsiteX69" fmla="*/ 16194 w 307364"/>
                <a:gd name="connsiteY69" fmla="*/ 85015 h 153684"/>
                <a:gd name="connsiteX70" fmla="*/ 13550 w 307364"/>
                <a:gd name="connsiteY70" fmla="*/ 90314 h 153684"/>
                <a:gd name="connsiteX71" fmla="*/ 13550 w 307364"/>
                <a:gd name="connsiteY71" fmla="*/ 119460 h 153684"/>
                <a:gd name="connsiteX72" fmla="*/ 8247 w 307364"/>
                <a:gd name="connsiteY72" fmla="*/ 119460 h 153684"/>
                <a:gd name="connsiteX73" fmla="*/ 8247 w 307364"/>
                <a:gd name="connsiteY73" fmla="*/ 135363 h 153684"/>
                <a:gd name="connsiteX74" fmla="*/ 300 w 307364"/>
                <a:gd name="connsiteY74" fmla="*/ 135363 h 153684"/>
                <a:gd name="connsiteX75" fmla="*/ 300 w 307364"/>
                <a:gd name="connsiteY75" fmla="*/ 153908 h 15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7364" h="153684">
                  <a:moveTo>
                    <a:pt x="300" y="153908"/>
                  </a:moveTo>
                  <a:lnTo>
                    <a:pt x="32096" y="153908"/>
                  </a:lnTo>
                  <a:lnTo>
                    <a:pt x="254670" y="153908"/>
                  </a:lnTo>
                  <a:lnTo>
                    <a:pt x="257320" y="151257"/>
                  </a:lnTo>
                  <a:lnTo>
                    <a:pt x="257320" y="153908"/>
                  </a:lnTo>
                  <a:lnTo>
                    <a:pt x="259969" y="153908"/>
                  </a:lnTo>
                  <a:lnTo>
                    <a:pt x="259969" y="151257"/>
                  </a:lnTo>
                  <a:lnTo>
                    <a:pt x="257320" y="145962"/>
                  </a:lnTo>
                  <a:lnTo>
                    <a:pt x="259969" y="143310"/>
                  </a:lnTo>
                  <a:lnTo>
                    <a:pt x="267918" y="138006"/>
                  </a:lnTo>
                  <a:lnTo>
                    <a:pt x="273218" y="130059"/>
                  </a:lnTo>
                  <a:lnTo>
                    <a:pt x="275867" y="130059"/>
                  </a:lnTo>
                  <a:lnTo>
                    <a:pt x="275867" y="132711"/>
                  </a:lnTo>
                  <a:lnTo>
                    <a:pt x="278517" y="132711"/>
                  </a:lnTo>
                  <a:lnTo>
                    <a:pt x="278517" y="130059"/>
                  </a:lnTo>
                  <a:lnTo>
                    <a:pt x="275867" y="124760"/>
                  </a:lnTo>
                  <a:lnTo>
                    <a:pt x="278517" y="124760"/>
                  </a:lnTo>
                  <a:lnTo>
                    <a:pt x="278517" y="124760"/>
                  </a:lnTo>
                  <a:lnTo>
                    <a:pt x="281167" y="130059"/>
                  </a:lnTo>
                  <a:lnTo>
                    <a:pt x="281167" y="130059"/>
                  </a:lnTo>
                  <a:lnTo>
                    <a:pt x="281167" y="124760"/>
                  </a:lnTo>
                  <a:lnTo>
                    <a:pt x="283816" y="116811"/>
                  </a:lnTo>
                  <a:lnTo>
                    <a:pt x="283816" y="114161"/>
                  </a:lnTo>
                  <a:lnTo>
                    <a:pt x="278517" y="111512"/>
                  </a:lnTo>
                  <a:lnTo>
                    <a:pt x="278517" y="108862"/>
                  </a:lnTo>
                  <a:lnTo>
                    <a:pt x="267918" y="106213"/>
                  </a:lnTo>
                  <a:lnTo>
                    <a:pt x="270568" y="103562"/>
                  </a:lnTo>
                  <a:lnTo>
                    <a:pt x="273218" y="103562"/>
                  </a:lnTo>
                  <a:lnTo>
                    <a:pt x="275867" y="98263"/>
                  </a:lnTo>
                  <a:lnTo>
                    <a:pt x="270568" y="95614"/>
                  </a:lnTo>
                  <a:lnTo>
                    <a:pt x="270568" y="90314"/>
                  </a:lnTo>
                  <a:lnTo>
                    <a:pt x="270568" y="87664"/>
                  </a:lnTo>
                  <a:lnTo>
                    <a:pt x="273218" y="85015"/>
                  </a:lnTo>
                  <a:lnTo>
                    <a:pt x="267918" y="82365"/>
                  </a:lnTo>
                  <a:lnTo>
                    <a:pt x="267918" y="74416"/>
                  </a:lnTo>
                  <a:lnTo>
                    <a:pt x="265268" y="71766"/>
                  </a:lnTo>
                  <a:lnTo>
                    <a:pt x="267918" y="69117"/>
                  </a:lnTo>
                  <a:lnTo>
                    <a:pt x="267918" y="69117"/>
                  </a:lnTo>
                  <a:lnTo>
                    <a:pt x="270568" y="66467"/>
                  </a:lnTo>
                  <a:lnTo>
                    <a:pt x="265268" y="63818"/>
                  </a:lnTo>
                  <a:lnTo>
                    <a:pt x="267918" y="55868"/>
                  </a:lnTo>
                  <a:lnTo>
                    <a:pt x="270568" y="55868"/>
                  </a:lnTo>
                  <a:lnTo>
                    <a:pt x="273218" y="55868"/>
                  </a:lnTo>
                  <a:lnTo>
                    <a:pt x="273218" y="53218"/>
                  </a:lnTo>
                  <a:lnTo>
                    <a:pt x="283816" y="55868"/>
                  </a:lnTo>
                  <a:lnTo>
                    <a:pt x="307664" y="55868"/>
                  </a:lnTo>
                  <a:lnTo>
                    <a:pt x="307664" y="53218"/>
                  </a:lnTo>
                  <a:lnTo>
                    <a:pt x="302365" y="47919"/>
                  </a:lnTo>
                  <a:lnTo>
                    <a:pt x="305014" y="37320"/>
                  </a:lnTo>
                  <a:lnTo>
                    <a:pt x="302365" y="34671"/>
                  </a:lnTo>
                  <a:lnTo>
                    <a:pt x="305014" y="32021"/>
                  </a:lnTo>
                  <a:lnTo>
                    <a:pt x="302365" y="29371"/>
                  </a:lnTo>
                  <a:lnTo>
                    <a:pt x="305014" y="24072"/>
                  </a:lnTo>
                  <a:lnTo>
                    <a:pt x="302365" y="21422"/>
                  </a:lnTo>
                  <a:lnTo>
                    <a:pt x="302365" y="16122"/>
                  </a:lnTo>
                  <a:lnTo>
                    <a:pt x="299715" y="10823"/>
                  </a:lnTo>
                  <a:lnTo>
                    <a:pt x="297065" y="224"/>
                  </a:lnTo>
                  <a:lnTo>
                    <a:pt x="265268" y="224"/>
                  </a:lnTo>
                  <a:lnTo>
                    <a:pt x="265268" y="5524"/>
                  </a:lnTo>
                  <a:lnTo>
                    <a:pt x="265268" y="10823"/>
                  </a:lnTo>
                  <a:lnTo>
                    <a:pt x="228173" y="10823"/>
                  </a:lnTo>
                  <a:lnTo>
                    <a:pt x="228173" y="224"/>
                  </a:lnTo>
                  <a:lnTo>
                    <a:pt x="58589" y="224"/>
                  </a:lnTo>
                  <a:lnTo>
                    <a:pt x="55945" y="18772"/>
                  </a:lnTo>
                  <a:lnTo>
                    <a:pt x="58589" y="24072"/>
                  </a:lnTo>
                  <a:lnTo>
                    <a:pt x="58589" y="37320"/>
                  </a:lnTo>
                  <a:lnTo>
                    <a:pt x="58589" y="47919"/>
                  </a:lnTo>
                  <a:lnTo>
                    <a:pt x="58589" y="74416"/>
                  </a:lnTo>
                  <a:lnTo>
                    <a:pt x="16194" y="71766"/>
                  </a:lnTo>
                  <a:lnTo>
                    <a:pt x="16194" y="85015"/>
                  </a:lnTo>
                  <a:lnTo>
                    <a:pt x="13550" y="90314"/>
                  </a:lnTo>
                  <a:lnTo>
                    <a:pt x="13550" y="119460"/>
                  </a:lnTo>
                  <a:lnTo>
                    <a:pt x="8247" y="119460"/>
                  </a:lnTo>
                  <a:lnTo>
                    <a:pt x="8247" y="135363"/>
                  </a:lnTo>
                  <a:lnTo>
                    <a:pt x="300" y="135363"/>
                  </a:lnTo>
                  <a:lnTo>
                    <a:pt x="300" y="153908"/>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ndParaRPr>
            </a:p>
          </p:txBody>
        </p:sp>
        <p:sp>
          <p:nvSpPr>
            <p:cNvPr id="30" name="Freeform: Shape 29">
              <a:extLst>
                <a:ext uri="{FF2B5EF4-FFF2-40B4-BE49-F238E27FC236}">
                  <a16:creationId xmlns:a16="http://schemas.microsoft.com/office/drawing/2014/main" id="{0655F77C-A7F4-7276-C771-C51CD90F6FE1}"/>
                </a:ext>
              </a:extLst>
            </p:cNvPr>
            <p:cNvSpPr/>
            <p:nvPr/>
          </p:nvSpPr>
          <p:spPr>
            <a:xfrm flipV="1">
              <a:off x="5155646" y="2328892"/>
              <a:ext cx="487545" cy="241119"/>
            </a:xfrm>
            <a:custGeom>
              <a:avLst/>
              <a:gdLst>
                <a:gd name="connsiteX0" fmla="*/ 418953 w 487545"/>
                <a:gd name="connsiteY0" fmla="*/ 233349 h 241119"/>
                <a:gd name="connsiteX1" fmla="*/ 421603 w 487545"/>
                <a:gd name="connsiteY1" fmla="*/ 238644 h 241119"/>
                <a:gd name="connsiteX2" fmla="*/ 424253 w 487545"/>
                <a:gd name="connsiteY2" fmla="*/ 238644 h 241119"/>
                <a:gd name="connsiteX3" fmla="*/ 445450 w 487545"/>
                <a:gd name="connsiteY3" fmla="*/ 238644 h 241119"/>
                <a:gd name="connsiteX4" fmla="*/ 445450 w 487545"/>
                <a:gd name="connsiteY4" fmla="*/ 238644 h 241119"/>
                <a:gd name="connsiteX5" fmla="*/ 445450 w 487545"/>
                <a:gd name="connsiteY5" fmla="*/ 233349 h 241119"/>
                <a:gd name="connsiteX6" fmla="*/ 450749 w 487545"/>
                <a:gd name="connsiteY6" fmla="*/ 230697 h 241119"/>
                <a:gd name="connsiteX7" fmla="*/ 448099 w 487545"/>
                <a:gd name="connsiteY7" fmla="*/ 230697 h 241119"/>
                <a:gd name="connsiteX8" fmla="*/ 448099 w 487545"/>
                <a:gd name="connsiteY8" fmla="*/ 220099 h 241119"/>
                <a:gd name="connsiteX9" fmla="*/ 448099 w 487545"/>
                <a:gd name="connsiteY9" fmla="*/ 214803 h 241119"/>
                <a:gd name="connsiteX10" fmla="*/ 450749 w 487545"/>
                <a:gd name="connsiteY10" fmla="*/ 212151 h 241119"/>
                <a:gd name="connsiteX11" fmla="*/ 448099 w 487545"/>
                <a:gd name="connsiteY11" fmla="*/ 209500 h 241119"/>
                <a:gd name="connsiteX12" fmla="*/ 450749 w 487545"/>
                <a:gd name="connsiteY12" fmla="*/ 204205 h 241119"/>
                <a:gd name="connsiteX13" fmla="*/ 461348 w 487545"/>
                <a:gd name="connsiteY13" fmla="*/ 204205 h 241119"/>
                <a:gd name="connsiteX14" fmla="*/ 463998 w 487545"/>
                <a:gd name="connsiteY14" fmla="*/ 204205 h 241119"/>
                <a:gd name="connsiteX15" fmla="*/ 469298 w 487545"/>
                <a:gd name="connsiteY15" fmla="*/ 201553 h 241119"/>
                <a:gd name="connsiteX16" fmla="*/ 477246 w 487545"/>
                <a:gd name="connsiteY16" fmla="*/ 201553 h 241119"/>
                <a:gd name="connsiteX17" fmla="*/ 479896 w 487545"/>
                <a:gd name="connsiteY17" fmla="*/ 196249 h 241119"/>
                <a:gd name="connsiteX18" fmla="*/ 479896 w 487545"/>
                <a:gd name="connsiteY18" fmla="*/ 193606 h 241119"/>
                <a:gd name="connsiteX19" fmla="*/ 482546 w 487545"/>
                <a:gd name="connsiteY19" fmla="*/ 193606 h 241119"/>
                <a:gd name="connsiteX20" fmla="*/ 487845 w 487545"/>
                <a:gd name="connsiteY20" fmla="*/ 188302 h 241119"/>
                <a:gd name="connsiteX21" fmla="*/ 485196 w 487545"/>
                <a:gd name="connsiteY21" fmla="*/ 185651 h 241119"/>
                <a:gd name="connsiteX22" fmla="*/ 482546 w 487545"/>
                <a:gd name="connsiteY22" fmla="*/ 185651 h 241119"/>
                <a:gd name="connsiteX23" fmla="*/ 479896 w 487545"/>
                <a:gd name="connsiteY23" fmla="*/ 185651 h 241119"/>
                <a:gd name="connsiteX24" fmla="*/ 482546 w 487545"/>
                <a:gd name="connsiteY24" fmla="*/ 177704 h 241119"/>
                <a:gd name="connsiteX25" fmla="*/ 482546 w 487545"/>
                <a:gd name="connsiteY25" fmla="*/ 172408 h 241119"/>
                <a:gd name="connsiteX26" fmla="*/ 485196 w 487545"/>
                <a:gd name="connsiteY26" fmla="*/ 172408 h 241119"/>
                <a:gd name="connsiteX27" fmla="*/ 479896 w 487545"/>
                <a:gd name="connsiteY27" fmla="*/ 167105 h 241119"/>
                <a:gd name="connsiteX28" fmla="*/ 479896 w 487545"/>
                <a:gd name="connsiteY28" fmla="*/ 164453 h 241119"/>
                <a:gd name="connsiteX29" fmla="*/ 482546 w 487545"/>
                <a:gd name="connsiteY29" fmla="*/ 156506 h 241119"/>
                <a:gd name="connsiteX30" fmla="*/ 479896 w 487545"/>
                <a:gd name="connsiteY30" fmla="*/ 153854 h 241119"/>
                <a:gd name="connsiteX31" fmla="*/ 477246 w 487545"/>
                <a:gd name="connsiteY31" fmla="*/ 151211 h 241119"/>
                <a:gd name="connsiteX32" fmla="*/ 469298 w 487545"/>
                <a:gd name="connsiteY32" fmla="*/ 145907 h 241119"/>
                <a:gd name="connsiteX33" fmla="*/ 461348 w 487545"/>
                <a:gd name="connsiteY33" fmla="*/ 145907 h 241119"/>
                <a:gd name="connsiteX34" fmla="*/ 458699 w 487545"/>
                <a:gd name="connsiteY34" fmla="*/ 145907 h 241119"/>
                <a:gd name="connsiteX35" fmla="*/ 458699 w 487545"/>
                <a:gd name="connsiteY35" fmla="*/ 145907 h 241119"/>
                <a:gd name="connsiteX36" fmla="*/ 461348 w 487545"/>
                <a:gd name="connsiteY36" fmla="*/ 140612 h 241119"/>
                <a:gd name="connsiteX37" fmla="*/ 458699 w 487545"/>
                <a:gd name="connsiteY37" fmla="*/ 140612 h 241119"/>
                <a:gd name="connsiteX38" fmla="*/ 458699 w 487545"/>
                <a:gd name="connsiteY38" fmla="*/ 135309 h 241119"/>
                <a:gd name="connsiteX39" fmla="*/ 458699 w 487545"/>
                <a:gd name="connsiteY39" fmla="*/ 132657 h 241119"/>
                <a:gd name="connsiteX40" fmla="*/ 461348 w 487545"/>
                <a:gd name="connsiteY40" fmla="*/ 130013 h 241119"/>
                <a:gd name="connsiteX41" fmla="*/ 458699 w 487545"/>
                <a:gd name="connsiteY41" fmla="*/ 130013 h 241119"/>
                <a:gd name="connsiteX42" fmla="*/ 458699 w 487545"/>
                <a:gd name="connsiteY42" fmla="*/ 122058 h 241119"/>
                <a:gd name="connsiteX43" fmla="*/ 456049 w 487545"/>
                <a:gd name="connsiteY43" fmla="*/ 122058 h 241119"/>
                <a:gd name="connsiteX44" fmla="*/ 456049 w 487545"/>
                <a:gd name="connsiteY44" fmla="*/ 119415 h 241119"/>
                <a:gd name="connsiteX45" fmla="*/ 448099 w 487545"/>
                <a:gd name="connsiteY45" fmla="*/ 119415 h 241119"/>
                <a:gd name="connsiteX46" fmla="*/ 448099 w 487545"/>
                <a:gd name="connsiteY46" fmla="*/ 116763 h 241119"/>
                <a:gd name="connsiteX47" fmla="*/ 445450 w 487545"/>
                <a:gd name="connsiteY47" fmla="*/ 116763 h 241119"/>
                <a:gd name="connsiteX48" fmla="*/ 445450 w 487545"/>
                <a:gd name="connsiteY48" fmla="*/ 114111 h 241119"/>
                <a:gd name="connsiteX49" fmla="*/ 440151 w 487545"/>
                <a:gd name="connsiteY49" fmla="*/ 114111 h 241119"/>
                <a:gd name="connsiteX50" fmla="*/ 440151 w 487545"/>
                <a:gd name="connsiteY50" fmla="*/ 111459 h 241119"/>
                <a:gd name="connsiteX51" fmla="*/ 418953 w 487545"/>
                <a:gd name="connsiteY51" fmla="*/ 111459 h 241119"/>
                <a:gd name="connsiteX52" fmla="*/ 418953 w 487545"/>
                <a:gd name="connsiteY52" fmla="*/ 108816 h 241119"/>
                <a:gd name="connsiteX53" fmla="*/ 416303 w 487545"/>
                <a:gd name="connsiteY53" fmla="*/ 108816 h 241119"/>
                <a:gd name="connsiteX54" fmla="*/ 416303 w 487545"/>
                <a:gd name="connsiteY54" fmla="*/ 95565 h 241119"/>
                <a:gd name="connsiteX55" fmla="*/ 416303 w 487545"/>
                <a:gd name="connsiteY55" fmla="*/ 95565 h 241119"/>
                <a:gd name="connsiteX56" fmla="*/ 413654 w 487545"/>
                <a:gd name="connsiteY56" fmla="*/ 95565 h 241119"/>
                <a:gd name="connsiteX57" fmla="*/ 413654 w 487545"/>
                <a:gd name="connsiteY57" fmla="*/ 92914 h 241119"/>
                <a:gd name="connsiteX58" fmla="*/ 411004 w 487545"/>
                <a:gd name="connsiteY58" fmla="*/ 92914 h 241119"/>
                <a:gd name="connsiteX59" fmla="*/ 411004 w 487545"/>
                <a:gd name="connsiteY59" fmla="*/ 90262 h 241119"/>
                <a:gd name="connsiteX60" fmla="*/ 408355 w 487545"/>
                <a:gd name="connsiteY60" fmla="*/ 87618 h 241119"/>
                <a:gd name="connsiteX61" fmla="*/ 408355 w 487545"/>
                <a:gd name="connsiteY61" fmla="*/ 84967 h 241119"/>
                <a:gd name="connsiteX62" fmla="*/ 405704 w 487545"/>
                <a:gd name="connsiteY62" fmla="*/ 84967 h 241119"/>
                <a:gd name="connsiteX63" fmla="*/ 405704 w 487545"/>
                <a:gd name="connsiteY63" fmla="*/ 74368 h 241119"/>
                <a:gd name="connsiteX64" fmla="*/ 403055 w 487545"/>
                <a:gd name="connsiteY64" fmla="*/ 74368 h 241119"/>
                <a:gd name="connsiteX65" fmla="*/ 403055 w 487545"/>
                <a:gd name="connsiteY65" fmla="*/ 69064 h 241119"/>
                <a:gd name="connsiteX66" fmla="*/ 384507 w 487545"/>
                <a:gd name="connsiteY66" fmla="*/ 69064 h 241119"/>
                <a:gd name="connsiteX67" fmla="*/ 381857 w 487545"/>
                <a:gd name="connsiteY67" fmla="*/ 63769 h 241119"/>
                <a:gd name="connsiteX68" fmla="*/ 379208 w 487545"/>
                <a:gd name="connsiteY68" fmla="*/ 61117 h 241119"/>
                <a:gd name="connsiteX69" fmla="*/ 379208 w 487545"/>
                <a:gd name="connsiteY69" fmla="*/ 58466 h 241119"/>
                <a:gd name="connsiteX70" fmla="*/ 373908 w 487545"/>
                <a:gd name="connsiteY70" fmla="*/ 53170 h 241119"/>
                <a:gd name="connsiteX71" fmla="*/ 371258 w 487545"/>
                <a:gd name="connsiteY71" fmla="*/ 39920 h 241119"/>
                <a:gd name="connsiteX72" fmla="*/ 365959 w 487545"/>
                <a:gd name="connsiteY72" fmla="*/ 31973 h 241119"/>
                <a:gd name="connsiteX73" fmla="*/ 355360 w 487545"/>
                <a:gd name="connsiteY73" fmla="*/ 31973 h 241119"/>
                <a:gd name="connsiteX74" fmla="*/ 358010 w 487545"/>
                <a:gd name="connsiteY74" fmla="*/ 31973 h 241119"/>
                <a:gd name="connsiteX75" fmla="*/ 289117 w 487545"/>
                <a:gd name="connsiteY75" fmla="*/ 31973 h 241119"/>
                <a:gd name="connsiteX76" fmla="*/ 289117 w 487545"/>
                <a:gd name="connsiteY76" fmla="*/ 29321 h 241119"/>
                <a:gd name="connsiteX77" fmla="*/ 286468 w 487545"/>
                <a:gd name="connsiteY77" fmla="*/ 24026 h 241119"/>
                <a:gd name="connsiteX78" fmla="*/ 286468 w 487545"/>
                <a:gd name="connsiteY78" fmla="*/ 18722 h 241119"/>
                <a:gd name="connsiteX79" fmla="*/ 281169 w 487545"/>
                <a:gd name="connsiteY79" fmla="*/ 16071 h 241119"/>
                <a:gd name="connsiteX80" fmla="*/ 286468 w 487545"/>
                <a:gd name="connsiteY80" fmla="*/ 10776 h 241119"/>
                <a:gd name="connsiteX81" fmla="*/ 283818 w 487545"/>
                <a:gd name="connsiteY81" fmla="*/ 5472 h 241119"/>
                <a:gd name="connsiteX82" fmla="*/ 286468 w 487545"/>
                <a:gd name="connsiteY82" fmla="*/ 177 h 241119"/>
                <a:gd name="connsiteX83" fmla="*/ 289117 w 487545"/>
                <a:gd name="connsiteY83" fmla="*/ 177 h 241119"/>
                <a:gd name="connsiteX84" fmla="*/ 66544 w 487545"/>
                <a:gd name="connsiteY84" fmla="*/ 177 h 241119"/>
                <a:gd name="connsiteX85" fmla="*/ 34748 w 487545"/>
                <a:gd name="connsiteY85" fmla="*/ 177 h 241119"/>
                <a:gd name="connsiteX86" fmla="*/ 34748 w 487545"/>
                <a:gd name="connsiteY86" fmla="*/ 177 h 241119"/>
                <a:gd name="connsiteX87" fmla="*/ 32096 w 487545"/>
                <a:gd name="connsiteY87" fmla="*/ 13427 h 241119"/>
                <a:gd name="connsiteX88" fmla="*/ 29444 w 487545"/>
                <a:gd name="connsiteY88" fmla="*/ 16071 h 241119"/>
                <a:gd name="connsiteX89" fmla="*/ 32096 w 487545"/>
                <a:gd name="connsiteY89" fmla="*/ 26669 h 241119"/>
                <a:gd name="connsiteX90" fmla="*/ 32096 w 487545"/>
                <a:gd name="connsiteY90" fmla="*/ 26669 h 241119"/>
                <a:gd name="connsiteX91" fmla="*/ 32096 w 487545"/>
                <a:gd name="connsiteY91" fmla="*/ 37268 h 241119"/>
                <a:gd name="connsiteX92" fmla="*/ 32096 w 487545"/>
                <a:gd name="connsiteY92" fmla="*/ 39920 h 241119"/>
                <a:gd name="connsiteX93" fmla="*/ 40043 w 487545"/>
                <a:gd name="connsiteY93" fmla="*/ 42572 h 241119"/>
                <a:gd name="connsiteX94" fmla="*/ 40043 w 487545"/>
                <a:gd name="connsiteY94" fmla="*/ 47867 h 241119"/>
                <a:gd name="connsiteX95" fmla="*/ 42695 w 487545"/>
                <a:gd name="connsiteY95" fmla="*/ 50519 h 241119"/>
                <a:gd name="connsiteX96" fmla="*/ 37400 w 487545"/>
                <a:gd name="connsiteY96" fmla="*/ 53170 h 241119"/>
                <a:gd name="connsiteX97" fmla="*/ 37400 w 487545"/>
                <a:gd name="connsiteY97" fmla="*/ 63769 h 241119"/>
                <a:gd name="connsiteX98" fmla="*/ 37400 w 487545"/>
                <a:gd name="connsiteY98" fmla="*/ 66421 h 241119"/>
                <a:gd name="connsiteX99" fmla="*/ 34748 w 487545"/>
                <a:gd name="connsiteY99" fmla="*/ 71716 h 241119"/>
                <a:gd name="connsiteX100" fmla="*/ 32096 w 487545"/>
                <a:gd name="connsiteY100" fmla="*/ 74368 h 241119"/>
                <a:gd name="connsiteX101" fmla="*/ 32096 w 487545"/>
                <a:gd name="connsiteY101" fmla="*/ 79663 h 241119"/>
                <a:gd name="connsiteX102" fmla="*/ 29444 w 487545"/>
                <a:gd name="connsiteY102" fmla="*/ 82315 h 241119"/>
                <a:gd name="connsiteX103" fmla="*/ 32096 w 487545"/>
                <a:gd name="connsiteY103" fmla="*/ 84967 h 241119"/>
                <a:gd name="connsiteX104" fmla="*/ 32096 w 487545"/>
                <a:gd name="connsiteY104" fmla="*/ 90262 h 241119"/>
                <a:gd name="connsiteX105" fmla="*/ 32096 w 487545"/>
                <a:gd name="connsiteY105" fmla="*/ 92914 h 241119"/>
                <a:gd name="connsiteX106" fmla="*/ 29444 w 487545"/>
                <a:gd name="connsiteY106" fmla="*/ 98217 h 241119"/>
                <a:gd name="connsiteX107" fmla="*/ 26801 w 487545"/>
                <a:gd name="connsiteY107" fmla="*/ 103512 h 241119"/>
                <a:gd name="connsiteX108" fmla="*/ 26801 w 487545"/>
                <a:gd name="connsiteY108" fmla="*/ 106164 h 241119"/>
                <a:gd name="connsiteX109" fmla="*/ 29444 w 487545"/>
                <a:gd name="connsiteY109" fmla="*/ 108816 h 241119"/>
                <a:gd name="connsiteX110" fmla="*/ 29444 w 487545"/>
                <a:gd name="connsiteY110" fmla="*/ 111459 h 241119"/>
                <a:gd name="connsiteX111" fmla="*/ 26801 w 487545"/>
                <a:gd name="connsiteY111" fmla="*/ 122058 h 241119"/>
                <a:gd name="connsiteX112" fmla="*/ 26801 w 487545"/>
                <a:gd name="connsiteY112" fmla="*/ 124710 h 241119"/>
                <a:gd name="connsiteX113" fmla="*/ 21497 w 487545"/>
                <a:gd name="connsiteY113" fmla="*/ 127362 h 241119"/>
                <a:gd name="connsiteX114" fmla="*/ 21497 w 487545"/>
                <a:gd name="connsiteY114" fmla="*/ 132657 h 241119"/>
                <a:gd name="connsiteX115" fmla="*/ 21497 w 487545"/>
                <a:gd name="connsiteY115" fmla="*/ 137960 h 241119"/>
                <a:gd name="connsiteX116" fmla="*/ 26801 w 487545"/>
                <a:gd name="connsiteY116" fmla="*/ 143256 h 241119"/>
                <a:gd name="connsiteX117" fmla="*/ 24149 w 487545"/>
                <a:gd name="connsiteY117" fmla="*/ 145907 h 241119"/>
                <a:gd name="connsiteX118" fmla="*/ 26801 w 487545"/>
                <a:gd name="connsiteY118" fmla="*/ 148559 h 241119"/>
                <a:gd name="connsiteX119" fmla="*/ 24149 w 487545"/>
                <a:gd name="connsiteY119" fmla="*/ 153854 h 241119"/>
                <a:gd name="connsiteX120" fmla="*/ 24149 w 487545"/>
                <a:gd name="connsiteY120" fmla="*/ 159158 h 241119"/>
                <a:gd name="connsiteX121" fmla="*/ 21497 w 487545"/>
                <a:gd name="connsiteY121" fmla="*/ 167105 h 241119"/>
                <a:gd name="connsiteX122" fmla="*/ 13550 w 487545"/>
                <a:gd name="connsiteY122" fmla="*/ 172408 h 241119"/>
                <a:gd name="connsiteX123" fmla="*/ 8247 w 487545"/>
                <a:gd name="connsiteY123" fmla="*/ 172408 h 241119"/>
                <a:gd name="connsiteX124" fmla="*/ 8247 w 487545"/>
                <a:gd name="connsiteY124" fmla="*/ 172408 h 241119"/>
                <a:gd name="connsiteX125" fmla="*/ 5603 w 487545"/>
                <a:gd name="connsiteY125" fmla="*/ 172408 h 241119"/>
                <a:gd name="connsiteX126" fmla="*/ 300 w 487545"/>
                <a:gd name="connsiteY126" fmla="*/ 177704 h 241119"/>
                <a:gd name="connsiteX127" fmla="*/ 300 w 487545"/>
                <a:gd name="connsiteY127" fmla="*/ 180355 h 241119"/>
                <a:gd name="connsiteX128" fmla="*/ 2952 w 487545"/>
                <a:gd name="connsiteY128" fmla="*/ 180355 h 241119"/>
                <a:gd name="connsiteX129" fmla="*/ 2952 w 487545"/>
                <a:gd name="connsiteY129" fmla="*/ 183007 h 241119"/>
                <a:gd name="connsiteX130" fmla="*/ 5603 w 487545"/>
                <a:gd name="connsiteY130" fmla="*/ 183007 h 241119"/>
                <a:gd name="connsiteX131" fmla="*/ 10899 w 487545"/>
                <a:gd name="connsiteY131" fmla="*/ 185651 h 241119"/>
                <a:gd name="connsiteX132" fmla="*/ 13550 w 487545"/>
                <a:gd name="connsiteY132" fmla="*/ 185651 h 241119"/>
                <a:gd name="connsiteX133" fmla="*/ 13550 w 487545"/>
                <a:gd name="connsiteY133" fmla="*/ 188302 h 241119"/>
                <a:gd name="connsiteX134" fmla="*/ 24149 w 487545"/>
                <a:gd name="connsiteY134" fmla="*/ 190954 h 241119"/>
                <a:gd name="connsiteX135" fmla="*/ 26801 w 487545"/>
                <a:gd name="connsiteY135" fmla="*/ 190954 h 241119"/>
                <a:gd name="connsiteX136" fmla="*/ 32096 w 487545"/>
                <a:gd name="connsiteY136" fmla="*/ 188302 h 241119"/>
                <a:gd name="connsiteX137" fmla="*/ 32096 w 487545"/>
                <a:gd name="connsiteY137" fmla="*/ 188302 h 241119"/>
                <a:gd name="connsiteX138" fmla="*/ 37400 w 487545"/>
                <a:gd name="connsiteY138" fmla="*/ 190954 h 241119"/>
                <a:gd name="connsiteX139" fmla="*/ 37400 w 487545"/>
                <a:gd name="connsiteY139" fmla="*/ 188302 h 241119"/>
                <a:gd name="connsiteX140" fmla="*/ 40043 w 487545"/>
                <a:gd name="connsiteY140" fmla="*/ 188302 h 241119"/>
                <a:gd name="connsiteX141" fmla="*/ 45347 w 487545"/>
                <a:gd name="connsiteY141" fmla="*/ 193606 h 241119"/>
                <a:gd name="connsiteX142" fmla="*/ 45347 w 487545"/>
                <a:gd name="connsiteY142" fmla="*/ 190954 h 241119"/>
                <a:gd name="connsiteX143" fmla="*/ 50642 w 487545"/>
                <a:gd name="connsiteY143" fmla="*/ 201553 h 241119"/>
                <a:gd name="connsiteX144" fmla="*/ 53294 w 487545"/>
                <a:gd name="connsiteY144" fmla="*/ 204205 h 241119"/>
                <a:gd name="connsiteX145" fmla="*/ 58597 w 487545"/>
                <a:gd name="connsiteY145" fmla="*/ 201553 h 241119"/>
                <a:gd name="connsiteX146" fmla="*/ 71839 w 487545"/>
                <a:gd name="connsiteY146" fmla="*/ 204205 h 241119"/>
                <a:gd name="connsiteX147" fmla="*/ 71839 w 487545"/>
                <a:gd name="connsiteY147" fmla="*/ 206848 h 241119"/>
                <a:gd name="connsiteX148" fmla="*/ 77143 w 487545"/>
                <a:gd name="connsiteY148" fmla="*/ 206848 h 241119"/>
                <a:gd name="connsiteX149" fmla="*/ 85090 w 487545"/>
                <a:gd name="connsiteY149" fmla="*/ 209500 h 241119"/>
                <a:gd name="connsiteX150" fmla="*/ 87742 w 487545"/>
                <a:gd name="connsiteY150" fmla="*/ 206848 h 241119"/>
                <a:gd name="connsiteX151" fmla="*/ 90393 w 487545"/>
                <a:gd name="connsiteY151" fmla="*/ 209500 h 241119"/>
                <a:gd name="connsiteX152" fmla="*/ 93037 w 487545"/>
                <a:gd name="connsiteY152" fmla="*/ 206848 h 241119"/>
                <a:gd name="connsiteX153" fmla="*/ 93037 w 487545"/>
                <a:gd name="connsiteY153" fmla="*/ 204205 h 241119"/>
                <a:gd name="connsiteX154" fmla="*/ 98340 w 487545"/>
                <a:gd name="connsiteY154" fmla="*/ 204205 h 241119"/>
                <a:gd name="connsiteX155" fmla="*/ 106287 w 487545"/>
                <a:gd name="connsiteY155" fmla="*/ 198901 h 241119"/>
                <a:gd name="connsiteX156" fmla="*/ 108938 w 487545"/>
                <a:gd name="connsiteY156" fmla="*/ 198901 h 241119"/>
                <a:gd name="connsiteX157" fmla="*/ 111588 w 487545"/>
                <a:gd name="connsiteY157" fmla="*/ 196249 h 241119"/>
                <a:gd name="connsiteX158" fmla="*/ 114238 w 487545"/>
                <a:gd name="connsiteY158" fmla="*/ 198901 h 241119"/>
                <a:gd name="connsiteX159" fmla="*/ 116888 w 487545"/>
                <a:gd name="connsiteY159" fmla="*/ 196249 h 241119"/>
                <a:gd name="connsiteX160" fmla="*/ 119537 w 487545"/>
                <a:gd name="connsiteY160" fmla="*/ 198901 h 241119"/>
                <a:gd name="connsiteX161" fmla="*/ 122187 w 487545"/>
                <a:gd name="connsiteY161" fmla="*/ 198901 h 241119"/>
                <a:gd name="connsiteX162" fmla="*/ 122187 w 487545"/>
                <a:gd name="connsiteY162" fmla="*/ 198901 h 241119"/>
                <a:gd name="connsiteX163" fmla="*/ 124836 w 487545"/>
                <a:gd name="connsiteY163" fmla="*/ 201553 h 241119"/>
                <a:gd name="connsiteX164" fmla="*/ 124836 w 487545"/>
                <a:gd name="connsiteY164" fmla="*/ 204205 h 241119"/>
                <a:gd name="connsiteX165" fmla="*/ 127486 w 487545"/>
                <a:gd name="connsiteY165" fmla="*/ 204205 h 241119"/>
                <a:gd name="connsiteX166" fmla="*/ 132786 w 487545"/>
                <a:gd name="connsiteY166" fmla="*/ 206848 h 241119"/>
                <a:gd name="connsiteX167" fmla="*/ 135435 w 487545"/>
                <a:gd name="connsiteY167" fmla="*/ 206848 h 241119"/>
                <a:gd name="connsiteX168" fmla="*/ 135435 w 487545"/>
                <a:gd name="connsiteY168" fmla="*/ 209500 h 241119"/>
                <a:gd name="connsiteX169" fmla="*/ 140734 w 487545"/>
                <a:gd name="connsiteY169" fmla="*/ 209500 h 241119"/>
                <a:gd name="connsiteX170" fmla="*/ 146034 w 487545"/>
                <a:gd name="connsiteY170" fmla="*/ 212151 h 241119"/>
                <a:gd name="connsiteX171" fmla="*/ 146034 w 487545"/>
                <a:gd name="connsiteY171" fmla="*/ 214803 h 241119"/>
                <a:gd name="connsiteX172" fmla="*/ 148684 w 487545"/>
                <a:gd name="connsiteY172" fmla="*/ 214803 h 241119"/>
                <a:gd name="connsiteX173" fmla="*/ 148684 w 487545"/>
                <a:gd name="connsiteY173" fmla="*/ 217447 h 241119"/>
                <a:gd name="connsiteX174" fmla="*/ 151333 w 487545"/>
                <a:gd name="connsiteY174" fmla="*/ 214803 h 241119"/>
                <a:gd name="connsiteX175" fmla="*/ 151333 w 487545"/>
                <a:gd name="connsiteY175" fmla="*/ 217447 h 241119"/>
                <a:gd name="connsiteX176" fmla="*/ 153983 w 487545"/>
                <a:gd name="connsiteY176" fmla="*/ 217447 h 241119"/>
                <a:gd name="connsiteX177" fmla="*/ 151333 w 487545"/>
                <a:gd name="connsiteY177" fmla="*/ 220099 h 241119"/>
                <a:gd name="connsiteX178" fmla="*/ 156632 w 487545"/>
                <a:gd name="connsiteY178" fmla="*/ 217447 h 241119"/>
                <a:gd name="connsiteX179" fmla="*/ 159283 w 487545"/>
                <a:gd name="connsiteY179" fmla="*/ 220099 h 241119"/>
                <a:gd name="connsiteX180" fmla="*/ 159283 w 487545"/>
                <a:gd name="connsiteY180" fmla="*/ 217447 h 241119"/>
                <a:gd name="connsiteX181" fmla="*/ 161932 w 487545"/>
                <a:gd name="connsiteY181" fmla="*/ 217447 h 241119"/>
                <a:gd name="connsiteX182" fmla="*/ 164582 w 487545"/>
                <a:gd name="connsiteY182" fmla="*/ 214803 h 241119"/>
                <a:gd name="connsiteX183" fmla="*/ 164582 w 487545"/>
                <a:gd name="connsiteY183" fmla="*/ 217447 h 241119"/>
                <a:gd name="connsiteX184" fmla="*/ 167231 w 487545"/>
                <a:gd name="connsiteY184" fmla="*/ 217447 h 241119"/>
                <a:gd name="connsiteX185" fmla="*/ 169881 w 487545"/>
                <a:gd name="connsiteY185" fmla="*/ 214803 h 241119"/>
                <a:gd name="connsiteX186" fmla="*/ 172531 w 487545"/>
                <a:gd name="connsiteY186" fmla="*/ 214803 h 241119"/>
                <a:gd name="connsiteX187" fmla="*/ 175181 w 487545"/>
                <a:gd name="connsiteY187" fmla="*/ 212151 h 241119"/>
                <a:gd name="connsiteX188" fmla="*/ 183130 w 487545"/>
                <a:gd name="connsiteY188" fmla="*/ 214803 h 241119"/>
                <a:gd name="connsiteX189" fmla="*/ 188430 w 487545"/>
                <a:gd name="connsiteY189" fmla="*/ 212151 h 241119"/>
                <a:gd name="connsiteX190" fmla="*/ 199028 w 487545"/>
                <a:gd name="connsiteY190" fmla="*/ 212151 h 241119"/>
                <a:gd name="connsiteX191" fmla="*/ 204328 w 487545"/>
                <a:gd name="connsiteY191" fmla="*/ 212151 h 241119"/>
                <a:gd name="connsiteX192" fmla="*/ 206977 w 487545"/>
                <a:gd name="connsiteY192" fmla="*/ 212151 h 241119"/>
                <a:gd name="connsiteX193" fmla="*/ 209627 w 487545"/>
                <a:gd name="connsiteY193" fmla="*/ 214803 h 241119"/>
                <a:gd name="connsiteX194" fmla="*/ 214926 w 487545"/>
                <a:gd name="connsiteY194" fmla="*/ 212151 h 241119"/>
                <a:gd name="connsiteX195" fmla="*/ 217576 w 487545"/>
                <a:gd name="connsiteY195" fmla="*/ 214803 h 241119"/>
                <a:gd name="connsiteX196" fmla="*/ 220226 w 487545"/>
                <a:gd name="connsiteY196" fmla="*/ 214803 h 241119"/>
                <a:gd name="connsiteX197" fmla="*/ 225525 w 487545"/>
                <a:gd name="connsiteY197" fmla="*/ 214803 h 241119"/>
                <a:gd name="connsiteX198" fmla="*/ 228174 w 487545"/>
                <a:gd name="connsiteY198" fmla="*/ 214803 h 241119"/>
                <a:gd name="connsiteX199" fmla="*/ 230824 w 487545"/>
                <a:gd name="connsiteY199" fmla="*/ 217447 h 241119"/>
                <a:gd name="connsiteX200" fmla="*/ 236124 w 487545"/>
                <a:gd name="connsiteY200" fmla="*/ 217447 h 241119"/>
                <a:gd name="connsiteX201" fmla="*/ 236124 w 487545"/>
                <a:gd name="connsiteY201" fmla="*/ 220099 h 241119"/>
                <a:gd name="connsiteX202" fmla="*/ 244072 w 487545"/>
                <a:gd name="connsiteY202" fmla="*/ 214803 h 241119"/>
                <a:gd name="connsiteX203" fmla="*/ 246723 w 487545"/>
                <a:gd name="connsiteY203" fmla="*/ 220099 h 241119"/>
                <a:gd name="connsiteX204" fmla="*/ 249372 w 487545"/>
                <a:gd name="connsiteY204" fmla="*/ 214803 h 241119"/>
                <a:gd name="connsiteX205" fmla="*/ 252022 w 487545"/>
                <a:gd name="connsiteY205" fmla="*/ 214803 h 241119"/>
                <a:gd name="connsiteX206" fmla="*/ 249372 w 487545"/>
                <a:gd name="connsiteY206" fmla="*/ 217447 h 241119"/>
                <a:gd name="connsiteX207" fmla="*/ 249372 w 487545"/>
                <a:gd name="connsiteY207" fmla="*/ 220099 h 241119"/>
                <a:gd name="connsiteX208" fmla="*/ 254672 w 487545"/>
                <a:gd name="connsiteY208" fmla="*/ 220099 h 241119"/>
                <a:gd name="connsiteX209" fmla="*/ 257321 w 487545"/>
                <a:gd name="connsiteY209" fmla="*/ 222750 h 241119"/>
                <a:gd name="connsiteX210" fmla="*/ 259971 w 487545"/>
                <a:gd name="connsiteY210" fmla="*/ 222750 h 241119"/>
                <a:gd name="connsiteX211" fmla="*/ 265271 w 487545"/>
                <a:gd name="connsiteY211" fmla="*/ 222750 h 241119"/>
                <a:gd name="connsiteX212" fmla="*/ 265271 w 487545"/>
                <a:gd name="connsiteY212" fmla="*/ 225402 h 241119"/>
                <a:gd name="connsiteX213" fmla="*/ 270570 w 487545"/>
                <a:gd name="connsiteY213" fmla="*/ 225402 h 241119"/>
                <a:gd name="connsiteX214" fmla="*/ 273219 w 487545"/>
                <a:gd name="connsiteY214" fmla="*/ 228045 h 241119"/>
                <a:gd name="connsiteX215" fmla="*/ 273219 w 487545"/>
                <a:gd name="connsiteY215" fmla="*/ 225402 h 241119"/>
                <a:gd name="connsiteX216" fmla="*/ 275869 w 487545"/>
                <a:gd name="connsiteY216" fmla="*/ 228045 h 241119"/>
                <a:gd name="connsiteX217" fmla="*/ 275869 w 487545"/>
                <a:gd name="connsiteY217" fmla="*/ 228045 h 241119"/>
                <a:gd name="connsiteX218" fmla="*/ 286468 w 487545"/>
                <a:gd name="connsiteY218" fmla="*/ 228045 h 241119"/>
                <a:gd name="connsiteX219" fmla="*/ 286468 w 487545"/>
                <a:gd name="connsiteY219" fmla="*/ 230697 h 241119"/>
                <a:gd name="connsiteX220" fmla="*/ 291768 w 487545"/>
                <a:gd name="connsiteY220" fmla="*/ 230697 h 241119"/>
                <a:gd name="connsiteX221" fmla="*/ 294417 w 487545"/>
                <a:gd name="connsiteY221" fmla="*/ 230697 h 241119"/>
                <a:gd name="connsiteX222" fmla="*/ 297067 w 487545"/>
                <a:gd name="connsiteY222" fmla="*/ 230697 h 241119"/>
                <a:gd name="connsiteX223" fmla="*/ 299716 w 487545"/>
                <a:gd name="connsiteY223" fmla="*/ 233349 h 241119"/>
                <a:gd name="connsiteX224" fmla="*/ 302366 w 487545"/>
                <a:gd name="connsiteY224" fmla="*/ 230697 h 241119"/>
                <a:gd name="connsiteX225" fmla="*/ 302366 w 487545"/>
                <a:gd name="connsiteY225" fmla="*/ 233349 h 241119"/>
                <a:gd name="connsiteX226" fmla="*/ 307666 w 487545"/>
                <a:gd name="connsiteY226" fmla="*/ 230697 h 241119"/>
                <a:gd name="connsiteX227" fmla="*/ 310315 w 487545"/>
                <a:gd name="connsiteY227" fmla="*/ 230697 h 241119"/>
                <a:gd name="connsiteX228" fmla="*/ 318264 w 487545"/>
                <a:gd name="connsiteY228" fmla="*/ 228045 h 241119"/>
                <a:gd name="connsiteX229" fmla="*/ 323564 w 487545"/>
                <a:gd name="connsiteY229" fmla="*/ 230697 h 241119"/>
                <a:gd name="connsiteX230" fmla="*/ 326214 w 487545"/>
                <a:gd name="connsiteY230" fmla="*/ 233349 h 241119"/>
                <a:gd name="connsiteX231" fmla="*/ 328863 w 487545"/>
                <a:gd name="connsiteY231" fmla="*/ 230697 h 241119"/>
                <a:gd name="connsiteX232" fmla="*/ 336813 w 487545"/>
                <a:gd name="connsiteY232" fmla="*/ 236001 h 241119"/>
                <a:gd name="connsiteX233" fmla="*/ 344761 w 487545"/>
                <a:gd name="connsiteY233" fmla="*/ 238644 h 241119"/>
                <a:gd name="connsiteX234" fmla="*/ 350061 w 487545"/>
                <a:gd name="connsiteY234" fmla="*/ 236001 h 241119"/>
                <a:gd name="connsiteX235" fmla="*/ 355360 w 487545"/>
                <a:gd name="connsiteY235" fmla="*/ 238644 h 241119"/>
                <a:gd name="connsiteX236" fmla="*/ 360659 w 487545"/>
                <a:gd name="connsiteY236" fmla="*/ 238644 h 241119"/>
                <a:gd name="connsiteX237" fmla="*/ 365959 w 487545"/>
                <a:gd name="connsiteY237" fmla="*/ 236001 h 241119"/>
                <a:gd name="connsiteX238" fmla="*/ 376557 w 487545"/>
                <a:gd name="connsiteY238" fmla="*/ 236001 h 241119"/>
                <a:gd name="connsiteX239" fmla="*/ 381857 w 487545"/>
                <a:gd name="connsiteY239" fmla="*/ 241296 h 241119"/>
                <a:gd name="connsiteX240" fmla="*/ 384507 w 487545"/>
                <a:gd name="connsiteY240" fmla="*/ 241296 h 241119"/>
                <a:gd name="connsiteX241" fmla="*/ 387157 w 487545"/>
                <a:gd name="connsiteY241" fmla="*/ 241296 h 241119"/>
                <a:gd name="connsiteX242" fmla="*/ 389806 w 487545"/>
                <a:gd name="connsiteY242" fmla="*/ 241296 h 241119"/>
                <a:gd name="connsiteX243" fmla="*/ 395106 w 487545"/>
                <a:gd name="connsiteY243" fmla="*/ 241296 h 241119"/>
                <a:gd name="connsiteX244" fmla="*/ 403055 w 487545"/>
                <a:gd name="connsiteY244" fmla="*/ 236001 h 241119"/>
                <a:gd name="connsiteX245" fmla="*/ 411004 w 487545"/>
                <a:gd name="connsiteY245" fmla="*/ 238644 h 241119"/>
                <a:gd name="connsiteX246" fmla="*/ 413654 w 487545"/>
                <a:gd name="connsiteY246" fmla="*/ 236001 h 241119"/>
                <a:gd name="connsiteX247" fmla="*/ 418953 w 487545"/>
                <a:gd name="connsiteY247" fmla="*/ 233349 h 24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487545" h="241119">
                  <a:moveTo>
                    <a:pt x="418953" y="233349"/>
                  </a:moveTo>
                  <a:lnTo>
                    <a:pt x="421603" y="238644"/>
                  </a:lnTo>
                  <a:lnTo>
                    <a:pt x="424253" y="238644"/>
                  </a:lnTo>
                  <a:lnTo>
                    <a:pt x="445450" y="238644"/>
                  </a:lnTo>
                  <a:lnTo>
                    <a:pt x="445450" y="238644"/>
                  </a:lnTo>
                  <a:lnTo>
                    <a:pt x="445450" y="233349"/>
                  </a:lnTo>
                  <a:lnTo>
                    <a:pt x="450749" y="230697"/>
                  </a:lnTo>
                  <a:lnTo>
                    <a:pt x="448099" y="230697"/>
                  </a:lnTo>
                  <a:lnTo>
                    <a:pt x="448099" y="220099"/>
                  </a:lnTo>
                  <a:lnTo>
                    <a:pt x="448099" y="214803"/>
                  </a:lnTo>
                  <a:lnTo>
                    <a:pt x="450749" y="212151"/>
                  </a:lnTo>
                  <a:lnTo>
                    <a:pt x="448099" y="209500"/>
                  </a:lnTo>
                  <a:lnTo>
                    <a:pt x="450749" y="204205"/>
                  </a:lnTo>
                  <a:lnTo>
                    <a:pt x="461348" y="204205"/>
                  </a:lnTo>
                  <a:lnTo>
                    <a:pt x="463998" y="204205"/>
                  </a:lnTo>
                  <a:lnTo>
                    <a:pt x="469298" y="201553"/>
                  </a:lnTo>
                  <a:lnTo>
                    <a:pt x="477246" y="201553"/>
                  </a:lnTo>
                  <a:lnTo>
                    <a:pt x="479896" y="196249"/>
                  </a:lnTo>
                  <a:lnTo>
                    <a:pt x="479896" y="193606"/>
                  </a:lnTo>
                  <a:lnTo>
                    <a:pt x="482546" y="193606"/>
                  </a:lnTo>
                  <a:lnTo>
                    <a:pt x="487845" y="188302"/>
                  </a:lnTo>
                  <a:lnTo>
                    <a:pt x="485196" y="185651"/>
                  </a:lnTo>
                  <a:lnTo>
                    <a:pt x="482546" y="185651"/>
                  </a:lnTo>
                  <a:lnTo>
                    <a:pt x="479896" y="185651"/>
                  </a:lnTo>
                  <a:lnTo>
                    <a:pt x="482546" y="177704"/>
                  </a:lnTo>
                  <a:lnTo>
                    <a:pt x="482546" y="172408"/>
                  </a:lnTo>
                  <a:lnTo>
                    <a:pt x="485196" y="172408"/>
                  </a:lnTo>
                  <a:lnTo>
                    <a:pt x="479896" y="167105"/>
                  </a:lnTo>
                  <a:lnTo>
                    <a:pt x="479896" y="164453"/>
                  </a:lnTo>
                  <a:lnTo>
                    <a:pt x="482546" y="156506"/>
                  </a:lnTo>
                  <a:lnTo>
                    <a:pt x="479896" y="153854"/>
                  </a:lnTo>
                  <a:lnTo>
                    <a:pt x="477246" y="151211"/>
                  </a:lnTo>
                  <a:lnTo>
                    <a:pt x="469298" y="145907"/>
                  </a:lnTo>
                  <a:lnTo>
                    <a:pt x="461348" y="145907"/>
                  </a:lnTo>
                  <a:lnTo>
                    <a:pt x="458699" y="145907"/>
                  </a:lnTo>
                  <a:lnTo>
                    <a:pt x="458699" y="145907"/>
                  </a:lnTo>
                  <a:lnTo>
                    <a:pt x="461348" y="140612"/>
                  </a:lnTo>
                  <a:lnTo>
                    <a:pt x="458699" y="140612"/>
                  </a:lnTo>
                  <a:lnTo>
                    <a:pt x="458699" y="135309"/>
                  </a:lnTo>
                  <a:lnTo>
                    <a:pt x="458699" y="132657"/>
                  </a:lnTo>
                  <a:lnTo>
                    <a:pt x="461348" y="130013"/>
                  </a:lnTo>
                  <a:lnTo>
                    <a:pt x="458699" y="130013"/>
                  </a:lnTo>
                  <a:lnTo>
                    <a:pt x="458699" y="122058"/>
                  </a:lnTo>
                  <a:lnTo>
                    <a:pt x="456049" y="122058"/>
                  </a:lnTo>
                  <a:lnTo>
                    <a:pt x="456049" y="119415"/>
                  </a:lnTo>
                  <a:lnTo>
                    <a:pt x="448099" y="119415"/>
                  </a:lnTo>
                  <a:lnTo>
                    <a:pt x="448099" y="116763"/>
                  </a:lnTo>
                  <a:lnTo>
                    <a:pt x="445450" y="116763"/>
                  </a:lnTo>
                  <a:lnTo>
                    <a:pt x="445450" y="114111"/>
                  </a:lnTo>
                  <a:lnTo>
                    <a:pt x="440151" y="114111"/>
                  </a:lnTo>
                  <a:lnTo>
                    <a:pt x="440151" y="111459"/>
                  </a:lnTo>
                  <a:lnTo>
                    <a:pt x="418953" y="111459"/>
                  </a:lnTo>
                  <a:lnTo>
                    <a:pt x="418953" y="108816"/>
                  </a:lnTo>
                  <a:lnTo>
                    <a:pt x="416303" y="108816"/>
                  </a:lnTo>
                  <a:lnTo>
                    <a:pt x="416303" y="95565"/>
                  </a:lnTo>
                  <a:lnTo>
                    <a:pt x="416303" y="95565"/>
                  </a:lnTo>
                  <a:lnTo>
                    <a:pt x="413654" y="95565"/>
                  </a:lnTo>
                  <a:lnTo>
                    <a:pt x="413654" y="92914"/>
                  </a:lnTo>
                  <a:lnTo>
                    <a:pt x="411004" y="92914"/>
                  </a:lnTo>
                  <a:lnTo>
                    <a:pt x="411004" y="90262"/>
                  </a:lnTo>
                  <a:lnTo>
                    <a:pt x="408355" y="87618"/>
                  </a:lnTo>
                  <a:lnTo>
                    <a:pt x="408355" y="84967"/>
                  </a:lnTo>
                  <a:lnTo>
                    <a:pt x="405704" y="84967"/>
                  </a:lnTo>
                  <a:lnTo>
                    <a:pt x="405704" y="74368"/>
                  </a:lnTo>
                  <a:lnTo>
                    <a:pt x="403055" y="74368"/>
                  </a:lnTo>
                  <a:lnTo>
                    <a:pt x="403055" y="69064"/>
                  </a:lnTo>
                  <a:lnTo>
                    <a:pt x="384507" y="69064"/>
                  </a:lnTo>
                  <a:lnTo>
                    <a:pt x="381857" y="63769"/>
                  </a:lnTo>
                  <a:lnTo>
                    <a:pt x="379208" y="61117"/>
                  </a:lnTo>
                  <a:lnTo>
                    <a:pt x="379208" y="58466"/>
                  </a:lnTo>
                  <a:lnTo>
                    <a:pt x="373908" y="53170"/>
                  </a:lnTo>
                  <a:lnTo>
                    <a:pt x="371258" y="39920"/>
                  </a:lnTo>
                  <a:lnTo>
                    <a:pt x="365959" y="31973"/>
                  </a:lnTo>
                  <a:lnTo>
                    <a:pt x="355360" y="31973"/>
                  </a:lnTo>
                  <a:lnTo>
                    <a:pt x="358010" y="31973"/>
                  </a:lnTo>
                  <a:lnTo>
                    <a:pt x="289117" y="31973"/>
                  </a:lnTo>
                  <a:lnTo>
                    <a:pt x="289117" y="29321"/>
                  </a:lnTo>
                  <a:lnTo>
                    <a:pt x="286468" y="24026"/>
                  </a:lnTo>
                  <a:lnTo>
                    <a:pt x="286468" y="18722"/>
                  </a:lnTo>
                  <a:lnTo>
                    <a:pt x="281169" y="16071"/>
                  </a:lnTo>
                  <a:lnTo>
                    <a:pt x="286468" y="10776"/>
                  </a:lnTo>
                  <a:lnTo>
                    <a:pt x="283818" y="5472"/>
                  </a:lnTo>
                  <a:lnTo>
                    <a:pt x="286468" y="177"/>
                  </a:lnTo>
                  <a:lnTo>
                    <a:pt x="289117" y="177"/>
                  </a:lnTo>
                  <a:lnTo>
                    <a:pt x="66544" y="177"/>
                  </a:lnTo>
                  <a:lnTo>
                    <a:pt x="34748" y="177"/>
                  </a:lnTo>
                  <a:lnTo>
                    <a:pt x="34748" y="177"/>
                  </a:lnTo>
                  <a:lnTo>
                    <a:pt x="32096" y="13427"/>
                  </a:lnTo>
                  <a:lnTo>
                    <a:pt x="29444" y="16071"/>
                  </a:lnTo>
                  <a:lnTo>
                    <a:pt x="32096" y="26669"/>
                  </a:lnTo>
                  <a:lnTo>
                    <a:pt x="32096" y="26669"/>
                  </a:lnTo>
                  <a:lnTo>
                    <a:pt x="32096" y="37268"/>
                  </a:lnTo>
                  <a:lnTo>
                    <a:pt x="32096" y="39920"/>
                  </a:lnTo>
                  <a:lnTo>
                    <a:pt x="40043" y="42572"/>
                  </a:lnTo>
                  <a:lnTo>
                    <a:pt x="40043" y="47867"/>
                  </a:lnTo>
                  <a:lnTo>
                    <a:pt x="42695" y="50519"/>
                  </a:lnTo>
                  <a:lnTo>
                    <a:pt x="37400" y="53170"/>
                  </a:lnTo>
                  <a:lnTo>
                    <a:pt x="37400" y="63769"/>
                  </a:lnTo>
                  <a:lnTo>
                    <a:pt x="37400" y="66421"/>
                  </a:lnTo>
                  <a:lnTo>
                    <a:pt x="34748" y="71716"/>
                  </a:lnTo>
                  <a:lnTo>
                    <a:pt x="32096" y="74368"/>
                  </a:lnTo>
                  <a:lnTo>
                    <a:pt x="32096" y="79663"/>
                  </a:lnTo>
                  <a:lnTo>
                    <a:pt x="29444" y="82315"/>
                  </a:lnTo>
                  <a:lnTo>
                    <a:pt x="32096" y="84967"/>
                  </a:lnTo>
                  <a:lnTo>
                    <a:pt x="32096" y="90262"/>
                  </a:lnTo>
                  <a:lnTo>
                    <a:pt x="32096" y="92914"/>
                  </a:lnTo>
                  <a:lnTo>
                    <a:pt x="29444" y="98217"/>
                  </a:lnTo>
                  <a:lnTo>
                    <a:pt x="26801" y="103512"/>
                  </a:lnTo>
                  <a:lnTo>
                    <a:pt x="26801" y="106164"/>
                  </a:lnTo>
                  <a:lnTo>
                    <a:pt x="29444" y="108816"/>
                  </a:lnTo>
                  <a:lnTo>
                    <a:pt x="29444" y="111459"/>
                  </a:lnTo>
                  <a:lnTo>
                    <a:pt x="26801" y="122058"/>
                  </a:lnTo>
                  <a:lnTo>
                    <a:pt x="26801" y="124710"/>
                  </a:lnTo>
                  <a:lnTo>
                    <a:pt x="21497" y="127362"/>
                  </a:lnTo>
                  <a:lnTo>
                    <a:pt x="21497" y="132657"/>
                  </a:lnTo>
                  <a:lnTo>
                    <a:pt x="21497" y="137960"/>
                  </a:lnTo>
                  <a:lnTo>
                    <a:pt x="26801" y="143256"/>
                  </a:lnTo>
                  <a:lnTo>
                    <a:pt x="24149" y="145907"/>
                  </a:lnTo>
                  <a:lnTo>
                    <a:pt x="26801" y="148559"/>
                  </a:lnTo>
                  <a:lnTo>
                    <a:pt x="24149" y="153854"/>
                  </a:lnTo>
                  <a:lnTo>
                    <a:pt x="24149" y="159158"/>
                  </a:lnTo>
                  <a:lnTo>
                    <a:pt x="21497" y="167105"/>
                  </a:lnTo>
                  <a:lnTo>
                    <a:pt x="13550" y="172408"/>
                  </a:lnTo>
                  <a:lnTo>
                    <a:pt x="8247" y="172408"/>
                  </a:lnTo>
                  <a:lnTo>
                    <a:pt x="8247" y="172408"/>
                  </a:lnTo>
                  <a:lnTo>
                    <a:pt x="5603" y="172408"/>
                  </a:lnTo>
                  <a:lnTo>
                    <a:pt x="300" y="177704"/>
                  </a:lnTo>
                  <a:lnTo>
                    <a:pt x="300" y="180355"/>
                  </a:lnTo>
                  <a:lnTo>
                    <a:pt x="2952" y="180355"/>
                  </a:lnTo>
                  <a:lnTo>
                    <a:pt x="2952" y="183007"/>
                  </a:lnTo>
                  <a:lnTo>
                    <a:pt x="5603" y="183007"/>
                  </a:lnTo>
                  <a:lnTo>
                    <a:pt x="10899" y="185651"/>
                  </a:lnTo>
                  <a:lnTo>
                    <a:pt x="13550" y="185651"/>
                  </a:lnTo>
                  <a:lnTo>
                    <a:pt x="13550" y="188302"/>
                  </a:lnTo>
                  <a:lnTo>
                    <a:pt x="24149" y="190954"/>
                  </a:lnTo>
                  <a:lnTo>
                    <a:pt x="26801" y="190954"/>
                  </a:lnTo>
                  <a:lnTo>
                    <a:pt x="32096" y="188302"/>
                  </a:lnTo>
                  <a:lnTo>
                    <a:pt x="32096" y="188302"/>
                  </a:lnTo>
                  <a:lnTo>
                    <a:pt x="37400" y="190954"/>
                  </a:lnTo>
                  <a:lnTo>
                    <a:pt x="37400" y="188302"/>
                  </a:lnTo>
                  <a:lnTo>
                    <a:pt x="40043" y="188302"/>
                  </a:lnTo>
                  <a:lnTo>
                    <a:pt x="45347" y="193606"/>
                  </a:lnTo>
                  <a:lnTo>
                    <a:pt x="45347" y="190954"/>
                  </a:lnTo>
                  <a:lnTo>
                    <a:pt x="50642" y="201553"/>
                  </a:lnTo>
                  <a:lnTo>
                    <a:pt x="53294" y="204205"/>
                  </a:lnTo>
                  <a:lnTo>
                    <a:pt x="58597" y="201553"/>
                  </a:lnTo>
                  <a:lnTo>
                    <a:pt x="71839" y="204205"/>
                  </a:lnTo>
                  <a:lnTo>
                    <a:pt x="71839" y="206848"/>
                  </a:lnTo>
                  <a:lnTo>
                    <a:pt x="77143" y="206848"/>
                  </a:lnTo>
                  <a:lnTo>
                    <a:pt x="85090" y="209500"/>
                  </a:lnTo>
                  <a:lnTo>
                    <a:pt x="87742" y="206848"/>
                  </a:lnTo>
                  <a:lnTo>
                    <a:pt x="90393" y="209500"/>
                  </a:lnTo>
                  <a:lnTo>
                    <a:pt x="93037" y="206848"/>
                  </a:lnTo>
                  <a:lnTo>
                    <a:pt x="93037" y="204205"/>
                  </a:lnTo>
                  <a:lnTo>
                    <a:pt x="98340" y="204205"/>
                  </a:lnTo>
                  <a:lnTo>
                    <a:pt x="106287" y="198901"/>
                  </a:lnTo>
                  <a:lnTo>
                    <a:pt x="108938" y="198901"/>
                  </a:lnTo>
                  <a:lnTo>
                    <a:pt x="111588" y="196249"/>
                  </a:lnTo>
                  <a:lnTo>
                    <a:pt x="114238" y="198901"/>
                  </a:lnTo>
                  <a:lnTo>
                    <a:pt x="116888" y="196249"/>
                  </a:lnTo>
                  <a:lnTo>
                    <a:pt x="119537" y="198901"/>
                  </a:lnTo>
                  <a:lnTo>
                    <a:pt x="122187" y="198901"/>
                  </a:lnTo>
                  <a:lnTo>
                    <a:pt x="122187" y="198901"/>
                  </a:lnTo>
                  <a:lnTo>
                    <a:pt x="124836" y="201553"/>
                  </a:lnTo>
                  <a:lnTo>
                    <a:pt x="124836" y="204205"/>
                  </a:lnTo>
                  <a:lnTo>
                    <a:pt x="127486" y="204205"/>
                  </a:lnTo>
                  <a:lnTo>
                    <a:pt x="132786" y="206848"/>
                  </a:lnTo>
                  <a:lnTo>
                    <a:pt x="135435" y="206848"/>
                  </a:lnTo>
                  <a:lnTo>
                    <a:pt x="135435" y="209500"/>
                  </a:lnTo>
                  <a:lnTo>
                    <a:pt x="140734" y="209500"/>
                  </a:lnTo>
                  <a:lnTo>
                    <a:pt x="146034" y="212151"/>
                  </a:lnTo>
                  <a:lnTo>
                    <a:pt x="146034" y="214803"/>
                  </a:lnTo>
                  <a:lnTo>
                    <a:pt x="148684" y="214803"/>
                  </a:lnTo>
                  <a:lnTo>
                    <a:pt x="148684" y="217447"/>
                  </a:lnTo>
                  <a:lnTo>
                    <a:pt x="151333" y="214803"/>
                  </a:lnTo>
                  <a:lnTo>
                    <a:pt x="151333" y="217447"/>
                  </a:lnTo>
                  <a:lnTo>
                    <a:pt x="153983" y="217447"/>
                  </a:lnTo>
                  <a:lnTo>
                    <a:pt x="151333" y="220099"/>
                  </a:lnTo>
                  <a:lnTo>
                    <a:pt x="156632" y="217447"/>
                  </a:lnTo>
                  <a:lnTo>
                    <a:pt x="159283" y="220099"/>
                  </a:lnTo>
                  <a:lnTo>
                    <a:pt x="159283" y="217447"/>
                  </a:lnTo>
                  <a:lnTo>
                    <a:pt x="161932" y="217447"/>
                  </a:lnTo>
                  <a:lnTo>
                    <a:pt x="164582" y="214803"/>
                  </a:lnTo>
                  <a:lnTo>
                    <a:pt x="164582" y="217447"/>
                  </a:lnTo>
                  <a:lnTo>
                    <a:pt x="167231" y="217447"/>
                  </a:lnTo>
                  <a:lnTo>
                    <a:pt x="169881" y="214803"/>
                  </a:lnTo>
                  <a:lnTo>
                    <a:pt x="172531" y="214803"/>
                  </a:lnTo>
                  <a:lnTo>
                    <a:pt x="175181" y="212151"/>
                  </a:lnTo>
                  <a:lnTo>
                    <a:pt x="183130" y="214803"/>
                  </a:lnTo>
                  <a:lnTo>
                    <a:pt x="188430" y="212151"/>
                  </a:lnTo>
                  <a:lnTo>
                    <a:pt x="199028" y="212151"/>
                  </a:lnTo>
                  <a:lnTo>
                    <a:pt x="204328" y="212151"/>
                  </a:lnTo>
                  <a:lnTo>
                    <a:pt x="206977" y="212151"/>
                  </a:lnTo>
                  <a:lnTo>
                    <a:pt x="209627" y="214803"/>
                  </a:lnTo>
                  <a:lnTo>
                    <a:pt x="214926" y="212151"/>
                  </a:lnTo>
                  <a:lnTo>
                    <a:pt x="217576" y="214803"/>
                  </a:lnTo>
                  <a:lnTo>
                    <a:pt x="220226" y="214803"/>
                  </a:lnTo>
                  <a:lnTo>
                    <a:pt x="225525" y="214803"/>
                  </a:lnTo>
                  <a:lnTo>
                    <a:pt x="228174" y="214803"/>
                  </a:lnTo>
                  <a:lnTo>
                    <a:pt x="230824" y="217447"/>
                  </a:lnTo>
                  <a:lnTo>
                    <a:pt x="236124" y="217447"/>
                  </a:lnTo>
                  <a:lnTo>
                    <a:pt x="236124" y="220099"/>
                  </a:lnTo>
                  <a:lnTo>
                    <a:pt x="244072" y="214803"/>
                  </a:lnTo>
                  <a:lnTo>
                    <a:pt x="246723" y="220099"/>
                  </a:lnTo>
                  <a:lnTo>
                    <a:pt x="249372" y="214803"/>
                  </a:lnTo>
                  <a:lnTo>
                    <a:pt x="252022" y="214803"/>
                  </a:lnTo>
                  <a:lnTo>
                    <a:pt x="249372" y="217447"/>
                  </a:lnTo>
                  <a:lnTo>
                    <a:pt x="249372" y="220099"/>
                  </a:lnTo>
                  <a:lnTo>
                    <a:pt x="254672" y="220099"/>
                  </a:lnTo>
                  <a:lnTo>
                    <a:pt x="257321" y="222750"/>
                  </a:lnTo>
                  <a:lnTo>
                    <a:pt x="259971" y="222750"/>
                  </a:lnTo>
                  <a:lnTo>
                    <a:pt x="265271" y="222750"/>
                  </a:lnTo>
                  <a:lnTo>
                    <a:pt x="265271" y="225402"/>
                  </a:lnTo>
                  <a:lnTo>
                    <a:pt x="270570" y="225402"/>
                  </a:lnTo>
                  <a:lnTo>
                    <a:pt x="273219" y="228045"/>
                  </a:lnTo>
                  <a:lnTo>
                    <a:pt x="273219" y="225402"/>
                  </a:lnTo>
                  <a:lnTo>
                    <a:pt x="275869" y="228045"/>
                  </a:lnTo>
                  <a:lnTo>
                    <a:pt x="275869" y="228045"/>
                  </a:lnTo>
                  <a:lnTo>
                    <a:pt x="286468" y="228045"/>
                  </a:lnTo>
                  <a:lnTo>
                    <a:pt x="286468" y="230697"/>
                  </a:lnTo>
                  <a:lnTo>
                    <a:pt x="291768" y="230697"/>
                  </a:lnTo>
                  <a:lnTo>
                    <a:pt x="294417" y="230697"/>
                  </a:lnTo>
                  <a:lnTo>
                    <a:pt x="297067" y="230697"/>
                  </a:lnTo>
                  <a:lnTo>
                    <a:pt x="299716" y="233349"/>
                  </a:lnTo>
                  <a:lnTo>
                    <a:pt x="302366" y="230697"/>
                  </a:lnTo>
                  <a:lnTo>
                    <a:pt x="302366" y="233349"/>
                  </a:lnTo>
                  <a:lnTo>
                    <a:pt x="307666" y="230697"/>
                  </a:lnTo>
                  <a:lnTo>
                    <a:pt x="310315" y="230697"/>
                  </a:lnTo>
                  <a:lnTo>
                    <a:pt x="318264" y="228045"/>
                  </a:lnTo>
                  <a:lnTo>
                    <a:pt x="323564" y="230697"/>
                  </a:lnTo>
                  <a:lnTo>
                    <a:pt x="326214" y="233349"/>
                  </a:lnTo>
                  <a:lnTo>
                    <a:pt x="328863" y="230697"/>
                  </a:lnTo>
                  <a:lnTo>
                    <a:pt x="336813" y="236001"/>
                  </a:lnTo>
                  <a:lnTo>
                    <a:pt x="344761" y="238644"/>
                  </a:lnTo>
                  <a:lnTo>
                    <a:pt x="350061" y="236001"/>
                  </a:lnTo>
                  <a:lnTo>
                    <a:pt x="355360" y="238644"/>
                  </a:lnTo>
                  <a:lnTo>
                    <a:pt x="360659" y="238644"/>
                  </a:lnTo>
                  <a:lnTo>
                    <a:pt x="365959" y="236001"/>
                  </a:lnTo>
                  <a:lnTo>
                    <a:pt x="376557" y="236001"/>
                  </a:lnTo>
                  <a:lnTo>
                    <a:pt x="381857" y="241296"/>
                  </a:lnTo>
                  <a:lnTo>
                    <a:pt x="384507" y="241296"/>
                  </a:lnTo>
                  <a:lnTo>
                    <a:pt x="387157" y="241296"/>
                  </a:lnTo>
                  <a:lnTo>
                    <a:pt x="389806" y="241296"/>
                  </a:lnTo>
                  <a:lnTo>
                    <a:pt x="395106" y="241296"/>
                  </a:lnTo>
                  <a:lnTo>
                    <a:pt x="403055" y="236001"/>
                  </a:lnTo>
                  <a:lnTo>
                    <a:pt x="411004" y="238644"/>
                  </a:lnTo>
                  <a:lnTo>
                    <a:pt x="413654" y="236001"/>
                  </a:lnTo>
                  <a:lnTo>
                    <a:pt x="418953" y="233349"/>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1" name="Freeform: Shape 30">
              <a:extLst>
                <a:ext uri="{FF2B5EF4-FFF2-40B4-BE49-F238E27FC236}">
                  <a16:creationId xmlns:a16="http://schemas.microsoft.com/office/drawing/2014/main" id="{EF0E5DFE-406B-9413-62B0-910CE36843B3}"/>
                </a:ext>
              </a:extLst>
            </p:cNvPr>
            <p:cNvSpPr/>
            <p:nvPr/>
          </p:nvSpPr>
          <p:spPr>
            <a:xfrm flipV="1">
              <a:off x="5561051" y="2628306"/>
              <a:ext cx="177530" cy="264970"/>
            </a:xfrm>
            <a:custGeom>
              <a:avLst/>
              <a:gdLst>
                <a:gd name="connsiteX0" fmla="*/ 159282 w 177530"/>
                <a:gd name="connsiteY0" fmla="*/ 249324 h 264970"/>
                <a:gd name="connsiteX1" fmla="*/ 177830 w 177530"/>
                <a:gd name="connsiteY1" fmla="*/ 265222 h 264970"/>
                <a:gd name="connsiteX2" fmla="*/ 172531 w 177530"/>
                <a:gd name="connsiteY2" fmla="*/ 233425 h 264970"/>
                <a:gd name="connsiteX3" fmla="*/ 169880 w 177530"/>
                <a:gd name="connsiteY3" fmla="*/ 233425 h 264970"/>
                <a:gd name="connsiteX4" fmla="*/ 169880 w 177530"/>
                <a:gd name="connsiteY4" fmla="*/ 230775 h 264970"/>
                <a:gd name="connsiteX5" fmla="*/ 167231 w 177530"/>
                <a:gd name="connsiteY5" fmla="*/ 230775 h 264970"/>
                <a:gd name="connsiteX6" fmla="*/ 164581 w 177530"/>
                <a:gd name="connsiteY6" fmla="*/ 225476 h 264970"/>
                <a:gd name="connsiteX7" fmla="*/ 167231 w 177530"/>
                <a:gd name="connsiteY7" fmla="*/ 220177 h 264970"/>
                <a:gd name="connsiteX8" fmla="*/ 169880 w 177530"/>
                <a:gd name="connsiteY8" fmla="*/ 217527 h 264970"/>
                <a:gd name="connsiteX9" fmla="*/ 172531 w 177530"/>
                <a:gd name="connsiteY9" fmla="*/ 172482 h 264970"/>
                <a:gd name="connsiteX10" fmla="*/ 172531 w 177530"/>
                <a:gd name="connsiteY10" fmla="*/ 172482 h 264970"/>
                <a:gd name="connsiteX11" fmla="*/ 169880 w 177530"/>
                <a:gd name="connsiteY11" fmla="*/ 175132 h 264970"/>
                <a:gd name="connsiteX12" fmla="*/ 167231 w 177530"/>
                <a:gd name="connsiteY12" fmla="*/ 172482 h 264970"/>
                <a:gd name="connsiteX13" fmla="*/ 167231 w 177530"/>
                <a:gd name="connsiteY13" fmla="*/ 172482 h 264970"/>
                <a:gd name="connsiteX14" fmla="*/ 167231 w 177530"/>
                <a:gd name="connsiteY14" fmla="*/ 175132 h 264970"/>
                <a:gd name="connsiteX15" fmla="*/ 161932 w 177530"/>
                <a:gd name="connsiteY15" fmla="*/ 175132 h 264970"/>
                <a:gd name="connsiteX16" fmla="*/ 161932 w 177530"/>
                <a:gd name="connsiteY16" fmla="*/ 172482 h 264970"/>
                <a:gd name="connsiteX17" fmla="*/ 156633 w 177530"/>
                <a:gd name="connsiteY17" fmla="*/ 175132 h 264970"/>
                <a:gd name="connsiteX18" fmla="*/ 156633 w 177530"/>
                <a:gd name="connsiteY18" fmla="*/ 172482 h 264970"/>
                <a:gd name="connsiteX19" fmla="*/ 151333 w 177530"/>
                <a:gd name="connsiteY19" fmla="*/ 172482 h 264970"/>
                <a:gd name="connsiteX20" fmla="*/ 151333 w 177530"/>
                <a:gd name="connsiteY20" fmla="*/ 169832 h 264970"/>
                <a:gd name="connsiteX21" fmla="*/ 143384 w 177530"/>
                <a:gd name="connsiteY21" fmla="*/ 169832 h 264970"/>
                <a:gd name="connsiteX22" fmla="*/ 143384 w 177530"/>
                <a:gd name="connsiteY22" fmla="*/ 167182 h 264970"/>
                <a:gd name="connsiteX23" fmla="*/ 140734 w 177530"/>
                <a:gd name="connsiteY23" fmla="*/ 164533 h 264970"/>
                <a:gd name="connsiteX24" fmla="*/ 138084 w 177530"/>
                <a:gd name="connsiteY24" fmla="*/ 159234 h 264970"/>
                <a:gd name="connsiteX25" fmla="*/ 138084 w 177530"/>
                <a:gd name="connsiteY25" fmla="*/ 156583 h 264970"/>
                <a:gd name="connsiteX26" fmla="*/ 135435 w 177530"/>
                <a:gd name="connsiteY26" fmla="*/ 156583 h 264970"/>
                <a:gd name="connsiteX27" fmla="*/ 135435 w 177530"/>
                <a:gd name="connsiteY27" fmla="*/ 151284 h 264970"/>
                <a:gd name="connsiteX28" fmla="*/ 132785 w 177530"/>
                <a:gd name="connsiteY28" fmla="*/ 151284 h 264970"/>
                <a:gd name="connsiteX29" fmla="*/ 132785 w 177530"/>
                <a:gd name="connsiteY29" fmla="*/ 153934 h 264970"/>
                <a:gd name="connsiteX30" fmla="*/ 130136 w 177530"/>
                <a:gd name="connsiteY30" fmla="*/ 153934 h 264970"/>
                <a:gd name="connsiteX31" fmla="*/ 127486 w 177530"/>
                <a:gd name="connsiteY31" fmla="*/ 153934 h 264970"/>
                <a:gd name="connsiteX32" fmla="*/ 127486 w 177530"/>
                <a:gd name="connsiteY32" fmla="*/ 151284 h 264970"/>
                <a:gd name="connsiteX33" fmla="*/ 124836 w 177530"/>
                <a:gd name="connsiteY33" fmla="*/ 151284 h 264970"/>
                <a:gd name="connsiteX34" fmla="*/ 122186 w 177530"/>
                <a:gd name="connsiteY34" fmla="*/ 145985 h 264970"/>
                <a:gd name="connsiteX35" fmla="*/ 122186 w 177530"/>
                <a:gd name="connsiteY35" fmla="*/ 140685 h 264970"/>
                <a:gd name="connsiteX36" fmla="*/ 119537 w 177530"/>
                <a:gd name="connsiteY36" fmla="*/ 138036 h 264970"/>
                <a:gd name="connsiteX37" fmla="*/ 116887 w 177530"/>
                <a:gd name="connsiteY37" fmla="*/ 132737 h 264970"/>
                <a:gd name="connsiteX38" fmla="*/ 111587 w 177530"/>
                <a:gd name="connsiteY38" fmla="*/ 132737 h 264970"/>
                <a:gd name="connsiteX39" fmla="*/ 103638 w 177530"/>
                <a:gd name="connsiteY39" fmla="*/ 130087 h 264970"/>
                <a:gd name="connsiteX40" fmla="*/ 106288 w 177530"/>
                <a:gd name="connsiteY40" fmla="*/ 122138 h 264970"/>
                <a:gd name="connsiteX41" fmla="*/ 103638 w 177530"/>
                <a:gd name="connsiteY41" fmla="*/ 122138 h 264970"/>
                <a:gd name="connsiteX42" fmla="*/ 103638 w 177530"/>
                <a:gd name="connsiteY42" fmla="*/ 116839 h 264970"/>
                <a:gd name="connsiteX43" fmla="*/ 100989 w 177530"/>
                <a:gd name="connsiteY43" fmla="*/ 114188 h 264970"/>
                <a:gd name="connsiteX44" fmla="*/ 100989 w 177530"/>
                <a:gd name="connsiteY44" fmla="*/ 42647 h 264970"/>
                <a:gd name="connsiteX45" fmla="*/ 98339 w 177530"/>
                <a:gd name="connsiteY45" fmla="*/ 42647 h 264970"/>
                <a:gd name="connsiteX46" fmla="*/ 95689 w 177530"/>
                <a:gd name="connsiteY46" fmla="*/ 45297 h 264970"/>
                <a:gd name="connsiteX47" fmla="*/ 93039 w 177530"/>
                <a:gd name="connsiteY47" fmla="*/ 47946 h 264970"/>
                <a:gd name="connsiteX48" fmla="*/ 90390 w 177530"/>
                <a:gd name="connsiteY48" fmla="*/ 47946 h 264970"/>
                <a:gd name="connsiteX49" fmla="*/ 87740 w 177530"/>
                <a:gd name="connsiteY49" fmla="*/ 45297 h 264970"/>
                <a:gd name="connsiteX50" fmla="*/ 87740 w 177530"/>
                <a:gd name="connsiteY50" fmla="*/ 45297 h 264970"/>
                <a:gd name="connsiteX51" fmla="*/ 79791 w 177530"/>
                <a:gd name="connsiteY51" fmla="*/ 39997 h 264970"/>
                <a:gd name="connsiteX52" fmla="*/ 77141 w 177530"/>
                <a:gd name="connsiteY52" fmla="*/ 39997 h 264970"/>
                <a:gd name="connsiteX53" fmla="*/ 71842 w 177530"/>
                <a:gd name="connsiteY53" fmla="*/ 37347 h 264970"/>
                <a:gd name="connsiteX54" fmla="*/ 71842 w 177530"/>
                <a:gd name="connsiteY54" fmla="*/ 34697 h 264970"/>
                <a:gd name="connsiteX55" fmla="*/ 63893 w 177530"/>
                <a:gd name="connsiteY55" fmla="*/ 32048 h 264970"/>
                <a:gd name="connsiteX56" fmla="*/ 61243 w 177530"/>
                <a:gd name="connsiteY56" fmla="*/ 32048 h 264970"/>
                <a:gd name="connsiteX57" fmla="*/ 58594 w 177530"/>
                <a:gd name="connsiteY57" fmla="*/ 29398 h 264970"/>
                <a:gd name="connsiteX58" fmla="*/ 53294 w 177530"/>
                <a:gd name="connsiteY58" fmla="*/ 26749 h 264970"/>
                <a:gd name="connsiteX59" fmla="*/ 53294 w 177530"/>
                <a:gd name="connsiteY59" fmla="*/ 29398 h 264970"/>
                <a:gd name="connsiteX60" fmla="*/ 50644 w 177530"/>
                <a:gd name="connsiteY60" fmla="*/ 29398 h 264970"/>
                <a:gd name="connsiteX61" fmla="*/ 45345 w 177530"/>
                <a:gd name="connsiteY61" fmla="*/ 26749 h 264970"/>
                <a:gd name="connsiteX62" fmla="*/ 40046 w 177530"/>
                <a:gd name="connsiteY62" fmla="*/ 26749 h 264970"/>
                <a:gd name="connsiteX63" fmla="*/ 40046 w 177530"/>
                <a:gd name="connsiteY63" fmla="*/ 24098 h 264970"/>
                <a:gd name="connsiteX64" fmla="*/ 34746 w 177530"/>
                <a:gd name="connsiteY64" fmla="*/ 24098 h 264970"/>
                <a:gd name="connsiteX65" fmla="*/ 32096 w 177530"/>
                <a:gd name="connsiteY65" fmla="*/ 18799 h 264970"/>
                <a:gd name="connsiteX66" fmla="*/ 26797 w 177530"/>
                <a:gd name="connsiteY66" fmla="*/ 18799 h 264970"/>
                <a:gd name="connsiteX67" fmla="*/ 24147 w 177530"/>
                <a:gd name="connsiteY67" fmla="*/ 13500 h 264970"/>
                <a:gd name="connsiteX68" fmla="*/ 21497 w 177530"/>
                <a:gd name="connsiteY68" fmla="*/ 13500 h 264970"/>
                <a:gd name="connsiteX69" fmla="*/ 18848 w 177530"/>
                <a:gd name="connsiteY69" fmla="*/ 8200 h 264970"/>
                <a:gd name="connsiteX70" fmla="*/ 16198 w 177530"/>
                <a:gd name="connsiteY70" fmla="*/ 252 h 264970"/>
                <a:gd name="connsiteX71" fmla="*/ 16198 w 177530"/>
                <a:gd name="connsiteY71" fmla="*/ 2901 h 264970"/>
                <a:gd name="connsiteX72" fmla="*/ 16198 w 177530"/>
                <a:gd name="connsiteY72" fmla="*/ 16150 h 264970"/>
                <a:gd name="connsiteX73" fmla="*/ 13549 w 177530"/>
                <a:gd name="connsiteY73" fmla="*/ 18799 h 264970"/>
                <a:gd name="connsiteX74" fmla="*/ 13549 w 177530"/>
                <a:gd name="connsiteY74" fmla="*/ 26749 h 264970"/>
                <a:gd name="connsiteX75" fmla="*/ 16198 w 177530"/>
                <a:gd name="connsiteY75" fmla="*/ 32048 h 264970"/>
                <a:gd name="connsiteX76" fmla="*/ 10899 w 177530"/>
                <a:gd name="connsiteY76" fmla="*/ 34697 h 264970"/>
                <a:gd name="connsiteX77" fmla="*/ 10899 w 177530"/>
                <a:gd name="connsiteY77" fmla="*/ 37347 h 264970"/>
                <a:gd name="connsiteX78" fmla="*/ 8249 w 177530"/>
                <a:gd name="connsiteY78" fmla="*/ 42647 h 264970"/>
                <a:gd name="connsiteX79" fmla="*/ 5599 w 177530"/>
                <a:gd name="connsiteY79" fmla="*/ 50596 h 264970"/>
                <a:gd name="connsiteX80" fmla="*/ 13549 w 177530"/>
                <a:gd name="connsiteY80" fmla="*/ 63844 h 264970"/>
                <a:gd name="connsiteX81" fmla="*/ 13549 w 177530"/>
                <a:gd name="connsiteY81" fmla="*/ 66494 h 264970"/>
                <a:gd name="connsiteX82" fmla="*/ 13549 w 177530"/>
                <a:gd name="connsiteY82" fmla="*/ 66494 h 264970"/>
                <a:gd name="connsiteX83" fmla="*/ 8249 w 177530"/>
                <a:gd name="connsiteY83" fmla="*/ 66494 h 264970"/>
                <a:gd name="connsiteX84" fmla="*/ 8249 w 177530"/>
                <a:gd name="connsiteY84" fmla="*/ 71793 h 264970"/>
                <a:gd name="connsiteX85" fmla="*/ 10899 w 177530"/>
                <a:gd name="connsiteY85" fmla="*/ 77093 h 264970"/>
                <a:gd name="connsiteX86" fmla="*/ 8249 w 177530"/>
                <a:gd name="connsiteY86" fmla="*/ 79742 h 264970"/>
                <a:gd name="connsiteX87" fmla="*/ 8249 w 177530"/>
                <a:gd name="connsiteY87" fmla="*/ 85042 h 264970"/>
                <a:gd name="connsiteX88" fmla="*/ 5599 w 177530"/>
                <a:gd name="connsiteY88" fmla="*/ 90341 h 264970"/>
                <a:gd name="connsiteX89" fmla="*/ 5599 w 177530"/>
                <a:gd name="connsiteY89" fmla="*/ 92991 h 264970"/>
                <a:gd name="connsiteX90" fmla="*/ 5599 w 177530"/>
                <a:gd name="connsiteY90" fmla="*/ 95640 h 264970"/>
                <a:gd name="connsiteX91" fmla="*/ 5599 w 177530"/>
                <a:gd name="connsiteY91" fmla="*/ 100940 h 264970"/>
                <a:gd name="connsiteX92" fmla="*/ 2950 w 177530"/>
                <a:gd name="connsiteY92" fmla="*/ 100940 h 264970"/>
                <a:gd name="connsiteX93" fmla="*/ 300 w 177530"/>
                <a:gd name="connsiteY93" fmla="*/ 103590 h 264970"/>
                <a:gd name="connsiteX94" fmla="*/ 2950 w 177530"/>
                <a:gd name="connsiteY94" fmla="*/ 106240 h 264970"/>
                <a:gd name="connsiteX95" fmla="*/ 2950 w 177530"/>
                <a:gd name="connsiteY95" fmla="*/ 108889 h 264970"/>
                <a:gd name="connsiteX96" fmla="*/ 5599 w 177530"/>
                <a:gd name="connsiteY96" fmla="*/ 108889 h 264970"/>
                <a:gd name="connsiteX97" fmla="*/ 5599 w 177530"/>
                <a:gd name="connsiteY97" fmla="*/ 111539 h 264970"/>
                <a:gd name="connsiteX98" fmla="*/ 5599 w 177530"/>
                <a:gd name="connsiteY98" fmla="*/ 114188 h 264970"/>
                <a:gd name="connsiteX99" fmla="*/ 2950 w 177530"/>
                <a:gd name="connsiteY99" fmla="*/ 114188 h 264970"/>
                <a:gd name="connsiteX100" fmla="*/ 300 w 177530"/>
                <a:gd name="connsiteY100" fmla="*/ 119488 h 264970"/>
                <a:gd name="connsiteX101" fmla="*/ 300 w 177530"/>
                <a:gd name="connsiteY101" fmla="*/ 124787 h 264970"/>
                <a:gd name="connsiteX102" fmla="*/ 2950 w 177530"/>
                <a:gd name="connsiteY102" fmla="*/ 124787 h 264970"/>
                <a:gd name="connsiteX103" fmla="*/ 2950 w 177530"/>
                <a:gd name="connsiteY103" fmla="*/ 127437 h 264970"/>
                <a:gd name="connsiteX104" fmla="*/ 300 w 177530"/>
                <a:gd name="connsiteY104" fmla="*/ 130087 h 264970"/>
                <a:gd name="connsiteX105" fmla="*/ 300 w 177530"/>
                <a:gd name="connsiteY105" fmla="*/ 130087 h 264970"/>
                <a:gd name="connsiteX106" fmla="*/ 2950 w 177530"/>
                <a:gd name="connsiteY106" fmla="*/ 130087 h 264970"/>
                <a:gd name="connsiteX107" fmla="*/ 2950 w 177530"/>
                <a:gd name="connsiteY107" fmla="*/ 130087 h 264970"/>
                <a:gd name="connsiteX108" fmla="*/ 300 w 177530"/>
                <a:gd name="connsiteY108" fmla="*/ 135386 h 264970"/>
                <a:gd name="connsiteX109" fmla="*/ 2950 w 177530"/>
                <a:gd name="connsiteY109" fmla="*/ 138036 h 264970"/>
                <a:gd name="connsiteX110" fmla="*/ 5599 w 177530"/>
                <a:gd name="connsiteY110" fmla="*/ 140685 h 264970"/>
                <a:gd name="connsiteX111" fmla="*/ 2950 w 177530"/>
                <a:gd name="connsiteY111" fmla="*/ 140685 h 264970"/>
                <a:gd name="connsiteX112" fmla="*/ 5599 w 177530"/>
                <a:gd name="connsiteY112" fmla="*/ 145985 h 264970"/>
                <a:gd name="connsiteX113" fmla="*/ 8249 w 177530"/>
                <a:gd name="connsiteY113" fmla="*/ 145985 h 264970"/>
                <a:gd name="connsiteX114" fmla="*/ 8249 w 177530"/>
                <a:gd name="connsiteY114" fmla="*/ 143335 h 264970"/>
                <a:gd name="connsiteX115" fmla="*/ 10899 w 177530"/>
                <a:gd name="connsiteY115" fmla="*/ 143335 h 264970"/>
                <a:gd name="connsiteX116" fmla="*/ 13549 w 177530"/>
                <a:gd name="connsiteY116" fmla="*/ 143335 h 264970"/>
                <a:gd name="connsiteX117" fmla="*/ 18848 w 177530"/>
                <a:gd name="connsiteY117" fmla="*/ 140685 h 264970"/>
                <a:gd name="connsiteX118" fmla="*/ 29447 w 177530"/>
                <a:gd name="connsiteY118" fmla="*/ 145985 h 264970"/>
                <a:gd name="connsiteX119" fmla="*/ 37395 w 177530"/>
                <a:gd name="connsiteY119" fmla="*/ 145985 h 264970"/>
                <a:gd name="connsiteX120" fmla="*/ 37395 w 177530"/>
                <a:gd name="connsiteY120" fmla="*/ 145985 h 264970"/>
                <a:gd name="connsiteX121" fmla="*/ 40046 w 177530"/>
                <a:gd name="connsiteY121" fmla="*/ 145985 h 264970"/>
                <a:gd name="connsiteX122" fmla="*/ 42695 w 177530"/>
                <a:gd name="connsiteY122" fmla="*/ 145985 h 264970"/>
                <a:gd name="connsiteX123" fmla="*/ 42695 w 177530"/>
                <a:gd name="connsiteY123" fmla="*/ 148635 h 264970"/>
                <a:gd name="connsiteX124" fmla="*/ 45345 w 177530"/>
                <a:gd name="connsiteY124" fmla="*/ 151284 h 264970"/>
                <a:gd name="connsiteX125" fmla="*/ 47995 w 177530"/>
                <a:gd name="connsiteY125" fmla="*/ 151284 h 264970"/>
                <a:gd name="connsiteX126" fmla="*/ 50644 w 177530"/>
                <a:gd name="connsiteY126" fmla="*/ 151284 h 264970"/>
                <a:gd name="connsiteX127" fmla="*/ 53294 w 177530"/>
                <a:gd name="connsiteY127" fmla="*/ 151284 h 264970"/>
                <a:gd name="connsiteX128" fmla="*/ 55944 w 177530"/>
                <a:gd name="connsiteY128" fmla="*/ 153934 h 264970"/>
                <a:gd name="connsiteX129" fmla="*/ 58594 w 177530"/>
                <a:gd name="connsiteY129" fmla="*/ 151284 h 264970"/>
                <a:gd name="connsiteX130" fmla="*/ 61243 w 177530"/>
                <a:gd name="connsiteY130" fmla="*/ 153934 h 264970"/>
                <a:gd name="connsiteX131" fmla="*/ 63893 w 177530"/>
                <a:gd name="connsiteY131" fmla="*/ 153934 h 264970"/>
                <a:gd name="connsiteX132" fmla="*/ 66542 w 177530"/>
                <a:gd name="connsiteY132" fmla="*/ 156583 h 264970"/>
                <a:gd name="connsiteX133" fmla="*/ 69193 w 177530"/>
                <a:gd name="connsiteY133" fmla="*/ 159234 h 264970"/>
                <a:gd name="connsiteX134" fmla="*/ 71842 w 177530"/>
                <a:gd name="connsiteY134" fmla="*/ 161883 h 264970"/>
                <a:gd name="connsiteX135" fmla="*/ 74492 w 177530"/>
                <a:gd name="connsiteY135" fmla="*/ 164533 h 264970"/>
                <a:gd name="connsiteX136" fmla="*/ 74492 w 177530"/>
                <a:gd name="connsiteY136" fmla="*/ 167182 h 264970"/>
                <a:gd name="connsiteX137" fmla="*/ 74492 w 177530"/>
                <a:gd name="connsiteY137" fmla="*/ 167182 h 264970"/>
                <a:gd name="connsiteX138" fmla="*/ 77141 w 177530"/>
                <a:gd name="connsiteY138" fmla="*/ 175132 h 264970"/>
                <a:gd name="connsiteX139" fmla="*/ 77141 w 177530"/>
                <a:gd name="connsiteY139" fmla="*/ 177782 h 264970"/>
                <a:gd name="connsiteX140" fmla="*/ 79791 w 177530"/>
                <a:gd name="connsiteY140" fmla="*/ 183081 h 264970"/>
                <a:gd name="connsiteX141" fmla="*/ 85091 w 177530"/>
                <a:gd name="connsiteY141" fmla="*/ 185730 h 264970"/>
                <a:gd name="connsiteX142" fmla="*/ 82441 w 177530"/>
                <a:gd name="connsiteY142" fmla="*/ 191030 h 264970"/>
                <a:gd name="connsiteX143" fmla="*/ 82441 w 177530"/>
                <a:gd name="connsiteY143" fmla="*/ 196329 h 264970"/>
                <a:gd name="connsiteX144" fmla="*/ 85091 w 177530"/>
                <a:gd name="connsiteY144" fmla="*/ 196329 h 264970"/>
                <a:gd name="connsiteX145" fmla="*/ 85091 w 177530"/>
                <a:gd name="connsiteY145" fmla="*/ 198979 h 264970"/>
                <a:gd name="connsiteX146" fmla="*/ 85091 w 177530"/>
                <a:gd name="connsiteY146" fmla="*/ 201628 h 264970"/>
                <a:gd name="connsiteX147" fmla="*/ 85091 w 177530"/>
                <a:gd name="connsiteY147" fmla="*/ 201628 h 264970"/>
                <a:gd name="connsiteX148" fmla="*/ 87740 w 177530"/>
                <a:gd name="connsiteY148" fmla="*/ 201628 h 264970"/>
                <a:gd name="connsiteX149" fmla="*/ 87740 w 177530"/>
                <a:gd name="connsiteY149" fmla="*/ 204279 h 264970"/>
                <a:gd name="connsiteX150" fmla="*/ 90390 w 177530"/>
                <a:gd name="connsiteY150" fmla="*/ 204279 h 264970"/>
                <a:gd name="connsiteX151" fmla="*/ 90390 w 177530"/>
                <a:gd name="connsiteY151" fmla="*/ 209578 h 264970"/>
                <a:gd name="connsiteX152" fmla="*/ 93039 w 177530"/>
                <a:gd name="connsiteY152" fmla="*/ 206928 h 264970"/>
                <a:gd name="connsiteX153" fmla="*/ 93039 w 177530"/>
                <a:gd name="connsiteY153" fmla="*/ 212227 h 264970"/>
                <a:gd name="connsiteX154" fmla="*/ 93039 w 177530"/>
                <a:gd name="connsiteY154" fmla="*/ 212227 h 264970"/>
                <a:gd name="connsiteX155" fmla="*/ 93039 w 177530"/>
                <a:gd name="connsiteY155" fmla="*/ 220177 h 264970"/>
                <a:gd name="connsiteX156" fmla="*/ 100989 w 177530"/>
                <a:gd name="connsiteY156" fmla="*/ 220177 h 264970"/>
                <a:gd name="connsiteX157" fmla="*/ 100989 w 177530"/>
                <a:gd name="connsiteY157" fmla="*/ 217527 h 264970"/>
                <a:gd name="connsiteX158" fmla="*/ 111587 w 177530"/>
                <a:gd name="connsiteY158" fmla="*/ 217527 h 264970"/>
                <a:gd name="connsiteX159" fmla="*/ 111587 w 177530"/>
                <a:gd name="connsiteY159" fmla="*/ 222826 h 264970"/>
                <a:gd name="connsiteX160" fmla="*/ 122186 w 177530"/>
                <a:gd name="connsiteY160" fmla="*/ 222826 h 264970"/>
                <a:gd name="connsiteX161" fmla="*/ 127486 w 177530"/>
                <a:gd name="connsiteY161" fmla="*/ 222826 h 264970"/>
                <a:gd name="connsiteX162" fmla="*/ 127486 w 177530"/>
                <a:gd name="connsiteY162" fmla="*/ 220177 h 264970"/>
                <a:gd name="connsiteX163" fmla="*/ 135435 w 177530"/>
                <a:gd name="connsiteY163" fmla="*/ 220177 h 264970"/>
                <a:gd name="connsiteX164" fmla="*/ 135435 w 177530"/>
                <a:gd name="connsiteY164" fmla="*/ 222826 h 264970"/>
                <a:gd name="connsiteX165" fmla="*/ 138084 w 177530"/>
                <a:gd name="connsiteY165" fmla="*/ 222826 h 264970"/>
                <a:gd name="connsiteX166" fmla="*/ 138084 w 177530"/>
                <a:gd name="connsiteY166" fmla="*/ 233425 h 264970"/>
                <a:gd name="connsiteX167" fmla="*/ 140734 w 177530"/>
                <a:gd name="connsiteY167" fmla="*/ 233425 h 264970"/>
                <a:gd name="connsiteX168" fmla="*/ 140734 w 177530"/>
                <a:gd name="connsiteY168" fmla="*/ 236075 h 264970"/>
                <a:gd name="connsiteX169" fmla="*/ 146034 w 177530"/>
                <a:gd name="connsiteY169" fmla="*/ 236075 h 264970"/>
                <a:gd name="connsiteX170" fmla="*/ 146034 w 177530"/>
                <a:gd name="connsiteY170" fmla="*/ 238725 h 264970"/>
                <a:gd name="connsiteX171" fmla="*/ 148683 w 177530"/>
                <a:gd name="connsiteY171" fmla="*/ 238725 h 264970"/>
                <a:gd name="connsiteX172" fmla="*/ 148683 w 177530"/>
                <a:gd name="connsiteY172" fmla="*/ 244024 h 264970"/>
                <a:gd name="connsiteX173" fmla="*/ 156633 w 177530"/>
                <a:gd name="connsiteY173" fmla="*/ 244024 h 264970"/>
                <a:gd name="connsiteX174" fmla="*/ 159282 w 177530"/>
                <a:gd name="connsiteY174" fmla="*/ 249324 h 26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77530" h="264970">
                  <a:moveTo>
                    <a:pt x="159282" y="249324"/>
                  </a:moveTo>
                  <a:lnTo>
                    <a:pt x="177830" y="265222"/>
                  </a:lnTo>
                  <a:lnTo>
                    <a:pt x="172531" y="233425"/>
                  </a:lnTo>
                  <a:lnTo>
                    <a:pt x="169880" y="233425"/>
                  </a:lnTo>
                  <a:lnTo>
                    <a:pt x="169880" y="230775"/>
                  </a:lnTo>
                  <a:lnTo>
                    <a:pt x="167231" y="230775"/>
                  </a:lnTo>
                  <a:lnTo>
                    <a:pt x="164581" y="225476"/>
                  </a:lnTo>
                  <a:lnTo>
                    <a:pt x="167231" y="220177"/>
                  </a:lnTo>
                  <a:lnTo>
                    <a:pt x="169880" y="217527"/>
                  </a:lnTo>
                  <a:lnTo>
                    <a:pt x="172531" y="172482"/>
                  </a:lnTo>
                  <a:lnTo>
                    <a:pt x="172531" y="172482"/>
                  </a:lnTo>
                  <a:lnTo>
                    <a:pt x="169880" y="175132"/>
                  </a:lnTo>
                  <a:lnTo>
                    <a:pt x="167231" y="172482"/>
                  </a:lnTo>
                  <a:lnTo>
                    <a:pt x="167231" y="172482"/>
                  </a:lnTo>
                  <a:lnTo>
                    <a:pt x="167231" y="175132"/>
                  </a:lnTo>
                  <a:lnTo>
                    <a:pt x="161932" y="175132"/>
                  </a:lnTo>
                  <a:lnTo>
                    <a:pt x="161932" y="172482"/>
                  </a:lnTo>
                  <a:lnTo>
                    <a:pt x="156633" y="175132"/>
                  </a:lnTo>
                  <a:lnTo>
                    <a:pt x="156633" y="172482"/>
                  </a:lnTo>
                  <a:lnTo>
                    <a:pt x="151333" y="172482"/>
                  </a:lnTo>
                  <a:lnTo>
                    <a:pt x="151333" y="169832"/>
                  </a:lnTo>
                  <a:lnTo>
                    <a:pt x="143384" y="169832"/>
                  </a:lnTo>
                  <a:lnTo>
                    <a:pt x="143384" y="167182"/>
                  </a:lnTo>
                  <a:lnTo>
                    <a:pt x="140734" y="164533"/>
                  </a:lnTo>
                  <a:lnTo>
                    <a:pt x="138084" y="159234"/>
                  </a:lnTo>
                  <a:lnTo>
                    <a:pt x="138084" y="156583"/>
                  </a:lnTo>
                  <a:lnTo>
                    <a:pt x="135435" y="156583"/>
                  </a:lnTo>
                  <a:lnTo>
                    <a:pt x="135435" y="151284"/>
                  </a:lnTo>
                  <a:lnTo>
                    <a:pt x="132785" y="151284"/>
                  </a:lnTo>
                  <a:lnTo>
                    <a:pt x="132785" y="153934"/>
                  </a:lnTo>
                  <a:lnTo>
                    <a:pt x="130136" y="153934"/>
                  </a:lnTo>
                  <a:lnTo>
                    <a:pt x="127486" y="153934"/>
                  </a:lnTo>
                  <a:lnTo>
                    <a:pt x="127486" y="151284"/>
                  </a:lnTo>
                  <a:lnTo>
                    <a:pt x="124836" y="151284"/>
                  </a:lnTo>
                  <a:lnTo>
                    <a:pt x="122186" y="145985"/>
                  </a:lnTo>
                  <a:lnTo>
                    <a:pt x="122186" y="140685"/>
                  </a:lnTo>
                  <a:lnTo>
                    <a:pt x="119537" y="138036"/>
                  </a:lnTo>
                  <a:lnTo>
                    <a:pt x="116887" y="132737"/>
                  </a:lnTo>
                  <a:lnTo>
                    <a:pt x="111587" y="132737"/>
                  </a:lnTo>
                  <a:lnTo>
                    <a:pt x="103638" y="130087"/>
                  </a:lnTo>
                  <a:lnTo>
                    <a:pt x="106288" y="122138"/>
                  </a:lnTo>
                  <a:lnTo>
                    <a:pt x="103638" y="122138"/>
                  </a:lnTo>
                  <a:lnTo>
                    <a:pt x="103638" y="116839"/>
                  </a:lnTo>
                  <a:lnTo>
                    <a:pt x="100989" y="114188"/>
                  </a:lnTo>
                  <a:lnTo>
                    <a:pt x="100989" y="42647"/>
                  </a:lnTo>
                  <a:lnTo>
                    <a:pt x="98339" y="42647"/>
                  </a:lnTo>
                  <a:lnTo>
                    <a:pt x="95689" y="45297"/>
                  </a:lnTo>
                  <a:lnTo>
                    <a:pt x="93039" y="47946"/>
                  </a:lnTo>
                  <a:lnTo>
                    <a:pt x="90390" y="47946"/>
                  </a:lnTo>
                  <a:lnTo>
                    <a:pt x="87740" y="45297"/>
                  </a:lnTo>
                  <a:lnTo>
                    <a:pt x="87740" y="45297"/>
                  </a:lnTo>
                  <a:lnTo>
                    <a:pt x="79791" y="39997"/>
                  </a:lnTo>
                  <a:lnTo>
                    <a:pt x="77141" y="39997"/>
                  </a:lnTo>
                  <a:lnTo>
                    <a:pt x="71842" y="37347"/>
                  </a:lnTo>
                  <a:lnTo>
                    <a:pt x="71842" y="34697"/>
                  </a:lnTo>
                  <a:lnTo>
                    <a:pt x="63893" y="32048"/>
                  </a:lnTo>
                  <a:lnTo>
                    <a:pt x="61243" y="32048"/>
                  </a:lnTo>
                  <a:lnTo>
                    <a:pt x="58594" y="29398"/>
                  </a:lnTo>
                  <a:lnTo>
                    <a:pt x="53294" y="26749"/>
                  </a:lnTo>
                  <a:lnTo>
                    <a:pt x="53294" y="29398"/>
                  </a:lnTo>
                  <a:lnTo>
                    <a:pt x="50644" y="29398"/>
                  </a:lnTo>
                  <a:lnTo>
                    <a:pt x="45345" y="26749"/>
                  </a:lnTo>
                  <a:lnTo>
                    <a:pt x="40046" y="26749"/>
                  </a:lnTo>
                  <a:lnTo>
                    <a:pt x="40046" y="24098"/>
                  </a:lnTo>
                  <a:lnTo>
                    <a:pt x="34746" y="24098"/>
                  </a:lnTo>
                  <a:lnTo>
                    <a:pt x="32096" y="18799"/>
                  </a:lnTo>
                  <a:lnTo>
                    <a:pt x="26797" y="18799"/>
                  </a:lnTo>
                  <a:lnTo>
                    <a:pt x="24147" y="13500"/>
                  </a:lnTo>
                  <a:lnTo>
                    <a:pt x="21497" y="13500"/>
                  </a:lnTo>
                  <a:lnTo>
                    <a:pt x="18848" y="8200"/>
                  </a:lnTo>
                  <a:lnTo>
                    <a:pt x="16198" y="252"/>
                  </a:lnTo>
                  <a:lnTo>
                    <a:pt x="16198" y="2901"/>
                  </a:lnTo>
                  <a:lnTo>
                    <a:pt x="16198" y="16150"/>
                  </a:lnTo>
                  <a:lnTo>
                    <a:pt x="13549" y="18799"/>
                  </a:lnTo>
                  <a:lnTo>
                    <a:pt x="13549" y="26749"/>
                  </a:lnTo>
                  <a:lnTo>
                    <a:pt x="16198" y="32048"/>
                  </a:lnTo>
                  <a:lnTo>
                    <a:pt x="10899" y="34697"/>
                  </a:lnTo>
                  <a:lnTo>
                    <a:pt x="10899" y="37347"/>
                  </a:lnTo>
                  <a:lnTo>
                    <a:pt x="8249" y="42647"/>
                  </a:lnTo>
                  <a:lnTo>
                    <a:pt x="5599" y="50596"/>
                  </a:lnTo>
                  <a:lnTo>
                    <a:pt x="13549" y="63844"/>
                  </a:lnTo>
                  <a:lnTo>
                    <a:pt x="13549" y="66494"/>
                  </a:lnTo>
                  <a:lnTo>
                    <a:pt x="13549" y="66494"/>
                  </a:lnTo>
                  <a:lnTo>
                    <a:pt x="8249" y="66494"/>
                  </a:lnTo>
                  <a:lnTo>
                    <a:pt x="8249" y="71793"/>
                  </a:lnTo>
                  <a:lnTo>
                    <a:pt x="10899" y="77093"/>
                  </a:lnTo>
                  <a:lnTo>
                    <a:pt x="8249" y="79742"/>
                  </a:lnTo>
                  <a:lnTo>
                    <a:pt x="8249" y="85042"/>
                  </a:lnTo>
                  <a:lnTo>
                    <a:pt x="5599" y="90341"/>
                  </a:lnTo>
                  <a:lnTo>
                    <a:pt x="5599" y="92991"/>
                  </a:lnTo>
                  <a:lnTo>
                    <a:pt x="5599" y="95640"/>
                  </a:lnTo>
                  <a:lnTo>
                    <a:pt x="5599" y="100940"/>
                  </a:lnTo>
                  <a:lnTo>
                    <a:pt x="2950" y="100940"/>
                  </a:lnTo>
                  <a:lnTo>
                    <a:pt x="300" y="103590"/>
                  </a:lnTo>
                  <a:lnTo>
                    <a:pt x="2950" y="106240"/>
                  </a:lnTo>
                  <a:lnTo>
                    <a:pt x="2950" y="108889"/>
                  </a:lnTo>
                  <a:lnTo>
                    <a:pt x="5599" y="108889"/>
                  </a:lnTo>
                  <a:lnTo>
                    <a:pt x="5599" y="111539"/>
                  </a:lnTo>
                  <a:lnTo>
                    <a:pt x="5599" y="114188"/>
                  </a:lnTo>
                  <a:lnTo>
                    <a:pt x="2950" y="114188"/>
                  </a:lnTo>
                  <a:lnTo>
                    <a:pt x="300" y="119488"/>
                  </a:lnTo>
                  <a:lnTo>
                    <a:pt x="300" y="124787"/>
                  </a:lnTo>
                  <a:lnTo>
                    <a:pt x="2950" y="124787"/>
                  </a:lnTo>
                  <a:lnTo>
                    <a:pt x="2950" y="127437"/>
                  </a:lnTo>
                  <a:lnTo>
                    <a:pt x="300" y="130087"/>
                  </a:lnTo>
                  <a:lnTo>
                    <a:pt x="300" y="130087"/>
                  </a:lnTo>
                  <a:lnTo>
                    <a:pt x="2950" y="130087"/>
                  </a:lnTo>
                  <a:lnTo>
                    <a:pt x="2950" y="130087"/>
                  </a:lnTo>
                  <a:lnTo>
                    <a:pt x="300" y="135386"/>
                  </a:lnTo>
                  <a:lnTo>
                    <a:pt x="2950" y="138036"/>
                  </a:lnTo>
                  <a:lnTo>
                    <a:pt x="5599" y="140685"/>
                  </a:lnTo>
                  <a:lnTo>
                    <a:pt x="2950" y="140685"/>
                  </a:lnTo>
                  <a:lnTo>
                    <a:pt x="5599" y="145985"/>
                  </a:lnTo>
                  <a:lnTo>
                    <a:pt x="8249" y="145985"/>
                  </a:lnTo>
                  <a:lnTo>
                    <a:pt x="8249" y="143335"/>
                  </a:lnTo>
                  <a:lnTo>
                    <a:pt x="10899" y="143335"/>
                  </a:lnTo>
                  <a:lnTo>
                    <a:pt x="13549" y="143335"/>
                  </a:lnTo>
                  <a:lnTo>
                    <a:pt x="18848" y="140685"/>
                  </a:lnTo>
                  <a:lnTo>
                    <a:pt x="29447" y="145985"/>
                  </a:lnTo>
                  <a:lnTo>
                    <a:pt x="37395" y="145985"/>
                  </a:lnTo>
                  <a:lnTo>
                    <a:pt x="37395" y="145985"/>
                  </a:lnTo>
                  <a:lnTo>
                    <a:pt x="40046" y="145985"/>
                  </a:lnTo>
                  <a:lnTo>
                    <a:pt x="42695" y="145985"/>
                  </a:lnTo>
                  <a:lnTo>
                    <a:pt x="42695" y="148635"/>
                  </a:lnTo>
                  <a:lnTo>
                    <a:pt x="45345" y="151284"/>
                  </a:lnTo>
                  <a:lnTo>
                    <a:pt x="47995" y="151284"/>
                  </a:lnTo>
                  <a:lnTo>
                    <a:pt x="50644" y="151284"/>
                  </a:lnTo>
                  <a:lnTo>
                    <a:pt x="53294" y="151284"/>
                  </a:lnTo>
                  <a:lnTo>
                    <a:pt x="55944" y="153934"/>
                  </a:lnTo>
                  <a:lnTo>
                    <a:pt x="58594" y="151284"/>
                  </a:lnTo>
                  <a:lnTo>
                    <a:pt x="61243" y="153934"/>
                  </a:lnTo>
                  <a:lnTo>
                    <a:pt x="63893" y="153934"/>
                  </a:lnTo>
                  <a:lnTo>
                    <a:pt x="66542" y="156583"/>
                  </a:lnTo>
                  <a:lnTo>
                    <a:pt x="69193" y="159234"/>
                  </a:lnTo>
                  <a:lnTo>
                    <a:pt x="71842" y="161883"/>
                  </a:lnTo>
                  <a:lnTo>
                    <a:pt x="74492" y="164533"/>
                  </a:lnTo>
                  <a:lnTo>
                    <a:pt x="74492" y="167182"/>
                  </a:lnTo>
                  <a:lnTo>
                    <a:pt x="74492" y="167182"/>
                  </a:lnTo>
                  <a:lnTo>
                    <a:pt x="77141" y="175132"/>
                  </a:lnTo>
                  <a:lnTo>
                    <a:pt x="77141" y="177782"/>
                  </a:lnTo>
                  <a:lnTo>
                    <a:pt x="79791" y="183081"/>
                  </a:lnTo>
                  <a:lnTo>
                    <a:pt x="85091" y="185730"/>
                  </a:lnTo>
                  <a:lnTo>
                    <a:pt x="82441" y="191030"/>
                  </a:lnTo>
                  <a:lnTo>
                    <a:pt x="82441" y="196329"/>
                  </a:lnTo>
                  <a:lnTo>
                    <a:pt x="85091" y="196329"/>
                  </a:lnTo>
                  <a:lnTo>
                    <a:pt x="85091" y="198979"/>
                  </a:lnTo>
                  <a:lnTo>
                    <a:pt x="85091" y="201628"/>
                  </a:lnTo>
                  <a:lnTo>
                    <a:pt x="85091" y="201628"/>
                  </a:lnTo>
                  <a:lnTo>
                    <a:pt x="87740" y="201628"/>
                  </a:lnTo>
                  <a:lnTo>
                    <a:pt x="87740" y="204279"/>
                  </a:lnTo>
                  <a:lnTo>
                    <a:pt x="90390" y="204279"/>
                  </a:lnTo>
                  <a:lnTo>
                    <a:pt x="90390" y="209578"/>
                  </a:lnTo>
                  <a:lnTo>
                    <a:pt x="93039" y="206928"/>
                  </a:lnTo>
                  <a:lnTo>
                    <a:pt x="93039" y="212227"/>
                  </a:lnTo>
                  <a:lnTo>
                    <a:pt x="93039" y="212227"/>
                  </a:lnTo>
                  <a:lnTo>
                    <a:pt x="93039" y="220177"/>
                  </a:lnTo>
                  <a:lnTo>
                    <a:pt x="100989" y="220177"/>
                  </a:lnTo>
                  <a:lnTo>
                    <a:pt x="100989" y="217527"/>
                  </a:lnTo>
                  <a:lnTo>
                    <a:pt x="111587" y="217527"/>
                  </a:lnTo>
                  <a:lnTo>
                    <a:pt x="111587" y="222826"/>
                  </a:lnTo>
                  <a:lnTo>
                    <a:pt x="122186" y="222826"/>
                  </a:lnTo>
                  <a:lnTo>
                    <a:pt x="127486" y="222826"/>
                  </a:lnTo>
                  <a:lnTo>
                    <a:pt x="127486" y="220177"/>
                  </a:lnTo>
                  <a:lnTo>
                    <a:pt x="135435" y="220177"/>
                  </a:lnTo>
                  <a:lnTo>
                    <a:pt x="135435" y="222826"/>
                  </a:lnTo>
                  <a:lnTo>
                    <a:pt x="138084" y="222826"/>
                  </a:lnTo>
                  <a:lnTo>
                    <a:pt x="138084" y="233425"/>
                  </a:lnTo>
                  <a:lnTo>
                    <a:pt x="140734" y="233425"/>
                  </a:lnTo>
                  <a:lnTo>
                    <a:pt x="140734" y="236075"/>
                  </a:lnTo>
                  <a:lnTo>
                    <a:pt x="146034" y="236075"/>
                  </a:lnTo>
                  <a:lnTo>
                    <a:pt x="146034" y="238725"/>
                  </a:lnTo>
                  <a:lnTo>
                    <a:pt x="148683" y="238725"/>
                  </a:lnTo>
                  <a:lnTo>
                    <a:pt x="148683" y="244024"/>
                  </a:lnTo>
                  <a:lnTo>
                    <a:pt x="156633" y="244024"/>
                  </a:lnTo>
                  <a:lnTo>
                    <a:pt x="159282" y="24932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2" name="Freeform: Shape 31">
              <a:extLst>
                <a:ext uri="{FF2B5EF4-FFF2-40B4-BE49-F238E27FC236}">
                  <a16:creationId xmlns:a16="http://schemas.microsoft.com/office/drawing/2014/main" id="{E136F7ED-59F8-4B52-D24D-A6C6068BE690}"/>
                </a:ext>
              </a:extLst>
            </p:cNvPr>
            <p:cNvSpPr/>
            <p:nvPr/>
          </p:nvSpPr>
          <p:spPr>
            <a:xfrm flipV="1">
              <a:off x="4819139" y="1744108"/>
              <a:ext cx="206671" cy="235823"/>
            </a:xfrm>
            <a:custGeom>
              <a:avLst/>
              <a:gdLst>
                <a:gd name="connsiteX0" fmla="*/ 206971 w 206671"/>
                <a:gd name="connsiteY0" fmla="*/ 235859 h 235823"/>
                <a:gd name="connsiteX1" fmla="*/ 206971 w 206671"/>
                <a:gd name="connsiteY1" fmla="*/ 233216 h 235823"/>
                <a:gd name="connsiteX2" fmla="*/ 201676 w 206671"/>
                <a:gd name="connsiteY2" fmla="*/ 230564 h 235823"/>
                <a:gd name="connsiteX3" fmla="*/ 204319 w 206671"/>
                <a:gd name="connsiteY3" fmla="*/ 219965 h 235823"/>
                <a:gd name="connsiteX4" fmla="*/ 196372 w 206671"/>
                <a:gd name="connsiteY4" fmla="*/ 209367 h 235823"/>
                <a:gd name="connsiteX5" fmla="*/ 196372 w 206671"/>
                <a:gd name="connsiteY5" fmla="*/ 204063 h 235823"/>
                <a:gd name="connsiteX6" fmla="*/ 196372 w 206671"/>
                <a:gd name="connsiteY6" fmla="*/ 201420 h 235823"/>
                <a:gd name="connsiteX7" fmla="*/ 191077 w 206671"/>
                <a:gd name="connsiteY7" fmla="*/ 198768 h 235823"/>
                <a:gd name="connsiteX8" fmla="*/ 185774 w 206671"/>
                <a:gd name="connsiteY8" fmla="*/ 201420 h 235823"/>
                <a:gd name="connsiteX9" fmla="*/ 183122 w 206671"/>
                <a:gd name="connsiteY9" fmla="*/ 190821 h 235823"/>
                <a:gd name="connsiteX10" fmla="*/ 177827 w 206671"/>
                <a:gd name="connsiteY10" fmla="*/ 190821 h 235823"/>
                <a:gd name="connsiteX11" fmla="*/ 177827 w 206671"/>
                <a:gd name="connsiteY11" fmla="*/ 193464 h 235823"/>
                <a:gd name="connsiteX12" fmla="*/ 172523 w 206671"/>
                <a:gd name="connsiteY12" fmla="*/ 193464 h 235823"/>
                <a:gd name="connsiteX13" fmla="*/ 169880 w 206671"/>
                <a:gd name="connsiteY13" fmla="*/ 190821 h 235823"/>
                <a:gd name="connsiteX14" fmla="*/ 169880 w 206671"/>
                <a:gd name="connsiteY14" fmla="*/ 188169 h 235823"/>
                <a:gd name="connsiteX15" fmla="*/ 169880 w 206671"/>
                <a:gd name="connsiteY15" fmla="*/ 188169 h 235823"/>
                <a:gd name="connsiteX16" fmla="*/ 169880 w 206671"/>
                <a:gd name="connsiteY16" fmla="*/ 182866 h 235823"/>
                <a:gd name="connsiteX17" fmla="*/ 167228 w 206671"/>
                <a:gd name="connsiteY17" fmla="*/ 180222 h 235823"/>
                <a:gd name="connsiteX18" fmla="*/ 164576 w 206671"/>
                <a:gd name="connsiteY18" fmla="*/ 177570 h 235823"/>
                <a:gd name="connsiteX19" fmla="*/ 164576 w 206671"/>
                <a:gd name="connsiteY19" fmla="*/ 172267 h 235823"/>
                <a:gd name="connsiteX20" fmla="*/ 159281 w 206671"/>
                <a:gd name="connsiteY20" fmla="*/ 172267 h 235823"/>
                <a:gd name="connsiteX21" fmla="*/ 153977 w 206671"/>
                <a:gd name="connsiteY21" fmla="*/ 169624 h 235823"/>
                <a:gd name="connsiteX22" fmla="*/ 153977 w 206671"/>
                <a:gd name="connsiteY22" fmla="*/ 166972 h 235823"/>
                <a:gd name="connsiteX23" fmla="*/ 156629 w 206671"/>
                <a:gd name="connsiteY23" fmla="*/ 166972 h 235823"/>
                <a:gd name="connsiteX24" fmla="*/ 159281 w 206671"/>
                <a:gd name="connsiteY24" fmla="*/ 161668 h 235823"/>
                <a:gd name="connsiteX25" fmla="*/ 164576 w 206671"/>
                <a:gd name="connsiteY25" fmla="*/ 159025 h 235823"/>
                <a:gd name="connsiteX26" fmla="*/ 161924 w 206671"/>
                <a:gd name="connsiteY26" fmla="*/ 153721 h 235823"/>
                <a:gd name="connsiteX27" fmla="*/ 159281 w 206671"/>
                <a:gd name="connsiteY27" fmla="*/ 153721 h 235823"/>
                <a:gd name="connsiteX28" fmla="*/ 159281 w 206671"/>
                <a:gd name="connsiteY28" fmla="*/ 153721 h 235823"/>
                <a:gd name="connsiteX29" fmla="*/ 161924 w 206671"/>
                <a:gd name="connsiteY29" fmla="*/ 137819 h 235823"/>
                <a:gd name="connsiteX30" fmla="*/ 164576 w 206671"/>
                <a:gd name="connsiteY30" fmla="*/ 135176 h 235823"/>
                <a:gd name="connsiteX31" fmla="*/ 167228 w 206671"/>
                <a:gd name="connsiteY31" fmla="*/ 129872 h 235823"/>
                <a:gd name="connsiteX32" fmla="*/ 167228 w 206671"/>
                <a:gd name="connsiteY32" fmla="*/ 127220 h 235823"/>
                <a:gd name="connsiteX33" fmla="*/ 164576 w 206671"/>
                <a:gd name="connsiteY33" fmla="*/ 124577 h 235823"/>
                <a:gd name="connsiteX34" fmla="*/ 164576 w 206671"/>
                <a:gd name="connsiteY34" fmla="*/ 121925 h 235823"/>
                <a:gd name="connsiteX35" fmla="*/ 167228 w 206671"/>
                <a:gd name="connsiteY35" fmla="*/ 119273 h 235823"/>
                <a:gd name="connsiteX36" fmla="*/ 159281 w 206671"/>
                <a:gd name="connsiteY36" fmla="*/ 108675 h 235823"/>
                <a:gd name="connsiteX37" fmla="*/ 159281 w 206671"/>
                <a:gd name="connsiteY37" fmla="*/ 106023 h 235823"/>
                <a:gd name="connsiteX38" fmla="*/ 159281 w 206671"/>
                <a:gd name="connsiteY38" fmla="*/ 106023 h 235823"/>
                <a:gd name="connsiteX39" fmla="*/ 159281 w 206671"/>
                <a:gd name="connsiteY39" fmla="*/ 103379 h 235823"/>
                <a:gd name="connsiteX40" fmla="*/ 161924 w 206671"/>
                <a:gd name="connsiteY40" fmla="*/ 98076 h 235823"/>
                <a:gd name="connsiteX41" fmla="*/ 156629 w 206671"/>
                <a:gd name="connsiteY41" fmla="*/ 95424 h 235823"/>
                <a:gd name="connsiteX42" fmla="*/ 156629 w 206671"/>
                <a:gd name="connsiteY42" fmla="*/ 92781 h 235823"/>
                <a:gd name="connsiteX43" fmla="*/ 151326 w 206671"/>
                <a:gd name="connsiteY43" fmla="*/ 90129 h 235823"/>
                <a:gd name="connsiteX44" fmla="*/ 151326 w 206671"/>
                <a:gd name="connsiteY44" fmla="*/ 82182 h 235823"/>
                <a:gd name="connsiteX45" fmla="*/ 151326 w 206671"/>
                <a:gd name="connsiteY45" fmla="*/ 79530 h 235823"/>
                <a:gd name="connsiteX46" fmla="*/ 156629 w 206671"/>
                <a:gd name="connsiteY46" fmla="*/ 82182 h 235823"/>
                <a:gd name="connsiteX47" fmla="*/ 156629 w 206671"/>
                <a:gd name="connsiteY47" fmla="*/ 79530 h 235823"/>
                <a:gd name="connsiteX48" fmla="*/ 161924 w 206671"/>
                <a:gd name="connsiteY48" fmla="*/ 82182 h 235823"/>
                <a:gd name="connsiteX49" fmla="*/ 161924 w 206671"/>
                <a:gd name="connsiteY49" fmla="*/ 79530 h 235823"/>
                <a:gd name="connsiteX50" fmla="*/ 159281 w 206671"/>
                <a:gd name="connsiteY50" fmla="*/ 76878 h 235823"/>
                <a:gd name="connsiteX51" fmla="*/ 161924 w 206671"/>
                <a:gd name="connsiteY51" fmla="*/ 74227 h 235823"/>
                <a:gd name="connsiteX52" fmla="*/ 156629 w 206671"/>
                <a:gd name="connsiteY52" fmla="*/ 66280 h 235823"/>
                <a:gd name="connsiteX53" fmla="*/ 156629 w 206671"/>
                <a:gd name="connsiteY53" fmla="*/ 66280 h 235823"/>
                <a:gd name="connsiteX54" fmla="*/ 159281 w 206671"/>
                <a:gd name="connsiteY54" fmla="*/ 66280 h 235823"/>
                <a:gd name="connsiteX55" fmla="*/ 161924 w 206671"/>
                <a:gd name="connsiteY55" fmla="*/ 60984 h 235823"/>
                <a:gd name="connsiteX56" fmla="*/ 164576 w 206671"/>
                <a:gd name="connsiteY56" fmla="*/ 63628 h 235823"/>
                <a:gd name="connsiteX57" fmla="*/ 169880 w 206671"/>
                <a:gd name="connsiteY57" fmla="*/ 58333 h 235823"/>
                <a:gd name="connsiteX58" fmla="*/ 172523 w 206671"/>
                <a:gd name="connsiteY58" fmla="*/ 55681 h 235823"/>
                <a:gd name="connsiteX59" fmla="*/ 169880 w 206671"/>
                <a:gd name="connsiteY59" fmla="*/ 50386 h 235823"/>
                <a:gd name="connsiteX60" fmla="*/ 172523 w 206671"/>
                <a:gd name="connsiteY60" fmla="*/ 47734 h 235823"/>
                <a:gd name="connsiteX61" fmla="*/ 175175 w 206671"/>
                <a:gd name="connsiteY61" fmla="*/ 39787 h 235823"/>
                <a:gd name="connsiteX62" fmla="*/ 172523 w 206671"/>
                <a:gd name="connsiteY62" fmla="*/ 39787 h 235823"/>
                <a:gd name="connsiteX63" fmla="*/ 175175 w 206671"/>
                <a:gd name="connsiteY63" fmla="*/ 37135 h 235823"/>
                <a:gd name="connsiteX64" fmla="*/ 175175 w 206671"/>
                <a:gd name="connsiteY64" fmla="*/ 34483 h 235823"/>
                <a:gd name="connsiteX65" fmla="*/ 177827 w 206671"/>
                <a:gd name="connsiteY65" fmla="*/ 34483 h 235823"/>
                <a:gd name="connsiteX66" fmla="*/ 180478 w 206671"/>
                <a:gd name="connsiteY66" fmla="*/ 31832 h 235823"/>
                <a:gd name="connsiteX67" fmla="*/ 180478 w 206671"/>
                <a:gd name="connsiteY67" fmla="*/ 29188 h 235823"/>
                <a:gd name="connsiteX68" fmla="*/ 180478 w 206671"/>
                <a:gd name="connsiteY68" fmla="*/ 26536 h 235823"/>
                <a:gd name="connsiteX69" fmla="*/ 177827 w 206671"/>
                <a:gd name="connsiteY69" fmla="*/ 21233 h 235823"/>
                <a:gd name="connsiteX70" fmla="*/ 172523 w 206671"/>
                <a:gd name="connsiteY70" fmla="*/ 18589 h 235823"/>
                <a:gd name="connsiteX71" fmla="*/ 169880 w 206671"/>
                <a:gd name="connsiteY71" fmla="*/ 15938 h 235823"/>
                <a:gd name="connsiteX72" fmla="*/ 172523 w 206671"/>
                <a:gd name="connsiteY72" fmla="*/ 13286 h 235823"/>
                <a:gd name="connsiteX73" fmla="*/ 172523 w 206671"/>
                <a:gd name="connsiteY73" fmla="*/ 7991 h 235823"/>
                <a:gd name="connsiteX74" fmla="*/ 167228 w 206671"/>
                <a:gd name="connsiteY74" fmla="*/ 5339 h 235823"/>
                <a:gd name="connsiteX75" fmla="*/ 167228 w 206671"/>
                <a:gd name="connsiteY75" fmla="*/ 2687 h 235823"/>
                <a:gd name="connsiteX76" fmla="*/ 167228 w 206671"/>
                <a:gd name="connsiteY76" fmla="*/ 35 h 235823"/>
                <a:gd name="connsiteX77" fmla="*/ 138083 w 206671"/>
                <a:gd name="connsiteY77" fmla="*/ 35 h 235823"/>
                <a:gd name="connsiteX78" fmla="*/ 138083 w 206671"/>
                <a:gd name="connsiteY78" fmla="*/ 31832 h 235823"/>
                <a:gd name="connsiteX79" fmla="*/ 55937 w 206671"/>
                <a:gd name="connsiteY79" fmla="*/ 31832 h 235823"/>
                <a:gd name="connsiteX80" fmla="*/ 47990 w 206671"/>
                <a:gd name="connsiteY80" fmla="*/ 55681 h 235823"/>
                <a:gd name="connsiteX81" fmla="*/ 50642 w 206671"/>
                <a:gd name="connsiteY81" fmla="*/ 63628 h 235823"/>
                <a:gd name="connsiteX82" fmla="*/ 47990 w 206671"/>
                <a:gd name="connsiteY82" fmla="*/ 66280 h 235823"/>
                <a:gd name="connsiteX83" fmla="*/ 45338 w 206671"/>
                <a:gd name="connsiteY83" fmla="*/ 71583 h 235823"/>
                <a:gd name="connsiteX84" fmla="*/ 45338 w 206671"/>
                <a:gd name="connsiteY84" fmla="*/ 76878 h 235823"/>
                <a:gd name="connsiteX85" fmla="*/ 45338 w 206671"/>
                <a:gd name="connsiteY85" fmla="*/ 79530 h 235823"/>
                <a:gd name="connsiteX86" fmla="*/ 42695 w 206671"/>
                <a:gd name="connsiteY86" fmla="*/ 82182 h 235823"/>
                <a:gd name="connsiteX87" fmla="*/ 45338 w 206671"/>
                <a:gd name="connsiteY87" fmla="*/ 84825 h 235823"/>
                <a:gd name="connsiteX88" fmla="*/ 40043 w 206671"/>
                <a:gd name="connsiteY88" fmla="*/ 90129 h 235823"/>
                <a:gd name="connsiteX89" fmla="*/ 40043 w 206671"/>
                <a:gd name="connsiteY89" fmla="*/ 98076 h 235823"/>
                <a:gd name="connsiteX90" fmla="*/ 34740 w 206671"/>
                <a:gd name="connsiteY90" fmla="*/ 106023 h 235823"/>
                <a:gd name="connsiteX91" fmla="*/ 32096 w 206671"/>
                <a:gd name="connsiteY91" fmla="*/ 111326 h 235823"/>
                <a:gd name="connsiteX92" fmla="*/ 34740 w 206671"/>
                <a:gd name="connsiteY92" fmla="*/ 113978 h 235823"/>
                <a:gd name="connsiteX93" fmla="*/ 32096 w 206671"/>
                <a:gd name="connsiteY93" fmla="*/ 116622 h 235823"/>
                <a:gd name="connsiteX94" fmla="*/ 32096 w 206671"/>
                <a:gd name="connsiteY94" fmla="*/ 124577 h 235823"/>
                <a:gd name="connsiteX95" fmla="*/ 29444 w 206671"/>
                <a:gd name="connsiteY95" fmla="*/ 132524 h 235823"/>
                <a:gd name="connsiteX96" fmla="*/ 24141 w 206671"/>
                <a:gd name="connsiteY96" fmla="*/ 137819 h 235823"/>
                <a:gd name="connsiteX97" fmla="*/ 24141 w 206671"/>
                <a:gd name="connsiteY97" fmla="*/ 140471 h 235823"/>
                <a:gd name="connsiteX98" fmla="*/ 21497 w 206671"/>
                <a:gd name="connsiteY98" fmla="*/ 137819 h 235823"/>
                <a:gd name="connsiteX99" fmla="*/ 21497 w 206671"/>
                <a:gd name="connsiteY99" fmla="*/ 137819 h 235823"/>
                <a:gd name="connsiteX100" fmla="*/ 18846 w 206671"/>
                <a:gd name="connsiteY100" fmla="*/ 140471 h 235823"/>
                <a:gd name="connsiteX101" fmla="*/ 16194 w 206671"/>
                <a:gd name="connsiteY101" fmla="*/ 137819 h 235823"/>
                <a:gd name="connsiteX102" fmla="*/ 10899 w 206671"/>
                <a:gd name="connsiteY102" fmla="*/ 140471 h 235823"/>
                <a:gd name="connsiteX103" fmla="*/ 10899 w 206671"/>
                <a:gd name="connsiteY103" fmla="*/ 143123 h 235823"/>
                <a:gd name="connsiteX104" fmla="*/ 5595 w 206671"/>
                <a:gd name="connsiteY104" fmla="*/ 148418 h 235823"/>
                <a:gd name="connsiteX105" fmla="*/ 300 w 206671"/>
                <a:gd name="connsiteY105" fmla="*/ 148418 h 235823"/>
                <a:gd name="connsiteX106" fmla="*/ 2943 w 206671"/>
                <a:gd name="connsiteY106" fmla="*/ 148418 h 235823"/>
                <a:gd name="connsiteX107" fmla="*/ 300 w 206671"/>
                <a:gd name="connsiteY107" fmla="*/ 153721 h 235823"/>
                <a:gd name="connsiteX108" fmla="*/ 2943 w 206671"/>
                <a:gd name="connsiteY108" fmla="*/ 156373 h 235823"/>
                <a:gd name="connsiteX109" fmla="*/ 8247 w 206671"/>
                <a:gd name="connsiteY109" fmla="*/ 166972 h 235823"/>
                <a:gd name="connsiteX110" fmla="*/ 13542 w 206671"/>
                <a:gd name="connsiteY110" fmla="*/ 193464 h 235823"/>
                <a:gd name="connsiteX111" fmla="*/ 16194 w 206671"/>
                <a:gd name="connsiteY111" fmla="*/ 212019 h 235823"/>
                <a:gd name="connsiteX112" fmla="*/ 16194 w 206671"/>
                <a:gd name="connsiteY112" fmla="*/ 214662 h 235823"/>
                <a:gd name="connsiteX113" fmla="*/ 13542 w 206671"/>
                <a:gd name="connsiteY113" fmla="*/ 214662 h 235823"/>
                <a:gd name="connsiteX114" fmla="*/ 13542 w 206671"/>
                <a:gd name="connsiteY114" fmla="*/ 217314 h 235823"/>
                <a:gd name="connsiteX115" fmla="*/ 16194 w 206671"/>
                <a:gd name="connsiteY115" fmla="*/ 230564 h 235823"/>
                <a:gd name="connsiteX116" fmla="*/ 13542 w 206671"/>
                <a:gd name="connsiteY116" fmla="*/ 235859 h 235823"/>
                <a:gd name="connsiteX117" fmla="*/ 167228 w 206671"/>
                <a:gd name="connsiteY117" fmla="*/ 233216 h 235823"/>
                <a:gd name="connsiteX118" fmla="*/ 177827 w 206671"/>
                <a:gd name="connsiteY118" fmla="*/ 235859 h 235823"/>
                <a:gd name="connsiteX119" fmla="*/ 206971 w 206671"/>
                <a:gd name="connsiteY119" fmla="*/ 235859 h 23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06671" h="235823">
                  <a:moveTo>
                    <a:pt x="206971" y="235859"/>
                  </a:moveTo>
                  <a:lnTo>
                    <a:pt x="206971" y="233216"/>
                  </a:lnTo>
                  <a:lnTo>
                    <a:pt x="201676" y="230564"/>
                  </a:lnTo>
                  <a:lnTo>
                    <a:pt x="204319" y="219965"/>
                  </a:lnTo>
                  <a:lnTo>
                    <a:pt x="196372" y="209367"/>
                  </a:lnTo>
                  <a:lnTo>
                    <a:pt x="196372" y="204063"/>
                  </a:lnTo>
                  <a:lnTo>
                    <a:pt x="196372" y="201420"/>
                  </a:lnTo>
                  <a:lnTo>
                    <a:pt x="191077" y="198768"/>
                  </a:lnTo>
                  <a:lnTo>
                    <a:pt x="185774" y="201420"/>
                  </a:lnTo>
                  <a:lnTo>
                    <a:pt x="183122" y="190821"/>
                  </a:lnTo>
                  <a:lnTo>
                    <a:pt x="177827" y="190821"/>
                  </a:lnTo>
                  <a:lnTo>
                    <a:pt x="177827" y="193464"/>
                  </a:lnTo>
                  <a:lnTo>
                    <a:pt x="172523" y="193464"/>
                  </a:lnTo>
                  <a:lnTo>
                    <a:pt x="169880" y="190821"/>
                  </a:lnTo>
                  <a:lnTo>
                    <a:pt x="169880" y="188169"/>
                  </a:lnTo>
                  <a:lnTo>
                    <a:pt x="169880" y="188169"/>
                  </a:lnTo>
                  <a:lnTo>
                    <a:pt x="169880" y="182866"/>
                  </a:lnTo>
                  <a:lnTo>
                    <a:pt x="167228" y="180222"/>
                  </a:lnTo>
                  <a:lnTo>
                    <a:pt x="164576" y="177570"/>
                  </a:lnTo>
                  <a:lnTo>
                    <a:pt x="164576" y="172267"/>
                  </a:lnTo>
                  <a:lnTo>
                    <a:pt x="159281" y="172267"/>
                  </a:lnTo>
                  <a:lnTo>
                    <a:pt x="153977" y="169624"/>
                  </a:lnTo>
                  <a:lnTo>
                    <a:pt x="153977" y="166972"/>
                  </a:lnTo>
                  <a:lnTo>
                    <a:pt x="156629" y="166972"/>
                  </a:lnTo>
                  <a:lnTo>
                    <a:pt x="159281" y="161668"/>
                  </a:lnTo>
                  <a:lnTo>
                    <a:pt x="164576" y="159025"/>
                  </a:lnTo>
                  <a:lnTo>
                    <a:pt x="161924" y="153721"/>
                  </a:lnTo>
                  <a:lnTo>
                    <a:pt x="159281" y="153721"/>
                  </a:lnTo>
                  <a:lnTo>
                    <a:pt x="159281" y="153721"/>
                  </a:lnTo>
                  <a:lnTo>
                    <a:pt x="161924" y="137819"/>
                  </a:lnTo>
                  <a:lnTo>
                    <a:pt x="164576" y="135176"/>
                  </a:lnTo>
                  <a:lnTo>
                    <a:pt x="167228" y="129872"/>
                  </a:lnTo>
                  <a:lnTo>
                    <a:pt x="167228" y="127220"/>
                  </a:lnTo>
                  <a:lnTo>
                    <a:pt x="164576" y="124577"/>
                  </a:lnTo>
                  <a:lnTo>
                    <a:pt x="164576" y="121925"/>
                  </a:lnTo>
                  <a:lnTo>
                    <a:pt x="167228" y="119273"/>
                  </a:lnTo>
                  <a:lnTo>
                    <a:pt x="159281" y="108675"/>
                  </a:lnTo>
                  <a:lnTo>
                    <a:pt x="159281" y="106023"/>
                  </a:lnTo>
                  <a:lnTo>
                    <a:pt x="159281" y="106023"/>
                  </a:lnTo>
                  <a:lnTo>
                    <a:pt x="159281" y="103379"/>
                  </a:lnTo>
                  <a:lnTo>
                    <a:pt x="161924" y="98076"/>
                  </a:lnTo>
                  <a:lnTo>
                    <a:pt x="156629" y="95424"/>
                  </a:lnTo>
                  <a:lnTo>
                    <a:pt x="156629" y="92781"/>
                  </a:lnTo>
                  <a:lnTo>
                    <a:pt x="151326" y="90129"/>
                  </a:lnTo>
                  <a:lnTo>
                    <a:pt x="151326" y="82182"/>
                  </a:lnTo>
                  <a:lnTo>
                    <a:pt x="151326" y="79530"/>
                  </a:lnTo>
                  <a:lnTo>
                    <a:pt x="156629" y="82182"/>
                  </a:lnTo>
                  <a:lnTo>
                    <a:pt x="156629" y="79530"/>
                  </a:lnTo>
                  <a:lnTo>
                    <a:pt x="161924" y="82182"/>
                  </a:lnTo>
                  <a:lnTo>
                    <a:pt x="161924" y="79530"/>
                  </a:lnTo>
                  <a:lnTo>
                    <a:pt x="159281" y="76878"/>
                  </a:lnTo>
                  <a:lnTo>
                    <a:pt x="161924" y="74227"/>
                  </a:lnTo>
                  <a:lnTo>
                    <a:pt x="156629" y="66280"/>
                  </a:lnTo>
                  <a:lnTo>
                    <a:pt x="156629" y="66280"/>
                  </a:lnTo>
                  <a:lnTo>
                    <a:pt x="159281" y="66280"/>
                  </a:lnTo>
                  <a:lnTo>
                    <a:pt x="161924" y="60984"/>
                  </a:lnTo>
                  <a:lnTo>
                    <a:pt x="164576" y="63628"/>
                  </a:lnTo>
                  <a:lnTo>
                    <a:pt x="169880" y="58333"/>
                  </a:lnTo>
                  <a:lnTo>
                    <a:pt x="172523" y="55681"/>
                  </a:lnTo>
                  <a:lnTo>
                    <a:pt x="169880" y="50386"/>
                  </a:lnTo>
                  <a:lnTo>
                    <a:pt x="172523" y="47734"/>
                  </a:lnTo>
                  <a:lnTo>
                    <a:pt x="175175" y="39787"/>
                  </a:lnTo>
                  <a:lnTo>
                    <a:pt x="172523" y="39787"/>
                  </a:lnTo>
                  <a:lnTo>
                    <a:pt x="175175" y="37135"/>
                  </a:lnTo>
                  <a:lnTo>
                    <a:pt x="175175" y="34483"/>
                  </a:lnTo>
                  <a:lnTo>
                    <a:pt x="177827" y="34483"/>
                  </a:lnTo>
                  <a:lnTo>
                    <a:pt x="180478" y="31832"/>
                  </a:lnTo>
                  <a:lnTo>
                    <a:pt x="180478" y="29188"/>
                  </a:lnTo>
                  <a:lnTo>
                    <a:pt x="180478" y="26536"/>
                  </a:lnTo>
                  <a:lnTo>
                    <a:pt x="177827" y="21233"/>
                  </a:lnTo>
                  <a:lnTo>
                    <a:pt x="172523" y="18589"/>
                  </a:lnTo>
                  <a:lnTo>
                    <a:pt x="169880" y="15938"/>
                  </a:lnTo>
                  <a:lnTo>
                    <a:pt x="172523" y="13286"/>
                  </a:lnTo>
                  <a:lnTo>
                    <a:pt x="172523" y="7991"/>
                  </a:lnTo>
                  <a:lnTo>
                    <a:pt x="167228" y="5339"/>
                  </a:lnTo>
                  <a:lnTo>
                    <a:pt x="167228" y="2687"/>
                  </a:lnTo>
                  <a:lnTo>
                    <a:pt x="167228" y="35"/>
                  </a:lnTo>
                  <a:lnTo>
                    <a:pt x="138083" y="35"/>
                  </a:lnTo>
                  <a:lnTo>
                    <a:pt x="138083" y="31832"/>
                  </a:lnTo>
                  <a:lnTo>
                    <a:pt x="55937" y="31832"/>
                  </a:lnTo>
                  <a:lnTo>
                    <a:pt x="47990" y="55681"/>
                  </a:lnTo>
                  <a:lnTo>
                    <a:pt x="50642" y="63628"/>
                  </a:lnTo>
                  <a:lnTo>
                    <a:pt x="47990" y="66280"/>
                  </a:lnTo>
                  <a:lnTo>
                    <a:pt x="45338" y="71583"/>
                  </a:lnTo>
                  <a:lnTo>
                    <a:pt x="45338" y="76878"/>
                  </a:lnTo>
                  <a:lnTo>
                    <a:pt x="45338" y="79530"/>
                  </a:lnTo>
                  <a:lnTo>
                    <a:pt x="42695" y="82182"/>
                  </a:lnTo>
                  <a:lnTo>
                    <a:pt x="45338" y="84825"/>
                  </a:lnTo>
                  <a:lnTo>
                    <a:pt x="40043" y="90129"/>
                  </a:lnTo>
                  <a:lnTo>
                    <a:pt x="40043" y="98076"/>
                  </a:lnTo>
                  <a:lnTo>
                    <a:pt x="34740" y="106023"/>
                  </a:lnTo>
                  <a:lnTo>
                    <a:pt x="32096" y="111326"/>
                  </a:lnTo>
                  <a:lnTo>
                    <a:pt x="34740" y="113978"/>
                  </a:lnTo>
                  <a:lnTo>
                    <a:pt x="32096" y="116622"/>
                  </a:lnTo>
                  <a:lnTo>
                    <a:pt x="32096" y="124577"/>
                  </a:lnTo>
                  <a:lnTo>
                    <a:pt x="29444" y="132524"/>
                  </a:lnTo>
                  <a:lnTo>
                    <a:pt x="24141" y="137819"/>
                  </a:lnTo>
                  <a:lnTo>
                    <a:pt x="24141" y="140471"/>
                  </a:lnTo>
                  <a:lnTo>
                    <a:pt x="21497" y="137819"/>
                  </a:lnTo>
                  <a:lnTo>
                    <a:pt x="21497" y="137819"/>
                  </a:lnTo>
                  <a:lnTo>
                    <a:pt x="18846" y="140471"/>
                  </a:lnTo>
                  <a:lnTo>
                    <a:pt x="16194" y="137819"/>
                  </a:lnTo>
                  <a:lnTo>
                    <a:pt x="10899" y="140471"/>
                  </a:lnTo>
                  <a:lnTo>
                    <a:pt x="10899" y="143123"/>
                  </a:lnTo>
                  <a:lnTo>
                    <a:pt x="5595" y="148418"/>
                  </a:lnTo>
                  <a:lnTo>
                    <a:pt x="300" y="148418"/>
                  </a:lnTo>
                  <a:lnTo>
                    <a:pt x="2943" y="148418"/>
                  </a:lnTo>
                  <a:lnTo>
                    <a:pt x="300" y="153721"/>
                  </a:lnTo>
                  <a:lnTo>
                    <a:pt x="2943" y="156373"/>
                  </a:lnTo>
                  <a:lnTo>
                    <a:pt x="8247" y="166972"/>
                  </a:lnTo>
                  <a:lnTo>
                    <a:pt x="13542" y="193464"/>
                  </a:lnTo>
                  <a:lnTo>
                    <a:pt x="16194" y="212019"/>
                  </a:lnTo>
                  <a:lnTo>
                    <a:pt x="16194" y="214662"/>
                  </a:lnTo>
                  <a:lnTo>
                    <a:pt x="13542" y="214662"/>
                  </a:lnTo>
                  <a:lnTo>
                    <a:pt x="13542" y="217314"/>
                  </a:lnTo>
                  <a:lnTo>
                    <a:pt x="16194" y="230564"/>
                  </a:lnTo>
                  <a:lnTo>
                    <a:pt x="13542" y="235859"/>
                  </a:lnTo>
                  <a:lnTo>
                    <a:pt x="167228" y="233216"/>
                  </a:lnTo>
                  <a:lnTo>
                    <a:pt x="177827" y="235859"/>
                  </a:lnTo>
                  <a:lnTo>
                    <a:pt x="206971" y="235859"/>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3" name="Freeform: Shape 32">
              <a:extLst>
                <a:ext uri="{FF2B5EF4-FFF2-40B4-BE49-F238E27FC236}">
                  <a16:creationId xmlns:a16="http://schemas.microsoft.com/office/drawing/2014/main" id="{6E635628-E539-D86B-C6E6-288CBE6ECFC2}"/>
                </a:ext>
              </a:extLst>
            </p:cNvPr>
            <p:cNvSpPr/>
            <p:nvPr/>
          </p:nvSpPr>
          <p:spPr>
            <a:xfrm flipV="1">
              <a:off x="4776744" y="1948136"/>
              <a:ext cx="280862" cy="545839"/>
            </a:xfrm>
            <a:custGeom>
              <a:avLst/>
              <a:gdLst>
                <a:gd name="connsiteX0" fmla="*/ 98332 w 280862"/>
                <a:gd name="connsiteY0" fmla="*/ 545961 h 545839"/>
                <a:gd name="connsiteX1" fmla="*/ 180478 w 280862"/>
                <a:gd name="connsiteY1" fmla="*/ 545961 h 545839"/>
                <a:gd name="connsiteX2" fmla="*/ 180478 w 280862"/>
                <a:gd name="connsiteY2" fmla="*/ 514165 h 545839"/>
                <a:gd name="connsiteX3" fmla="*/ 254669 w 280862"/>
                <a:gd name="connsiteY3" fmla="*/ 516816 h 545839"/>
                <a:gd name="connsiteX4" fmla="*/ 254669 w 280862"/>
                <a:gd name="connsiteY4" fmla="*/ 514165 h 545839"/>
                <a:gd name="connsiteX5" fmla="*/ 257313 w 280862"/>
                <a:gd name="connsiteY5" fmla="*/ 514165 h 545839"/>
                <a:gd name="connsiteX6" fmla="*/ 262616 w 280862"/>
                <a:gd name="connsiteY6" fmla="*/ 508869 h 545839"/>
                <a:gd name="connsiteX7" fmla="*/ 259965 w 280862"/>
                <a:gd name="connsiteY7" fmla="*/ 503566 h 545839"/>
                <a:gd name="connsiteX8" fmla="*/ 259965 w 280862"/>
                <a:gd name="connsiteY8" fmla="*/ 495619 h 545839"/>
                <a:gd name="connsiteX9" fmla="*/ 262616 w 280862"/>
                <a:gd name="connsiteY9" fmla="*/ 492967 h 545839"/>
                <a:gd name="connsiteX10" fmla="*/ 265268 w 280862"/>
                <a:gd name="connsiteY10" fmla="*/ 492967 h 545839"/>
                <a:gd name="connsiteX11" fmla="*/ 265268 w 280862"/>
                <a:gd name="connsiteY11" fmla="*/ 487672 h 545839"/>
                <a:gd name="connsiteX12" fmla="*/ 267912 w 280862"/>
                <a:gd name="connsiteY12" fmla="*/ 482368 h 545839"/>
                <a:gd name="connsiteX13" fmla="*/ 265268 w 280862"/>
                <a:gd name="connsiteY13" fmla="*/ 479725 h 545839"/>
                <a:gd name="connsiteX14" fmla="*/ 265268 w 280862"/>
                <a:gd name="connsiteY14" fmla="*/ 477073 h 545839"/>
                <a:gd name="connsiteX15" fmla="*/ 270563 w 280862"/>
                <a:gd name="connsiteY15" fmla="*/ 474422 h 545839"/>
                <a:gd name="connsiteX16" fmla="*/ 270563 w 280862"/>
                <a:gd name="connsiteY16" fmla="*/ 466474 h 545839"/>
                <a:gd name="connsiteX17" fmla="*/ 267912 w 280862"/>
                <a:gd name="connsiteY17" fmla="*/ 461171 h 545839"/>
                <a:gd name="connsiteX18" fmla="*/ 267912 w 280862"/>
                <a:gd name="connsiteY18" fmla="*/ 458528 h 545839"/>
                <a:gd name="connsiteX19" fmla="*/ 273215 w 280862"/>
                <a:gd name="connsiteY19" fmla="*/ 455876 h 545839"/>
                <a:gd name="connsiteX20" fmla="*/ 273215 w 280862"/>
                <a:gd name="connsiteY20" fmla="*/ 450572 h 545839"/>
                <a:gd name="connsiteX21" fmla="*/ 275867 w 280862"/>
                <a:gd name="connsiteY21" fmla="*/ 447929 h 545839"/>
                <a:gd name="connsiteX22" fmla="*/ 278510 w 280862"/>
                <a:gd name="connsiteY22" fmla="*/ 445277 h 545839"/>
                <a:gd name="connsiteX23" fmla="*/ 281162 w 280862"/>
                <a:gd name="connsiteY23" fmla="*/ 439973 h 545839"/>
                <a:gd name="connsiteX24" fmla="*/ 281162 w 280862"/>
                <a:gd name="connsiteY24" fmla="*/ 434678 h 545839"/>
                <a:gd name="connsiteX25" fmla="*/ 278510 w 280862"/>
                <a:gd name="connsiteY25" fmla="*/ 434678 h 545839"/>
                <a:gd name="connsiteX26" fmla="*/ 273215 w 280862"/>
                <a:gd name="connsiteY26" fmla="*/ 432027 h 545839"/>
                <a:gd name="connsiteX27" fmla="*/ 275867 w 280862"/>
                <a:gd name="connsiteY27" fmla="*/ 418776 h 545839"/>
                <a:gd name="connsiteX28" fmla="*/ 270563 w 280862"/>
                <a:gd name="connsiteY28" fmla="*/ 405534 h 545839"/>
                <a:gd name="connsiteX29" fmla="*/ 267912 w 280862"/>
                <a:gd name="connsiteY29" fmla="*/ 405534 h 545839"/>
                <a:gd name="connsiteX30" fmla="*/ 265268 w 280862"/>
                <a:gd name="connsiteY30" fmla="*/ 408177 h 545839"/>
                <a:gd name="connsiteX31" fmla="*/ 265268 w 280862"/>
                <a:gd name="connsiteY31" fmla="*/ 402882 h 545839"/>
                <a:gd name="connsiteX32" fmla="*/ 265268 w 280862"/>
                <a:gd name="connsiteY32" fmla="*/ 400230 h 545839"/>
                <a:gd name="connsiteX33" fmla="*/ 265268 w 280862"/>
                <a:gd name="connsiteY33" fmla="*/ 397579 h 545839"/>
                <a:gd name="connsiteX34" fmla="*/ 267912 w 280862"/>
                <a:gd name="connsiteY34" fmla="*/ 397579 h 545839"/>
                <a:gd name="connsiteX35" fmla="*/ 270563 w 280862"/>
                <a:gd name="connsiteY35" fmla="*/ 394935 h 545839"/>
                <a:gd name="connsiteX36" fmla="*/ 273215 w 280862"/>
                <a:gd name="connsiteY36" fmla="*/ 394935 h 545839"/>
                <a:gd name="connsiteX37" fmla="*/ 273215 w 280862"/>
                <a:gd name="connsiteY37" fmla="*/ 394935 h 545839"/>
                <a:gd name="connsiteX38" fmla="*/ 275867 w 280862"/>
                <a:gd name="connsiteY38" fmla="*/ 392283 h 545839"/>
                <a:gd name="connsiteX39" fmla="*/ 275867 w 280862"/>
                <a:gd name="connsiteY39" fmla="*/ 386980 h 545839"/>
                <a:gd name="connsiteX40" fmla="*/ 278510 w 280862"/>
                <a:gd name="connsiteY40" fmla="*/ 384336 h 545839"/>
                <a:gd name="connsiteX41" fmla="*/ 281162 w 280862"/>
                <a:gd name="connsiteY41" fmla="*/ 381685 h 545839"/>
                <a:gd name="connsiteX42" fmla="*/ 281162 w 280862"/>
                <a:gd name="connsiteY42" fmla="*/ 379033 h 545839"/>
                <a:gd name="connsiteX43" fmla="*/ 281162 w 280862"/>
                <a:gd name="connsiteY43" fmla="*/ 376381 h 545839"/>
                <a:gd name="connsiteX44" fmla="*/ 278510 w 280862"/>
                <a:gd name="connsiteY44" fmla="*/ 376381 h 545839"/>
                <a:gd name="connsiteX45" fmla="*/ 275867 w 280862"/>
                <a:gd name="connsiteY45" fmla="*/ 373738 h 545839"/>
                <a:gd name="connsiteX46" fmla="*/ 275867 w 280862"/>
                <a:gd name="connsiteY46" fmla="*/ 365782 h 545839"/>
                <a:gd name="connsiteX47" fmla="*/ 273215 w 280862"/>
                <a:gd name="connsiteY47" fmla="*/ 365782 h 545839"/>
                <a:gd name="connsiteX48" fmla="*/ 273215 w 280862"/>
                <a:gd name="connsiteY48" fmla="*/ 360487 h 545839"/>
                <a:gd name="connsiteX49" fmla="*/ 267912 w 280862"/>
                <a:gd name="connsiteY49" fmla="*/ 360487 h 545839"/>
                <a:gd name="connsiteX50" fmla="*/ 270563 w 280862"/>
                <a:gd name="connsiteY50" fmla="*/ 357835 h 545839"/>
                <a:gd name="connsiteX51" fmla="*/ 270563 w 280862"/>
                <a:gd name="connsiteY51" fmla="*/ 355184 h 545839"/>
                <a:gd name="connsiteX52" fmla="*/ 267912 w 280862"/>
                <a:gd name="connsiteY52" fmla="*/ 352540 h 545839"/>
                <a:gd name="connsiteX53" fmla="*/ 262616 w 280862"/>
                <a:gd name="connsiteY53" fmla="*/ 349888 h 545839"/>
                <a:gd name="connsiteX54" fmla="*/ 259965 w 280862"/>
                <a:gd name="connsiteY54" fmla="*/ 347237 h 545839"/>
                <a:gd name="connsiteX55" fmla="*/ 259965 w 280862"/>
                <a:gd name="connsiteY55" fmla="*/ 341941 h 545839"/>
                <a:gd name="connsiteX56" fmla="*/ 252018 w 280862"/>
                <a:gd name="connsiteY56" fmla="*/ 344585 h 545839"/>
                <a:gd name="connsiteX57" fmla="*/ 246714 w 280862"/>
                <a:gd name="connsiteY57" fmla="*/ 349888 h 545839"/>
                <a:gd name="connsiteX58" fmla="*/ 244071 w 280862"/>
                <a:gd name="connsiteY58" fmla="*/ 347237 h 545839"/>
                <a:gd name="connsiteX59" fmla="*/ 244071 w 280862"/>
                <a:gd name="connsiteY59" fmla="*/ 347237 h 545839"/>
                <a:gd name="connsiteX60" fmla="*/ 244071 w 280862"/>
                <a:gd name="connsiteY60" fmla="*/ 352540 h 545839"/>
                <a:gd name="connsiteX61" fmla="*/ 238767 w 280862"/>
                <a:gd name="connsiteY61" fmla="*/ 355184 h 545839"/>
                <a:gd name="connsiteX62" fmla="*/ 236115 w 280862"/>
                <a:gd name="connsiteY62" fmla="*/ 355184 h 545839"/>
                <a:gd name="connsiteX63" fmla="*/ 236115 w 280862"/>
                <a:gd name="connsiteY63" fmla="*/ 349888 h 545839"/>
                <a:gd name="connsiteX64" fmla="*/ 230820 w 280862"/>
                <a:gd name="connsiteY64" fmla="*/ 347237 h 545839"/>
                <a:gd name="connsiteX65" fmla="*/ 228168 w 280862"/>
                <a:gd name="connsiteY65" fmla="*/ 347237 h 545839"/>
                <a:gd name="connsiteX66" fmla="*/ 225517 w 280862"/>
                <a:gd name="connsiteY66" fmla="*/ 347237 h 545839"/>
                <a:gd name="connsiteX67" fmla="*/ 220222 w 280862"/>
                <a:gd name="connsiteY67" fmla="*/ 347237 h 545839"/>
                <a:gd name="connsiteX68" fmla="*/ 220222 w 280862"/>
                <a:gd name="connsiteY68" fmla="*/ 347237 h 545839"/>
                <a:gd name="connsiteX69" fmla="*/ 222873 w 280862"/>
                <a:gd name="connsiteY69" fmla="*/ 344585 h 545839"/>
                <a:gd name="connsiteX70" fmla="*/ 222873 w 280862"/>
                <a:gd name="connsiteY70" fmla="*/ 341941 h 545839"/>
                <a:gd name="connsiteX71" fmla="*/ 225517 w 280862"/>
                <a:gd name="connsiteY71" fmla="*/ 336638 h 545839"/>
                <a:gd name="connsiteX72" fmla="*/ 222873 w 280862"/>
                <a:gd name="connsiteY72" fmla="*/ 333986 h 545839"/>
                <a:gd name="connsiteX73" fmla="*/ 228168 w 280862"/>
                <a:gd name="connsiteY73" fmla="*/ 331334 h 545839"/>
                <a:gd name="connsiteX74" fmla="*/ 222873 w 280862"/>
                <a:gd name="connsiteY74" fmla="*/ 328691 h 545839"/>
                <a:gd name="connsiteX75" fmla="*/ 228168 w 280862"/>
                <a:gd name="connsiteY75" fmla="*/ 328691 h 545839"/>
                <a:gd name="connsiteX76" fmla="*/ 228168 w 280862"/>
                <a:gd name="connsiteY76" fmla="*/ 323387 h 545839"/>
                <a:gd name="connsiteX77" fmla="*/ 230820 w 280862"/>
                <a:gd name="connsiteY77" fmla="*/ 323387 h 545839"/>
                <a:gd name="connsiteX78" fmla="*/ 230820 w 280862"/>
                <a:gd name="connsiteY78" fmla="*/ 320736 h 545839"/>
                <a:gd name="connsiteX79" fmla="*/ 233472 w 280862"/>
                <a:gd name="connsiteY79" fmla="*/ 320736 h 545839"/>
                <a:gd name="connsiteX80" fmla="*/ 233472 w 280862"/>
                <a:gd name="connsiteY80" fmla="*/ 315441 h 545839"/>
                <a:gd name="connsiteX81" fmla="*/ 236115 w 280862"/>
                <a:gd name="connsiteY81" fmla="*/ 315441 h 545839"/>
                <a:gd name="connsiteX82" fmla="*/ 236115 w 280862"/>
                <a:gd name="connsiteY82" fmla="*/ 312789 h 545839"/>
                <a:gd name="connsiteX83" fmla="*/ 238767 w 280862"/>
                <a:gd name="connsiteY83" fmla="*/ 310137 h 545839"/>
                <a:gd name="connsiteX84" fmla="*/ 236115 w 280862"/>
                <a:gd name="connsiteY84" fmla="*/ 304842 h 545839"/>
                <a:gd name="connsiteX85" fmla="*/ 236115 w 280862"/>
                <a:gd name="connsiteY85" fmla="*/ 302190 h 545839"/>
                <a:gd name="connsiteX86" fmla="*/ 238767 w 280862"/>
                <a:gd name="connsiteY86" fmla="*/ 302190 h 545839"/>
                <a:gd name="connsiteX87" fmla="*/ 238767 w 280862"/>
                <a:gd name="connsiteY87" fmla="*/ 296895 h 545839"/>
                <a:gd name="connsiteX88" fmla="*/ 238767 w 280862"/>
                <a:gd name="connsiteY88" fmla="*/ 296895 h 545839"/>
                <a:gd name="connsiteX89" fmla="*/ 236115 w 280862"/>
                <a:gd name="connsiteY89" fmla="*/ 296895 h 545839"/>
                <a:gd name="connsiteX90" fmla="*/ 236115 w 280862"/>
                <a:gd name="connsiteY90" fmla="*/ 294243 h 545839"/>
                <a:gd name="connsiteX91" fmla="*/ 238767 w 280862"/>
                <a:gd name="connsiteY91" fmla="*/ 294243 h 545839"/>
                <a:gd name="connsiteX92" fmla="*/ 238767 w 280862"/>
                <a:gd name="connsiteY92" fmla="*/ 291591 h 545839"/>
                <a:gd name="connsiteX93" fmla="*/ 241419 w 280862"/>
                <a:gd name="connsiteY93" fmla="*/ 288939 h 545839"/>
                <a:gd name="connsiteX94" fmla="*/ 238767 w 280862"/>
                <a:gd name="connsiteY94" fmla="*/ 286296 h 545839"/>
                <a:gd name="connsiteX95" fmla="*/ 241419 w 280862"/>
                <a:gd name="connsiteY95" fmla="*/ 286296 h 545839"/>
                <a:gd name="connsiteX96" fmla="*/ 238767 w 280862"/>
                <a:gd name="connsiteY96" fmla="*/ 283644 h 545839"/>
                <a:gd name="connsiteX97" fmla="*/ 241419 w 280862"/>
                <a:gd name="connsiteY97" fmla="*/ 273046 h 545839"/>
                <a:gd name="connsiteX98" fmla="*/ 241419 w 280862"/>
                <a:gd name="connsiteY98" fmla="*/ 2774 h 545839"/>
                <a:gd name="connsiteX99" fmla="*/ 108931 w 280862"/>
                <a:gd name="connsiteY99" fmla="*/ 122 h 545839"/>
                <a:gd name="connsiteX100" fmla="*/ 100984 w 280862"/>
                <a:gd name="connsiteY100" fmla="*/ 8077 h 545839"/>
                <a:gd name="connsiteX101" fmla="*/ 98332 w 280862"/>
                <a:gd name="connsiteY101" fmla="*/ 10729 h 545839"/>
                <a:gd name="connsiteX102" fmla="*/ 95688 w 280862"/>
                <a:gd name="connsiteY102" fmla="*/ 8077 h 545839"/>
                <a:gd name="connsiteX103" fmla="*/ 93037 w 280862"/>
                <a:gd name="connsiteY103" fmla="*/ 10729 h 545839"/>
                <a:gd name="connsiteX104" fmla="*/ 93037 w 280862"/>
                <a:gd name="connsiteY104" fmla="*/ 26623 h 545839"/>
                <a:gd name="connsiteX105" fmla="*/ 90385 w 280862"/>
                <a:gd name="connsiteY105" fmla="*/ 29275 h 545839"/>
                <a:gd name="connsiteX106" fmla="*/ 85090 w 280862"/>
                <a:gd name="connsiteY106" fmla="*/ 39873 h 545839"/>
                <a:gd name="connsiteX107" fmla="*/ 77134 w 280862"/>
                <a:gd name="connsiteY107" fmla="*/ 45169 h 545839"/>
                <a:gd name="connsiteX108" fmla="*/ 61240 w 280862"/>
                <a:gd name="connsiteY108" fmla="*/ 50472 h 545839"/>
                <a:gd name="connsiteX109" fmla="*/ 53294 w 280862"/>
                <a:gd name="connsiteY109" fmla="*/ 61071 h 545839"/>
                <a:gd name="connsiteX110" fmla="*/ 32096 w 280862"/>
                <a:gd name="connsiteY110" fmla="*/ 76965 h 545839"/>
                <a:gd name="connsiteX111" fmla="*/ 24141 w 280862"/>
                <a:gd name="connsiteY111" fmla="*/ 84920 h 545839"/>
                <a:gd name="connsiteX112" fmla="*/ 21497 w 280862"/>
                <a:gd name="connsiteY112" fmla="*/ 87563 h 545839"/>
                <a:gd name="connsiteX113" fmla="*/ 16194 w 280862"/>
                <a:gd name="connsiteY113" fmla="*/ 92867 h 545839"/>
                <a:gd name="connsiteX114" fmla="*/ 13542 w 280862"/>
                <a:gd name="connsiteY114" fmla="*/ 98162 h 545839"/>
                <a:gd name="connsiteX115" fmla="*/ 13542 w 280862"/>
                <a:gd name="connsiteY115" fmla="*/ 103466 h 545839"/>
                <a:gd name="connsiteX116" fmla="*/ 16194 w 280862"/>
                <a:gd name="connsiteY116" fmla="*/ 119360 h 545839"/>
                <a:gd name="connsiteX117" fmla="*/ 13542 w 280862"/>
                <a:gd name="connsiteY117" fmla="*/ 127315 h 545839"/>
                <a:gd name="connsiteX118" fmla="*/ 10899 w 280862"/>
                <a:gd name="connsiteY118" fmla="*/ 143209 h 545839"/>
                <a:gd name="connsiteX119" fmla="*/ 8247 w 280862"/>
                <a:gd name="connsiteY119" fmla="*/ 148512 h 545839"/>
                <a:gd name="connsiteX120" fmla="*/ 5595 w 280862"/>
                <a:gd name="connsiteY120" fmla="*/ 151156 h 545839"/>
                <a:gd name="connsiteX121" fmla="*/ 300 w 280862"/>
                <a:gd name="connsiteY121" fmla="*/ 156459 h 545839"/>
                <a:gd name="connsiteX122" fmla="*/ 300 w 280862"/>
                <a:gd name="connsiteY122" fmla="*/ 161755 h 545839"/>
                <a:gd name="connsiteX123" fmla="*/ 300 w 280862"/>
                <a:gd name="connsiteY123" fmla="*/ 164406 h 545839"/>
                <a:gd name="connsiteX124" fmla="*/ 5595 w 280862"/>
                <a:gd name="connsiteY124" fmla="*/ 182952 h 545839"/>
                <a:gd name="connsiteX125" fmla="*/ 5595 w 280862"/>
                <a:gd name="connsiteY125" fmla="*/ 190907 h 545839"/>
                <a:gd name="connsiteX126" fmla="*/ 10899 w 280862"/>
                <a:gd name="connsiteY126" fmla="*/ 201506 h 545839"/>
                <a:gd name="connsiteX127" fmla="*/ 26793 w 280862"/>
                <a:gd name="connsiteY127" fmla="*/ 238598 h 545839"/>
                <a:gd name="connsiteX128" fmla="*/ 47990 w 280862"/>
                <a:gd name="connsiteY128" fmla="*/ 283644 h 545839"/>
                <a:gd name="connsiteX129" fmla="*/ 50642 w 280862"/>
                <a:gd name="connsiteY129" fmla="*/ 278341 h 545839"/>
                <a:gd name="connsiteX130" fmla="*/ 50642 w 280862"/>
                <a:gd name="connsiteY130" fmla="*/ 278341 h 545839"/>
                <a:gd name="connsiteX131" fmla="*/ 50642 w 280862"/>
                <a:gd name="connsiteY131" fmla="*/ 278341 h 545839"/>
                <a:gd name="connsiteX132" fmla="*/ 47990 w 280862"/>
                <a:gd name="connsiteY132" fmla="*/ 275697 h 545839"/>
                <a:gd name="connsiteX133" fmla="*/ 42695 w 280862"/>
                <a:gd name="connsiteY133" fmla="*/ 267742 h 545839"/>
                <a:gd name="connsiteX134" fmla="*/ 42695 w 280862"/>
                <a:gd name="connsiteY134" fmla="*/ 265099 h 545839"/>
                <a:gd name="connsiteX135" fmla="*/ 40043 w 280862"/>
                <a:gd name="connsiteY135" fmla="*/ 262447 h 545839"/>
                <a:gd name="connsiteX136" fmla="*/ 50642 w 280862"/>
                <a:gd name="connsiteY136" fmla="*/ 257143 h 545839"/>
                <a:gd name="connsiteX137" fmla="*/ 53294 w 280862"/>
                <a:gd name="connsiteY137" fmla="*/ 254500 h 545839"/>
                <a:gd name="connsiteX138" fmla="*/ 53294 w 280862"/>
                <a:gd name="connsiteY138" fmla="*/ 257143 h 545839"/>
                <a:gd name="connsiteX139" fmla="*/ 53294 w 280862"/>
                <a:gd name="connsiteY139" fmla="*/ 262447 h 545839"/>
                <a:gd name="connsiteX140" fmla="*/ 55937 w 280862"/>
                <a:gd name="connsiteY140" fmla="*/ 262447 h 545839"/>
                <a:gd name="connsiteX141" fmla="*/ 53294 w 280862"/>
                <a:gd name="connsiteY141" fmla="*/ 262447 h 545839"/>
                <a:gd name="connsiteX142" fmla="*/ 55937 w 280862"/>
                <a:gd name="connsiteY142" fmla="*/ 265099 h 545839"/>
                <a:gd name="connsiteX143" fmla="*/ 53294 w 280862"/>
                <a:gd name="connsiteY143" fmla="*/ 270394 h 545839"/>
                <a:gd name="connsiteX144" fmla="*/ 55937 w 280862"/>
                <a:gd name="connsiteY144" fmla="*/ 275697 h 545839"/>
                <a:gd name="connsiteX145" fmla="*/ 53294 w 280862"/>
                <a:gd name="connsiteY145" fmla="*/ 275697 h 545839"/>
                <a:gd name="connsiteX146" fmla="*/ 58589 w 280862"/>
                <a:gd name="connsiteY146" fmla="*/ 278341 h 545839"/>
                <a:gd name="connsiteX147" fmla="*/ 58589 w 280862"/>
                <a:gd name="connsiteY147" fmla="*/ 280992 h 545839"/>
                <a:gd name="connsiteX148" fmla="*/ 58589 w 280862"/>
                <a:gd name="connsiteY148" fmla="*/ 288939 h 545839"/>
                <a:gd name="connsiteX149" fmla="*/ 61240 w 280862"/>
                <a:gd name="connsiteY149" fmla="*/ 288939 h 545839"/>
                <a:gd name="connsiteX150" fmla="*/ 63892 w 280862"/>
                <a:gd name="connsiteY150" fmla="*/ 299538 h 545839"/>
                <a:gd name="connsiteX151" fmla="*/ 74491 w 280862"/>
                <a:gd name="connsiteY151" fmla="*/ 302190 h 545839"/>
                <a:gd name="connsiteX152" fmla="*/ 77134 w 280862"/>
                <a:gd name="connsiteY152" fmla="*/ 302190 h 545839"/>
                <a:gd name="connsiteX153" fmla="*/ 79786 w 280862"/>
                <a:gd name="connsiteY153" fmla="*/ 302190 h 545839"/>
                <a:gd name="connsiteX154" fmla="*/ 82438 w 280862"/>
                <a:gd name="connsiteY154" fmla="*/ 304842 h 545839"/>
                <a:gd name="connsiteX155" fmla="*/ 90385 w 280862"/>
                <a:gd name="connsiteY155" fmla="*/ 307493 h 545839"/>
                <a:gd name="connsiteX156" fmla="*/ 93037 w 280862"/>
                <a:gd name="connsiteY156" fmla="*/ 310137 h 545839"/>
                <a:gd name="connsiteX157" fmla="*/ 93037 w 280862"/>
                <a:gd name="connsiteY157" fmla="*/ 315441 h 545839"/>
                <a:gd name="connsiteX158" fmla="*/ 90385 w 280862"/>
                <a:gd name="connsiteY158" fmla="*/ 318092 h 545839"/>
                <a:gd name="connsiteX159" fmla="*/ 90385 w 280862"/>
                <a:gd name="connsiteY159" fmla="*/ 318092 h 545839"/>
                <a:gd name="connsiteX160" fmla="*/ 90385 w 280862"/>
                <a:gd name="connsiteY160" fmla="*/ 320736 h 545839"/>
                <a:gd name="connsiteX161" fmla="*/ 87733 w 280862"/>
                <a:gd name="connsiteY161" fmla="*/ 320736 h 545839"/>
                <a:gd name="connsiteX162" fmla="*/ 87733 w 280862"/>
                <a:gd name="connsiteY162" fmla="*/ 320736 h 545839"/>
                <a:gd name="connsiteX163" fmla="*/ 85090 w 280862"/>
                <a:gd name="connsiteY163" fmla="*/ 320736 h 545839"/>
                <a:gd name="connsiteX164" fmla="*/ 82438 w 280862"/>
                <a:gd name="connsiteY164" fmla="*/ 318092 h 545839"/>
                <a:gd name="connsiteX165" fmla="*/ 77134 w 280862"/>
                <a:gd name="connsiteY165" fmla="*/ 323387 h 545839"/>
                <a:gd name="connsiteX166" fmla="*/ 71839 w 280862"/>
                <a:gd name="connsiteY166" fmla="*/ 323387 h 545839"/>
                <a:gd name="connsiteX167" fmla="*/ 71839 w 280862"/>
                <a:gd name="connsiteY167" fmla="*/ 320736 h 545839"/>
                <a:gd name="connsiteX168" fmla="*/ 71839 w 280862"/>
                <a:gd name="connsiteY168" fmla="*/ 320736 h 545839"/>
                <a:gd name="connsiteX169" fmla="*/ 71839 w 280862"/>
                <a:gd name="connsiteY169" fmla="*/ 318092 h 545839"/>
                <a:gd name="connsiteX170" fmla="*/ 66536 w 280862"/>
                <a:gd name="connsiteY170" fmla="*/ 312789 h 545839"/>
                <a:gd name="connsiteX171" fmla="*/ 66536 w 280862"/>
                <a:gd name="connsiteY171" fmla="*/ 307493 h 545839"/>
                <a:gd name="connsiteX172" fmla="*/ 61240 w 280862"/>
                <a:gd name="connsiteY172" fmla="*/ 302190 h 545839"/>
                <a:gd name="connsiteX173" fmla="*/ 58589 w 280862"/>
                <a:gd name="connsiteY173" fmla="*/ 291591 h 545839"/>
                <a:gd name="connsiteX174" fmla="*/ 55937 w 280862"/>
                <a:gd name="connsiteY174" fmla="*/ 288939 h 545839"/>
                <a:gd name="connsiteX175" fmla="*/ 53294 w 280862"/>
                <a:gd name="connsiteY175" fmla="*/ 283644 h 545839"/>
                <a:gd name="connsiteX176" fmla="*/ 50642 w 280862"/>
                <a:gd name="connsiteY176" fmla="*/ 286296 h 545839"/>
                <a:gd name="connsiteX177" fmla="*/ 61240 w 280862"/>
                <a:gd name="connsiteY177" fmla="*/ 304842 h 545839"/>
                <a:gd name="connsiteX178" fmla="*/ 71839 w 280862"/>
                <a:gd name="connsiteY178" fmla="*/ 328691 h 545839"/>
                <a:gd name="connsiteX179" fmla="*/ 77134 w 280862"/>
                <a:gd name="connsiteY179" fmla="*/ 347237 h 545839"/>
                <a:gd name="connsiteX180" fmla="*/ 82438 w 280862"/>
                <a:gd name="connsiteY180" fmla="*/ 365782 h 545839"/>
                <a:gd name="connsiteX181" fmla="*/ 85090 w 280862"/>
                <a:gd name="connsiteY181" fmla="*/ 381685 h 545839"/>
                <a:gd name="connsiteX182" fmla="*/ 79786 w 280862"/>
                <a:gd name="connsiteY182" fmla="*/ 389632 h 545839"/>
                <a:gd name="connsiteX183" fmla="*/ 77134 w 280862"/>
                <a:gd name="connsiteY183" fmla="*/ 392283 h 545839"/>
                <a:gd name="connsiteX184" fmla="*/ 74491 w 280862"/>
                <a:gd name="connsiteY184" fmla="*/ 392283 h 545839"/>
                <a:gd name="connsiteX185" fmla="*/ 74491 w 280862"/>
                <a:gd name="connsiteY185" fmla="*/ 389632 h 545839"/>
                <a:gd name="connsiteX186" fmla="*/ 71839 w 280862"/>
                <a:gd name="connsiteY186" fmla="*/ 392283 h 545839"/>
                <a:gd name="connsiteX187" fmla="*/ 74491 w 280862"/>
                <a:gd name="connsiteY187" fmla="*/ 394935 h 545839"/>
                <a:gd name="connsiteX188" fmla="*/ 71839 w 280862"/>
                <a:gd name="connsiteY188" fmla="*/ 397579 h 545839"/>
                <a:gd name="connsiteX189" fmla="*/ 69187 w 280862"/>
                <a:gd name="connsiteY189" fmla="*/ 397579 h 545839"/>
                <a:gd name="connsiteX190" fmla="*/ 71839 w 280862"/>
                <a:gd name="connsiteY190" fmla="*/ 400230 h 545839"/>
                <a:gd name="connsiteX191" fmla="*/ 69187 w 280862"/>
                <a:gd name="connsiteY191" fmla="*/ 402882 h 545839"/>
                <a:gd name="connsiteX192" fmla="*/ 71839 w 280862"/>
                <a:gd name="connsiteY192" fmla="*/ 402882 h 545839"/>
                <a:gd name="connsiteX193" fmla="*/ 69187 w 280862"/>
                <a:gd name="connsiteY193" fmla="*/ 408177 h 545839"/>
                <a:gd name="connsiteX194" fmla="*/ 69187 w 280862"/>
                <a:gd name="connsiteY194" fmla="*/ 410829 h 545839"/>
                <a:gd name="connsiteX195" fmla="*/ 71839 w 280862"/>
                <a:gd name="connsiteY195" fmla="*/ 416133 h 545839"/>
                <a:gd name="connsiteX196" fmla="*/ 69187 w 280862"/>
                <a:gd name="connsiteY196" fmla="*/ 421428 h 545839"/>
                <a:gd name="connsiteX197" fmla="*/ 69187 w 280862"/>
                <a:gd name="connsiteY197" fmla="*/ 421428 h 545839"/>
                <a:gd name="connsiteX198" fmla="*/ 69187 w 280862"/>
                <a:gd name="connsiteY198" fmla="*/ 424080 h 545839"/>
                <a:gd name="connsiteX199" fmla="*/ 74491 w 280862"/>
                <a:gd name="connsiteY199" fmla="*/ 424080 h 545839"/>
                <a:gd name="connsiteX200" fmla="*/ 77134 w 280862"/>
                <a:gd name="connsiteY200" fmla="*/ 426731 h 545839"/>
                <a:gd name="connsiteX201" fmla="*/ 85090 w 280862"/>
                <a:gd name="connsiteY201" fmla="*/ 458528 h 545839"/>
                <a:gd name="connsiteX202" fmla="*/ 85090 w 280862"/>
                <a:gd name="connsiteY202" fmla="*/ 461171 h 545839"/>
                <a:gd name="connsiteX203" fmla="*/ 90385 w 280862"/>
                <a:gd name="connsiteY203" fmla="*/ 479725 h 545839"/>
                <a:gd name="connsiteX204" fmla="*/ 95688 w 280862"/>
                <a:gd name="connsiteY204" fmla="*/ 511521 h 545839"/>
                <a:gd name="connsiteX205" fmla="*/ 98332 w 280862"/>
                <a:gd name="connsiteY205" fmla="*/ 538014 h 545839"/>
                <a:gd name="connsiteX206" fmla="*/ 98332 w 280862"/>
                <a:gd name="connsiteY206" fmla="*/ 545961 h 54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280862" h="545839">
                  <a:moveTo>
                    <a:pt x="98332" y="545961"/>
                  </a:moveTo>
                  <a:lnTo>
                    <a:pt x="180478" y="545961"/>
                  </a:lnTo>
                  <a:lnTo>
                    <a:pt x="180478" y="514165"/>
                  </a:lnTo>
                  <a:lnTo>
                    <a:pt x="254669" y="516816"/>
                  </a:lnTo>
                  <a:lnTo>
                    <a:pt x="254669" y="514165"/>
                  </a:lnTo>
                  <a:lnTo>
                    <a:pt x="257313" y="514165"/>
                  </a:lnTo>
                  <a:lnTo>
                    <a:pt x="262616" y="508869"/>
                  </a:lnTo>
                  <a:lnTo>
                    <a:pt x="259965" y="503566"/>
                  </a:lnTo>
                  <a:lnTo>
                    <a:pt x="259965" y="495619"/>
                  </a:lnTo>
                  <a:lnTo>
                    <a:pt x="262616" y="492967"/>
                  </a:lnTo>
                  <a:lnTo>
                    <a:pt x="265268" y="492967"/>
                  </a:lnTo>
                  <a:lnTo>
                    <a:pt x="265268" y="487672"/>
                  </a:lnTo>
                  <a:lnTo>
                    <a:pt x="267912" y="482368"/>
                  </a:lnTo>
                  <a:lnTo>
                    <a:pt x="265268" y="479725"/>
                  </a:lnTo>
                  <a:lnTo>
                    <a:pt x="265268" y="477073"/>
                  </a:lnTo>
                  <a:lnTo>
                    <a:pt x="270563" y="474422"/>
                  </a:lnTo>
                  <a:lnTo>
                    <a:pt x="270563" y="466474"/>
                  </a:lnTo>
                  <a:lnTo>
                    <a:pt x="267912" y="461171"/>
                  </a:lnTo>
                  <a:lnTo>
                    <a:pt x="267912" y="458528"/>
                  </a:lnTo>
                  <a:lnTo>
                    <a:pt x="273215" y="455876"/>
                  </a:lnTo>
                  <a:lnTo>
                    <a:pt x="273215" y="450572"/>
                  </a:lnTo>
                  <a:lnTo>
                    <a:pt x="275867" y="447929"/>
                  </a:lnTo>
                  <a:lnTo>
                    <a:pt x="278510" y="445277"/>
                  </a:lnTo>
                  <a:lnTo>
                    <a:pt x="281162" y="439973"/>
                  </a:lnTo>
                  <a:lnTo>
                    <a:pt x="281162" y="434678"/>
                  </a:lnTo>
                  <a:lnTo>
                    <a:pt x="278510" y="434678"/>
                  </a:lnTo>
                  <a:lnTo>
                    <a:pt x="273215" y="432027"/>
                  </a:lnTo>
                  <a:lnTo>
                    <a:pt x="275867" y="418776"/>
                  </a:lnTo>
                  <a:lnTo>
                    <a:pt x="270563" y="405534"/>
                  </a:lnTo>
                  <a:lnTo>
                    <a:pt x="267912" y="405534"/>
                  </a:lnTo>
                  <a:lnTo>
                    <a:pt x="265268" y="408177"/>
                  </a:lnTo>
                  <a:lnTo>
                    <a:pt x="265268" y="402882"/>
                  </a:lnTo>
                  <a:lnTo>
                    <a:pt x="265268" y="400230"/>
                  </a:lnTo>
                  <a:lnTo>
                    <a:pt x="265268" y="397579"/>
                  </a:lnTo>
                  <a:lnTo>
                    <a:pt x="267912" y="397579"/>
                  </a:lnTo>
                  <a:lnTo>
                    <a:pt x="270563" y="394935"/>
                  </a:lnTo>
                  <a:lnTo>
                    <a:pt x="273215" y="394935"/>
                  </a:lnTo>
                  <a:lnTo>
                    <a:pt x="273215" y="394935"/>
                  </a:lnTo>
                  <a:lnTo>
                    <a:pt x="275867" y="392283"/>
                  </a:lnTo>
                  <a:lnTo>
                    <a:pt x="275867" y="386980"/>
                  </a:lnTo>
                  <a:lnTo>
                    <a:pt x="278510" y="384336"/>
                  </a:lnTo>
                  <a:lnTo>
                    <a:pt x="281162" y="381685"/>
                  </a:lnTo>
                  <a:lnTo>
                    <a:pt x="281162" y="379033"/>
                  </a:lnTo>
                  <a:lnTo>
                    <a:pt x="281162" y="376381"/>
                  </a:lnTo>
                  <a:lnTo>
                    <a:pt x="278510" y="376381"/>
                  </a:lnTo>
                  <a:lnTo>
                    <a:pt x="275867" y="373738"/>
                  </a:lnTo>
                  <a:lnTo>
                    <a:pt x="275867" y="365782"/>
                  </a:lnTo>
                  <a:lnTo>
                    <a:pt x="273215" y="365782"/>
                  </a:lnTo>
                  <a:lnTo>
                    <a:pt x="273215" y="360487"/>
                  </a:lnTo>
                  <a:lnTo>
                    <a:pt x="267912" y="360487"/>
                  </a:lnTo>
                  <a:lnTo>
                    <a:pt x="270563" y="357835"/>
                  </a:lnTo>
                  <a:lnTo>
                    <a:pt x="270563" y="355184"/>
                  </a:lnTo>
                  <a:lnTo>
                    <a:pt x="267912" y="352540"/>
                  </a:lnTo>
                  <a:lnTo>
                    <a:pt x="262616" y="349888"/>
                  </a:lnTo>
                  <a:lnTo>
                    <a:pt x="259965" y="347237"/>
                  </a:lnTo>
                  <a:lnTo>
                    <a:pt x="259965" y="341941"/>
                  </a:lnTo>
                  <a:lnTo>
                    <a:pt x="252018" y="344585"/>
                  </a:lnTo>
                  <a:lnTo>
                    <a:pt x="246714" y="349888"/>
                  </a:lnTo>
                  <a:lnTo>
                    <a:pt x="244071" y="347237"/>
                  </a:lnTo>
                  <a:lnTo>
                    <a:pt x="244071" y="347237"/>
                  </a:lnTo>
                  <a:lnTo>
                    <a:pt x="244071" y="352540"/>
                  </a:lnTo>
                  <a:lnTo>
                    <a:pt x="238767" y="355184"/>
                  </a:lnTo>
                  <a:lnTo>
                    <a:pt x="236115" y="355184"/>
                  </a:lnTo>
                  <a:lnTo>
                    <a:pt x="236115" y="349888"/>
                  </a:lnTo>
                  <a:lnTo>
                    <a:pt x="230820" y="347237"/>
                  </a:lnTo>
                  <a:lnTo>
                    <a:pt x="228168" y="347237"/>
                  </a:lnTo>
                  <a:lnTo>
                    <a:pt x="225517" y="347237"/>
                  </a:lnTo>
                  <a:lnTo>
                    <a:pt x="220222" y="347237"/>
                  </a:lnTo>
                  <a:lnTo>
                    <a:pt x="220222" y="347237"/>
                  </a:lnTo>
                  <a:lnTo>
                    <a:pt x="222873" y="344585"/>
                  </a:lnTo>
                  <a:lnTo>
                    <a:pt x="222873" y="341941"/>
                  </a:lnTo>
                  <a:lnTo>
                    <a:pt x="225517" y="336638"/>
                  </a:lnTo>
                  <a:lnTo>
                    <a:pt x="222873" y="333986"/>
                  </a:lnTo>
                  <a:lnTo>
                    <a:pt x="228168" y="331334"/>
                  </a:lnTo>
                  <a:lnTo>
                    <a:pt x="222873" y="328691"/>
                  </a:lnTo>
                  <a:lnTo>
                    <a:pt x="228168" y="328691"/>
                  </a:lnTo>
                  <a:lnTo>
                    <a:pt x="228168" y="323387"/>
                  </a:lnTo>
                  <a:lnTo>
                    <a:pt x="230820" y="323387"/>
                  </a:lnTo>
                  <a:lnTo>
                    <a:pt x="230820" y="320736"/>
                  </a:lnTo>
                  <a:lnTo>
                    <a:pt x="233472" y="320736"/>
                  </a:lnTo>
                  <a:lnTo>
                    <a:pt x="233472" y="315441"/>
                  </a:lnTo>
                  <a:lnTo>
                    <a:pt x="236115" y="315441"/>
                  </a:lnTo>
                  <a:lnTo>
                    <a:pt x="236115" y="312789"/>
                  </a:lnTo>
                  <a:lnTo>
                    <a:pt x="238767" y="310137"/>
                  </a:lnTo>
                  <a:lnTo>
                    <a:pt x="236115" y="304842"/>
                  </a:lnTo>
                  <a:lnTo>
                    <a:pt x="236115" y="302190"/>
                  </a:lnTo>
                  <a:lnTo>
                    <a:pt x="238767" y="302190"/>
                  </a:lnTo>
                  <a:lnTo>
                    <a:pt x="238767" y="296895"/>
                  </a:lnTo>
                  <a:lnTo>
                    <a:pt x="238767" y="296895"/>
                  </a:lnTo>
                  <a:lnTo>
                    <a:pt x="236115" y="296895"/>
                  </a:lnTo>
                  <a:lnTo>
                    <a:pt x="236115" y="294243"/>
                  </a:lnTo>
                  <a:lnTo>
                    <a:pt x="238767" y="294243"/>
                  </a:lnTo>
                  <a:lnTo>
                    <a:pt x="238767" y="291591"/>
                  </a:lnTo>
                  <a:lnTo>
                    <a:pt x="241419" y="288939"/>
                  </a:lnTo>
                  <a:lnTo>
                    <a:pt x="238767" y="286296"/>
                  </a:lnTo>
                  <a:lnTo>
                    <a:pt x="241419" y="286296"/>
                  </a:lnTo>
                  <a:lnTo>
                    <a:pt x="238767" y="283644"/>
                  </a:lnTo>
                  <a:lnTo>
                    <a:pt x="241419" y="273046"/>
                  </a:lnTo>
                  <a:lnTo>
                    <a:pt x="241419" y="2774"/>
                  </a:lnTo>
                  <a:lnTo>
                    <a:pt x="108931" y="122"/>
                  </a:lnTo>
                  <a:lnTo>
                    <a:pt x="100984" y="8077"/>
                  </a:lnTo>
                  <a:lnTo>
                    <a:pt x="98332" y="10729"/>
                  </a:lnTo>
                  <a:lnTo>
                    <a:pt x="95688" y="8077"/>
                  </a:lnTo>
                  <a:lnTo>
                    <a:pt x="93037" y="10729"/>
                  </a:lnTo>
                  <a:lnTo>
                    <a:pt x="93037" y="26623"/>
                  </a:lnTo>
                  <a:lnTo>
                    <a:pt x="90385" y="29275"/>
                  </a:lnTo>
                  <a:lnTo>
                    <a:pt x="85090" y="39873"/>
                  </a:lnTo>
                  <a:lnTo>
                    <a:pt x="77134" y="45169"/>
                  </a:lnTo>
                  <a:lnTo>
                    <a:pt x="61240" y="50472"/>
                  </a:lnTo>
                  <a:lnTo>
                    <a:pt x="53294" y="61071"/>
                  </a:lnTo>
                  <a:lnTo>
                    <a:pt x="32096" y="76965"/>
                  </a:lnTo>
                  <a:lnTo>
                    <a:pt x="24141" y="84920"/>
                  </a:lnTo>
                  <a:lnTo>
                    <a:pt x="21497" y="87563"/>
                  </a:lnTo>
                  <a:lnTo>
                    <a:pt x="16194" y="92867"/>
                  </a:lnTo>
                  <a:lnTo>
                    <a:pt x="13542" y="98162"/>
                  </a:lnTo>
                  <a:lnTo>
                    <a:pt x="13542" y="103466"/>
                  </a:lnTo>
                  <a:lnTo>
                    <a:pt x="16194" y="119360"/>
                  </a:lnTo>
                  <a:lnTo>
                    <a:pt x="13542" y="127315"/>
                  </a:lnTo>
                  <a:lnTo>
                    <a:pt x="10899" y="143209"/>
                  </a:lnTo>
                  <a:lnTo>
                    <a:pt x="8247" y="148512"/>
                  </a:lnTo>
                  <a:lnTo>
                    <a:pt x="5595" y="151156"/>
                  </a:lnTo>
                  <a:lnTo>
                    <a:pt x="300" y="156459"/>
                  </a:lnTo>
                  <a:lnTo>
                    <a:pt x="300" y="161755"/>
                  </a:lnTo>
                  <a:lnTo>
                    <a:pt x="300" y="164406"/>
                  </a:lnTo>
                  <a:lnTo>
                    <a:pt x="5595" y="182952"/>
                  </a:lnTo>
                  <a:lnTo>
                    <a:pt x="5595" y="190907"/>
                  </a:lnTo>
                  <a:lnTo>
                    <a:pt x="10899" y="201506"/>
                  </a:lnTo>
                  <a:lnTo>
                    <a:pt x="26793" y="238598"/>
                  </a:lnTo>
                  <a:lnTo>
                    <a:pt x="47990" y="283644"/>
                  </a:lnTo>
                  <a:lnTo>
                    <a:pt x="50642" y="278341"/>
                  </a:lnTo>
                  <a:lnTo>
                    <a:pt x="50642" y="278341"/>
                  </a:lnTo>
                  <a:lnTo>
                    <a:pt x="50642" y="278341"/>
                  </a:lnTo>
                  <a:lnTo>
                    <a:pt x="47990" y="275697"/>
                  </a:lnTo>
                  <a:lnTo>
                    <a:pt x="42695" y="267742"/>
                  </a:lnTo>
                  <a:lnTo>
                    <a:pt x="42695" y="265099"/>
                  </a:lnTo>
                  <a:lnTo>
                    <a:pt x="40043" y="262447"/>
                  </a:lnTo>
                  <a:lnTo>
                    <a:pt x="50642" y="257143"/>
                  </a:lnTo>
                  <a:lnTo>
                    <a:pt x="53294" y="254500"/>
                  </a:lnTo>
                  <a:lnTo>
                    <a:pt x="53294" y="257143"/>
                  </a:lnTo>
                  <a:lnTo>
                    <a:pt x="53294" y="262447"/>
                  </a:lnTo>
                  <a:lnTo>
                    <a:pt x="55937" y="262447"/>
                  </a:lnTo>
                  <a:lnTo>
                    <a:pt x="53294" y="262447"/>
                  </a:lnTo>
                  <a:lnTo>
                    <a:pt x="55937" y="265099"/>
                  </a:lnTo>
                  <a:lnTo>
                    <a:pt x="53294" y="270394"/>
                  </a:lnTo>
                  <a:lnTo>
                    <a:pt x="55937" y="275697"/>
                  </a:lnTo>
                  <a:lnTo>
                    <a:pt x="53294" y="275697"/>
                  </a:lnTo>
                  <a:lnTo>
                    <a:pt x="58589" y="278341"/>
                  </a:lnTo>
                  <a:lnTo>
                    <a:pt x="58589" y="280992"/>
                  </a:lnTo>
                  <a:lnTo>
                    <a:pt x="58589" y="288939"/>
                  </a:lnTo>
                  <a:lnTo>
                    <a:pt x="61240" y="288939"/>
                  </a:lnTo>
                  <a:lnTo>
                    <a:pt x="63892" y="299538"/>
                  </a:lnTo>
                  <a:lnTo>
                    <a:pt x="74491" y="302190"/>
                  </a:lnTo>
                  <a:lnTo>
                    <a:pt x="77134" y="302190"/>
                  </a:lnTo>
                  <a:lnTo>
                    <a:pt x="79786" y="302190"/>
                  </a:lnTo>
                  <a:lnTo>
                    <a:pt x="82438" y="304842"/>
                  </a:lnTo>
                  <a:lnTo>
                    <a:pt x="90385" y="307493"/>
                  </a:lnTo>
                  <a:lnTo>
                    <a:pt x="93037" y="310137"/>
                  </a:lnTo>
                  <a:lnTo>
                    <a:pt x="93037" y="315441"/>
                  </a:lnTo>
                  <a:lnTo>
                    <a:pt x="90385" y="318092"/>
                  </a:lnTo>
                  <a:lnTo>
                    <a:pt x="90385" y="318092"/>
                  </a:lnTo>
                  <a:lnTo>
                    <a:pt x="90385" y="320736"/>
                  </a:lnTo>
                  <a:lnTo>
                    <a:pt x="87733" y="320736"/>
                  </a:lnTo>
                  <a:lnTo>
                    <a:pt x="87733" y="320736"/>
                  </a:lnTo>
                  <a:lnTo>
                    <a:pt x="85090" y="320736"/>
                  </a:lnTo>
                  <a:lnTo>
                    <a:pt x="82438" y="318092"/>
                  </a:lnTo>
                  <a:lnTo>
                    <a:pt x="77134" y="323387"/>
                  </a:lnTo>
                  <a:lnTo>
                    <a:pt x="71839" y="323387"/>
                  </a:lnTo>
                  <a:lnTo>
                    <a:pt x="71839" y="320736"/>
                  </a:lnTo>
                  <a:lnTo>
                    <a:pt x="71839" y="320736"/>
                  </a:lnTo>
                  <a:lnTo>
                    <a:pt x="71839" y="318092"/>
                  </a:lnTo>
                  <a:lnTo>
                    <a:pt x="66536" y="312789"/>
                  </a:lnTo>
                  <a:lnTo>
                    <a:pt x="66536" y="307493"/>
                  </a:lnTo>
                  <a:lnTo>
                    <a:pt x="61240" y="302190"/>
                  </a:lnTo>
                  <a:lnTo>
                    <a:pt x="58589" y="291591"/>
                  </a:lnTo>
                  <a:lnTo>
                    <a:pt x="55937" y="288939"/>
                  </a:lnTo>
                  <a:lnTo>
                    <a:pt x="53294" y="283644"/>
                  </a:lnTo>
                  <a:lnTo>
                    <a:pt x="50642" y="286296"/>
                  </a:lnTo>
                  <a:lnTo>
                    <a:pt x="61240" y="304842"/>
                  </a:lnTo>
                  <a:lnTo>
                    <a:pt x="71839" y="328691"/>
                  </a:lnTo>
                  <a:lnTo>
                    <a:pt x="77134" y="347237"/>
                  </a:lnTo>
                  <a:lnTo>
                    <a:pt x="82438" y="365782"/>
                  </a:lnTo>
                  <a:lnTo>
                    <a:pt x="85090" y="381685"/>
                  </a:lnTo>
                  <a:lnTo>
                    <a:pt x="79786" y="389632"/>
                  </a:lnTo>
                  <a:lnTo>
                    <a:pt x="77134" y="392283"/>
                  </a:lnTo>
                  <a:lnTo>
                    <a:pt x="74491" y="392283"/>
                  </a:lnTo>
                  <a:lnTo>
                    <a:pt x="74491" y="389632"/>
                  </a:lnTo>
                  <a:lnTo>
                    <a:pt x="71839" y="392283"/>
                  </a:lnTo>
                  <a:lnTo>
                    <a:pt x="74491" y="394935"/>
                  </a:lnTo>
                  <a:lnTo>
                    <a:pt x="71839" y="397579"/>
                  </a:lnTo>
                  <a:lnTo>
                    <a:pt x="69187" y="397579"/>
                  </a:lnTo>
                  <a:lnTo>
                    <a:pt x="71839" y="400230"/>
                  </a:lnTo>
                  <a:lnTo>
                    <a:pt x="69187" y="402882"/>
                  </a:lnTo>
                  <a:lnTo>
                    <a:pt x="71839" y="402882"/>
                  </a:lnTo>
                  <a:lnTo>
                    <a:pt x="69187" y="408177"/>
                  </a:lnTo>
                  <a:lnTo>
                    <a:pt x="69187" y="410829"/>
                  </a:lnTo>
                  <a:lnTo>
                    <a:pt x="71839" y="416133"/>
                  </a:lnTo>
                  <a:lnTo>
                    <a:pt x="69187" y="421428"/>
                  </a:lnTo>
                  <a:lnTo>
                    <a:pt x="69187" y="421428"/>
                  </a:lnTo>
                  <a:lnTo>
                    <a:pt x="69187" y="424080"/>
                  </a:lnTo>
                  <a:lnTo>
                    <a:pt x="74491" y="424080"/>
                  </a:lnTo>
                  <a:lnTo>
                    <a:pt x="77134" y="426731"/>
                  </a:lnTo>
                  <a:lnTo>
                    <a:pt x="85090" y="458528"/>
                  </a:lnTo>
                  <a:lnTo>
                    <a:pt x="85090" y="461171"/>
                  </a:lnTo>
                  <a:lnTo>
                    <a:pt x="90385" y="479725"/>
                  </a:lnTo>
                  <a:lnTo>
                    <a:pt x="95688" y="511521"/>
                  </a:lnTo>
                  <a:lnTo>
                    <a:pt x="98332" y="538014"/>
                  </a:lnTo>
                  <a:lnTo>
                    <a:pt x="98332" y="54596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4" name="Freeform: Shape 33">
              <a:extLst>
                <a:ext uri="{FF2B5EF4-FFF2-40B4-BE49-F238E27FC236}">
                  <a16:creationId xmlns:a16="http://schemas.microsoft.com/office/drawing/2014/main" id="{CF3C3D9D-0EB5-F738-ACB6-77FC51324EC8}"/>
                </a:ext>
              </a:extLst>
            </p:cNvPr>
            <p:cNvSpPr/>
            <p:nvPr/>
          </p:nvSpPr>
          <p:spPr>
            <a:xfrm flipV="1">
              <a:off x="5645842" y="2054123"/>
              <a:ext cx="378906" cy="545835"/>
            </a:xfrm>
            <a:custGeom>
              <a:avLst/>
              <a:gdLst>
                <a:gd name="connsiteX0" fmla="*/ 300 w 378906"/>
                <a:gd name="connsiteY0" fmla="*/ 545983 h 545835"/>
                <a:gd name="connsiteX1" fmla="*/ 379207 w 378906"/>
                <a:gd name="connsiteY1" fmla="*/ 545983 h 545835"/>
                <a:gd name="connsiteX2" fmla="*/ 379207 w 378906"/>
                <a:gd name="connsiteY2" fmla="*/ 312811 h 545835"/>
                <a:gd name="connsiteX3" fmla="*/ 379207 w 378906"/>
                <a:gd name="connsiteY3" fmla="*/ 111435 h 545835"/>
                <a:gd name="connsiteX4" fmla="*/ 379207 w 378906"/>
                <a:gd name="connsiteY4" fmla="*/ 5448 h 545835"/>
                <a:gd name="connsiteX5" fmla="*/ 373907 w 378906"/>
                <a:gd name="connsiteY5" fmla="*/ 2796 h 545835"/>
                <a:gd name="connsiteX6" fmla="*/ 373907 w 378906"/>
                <a:gd name="connsiteY6" fmla="*/ 147 h 545835"/>
                <a:gd name="connsiteX7" fmla="*/ 336812 w 378906"/>
                <a:gd name="connsiteY7" fmla="*/ 147 h 545835"/>
                <a:gd name="connsiteX8" fmla="*/ 336812 w 378906"/>
                <a:gd name="connsiteY8" fmla="*/ 8099 h 545835"/>
                <a:gd name="connsiteX9" fmla="*/ 342111 w 378906"/>
                <a:gd name="connsiteY9" fmla="*/ 8099 h 545835"/>
                <a:gd name="connsiteX10" fmla="*/ 342111 w 378906"/>
                <a:gd name="connsiteY10" fmla="*/ 13395 h 545835"/>
                <a:gd name="connsiteX11" fmla="*/ 344760 w 378906"/>
                <a:gd name="connsiteY11" fmla="*/ 16046 h 545835"/>
                <a:gd name="connsiteX12" fmla="*/ 344760 w 378906"/>
                <a:gd name="connsiteY12" fmla="*/ 21342 h 545835"/>
                <a:gd name="connsiteX13" fmla="*/ 347411 w 378906"/>
                <a:gd name="connsiteY13" fmla="*/ 21342 h 545835"/>
                <a:gd name="connsiteX14" fmla="*/ 347411 w 378906"/>
                <a:gd name="connsiteY14" fmla="*/ 63736 h 545835"/>
                <a:gd name="connsiteX15" fmla="*/ 350060 w 378906"/>
                <a:gd name="connsiteY15" fmla="*/ 63736 h 545835"/>
                <a:gd name="connsiteX16" fmla="*/ 350060 w 378906"/>
                <a:gd name="connsiteY16" fmla="*/ 74335 h 545835"/>
                <a:gd name="connsiteX17" fmla="*/ 347411 w 378906"/>
                <a:gd name="connsiteY17" fmla="*/ 74335 h 545835"/>
                <a:gd name="connsiteX18" fmla="*/ 347411 w 378906"/>
                <a:gd name="connsiteY18" fmla="*/ 84934 h 545835"/>
                <a:gd name="connsiteX19" fmla="*/ 342111 w 378906"/>
                <a:gd name="connsiteY19" fmla="*/ 84934 h 545835"/>
                <a:gd name="connsiteX20" fmla="*/ 342111 w 378906"/>
                <a:gd name="connsiteY20" fmla="*/ 87586 h 545835"/>
                <a:gd name="connsiteX21" fmla="*/ 339461 w 378906"/>
                <a:gd name="connsiteY21" fmla="*/ 87586 h 545835"/>
                <a:gd name="connsiteX22" fmla="*/ 339461 w 378906"/>
                <a:gd name="connsiteY22" fmla="*/ 90237 h 545835"/>
                <a:gd name="connsiteX23" fmla="*/ 336812 w 378906"/>
                <a:gd name="connsiteY23" fmla="*/ 90237 h 545835"/>
                <a:gd name="connsiteX24" fmla="*/ 336812 w 378906"/>
                <a:gd name="connsiteY24" fmla="*/ 92889 h 545835"/>
                <a:gd name="connsiteX25" fmla="*/ 334162 w 378906"/>
                <a:gd name="connsiteY25" fmla="*/ 92889 h 545835"/>
                <a:gd name="connsiteX26" fmla="*/ 334162 w 378906"/>
                <a:gd name="connsiteY26" fmla="*/ 95541 h 545835"/>
                <a:gd name="connsiteX27" fmla="*/ 331512 w 378906"/>
                <a:gd name="connsiteY27" fmla="*/ 95541 h 545835"/>
                <a:gd name="connsiteX28" fmla="*/ 331512 w 378906"/>
                <a:gd name="connsiteY28" fmla="*/ 100836 h 545835"/>
                <a:gd name="connsiteX29" fmla="*/ 328862 w 378906"/>
                <a:gd name="connsiteY29" fmla="*/ 100836 h 545835"/>
                <a:gd name="connsiteX30" fmla="*/ 328862 w 378906"/>
                <a:gd name="connsiteY30" fmla="*/ 106131 h 545835"/>
                <a:gd name="connsiteX31" fmla="*/ 326213 w 378906"/>
                <a:gd name="connsiteY31" fmla="*/ 106131 h 545835"/>
                <a:gd name="connsiteX32" fmla="*/ 326213 w 378906"/>
                <a:gd name="connsiteY32" fmla="*/ 111435 h 545835"/>
                <a:gd name="connsiteX33" fmla="*/ 320914 w 378906"/>
                <a:gd name="connsiteY33" fmla="*/ 111435 h 545835"/>
                <a:gd name="connsiteX34" fmla="*/ 320914 w 378906"/>
                <a:gd name="connsiteY34" fmla="*/ 122034 h 545835"/>
                <a:gd name="connsiteX35" fmla="*/ 318264 w 378906"/>
                <a:gd name="connsiteY35" fmla="*/ 122034 h 545835"/>
                <a:gd name="connsiteX36" fmla="*/ 318264 w 378906"/>
                <a:gd name="connsiteY36" fmla="*/ 137936 h 545835"/>
                <a:gd name="connsiteX37" fmla="*/ 307665 w 378906"/>
                <a:gd name="connsiteY37" fmla="*/ 137936 h 545835"/>
                <a:gd name="connsiteX38" fmla="*/ 307665 w 378906"/>
                <a:gd name="connsiteY38" fmla="*/ 145883 h 545835"/>
                <a:gd name="connsiteX39" fmla="*/ 302365 w 378906"/>
                <a:gd name="connsiteY39" fmla="*/ 145883 h 545835"/>
                <a:gd name="connsiteX40" fmla="*/ 302365 w 378906"/>
                <a:gd name="connsiteY40" fmla="*/ 148535 h 545835"/>
                <a:gd name="connsiteX41" fmla="*/ 281168 w 378906"/>
                <a:gd name="connsiteY41" fmla="*/ 148535 h 545835"/>
                <a:gd name="connsiteX42" fmla="*/ 281168 w 378906"/>
                <a:gd name="connsiteY42" fmla="*/ 151178 h 545835"/>
                <a:gd name="connsiteX43" fmla="*/ 275869 w 378906"/>
                <a:gd name="connsiteY43" fmla="*/ 151178 h 545835"/>
                <a:gd name="connsiteX44" fmla="*/ 275869 w 378906"/>
                <a:gd name="connsiteY44" fmla="*/ 153830 h 545835"/>
                <a:gd name="connsiteX45" fmla="*/ 270569 w 378906"/>
                <a:gd name="connsiteY45" fmla="*/ 153830 h 545835"/>
                <a:gd name="connsiteX46" fmla="*/ 270569 w 378906"/>
                <a:gd name="connsiteY46" fmla="*/ 159133 h 545835"/>
                <a:gd name="connsiteX47" fmla="*/ 265270 w 378906"/>
                <a:gd name="connsiteY47" fmla="*/ 159133 h 545835"/>
                <a:gd name="connsiteX48" fmla="*/ 265270 w 378906"/>
                <a:gd name="connsiteY48" fmla="*/ 161777 h 545835"/>
                <a:gd name="connsiteX49" fmla="*/ 262620 w 378906"/>
                <a:gd name="connsiteY49" fmla="*/ 161777 h 545835"/>
                <a:gd name="connsiteX50" fmla="*/ 262620 w 378906"/>
                <a:gd name="connsiteY50" fmla="*/ 167080 h 545835"/>
                <a:gd name="connsiteX51" fmla="*/ 259971 w 378906"/>
                <a:gd name="connsiteY51" fmla="*/ 167080 h 545835"/>
                <a:gd name="connsiteX52" fmla="*/ 259971 w 378906"/>
                <a:gd name="connsiteY52" fmla="*/ 169732 h 545835"/>
                <a:gd name="connsiteX53" fmla="*/ 254671 w 378906"/>
                <a:gd name="connsiteY53" fmla="*/ 169732 h 545835"/>
                <a:gd name="connsiteX54" fmla="*/ 254671 w 378906"/>
                <a:gd name="connsiteY54" fmla="*/ 172376 h 545835"/>
                <a:gd name="connsiteX55" fmla="*/ 252021 w 378906"/>
                <a:gd name="connsiteY55" fmla="*/ 172376 h 545835"/>
                <a:gd name="connsiteX56" fmla="*/ 252021 w 378906"/>
                <a:gd name="connsiteY56" fmla="*/ 177679 h 545835"/>
                <a:gd name="connsiteX57" fmla="*/ 249372 w 378906"/>
                <a:gd name="connsiteY57" fmla="*/ 177679 h 545835"/>
                <a:gd name="connsiteX58" fmla="*/ 249372 w 378906"/>
                <a:gd name="connsiteY58" fmla="*/ 182974 h 545835"/>
                <a:gd name="connsiteX59" fmla="*/ 241422 w 378906"/>
                <a:gd name="connsiteY59" fmla="*/ 182974 h 545835"/>
                <a:gd name="connsiteX60" fmla="*/ 241422 w 378906"/>
                <a:gd name="connsiteY60" fmla="*/ 188278 h 545835"/>
                <a:gd name="connsiteX61" fmla="*/ 238773 w 378906"/>
                <a:gd name="connsiteY61" fmla="*/ 188278 h 545835"/>
                <a:gd name="connsiteX62" fmla="*/ 238773 w 378906"/>
                <a:gd name="connsiteY62" fmla="*/ 193573 h 545835"/>
                <a:gd name="connsiteX63" fmla="*/ 233474 w 378906"/>
                <a:gd name="connsiteY63" fmla="*/ 193573 h 545835"/>
                <a:gd name="connsiteX64" fmla="*/ 233474 w 378906"/>
                <a:gd name="connsiteY64" fmla="*/ 198877 h 545835"/>
                <a:gd name="connsiteX65" fmla="*/ 228174 w 378906"/>
                <a:gd name="connsiteY65" fmla="*/ 198877 h 545835"/>
                <a:gd name="connsiteX66" fmla="*/ 228174 w 378906"/>
                <a:gd name="connsiteY66" fmla="*/ 201528 h 545835"/>
                <a:gd name="connsiteX67" fmla="*/ 222874 w 378906"/>
                <a:gd name="connsiteY67" fmla="*/ 201528 h 545835"/>
                <a:gd name="connsiteX68" fmla="*/ 222874 w 378906"/>
                <a:gd name="connsiteY68" fmla="*/ 204172 h 545835"/>
                <a:gd name="connsiteX69" fmla="*/ 214926 w 378906"/>
                <a:gd name="connsiteY69" fmla="*/ 204172 h 545835"/>
                <a:gd name="connsiteX70" fmla="*/ 214926 w 378906"/>
                <a:gd name="connsiteY70" fmla="*/ 212127 h 545835"/>
                <a:gd name="connsiteX71" fmla="*/ 201677 w 378906"/>
                <a:gd name="connsiteY71" fmla="*/ 212127 h 545835"/>
                <a:gd name="connsiteX72" fmla="*/ 201677 w 378906"/>
                <a:gd name="connsiteY72" fmla="*/ 214771 h 545835"/>
                <a:gd name="connsiteX73" fmla="*/ 196377 w 378906"/>
                <a:gd name="connsiteY73" fmla="*/ 214771 h 545835"/>
                <a:gd name="connsiteX74" fmla="*/ 196377 w 378906"/>
                <a:gd name="connsiteY74" fmla="*/ 217422 h 545835"/>
                <a:gd name="connsiteX75" fmla="*/ 193728 w 378906"/>
                <a:gd name="connsiteY75" fmla="*/ 217422 h 545835"/>
                <a:gd name="connsiteX76" fmla="*/ 193728 w 378906"/>
                <a:gd name="connsiteY76" fmla="*/ 220074 h 545835"/>
                <a:gd name="connsiteX77" fmla="*/ 172531 w 378906"/>
                <a:gd name="connsiteY77" fmla="*/ 222726 h 545835"/>
                <a:gd name="connsiteX78" fmla="*/ 172531 w 378906"/>
                <a:gd name="connsiteY78" fmla="*/ 222726 h 545835"/>
                <a:gd name="connsiteX79" fmla="*/ 161931 w 378906"/>
                <a:gd name="connsiteY79" fmla="*/ 222726 h 545835"/>
                <a:gd name="connsiteX80" fmla="*/ 161931 w 378906"/>
                <a:gd name="connsiteY80" fmla="*/ 222726 h 545835"/>
                <a:gd name="connsiteX81" fmla="*/ 159282 w 378906"/>
                <a:gd name="connsiteY81" fmla="*/ 222726 h 545835"/>
                <a:gd name="connsiteX82" fmla="*/ 159282 w 378906"/>
                <a:gd name="connsiteY82" fmla="*/ 220074 h 545835"/>
                <a:gd name="connsiteX83" fmla="*/ 153982 w 378906"/>
                <a:gd name="connsiteY83" fmla="*/ 220074 h 545835"/>
                <a:gd name="connsiteX84" fmla="*/ 153982 w 378906"/>
                <a:gd name="connsiteY84" fmla="*/ 209475 h 545835"/>
                <a:gd name="connsiteX85" fmla="*/ 148683 w 378906"/>
                <a:gd name="connsiteY85" fmla="*/ 209475 h 545835"/>
                <a:gd name="connsiteX86" fmla="*/ 148683 w 378906"/>
                <a:gd name="connsiteY86" fmla="*/ 206824 h 545835"/>
                <a:gd name="connsiteX87" fmla="*/ 143384 w 378906"/>
                <a:gd name="connsiteY87" fmla="*/ 206824 h 545835"/>
                <a:gd name="connsiteX88" fmla="*/ 143384 w 378906"/>
                <a:gd name="connsiteY88" fmla="*/ 201528 h 545835"/>
                <a:gd name="connsiteX89" fmla="*/ 140734 w 378906"/>
                <a:gd name="connsiteY89" fmla="*/ 201528 h 545835"/>
                <a:gd name="connsiteX90" fmla="*/ 140734 w 378906"/>
                <a:gd name="connsiteY90" fmla="*/ 198877 h 545835"/>
                <a:gd name="connsiteX91" fmla="*/ 138084 w 378906"/>
                <a:gd name="connsiteY91" fmla="*/ 198877 h 545835"/>
                <a:gd name="connsiteX92" fmla="*/ 138084 w 378906"/>
                <a:gd name="connsiteY92" fmla="*/ 196225 h 545835"/>
                <a:gd name="connsiteX93" fmla="*/ 130135 w 378906"/>
                <a:gd name="connsiteY93" fmla="*/ 196225 h 545835"/>
                <a:gd name="connsiteX94" fmla="*/ 132785 w 378906"/>
                <a:gd name="connsiteY94" fmla="*/ 180331 h 545835"/>
                <a:gd name="connsiteX95" fmla="*/ 124835 w 378906"/>
                <a:gd name="connsiteY95" fmla="*/ 180331 h 545835"/>
                <a:gd name="connsiteX96" fmla="*/ 124835 w 378906"/>
                <a:gd name="connsiteY96" fmla="*/ 177679 h 545835"/>
                <a:gd name="connsiteX97" fmla="*/ 114237 w 378906"/>
                <a:gd name="connsiteY97" fmla="*/ 177679 h 545835"/>
                <a:gd name="connsiteX98" fmla="*/ 114237 w 378906"/>
                <a:gd name="connsiteY98" fmla="*/ 182974 h 545835"/>
                <a:gd name="connsiteX99" fmla="*/ 108937 w 378906"/>
                <a:gd name="connsiteY99" fmla="*/ 182974 h 545835"/>
                <a:gd name="connsiteX100" fmla="*/ 111587 w 378906"/>
                <a:gd name="connsiteY100" fmla="*/ 188278 h 545835"/>
                <a:gd name="connsiteX101" fmla="*/ 93039 w 378906"/>
                <a:gd name="connsiteY101" fmla="*/ 188278 h 545835"/>
                <a:gd name="connsiteX102" fmla="*/ 93039 w 378906"/>
                <a:gd name="connsiteY102" fmla="*/ 193573 h 545835"/>
                <a:gd name="connsiteX103" fmla="*/ 82440 w 378906"/>
                <a:gd name="connsiteY103" fmla="*/ 193573 h 545835"/>
                <a:gd name="connsiteX104" fmla="*/ 82440 w 378906"/>
                <a:gd name="connsiteY104" fmla="*/ 201528 h 545835"/>
                <a:gd name="connsiteX105" fmla="*/ 77141 w 378906"/>
                <a:gd name="connsiteY105" fmla="*/ 201528 h 545835"/>
                <a:gd name="connsiteX106" fmla="*/ 77141 w 378906"/>
                <a:gd name="connsiteY106" fmla="*/ 273068 h 545835"/>
                <a:gd name="connsiteX107" fmla="*/ 2949 w 378906"/>
                <a:gd name="connsiteY107" fmla="*/ 273068 h 545835"/>
                <a:gd name="connsiteX108" fmla="*/ 2949 w 378906"/>
                <a:gd name="connsiteY108" fmla="*/ 291613 h 545835"/>
                <a:gd name="connsiteX109" fmla="*/ 2949 w 378906"/>
                <a:gd name="connsiteY109" fmla="*/ 291613 h 545835"/>
                <a:gd name="connsiteX110" fmla="*/ 5599 w 378906"/>
                <a:gd name="connsiteY110" fmla="*/ 445299 h 545835"/>
                <a:gd name="connsiteX111" fmla="*/ 300 w 378906"/>
                <a:gd name="connsiteY111" fmla="*/ 445299 h 545835"/>
                <a:gd name="connsiteX112" fmla="*/ 300 w 378906"/>
                <a:gd name="connsiteY112" fmla="*/ 545983 h 5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78906" h="545835">
                  <a:moveTo>
                    <a:pt x="300" y="545983"/>
                  </a:moveTo>
                  <a:lnTo>
                    <a:pt x="379207" y="545983"/>
                  </a:lnTo>
                  <a:lnTo>
                    <a:pt x="379207" y="312811"/>
                  </a:lnTo>
                  <a:lnTo>
                    <a:pt x="379207" y="111435"/>
                  </a:lnTo>
                  <a:lnTo>
                    <a:pt x="379207" y="5448"/>
                  </a:lnTo>
                  <a:lnTo>
                    <a:pt x="373907" y="2796"/>
                  </a:lnTo>
                  <a:lnTo>
                    <a:pt x="373907" y="147"/>
                  </a:lnTo>
                  <a:lnTo>
                    <a:pt x="336812" y="147"/>
                  </a:lnTo>
                  <a:lnTo>
                    <a:pt x="336812" y="8099"/>
                  </a:lnTo>
                  <a:lnTo>
                    <a:pt x="342111" y="8099"/>
                  </a:lnTo>
                  <a:lnTo>
                    <a:pt x="342111" y="13395"/>
                  </a:lnTo>
                  <a:lnTo>
                    <a:pt x="344760" y="16046"/>
                  </a:lnTo>
                  <a:lnTo>
                    <a:pt x="344760" y="21342"/>
                  </a:lnTo>
                  <a:lnTo>
                    <a:pt x="347411" y="21342"/>
                  </a:lnTo>
                  <a:lnTo>
                    <a:pt x="347411" y="63736"/>
                  </a:lnTo>
                  <a:lnTo>
                    <a:pt x="350060" y="63736"/>
                  </a:lnTo>
                  <a:lnTo>
                    <a:pt x="350060" y="74335"/>
                  </a:lnTo>
                  <a:lnTo>
                    <a:pt x="347411" y="74335"/>
                  </a:lnTo>
                  <a:lnTo>
                    <a:pt x="347411" y="84934"/>
                  </a:lnTo>
                  <a:lnTo>
                    <a:pt x="342111" y="84934"/>
                  </a:lnTo>
                  <a:lnTo>
                    <a:pt x="342111" y="87586"/>
                  </a:lnTo>
                  <a:lnTo>
                    <a:pt x="339461" y="87586"/>
                  </a:lnTo>
                  <a:lnTo>
                    <a:pt x="339461" y="90237"/>
                  </a:lnTo>
                  <a:lnTo>
                    <a:pt x="336812" y="90237"/>
                  </a:lnTo>
                  <a:lnTo>
                    <a:pt x="336812" y="92889"/>
                  </a:lnTo>
                  <a:lnTo>
                    <a:pt x="334162" y="92889"/>
                  </a:lnTo>
                  <a:lnTo>
                    <a:pt x="334162" y="95541"/>
                  </a:lnTo>
                  <a:lnTo>
                    <a:pt x="331512" y="95541"/>
                  </a:lnTo>
                  <a:lnTo>
                    <a:pt x="331512" y="100836"/>
                  </a:lnTo>
                  <a:lnTo>
                    <a:pt x="328862" y="100836"/>
                  </a:lnTo>
                  <a:lnTo>
                    <a:pt x="328862" y="106131"/>
                  </a:lnTo>
                  <a:lnTo>
                    <a:pt x="326213" y="106131"/>
                  </a:lnTo>
                  <a:lnTo>
                    <a:pt x="326213" y="111435"/>
                  </a:lnTo>
                  <a:lnTo>
                    <a:pt x="320914" y="111435"/>
                  </a:lnTo>
                  <a:lnTo>
                    <a:pt x="320914" y="122034"/>
                  </a:lnTo>
                  <a:lnTo>
                    <a:pt x="318264" y="122034"/>
                  </a:lnTo>
                  <a:lnTo>
                    <a:pt x="318264" y="137936"/>
                  </a:lnTo>
                  <a:lnTo>
                    <a:pt x="307665" y="137936"/>
                  </a:lnTo>
                  <a:lnTo>
                    <a:pt x="307665" y="145883"/>
                  </a:lnTo>
                  <a:lnTo>
                    <a:pt x="302365" y="145883"/>
                  </a:lnTo>
                  <a:lnTo>
                    <a:pt x="302365" y="148535"/>
                  </a:lnTo>
                  <a:lnTo>
                    <a:pt x="281168" y="148535"/>
                  </a:lnTo>
                  <a:lnTo>
                    <a:pt x="281168" y="151178"/>
                  </a:lnTo>
                  <a:lnTo>
                    <a:pt x="275869" y="151178"/>
                  </a:lnTo>
                  <a:lnTo>
                    <a:pt x="275869" y="153830"/>
                  </a:lnTo>
                  <a:lnTo>
                    <a:pt x="270569" y="153830"/>
                  </a:lnTo>
                  <a:lnTo>
                    <a:pt x="270569" y="159133"/>
                  </a:lnTo>
                  <a:lnTo>
                    <a:pt x="265270" y="159133"/>
                  </a:lnTo>
                  <a:lnTo>
                    <a:pt x="265270" y="161777"/>
                  </a:lnTo>
                  <a:lnTo>
                    <a:pt x="262620" y="161777"/>
                  </a:lnTo>
                  <a:lnTo>
                    <a:pt x="262620" y="167080"/>
                  </a:lnTo>
                  <a:lnTo>
                    <a:pt x="259971" y="167080"/>
                  </a:lnTo>
                  <a:lnTo>
                    <a:pt x="259971" y="169732"/>
                  </a:lnTo>
                  <a:lnTo>
                    <a:pt x="254671" y="169732"/>
                  </a:lnTo>
                  <a:lnTo>
                    <a:pt x="254671" y="172376"/>
                  </a:lnTo>
                  <a:lnTo>
                    <a:pt x="252021" y="172376"/>
                  </a:lnTo>
                  <a:lnTo>
                    <a:pt x="252021" y="177679"/>
                  </a:lnTo>
                  <a:lnTo>
                    <a:pt x="249372" y="177679"/>
                  </a:lnTo>
                  <a:lnTo>
                    <a:pt x="249372" y="182974"/>
                  </a:lnTo>
                  <a:lnTo>
                    <a:pt x="241422" y="182974"/>
                  </a:lnTo>
                  <a:lnTo>
                    <a:pt x="241422" y="188278"/>
                  </a:lnTo>
                  <a:lnTo>
                    <a:pt x="238773" y="188278"/>
                  </a:lnTo>
                  <a:lnTo>
                    <a:pt x="238773" y="193573"/>
                  </a:lnTo>
                  <a:lnTo>
                    <a:pt x="233474" y="193573"/>
                  </a:lnTo>
                  <a:lnTo>
                    <a:pt x="233474" y="198877"/>
                  </a:lnTo>
                  <a:lnTo>
                    <a:pt x="228174" y="198877"/>
                  </a:lnTo>
                  <a:lnTo>
                    <a:pt x="228174" y="201528"/>
                  </a:lnTo>
                  <a:lnTo>
                    <a:pt x="222874" y="201528"/>
                  </a:lnTo>
                  <a:lnTo>
                    <a:pt x="222874" y="204172"/>
                  </a:lnTo>
                  <a:lnTo>
                    <a:pt x="214926" y="204172"/>
                  </a:lnTo>
                  <a:lnTo>
                    <a:pt x="214926" y="212127"/>
                  </a:lnTo>
                  <a:lnTo>
                    <a:pt x="201677" y="212127"/>
                  </a:lnTo>
                  <a:lnTo>
                    <a:pt x="201677" y="214771"/>
                  </a:lnTo>
                  <a:lnTo>
                    <a:pt x="196377" y="214771"/>
                  </a:lnTo>
                  <a:lnTo>
                    <a:pt x="196377" y="217422"/>
                  </a:lnTo>
                  <a:lnTo>
                    <a:pt x="193728" y="217422"/>
                  </a:lnTo>
                  <a:lnTo>
                    <a:pt x="193728" y="220074"/>
                  </a:lnTo>
                  <a:lnTo>
                    <a:pt x="172531" y="222726"/>
                  </a:lnTo>
                  <a:lnTo>
                    <a:pt x="172531" y="222726"/>
                  </a:lnTo>
                  <a:lnTo>
                    <a:pt x="161931" y="222726"/>
                  </a:lnTo>
                  <a:lnTo>
                    <a:pt x="161931" y="222726"/>
                  </a:lnTo>
                  <a:lnTo>
                    <a:pt x="159282" y="222726"/>
                  </a:lnTo>
                  <a:lnTo>
                    <a:pt x="159282" y="220074"/>
                  </a:lnTo>
                  <a:lnTo>
                    <a:pt x="153982" y="220074"/>
                  </a:lnTo>
                  <a:lnTo>
                    <a:pt x="153982" y="209475"/>
                  </a:lnTo>
                  <a:lnTo>
                    <a:pt x="148683" y="209475"/>
                  </a:lnTo>
                  <a:lnTo>
                    <a:pt x="148683" y="206824"/>
                  </a:lnTo>
                  <a:lnTo>
                    <a:pt x="143384" y="206824"/>
                  </a:lnTo>
                  <a:lnTo>
                    <a:pt x="143384" y="201528"/>
                  </a:lnTo>
                  <a:lnTo>
                    <a:pt x="140734" y="201528"/>
                  </a:lnTo>
                  <a:lnTo>
                    <a:pt x="140734" y="198877"/>
                  </a:lnTo>
                  <a:lnTo>
                    <a:pt x="138084" y="198877"/>
                  </a:lnTo>
                  <a:lnTo>
                    <a:pt x="138084" y="196225"/>
                  </a:lnTo>
                  <a:lnTo>
                    <a:pt x="130135" y="196225"/>
                  </a:lnTo>
                  <a:lnTo>
                    <a:pt x="132785" y="180331"/>
                  </a:lnTo>
                  <a:lnTo>
                    <a:pt x="124835" y="180331"/>
                  </a:lnTo>
                  <a:lnTo>
                    <a:pt x="124835" y="177679"/>
                  </a:lnTo>
                  <a:lnTo>
                    <a:pt x="114237" y="177679"/>
                  </a:lnTo>
                  <a:lnTo>
                    <a:pt x="114237" y="182974"/>
                  </a:lnTo>
                  <a:lnTo>
                    <a:pt x="108937" y="182974"/>
                  </a:lnTo>
                  <a:lnTo>
                    <a:pt x="111587" y="188278"/>
                  </a:lnTo>
                  <a:lnTo>
                    <a:pt x="93039" y="188278"/>
                  </a:lnTo>
                  <a:lnTo>
                    <a:pt x="93039" y="193573"/>
                  </a:lnTo>
                  <a:lnTo>
                    <a:pt x="82440" y="193573"/>
                  </a:lnTo>
                  <a:lnTo>
                    <a:pt x="82440" y="201528"/>
                  </a:lnTo>
                  <a:lnTo>
                    <a:pt x="77141" y="201528"/>
                  </a:lnTo>
                  <a:lnTo>
                    <a:pt x="77141" y="273068"/>
                  </a:lnTo>
                  <a:lnTo>
                    <a:pt x="2949" y="273068"/>
                  </a:lnTo>
                  <a:lnTo>
                    <a:pt x="2949" y="291613"/>
                  </a:lnTo>
                  <a:lnTo>
                    <a:pt x="2949" y="291613"/>
                  </a:lnTo>
                  <a:lnTo>
                    <a:pt x="5599" y="445299"/>
                  </a:lnTo>
                  <a:lnTo>
                    <a:pt x="300" y="445299"/>
                  </a:lnTo>
                  <a:lnTo>
                    <a:pt x="300" y="545983"/>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5" name="Freeform: Shape 34">
              <a:extLst>
                <a:ext uri="{FF2B5EF4-FFF2-40B4-BE49-F238E27FC236}">
                  <a16:creationId xmlns:a16="http://schemas.microsoft.com/office/drawing/2014/main" id="{ED233D22-73BE-B580-0AE3-79AA33780627}"/>
                </a:ext>
              </a:extLst>
            </p:cNvPr>
            <p:cNvSpPr/>
            <p:nvPr/>
          </p:nvSpPr>
          <p:spPr>
            <a:xfrm flipV="1">
              <a:off x="5611395" y="1744108"/>
              <a:ext cx="413353" cy="310015"/>
            </a:xfrm>
            <a:custGeom>
              <a:avLst/>
              <a:gdLst>
                <a:gd name="connsiteX0" fmla="*/ 2950 w 413353"/>
                <a:gd name="connsiteY0" fmla="*/ 310060 h 310015"/>
                <a:gd name="connsiteX1" fmla="*/ 82441 w 413353"/>
                <a:gd name="connsiteY1" fmla="*/ 310060 h 310015"/>
                <a:gd name="connsiteX2" fmla="*/ 130135 w 413353"/>
                <a:gd name="connsiteY2" fmla="*/ 307416 h 310015"/>
                <a:gd name="connsiteX3" fmla="*/ 413653 w 413353"/>
                <a:gd name="connsiteY3" fmla="*/ 307416 h 310015"/>
                <a:gd name="connsiteX4" fmla="*/ 413653 w 413353"/>
                <a:gd name="connsiteY4" fmla="*/ 44 h 310015"/>
                <a:gd name="connsiteX5" fmla="*/ 2950 w 413353"/>
                <a:gd name="connsiteY5" fmla="*/ 44 h 310015"/>
                <a:gd name="connsiteX6" fmla="*/ 2950 w 413353"/>
                <a:gd name="connsiteY6" fmla="*/ 225270 h 310015"/>
                <a:gd name="connsiteX7" fmla="*/ 300 w 413353"/>
                <a:gd name="connsiteY7" fmla="*/ 225270 h 310015"/>
                <a:gd name="connsiteX8" fmla="*/ 300 w 413353"/>
                <a:gd name="connsiteY8" fmla="*/ 246467 h 310015"/>
                <a:gd name="connsiteX9" fmla="*/ 300 w 413353"/>
                <a:gd name="connsiteY9" fmla="*/ 291514 h 310015"/>
                <a:gd name="connsiteX10" fmla="*/ 2950 w 413353"/>
                <a:gd name="connsiteY10" fmla="*/ 291514 h 310015"/>
                <a:gd name="connsiteX11" fmla="*/ 2950 w 413353"/>
                <a:gd name="connsiteY11" fmla="*/ 310060 h 31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353" h="310015">
                  <a:moveTo>
                    <a:pt x="2950" y="310060"/>
                  </a:moveTo>
                  <a:lnTo>
                    <a:pt x="82441" y="310060"/>
                  </a:lnTo>
                  <a:lnTo>
                    <a:pt x="130135" y="307416"/>
                  </a:lnTo>
                  <a:lnTo>
                    <a:pt x="413653" y="307416"/>
                  </a:lnTo>
                  <a:lnTo>
                    <a:pt x="413653" y="44"/>
                  </a:lnTo>
                  <a:lnTo>
                    <a:pt x="2950" y="44"/>
                  </a:lnTo>
                  <a:lnTo>
                    <a:pt x="2950" y="225270"/>
                  </a:lnTo>
                  <a:lnTo>
                    <a:pt x="300" y="225270"/>
                  </a:lnTo>
                  <a:lnTo>
                    <a:pt x="300" y="246467"/>
                  </a:lnTo>
                  <a:lnTo>
                    <a:pt x="300" y="291514"/>
                  </a:lnTo>
                  <a:lnTo>
                    <a:pt x="2950" y="291514"/>
                  </a:lnTo>
                  <a:lnTo>
                    <a:pt x="2950" y="310060"/>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6" name="Freeform: Shape 35">
              <a:extLst>
                <a:ext uri="{FF2B5EF4-FFF2-40B4-BE49-F238E27FC236}">
                  <a16:creationId xmlns:a16="http://schemas.microsoft.com/office/drawing/2014/main" id="{8A388CC1-DD26-9D18-6CC4-AE935C47DF0E}"/>
                </a:ext>
              </a:extLst>
            </p:cNvPr>
            <p:cNvSpPr/>
            <p:nvPr/>
          </p:nvSpPr>
          <p:spPr>
            <a:xfrm flipV="1">
              <a:off x="5152995" y="2054123"/>
              <a:ext cx="498146" cy="333855"/>
            </a:xfrm>
            <a:custGeom>
              <a:avLst/>
              <a:gdLst>
                <a:gd name="connsiteX0" fmla="*/ 40051 w 498146"/>
                <a:gd name="connsiteY0" fmla="*/ 10721 h 333855"/>
                <a:gd name="connsiteX1" fmla="*/ 40051 w 498146"/>
                <a:gd name="connsiteY1" fmla="*/ 10721 h 333855"/>
                <a:gd name="connsiteX2" fmla="*/ 34748 w 498146"/>
                <a:gd name="connsiteY2" fmla="*/ 8069 h 333855"/>
                <a:gd name="connsiteX3" fmla="*/ 34748 w 498146"/>
                <a:gd name="connsiteY3" fmla="*/ 10721 h 333855"/>
                <a:gd name="connsiteX4" fmla="*/ 29453 w 498146"/>
                <a:gd name="connsiteY4" fmla="*/ 10721 h 333855"/>
                <a:gd name="connsiteX5" fmla="*/ 26801 w 498146"/>
                <a:gd name="connsiteY5" fmla="*/ 10721 h 333855"/>
                <a:gd name="connsiteX6" fmla="*/ 16202 w 498146"/>
                <a:gd name="connsiteY6" fmla="*/ 8069 h 333855"/>
                <a:gd name="connsiteX7" fmla="*/ 16202 w 498146"/>
                <a:gd name="connsiteY7" fmla="*/ 8069 h 333855"/>
                <a:gd name="connsiteX8" fmla="*/ 13550 w 498146"/>
                <a:gd name="connsiteY8" fmla="*/ 8069 h 333855"/>
                <a:gd name="connsiteX9" fmla="*/ 8255 w 498146"/>
                <a:gd name="connsiteY9" fmla="*/ 2765 h 333855"/>
                <a:gd name="connsiteX10" fmla="*/ 8255 w 498146"/>
                <a:gd name="connsiteY10" fmla="*/ 2765 h 333855"/>
                <a:gd name="connsiteX11" fmla="*/ 5603 w 498146"/>
                <a:gd name="connsiteY11" fmla="*/ 122 h 333855"/>
                <a:gd name="connsiteX12" fmla="*/ 2952 w 498146"/>
                <a:gd name="connsiteY12" fmla="*/ 122 h 333855"/>
                <a:gd name="connsiteX13" fmla="*/ 300 w 498146"/>
                <a:gd name="connsiteY13" fmla="*/ 8069 h 333855"/>
                <a:gd name="connsiteX14" fmla="*/ 2952 w 498146"/>
                <a:gd name="connsiteY14" fmla="*/ 10721 h 333855"/>
                <a:gd name="connsiteX15" fmla="*/ 300 w 498146"/>
                <a:gd name="connsiteY15" fmla="*/ 18668 h 333855"/>
                <a:gd name="connsiteX16" fmla="*/ 2952 w 498146"/>
                <a:gd name="connsiteY16" fmla="*/ 23963 h 333855"/>
                <a:gd name="connsiteX17" fmla="*/ 2952 w 498146"/>
                <a:gd name="connsiteY17" fmla="*/ 23963 h 333855"/>
                <a:gd name="connsiteX18" fmla="*/ 8255 w 498146"/>
                <a:gd name="connsiteY18" fmla="*/ 23963 h 333855"/>
                <a:gd name="connsiteX19" fmla="*/ 8255 w 498146"/>
                <a:gd name="connsiteY19" fmla="*/ 26615 h 333855"/>
                <a:gd name="connsiteX20" fmla="*/ 8255 w 498146"/>
                <a:gd name="connsiteY20" fmla="*/ 29266 h 333855"/>
                <a:gd name="connsiteX21" fmla="*/ 10899 w 498146"/>
                <a:gd name="connsiteY21" fmla="*/ 29266 h 333855"/>
                <a:gd name="connsiteX22" fmla="*/ 16202 w 498146"/>
                <a:gd name="connsiteY22" fmla="*/ 31918 h 333855"/>
                <a:gd name="connsiteX23" fmla="*/ 16202 w 498146"/>
                <a:gd name="connsiteY23" fmla="*/ 34561 h 333855"/>
                <a:gd name="connsiteX24" fmla="*/ 16202 w 498146"/>
                <a:gd name="connsiteY24" fmla="*/ 37213 h 333855"/>
                <a:gd name="connsiteX25" fmla="*/ 16202 w 498146"/>
                <a:gd name="connsiteY25" fmla="*/ 39865 h 333855"/>
                <a:gd name="connsiteX26" fmla="*/ 21497 w 498146"/>
                <a:gd name="connsiteY26" fmla="*/ 42517 h 333855"/>
                <a:gd name="connsiteX27" fmla="*/ 21497 w 498146"/>
                <a:gd name="connsiteY27" fmla="*/ 50464 h 333855"/>
                <a:gd name="connsiteX28" fmla="*/ 26801 w 498146"/>
                <a:gd name="connsiteY28" fmla="*/ 50464 h 333855"/>
                <a:gd name="connsiteX29" fmla="*/ 32096 w 498146"/>
                <a:gd name="connsiteY29" fmla="*/ 53116 h 333855"/>
                <a:gd name="connsiteX30" fmla="*/ 32096 w 498146"/>
                <a:gd name="connsiteY30" fmla="*/ 50464 h 333855"/>
                <a:gd name="connsiteX31" fmla="*/ 37400 w 498146"/>
                <a:gd name="connsiteY31" fmla="*/ 53116 h 333855"/>
                <a:gd name="connsiteX32" fmla="*/ 37400 w 498146"/>
                <a:gd name="connsiteY32" fmla="*/ 55759 h 333855"/>
                <a:gd name="connsiteX33" fmla="*/ 37400 w 498146"/>
                <a:gd name="connsiteY33" fmla="*/ 55759 h 333855"/>
                <a:gd name="connsiteX34" fmla="*/ 40051 w 498146"/>
                <a:gd name="connsiteY34" fmla="*/ 61062 h 333855"/>
                <a:gd name="connsiteX35" fmla="*/ 45347 w 498146"/>
                <a:gd name="connsiteY35" fmla="*/ 61062 h 333855"/>
                <a:gd name="connsiteX36" fmla="*/ 47998 w 498146"/>
                <a:gd name="connsiteY36" fmla="*/ 61062 h 333855"/>
                <a:gd name="connsiteX37" fmla="*/ 53294 w 498146"/>
                <a:gd name="connsiteY37" fmla="*/ 71661 h 333855"/>
                <a:gd name="connsiteX38" fmla="*/ 55945 w 498146"/>
                <a:gd name="connsiteY38" fmla="*/ 74313 h 333855"/>
                <a:gd name="connsiteX39" fmla="*/ 61249 w 498146"/>
                <a:gd name="connsiteY39" fmla="*/ 74313 h 333855"/>
                <a:gd name="connsiteX40" fmla="*/ 63892 w 498146"/>
                <a:gd name="connsiteY40" fmla="*/ 76956 h 333855"/>
                <a:gd name="connsiteX41" fmla="*/ 63892 w 498146"/>
                <a:gd name="connsiteY41" fmla="*/ 82260 h 333855"/>
                <a:gd name="connsiteX42" fmla="*/ 63892 w 498146"/>
                <a:gd name="connsiteY42" fmla="*/ 82260 h 333855"/>
                <a:gd name="connsiteX43" fmla="*/ 71848 w 498146"/>
                <a:gd name="connsiteY43" fmla="*/ 84912 h 333855"/>
                <a:gd name="connsiteX44" fmla="*/ 77143 w 498146"/>
                <a:gd name="connsiteY44" fmla="*/ 84912 h 333855"/>
                <a:gd name="connsiteX45" fmla="*/ 79795 w 498146"/>
                <a:gd name="connsiteY45" fmla="*/ 84912 h 333855"/>
                <a:gd name="connsiteX46" fmla="*/ 79795 w 498146"/>
                <a:gd name="connsiteY46" fmla="*/ 90207 h 333855"/>
                <a:gd name="connsiteX47" fmla="*/ 82446 w 498146"/>
                <a:gd name="connsiteY47" fmla="*/ 92859 h 333855"/>
                <a:gd name="connsiteX48" fmla="*/ 82446 w 498146"/>
                <a:gd name="connsiteY48" fmla="*/ 95510 h 333855"/>
                <a:gd name="connsiteX49" fmla="*/ 85090 w 498146"/>
                <a:gd name="connsiteY49" fmla="*/ 100806 h 333855"/>
                <a:gd name="connsiteX50" fmla="*/ 93045 w 498146"/>
                <a:gd name="connsiteY50" fmla="*/ 100806 h 333855"/>
                <a:gd name="connsiteX51" fmla="*/ 95688 w 498146"/>
                <a:gd name="connsiteY51" fmla="*/ 106109 h 333855"/>
                <a:gd name="connsiteX52" fmla="*/ 98340 w 498146"/>
                <a:gd name="connsiteY52" fmla="*/ 108753 h 333855"/>
                <a:gd name="connsiteX53" fmla="*/ 103644 w 498146"/>
                <a:gd name="connsiteY53" fmla="*/ 106109 h 333855"/>
                <a:gd name="connsiteX54" fmla="*/ 106287 w 498146"/>
                <a:gd name="connsiteY54" fmla="*/ 106109 h 333855"/>
                <a:gd name="connsiteX55" fmla="*/ 106287 w 498146"/>
                <a:gd name="connsiteY55" fmla="*/ 108753 h 333855"/>
                <a:gd name="connsiteX56" fmla="*/ 103644 w 498146"/>
                <a:gd name="connsiteY56" fmla="*/ 122003 h 333855"/>
                <a:gd name="connsiteX57" fmla="*/ 103644 w 498146"/>
                <a:gd name="connsiteY57" fmla="*/ 122003 h 333855"/>
                <a:gd name="connsiteX58" fmla="*/ 103644 w 498146"/>
                <a:gd name="connsiteY58" fmla="*/ 129950 h 333855"/>
                <a:gd name="connsiteX59" fmla="*/ 95688 w 498146"/>
                <a:gd name="connsiteY59" fmla="*/ 132602 h 333855"/>
                <a:gd name="connsiteX60" fmla="*/ 98340 w 498146"/>
                <a:gd name="connsiteY60" fmla="*/ 135254 h 333855"/>
                <a:gd name="connsiteX61" fmla="*/ 95688 w 498146"/>
                <a:gd name="connsiteY61" fmla="*/ 137905 h 333855"/>
                <a:gd name="connsiteX62" fmla="*/ 95688 w 498146"/>
                <a:gd name="connsiteY62" fmla="*/ 140549 h 333855"/>
                <a:gd name="connsiteX63" fmla="*/ 93045 w 498146"/>
                <a:gd name="connsiteY63" fmla="*/ 143201 h 333855"/>
                <a:gd name="connsiteX64" fmla="*/ 93045 w 498146"/>
                <a:gd name="connsiteY64" fmla="*/ 148504 h 333855"/>
                <a:gd name="connsiteX65" fmla="*/ 90393 w 498146"/>
                <a:gd name="connsiteY65" fmla="*/ 151148 h 333855"/>
                <a:gd name="connsiteX66" fmla="*/ 93045 w 498146"/>
                <a:gd name="connsiteY66" fmla="*/ 153799 h 333855"/>
                <a:gd name="connsiteX67" fmla="*/ 98340 w 498146"/>
                <a:gd name="connsiteY67" fmla="*/ 153799 h 333855"/>
                <a:gd name="connsiteX68" fmla="*/ 100992 w 498146"/>
                <a:gd name="connsiteY68" fmla="*/ 159103 h 333855"/>
                <a:gd name="connsiteX69" fmla="*/ 103644 w 498146"/>
                <a:gd name="connsiteY69" fmla="*/ 159103 h 333855"/>
                <a:gd name="connsiteX70" fmla="*/ 103644 w 498146"/>
                <a:gd name="connsiteY70" fmla="*/ 164398 h 333855"/>
                <a:gd name="connsiteX71" fmla="*/ 100992 w 498146"/>
                <a:gd name="connsiteY71" fmla="*/ 169702 h 333855"/>
                <a:gd name="connsiteX72" fmla="*/ 100992 w 498146"/>
                <a:gd name="connsiteY72" fmla="*/ 172345 h 333855"/>
                <a:gd name="connsiteX73" fmla="*/ 103644 w 498146"/>
                <a:gd name="connsiteY73" fmla="*/ 174997 h 333855"/>
                <a:gd name="connsiteX74" fmla="*/ 106287 w 498146"/>
                <a:gd name="connsiteY74" fmla="*/ 177649 h 333855"/>
                <a:gd name="connsiteX75" fmla="*/ 114240 w 498146"/>
                <a:gd name="connsiteY75" fmla="*/ 182944 h 333855"/>
                <a:gd name="connsiteX76" fmla="*/ 114240 w 498146"/>
                <a:gd name="connsiteY76" fmla="*/ 185596 h 333855"/>
                <a:gd name="connsiteX77" fmla="*/ 116889 w 498146"/>
                <a:gd name="connsiteY77" fmla="*/ 188247 h 333855"/>
                <a:gd name="connsiteX78" fmla="*/ 116889 w 498146"/>
                <a:gd name="connsiteY78" fmla="*/ 193542 h 333855"/>
                <a:gd name="connsiteX79" fmla="*/ 119539 w 498146"/>
                <a:gd name="connsiteY79" fmla="*/ 196194 h 333855"/>
                <a:gd name="connsiteX80" fmla="*/ 114240 w 498146"/>
                <a:gd name="connsiteY80" fmla="*/ 204141 h 333855"/>
                <a:gd name="connsiteX81" fmla="*/ 116889 w 498146"/>
                <a:gd name="connsiteY81" fmla="*/ 206793 h 333855"/>
                <a:gd name="connsiteX82" fmla="*/ 116889 w 498146"/>
                <a:gd name="connsiteY82" fmla="*/ 209445 h 333855"/>
                <a:gd name="connsiteX83" fmla="*/ 122189 w 498146"/>
                <a:gd name="connsiteY83" fmla="*/ 209445 h 333855"/>
                <a:gd name="connsiteX84" fmla="*/ 122189 w 498146"/>
                <a:gd name="connsiteY84" fmla="*/ 214740 h 333855"/>
                <a:gd name="connsiteX85" fmla="*/ 127488 w 498146"/>
                <a:gd name="connsiteY85" fmla="*/ 217392 h 333855"/>
                <a:gd name="connsiteX86" fmla="*/ 127488 w 498146"/>
                <a:gd name="connsiteY86" fmla="*/ 222695 h 333855"/>
                <a:gd name="connsiteX87" fmla="*/ 130138 w 498146"/>
                <a:gd name="connsiteY87" fmla="*/ 225339 h 333855"/>
                <a:gd name="connsiteX88" fmla="*/ 132787 w 498146"/>
                <a:gd name="connsiteY88" fmla="*/ 227990 h 333855"/>
                <a:gd name="connsiteX89" fmla="*/ 132787 w 498146"/>
                <a:gd name="connsiteY89" fmla="*/ 230642 h 333855"/>
                <a:gd name="connsiteX90" fmla="*/ 130138 w 498146"/>
                <a:gd name="connsiteY90" fmla="*/ 238589 h 333855"/>
                <a:gd name="connsiteX91" fmla="*/ 132787 w 498146"/>
                <a:gd name="connsiteY91" fmla="*/ 246545 h 333855"/>
                <a:gd name="connsiteX92" fmla="*/ 132787 w 498146"/>
                <a:gd name="connsiteY92" fmla="*/ 251840 h 333855"/>
                <a:gd name="connsiteX93" fmla="*/ 132787 w 498146"/>
                <a:gd name="connsiteY93" fmla="*/ 251840 h 333855"/>
                <a:gd name="connsiteX94" fmla="*/ 132787 w 498146"/>
                <a:gd name="connsiteY94" fmla="*/ 254491 h 333855"/>
                <a:gd name="connsiteX95" fmla="*/ 138087 w 498146"/>
                <a:gd name="connsiteY95" fmla="*/ 257143 h 333855"/>
                <a:gd name="connsiteX96" fmla="*/ 138087 w 498146"/>
                <a:gd name="connsiteY96" fmla="*/ 259787 h 333855"/>
                <a:gd name="connsiteX97" fmla="*/ 140737 w 498146"/>
                <a:gd name="connsiteY97" fmla="*/ 259787 h 333855"/>
                <a:gd name="connsiteX98" fmla="*/ 143386 w 498146"/>
                <a:gd name="connsiteY98" fmla="*/ 259787 h 333855"/>
                <a:gd name="connsiteX99" fmla="*/ 146036 w 498146"/>
                <a:gd name="connsiteY99" fmla="*/ 265090 h 333855"/>
                <a:gd name="connsiteX100" fmla="*/ 146036 w 498146"/>
                <a:gd name="connsiteY100" fmla="*/ 265090 h 333855"/>
                <a:gd name="connsiteX101" fmla="*/ 146036 w 498146"/>
                <a:gd name="connsiteY101" fmla="*/ 267742 h 333855"/>
                <a:gd name="connsiteX102" fmla="*/ 148686 w 498146"/>
                <a:gd name="connsiteY102" fmla="*/ 267742 h 333855"/>
                <a:gd name="connsiteX103" fmla="*/ 151336 w 498146"/>
                <a:gd name="connsiteY103" fmla="*/ 265090 h 333855"/>
                <a:gd name="connsiteX104" fmla="*/ 153985 w 498146"/>
                <a:gd name="connsiteY104" fmla="*/ 270385 h 333855"/>
                <a:gd name="connsiteX105" fmla="*/ 153985 w 498146"/>
                <a:gd name="connsiteY105" fmla="*/ 280984 h 333855"/>
                <a:gd name="connsiteX106" fmla="*/ 156635 w 498146"/>
                <a:gd name="connsiteY106" fmla="*/ 286288 h 333855"/>
                <a:gd name="connsiteX107" fmla="*/ 153985 w 498146"/>
                <a:gd name="connsiteY107" fmla="*/ 288939 h 333855"/>
                <a:gd name="connsiteX108" fmla="*/ 151336 w 498146"/>
                <a:gd name="connsiteY108" fmla="*/ 288939 h 333855"/>
                <a:gd name="connsiteX109" fmla="*/ 151336 w 498146"/>
                <a:gd name="connsiteY109" fmla="*/ 291583 h 333855"/>
                <a:gd name="connsiteX110" fmla="*/ 153985 w 498146"/>
                <a:gd name="connsiteY110" fmla="*/ 294235 h 333855"/>
                <a:gd name="connsiteX111" fmla="*/ 159284 w 498146"/>
                <a:gd name="connsiteY111" fmla="*/ 299538 h 333855"/>
                <a:gd name="connsiteX112" fmla="*/ 164584 w 498146"/>
                <a:gd name="connsiteY112" fmla="*/ 296886 h 333855"/>
                <a:gd name="connsiteX113" fmla="*/ 172533 w 498146"/>
                <a:gd name="connsiteY113" fmla="*/ 302182 h 333855"/>
                <a:gd name="connsiteX114" fmla="*/ 175182 w 498146"/>
                <a:gd name="connsiteY114" fmla="*/ 302182 h 333855"/>
                <a:gd name="connsiteX115" fmla="*/ 175182 w 498146"/>
                <a:gd name="connsiteY115" fmla="*/ 304833 h 333855"/>
                <a:gd name="connsiteX116" fmla="*/ 177832 w 498146"/>
                <a:gd name="connsiteY116" fmla="*/ 315432 h 333855"/>
                <a:gd name="connsiteX117" fmla="*/ 175182 w 498146"/>
                <a:gd name="connsiteY117" fmla="*/ 320736 h 333855"/>
                <a:gd name="connsiteX118" fmla="*/ 177832 w 498146"/>
                <a:gd name="connsiteY118" fmla="*/ 326031 h 333855"/>
                <a:gd name="connsiteX119" fmla="*/ 175182 w 498146"/>
                <a:gd name="connsiteY119" fmla="*/ 328683 h 333855"/>
                <a:gd name="connsiteX120" fmla="*/ 172533 w 498146"/>
                <a:gd name="connsiteY120" fmla="*/ 328683 h 333855"/>
                <a:gd name="connsiteX121" fmla="*/ 169883 w 498146"/>
                <a:gd name="connsiteY121" fmla="*/ 331334 h 333855"/>
                <a:gd name="connsiteX122" fmla="*/ 164584 w 498146"/>
                <a:gd name="connsiteY122" fmla="*/ 331334 h 333855"/>
                <a:gd name="connsiteX123" fmla="*/ 161934 w 498146"/>
                <a:gd name="connsiteY123" fmla="*/ 333978 h 333855"/>
                <a:gd name="connsiteX124" fmla="*/ 161934 w 498146"/>
                <a:gd name="connsiteY124" fmla="*/ 333978 h 333855"/>
                <a:gd name="connsiteX125" fmla="*/ 493147 w 498146"/>
                <a:gd name="connsiteY125" fmla="*/ 333978 h 333855"/>
                <a:gd name="connsiteX126" fmla="*/ 493147 w 498146"/>
                <a:gd name="connsiteY126" fmla="*/ 233294 h 333855"/>
                <a:gd name="connsiteX127" fmla="*/ 498446 w 498146"/>
                <a:gd name="connsiteY127" fmla="*/ 233294 h 333855"/>
                <a:gd name="connsiteX128" fmla="*/ 495796 w 498146"/>
                <a:gd name="connsiteY128" fmla="*/ 79608 h 333855"/>
                <a:gd name="connsiteX129" fmla="*/ 495796 w 498146"/>
                <a:gd name="connsiteY129" fmla="*/ 79608 h 333855"/>
                <a:gd name="connsiteX130" fmla="*/ 495796 w 498146"/>
                <a:gd name="connsiteY130" fmla="*/ 61062 h 333855"/>
                <a:gd name="connsiteX131" fmla="*/ 490497 w 498146"/>
                <a:gd name="connsiteY131" fmla="*/ 61062 h 333855"/>
                <a:gd name="connsiteX132" fmla="*/ 482548 w 498146"/>
                <a:gd name="connsiteY132" fmla="*/ 61062 h 333855"/>
                <a:gd name="connsiteX133" fmla="*/ 426904 w 498146"/>
                <a:gd name="connsiteY133" fmla="*/ 61062 h 333855"/>
                <a:gd name="connsiteX134" fmla="*/ 424254 w 498146"/>
                <a:gd name="connsiteY134" fmla="*/ 58411 h 333855"/>
                <a:gd name="connsiteX135" fmla="*/ 421605 w 498146"/>
                <a:gd name="connsiteY135" fmla="*/ 55759 h 333855"/>
                <a:gd name="connsiteX136" fmla="*/ 416306 w 498146"/>
                <a:gd name="connsiteY136" fmla="*/ 55759 h 333855"/>
                <a:gd name="connsiteX137" fmla="*/ 413656 w 498146"/>
                <a:gd name="connsiteY137" fmla="*/ 58411 h 333855"/>
                <a:gd name="connsiteX138" fmla="*/ 405707 w 498146"/>
                <a:gd name="connsiteY138" fmla="*/ 55759 h 333855"/>
                <a:gd name="connsiteX139" fmla="*/ 397757 w 498146"/>
                <a:gd name="connsiteY139" fmla="*/ 61062 h 333855"/>
                <a:gd name="connsiteX140" fmla="*/ 392458 w 498146"/>
                <a:gd name="connsiteY140" fmla="*/ 63714 h 333855"/>
                <a:gd name="connsiteX141" fmla="*/ 389809 w 498146"/>
                <a:gd name="connsiteY141" fmla="*/ 61062 h 333855"/>
                <a:gd name="connsiteX142" fmla="*/ 387159 w 498146"/>
                <a:gd name="connsiteY142" fmla="*/ 61062 h 333855"/>
                <a:gd name="connsiteX143" fmla="*/ 384509 w 498146"/>
                <a:gd name="connsiteY143" fmla="*/ 61062 h 333855"/>
                <a:gd name="connsiteX144" fmla="*/ 379209 w 498146"/>
                <a:gd name="connsiteY144" fmla="*/ 55759 h 333855"/>
                <a:gd name="connsiteX145" fmla="*/ 368611 w 498146"/>
                <a:gd name="connsiteY145" fmla="*/ 58411 h 333855"/>
                <a:gd name="connsiteX146" fmla="*/ 363311 w 498146"/>
                <a:gd name="connsiteY146" fmla="*/ 58411 h 333855"/>
                <a:gd name="connsiteX147" fmla="*/ 358012 w 498146"/>
                <a:gd name="connsiteY147" fmla="*/ 61062 h 333855"/>
                <a:gd name="connsiteX148" fmla="*/ 352712 w 498146"/>
                <a:gd name="connsiteY148" fmla="*/ 58411 h 333855"/>
                <a:gd name="connsiteX149" fmla="*/ 347413 w 498146"/>
                <a:gd name="connsiteY149" fmla="*/ 58411 h 333855"/>
                <a:gd name="connsiteX150" fmla="*/ 339464 w 498146"/>
                <a:gd name="connsiteY150" fmla="*/ 55759 h 333855"/>
                <a:gd name="connsiteX151" fmla="*/ 331515 w 498146"/>
                <a:gd name="connsiteY151" fmla="*/ 50464 h 333855"/>
                <a:gd name="connsiteX152" fmla="*/ 328866 w 498146"/>
                <a:gd name="connsiteY152" fmla="*/ 53116 h 333855"/>
                <a:gd name="connsiteX153" fmla="*/ 326216 w 498146"/>
                <a:gd name="connsiteY153" fmla="*/ 50464 h 333855"/>
                <a:gd name="connsiteX154" fmla="*/ 320916 w 498146"/>
                <a:gd name="connsiteY154" fmla="*/ 50464 h 333855"/>
                <a:gd name="connsiteX155" fmla="*/ 312967 w 498146"/>
                <a:gd name="connsiteY155" fmla="*/ 50464 h 333855"/>
                <a:gd name="connsiteX156" fmla="*/ 310317 w 498146"/>
                <a:gd name="connsiteY156" fmla="*/ 50464 h 333855"/>
                <a:gd name="connsiteX157" fmla="*/ 305018 w 498146"/>
                <a:gd name="connsiteY157" fmla="*/ 53116 h 333855"/>
                <a:gd name="connsiteX158" fmla="*/ 305018 w 498146"/>
                <a:gd name="connsiteY158" fmla="*/ 53116 h 333855"/>
                <a:gd name="connsiteX159" fmla="*/ 302368 w 498146"/>
                <a:gd name="connsiteY159" fmla="*/ 53116 h 333855"/>
                <a:gd name="connsiteX160" fmla="*/ 299719 w 498146"/>
                <a:gd name="connsiteY160" fmla="*/ 50464 h 333855"/>
                <a:gd name="connsiteX161" fmla="*/ 297069 w 498146"/>
                <a:gd name="connsiteY161" fmla="*/ 53116 h 333855"/>
                <a:gd name="connsiteX162" fmla="*/ 294419 w 498146"/>
                <a:gd name="connsiteY162" fmla="*/ 50464 h 333855"/>
                <a:gd name="connsiteX163" fmla="*/ 289120 w 498146"/>
                <a:gd name="connsiteY163" fmla="*/ 50464 h 333855"/>
                <a:gd name="connsiteX164" fmla="*/ 289120 w 498146"/>
                <a:gd name="connsiteY164" fmla="*/ 50464 h 333855"/>
                <a:gd name="connsiteX165" fmla="*/ 278521 w 498146"/>
                <a:gd name="connsiteY165" fmla="*/ 47812 h 333855"/>
                <a:gd name="connsiteX166" fmla="*/ 278521 w 498146"/>
                <a:gd name="connsiteY166" fmla="*/ 47812 h 333855"/>
                <a:gd name="connsiteX167" fmla="*/ 275871 w 498146"/>
                <a:gd name="connsiteY167" fmla="*/ 47812 h 333855"/>
                <a:gd name="connsiteX168" fmla="*/ 275871 w 498146"/>
                <a:gd name="connsiteY168" fmla="*/ 47812 h 333855"/>
                <a:gd name="connsiteX169" fmla="*/ 273222 w 498146"/>
                <a:gd name="connsiteY169" fmla="*/ 45160 h 333855"/>
                <a:gd name="connsiteX170" fmla="*/ 267923 w 498146"/>
                <a:gd name="connsiteY170" fmla="*/ 45160 h 333855"/>
                <a:gd name="connsiteX171" fmla="*/ 267923 w 498146"/>
                <a:gd name="connsiteY171" fmla="*/ 42517 h 333855"/>
                <a:gd name="connsiteX172" fmla="*/ 262623 w 498146"/>
                <a:gd name="connsiteY172" fmla="*/ 42517 h 333855"/>
                <a:gd name="connsiteX173" fmla="*/ 259973 w 498146"/>
                <a:gd name="connsiteY173" fmla="*/ 42517 h 333855"/>
                <a:gd name="connsiteX174" fmla="*/ 257324 w 498146"/>
                <a:gd name="connsiteY174" fmla="*/ 39865 h 333855"/>
                <a:gd name="connsiteX175" fmla="*/ 252024 w 498146"/>
                <a:gd name="connsiteY175" fmla="*/ 39865 h 333855"/>
                <a:gd name="connsiteX176" fmla="*/ 252024 w 498146"/>
                <a:gd name="connsiteY176" fmla="*/ 37213 h 333855"/>
                <a:gd name="connsiteX177" fmla="*/ 254674 w 498146"/>
                <a:gd name="connsiteY177" fmla="*/ 34561 h 333855"/>
                <a:gd name="connsiteX178" fmla="*/ 252024 w 498146"/>
                <a:gd name="connsiteY178" fmla="*/ 37213 h 333855"/>
                <a:gd name="connsiteX179" fmla="*/ 249374 w 498146"/>
                <a:gd name="connsiteY179" fmla="*/ 39865 h 333855"/>
                <a:gd name="connsiteX180" fmla="*/ 246724 w 498146"/>
                <a:gd name="connsiteY180" fmla="*/ 34561 h 333855"/>
                <a:gd name="connsiteX181" fmla="*/ 238776 w 498146"/>
                <a:gd name="connsiteY181" fmla="*/ 39865 h 333855"/>
                <a:gd name="connsiteX182" fmla="*/ 238776 w 498146"/>
                <a:gd name="connsiteY182" fmla="*/ 37213 h 333855"/>
                <a:gd name="connsiteX183" fmla="*/ 233476 w 498146"/>
                <a:gd name="connsiteY183" fmla="*/ 39865 h 333855"/>
                <a:gd name="connsiteX184" fmla="*/ 230826 w 498146"/>
                <a:gd name="connsiteY184" fmla="*/ 34561 h 333855"/>
                <a:gd name="connsiteX185" fmla="*/ 228177 w 498146"/>
                <a:gd name="connsiteY185" fmla="*/ 34561 h 333855"/>
                <a:gd name="connsiteX186" fmla="*/ 222877 w 498146"/>
                <a:gd name="connsiteY186" fmla="*/ 34561 h 333855"/>
                <a:gd name="connsiteX187" fmla="*/ 220227 w 498146"/>
                <a:gd name="connsiteY187" fmla="*/ 37213 h 333855"/>
                <a:gd name="connsiteX188" fmla="*/ 217578 w 498146"/>
                <a:gd name="connsiteY188" fmla="*/ 31918 h 333855"/>
                <a:gd name="connsiteX189" fmla="*/ 212279 w 498146"/>
                <a:gd name="connsiteY189" fmla="*/ 34561 h 333855"/>
                <a:gd name="connsiteX190" fmla="*/ 209629 w 498146"/>
                <a:gd name="connsiteY190" fmla="*/ 34561 h 333855"/>
                <a:gd name="connsiteX191" fmla="*/ 206979 w 498146"/>
                <a:gd name="connsiteY191" fmla="*/ 31918 h 333855"/>
                <a:gd name="connsiteX192" fmla="*/ 201680 w 498146"/>
                <a:gd name="connsiteY192" fmla="*/ 34561 h 333855"/>
                <a:gd name="connsiteX193" fmla="*/ 191081 w 498146"/>
                <a:gd name="connsiteY193" fmla="*/ 31918 h 333855"/>
                <a:gd name="connsiteX194" fmla="*/ 185782 w 498146"/>
                <a:gd name="connsiteY194" fmla="*/ 34561 h 333855"/>
                <a:gd name="connsiteX195" fmla="*/ 177832 w 498146"/>
                <a:gd name="connsiteY195" fmla="*/ 34561 h 333855"/>
                <a:gd name="connsiteX196" fmla="*/ 175182 w 498146"/>
                <a:gd name="connsiteY196" fmla="*/ 34561 h 333855"/>
                <a:gd name="connsiteX197" fmla="*/ 172533 w 498146"/>
                <a:gd name="connsiteY197" fmla="*/ 34561 h 333855"/>
                <a:gd name="connsiteX198" fmla="*/ 169883 w 498146"/>
                <a:gd name="connsiteY198" fmla="*/ 37213 h 333855"/>
                <a:gd name="connsiteX199" fmla="*/ 167234 w 498146"/>
                <a:gd name="connsiteY199" fmla="*/ 37213 h 333855"/>
                <a:gd name="connsiteX200" fmla="*/ 167234 w 498146"/>
                <a:gd name="connsiteY200" fmla="*/ 37213 h 333855"/>
                <a:gd name="connsiteX201" fmla="*/ 164584 w 498146"/>
                <a:gd name="connsiteY201" fmla="*/ 37213 h 333855"/>
                <a:gd name="connsiteX202" fmla="*/ 161934 w 498146"/>
                <a:gd name="connsiteY202" fmla="*/ 37213 h 333855"/>
                <a:gd name="connsiteX203" fmla="*/ 161934 w 498146"/>
                <a:gd name="connsiteY203" fmla="*/ 39865 h 333855"/>
                <a:gd name="connsiteX204" fmla="*/ 159284 w 498146"/>
                <a:gd name="connsiteY204" fmla="*/ 39865 h 333855"/>
                <a:gd name="connsiteX205" fmla="*/ 153985 w 498146"/>
                <a:gd name="connsiteY205" fmla="*/ 42517 h 333855"/>
                <a:gd name="connsiteX206" fmla="*/ 156635 w 498146"/>
                <a:gd name="connsiteY206" fmla="*/ 39865 h 333855"/>
                <a:gd name="connsiteX207" fmla="*/ 153985 w 498146"/>
                <a:gd name="connsiteY207" fmla="*/ 37213 h 333855"/>
                <a:gd name="connsiteX208" fmla="*/ 153985 w 498146"/>
                <a:gd name="connsiteY208" fmla="*/ 37213 h 333855"/>
                <a:gd name="connsiteX209" fmla="*/ 151336 w 498146"/>
                <a:gd name="connsiteY209" fmla="*/ 37213 h 333855"/>
                <a:gd name="connsiteX210" fmla="*/ 151336 w 498146"/>
                <a:gd name="connsiteY210" fmla="*/ 34561 h 333855"/>
                <a:gd name="connsiteX211" fmla="*/ 148686 w 498146"/>
                <a:gd name="connsiteY211" fmla="*/ 34561 h 333855"/>
                <a:gd name="connsiteX212" fmla="*/ 148686 w 498146"/>
                <a:gd name="connsiteY212" fmla="*/ 34561 h 333855"/>
                <a:gd name="connsiteX213" fmla="*/ 143386 w 498146"/>
                <a:gd name="connsiteY213" fmla="*/ 31918 h 333855"/>
                <a:gd name="connsiteX214" fmla="*/ 138087 w 498146"/>
                <a:gd name="connsiteY214" fmla="*/ 31918 h 333855"/>
                <a:gd name="connsiteX215" fmla="*/ 138087 w 498146"/>
                <a:gd name="connsiteY215" fmla="*/ 29266 h 333855"/>
                <a:gd name="connsiteX216" fmla="*/ 135437 w 498146"/>
                <a:gd name="connsiteY216" fmla="*/ 26615 h 333855"/>
                <a:gd name="connsiteX217" fmla="*/ 130138 w 498146"/>
                <a:gd name="connsiteY217" fmla="*/ 23963 h 333855"/>
                <a:gd name="connsiteX218" fmla="*/ 127488 w 498146"/>
                <a:gd name="connsiteY218" fmla="*/ 23963 h 333855"/>
                <a:gd name="connsiteX219" fmla="*/ 127488 w 498146"/>
                <a:gd name="connsiteY219" fmla="*/ 21319 h 333855"/>
                <a:gd name="connsiteX220" fmla="*/ 124839 w 498146"/>
                <a:gd name="connsiteY220" fmla="*/ 21319 h 333855"/>
                <a:gd name="connsiteX221" fmla="*/ 124839 w 498146"/>
                <a:gd name="connsiteY221" fmla="*/ 18668 h 333855"/>
                <a:gd name="connsiteX222" fmla="*/ 122189 w 498146"/>
                <a:gd name="connsiteY222" fmla="*/ 18668 h 333855"/>
                <a:gd name="connsiteX223" fmla="*/ 119539 w 498146"/>
                <a:gd name="connsiteY223" fmla="*/ 16016 h 333855"/>
                <a:gd name="connsiteX224" fmla="*/ 116889 w 498146"/>
                <a:gd name="connsiteY224" fmla="*/ 18668 h 333855"/>
                <a:gd name="connsiteX225" fmla="*/ 114240 w 498146"/>
                <a:gd name="connsiteY225" fmla="*/ 18668 h 333855"/>
                <a:gd name="connsiteX226" fmla="*/ 111590 w 498146"/>
                <a:gd name="connsiteY226" fmla="*/ 18668 h 333855"/>
                <a:gd name="connsiteX227" fmla="*/ 108939 w 498146"/>
                <a:gd name="connsiteY227" fmla="*/ 21319 h 333855"/>
                <a:gd name="connsiteX228" fmla="*/ 100992 w 498146"/>
                <a:gd name="connsiteY228" fmla="*/ 23963 h 333855"/>
                <a:gd name="connsiteX229" fmla="*/ 95688 w 498146"/>
                <a:gd name="connsiteY229" fmla="*/ 23963 h 333855"/>
                <a:gd name="connsiteX230" fmla="*/ 95688 w 498146"/>
                <a:gd name="connsiteY230" fmla="*/ 29266 h 333855"/>
                <a:gd name="connsiteX231" fmla="*/ 93045 w 498146"/>
                <a:gd name="connsiteY231" fmla="*/ 29266 h 333855"/>
                <a:gd name="connsiteX232" fmla="*/ 90393 w 498146"/>
                <a:gd name="connsiteY232" fmla="*/ 29266 h 333855"/>
                <a:gd name="connsiteX233" fmla="*/ 87742 w 498146"/>
                <a:gd name="connsiteY233" fmla="*/ 29266 h 333855"/>
                <a:gd name="connsiteX234" fmla="*/ 79795 w 498146"/>
                <a:gd name="connsiteY234" fmla="*/ 26615 h 333855"/>
                <a:gd name="connsiteX235" fmla="*/ 74491 w 498146"/>
                <a:gd name="connsiteY235" fmla="*/ 26615 h 333855"/>
                <a:gd name="connsiteX236" fmla="*/ 74491 w 498146"/>
                <a:gd name="connsiteY236" fmla="*/ 23963 h 333855"/>
                <a:gd name="connsiteX237" fmla="*/ 61249 w 498146"/>
                <a:gd name="connsiteY237" fmla="*/ 21319 h 333855"/>
                <a:gd name="connsiteX238" fmla="*/ 55945 w 498146"/>
                <a:gd name="connsiteY238" fmla="*/ 23963 h 333855"/>
                <a:gd name="connsiteX239" fmla="*/ 53294 w 498146"/>
                <a:gd name="connsiteY239" fmla="*/ 21319 h 333855"/>
                <a:gd name="connsiteX240" fmla="*/ 45347 w 498146"/>
                <a:gd name="connsiteY240" fmla="*/ 10721 h 333855"/>
                <a:gd name="connsiteX241" fmla="*/ 42695 w 498146"/>
                <a:gd name="connsiteY241" fmla="*/ 8069 h 333855"/>
                <a:gd name="connsiteX242" fmla="*/ 40051 w 498146"/>
                <a:gd name="connsiteY242" fmla="*/ 10721 h 33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98146" h="333855">
                  <a:moveTo>
                    <a:pt x="40051" y="10721"/>
                  </a:moveTo>
                  <a:lnTo>
                    <a:pt x="40051" y="10721"/>
                  </a:lnTo>
                  <a:lnTo>
                    <a:pt x="34748" y="8069"/>
                  </a:lnTo>
                  <a:lnTo>
                    <a:pt x="34748" y="10721"/>
                  </a:lnTo>
                  <a:lnTo>
                    <a:pt x="29453" y="10721"/>
                  </a:lnTo>
                  <a:lnTo>
                    <a:pt x="26801" y="10721"/>
                  </a:lnTo>
                  <a:lnTo>
                    <a:pt x="16202" y="8069"/>
                  </a:lnTo>
                  <a:lnTo>
                    <a:pt x="16202" y="8069"/>
                  </a:lnTo>
                  <a:lnTo>
                    <a:pt x="13550" y="8069"/>
                  </a:lnTo>
                  <a:lnTo>
                    <a:pt x="8255" y="2765"/>
                  </a:lnTo>
                  <a:lnTo>
                    <a:pt x="8255" y="2765"/>
                  </a:lnTo>
                  <a:lnTo>
                    <a:pt x="5603" y="122"/>
                  </a:lnTo>
                  <a:lnTo>
                    <a:pt x="2952" y="122"/>
                  </a:lnTo>
                  <a:lnTo>
                    <a:pt x="300" y="8069"/>
                  </a:lnTo>
                  <a:lnTo>
                    <a:pt x="2952" y="10721"/>
                  </a:lnTo>
                  <a:lnTo>
                    <a:pt x="300" y="18668"/>
                  </a:lnTo>
                  <a:lnTo>
                    <a:pt x="2952" y="23963"/>
                  </a:lnTo>
                  <a:lnTo>
                    <a:pt x="2952" y="23963"/>
                  </a:lnTo>
                  <a:lnTo>
                    <a:pt x="8255" y="23963"/>
                  </a:lnTo>
                  <a:lnTo>
                    <a:pt x="8255" y="26615"/>
                  </a:lnTo>
                  <a:lnTo>
                    <a:pt x="8255" y="29266"/>
                  </a:lnTo>
                  <a:lnTo>
                    <a:pt x="10899" y="29266"/>
                  </a:lnTo>
                  <a:lnTo>
                    <a:pt x="16202" y="31918"/>
                  </a:lnTo>
                  <a:lnTo>
                    <a:pt x="16202" y="34561"/>
                  </a:lnTo>
                  <a:lnTo>
                    <a:pt x="16202" y="37213"/>
                  </a:lnTo>
                  <a:lnTo>
                    <a:pt x="16202" y="39865"/>
                  </a:lnTo>
                  <a:lnTo>
                    <a:pt x="21497" y="42517"/>
                  </a:lnTo>
                  <a:lnTo>
                    <a:pt x="21497" y="50464"/>
                  </a:lnTo>
                  <a:lnTo>
                    <a:pt x="26801" y="50464"/>
                  </a:lnTo>
                  <a:lnTo>
                    <a:pt x="32096" y="53116"/>
                  </a:lnTo>
                  <a:lnTo>
                    <a:pt x="32096" y="50464"/>
                  </a:lnTo>
                  <a:lnTo>
                    <a:pt x="37400" y="53116"/>
                  </a:lnTo>
                  <a:lnTo>
                    <a:pt x="37400" y="55759"/>
                  </a:lnTo>
                  <a:lnTo>
                    <a:pt x="37400" y="55759"/>
                  </a:lnTo>
                  <a:lnTo>
                    <a:pt x="40051" y="61062"/>
                  </a:lnTo>
                  <a:lnTo>
                    <a:pt x="45347" y="61062"/>
                  </a:lnTo>
                  <a:lnTo>
                    <a:pt x="47998" y="61062"/>
                  </a:lnTo>
                  <a:lnTo>
                    <a:pt x="53294" y="71661"/>
                  </a:lnTo>
                  <a:lnTo>
                    <a:pt x="55945" y="74313"/>
                  </a:lnTo>
                  <a:lnTo>
                    <a:pt x="61249" y="74313"/>
                  </a:lnTo>
                  <a:lnTo>
                    <a:pt x="63892" y="76956"/>
                  </a:lnTo>
                  <a:lnTo>
                    <a:pt x="63892" y="82260"/>
                  </a:lnTo>
                  <a:lnTo>
                    <a:pt x="63892" y="82260"/>
                  </a:lnTo>
                  <a:lnTo>
                    <a:pt x="71848" y="84912"/>
                  </a:lnTo>
                  <a:lnTo>
                    <a:pt x="77143" y="84912"/>
                  </a:lnTo>
                  <a:lnTo>
                    <a:pt x="79795" y="84912"/>
                  </a:lnTo>
                  <a:lnTo>
                    <a:pt x="79795" y="90207"/>
                  </a:lnTo>
                  <a:lnTo>
                    <a:pt x="82446" y="92859"/>
                  </a:lnTo>
                  <a:lnTo>
                    <a:pt x="82446" y="95510"/>
                  </a:lnTo>
                  <a:lnTo>
                    <a:pt x="85090" y="100806"/>
                  </a:lnTo>
                  <a:lnTo>
                    <a:pt x="93045" y="100806"/>
                  </a:lnTo>
                  <a:lnTo>
                    <a:pt x="95688" y="106109"/>
                  </a:lnTo>
                  <a:lnTo>
                    <a:pt x="98340" y="108753"/>
                  </a:lnTo>
                  <a:lnTo>
                    <a:pt x="103644" y="106109"/>
                  </a:lnTo>
                  <a:lnTo>
                    <a:pt x="106287" y="106109"/>
                  </a:lnTo>
                  <a:lnTo>
                    <a:pt x="106287" y="108753"/>
                  </a:lnTo>
                  <a:lnTo>
                    <a:pt x="103644" y="122003"/>
                  </a:lnTo>
                  <a:lnTo>
                    <a:pt x="103644" y="122003"/>
                  </a:lnTo>
                  <a:lnTo>
                    <a:pt x="103644" y="129950"/>
                  </a:lnTo>
                  <a:lnTo>
                    <a:pt x="95688" y="132602"/>
                  </a:lnTo>
                  <a:lnTo>
                    <a:pt x="98340" y="135254"/>
                  </a:lnTo>
                  <a:lnTo>
                    <a:pt x="95688" y="137905"/>
                  </a:lnTo>
                  <a:lnTo>
                    <a:pt x="95688" y="140549"/>
                  </a:lnTo>
                  <a:lnTo>
                    <a:pt x="93045" y="143201"/>
                  </a:lnTo>
                  <a:lnTo>
                    <a:pt x="93045" y="148504"/>
                  </a:lnTo>
                  <a:lnTo>
                    <a:pt x="90393" y="151148"/>
                  </a:lnTo>
                  <a:lnTo>
                    <a:pt x="93045" y="153799"/>
                  </a:lnTo>
                  <a:lnTo>
                    <a:pt x="98340" y="153799"/>
                  </a:lnTo>
                  <a:lnTo>
                    <a:pt x="100992" y="159103"/>
                  </a:lnTo>
                  <a:lnTo>
                    <a:pt x="103644" y="159103"/>
                  </a:lnTo>
                  <a:lnTo>
                    <a:pt x="103644" y="164398"/>
                  </a:lnTo>
                  <a:lnTo>
                    <a:pt x="100992" y="169702"/>
                  </a:lnTo>
                  <a:lnTo>
                    <a:pt x="100992" y="172345"/>
                  </a:lnTo>
                  <a:lnTo>
                    <a:pt x="103644" y="174997"/>
                  </a:lnTo>
                  <a:lnTo>
                    <a:pt x="106287" y="177649"/>
                  </a:lnTo>
                  <a:lnTo>
                    <a:pt x="114240" y="182944"/>
                  </a:lnTo>
                  <a:lnTo>
                    <a:pt x="114240" y="185596"/>
                  </a:lnTo>
                  <a:lnTo>
                    <a:pt x="116889" y="188247"/>
                  </a:lnTo>
                  <a:lnTo>
                    <a:pt x="116889" y="193542"/>
                  </a:lnTo>
                  <a:lnTo>
                    <a:pt x="119539" y="196194"/>
                  </a:lnTo>
                  <a:lnTo>
                    <a:pt x="114240" y="204141"/>
                  </a:lnTo>
                  <a:lnTo>
                    <a:pt x="116889" y="206793"/>
                  </a:lnTo>
                  <a:lnTo>
                    <a:pt x="116889" y="209445"/>
                  </a:lnTo>
                  <a:lnTo>
                    <a:pt x="122189" y="209445"/>
                  </a:lnTo>
                  <a:lnTo>
                    <a:pt x="122189" y="214740"/>
                  </a:lnTo>
                  <a:lnTo>
                    <a:pt x="127488" y="217392"/>
                  </a:lnTo>
                  <a:lnTo>
                    <a:pt x="127488" y="222695"/>
                  </a:lnTo>
                  <a:lnTo>
                    <a:pt x="130138" y="225339"/>
                  </a:lnTo>
                  <a:lnTo>
                    <a:pt x="132787" y="227990"/>
                  </a:lnTo>
                  <a:lnTo>
                    <a:pt x="132787" y="230642"/>
                  </a:lnTo>
                  <a:lnTo>
                    <a:pt x="130138" y="238589"/>
                  </a:lnTo>
                  <a:lnTo>
                    <a:pt x="132787" y="246545"/>
                  </a:lnTo>
                  <a:lnTo>
                    <a:pt x="132787" y="251840"/>
                  </a:lnTo>
                  <a:lnTo>
                    <a:pt x="132787" y="251840"/>
                  </a:lnTo>
                  <a:lnTo>
                    <a:pt x="132787" y="254491"/>
                  </a:lnTo>
                  <a:lnTo>
                    <a:pt x="138087" y="257143"/>
                  </a:lnTo>
                  <a:lnTo>
                    <a:pt x="138087" y="259787"/>
                  </a:lnTo>
                  <a:lnTo>
                    <a:pt x="140737" y="259787"/>
                  </a:lnTo>
                  <a:lnTo>
                    <a:pt x="143386" y="259787"/>
                  </a:lnTo>
                  <a:lnTo>
                    <a:pt x="146036" y="265090"/>
                  </a:lnTo>
                  <a:lnTo>
                    <a:pt x="146036" y="265090"/>
                  </a:lnTo>
                  <a:lnTo>
                    <a:pt x="146036" y="267742"/>
                  </a:lnTo>
                  <a:lnTo>
                    <a:pt x="148686" y="267742"/>
                  </a:lnTo>
                  <a:lnTo>
                    <a:pt x="151336" y="265090"/>
                  </a:lnTo>
                  <a:lnTo>
                    <a:pt x="153985" y="270385"/>
                  </a:lnTo>
                  <a:lnTo>
                    <a:pt x="153985" y="280984"/>
                  </a:lnTo>
                  <a:lnTo>
                    <a:pt x="156635" y="286288"/>
                  </a:lnTo>
                  <a:lnTo>
                    <a:pt x="153985" y="288939"/>
                  </a:lnTo>
                  <a:lnTo>
                    <a:pt x="151336" y="288939"/>
                  </a:lnTo>
                  <a:lnTo>
                    <a:pt x="151336" y="291583"/>
                  </a:lnTo>
                  <a:lnTo>
                    <a:pt x="153985" y="294235"/>
                  </a:lnTo>
                  <a:lnTo>
                    <a:pt x="159284" y="299538"/>
                  </a:lnTo>
                  <a:lnTo>
                    <a:pt x="164584" y="296886"/>
                  </a:lnTo>
                  <a:lnTo>
                    <a:pt x="172533" y="302182"/>
                  </a:lnTo>
                  <a:lnTo>
                    <a:pt x="175182" y="302182"/>
                  </a:lnTo>
                  <a:lnTo>
                    <a:pt x="175182" y="304833"/>
                  </a:lnTo>
                  <a:lnTo>
                    <a:pt x="177832" y="315432"/>
                  </a:lnTo>
                  <a:lnTo>
                    <a:pt x="175182" y="320736"/>
                  </a:lnTo>
                  <a:lnTo>
                    <a:pt x="177832" y="326031"/>
                  </a:lnTo>
                  <a:lnTo>
                    <a:pt x="175182" y="328683"/>
                  </a:lnTo>
                  <a:lnTo>
                    <a:pt x="172533" y="328683"/>
                  </a:lnTo>
                  <a:lnTo>
                    <a:pt x="169883" y="331334"/>
                  </a:lnTo>
                  <a:lnTo>
                    <a:pt x="164584" y="331334"/>
                  </a:lnTo>
                  <a:lnTo>
                    <a:pt x="161934" y="333978"/>
                  </a:lnTo>
                  <a:lnTo>
                    <a:pt x="161934" y="333978"/>
                  </a:lnTo>
                  <a:lnTo>
                    <a:pt x="493147" y="333978"/>
                  </a:lnTo>
                  <a:lnTo>
                    <a:pt x="493147" y="233294"/>
                  </a:lnTo>
                  <a:lnTo>
                    <a:pt x="498446" y="233294"/>
                  </a:lnTo>
                  <a:lnTo>
                    <a:pt x="495796" y="79608"/>
                  </a:lnTo>
                  <a:lnTo>
                    <a:pt x="495796" y="79608"/>
                  </a:lnTo>
                  <a:lnTo>
                    <a:pt x="495796" y="61062"/>
                  </a:lnTo>
                  <a:lnTo>
                    <a:pt x="490497" y="61062"/>
                  </a:lnTo>
                  <a:lnTo>
                    <a:pt x="482548" y="61062"/>
                  </a:lnTo>
                  <a:lnTo>
                    <a:pt x="426904" y="61062"/>
                  </a:lnTo>
                  <a:lnTo>
                    <a:pt x="424254" y="58411"/>
                  </a:lnTo>
                  <a:lnTo>
                    <a:pt x="421605" y="55759"/>
                  </a:lnTo>
                  <a:lnTo>
                    <a:pt x="416306" y="55759"/>
                  </a:lnTo>
                  <a:lnTo>
                    <a:pt x="413656" y="58411"/>
                  </a:lnTo>
                  <a:lnTo>
                    <a:pt x="405707" y="55759"/>
                  </a:lnTo>
                  <a:lnTo>
                    <a:pt x="397757" y="61062"/>
                  </a:lnTo>
                  <a:lnTo>
                    <a:pt x="392458" y="63714"/>
                  </a:lnTo>
                  <a:lnTo>
                    <a:pt x="389809" y="61062"/>
                  </a:lnTo>
                  <a:lnTo>
                    <a:pt x="387159" y="61062"/>
                  </a:lnTo>
                  <a:lnTo>
                    <a:pt x="384509" y="61062"/>
                  </a:lnTo>
                  <a:lnTo>
                    <a:pt x="379209" y="55759"/>
                  </a:lnTo>
                  <a:lnTo>
                    <a:pt x="368611" y="58411"/>
                  </a:lnTo>
                  <a:lnTo>
                    <a:pt x="363311" y="58411"/>
                  </a:lnTo>
                  <a:lnTo>
                    <a:pt x="358012" y="61062"/>
                  </a:lnTo>
                  <a:lnTo>
                    <a:pt x="352712" y="58411"/>
                  </a:lnTo>
                  <a:lnTo>
                    <a:pt x="347413" y="58411"/>
                  </a:lnTo>
                  <a:lnTo>
                    <a:pt x="339464" y="55759"/>
                  </a:lnTo>
                  <a:lnTo>
                    <a:pt x="331515" y="50464"/>
                  </a:lnTo>
                  <a:lnTo>
                    <a:pt x="328866" y="53116"/>
                  </a:lnTo>
                  <a:lnTo>
                    <a:pt x="326216" y="50464"/>
                  </a:lnTo>
                  <a:lnTo>
                    <a:pt x="320916" y="50464"/>
                  </a:lnTo>
                  <a:lnTo>
                    <a:pt x="312967" y="50464"/>
                  </a:lnTo>
                  <a:lnTo>
                    <a:pt x="310317" y="50464"/>
                  </a:lnTo>
                  <a:lnTo>
                    <a:pt x="305018" y="53116"/>
                  </a:lnTo>
                  <a:lnTo>
                    <a:pt x="305018" y="53116"/>
                  </a:lnTo>
                  <a:lnTo>
                    <a:pt x="302368" y="53116"/>
                  </a:lnTo>
                  <a:lnTo>
                    <a:pt x="299719" y="50464"/>
                  </a:lnTo>
                  <a:lnTo>
                    <a:pt x="297069" y="53116"/>
                  </a:lnTo>
                  <a:lnTo>
                    <a:pt x="294419" y="50464"/>
                  </a:lnTo>
                  <a:lnTo>
                    <a:pt x="289120" y="50464"/>
                  </a:lnTo>
                  <a:lnTo>
                    <a:pt x="289120" y="50464"/>
                  </a:lnTo>
                  <a:lnTo>
                    <a:pt x="278521" y="47812"/>
                  </a:lnTo>
                  <a:lnTo>
                    <a:pt x="278521" y="47812"/>
                  </a:lnTo>
                  <a:lnTo>
                    <a:pt x="275871" y="47812"/>
                  </a:lnTo>
                  <a:lnTo>
                    <a:pt x="275871" y="47812"/>
                  </a:lnTo>
                  <a:lnTo>
                    <a:pt x="273222" y="45160"/>
                  </a:lnTo>
                  <a:lnTo>
                    <a:pt x="267923" y="45160"/>
                  </a:lnTo>
                  <a:lnTo>
                    <a:pt x="267923" y="42517"/>
                  </a:lnTo>
                  <a:lnTo>
                    <a:pt x="262623" y="42517"/>
                  </a:lnTo>
                  <a:lnTo>
                    <a:pt x="259973" y="42517"/>
                  </a:lnTo>
                  <a:lnTo>
                    <a:pt x="257324" y="39865"/>
                  </a:lnTo>
                  <a:lnTo>
                    <a:pt x="252024" y="39865"/>
                  </a:lnTo>
                  <a:lnTo>
                    <a:pt x="252024" y="37213"/>
                  </a:lnTo>
                  <a:lnTo>
                    <a:pt x="254674" y="34561"/>
                  </a:lnTo>
                  <a:lnTo>
                    <a:pt x="252024" y="37213"/>
                  </a:lnTo>
                  <a:lnTo>
                    <a:pt x="249374" y="39865"/>
                  </a:lnTo>
                  <a:lnTo>
                    <a:pt x="246724" y="34561"/>
                  </a:lnTo>
                  <a:lnTo>
                    <a:pt x="238776" y="39865"/>
                  </a:lnTo>
                  <a:lnTo>
                    <a:pt x="238776" y="37213"/>
                  </a:lnTo>
                  <a:lnTo>
                    <a:pt x="233476" y="39865"/>
                  </a:lnTo>
                  <a:lnTo>
                    <a:pt x="230826" y="34561"/>
                  </a:lnTo>
                  <a:lnTo>
                    <a:pt x="228177" y="34561"/>
                  </a:lnTo>
                  <a:lnTo>
                    <a:pt x="222877" y="34561"/>
                  </a:lnTo>
                  <a:lnTo>
                    <a:pt x="220227" y="37213"/>
                  </a:lnTo>
                  <a:lnTo>
                    <a:pt x="217578" y="31918"/>
                  </a:lnTo>
                  <a:lnTo>
                    <a:pt x="212279" y="34561"/>
                  </a:lnTo>
                  <a:lnTo>
                    <a:pt x="209629" y="34561"/>
                  </a:lnTo>
                  <a:lnTo>
                    <a:pt x="206979" y="31918"/>
                  </a:lnTo>
                  <a:lnTo>
                    <a:pt x="201680" y="34561"/>
                  </a:lnTo>
                  <a:lnTo>
                    <a:pt x="191081" y="31918"/>
                  </a:lnTo>
                  <a:lnTo>
                    <a:pt x="185782" y="34561"/>
                  </a:lnTo>
                  <a:lnTo>
                    <a:pt x="177832" y="34561"/>
                  </a:lnTo>
                  <a:lnTo>
                    <a:pt x="175182" y="34561"/>
                  </a:lnTo>
                  <a:lnTo>
                    <a:pt x="172533" y="34561"/>
                  </a:lnTo>
                  <a:lnTo>
                    <a:pt x="169883" y="37213"/>
                  </a:lnTo>
                  <a:lnTo>
                    <a:pt x="167234" y="37213"/>
                  </a:lnTo>
                  <a:lnTo>
                    <a:pt x="167234" y="37213"/>
                  </a:lnTo>
                  <a:lnTo>
                    <a:pt x="164584" y="37213"/>
                  </a:lnTo>
                  <a:lnTo>
                    <a:pt x="161934" y="37213"/>
                  </a:lnTo>
                  <a:lnTo>
                    <a:pt x="161934" y="39865"/>
                  </a:lnTo>
                  <a:lnTo>
                    <a:pt x="159284" y="39865"/>
                  </a:lnTo>
                  <a:lnTo>
                    <a:pt x="153985" y="42517"/>
                  </a:lnTo>
                  <a:lnTo>
                    <a:pt x="156635" y="39865"/>
                  </a:lnTo>
                  <a:lnTo>
                    <a:pt x="153985" y="37213"/>
                  </a:lnTo>
                  <a:lnTo>
                    <a:pt x="153985" y="37213"/>
                  </a:lnTo>
                  <a:lnTo>
                    <a:pt x="151336" y="37213"/>
                  </a:lnTo>
                  <a:lnTo>
                    <a:pt x="151336" y="34561"/>
                  </a:lnTo>
                  <a:lnTo>
                    <a:pt x="148686" y="34561"/>
                  </a:lnTo>
                  <a:lnTo>
                    <a:pt x="148686" y="34561"/>
                  </a:lnTo>
                  <a:lnTo>
                    <a:pt x="143386" y="31918"/>
                  </a:lnTo>
                  <a:lnTo>
                    <a:pt x="138087" y="31918"/>
                  </a:lnTo>
                  <a:lnTo>
                    <a:pt x="138087" y="29266"/>
                  </a:lnTo>
                  <a:lnTo>
                    <a:pt x="135437" y="26615"/>
                  </a:lnTo>
                  <a:lnTo>
                    <a:pt x="130138" y="23963"/>
                  </a:lnTo>
                  <a:lnTo>
                    <a:pt x="127488" y="23963"/>
                  </a:lnTo>
                  <a:lnTo>
                    <a:pt x="127488" y="21319"/>
                  </a:lnTo>
                  <a:lnTo>
                    <a:pt x="124839" y="21319"/>
                  </a:lnTo>
                  <a:lnTo>
                    <a:pt x="124839" y="18668"/>
                  </a:lnTo>
                  <a:lnTo>
                    <a:pt x="122189" y="18668"/>
                  </a:lnTo>
                  <a:lnTo>
                    <a:pt x="119539" y="16016"/>
                  </a:lnTo>
                  <a:lnTo>
                    <a:pt x="116889" y="18668"/>
                  </a:lnTo>
                  <a:lnTo>
                    <a:pt x="114240" y="18668"/>
                  </a:lnTo>
                  <a:lnTo>
                    <a:pt x="111590" y="18668"/>
                  </a:lnTo>
                  <a:lnTo>
                    <a:pt x="108939" y="21319"/>
                  </a:lnTo>
                  <a:lnTo>
                    <a:pt x="100992" y="23963"/>
                  </a:lnTo>
                  <a:lnTo>
                    <a:pt x="95688" y="23963"/>
                  </a:lnTo>
                  <a:lnTo>
                    <a:pt x="95688" y="29266"/>
                  </a:lnTo>
                  <a:lnTo>
                    <a:pt x="93045" y="29266"/>
                  </a:lnTo>
                  <a:lnTo>
                    <a:pt x="90393" y="29266"/>
                  </a:lnTo>
                  <a:lnTo>
                    <a:pt x="87742" y="29266"/>
                  </a:lnTo>
                  <a:lnTo>
                    <a:pt x="79795" y="26615"/>
                  </a:lnTo>
                  <a:lnTo>
                    <a:pt x="74491" y="26615"/>
                  </a:lnTo>
                  <a:lnTo>
                    <a:pt x="74491" y="23963"/>
                  </a:lnTo>
                  <a:lnTo>
                    <a:pt x="61249" y="21319"/>
                  </a:lnTo>
                  <a:lnTo>
                    <a:pt x="55945" y="23963"/>
                  </a:lnTo>
                  <a:lnTo>
                    <a:pt x="53294" y="21319"/>
                  </a:lnTo>
                  <a:lnTo>
                    <a:pt x="45347" y="10721"/>
                  </a:lnTo>
                  <a:lnTo>
                    <a:pt x="42695" y="8069"/>
                  </a:lnTo>
                  <a:lnTo>
                    <a:pt x="40051" y="1072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7" name="Freeform: Shape 36">
              <a:extLst>
                <a:ext uri="{FF2B5EF4-FFF2-40B4-BE49-F238E27FC236}">
                  <a16:creationId xmlns:a16="http://schemas.microsoft.com/office/drawing/2014/main" id="{4EB6E30B-BD88-DA26-1074-8CA8502B128A}"/>
                </a:ext>
              </a:extLst>
            </p:cNvPr>
            <p:cNvSpPr/>
            <p:nvPr/>
          </p:nvSpPr>
          <p:spPr>
            <a:xfrm flipV="1">
              <a:off x="4970164" y="1741456"/>
              <a:ext cx="643881" cy="384206"/>
            </a:xfrm>
            <a:custGeom>
              <a:avLst/>
              <a:gdLst>
                <a:gd name="connsiteX0" fmla="*/ 55945 w 643881"/>
                <a:gd name="connsiteY0" fmla="*/ 381607 h 384206"/>
                <a:gd name="connsiteX1" fmla="*/ 103644 w 643881"/>
                <a:gd name="connsiteY1" fmla="*/ 381607 h 384206"/>
                <a:gd name="connsiteX2" fmla="*/ 167236 w 643881"/>
                <a:gd name="connsiteY2" fmla="*/ 384259 h 384206"/>
                <a:gd name="connsiteX3" fmla="*/ 204328 w 643881"/>
                <a:gd name="connsiteY3" fmla="*/ 384259 h 384206"/>
                <a:gd name="connsiteX4" fmla="*/ 307669 w 643881"/>
                <a:gd name="connsiteY4" fmla="*/ 384259 h 384206"/>
                <a:gd name="connsiteX5" fmla="*/ 403058 w 643881"/>
                <a:gd name="connsiteY5" fmla="*/ 384259 h 384206"/>
                <a:gd name="connsiteX6" fmla="*/ 644181 w 643881"/>
                <a:gd name="connsiteY6" fmla="*/ 381607 h 384206"/>
                <a:gd name="connsiteX7" fmla="*/ 644181 w 643881"/>
                <a:gd name="connsiteY7" fmla="*/ 363061 h 384206"/>
                <a:gd name="connsiteX8" fmla="*/ 641531 w 643881"/>
                <a:gd name="connsiteY8" fmla="*/ 363061 h 384206"/>
                <a:gd name="connsiteX9" fmla="*/ 641531 w 643881"/>
                <a:gd name="connsiteY9" fmla="*/ 318015 h 384206"/>
                <a:gd name="connsiteX10" fmla="*/ 641531 w 643881"/>
                <a:gd name="connsiteY10" fmla="*/ 296817 h 384206"/>
                <a:gd name="connsiteX11" fmla="*/ 644181 w 643881"/>
                <a:gd name="connsiteY11" fmla="*/ 296817 h 384206"/>
                <a:gd name="connsiteX12" fmla="*/ 644181 w 643881"/>
                <a:gd name="connsiteY12" fmla="*/ 71592 h 384206"/>
                <a:gd name="connsiteX13" fmla="*/ 344765 w 643881"/>
                <a:gd name="connsiteY13" fmla="*/ 71592 h 384206"/>
                <a:gd name="connsiteX14" fmla="*/ 347414 w 643881"/>
                <a:gd name="connsiteY14" fmla="*/ 74244 h 384206"/>
                <a:gd name="connsiteX15" fmla="*/ 344765 w 643881"/>
                <a:gd name="connsiteY15" fmla="*/ 76895 h 384206"/>
                <a:gd name="connsiteX16" fmla="*/ 342115 w 643881"/>
                <a:gd name="connsiteY16" fmla="*/ 79547 h 384206"/>
                <a:gd name="connsiteX17" fmla="*/ 339465 w 643881"/>
                <a:gd name="connsiteY17" fmla="*/ 82191 h 384206"/>
                <a:gd name="connsiteX18" fmla="*/ 342115 w 643881"/>
                <a:gd name="connsiteY18" fmla="*/ 87494 h 384206"/>
                <a:gd name="connsiteX19" fmla="*/ 339465 w 643881"/>
                <a:gd name="connsiteY19" fmla="*/ 92789 h 384206"/>
                <a:gd name="connsiteX20" fmla="*/ 342115 w 643881"/>
                <a:gd name="connsiteY20" fmla="*/ 95441 h 384206"/>
                <a:gd name="connsiteX21" fmla="*/ 342115 w 643881"/>
                <a:gd name="connsiteY21" fmla="*/ 100745 h 384206"/>
                <a:gd name="connsiteX22" fmla="*/ 342115 w 643881"/>
                <a:gd name="connsiteY22" fmla="*/ 108692 h 384206"/>
                <a:gd name="connsiteX23" fmla="*/ 342115 w 643881"/>
                <a:gd name="connsiteY23" fmla="*/ 111343 h 384206"/>
                <a:gd name="connsiteX24" fmla="*/ 344765 w 643881"/>
                <a:gd name="connsiteY24" fmla="*/ 113987 h 384206"/>
                <a:gd name="connsiteX25" fmla="*/ 344765 w 643881"/>
                <a:gd name="connsiteY25" fmla="*/ 119290 h 384206"/>
                <a:gd name="connsiteX26" fmla="*/ 350064 w 643881"/>
                <a:gd name="connsiteY26" fmla="*/ 124586 h 384206"/>
                <a:gd name="connsiteX27" fmla="*/ 344765 w 643881"/>
                <a:gd name="connsiteY27" fmla="*/ 129889 h 384206"/>
                <a:gd name="connsiteX28" fmla="*/ 344765 w 643881"/>
                <a:gd name="connsiteY28" fmla="*/ 132541 h 384206"/>
                <a:gd name="connsiteX29" fmla="*/ 334166 w 643881"/>
                <a:gd name="connsiteY29" fmla="*/ 132541 h 384206"/>
                <a:gd name="connsiteX30" fmla="*/ 334166 w 643881"/>
                <a:gd name="connsiteY30" fmla="*/ 135184 h 384206"/>
                <a:gd name="connsiteX31" fmla="*/ 334166 w 643881"/>
                <a:gd name="connsiteY31" fmla="*/ 135184 h 384206"/>
                <a:gd name="connsiteX32" fmla="*/ 331516 w 643881"/>
                <a:gd name="connsiteY32" fmla="*/ 140488 h 384206"/>
                <a:gd name="connsiteX33" fmla="*/ 323567 w 643881"/>
                <a:gd name="connsiteY33" fmla="*/ 140488 h 384206"/>
                <a:gd name="connsiteX34" fmla="*/ 320917 w 643881"/>
                <a:gd name="connsiteY34" fmla="*/ 137836 h 384206"/>
                <a:gd name="connsiteX35" fmla="*/ 320917 w 643881"/>
                <a:gd name="connsiteY35" fmla="*/ 135184 h 384206"/>
                <a:gd name="connsiteX36" fmla="*/ 323567 w 643881"/>
                <a:gd name="connsiteY36" fmla="*/ 129889 h 384206"/>
                <a:gd name="connsiteX37" fmla="*/ 320917 w 643881"/>
                <a:gd name="connsiteY37" fmla="*/ 127237 h 384206"/>
                <a:gd name="connsiteX38" fmla="*/ 320917 w 643881"/>
                <a:gd name="connsiteY38" fmla="*/ 127237 h 384206"/>
                <a:gd name="connsiteX39" fmla="*/ 318268 w 643881"/>
                <a:gd name="connsiteY39" fmla="*/ 124586 h 384206"/>
                <a:gd name="connsiteX40" fmla="*/ 315618 w 643881"/>
                <a:gd name="connsiteY40" fmla="*/ 127237 h 384206"/>
                <a:gd name="connsiteX41" fmla="*/ 310318 w 643881"/>
                <a:gd name="connsiteY41" fmla="*/ 127237 h 384206"/>
                <a:gd name="connsiteX42" fmla="*/ 310318 w 643881"/>
                <a:gd name="connsiteY42" fmla="*/ 127237 h 384206"/>
                <a:gd name="connsiteX43" fmla="*/ 305019 w 643881"/>
                <a:gd name="connsiteY43" fmla="*/ 124586 h 384206"/>
                <a:gd name="connsiteX44" fmla="*/ 302370 w 643881"/>
                <a:gd name="connsiteY44" fmla="*/ 124586 h 384206"/>
                <a:gd name="connsiteX45" fmla="*/ 305019 w 643881"/>
                <a:gd name="connsiteY45" fmla="*/ 116639 h 384206"/>
                <a:gd name="connsiteX46" fmla="*/ 302370 w 643881"/>
                <a:gd name="connsiteY46" fmla="*/ 116639 h 384206"/>
                <a:gd name="connsiteX47" fmla="*/ 302370 w 643881"/>
                <a:gd name="connsiteY47" fmla="*/ 111343 h 384206"/>
                <a:gd name="connsiteX48" fmla="*/ 299720 w 643881"/>
                <a:gd name="connsiteY48" fmla="*/ 113987 h 384206"/>
                <a:gd name="connsiteX49" fmla="*/ 294420 w 643881"/>
                <a:gd name="connsiteY49" fmla="*/ 111343 h 384206"/>
                <a:gd name="connsiteX50" fmla="*/ 294420 w 643881"/>
                <a:gd name="connsiteY50" fmla="*/ 108692 h 384206"/>
                <a:gd name="connsiteX51" fmla="*/ 294420 w 643881"/>
                <a:gd name="connsiteY51" fmla="*/ 108692 h 384206"/>
                <a:gd name="connsiteX52" fmla="*/ 291769 w 643881"/>
                <a:gd name="connsiteY52" fmla="*/ 108692 h 384206"/>
                <a:gd name="connsiteX53" fmla="*/ 283822 w 643881"/>
                <a:gd name="connsiteY53" fmla="*/ 106040 h 384206"/>
                <a:gd name="connsiteX54" fmla="*/ 281171 w 643881"/>
                <a:gd name="connsiteY54" fmla="*/ 100745 h 384206"/>
                <a:gd name="connsiteX55" fmla="*/ 281171 w 643881"/>
                <a:gd name="connsiteY55" fmla="*/ 95441 h 384206"/>
                <a:gd name="connsiteX56" fmla="*/ 275875 w 643881"/>
                <a:gd name="connsiteY56" fmla="*/ 92789 h 384206"/>
                <a:gd name="connsiteX57" fmla="*/ 273224 w 643881"/>
                <a:gd name="connsiteY57" fmla="*/ 92789 h 384206"/>
                <a:gd name="connsiteX58" fmla="*/ 265277 w 643881"/>
                <a:gd name="connsiteY58" fmla="*/ 90146 h 384206"/>
                <a:gd name="connsiteX59" fmla="*/ 265277 w 643881"/>
                <a:gd name="connsiteY59" fmla="*/ 84843 h 384206"/>
                <a:gd name="connsiteX60" fmla="*/ 262625 w 643881"/>
                <a:gd name="connsiteY60" fmla="*/ 82191 h 384206"/>
                <a:gd name="connsiteX61" fmla="*/ 259973 w 643881"/>
                <a:gd name="connsiteY61" fmla="*/ 82191 h 384206"/>
                <a:gd name="connsiteX62" fmla="*/ 259973 w 643881"/>
                <a:gd name="connsiteY62" fmla="*/ 79547 h 384206"/>
                <a:gd name="connsiteX63" fmla="*/ 257321 w 643881"/>
                <a:gd name="connsiteY63" fmla="*/ 79547 h 384206"/>
                <a:gd name="connsiteX64" fmla="*/ 252026 w 643881"/>
                <a:gd name="connsiteY64" fmla="*/ 82191 h 384206"/>
                <a:gd name="connsiteX65" fmla="*/ 249374 w 643881"/>
                <a:gd name="connsiteY65" fmla="*/ 79547 h 384206"/>
                <a:gd name="connsiteX66" fmla="*/ 246723 w 643881"/>
                <a:gd name="connsiteY66" fmla="*/ 76895 h 384206"/>
                <a:gd name="connsiteX67" fmla="*/ 241427 w 643881"/>
                <a:gd name="connsiteY67" fmla="*/ 79547 h 384206"/>
                <a:gd name="connsiteX68" fmla="*/ 236124 w 643881"/>
                <a:gd name="connsiteY68" fmla="*/ 79547 h 384206"/>
                <a:gd name="connsiteX69" fmla="*/ 230829 w 643881"/>
                <a:gd name="connsiteY69" fmla="*/ 76895 h 384206"/>
                <a:gd name="connsiteX70" fmla="*/ 228177 w 643881"/>
                <a:gd name="connsiteY70" fmla="*/ 74244 h 384206"/>
                <a:gd name="connsiteX71" fmla="*/ 225525 w 643881"/>
                <a:gd name="connsiteY71" fmla="*/ 74244 h 384206"/>
                <a:gd name="connsiteX72" fmla="*/ 222882 w 643881"/>
                <a:gd name="connsiteY72" fmla="*/ 71592 h 384206"/>
                <a:gd name="connsiteX73" fmla="*/ 222882 w 643881"/>
                <a:gd name="connsiteY73" fmla="*/ 68949 h 384206"/>
                <a:gd name="connsiteX74" fmla="*/ 217578 w 643881"/>
                <a:gd name="connsiteY74" fmla="*/ 71592 h 384206"/>
                <a:gd name="connsiteX75" fmla="*/ 214926 w 643881"/>
                <a:gd name="connsiteY75" fmla="*/ 71592 h 384206"/>
                <a:gd name="connsiteX76" fmla="*/ 217578 w 643881"/>
                <a:gd name="connsiteY76" fmla="*/ 58350 h 384206"/>
                <a:gd name="connsiteX77" fmla="*/ 212283 w 643881"/>
                <a:gd name="connsiteY77" fmla="*/ 55698 h 384206"/>
                <a:gd name="connsiteX78" fmla="*/ 214926 w 643881"/>
                <a:gd name="connsiteY78" fmla="*/ 50395 h 384206"/>
                <a:gd name="connsiteX79" fmla="*/ 209631 w 643881"/>
                <a:gd name="connsiteY79" fmla="*/ 45099 h 384206"/>
                <a:gd name="connsiteX80" fmla="*/ 212283 w 643881"/>
                <a:gd name="connsiteY80" fmla="*/ 42448 h 384206"/>
                <a:gd name="connsiteX81" fmla="*/ 212283 w 643881"/>
                <a:gd name="connsiteY81" fmla="*/ 37152 h 384206"/>
                <a:gd name="connsiteX82" fmla="*/ 212283 w 643881"/>
                <a:gd name="connsiteY82" fmla="*/ 34501 h 384206"/>
                <a:gd name="connsiteX83" fmla="*/ 220230 w 643881"/>
                <a:gd name="connsiteY83" fmla="*/ 29197 h 384206"/>
                <a:gd name="connsiteX84" fmla="*/ 225525 w 643881"/>
                <a:gd name="connsiteY84" fmla="*/ 29197 h 384206"/>
                <a:gd name="connsiteX85" fmla="*/ 228177 w 643881"/>
                <a:gd name="connsiteY85" fmla="*/ 18598 h 384206"/>
                <a:gd name="connsiteX86" fmla="*/ 233480 w 643881"/>
                <a:gd name="connsiteY86" fmla="*/ 13303 h 384206"/>
                <a:gd name="connsiteX87" fmla="*/ 230829 w 643881"/>
                <a:gd name="connsiteY87" fmla="*/ 10651 h 384206"/>
                <a:gd name="connsiteX88" fmla="*/ 230829 w 643881"/>
                <a:gd name="connsiteY88" fmla="*/ 8000 h 384206"/>
                <a:gd name="connsiteX89" fmla="*/ 228177 w 643881"/>
                <a:gd name="connsiteY89" fmla="*/ 5356 h 384206"/>
                <a:gd name="connsiteX90" fmla="*/ 225525 w 643881"/>
                <a:gd name="connsiteY90" fmla="*/ 53 h 384206"/>
                <a:gd name="connsiteX91" fmla="*/ 220230 w 643881"/>
                <a:gd name="connsiteY91" fmla="*/ 53 h 384206"/>
                <a:gd name="connsiteX92" fmla="*/ 217578 w 643881"/>
                <a:gd name="connsiteY92" fmla="*/ 5356 h 384206"/>
                <a:gd name="connsiteX93" fmla="*/ 209631 w 643881"/>
                <a:gd name="connsiteY93" fmla="*/ 8000 h 384206"/>
                <a:gd name="connsiteX94" fmla="*/ 201684 w 643881"/>
                <a:gd name="connsiteY94" fmla="*/ 8000 h 384206"/>
                <a:gd name="connsiteX95" fmla="*/ 199032 w 643881"/>
                <a:gd name="connsiteY95" fmla="*/ 5356 h 384206"/>
                <a:gd name="connsiteX96" fmla="*/ 193729 w 643881"/>
                <a:gd name="connsiteY96" fmla="*/ 5356 h 384206"/>
                <a:gd name="connsiteX97" fmla="*/ 191085 w 643881"/>
                <a:gd name="connsiteY97" fmla="*/ 10651 h 384206"/>
                <a:gd name="connsiteX98" fmla="*/ 191085 w 643881"/>
                <a:gd name="connsiteY98" fmla="*/ 15955 h 384206"/>
                <a:gd name="connsiteX99" fmla="*/ 188434 w 643881"/>
                <a:gd name="connsiteY99" fmla="*/ 21250 h 384206"/>
                <a:gd name="connsiteX100" fmla="*/ 180487 w 643881"/>
                <a:gd name="connsiteY100" fmla="*/ 23902 h 384206"/>
                <a:gd name="connsiteX101" fmla="*/ 175183 w 643881"/>
                <a:gd name="connsiteY101" fmla="*/ 26554 h 384206"/>
                <a:gd name="connsiteX102" fmla="*/ 172531 w 643881"/>
                <a:gd name="connsiteY102" fmla="*/ 29197 h 384206"/>
                <a:gd name="connsiteX103" fmla="*/ 172531 w 643881"/>
                <a:gd name="connsiteY103" fmla="*/ 31849 h 384206"/>
                <a:gd name="connsiteX104" fmla="*/ 164584 w 643881"/>
                <a:gd name="connsiteY104" fmla="*/ 31849 h 384206"/>
                <a:gd name="connsiteX105" fmla="*/ 161933 w 643881"/>
                <a:gd name="connsiteY105" fmla="*/ 31849 h 384206"/>
                <a:gd name="connsiteX106" fmla="*/ 159289 w 643881"/>
                <a:gd name="connsiteY106" fmla="*/ 31849 h 384206"/>
                <a:gd name="connsiteX107" fmla="*/ 156637 w 643881"/>
                <a:gd name="connsiteY107" fmla="*/ 31849 h 384206"/>
                <a:gd name="connsiteX108" fmla="*/ 151334 w 643881"/>
                <a:gd name="connsiteY108" fmla="*/ 31849 h 384206"/>
                <a:gd name="connsiteX109" fmla="*/ 148691 w 643881"/>
                <a:gd name="connsiteY109" fmla="*/ 31849 h 384206"/>
                <a:gd name="connsiteX110" fmla="*/ 146039 w 643881"/>
                <a:gd name="connsiteY110" fmla="*/ 29197 h 384206"/>
                <a:gd name="connsiteX111" fmla="*/ 132788 w 643881"/>
                <a:gd name="connsiteY111" fmla="*/ 31849 h 384206"/>
                <a:gd name="connsiteX112" fmla="*/ 132788 w 643881"/>
                <a:gd name="connsiteY112" fmla="*/ 34501 h 384206"/>
                <a:gd name="connsiteX113" fmla="*/ 130136 w 643881"/>
                <a:gd name="connsiteY113" fmla="*/ 37152 h 384206"/>
                <a:gd name="connsiteX114" fmla="*/ 127493 w 643881"/>
                <a:gd name="connsiteY114" fmla="*/ 42448 h 384206"/>
                <a:gd name="connsiteX115" fmla="*/ 127493 w 643881"/>
                <a:gd name="connsiteY115" fmla="*/ 45099 h 384206"/>
                <a:gd name="connsiteX116" fmla="*/ 124841 w 643881"/>
                <a:gd name="connsiteY116" fmla="*/ 50395 h 384206"/>
                <a:gd name="connsiteX117" fmla="*/ 122190 w 643881"/>
                <a:gd name="connsiteY117" fmla="*/ 50395 h 384206"/>
                <a:gd name="connsiteX118" fmla="*/ 119538 w 643881"/>
                <a:gd name="connsiteY118" fmla="*/ 55698 h 384206"/>
                <a:gd name="connsiteX119" fmla="*/ 116894 w 643881"/>
                <a:gd name="connsiteY119" fmla="*/ 55698 h 384206"/>
                <a:gd name="connsiteX120" fmla="*/ 114243 w 643881"/>
                <a:gd name="connsiteY120" fmla="*/ 55698 h 384206"/>
                <a:gd name="connsiteX121" fmla="*/ 111591 w 643881"/>
                <a:gd name="connsiteY121" fmla="*/ 55698 h 384206"/>
                <a:gd name="connsiteX122" fmla="*/ 108939 w 643881"/>
                <a:gd name="connsiteY122" fmla="*/ 60993 h 384206"/>
                <a:gd name="connsiteX123" fmla="*/ 103644 w 643881"/>
                <a:gd name="connsiteY123" fmla="*/ 63645 h 384206"/>
                <a:gd name="connsiteX124" fmla="*/ 95689 w 643881"/>
                <a:gd name="connsiteY124" fmla="*/ 60993 h 384206"/>
                <a:gd name="connsiteX125" fmla="*/ 93045 w 643881"/>
                <a:gd name="connsiteY125" fmla="*/ 63645 h 384206"/>
                <a:gd name="connsiteX126" fmla="*/ 93045 w 643881"/>
                <a:gd name="connsiteY126" fmla="*/ 63645 h 384206"/>
                <a:gd name="connsiteX127" fmla="*/ 90393 w 643881"/>
                <a:gd name="connsiteY127" fmla="*/ 66297 h 384206"/>
                <a:gd name="connsiteX128" fmla="*/ 87742 w 643881"/>
                <a:gd name="connsiteY128" fmla="*/ 68949 h 384206"/>
                <a:gd name="connsiteX129" fmla="*/ 87742 w 643881"/>
                <a:gd name="connsiteY129" fmla="*/ 71592 h 384206"/>
                <a:gd name="connsiteX130" fmla="*/ 85090 w 643881"/>
                <a:gd name="connsiteY130" fmla="*/ 76895 h 384206"/>
                <a:gd name="connsiteX131" fmla="*/ 79795 w 643881"/>
                <a:gd name="connsiteY131" fmla="*/ 82191 h 384206"/>
                <a:gd name="connsiteX132" fmla="*/ 79795 w 643881"/>
                <a:gd name="connsiteY132" fmla="*/ 87494 h 384206"/>
                <a:gd name="connsiteX133" fmla="*/ 74491 w 643881"/>
                <a:gd name="connsiteY133" fmla="*/ 90146 h 384206"/>
                <a:gd name="connsiteX134" fmla="*/ 74491 w 643881"/>
                <a:gd name="connsiteY134" fmla="*/ 92789 h 384206"/>
                <a:gd name="connsiteX135" fmla="*/ 77143 w 643881"/>
                <a:gd name="connsiteY135" fmla="*/ 98093 h 384206"/>
                <a:gd name="connsiteX136" fmla="*/ 77143 w 643881"/>
                <a:gd name="connsiteY136" fmla="*/ 106040 h 384206"/>
                <a:gd name="connsiteX137" fmla="*/ 71848 w 643881"/>
                <a:gd name="connsiteY137" fmla="*/ 111343 h 384206"/>
                <a:gd name="connsiteX138" fmla="*/ 74491 w 643881"/>
                <a:gd name="connsiteY138" fmla="*/ 111343 h 384206"/>
                <a:gd name="connsiteX139" fmla="*/ 74491 w 643881"/>
                <a:gd name="connsiteY139" fmla="*/ 116639 h 384206"/>
                <a:gd name="connsiteX140" fmla="*/ 71848 w 643881"/>
                <a:gd name="connsiteY140" fmla="*/ 124586 h 384206"/>
                <a:gd name="connsiteX141" fmla="*/ 69196 w 643881"/>
                <a:gd name="connsiteY141" fmla="*/ 124586 h 384206"/>
                <a:gd name="connsiteX142" fmla="*/ 66544 w 643881"/>
                <a:gd name="connsiteY142" fmla="*/ 127237 h 384206"/>
                <a:gd name="connsiteX143" fmla="*/ 66544 w 643881"/>
                <a:gd name="connsiteY143" fmla="*/ 135184 h 384206"/>
                <a:gd name="connsiteX144" fmla="*/ 69196 w 643881"/>
                <a:gd name="connsiteY144" fmla="*/ 140488 h 384206"/>
                <a:gd name="connsiteX145" fmla="*/ 63892 w 643881"/>
                <a:gd name="connsiteY145" fmla="*/ 145783 h 384206"/>
                <a:gd name="connsiteX146" fmla="*/ 61249 w 643881"/>
                <a:gd name="connsiteY146" fmla="*/ 145783 h 384206"/>
                <a:gd name="connsiteX147" fmla="*/ 61249 w 643881"/>
                <a:gd name="connsiteY147" fmla="*/ 148435 h 384206"/>
                <a:gd name="connsiteX148" fmla="*/ 16202 w 643881"/>
                <a:gd name="connsiteY148" fmla="*/ 145783 h 384206"/>
                <a:gd name="connsiteX149" fmla="*/ 16202 w 643881"/>
                <a:gd name="connsiteY149" fmla="*/ 148435 h 384206"/>
                <a:gd name="connsiteX150" fmla="*/ 16202 w 643881"/>
                <a:gd name="connsiteY150" fmla="*/ 151087 h 384206"/>
                <a:gd name="connsiteX151" fmla="*/ 21497 w 643881"/>
                <a:gd name="connsiteY151" fmla="*/ 153738 h 384206"/>
                <a:gd name="connsiteX152" fmla="*/ 21497 w 643881"/>
                <a:gd name="connsiteY152" fmla="*/ 156382 h 384206"/>
                <a:gd name="connsiteX153" fmla="*/ 21497 w 643881"/>
                <a:gd name="connsiteY153" fmla="*/ 159034 h 384206"/>
                <a:gd name="connsiteX154" fmla="*/ 18854 w 643881"/>
                <a:gd name="connsiteY154" fmla="*/ 161685 h 384206"/>
                <a:gd name="connsiteX155" fmla="*/ 21497 w 643881"/>
                <a:gd name="connsiteY155" fmla="*/ 164337 h 384206"/>
                <a:gd name="connsiteX156" fmla="*/ 26801 w 643881"/>
                <a:gd name="connsiteY156" fmla="*/ 166981 h 384206"/>
                <a:gd name="connsiteX157" fmla="*/ 29453 w 643881"/>
                <a:gd name="connsiteY157" fmla="*/ 172284 h 384206"/>
                <a:gd name="connsiteX158" fmla="*/ 29453 w 643881"/>
                <a:gd name="connsiteY158" fmla="*/ 174936 h 384206"/>
                <a:gd name="connsiteX159" fmla="*/ 29453 w 643881"/>
                <a:gd name="connsiteY159" fmla="*/ 177579 h 384206"/>
                <a:gd name="connsiteX160" fmla="*/ 26801 w 643881"/>
                <a:gd name="connsiteY160" fmla="*/ 180231 h 384206"/>
                <a:gd name="connsiteX161" fmla="*/ 24149 w 643881"/>
                <a:gd name="connsiteY161" fmla="*/ 180231 h 384206"/>
                <a:gd name="connsiteX162" fmla="*/ 24149 w 643881"/>
                <a:gd name="connsiteY162" fmla="*/ 182883 h 384206"/>
                <a:gd name="connsiteX163" fmla="*/ 21497 w 643881"/>
                <a:gd name="connsiteY163" fmla="*/ 185535 h 384206"/>
                <a:gd name="connsiteX164" fmla="*/ 24149 w 643881"/>
                <a:gd name="connsiteY164" fmla="*/ 185535 h 384206"/>
                <a:gd name="connsiteX165" fmla="*/ 21497 w 643881"/>
                <a:gd name="connsiteY165" fmla="*/ 193482 h 384206"/>
                <a:gd name="connsiteX166" fmla="*/ 18854 w 643881"/>
                <a:gd name="connsiteY166" fmla="*/ 196133 h 384206"/>
                <a:gd name="connsiteX167" fmla="*/ 21497 w 643881"/>
                <a:gd name="connsiteY167" fmla="*/ 201429 h 384206"/>
                <a:gd name="connsiteX168" fmla="*/ 18854 w 643881"/>
                <a:gd name="connsiteY168" fmla="*/ 204080 h 384206"/>
                <a:gd name="connsiteX169" fmla="*/ 13550 w 643881"/>
                <a:gd name="connsiteY169" fmla="*/ 209376 h 384206"/>
                <a:gd name="connsiteX170" fmla="*/ 10899 w 643881"/>
                <a:gd name="connsiteY170" fmla="*/ 206732 h 384206"/>
                <a:gd name="connsiteX171" fmla="*/ 8255 w 643881"/>
                <a:gd name="connsiteY171" fmla="*/ 212027 h 384206"/>
                <a:gd name="connsiteX172" fmla="*/ 5603 w 643881"/>
                <a:gd name="connsiteY172" fmla="*/ 212027 h 384206"/>
                <a:gd name="connsiteX173" fmla="*/ 5603 w 643881"/>
                <a:gd name="connsiteY173" fmla="*/ 212027 h 384206"/>
                <a:gd name="connsiteX174" fmla="*/ 10899 w 643881"/>
                <a:gd name="connsiteY174" fmla="*/ 219974 h 384206"/>
                <a:gd name="connsiteX175" fmla="*/ 8255 w 643881"/>
                <a:gd name="connsiteY175" fmla="*/ 222626 h 384206"/>
                <a:gd name="connsiteX176" fmla="*/ 10899 w 643881"/>
                <a:gd name="connsiteY176" fmla="*/ 225278 h 384206"/>
                <a:gd name="connsiteX177" fmla="*/ 10899 w 643881"/>
                <a:gd name="connsiteY177" fmla="*/ 227930 h 384206"/>
                <a:gd name="connsiteX178" fmla="*/ 5603 w 643881"/>
                <a:gd name="connsiteY178" fmla="*/ 225278 h 384206"/>
                <a:gd name="connsiteX179" fmla="*/ 5603 w 643881"/>
                <a:gd name="connsiteY179" fmla="*/ 227930 h 384206"/>
                <a:gd name="connsiteX180" fmla="*/ 300 w 643881"/>
                <a:gd name="connsiteY180" fmla="*/ 225278 h 384206"/>
                <a:gd name="connsiteX181" fmla="*/ 300 w 643881"/>
                <a:gd name="connsiteY181" fmla="*/ 227930 h 384206"/>
                <a:gd name="connsiteX182" fmla="*/ 300 w 643881"/>
                <a:gd name="connsiteY182" fmla="*/ 235877 h 384206"/>
                <a:gd name="connsiteX183" fmla="*/ 5603 w 643881"/>
                <a:gd name="connsiteY183" fmla="*/ 238528 h 384206"/>
                <a:gd name="connsiteX184" fmla="*/ 5603 w 643881"/>
                <a:gd name="connsiteY184" fmla="*/ 241172 h 384206"/>
                <a:gd name="connsiteX185" fmla="*/ 10899 w 643881"/>
                <a:gd name="connsiteY185" fmla="*/ 243824 h 384206"/>
                <a:gd name="connsiteX186" fmla="*/ 8255 w 643881"/>
                <a:gd name="connsiteY186" fmla="*/ 249127 h 384206"/>
                <a:gd name="connsiteX187" fmla="*/ 8255 w 643881"/>
                <a:gd name="connsiteY187" fmla="*/ 251770 h 384206"/>
                <a:gd name="connsiteX188" fmla="*/ 8255 w 643881"/>
                <a:gd name="connsiteY188" fmla="*/ 251770 h 384206"/>
                <a:gd name="connsiteX189" fmla="*/ 8255 w 643881"/>
                <a:gd name="connsiteY189" fmla="*/ 254422 h 384206"/>
                <a:gd name="connsiteX190" fmla="*/ 16202 w 643881"/>
                <a:gd name="connsiteY190" fmla="*/ 265021 h 384206"/>
                <a:gd name="connsiteX191" fmla="*/ 13550 w 643881"/>
                <a:gd name="connsiteY191" fmla="*/ 267673 h 384206"/>
                <a:gd name="connsiteX192" fmla="*/ 13550 w 643881"/>
                <a:gd name="connsiteY192" fmla="*/ 270324 h 384206"/>
                <a:gd name="connsiteX193" fmla="*/ 16202 w 643881"/>
                <a:gd name="connsiteY193" fmla="*/ 272968 h 384206"/>
                <a:gd name="connsiteX194" fmla="*/ 16202 w 643881"/>
                <a:gd name="connsiteY194" fmla="*/ 275620 h 384206"/>
                <a:gd name="connsiteX195" fmla="*/ 13550 w 643881"/>
                <a:gd name="connsiteY195" fmla="*/ 280923 h 384206"/>
                <a:gd name="connsiteX196" fmla="*/ 10899 w 643881"/>
                <a:gd name="connsiteY196" fmla="*/ 283567 h 384206"/>
                <a:gd name="connsiteX197" fmla="*/ 8255 w 643881"/>
                <a:gd name="connsiteY197" fmla="*/ 299469 h 384206"/>
                <a:gd name="connsiteX198" fmla="*/ 8255 w 643881"/>
                <a:gd name="connsiteY198" fmla="*/ 299469 h 384206"/>
                <a:gd name="connsiteX199" fmla="*/ 10899 w 643881"/>
                <a:gd name="connsiteY199" fmla="*/ 299469 h 384206"/>
                <a:gd name="connsiteX200" fmla="*/ 13550 w 643881"/>
                <a:gd name="connsiteY200" fmla="*/ 304773 h 384206"/>
                <a:gd name="connsiteX201" fmla="*/ 8255 w 643881"/>
                <a:gd name="connsiteY201" fmla="*/ 307416 h 384206"/>
                <a:gd name="connsiteX202" fmla="*/ 5603 w 643881"/>
                <a:gd name="connsiteY202" fmla="*/ 312719 h 384206"/>
                <a:gd name="connsiteX203" fmla="*/ 2952 w 643881"/>
                <a:gd name="connsiteY203" fmla="*/ 312719 h 384206"/>
                <a:gd name="connsiteX204" fmla="*/ 2952 w 643881"/>
                <a:gd name="connsiteY204" fmla="*/ 315371 h 384206"/>
                <a:gd name="connsiteX205" fmla="*/ 8255 w 643881"/>
                <a:gd name="connsiteY205" fmla="*/ 318015 h 384206"/>
                <a:gd name="connsiteX206" fmla="*/ 13550 w 643881"/>
                <a:gd name="connsiteY206" fmla="*/ 318015 h 384206"/>
                <a:gd name="connsiteX207" fmla="*/ 13550 w 643881"/>
                <a:gd name="connsiteY207" fmla="*/ 323318 h 384206"/>
                <a:gd name="connsiteX208" fmla="*/ 16202 w 643881"/>
                <a:gd name="connsiteY208" fmla="*/ 325970 h 384206"/>
                <a:gd name="connsiteX209" fmla="*/ 18854 w 643881"/>
                <a:gd name="connsiteY209" fmla="*/ 328613 h 384206"/>
                <a:gd name="connsiteX210" fmla="*/ 18854 w 643881"/>
                <a:gd name="connsiteY210" fmla="*/ 333917 h 384206"/>
                <a:gd name="connsiteX211" fmla="*/ 18854 w 643881"/>
                <a:gd name="connsiteY211" fmla="*/ 333917 h 384206"/>
                <a:gd name="connsiteX212" fmla="*/ 18854 w 643881"/>
                <a:gd name="connsiteY212" fmla="*/ 336569 h 384206"/>
                <a:gd name="connsiteX213" fmla="*/ 21497 w 643881"/>
                <a:gd name="connsiteY213" fmla="*/ 339212 h 384206"/>
                <a:gd name="connsiteX214" fmla="*/ 26801 w 643881"/>
                <a:gd name="connsiteY214" fmla="*/ 339212 h 384206"/>
                <a:gd name="connsiteX215" fmla="*/ 26801 w 643881"/>
                <a:gd name="connsiteY215" fmla="*/ 336569 h 384206"/>
                <a:gd name="connsiteX216" fmla="*/ 32096 w 643881"/>
                <a:gd name="connsiteY216" fmla="*/ 336569 h 384206"/>
                <a:gd name="connsiteX217" fmla="*/ 34748 w 643881"/>
                <a:gd name="connsiteY217" fmla="*/ 347167 h 384206"/>
                <a:gd name="connsiteX218" fmla="*/ 40051 w 643881"/>
                <a:gd name="connsiteY218" fmla="*/ 344516 h 384206"/>
                <a:gd name="connsiteX219" fmla="*/ 45347 w 643881"/>
                <a:gd name="connsiteY219" fmla="*/ 347167 h 384206"/>
                <a:gd name="connsiteX220" fmla="*/ 45347 w 643881"/>
                <a:gd name="connsiteY220" fmla="*/ 349811 h 384206"/>
                <a:gd name="connsiteX221" fmla="*/ 45347 w 643881"/>
                <a:gd name="connsiteY221" fmla="*/ 355114 h 384206"/>
                <a:gd name="connsiteX222" fmla="*/ 53294 w 643881"/>
                <a:gd name="connsiteY222" fmla="*/ 365713 h 384206"/>
                <a:gd name="connsiteX223" fmla="*/ 50650 w 643881"/>
                <a:gd name="connsiteY223" fmla="*/ 376312 h 384206"/>
                <a:gd name="connsiteX224" fmla="*/ 55945 w 643881"/>
                <a:gd name="connsiteY224" fmla="*/ 378964 h 384206"/>
                <a:gd name="connsiteX225" fmla="*/ 55945 w 643881"/>
                <a:gd name="connsiteY225" fmla="*/ 381607 h 38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43881" h="384206">
                  <a:moveTo>
                    <a:pt x="55945" y="381607"/>
                  </a:moveTo>
                  <a:lnTo>
                    <a:pt x="103644" y="381607"/>
                  </a:lnTo>
                  <a:lnTo>
                    <a:pt x="167236" y="384259"/>
                  </a:lnTo>
                  <a:lnTo>
                    <a:pt x="204328" y="384259"/>
                  </a:lnTo>
                  <a:lnTo>
                    <a:pt x="307669" y="384259"/>
                  </a:lnTo>
                  <a:lnTo>
                    <a:pt x="403058" y="384259"/>
                  </a:lnTo>
                  <a:lnTo>
                    <a:pt x="644181" y="381607"/>
                  </a:lnTo>
                  <a:lnTo>
                    <a:pt x="644181" y="363061"/>
                  </a:lnTo>
                  <a:lnTo>
                    <a:pt x="641531" y="363061"/>
                  </a:lnTo>
                  <a:lnTo>
                    <a:pt x="641531" y="318015"/>
                  </a:lnTo>
                  <a:lnTo>
                    <a:pt x="641531" y="296817"/>
                  </a:lnTo>
                  <a:lnTo>
                    <a:pt x="644181" y="296817"/>
                  </a:lnTo>
                  <a:lnTo>
                    <a:pt x="644181" y="71592"/>
                  </a:lnTo>
                  <a:lnTo>
                    <a:pt x="344765" y="71592"/>
                  </a:lnTo>
                  <a:lnTo>
                    <a:pt x="347414" y="74244"/>
                  </a:lnTo>
                  <a:lnTo>
                    <a:pt x="344765" y="76895"/>
                  </a:lnTo>
                  <a:lnTo>
                    <a:pt x="342115" y="79547"/>
                  </a:lnTo>
                  <a:lnTo>
                    <a:pt x="339465" y="82191"/>
                  </a:lnTo>
                  <a:lnTo>
                    <a:pt x="342115" y="87494"/>
                  </a:lnTo>
                  <a:lnTo>
                    <a:pt x="339465" y="92789"/>
                  </a:lnTo>
                  <a:lnTo>
                    <a:pt x="342115" y="95441"/>
                  </a:lnTo>
                  <a:lnTo>
                    <a:pt x="342115" y="100745"/>
                  </a:lnTo>
                  <a:lnTo>
                    <a:pt x="342115" y="108692"/>
                  </a:lnTo>
                  <a:lnTo>
                    <a:pt x="342115" y="111343"/>
                  </a:lnTo>
                  <a:lnTo>
                    <a:pt x="344765" y="113987"/>
                  </a:lnTo>
                  <a:lnTo>
                    <a:pt x="344765" y="119290"/>
                  </a:lnTo>
                  <a:lnTo>
                    <a:pt x="350064" y="124586"/>
                  </a:lnTo>
                  <a:lnTo>
                    <a:pt x="344765" y="129889"/>
                  </a:lnTo>
                  <a:lnTo>
                    <a:pt x="344765" y="132541"/>
                  </a:lnTo>
                  <a:lnTo>
                    <a:pt x="334166" y="132541"/>
                  </a:lnTo>
                  <a:lnTo>
                    <a:pt x="334166" y="135184"/>
                  </a:lnTo>
                  <a:lnTo>
                    <a:pt x="334166" y="135184"/>
                  </a:lnTo>
                  <a:lnTo>
                    <a:pt x="331516" y="140488"/>
                  </a:lnTo>
                  <a:lnTo>
                    <a:pt x="323567" y="140488"/>
                  </a:lnTo>
                  <a:lnTo>
                    <a:pt x="320917" y="137836"/>
                  </a:lnTo>
                  <a:lnTo>
                    <a:pt x="320917" y="135184"/>
                  </a:lnTo>
                  <a:lnTo>
                    <a:pt x="323567" y="129889"/>
                  </a:lnTo>
                  <a:lnTo>
                    <a:pt x="320917" y="127237"/>
                  </a:lnTo>
                  <a:lnTo>
                    <a:pt x="320917" y="127237"/>
                  </a:lnTo>
                  <a:lnTo>
                    <a:pt x="318268" y="124586"/>
                  </a:lnTo>
                  <a:lnTo>
                    <a:pt x="315618" y="127237"/>
                  </a:lnTo>
                  <a:lnTo>
                    <a:pt x="310318" y="127237"/>
                  </a:lnTo>
                  <a:lnTo>
                    <a:pt x="310318" y="127237"/>
                  </a:lnTo>
                  <a:lnTo>
                    <a:pt x="305019" y="124586"/>
                  </a:lnTo>
                  <a:lnTo>
                    <a:pt x="302370" y="124586"/>
                  </a:lnTo>
                  <a:lnTo>
                    <a:pt x="305019" y="116639"/>
                  </a:lnTo>
                  <a:lnTo>
                    <a:pt x="302370" y="116639"/>
                  </a:lnTo>
                  <a:lnTo>
                    <a:pt x="302370" y="111343"/>
                  </a:lnTo>
                  <a:lnTo>
                    <a:pt x="299720" y="113987"/>
                  </a:lnTo>
                  <a:lnTo>
                    <a:pt x="294420" y="111343"/>
                  </a:lnTo>
                  <a:lnTo>
                    <a:pt x="294420" y="108692"/>
                  </a:lnTo>
                  <a:lnTo>
                    <a:pt x="294420" y="108692"/>
                  </a:lnTo>
                  <a:lnTo>
                    <a:pt x="291769" y="108692"/>
                  </a:lnTo>
                  <a:lnTo>
                    <a:pt x="283822" y="106040"/>
                  </a:lnTo>
                  <a:lnTo>
                    <a:pt x="281171" y="100745"/>
                  </a:lnTo>
                  <a:lnTo>
                    <a:pt x="281171" y="95441"/>
                  </a:lnTo>
                  <a:lnTo>
                    <a:pt x="275875" y="92789"/>
                  </a:lnTo>
                  <a:lnTo>
                    <a:pt x="273224" y="92789"/>
                  </a:lnTo>
                  <a:lnTo>
                    <a:pt x="265277" y="90146"/>
                  </a:lnTo>
                  <a:lnTo>
                    <a:pt x="265277" y="84843"/>
                  </a:lnTo>
                  <a:lnTo>
                    <a:pt x="262625" y="82191"/>
                  </a:lnTo>
                  <a:lnTo>
                    <a:pt x="259973" y="82191"/>
                  </a:lnTo>
                  <a:lnTo>
                    <a:pt x="259973" y="79547"/>
                  </a:lnTo>
                  <a:lnTo>
                    <a:pt x="257321" y="79547"/>
                  </a:lnTo>
                  <a:lnTo>
                    <a:pt x="252026" y="82191"/>
                  </a:lnTo>
                  <a:lnTo>
                    <a:pt x="249374" y="79547"/>
                  </a:lnTo>
                  <a:lnTo>
                    <a:pt x="246723" y="76895"/>
                  </a:lnTo>
                  <a:lnTo>
                    <a:pt x="241427" y="79547"/>
                  </a:lnTo>
                  <a:lnTo>
                    <a:pt x="236124" y="79547"/>
                  </a:lnTo>
                  <a:lnTo>
                    <a:pt x="230829" y="76895"/>
                  </a:lnTo>
                  <a:lnTo>
                    <a:pt x="228177" y="74244"/>
                  </a:lnTo>
                  <a:lnTo>
                    <a:pt x="225525" y="74244"/>
                  </a:lnTo>
                  <a:lnTo>
                    <a:pt x="222882" y="71592"/>
                  </a:lnTo>
                  <a:lnTo>
                    <a:pt x="222882" y="68949"/>
                  </a:lnTo>
                  <a:lnTo>
                    <a:pt x="217578" y="71592"/>
                  </a:lnTo>
                  <a:lnTo>
                    <a:pt x="214926" y="71592"/>
                  </a:lnTo>
                  <a:lnTo>
                    <a:pt x="217578" y="58350"/>
                  </a:lnTo>
                  <a:lnTo>
                    <a:pt x="212283" y="55698"/>
                  </a:lnTo>
                  <a:lnTo>
                    <a:pt x="214926" y="50395"/>
                  </a:lnTo>
                  <a:lnTo>
                    <a:pt x="209631" y="45099"/>
                  </a:lnTo>
                  <a:lnTo>
                    <a:pt x="212283" y="42448"/>
                  </a:lnTo>
                  <a:lnTo>
                    <a:pt x="212283" y="37152"/>
                  </a:lnTo>
                  <a:lnTo>
                    <a:pt x="212283" y="34501"/>
                  </a:lnTo>
                  <a:lnTo>
                    <a:pt x="220230" y="29197"/>
                  </a:lnTo>
                  <a:lnTo>
                    <a:pt x="225525" y="29197"/>
                  </a:lnTo>
                  <a:lnTo>
                    <a:pt x="228177" y="18598"/>
                  </a:lnTo>
                  <a:lnTo>
                    <a:pt x="233480" y="13303"/>
                  </a:lnTo>
                  <a:lnTo>
                    <a:pt x="230829" y="10651"/>
                  </a:lnTo>
                  <a:lnTo>
                    <a:pt x="230829" y="8000"/>
                  </a:lnTo>
                  <a:lnTo>
                    <a:pt x="228177" y="5356"/>
                  </a:lnTo>
                  <a:lnTo>
                    <a:pt x="225525" y="53"/>
                  </a:lnTo>
                  <a:lnTo>
                    <a:pt x="220230" y="53"/>
                  </a:lnTo>
                  <a:lnTo>
                    <a:pt x="217578" y="5356"/>
                  </a:lnTo>
                  <a:lnTo>
                    <a:pt x="209631" y="8000"/>
                  </a:lnTo>
                  <a:lnTo>
                    <a:pt x="201684" y="8000"/>
                  </a:lnTo>
                  <a:lnTo>
                    <a:pt x="199032" y="5356"/>
                  </a:lnTo>
                  <a:lnTo>
                    <a:pt x="193729" y="5356"/>
                  </a:lnTo>
                  <a:lnTo>
                    <a:pt x="191085" y="10651"/>
                  </a:lnTo>
                  <a:lnTo>
                    <a:pt x="191085" y="15955"/>
                  </a:lnTo>
                  <a:lnTo>
                    <a:pt x="188434" y="21250"/>
                  </a:lnTo>
                  <a:lnTo>
                    <a:pt x="180487" y="23902"/>
                  </a:lnTo>
                  <a:lnTo>
                    <a:pt x="175183" y="26554"/>
                  </a:lnTo>
                  <a:lnTo>
                    <a:pt x="172531" y="29197"/>
                  </a:lnTo>
                  <a:lnTo>
                    <a:pt x="172531" y="31849"/>
                  </a:lnTo>
                  <a:lnTo>
                    <a:pt x="164584" y="31849"/>
                  </a:lnTo>
                  <a:lnTo>
                    <a:pt x="161933" y="31849"/>
                  </a:lnTo>
                  <a:lnTo>
                    <a:pt x="159289" y="31849"/>
                  </a:lnTo>
                  <a:lnTo>
                    <a:pt x="156637" y="31849"/>
                  </a:lnTo>
                  <a:lnTo>
                    <a:pt x="151334" y="31849"/>
                  </a:lnTo>
                  <a:lnTo>
                    <a:pt x="148691" y="31849"/>
                  </a:lnTo>
                  <a:lnTo>
                    <a:pt x="146039" y="29197"/>
                  </a:lnTo>
                  <a:lnTo>
                    <a:pt x="132788" y="31849"/>
                  </a:lnTo>
                  <a:lnTo>
                    <a:pt x="132788" y="34501"/>
                  </a:lnTo>
                  <a:lnTo>
                    <a:pt x="130136" y="37152"/>
                  </a:lnTo>
                  <a:lnTo>
                    <a:pt x="127493" y="42448"/>
                  </a:lnTo>
                  <a:lnTo>
                    <a:pt x="127493" y="45099"/>
                  </a:lnTo>
                  <a:lnTo>
                    <a:pt x="124841" y="50395"/>
                  </a:lnTo>
                  <a:lnTo>
                    <a:pt x="122190" y="50395"/>
                  </a:lnTo>
                  <a:lnTo>
                    <a:pt x="119538" y="55698"/>
                  </a:lnTo>
                  <a:lnTo>
                    <a:pt x="116894" y="55698"/>
                  </a:lnTo>
                  <a:lnTo>
                    <a:pt x="114243" y="55698"/>
                  </a:lnTo>
                  <a:lnTo>
                    <a:pt x="111591" y="55698"/>
                  </a:lnTo>
                  <a:lnTo>
                    <a:pt x="108939" y="60993"/>
                  </a:lnTo>
                  <a:lnTo>
                    <a:pt x="103644" y="63645"/>
                  </a:lnTo>
                  <a:lnTo>
                    <a:pt x="95689" y="60993"/>
                  </a:lnTo>
                  <a:lnTo>
                    <a:pt x="93045" y="63645"/>
                  </a:lnTo>
                  <a:lnTo>
                    <a:pt x="93045" y="63645"/>
                  </a:lnTo>
                  <a:lnTo>
                    <a:pt x="90393" y="66297"/>
                  </a:lnTo>
                  <a:lnTo>
                    <a:pt x="87742" y="68949"/>
                  </a:lnTo>
                  <a:lnTo>
                    <a:pt x="87742" y="71592"/>
                  </a:lnTo>
                  <a:lnTo>
                    <a:pt x="85090" y="76895"/>
                  </a:lnTo>
                  <a:lnTo>
                    <a:pt x="79795" y="82191"/>
                  </a:lnTo>
                  <a:lnTo>
                    <a:pt x="79795" y="87494"/>
                  </a:lnTo>
                  <a:lnTo>
                    <a:pt x="74491" y="90146"/>
                  </a:lnTo>
                  <a:lnTo>
                    <a:pt x="74491" y="92789"/>
                  </a:lnTo>
                  <a:lnTo>
                    <a:pt x="77143" y="98093"/>
                  </a:lnTo>
                  <a:lnTo>
                    <a:pt x="77143" y="106040"/>
                  </a:lnTo>
                  <a:lnTo>
                    <a:pt x="71848" y="111343"/>
                  </a:lnTo>
                  <a:lnTo>
                    <a:pt x="74491" y="111343"/>
                  </a:lnTo>
                  <a:lnTo>
                    <a:pt x="74491" y="116639"/>
                  </a:lnTo>
                  <a:lnTo>
                    <a:pt x="71848" y="124586"/>
                  </a:lnTo>
                  <a:lnTo>
                    <a:pt x="69196" y="124586"/>
                  </a:lnTo>
                  <a:lnTo>
                    <a:pt x="66544" y="127237"/>
                  </a:lnTo>
                  <a:lnTo>
                    <a:pt x="66544" y="135184"/>
                  </a:lnTo>
                  <a:lnTo>
                    <a:pt x="69196" y="140488"/>
                  </a:lnTo>
                  <a:lnTo>
                    <a:pt x="63892" y="145783"/>
                  </a:lnTo>
                  <a:lnTo>
                    <a:pt x="61249" y="145783"/>
                  </a:lnTo>
                  <a:lnTo>
                    <a:pt x="61249" y="148435"/>
                  </a:lnTo>
                  <a:lnTo>
                    <a:pt x="16202" y="145783"/>
                  </a:lnTo>
                  <a:lnTo>
                    <a:pt x="16202" y="148435"/>
                  </a:lnTo>
                  <a:lnTo>
                    <a:pt x="16202" y="151087"/>
                  </a:lnTo>
                  <a:lnTo>
                    <a:pt x="21497" y="153738"/>
                  </a:lnTo>
                  <a:lnTo>
                    <a:pt x="21497" y="156382"/>
                  </a:lnTo>
                  <a:lnTo>
                    <a:pt x="21497" y="159034"/>
                  </a:lnTo>
                  <a:lnTo>
                    <a:pt x="18854" y="161685"/>
                  </a:lnTo>
                  <a:lnTo>
                    <a:pt x="21497" y="164337"/>
                  </a:lnTo>
                  <a:lnTo>
                    <a:pt x="26801" y="166981"/>
                  </a:lnTo>
                  <a:lnTo>
                    <a:pt x="29453" y="172284"/>
                  </a:lnTo>
                  <a:lnTo>
                    <a:pt x="29453" y="174936"/>
                  </a:lnTo>
                  <a:lnTo>
                    <a:pt x="29453" y="177579"/>
                  </a:lnTo>
                  <a:lnTo>
                    <a:pt x="26801" y="180231"/>
                  </a:lnTo>
                  <a:lnTo>
                    <a:pt x="24149" y="180231"/>
                  </a:lnTo>
                  <a:lnTo>
                    <a:pt x="24149" y="182883"/>
                  </a:lnTo>
                  <a:lnTo>
                    <a:pt x="21497" y="185535"/>
                  </a:lnTo>
                  <a:lnTo>
                    <a:pt x="24149" y="185535"/>
                  </a:lnTo>
                  <a:lnTo>
                    <a:pt x="21497" y="193482"/>
                  </a:lnTo>
                  <a:lnTo>
                    <a:pt x="18854" y="196133"/>
                  </a:lnTo>
                  <a:lnTo>
                    <a:pt x="21497" y="201429"/>
                  </a:lnTo>
                  <a:lnTo>
                    <a:pt x="18854" y="204080"/>
                  </a:lnTo>
                  <a:lnTo>
                    <a:pt x="13550" y="209376"/>
                  </a:lnTo>
                  <a:lnTo>
                    <a:pt x="10899" y="206732"/>
                  </a:lnTo>
                  <a:lnTo>
                    <a:pt x="8255" y="212027"/>
                  </a:lnTo>
                  <a:lnTo>
                    <a:pt x="5603" y="212027"/>
                  </a:lnTo>
                  <a:lnTo>
                    <a:pt x="5603" y="212027"/>
                  </a:lnTo>
                  <a:lnTo>
                    <a:pt x="10899" y="219974"/>
                  </a:lnTo>
                  <a:lnTo>
                    <a:pt x="8255" y="222626"/>
                  </a:lnTo>
                  <a:lnTo>
                    <a:pt x="10899" y="225278"/>
                  </a:lnTo>
                  <a:lnTo>
                    <a:pt x="10899" y="227930"/>
                  </a:lnTo>
                  <a:lnTo>
                    <a:pt x="5603" y="225278"/>
                  </a:lnTo>
                  <a:lnTo>
                    <a:pt x="5603" y="227930"/>
                  </a:lnTo>
                  <a:lnTo>
                    <a:pt x="300" y="225278"/>
                  </a:lnTo>
                  <a:lnTo>
                    <a:pt x="300" y="227930"/>
                  </a:lnTo>
                  <a:lnTo>
                    <a:pt x="300" y="235877"/>
                  </a:lnTo>
                  <a:lnTo>
                    <a:pt x="5603" y="238528"/>
                  </a:lnTo>
                  <a:lnTo>
                    <a:pt x="5603" y="241172"/>
                  </a:lnTo>
                  <a:lnTo>
                    <a:pt x="10899" y="243824"/>
                  </a:lnTo>
                  <a:lnTo>
                    <a:pt x="8255" y="249127"/>
                  </a:lnTo>
                  <a:lnTo>
                    <a:pt x="8255" y="251770"/>
                  </a:lnTo>
                  <a:lnTo>
                    <a:pt x="8255" y="251770"/>
                  </a:lnTo>
                  <a:lnTo>
                    <a:pt x="8255" y="254422"/>
                  </a:lnTo>
                  <a:lnTo>
                    <a:pt x="16202" y="265021"/>
                  </a:lnTo>
                  <a:lnTo>
                    <a:pt x="13550" y="267673"/>
                  </a:lnTo>
                  <a:lnTo>
                    <a:pt x="13550" y="270324"/>
                  </a:lnTo>
                  <a:lnTo>
                    <a:pt x="16202" y="272968"/>
                  </a:lnTo>
                  <a:lnTo>
                    <a:pt x="16202" y="275620"/>
                  </a:lnTo>
                  <a:lnTo>
                    <a:pt x="13550" y="280923"/>
                  </a:lnTo>
                  <a:lnTo>
                    <a:pt x="10899" y="283567"/>
                  </a:lnTo>
                  <a:lnTo>
                    <a:pt x="8255" y="299469"/>
                  </a:lnTo>
                  <a:lnTo>
                    <a:pt x="8255" y="299469"/>
                  </a:lnTo>
                  <a:lnTo>
                    <a:pt x="10899" y="299469"/>
                  </a:lnTo>
                  <a:lnTo>
                    <a:pt x="13550" y="304773"/>
                  </a:lnTo>
                  <a:lnTo>
                    <a:pt x="8255" y="307416"/>
                  </a:lnTo>
                  <a:lnTo>
                    <a:pt x="5603" y="312719"/>
                  </a:lnTo>
                  <a:lnTo>
                    <a:pt x="2952" y="312719"/>
                  </a:lnTo>
                  <a:lnTo>
                    <a:pt x="2952" y="315371"/>
                  </a:lnTo>
                  <a:lnTo>
                    <a:pt x="8255" y="318015"/>
                  </a:lnTo>
                  <a:lnTo>
                    <a:pt x="13550" y="318015"/>
                  </a:lnTo>
                  <a:lnTo>
                    <a:pt x="13550" y="323318"/>
                  </a:lnTo>
                  <a:lnTo>
                    <a:pt x="16202" y="325970"/>
                  </a:lnTo>
                  <a:lnTo>
                    <a:pt x="18854" y="328613"/>
                  </a:lnTo>
                  <a:lnTo>
                    <a:pt x="18854" y="333917"/>
                  </a:lnTo>
                  <a:lnTo>
                    <a:pt x="18854" y="333917"/>
                  </a:lnTo>
                  <a:lnTo>
                    <a:pt x="18854" y="336569"/>
                  </a:lnTo>
                  <a:lnTo>
                    <a:pt x="21497" y="339212"/>
                  </a:lnTo>
                  <a:lnTo>
                    <a:pt x="26801" y="339212"/>
                  </a:lnTo>
                  <a:lnTo>
                    <a:pt x="26801" y="336569"/>
                  </a:lnTo>
                  <a:lnTo>
                    <a:pt x="32096" y="336569"/>
                  </a:lnTo>
                  <a:lnTo>
                    <a:pt x="34748" y="347167"/>
                  </a:lnTo>
                  <a:lnTo>
                    <a:pt x="40051" y="344516"/>
                  </a:lnTo>
                  <a:lnTo>
                    <a:pt x="45347" y="347167"/>
                  </a:lnTo>
                  <a:lnTo>
                    <a:pt x="45347" y="349811"/>
                  </a:lnTo>
                  <a:lnTo>
                    <a:pt x="45347" y="355114"/>
                  </a:lnTo>
                  <a:lnTo>
                    <a:pt x="53294" y="365713"/>
                  </a:lnTo>
                  <a:lnTo>
                    <a:pt x="50650" y="376312"/>
                  </a:lnTo>
                  <a:lnTo>
                    <a:pt x="55945" y="378964"/>
                  </a:lnTo>
                  <a:lnTo>
                    <a:pt x="55945" y="381607"/>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8" name="Freeform: Shape 37">
              <a:extLst>
                <a:ext uri="{FF2B5EF4-FFF2-40B4-BE49-F238E27FC236}">
                  <a16:creationId xmlns:a16="http://schemas.microsoft.com/office/drawing/2014/main" id="{06046CB6-8EB8-A6E1-133C-559591AA6FC1}"/>
                </a:ext>
              </a:extLst>
            </p:cNvPr>
            <p:cNvSpPr/>
            <p:nvPr/>
          </p:nvSpPr>
          <p:spPr>
            <a:xfrm flipV="1">
              <a:off x="4996665" y="1985227"/>
              <a:ext cx="333861" cy="516694"/>
            </a:xfrm>
            <a:custGeom>
              <a:avLst/>
              <a:gdLst>
                <a:gd name="connsiteX0" fmla="*/ 183130 w 333861"/>
                <a:gd name="connsiteY0" fmla="*/ 98168 h 516694"/>
                <a:gd name="connsiteX1" fmla="*/ 183130 w 333861"/>
                <a:gd name="connsiteY1" fmla="*/ 95516 h 516694"/>
                <a:gd name="connsiteX2" fmla="*/ 183130 w 333861"/>
                <a:gd name="connsiteY2" fmla="*/ 87569 h 516694"/>
                <a:gd name="connsiteX3" fmla="*/ 185782 w 333861"/>
                <a:gd name="connsiteY3" fmla="*/ 82274 h 516694"/>
                <a:gd name="connsiteX4" fmla="*/ 183130 w 333861"/>
                <a:gd name="connsiteY4" fmla="*/ 79622 h 516694"/>
                <a:gd name="connsiteX5" fmla="*/ 185782 w 333861"/>
                <a:gd name="connsiteY5" fmla="*/ 76970 h 516694"/>
                <a:gd name="connsiteX6" fmla="*/ 180478 w 333861"/>
                <a:gd name="connsiteY6" fmla="*/ 71675 h 516694"/>
                <a:gd name="connsiteX7" fmla="*/ 180478 w 333861"/>
                <a:gd name="connsiteY7" fmla="*/ 66371 h 516694"/>
                <a:gd name="connsiteX8" fmla="*/ 180478 w 333861"/>
                <a:gd name="connsiteY8" fmla="*/ 63720 h 516694"/>
                <a:gd name="connsiteX9" fmla="*/ 185782 w 333861"/>
                <a:gd name="connsiteY9" fmla="*/ 61076 h 516694"/>
                <a:gd name="connsiteX10" fmla="*/ 185782 w 333861"/>
                <a:gd name="connsiteY10" fmla="*/ 55773 h 516694"/>
                <a:gd name="connsiteX11" fmla="*/ 188425 w 333861"/>
                <a:gd name="connsiteY11" fmla="*/ 45174 h 516694"/>
                <a:gd name="connsiteX12" fmla="*/ 188425 w 333861"/>
                <a:gd name="connsiteY12" fmla="*/ 42522 h 516694"/>
                <a:gd name="connsiteX13" fmla="*/ 185782 w 333861"/>
                <a:gd name="connsiteY13" fmla="*/ 42522 h 516694"/>
                <a:gd name="connsiteX14" fmla="*/ 185782 w 333861"/>
                <a:gd name="connsiteY14" fmla="*/ 37227 h 516694"/>
                <a:gd name="connsiteX15" fmla="*/ 188425 w 333861"/>
                <a:gd name="connsiteY15" fmla="*/ 31923 h 516694"/>
                <a:gd name="connsiteX16" fmla="*/ 191077 w 333861"/>
                <a:gd name="connsiteY16" fmla="*/ 26628 h 516694"/>
                <a:gd name="connsiteX17" fmla="*/ 191077 w 333861"/>
                <a:gd name="connsiteY17" fmla="*/ 23976 h 516694"/>
                <a:gd name="connsiteX18" fmla="*/ 191077 w 333861"/>
                <a:gd name="connsiteY18" fmla="*/ 18681 h 516694"/>
                <a:gd name="connsiteX19" fmla="*/ 188425 w 333861"/>
                <a:gd name="connsiteY19" fmla="*/ 16030 h 516694"/>
                <a:gd name="connsiteX20" fmla="*/ 191077 w 333861"/>
                <a:gd name="connsiteY20" fmla="*/ 13378 h 516694"/>
                <a:gd name="connsiteX21" fmla="*/ 191077 w 333861"/>
                <a:gd name="connsiteY21" fmla="*/ 8074 h 516694"/>
                <a:gd name="connsiteX22" fmla="*/ 193729 w 333861"/>
                <a:gd name="connsiteY22" fmla="*/ 5431 h 516694"/>
                <a:gd name="connsiteX23" fmla="*/ 196381 w 333861"/>
                <a:gd name="connsiteY23" fmla="*/ 127 h 516694"/>
                <a:gd name="connsiteX24" fmla="*/ 21497 w 333861"/>
                <a:gd name="connsiteY24" fmla="*/ 127 h 516694"/>
                <a:gd name="connsiteX25" fmla="*/ 21497 w 333861"/>
                <a:gd name="connsiteY25" fmla="*/ 280998 h 516694"/>
                <a:gd name="connsiteX26" fmla="*/ 18846 w 333861"/>
                <a:gd name="connsiteY26" fmla="*/ 291597 h 516694"/>
                <a:gd name="connsiteX27" fmla="*/ 21497 w 333861"/>
                <a:gd name="connsiteY27" fmla="*/ 294248 h 516694"/>
                <a:gd name="connsiteX28" fmla="*/ 18846 w 333861"/>
                <a:gd name="connsiteY28" fmla="*/ 294248 h 516694"/>
                <a:gd name="connsiteX29" fmla="*/ 21497 w 333861"/>
                <a:gd name="connsiteY29" fmla="*/ 296892 h 516694"/>
                <a:gd name="connsiteX30" fmla="*/ 18846 w 333861"/>
                <a:gd name="connsiteY30" fmla="*/ 299544 h 516694"/>
                <a:gd name="connsiteX31" fmla="*/ 18846 w 333861"/>
                <a:gd name="connsiteY31" fmla="*/ 302195 h 516694"/>
                <a:gd name="connsiteX32" fmla="*/ 16194 w 333861"/>
                <a:gd name="connsiteY32" fmla="*/ 302195 h 516694"/>
                <a:gd name="connsiteX33" fmla="*/ 16194 w 333861"/>
                <a:gd name="connsiteY33" fmla="*/ 304847 h 516694"/>
                <a:gd name="connsiteX34" fmla="*/ 18846 w 333861"/>
                <a:gd name="connsiteY34" fmla="*/ 304847 h 516694"/>
                <a:gd name="connsiteX35" fmla="*/ 18846 w 333861"/>
                <a:gd name="connsiteY35" fmla="*/ 304847 h 516694"/>
                <a:gd name="connsiteX36" fmla="*/ 18846 w 333861"/>
                <a:gd name="connsiteY36" fmla="*/ 310142 h 516694"/>
                <a:gd name="connsiteX37" fmla="*/ 16194 w 333861"/>
                <a:gd name="connsiteY37" fmla="*/ 310142 h 516694"/>
                <a:gd name="connsiteX38" fmla="*/ 16194 w 333861"/>
                <a:gd name="connsiteY38" fmla="*/ 312794 h 516694"/>
                <a:gd name="connsiteX39" fmla="*/ 18846 w 333861"/>
                <a:gd name="connsiteY39" fmla="*/ 318089 h 516694"/>
                <a:gd name="connsiteX40" fmla="*/ 16194 w 333861"/>
                <a:gd name="connsiteY40" fmla="*/ 320741 h 516694"/>
                <a:gd name="connsiteX41" fmla="*/ 16194 w 333861"/>
                <a:gd name="connsiteY41" fmla="*/ 323393 h 516694"/>
                <a:gd name="connsiteX42" fmla="*/ 13550 w 333861"/>
                <a:gd name="connsiteY42" fmla="*/ 323393 h 516694"/>
                <a:gd name="connsiteX43" fmla="*/ 13550 w 333861"/>
                <a:gd name="connsiteY43" fmla="*/ 328688 h 516694"/>
                <a:gd name="connsiteX44" fmla="*/ 10899 w 333861"/>
                <a:gd name="connsiteY44" fmla="*/ 328688 h 516694"/>
                <a:gd name="connsiteX45" fmla="*/ 10899 w 333861"/>
                <a:gd name="connsiteY45" fmla="*/ 331340 h 516694"/>
                <a:gd name="connsiteX46" fmla="*/ 8247 w 333861"/>
                <a:gd name="connsiteY46" fmla="*/ 331340 h 516694"/>
                <a:gd name="connsiteX47" fmla="*/ 8247 w 333861"/>
                <a:gd name="connsiteY47" fmla="*/ 336643 h 516694"/>
                <a:gd name="connsiteX48" fmla="*/ 2952 w 333861"/>
                <a:gd name="connsiteY48" fmla="*/ 336643 h 516694"/>
                <a:gd name="connsiteX49" fmla="*/ 8247 w 333861"/>
                <a:gd name="connsiteY49" fmla="*/ 339287 h 516694"/>
                <a:gd name="connsiteX50" fmla="*/ 2952 w 333861"/>
                <a:gd name="connsiteY50" fmla="*/ 341939 h 516694"/>
                <a:gd name="connsiteX51" fmla="*/ 5595 w 333861"/>
                <a:gd name="connsiteY51" fmla="*/ 344590 h 516694"/>
                <a:gd name="connsiteX52" fmla="*/ 2952 w 333861"/>
                <a:gd name="connsiteY52" fmla="*/ 349894 h 516694"/>
                <a:gd name="connsiteX53" fmla="*/ 2952 w 333861"/>
                <a:gd name="connsiteY53" fmla="*/ 352537 h 516694"/>
                <a:gd name="connsiteX54" fmla="*/ 300 w 333861"/>
                <a:gd name="connsiteY54" fmla="*/ 355189 h 516694"/>
                <a:gd name="connsiteX55" fmla="*/ 5595 w 333861"/>
                <a:gd name="connsiteY55" fmla="*/ 355189 h 516694"/>
                <a:gd name="connsiteX56" fmla="*/ 8247 w 333861"/>
                <a:gd name="connsiteY56" fmla="*/ 355189 h 516694"/>
                <a:gd name="connsiteX57" fmla="*/ 10899 w 333861"/>
                <a:gd name="connsiteY57" fmla="*/ 355189 h 516694"/>
                <a:gd name="connsiteX58" fmla="*/ 16194 w 333861"/>
                <a:gd name="connsiteY58" fmla="*/ 357841 h 516694"/>
                <a:gd name="connsiteX59" fmla="*/ 16194 w 333861"/>
                <a:gd name="connsiteY59" fmla="*/ 363136 h 516694"/>
                <a:gd name="connsiteX60" fmla="*/ 18846 w 333861"/>
                <a:gd name="connsiteY60" fmla="*/ 363136 h 516694"/>
                <a:gd name="connsiteX61" fmla="*/ 24149 w 333861"/>
                <a:gd name="connsiteY61" fmla="*/ 360493 h 516694"/>
                <a:gd name="connsiteX62" fmla="*/ 24149 w 333861"/>
                <a:gd name="connsiteY62" fmla="*/ 355189 h 516694"/>
                <a:gd name="connsiteX63" fmla="*/ 24149 w 333861"/>
                <a:gd name="connsiteY63" fmla="*/ 355189 h 516694"/>
                <a:gd name="connsiteX64" fmla="*/ 26793 w 333861"/>
                <a:gd name="connsiteY64" fmla="*/ 357841 h 516694"/>
                <a:gd name="connsiteX65" fmla="*/ 32096 w 333861"/>
                <a:gd name="connsiteY65" fmla="*/ 352537 h 516694"/>
                <a:gd name="connsiteX66" fmla="*/ 40043 w 333861"/>
                <a:gd name="connsiteY66" fmla="*/ 349894 h 516694"/>
                <a:gd name="connsiteX67" fmla="*/ 40043 w 333861"/>
                <a:gd name="connsiteY67" fmla="*/ 355189 h 516694"/>
                <a:gd name="connsiteX68" fmla="*/ 42695 w 333861"/>
                <a:gd name="connsiteY68" fmla="*/ 357841 h 516694"/>
                <a:gd name="connsiteX69" fmla="*/ 50642 w 333861"/>
                <a:gd name="connsiteY69" fmla="*/ 360493 h 516694"/>
                <a:gd name="connsiteX70" fmla="*/ 50642 w 333861"/>
                <a:gd name="connsiteY70" fmla="*/ 365788 h 516694"/>
                <a:gd name="connsiteX71" fmla="*/ 47990 w 333861"/>
                <a:gd name="connsiteY71" fmla="*/ 368440 h 516694"/>
                <a:gd name="connsiteX72" fmla="*/ 53294 w 333861"/>
                <a:gd name="connsiteY72" fmla="*/ 368440 h 516694"/>
                <a:gd name="connsiteX73" fmla="*/ 53294 w 333861"/>
                <a:gd name="connsiteY73" fmla="*/ 373735 h 516694"/>
                <a:gd name="connsiteX74" fmla="*/ 55945 w 333861"/>
                <a:gd name="connsiteY74" fmla="*/ 373735 h 516694"/>
                <a:gd name="connsiteX75" fmla="*/ 55945 w 333861"/>
                <a:gd name="connsiteY75" fmla="*/ 381690 h 516694"/>
                <a:gd name="connsiteX76" fmla="*/ 58589 w 333861"/>
                <a:gd name="connsiteY76" fmla="*/ 384334 h 516694"/>
                <a:gd name="connsiteX77" fmla="*/ 61241 w 333861"/>
                <a:gd name="connsiteY77" fmla="*/ 384334 h 516694"/>
                <a:gd name="connsiteX78" fmla="*/ 61241 w 333861"/>
                <a:gd name="connsiteY78" fmla="*/ 386985 h 516694"/>
                <a:gd name="connsiteX79" fmla="*/ 61241 w 333861"/>
                <a:gd name="connsiteY79" fmla="*/ 389637 h 516694"/>
                <a:gd name="connsiteX80" fmla="*/ 58589 w 333861"/>
                <a:gd name="connsiteY80" fmla="*/ 392289 h 516694"/>
                <a:gd name="connsiteX81" fmla="*/ 55945 w 333861"/>
                <a:gd name="connsiteY81" fmla="*/ 400236 h 516694"/>
                <a:gd name="connsiteX82" fmla="*/ 53294 w 333861"/>
                <a:gd name="connsiteY82" fmla="*/ 402887 h 516694"/>
                <a:gd name="connsiteX83" fmla="*/ 53294 w 333861"/>
                <a:gd name="connsiteY83" fmla="*/ 402887 h 516694"/>
                <a:gd name="connsiteX84" fmla="*/ 50642 w 333861"/>
                <a:gd name="connsiteY84" fmla="*/ 402887 h 516694"/>
                <a:gd name="connsiteX85" fmla="*/ 47990 w 333861"/>
                <a:gd name="connsiteY85" fmla="*/ 405531 h 516694"/>
                <a:gd name="connsiteX86" fmla="*/ 45347 w 333861"/>
                <a:gd name="connsiteY86" fmla="*/ 405531 h 516694"/>
                <a:gd name="connsiteX87" fmla="*/ 45347 w 333861"/>
                <a:gd name="connsiteY87" fmla="*/ 408183 h 516694"/>
                <a:gd name="connsiteX88" fmla="*/ 45347 w 333861"/>
                <a:gd name="connsiteY88" fmla="*/ 410835 h 516694"/>
                <a:gd name="connsiteX89" fmla="*/ 45347 w 333861"/>
                <a:gd name="connsiteY89" fmla="*/ 413486 h 516694"/>
                <a:gd name="connsiteX90" fmla="*/ 45347 w 333861"/>
                <a:gd name="connsiteY90" fmla="*/ 416130 h 516694"/>
                <a:gd name="connsiteX91" fmla="*/ 50642 w 333861"/>
                <a:gd name="connsiteY91" fmla="*/ 413486 h 516694"/>
                <a:gd name="connsiteX92" fmla="*/ 50642 w 333861"/>
                <a:gd name="connsiteY92" fmla="*/ 413486 h 516694"/>
                <a:gd name="connsiteX93" fmla="*/ 55945 w 333861"/>
                <a:gd name="connsiteY93" fmla="*/ 426729 h 516694"/>
                <a:gd name="connsiteX94" fmla="*/ 53294 w 333861"/>
                <a:gd name="connsiteY94" fmla="*/ 439979 h 516694"/>
                <a:gd name="connsiteX95" fmla="*/ 58589 w 333861"/>
                <a:gd name="connsiteY95" fmla="*/ 442631 h 516694"/>
                <a:gd name="connsiteX96" fmla="*/ 61241 w 333861"/>
                <a:gd name="connsiteY96" fmla="*/ 442631 h 516694"/>
                <a:gd name="connsiteX97" fmla="*/ 61241 w 333861"/>
                <a:gd name="connsiteY97" fmla="*/ 447926 h 516694"/>
                <a:gd name="connsiteX98" fmla="*/ 61241 w 333861"/>
                <a:gd name="connsiteY98" fmla="*/ 445282 h 516694"/>
                <a:gd name="connsiteX99" fmla="*/ 63892 w 333861"/>
                <a:gd name="connsiteY99" fmla="*/ 442631 h 516694"/>
                <a:gd name="connsiteX100" fmla="*/ 66544 w 333861"/>
                <a:gd name="connsiteY100" fmla="*/ 439979 h 516694"/>
                <a:gd name="connsiteX101" fmla="*/ 66544 w 333861"/>
                <a:gd name="connsiteY101" fmla="*/ 439979 h 516694"/>
                <a:gd name="connsiteX102" fmla="*/ 69188 w 333861"/>
                <a:gd name="connsiteY102" fmla="*/ 437327 h 516694"/>
                <a:gd name="connsiteX103" fmla="*/ 77143 w 333861"/>
                <a:gd name="connsiteY103" fmla="*/ 439979 h 516694"/>
                <a:gd name="connsiteX104" fmla="*/ 82438 w 333861"/>
                <a:gd name="connsiteY104" fmla="*/ 437327 h 516694"/>
                <a:gd name="connsiteX105" fmla="*/ 85090 w 333861"/>
                <a:gd name="connsiteY105" fmla="*/ 432032 h 516694"/>
                <a:gd name="connsiteX106" fmla="*/ 87742 w 333861"/>
                <a:gd name="connsiteY106" fmla="*/ 432032 h 516694"/>
                <a:gd name="connsiteX107" fmla="*/ 90393 w 333861"/>
                <a:gd name="connsiteY107" fmla="*/ 432032 h 516694"/>
                <a:gd name="connsiteX108" fmla="*/ 93037 w 333861"/>
                <a:gd name="connsiteY108" fmla="*/ 432032 h 516694"/>
                <a:gd name="connsiteX109" fmla="*/ 95688 w 333861"/>
                <a:gd name="connsiteY109" fmla="*/ 426729 h 516694"/>
                <a:gd name="connsiteX110" fmla="*/ 98340 w 333861"/>
                <a:gd name="connsiteY110" fmla="*/ 426729 h 516694"/>
                <a:gd name="connsiteX111" fmla="*/ 100992 w 333861"/>
                <a:gd name="connsiteY111" fmla="*/ 421433 h 516694"/>
                <a:gd name="connsiteX112" fmla="*/ 100992 w 333861"/>
                <a:gd name="connsiteY112" fmla="*/ 418781 h 516694"/>
                <a:gd name="connsiteX113" fmla="*/ 103635 w 333861"/>
                <a:gd name="connsiteY113" fmla="*/ 413486 h 516694"/>
                <a:gd name="connsiteX114" fmla="*/ 106287 w 333861"/>
                <a:gd name="connsiteY114" fmla="*/ 410835 h 516694"/>
                <a:gd name="connsiteX115" fmla="*/ 106287 w 333861"/>
                <a:gd name="connsiteY115" fmla="*/ 408183 h 516694"/>
                <a:gd name="connsiteX116" fmla="*/ 119538 w 333861"/>
                <a:gd name="connsiteY116" fmla="*/ 405531 h 516694"/>
                <a:gd name="connsiteX117" fmla="*/ 122190 w 333861"/>
                <a:gd name="connsiteY117" fmla="*/ 408183 h 516694"/>
                <a:gd name="connsiteX118" fmla="*/ 124833 w 333861"/>
                <a:gd name="connsiteY118" fmla="*/ 408183 h 516694"/>
                <a:gd name="connsiteX119" fmla="*/ 130136 w 333861"/>
                <a:gd name="connsiteY119" fmla="*/ 408183 h 516694"/>
                <a:gd name="connsiteX120" fmla="*/ 132788 w 333861"/>
                <a:gd name="connsiteY120" fmla="*/ 408183 h 516694"/>
                <a:gd name="connsiteX121" fmla="*/ 135432 w 333861"/>
                <a:gd name="connsiteY121" fmla="*/ 408183 h 516694"/>
                <a:gd name="connsiteX122" fmla="*/ 138083 w 333861"/>
                <a:gd name="connsiteY122" fmla="*/ 408183 h 516694"/>
                <a:gd name="connsiteX123" fmla="*/ 146030 w 333861"/>
                <a:gd name="connsiteY123" fmla="*/ 408183 h 516694"/>
                <a:gd name="connsiteX124" fmla="*/ 146030 w 333861"/>
                <a:gd name="connsiteY124" fmla="*/ 405531 h 516694"/>
                <a:gd name="connsiteX125" fmla="*/ 148682 w 333861"/>
                <a:gd name="connsiteY125" fmla="*/ 402887 h 516694"/>
                <a:gd name="connsiteX126" fmla="*/ 153986 w 333861"/>
                <a:gd name="connsiteY126" fmla="*/ 400236 h 516694"/>
                <a:gd name="connsiteX127" fmla="*/ 161933 w 333861"/>
                <a:gd name="connsiteY127" fmla="*/ 397584 h 516694"/>
                <a:gd name="connsiteX128" fmla="*/ 164584 w 333861"/>
                <a:gd name="connsiteY128" fmla="*/ 392289 h 516694"/>
                <a:gd name="connsiteX129" fmla="*/ 164584 w 333861"/>
                <a:gd name="connsiteY129" fmla="*/ 386985 h 516694"/>
                <a:gd name="connsiteX130" fmla="*/ 167228 w 333861"/>
                <a:gd name="connsiteY130" fmla="*/ 381690 h 516694"/>
                <a:gd name="connsiteX131" fmla="*/ 172531 w 333861"/>
                <a:gd name="connsiteY131" fmla="*/ 381690 h 516694"/>
                <a:gd name="connsiteX132" fmla="*/ 175183 w 333861"/>
                <a:gd name="connsiteY132" fmla="*/ 384334 h 516694"/>
                <a:gd name="connsiteX133" fmla="*/ 183130 w 333861"/>
                <a:gd name="connsiteY133" fmla="*/ 384334 h 516694"/>
                <a:gd name="connsiteX134" fmla="*/ 191077 w 333861"/>
                <a:gd name="connsiteY134" fmla="*/ 381690 h 516694"/>
                <a:gd name="connsiteX135" fmla="*/ 193729 w 333861"/>
                <a:gd name="connsiteY135" fmla="*/ 376387 h 516694"/>
                <a:gd name="connsiteX136" fmla="*/ 199024 w 333861"/>
                <a:gd name="connsiteY136" fmla="*/ 376387 h 516694"/>
                <a:gd name="connsiteX137" fmla="*/ 201676 w 333861"/>
                <a:gd name="connsiteY137" fmla="*/ 381690 h 516694"/>
                <a:gd name="connsiteX138" fmla="*/ 204328 w 333861"/>
                <a:gd name="connsiteY138" fmla="*/ 384334 h 516694"/>
                <a:gd name="connsiteX139" fmla="*/ 204328 w 333861"/>
                <a:gd name="connsiteY139" fmla="*/ 386985 h 516694"/>
                <a:gd name="connsiteX140" fmla="*/ 206979 w 333861"/>
                <a:gd name="connsiteY140" fmla="*/ 389637 h 516694"/>
                <a:gd name="connsiteX141" fmla="*/ 201676 w 333861"/>
                <a:gd name="connsiteY141" fmla="*/ 394932 h 516694"/>
                <a:gd name="connsiteX142" fmla="*/ 199024 w 333861"/>
                <a:gd name="connsiteY142" fmla="*/ 405531 h 516694"/>
                <a:gd name="connsiteX143" fmla="*/ 193729 w 333861"/>
                <a:gd name="connsiteY143" fmla="*/ 405531 h 516694"/>
                <a:gd name="connsiteX144" fmla="*/ 185782 w 333861"/>
                <a:gd name="connsiteY144" fmla="*/ 410835 h 516694"/>
                <a:gd name="connsiteX145" fmla="*/ 185782 w 333861"/>
                <a:gd name="connsiteY145" fmla="*/ 413486 h 516694"/>
                <a:gd name="connsiteX146" fmla="*/ 185782 w 333861"/>
                <a:gd name="connsiteY146" fmla="*/ 418781 h 516694"/>
                <a:gd name="connsiteX147" fmla="*/ 183130 w 333861"/>
                <a:gd name="connsiteY147" fmla="*/ 421433 h 516694"/>
                <a:gd name="connsiteX148" fmla="*/ 188425 w 333861"/>
                <a:gd name="connsiteY148" fmla="*/ 426729 h 516694"/>
                <a:gd name="connsiteX149" fmla="*/ 185782 w 333861"/>
                <a:gd name="connsiteY149" fmla="*/ 432032 h 516694"/>
                <a:gd name="connsiteX150" fmla="*/ 191077 w 333861"/>
                <a:gd name="connsiteY150" fmla="*/ 434684 h 516694"/>
                <a:gd name="connsiteX151" fmla="*/ 188425 w 333861"/>
                <a:gd name="connsiteY151" fmla="*/ 447926 h 516694"/>
                <a:gd name="connsiteX152" fmla="*/ 191077 w 333861"/>
                <a:gd name="connsiteY152" fmla="*/ 447926 h 516694"/>
                <a:gd name="connsiteX153" fmla="*/ 196381 w 333861"/>
                <a:gd name="connsiteY153" fmla="*/ 445282 h 516694"/>
                <a:gd name="connsiteX154" fmla="*/ 196381 w 333861"/>
                <a:gd name="connsiteY154" fmla="*/ 447926 h 516694"/>
                <a:gd name="connsiteX155" fmla="*/ 199024 w 333861"/>
                <a:gd name="connsiteY155" fmla="*/ 450578 h 516694"/>
                <a:gd name="connsiteX156" fmla="*/ 201676 w 333861"/>
                <a:gd name="connsiteY156" fmla="*/ 450578 h 516694"/>
                <a:gd name="connsiteX157" fmla="*/ 204328 w 333861"/>
                <a:gd name="connsiteY157" fmla="*/ 453229 h 516694"/>
                <a:gd name="connsiteX158" fmla="*/ 209623 w 333861"/>
                <a:gd name="connsiteY158" fmla="*/ 455881 h 516694"/>
                <a:gd name="connsiteX159" fmla="*/ 214926 w 333861"/>
                <a:gd name="connsiteY159" fmla="*/ 455881 h 516694"/>
                <a:gd name="connsiteX160" fmla="*/ 220222 w 333861"/>
                <a:gd name="connsiteY160" fmla="*/ 453229 h 516694"/>
                <a:gd name="connsiteX161" fmla="*/ 222873 w 333861"/>
                <a:gd name="connsiteY161" fmla="*/ 455881 h 516694"/>
                <a:gd name="connsiteX162" fmla="*/ 225525 w 333861"/>
                <a:gd name="connsiteY162" fmla="*/ 458525 h 516694"/>
                <a:gd name="connsiteX163" fmla="*/ 230820 w 333861"/>
                <a:gd name="connsiteY163" fmla="*/ 455881 h 516694"/>
                <a:gd name="connsiteX164" fmla="*/ 233472 w 333861"/>
                <a:gd name="connsiteY164" fmla="*/ 455881 h 516694"/>
                <a:gd name="connsiteX165" fmla="*/ 233472 w 333861"/>
                <a:gd name="connsiteY165" fmla="*/ 458525 h 516694"/>
                <a:gd name="connsiteX166" fmla="*/ 236124 w 333861"/>
                <a:gd name="connsiteY166" fmla="*/ 458525 h 516694"/>
                <a:gd name="connsiteX167" fmla="*/ 238776 w 333861"/>
                <a:gd name="connsiteY167" fmla="*/ 461176 h 516694"/>
                <a:gd name="connsiteX168" fmla="*/ 238776 w 333861"/>
                <a:gd name="connsiteY168" fmla="*/ 466480 h 516694"/>
                <a:gd name="connsiteX169" fmla="*/ 246723 w 333861"/>
                <a:gd name="connsiteY169" fmla="*/ 469123 h 516694"/>
                <a:gd name="connsiteX170" fmla="*/ 249374 w 333861"/>
                <a:gd name="connsiteY170" fmla="*/ 469123 h 516694"/>
                <a:gd name="connsiteX171" fmla="*/ 254670 w 333861"/>
                <a:gd name="connsiteY171" fmla="*/ 471775 h 516694"/>
                <a:gd name="connsiteX172" fmla="*/ 254670 w 333861"/>
                <a:gd name="connsiteY172" fmla="*/ 477079 h 516694"/>
                <a:gd name="connsiteX173" fmla="*/ 257321 w 333861"/>
                <a:gd name="connsiteY173" fmla="*/ 482374 h 516694"/>
                <a:gd name="connsiteX174" fmla="*/ 265268 w 333861"/>
                <a:gd name="connsiteY174" fmla="*/ 485026 h 516694"/>
                <a:gd name="connsiteX175" fmla="*/ 267919 w 333861"/>
                <a:gd name="connsiteY175" fmla="*/ 485026 h 516694"/>
                <a:gd name="connsiteX176" fmla="*/ 267919 w 333861"/>
                <a:gd name="connsiteY176" fmla="*/ 485026 h 516694"/>
                <a:gd name="connsiteX177" fmla="*/ 267919 w 333861"/>
                <a:gd name="connsiteY177" fmla="*/ 487677 h 516694"/>
                <a:gd name="connsiteX178" fmla="*/ 273219 w 333861"/>
                <a:gd name="connsiteY178" fmla="*/ 490321 h 516694"/>
                <a:gd name="connsiteX179" fmla="*/ 275869 w 333861"/>
                <a:gd name="connsiteY179" fmla="*/ 487677 h 516694"/>
                <a:gd name="connsiteX180" fmla="*/ 275869 w 333861"/>
                <a:gd name="connsiteY180" fmla="*/ 492973 h 516694"/>
                <a:gd name="connsiteX181" fmla="*/ 278518 w 333861"/>
                <a:gd name="connsiteY181" fmla="*/ 492973 h 516694"/>
                <a:gd name="connsiteX182" fmla="*/ 275869 w 333861"/>
                <a:gd name="connsiteY182" fmla="*/ 500920 h 516694"/>
                <a:gd name="connsiteX183" fmla="*/ 278518 w 333861"/>
                <a:gd name="connsiteY183" fmla="*/ 500920 h 516694"/>
                <a:gd name="connsiteX184" fmla="*/ 283817 w 333861"/>
                <a:gd name="connsiteY184" fmla="*/ 503571 h 516694"/>
                <a:gd name="connsiteX185" fmla="*/ 283817 w 333861"/>
                <a:gd name="connsiteY185" fmla="*/ 503571 h 516694"/>
                <a:gd name="connsiteX186" fmla="*/ 289117 w 333861"/>
                <a:gd name="connsiteY186" fmla="*/ 503571 h 516694"/>
                <a:gd name="connsiteX187" fmla="*/ 291767 w 333861"/>
                <a:gd name="connsiteY187" fmla="*/ 500920 h 516694"/>
                <a:gd name="connsiteX188" fmla="*/ 294416 w 333861"/>
                <a:gd name="connsiteY188" fmla="*/ 503571 h 516694"/>
                <a:gd name="connsiteX189" fmla="*/ 294416 w 333861"/>
                <a:gd name="connsiteY189" fmla="*/ 503571 h 516694"/>
                <a:gd name="connsiteX190" fmla="*/ 297066 w 333861"/>
                <a:gd name="connsiteY190" fmla="*/ 506223 h 516694"/>
                <a:gd name="connsiteX191" fmla="*/ 294416 w 333861"/>
                <a:gd name="connsiteY191" fmla="*/ 511518 h 516694"/>
                <a:gd name="connsiteX192" fmla="*/ 294416 w 333861"/>
                <a:gd name="connsiteY192" fmla="*/ 514170 h 516694"/>
                <a:gd name="connsiteX193" fmla="*/ 299715 w 333861"/>
                <a:gd name="connsiteY193" fmla="*/ 516822 h 516694"/>
                <a:gd name="connsiteX194" fmla="*/ 302366 w 333861"/>
                <a:gd name="connsiteY194" fmla="*/ 516822 h 516694"/>
                <a:gd name="connsiteX195" fmla="*/ 307665 w 333861"/>
                <a:gd name="connsiteY195" fmla="*/ 511518 h 516694"/>
                <a:gd name="connsiteX196" fmla="*/ 307665 w 333861"/>
                <a:gd name="connsiteY196" fmla="*/ 511518 h 516694"/>
                <a:gd name="connsiteX197" fmla="*/ 307665 w 333861"/>
                <a:gd name="connsiteY197" fmla="*/ 508875 h 516694"/>
                <a:gd name="connsiteX198" fmla="*/ 318264 w 333861"/>
                <a:gd name="connsiteY198" fmla="*/ 508875 h 516694"/>
                <a:gd name="connsiteX199" fmla="*/ 318264 w 333861"/>
                <a:gd name="connsiteY199" fmla="*/ 506223 h 516694"/>
                <a:gd name="connsiteX200" fmla="*/ 323563 w 333861"/>
                <a:gd name="connsiteY200" fmla="*/ 500920 h 516694"/>
                <a:gd name="connsiteX201" fmla="*/ 318264 w 333861"/>
                <a:gd name="connsiteY201" fmla="*/ 495624 h 516694"/>
                <a:gd name="connsiteX202" fmla="*/ 318264 w 333861"/>
                <a:gd name="connsiteY202" fmla="*/ 490321 h 516694"/>
                <a:gd name="connsiteX203" fmla="*/ 315613 w 333861"/>
                <a:gd name="connsiteY203" fmla="*/ 487677 h 516694"/>
                <a:gd name="connsiteX204" fmla="*/ 315613 w 333861"/>
                <a:gd name="connsiteY204" fmla="*/ 485026 h 516694"/>
                <a:gd name="connsiteX205" fmla="*/ 315613 w 333861"/>
                <a:gd name="connsiteY205" fmla="*/ 477079 h 516694"/>
                <a:gd name="connsiteX206" fmla="*/ 315613 w 333861"/>
                <a:gd name="connsiteY206" fmla="*/ 471775 h 516694"/>
                <a:gd name="connsiteX207" fmla="*/ 312964 w 333861"/>
                <a:gd name="connsiteY207" fmla="*/ 469123 h 516694"/>
                <a:gd name="connsiteX208" fmla="*/ 315613 w 333861"/>
                <a:gd name="connsiteY208" fmla="*/ 463828 h 516694"/>
                <a:gd name="connsiteX209" fmla="*/ 312964 w 333861"/>
                <a:gd name="connsiteY209" fmla="*/ 458525 h 516694"/>
                <a:gd name="connsiteX210" fmla="*/ 315613 w 333861"/>
                <a:gd name="connsiteY210" fmla="*/ 455881 h 516694"/>
                <a:gd name="connsiteX211" fmla="*/ 318264 w 333861"/>
                <a:gd name="connsiteY211" fmla="*/ 453229 h 516694"/>
                <a:gd name="connsiteX212" fmla="*/ 318264 w 333861"/>
                <a:gd name="connsiteY212" fmla="*/ 445282 h 516694"/>
                <a:gd name="connsiteX213" fmla="*/ 320913 w 333861"/>
                <a:gd name="connsiteY213" fmla="*/ 445282 h 516694"/>
                <a:gd name="connsiteX214" fmla="*/ 326212 w 333861"/>
                <a:gd name="connsiteY214" fmla="*/ 445282 h 516694"/>
                <a:gd name="connsiteX215" fmla="*/ 328862 w 333861"/>
                <a:gd name="connsiteY215" fmla="*/ 442631 h 516694"/>
                <a:gd name="connsiteX216" fmla="*/ 331512 w 333861"/>
                <a:gd name="connsiteY216" fmla="*/ 442631 h 516694"/>
                <a:gd name="connsiteX217" fmla="*/ 334162 w 333861"/>
                <a:gd name="connsiteY217" fmla="*/ 439979 h 516694"/>
                <a:gd name="connsiteX218" fmla="*/ 331512 w 333861"/>
                <a:gd name="connsiteY218" fmla="*/ 434684 h 516694"/>
                <a:gd name="connsiteX219" fmla="*/ 334162 w 333861"/>
                <a:gd name="connsiteY219" fmla="*/ 429380 h 516694"/>
                <a:gd name="connsiteX220" fmla="*/ 331512 w 333861"/>
                <a:gd name="connsiteY220" fmla="*/ 418781 h 516694"/>
                <a:gd name="connsiteX221" fmla="*/ 331512 w 333861"/>
                <a:gd name="connsiteY221" fmla="*/ 416130 h 516694"/>
                <a:gd name="connsiteX222" fmla="*/ 328862 w 333861"/>
                <a:gd name="connsiteY222" fmla="*/ 416130 h 516694"/>
                <a:gd name="connsiteX223" fmla="*/ 320913 w 333861"/>
                <a:gd name="connsiteY223" fmla="*/ 410835 h 516694"/>
                <a:gd name="connsiteX224" fmla="*/ 315613 w 333861"/>
                <a:gd name="connsiteY224" fmla="*/ 413486 h 516694"/>
                <a:gd name="connsiteX225" fmla="*/ 310314 w 333861"/>
                <a:gd name="connsiteY225" fmla="*/ 408183 h 516694"/>
                <a:gd name="connsiteX226" fmla="*/ 307665 w 333861"/>
                <a:gd name="connsiteY226" fmla="*/ 405531 h 516694"/>
                <a:gd name="connsiteX227" fmla="*/ 307665 w 333861"/>
                <a:gd name="connsiteY227" fmla="*/ 402887 h 516694"/>
                <a:gd name="connsiteX228" fmla="*/ 310314 w 333861"/>
                <a:gd name="connsiteY228" fmla="*/ 402887 h 516694"/>
                <a:gd name="connsiteX229" fmla="*/ 312964 w 333861"/>
                <a:gd name="connsiteY229" fmla="*/ 400236 h 516694"/>
                <a:gd name="connsiteX230" fmla="*/ 310314 w 333861"/>
                <a:gd name="connsiteY230" fmla="*/ 394932 h 516694"/>
                <a:gd name="connsiteX231" fmla="*/ 310314 w 333861"/>
                <a:gd name="connsiteY231" fmla="*/ 384334 h 516694"/>
                <a:gd name="connsiteX232" fmla="*/ 307665 w 333861"/>
                <a:gd name="connsiteY232" fmla="*/ 379038 h 516694"/>
                <a:gd name="connsiteX233" fmla="*/ 305015 w 333861"/>
                <a:gd name="connsiteY233" fmla="*/ 381690 h 516694"/>
                <a:gd name="connsiteX234" fmla="*/ 302366 w 333861"/>
                <a:gd name="connsiteY234" fmla="*/ 381690 h 516694"/>
                <a:gd name="connsiteX235" fmla="*/ 302366 w 333861"/>
                <a:gd name="connsiteY235" fmla="*/ 379038 h 516694"/>
                <a:gd name="connsiteX236" fmla="*/ 302366 w 333861"/>
                <a:gd name="connsiteY236" fmla="*/ 379038 h 516694"/>
                <a:gd name="connsiteX237" fmla="*/ 299715 w 333861"/>
                <a:gd name="connsiteY237" fmla="*/ 373735 h 516694"/>
                <a:gd name="connsiteX238" fmla="*/ 297066 w 333861"/>
                <a:gd name="connsiteY238" fmla="*/ 373735 h 516694"/>
                <a:gd name="connsiteX239" fmla="*/ 294416 w 333861"/>
                <a:gd name="connsiteY239" fmla="*/ 373735 h 516694"/>
                <a:gd name="connsiteX240" fmla="*/ 294416 w 333861"/>
                <a:gd name="connsiteY240" fmla="*/ 371091 h 516694"/>
                <a:gd name="connsiteX241" fmla="*/ 289117 w 333861"/>
                <a:gd name="connsiteY241" fmla="*/ 368440 h 516694"/>
                <a:gd name="connsiteX242" fmla="*/ 289117 w 333861"/>
                <a:gd name="connsiteY242" fmla="*/ 365788 h 516694"/>
                <a:gd name="connsiteX243" fmla="*/ 289117 w 333861"/>
                <a:gd name="connsiteY243" fmla="*/ 365788 h 516694"/>
                <a:gd name="connsiteX244" fmla="*/ 289117 w 333861"/>
                <a:gd name="connsiteY244" fmla="*/ 360493 h 516694"/>
                <a:gd name="connsiteX245" fmla="*/ 286467 w 333861"/>
                <a:gd name="connsiteY245" fmla="*/ 352537 h 516694"/>
                <a:gd name="connsiteX246" fmla="*/ 289117 w 333861"/>
                <a:gd name="connsiteY246" fmla="*/ 344590 h 516694"/>
                <a:gd name="connsiteX247" fmla="*/ 289117 w 333861"/>
                <a:gd name="connsiteY247" fmla="*/ 341939 h 516694"/>
                <a:gd name="connsiteX248" fmla="*/ 286467 w 333861"/>
                <a:gd name="connsiteY248" fmla="*/ 339287 h 516694"/>
                <a:gd name="connsiteX249" fmla="*/ 283817 w 333861"/>
                <a:gd name="connsiteY249" fmla="*/ 336643 h 516694"/>
                <a:gd name="connsiteX250" fmla="*/ 283817 w 333861"/>
                <a:gd name="connsiteY250" fmla="*/ 331340 h 516694"/>
                <a:gd name="connsiteX251" fmla="*/ 278518 w 333861"/>
                <a:gd name="connsiteY251" fmla="*/ 328688 h 516694"/>
                <a:gd name="connsiteX252" fmla="*/ 278518 w 333861"/>
                <a:gd name="connsiteY252" fmla="*/ 323393 h 516694"/>
                <a:gd name="connsiteX253" fmla="*/ 273219 w 333861"/>
                <a:gd name="connsiteY253" fmla="*/ 323393 h 516694"/>
                <a:gd name="connsiteX254" fmla="*/ 273219 w 333861"/>
                <a:gd name="connsiteY254" fmla="*/ 320741 h 516694"/>
                <a:gd name="connsiteX255" fmla="*/ 270569 w 333861"/>
                <a:gd name="connsiteY255" fmla="*/ 318089 h 516694"/>
                <a:gd name="connsiteX256" fmla="*/ 275869 w 333861"/>
                <a:gd name="connsiteY256" fmla="*/ 310142 h 516694"/>
                <a:gd name="connsiteX257" fmla="*/ 273219 w 333861"/>
                <a:gd name="connsiteY257" fmla="*/ 307491 h 516694"/>
                <a:gd name="connsiteX258" fmla="*/ 273219 w 333861"/>
                <a:gd name="connsiteY258" fmla="*/ 302195 h 516694"/>
                <a:gd name="connsiteX259" fmla="*/ 270569 w 333861"/>
                <a:gd name="connsiteY259" fmla="*/ 299544 h 516694"/>
                <a:gd name="connsiteX260" fmla="*/ 270569 w 333861"/>
                <a:gd name="connsiteY260" fmla="*/ 296892 h 516694"/>
                <a:gd name="connsiteX261" fmla="*/ 262617 w 333861"/>
                <a:gd name="connsiteY261" fmla="*/ 291597 h 516694"/>
                <a:gd name="connsiteX262" fmla="*/ 259973 w 333861"/>
                <a:gd name="connsiteY262" fmla="*/ 288945 h 516694"/>
                <a:gd name="connsiteX263" fmla="*/ 257321 w 333861"/>
                <a:gd name="connsiteY263" fmla="*/ 286293 h 516694"/>
                <a:gd name="connsiteX264" fmla="*/ 257321 w 333861"/>
                <a:gd name="connsiteY264" fmla="*/ 283650 h 516694"/>
                <a:gd name="connsiteX265" fmla="*/ 259973 w 333861"/>
                <a:gd name="connsiteY265" fmla="*/ 278346 h 516694"/>
                <a:gd name="connsiteX266" fmla="*/ 259973 w 333861"/>
                <a:gd name="connsiteY266" fmla="*/ 273051 h 516694"/>
                <a:gd name="connsiteX267" fmla="*/ 257321 w 333861"/>
                <a:gd name="connsiteY267" fmla="*/ 273051 h 516694"/>
                <a:gd name="connsiteX268" fmla="*/ 254670 w 333861"/>
                <a:gd name="connsiteY268" fmla="*/ 267747 h 516694"/>
                <a:gd name="connsiteX269" fmla="*/ 249374 w 333861"/>
                <a:gd name="connsiteY269" fmla="*/ 267747 h 516694"/>
                <a:gd name="connsiteX270" fmla="*/ 246723 w 333861"/>
                <a:gd name="connsiteY270" fmla="*/ 265096 h 516694"/>
                <a:gd name="connsiteX271" fmla="*/ 249374 w 333861"/>
                <a:gd name="connsiteY271" fmla="*/ 262452 h 516694"/>
                <a:gd name="connsiteX272" fmla="*/ 249374 w 333861"/>
                <a:gd name="connsiteY272" fmla="*/ 257149 h 516694"/>
                <a:gd name="connsiteX273" fmla="*/ 252018 w 333861"/>
                <a:gd name="connsiteY273" fmla="*/ 254497 h 516694"/>
                <a:gd name="connsiteX274" fmla="*/ 252018 w 333861"/>
                <a:gd name="connsiteY274" fmla="*/ 251853 h 516694"/>
                <a:gd name="connsiteX275" fmla="*/ 254670 w 333861"/>
                <a:gd name="connsiteY275" fmla="*/ 249202 h 516694"/>
                <a:gd name="connsiteX276" fmla="*/ 252018 w 333861"/>
                <a:gd name="connsiteY276" fmla="*/ 246550 h 516694"/>
                <a:gd name="connsiteX277" fmla="*/ 259973 w 333861"/>
                <a:gd name="connsiteY277" fmla="*/ 243898 h 516694"/>
                <a:gd name="connsiteX278" fmla="*/ 259973 w 333861"/>
                <a:gd name="connsiteY278" fmla="*/ 235951 h 516694"/>
                <a:gd name="connsiteX279" fmla="*/ 259973 w 333861"/>
                <a:gd name="connsiteY279" fmla="*/ 235951 h 516694"/>
                <a:gd name="connsiteX280" fmla="*/ 262617 w 333861"/>
                <a:gd name="connsiteY280" fmla="*/ 222701 h 516694"/>
                <a:gd name="connsiteX281" fmla="*/ 262617 w 333861"/>
                <a:gd name="connsiteY281" fmla="*/ 220057 h 516694"/>
                <a:gd name="connsiteX282" fmla="*/ 259973 w 333861"/>
                <a:gd name="connsiteY282" fmla="*/ 220057 h 516694"/>
                <a:gd name="connsiteX283" fmla="*/ 254670 w 333861"/>
                <a:gd name="connsiteY283" fmla="*/ 222701 h 516694"/>
                <a:gd name="connsiteX284" fmla="*/ 252018 w 333861"/>
                <a:gd name="connsiteY284" fmla="*/ 220057 h 516694"/>
                <a:gd name="connsiteX285" fmla="*/ 249374 w 333861"/>
                <a:gd name="connsiteY285" fmla="*/ 214754 h 516694"/>
                <a:gd name="connsiteX286" fmla="*/ 241419 w 333861"/>
                <a:gd name="connsiteY286" fmla="*/ 214754 h 516694"/>
                <a:gd name="connsiteX287" fmla="*/ 238776 w 333861"/>
                <a:gd name="connsiteY287" fmla="*/ 209458 h 516694"/>
                <a:gd name="connsiteX288" fmla="*/ 238776 w 333861"/>
                <a:gd name="connsiteY288" fmla="*/ 206807 h 516694"/>
                <a:gd name="connsiteX289" fmla="*/ 236124 w 333861"/>
                <a:gd name="connsiteY289" fmla="*/ 204155 h 516694"/>
                <a:gd name="connsiteX290" fmla="*/ 236124 w 333861"/>
                <a:gd name="connsiteY290" fmla="*/ 198860 h 516694"/>
                <a:gd name="connsiteX291" fmla="*/ 233472 w 333861"/>
                <a:gd name="connsiteY291" fmla="*/ 198860 h 516694"/>
                <a:gd name="connsiteX292" fmla="*/ 228177 w 333861"/>
                <a:gd name="connsiteY292" fmla="*/ 198860 h 516694"/>
                <a:gd name="connsiteX293" fmla="*/ 220222 w 333861"/>
                <a:gd name="connsiteY293" fmla="*/ 196208 h 516694"/>
                <a:gd name="connsiteX294" fmla="*/ 220222 w 333861"/>
                <a:gd name="connsiteY294" fmla="*/ 196208 h 516694"/>
                <a:gd name="connsiteX295" fmla="*/ 220222 w 333861"/>
                <a:gd name="connsiteY295" fmla="*/ 190905 h 516694"/>
                <a:gd name="connsiteX296" fmla="*/ 217578 w 333861"/>
                <a:gd name="connsiteY296" fmla="*/ 188261 h 516694"/>
                <a:gd name="connsiteX297" fmla="*/ 212275 w 333861"/>
                <a:gd name="connsiteY297" fmla="*/ 188261 h 516694"/>
                <a:gd name="connsiteX298" fmla="*/ 209623 w 333861"/>
                <a:gd name="connsiteY298" fmla="*/ 185609 h 516694"/>
                <a:gd name="connsiteX299" fmla="*/ 204328 w 333861"/>
                <a:gd name="connsiteY299" fmla="*/ 175011 h 516694"/>
                <a:gd name="connsiteX300" fmla="*/ 201676 w 333861"/>
                <a:gd name="connsiteY300" fmla="*/ 175011 h 516694"/>
                <a:gd name="connsiteX301" fmla="*/ 196381 w 333861"/>
                <a:gd name="connsiteY301" fmla="*/ 175011 h 516694"/>
                <a:gd name="connsiteX302" fmla="*/ 193729 w 333861"/>
                <a:gd name="connsiteY302" fmla="*/ 169707 h 516694"/>
                <a:gd name="connsiteX303" fmla="*/ 193729 w 333861"/>
                <a:gd name="connsiteY303" fmla="*/ 169707 h 516694"/>
                <a:gd name="connsiteX304" fmla="*/ 193729 w 333861"/>
                <a:gd name="connsiteY304" fmla="*/ 167064 h 516694"/>
                <a:gd name="connsiteX305" fmla="*/ 188425 w 333861"/>
                <a:gd name="connsiteY305" fmla="*/ 164412 h 516694"/>
                <a:gd name="connsiteX306" fmla="*/ 188425 w 333861"/>
                <a:gd name="connsiteY306" fmla="*/ 167064 h 516694"/>
                <a:gd name="connsiteX307" fmla="*/ 183130 w 333861"/>
                <a:gd name="connsiteY307" fmla="*/ 164412 h 516694"/>
                <a:gd name="connsiteX308" fmla="*/ 177827 w 333861"/>
                <a:gd name="connsiteY308" fmla="*/ 164412 h 516694"/>
                <a:gd name="connsiteX309" fmla="*/ 177827 w 333861"/>
                <a:gd name="connsiteY309" fmla="*/ 156465 h 516694"/>
                <a:gd name="connsiteX310" fmla="*/ 172531 w 333861"/>
                <a:gd name="connsiteY310" fmla="*/ 153813 h 516694"/>
                <a:gd name="connsiteX311" fmla="*/ 172531 w 333861"/>
                <a:gd name="connsiteY311" fmla="*/ 151161 h 516694"/>
                <a:gd name="connsiteX312" fmla="*/ 172531 w 333861"/>
                <a:gd name="connsiteY312" fmla="*/ 148510 h 516694"/>
                <a:gd name="connsiteX313" fmla="*/ 172531 w 333861"/>
                <a:gd name="connsiteY313" fmla="*/ 145866 h 516694"/>
                <a:gd name="connsiteX314" fmla="*/ 167228 w 333861"/>
                <a:gd name="connsiteY314" fmla="*/ 143214 h 516694"/>
                <a:gd name="connsiteX315" fmla="*/ 164584 w 333861"/>
                <a:gd name="connsiteY315" fmla="*/ 143214 h 516694"/>
                <a:gd name="connsiteX316" fmla="*/ 164584 w 333861"/>
                <a:gd name="connsiteY316" fmla="*/ 140563 h 516694"/>
                <a:gd name="connsiteX317" fmla="*/ 164584 w 333861"/>
                <a:gd name="connsiteY317" fmla="*/ 137911 h 516694"/>
                <a:gd name="connsiteX318" fmla="*/ 159281 w 333861"/>
                <a:gd name="connsiteY318" fmla="*/ 137911 h 516694"/>
                <a:gd name="connsiteX319" fmla="*/ 159281 w 333861"/>
                <a:gd name="connsiteY319" fmla="*/ 137911 h 516694"/>
                <a:gd name="connsiteX320" fmla="*/ 156629 w 333861"/>
                <a:gd name="connsiteY320" fmla="*/ 132616 h 516694"/>
                <a:gd name="connsiteX321" fmla="*/ 159281 w 333861"/>
                <a:gd name="connsiteY321" fmla="*/ 124669 h 516694"/>
                <a:gd name="connsiteX322" fmla="*/ 156629 w 333861"/>
                <a:gd name="connsiteY322" fmla="*/ 122017 h 516694"/>
                <a:gd name="connsiteX323" fmla="*/ 159281 w 333861"/>
                <a:gd name="connsiteY323" fmla="*/ 119365 h 516694"/>
                <a:gd name="connsiteX324" fmla="*/ 159281 w 333861"/>
                <a:gd name="connsiteY324" fmla="*/ 114070 h 516694"/>
                <a:gd name="connsiteX325" fmla="*/ 159281 w 333861"/>
                <a:gd name="connsiteY325" fmla="*/ 111418 h 516694"/>
                <a:gd name="connsiteX326" fmla="*/ 164584 w 333861"/>
                <a:gd name="connsiteY326" fmla="*/ 106115 h 516694"/>
                <a:gd name="connsiteX327" fmla="*/ 167228 w 333861"/>
                <a:gd name="connsiteY327" fmla="*/ 106115 h 516694"/>
                <a:gd name="connsiteX328" fmla="*/ 167228 w 333861"/>
                <a:gd name="connsiteY328" fmla="*/ 106115 h 516694"/>
                <a:gd name="connsiteX329" fmla="*/ 172531 w 333861"/>
                <a:gd name="connsiteY329" fmla="*/ 106115 h 516694"/>
                <a:gd name="connsiteX330" fmla="*/ 180478 w 333861"/>
                <a:gd name="connsiteY330" fmla="*/ 100819 h 516694"/>
                <a:gd name="connsiteX331" fmla="*/ 183130 w 333861"/>
                <a:gd name="connsiteY331" fmla="*/ 98168 h 5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333861" h="516694">
                  <a:moveTo>
                    <a:pt x="183130" y="98168"/>
                  </a:moveTo>
                  <a:lnTo>
                    <a:pt x="183130" y="95516"/>
                  </a:lnTo>
                  <a:lnTo>
                    <a:pt x="183130" y="87569"/>
                  </a:lnTo>
                  <a:lnTo>
                    <a:pt x="185782" y="82274"/>
                  </a:lnTo>
                  <a:lnTo>
                    <a:pt x="183130" y="79622"/>
                  </a:lnTo>
                  <a:lnTo>
                    <a:pt x="185782" y="76970"/>
                  </a:lnTo>
                  <a:lnTo>
                    <a:pt x="180478" y="71675"/>
                  </a:lnTo>
                  <a:lnTo>
                    <a:pt x="180478" y="66371"/>
                  </a:lnTo>
                  <a:lnTo>
                    <a:pt x="180478" y="63720"/>
                  </a:lnTo>
                  <a:lnTo>
                    <a:pt x="185782" y="61076"/>
                  </a:lnTo>
                  <a:lnTo>
                    <a:pt x="185782" y="55773"/>
                  </a:lnTo>
                  <a:lnTo>
                    <a:pt x="188425" y="45174"/>
                  </a:lnTo>
                  <a:lnTo>
                    <a:pt x="188425" y="42522"/>
                  </a:lnTo>
                  <a:lnTo>
                    <a:pt x="185782" y="42522"/>
                  </a:lnTo>
                  <a:lnTo>
                    <a:pt x="185782" y="37227"/>
                  </a:lnTo>
                  <a:lnTo>
                    <a:pt x="188425" y="31923"/>
                  </a:lnTo>
                  <a:lnTo>
                    <a:pt x="191077" y="26628"/>
                  </a:lnTo>
                  <a:lnTo>
                    <a:pt x="191077" y="23976"/>
                  </a:lnTo>
                  <a:lnTo>
                    <a:pt x="191077" y="18681"/>
                  </a:lnTo>
                  <a:lnTo>
                    <a:pt x="188425" y="16030"/>
                  </a:lnTo>
                  <a:lnTo>
                    <a:pt x="191077" y="13378"/>
                  </a:lnTo>
                  <a:lnTo>
                    <a:pt x="191077" y="8074"/>
                  </a:lnTo>
                  <a:lnTo>
                    <a:pt x="193729" y="5431"/>
                  </a:lnTo>
                  <a:lnTo>
                    <a:pt x="196381" y="127"/>
                  </a:lnTo>
                  <a:lnTo>
                    <a:pt x="21497" y="127"/>
                  </a:lnTo>
                  <a:lnTo>
                    <a:pt x="21497" y="280998"/>
                  </a:lnTo>
                  <a:lnTo>
                    <a:pt x="18846" y="291597"/>
                  </a:lnTo>
                  <a:lnTo>
                    <a:pt x="21497" y="294248"/>
                  </a:lnTo>
                  <a:lnTo>
                    <a:pt x="18846" y="294248"/>
                  </a:lnTo>
                  <a:lnTo>
                    <a:pt x="21497" y="296892"/>
                  </a:lnTo>
                  <a:lnTo>
                    <a:pt x="18846" y="299544"/>
                  </a:lnTo>
                  <a:lnTo>
                    <a:pt x="18846" y="302195"/>
                  </a:lnTo>
                  <a:lnTo>
                    <a:pt x="16194" y="302195"/>
                  </a:lnTo>
                  <a:lnTo>
                    <a:pt x="16194" y="304847"/>
                  </a:lnTo>
                  <a:lnTo>
                    <a:pt x="18846" y="304847"/>
                  </a:lnTo>
                  <a:lnTo>
                    <a:pt x="18846" y="304847"/>
                  </a:lnTo>
                  <a:lnTo>
                    <a:pt x="18846" y="310142"/>
                  </a:lnTo>
                  <a:lnTo>
                    <a:pt x="16194" y="310142"/>
                  </a:lnTo>
                  <a:lnTo>
                    <a:pt x="16194" y="312794"/>
                  </a:lnTo>
                  <a:lnTo>
                    <a:pt x="18846" y="318089"/>
                  </a:lnTo>
                  <a:lnTo>
                    <a:pt x="16194" y="320741"/>
                  </a:lnTo>
                  <a:lnTo>
                    <a:pt x="16194" y="323393"/>
                  </a:lnTo>
                  <a:lnTo>
                    <a:pt x="13550" y="323393"/>
                  </a:lnTo>
                  <a:lnTo>
                    <a:pt x="13550" y="328688"/>
                  </a:lnTo>
                  <a:lnTo>
                    <a:pt x="10899" y="328688"/>
                  </a:lnTo>
                  <a:lnTo>
                    <a:pt x="10899" y="331340"/>
                  </a:lnTo>
                  <a:lnTo>
                    <a:pt x="8247" y="331340"/>
                  </a:lnTo>
                  <a:lnTo>
                    <a:pt x="8247" y="336643"/>
                  </a:lnTo>
                  <a:lnTo>
                    <a:pt x="2952" y="336643"/>
                  </a:lnTo>
                  <a:lnTo>
                    <a:pt x="8247" y="339287"/>
                  </a:lnTo>
                  <a:lnTo>
                    <a:pt x="2952" y="341939"/>
                  </a:lnTo>
                  <a:lnTo>
                    <a:pt x="5595" y="344590"/>
                  </a:lnTo>
                  <a:lnTo>
                    <a:pt x="2952" y="349894"/>
                  </a:lnTo>
                  <a:lnTo>
                    <a:pt x="2952" y="352537"/>
                  </a:lnTo>
                  <a:lnTo>
                    <a:pt x="300" y="355189"/>
                  </a:lnTo>
                  <a:lnTo>
                    <a:pt x="5595" y="355189"/>
                  </a:lnTo>
                  <a:lnTo>
                    <a:pt x="8247" y="355189"/>
                  </a:lnTo>
                  <a:lnTo>
                    <a:pt x="10899" y="355189"/>
                  </a:lnTo>
                  <a:lnTo>
                    <a:pt x="16194" y="357841"/>
                  </a:lnTo>
                  <a:lnTo>
                    <a:pt x="16194" y="363136"/>
                  </a:lnTo>
                  <a:lnTo>
                    <a:pt x="18846" y="363136"/>
                  </a:lnTo>
                  <a:lnTo>
                    <a:pt x="24149" y="360493"/>
                  </a:lnTo>
                  <a:lnTo>
                    <a:pt x="24149" y="355189"/>
                  </a:lnTo>
                  <a:lnTo>
                    <a:pt x="24149" y="355189"/>
                  </a:lnTo>
                  <a:lnTo>
                    <a:pt x="26793" y="357841"/>
                  </a:lnTo>
                  <a:lnTo>
                    <a:pt x="32096" y="352537"/>
                  </a:lnTo>
                  <a:lnTo>
                    <a:pt x="40043" y="349894"/>
                  </a:lnTo>
                  <a:lnTo>
                    <a:pt x="40043" y="355189"/>
                  </a:lnTo>
                  <a:lnTo>
                    <a:pt x="42695" y="357841"/>
                  </a:lnTo>
                  <a:lnTo>
                    <a:pt x="50642" y="360493"/>
                  </a:lnTo>
                  <a:lnTo>
                    <a:pt x="50642" y="365788"/>
                  </a:lnTo>
                  <a:lnTo>
                    <a:pt x="47990" y="368440"/>
                  </a:lnTo>
                  <a:lnTo>
                    <a:pt x="53294" y="368440"/>
                  </a:lnTo>
                  <a:lnTo>
                    <a:pt x="53294" y="373735"/>
                  </a:lnTo>
                  <a:lnTo>
                    <a:pt x="55945" y="373735"/>
                  </a:lnTo>
                  <a:lnTo>
                    <a:pt x="55945" y="381690"/>
                  </a:lnTo>
                  <a:lnTo>
                    <a:pt x="58589" y="384334"/>
                  </a:lnTo>
                  <a:lnTo>
                    <a:pt x="61241" y="384334"/>
                  </a:lnTo>
                  <a:lnTo>
                    <a:pt x="61241" y="386985"/>
                  </a:lnTo>
                  <a:lnTo>
                    <a:pt x="61241" y="389637"/>
                  </a:lnTo>
                  <a:lnTo>
                    <a:pt x="58589" y="392289"/>
                  </a:lnTo>
                  <a:lnTo>
                    <a:pt x="55945" y="400236"/>
                  </a:lnTo>
                  <a:lnTo>
                    <a:pt x="53294" y="402887"/>
                  </a:lnTo>
                  <a:lnTo>
                    <a:pt x="53294" y="402887"/>
                  </a:lnTo>
                  <a:lnTo>
                    <a:pt x="50642" y="402887"/>
                  </a:lnTo>
                  <a:lnTo>
                    <a:pt x="47990" y="405531"/>
                  </a:lnTo>
                  <a:lnTo>
                    <a:pt x="45347" y="405531"/>
                  </a:lnTo>
                  <a:lnTo>
                    <a:pt x="45347" y="408183"/>
                  </a:lnTo>
                  <a:lnTo>
                    <a:pt x="45347" y="410835"/>
                  </a:lnTo>
                  <a:lnTo>
                    <a:pt x="45347" y="413486"/>
                  </a:lnTo>
                  <a:lnTo>
                    <a:pt x="45347" y="416130"/>
                  </a:lnTo>
                  <a:lnTo>
                    <a:pt x="50642" y="413486"/>
                  </a:lnTo>
                  <a:lnTo>
                    <a:pt x="50642" y="413486"/>
                  </a:lnTo>
                  <a:lnTo>
                    <a:pt x="55945" y="426729"/>
                  </a:lnTo>
                  <a:lnTo>
                    <a:pt x="53294" y="439979"/>
                  </a:lnTo>
                  <a:lnTo>
                    <a:pt x="58589" y="442631"/>
                  </a:lnTo>
                  <a:lnTo>
                    <a:pt x="61241" y="442631"/>
                  </a:lnTo>
                  <a:lnTo>
                    <a:pt x="61241" y="447926"/>
                  </a:lnTo>
                  <a:lnTo>
                    <a:pt x="61241" y="445282"/>
                  </a:lnTo>
                  <a:lnTo>
                    <a:pt x="63892" y="442631"/>
                  </a:lnTo>
                  <a:lnTo>
                    <a:pt x="66544" y="439979"/>
                  </a:lnTo>
                  <a:lnTo>
                    <a:pt x="66544" y="439979"/>
                  </a:lnTo>
                  <a:lnTo>
                    <a:pt x="69188" y="437327"/>
                  </a:lnTo>
                  <a:lnTo>
                    <a:pt x="77143" y="439979"/>
                  </a:lnTo>
                  <a:lnTo>
                    <a:pt x="82438" y="437327"/>
                  </a:lnTo>
                  <a:lnTo>
                    <a:pt x="85090" y="432032"/>
                  </a:lnTo>
                  <a:lnTo>
                    <a:pt x="87742" y="432032"/>
                  </a:lnTo>
                  <a:lnTo>
                    <a:pt x="90393" y="432032"/>
                  </a:lnTo>
                  <a:lnTo>
                    <a:pt x="93037" y="432032"/>
                  </a:lnTo>
                  <a:lnTo>
                    <a:pt x="95688" y="426729"/>
                  </a:lnTo>
                  <a:lnTo>
                    <a:pt x="98340" y="426729"/>
                  </a:lnTo>
                  <a:lnTo>
                    <a:pt x="100992" y="421433"/>
                  </a:lnTo>
                  <a:lnTo>
                    <a:pt x="100992" y="418781"/>
                  </a:lnTo>
                  <a:lnTo>
                    <a:pt x="103635" y="413486"/>
                  </a:lnTo>
                  <a:lnTo>
                    <a:pt x="106287" y="410835"/>
                  </a:lnTo>
                  <a:lnTo>
                    <a:pt x="106287" y="408183"/>
                  </a:lnTo>
                  <a:lnTo>
                    <a:pt x="119538" y="405531"/>
                  </a:lnTo>
                  <a:lnTo>
                    <a:pt x="122190" y="408183"/>
                  </a:lnTo>
                  <a:lnTo>
                    <a:pt x="124833" y="408183"/>
                  </a:lnTo>
                  <a:lnTo>
                    <a:pt x="130136" y="408183"/>
                  </a:lnTo>
                  <a:lnTo>
                    <a:pt x="132788" y="408183"/>
                  </a:lnTo>
                  <a:lnTo>
                    <a:pt x="135432" y="408183"/>
                  </a:lnTo>
                  <a:lnTo>
                    <a:pt x="138083" y="408183"/>
                  </a:lnTo>
                  <a:lnTo>
                    <a:pt x="146030" y="408183"/>
                  </a:lnTo>
                  <a:lnTo>
                    <a:pt x="146030" y="405531"/>
                  </a:lnTo>
                  <a:lnTo>
                    <a:pt x="148682" y="402887"/>
                  </a:lnTo>
                  <a:lnTo>
                    <a:pt x="153986" y="400236"/>
                  </a:lnTo>
                  <a:lnTo>
                    <a:pt x="161933" y="397584"/>
                  </a:lnTo>
                  <a:lnTo>
                    <a:pt x="164584" y="392289"/>
                  </a:lnTo>
                  <a:lnTo>
                    <a:pt x="164584" y="386985"/>
                  </a:lnTo>
                  <a:lnTo>
                    <a:pt x="167228" y="381690"/>
                  </a:lnTo>
                  <a:lnTo>
                    <a:pt x="172531" y="381690"/>
                  </a:lnTo>
                  <a:lnTo>
                    <a:pt x="175183" y="384334"/>
                  </a:lnTo>
                  <a:lnTo>
                    <a:pt x="183130" y="384334"/>
                  </a:lnTo>
                  <a:lnTo>
                    <a:pt x="191077" y="381690"/>
                  </a:lnTo>
                  <a:lnTo>
                    <a:pt x="193729" y="376387"/>
                  </a:lnTo>
                  <a:lnTo>
                    <a:pt x="199024" y="376387"/>
                  </a:lnTo>
                  <a:lnTo>
                    <a:pt x="201676" y="381690"/>
                  </a:lnTo>
                  <a:lnTo>
                    <a:pt x="204328" y="384334"/>
                  </a:lnTo>
                  <a:lnTo>
                    <a:pt x="204328" y="386985"/>
                  </a:lnTo>
                  <a:lnTo>
                    <a:pt x="206979" y="389637"/>
                  </a:lnTo>
                  <a:lnTo>
                    <a:pt x="201676" y="394932"/>
                  </a:lnTo>
                  <a:lnTo>
                    <a:pt x="199024" y="405531"/>
                  </a:lnTo>
                  <a:lnTo>
                    <a:pt x="193729" y="405531"/>
                  </a:lnTo>
                  <a:lnTo>
                    <a:pt x="185782" y="410835"/>
                  </a:lnTo>
                  <a:lnTo>
                    <a:pt x="185782" y="413486"/>
                  </a:lnTo>
                  <a:lnTo>
                    <a:pt x="185782" y="418781"/>
                  </a:lnTo>
                  <a:lnTo>
                    <a:pt x="183130" y="421433"/>
                  </a:lnTo>
                  <a:lnTo>
                    <a:pt x="188425" y="426729"/>
                  </a:lnTo>
                  <a:lnTo>
                    <a:pt x="185782" y="432032"/>
                  </a:lnTo>
                  <a:lnTo>
                    <a:pt x="191077" y="434684"/>
                  </a:lnTo>
                  <a:lnTo>
                    <a:pt x="188425" y="447926"/>
                  </a:lnTo>
                  <a:lnTo>
                    <a:pt x="191077" y="447926"/>
                  </a:lnTo>
                  <a:lnTo>
                    <a:pt x="196381" y="445282"/>
                  </a:lnTo>
                  <a:lnTo>
                    <a:pt x="196381" y="447926"/>
                  </a:lnTo>
                  <a:lnTo>
                    <a:pt x="199024" y="450578"/>
                  </a:lnTo>
                  <a:lnTo>
                    <a:pt x="201676" y="450578"/>
                  </a:lnTo>
                  <a:lnTo>
                    <a:pt x="204328" y="453229"/>
                  </a:lnTo>
                  <a:lnTo>
                    <a:pt x="209623" y="455881"/>
                  </a:lnTo>
                  <a:lnTo>
                    <a:pt x="214926" y="455881"/>
                  </a:lnTo>
                  <a:lnTo>
                    <a:pt x="220222" y="453229"/>
                  </a:lnTo>
                  <a:lnTo>
                    <a:pt x="222873" y="455881"/>
                  </a:lnTo>
                  <a:lnTo>
                    <a:pt x="225525" y="458525"/>
                  </a:lnTo>
                  <a:lnTo>
                    <a:pt x="230820" y="455881"/>
                  </a:lnTo>
                  <a:lnTo>
                    <a:pt x="233472" y="455881"/>
                  </a:lnTo>
                  <a:lnTo>
                    <a:pt x="233472" y="458525"/>
                  </a:lnTo>
                  <a:lnTo>
                    <a:pt x="236124" y="458525"/>
                  </a:lnTo>
                  <a:lnTo>
                    <a:pt x="238776" y="461176"/>
                  </a:lnTo>
                  <a:lnTo>
                    <a:pt x="238776" y="466480"/>
                  </a:lnTo>
                  <a:lnTo>
                    <a:pt x="246723" y="469123"/>
                  </a:lnTo>
                  <a:lnTo>
                    <a:pt x="249374" y="469123"/>
                  </a:lnTo>
                  <a:lnTo>
                    <a:pt x="254670" y="471775"/>
                  </a:lnTo>
                  <a:lnTo>
                    <a:pt x="254670" y="477079"/>
                  </a:lnTo>
                  <a:lnTo>
                    <a:pt x="257321" y="482374"/>
                  </a:lnTo>
                  <a:lnTo>
                    <a:pt x="265268" y="485026"/>
                  </a:lnTo>
                  <a:lnTo>
                    <a:pt x="267919" y="485026"/>
                  </a:lnTo>
                  <a:lnTo>
                    <a:pt x="267919" y="485026"/>
                  </a:lnTo>
                  <a:lnTo>
                    <a:pt x="267919" y="487677"/>
                  </a:lnTo>
                  <a:lnTo>
                    <a:pt x="273219" y="490321"/>
                  </a:lnTo>
                  <a:lnTo>
                    <a:pt x="275869" y="487677"/>
                  </a:lnTo>
                  <a:lnTo>
                    <a:pt x="275869" y="492973"/>
                  </a:lnTo>
                  <a:lnTo>
                    <a:pt x="278518" y="492973"/>
                  </a:lnTo>
                  <a:lnTo>
                    <a:pt x="275869" y="500920"/>
                  </a:lnTo>
                  <a:lnTo>
                    <a:pt x="278518" y="500920"/>
                  </a:lnTo>
                  <a:lnTo>
                    <a:pt x="283817" y="503571"/>
                  </a:lnTo>
                  <a:lnTo>
                    <a:pt x="283817" y="503571"/>
                  </a:lnTo>
                  <a:lnTo>
                    <a:pt x="289117" y="503571"/>
                  </a:lnTo>
                  <a:lnTo>
                    <a:pt x="291767" y="500920"/>
                  </a:lnTo>
                  <a:lnTo>
                    <a:pt x="294416" y="503571"/>
                  </a:lnTo>
                  <a:lnTo>
                    <a:pt x="294416" y="503571"/>
                  </a:lnTo>
                  <a:lnTo>
                    <a:pt x="297066" y="506223"/>
                  </a:lnTo>
                  <a:lnTo>
                    <a:pt x="294416" y="511518"/>
                  </a:lnTo>
                  <a:lnTo>
                    <a:pt x="294416" y="514170"/>
                  </a:lnTo>
                  <a:lnTo>
                    <a:pt x="299715" y="516822"/>
                  </a:lnTo>
                  <a:lnTo>
                    <a:pt x="302366" y="516822"/>
                  </a:lnTo>
                  <a:lnTo>
                    <a:pt x="307665" y="511518"/>
                  </a:lnTo>
                  <a:lnTo>
                    <a:pt x="307665" y="511518"/>
                  </a:lnTo>
                  <a:lnTo>
                    <a:pt x="307665" y="508875"/>
                  </a:lnTo>
                  <a:lnTo>
                    <a:pt x="318264" y="508875"/>
                  </a:lnTo>
                  <a:lnTo>
                    <a:pt x="318264" y="506223"/>
                  </a:lnTo>
                  <a:lnTo>
                    <a:pt x="323563" y="500920"/>
                  </a:lnTo>
                  <a:lnTo>
                    <a:pt x="318264" y="495624"/>
                  </a:lnTo>
                  <a:lnTo>
                    <a:pt x="318264" y="490321"/>
                  </a:lnTo>
                  <a:lnTo>
                    <a:pt x="315613" y="487677"/>
                  </a:lnTo>
                  <a:lnTo>
                    <a:pt x="315613" y="485026"/>
                  </a:lnTo>
                  <a:lnTo>
                    <a:pt x="315613" y="477079"/>
                  </a:lnTo>
                  <a:lnTo>
                    <a:pt x="315613" y="471775"/>
                  </a:lnTo>
                  <a:lnTo>
                    <a:pt x="312964" y="469123"/>
                  </a:lnTo>
                  <a:lnTo>
                    <a:pt x="315613" y="463828"/>
                  </a:lnTo>
                  <a:lnTo>
                    <a:pt x="312964" y="458525"/>
                  </a:lnTo>
                  <a:lnTo>
                    <a:pt x="315613" y="455881"/>
                  </a:lnTo>
                  <a:lnTo>
                    <a:pt x="318264" y="453229"/>
                  </a:lnTo>
                  <a:lnTo>
                    <a:pt x="318264" y="445282"/>
                  </a:lnTo>
                  <a:lnTo>
                    <a:pt x="320913" y="445282"/>
                  </a:lnTo>
                  <a:lnTo>
                    <a:pt x="326212" y="445282"/>
                  </a:lnTo>
                  <a:lnTo>
                    <a:pt x="328862" y="442631"/>
                  </a:lnTo>
                  <a:lnTo>
                    <a:pt x="331512" y="442631"/>
                  </a:lnTo>
                  <a:lnTo>
                    <a:pt x="334162" y="439979"/>
                  </a:lnTo>
                  <a:lnTo>
                    <a:pt x="331512" y="434684"/>
                  </a:lnTo>
                  <a:lnTo>
                    <a:pt x="334162" y="429380"/>
                  </a:lnTo>
                  <a:lnTo>
                    <a:pt x="331512" y="418781"/>
                  </a:lnTo>
                  <a:lnTo>
                    <a:pt x="331512" y="416130"/>
                  </a:lnTo>
                  <a:lnTo>
                    <a:pt x="328862" y="416130"/>
                  </a:lnTo>
                  <a:lnTo>
                    <a:pt x="320913" y="410835"/>
                  </a:lnTo>
                  <a:lnTo>
                    <a:pt x="315613" y="413486"/>
                  </a:lnTo>
                  <a:lnTo>
                    <a:pt x="310314" y="408183"/>
                  </a:lnTo>
                  <a:lnTo>
                    <a:pt x="307665" y="405531"/>
                  </a:lnTo>
                  <a:lnTo>
                    <a:pt x="307665" y="402887"/>
                  </a:lnTo>
                  <a:lnTo>
                    <a:pt x="310314" y="402887"/>
                  </a:lnTo>
                  <a:lnTo>
                    <a:pt x="312964" y="400236"/>
                  </a:lnTo>
                  <a:lnTo>
                    <a:pt x="310314" y="394932"/>
                  </a:lnTo>
                  <a:lnTo>
                    <a:pt x="310314" y="384334"/>
                  </a:lnTo>
                  <a:lnTo>
                    <a:pt x="307665" y="379038"/>
                  </a:lnTo>
                  <a:lnTo>
                    <a:pt x="305015" y="381690"/>
                  </a:lnTo>
                  <a:lnTo>
                    <a:pt x="302366" y="381690"/>
                  </a:lnTo>
                  <a:lnTo>
                    <a:pt x="302366" y="379038"/>
                  </a:lnTo>
                  <a:lnTo>
                    <a:pt x="302366" y="379038"/>
                  </a:lnTo>
                  <a:lnTo>
                    <a:pt x="299715" y="373735"/>
                  </a:lnTo>
                  <a:lnTo>
                    <a:pt x="297066" y="373735"/>
                  </a:lnTo>
                  <a:lnTo>
                    <a:pt x="294416" y="373735"/>
                  </a:lnTo>
                  <a:lnTo>
                    <a:pt x="294416" y="371091"/>
                  </a:lnTo>
                  <a:lnTo>
                    <a:pt x="289117" y="368440"/>
                  </a:lnTo>
                  <a:lnTo>
                    <a:pt x="289117" y="365788"/>
                  </a:lnTo>
                  <a:lnTo>
                    <a:pt x="289117" y="365788"/>
                  </a:lnTo>
                  <a:lnTo>
                    <a:pt x="289117" y="360493"/>
                  </a:lnTo>
                  <a:lnTo>
                    <a:pt x="286467" y="352537"/>
                  </a:lnTo>
                  <a:lnTo>
                    <a:pt x="289117" y="344590"/>
                  </a:lnTo>
                  <a:lnTo>
                    <a:pt x="289117" y="341939"/>
                  </a:lnTo>
                  <a:lnTo>
                    <a:pt x="286467" y="339287"/>
                  </a:lnTo>
                  <a:lnTo>
                    <a:pt x="283817" y="336643"/>
                  </a:lnTo>
                  <a:lnTo>
                    <a:pt x="283817" y="331340"/>
                  </a:lnTo>
                  <a:lnTo>
                    <a:pt x="278518" y="328688"/>
                  </a:lnTo>
                  <a:lnTo>
                    <a:pt x="278518" y="323393"/>
                  </a:lnTo>
                  <a:lnTo>
                    <a:pt x="273219" y="323393"/>
                  </a:lnTo>
                  <a:lnTo>
                    <a:pt x="273219" y="320741"/>
                  </a:lnTo>
                  <a:lnTo>
                    <a:pt x="270569" y="318089"/>
                  </a:lnTo>
                  <a:lnTo>
                    <a:pt x="275869" y="310142"/>
                  </a:lnTo>
                  <a:lnTo>
                    <a:pt x="273219" y="307491"/>
                  </a:lnTo>
                  <a:lnTo>
                    <a:pt x="273219" y="302195"/>
                  </a:lnTo>
                  <a:lnTo>
                    <a:pt x="270569" y="299544"/>
                  </a:lnTo>
                  <a:lnTo>
                    <a:pt x="270569" y="296892"/>
                  </a:lnTo>
                  <a:lnTo>
                    <a:pt x="262617" y="291597"/>
                  </a:lnTo>
                  <a:lnTo>
                    <a:pt x="259973" y="288945"/>
                  </a:lnTo>
                  <a:lnTo>
                    <a:pt x="257321" y="286293"/>
                  </a:lnTo>
                  <a:lnTo>
                    <a:pt x="257321" y="283650"/>
                  </a:lnTo>
                  <a:lnTo>
                    <a:pt x="259973" y="278346"/>
                  </a:lnTo>
                  <a:lnTo>
                    <a:pt x="259973" y="273051"/>
                  </a:lnTo>
                  <a:lnTo>
                    <a:pt x="257321" y="273051"/>
                  </a:lnTo>
                  <a:lnTo>
                    <a:pt x="254670" y="267747"/>
                  </a:lnTo>
                  <a:lnTo>
                    <a:pt x="249374" y="267747"/>
                  </a:lnTo>
                  <a:lnTo>
                    <a:pt x="246723" y="265096"/>
                  </a:lnTo>
                  <a:lnTo>
                    <a:pt x="249374" y="262452"/>
                  </a:lnTo>
                  <a:lnTo>
                    <a:pt x="249374" y="257149"/>
                  </a:lnTo>
                  <a:lnTo>
                    <a:pt x="252018" y="254497"/>
                  </a:lnTo>
                  <a:lnTo>
                    <a:pt x="252018" y="251853"/>
                  </a:lnTo>
                  <a:lnTo>
                    <a:pt x="254670" y="249202"/>
                  </a:lnTo>
                  <a:lnTo>
                    <a:pt x="252018" y="246550"/>
                  </a:lnTo>
                  <a:lnTo>
                    <a:pt x="259973" y="243898"/>
                  </a:lnTo>
                  <a:lnTo>
                    <a:pt x="259973" y="235951"/>
                  </a:lnTo>
                  <a:lnTo>
                    <a:pt x="259973" y="235951"/>
                  </a:lnTo>
                  <a:lnTo>
                    <a:pt x="262617" y="222701"/>
                  </a:lnTo>
                  <a:lnTo>
                    <a:pt x="262617" y="220057"/>
                  </a:lnTo>
                  <a:lnTo>
                    <a:pt x="259973" y="220057"/>
                  </a:lnTo>
                  <a:lnTo>
                    <a:pt x="254670" y="222701"/>
                  </a:lnTo>
                  <a:lnTo>
                    <a:pt x="252018" y="220057"/>
                  </a:lnTo>
                  <a:lnTo>
                    <a:pt x="249374" y="214754"/>
                  </a:lnTo>
                  <a:lnTo>
                    <a:pt x="241419" y="214754"/>
                  </a:lnTo>
                  <a:lnTo>
                    <a:pt x="238776" y="209458"/>
                  </a:lnTo>
                  <a:lnTo>
                    <a:pt x="238776" y="206807"/>
                  </a:lnTo>
                  <a:lnTo>
                    <a:pt x="236124" y="204155"/>
                  </a:lnTo>
                  <a:lnTo>
                    <a:pt x="236124" y="198860"/>
                  </a:lnTo>
                  <a:lnTo>
                    <a:pt x="233472" y="198860"/>
                  </a:lnTo>
                  <a:lnTo>
                    <a:pt x="228177" y="198860"/>
                  </a:lnTo>
                  <a:lnTo>
                    <a:pt x="220222" y="196208"/>
                  </a:lnTo>
                  <a:lnTo>
                    <a:pt x="220222" y="196208"/>
                  </a:lnTo>
                  <a:lnTo>
                    <a:pt x="220222" y="190905"/>
                  </a:lnTo>
                  <a:lnTo>
                    <a:pt x="217578" y="188261"/>
                  </a:lnTo>
                  <a:lnTo>
                    <a:pt x="212275" y="188261"/>
                  </a:lnTo>
                  <a:lnTo>
                    <a:pt x="209623" y="185609"/>
                  </a:lnTo>
                  <a:lnTo>
                    <a:pt x="204328" y="175011"/>
                  </a:lnTo>
                  <a:lnTo>
                    <a:pt x="201676" y="175011"/>
                  </a:lnTo>
                  <a:lnTo>
                    <a:pt x="196381" y="175011"/>
                  </a:lnTo>
                  <a:lnTo>
                    <a:pt x="193729" y="169707"/>
                  </a:lnTo>
                  <a:lnTo>
                    <a:pt x="193729" y="169707"/>
                  </a:lnTo>
                  <a:lnTo>
                    <a:pt x="193729" y="167064"/>
                  </a:lnTo>
                  <a:lnTo>
                    <a:pt x="188425" y="164412"/>
                  </a:lnTo>
                  <a:lnTo>
                    <a:pt x="188425" y="167064"/>
                  </a:lnTo>
                  <a:lnTo>
                    <a:pt x="183130" y="164412"/>
                  </a:lnTo>
                  <a:lnTo>
                    <a:pt x="177827" y="164412"/>
                  </a:lnTo>
                  <a:lnTo>
                    <a:pt x="177827" y="156465"/>
                  </a:lnTo>
                  <a:lnTo>
                    <a:pt x="172531" y="153813"/>
                  </a:lnTo>
                  <a:lnTo>
                    <a:pt x="172531" y="151161"/>
                  </a:lnTo>
                  <a:lnTo>
                    <a:pt x="172531" y="148510"/>
                  </a:lnTo>
                  <a:lnTo>
                    <a:pt x="172531" y="145866"/>
                  </a:lnTo>
                  <a:lnTo>
                    <a:pt x="167228" y="143214"/>
                  </a:lnTo>
                  <a:lnTo>
                    <a:pt x="164584" y="143214"/>
                  </a:lnTo>
                  <a:lnTo>
                    <a:pt x="164584" y="140563"/>
                  </a:lnTo>
                  <a:lnTo>
                    <a:pt x="164584" y="137911"/>
                  </a:lnTo>
                  <a:lnTo>
                    <a:pt x="159281" y="137911"/>
                  </a:lnTo>
                  <a:lnTo>
                    <a:pt x="159281" y="137911"/>
                  </a:lnTo>
                  <a:lnTo>
                    <a:pt x="156629" y="132616"/>
                  </a:lnTo>
                  <a:lnTo>
                    <a:pt x="159281" y="124669"/>
                  </a:lnTo>
                  <a:lnTo>
                    <a:pt x="156629" y="122017"/>
                  </a:lnTo>
                  <a:lnTo>
                    <a:pt x="159281" y="119365"/>
                  </a:lnTo>
                  <a:lnTo>
                    <a:pt x="159281" y="114070"/>
                  </a:lnTo>
                  <a:lnTo>
                    <a:pt x="159281" y="111418"/>
                  </a:lnTo>
                  <a:lnTo>
                    <a:pt x="164584" y="106115"/>
                  </a:lnTo>
                  <a:lnTo>
                    <a:pt x="167228" y="106115"/>
                  </a:lnTo>
                  <a:lnTo>
                    <a:pt x="167228" y="106115"/>
                  </a:lnTo>
                  <a:lnTo>
                    <a:pt x="172531" y="106115"/>
                  </a:lnTo>
                  <a:lnTo>
                    <a:pt x="180478" y="100819"/>
                  </a:lnTo>
                  <a:lnTo>
                    <a:pt x="183130" y="98168"/>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39" name="Freeform: Shape 38">
              <a:extLst>
                <a:ext uri="{FF2B5EF4-FFF2-40B4-BE49-F238E27FC236}">
                  <a16:creationId xmlns:a16="http://schemas.microsoft.com/office/drawing/2014/main" id="{5020D1EC-5717-9212-3248-1D590B766238}"/>
                </a:ext>
              </a:extLst>
            </p:cNvPr>
            <p:cNvSpPr/>
            <p:nvPr/>
          </p:nvSpPr>
          <p:spPr>
            <a:xfrm flipV="1">
              <a:off x="4772238" y="1947330"/>
              <a:ext cx="286165" cy="548490"/>
            </a:xfrm>
            <a:custGeom>
              <a:avLst/>
              <a:gdLst>
                <a:gd name="connsiteX0" fmla="*/ 98340 w 286165"/>
                <a:gd name="connsiteY0" fmla="*/ 548613 h 548490"/>
                <a:gd name="connsiteX1" fmla="*/ 183130 w 286165"/>
                <a:gd name="connsiteY1" fmla="*/ 548613 h 548490"/>
                <a:gd name="connsiteX2" fmla="*/ 183130 w 286165"/>
                <a:gd name="connsiteY2" fmla="*/ 516817 h 548490"/>
                <a:gd name="connsiteX3" fmla="*/ 259973 w 286165"/>
                <a:gd name="connsiteY3" fmla="*/ 516817 h 548490"/>
                <a:gd name="connsiteX4" fmla="*/ 259973 w 286165"/>
                <a:gd name="connsiteY4" fmla="*/ 516817 h 548490"/>
                <a:gd name="connsiteX5" fmla="*/ 262625 w 286165"/>
                <a:gd name="connsiteY5" fmla="*/ 516817 h 548490"/>
                <a:gd name="connsiteX6" fmla="*/ 267920 w 286165"/>
                <a:gd name="connsiteY6" fmla="*/ 511513 h 548490"/>
                <a:gd name="connsiteX7" fmla="*/ 265268 w 286165"/>
                <a:gd name="connsiteY7" fmla="*/ 506218 h 548490"/>
                <a:gd name="connsiteX8" fmla="*/ 265268 w 286165"/>
                <a:gd name="connsiteY8" fmla="*/ 498263 h 548490"/>
                <a:gd name="connsiteX9" fmla="*/ 267920 w 286165"/>
                <a:gd name="connsiteY9" fmla="*/ 495611 h 548490"/>
                <a:gd name="connsiteX10" fmla="*/ 267920 w 286165"/>
                <a:gd name="connsiteY10" fmla="*/ 492967 h 548490"/>
                <a:gd name="connsiteX11" fmla="*/ 270572 w 286165"/>
                <a:gd name="connsiteY11" fmla="*/ 490316 h 548490"/>
                <a:gd name="connsiteX12" fmla="*/ 270572 w 286165"/>
                <a:gd name="connsiteY12" fmla="*/ 482369 h 548490"/>
                <a:gd name="connsiteX13" fmla="*/ 270572 w 286165"/>
                <a:gd name="connsiteY13" fmla="*/ 479717 h 548490"/>
                <a:gd name="connsiteX14" fmla="*/ 270572 w 286165"/>
                <a:gd name="connsiteY14" fmla="*/ 479717 h 548490"/>
                <a:gd name="connsiteX15" fmla="*/ 275867 w 286165"/>
                <a:gd name="connsiteY15" fmla="*/ 477065 h 548490"/>
                <a:gd name="connsiteX16" fmla="*/ 275867 w 286165"/>
                <a:gd name="connsiteY16" fmla="*/ 466466 h 548490"/>
                <a:gd name="connsiteX17" fmla="*/ 270572 w 286165"/>
                <a:gd name="connsiteY17" fmla="*/ 463815 h 548490"/>
                <a:gd name="connsiteX18" fmla="*/ 273224 w 286165"/>
                <a:gd name="connsiteY18" fmla="*/ 458519 h 548490"/>
                <a:gd name="connsiteX19" fmla="*/ 278519 w 286165"/>
                <a:gd name="connsiteY19" fmla="*/ 455868 h 548490"/>
                <a:gd name="connsiteX20" fmla="*/ 278519 w 286165"/>
                <a:gd name="connsiteY20" fmla="*/ 453216 h 548490"/>
                <a:gd name="connsiteX21" fmla="*/ 281171 w 286165"/>
                <a:gd name="connsiteY21" fmla="*/ 450572 h 548490"/>
                <a:gd name="connsiteX22" fmla="*/ 283822 w 286165"/>
                <a:gd name="connsiteY22" fmla="*/ 447921 h 548490"/>
                <a:gd name="connsiteX23" fmla="*/ 286466 w 286165"/>
                <a:gd name="connsiteY23" fmla="*/ 439974 h 548490"/>
                <a:gd name="connsiteX24" fmla="*/ 283822 w 286165"/>
                <a:gd name="connsiteY24" fmla="*/ 437322 h 548490"/>
                <a:gd name="connsiteX25" fmla="*/ 283822 w 286165"/>
                <a:gd name="connsiteY25" fmla="*/ 434670 h 548490"/>
                <a:gd name="connsiteX26" fmla="*/ 278519 w 286165"/>
                <a:gd name="connsiteY26" fmla="*/ 434670 h 548490"/>
                <a:gd name="connsiteX27" fmla="*/ 278519 w 286165"/>
                <a:gd name="connsiteY27" fmla="*/ 421420 h 548490"/>
                <a:gd name="connsiteX28" fmla="*/ 275867 w 286165"/>
                <a:gd name="connsiteY28" fmla="*/ 408177 h 548490"/>
                <a:gd name="connsiteX29" fmla="*/ 273224 w 286165"/>
                <a:gd name="connsiteY29" fmla="*/ 405526 h 548490"/>
                <a:gd name="connsiteX30" fmla="*/ 270572 w 286165"/>
                <a:gd name="connsiteY30" fmla="*/ 408177 h 548490"/>
                <a:gd name="connsiteX31" fmla="*/ 270572 w 286165"/>
                <a:gd name="connsiteY31" fmla="*/ 405526 h 548490"/>
                <a:gd name="connsiteX32" fmla="*/ 270572 w 286165"/>
                <a:gd name="connsiteY32" fmla="*/ 402874 h 548490"/>
                <a:gd name="connsiteX33" fmla="*/ 270572 w 286165"/>
                <a:gd name="connsiteY33" fmla="*/ 397579 h 548490"/>
                <a:gd name="connsiteX34" fmla="*/ 273224 w 286165"/>
                <a:gd name="connsiteY34" fmla="*/ 397579 h 548490"/>
                <a:gd name="connsiteX35" fmla="*/ 275867 w 286165"/>
                <a:gd name="connsiteY35" fmla="*/ 394927 h 548490"/>
                <a:gd name="connsiteX36" fmla="*/ 278519 w 286165"/>
                <a:gd name="connsiteY36" fmla="*/ 394927 h 548490"/>
                <a:gd name="connsiteX37" fmla="*/ 278519 w 286165"/>
                <a:gd name="connsiteY37" fmla="*/ 397579 h 548490"/>
                <a:gd name="connsiteX38" fmla="*/ 281171 w 286165"/>
                <a:gd name="connsiteY38" fmla="*/ 394927 h 548490"/>
                <a:gd name="connsiteX39" fmla="*/ 281171 w 286165"/>
                <a:gd name="connsiteY39" fmla="*/ 389623 h 548490"/>
                <a:gd name="connsiteX40" fmla="*/ 281171 w 286165"/>
                <a:gd name="connsiteY40" fmla="*/ 386980 h 548490"/>
                <a:gd name="connsiteX41" fmla="*/ 286466 w 286165"/>
                <a:gd name="connsiteY41" fmla="*/ 384328 h 548490"/>
                <a:gd name="connsiteX42" fmla="*/ 283822 w 286165"/>
                <a:gd name="connsiteY42" fmla="*/ 381676 h 548490"/>
                <a:gd name="connsiteX43" fmla="*/ 286466 w 286165"/>
                <a:gd name="connsiteY43" fmla="*/ 379025 h 548490"/>
                <a:gd name="connsiteX44" fmla="*/ 281171 w 286165"/>
                <a:gd name="connsiteY44" fmla="*/ 376381 h 548490"/>
                <a:gd name="connsiteX45" fmla="*/ 281171 w 286165"/>
                <a:gd name="connsiteY45" fmla="*/ 373729 h 548490"/>
                <a:gd name="connsiteX46" fmla="*/ 281171 w 286165"/>
                <a:gd name="connsiteY46" fmla="*/ 368426 h 548490"/>
                <a:gd name="connsiteX47" fmla="*/ 278519 w 286165"/>
                <a:gd name="connsiteY47" fmla="*/ 365783 h 548490"/>
                <a:gd name="connsiteX48" fmla="*/ 278519 w 286165"/>
                <a:gd name="connsiteY48" fmla="*/ 363131 h 548490"/>
                <a:gd name="connsiteX49" fmla="*/ 273224 w 286165"/>
                <a:gd name="connsiteY49" fmla="*/ 360479 h 548490"/>
                <a:gd name="connsiteX50" fmla="*/ 275867 w 286165"/>
                <a:gd name="connsiteY50" fmla="*/ 355184 h 548490"/>
                <a:gd name="connsiteX51" fmla="*/ 275867 w 286165"/>
                <a:gd name="connsiteY51" fmla="*/ 352532 h 548490"/>
                <a:gd name="connsiteX52" fmla="*/ 273224 w 286165"/>
                <a:gd name="connsiteY52" fmla="*/ 352532 h 548490"/>
                <a:gd name="connsiteX53" fmla="*/ 267920 w 286165"/>
                <a:gd name="connsiteY53" fmla="*/ 349880 h 548490"/>
                <a:gd name="connsiteX54" fmla="*/ 265268 w 286165"/>
                <a:gd name="connsiteY54" fmla="*/ 347228 h 548490"/>
                <a:gd name="connsiteX55" fmla="*/ 265268 w 286165"/>
                <a:gd name="connsiteY55" fmla="*/ 341933 h 548490"/>
                <a:gd name="connsiteX56" fmla="*/ 257321 w 286165"/>
                <a:gd name="connsiteY56" fmla="*/ 344585 h 548490"/>
                <a:gd name="connsiteX57" fmla="*/ 252026 w 286165"/>
                <a:gd name="connsiteY57" fmla="*/ 349880 h 548490"/>
                <a:gd name="connsiteX58" fmla="*/ 249374 w 286165"/>
                <a:gd name="connsiteY58" fmla="*/ 347228 h 548490"/>
                <a:gd name="connsiteX59" fmla="*/ 246723 w 286165"/>
                <a:gd name="connsiteY59" fmla="*/ 347228 h 548490"/>
                <a:gd name="connsiteX60" fmla="*/ 246723 w 286165"/>
                <a:gd name="connsiteY60" fmla="*/ 349880 h 548490"/>
                <a:gd name="connsiteX61" fmla="*/ 241427 w 286165"/>
                <a:gd name="connsiteY61" fmla="*/ 355184 h 548490"/>
                <a:gd name="connsiteX62" fmla="*/ 238776 w 286165"/>
                <a:gd name="connsiteY62" fmla="*/ 352532 h 548490"/>
                <a:gd name="connsiteX63" fmla="*/ 241427 w 286165"/>
                <a:gd name="connsiteY63" fmla="*/ 349880 h 548490"/>
                <a:gd name="connsiteX64" fmla="*/ 233472 w 286165"/>
                <a:gd name="connsiteY64" fmla="*/ 347228 h 548490"/>
                <a:gd name="connsiteX65" fmla="*/ 230829 w 286165"/>
                <a:gd name="connsiteY65" fmla="*/ 347228 h 548490"/>
                <a:gd name="connsiteX66" fmla="*/ 230829 w 286165"/>
                <a:gd name="connsiteY66" fmla="*/ 347228 h 548490"/>
                <a:gd name="connsiteX67" fmla="*/ 225525 w 286165"/>
                <a:gd name="connsiteY67" fmla="*/ 347228 h 548490"/>
                <a:gd name="connsiteX68" fmla="*/ 225525 w 286165"/>
                <a:gd name="connsiteY68" fmla="*/ 347228 h 548490"/>
                <a:gd name="connsiteX69" fmla="*/ 228177 w 286165"/>
                <a:gd name="connsiteY69" fmla="*/ 344585 h 548490"/>
                <a:gd name="connsiteX70" fmla="*/ 225525 w 286165"/>
                <a:gd name="connsiteY70" fmla="*/ 341933 h 548490"/>
                <a:gd name="connsiteX71" fmla="*/ 230829 w 286165"/>
                <a:gd name="connsiteY71" fmla="*/ 336630 h 548490"/>
                <a:gd name="connsiteX72" fmla="*/ 228177 w 286165"/>
                <a:gd name="connsiteY72" fmla="*/ 333986 h 548490"/>
                <a:gd name="connsiteX73" fmla="*/ 230829 w 286165"/>
                <a:gd name="connsiteY73" fmla="*/ 328683 h 548490"/>
                <a:gd name="connsiteX74" fmla="*/ 228177 w 286165"/>
                <a:gd name="connsiteY74" fmla="*/ 328683 h 548490"/>
                <a:gd name="connsiteX75" fmla="*/ 230829 w 286165"/>
                <a:gd name="connsiteY75" fmla="*/ 326031 h 548490"/>
                <a:gd name="connsiteX76" fmla="*/ 233472 w 286165"/>
                <a:gd name="connsiteY76" fmla="*/ 323388 h 548490"/>
                <a:gd name="connsiteX77" fmla="*/ 236124 w 286165"/>
                <a:gd name="connsiteY77" fmla="*/ 323388 h 548490"/>
                <a:gd name="connsiteX78" fmla="*/ 233472 w 286165"/>
                <a:gd name="connsiteY78" fmla="*/ 320736 h 548490"/>
                <a:gd name="connsiteX79" fmla="*/ 238776 w 286165"/>
                <a:gd name="connsiteY79" fmla="*/ 320736 h 548490"/>
                <a:gd name="connsiteX80" fmla="*/ 238776 w 286165"/>
                <a:gd name="connsiteY80" fmla="*/ 315432 h 548490"/>
                <a:gd name="connsiteX81" fmla="*/ 241427 w 286165"/>
                <a:gd name="connsiteY81" fmla="*/ 312789 h 548490"/>
                <a:gd name="connsiteX82" fmla="*/ 241427 w 286165"/>
                <a:gd name="connsiteY82" fmla="*/ 312789 h 548490"/>
                <a:gd name="connsiteX83" fmla="*/ 241427 w 286165"/>
                <a:gd name="connsiteY83" fmla="*/ 310137 h 548490"/>
                <a:gd name="connsiteX84" fmla="*/ 238776 w 286165"/>
                <a:gd name="connsiteY84" fmla="*/ 304834 h 548490"/>
                <a:gd name="connsiteX85" fmla="*/ 241427 w 286165"/>
                <a:gd name="connsiteY85" fmla="*/ 302190 h 548490"/>
                <a:gd name="connsiteX86" fmla="*/ 244071 w 286165"/>
                <a:gd name="connsiteY86" fmla="*/ 302190 h 548490"/>
                <a:gd name="connsiteX87" fmla="*/ 244071 w 286165"/>
                <a:gd name="connsiteY87" fmla="*/ 296887 h 548490"/>
                <a:gd name="connsiteX88" fmla="*/ 244071 w 286165"/>
                <a:gd name="connsiteY88" fmla="*/ 296887 h 548490"/>
                <a:gd name="connsiteX89" fmla="*/ 241427 w 286165"/>
                <a:gd name="connsiteY89" fmla="*/ 296887 h 548490"/>
                <a:gd name="connsiteX90" fmla="*/ 241427 w 286165"/>
                <a:gd name="connsiteY90" fmla="*/ 294235 h 548490"/>
                <a:gd name="connsiteX91" fmla="*/ 244071 w 286165"/>
                <a:gd name="connsiteY91" fmla="*/ 294235 h 548490"/>
                <a:gd name="connsiteX92" fmla="*/ 244071 w 286165"/>
                <a:gd name="connsiteY92" fmla="*/ 291591 h 548490"/>
                <a:gd name="connsiteX93" fmla="*/ 244071 w 286165"/>
                <a:gd name="connsiteY93" fmla="*/ 288940 h 548490"/>
                <a:gd name="connsiteX94" fmla="*/ 244071 w 286165"/>
                <a:gd name="connsiteY94" fmla="*/ 286288 h 548490"/>
                <a:gd name="connsiteX95" fmla="*/ 244071 w 286165"/>
                <a:gd name="connsiteY95" fmla="*/ 283636 h 548490"/>
                <a:gd name="connsiteX96" fmla="*/ 244071 w 286165"/>
                <a:gd name="connsiteY96" fmla="*/ 283636 h 548490"/>
                <a:gd name="connsiteX97" fmla="*/ 246723 w 286165"/>
                <a:gd name="connsiteY97" fmla="*/ 273037 h 548490"/>
                <a:gd name="connsiteX98" fmla="*/ 246723 w 286165"/>
                <a:gd name="connsiteY98" fmla="*/ 122 h 548490"/>
                <a:gd name="connsiteX99" fmla="*/ 111591 w 286165"/>
                <a:gd name="connsiteY99" fmla="*/ 122 h 548490"/>
                <a:gd name="connsiteX100" fmla="*/ 103635 w 286165"/>
                <a:gd name="connsiteY100" fmla="*/ 8069 h 548490"/>
                <a:gd name="connsiteX101" fmla="*/ 100992 w 286165"/>
                <a:gd name="connsiteY101" fmla="*/ 8069 h 548490"/>
                <a:gd name="connsiteX102" fmla="*/ 98340 w 286165"/>
                <a:gd name="connsiteY102" fmla="*/ 8069 h 548490"/>
                <a:gd name="connsiteX103" fmla="*/ 95689 w 286165"/>
                <a:gd name="connsiteY103" fmla="*/ 10721 h 548490"/>
                <a:gd name="connsiteX104" fmla="*/ 95689 w 286165"/>
                <a:gd name="connsiteY104" fmla="*/ 23971 h 548490"/>
                <a:gd name="connsiteX105" fmla="*/ 93037 w 286165"/>
                <a:gd name="connsiteY105" fmla="*/ 29266 h 548490"/>
                <a:gd name="connsiteX106" fmla="*/ 85090 w 286165"/>
                <a:gd name="connsiteY106" fmla="*/ 37213 h 548490"/>
                <a:gd name="connsiteX107" fmla="*/ 77143 w 286165"/>
                <a:gd name="connsiteY107" fmla="*/ 42517 h 548490"/>
                <a:gd name="connsiteX108" fmla="*/ 63892 w 286165"/>
                <a:gd name="connsiteY108" fmla="*/ 47812 h 548490"/>
                <a:gd name="connsiteX109" fmla="*/ 55945 w 286165"/>
                <a:gd name="connsiteY109" fmla="*/ 61063 h 548490"/>
                <a:gd name="connsiteX110" fmla="*/ 34748 w 286165"/>
                <a:gd name="connsiteY110" fmla="*/ 74313 h 548490"/>
                <a:gd name="connsiteX111" fmla="*/ 26801 w 286165"/>
                <a:gd name="connsiteY111" fmla="*/ 84912 h 548490"/>
                <a:gd name="connsiteX112" fmla="*/ 24149 w 286165"/>
                <a:gd name="connsiteY112" fmla="*/ 87564 h 548490"/>
                <a:gd name="connsiteX113" fmla="*/ 18846 w 286165"/>
                <a:gd name="connsiteY113" fmla="*/ 92859 h 548490"/>
                <a:gd name="connsiteX114" fmla="*/ 13550 w 286165"/>
                <a:gd name="connsiteY114" fmla="*/ 98162 h 548490"/>
                <a:gd name="connsiteX115" fmla="*/ 13550 w 286165"/>
                <a:gd name="connsiteY115" fmla="*/ 103458 h 548490"/>
                <a:gd name="connsiteX116" fmla="*/ 18846 w 286165"/>
                <a:gd name="connsiteY116" fmla="*/ 119360 h 548490"/>
                <a:gd name="connsiteX117" fmla="*/ 13550 w 286165"/>
                <a:gd name="connsiteY117" fmla="*/ 127307 h 548490"/>
                <a:gd name="connsiteX118" fmla="*/ 13550 w 286165"/>
                <a:gd name="connsiteY118" fmla="*/ 143201 h 548490"/>
                <a:gd name="connsiteX119" fmla="*/ 10899 w 286165"/>
                <a:gd name="connsiteY119" fmla="*/ 148504 h 548490"/>
                <a:gd name="connsiteX120" fmla="*/ 5603 w 286165"/>
                <a:gd name="connsiteY120" fmla="*/ 151156 h 548490"/>
                <a:gd name="connsiteX121" fmla="*/ 2952 w 286165"/>
                <a:gd name="connsiteY121" fmla="*/ 156451 h 548490"/>
                <a:gd name="connsiteX122" fmla="*/ 2952 w 286165"/>
                <a:gd name="connsiteY122" fmla="*/ 161755 h 548490"/>
                <a:gd name="connsiteX123" fmla="*/ 300 w 286165"/>
                <a:gd name="connsiteY123" fmla="*/ 161755 h 548490"/>
                <a:gd name="connsiteX124" fmla="*/ 8247 w 286165"/>
                <a:gd name="connsiteY124" fmla="*/ 182952 h 548490"/>
                <a:gd name="connsiteX125" fmla="*/ 8247 w 286165"/>
                <a:gd name="connsiteY125" fmla="*/ 190899 h 548490"/>
                <a:gd name="connsiteX126" fmla="*/ 13550 w 286165"/>
                <a:gd name="connsiteY126" fmla="*/ 201498 h 548490"/>
                <a:gd name="connsiteX127" fmla="*/ 26801 w 286165"/>
                <a:gd name="connsiteY127" fmla="*/ 235946 h 548490"/>
                <a:gd name="connsiteX128" fmla="*/ 50642 w 286165"/>
                <a:gd name="connsiteY128" fmla="*/ 280993 h 548490"/>
                <a:gd name="connsiteX129" fmla="*/ 53294 w 286165"/>
                <a:gd name="connsiteY129" fmla="*/ 278341 h 548490"/>
                <a:gd name="connsiteX130" fmla="*/ 53294 w 286165"/>
                <a:gd name="connsiteY130" fmla="*/ 278341 h 548490"/>
                <a:gd name="connsiteX131" fmla="*/ 50642 w 286165"/>
                <a:gd name="connsiteY131" fmla="*/ 278341 h 548490"/>
                <a:gd name="connsiteX132" fmla="*/ 47998 w 286165"/>
                <a:gd name="connsiteY132" fmla="*/ 275689 h 548490"/>
                <a:gd name="connsiteX133" fmla="*/ 45347 w 286165"/>
                <a:gd name="connsiteY133" fmla="*/ 267742 h 548490"/>
                <a:gd name="connsiteX134" fmla="*/ 42695 w 286165"/>
                <a:gd name="connsiteY134" fmla="*/ 262439 h 548490"/>
                <a:gd name="connsiteX135" fmla="*/ 42695 w 286165"/>
                <a:gd name="connsiteY135" fmla="*/ 259795 h 548490"/>
                <a:gd name="connsiteX136" fmla="*/ 50642 w 286165"/>
                <a:gd name="connsiteY136" fmla="*/ 257143 h 548490"/>
                <a:gd name="connsiteX137" fmla="*/ 53294 w 286165"/>
                <a:gd name="connsiteY137" fmla="*/ 254492 h 548490"/>
                <a:gd name="connsiteX138" fmla="*/ 55945 w 286165"/>
                <a:gd name="connsiteY138" fmla="*/ 254492 h 548490"/>
                <a:gd name="connsiteX139" fmla="*/ 53294 w 286165"/>
                <a:gd name="connsiteY139" fmla="*/ 259795 h 548490"/>
                <a:gd name="connsiteX140" fmla="*/ 55945 w 286165"/>
                <a:gd name="connsiteY140" fmla="*/ 262439 h 548490"/>
                <a:gd name="connsiteX141" fmla="*/ 55945 w 286165"/>
                <a:gd name="connsiteY141" fmla="*/ 262439 h 548490"/>
                <a:gd name="connsiteX142" fmla="*/ 58597 w 286165"/>
                <a:gd name="connsiteY142" fmla="*/ 262439 h 548490"/>
                <a:gd name="connsiteX143" fmla="*/ 53294 w 286165"/>
                <a:gd name="connsiteY143" fmla="*/ 270394 h 548490"/>
                <a:gd name="connsiteX144" fmla="*/ 55945 w 286165"/>
                <a:gd name="connsiteY144" fmla="*/ 273037 h 548490"/>
                <a:gd name="connsiteX145" fmla="*/ 53294 w 286165"/>
                <a:gd name="connsiteY145" fmla="*/ 275689 h 548490"/>
                <a:gd name="connsiteX146" fmla="*/ 58597 w 286165"/>
                <a:gd name="connsiteY146" fmla="*/ 275689 h 548490"/>
                <a:gd name="connsiteX147" fmla="*/ 61240 w 286165"/>
                <a:gd name="connsiteY147" fmla="*/ 280993 h 548490"/>
                <a:gd name="connsiteX148" fmla="*/ 61240 w 286165"/>
                <a:gd name="connsiteY148" fmla="*/ 286288 h 548490"/>
                <a:gd name="connsiteX149" fmla="*/ 61240 w 286165"/>
                <a:gd name="connsiteY149" fmla="*/ 286288 h 548490"/>
                <a:gd name="connsiteX150" fmla="*/ 66544 w 286165"/>
                <a:gd name="connsiteY150" fmla="*/ 299538 h 548490"/>
                <a:gd name="connsiteX151" fmla="*/ 77143 w 286165"/>
                <a:gd name="connsiteY151" fmla="*/ 302190 h 548490"/>
                <a:gd name="connsiteX152" fmla="*/ 79795 w 286165"/>
                <a:gd name="connsiteY152" fmla="*/ 299538 h 548490"/>
                <a:gd name="connsiteX153" fmla="*/ 82438 w 286165"/>
                <a:gd name="connsiteY153" fmla="*/ 299538 h 548490"/>
                <a:gd name="connsiteX154" fmla="*/ 85090 w 286165"/>
                <a:gd name="connsiteY154" fmla="*/ 302190 h 548490"/>
                <a:gd name="connsiteX155" fmla="*/ 93037 w 286165"/>
                <a:gd name="connsiteY155" fmla="*/ 307485 h 548490"/>
                <a:gd name="connsiteX156" fmla="*/ 93037 w 286165"/>
                <a:gd name="connsiteY156" fmla="*/ 310137 h 548490"/>
                <a:gd name="connsiteX157" fmla="*/ 93037 w 286165"/>
                <a:gd name="connsiteY157" fmla="*/ 315432 h 548490"/>
                <a:gd name="connsiteX158" fmla="*/ 93037 w 286165"/>
                <a:gd name="connsiteY158" fmla="*/ 315432 h 548490"/>
                <a:gd name="connsiteX159" fmla="*/ 90393 w 286165"/>
                <a:gd name="connsiteY159" fmla="*/ 315432 h 548490"/>
                <a:gd name="connsiteX160" fmla="*/ 90393 w 286165"/>
                <a:gd name="connsiteY160" fmla="*/ 318084 h 548490"/>
                <a:gd name="connsiteX161" fmla="*/ 90393 w 286165"/>
                <a:gd name="connsiteY161" fmla="*/ 318084 h 548490"/>
                <a:gd name="connsiteX162" fmla="*/ 90393 w 286165"/>
                <a:gd name="connsiteY162" fmla="*/ 320736 h 548490"/>
                <a:gd name="connsiteX163" fmla="*/ 87742 w 286165"/>
                <a:gd name="connsiteY163" fmla="*/ 320736 h 548490"/>
                <a:gd name="connsiteX164" fmla="*/ 85090 w 286165"/>
                <a:gd name="connsiteY164" fmla="*/ 318084 h 548490"/>
                <a:gd name="connsiteX165" fmla="*/ 79795 w 286165"/>
                <a:gd name="connsiteY165" fmla="*/ 323388 h 548490"/>
                <a:gd name="connsiteX166" fmla="*/ 74491 w 286165"/>
                <a:gd name="connsiteY166" fmla="*/ 323388 h 548490"/>
                <a:gd name="connsiteX167" fmla="*/ 74491 w 286165"/>
                <a:gd name="connsiteY167" fmla="*/ 320736 h 548490"/>
                <a:gd name="connsiteX168" fmla="*/ 71839 w 286165"/>
                <a:gd name="connsiteY168" fmla="*/ 320736 h 548490"/>
                <a:gd name="connsiteX169" fmla="*/ 71839 w 286165"/>
                <a:gd name="connsiteY169" fmla="*/ 318084 h 548490"/>
                <a:gd name="connsiteX170" fmla="*/ 69196 w 286165"/>
                <a:gd name="connsiteY170" fmla="*/ 312789 h 548490"/>
                <a:gd name="connsiteX171" fmla="*/ 69196 w 286165"/>
                <a:gd name="connsiteY171" fmla="*/ 307485 h 548490"/>
                <a:gd name="connsiteX172" fmla="*/ 63892 w 286165"/>
                <a:gd name="connsiteY172" fmla="*/ 302190 h 548490"/>
                <a:gd name="connsiteX173" fmla="*/ 61240 w 286165"/>
                <a:gd name="connsiteY173" fmla="*/ 291591 h 548490"/>
                <a:gd name="connsiteX174" fmla="*/ 55945 w 286165"/>
                <a:gd name="connsiteY174" fmla="*/ 286288 h 548490"/>
                <a:gd name="connsiteX175" fmla="*/ 53294 w 286165"/>
                <a:gd name="connsiteY175" fmla="*/ 283636 h 548490"/>
                <a:gd name="connsiteX176" fmla="*/ 50642 w 286165"/>
                <a:gd name="connsiteY176" fmla="*/ 286288 h 548490"/>
                <a:gd name="connsiteX177" fmla="*/ 63892 w 286165"/>
                <a:gd name="connsiteY177" fmla="*/ 304834 h 548490"/>
                <a:gd name="connsiteX178" fmla="*/ 71839 w 286165"/>
                <a:gd name="connsiteY178" fmla="*/ 326031 h 548490"/>
                <a:gd name="connsiteX179" fmla="*/ 79795 w 286165"/>
                <a:gd name="connsiteY179" fmla="*/ 344585 h 548490"/>
                <a:gd name="connsiteX180" fmla="*/ 85090 w 286165"/>
                <a:gd name="connsiteY180" fmla="*/ 368426 h 548490"/>
                <a:gd name="connsiteX181" fmla="*/ 85090 w 286165"/>
                <a:gd name="connsiteY181" fmla="*/ 384328 h 548490"/>
                <a:gd name="connsiteX182" fmla="*/ 82438 w 286165"/>
                <a:gd name="connsiteY182" fmla="*/ 392275 h 548490"/>
                <a:gd name="connsiteX183" fmla="*/ 79795 w 286165"/>
                <a:gd name="connsiteY183" fmla="*/ 394927 h 548490"/>
                <a:gd name="connsiteX184" fmla="*/ 77143 w 286165"/>
                <a:gd name="connsiteY184" fmla="*/ 394927 h 548490"/>
                <a:gd name="connsiteX185" fmla="*/ 74491 w 286165"/>
                <a:gd name="connsiteY185" fmla="*/ 392275 h 548490"/>
                <a:gd name="connsiteX186" fmla="*/ 74491 w 286165"/>
                <a:gd name="connsiteY186" fmla="*/ 392275 h 548490"/>
                <a:gd name="connsiteX187" fmla="*/ 74491 w 286165"/>
                <a:gd name="connsiteY187" fmla="*/ 397579 h 548490"/>
                <a:gd name="connsiteX188" fmla="*/ 74491 w 286165"/>
                <a:gd name="connsiteY188" fmla="*/ 397579 h 548490"/>
                <a:gd name="connsiteX189" fmla="*/ 71839 w 286165"/>
                <a:gd name="connsiteY189" fmla="*/ 400222 h 548490"/>
                <a:gd name="connsiteX190" fmla="*/ 74491 w 286165"/>
                <a:gd name="connsiteY190" fmla="*/ 402874 h 548490"/>
                <a:gd name="connsiteX191" fmla="*/ 71839 w 286165"/>
                <a:gd name="connsiteY191" fmla="*/ 405526 h 548490"/>
                <a:gd name="connsiteX192" fmla="*/ 74491 w 286165"/>
                <a:gd name="connsiteY192" fmla="*/ 405526 h 548490"/>
                <a:gd name="connsiteX193" fmla="*/ 71839 w 286165"/>
                <a:gd name="connsiteY193" fmla="*/ 410821 h 548490"/>
                <a:gd name="connsiteX194" fmla="*/ 71839 w 286165"/>
                <a:gd name="connsiteY194" fmla="*/ 413473 h 548490"/>
                <a:gd name="connsiteX195" fmla="*/ 71839 w 286165"/>
                <a:gd name="connsiteY195" fmla="*/ 418776 h 548490"/>
                <a:gd name="connsiteX196" fmla="*/ 71839 w 286165"/>
                <a:gd name="connsiteY196" fmla="*/ 421420 h 548490"/>
                <a:gd name="connsiteX197" fmla="*/ 71839 w 286165"/>
                <a:gd name="connsiteY197" fmla="*/ 424071 h 548490"/>
                <a:gd name="connsiteX198" fmla="*/ 71839 w 286165"/>
                <a:gd name="connsiteY198" fmla="*/ 426723 h 548490"/>
                <a:gd name="connsiteX199" fmla="*/ 74491 w 286165"/>
                <a:gd name="connsiteY199" fmla="*/ 426723 h 548490"/>
                <a:gd name="connsiteX200" fmla="*/ 77143 w 286165"/>
                <a:gd name="connsiteY200" fmla="*/ 429375 h 548490"/>
                <a:gd name="connsiteX201" fmla="*/ 87742 w 286165"/>
                <a:gd name="connsiteY201" fmla="*/ 458519 h 548490"/>
                <a:gd name="connsiteX202" fmla="*/ 87742 w 286165"/>
                <a:gd name="connsiteY202" fmla="*/ 461171 h 548490"/>
                <a:gd name="connsiteX203" fmla="*/ 90393 w 286165"/>
                <a:gd name="connsiteY203" fmla="*/ 482369 h 548490"/>
                <a:gd name="connsiteX204" fmla="*/ 95689 w 286165"/>
                <a:gd name="connsiteY204" fmla="*/ 514165 h 548490"/>
                <a:gd name="connsiteX205" fmla="*/ 98340 w 286165"/>
                <a:gd name="connsiteY205" fmla="*/ 538014 h 548490"/>
                <a:gd name="connsiteX206" fmla="*/ 98340 w 286165"/>
                <a:gd name="connsiteY206" fmla="*/ 548613 h 54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286165" h="548490">
                  <a:moveTo>
                    <a:pt x="98340" y="548613"/>
                  </a:moveTo>
                  <a:lnTo>
                    <a:pt x="183130" y="548613"/>
                  </a:lnTo>
                  <a:lnTo>
                    <a:pt x="183130" y="516817"/>
                  </a:lnTo>
                  <a:lnTo>
                    <a:pt x="259973" y="516817"/>
                  </a:lnTo>
                  <a:lnTo>
                    <a:pt x="259973" y="516817"/>
                  </a:lnTo>
                  <a:lnTo>
                    <a:pt x="262625" y="516817"/>
                  </a:lnTo>
                  <a:lnTo>
                    <a:pt x="267920" y="511513"/>
                  </a:lnTo>
                  <a:lnTo>
                    <a:pt x="265268" y="506218"/>
                  </a:lnTo>
                  <a:lnTo>
                    <a:pt x="265268" y="498263"/>
                  </a:lnTo>
                  <a:lnTo>
                    <a:pt x="267920" y="495611"/>
                  </a:lnTo>
                  <a:lnTo>
                    <a:pt x="267920" y="492967"/>
                  </a:lnTo>
                  <a:lnTo>
                    <a:pt x="270572" y="490316"/>
                  </a:lnTo>
                  <a:lnTo>
                    <a:pt x="270572" y="482369"/>
                  </a:lnTo>
                  <a:lnTo>
                    <a:pt x="270572" y="479717"/>
                  </a:lnTo>
                  <a:lnTo>
                    <a:pt x="270572" y="479717"/>
                  </a:lnTo>
                  <a:lnTo>
                    <a:pt x="275867" y="477065"/>
                  </a:lnTo>
                  <a:lnTo>
                    <a:pt x="275867" y="466466"/>
                  </a:lnTo>
                  <a:lnTo>
                    <a:pt x="270572" y="463815"/>
                  </a:lnTo>
                  <a:lnTo>
                    <a:pt x="273224" y="458519"/>
                  </a:lnTo>
                  <a:lnTo>
                    <a:pt x="278519" y="455868"/>
                  </a:lnTo>
                  <a:lnTo>
                    <a:pt x="278519" y="453216"/>
                  </a:lnTo>
                  <a:lnTo>
                    <a:pt x="281171" y="450572"/>
                  </a:lnTo>
                  <a:lnTo>
                    <a:pt x="283822" y="447921"/>
                  </a:lnTo>
                  <a:lnTo>
                    <a:pt x="286466" y="439974"/>
                  </a:lnTo>
                  <a:lnTo>
                    <a:pt x="283822" y="437322"/>
                  </a:lnTo>
                  <a:lnTo>
                    <a:pt x="283822" y="434670"/>
                  </a:lnTo>
                  <a:lnTo>
                    <a:pt x="278519" y="434670"/>
                  </a:lnTo>
                  <a:lnTo>
                    <a:pt x="278519" y="421420"/>
                  </a:lnTo>
                  <a:lnTo>
                    <a:pt x="275867" y="408177"/>
                  </a:lnTo>
                  <a:lnTo>
                    <a:pt x="273224" y="405526"/>
                  </a:lnTo>
                  <a:lnTo>
                    <a:pt x="270572" y="408177"/>
                  </a:lnTo>
                  <a:lnTo>
                    <a:pt x="270572" y="405526"/>
                  </a:lnTo>
                  <a:lnTo>
                    <a:pt x="270572" y="402874"/>
                  </a:lnTo>
                  <a:lnTo>
                    <a:pt x="270572" y="397579"/>
                  </a:lnTo>
                  <a:lnTo>
                    <a:pt x="273224" y="397579"/>
                  </a:lnTo>
                  <a:lnTo>
                    <a:pt x="275867" y="394927"/>
                  </a:lnTo>
                  <a:lnTo>
                    <a:pt x="278519" y="394927"/>
                  </a:lnTo>
                  <a:lnTo>
                    <a:pt x="278519" y="397579"/>
                  </a:lnTo>
                  <a:lnTo>
                    <a:pt x="281171" y="394927"/>
                  </a:lnTo>
                  <a:lnTo>
                    <a:pt x="281171" y="389623"/>
                  </a:lnTo>
                  <a:lnTo>
                    <a:pt x="281171" y="386980"/>
                  </a:lnTo>
                  <a:lnTo>
                    <a:pt x="286466" y="384328"/>
                  </a:lnTo>
                  <a:lnTo>
                    <a:pt x="283822" y="381676"/>
                  </a:lnTo>
                  <a:lnTo>
                    <a:pt x="286466" y="379025"/>
                  </a:lnTo>
                  <a:lnTo>
                    <a:pt x="281171" y="376381"/>
                  </a:lnTo>
                  <a:lnTo>
                    <a:pt x="281171" y="373729"/>
                  </a:lnTo>
                  <a:lnTo>
                    <a:pt x="281171" y="368426"/>
                  </a:lnTo>
                  <a:lnTo>
                    <a:pt x="278519" y="365783"/>
                  </a:lnTo>
                  <a:lnTo>
                    <a:pt x="278519" y="363131"/>
                  </a:lnTo>
                  <a:lnTo>
                    <a:pt x="273224" y="360479"/>
                  </a:lnTo>
                  <a:lnTo>
                    <a:pt x="275867" y="355184"/>
                  </a:lnTo>
                  <a:lnTo>
                    <a:pt x="275867" y="352532"/>
                  </a:lnTo>
                  <a:lnTo>
                    <a:pt x="273224" y="352532"/>
                  </a:lnTo>
                  <a:lnTo>
                    <a:pt x="267920" y="349880"/>
                  </a:lnTo>
                  <a:lnTo>
                    <a:pt x="265268" y="347228"/>
                  </a:lnTo>
                  <a:lnTo>
                    <a:pt x="265268" y="341933"/>
                  </a:lnTo>
                  <a:lnTo>
                    <a:pt x="257321" y="344585"/>
                  </a:lnTo>
                  <a:lnTo>
                    <a:pt x="252026" y="349880"/>
                  </a:lnTo>
                  <a:lnTo>
                    <a:pt x="249374" y="347228"/>
                  </a:lnTo>
                  <a:lnTo>
                    <a:pt x="246723" y="347228"/>
                  </a:lnTo>
                  <a:lnTo>
                    <a:pt x="246723" y="349880"/>
                  </a:lnTo>
                  <a:lnTo>
                    <a:pt x="241427" y="355184"/>
                  </a:lnTo>
                  <a:lnTo>
                    <a:pt x="238776" y="352532"/>
                  </a:lnTo>
                  <a:lnTo>
                    <a:pt x="241427" y="349880"/>
                  </a:lnTo>
                  <a:lnTo>
                    <a:pt x="233472" y="347228"/>
                  </a:lnTo>
                  <a:lnTo>
                    <a:pt x="230829" y="347228"/>
                  </a:lnTo>
                  <a:lnTo>
                    <a:pt x="230829" y="347228"/>
                  </a:lnTo>
                  <a:lnTo>
                    <a:pt x="225525" y="347228"/>
                  </a:lnTo>
                  <a:lnTo>
                    <a:pt x="225525" y="347228"/>
                  </a:lnTo>
                  <a:lnTo>
                    <a:pt x="228177" y="344585"/>
                  </a:lnTo>
                  <a:lnTo>
                    <a:pt x="225525" y="341933"/>
                  </a:lnTo>
                  <a:lnTo>
                    <a:pt x="230829" y="336630"/>
                  </a:lnTo>
                  <a:lnTo>
                    <a:pt x="228177" y="333986"/>
                  </a:lnTo>
                  <a:lnTo>
                    <a:pt x="230829" y="328683"/>
                  </a:lnTo>
                  <a:lnTo>
                    <a:pt x="228177" y="328683"/>
                  </a:lnTo>
                  <a:lnTo>
                    <a:pt x="230829" y="326031"/>
                  </a:lnTo>
                  <a:lnTo>
                    <a:pt x="233472" y="323388"/>
                  </a:lnTo>
                  <a:lnTo>
                    <a:pt x="236124" y="323388"/>
                  </a:lnTo>
                  <a:lnTo>
                    <a:pt x="233472" y="320736"/>
                  </a:lnTo>
                  <a:lnTo>
                    <a:pt x="238776" y="320736"/>
                  </a:lnTo>
                  <a:lnTo>
                    <a:pt x="238776" y="315432"/>
                  </a:lnTo>
                  <a:lnTo>
                    <a:pt x="241427" y="312789"/>
                  </a:lnTo>
                  <a:lnTo>
                    <a:pt x="241427" y="312789"/>
                  </a:lnTo>
                  <a:lnTo>
                    <a:pt x="241427" y="310137"/>
                  </a:lnTo>
                  <a:lnTo>
                    <a:pt x="238776" y="304834"/>
                  </a:lnTo>
                  <a:lnTo>
                    <a:pt x="241427" y="302190"/>
                  </a:lnTo>
                  <a:lnTo>
                    <a:pt x="244071" y="302190"/>
                  </a:lnTo>
                  <a:lnTo>
                    <a:pt x="244071" y="296887"/>
                  </a:lnTo>
                  <a:lnTo>
                    <a:pt x="244071" y="296887"/>
                  </a:lnTo>
                  <a:lnTo>
                    <a:pt x="241427" y="296887"/>
                  </a:lnTo>
                  <a:lnTo>
                    <a:pt x="241427" y="294235"/>
                  </a:lnTo>
                  <a:lnTo>
                    <a:pt x="244071" y="294235"/>
                  </a:lnTo>
                  <a:lnTo>
                    <a:pt x="244071" y="291591"/>
                  </a:lnTo>
                  <a:lnTo>
                    <a:pt x="244071" y="288940"/>
                  </a:lnTo>
                  <a:lnTo>
                    <a:pt x="244071" y="286288"/>
                  </a:lnTo>
                  <a:lnTo>
                    <a:pt x="244071" y="283636"/>
                  </a:lnTo>
                  <a:lnTo>
                    <a:pt x="244071" y="283636"/>
                  </a:lnTo>
                  <a:lnTo>
                    <a:pt x="246723" y="273037"/>
                  </a:lnTo>
                  <a:lnTo>
                    <a:pt x="246723" y="122"/>
                  </a:lnTo>
                  <a:lnTo>
                    <a:pt x="111591" y="122"/>
                  </a:lnTo>
                  <a:lnTo>
                    <a:pt x="103635" y="8069"/>
                  </a:lnTo>
                  <a:lnTo>
                    <a:pt x="100992" y="8069"/>
                  </a:lnTo>
                  <a:lnTo>
                    <a:pt x="98340" y="8069"/>
                  </a:lnTo>
                  <a:lnTo>
                    <a:pt x="95689" y="10721"/>
                  </a:lnTo>
                  <a:lnTo>
                    <a:pt x="95689" y="23971"/>
                  </a:lnTo>
                  <a:lnTo>
                    <a:pt x="93037" y="29266"/>
                  </a:lnTo>
                  <a:lnTo>
                    <a:pt x="85090" y="37213"/>
                  </a:lnTo>
                  <a:lnTo>
                    <a:pt x="77143" y="42517"/>
                  </a:lnTo>
                  <a:lnTo>
                    <a:pt x="63892" y="47812"/>
                  </a:lnTo>
                  <a:lnTo>
                    <a:pt x="55945" y="61063"/>
                  </a:lnTo>
                  <a:lnTo>
                    <a:pt x="34748" y="74313"/>
                  </a:lnTo>
                  <a:lnTo>
                    <a:pt x="26801" y="84912"/>
                  </a:lnTo>
                  <a:lnTo>
                    <a:pt x="24149" y="87564"/>
                  </a:lnTo>
                  <a:lnTo>
                    <a:pt x="18846" y="92859"/>
                  </a:lnTo>
                  <a:lnTo>
                    <a:pt x="13550" y="98162"/>
                  </a:lnTo>
                  <a:lnTo>
                    <a:pt x="13550" y="103458"/>
                  </a:lnTo>
                  <a:lnTo>
                    <a:pt x="18846" y="119360"/>
                  </a:lnTo>
                  <a:lnTo>
                    <a:pt x="13550" y="127307"/>
                  </a:lnTo>
                  <a:lnTo>
                    <a:pt x="13550" y="143201"/>
                  </a:lnTo>
                  <a:lnTo>
                    <a:pt x="10899" y="148504"/>
                  </a:lnTo>
                  <a:lnTo>
                    <a:pt x="5603" y="151156"/>
                  </a:lnTo>
                  <a:lnTo>
                    <a:pt x="2952" y="156451"/>
                  </a:lnTo>
                  <a:lnTo>
                    <a:pt x="2952" y="161755"/>
                  </a:lnTo>
                  <a:lnTo>
                    <a:pt x="300" y="161755"/>
                  </a:lnTo>
                  <a:lnTo>
                    <a:pt x="8247" y="182952"/>
                  </a:lnTo>
                  <a:lnTo>
                    <a:pt x="8247" y="190899"/>
                  </a:lnTo>
                  <a:lnTo>
                    <a:pt x="13550" y="201498"/>
                  </a:lnTo>
                  <a:lnTo>
                    <a:pt x="26801" y="235946"/>
                  </a:lnTo>
                  <a:lnTo>
                    <a:pt x="50642" y="280993"/>
                  </a:lnTo>
                  <a:lnTo>
                    <a:pt x="53294" y="278341"/>
                  </a:lnTo>
                  <a:lnTo>
                    <a:pt x="53294" y="278341"/>
                  </a:lnTo>
                  <a:lnTo>
                    <a:pt x="50642" y="278341"/>
                  </a:lnTo>
                  <a:lnTo>
                    <a:pt x="47998" y="275689"/>
                  </a:lnTo>
                  <a:lnTo>
                    <a:pt x="45347" y="267742"/>
                  </a:lnTo>
                  <a:lnTo>
                    <a:pt x="42695" y="262439"/>
                  </a:lnTo>
                  <a:lnTo>
                    <a:pt x="42695" y="259795"/>
                  </a:lnTo>
                  <a:lnTo>
                    <a:pt x="50642" y="257143"/>
                  </a:lnTo>
                  <a:lnTo>
                    <a:pt x="53294" y="254492"/>
                  </a:lnTo>
                  <a:lnTo>
                    <a:pt x="55945" y="254492"/>
                  </a:lnTo>
                  <a:lnTo>
                    <a:pt x="53294" y="259795"/>
                  </a:lnTo>
                  <a:lnTo>
                    <a:pt x="55945" y="262439"/>
                  </a:lnTo>
                  <a:lnTo>
                    <a:pt x="55945" y="262439"/>
                  </a:lnTo>
                  <a:lnTo>
                    <a:pt x="58597" y="262439"/>
                  </a:lnTo>
                  <a:lnTo>
                    <a:pt x="53294" y="270394"/>
                  </a:lnTo>
                  <a:lnTo>
                    <a:pt x="55945" y="273037"/>
                  </a:lnTo>
                  <a:lnTo>
                    <a:pt x="53294" y="275689"/>
                  </a:lnTo>
                  <a:lnTo>
                    <a:pt x="58597" y="275689"/>
                  </a:lnTo>
                  <a:lnTo>
                    <a:pt x="61240" y="280993"/>
                  </a:lnTo>
                  <a:lnTo>
                    <a:pt x="61240" y="286288"/>
                  </a:lnTo>
                  <a:lnTo>
                    <a:pt x="61240" y="286288"/>
                  </a:lnTo>
                  <a:lnTo>
                    <a:pt x="66544" y="299538"/>
                  </a:lnTo>
                  <a:lnTo>
                    <a:pt x="77143" y="302190"/>
                  </a:lnTo>
                  <a:lnTo>
                    <a:pt x="79795" y="299538"/>
                  </a:lnTo>
                  <a:lnTo>
                    <a:pt x="82438" y="299538"/>
                  </a:lnTo>
                  <a:lnTo>
                    <a:pt x="85090" y="302190"/>
                  </a:lnTo>
                  <a:lnTo>
                    <a:pt x="93037" y="307485"/>
                  </a:lnTo>
                  <a:lnTo>
                    <a:pt x="93037" y="310137"/>
                  </a:lnTo>
                  <a:lnTo>
                    <a:pt x="93037" y="315432"/>
                  </a:lnTo>
                  <a:lnTo>
                    <a:pt x="93037" y="315432"/>
                  </a:lnTo>
                  <a:lnTo>
                    <a:pt x="90393" y="315432"/>
                  </a:lnTo>
                  <a:lnTo>
                    <a:pt x="90393" y="318084"/>
                  </a:lnTo>
                  <a:lnTo>
                    <a:pt x="90393" y="318084"/>
                  </a:lnTo>
                  <a:lnTo>
                    <a:pt x="90393" y="320736"/>
                  </a:lnTo>
                  <a:lnTo>
                    <a:pt x="87742" y="320736"/>
                  </a:lnTo>
                  <a:lnTo>
                    <a:pt x="85090" y="318084"/>
                  </a:lnTo>
                  <a:lnTo>
                    <a:pt x="79795" y="323388"/>
                  </a:lnTo>
                  <a:lnTo>
                    <a:pt x="74491" y="323388"/>
                  </a:lnTo>
                  <a:lnTo>
                    <a:pt x="74491" y="320736"/>
                  </a:lnTo>
                  <a:lnTo>
                    <a:pt x="71839" y="320736"/>
                  </a:lnTo>
                  <a:lnTo>
                    <a:pt x="71839" y="318084"/>
                  </a:lnTo>
                  <a:lnTo>
                    <a:pt x="69196" y="312789"/>
                  </a:lnTo>
                  <a:lnTo>
                    <a:pt x="69196" y="307485"/>
                  </a:lnTo>
                  <a:lnTo>
                    <a:pt x="63892" y="302190"/>
                  </a:lnTo>
                  <a:lnTo>
                    <a:pt x="61240" y="291591"/>
                  </a:lnTo>
                  <a:lnTo>
                    <a:pt x="55945" y="286288"/>
                  </a:lnTo>
                  <a:lnTo>
                    <a:pt x="53294" y="283636"/>
                  </a:lnTo>
                  <a:lnTo>
                    <a:pt x="50642" y="286288"/>
                  </a:lnTo>
                  <a:lnTo>
                    <a:pt x="63892" y="304834"/>
                  </a:lnTo>
                  <a:lnTo>
                    <a:pt x="71839" y="326031"/>
                  </a:lnTo>
                  <a:lnTo>
                    <a:pt x="79795" y="344585"/>
                  </a:lnTo>
                  <a:lnTo>
                    <a:pt x="85090" y="368426"/>
                  </a:lnTo>
                  <a:lnTo>
                    <a:pt x="85090" y="384328"/>
                  </a:lnTo>
                  <a:lnTo>
                    <a:pt x="82438" y="392275"/>
                  </a:lnTo>
                  <a:lnTo>
                    <a:pt x="79795" y="394927"/>
                  </a:lnTo>
                  <a:lnTo>
                    <a:pt x="77143" y="394927"/>
                  </a:lnTo>
                  <a:lnTo>
                    <a:pt x="74491" y="392275"/>
                  </a:lnTo>
                  <a:lnTo>
                    <a:pt x="74491" y="392275"/>
                  </a:lnTo>
                  <a:lnTo>
                    <a:pt x="74491" y="397579"/>
                  </a:lnTo>
                  <a:lnTo>
                    <a:pt x="74491" y="397579"/>
                  </a:lnTo>
                  <a:lnTo>
                    <a:pt x="71839" y="400222"/>
                  </a:lnTo>
                  <a:lnTo>
                    <a:pt x="74491" y="402874"/>
                  </a:lnTo>
                  <a:lnTo>
                    <a:pt x="71839" y="405526"/>
                  </a:lnTo>
                  <a:lnTo>
                    <a:pt x="74491" y="405526"/>
                  </a:lnTo>
                  <a:lnTo>
                    <a:pt x="71839" y="410821"/>
                  </a:lnTo>
                  <a:lnTo>
                    <a:pt x="71839" y="413473"/>
                  </a:lnTo>
                  <a:lnTo>
                    <a:pt x="71839" y="418776"/>
                  </a:lnTo>
                  <a:lnTo>
                    <a:pt x="71839" y="421420"/>
                  </a:lnTo>
                  <a:lnTo>
                    <a:pt x="71839" y="424071"/>
                  </a:lnTo>
                  <a:lnTo>
                    <a:pt x="71839" y="426723"/>
                  </a:lnTo>
                  <a:lnTo>
                    <a:pt x="74491" y="426723"/>
                  </a:lnTo>
                  <a:lnTo>
                    <a:pt x="77143" y="429375"/>
                  </a:lnTo>
                  <a:lnTo>
                    <a:pt x="87742" y="458519"/>
                  </a:lnTo>
                  <a:lnTo>
                    <a:pt x="87742" y="461171"/>
                  </a:lnTo>
                  <a:lnTo>
                    <a:pt x="90393" y="482369"/>
                  </a:lnTo>
                  <a:lnTo>
                    <a:pt x="95689" y="514165"/>
                  </a:lnTo>
                  <a:lnTo>
                    <a:pt x="98340" y="538014"/>
                  </a:lnTo>
                  <a:lnTo>
                    <a:pt x="98340" y="548613"/>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0" name="Freeform: Shape 39">
              <a:extLst>
                <a:ext uri="{FF2B5EF4-FFF2-40B4-BE49-F238E27FC236}">
                  <a16:creationId xmlns:a16="http://schemas.microsoft.com/office/drawing/2014/main" id="{D982CBA2-10C9-EDAF-125A-F38C9C9A3458}"/>
                </a:ext>
              </a:extLst>
            </p:cNvPr>
            <p:cNvSpPr/>
            <p:nvPr/>
          </p:nvSpPr>
          <p:spPr>
            <a:xfrm flipV="1">
              <a:off x="4883529" y="2495820"/>
              <a:ext cx="339159" cy="455749"/>
            </a:xfrm>
            <a:custGeom>
              <a:avLst/>
              <a:gdLst>
                <a:gd name="connsiteX0" fmla="*/ 300 w 339159"/>
                <a:gd name="connsiteY0" fmla="*/ 455993 h 455749"/>
                <a:gd name="connsiteX1" fmla="*/ 135432 w 339159"/>
                <a:gd name="connsiteY1" fmla="*/ 455993 h 455749"/>
                <a:gd name="connsiteX2" fmla="*/ 135432 w 339159"/>
                <a:gd name="connsiteY2" fmla="*/ 448046 h 455749"/>
                <a:gd name="connsiteX3" fmla="*/ 307663 w 339159"/>
                <a:gd name="connsiteY3" fmla="*/ 448046 h 455749"/>
                <a:gd name="connsiteX4" fmla="*/ 310315 w 339159"/>
                <a:gd name="connsiteY4" fmla="*/ 445394 h 455749"/>
                <a:gd name="connsiteX5" fmla="*/ 310315 w 339159"/>
                <a:gd name="connsiteY5" fmla="*/ 434795 h 455749"/>
                <a:gd name="connsiteX6" fmla="*/ 315610 w 339159"/>
                <a:gd name="connsiteY6" fmla="*/ 432143 h 455749"/>
                <a:gd name="connsiteX7" fmla="*/ 312958 w 339159"/>
                <a:gd name="connsiteY7" fmla="*/ 429492 h 455749"/>
                <a:gd name="connsiteX8" fmla="*/ 312958 w 339159"/>
                <a:gd name="connsiteY8" fmla="*/ 424196 h 455749"/>
                <a:gd name="connsiteX9" fmla="*/ 305011 w 339159"/>
                <a:gd name="connsiteY9" fmla="*/ 421545 h 455749"/>
                <a:gd name="connsiteX10" fmla="*/ 305011 w 339159"/>
                <a:gd name="connsiteY10" fmla="*/ 418893 h 455749"/>
                <a:gd name="connsiteX11" fmla="*/ 302360 w 339159"/>
                <a:gd name="connsiteY11" fmla="*/ 408294 h 455749"/>
                <a:gd name="connsiteX12" fmla="*/ 305011 w 339159"/>
                <a:gd name="connsiteY12" fmla="*/ 408294 h 455749"/>
                <a:gd name="connsiteX13" fmla="*/ 302360 w 339159"/>
                <a:gd name="connsiteY13" fmla="*/ 397695 h 455749"/>
                <a:gd name="connsiteX14" fmla="*/ 305011 w 339159"/>
                <a:gd name="connsiteY14" fmla="*/ 395052 h 455749"/>
                <a:gd name="connsiteX15" fmla="*/ 305011 w 339159"/>
                <a:gd name="connsiteY15" fmla="*/ 381801 h 455749"/>
                <a:gd name="connsiteX16" fmla="*/ 307663 w 339159"/>
                <a:gd name="connsiteY16" fmla="*/ 381801 h 455749"/>
                <a:gd name="connsiteX17" fmla="*/ 307663 w 339159"/>
                <a:gd name="connsiteY17" fmla="*/ 363256 h 455749"/>
                <a:gd name="connsiteX18" fmla="*/ 315610 w 339159"/>
                <a:gd name="connsiteY18" fmla="*/ 363256 h 455749"/>
                <a:gd name="connsiteX19" fmla="*/ 315610 w 339159"/>
                <a:gd name="connsiteY19" fmla="*/ 347353 h 455749"/>
                <a:gd name="connsiteX20" fmla="*/ 320914 w 339159"/>
                <a:gd name="connsiteY20" fmla="*/ 347353 h 455749"/>
                <a:gd name="connsiteX21" fmla="*/ 320914 w 339159"/>
                <a:gd name="connsiteY21" fmla="*/ 318207 h 455749"/>
                <a:gd name="connsiteX22" fmla="*/ 323557 w 339159"/>
                <a:gd name="connsiteY22" fmla="*/ 312908 h 455749"/>
                <a:gd name="connsiteX23" fmla="*/ 320914 w 339159"/>
                <a:gd name="connsiteY23" fmla="*/ 281111 h 455749"/>
                <a:gd name="connsiteX24" fmla="*/ 307663 w 339159"/>
                <a:gd name="connsiteY24" fmla="*/ 283761 h 455749"/>
                <a:gd name="connsiteX25" fmla="*/ 307663 w 339159"/>
                <a:gd name="connsiteY25" fmla="*/ 278462 h 455749"/>
                <a:gd name="connsiteX26" fmla="*/ 283814 w 339159"/>
                <a:gd name="connsiteY26" fmla="*/ 278462 h 455749"/>
                <a:gd name="connsiteX27" fmla="*/ 283814 w 339159"/>
                <a:gd name="connsiteY27" fmla="*/ 275812 h 455749"/>
                <a:gd name="connsiteX28" fmla="*/ 278519 w 339159"/>
                <a:gd name="connsiteY28" fmla="*/ 275812 h 455749"/>
                <a:gd name="connsiteX29" fmla="*/ 278519 w 339159"/>
                <a:gd name="connsiteY29" fmla="*/ 273162 h 455749"/>
                <a:gd name="connsiteX30" fmla="*/ 273215 w 339159"/>
                <a:gd name="connsiteY30" fmla="*/ 273162 h 455749"/>
                <a:gd name="connsiteX31" fmla="*/ 273215 w 339159"/>
                <a:gd name="connsiteY31" fmla="*/ 254614 h 455749"/>
                <a:gd name="connsiteX32" fmla="*/ 270563 w 339159"/>
                <a:gd name="connsiteY32" fmla="*/ 254614 h 455749"/>
                <a:gd name="connsiteX33" fmla="*/ 270563 w 339159"/>
                <a:gd name="connsiteY33" fmla="*/ 246665 h 455749"/>
                <a:gd name="connsiteX34" fmla="*/ 267920 w 339159"/>
                <a:gd name="connsiteY34" fmla="*/ 246665 h 455749"/>
                <a:gd name="connsiteX35" fmla="*/ 267920 w 339159"/>
                <a:gd name="connsiteY35" fmla="*/ 238716 h 455749"/>
                <a:gd name="connsiteX36" fmla="*/ 273215 w 339159"/>
                <a:gd name="connsiteY36" fmla="*/ 236067 h 455749"/>
                <a:gd name="connsiteX37" fmla="*/ 273215 w 339159"/>
                <a:gd name="connsiteY37" fmla="*/ 225467 h 455749"/>
                <a:gd name="connsiteX38" fmla="*/ 275867 w 339159"/>
                <a:gd name="connsiteY38" fmla="*/ 225467 h 455749"/>
                <a:gd name="connsiteX39" fmla="*/ 275867 w 339159"/>
                <a:gd name="connsiteY39" fmla="*/ 220168 h 455749"/>
                <a:gd name="connsiteX40" fmla="*/ 278519 w 339159"/>
                <a:gd name="connsiteY40" fmla="*/ 220168 h 455749"/>
                <a:gd name="connsiteX41" fmla="*/ 278519 w 339159"/>
                <a:gd name="connsiteY41" fmla="*/ 212219 h 455749"/>
                <a:gd name="connsiteX42" fmla="*/ 281162 w 339159"/>
                <a:gd name="connsiteY42" fmla="*/ 212219 h 455749"/>
                <a:gd name="connsiteX43" fmla="*/ 281162 w 339159"/>
                <a:gd name="connsiteY43" fmla="*/ 206920 h 455749"/>
                <a:gd name="connsiteX44" fmla="*/ 283814 w 339159"/>
                <a:gd name="connsiteY44" fmla="*/ 206920 h 455749"/>
                <a:gd name="connsiteX45" fmla="*/ 283814 w 339159"/>
                <a:gd name="connsiteY45" fmla="*/ 191022 h 455749"/>
                <a:gd name="connsiteX46" fmla="*/ 289118 w 339159"/>
                <a:gd name="connsiteY46" fmla="*/ 191022 h 455749"/>
                <a:gd name="connsiteX47" fmla="*/ 289118 w 339159"/>
                <a:gd name="connsiteY47" fmla="*/ 175124 h 455749"/>
                <a:gd name="connsiteX48" fmla="*/ 286466 w 339159"/>
                <a:gd name="connsiteY48" fmla="*/ 175124 h 455749"/>
                <a:gd name="connsiteX49" fmla="*/ 286466 w 339159"/>
                <a:gd name="connsiteY49" fmla="*/ 169824 h 455749"/>
                <a:gd name="connsiteX50" fmla="*/ 283814 w 339159"/>
                <a:gd name="connsiteY50" fmla="*/ 169824 h 455749"/>
                <a:gd name="connsiteX51" fmla="*/ 283814 w 339159"/>
                <a:gd name="connsiteY51" fmla="*/ 164525 h 455749"/>
                <a:gd name="connsiteX52" fmla="*/ 281162 w 339159"/>
                <a:gd name="connsiteY52" fmla="*/ 164525 h 455749"/>
                <a:gd name="connsiteX53" fmla="*/ 281162 w 339159"/>
                <a:gd name="connsiteY53" fmla="*/ 159225 h 455749"/>
                <a:gd name="connsiteX54" fmla="*/ 278519 w 339159"/>
                <a:gd name="connsiteY54" fmla="*/ 159225 h 455749"/>
                <a:gd name="connsiteX55" fmla="*/ 275867 w 339159"/>
                <a:gd name="connsiteY55" fmla="*/ 151276 h 455749"/>
                <a:gd name="connsiteX56" fmla="*/ 267920 w 339159"/>
                <a:gd name="connsiteY56" fmla="*/ 151276 h 455749"/>
                <a:gd name="connsiteX57" fmla="*/ 267920 w 339159"/>
                <a:gd name="connsiteY57" fmla="*/ 138027 h 455749"/>
                <a:gd name="connsiteX58" fmla="*/ 265268 w 339159"/>
                <a:gd name="connsiteY58" fmla="*/ 138027 h 455749"/>
                <a:gd name="connsiteX59" fmla="*/ 265268 w 339159"/>
                <a:gd name="connsiteY59" fmla="*/ 122129 h 455749"/>
                <a:gd name="connsiteX60" fmla="*/ 262617 w 339159"/>
                <a:gd name="connsiteY60" fmla="*/ 122129 h 455749"/>
                <a:gd name="connsiteX61" fmla="*/ 262617 w 339159"/>
                <a:gd name="connsiteY61" fmla="*/ 116830 h 455749"/>
                <a:gd name="connsiteX62" fmla="*/ 262617 w 339159"/>
                <a:gd name="connsiteY62" fmla="*/ 114180 h 455749"/>
                <a:gd name="connsiteX63" fmla="*/ 265268 w 339159"/>
                <a:gd name="connsiteY63" fmla="*/ 114180 h 455749"/>
                <a:gd name="connsiteX64" fmla="*/ 265268 w 339159"/>
                <a:gd name="connsiteY64" fmla="*/ 111530 h 455749"/>
                <a:gd name="connsiteX65" fmla="*/ 270563 w 339159"/>
                <a:gd name="connsiteY65" fmla="*/ 111530 h 455749"/>
                <a:gd name="connsiteX66" fmla="*/ 270563 w 339159"/>
                <a:gd name="connsiteY66" fmla="*/ 106231 h 455749"/>
                <a:gd name="connsiteX67" fmla="*/ 273215 w 339159"/>
                <a:gd name="connsiteY67" fmla="*/ 106231 h 455749"/>
                <a:gd name="connsiteX68" fmla="*/ 273215 w 339159"/>
                <a:gd name="connsiteY68" fmla="*/ 95632 h 455749"/>
                <a:gd name="connsiteX69" fmla="*/ 275867 w 339159"/>
                <a:gd name="connsiteY69" fmla="*/ 95632 h 455749"/>
                <a:gd name="connsiteX70" fmla="*/ 275867 w 339159"/>
                <a:gd name="connsiteY70" fmla="*/ 92982 h 455749"/>
                <a:gd name="connsiteX71" fmla="*/ 278519 w 339159"/>
                <a:gd name="connsiteY71" fmla="*/ 92982 h 455749"/>
                <a:gd name="connsiteX72" fmla="*/ 278519 w 339159"/>
                <a:gd name="connsiteY72" fmla="*/ 90333 h 455749"/>
                <a:gd name="connsiteX73" fmla="*/ 281162 w 339159"/>
                <a:gd name="connsiteY73" fmla="*/ 90333 h 455749"/>
                <a:gd name="connsiteX74" fmla="*/ 281162 w 339159"/>
                <a:gd name="connsiteY74" fmla="*/ 87683 h 455749"/>
                <a:gd name="connsiteX75" fmla="*/ 286466 w 339159"/>
                <a:gd name="connsiteY75" fmla="*/ 85033 h 455749"/>
                <a:gd name="connsiteX76" fmla="*/ 286466 w 339159"/>
                <a:gd name="connsiteY76" fmla="*/ 87683 h 455749"/>
                <a:gd name="connsiteX77" fmla="*/ 294413 w 339159"/>
                <a:gd name="connsiteY77" fmla="*/ 87683 h 455749"/>
                <a:gd name="connsiteX78" fmla="*/ 294413 w 339159"/>
                <a:gd name="connsiteY78" fmla="*/ 82383 h 455749"/>
                <a:gd name="connsiteX79" fmla="*/ 297064 w 339159"/>
                <a:gd name="connsiteY79" fmla="*/ 82383 h 455749"/>
                <a:gd name="connsiteX80" fmla="*/ 297064 w 339159"/>
                <a:gd name="connsiteY80" fmla="*/ 69135 h 455749"/>
                <a:gd name="connsiteX81" fmla="*/ 299716 w 339159"/>
                <a:gd name="connsiteY81" fmla="*/ 69135 h 455749"/>
                <a:gd name="connsiteX82" fmla="*/ 299716 w 339159"/>
                <a:gd name="connsiteY82" fmla="*/ 63836 h 455749"/>
                <a:gd name="connsiteX83" fmla="*/ 302360 w 339159"/>
                <a:gd name="connsiteY83" fmla="*/ 63836 h 455749"/>
                <a:gd name="connsiteX84" fmla="*/ 299716 w 339159"/>
                <a:gd name="connsiteY84" fmla="*/ 61186 h 455749"/>
                <a:gd name="connsiteX85" fmla="*/ 305011 w 339159"/>
                <a:gd name="connsiteY85" fmla="*/ 61186 h 455749"/>
                <a:gd name="connsiteX86" fmla="*/ 305011 w 339159"/>
                <a:gd name="connsiteY86" fmla="*/ 50587 h 455749"/>
                <a:gd name="connsiteX87" fmla="*/ 315610 w 339159"/>
                <a:gd name="connsiteY87" fmla="*/ 53237 h 455749"/>
                <a:gd name="connsiteX88" fmla="*/ 315610 w 339159"/>
                <a:gd name="connsiteY88" fmla="*/ 50587 h 455749"/>
                <a:gd name="connsiteX89" fmla="*/ 320914 w 339159"/>
                <a:gd name="connsiteY89" fmla="*/ 50587 h 455749"/>
                <a:gd name="connsiteX90" fmla="*/ 320914 w 339159"/>
                <a:gd name="connsiteY90" fmla="*/ 45288 h 455749"/>
                <a:gd name="connsiteX91" fmla="*/ 326209 w 339159"/>
                <a:gd name="connsiteY91" fmla="*/ 45288 h 455749"/>
                <a:gd name="connsiteX92" fmla="*/ 326209 w 339159"/>
                <a:gd name="connsiteY92" fmla="*/ 42639 h 455749"/>
                <a:gd name="connsiteX93" fmla="*/ 331512 w 339159"/>
                <a:gd name="connsiteY93" fmla="*/ 42639 h 455749"/>
                <a:gd name="connsiteX94" fmla="*/ 328861 w 339159"/>
                <a:gd name="connsiteY94" fmla="*/ 39988 h 455749"/>
                <a:gd name="connsiteX95" fmla="*/ 334156 w 339159"/>
                <a:gd name="connsiteY95" fmla="*/ 39988 h 455749"/>
                <a:gd name="connsiteX96" fmla="*/ 334156 w 339159"/>
                <a:gd name="connsiteY96" fmla="*/ 37339 h 455749"/>
                <a:gd name="connsiteX97" fmla="*/ 339459 w 339159"/>
                <a:gd name="connsiteY97" fmla="*/ 37339 h 455749"/>
                <a:gd name="connsiteX98" fmla="*/ 339459 w 339159"/>
                <a:gd name="connsiteY98" fmla="*/ 34689 h 455749"/>
                <a:gd name="connsiteX99" fmla="*/ 267920 w 339159"/>
                <a:gd name="connsiteY99" fmla="*/ 34689 h 455749"/>
                <a:gd name="connsiteX100" fmla="*/ 267920 w 339159"/>
                <a:gd name="connsiteY100" fmla="*/ 29390 h 455749"/>
                <a:gd name="connsiteX101" fmla="*/ 252018 w 339159"/>
                <a:gd name="connsiteY101" fmla="*/ 29390 h 455749"/>
                <a:gd name="connsiteX102" fmla="*/ 252018 w 339159"/>
                <a:gd name="connsiteY102" fmla="*/ 18791 h 455749"/>
                <a:gd name="connsiteX103" fmla="*/ 185774 w 339159"/>
                <a:gd name="connsiteY103" fmla="*/ 18791 h 455749"/>
                <a:gd name="connsiteX104" fmla="*/ 185774 w 339159"/>
                <a:gd name="connsiteY104" fmla="*/ 8192 h 455749"/>
                <a:gd name="connsiteX105" fmla="*/ 148682 w 339159"/>
                <a:gd name="connsiteY105" fmla="*/ 8192 h 455749"/>
                <a:gd name="connsiteX106" fmla="*/ 148682 w 339159"/>
                <a:gd name="connsiteY106" fmla="*/ 5542 h 455749"/>
                <a:gd name="connsiteX107" fmla="*/ 146030 w 339159"/>
                <a:gd name="connsiteY107" fmla="*/ 5542 h 455749"/>
                <a:gd name="connsiteX108" fmla="*/ 146030 w 339159"/>
                <a:gd name="connsiteY108" fmla="*/ 2893 h 455749"/>
                <a:gd name="connsiteX109" fmla="*/ 143379 w 339159"/>
                <a:gd name="connsiteY109" fmla="*/ 2893 h 455749"/>
                <a:gd name="connsiteX110" fmla="*/ 143379 w 339159"/>
                <a:gd name="connsiteY110" fmla="*/ 243 h 455749"/>
                <a:gd name="connsiteX111" fmla="*/ 135432 w 339159"/>
                <a:gd name="connsiteY111" fmla="*/ 8192 h 455749"/>
                <a:gd name="connsiteX112" fmla="*/ 130136 w 339159"/>
                <a:gd name="connsiteY112" fmla="*/ 10841 h 455749"/>
                <a:gd name="connsiteX113" fmla="*/ 130136 w 339159"/>
                <a:gd name="connsiteY113" fmla="*/ 10841 h 455749"/>
                <a:gd name="connsiteX114" fmla="*/ 127485 w 339159"/>
                <a:gd name="connsiteY114" fmla="*/ 16141 h 455749"/>
                <a:gd name="connsiteX115" fmla="*/ 122181 w 339159"/>
                <a:gd name="connsiteY115" fmla="*/ 16141 h 455749"/>
                <a:gd name="connsiteX116" fmla="*/ 122181 w 339159"/>
                <a:gd name="connsiteY116" fmla="*/ 18791 h 455749"/>
                <a:gd name="connsiteX117" fmla="*/ 119538 w 339159"/>
                <a:gd name="connsiteY117" fmla="*/ 18791 h 455749"/>
                <a:gd name="connsiteX118" fmla="*/ 119538 w 339159"/>
                <a:gd name="connsiteY118" fmla="*/ 18791 h 455749"/>
                <a:gd name="connsiteX119" fmla="*/ 119538 w 339159"/>
                <a:gd name="connsiteY119" fmla="*/ 24090 h 455749"/>
                <a:gd name="connsiteX120" fmla="*/ 111582 w 339159"/>
                <a:gd name="connsiteY120" fmla="*/ 26740 h 455749"/>
                <a:gd name="connsiteX121" fmla="*/ 108939 w 339159"/>
                <a:gd name="connsiteY121" fmla="*/ 32040 h 455749"/>
                <a:gd name="connsiteX122" fmla="*/ 106287 w 339159"/>
                <a:gd name="connsiteY122" fmla="*/ 32040 h 455749"/>
                <a:gd name="connsiteX123" fmla="*/ 103635 w 339159"/>
                <a:gd name="connsiteY123" fmla="*/ 42639 h 455749"/>
                <a:gd name="connsiteX124" fmla="*/ 95689 w 339159"/>
                <a:gd name="connsiteY124" fmla="*/ 45288 h 455749"/>
                <a:gd name="connsiteX125" fmla="*/ 95689 w 339159"/>
                <a:gd name="connsiteY125" fmla="*/ 50587 h 455749"/>
                <a:gd name="connsiteX126" fmla="*/ 87742 w 339159"/>
                <a:gd name="connsiteY126" fmla="*/ 55887 h 455749"/>
                <a:gd name="connsiteX127" fmla="*/ 87742 w 339159"/>
                <a:gd name="connsiteY127" fmla="*/ 58537 h 455749"/>
                <a:gd name="connsiteX128" fmla="*/ 82438 w 339159"/>
                <a:gd name="connsiteY128" fmla="*/ 58537 h 455749"/>
                <a:gd name="connsiteX129" fmla="*/ 82438 w 339159"/>
                <a:gd name="connsiteY129" fmla="*/ 61186 h 455749"/>
                <a:gd name="connsiteX130" fmla="*/ 85090 w 339159"/>
                <a:gd name="connsiteY130" fmla="*/ 63836 h 455749"/>
                <a:gd name="connsiteX131" fmla="*/ 79786 w 339159"/>
                <a:gd name="connsiteY131" fmla="*/ 71785 h 455749"/>
                <a:gd name="connsiteX132" fmla="*/ 79786 w 339159"/>
                <a:gd name="connsiteY132" fmla="*/ 71785 h 455749"/>
                <a:gd name="connsiteX133" fmla="*/ 82438 w 339159"/>
                <a:gd name="connsiteY133" fmla="*/ 71785 h 455749"/>
                <a:gd name="connsiteX134" fmla="*/ 85090 w 339159"/>
                <a:gd name="connsiteY134" fmla="*/ 69135 h 455749"/>
                <a:gd name="connsiteX135" fmla="*/ 82438 w 339159"/>
                <a:gd name="connsiteY135" fmla="*/ 71785 h 455749"/>
                <a:gd name="connsiteX136" fmla="*/ 87742 w 339159"/>
                <a:gd name="connsiteY136" fmla="*/ 77084 h 455749"/>
                <a:gd name="connsiteX137" fmla="*/ 93037 w 339159"/>
                <a:gd name="connsiteY137" fmla="*/ 90333 h 455749"/>
                <a:gd name="connsiteX138" fmla="*/ 93037 w 339159"/>
                <a:gd name="connsiteY138" fmla="*/ 95632 h 455749"/>
                <a:gd name="connsiteX139" fmla="*/ 93037 w 339159"/>
                <a:gd name="connsiteY139" fmla="*/ 100932 h 455749"/>
                <a:gd name="connsiteX140" fmla="*/ 93037 w 339159"/>
                <a:gd name="connsiteY140" fmla="*/ 100932 h 455749"/>
                <a:gd name="connsiteX141" fmla="*/ 93037 w 339159"/>
                <a:gd name="connsiteY141" fmla="*/ 106231 h 455749"/>
                <a:gd name="connsiteX142" fmla="*/ 90385 w 339159"/>
                <a:gd name="connsiteY142" fmla="*/ 116830 h 455749"/>
                <a:gd name="connsiteX143" fmla="*/ 90385 w 339159"/>
                <a:gd name="connsiteY143" fmla="*/ 119480 h 455749"/>
                <a:gd name="connsiteX144" fmla="*/ 87742 w 339159"/>
                <a:gd name="connsiteY144" fmla="*/ 124779 h 455749"/>
                <a:gd name="connsiteX145" fmla="*/ 90385 w 339159"/>
                <a:gd name="connsiteY145" fmla="*/ 124779 h 455749"/>
                <a:gd name="connsiteX146" fmla="*/ 87742 w 339159"/>
                <a:gd name="connsiteY146" fmla="*/ 127428 h 455749"/>
                <a:gd name="connsiteX147" fmla="*/ 87742 w 339159"/>
                <a:gd name="connsiteY147" fmla="*/ 130078 h 455749"/>
                <a:gd name="connsiteX148" fmla="*/ 85090 w 339159"/>
                <a:gd name="connsiteY148" fmla="*/ 132728 h 455749"/>
                <a:gd name="connsiteX149" fmla="*/ 85090 w 339159"/>
                <a:gd name="connsiteY149" fmla="*/ 138027 h 455749"/>
                <a:gd name="connsiteX150" fmla="*/ 82438 w 339159"/>
                <a:gd name="connsiteY150" fmla="*/ 140677 h 455749"/>
                <a:gd name="connsiteX151" fmla="*/ 79786 w 339159"/>
                <a:gd name="connsiteY151" fmla="*/ 138027 h 455749"/>
                <a:gd name="connsiteX152" fmla="*/ 79786 w 339159"/>
                <a:gd name="connsiteY152" fmla="*/ 140677 h 455749"/>
                <a:gd name="connsiteX153" fmla="*/ 82438 w 339159"/>
                <a:gd name="connsiteY153" fmla="*/ 140677 h 455749"/>
                <a:gd name="connsiteX154" fmla="*/ 79786 w 339159"/>
                <a:gd name="connsiteY154" fmla="*/ 143327 h 455749"/>
                <a:gd name="connsiteX155" fmla="*/ 82438 w 339159"/>
                <a:gd name="connsiteY155" fmla="*/ 145977 h 455749"/>
                <a:gd name="connsiteX156" fmla="*/ 77143 w 339159"/>
                <a:gd name="connsiteY156" fmla="*/ 151276 h 455749"/>
                <a:gd name="connsiteX157" fmla="*/ 74491 w 339159"/>
                <a:gd name="connsiteY157" fmla="*/ 156575 h 455749"/>
                <a:gd name="connsiteX158" fmla="*/ 71839 w 339159"/>
                <a:gd name="connsiteY158" fmla="*/ 159225 h 455749"/>
                <a:gd name="connsiteX159" fmla="*/ 71839 w 339159"/>
                <a:gd name="connsiteY159" fmla="*/ 161875 h 455749"/>
                <a:gd name="connsiteX160" fmla="*/ 69188 w 339159"/>
                <a:gd name="connsiteY160" fmla="*/ 167174 h 455749"/>
                <a:gd name="connsiteX161" fmla="*/ 71839 w 339159"/>
                <a:gd name="connsiteY161" fmla="*/ 167174 h 455749"/>
                <a:gd name="connsiteX162" fmla="*/ 69188 w 339159"/>
                <a:gd name="connsiteY162" fmla="*/ 169824 h 455749"/>
                <a:gd name="connsiteX163" fmla="*/ 71839 w 339159"/>
                <a:gd name="connsiteY163" fmla="*/ 169824 h 455749"/>
                <a:gd name="connsiteX164" fmla="*/ 69188 w 339159"/>
                <a:gd name="connsiteY164" fmla="*/ 172473 h 455749"/>
                <a:gd name="connsiteX165" fmla="*/ 69188 w 339159"/>
                <a:gd name="connsiteY165" fmla="*/ 175124 h 455749"/>
                <a:gd name="connsiteX166" fmla="*/ 69188 w 339159"/>
                <a:gd name="connsiteY166" fmla="*/ 175124 h 455749"/>
                <a:gd name="connsiteX167" fmla="*/ 66544 w 339159"/>
                <a:gd name="connsiteY167" fmla="*/ 180423 h 455749"/>
                <a:gd name="connsiteX168" fmla="*/ 66544 w 339159"/>
                <a:gd name="connsiteY168" fmla="*/ 180423 h 455749"/>
                <a:gd name="connsiteX169" fmla="*/ 66544 w 339159"/>
                <a:gd name="connsiteY169" fmla="*/ 183072 h 455749"/>
                <a:gd name="connsiteX170" fmla="*/ 66544 w 339159"/>
                <a:gd name="connsiteY170" fmla="*/ 188372 h 455749"/>
                <a:gd name="connsiteX171" fmla="*/ 63892 w 339159"/>
                <a:gd name="connsiteY171" fmla="*/ 188372 h 455749"/>
                <a:gd name="connsiteX172" fmla="*/ 61240 w 339159"/>
                <a:gd name="connsiteY172" fmla="*/ 191022 h 455749"/>
                <a:gd name="connsiteX173" fmla="*/ 61240 w 339159"/>
                <a:gd name="connsiteY173" fmla="*/ 193671 h 455749"/>
                <a:gd name="connsiteX174" fmla="*/ 63892 w 339159"/>
                <a:gd name="connsiteY174" fmla="*/ 193671 h 455749"/>
                <a:gd name="connsiteX175" fmla="*/ 63892 w 339159"/>
                <a:gd name="connsiteY175" fmla="*/ 198970 h 455749"/>
                <a:gd name="connsiteX176" fmla="*/ 61240 w 339159"/>
                <a:gd name="connsiteY176" fmla="*/ 198970 h 455749"/>
                <a:gd name="connsiteX177" fmla="*/ 61240 w 339159"/>
                <a:gd name="connsiteY177" fmla="*/ 198970 h 455749"/>
                <a:gd name="connsiteX178" fmla="*/ 58589 w 339159"/>
                <a:gd name="connsiteY178" fmla="*/ 198970 h 455749"/>
                <a:gd name="connsiteX179" fmla="*/ 58589 w 339159"/>
                <a:gd name="connsiteY179" fmla="*/ 201620 h 455749"/>
                <a:gd name="connsiteX180" fmla="*/ 61240 w 339159"/>
                <a:gd name="connsiteY180" fmla="*/ 201620 h 455749"/>
                <a:gd name="connsiteX181" fmla="*/ 63892 w 339159"/>
                <a:gd name="connsiteY181" fmla="*/ 204270 h 455749"/>
                <a:gd name="connsiteX182" fmla="*/ 61240 w 339159"/>
                <a:gd name="connsiteY182" fmla="*/ 206920 h 455749"/>
                <a:gd name="connsiteX183" fmla="*/ 61240 w 339159"/>
                <a:gd name="connsiteY183" fmla="*/ 206920 h 455749"/>
                <a:gd name="connsiteX184" fmla="*/ 61240 w 339159"/>
                <a:gd name="connsiteY184" fmla="*/ 209569 h 455749"/>
                <a:gd name="connsiteX185" fmla="*/ 58589 w 339159"/>
                <a:gd name="connsiteY185" fmla="*/ 206920 h 455749"/>
                <a:gd name="connsiteX186" fmla="*/ 58589 w 339159"/>
                <a:gd name="connsiteY186" fmla="*/ 209569 h 455749"/>
                <a:gd name="connsiteX187" fmla="*/ 58589 w 339159"/>
                <a:gd name="connsiteY187" fmla="*/ 212219 h 455749"/>
                <a:gd name="connsiteX188" fmla="*/ 55945 w 339159"/>
                <a:gd name="connsiteY188" fmla="*/ 214868 h 455749"/>
                <a:gd name="connsiteX189" fmla="*/ 55945 w 339159"/>
                <a:gd name="connsiteY189" fmla="*/ 217519 h 455749"/>
                <a:gd name="connsiteX190" fmla="*/ 55945 w 339159"/>
                <a:gd name="connsiteY190" fmla="*/ 220168 h 455749"/>
                <a:gd name="connsiteX191" fmla="*/ 58589 w 339159"/>
                <a:gd name="connsiteY191" fmla="*/ 220168 h 455749"/>
                <a:gd name="connsiteX192" fmla="*/ 55945 w 339159"/>
                <a:gd name="connsiteY192" fmla="*/ 222818 h 455749"/>
                <a:gd name="connsiteX193" fmla="*/ 58589 w 339159"/>
                <a:gd name="connsiteY193" fmla="*/ 225467 h 455749"/>
                <a:gd name="connsiteX194" fmla="*/ 55945 w 339159"/>
                <a:gd name="connsiteY194" fmla="*/ 228117 h 455749"/>
                <a:gd name="connsiteX195" fmla="*/ 58589 w 339159"/>
                <a:gd name="connsiteY195" fmla="*/ 230767 h 455749"/>
                <a:gd name="connsiteX196" fmla="*/ 55945 w 339159"/>
                <a:gd name="connsiteY196" fmla="*/ 230767 h 455749"/>
                <a:gd name="connsiteX197" fmla="*/ 58589 w 339159"/>
                <a:gd name="connsiteY197" fmla="*/ 230767 h 455749"/>
                <a:gd name="connsiteX198" fmla="*/ 55945 w 339159"/>
                <a:gd name="connsiteY198" fmla="*/ 233417 h 455749"/>
                <a:gd name="connsiteX199" fmla="*/ 55945 w 339159"/>
                <a:gd name="connsiteY199" fmla="*/ 236067 h 455749"/>
                <a:gd name="connsiteX200" fmla="*/ 58589 w 339159"/>
                <a:gd name="connsiteY200" fmla="*/ 238716 h 455749"/>
                <a:gd name="connsiteX201" fmla="*/ 58589 w 339159"/>
                <a:gd name="connsiteY201" fmla="*/ 241366 h 455749"/>
                <a:gd name="connsiteX202" fmla="*/ 58589 w 339159"/>
                <a:gd name="connsiteY202" fmla="*/ 244015 h 455749"/>
                <a:gd name="connsiteX203" fmla="*/ 61240 w 339159"/>
                <a:gd name="connsiteY203" fmla="*/ 244015 h 455749"/>
                <a:gd name="connsiteX204" fmla="*/ 58589 w 339159"/>
                <a:gd name="connsiteY204" fmla="*/ 246665 h 455749"/>
                <a:gd name="connsiteX205" fmla="*/ 55945 w 339159"/>
                <a:gd name="connsiteY205" fmla="*/ 249315 h 455749"/>
                <a:gd name="connsiteX206" fmla="*/ 58589 w 339159"/>
                <a:gd name="connsiteY206" fmla="*/ 249315 h 455749"/>
                <a:gd name="connsiteX207" fmla="*/ 58589 w 339159"/>
                <a:gd name="connsiteY207" fmla="*/ 249315 h 455749"/>
                <a:gd name="connsiteX208" fmla="*/ 58589 w 339159"/>
                <a:gd name="connsiteY208" fmla="*/ 251965 h 455749"/>
                <a:gd name="connsiteX209" fmla="*/ 61240 w 339159"/>
                <a:gd name="connsiteY209" fmla="*/ 257264 h 455749"/>
                <a:gd name="connsiteX210" fmla="*/ 61240 w 339159"/>
                <a:gd name="connsiteY210" fmla="*/ 259913 h 455749"/>
                <a:gd name="connsiteX211" fmla="*/ 61240 w 339159"/>
                <a:gd name="connsiteY211" fmla="*/ 259913 h 455749"/>
                <a:gd name="connsiteX212" fmla="*/ 61240 w 339159"/>
                <a:gd name="connsiteY212" fmla="*/ 265213 h 455749"/>
                <a:gd name="connsiteX213" fmla="*/ 61240 w 339159"/>
                <a:gd name="connsiteY213" fmla="*/ 267863 h 455749"/>
                <a:gd name="connsiteX214" fmla="*/ 63892 w 339159"/>
                <a:gd name="connsiteY214" fmla="*/ 267863 h 455749"/>
                <a:gd name="connsiteX215" fmla="*/ 66544 w 339159"/>
                <a:gd name="connsiteY215" fmla="*/ 273162 h 455749"/>
                <a:gd name="connsiteX216" fmla="*/ 71839 w 339159"/>
                <a:gd name="connsiteY216" fmla="*/ 291710 h 455749"/>
                <a:gd name="connsiteX217" fmla="*/ 71839 w 339159"/>
                <a:gd name="connsiteY217" fmla="*/ 294360 h 455749"/>
                <a:gd name="connsiteX218" fmla="*/ 69188 w 339159"/>
                <a:gd name="connsiteY218" fmla="*/ 299659 h 455749"/>
                <a:gd name="connsiteX219" fmla="*/ 69188 w 339159"/>
                <a:gd name="connsiteY219" fmla="*/ 302309 h 455749"/>
                <a:gd name="connsiteX220" fmla="*/ 66544 w 339159"/>
                <a:gd name="connsiteY220" fmla="*/ 307609 h 455749"/>
                <a:gd name="connsiteX221" fmla="*/ 69188 w 339159"/>
                <a:gd name="connsiteY221" fmla="*/ 315557 h 455749"/>
                <a:gd name="connsiteX222" fmla="*/ 66544 w 339159"/>
                <a:gd name="connsiteY222" fmla="*/ 318207 h 455749"/>
                <a:gd name="connsiteX223" fmla="*/ 66544 w 339159"/>
                <a:gd name="connsiteY223" fmla="*/ 326156 h 455749"/>
                <a:gd name="connsiteX224" fmla="*/ 66544 w 339159"/>
                <a:gd name="connsiteY224" fmla="*/ 331455 h 455749"/>
                <a:gd name="connsiteX225" fmla="*/ 63892 w 339159"/>
                <a:gd name="connsiteY225" fmla="*/ 334105 h 455749"/>
                <a:gd name="connsiteX226" fmla="*/ 63892 w 339159"/>
                <a:gd name="connsiteY226" fmla="*/ 339405 h 455749"/>
                <a:gd name="connsiteX227" fmla="*/ 61240 w 339159"/>
                <a:gd name="connsiteY227" fmla="*/ 350004 h 455749"/>
                <a:gd name="connsiteX228" fmla="*/ 53294 w 339159"/>
                <a:gd name="connsiteY228" fmla="*/ 352653 h 455749"/>
                <a:gd name="connsiteX229" fmla="*/ 55945 w 339159"/>
                <a:gd name="connsiteY229" fmla="*/ 357952 h 455749"/>
                <a:gd name="connsiteX230" fmla="*/ 53294 w 339159"/>
                <a:gd name="connsiteY230" fmla="*/ 357952 h 455749"/>
                <a:gd name="connsiteX231" fmla="*/ 53294 w 339159"/>
                <a:gd name="connsiteY231" fmla="*/ 360604 h 455749"/>
                <a:gd name="connsiteX232" fmla="*/ 53294 w 339159"/>
                <a:gd name="connsiteY232" fmla="*/ 360604 h 455749"/>
                <a:gd name="connsiteX233" fmla="*/ 50642 w 339159"/>
                <a:gd name="connsiteY233" fmla="*/ 365899 h 455749"/>
                <a:gd name="connsiteX234" fmla="*/ 50642 w 339159"/>
                <a:gd name="connsiteY234" fmla="*/ 379150 h 455749"/>
                <a:gd name="connsiteX235" fmla="*/ 50642 w 339159"/>
                <a:gd name="connsiteY235" fmla="*/ 384453 h 455749"/>
                <a:gd name="connsiteX236" fmla="*/ 47990 w 339159"/>
                <a:gd name="connsiteY236" fmla="*/ 395052 h 455749"/>
                <a:gd name="connsiteX237" fmla="*/ 32096 w 339159"/>
                <a:gd name="connsiteY237" fmla="*/ 402999 h 455749"/>
                <a:gd name="connsiteX238" fmla="*/ 26793 w 339159"/>
                <a:gd name="connsiteY238" fmla="*/ 421545 h 455749"/>
                <a:gd name="connsiteX239" fmla="*/ 18846 w 339159"/>
                <a:gd name="connsiteY239" fmla="*/ 426848 h 455749"/>
                <a:gd name="connsiteX240" fmla="*/ 10899 w 339159"/>
                <a:gd name="connsiteY240" fmla="*/ 442742 h 455749"/>
                <a:gd name="connsiteX241" fmla="*/ 8247 w 339159"/>
                <a:gd name="connsiteY241" fmla="*/ 445394 h 455749"/>
                <a:gd name="connsiteX242" fmla="*/ 300 w 339159"/>
                <a:gd name="connsiteY242" fmla="*/ 455993 h 4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339159" h="455749">
                  <a:moveTo>
                    <a:pt x="300" y="455993"/>
                  </a:moveTo>
                  <a:lnTo>
                    <a:pt x="135432" y="455993"/>
                  </a:lnTo>
                  <a:lnTo>
                    <a:pt x="135432" y="448046"/>
                  </a:lnTo>
                  <a:lnTo>
                    <a:pt x="307663" y="448046"/>
                  </a:lnTo>
                  <a:lnTo>
                    <a:pt x="310315" y="445394"/>
                  </a:lnTo>
                  <a:lnTo>
                    <a:pt x="310315" y="434795"/>
                  </a:lnTo>
                  <a:lnTo>
                    <a:pt x="315610" y="432143"/>
                  </a:lnTo>
                  <a:lnTo>
                    <a:pt x="312958" y="429492"/>
                  </a:lnTo>
                  <a:lnTo>
                    <a:pt x="312958" y="424196"/>
                  </a:lnTo>
                  <a:lnTo>
                    <a:pt x="305011" y="421545"/>
                  </a:lnTo>
                  <a:lnTo>
                    <a:pt x="305011" y="418893"/>
                  </a:lnTo>
                  <a:lnTo>
                    <a:pt x="302360" y="408294"/>
                  </a:lnTo>
                  <a:lnTo>
                    <a:pt x="305011" y="408294"/>
                  </a:lnTo>
                  <a:lnTo>
                    <a:pt x="302360" y="397695"/>
                  </a:lnTo>
                  <a:lnTo>
                    <a:pt x="305011" y="395052"/>
                  </a:lnTo>
                  <a:lnTo>
                    <a:pt x="305011" y="381801"/>
                  </a:lnTo>
                  <a:lnTo>
                    <a:pt x="307663" y="381801"/>
                  </a:lnTo>
                  <a:lnTo>
                    <a:pt x="307663" y="363256"/>
                  </a:lnTo>
                  <a:lnTo>
                    <a:pt x="315610" y="363256"/>
                  </a:lnTo>
                  <a:lnTo>
                    <a:pt x="315610" y="347353"/>
                  </a:lnTo>
                  <a:lnTo>
                    <a:pt x="320914" y="347353"/>
                  </a:lnTo>
                  <a:lnTo>
                    <a:pt x="320914" y="318207"/>
                  </a:lnTo>
                  <a:lnTo>
                    <a:pt x="323557" y="312908"/>
                  </a:lnTo>
                  <a:lnTo>
                    <a:pt x="320914" y="281111"/>
                  </a:lnTo>
                  <a:lnTo>
                    <a:pt x="307663" y="283761"/>
                  </a:lnTo>
                  <a:lnTo>
                    <a:pt x="307663" y="278462"/>
                  </a:lnTo>
                  <a:lnTo>
                    <a:pt x="283814" y="278462"/>
                  </a:lnTo>
                  <a:lnTo>
                    <a:pt x="283814" y="275812"/>
                  </a:lnTo>
                  <a:lnTo>
                    <a:pt x="278519" y="275812"/>
                  </a:lnTo>
                  <a:lnTo>
                    <a:pt x="278519" y="273162"/>
                  </a:lnTo>
                  <a:lnTo>
                    <a:pt x="273215" y="273162"/>
                  </a:lnTo>
                  <a:lnTo>
                    <a:pt x="273215" y="254614"/>
                  </a:lnTo>
                  <a:lnTo>
                    <a:pt x="270563" y="254614"/>
                  </a:lnTo>
                  <a:lnTo>
                    <a:pt x="270563" y="246665"/>
                  </a:lnTo>
                  <a:lnTo>
                    <a:pt x="267920" y="246665"/>
                  </a:lnTo>
                  <a:lnTo>
                    <a:pt x="267920" y="238716"/>
                  </a:lnTo>
                  <a:lnTo>
                    <a:pt x="273215" y="236067"/>
                  </a:lnTo>
                  <a:lnTo>
                    <a:pt x="273215" y="225467"/>
                  </a:lnTo>
                  <a:lnTo>
                    <a:pt x="275867" y="225467"/>
                  </a:lnTo>
                  <a:lnTo>
                    <a:pt x="275867" y="220168"/>
                  </a:lnTo>
                  <a:lnTo>
                    <a:pt x="278519" y="220168"/>
                  </a:lnTo>
                  <a:lnTo>
                    <a:pt x="278519" y="212219"/>
                  </a:lnTo>
                  <a:lnTo>
                    <a:pt x="281162" y="212219"/>
                  </a:lnTo>
                  <a:lnTo>
                    <a:pt x="281162" y="206920"/>
                  </a:lnTo>
                  <a:lnTo>
                    <a:pt x="283814" y="206920"/>
                  </a:lnTo>
                  <a:lnTo>
                    <a:pt x="283814" y="191022"/>
                  </a:lnTo>
                  <a:lnTo>
                    <a:pt x="289118" y="191022"/>
                  </a:lnTo>
                  <a:lnTo>
                    <a:pt x="289118" y="175124"/>
                  </a:lnTo>
                  <a:lnTo>
                    <a:pt x="286466" y="175124"/>
                  </a:lnTo>
                  <a:lnTo>
                    <a:pt x="286466" y="169824"/>
                  </a:lnTo>
                  <a:lnTo>
                    <a:pt x="283814" y="169824"/>
                  </a:lnTo>
                  <a:lnTo>
                    <a:pt x="283814" y="164525"/>
                  </a:lnTo>
                  <a:lnTo>
                    <a:pt x="281162" y="164525"/>
                  </a:lnTo>
                  <a:lnTo>
                    <a:pt x="281162" y="159225"/>
                  </a:lnTo>
                  <a:lnTo>
                    <a:pt x="278519" y="159225"/>
                  </a:lnTo>
                  <a:lnTo>
                    <a:pt x="275867" y="151276"/>
                  </a:lnTo>
                  <a:lnTo>
                    <a:pt x="267920" y="151276"/>
                  </a:lnTo>
                  <a:lnTo>
                    <a:pt x="267920" y="138027"/>
                  </a:lnTo>
                  <a:lnTo>
                    <a:pt x="265268" y="138027"/>
                  </a:lnTo>
                  <a:lnTo>
                    <a:pt x="265268" y="122129"/>
                  </a:lnTo>
                  <a:lnTo>
                    <a:pt x="262617" y="122129"/>
                  </a:lnTo>
                  <a:lnTo>
                    <a:pt x="262617" y="116830"/>
                  </a:lnTo>
                  <a:lnTo>
                    <a:pt x="262617" y="114180"/>
                  </a:lnTo>
                  <a:lnTo>
                    <a:pt x="265268" y="114180"/>
                  </a:lnTo>
                  <a:lnTo>
                    <a:pt x="265268" y="111530"/>
                  </a:lnTo>
                  <a:lnTo>
                    <a:pt x="270563" y="111530"/>
                  </a:lnTo>
                  <a:lnTo>
                    <a:pt x="270563" y="106231"/>
                  </a:lnTo>
                  <a:lnTo>
                    <a:pt x="273215" y="106231"/>
                  </a:lnTo>
                  <a:lnTo>
                    <a:pt x="273215" y="95632"/>
                  </a:lnTo>
                  <a:lnTo>
                    <a:pt x="275867" y="95632"/>
                  </a:lnTo>
                  <a:lnTo>
                    <a:pt x="275867" y="92982"/>
                  </a:lnTo>
                  <a:lnTo>
                    <a:pt x="278519" y="92982"/>
                  </a:lnTo>
                  <a:lnTo>
                    <a:pt x="278519" y="90333"/>
                  </a:lnTo>
                  <a:lnTo>
                    <a:pt x="281162" y="90333"/>
                  </a:lnTo>
                  <a:lnTo>
                    <a:pt x="281162" y="87683"/>
                  </a:lnTo>
                  <a:lnTo>
                    <a:pt x="286466" y="85033"/>
                  </a:lnTo>
                  <a:lnTo>
                    <a:pt x="286466" y="87683"/>
                  </a:lnTo>
                  <a:lnTo>
                    <a:pt x="294413" y="87683"/>
                  </a:lnTo>
                  <a:lnTo>
                    <a:pt x="294413" y="82383"/>
                  </a:lnTo>
                  <a:lnTo>
                    <a:pt x="297064" y="82383"/>
                  </a:lnTo>
                  <a:lnTo>
                    <a:pt x="297064" y="69135"/>
                  </a:lnTo>
                  <a:lnTo>
                    <a:pt x="299716" y="69135"/>
                  </a:lnTo>
                  <a:lnTo>
                    <a:pt x="299716" y="63836"/>
                  </a:lnTo>
                  <a:lnTo>
                    <a:pt x="302360" y="63836"/>
                  </a:lnTo>
                  <a:lnTo>
                    <a:pt x="299716" y="61186"/>
                  </a:lnTo>
                  <a:lnTo>
                    <a:pt x="305011" y="61186"/>
                  </a:lnTo>
                  <a:lnTo>
                    <a:pt x="305011" y="50587"/>
                  </a:lnTo>
                  <a:lnTo>
                    <a:pt x="315610" y="53237"/>
                  </a:lnTo>
                  <a:lnTo>
                    <a:pt x="315610" y="50587"/>
                  </a:lnTo>
                  <a:lnTo>
                    <a:pt x="320914" y="50587"/>
                  </a:lnTo>
                  <a:lnTo>
                    <a:pt x="320914" y="45288"/>
                  </a:lnTo>
                  <a:lnTo>
                    <a:pt x="326209" y="45288"/>
                  </a:lnTo>
                  <a:lnTo>
                    <a:pt x="326209" y="42639"/>
                  </a:lnTo>
                  <a:lnTo>
                    <a:pt x="331512" y="42639"/>
                  </a:lnTo>
                  <a:lnTo>
                    <a:pt x="328861" y="39988"/>
                  </a:lnTo>
                  <a:lnTo>
                    <a:pt x="334156" y="39988"/>
                  </a:lnTo>
                  <a:lnTo>
                    <a:pt x="334156" y="37339"/>
                  </a:lnTo>
                  <a:lnTo>
                    <a:pt x="339459" y="37339"/>
                  </a:lnTo>
                  <a:lnTo>
                    <a:pt x="339459" y="34689"/>
                  </a:lnTo>
                  <a:lnTo>
                    <a:pt x="267920" y="34689"/>
                  </a:lnTo>
                  <a:lnTo>
                    <a:pt x="267920" y="29390"/>
                  </a:lnTo>
                  <a:lnTo>
                    <a:pt x="252018" y="29390"/>
                  </a:lnTo>
                  <a:lnTo>
                    <a:pt x="252018" y="18791"/>
                  </a:lnTo>
                  <a:lnTo>
                    <a:pt x="185774" y="18791"/>
                  </a:lnTo>
                  <a:lnTo>
                    <a:pt x="185774" y="8192"/>
                  </a:lnTo>
                  <a:lnTo>
                    <a:pt x="148682" y="8192"/>
                  </a:lnTo>
                  <a:lnTo>
                    <a:pt x="148682" y="5542"/>
                  </a:lnTo>
                  <a:lnTo>
                    <a:pt x="146030" y="5542"/>
                  </a:lnTo>
                  <a:lnTo>
                    <a:pt x="146030" y="2893"/>
                  </a:lnTo>
                  <a:lnTo>
                    <a:pt x="143379" y="2893"/>
                  </a:lnTo>
                  <a:lnTo>
                    <a:pt x="143379" y="243"/>
                  </a:lnTo>
                  <a:lnTo>
                    <a:pt x="135432" y="8192"/>
                  </a:lnTo>
                  <a:lnTo>
                    <a:pt x="130136" y="10841"/>
                  </a:lnTo>
                  <a:lnTo>
                    <a:pt x="130136" y="10841"/>
                  </a:lnTo>
                  <a:lnTo>
                    <a:pt x="127485" y="16141"/>
                  </a:lnTo>
                  <a:lnTo>
                    <a:pt x="122181" y="16141"/>
                  </a:lnTo>
                  <a:lnTo>
                    <a:pt x="122181" y="18791"/>
                  </a:lnTo>
                  <a:lnTo>
                    <a:pt x="119538" y="18791"/>
                  </a:lnTo>
                  <a:lnTo>
                    <a:pt x="119538" y="18791"/>
                  </a:lnTo>
                  <a:lnTo>
                    <a:pt x="119538" y="24090"/>
                  </a:lnTo>
                  <a:lnTo>
                    <a:pt x="111582" y="26740"/>
                  </a:lnTo>
                  <a:lnTo>
                    <a:pt x="108939" y="32040"/>
                  </a:lnTo>
                  <a:lnTo>
                    <a:pt x="106287" y="32040"/>
                  </a:lnTo>
                  <a:lnTo>
                    <a:pt x="103635" y="42639"/>
                  </a:lnTo>
                  <a:lnTo>
                    <a:pt x="95689" y="45288"/>
                  </a:lnTo>
                  <a:lnTo>
                    <a:pt x="95689" y="50587"/>
                  </a:lnTo>
                  <a:lnTo>
                    <a:pt x="87742" y="55887"/>
                  </a:lnTo>
                  <a:lnTo>
                    <a:pt x="87742" y="58537"/>
                  </a:lnTo>
                  <a:lnTo>
                    <a:pt x="82438" y="58537"/>
                  </a:lnTo>
                  <a:lnTo>
                    <a:pt x="82438" y="61186"/>
                  </a:lnTo>
                  <a:lnTo>
                    <a:pt x="85090" y="63836"/>
                  </a:lnTo>
                  <a:lnTo>
                    <a:pt x="79786" y="71785"/>
                  </a:lnTo>
                  <a:lnTo>
                    <a:pt x="79786" y="71785"/>
                  </a:lnTo>
                  <a:lnTo>
                    <a:pt x="82438" y="71785"/>
                  </a:lnTo>
                  <a:lnTo>
                    <a:pt x="85090" y="69135"/>
                  </a:lnTo>
                  <a:lnTo>
                    <a:pt x="82438" y="71785"/>
                  </a:lnTo>
                  <a:lnTo>
                    <a:pt x="87742" y="77084"/>
                  </a:lnTo>
                  <a:lnTo>
                    <a:pt x="93037" y="90333"/>
                  </a:lnTo>
                  <a:lnTo>
                    <a:pt x="93037" y="95632"/>
                  </a:lnTo>
                  <a:lnTo>
                    <a:pt x="93037" y="100932"/>
                  </a:lnTo>
                  <a:lnTo>
                    <a:pt x="93037" y="100932"/>
                  </a:lnTo>
                  <a:lnTo>
                    <a:pt x="93037" y="106231"/>
                  </a:lnTo>
                  <a:lnTo>
                    <a:pt x="90385" y="116830"/>
                  </a:lnTo>
                  <a:lnTo>
                    <a:pt x="90385" y="119480"/>
                  </a:lnTo>
                  <a:lnTo>
                    <a:pt x="87742" y="124779"/>
                  </a:lnTo>
                  <a:lnTo>
                    <a:pt x="90385" y="124779"/>
                  </a:lnTo>
                  <a:lnTo>
                    <a:pt x="87742" y="127428"/>
                  </a:lnTo>
                  <a:lnTo>
                    <a:pt x="87742" y="130078"/>
                  </a:lnTo>
                  <a:lnTo>
                    <a:pt x="85090" y="132728"/>
                  </a:lnTo>
                  <a:lnTo>
                    <a:pt x="85090" y="138027"/>
                  </a:lnTo>
                  <a:lnTo>
                    <a:pt x="82438" y="140677"/>
                  </a:lnTo>
                  <a:lnTo>
                    <a:pt x="79786" y="138027"/>
                  </a:lnTo>
                  <a:lnTo>
                    <a:pt x="79786" y="140677"/>
                  </a:lnTo>
                  <a:lnTo>
                    <a:pt x="82438" y="140677"/>
                  </a:lnTo>
                  <a:lnTo>
                    <a:pt x="79786" y="143327"/>
                  </a:lnTo>
                  <a:lnTo>
                    <a:pt x="82438" y="145977"/>
                  </a:lnTo>
                  <a:lnTo>
                    <a:pt x="77143" y="151276"/>
                  </a:lnTo>
                  <a:lnTo>
                    <a:pt x="74491" y="156575"/>
                  </a:lnTo>
                  <a:lnTo>
                    <a:pt x="71839" y="159225"/>
                  </a:lnTo>
                  <a:lnTo>
                    <a:pt x="71839" y="161875"/>
                  </a:lnTo>
                  <a:lnTo>
                    <a:pt x="69188" y="167174"/>
                  </a:lnTo>
                  <a:lnTo>
                    <a:pt x="71839" y="167174"/>
                  </a:lnTo>
                  <a:lnTo>
                    <a:pt x="69188" y="169824"/>
                  </a:lnTo>
                  <a:lnTo>
                    <a:pt x="71839" y="169824"/>
                  </a:lnTo>
                  <a:lnTo>
                    <a:pt x="69188" y="172473"/>
                  </a:lnTo>
                  <a:lnTo>
                    <a:pt x="69188" y="175124"/>
                  </a:lnTo>
                  <a:lnTo>
                    <a:pt x="69188" y="175124"/>
                  </a:lnTo>
                  <a:lnTo>
                    <a:pt x="66544" y="180423"/>
                  </a:lnTo>
                  <a:lnTo>
                    <a:pt x="66544" y="180423"/>
                  </a:lnTo>
                  <a:lnTo>
                    <a:pt x="66544" y="183072"/>
                  </a:lnTo>
                  <a:lnTo>
                    <a:pt x="66544" y="188372"/>
                  </a:lnTo>
                  <a:lnTo>
                    <a:pt x="63892" y="188372"/>
                  </a:lnTo>
                  <a:lnTo>
                    <a:pt x="61240" y="191022"/>
                  </a:lnTo>
                  <a:lnTo>
                    <a:pt x="61240" y="193671"/>
                  </a:lnTo>
                  <a:lnTo>
                    <a:pt x="63892" y="193671"/>
                  </a:lnTo>
                  <a:lnTo>
                    <a:pt x="63892" y="198970"/>
                  </a:lnTo>
                  <a:lnTo>
                    <a:pt x="61240" y="198970"/>
                  </a:lnTo>
                  <a:lnTo>
                    <a:pt x="61240" y="198970"/>
                  </a:lnTo>
                  <a:lnTo>
                    <a:pt x="58589" y="198970"/>
                  </a:lnTo>
                  <a:lnTo>
                    <a:pt x="58589" y="201620"/>
                  </a:lnTo>
                  <a:lnTo>
                    <a:pt x="61240" y="201620"/>
                  </a:lnTo>
                  <a:lnTo>
                    <a:pt x="63892" y="204270"/>
                  </a:lnTo>
                  <a:lnTo>
                    <a:pt x="61240" y="206920"/>
                  </a:lnTo>
                  <a:lnTo>
                    <a:pt x="61240" y="206920"/>
                  </a:lnTo>
                  <a:lnTo>
                    <a:pt x="61240" y="209569"/>
                  </a:lnTo>
                  <a:lnTo>
                    <a:pt x="58589" y="206920"/>
                  </a:lnTo>
                  <a:lnTo>
                    <a:pt x="58589" y="209569"/>
                  </a:lnTo>
                  <a:lnTo>
                    <a:pt x="58589" y="212219"/>
                  </a:lnTo>
                  <a:lnTo>
                    <a:pt x="55945" y="214868"/>
                  </a:lnTo>
                  <a:lnTo>
                    <a:pt x="55945" y="217519"/>
                  </a:lnTo>
                  <a:lnTo>
                    <a:pt x="55945" y="220168"/>
                  </a:lnTo>
                  <a:lnTo>
                    <a:pt x="58589" y="220168"/>
                  </a:lnTo>
                  <a:lnTo>
                    <a:pt x="55945" y="222818"/>
                  </a:lnTo>
                  <a:lnTo>
                    <a:pt x="58589" y="225467"/>
                  </a:lnTo>
                  <a:lnTo>
                    <a:pt x="55945" y="228117"/>
                  </a:lnTo>
                  <a:lnTo>
                    <a:pt x="58589" y="230767"/>
                  </a:lnTo>
                  <a:lnTo>
                    <a:pt x="55945" y="230767"/>
                  </a:lnTo>
                  <a:lnTo>
                    <a:pt x="58589" y="230767"/>
                  </a:lnTo>
                  <a:lnTo>
                    <a:pt x="55945" y="233417"/>
                  </a:lnTo>
                  <a:lnTo>
                    <a:pt x="55945" y="236067"/>
                  </a:lnTo>
                  <a:lnTo>
                    <a:pt x="58589" y="238716"/>
                  </a:lnTo>
                  <a:lnTo>
                    <a:pt x="58589" y="241366"/>
                  </a:lnTo>
                  <a:lnTo>
                    <a:pt x="58589" y="244015"/>
                  </a:lnTo>
                  <a:lnTo>
                    <a:pt x="61240" y="244015"/>
                  </a:lnTo>
                  <a:lnTo>
                    <a:pt x="58589" y="246665"/>
                  </a:lnTo>
                  <a:lnTo>
                    <a:pt x="55945" y="249315"/>
                  </a:lnTo>
                  <a:lnTo>
                    <a:pt x="58589" y="249315"/>
                  </a:lnTo>
                  <a:lnTo>
                    <a:pt x="58589" y="249315"/>
                  </a:lnTo>
                  <a:lnTo>
                    <a:pt x="58589" y="251965"/>
                  </a:lnTo>
                  <a:lnTo>
                    <a:pt x="61240" y="257264"/>
                  </a:lnTo>
                  <a:lnTo>
                    <a:pt x="61240" y="259913"/>
                  </a:lnTo>
                  <a:lnTo>
                    <a:pt x="61240" y="259913"/>
                  </a:lnTo>
                  <a:lnTo>
                    <a:pt x="61240" y="265213"/>
                  </a:lnTo>
                  <a:lnTo>
                    <a:pt x="61240" y="267863"/>
                  </a:lnTo>
                  <a:lnTo>
                    <a:pt x="63892" y="267863"/>
                  </a:lnTo>
                  <a:lnTo>
                    <a:pt x="66544" y="273162"/>
                  </a:lnTo>
                  <a:lnTo>
                    <a:pt x="71839" y="291710"/>
                  </a:lnTo>
                  <a:lnTo>
                    <a:pt x="71839" y="294360"/>
                  </a:lnTo>
                  <a:lnTo>
                    <a:pt x="69188" y="299659"/>
                  </a:lnTo>
                  <a:lnTo>
                    <a:pt x="69188" y="302309"/>
                  </a:lnTo>
                  <a:lnTo>
                    <a:pt x="66544" y="307609"/>
                  </a:lnTo>
                  <a:lnTo>
                    <a:pt x="69188" y="315557"/>
                  </a:lnTo>
                  <a:lnTo>
                    <a:pt x="66544" y="318207"/>
                  </a:lnTo>
                  <a:lnTo>
                    <a:pt x="66544" y="326156"/>
                  </a:lnTo>
                  <a:lnTo>
                    <a:pt x="66544" y="331455"/>
                  </a:lnTo>
                  <a:lnTo>
                    <a:pt x="63892" y="334105"/>
                  </a:lnTo>
                  <a:lnTo>
                    <a:pt x="63892" y="339405"/>
                  </a:lnTo>
                  <a:lnTo>
                    <a:pt x="61240" y="350004"/>
                  </a:lnTo>
                  <a:lnTo>
                    <a:pt x="53294" y="352653"/>
                  </a:lnTo>
                  <a:lnTo>
                    <a:pt x="55945" y="357952"/>
                  </a:lnTo>
                  <a:lnTo>
                    <a:pt x="53294" y="357952"/>
                  </a:lnTo>
                  <a:lnTo>
                    <a:pt x="53294" y="360604"/>
                  </a:lnTo>
                  <a:lnTo>
                    <a:pt x="53294" y="360604"/>
                  </a:lnTo>
                  <a:lnTo>
                    <a:pt x="50642" y="365899"/>
                  </a:lnTo>
                  <a:lnTo>
                    <a:pt x="50642" y="379150"/>
                  </a:lnTo>
                  <a:lnTo>
                    <a:pt x="50642" y="384453"/>
                  </a:lnTo>
                  <a:lnTo>
                    <a:pt x="47990" y="395052"/>
                  </a:lnTo>
                  <a:lnTo>
                    <a:pt x="32096" y="402999"/>
                  </a:lnTo>
                  <a:lnTo>
                    <a:pt x="26793" y="421545"/>
                  </a:lnTo>
                  <a:lnTo>
                    <a:pt x="18846" y="426848"/>
                  </a:lnTo>
                  <a:lnTo>
                    <a:pt x="10899" y="442742"/>
                  </a:lnTo>
                  <a:lnTo>
                    <a:pt x="8247" y="445394"/>
                  </a:lnTo>
                  <a:lnTo>
                    <a:pt x="300" y="455993"/>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ndParaRPr>
            </a:p>
          </p:txBody>
        </p:sp>
        <p:sp>
          <p:nvSpPr>
            <p:cNvPr id="41" name="Freeform: Shape 40">
              <a:extLst>
                <a:ext uri="{FF2B5EF4-FFF2-40B4-BE49-F238E27FC236}">
                  <a16:creationId xmlns:a16="http://schemas.microsoft.com/office/drawing/2014/main" id="{98817EA0-7494-7406-D10F-958F221BE297}"/>
                </a:ext>
              </a:extLst>
            </p:cNvPr>
            <p:cNvSpPr/>
            <p:nvPr/>
          </p:nvSpPr>
          <p:spPr>
            <a:xfrm flipV="1">
              <a:off x="4817285" y="1744108"/>
              <a:ext cx="209322" cy="235823"/>
            </a:xfrm>
            <a:custGeom>
              <a:avLst/>
              <a:gdLst>
                <a:gd name="connsiteX0" fmla="*/ 209623 w 209322"/>
                <a:gd name="connsiteY0" fmla="*/ 235859 h 235823"/>
                <a:gd name="connsiteX1" fmla="*/ 209623 w 209322"/>
                <a:gd name="connsiteY1" fmla="*/ 233216 h 235823"/>
                <a:gd name="connsiteX2" fmla="*/ 201676 w 209322"/>
                <a:gd name="connsiteY2" fmla="*/ 230564 h 235823"/>
                <a:gd name="connsiteX3" fmla="*/ 204328 w 209322"/>
                <a:gd name="connsiteY3" fmla="*/ 219965 h 235823"/>
                <a:gd name="connsiteX4" fmla="*/ 199024 w 209322"/>
                <a:gd name="connsiteY4" fmla="*/ 209367 h 235823"/>
                <a:gd name="connsiteX5" fmla="*/ 199024 w 209322"/>
                <a:gd name="connsiteY5" fmla="*/ 204063 h 235823"/>
                <a:gd name="connsiteX6" fmla="*/ 196381 w 209322"/>
                <a:gd name="connsiteY6" fmla="*/ 201420 h 235823"/>
                <a:gd name="connsiteX7" fmla="*/ 191077 w 209322"/>
                <a:gd name="connsiteY7" fmla="*/ 198768 h 235823"/>
                <a:gd name="connsiteX8" fmla="*/ 188425 w 209322"/>
                <a:gd name="connsiteY8" fmla="*/ 201420 h 235823"/>
                <a:gd name="connsiteX9" fmla="*/ 183130 w 209322"/>
                <a:gd name="connsiteY9" fmla="*/ 190821 h 235823"/>
                <a:gd name="connsiteX10" fmla="*/ 180478 w 209322"/>
                <a:gd name="connsiteY10" fmla="*/ 190821 h 235823"/>
                <a:gd name="connsiteX11" fmla="*/ 177827 w 209322"/>
                <a:gd name="connsiteY11" fmla="*/ 193464 h 235823"/>
                <a:gd name="connsiteX12" fmla="*/ 175183 w 209322"/>
                <a:gd name="connsiteY12" fmla="*/ 193464 h 235823"/>
                <a:gd name="connsiteX13" fmla="*/ 169880 w 209322"/>
                <a:gd name="connsiteY13" fmla="*/ 190821 h 235823"/>
                <a:gd name="connsiteX14" fmla="*/ 172531 w 209322"/>
                <a:gd name="connsiteY14" fmla="*/ 188169 h 235823"/>
                <a:gd name="connsiteX15" fmla="*/ 172531 w 209322"/>
                <a:gd name="connsiteY15" fmla="*/ 188169 h 235823"/>
                <a:gd name="connsiteX16" fmla="*/ 172531 w 209322"/>
                <a:gd name="connsiteY16" fmla="*/ 182866 h 235823"/>
                <a:gd name="connsiteX17" fmla="*/ 167228 w 209322"/>
                <a:gd name="connsiteY17" fmla="*/ 180222 h 235823"/>
                <a:gd name="connsiteX18" fmla="*/ 164584 w 209322"/>
                <a:gd name="connsiteY18" fmla="*/ 177570 h 235823"/>
                <a:gd name="connsiteX19" fmla="*/ 164584 w 209322"/>
                <a:gd name="connsiteY19" fmla="*/ 172267 h 235823"/>
                <a:gd name="connsiteX20" fmla="*/ 159281 w 209322"/>
                <a:gd name="connsiteY20" fmla="*/ 172267 h 235823"/>
                <a:gd name="connsiteX21" fmla="*/ 156629 w 209322"/>
                <a:gd name="connsiteY21" fmla="*/ 169624 h 235823"/>
                <a:gd name="connsiteX22" fmla="*/ 156629 w 209322"/>
                <a:gd name="connsiteY22" fmla="*/ 166972 h 235823"/>
                <a:gd name="connsiteX23" fmla="*/ 159281 w 209322"/>
                <a:gd name="connsiteY23" fmla="*/ 166972 h 235823"/>
                <a:gd name="connsiteX24" fmla="*/ 159281 w 209322"/>
                <a:gd name="connsiteY24" fmla="*/ 161668 h 235823"/>
                <a:gd name="connsiteX25" fmla="*/ 164584 w 209322"/>
                <a:gd name="connsiteY25" fmla="*/ 159025 h 235823"/>
                <a:gd name="connsiteX26" fmla="*/ 164584 w 209322"/>
                <a:gd name="connsiteY26" fmla="*/ 153721 h 235823"/>
                <a:gd name="connsiteX27" fmla="*/ 161933 w 209322"/>
                <a:gd name="connsiteY27" fmla="*/ 153721 h 235823"/>
                <a:gd name="connsiteX28" fmla="*/ 161933 w 209322"/>
                <a:gd name="connsiteY28" fmla="*/ 153721 h 235823"/>
                <a:gd name="connsiteX29" fmla="*/ 164584 w 209322"/>
                <a:gd name="connsiteY29" fmla="*/ 137819 h 235823"/>
                <a:gd name="connsiteX30" fmla="*/ 167228 w 209322"/>
                <a:gd name="connsiteY30" fmla="*/ 135176 h 235823"/>
                <a:gd name="connsiteX31" fmla="*/ 169880 w 209322"/>
                <a:gd name="connsiteY31" fmla="*/ 129872 h 235823"/>
                <a:gd name="connsiteX32" fmla="*/ 169880 w 209322"/>
                <a:gd name="connsiteY32" fmla="*/ 127220 h 235823"/>
                <a:gd name="connsiteX33" fmla="*/ 167228 w 209322"/>
                <a:gd name="connsiteY33" fmla="*/ 124577 h 235823"/>
                <a:gd name="connsiteX34" fmla="*/ 167228 w 209322"/>
                <a:gd name="connsiteY34" fmla="*/ 121925 h 235823"/>
                <a:gd name="connsiteX35" fmla="*/ 167228 w 209322"/>
                <a:gd name="connsiteY35" fmla="*/ 119273 h 235823"/>
                <a:gd name="connsiteX36" fmla="*/ 159281 w 209322"/>
                <a:gd name="connsiteY36" fmla="*/ 108675 h 235823"/>
                <a:gd name="connsiteX37" fmla="*/ 161933 w 209322"/>
                <a:gd name="connsiteY37" fmla="*/ 106023 h 235823"/>
                <a:gd name="connsiteX38" fmla="*/ 161933 w 209322"/>
                <a:gd name="connsiteY38" fmla="*/ 106023 h 235823"/>
                <a:gd name="connsiteX39" fmla="*/ 161933 w 209322"/>
                <a:gd name="connsiteY39" fmla="*/ 103379 h 235823"/>
                <a:gd name="connsiteX40" fmla="*/ 161933 w 209322"/>
                <a:gd name="connsiteY40" fmla="*/ 98076 h 235823"/>
                <a:gd name="connsiteX41" fmla="*/ 159281 w 209322"/>
                <a:gd name="connsiteY41" fmla="*/ 95424 h 235823"/>
                <a:gd name="connsiteX42" fmla="*/ 159281 w 209322"/>
                <a:gd name="connsiteY42" fmla="*/ 92781 h 235823"/>
                <a:gd name="connsiteX43" fmla="*/ 153986 w 209322"/>
                <a:gd name="connsiteY43" fmla="*/ 90129 h 235823"/>
                <a:gd name="connsiteX44" fmla="*/ 151334 w 209322"/>
                <a:gd name="connsiteY44" fmla="*/ 82182 h 235823"/>
                <a:gd name="connsiteX45" fmla="*/ 153986 w 209322"/>
                <a:gd name="connsiteY45" fmla="*/ 79530 h 235823"/>
                <a:gd name="connsiteX46" fmla="*/ 159281 w 209322"/>
                <a:gd name="connsiteY46" fmla="*/ 82182 h 235823"/>
                <a:gd name="connsiteX47" fmla="*/ 159281 w 209322"/>
                <a:gd name="connsiteY47" fmla="*/ 79530 h 235823"/>
                <a:gd name="connsiteX48" fmla="*/ 161933 w 209322"/>
                <a:gd name="connsiteY48" fmla="*/ 82182 h 235823"/>
                <a:gd name="connsiteX49" fmla="*/ 161933 w 209322"/>
                <a:gd name="connsiteY49" fmla="*/ 79530 h 235823"/>
                <a:gd name="connsiteX50" fmla="*/ 159281 w 209322"/>
                <a:gd name="connsiteY50" fmla="*/ 76878 h 235823"/>
                <a:gd name="connsiteX51" fmla="*/ 161933 w 209322"/>
                <a:gd name="connsiteY51" fmla="*/ 74227 h 235823"/>
                <a:gd name="connsiteX52" fmla="*/ 159281 w 209322"/>
                <a:gd name="connsiteY52" fmla="*/ 66280 h 235823"/>
                <a:gd name="connsiteX53" fmla="*/ 159281 w 209322"/>
                <a:gd name="connsiteY53" fmla="*/ 66280 h 235823"/>
                <a:gd name="connsiteX54" fmla="*/ 159281 w 209322"/>
                <a:gd name="connsiteY54" fmla="*/ 66280 h 235823"/>
                <a:gd name="connsiteX55" fmla="*/ 161933 w 209322"/>
                <a:gd name="connsiteY55" fmla="*/ 60984 h 235823"/>
                <a:gd name="connsiteX56" fmla="*/ 167228 w 209322"/>
                <a:gd name="connsiteY56" fmla="*/ 63628 h 235823"/>
                <a:gd name="connsiteX57" fmla="*/ 172531 w 209322"/>
                <a:gd name="connsiteY57" fmla="*/ 58333 h 235823"/>
                <a:gd name="connsiteX58" fmla="*/ 175183 w 209322"/>
                <a:gd name="connsiteY58" fmla="*/ 55681 h 235823"/>
                <a:gd name="connsiteX59" fmla="*/ 172531 w 209322"/>
                <a:gd name="connsiteY59" fmla="*/ 50386 h 235823"/>
                <a:gd name="connsiteX60" fmla="*/ 175183 w 209322"/>
                <a:gd name="connsiteY60" fmla="*/ 47734 h 235823"/>
                <a:gd name="connsiteX61" fmla="*/ 175183 w 209322"/>
                <a:gd name="connsiteY61" fmla="*/ 39787 h 235823"/>
                <a:gd name="connsiteX62" fmla="*/ 175183 w 209322"/>
                <a:gd name="connsiteY62" fmla="*/ 39787 h 235823"/>
                <a:gd name="connsiteX63" fmla="*/ 177827 w 209322"/>
                <a:gd name="connsiteY63" fmla="*/ 37135 h 235823"/>
                <a:gd name="connsiteX64" fmla="*/ 177827 w 209322"/>
                <a:gd name="connsiteY64" fmla="*/ 34483 h 235823"/>
                <a:gd name="connsiteX65" fmla="*/ 177827 w 209322"/>
                <a:gd name="connsiteY65" fmla="*/ 34483 h 235823"/>
                <a:gd name="connsiteX66" fmla="*/ 183130 w 209322"/>
                <a:gd name="connsiteY66" fmla="*/ 31832 h 235823"/>
                <a:gd name="connsiteX67" fmla="*/ 180478 w 209322"/>
                <a:gd name="connsiteY67" fmla="*/ 29188 h 235823"/>
                <a:gd name="connsiteX68" fmla="*/ 183130 w 209322"/>
                <a:gd name="connsiteY68" fmla="*/ 26536 h 235823"/>
                <a:gd name="connsiteX69" fmla="*/ 180478 w 209322"/>
                <a:gd name="connsiteY69" fmla="*/ 21233 h 235823"/>
                <a:gd name="connsiteX70" fmla="*/ 175183 w 209322"/>
                <a:gd name="connsiteY70" fmla="*/ 18589 h 235823"/>
                <a:gd name="connsiteX71" fmla="*/ 172531 w 209322"/>
                <a:gd name="connsiteY71" fmla="*/ 15938 h 235823"/>
                <a:gd name="connsiteX72" fmla="*/ 175183 w 209322"/>
                <a:gd name="connsiteY72" fmla="*/ 13286 h 235823"/>
                <a:gd name="connsiteX73" fmla="*/ 175183 w 209322"/>
                <a:gd name="connsiteY73" fmla="*/ 7991 h 235823"/>
                <a:gd name="connsiteX74" fmla="*/ 169880 w 209322"/>
                <a:gd name="connsiteY74" fmla="*/ 5339 h 235823"/>
                <a:gd name="connsiteX75" fmla="*/ 169880 w 209322"/>
                <a:gd name="connsiteY75" fmla="*/ 2687 h 235823"/>
                <a:gd name="connsiteX76" fmla="*/ 169880 w 209322"/>
                <a:gd name="connsiteY76" fmla="*/ 35 h 235823"/>
                <a:gd name="connsiteX77" fmla="*/ 138083 w 209322"/>
                <a:gd name="connsiteY77" fmla="*/ 35 h 235823"/>
                <a:gd name="connsiteX78" fmla="*/ 138083 w 209322"/>
                <a:gd name="connsiteY78" fmla="*/ 31832 h 235823"/>
                <a:gd name="connsiteX79" fmla="*/ 53294 w 209322"/>
                <a:gd name="connsiteY79" fmla="*/ 31832 h 235823"/>
                <a:gd name="connsiteX80" fmla="*/ 47990 w 209322"/>
                <a:gd name="connsiteY80" fmla="*/ 55681 h 235823"/>
                <a:gd name="connsiteX81" fmla="*/ 47990 w 209322"/>
                <a:gd name="connsiteY81" fmla="*/ 63628 h 235823"/>
                <a:gd name="connsiteX82" fmla="*/ 45347 w 209322"/>
                <a:gd name="connsiteY82" fmla="*/ 66280 h 235823"/>
                <a:gd name="connsiteX83" fmla="*/ 42695 w 209322"/>
                <a:gd name="connsiteY83" fmla="*/ 71583 h 235823"/>
                <a:gd name="connsiteX84" fmla="*/ 42695 w 209322"/>
                <a:gd name="connsiteY84" fmla="*/ 76878 h 235823"/>
                <a:gd name="connsiteX85" fmla="*/ 45347 w 209322"/>
                <a:gd name="connsiteY85" fmla="*/ 79530 h 235823"/>
                <a:gd name="connsiteX86" fmla="*/ 42695 w 209322"/>
                <a:gd name="connsiteY86" fmla="*/ 82182 h 235823"/>
                <a:gd name="connsiteX87" fmla="*/ 42695 w 209322"/>
                <a:gd name="connsiteY87" fmla="*/ 84825 h 235823"/>
                <a:gd name="connsiteX88" fmla="*/ 40043 w 209322"/>
                <a:gd name="connsiteY88" fmla="*/ 90129 h 235823"/>
                <a:gd name="connsiteX89" fmla="*/ 37391 w 209322"/>
                <a:gd name="connsiteY89" fmla="*/ 98076 h 235823"/>
                <a:gd name="connsiteX90" fmla="*/ 34748 w 209322"/>
                <a:gd name="connsiteY90" fmla="*/ 106023 h 235823"/>
                <a:gd name="connsiteX91" fmla="*/ 32096 w 209322"/>
                <a:gd name="connsiteY91" fmla="*/ 111326 h 235823"/>
                <a:gd name="connsiteX92" fmla="*/ 32096 w 209322"/>
                <a:gd name="connsiteY92" fmla="*/ 113978 h 235823"/>
                <a:gd name="connsiteX93" fmla="*/ 32096 w 209322"/>
                <a:gd name="connsiteY93" fmla="*/ 116622 h 235823"/>
                <a:gd name="connsiteX94" fmla="*/ 32096 w 209322"/>
                <a:gd name="connsiteY94" fmla="*/ 124577 h 235823"/>
                <a:gd name="connsiteX95" fmla="*/ 29444 w 209322"/>
                <a:gd name="connsiteY95" fmla="*/ 132524 h 235823"/>
                <a:gd name="connsiteX96" fmla="*/ 24149 w 209322"/>
                <a:gd name="connsiteY96" fmla="*/ 137819 h 235823"/>
                <a:gd name="connsiteX97" fmla="*/ 21497 w 209322"/>
                <a:gd name="connsiteY97" fmla="*/ 140471 h 235823"/>
                <a:gd name="connsiteX98" fmla="*/ 18845 w 209322"/>
                <a:gd name="connsiteY98" fmla="*/ 137819 h 235823"/>
                <a:gd name="connsiteX99" fmla="*/ 21497 w 209322"/>
                <a:gd name="connsiteY99" fmla="*/ 137819 h 235823"/>
                <a:gd name="connsiteX100" fmla="*/ 18845 w 209322"/>
                <a:gd name="connsiteY100" fmla="*/ 140471 h 235823"/>
                <a:gd name="connsiteX101" fmla="*/ 16194 w 209322"/>
                <a:gd name="connsiteY101" fmla="*/ 137819 h 235823"/>
                <a:gd name="connsiteX102" fmla="*/ 10899 w 209322"/>
                <a:gd name="connsiteY102" fmla="*/ 140471 h 235823"/>
                <a:gd name="connsiteX103" fmla="*/ 10899 w 209322"/>
                <a:gd name="connsiteY103" fmla="*/ 143123 h 235823"/>
                <a:gd name="connsiteX104" fmla="*/ 2952 w 209322"/>
                <a:gd name="connsiteY104" fmla="*/ 148418 h 235823"/>
                <a:gd name="connsiteX105" fmla="*/ 300 w 209322"/>
                <a:gd name="connsiteY105" fmla="*/ 148418 h 235823"/>
                <a:gd name="connsiteX106" fmla="*/ 2952 w 209322"/>
                <a:gd name="connsiteY106" fmla="*/ 148418 h 235823"/>
                <a:gd name="connsiteX107" fmla="*/ 300 w 209322"/>
                <a:gd name="connsiteY107" fmla="*/ 153721 h 235823"/>
                <a:gd name="connsiteX108" fmla="*/ 2952 w 209322"/>
                <a:gd name="connsiteY108" fmla="*/ 156373 h 235823"/>
                <a:gd name="connsiteX109" fmla="*/ 8247 w 209322"/>
                <a:gd name="connsiteY109" fmla="*/ 166972 h 235823"/>
                <a:gd name="connsiteX110" fmla="*/ 13550 w 209322"/>
                <a:gd name="connsiteY110" fmla="*/ 193464 h 235823"/>
                <a:gd name="connsiteX111" fmla="*/ 16194 w 209322"/>
                <a:gd name="connsiteY111" fmla="*/ 212019 h 235823"/>
                <a:gd name="connsiteX112" fmla="*/ 13550 w 209322"/>
                <a:gd name="connsiteY112" fmla="*/ 214662 h 235823"/>
                <a:gd name="connsiteX113" fmla="*/ 13550 w 209322"/>
                <a:gd name="connsiteY113" fmla="*/ 214662 h 235823"/>
                <a:gd name="connsiteX114" fmla="*/ 13550 w 209322"/>
                <a:gd name="connsiteY114" fmla="*/ 217314 h 235823"/>
                <a:gd name="connsiteX115" fmla="*/ 13550 w 209322"/>
                <a:gd name="connsiteY115" fmla="*/ 230564 h 235823"/>
                <a:gd name="connsiteX116" fmla="*/ 13550 w 209322"/>
                <a:gd name="connsiteY116" fmla="*/ 235859 h 235823"/>
                <a:gd name="connsiteX117" fmla="*/ 169880 w 209322"/>
                <a:gd name="connsiteY117" fmla="*/ 233216 h 235823"/>
                <a:gd name="connsiteX118" fmla="*/ 180478 w 209322"/>
                <a:gd name="connsiteY118" fmla="*/ 235859 h 235823"/>
                <a:gd name="connsiteX119" fmla="*/ 209623 w 209322"/>
                <a:gd name="connsiteY119" fmla="*/ 235859 h 23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09322" h="235823">
                  <a:moveTo>
                    <a:pt x="209623" y="235859"/>
                  </a:moveTo>
                  <a:lnTo>
                    <a:pt x="209623" y="233216"/>
                  </a:lnTo>
                  <a:lnTo>
                    <a:pt x="201676" y="230564"/>
                  </a:lnTo>
                  <a:lnTo>
                    <a:pt x="204328" y="219965"/>
                  </a:lnTo>
                  <a:lnTo>
                    <a:pt x="199024" y="209367"/>
                  </a:lnTo>
                  <a:lnTo>
                    <a:pt x="199024" y="204063"/>
                  </a:lnTo>
                  <a:lnTo>
                    <a:pt x="196381" y="201420"/>
                  </a:lnTo>
                  <a:lnTo>
                    <a:pt x="191077" y="198768"/>
                  </a:lnTo>
                  <a:lnTo>
                    <a:pt x="188425" y="201420"/>
                  </a:lnTo>
                  <a:lnTo>
                    <a:pt x="183130" y="190821"/>
                  </a:lnTo>
                  <a:lnTo>
                    <a:pt x="180478" y="190821"/>
                  </a:lnTo>
                  <a:lnTo>
                    <a:pt x="177827" y="193464"/>
                  </a:lnTo>
                  <a:lnTo>
                    <a:pt x="175183" y="193464"/>
                  </a:lnTo>
                  <a:lnTo>
                    <a:pt x="169880" y="190821"/>
                  </a:lnTo>
                  <a:lnTo>
                    <a:pt x="172531" y="188169"/>
                  </a:lnTo>
                  <a:lnTo>
                    <a:pt x="172531" y="188169"/>
                  </a:lnTo>
                  <a:lnTo>
                    <a:pt x="172531" y="182866"/>
                  </a:lnTo>
                  <a:lnTo>
                    <a:pt x="167228" y="180222"/>
                  </a:lnTo>
                  <a:lnTo>
                    <a:pt x="164584" y="177570"/>
                  </a:lnTo>
                  <a:lnTo>
                    <a:pt x="164584" y="172267"/>
                  </a:lnTo>
                  <a:lnTo>
                    <a:pt x="159281" y="172267"/>
                  </a:lnTo>
                  <a:lnTo>
                    <a:pt x="156629" y="169624"/>
                  </a:lnTo>
                  <a:lnTo>
                    <a:pt x="156629" y="166972"/>
                  </a:lnTo>
                  <a:lnTo>
                    <a:pt x="159281" y="166972"/>
                  </a:lnTo>
                  <a:lnTo>
                    <a:pt x="159281" y="161668"/>
                  </a:lnTo>
                  <a:lnTo>
                    <a:pt x="164584" y="159025"/>
                  </a:lnTo>
                  <a:lnTo>
                    <a:pt x="164584" y="153721"/>
                  </a:lnTo>
                  <a:lnTo>
                    <a:pt x="161933" y="153721"/>
                  </a:lnTo>
                  <a:lnTo>
                    <a:pt x="161933" y="153721"/>
                  </a:lnTo>
                  <a:lnTo>
                    <a:pt x="164584" y="137819"/>
                  </a:lnTo>
                  <a:lnTo>
                    <a:pt x="167228" y="135176"/>
                  </a:lnTo>
                  <a:lnTo>
                    <a:pt x="169880" y="129872"/>
                  </a:lnTo>
                  <a:lnTo>
                    <a:pt x="169880" y="127220"/>
                  </a:lnTo>
                  <a:lnTo>
                    <a:pt x="167228" y="124577"/>
                  </a:lnTo>
                  <a:lnTo>
                    <a:pt x="167228" y="121925"/>
                  </a:lnTo>
                  <a:lnTo>
                    <a:pt x="167228" y="119273"/>
                  </a:lnTo>
                  <a:lnTo>
                    <a:pt x="159281" y="108675"/>
                  </a:lnTo>
                  <a:lnTo>
                    <a:pt x="161933" y="106023"/>
                  </a:lnTo>
                  <a:lnTo>
                    <a:pt x="161933" y="106023"/>
                  </a:lnTo>
                  <a:lnTo>
                    <a:pt x="161933" y="103379"/>
                  </a:lnTo>
                  <a:lnTo>
                    <a:pt x="161933" y="98076"/>
                  </a:lnTo>
                  <a:lnTo>
                    <a:pt x="159281" y="95424"/>
                  </a:lnTo>
                  <a:lnTo>
                    <a:pt x="159281" y="92781"/>
                  </a:lnTo>
                  <a:lnTo>
                    <a:pt x="153986" y="90129"/>
                  </a:lnTo>
                  <a:lnTo>
                    <a:pt x="151334" y="82182"/>
                  </a:lnTo>
                  <a:lnTo>
                    <a:pt x="153986" y="79530"/>
                  </a:lnTo>
                  <a:lnTo>
                    <a:pt x="159281" y="82182"/>
                  </a:lnTo>
                  <a:lnTo>
                    <a:pt x="159281" y="79530"/>
                  </a:lnTo>
                  <a:lnTo>
                    <a:pt x="161933" y="82182"/>
                  </a:lnTo>
                  <a:lnTo>
                    <a:pt x="161933" y="79530"/>
                  </a:lnTo>
                  <a:lnTo>
                    <a:pt x="159281" y="76878"/>
                  </a:lnTo>
                  <a:lnTo>
                    <a:pt x="161933" y="74227"/>
                  </a:lnTo>
                  <a:lnTo>
                    <a:pt x="159281" y="66280"/>
                  </a:lnTo>
                  <a:lnTo>
                    <a:pt x="159281" y="66280"/>
                  </a:lnTo>
                  <a:lnTo>
                    <a:pt x="159281" y="66280"/>
                  </a:lnTo>
                  <a:lnTo>
                    <a:pt x="161933" y="60984"/>
                  </a:lnTo>
                  <a:lnTo>
                    <a:pt x="167228" y="63628"/>
                  </a:lnTo>
                  <a:lnTo>
                    <a:pt x="172531" y="58333"/>
                  </a:lnTo>
                  <a:lnTo>
                    <a:pt x="175183" y="55681"/>
                  </a:lnTo>
                  <a:lnTo>
                    <a:pt x="172531" y="50386"/>
                  </a:lnTo>
                  <a:lnTo>
                    <a:pt x="175183" y="47734"/>
                  </a:lnTo>
                  <a:lnTo>
                    <a:pt x="175183" y="39787"/>
                  </a:lnTo>
                  <a:lnTo>
                    <a:pt x="175183" y="39787"/>
                  </a:lnTo>
                  <a:lnTo>
                    <a:pt x="177827" y="37135"/>
                  </a:lnTo>
                  <a:lnTo>
                    <a:pt x="177827" y="34483"/>
                  </a:lnTo>
                  <a:lnTo>
                    <a:pt x="177827" y="34483"/>
                  </a:lnTo>
                  <a:lnTo>
                    <a:pt x="183130" y="31832"/>
                  </a:lnTo>
                  <a:lnTo>
                    <a:pt x="180478" y="29188"/>
                  </a:lnTo>
                  <a:lnTo>
                    <a:pt x="183130" y="26536"/>
                  </a:lnTo>
                  <a:lnTo>
                    <a:pt x="180478" y="21233"/>
                  </a:lnTo>
                  <a:lnTo>
                    <a:pt x="175183" y="18589"/>
                  </a:lnTo>
                  <a:lnTo>
                    <a:pt x="172531" y="15938"/>
                  </a:lnTo>
                  <a:lnTo>
                    <a:pt x="175183" y="13286"/>
                  </a:lnTo>
                  <a:lnTo>
                    <a:pt x="175183" y="7991"/>
                  </a:lnTo>
                  <a:lnTo>
                    <a:pt x="169880" y="5339"/>
                  </a:lnTo>
                  <a:lnTo>
                    <a:pt x="169880" y="2687"/>
                  </a:lnTo>
                  <a:lnTo>
                    <a:pt x="169880" y="35"/>
                  </a:lnTo>
                  <a:lnTo>
                    <a:pt x="138083" y="35"/>
                  </a:lnTo>
                  <a:lnTo>
                    <a:pt x="138083" y="31832"/>
                  </a:lnTo>
                  <a:lnTo>
                    <a:pt x="53294" y="31832"/>
                  </a:lnTo>
                  <a:lnTo>
                    <a:pt x="47990" y="55681"/>
                  </a:lnTo>
                  <a:lnTo>
                    <a:pt x="47990" y="63628"/>
                  </a:lnTo>
                  <a:lnTo>
                    <a:pt x="45347" y="66280"/>
                  </a:lnTo>
                  <a:lnTo>
                    <a:pt x="42695" y="71583"/>
                  </a:lnTo>
                  <a:lnTo>
                    <a:pt x="42695" y="76878"/>
                  </a:lnTo>
                  <a:lnTo>
                    <a:pt x="45347" y="79530"/>
                  </a:lnTo>
                  <a:lnTo>
                    <a:pt x="42695" y="82182"/>
                  </a:lnTo>
                  <a:lnTo>
                    <a:pt x="42695" y="84825"/>
                  </a:lnTo>
                  <a:lnTo>
                    <a:pt x="40043" y="90129"/>
                  </a:lnTo>
                  <a:lnTo>
                    <a:pt x="37391" y="98076"/>
                  </a:lnTo>
                  <a:lnTo>
                    <a:pt x="34748" y="106023"/>
                  </a:lnTo>
                  <a:lnTo>
                    <a:pt x="32096" y="111326"/>
                  </a:lnTo>
                  <a:lnTo>
                    <a:pt x="32096" y="113978"/>
                  </a:lnTo>
                  <a:lnTo>
                    <a:pt x="32096" y="116622"/>
                  </a:lnTo>
                  <a:lnTo>
                    <a:pt x="32096" y="124577"/>
                  </a:lnTo>
                  <a:lnTo>
                    <a:pt x="29444" y="132524"/>
                  </a:lnTo>
                  <a:lnTo>
                    <a:pt x="24149" y="137819"/>
                  </a:lnTo>
                  <a:lnTo>
                    <a:pt x="21497" y="140471"/>
                  </a:lnTo>
                  <a:lnTo>
                    <a:pt x="18845" y="137819"/>
                  </a:lnTo>
                  <a:lnTo>
                    <a:pt x="21497" y="137819"/>
                  </a:lnTo>
                  <a:lnTo>
                    <a:pt x="18845" y="140471"/>
                  </a:lnTo>
                  <a:lnTo>
                    <a:pt x="16194" y="137819"/>
                  </a:lnTo>
                  <a:lnTo>
                    <a:pt x="10899" y="140471"/>
                  </a:lnTo>
                  <a:lnTo>
                    <a:pt x="10899" y="143123"/>
                  </a:lnTo>
                  <a:lnTo>
                    <a:pt x="2952" y="148418"/>
                  </a:lnTo>
                  <a:lnTo>
                    <a:pt x="300" y="148418"/>
                  </a:lnTo>
                  <a:lnTo>
                    <a:pt x="2952" y="148418"/>
                  </a:lnTo>
                  <a:lnTo>
                    <a:pt x="300" y="153721"/>
                  </a:lnTo>
                  <a:lnTo>
                    <a:pt x="2952" y="156373"/>
                  </a:lnTo>
                  <a:lnTo>
                    <a:pt x="8247" y="166972"/>
                  </a:lnTo>
                  <a:lnTo>
                    <a:pt x="13550" y="193464"/>
                  </a:lnTo>
                  <a:lnTo>
                    <a:pt x="16194" y="212019"/>
                  </a:lnTo>
                  <a:lnTo>
                    <a:pt x="13550" y="214662"/>
                  </a:lnTo>
                  <a:lnTo>
                    <a:pt x="13550" y="214662"/>
                  </a:lnTo>
                  <a:lnTo>
                    <a:pt x="13550" y="217314"/>
                  </a:lnTo>
                  <a:lnTo>
                    <a:pt x="13550" y="230564"/>
                  </a:lnTo>
                  <a:lnTo>
                    <a:pt x="13550" y="235859"/>
                  </a:lnTo>
                  <a:lnTo>
                    <a:pt x="169880" y="233216"/>
                  </a:lnTo>
                  <a:lnTo>
                    <a:pt x="180478" y="235859"/>
                  </a:lnTo>
                  <a:lnTo>
                    <a:pt x="209623" y="235859"/>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2" name="Freeform: Shape 41">
              <a:extLst>
                <a:ext uri="{FF2B5EF4-FFF2-40B4-BE49-F238E27FC236}">
                  <a16:creationId xmlns:a16="http://schemas.microsoft.com/office/drawing/2014/main" id="{55878E72-B10A-A8AD-6A41-86357ECB7606}"/>
                </a:ext>
              </a:extLst>
            </p:cNvPr>
            <p:cNvSpPr/>
            <p:nvPr/>
          </p:nvSpPr>
          <p:spPr>
            <a:xfrm flipV="1">
              <a:off x="4772238" y="1948136"/>
              <a:ext cx="286165" cy="545839"/>
            </a:xfrm>
            <a:custGeom>
              <a:avLst/>
              <a:gdLst>
                <a:gd name="connsiteX0" fmla="*/ 98340 w 286165"/>
                <a:gd name="connsiteY0" fmla="*/ 545961 h 545839"/>
                <a:gd name="connsiteX1" fmla="*/ 183130 w 286165"/>
                <a:gd name="connsiteY1" fmla="*/ 545961 h 545839"/>
                <a:gd name="connsiteX2" fmla="*/ 183130 w 286165"/>
                <a:gd name="connsiteY2" fmla="*/ 514165 h 545839"/>
                <a:gd name="connsiteX3" fmla="*/ 259973 w 286165"/>
                <a:gd name="connsiteY3" fmla="*/ 516816 h 545839"/>
                <a:gd name="connsiteX4" fmla="*/ 259973 w 286165"/>
                <a:gd name="connsiteY4" fmla="*/ 514165 h 545839"/>
                <a:gd name="connsiteX5" fmla="*/ 262625 w 286165"/>
                <a:gd name="connsiteY5" fmla="*/ 514165 h 545839"/>
                <a:gd name="connsiteX6" fmla="*/ 267920 w 286165"/>
                <a:gd name="connsiteY6" fmla="*/ 508869 h 545839"/>
                <a:gd name="connsiteX7" fmla="*/ 265268 w 286165"/>
                <a:gd name="connsiteY7" fmla="*/ 503566 h 545839"/>
                <a:gd name="connsiteX8" fmla="*/ 265268 w 286165"/>
                <a:gd name="connsiteY8" fmla="*/ 495619 h 545839"/>
                <a:gd name="connsiteX9" fmla="*/ 267920 w 286165"/>
                <a:gd name="connsiteY9" fmla="*/ 492967 h 545839"/>
                <a:gd name="connsiteX10" fmla="*/ 267920 w 286165"/>
                <a:gd name="connsiteY10" fmla="*/ 492967 h 545839"/>
                <a:gd name="connsiteX11" fmla="*/ 270572 w 286165"/>
                <a:gd name="connsiteY11" fmla="*/ 487672 h 545839"/>
                <a:gd name="connsiteX12" fmla="*/ 270572 w 286165"/>
                <a:gd name="connsiteY12" fmla="*/ 482368 h 545839"/>
                <a:gd name="connsiteX13" fmla="*/ 270572 w 286165"/>
                <a:gd name="connsiteY13" fmla="*/ 479725 h 545839"/>
                <a:gd name="connsiteX14" fmla="*/ 270572 w 286165"/>
                <a:gd name="connsiteY14" fmla="*/ 477073 h 545839"/>
                <a:gd name="connsiteX15" fmla="*/ 275867 w 286165"/>
                <a:gd name="connsiteY15" fmla="*/ 474422 h 545839"/>
                <a:gd name="connsiteX16" fmla="*/ 275867 w 286165"/>
                <a:gd name="connsiteY16" fmla="*/ 466474 h 545839"/>
                <a:gd name="connsiteX17" fmla="*/ 270572 w 286165"/>
                <a:gd name="connsiteY17" fmla="*/ 461171 h 545839"/>
                <a:gd name="connsiteX18" fmla="*/ 273224 w 286165"/>
                <a:gd name="connsiteY18" fmla="*/ 458528 h 545839"/>
                <a:gd name="connsiteX19" fmla="*/ 278519 w 286165"/>
                <a:gd name="connsiteY19" fmla="*/ 455876 h 545839"/>
                <a:gd name="connsiteX20" fmla="*/ 278519 w 286165"/>
                <a:gd name="connsiteY20" fmla="*/ 450572 h 545839"/>
                <a:gd name="connsiteX21" fmla="*/ 281171 w 286165"/>
                <a:gd name="connsiteY21" fmla="*/ 447929 h 545839"/>
                <a:gd name="connsiteX22" fmla="*/ 283822 w 286165"/>
                <a:gd name="connsiteY22" fmla="*/ 445277 h 545839"/>
                <a:gd name="connsiteX23" fmla="*/ 286466 w 286165"/>
                <a:gd name="connsiteY23" fmla="*/ 439973 h 545839"/>
                <a:gd name="connsiteX24" fmla="*/ 283822 w 286165"/>
                <a:gd name="connsiteY24" fmla="*/ 434678 h 545839"/>
                <a:gd name="connsiteX25" fmla="*/ 283822 w 286165"/>
                <a:gd name="connsiteY25" fmla="*/ 434678 h 545839"/>
                <a:gd name="connsiteX26" fmla="*/ 278519 w 286165"/>
                <a:gd name="connsiteY26" fmla="*/ 432027 h 545839"/>
                <a:gd name="connsiteX27" fmla="*/ 278519 w 286165"/>
                <a:gd name="connsiteY27" fmla="*/ 418776 h 545839"/>
                <a:gd name="connsiteX28" fmla="*/ 275867 w 286165"/>
                <a:gd name="connsiteY28" fmla="*/ 405534 h 545839"/>
                <a:gd name="connsiteX29" fmla="*/ 273224 w 286165"/>
                <a:gd name="connsiteY29" fmla="*/ 405534 h 545839"/>
                <a:gd name="connsiteX30" fmla="*/ 270572 w 286165"/>
                <a:gd name="connsiteY30" fmla="*/ 408177 h 545839"/>
                <a:gd name="connsiteX31" fmla="*/ 270572 w 286165"/>
                <a:gd name="connsiteY31" fmla="*/ 402882 h 545839"/>
                <a:gd name="connsiteX32" fmla="*/ 270572 w 286165"/>
                <a:gd name="connsiteY32" fmla="*/ 400230 h 545839"/>
                <a:gd name="connsiteX33" fmla="*/ 270572 w 286165"/>
                <a:gd name="connsiteY33" fmla="*/ 397579 h 545839"/>
                <a:gd name="connsiteX34" fmla="*/ 273224 w 286165"/>
                <a:gd name="connsiteY34" fmla="*/ 397579 h 545839"/>
                <a:gd name="connsiteX35" fmla="*/ 275867 w 286165"/>
                <a:gd name="connsiteY35" fmla="*/ 394935 h 545839"/>
                <a:gd name="connsiteX36" fmla="*/ 278519 w 286165"/>
                <a:gd name="connsiteY36" fmla="*/ 394935 h 545839"/>
                <a:gd name="connsiteX37" fmla="*/ 278519 w 286165"/>
                <a:gd name="connsiteY37" fmla="*/ 394935 h 545839"/>
                <a:gd name="connsiteX38" fmla="*/ 281171 w 286165"/>
                <a:gd name="connsiteY38" fmla="*/ 392283 h 545839"/>
                <a:gd name="connsiteX39" fmla="*/ 281171 w 286165"/>
                <a:gd name="connsiteY39" fmla="*/ 386980 h 545839"/>
                <a:gd name="connsiteX40" fmla="*/ 281171 w 286165"/>
                <a:gd name="connsiteY40" fmla="*/ 384336 h 545839"/>
                <a:gd name="connsiteX41" fmla="*/ 286466 w 286165"/>
                <a:gd name="connsiteY41" fmla="*/ 381685 h 545839"/>
                <a:gd name="connsiteX42" fmla="*/ 283822 w 286165"/>
                <a:gd name="connsiteY42" fmla="*/ 379033 h 545839"/>
                <a:gd name="connsiteX43" fmla="*/ 286466 w 286165"/>
                <a:gd name="connsiteY43" fmla="*/ 376381 h 545839"/>
                <a:gd name="connsiteX44" fmla="*/ 281171 w 286165"/>
                <a:gd name="connsiteY44" fmla="*/ 376381 h 545839"/>
                <a:gd name="connsiteX45" fmla="*/ 281171 w 286165"/>
                <a:gd name="connsiteY45" fmla="*/ 373738 h 545839"/>
                <a:gd name="connsiteX46" fmla="*/ 281171 w 286165"/>
                <a:gd name="connsiteY46" fmla="*/ 365782 h 545839"/>
                <a:gd name="connsiteX47" fmla="*/ 278519 w 286165"/>
                <a:gd name="connsiteY47" fmla="*/ 365782 h 545839"/>
                <a:gd name="connsiteX48" fmla="*/ 278519 w 286165"/>
                <a:gd name="connsiteY48" fmla="*/ 360487 h 545839"/>
                <a:gd name="connsiteX49" fmla="*/ 273224 w 286165"/>
                <a:gd name="connsiteY49" fmla="*/ 360487 h 545839"/>
                <a:gd name="connsiteX50" fmla="*/ 275867 w 286165"/>
                <a:gd name="connsiteY50" fmla="*/ 357835 h 545839"/>
                <a:gd name="connsiteX51" fmla="*/ 275867 w 286165"/>
                <a:gd name="connsiteY51" fmla="*/ 355184 h 545839"/>
                <a:gd name="connsiteX52" fmla="*/ 273224 w 286165"/>
                <a:gd name="connsiteY52" fmla="*/ 352540 h 545839"/>
                <a:gd name="connsiteX53" fmla="*/ 267920 w 286165"/>
                <a:gd name="connsiteY53" fmla="*/ 349888 h 545839"/>
                <a:gd name="connsiteX54" fmla="*/ 265268 w 286165"/>
                <a:gd name="connsiteY54" fmla="*/ 347237 h 545839"/>
                <a:gd name="connsiteX55" fmla="*/ 265268 w 286165"/>
                <a:gd name="connsiteY55" fmla="*/ 341941 h 545839"/>
                <a:gd name="connsiteX56" fmla="*/ 257321 w 286165"/>
                <a:gd name="connsiteY56" fmla="*/ 344585 h 545839"/>
                <a:gd name="connsiteX57" fmla="*/ 252026 w 286165"/>
                <a:gd name="connsiteY57" fmla="*/ 349888 h 545839"/>
                <a:gd name="connsiteX58" fmla="*/ 249374 w 286165"/>
                <a:gd name="connsiteY58" fmla="*/ 347237 h 545839"/>
                <a:gd name="connsiteX59" fmla="*/ 246723 w 286165"/>
                <a:gd name="connsiteY59" fmla="*/ 347237 h 545839"/>
                <a:gd name="connsiteX60" fmla="*/ 246723 w 286165"/>
                <a:gd name="connsiteY60" fmla="*/ 352540 h 545839"/>
                <a:gd name="connsiteX61" fmla="*/ 241427 w 286165"/>
                <a:gd name="connsiteY61" fmla="*/ 355184 h 545839"/>
                <a:gd name="connsiteX62" fmla="*/ 238776 w 286165"/>
                <a:gd name="connsiteY62" fmla="*/ 355184 h 545839"/>
                <a:gd name="connsiteX63" fmla="*/ 241427 w 286165"/>
                <a:gd name="connsiteY63" fmla="*/ 349888 h 545839"/>
                <a:gd name="connsiteX64" fmla="*/ 233472 w 286165"/>
                <a:gd name="connsiteY64" fmla="*/ 347237 h 545839"/>
                <a:gd name="connsiteX65" fmla="*/ 230829 w 286165"/>
                <a:gd name="connsiteY65" fmla="*/ 347237 h 545839"/>
                <a:gd name="connsiteX66" fmla="*/ 230829 w 286165"/>
                <a:gd name="connsiteY66" fmla="*/ 347237 h 545839"/>
                <a:gd name="connsiteX67" fmla="*/ 225525 w 286165"/>
                <a:gd name="connsiteY67" fmla="*/ 347237 h 545839"/>
                <a:gd name="connsiteX68" fmla="*/ 225525 w 286165"/>
                <a:gd name="connsiteY68" fmla="*/ 347237 h 545839"/>
                <a:gd name="connsiteX69" fmla="*/ 228177 w 286165"/>
                <a:gd name="connsiteY69" fmla="*/ 344585 h 545839"/>
                <a:gd name="connsiteX70" fmla="*/ 225525 w 286165"/>
                <a:gd name="connsiteY70" fmla="*/ 341941 h 545839"/>
                <a:gd name="connsiteX71" fmla="*/ 230829 w 286165"/>
                <a:gd name="connsiteY71" fmla="*/ 336638 h 545839"/>
                <a:gd name="connsiteX72" fmla="*/ 228177 w 286165"/>
                <a:gd name="connsiteY72" fmla="*/ 333986 h 545839"/>
                <a:gd name="connsiteX73" fmla="*/ 230829 w 286165"/>
                <a:gd name="connsiteY73" fmla="*/ 331334 h 545839"/>
                <a:gd name="connsiteX74" fmla="*/ 228177 w 286165"/>
                <a:gd name="connsiteY74" fmla="*/ 328691 h 545839"/>
                <a:gd name="connsiteX75" fmla="*/ 230829 w 286165"/>
                <a:gd name="connsiteY75" fmla="*/ 328691 h 545839"/>
                <a:gd name="connsiteX76" fmla="*/ 233472 w 286165"/>
                <a:gd name="connsiteY76" fmla="*/ 323387 h 545839"/>
                <a:gd name="connsiteX77" fmla="*/ 236124 w 286165"/>
                <a:gd name="connsiteY77" fmla="*/ 323387 h 545839"/>
                <a:gd name="connsiteX78" fmla="*/ 233472 w 286165"/>
                <a:gd name="connsiteY78" fmla="*/ 320736 h 545839"/>
                <a:gd name="connsiteX79" fmla="*/ 238776 w 286165"/>
                <a:gd name="connsiteY79" fmla="*/ 320736 h 545839"/>
                <a:gd name="connsiteX80" fmla="*/ 238776 w 286165"/>
                <a:gd name="connsiteY80" fmla="*/ 315441 h 545839"/>
                <a:gd name="connsiteX81" fmla="*/ 241427 w 286165"/>
                <a:gd name="connsiteY81" fmla="*/ 315441 h 545839"/>
                <a:gd name="connsiteX82" fmla="*/ 241427 w 286165"/>
                <a:gd name="connsiteY82" fmla="*/ 312789 h 545839"/>
                <a:gd name="connsiteX83" fmla="*/ 241427 w 286165"/>
                <a:gd name="connsiteY83" fmla="*/ 310137 h 545839"/>
                <a:gd name="connsiteX84" fmla="*/ 238776 w 286165"/>
                <a:gd name="connsiteY84" fmla="*/ 304842 h 545839"/>
                <a:gd name="connsiteX85" fmla="*/ 241427 w 286165"/>
                <a:gd name="connsiteY85" fmla="*/ 302190 h 545839"/>
                <a:gd name="connsiteX86" fmla="*/ 244071 w 286165"/>
                <a:gd name="connsiteY86" fmla="*/ 302190 h 545839"/>
                <a:gd name="connsiteX87" fmla="*/ 244071 w 286165"/>
                <a:gd name="connsiteY87" fmla="*/ 296895 h 545839"/>
                <a:gd name="connsiteX88" fmla="*/ 244071 w 286165"/>
                <a:gd name="connsiteY88" fmla="*/ 296895 h 545839"/>
                <a:gd name="connsiteX89" fmla="*/ 241427 w 286165"/>
                <a:gd name="connsiteY89" fmla="*/ 296895 h 545839"/>
                <a:gd name="connsiteX90" fmla="*/ 241427 w 286165"/>
                <a:gd name="connsiteY90" fmla="*/ 294243 h 545839"/>
                <a:gd name="connsiteX91" fmla="*/ 244071 w 286165"/>
                <a:gd name="connsiteY91" fmla="*/ 294243 h 545839"/>
                <a:gd name="connsiteX92" fmla="*/ 244071 w 286165"/>
                <a:gd name="connsiteY92" fmla="*/ 291591 h 545839"/>
                <a:gd name="connsiteX93" fmla="*/ 244071 w 286165"/>
                <a:gd name="connsiteY93" fmla="*/ 288939 h 545839"/>
                <a:gd name="connsiteX94" fmla="*/ 244071 w 286165"/>
                <a:gd name="connsiteY94" fmla="*/ 286296 h 545839"/>
                <a:gd name="connsiteX95" fmla="*/ 244071 w 286165"/>
                <a:gd name="connsiteY95" fmla="*/ 286296 h 545839"/>
                <a:gd name="connsiteX96" fmla="*/ 244071 w 286165"/>
                <a:gd name="connsiteY96" fmla="*/ 283644 h 545839"/>
                <a:gd name="connsiteX97" fmla="*/ 246723 w 286165"/>
                <a:gd name="connsiteY97" fmla="*/ 273046 h 545839"/>
                <a:gd name="connsiteX98" fmla="*/ 246723 w 286165"/>
                <a:gd name="connsiteY98" fmla="*/ 2774 h 545839"/>
                <a:gd name="connsiteX99" fmla="*/ 111591 w 286165"/>
                <a:gd name="connsiteY99" fmla="*/ 122 h 545839"/>
                <a:gd name="connsiteX100" fmla="*/ 103635 w 286165"/>
                <a:gd name="connsiteY100" fmla="*/ 8077 h 545839"/>
                <a:gd name="connsiteX101" fmla="*/ 100992 w 286165"/>
                <a:gd name="connsiteY101" fmla="*/ 10729 h 545839"/>
                <a:gd name="connsiteX102" fmla="*/ 98340 w 286165"/>
                <a:gd name="connsiteY102" fmla="*/ 8077 h 545839"/>
                <a:gd name="connsiteX103" fmla="*/ 95689 w 286165"/>
                <a:gd name="connsiteY103" fmla="*/ 10729 h 545839"/>
                <a:gd name="connsiteX104" fmla="*/ 95689 w 286165"/>
                <a:gd name="connsiteY104" fmla="*/ 26623 h 545839"/>
                <a:gd name="connsiteX105" fmla="*/ 93037 w 286165"/>
                <a:gd name="connsiteY105" fmla="*/ 29275 h 545839"/>
                <a:gd name="connsiteX106" fmla="*/ 85090 w 286165"/>
                <a:gd name="connsiteY106" fmla="*/ 39873 h 545839"/>
                <a:gd name="connsiteX107" fmla="*/ 77143 w 286165"/>
                <a:gd name="connsiteY107" fmla="*/ 45169 h 545839"/>
                <a:gd name="connsiteX108" fmla="*/ 63892 w 286165"/>
                <a:gd name="connsiteY108" fmla="*/ 50472 h 545839"/>
                <a:gd name="connsiteX109" fmla="*/ 55945 w 286165"/>
                <a:gd name="connsiteY109" fmla="*/ 61071 h 545839"/>
                <a:gd name="connsiteX110" fmla="*/ 34748 w 286165"/>
                <a:gd name="connsiteY110" fmla="*/ 76965 h 545839"/>
                <a:gd name="connsiteX111" fmla="*/ 26801 w 286165"/>
                <a:gd name="connsiteY111" fmla="*/ 84920 h 545839"/>
                <a:gd name="connsiteX112" fmla="*/ 24149 w 286165"/>
                <a:gd name="connsiteY112" fmla="*/ 87563 h 545839"/>
                <a:gd name="connsiteX113" fmla="*/ 18846 w 286165"/>
                <a:gd name="connsiteY113" fmla="*/ 92867 h 545839"/>
                <a:gd name="connsiteX114" fmla="*/ 13550 w 286165"/>
                <a:gd name="connsiteY114" fmla="*/ 98162 h 545839"/>
                <a:gd name="connsiteX115" fmla="*/ 13550 w 286165"/>
                <a:gd name="connsiteY115" fmla="*/ 103466 h 545839"/>
                <a:gd name="connsiteX116" fmla="*/ 18846 w 286165"/>
                <a:gd name="connsiteY116" fmla="*/ 119360 h 545839"/>
                <a:gd name="connsiteX117" fmla="*/ 13550 w 286165"/>
                <a:gd name="connsiteY117" fmla="*/ 127315 h 545839"/>
                <a:gd name="connsiteX118" fmla="*/ 13550 w 286165"/>
                <a:gd name="connsiteY118" fmla="*/ 143209 h 545839"/>
                <a:gd name="connsiteX119" fmla="*/ 10899 w 286165"/>
                <a:gd name="connsiteY119" fmla="*/ 148512 h 545839"/>
                <a:gd name="connsiteX120" fmla="*/ 5603 w 286165"/>
                <a:gd name="connsiteY120" fmla="*/ 151156 h 545839"/>
                <a:gd name="connsiteX121" fmla="*/ 2952 w 286165"/>
                <a:gd name="connsiteY121" fmla="*/ 156459 h 545839"/>
                <a:gd name="connsiteX122" fmla="*/ 2952 w 286165"/>
                <a:gd name="connsiteY122" fmla="*/ 161755 h 545839"/>
                <a:gd name="connsiteX123" fmla="*/ 300 w 286165"/>
                <a:gd name="connsiteY123" fmla="*/ 164406 h 545839"/>
                <a:gd name="connsiteX124" fmla="*/ 8247 w 286165"/>
                <a:gd name="connsiteY124" fmla="*/ 182952 h 545839"/>
                <a:gd name="connsiteX125" fmla="*/ 8247 w 286165"/>
                <a:gd name="connsiteY125" fmla="*/ 190907 h 545839"/>
                <a:gd name="connsiteX126" fmla="*/ 13550 w 286165"/>
                <a:gd name="connsiteY126" fmla="*/ 201506 h 545839"/>
                <a:gd name="connsiteX127" fmla="*/ 26801 w 286165"/>
                <a:gd name="connsiteY127" fmla="*/ 238598 h 545839"/>
                <a:gd name="connsiteX128" fmla="*/ 50642 w 286165"/>
                <a:gd name="connsiteY128" fmla="*/ 283644 h 545839"/>
                <a:gd name="connsiteX129" fmla="*/ 53294 w 286165"/>
                <a:gd name="connsiteY129" fmla="*/ 278341 h 545839"/>
                <a:gd name="connsiteX130" fmla="*/ 53294 w 286165"/>
                <a:gd name="connsiteY130" fmla="*/ 278341 h 545839"/>
                <a:gd name="connsiteX131" fmla="*/ 50642 w 286165"/>
                <a:gd name="connsiteY131" fmla="*/ 278341 h 545839"/>
                <a:gd name="connsiteX132" fmla="*/ 47998 w 286165"/>
                <a:gd name="connsiteY132" fmla="*/ 275697 h 545839"/>
                <a:gd name="connsiteX133" fmla="*/ 45347 w 286165"/>
                <a:gd name="connsiteY133" fmla="*/ 267742 h 545839"/>
                <a:gd name="connsiteX134" fmla="*/ 42695 w 286165"/>
                <a:gd name="connsiteY134" fmla="*/ 265099 h 545839"/>
                <a:gd name="connsiteX135" fmla="*/ 42695 w 286165"/>
                <a:gd name="connsiteY135" fmla="*/ 262447 h 545839"/>
                <a:gd name="connsiteX136" fmla="*/ 50642 w 286165"/>
                <a:gd name="connsiteY136" fmla="*/ 257143 h 545839"/>
                <a:gd name="connsiteX137" fmla="*/ 53294 w 286165"/>
                <a:gd name="connsiteY137" fmla="*/ 254500 h 545839"/>
                <a:gd name="connsiteX138" fmla="*/ 55945 w 286165"/>
                <a:gd name="connsiteY138" fmla="*/ 257143 h 545839"/>
                <a:gd name="connsiteX139" fmla="*/ 53294 w 286165"/>
                <a:gd name="connsiteY139" fmla="*/ 262447 h 545839"/>
                <a:gd name="connsiteX140" fmla="*/ 55945 w 286165"/>
                <a:gd name="connsiteY140" fmla="*/ 262447 h 545839"/>
                <a:gd name="connsiteX141" fmla="*/ 55945 w 286165"/>
                <a:gd name="connsiteY141" fmla="*/ 262447 h 545839"/>
                <a:gd name="connsiteX142" fmla="*/ 58597 w 286165"/>
                <a:gd name="connsiteY142" fmla="*/ 265099 h 545839"/>
                <a:gd name="connsiteX143" fmla="*/ 53294 w 286165"/>
                <a:gd name="connsiteY143" fmla="*/ 270394 h 545839"/>
                <a:gd name="connsiteX144" fmla="*/ 55945 w 286165"/>
                <a:gd name="connsiteY144" fmla="*/ 275697 h 545839"/>
                <a:gd name="connsiteX145" fmla="*/ 53294 w 286165"/>
                <a:gd name="connsiteY145" fmla="*/ 275697 h 545839"/>
                <a:gd name="connsiteX146" fmla="*/ 58597 w 286165"/>
                <a:gd name="connsiteY146" fmla="*/ 278341 h 545839"/>
                <a:gd name="connsiteX147" fmla="*/ 61240 w 286165"/>
                <a:gd name="connsiteY147" fmla="*/ 280992 h 545839"/>
                <a:gd name="connsiteX148" fmla="*/ 61240 w 286165"/>
                <a:gd name="connsiteY148" fmla="*/ 288939 h 545839"/>
                <a:gd name="connsiteX149" fmla="*/ 61240 w 286165"/>
                <a:gd name="connsiteY149" fmla="*/ 288939 h 545839"/>
                <a:gd name="connsiteX150" fmla="*/ 66544 w 286165"/>
                <a:gd name="connsiteY150" fmla="*/ 299538 h 545839"/>
                <a:gd name="connsiteX151" fmla="*/ 77143 w 286165"/>
                <a:gd name="connsiteY151" fmla="*/ 302190 h 545839"/>
                <a:gd name="connsiteX152" fmla="*/ 79795 w 286165"/>
                <a:gd name="connsiteY152" fmla="*/ 302190 h 545839"/>
                <a:gd name="connsiteX153" fmla="*/ 82438 w 286165"/>
                <a:gd name="connsiteY153" fmla="*/ 302190 h 545839"/>
                <a:gd name="connsiteX154" fmla="*/ 85090 w 286165"/>
                <a:gd name="connsiteY154" fmla="*/ 304842 h 545839"/>
                <a:gd name="connsiteX155" fmla="*/ 93037 w 286165"/>
                <a:gd name="connsiteY155" fmla="*/ 307493 h 545839"/>
                <a:gd name="connsiteX156" fmla="*/ 93037 w 286165"/>
                <a:gd name="connsiteY156" fmla="*/ 310137 h 545839"/>
                <a:gd name="connsiteX157" fmla="*/ 93037 w 286165"/>
                <a:gd name="connsiteY157" fmla="*/ 315441 h 545839"/>
                <a:gd name="connsiteX158" fmla="*/ 93037 w 286165"/>
                <a:gd name="connsiteY158" fmla="*/ 318092 h 545839"/>
                <a:gd name="connsiteX159" fmla="*/ 90393 w 286165"/>
                <a:gd name="connsiteY159" fmla="*/ 318092 h 545839"/>
                <a:gd name="connsiteX160" fmla="*/ 90393 w 286165"/>
                <a:gd name="connsiteY160" fmla="*/ 320736 h 545839"/>
                <a:gd name="connsiteX161" fmla="*/ 90393 w 286165"/>
                <a:gd name="connsiteY161" fmla="*/ 320736 h 545839"/>
                <a:gd name="connsiteX162" fmla="*/ 90393 w 286165"/>
                <a:gd name="connsiteY162" fmla="*/ 320736 h 545839"/>
                <a:gd name="connsiteX163" fmla="*/ 87742 w 286165"/>
                <a:gd name="connsiteY163" fmla="*/ 320736 h 545839"/>
                <a:gd name="connsiteX164" fmla="*/ 85090 w 286165"/>
                <a:gd name="connsiteY164" fmla="*/ 318092 h 545839"/>
                <a:gd name="connsiteX165" fmla="*/ 79795 w 286165"/>
                <a:gd name="connsiteY165" fmla="*/ 323387 h 545839"/>
                <a:gd name="connsiteX166" fmla="*/ 74491 w 286165"/>
                <a:gd name="connsiteY166" fmla="*/ 323387 h 545839"/>
                <a:gd name="connsiteX167" fmla="*/ 74491 w 286165"/>
                <a:gd name="connsiteY167" fmla="*/ 320736 h 545839"/>
                <a:gd name="connsiteX168" fmla="*/ 71839 w 286165"/>
                <a:gd name="connsiteY168" fmla="*/ 320736 h 545839"/>
                <a:gd name="connsiteX169" fmla="*/ 71839 w 286165"/>
                <a:gd name="connsiteY169" fmla="*/ 318092 h 545839"/>
                <a:gd name="connsiteX170" fmla="*/ 69196 w 286165"/>
                <a:gd name="connsiteY170" fmla="*/ 312789 h 545839"/>
                <a:gd name="connsiteX171" fmla="*/ 69196 w 286165"/>
                <a:gd name="connsiteY171" fmla="*/ 307493 h 545839"/>
                <a:gd name="connsiteX172" fmla="*/ 63892 w 286165"/>
                <a:gd name="connsiteY172" fmla="*/ 302190 h 545839"/>
                <a:gd name="connsiteX173" fmla="*/ 61240 w 286165"/>
                <a:gd name="connsiteY173" fmla="*/ 291591 h 545839"/>
                <a:gd name="connsiteX174" fmla="*/ 55945 w 286165"/>
                <a:gd name="connsiteY174" fmla="*/ 288939 h 545839"/>
                <a:gd name="connsiteX175" fmla="*/ 53294 w 286165"/>
                <a:gd name="connsiteY175" fmla="*/ 283644 h 545839"/>
                <a:gd name="connsiteX176" fmla="*/ 50642 w 286165"/>
                <a:gd name="connsiteY176" fmla="*/ 286296 h 545839"/>
                <a:gd name="connsiteX177" fmla="*/ 63892 w 286165"/>
                <a:gd name="connsiteY177" fmla="*/ 304842 h 545839"/>
                <a:gd name="connsiteX178" fmla="*/ 71839 w 286165"/>
                <a:gd name="connsiteY178" fmla="*/ 328691 h 545839"/>
                <a:gd name="connsiteX179" fmla="*/ 79795 w 286165"/>
                <a:gd name="connsiteY179" fmla="*/ 347237 h 545839"/>
                <a:gd name="connsiteX180" fmla="*/ 85090 w 286165"/>
                <a:gd name="connsiteY180" fmla="*/ 365782 h 545839"/>
                <a:gd name="connsiteX181" fmla="*/ 85090 w 286165"/>
                <a:gd name="connsiteY181" fmla="*/ 381685 h 545839"/>
                <a:gd name="connsiteX182" fmla="*/ 82438 w 286165"/>
                <a:gd name="connsiteY182" fmla="*/ 389632 h 545839"/>
                <a:gd name="connsiteX183" fmla="*/ 79795 w 286165"/>
                <a:gd name="connsiteY183" fmla="*/ 392283 h 545839"/>
                <a:gd name="connsiteX184" fmla="*/ 77143 w 286165"/>
                <a:gd name="connsiteY184" fmla="*/ 392283 h 545839"/>
                <a:gd name="connsiteX185" fmla="*/ 74491 w 286165"/>
                <a:gd name="connsiteY185" fmla="*/ 389632 h 545839"/>
                <a:gd name="connsiteX186" fmla="*/ 74491 w 286165"/>
                <a:gd name="connsiteY186" fmla="*/ 392283 h 545839"/>
                <a:gd name="connsiteX187" fmla="*/ 74491 w 286165"/>
                <a:gd name="connsiteY187" fmla="*/ 394935 h 545839"/>
                <a:gd name="connsiteX188" fmla="*/ 74491 w 286165"/>
                <a:gd name="connsiteY188" fmla="*/ 397579 h 545839"/>
                <a:gd name="connsiteX189" fmla="*/ 71839 w 286165"/>
                <a:gd name="connsiteY189" fmla="*/ 397579 h 545839"/>
                <a:gd name="connsiteX190" fmla="*/ 74491 w 286165"/>
                <a:gd name="connsiteY190" fmla="*/ 400230 h 545839"/>
                <a:gd name="connsiteX191" fmla="*/ 71839 w 286165"/>
                <a:gd name="connsiteY191" fmla="*/ 402882 h 545839"/>
                <a:gd name="connsiteX192" fmla="*/ 74491 w 286165"/>
                <a:gd name="connsiteY192" fmla="*/ 402882 h 545839"/>
                <a:gd name="connsiteX193" fmla="*/ 71839 w 286165"/>
                <a:gd name="connsiteY193" fmla="*/ 408177 h 545839"/>
                <a:gd name="connsiteX194" fmla="*/ 71839 w 286165"/>
                <a:gd name="connsiteY194" fmla="*/ 410829 h 545839"/>
                <a:gd name="connsiteX195" fmla="*/ 71839 w 286165"/>
                <a:gd name="connsiteY195" fmla="*/ 416133 h 545839"/>
                <a:gd name="connsiteX196" fmla="*/ 71839 w 286165"/>
                <a:gd name="connsiteY196" fmla="*/ 421428 h 545839"/>
                <a:gd name="connsiteX197" fmla="*/ 71839 w 286165"/>
                <a:gd name="connsiteY197" fmla="*/ 421428 h 545839"/>
                <a:gd name="connsiteX198" fmla="*/ 71839 w 286165"/>
                <a:gd name="connsiteY198" fmla="*/ 424080 h 545839"/>
                <a:gd name="connsiteX199" fmla="*/ 74491 w 286165"/>
                <a:gd name="connsiteY199" fmla="*/ 424080 h 545839"/>
                <a:gd name="connsiteX200" fmla="*/ 77143 w 286165"/>
                <a:gd name="connsiteY200" fmla="*/ 426731 h 545839"/>
                <a:gd name="connsiteX201" fmla="*/ 87742 w 286165"/>
                <a:gd name="connsiteY201" fmla="*/ 458528 h 545839"/>
                <a:gd name="connsiteX202" fmla="*/ 87742 w 286165"/>
                <a:gd name="connsiteY202" fmla="*/ 461171 h 545839"/>
                <a:gd name="connsiteX203" fmla="*/ 90393 w 286165"/>
                <a:gd name="connsiteY203" fmla="*/ 479725 h 545839"/>
                <a:gd name="connsiteX204" fmla="*/ 95689 w 286165"/>
                <a:gd name="connsiteY204" fmla="*/ 511521 h 545839"/>
                <a:gd name="connsiteX205" fmla="*/ 98340 w 286165"/>
                <a:gd name="connsiteY205" fmla="*/ 538014 h 545839"/>
                <a:gd name="connsiteX206" fmla="*/ 98340 w 286165"/>
                <a:gd name="connsiteY206" fmla="*/ 545961 h 54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286165" h="545839">
                  <a:moveTo>
                    <a:pt x="98340" y="545961"/>
                  </a:moveTo>
                  <a:lnTo>
                    <a:pt x="183130" y="545961"/>
                  </a:lnTo>
                  <a:lnTo>
                    <a:pt x="183130" y="514165"/>
                  </a:lnTo>
                  <a:lnTo>
                    <a:pt x="259973" y="516816"/>
                  </a:lnTo>
                  <a:lnTo>
                    <a:pt x="259973" y="514165"/>
                  </a:lnTo>
                  <a:lnTo>
                    <a:pt x="262625" y="514165"/>
                  </a:lnTo>
                  <a:lnTo>
                    <a:pt x="267920" y="508869"/>
                  </a:lnTo>
                  <a:lnTo>
                    <a:pt x="265268" y="503566"/>
                  </a:lnTo>
                  <a:lnTo>
                    <a:pt x="265268" y="495619"/>
                  </a:lnTo>
                  <a:lnTo>
                    <a:pt x="267920" y="492967"/>
                  </a:lnTo>
                  <a:lnTo>
                    <a:pt x="267920" y="492967"/>
                  </a:lnTo>
                  <a:lnTo>
                    <a:pt x="270572" y="487672"/>
                  </a:lnTo>
                  <a:lnTo>
                    <a:pt x="270572" y="482368"/>
                  </a:lnTo>
                  <a:lnTo>
                    <a:pt x="270572" y="479725"/>
                  </a:lnTo>
                  <a:lnTo>
                    <a:pt x="270572" y="477073"/>
                  </a:lnTo>
                  <a:lnTo>
                    <a:pt x="275867" y="474422"/>
                  </a:lnTo>
                  <a:lnTo>
                    <a:pt x="275867" y="466474"/>
                  </a:lnTo>
                  <a:lnTo>
                    <a:pt x="270572" y="461171"/>
                  </a:lnTo>
                  <a:lnTo>
                    <a:pt x="273224" y="458528"/>
                  </a:lnTo>
                  <a:lnTo>
                    <a:pt x="278519" y="455876"/>
                  </a:lnTo>
                  <a:lnTo>
                    <a:pt x="278519" y="450572"/>
                  </a:lnTo>
                  <a:lnTo>
                    <a:pt x="281171" y="447929"/>
                  </a:lnTo>
                  <a:lnTo>
                    <a:pt x="283822" y="445277"/>
                  </a:lnTo>
                  <a:lnTo>
                    <a:pt x="286466" y="439973"/>
                  </a:lnTo>
                  <a:lnTo>
                    <a:pt x="283822" y="434678"/>
                  </a:lnTo>
                  <a:lnTo>
                    <a:pt x="283822" y="434678"/>
                  </a:lnTo>
                  <a:lnTo>
                    <a:pt x="278519" y="432027"/>
                  </a:lnTo>
                  <a:lnTo>
                    <a:pt x="278519" y="418776"/>
                  </a:lnTo>
                  <a:lnTo>
                    <a:pt x="275867" y="405534"/>
                  </a:lnTo>
                  <a:lnTo>
                    <a:pt x="273224" y="405534"/>
                  </a:lnTo>
                  <a:lnTo>
                    <a:pt x="270572" y="408177"/>
                  </a:lnTo>
                  <a:lnTo>
                    <a:pt x="270572" y="402882"/>
                  </a:lnTo>
                  <a:lnTo>
                    <a:pt x="270572" y="400230"/>
                  </a:lnTo>
                  <a:lnTo>
                    <a:pt x="270572" y="397579"/>
                  </a:lnTo>
                  <a:lnTo>
                    <a:pt x="273224" y="397579"/>
                  </a:lnTo>
                  <a:lnTo>
                    <a:pt x="275867" y="394935"/>
                  </a:lnTo>
                  <a:lnTo>
                    <a:pt x="278519" y="394935"/>
                  </a:lnTo>
                  <a:lnTo>
                    <a:pt x="278519" y="394935"/>
                  </a:lnTo>
                  <a:lnTo>
                    <a:pt x="281171" y="392283"/>
                  </a:lnTo>
                  <a:lnTo>
                    <a:pt x="281171" y="386980"/>
                  </a:lnTo>
                  <a:lnTo>
                    <a:pt x="281171" y="384336"/>
                  </a:lnTo>
                  <a:lnTo>
                    <a:pt x="286466" y="381685"/>
                  </a:lnTo>
                  <a:lnTo>
                    <a:pt x="283822" y="379033"/>
                  </a:lnTo>
                  <a:lnTo>
                    <a:pt x="286466" y="376381"/>
                  </a:lnTo>
                  <a:lnTo>
                    <a:pt x="281171" y="376381"/>
                  </a:lnTo>
                  <a:lnTo>
                    <a:pt x="281171" y="373738"/>
                  </a:lnTo>
                  <a:lnTo>
                    <a:pt x="281171" y="365782"/>
                  </a:lnTo>
                  <a:lnTo>
                    <a:pt x="278519" y="365782"/>
                  </a:lnTo>
                  <a:lnTo>
                    <a:pt x="278519" y="360487"/>
                  </a:lnTo>
                  <a:lnTo>
                    <a:pt x="273224" y="360487"/>
                  </a:lnTo>
                  <a:lnTo>
                    <a:pt x="275867" y="357835"/>
                  </a:lnTo>
                  <a:lnTo>
                    <a:pt x="275867" y="355184"/>
                  </a:lnTo>
                  <a:lnTo>
                    <a:pt x="273224" y="352540"/>
                  </a:lnTo>
                  <a:lnTo>
                    <a:pt x="267920" y="349888"/>
                  </a:lnTo>
                  <a:lnTo>
                    <a:pt x="265268" y="347237"/>
                  </a:lnTo>
                  <a:lnTo>
                    <a:pt x="265268" y="341941"/>
                  </a:lnTo>
                  <a:lnTo>
                    <a:pt x="257321" y="344585"/>
                  </a:lnTo>
                  <a:lnTo>
                    <a:pt x="252026" y="349888"/>
                  </a:lnTo>
                  <a:lnTo>
                    <a:pt x="249374" y="347237"/>
                  </a:lnTo>
                  <a:lnTo>
                    <a:pt x="246723" y="347237"/>
                  </a:lnTo>
                  <a:lnTo>
                    <a:pt x="246723" y="352540"/>
                  </a:lnTo>
                  <a:lnTo>
                    <a:pt x="241427" y="355184"/>
                  </a:lnTo>
                  <a:lnTo>
                    <a:pt x="238776" y="355184"/>
                  </a:lnTo>
                  <a:lnTo>
                    <a:pt x="241427" y="349888"/>
                  </a:lnTo>
                  <a:lnTo>
                    <a:pt x="233472" y="347237"/>
                  </a:lnTo>
                  <a:lnTo>
                    <a:pt x="230829" y="347237"/>
                  </a:lnTo>
                  <a:lnTo>
                    <a:pt x="230829" y="347237"/>
                  </a:lnTo>
                  <a:lnTo>
                    <a:pt x="225525" y="347237"/>
                  </a:lnTo>
                  <a:lnTo>
                    <a:pt x="225525" y="347237"/>
                  </a:lnTo>
                  <a:lnTo>
                    <a:pt x="228177" y="344585"/>
                  </a:lnTo>
                  <a:lnTo>
                    <a:pt x="225525" y="341941"/>
                  </a:lnTo>
                  <a:lnTo>
                    <a:pt x="230829" y="336638"/>
                  </a:lnTo>
                  <a:lnTo>
                    <a:pt x="228177" y="333986"/>
                  </a:lnTo>
                  <a:lnTo>
                    <a:pt x="230829" y="331334"/>
                  </a:lnTo>
                  <a:lnTo>
                    <a:pt x="228177" y="328691"/>
                  </a:lnTo>
                  <a:lnTo>
                    <a:pt x="230829" y="328691"/>
                  </a:lnTo>
                  <a:lnTo>
                    <a:pt x="233472" y="323387"/>
                  </a:lnTo>
                  <a:lnTo>
                    <a:pt x="236124" y="323387"/>
                  </a:lnTo>
                  <a:lnTo>
                    <a:pt x="233472" y="320736"/>
                  </a:lnTo>
                  <a:lnTo>
                    <a:pt x="238776" y="320736"/>
                  </a:lnTo>
                  <a:lnTo>
                    <a:pt x="238776" y="315441"/>
                  </a:lnTo>
                  <a:lnTo>
                    <a:pt x="241427" y="315441"/>
                  </a:lnTo>
                  <a:lnTo>
                    <a:pt x="241427" y="312789"/>
                  </a:lnTo>
                  <a:lnTo>
                    <a:pt x="241427" y="310137"/>
                  </a:lnTo>
                  <a:lnTo>
                    <a:pt x="238776" y="304842"/>
                  </a:lnTo>
                  <a:lnTo>
                    <a:pt x="241427" y="302190"/>
                  </a:lnTo>
                  <a:lnTo>
                    <a:pt x="244071" y="302190"/>
                  </a:lnTo>
                  <a:lnTo>
                    <a:pt x="244071" y="296895"/>
                  </a:lnTo>
                  <a:lnTo>
                    <a:pt x="244071" y="296895"/>
                  </a:lnTo>
                  <a:lnTo>
                    <a:pt x="241427" y="296895"/>
                  </a:lnTo>
                  <a:lnTo>
                    <a:pt x="241427" y="294243"/>
                  </a:lnTo>
                  <a:lnTo>
                    <a:pt x="244071" y="294243"/>
                  </a:lnTo>
                  <a:lnTo>
                    <a:pt x="244071" y="291591"/>
                  </a:lnTo>
                  <a:lnTo>
                    <a:pt x="244071" y="288939"/>
                  </a:lnTo>
                  <a:lnTo>
                    <a:pt x="244071" y="286296"/>
                  </a:lnTo>
                  <a:lnTo>
                    <a:pt x="244071" y="286296"/>
                  </a:lnTo>
                  <a:lnTo>
                    <a:pt x="244071" y="283644"/>
                  </a:lnTo>
                  <a:lnTo>
                    <a:pt x="246723" y="273046"/>
                  </a:lnTo>
                  <a:lnTo>
                    <a:pt x="246723" y="2774"/>
                  </a:lnTo>
                  <a:lnTo>
                    <a:pt x="111591" y="122"/>
                  </a:lnTo>
                  <a:lnTo>
                    <a:pt x="103635" y="8077"/>
                  </a:lnTo>
                  <a:lnTo>
                    <a:pt x="100992" y="10729"/>
                  </a:lnTo>
                  <a:lnTo>
                    <a:pt x="98340" y="8077"/>
                  </a:lnTo>
                  <a:lnTo>
                    <a:pt x="95689" y="10729"/>
                  </a:lnTo>
                  <a:lnTo>
                    <a:pt x="95689" y="26623"/>
                  </a:lnTo>
                  <a:lnTo>
                    <a:pt x="93037" y="29275"/>
                  </a:lnTo>
                  <a:lnTo>
                    <a:pt x="85090" y="39873"/>
                  </a:lnTo>
                  <a:lnTo>
                    <a:pt x="77143" y="45169"/>
                  </a:lnTo>
                  <a:lnTo>
                    <a:pt x="63892" y="50472"/>
                  </a:lnTo>
                  <a:lnTo>
                    <a:pt x="55945" y="61071"/>
                  </a:lnTo>
                  <a:lnTo>
                    <a:pt x="34748" y="76965"/>
                  </a:lnTo>
                  <a:lnTo>
                    <a:pt x="26801" y="84920"/>
                  </a:lnTo>
                  <a:lnTo>
                    <a:pt x="24149" y="87563"/>
                  </a:lnTo>
                  <a:lnTo>
                    <a:pt x="18846" y="92867"/>
                  </a:lnTo>
                  <a:lnTo>
                    <a:pt x="13550" y="98162"/>
                  </a:lnTo>
                  <a:lnTo>
                    <a:pt x="13550" y="103466"/>
                  </a:lnTo>
                  <a:lnTo>
                    <a:pt x="18846" y="119360"/>
                  </a:lnTo>
                  <a:lnTo>
                    <a:pt x="13550" y="127315"/>
                  </a:lnTo>
                  <a:lnTo>
                    <a:pt x="13550" y="143209"/>
                  </a:lnTo>
                  <a:lnTo>
                    <a:pt x="10899" y="148512"/>
                  </a:lnTo>
                  <a:lnTo>
                    <a:pt x="5603" y="151156"/>
                  </a:lnTo>
                  <a:lnTo>
                    <a:pt x="2952" y="156459"/>
                  </a:lnTo>
                  <a:lnTo>
                    <a:pt x="2952" y="161755"/>
                  </a:lnTo>
                  <a:lnTo>
                    <a:pt x="300" y="164406"/>
                  </a:lnTo>
                  <a:lnTo>
                    <a:pt x="8247" y="182952"/>
                  </a:lnTo>
                  <a:lnTo>
                    <a:pt x="8247" y="190907"/>
                  </a:lnTo>
                  <a:lnTo>
                    <a:pt x="13550" y="201506"/>
                  </a:lnTo>
                  <a:lnTo>
                    <a:pt x="26801" y="238598"/>
                  </a:lnTo>
                  <a:lnTo>
                    <a:pt x="50642" y="283644"/>
                  </a:lnTo>
                  <a:lnTo>
                    <a:pt x="53294" y="278341"/>
                  </a:lnTo>
                  <a:lnTo>
                    <a:pt x="53294" y="278341"/>
                  </a:lnTo>
                  <a:lnTo>
                    <a:pt x="50642" y="278341"/>
                  </a:lnTo>
                  <a:lnTo>
                    <a:pt x="47998" y="275697"/>
                  </a:lnTo>
                  <a:lnTo>
                    <a:pt x="45347" y="267742"/>
                  </a:lnTo>
                  <a:lnTo>
                    <a:pt x="42695" y="265099"/>
                  </a:lnTo>
                  <a:lnTo>
                    <a:pt x="42695" y="262447"/>
                  </a:lnTo>
                  <a:lnTo>
                    <a:pt x="50642" y="257143"/>
                  </a:lnTo>
                  <a:lnTo>
                    <a:pt x="53294" y="254500"/>
                  </a:lnTo>
                  <a:lnTo>
                    <a:pt x="55945" y="257143"/>
                  </a:lnTo>
                  <a:lnTo>
                    <a:pt x="53294" y="262447"/>
                  </a:lnTo>
                  <a:lnTo>
                    <a:pt x="55945" y="262447"/>
                  </a:lnTo>
                  <a:lnTo>
                    <a:pt x="55945" y="262447"/>
                  </a:lnTo>
                  <a:lnTo>
                    <a:pt x="58597" y="265099"/>
                  </a:lnTo>
                  <a:lnTo>
                    <a:pt x="53294" y="270394"/>
                  </a:lnTo>
                  <a:lnTo>
                    <a:pt x="55945" y="275697"/>
                  </a:lnTo>
                  <a:lnTo>
                    <a:pt x="53294" y="275697"/>
                  </a:lnTo>
                  <a:lnTo>
                    <a:pt x="58597" y="278341"/>
                  </a:lnTo>
                  <a:lnTo>
                    <a:pt x="61240" y="280992"/>
                  </a:lnTo>
                  <a:lnTo>
                    <a:pt x="61240" y="288939"/>
                  </a:lnTo>
                  <a:lnTo>
                    <a:pt x="61240" y="288939"/>
                  </a:lnTo>
                  <a:lnTo>
                    <a:pt x="66544" y="299538"/>
                  </a:lnTo>
                  <a:lnTo>
                    <a:pt x="77143" y="302190"/>
                  </a:lnTo>
                  <a:lnTo>
                    <a:pt x="79795" y="302190"/>
                  </a:lnTo>
                  <a:lnTo>
                    <a:pt x="82438" y="302190"/>
                  </a:lnTo>
                  <a:lnTo>
                    <a:pt x="85090" y="304842"/>
                  </a:lnTo>
                  <a:lnTo>
                    <a:pt x="93037" y="307493"/>
                  </a:lnTo>
                  <a:lnTo>
                    <a:pt x="93037" y="310137"/>
                  </a:lnTo>
                  <a:lnTo>
                    <a:pt x="93037" y="315441"/>
                  </a:lnTo>
                  <a:lnTo>
                    <a:pt x="93037" y="318092"/>
                  </a:lnTo>
                  <a:lnTo>
                    <a:pt x="90393" y="318092"/>
                  </a:lnTo>
                  <a:lnTo>
                    <a:pt x="90393" y="320736"/>
                  </a:lnTo>
                  <a:lnTo>
                    <a:pt x="90393" y="320736"/>
                  </a:lnTo>
                  <a:lnTo>
                    <a:pt x="90393" y="320736"/>
                  </a:lnTo>
                  <a:lnTo>
                    <a:pt x="87742" y="320736"/>
                  </a:lnTo>
                  <a:lnTo>
                    <a:pt x="85090" y="318092"/>
                  </a:lnTo>
                  <a:lnTo>
                    <a:pt x="79795" y="323387"/>
                  </a:lnTo>
                  <a:lnTo>
                    <a:pt x="74491" y="323387"/>
                  </a:lnTo>
                  <a:lnTo>
                    <a:pt x="74491" y="320736"/>
                  </a:lnTo>
                  <a:lnTo>
                    <a:pt x="71839" y="320736"/>
                  </a:lnTo>
                  <a:lnTo>
                    <a:pt x="71839" y="318092"/>
                  </a:lnTo>
                  <a:lnTo>
                    <a:pt x="69196" y="312789"/>
                  </a:lnTo>
                  <a:lnTo>
                    <a:pt x="69196" y="307493"/>
                  </a:lnTo>
                  <a:lnTo>
                    <a:pt x="63892" y="302190"/>
                  </a:lnTo>
                  <a:lnTo>
                    <a:pt x="61240" y="291591"/>
                  </a:lnTo>
                  <a:lnTo>
                    <a:pt x="55945" y="288939"/>
                  </a:lnTo>
                  <a:lnTo>
                    <a:pt x="53294" y="283644"/>
                  </a:lnTo>
                  <a:lnTo>
                    <a:pt x="50642" y="286296"/>
                  </a:lnTo>
                  <a:lnTo>
                    <a:pt x="63892" y="304842"/>
                  </a:lnTo>
                  <a:lnTo>
                    <a:pt x="71839" y="328691"/>
                  </a:lnTo>
                  <a:lnTo>
                    <a:pt x="79795" y="347237"/>
                  </a:lnTo>
                  <a:lnTo>
                    <a:pt x="85090" y="365782"/>
                  </a:lnTo>
                  <a:lnTo>
                    <a:pt x="85090" y="381685"/>
                  </a:lnTo>
                  <a:lnTo>
                    <a:pt x="82438" y="389632"/>
                  </a:lnTo>
                  <a:lnTo>
                    <a:pt x="79795" y="392283"/>
                  </a:lnTo>
                  <a:lnTo>
                    <a:pt x="77143" y="392283"/>
                  </a:lnTo>
                  <a:lnTo>
                    <a:pt x="74491" y="389632"/>
                  </a:lnTo>
                  <a:lnTo>
                    <a:pt x="74491" y="392283"/>
                  </a:lnTo>
                  <a:lnTo>
                    <a:pt x="74491" y="394935"/>
                  </a:lnTo>
                  <a:lnTo>
                    <a:pt x="74491" y="397579"/>
                  </a:lnTo>
                  <a:lnTo>
                    <a:pt x="71839" y="397579"/>
                  </a:lnTo>
                  <a:lnTo>
                    <a:pt x="74491" y="400230"/>
                  </a:lnTo>
                  <a:lnTo>
                    <a:pt x="71839" y="402882"/>
                  </a:lnTo>
                  <a:lnTo>
                    <a:pt x="74491" y="402882"/>
                  </a:lnTo>
                  <a:lnTo>
                    <a:pt x="71839" y="408177"/>
                  </a:lnTo>
                  <a:lnTo>
                    <a:pt x="71839" y="410829"/>
                  </a:lnTo>
                  <a:lnTo>
                    <a:pt x="71839" y="416133"/>
                  </a:lnTo>
                  <a:lnTo>
                    <a:pt x="71839" y="421428"/>
                  </a:lnTo>
                  <a:lnTo>
                    <a:pt x="71839" y="421428"/>
                  </a:lnTo>
                  <a:lnTo>
                    <a:pt x="71839" y="424080"/>
                  </a:lnTo>
                  <a:lnTo>
                    <a:pt x="74491" y="424080"/>
                  </a:lnTo>
                  <a:lnTo>
                    <a:pt x="77143" y="426731"/>
                  </a:lnTo>
                  <a:lnTo>
                    <a:pt x="87742" y="458528"/>
                  </a:lnTo>
                  <a:lnTo>
                    <a:pt x="87742" y="461171"/>
                  </a:lnTo>
                  <a:lnTo>
                    <a:pt x="90393" y="479725"/>
                  </a:lnTo>
                  <a:lnTo>
                    <a:pt x="95689" y="511521"/>
                  </a:lnTo>
                  <a:lnTo>
                    <a:pt x="98340" y="538014"/>
                  </a:lnTo>
                  <a:lnTo>
                    <a:pt x="98340" y="54596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3" name="Freeform: Shape 42">
              <a:extLst>
                <a:ext uri="{FF2B5EF4-FFF2-40B4-BE49-F238E27FC236}">
                  <a16:creationId xmlns:a16="http://schemas.microsoft.com/office/drawing/2014/main" id="{DFCCED71-C7DB-1B1D-9B1E-159DFE02121E}"/>
                </a:ext>
              </a:extLst>
            </p:cNvPr>
            <p:cNvSpPr/>
            <p:nvPr/>
          </p:nvSpPr>
          <p:spPr>
            <a:xfrm flipV="1">
              <a:off x="5359674" y="3261584"/>
              <a:ext cx="249071" cy="161632"/>
            </a:xfrm>
            <a:custGeom>
              <a:avLst/>
              <a:gdLst>
                <a:gd name="connsiteX0" fmla="*/ 21497 w 249071"/>
                <a:gd name="connsiteY0" fmla="*/ 162024 h 161632"/>
                <a:gd name="connsiteX1" fmla="*/ 24147 w 249071"/>
                <a:gd name="connsiteY1" fmla="*/ 162024 h 161632"/>
                <a:gd name="connsiteX2" fmla="*/ 29446 w 249071"/>
                <a:gd name="connsiteY2" fmla="*/ 154074 h 161632"/>
                <a:gd name="connsiteX3" fmla="*/ 29446 w 249071"/>
                <a:gd name="connsiteY3" fmla="*/ 156724 h 161632"/>
                <a:gd name="connsiteX4" fmla="*/ 34745 w 249071"/>
                <a:gd name="connsiteY4" fmla="*/ 154074 h 161632"/>
                <a:gd name="connsiteX5" fmla="*/ 37395 w 249071"/>
                <a:gd name="connsiteY5" fmla="*/ 151424 h 161632"/>
                <a:gd name="connsiteX6" fmla="*/ 34745 w 249071"/>
                <a:gd name="connsiteY6" fmla="*/ 148775 h 161632"/>
                <a:gd name="connsiteX7" fmla="*/ 37395 w 249071"/>
                <a:gd name="connsiteY7" fmla="*/ 143476 h 161632"/>
                <a:gd name="connsiteX8" fmla="*/ 45344 w 249071"/>
                <a:gd name="connsiteY8" fmla="*/ 138176 h 161632"/>
                <a:gd name="connsiteX9" fmla="*/ 45344 w 249071"/>
                <a:gd name="connsiteY9" fmla="*/ 132877 h 161632"/>
                <a:gd name="connsiteX10" fmla="*/ 50644 w 249071"/>
                <a:gd name="connsiteY10" fmla="*/ 130227 h 161632"/>
                <a:gd name="connsiteX11" fmla="*/ 53294 w 249071"/>
                <a:gd name="connsiteY11" fmla="*/ 132877 h 161632"/>
                <a:gd name="connsiteX12" fmla="*/ 55944 w 249071"/>
                <a:gd name="connsiteY12" fmla="*/ 130227 h 161632"/>
                <a:gd name="connsiteX13" fmla="*/ 58593 w 249071"/>
                <a:gd name="connsiteY13" fmla="*/ 127577 h 161632"/>
                <a:gd name="connsiteX14" fmla="*/ 85090 w 249071"/>
                <a:gd name="connsiteY14" fmla="*/ 124927 h 161632"/>
                <a:gd name="connsiteX15" fmla="*/ 93039 w 249071"/>
                <a:gd name="connsiteY15" fmla="*/ 116979 h 161632"/>
                <a:gd name="connsiteX16" fmla="*/ 98339 w 249071"/>
                <a:gd name="connsiteY16" fmla="*/ 114329 h 161632"/>
                <a:gd name="connsiteX17" fmla="*/ 98339 w 249071"/>
                <a:gd name="connsiteY17" fmla="*/ 111679 h 161632"/>
                <a:gd name="connsiteX18" fmla="*/ 95688 w 249071"/>
                <a:gd name="connsiteY18" fmla="*/ 109029 h 161632"/>
                <a:gd name="connsiteX19" fmla="*/ 93039 w 249071"/>
                <a:gd name="connsiteY19" fmla="*/ 106380 h 161632"/>
                <a:gd name="connsiteX20" fmla="*/ 100988 w 249071"/>
                <a:gd name="connsiteY20" fmla="*/ 101081 h 161632"/>
                <a:gd name="connsiteX21" fmla="*/ 106287 w 249071"/>
                <a:gd name="connsiteY21" fmla="*/ 98430 h 161632"/>
                <a:gd name="connsiteX22" fmla="*/ 108937 w 249071"/>
                <a:gd name="connsiteY22" fmla="*/ 95781 h 161632"/>
                <a:gd name="connsiteX23" fmla="*/ 222874 w 249071"/>
                <a:gd name="connsiteY23" fmla="*/ 130227 h 161632"/>
                <a:gd name="connsiteX24" fmla="*/ 222874 w 249071"/>
                <a:gd name="connsiteY24" fmla="*/ 32188 h 161632"/>
                <a:gd name="connsiteX25" fmla="*/ 228174 w 249071"/>
                <a:gd name="connsiteY25" fmla="*/ 26889 h 161632"/>
                <a:gd name="connsiteX26" fmla="*/ 233473 w 249071"/>
                <a:gd name="connsiteY26" fmla="*/ 26889 h 161632"/>
                <a:gd name="connsiteX27" fmla="*/ 238772 w 249071"/>
                <a:gd name="connsiteY27" fmla="*/ 26889 h 161632"/>
                <a:gd name="connsiteX28" fmla="*/ 238772 w 249071"/>
                <a:gd name="connsiteY28" fmla="*/ 24239 h 161632"/>
                <a:gd name="connsiteX29" fmla="*/ 238772 w 249071"/>
                <a:gd name="connsiteY29" fmla="*/ 24239 h 161632"/>
                <a:gd name="connsiteX30" fmla="*/ 241422 w 249071"/>
                <a:gd name="connsiteY30" fmla="*/ 18940 h 161632"/>
                <a:gd name="connsiteX31" fmla="*/ 244072 w 249071"/>
                <a:gd name="connsiteY31" fmla="*/ 18940 h 161632"/>
                <a:gd name="connsiteX32" fmla="*/ 249372 w 249071"/>
                <a:gd name="connsiteY32" fmla="*/ 13640 h 161632"/>
                <a:gd name="connsiteX33" fmla="*/ 246722 w 249071"/>
                <a:gd name="connsiteY33" fmla="*/ 10990 h 161632"/>
                <a:gd name="connsiteX34" fmla="*/ 135434 w 249071"/>
                <a:gd name="connsiteY34" fmla="*/ 13640 h 161632"/>
                <a:gd name="connsiteX35" fmla="*/ 132785 w 249071"/>
                <a:gd name="connsiteY35" fmla="*/ 8341 h 161632"/>
                <a:gd name="connsiteX36" fmla="*/ 122186 w 249071"/>
                <a:gd name="connsiteY36" fmla="*/ 5691 h 161632"/>
                <a:gd name="connsiteX37" fmla="*/ 119536 w 249071"/>
                <a:gd name="connsiteY37" fmla="*/ 392 h 161632"/>
                <a:gd name="connsiteX38" fmla="*/ 116887 w 249071"/>
                <a:gd name="connsiteY38" fmla="*/ 3041 h 161632"/>
                <a:gd name="connsiteX39" fmla="*/ 116887 w 249071"/>
                <a:gd name="connsiteY39" fmla="*/ 3041 h 161632"/>
                <a:gd name="connsiteX40" fmla="*/ 116887 w 249071"/>
                <a:gd name="connsiteY40" fmla="*/ 3041 h 161632"/>
                <a:gd name="connsiteX41" fmla="*/ 114237 w 249071"/>
                <a:gd name="connsiteY41" fmla="*/ 5691 h 161632"/>
                <a:gd name="connsiteX42" fmla="*/ 111587 w 249071"/>
                <a:gd name="connsiteY42" fmla="*/ 3041 h 161632"/>
                <a:gd name="connsiteX43" fmla="*/ 103638 w 249071"/>
                <a:gd name="connsiteY43" fmla="*/ 3041 h 161632"/>
                <a:gd name="connsiteX44" fmla="*/ 98339 w 249071"/>
                <a:gd name="connsiteY44" fmla="*/ 5691 h 161632"/>
                <a:gd name="connsiteX45" fmla="*/ 87740 w 249071"/>
                <a:gd name="connsiteY45" fmla="*/ 5691 h 161632"/>
                <a:gd name="connsiteX46" fmla="*/ 82441 w 249071"/>
                <a:gd name="connsiteY46" fmla="*/ 5691 h 161632"/>
                <a:gd name="connsiteX47" fmla="*/ 82441 w 249071"/>
                <a:gd name="connsiteY47" fmla="*/ 13640 h 161632"/>
                <a:gd name="connsiteX48" fmla="*/ 82441 w 249071"/>
                <a:gd name="connsiteY48" fmla="*/ 16290 h 161632"/>
                <a:gd name="connsiteX49" fmla="*/ 82441 w 249071"/>
                <a:gd name="connsiteY49" fmla="*/ 16290 h 161632"/>
                <a:gd name="connsiteX50" fmla="*/ 77141 w 249071"/>
                <a:gd name="connsiteY50" fmla="*/ 18940 h 161632"/>
                <a:gd name="connsiteX51" fmla="*/ 66542 w 249071"/>
                <a:gd name="connsiteY51" fmla="*/ 16290 h 161632"/>
                <a:gd name="connsiteX52" fmla="*/ 66542 w 249071"/>
                <a:gd name="connsiteY52" fmla="*/ 18940 h 161632"/>
                <a:gd name="connsiteX53" fmla="*/ 63892 w 249071"/>
                <a:gd name="connsiteY53" fmla="*/ 29538 h 161632"/>
                <a:gd name="connsiteX54" fmla="*/ 61243 w 249071"/>
                <a:gd name="connsiteY54" fmla="*/ 40137 h 161632"/>
                <a:gd name="connsiteX55" fmla="*/ 58593 w 249071"/>
                <a:gd name="connsiteY55" fmla="*/ 40137 h 161632"/>
                <a:gd name="connsiteX56" fmla="*/ 55944 w 249071"/>
                <a:gd name="connsiteY56" fmla="*/ 48086 h 161632"/>
                <a:gd name="connsiteX57" fmla="*/ 55944 w 249071"/>
                <a:gd name="connsiteY57" fmla="*/ 56035 h 161632"/>
                <a:gd name="connsiteX58" fmla="*/ 55944 w 249071"/>
                <a:gd name="connsiteY58" fmla="*/ 58685 h 161632"/>
                <a:gd name="connsiteX59" fmla="*/ 53294 w 249071"/>
                <a:gd name="connsiteY59" fmla="*/ 58685 h 161632"/>
                <a:gd name="connsiteX60" fmla="*/ 55944 w 249071"/>
                <a:gd name="connsiteY60" fmla="*/ 61335 h 161632"/>
                <a:gd name="connsiteX61" fmla="*/ 53294 w 249071"/>
                <a:gd name="connsiteY61" fmla="*/ 63984 h 161632"/>
                <a:gd name="connsiteX62" fmla="*/ 50644 w 249071"/>
                <a:gd name="connsiteY62" fmla="*/ 77233 h 161632"/>
                <a:gd name="connsiteX63" fmla="*/ 45344 w 249071"/>
                <a:gd name="connsiteY63" fmla="*/ 85182 h 161632"/>
                <a:gd name="connsiteX64" fmla="*/ 42695 w 249071"/>
                <a:gd name="connsiteY64" fmla="*/ 87832 h 161632"/>
                <a:gd name="connsiteX65" fmla="*/ 45344 w 249071"/>
                <a:gd name="connsiteY65" fmla="*/ 85182 h 161632"/>
                <a:gd name="connsiteX66" fmla="*/ 45344 w 249071"/>
                <a:gd name="connsiteY66" fmla="*/ 87832 h 161632"/>
                <a:gd name="connsiteX67" fmla="*/ 42695 w 249071"/>
                <a:gd name="connsiteY67" fmla="*/ 87832 h 161632"/>
                <a:gd name="connsiteX68" fmla="*/ 42695 w 249071"/>
                <a:gd name="connsiteY68" fmla="*/ 87832 h 161632"/>
                <a:gd name="connsiteX69" fmla="*/ 42695 w 249071"/>
                <a:gd name="connsiteY69" fmla="*/ 87832 h 161632"/>
                <a:gd name="connsiteX70" fmla="*/ 42695 w 249071"/>
                <a:gd name="connsiteY70" fmla="*/ 90482 h 161632"/>
                <a:gd name="connsiteX71" fmla="*/ 40045 w 249071"/>
                <a:gd name="connsiteY71" fmla="*/ 90482 h 161632"/>
                <a:gd name="connsiteX72" fmla="*/ 40045 w 249071"/>
                <a:gd name="connsiteY72" fmla="*/ 93131 h 161632"/>
                <a:gd name="connsiteX73" fmla="*/ 42695 w 249071"/>
                <a:gd name="connsiteY73" fmla="*/ 95781 h 161632"/>
                <a:gd name="connsiteX74" fmla="*/ 37395 w 249071"/>
                <a:gd name="connsiteY74" fmla="*/ 93131 h 161632"/>
                <a:gd name="connsiteX75" fmla="*/ 37395 w 249071"/>
                <a:gd name="connsiteY75" fmla="*/ 90482 h 161632"/>
                <a:gd name="connsiteX76" fmla="*/ 34745 w 249071"/>
                <a:gd name="connsiteY76" fmla="*/ 90482 h 161632"/>
                <a:gd name="connsiteX77" fmla="*/ 26797 w 249071"/>
                <a:gd name="connsiteY77" fmla="*/ 98430 h 161632"/>
                <a:gd name="connsiteX78" fmla="*/ 26797 w 249071"/>
                <a:gd name="connsiteY78" fmla="*/ 98430 h 161632"/>
                <a:gd name="connsiteX79" fmla="*/ 24147 w 249071"/>
                <a:gd name="connsiteY79" fmla="*/ 103730 h 161632"/>
                <a:gd name="connsiteX80" fmla="*/ 24147 w 249071"/>
                <a:gd name="connsiteY80" fmla="*/ 103730 h 161632"/>
                <a:gd name="connsiteX81" fmla="*/ 26797 w 249071"/>
                <a:gd name="connsiteY81" fmla="*/ 106380 h 161632"/>
                <a:gd name="connsiteX82" fmla="*/ 34745 w 249071"/>
                <a:gd name="connsiteY82" fmla="*/ 106380 h 161632"/>
                <a:gd name="connsiteX83" fmla="*/ 37395 w 249071"/>
                <a:gd name="connsiteY83" fmla="*/ 101081 h 161632"/>
                <a:gd name="connsiteX84" fmla="*/ 34745 w 249071"/>
                <a:gd name="connsiteY84" fmla="*/ 106380 h 161632"/>
                <a:gd name="connsiteX85" fmla="*/ 40045 w 249071"/>
                <a:gd name="connsiteY85" fmla="*/ 103730 h 161632"/>
                <a:gd name="connsiteX86" fmla="*/ 34745 w 249071"/>
                <a:gd name="connsiteY86" fmla="*/ 111679 h 161632"/>
                <a:gd name="connsiteX87" fmla="*/ 34745 w 249071"/>
                <a:gd name="connsiteY87" fmla="*/ 111679 h 161632"/>
                <a:gd name="connsiteX88" fmla="*/ 34745 w 249071"/>
                <a:gd name="connsiteY88" fmla="*/ 114329 h 161632"/>
                <a:gd name="connsiteX89" fmla="*/ 29446 w 249071"/>
                <a:gd name="connsiteY89" fmla="*/ 116979 h 161632"/>
                <a:gd name="connsiteX90" fmla="*/ 26797 w 249071"/>
                <a:gd name="connsiteY90" fmla="*/ 119628 h 161632"/>
                <a:gd name="connsiteX91" fmla="*/ 24147 w 249071"/>
                <a:gd name="connsiteY91" fmla="*/ 119628 h 161632"/>
                <a:gd name="connsiteX92" fmla="*/ 24147 w 249071"/>
                <a:gd name="connsiteY92" fmla="*/ 122278 h 161632"/>
                <a:gd name="connsiteX93" fmla="*/ 24147 w 249071"/>
                <a:gd name="connsiteY93" fmla="*/ 119628 h 161632"/>
                <a:gd name="connsiteX94" fmla="*/ 21497 w 249071"/>
                <a:gd name="connsiteY94" fmla="*/ 122278 h 161632"/>
                <a:gd name="connsiteX95" fmla="*/ 21497 w 249071"/>
                <a:gd name="connsiteY95" fmla="*/ 122278 h 161632"/>
                <a:gd name="connsiteX96" fmla="*/ 18847 w 249071"/>
                <a:gd name="connsiteY96" fmla="*/ 124927 h 161632"/>
                <a:gd name="connsiteX97" fmla="*/ 10899 w 249071"/>
                <a:gd name="connsiteY97" fmla="*/ 122278 h 161632"/>
                <a:gd name="connsiteX98" fmla="*/ 5599 w 249071"/>
                <a:gd name="connsiteY98" fmla="*/ 124927 h 161632"/>
                <a:gd name="connsiteX99" fmla="*/ 2949 w 249071"/>
                <a:gd name="connsiteY99" fmla="*/ 124927 h 161632"/>
                <a:gd name="connsiteX100" fmla="*/ 5599 w 249071"/>
                <a:gd name="connsiteY100" fmla="*/ 124927 h 161632"/>
                <a:gd name="connsiteX101" fmla="*/ 5599 w 249071"/>
                <a:gd name="connsiteY101" fmla="*/ 127577 h 161632"/>
                <a:gd name="connsiteX102" fmla="*/ 5599 w 249071"/>
                <a:gd name="connsiteY102" fmla="*/ 127577 h 161632"/>
                <a:gd name="connsiteX103" fmla="*/ 5599 w 249071"/>
                <a:gd name="connsiteY103" fmla="*/ 127577 h 161632"/>
                <a:gd name="connsiteX104" fmla="*/ 300 w 249071"/>
                <a:gd name="connsiteY104" fmla="*/ 127577 h 161632"/>
                <a:gd name="connsiteX105" fmla="*/ 2949 w 249071"/>
                <a:gd name="connsiteY105" fmla="*/ 130227 h 161632"/>
                <a:gd name="connsiteX106" fmla="*/ 5599 w 249071"/>
                <a:gd name="connsiteY106" fmla="*/ 130227 h 161632"/>
                <a:gd name="connsiteX107" fmla="*/ 8249 w 249071"/>
                <a:gd name="connsiteY107" fmla="*/ 132877 h 161632"/>
                <a:gd name="connsiteX108" fmla="*/ 10899 w 249071"/>
                <a:gd name="connsiteY108" fmla="*/ 132877 h 161632"/>
                <a:gd name="connsiteX109" fmla="*/ 8249 w 249071"/>
                <a:gd name="connsiteY109" fmla="*/ 132877 h 161632"/>
                <a:gd name="connsiteX110" fmla="*/ 8249 w 249071"/>
                <a:gd name="connsiteY110" fmla="*/ 132877 h 161632"/>
                <a:gd name="connsiteX111" fmla="*/ 2949 w 249071"/>
                <a:gd name="connsiteY111" fmla="*/ 132877 h 161632"/>
                <a:gd name="connsiteX112" fmla="*/ 8249 w 249071"/>
                <a:gd name="connsiteY112" fmla="*/ 135526 h 161632"/>
                <a:gd name="connsiteX113" fmla="*/ 8249 w 249071"/>
                <a:gd name="connsiteY113" fmla="*/ 135526 h 161632"/>
                <a:gd name="connsiteX114" fmla="*/ 13548 w 249071"/>
                <a:gd name="connsiteY114" fmla="*/ 135526 h 161632"/>
                <a:gd name="connsiteX115" fmla="*/ 13548 w 249071"/>
                <a:gd name="connsiteY115" fmla="*/ 138176 h 161632"/>
                <a:gd name="connsiteX116" fmla="*/ 8249 w 249071"/>
                <a:gd name="connsiteY116" fmla="*/ 138176 h 161632"/>
                <a:gd name="connsiteX117" fmla="*/ 8249 w 249071"/>
                <a:gd name="connsiteY117" fmla="*/ 140825 h 161632"/>
                <a:gd name="connsiteX118" fmla="*/ 8249 w 249071"/>
                <a:gd name="connsiteY118" fmla="*/ 138176 h 161632"/>
                <a:gd name="connsiteX119" fmla="*/ 10899 w 249071"/>
                <a:gd name="connsiteY119" fmla="*/ 138176 h 161632"/>
                <a:gd name="connsiteX120" fmla="*/ 13548 w 249071"/>
                <a:gd name="connsiteY120" fmla="*/ 140825 h 161632"/>
                <a:gd name="connsiteX121" fmla="*/ 13548 w 249071"/>
                <a:gd name="connsiteY121" fmla="*/ 140825 h 161632"/>
                <a:gd name="connsiteX122" fmla="*/ 10899 w 249071"/>
                <a:gd name="connsiteY122" fmla="*/ 140825 h 161632"/>
                <a:gd name="connsiteX123" fmla="*/ 10899 w 249071"/>
                <a:gd name="connsiteY123" fmla="*/ 148775 h 161632"/>
                <a:gd name="connsiteX124" fmla="*/ 10899 w 249071"/>
                <a:gd name="connsiteY124" fmla="*/ 146125 h 161632"/>
                <a:gd name="connsiteX125" fmla="*/ 10899 w 249071"/>
                <a:gd name="connsiteY125" fmla="*/ 148775 h 161632"/>
                <a:gd name="connsiteX126" fmla="*/ 8249 w 249071"/>
                <a:gd name="connsiteY126" fmla="*/ 148775 h 161632"/>
                <a:gd name="connsiteX127" fmla="*/ 8249 w 249071"/>
                <a:gd name="connsiteY127" fmla="*/ 146125 h 161632"/>
                <a:gd name="connsiteX128" fmla="*/ 8249 w 249071"/>
                <a:gd name="connsiteY128" fmla="*/ 148775 h 161632"/>
                <a:gd name="connsiteX129" fmla="*/ 8249 w 249071"/>
                <a:gd name="connsiteY129" fmla="*/ 148775 h 161632"/>
                <a:gd name="connsiteX130" fmla="*/ 8249 w 249071"/>
                <a:gd name="connsiteY130" fmla="*/ 151424 h 161632"/>
                <a:gd name="connsiteX131" fmla="*/ 8249 w 249071"/>
                <a:gd name="connsiteY131" fmla="*/ 148775 h 161632"/>
                <a:gd name="connsiteX132" fmla="*/ 5599 w 249071"/>
                <a:gd name="connsiteY132" fmla="*/ 151424 h 161632"/>
                <a:gd name="connsiteX133" fmla="*/ 8249 w 249071"/>
                <a:gd name="connsiteY133" fmla="*/ 151424 h 161632"/>
                <a:gd name="connsiteX134" fmla="*/ 8249 w 249071"/>
                <a:gd name="connsiteY134" fmla="*/ 151424 h 161632"/>
                <a:gd name="connsiteX135" fmla="*/ 10899 w 249071"/>
                <a:gd name="connsiteY135" fmla="*/ 151424 h 161632"/>
                <a:gd name="connsiteX136" fmla="*/ 8249 w 249071"/>
                <a:gd name="connsiteY136" fmla="*/ 156724 h 161632"/>
                <a:gd name="connsiteX137" fmla="*/ 5599 w 249071"/>
                <a:gd name="connsiteY137" fmla="*/ 156724 h 161632"/>
                <a:gd name="connsiteX138" fmla="*/ 5599 w 249071"/>
                <a:gd name="connsiteY138" fmla="*/ 159374 h 161632"/>
                <a:gd name="connsiteX139" fmla="*/ 8249 w 249071"/>
                <a:gd name="connsiteY139" fmla="*/ 159374 h 161632"/>
                <a:gd name="connsiteX140" fmla="*/ 10899 w 249071"/>
                <a:gd name="connsiteY140" fmla="*/ 156724 h 161632"/>
                <a:gd name="connsiteX141" fmla="*/ 8249 w 249071"/>
                <a:gd name="connsiteY141" fmla="*/ 159374 h 161632"/>
                <a:gd name="connsiteX142" fmla="*/ 16198 w 249071"/>
                <a:gd name="connsiteY142" fmla="*/ 159374 h 161632"/>
                <a:gd name="connsiteX143" fmla="*/ 21497 w 249071"/>
                <a:gd name="connsiteY143" fmla="*/ 162024 h 161632"/>
                <a:gd name="connsiteX144" fmla="*/ 2949 w 249071"/>
                <a:gd name="connsiteY144" fmla="*/ 124927 h 161632"/>
                <a:gd name="connsiteX145" fmla="*/ 10899 w 249071"/>
                <a:gd name="connsiteY145" fmla="*/ 122278 h 161632"/>
                <a:gd name="connsiteX146" fmla="*/ 18847 w 249071"/>
                <a:gd name="connsiteY146" fmla="*/ 122278 h 161632"/>
                <a:gd name="connsiteX147" fmla="*/ 21497 w 249071"/>
                <a:gd name="connsiteY147" fmla="*/ 119628 h 161632"/>
                <a:gd name="connsiteX148" fmla="*/ 21497 w 249071"/>
                <a:gd name="connsiteY148" fmla="*/ 119628 h 161632"/>
                <a:gd name="connsiteX149" fmla="*/ 24147 w 249071"/>
                <a:gd name="connsiteY149" fmla="*/ 119628 h 161632"/>
                <a:gd name="connsiteX150" fmla="*/ 24147 w 249071"/>
                <a:gd name="connsiteY150" fmla="*/ 116979 h 161632"/>
                <a:gd name="connsiteX151" fmla="*/ 24147 w 249071"/>
                <a:gd name="connsiteY151" fmla="*/ 119628 h 161632"/>
                <a:gd name="connsiteX152" fmla="*/ 24147 w 249071"/>
                <a:gd name="connsiteY152" fmla="*/ 116979 h 161632"/>
                <a:gd name="connsiteX153" fmla="*/ 24147 w 249071"/>
                <a:gd name="connsiteY153" fmla="*/ 116979 h 161632"/>
                <a:gd name="connsiteX154" fmla="*/ 32096 w 249071"/>
                <a:gd name="connsiteY154" fmla="*/ 114329 h 161632"/>
                <a:gd name="connsiteX155" fmla="*/ 32096 w 249071"/>
                <a:gd name="connsiteY155" fmla="*/ 109029 h 161632"/>
                <a:gd name="connsiteX156" fmla="*/ 29446 w 249071"/>
                <a:gd name="connsiteY156" fmla="*/ 106380 h 161632"/>
                <a:gd name="connsiteX157" fmla="*/ 18847 w 249071"/>
                <a:gd name="connsiteY157" fmla="*/ 111679 h 161632"/>
                <a:gd name="connsiteX158" fmla="*/ 18847 w 249071"/>
                <a:gd name="connsiteY158" fmla="*/ 114329 h 161632"/>
                <a:gd name="connsiteX159" fmla="*/ 18847 w 249071"/>
                <a:gd name="connsiteY159" fmla="*/ 114329 h 161632"/>
                <a:gd name="connsiteX160" fmla="*/ 16198 w 249071"/>
                <a:gd name="connsiteY160" fmla="*/ 114329 h 161632"/>
                <a:gd name="connsiteX161" fmla="*/ 16198 w 249071"/>
                <a:gd name="connsiteY161" fmla="*/ 114329 h 161632"/>
                <a:gd name="connsiteX162" fmla="*/ 16198 w 249071"/>
                <a:gd name="connsiteY162" fmla="*/ 111679 h 161632"/>
                <a:gd name="connsiteX163" fmla="*/ 16198 w 249071"/>
                <a:gd name="connsiteY163" fmla="*/ 114329 h 161632"/>
                <a:gd name="connsiteX164" fmla="*/ 16198 w 249071"/>
                <a:gd name="connsiteY164" fmla="*/ 114329 h 161632"/>
                <a:gd name="connsiteX165" fmla="*/ 10899 w 249071"/>
                <a:gd name="connsiteY165" fmla="*/ 114329 h 161632"/>
                <a:gd name="connsiteX166" fmla="*/ 13548 w 249071"/>
                <a:gd name="connsiteY166" fmla="*/ 116979 h 161632"/>
                <a:gd name="connsiteX167" fmla="*/ 10899 w 249071"/>
                <a:gd name="connsiteY167" fmla="*/ 119628 h 161632"/>
                <a:gd name="connsiteX168" fmla="*/ 10899 w 249071"/>
                <a:gd name="connsiteY168" fmla="*/ 116979 h 161632"/>
                <a:gd name="connsiteX169" fmla="*/ 2949 w 249071"/>
                <a:gd name="connsiteY169" fmla="*/ 119628 h 161632"/>
                <a:gd name="connsiteX170" fmla="*/ 2949 w 249071"/>
                <a:gd name="connsiteY170" fmla="*/ 124927 h 161632"/>
                <a:gd name="connsiteX171" fmla="*/ 26797 w 249071"/>
                <a:gd name="connsiteY171" fmla="*/ 116979 h 161632"/>
                <a:gd name="connsiteX172" fmla="*/ 24147 w 249071"/>
                <a:gd name="connsiteY172" fmla="*/ 119628 h 161632"/>
                <a:gd name="connsiteX173" fmla="*/ 26797 w 249071"/>
                <a:gd name="connsiteY173" fmla="*/ 119628 h 161632"/>
                <a:gd name="connsiteX174" fmla="*/ 26797 w 249071"/>
                <a:gd name="connsiteY174" fmla="*/ 116979 h 16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49071" h="161632">
                  <a:moveTo>
                    <a:pt x="21497" y="162024"/>
                  </a:moveTo>
                  <a:lnTo>
                    <a:pt x="24147" y="162024"/>
                  </a:lnTo>
                  <a:lnTo>
                    <a:pt x="29446" y="154074"/>
                  </a:lnTo>
                  <a:lnTo>
                    <a:pt x="29446" y="156724"/>
                  </a:lnTo>
                  <a:lnTo>
                    <a:pt x="34745" y="154074"/>
                  </a:lnTo>
                  <a:lnTo>
                    <a:pt x="37395" y="151424"/>
                  </a:lnTo>
                  <a:lnTo>
                    <a:pt x="34745" y="148775"/>
                  </a:lnTo>
                  <a:lnTo>
                    <a:pt x="37395" y="143476"/>
                  </a:lnTo>
                  <a:lnTo>
                    <a:pt x="45344" y="138176"/>
                  </a:lnTo>
                  <a:lnTo>
                    <a:pt x="45344" y="132877"/>
                  </a:lnTo>
                  <a:lnTo>
                    <a:pt x="50644" y="130227"/>
                  </a:lnTo>
                  <a:lnTo>
                    <a:pt x="53294" y="132877"/>
                  </a:lnTo>
                  <a:lnTo>
                    <a:pt x="55944" y="130227"/>
                  </a:lnTo>
                  <a:lnTo>
                    <a:pt x="58593" y="127577"/>
                  </a:lnTo>
                  <a:lnTo>
                    <a:pt x="85090" y="124927"/>
                  </a:lnTo>
                  <a:lnTo>
                    <a:pt x="93039" y="116979"/>
                  </a:lnTo>
                  <a:lnTo>
                    <a:pt x="98339" y="114329"/>
                  </a:lnTo>
                  <a:lnTo>
                    <a:pt x="98339" y="111679"/>
                  </a:lnTo>
                  <a:lnTo>
                    <a:pt x="95688" y="109029"/>
                  </a:lnTo>
                  <a:lnTo>
                    <a:pt x="93039" y="106380"/>
                  </a:lnTo>
                  <a:lnTo>
                    <a:pt x="100988" y="101081"/>
                  </a:lnTo>
                  <a:lnTo>
                    <a:pt x="106287" y="98430"/>
                  </a:lnTo>
                  <a:lnTo>
                    <a:pt x="108937" y="95781"/>
                  </a:lnTo>
                  <a:lnTo>
                    <a:pt x="222874" y="130227"/>
                  </a:lnTo>
                  <a:lnTo>
                    <a:pt x="222874" y="32188"/>
                  </a:lnTo>
                  <a:lnTo>
                    <a:pt x="228174" y="26889"/>
                  </a:lnTo>
                  <a:lnTo>
                    <a:pt x="233473" y="26889"/>
                  </a:lnTo>
                  <a:lnTo>
                    <a:pt x="238772" y="26889"/>
                  </a:lnTo>
                  <a:lnTo>
                    <a:pt x="238772" y="24239"/>
                  </a:lnTo>
                  <a:lnTo>
                    <a:pt x="238772" y="24239"/>
                  </a:lnTo>
                  <a:lnTo>
                    <a:pt x="241422" y="18940"/>
                  </a:lnTo>
                  <a:lnTo>
                    <a:pt x="244072" y="18940"/>
                  </a:lnTo>
                  <a:lnTo>
                    <a:pt x="249372" y="13640"/>
                  </a:lnTo>
                  <a:lnTo>
                    <a:pt x="246722" y="10990"/>
                  </a:lnTo>
                  <a:lnTo>
                    <a:pt x="135434" y="13640"/>
                  </a:lnTo>
                  <a:lnTo>
                    <a:pt x="132785" y="8341"/>
                  </a:lnTo>
                  <a:lnTo>
                    <a:pt x="122186" y="5691"/>
                  </a:lnTo>
                  <a:lnTo>
                    <a:pt x="119536" y="392"/>
                  </a:lnTo>
                  <a:lnTo>
                    <a:pt x="116887" y="3041"/>
                  </a:lnTo>
                  <a:lnTo>
                    <a:pt x="116887" y="3041"/>
                  </a:lnTo>
                  <a:lnTo>
                    <a:pt x="116887" y="3041"/>
                  </a:lnTo>
                  <a:lnTo>
                    <a:pt x="114237" y="5691"/>
                  </a:lnTo>
                  <a:lnTo>
                    <a:pt x="111587" y="3041"/>
                  </a:lnTo>
                  <a:lnTo>
                    <a:pt x="103638" y="3041"/>
                  </a:lnTo>
                  <a:lnTo>
                    <a:pt x="98339" y="5691"/>
                  </a:lnTo>
                  <a:lnTo>
                    <a:pt x="87740" y="5691"/>
                  </a:lnTo>
                  <a:lnTo>
                    <a:pt x="82441" y="5691"/>
                  </a:lnTo>
                  <a:lnTo>
                    <a:pt x="82441" y="13640"/>
                  </a:lnTo>
                  <a:lnTo>
                    <a:pt x="82441" y="16290"/>
                  </a:lnTo>
                  <a:lnTo>
                    <a:pt x="82441" y="16290"/>
                  </a:lnTo>
                  <a:lnTo>
                    <a:pt x="77141" y="18940"/>
                  </a:lnTo>
                  <a:lnTo>
                    <a:pt x="66542" y="16290"/>
                  </a:lnTo>
                  <a:lnTo>
                    <a:pt x="66542" y="18940"/>
                  </a:lnTo>
                  <a:lnTo>
                    <a:pt x="63892" y="29538"/>
                  </a:lnTo>
                  <a:lnTo>
                    <a:pt x="61243" y="40137"/>
                  </a:lnTo>
                  <a:lnTo>
                    <a:pt x="58593" y="40137"/>
                  </a:lnTo>
                  <a:lnTo>
                    <a:pt x="55944" y="48086"/>
                  </a:lnTo>
                  <a:lnTo>
                    <a:pt x="55944" y="56035"/>
                  </a:lnTo>
                  <a:lnTo>
                    <a:pt x="55944" y="58685"/>
                  </a:lnTo>
                  <a:lnTo>
                    <a:pt x="53294" y="58685"/>
                  </a:lnTo>
                  <a:lnTo>
                    <a:pt x="55944" y="61335"/>
                  </a:lnTo>
                  <a:lnTo>
                    <a:pt x="53294" y="63984"/>
                  </a:lnTo>
                  <a:lnTo>
                    <a:pt x="50644" y="77233"/>
                  </a:lnTo>
                  <a:lnTo>
                    <a:pt x="45344" y="85182"/>
                  </a:lnTo>
                  <a:lnTo>
                    <a:pt x="42695" y="87832"/>
                  </a:lnTo>
                  <a:lnTo>
                    <a:pt x="45344" y="85182"/>
                  </a:lnTo>
                  <a:lnTo>
                    <a:pt x="45344" y="87832"/>
                  </a:lnTo>
                  <a:lnTo>
                    <a:pt x="42695" y="87832"/>
                  </a:lnTo>
                  <a:lnTo>
                    <a:pt x="42695" y="87832"/>
                  </a:lnTo>
                  <a:lnTo>
                    <a:pt x="42695" y="87832"/>
                  </a:lnTo>
                  <a:lnTo>
                    <a:pt x="42695" y="90482"/>
                  </a:lnTo>
                  <a:lnTo>
                    <a:pt x="40045" y="90482"/>
                  </a:lnTo>
                  <a:lnTo>
                    <a:pt x="40045" y="93131"/>
                  </a:lnTo>
                  <a:lnTo>
                    <a:pt x="42695" y="95781"/>
                  </a:lnTo>
                  <a:lnTo>
                    <a:pt x="37395" y="93131"/>
                  </a:lnTo>
                  <a:lnTo>
                    <a:pt x="37395" y="90482"/>
                  </a:lnTo>
                  <a:lnTo>
                    <a:pt x="34745" y="90482"/>
                  </a:lnTo>
                  <a:lnTo>
                    <a:pt x="26797" y="98430"/>
                  </a:lnTo>
                  <a:lnTo>
                    <a:pt x="26797" y="98430"/>
                  </a:lnTo>
                  <a:lnTo>
                    <a:pt x="24147" y="103730"/>
                  </a:lnTo>
                  <a:lnTo>
                    <a:pt x="24147" y="103730"/>
                  </a:lnTo>
                  <a:lnTo>
                    <a:pt x="26797" y="106380"/>
                  </a:lnTo>
                  <a:lnTo>
                    <a:pt x="34745" y="106380"/>
                  </a:lnTo>
                  <a:lnTo>
                    <a:pt x="37395" y="101081"/>
                  </a:lnTo>
                  <a:lnTo>
                    <a:pt x="34745" y="106380"/>
                  </a:lnTo>
                  <a:lnTo>
                    <a:pt x="40045" y="103730"/>
                  </a:lnTo>
                  <a:lnTo>
                    <a:pt x="34745" y="111679"/>
                  </a:lnTo>
                  <a:lnTo>
                    <a:pt x="34745" y="111679"/>
                  </a:lnTo>
                  <a:lnTo>
                    <a:pt x="34745" y="114329"/>
                  </a:lnTo>
                  <a:lnTo>
                    <a:pt x="29446" y="116979"/>
                  </a:lnTo>
                  <a:lnTo>
                    <a:pt x="26797" y="119628"/>
                  </a:lnTo>
                  <a:lnTo>
                    <a:pt x="24147" y="119628"/>
                  </a:lnTo>
                  <a:lnTo>
                    <a:pt x="24147" y="122278"/>
                  </a:lnTo>
                  <a:lnTo>
                    <a:pt x="24147" y="119628"/>
                  </a:lnTo>
                  <a:lnTo>
                    <a:pt x="21497" y="122278"/>
                  </a:lnTo>
                  <a:lnTo>
                    <a:pt x="21497" y="122278"/>
                  </a:lnTo>
                  <a:lnTo>
                    <a:pt x="18847" y="124927"/>
                  </a:lnTo>
                  <a:lnTo>
                    <a:pt x="10899" y="122278"/>
                  </a:lnTo>
                  <a:lnTo>
                    <a:pt x="5599" y="124927"/>
                  </a:lnTo>
                  <a:lnTo>
                    <a:pt x="2949" y="124927"/>
                  </a:lnTo>
                  <a:lnTo>
                    <a:pt x="5599" y="124927"/>
                  </a:lnTo>
                  <a:lnTo>
                    <a:pt x="5599" y="127577"/>
                  </a:lnTo>
                  <a:lnTo>
                    <a:pt x="5599" y="127577"/>
                  </a:lnTo>
                  <a:lnTo>
                    <a:pt x="5599" y="127577"/>
                  </a:lnTo>
                  <a:lnTo>
                    <a:pt x="300" y="127577"/>
                  </a:lnTo>
                  <a:lnTo>
                    <a:pt x="2949" y="130227"/>
                  </a:lnTo>
                  <a:lnTo>
                    <a:pt x="5599" y="130227"/>
                  </a:lnTo>
                  <a:lnTo>
                    <a:pt x="8249" y="132877"/>
                  </a:lnTo>
                  <a:lnTo>
                    <a:pt x="10899" y="132877"/>
                  </a:lnTo>
                  <a:lnTo>
                    <a:pt x="8249" y="132877"/>
                  </a:lnTo>
                  <a:lnTo>
                    <a:pt x="8249" y="132877"/>
                  </a:lnTo>
                  <a:lnTo>
                    <a:pt x="2949" y="132877"/>
                  </a:lnTo>
                  <a:lnTo>
                    <a:pt x="8249" y="135526"/>
                  </a:lnTo>
                  <a:lnTo>
                    <a:pt x="8249" y="135526"/>
                  </a:lnTo>
                  <a:lnTo>
                    <a:pt x="13548" y="135526"/>
                  </a:lnTo>
                  <a:lnTo>
                    <a:pt x="13548" y="138176"/>
                  </a:lnTo>
                  <a:lnTo>
                    <a:pt x="8249" y="138176"/>
                  </a:lnTo>
                  <a:lnTo>
                    <a:pt x="8249" y="140825"/>
                  </a:lnTo>
                  <a:lnTo>
                    <a:pt x="8249" y="138176"/>
                  </a:lnTo>
                  <a:lnTo>
                    <a:pt x="10899" y="138176"/>
                  </a:lnTo>
                  <a:lnTo>
                    <a:pt x="13548" y="140825"/>
                  </a:lnTo>
                  <a:lnTo>
                    <a:pt x="13548" y="140825"/>
                  </a:lnTo>
                  <a:lnTo>
                    <a:pt x="10899" y="140825"/>
                  </a:lnTo>
                  <a:lnTo>
                    <a:pt x="10899" y="148775"/>
                  </a:lnTo>
                  <a:lnTo>
                    <a:pt x="10899" y="146125"/>
                  </a:lnTo>
                  <a:lnTo>
                    <a:pt x="10899" y="148775"/>
                  </a:lnTo>
                  <a:lnTo>
                    <a:pt x="8249" y="148775"/>
                  </a:lnTo>
                  <a:lnTo>
                    <a:pt x="8249" y="146125"/>
                  </a:lnTo>
                  <a:lnTo>
                    <a:pt x="8249" y="148775"/>
                  </a:lnTo>
                  <a:lnTo>
                    <a:pt x="8249" y="148775"/>
                  </a:lnTo>
                  <a:lnTo>
                    <a:pt x="8249" y="151424"/>
                  </a:lnTo>
                  <a:lnTo>
                    <a:pt x="8249" y="148775"/>
                  </a:lnTo>
                  <a:lnTo>
                    <a:pt x="5599" y="151424"/>
                  </a:lnTo>
                  <a:lnTo>
                    <a:pt x="8249" y="151424"/>
                  </a:lnTo>
                  <a:lnTo>
                    <a:pt x="8249" y="151424"/>
                  </a:lnTo>
                  <a:lnTo>
                    <a:pt x="10899" y="151424"/>
                  </a:lnTo>
                  <a:lnTo>
                    <a:pt x="8249" y="156724"/>
                  </a:lnTo>
                  <a:lnTo>
                    <a:pt x="5599" y="156724"/>
                  </a:lnTo>
                  <a:lnTo>
                    <a:pt x="5599" y="159374"/>
                  </a:lnTo>
                  <a:lnTo>
                    <a:pt x="8249" y="159374"/>
                  </a:lnTo>
                  <a:lnTo>
                    <a:pt x="10899" y="156724"/>
                  </a:lnTo>
                  <a:lnTo>
                    <a:pt x="8249" y="159374"/>
                  </a:lnTo>
                  <a:lnTo>
                    <a:pt x="16198" y="159374"/>
                  </a:lnTo>
                  <a:lnTo>
                    <a:pt x="21497" y="162024"/>
                  </a:lnTo>
                  <a:close/>
                  <a:moveTo>
                    <a:pt x="2949" y="124927"/>
                  </a:moveTo>
                  <a:lnTo>
                    <a:pt x="10899" y="122278"/>
                  </a:lnTo>
                  <a:lnTo>
                    <a:pt x="18847" y="122278"/>
                  </a:lnTo>
                  <a:lnTo>
                    <a:pt x="21497" y="119628"/>
                  </a:lnTo>
                  <a:lnTo>
                    <a:pt x="21497" y="119628"/>
                  </a:lnTo>
                  <a:lnTo>
                    <a:pt x="24147" y="119628"/>
                  </a:lnTo>
                  <a:lnTo>
                    <a:pt x="24147" y="116979"/>
                  </a:lnTo>
                  <a:lnTo>
                    <a:pt x="24147" y="119628"/>
                  </a:lnTo>
                  <a:lnTo>
                    <a:pt x="24147" y="116979"/>
                  </a:lnTo>
                  <a:lnTo>
                    <a:pt x="24147" y="116979"/>
                  </a:lnTo>
                  <a:lnTo>
                    <a:pt x="32096" y="114329"/>
                  </a:lnTo>
                  <a:lnTo>
                    <a:pt x="32096" y="109029"/>
                  </a:lnTo>
                  <a:lnTo>
                    <a:pt x="29446" y="106380"/>
                  </a:lnTo>
                  <a:lnTo>
                    <a:pt x="18847" y="111679"/>
                  </a:lnTo>
                  <a:lnTo>
                    <a:pt x="18847" y="114329"/>
                  </a:lnTo>
                  <a:lnTo>
                    <a:pt x="18847" y="114329"/>
                  </a:lnTo>
                  <a:lnTo>
                    <a:pt x="16198" y="114329"/>
                  </a:lnTo>
                  <a:lnTo>
                    <a:pt x="16198" y="114329"/>
                  </a:lnTo>
                  <a:lnTo>
                    <a:pt x="16198" y="111679"/>
                  </a:lnTo>
                  <a:lnTo>
                    <a:pt x="16198" y="114329"/>
                  </a:lnTo>
                  <a:lnTo>
                    <a:pt x="16198" y="114329"/>
                  </a:lnTo>
                  <a:lnTo>
                    <a:pt x="10899" y="114329"/>
                  </a:lnTo>
                  <a:lnTo>
                    <a:pt x="13548" y="116979"/>
                  </a:lnTo>
                  <a:lnTo>
                    <a:pt x="10899" y="119628"/>
                  </a:lnTo>
                  <a:lnTo>
                    <a:pt x="10899" y="116979"/>
                  </a:lnTo>
                  <a:lnTo>
                    <a:pt x="2949" y="119628"/>
                  </a:lnTo>
                  <a:lnTo>
                    <a:pt x="2949" y="124927"/>
                  </a:lnTo>
                  <a:close/>
                  <a:moveTo>
                    <a:pt x="26797" y="116979"/>
                  </a:moveTo>
                  <a:lnTo>
                    <a:pt x="24147" y="119628"/>
                  </a:lnTo>
                  <a:lnTo>
                    <a:pt x="26797" y="119628"/>
                  </a:lnTo>
                  <a:lnTo>
                    <a:pt x="26797" y="116979"/>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4" name="Freeform: Shape 43">
              <a:extLst>
                <a:ext uri="{FF2B5EF4-FFF2-40B4-BE49-F238E27FC236}">
                  <a16:creationId xmlns:a16="http://schemas.microsoft.com/office/drawing/2014/main" id="{22CFBDB5-4B32-1643-009F-D88B087626EA}"/>
                </a:ext>
              </a:extLst>
            </p:cNvPr>
            <p:cNvSpPr/>
            <p:nvPr/>
          </p:nvSpPr>
          <p:spPr>
            <a:xfrm flipV="1">
              <a:off x="6003551" y="2887977"/>
              <a:ext cx="151032" cy="219925"/>
            </a:xfrm>
            <a:custGeom>
              <a:avLst/>
              <a:gdLst>
                <a:gd name="connsiteX0" fmla="*/ 40045 w 151032"/>
                <a:gd name="connsiteY0" fmla="*/ 175189 h 219925"/>
                <a:gd name="connsiteX1" fmla="*/ 42695 w 151032"/>
                <a:gd name="connsiteY1" fmla="*/ 180488 h 219925"/>
                <a:gd name="connsiteX2" fmla="*/ 42695 w 151032"/>
                <a:gd name="connsiteY2" fmla="*/ 183138 h 219925"/>
                <a:gd name="connsiteX3" fmla="*/ 47994 w 151032"/>
                <a:gd name="connsiteY3" fmla="*/ 183138 h 219925"/>
                <a:gd name="connsiteX4" fmla="*/ 47994 w 151032"/>
                <a:gd name="connsiteY4" fmla="*/ 191087 h 219925"/>
                <a:gd name="connsiteX5" fmla="*/ 50644 w 151032"/>
                <a:gd name="connsiteY5" fmla="*/ 191087 h 219925"/>
                <a:gd name="connsiteX6" fmla="*/ 55944 w 151032"/>
                <a:gd name="connsiteY6" fmla="*/ 196386 h 219925"/>
                <a:gd name="connsiteX7" fmla="*/ 55944 w 151032"/>
                <a:gd name="connsiteY7" fmla="*/ 199036 h 219925"/>
                <a:gd name="connsiteX8" fmla="*/ 53294 w 151032"/>
                <a:gd name="connsiteY8" fmla="*/ 201686 h 219925"/>
                <a:gd name="connsiteX9" fmla="*/ 53294 w 151032"/>
                <a:gd name="connsiteY9" fmla="*/ 201686 h 219925"/>
                <a:gd name="connsiteX10" fmla="*/ 55944 w 151032"/>
                <a:gd name="connsiteY10" fmla="*/ 204336 h 219925"/>
                <a:gd name="connsiteX11" fmla="*/ 53294 w 151032"/>
                <a:gd name="connsiteY11" fmla="*/ 206985 h 219925"/>
                <a:gd name="connsiteX12" fmla="*/ 55944 w 151032"/>
                <a:gd name="connsiteY12" fmla="*/ 206985 h 219925"/>
                <a:gd name="connsiteX13" fmla="*/ 53294 w 151032"/>
                <a:gd name="connsiteY13" fmla="*/ 214934 h 219925"/>
                <a:gd name="connsiteX14" fmla="*/ 47994 w 151032"/>
                <a:gd name="connsiteY14" fmla="*/ 217584 h 219925"/>
                <a:gd name="connsiteX15" fmla="*/ 47994 w 151032"/>
                <a:gd name="connsiteY15" fmla="*/ 220234 h 219925"/>
                <a:gd name="connsiteX16" fmla="*/ 138084 w 151032"/>
                <a:gd name="connsiteY16" fmla="*/ 140742 h 219925"/>
                <a:gd name="connsiteX17" fmla="*/ 140734 w 151032"/>
                <a:gd name="connsiteY17" fmla="*/ 138093 h 219925"/>
                <a:gd name="connsiteX18" fmla="*/ 138084 w 151032"/>
                <a:gd name="connsiteY18" fmla="*/ 130144 h 219925"/>
                <a:gd name="connsiteX19" fmla="*/ 138084 w 151032"/>
                <a:gd name="connsiteY19" fmla="*/ 130144 h 219925"/>
                <a:gd name="connsiteX20" fmla="*/ 135435 w 151032"/>
                <a:gd name="connsiteY20" fmla="*/ 124844 h 219925"/>
                <a:gd name="connsiteX21" fmla="*/ 130135 w 151032"/>
                <a:gd name="connsiteY21" fmla="*/ 122195 h 219925"/>
                <a:gd name="connsiteX22" fmla="*/ 130135 w 151032"/>
                <a:gd name="connsiteY22" fmla="*/ 111595 h 219925"/>
                <a:gd name="connsiteX23" fmla="*/ 127485 w 151032"/>
                <a:gd name="connsiteY23" fmla="*/ 103647 h 219925"/>
                <a:gd name="connsiteX24" fmla="*/ 130135 w 151032"/>
                <a:gd name="connsiteY24" fmla="*/ 100997 h 219925"/>
                <a:gd name="connsiteX25" fmla="*/ 132785 w 151032"/>
                <a:gd name="connsiteY25" fmla="*/ 95697 h 219925"/>
                <a:gd name="connsiteX26" fmla="*/ 135435 w 151032"/>
                <a:gd name="connsiteY26" fmla="*/ 95697 h 219925"/>
                <a:gd name="connsiteX27" fmla="*/ 135435 w 151032"/>
                <a:gd name="connsiteY27" fmla="*/ 93048 h 219925"/>
                <a:gd name="connsiteX28" fmla="*/ 138084 w 151032"/>
                <a:gd name="connsiteY28" fmla="*/ 90398 h 219925"/>
                <a:gd name="connsiteX29" fmla="*/ 138084 w 151032"/>
                <a:gd name="connsiteY29" fmla="*/ 82449 h 219925"/>
                <a:gd name="connsiteX30" fmla="*/ 143384 w 151032"/>
                <a:gd name="connsiteY30" fmla="*/ 77150 h 219925"/>
                <a:gd name="connsiteX31" fmla="*/ 143384 w 151032"/>
                <a:gd name="connsiteY31" fmla="*/ 71851 h 219925"/>
                <a:gd name="connsiteX32" fmla="*/ 146033 w 151032"/>
                <a:gd name="connsiteY32" fmla="*/ 71851 h 219925"/>
                <a:gd name="connsiteX33" fmla="*/ 146033 w 151032"/>
                <a:gd name="connsiteY33" fmla="*/ 69201 h 219925"/>
                <a:gd name="connsiteX34" fmla="*/ 146033 w 151032"/>
                <a:gd name="connsiteY34" fmla="*/ 63901 h 219925"/>
                <a:gd name="connsiteX35" fmla="*/ 151333 w 151032"/>
                <a:gd name="connsiteY35" fmla="*/ 61252 h 219925"/>
                <a:gd name="connsiteX36" fmla="*/ 151333 w 151032"/>
                <a:gd name="connsiteY36" fmla="*/ 58602 h 219925"/>
                <a:gd name="connsiteX37" fmla="*/ 151333 w 151032"/>
                <a:gd name="connsiteY37" fmla="*/ 55953 h 219925"/>
                <a:gd name="connsiteX38" fmla="*/ 148683 w 151032"/>
                <a:gd name="connsiteY38" fmla="*/ 53302 h 219925"/>
                <a:gd name="connsiteX39" fmla="*/ 146033 w 151032"/>
                <a:gd name="connsiteY39" fmla="*/ 50653 h 219925"/>
                <a:gd name="connsiteX40" fmla="*/ 146033 w 151032"/>
                <a:gd name="connsiteY40" fmla="*/ 42704 h 219925"/>
                <a:gd name="connsiteX41" fmla="*/ 143384 w 151032"/>
                <a:gd name="connsiteY41" fmla="*/ 40054 h 219925"/>
                <a:gd name="connsiteX42" fmla="*/ 143384 w 151032"/>
                <a:gd name="connsiteY42" fmla="*/ 34754 h 219925"/>
                <a:gd name="connsiteX43" fmla="*/ 146033 w 151032"/>
                <a:gd name="connsiteY43" fmla="*/ 34754 h 219925"/>
                <a:gd name="connsiteX44" fmla="*/ 146033 w 151032"/>
                <a:gd name="connsiteY44" fmla="*/ 29455 h 219925"/>
                <a:gd name="connsiteX45" fmla="*/ 138084 w 151032"/>
                <a:gd name="connsiteY45" fmla="*/ 24155 h 219925"/>
                <a:gd name="connsiteX46" fmla="*/ 132785 w 151032"/>
                <a:gd name="connsiteY46" fmla="*/ 29455 h 219925"/>
                <a:gd name="connsiteX47" fmla="*/ 127485 w 151032"/>
                <a:gd name="connsiteY47" fmla="*/ 24155 h 219925"/>
                <a:gd name="connsiteX48" fmla="*/ 130135 w 151032"/>
                <a:gd name="connsiteY48" fmla="*/ 18856 h 219925"/>
                <a:gd name="connsiteX49" fmla="*/ 132785 w 151032"/>
                <a:gd name="connsiteY49" fmla="*/ 13557 h 219925"/>
                <a:gd name="connsiteX50" fmla="*/ 130135 w 151032"/>
                <a:gd name="connsiteY50" fmla="*/ 13557 h 219925"/>
                <a:gd name="connsiteX51" fmla="*/ 124836 w 151032"/>
                <a:gd name="connsiteY51" fmla="*/ 10907 h 219925"/>
                <a:gd name="connsiteX52" fmla="*/ 127485 w 151032"/>
                <a:gd name="connsiteY52" fmla="*/ 8257 h 219925"/>
                <a:gd name="connsiteX53" fmla="*/ 124836 w 151032"/>
                <a:gd name="connsiteY53" fmla="*/ 309 h 219925"/>
                <a:gd name="connsiteX54" fmla="*/ 116887 w 151032"/>
                <a:gd name="connsiteY54" fmla="*/ 5608 h 219925"/>
                <a:gd name="connsiteX55" fmla="*/ 106288 w 151032"/>
                <a:gd name="connsiteY55" fmla="*/ 13557 h 219925"/>
                <a:gd name="connsiteX56" fmla="*/ 108938 w 151032"/>
                <a:gd name="connsiteY56" fmla="*/ 18856 h 219925"/>
                <a:gd name="connsiteX57" fmla="*/ 106288 w 151032"/>
                <a:gd name="connsiteY57" fmla="*/ 29455 h 219925"/>
                <a:gd name="connsiteX58" fmla="*/ 103638 w 151032"/>
                <a:gd name="connsiteY58" fmla="*/ 32105 h 219925"/>
                <a:gd name="connsiteX59" fmla="*/ 93039 w 151032"/>
                <a:gd name="connsiteY59" fmla="*/ 32105 h 219925"/>
                <a:gd name="connsiteX60" fmla="*/ 85090 w 151032"/>
                <a:gd name="connsiteY60" fmla="*/ 29455 h 219925"/>
                <a:gd name="connsiteX61" fmla="*/ 79791 w 151032"/>
                <a:gd name="connsiteY61" fmla="*/ 26806 h 219925"/>
                <a:gd name="connsiteX62" fmla="*/ 74491 w 151032"/>
                <a:gd name="connsiteY62" fmla="*/ 21506 h 219925"/>
                <a:gd name="connsiteX63" fmla="*/ 69192 w 151032"/>
                <a:gd name="connsiteY63" fmla="*/ 18856 h 219925"/>
                <a:gd name="connsiteX64" fmla="*/ 63893 w 151032"/>
                <a:gd name="connsiteY64" fmla="*/ 16207 h 219925"/>
                <a:gd name="connsiteX65" fmla="*/ 55944 w 151032"/>
                <a:gd name="connsiteY65" fmla="*/ 13557 h 219925"/>
                <a:gd name="connsiteX66" fmla="*/ 55944 w 151032"/>
                <a:gd name="connsiteY66" fmla="*/ 10907 h 219925"/>
                <a:gd name="connsiteX67" fmla="*/ 5599 w 151032"/>
                <a:gd name="connsiteY67" fmla="*/ 45353 h 219925"/>
                <a:gd name="connsiteX68" fmla="*/ 300 w 151032"/>
                <a:gd name="connsiteY68" fmla="*/ 42704 h 219925"/>
                <a:gd name="connsiteX69" fmla="*/ 300 w 151032"/>
                <a:gd name="connsiteY69" fmla="*/ 135443 h 219925"/>
                <a:gd name="connsiteX70" fmla="*/ 32096 w 151032"/>
                <a:gd name="connsiteY70" fmla="*/ 161940 h 219925"/>
                <a:gd name="connsiteX71" fmla="*/ 34746 w 151032"/>
                <a:gd name="connsiteY71" fmla="*/ 164590 h 219925"/>
                <a:gd name="connsiteX72" fmla="*/ 37396 w 151032"/>
                <a:gd name="connsiteY72" fmla="*/ 169889 h 219925"/>
                <a:gd name="connsiteX73" fmla="*/ 37396 w 151032"/>
                <a:gd name="connsiteY73" fmla="*/ 169889 h 219925"/>
                <a:gd name="connsiteX74" fmla="*/ 37396 w 151032"/>
                <a:gd name="connsiteY74" fmla="*/ 172539 h 219925"/>
                <a:gd name="connsiteX75" fmla="*/ 40045 w 151032"/>
                <a:gd name="connsiteY75" fmla="*/ 175189 h 21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1032" h="219925">
                  <a:moveTo>
                    <a:pt x="40045" y="175189"/>
                  </a:moveTo>
                  <a:lnTo>
                    <a:pt x="42695" y="180488"/>
                  </a:lnTo>
                  <a:lnTo>
                    <a:pt x="42695" y="183138"/>
                  </a:lnTo>
                  <a:lnTo>
                    <a:pt x="47994" y="183138"/>
                  </a:lnTo>
                  <a:lnTo>
                    <a:pt x="47994" y="191087"/>
                  </a:lnTo>
                  <a:lnTo>
                    <a:pt x="50644" y="191087"/>
                  </a:lnTo>
                  <a:lnTo>
                    <a:pt x="55944" y="196386"/>
                  </a:lnTo>
                  <a:lnTo>
                    <a:pt x="55944" y="199036"/>
                  </a:lnTo>
                  <a:lnTo>
                    <a:pt x="53294" y="201686"/>
                  </a:lnTo>
                  <a:lnTo>
                    <a:pt x="53294" y="201686"/>
                  </a:lnTo>
                  <a:lnTo>
                    <a:pt x="55944" y="204336"/>
                  </a:lnTo>
                  <a:lnTo>
                    <a:pt x="53294" y="206985"/>
                  </a:lnTo>
                  <a:lnTo>
                    <a:pt x="55944" y="206985"/>
                  </a:lnTo>
                  <a:lnTo>
                    <a:pt x="53294" y="214934"/>
                  </a:lnTo>
                  <a:lnTo>
                    <a:pt x="47994" y="217584"/>
                  </a:lnTo>
                  <a:lnTo>
                    <a:pt x="47994" y="220234"/>
                  </a:lnTo>
                  <a:lnTo>
                    <a:pt x="138084" y="140742"/>
                  </a:lnTo>
                  <a:lnTo>
                    <a:pt x="140734" y="138093"/>
                  </a:lnTo>
                  <a:lnTo>
                    <a:pt x="138084" y="130144"/>
                  </a:lnTo>
                  <a:lnTo>
                    <a:pt x="138084" y="130144"/>
                  </a:lnTo>
                  <a:lnTo>
                    <a:pt x="135435" y="124844"/>
                  </a:lnTo>
                  <a:lnTo>
                    <a:pt x="130135" y="122195"/>
                  </a:lnTo>
                  <a:lnTo>
                    <a:pt x="130135" y="111595"/>
                  </a:lnTo>
                  <a:lnTo>
                    <a:pt x="127485" y="103647"/>
                  </a:lnTo>
                  <a:lnTo>
                    <a:pt x="130135" y="100997"/>
                  </a:lnTo>
                  <a:lnTo>
                    <a:pt x="132785" y="95697"/>
                  </a:lnTo>
                  <a:lnTo>
                    <a:pt x="135435" y="95697"/>
                  </a:lnTo>
                  <a:lnTo>
                    <a:pt x="135435" y="93048"/>
                  </a:lnTo>
                  <a:lnTo>
                    <a:pt x="138084" y="90398"/>
                  </a:lnTo>
                  <a:lnTo>
                    <a:pt x="138084" y="82449"/>
                  </a:lnTo>
                  <a:lnTo>
                    <a:pt x="143384" y="77150"/>
                  </a:lnTo>
                  <a:lnTo>
                    <a:pt x="143384" y="71851"/>
                  </a:lnTo>
                  <a:lnTo>
                    <a:pt x="146033" y="71851"/>
                  </a:lnTo>
                  <a:lnTo>
                    <a:pt x="146033" y="69201"/>
                  </a:lnTo>
                  <a:lnTo>
                    <a:pt x="146033" y="63901"/>
                  </a:lnTo>
                  <a:lnTo>
                    <a:pt x="151333" y="61252"/>
                  </a:lnTo>
                  <a:lnTo>
                    <a:pt x="151333" y="58602"/>
                  </a:lnTo>
                  <a:lnTo>
                    <a:pt x="151333" y="55953"/>
                  </a:lnTo>
                  <a:lnTo>
                    <a:pt x="148683" y="53302"/>
                  </a:lnTo>
                  <a:lnTo>
                    <a:pt x="146033" y="50653"/>
                  </a:lnTo>
                  <a:lnTo>
                    <a:pt x="146033" y="42704"/>
                  </a:lnTo>
                  <a:lnTo>
                    <a:pt x="143384" y="40054"/>
                  </a:lnTo>
                  <a:lnTo>
                    <a:pt x="143384" y="34754"/>
                  </a:lnTo>
                  <a:lnTo>
                    <a:pt x="146033" y="34754"/>
                  </a:lnTo>
                  <a:lnTo>
                    <a:pt x="146033" y="29455"/>
                  </a:lnTo>
                  <a:lnTo>
                    <a:pt x="138084" y="24155"/>
                  </a:lnTo>
                  <a:lnTo>
                    <a:pt x="132785" y="29455"/>
                  </a:lnTo>
                  <a:lnTo>
                    <a:pt x="127485" y="24155"/>
                  </a:lnTo>
                  <a:lnTo>
                    <a:pt x="130135" y="18856"/>
                  </a:lnTo>
                  <a:lnTo>
                    <a:pt x="132785" y="13557"/>
                  </a:lnTo>
                  <a:lnTo>
                    <a:pt x="130135" y="13557"/>
                  </a:lnTo>
                  <a:lnTo>
                    <a:pt x="124836" y="10907"/>
                  </a:lnTo>
                  <a:lnTo>
                    <a:pt x="127485" y="8257"/>
                  </a:lnTo>
                  <a:lnTo>
                    <a:pt x="124836" y="309"/>
                  </a:lnTo>
                  <a:lnTo>
                    <a:pt x="116887" y="5608"/>
                  </a:lnTo>
                  <a:lnTo>
                    <a:pt x="106288" y="13557"/>
                  </a:lnTo>
                  <a:lnTo>
                    <a:pt x="108938" y="18856"/>
                  </a:lnTo>
                  <a:lnTo>
                    <a:pt x="106288" y="29455"/>
                  </a:lnTo>
                  <a:lnTo>
                    <a:pt x="103638" y="32105"/>
                  </a:lnTo>
                  <a:lnTo>
                    <a:pt x="93039" y="32105"/>
                  </a:lnTo>
                  <a:lnTo>
                    <a:pt x="85090" y="29455"/>
                  </a:lnTo>
                  <a:lnTo>
                    <a:pt x="79791" y="26806"/>
                  </a:lnTo>
                  <a:lnTo>
                    <a:pt x="74491" y="21506"/>
                  </a:lnTo>
                  <a:lnTo>
                    <a:pt x="69192" y="18856"/>
                  </a:lnTo>
                  <a:lnTo>
                    <a:pt x="63893" y="16207"/>
                  </a:lnTo>
                  <a:lnTo>
                    <a:pt x="55944" y="13557"/>
                  </a:lnTo>
                  <a:lnTo>
                    <a:pt x="55944" y="10907"/>
                  </a:lnTo>
                  <a:lnTo>
                    <a:pt x="5599" y="45353"/>
                  </a:lnTo>
                  <a:lnTo>
                    <a:pt x="300" y="42704"/>
                  </a:lnTo>
                  <a:lnTo>
                    <a:pt x="300" y="135443"/>
                  </a:lnTo>
                  <a:lnTo>
                    <a:pt x="32096" y="161940"/>
                  </a:lnTo>
                  <a:lnTo>
                    <a:pt x="34746" y="164590"/>
                  </a:lnTo>
                  <a:lnTo>
                    <a:pt x="37396" y="169889"/>
                  </a:lnTo>
                  <a:lnTo>
                    <a:pt x="37396" y="169889"/>
                  </a:lnTo>
                  <a:lnTo>
                    <a:pt x="37396" y="172539"/>
                  </a:lnTo>
                  <a:lnTo>
                    <a:pt x="40045" y="175189"/>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5" name="Freeform: Shape 44">
              <a:extLst>
                <a:ext uri="{FF2B5EF4-FFF2-40B4-BE49-F238E27FC236}">
                  <a16:creationId xmlns:a16="http://schemas.microsoft.com/office/drawing/2014/main" id="{214635B3-0FAB-26BB-9EE1-4A1E9A381D93}"/>
                </a:ext>
              </a:extLst>
            </p:cNvPr>
            <p:cNvSpPr/>
            <p:nvPr/>
          </p:nvSpPr>
          <p:spPr>
            <a:xfrm flipV="1">
              <a:off x="5733282" y="2970117"/>
              <a:ext cx="270269" cy="177530"/>
            </a:xfrm>
            <a:custGeom>
              <a:avLst/>
              <a:gdLst>
                <a:gd name="connsiteX0" fmla="*/ 217576 w 270269"/>
                <a:gd name="connsiteY0" fmla="*/ 130158 h 177530"/>
                <a:gd name="connsiteX1" fmla="*/ 225524 w 270269"/>
                <a:gd name="connsiteY1" fmla="*/ 135458 h 177530"/>
                <a:gd name="connsiteX2" fmla="*/ 225524 w 270269"/>
                <a:gd name="connsiteY2" fmla="*/ 138108 h 177530"/>
                <a:gd name="connsiteX3" fmla="*/ 228174 w 270269"/>
                <a:gd name="connsiteY3" fmla="*/ 140757 h 177530"/>
                <a:gd name="connsiteX4" fmla="*/ 228174 w 270269"/>
                <a:gd name="connsiteY4" fmla="*/ 140757 h 177530"/>
                <a:gd name="connsiteX5" fmla="*/ 228174 w 270269"/>
                <a:gd name="connsiteY5" fmla="*/ 146056 h 177530"/>
                <a:gd name="connsiteX6" fmla="*/ 230824 w 270269"/>
                <a:gd name="connsiteY6" fmla="*/ 146056 h 177530"/>
                <a:gd name="connsiteX7" fmla="*/ 230824 w 270269"/>
                <a:gd name="connsiteY7" fmla="*/ 148707 h 177530"/>
                <a:gd name="connsiteX8" fmla="*/ 233474 w 270269"/>
                <a:gd name="connsiteY8" fmla="*/ 148707 h 177530"/>
                <a:gd name="connsiteX9" fmla="*/ 236123 w 270269"/>
                <a:gd name="connsiteY9" fmla="*/ 148707 h 177530"/>
                <a:gd name="connsiteX10" fmla="*/ 246722 w 270269"/>
                <a:gd name="connsiteY10" fmla="*/ 151356 h 177530"/>
                <a:gd name="connsiteX11" fmla="*/ 246722 w 270269"/>
                <a:gd name="connsiteY11" fmla="*/ 151356 h 177530"/>
                <a:gd name="connsiteX12" fmla="*/ 252021 w 270269"/>
                <a:gd name="connsiteY12" fmla="*/ 151356 h 177530"/>
                <a:gd name="connsiteX13" fmla="*/ 254671 w 270269"/>
                <a:gd name="connsiteY13" fmla="*/ 156656 h 177530"/>
                <a:gd name="connsiteX14" fmla="*/ 252021 w 270269"/>
                <a:gd name="connsiteY14" fmla="*/ 159305 h 177530"/>
                <a:gd name="connsiteX15" fmla="*/ 254671 w 270269"/>
                <a:gd name="connsiteY15" fmla="*/ 159305 h 177530"/>
                <a:gd name="connsiteX16" fmla="*/ 257320 w 270269"/>
                <a:gd name="connsiteY16" fmla="*/ 161955 h 177530"/>
                <a:gd name="connsiteX17" fmla="*/ 257320 w 270269"/>
                <a:gd name="connsiteY17" fmla="*/ 167255 h 177530"/>
                <a:gd name="connsiteX18" fmla="*/ 257320 w 270269"/>
                <a:gd name="connsiteY18" fmla="*/ 169904 h 177530"/>
                <a:gd name="connsiteX19" fmla="*/ 257320 w 270269"/>
                <a:gd name="connsiteY19" fmla="*/ 172554 h 177530"/>
                <a:gd name="connsiteX20" fmla="*/ 259971 w 270269"/>
                <a:gd name="connsiteY20" fmla="*/ 177853 h 177530"/>
                <a:gd name="connsiteX21" fmla="*/ 267919 w 270269"/>
                <a:gd name="connsiteY21" fmla="*/ 175203 h 177530"/>
                <a:gd name="connsiteX22" fmla="*/ 270569 w 270269"/>
                <a:gd name="connsiteY22" fmla="*/ 175203 h 177530"/>
                <a:gd name="connsiteX23" fmla="*/ 270569 w 270269"/>
                <a:gd name="connsiteY23" fmla="*/ 106312 h 177530"/>
                <a:gd name="connsiteX24" fmla="*/ 259971 w 270269"/>
                <a:gd name="connsiteY24" fmla="*/ 103661 h 177530"/>
                <a:gd name="connsiteX25" fmla="*/ 259971 w 270269"/>
                <a:gd name="connsiteY25" fmla="*/ 101012 h 177530"/>
                <a:gd name="connsiteX26" fmla="*/ 257320 w 270269"/>
                <a:gd name="connsiteY26" fmla="*/ 101012 h 177530"/>
                <a:gd name="connsiteX27" fmla="*/ 252021 w 270269"/>
                <a:gd name="connsiteY27" fmla="*/ 101012 h 177530"/>
                <a:gd name="connsiteX28" fmla="*/ 244072 w 270269"/>
                <a:gd name="connsiteY28" fmla="*/ 101012 h 177530"/>
                <a:gd name="connsiteX29" fmla="*/ 230824 w 270269"/>
                <a:gd name="connsiteY29" fmla="*/ 103661 h 177530"/>
                <a:gd name="connsiteX30" fmla="*/ 222875 w 270269"/>
                <a:gd name="connsiteY30" fmla="*/ 98362 h 177530"/>
                <a:gd name="connsiteX31" fmla="*/ 217576 w 270269"/>
                <a:gd name="connsiteY31" fmla="*/ 98362 h 177530"/>
                <a:gd name="connsiteX32" fmla="*/ 214926 w 270269"/>
                <a:gd name="connsiteY32" fmla="*/ 93063 h 177530"/>
                <a:gd name="connsiteX33" fmla="*/ 206976 w 270269"/>
                <a:gd name="connsiteY33" fmla="*/ 93063 h 177530"/>
                <a:gd name="connsiteX34" fmla="*/ 196377 w 270269"/>
                <a:gd name="connsiteY34" fmla="*/ 90413 h 177530"/>
                <a:gd name="connsiteX35" fmla="*/ 188429 w 270269"/>
                <a:gd name="connsiteY35" fmla="*/ 90413 h 177530"/>
                <a:gd name="connsiteX36" fmla="*/ 183129 w 270269"/>
                <a:gd name="connsiteY36" fmla="*/ 87763 h 177530"/>
                <a:gd name="connsiteX37" fmla="*/ 180479 w 270269"/>
                <a:gd name="connsiteY37" fmla="*/ 90413 h 177530"/>
                <a:gd name="connsiteX38" fmla="*/ 175180 w 270269"/>
                <a:gd name="connsiteY38" fmla="*/ 90413 h 177530"/>
                <a:gd name="connsiteX39" fmla="*/ 172531 w 270269"/>
                <a:gd name="connsiteY39" fmla="*/ 93063 h 177530"/>
                <a:gd name="connsiteX40" fmla="*/ 172531 w 270269"/>
                <a:gd name="connsiteY40" fmla="*/ 93063 h 177530"/>
                <a:gd name="connsiteX41" fmla="*/ 164581 w 270269"/>
                <a:gd name="connsiteY41" fmla="*/ 87763 h 177530"/>
                <a:gd name="connsiteX42" fmla="*/ 164581 w 270269"/>
                <a:gd name="connsiteY42" fmla="*/ 85113 h 177530"/>
                <a:gd name="connsiteX43" fmla="*/ 159282 w 270269"/>
                <a:gd name="connsiteY43" fmla="*/ 82464 h 177530"/>
                <a:gd name="connsiteX44" fmla="*/ 159282 w 270269"/>
                <a:gd name="connsiteY44" fmla="*/ 85113 h 177530"/>
                <a:gd name="connsiteX45" fmla="*/ 153982 w 270269"/>
                <a:gd name="connsiteY45" fmla="*/ 82464 h 177530"/>
                <a:gd name="connsiteX46" fmla="*/ 151333 w 270269"/>
                <a:gd name="connsiteY46" fmla="*/ 85113 h 177530"/>
                <a:gd name="connsiteX47" fmla="*/ 140734 w 270269"/>
                <a:gd name="connsiteY47" fmla="*/ 71865 h 177530"/>
                <a:gd name="connsiteX48" fmla="*/ 138084 w 270269"/>
                <a:gd name="connsiteY48" fmla="*/ 71865 h 177530"/>
                <a:gd name="connsiteX49" fmla="*/ 138084 w 270269"/>
                <a:gd name="connsiteY49" fmla="*/ 74515 h 177530"/>
                <a:gd name="connsiteX50" fmla="*/ 130135 w 270269"/>
                <a:gd name="connsiteY50" fmla="*/ 71865 h 177530"/>
                <a:gd name="connsiteX51" fmla="*/ 127486 w 270269"/>
                <a:gd name="connsiteY51" fmla="*/ 66566 h 177530"/>
                <a:gd name="connsiteX52" fmla="*/ 119536 w 270269"/>
                <a:gd name="connsiteY52" fmla="*/ 66566 h 177530"/>
                <a:gd name="connsiteX53" fmla="*/ 116887 w 270269"/>
                <a:gd name="connsiteY53" fmla="*/ 61267 h 177530"/>
                <a:gd name="connsiteX54" fmla="*/ 116887 w 270269"/>
                <a:gd name="connsiteY54" fmla="*/ 58616 h 177530"/>
                <a:gd name="connsiteX55" fmla="*/ 119536 w 270269"/>
                <a:gd name="connsiteY55" fmla="*/ 55967 h 177530"/>
                <a:gd name="connsiteX56" fmla="*/ 116887 w 270269"/>
                <a:gd name="connsiteY56" fmla="*/ 53317 h 177530"/>
                <a:gd name="connsiteX57" fmla="*/ 114237 w 270269"/>
                <a:gd name="connsiteY57" fmla="*/ 50668 h 177530"/>
                <a:gd name="connsiteX58" fmla="*/ 114237 w 270269"/>
                <a:gd name="connsiteY58" fmla="*/ 50668 h 177530"/>
                <a:gd name="connsiteX59" fmla="*/ 111587 w 270269"/>
                <a:gd name="connsiteY59" fmla="*/ 45368 h 177530"/>
                <a:gd name="connsiteX60" fmla="*/ 108937 w 270269"/>
                <a:gd name="connsiteY60" fmla="*/ 45368 h 177530"/>
                <a:gd name="connsiteX61" fmla="*/ 106288 w 270269"/>
                <a:gd name="connsiteY61" fmla="*/ 40069 h 177530"/>
                <a:gd name="connsiteX62" fmla="*/ 100989 w 270269"/>
                <a:gd name="connsiteY62" fmla="*/ 40069 h 177530"/>
                <a:gd name="connsiteX63" fmla="*/ 95689 w 270269"/>
                <a:gd name="connsiteY63" fmla="*/ 37419 h 177530"/>
                <a:gd name="connsiteX64" fmla="*/ 82440 w 270269"/>
                <a:gd name="connsiteY64" fmla="*/ 32120 h 177530"/>
                <a:gd name="connsiteX65" fmla="*/ 77141 w 270269"/>
                <a:gd name="connsiteY65" fmla="*/ 29470 h 177530"/>
                <a:gd name="connsiteX66" fmla="*/ 77141 w 270269"/>
                <a:gd name="connsiteY66" fmla="*/ 26820 h 177530"/>
                <a:gd name="connsiteX67" fmla="*/ 66542 w 270269"/>
                <a:gd name="connsiteY67" fmla="*/ 26820 h 177530"/>
                <a:gd name="connsiteX68" fmla="*/ 63892 w 270269"/>
                <a:gd name="connsiteY68" fmla="*/ 24171 h 177530"/>
                <a:gd name="connsiteX69" fmla="*/ 61243 w 270269"/>
                <a:gd name="connsiteY69" fmla="*/ 26820 h 177530"/>
                <a:gd name="connsiteX70" fmla="*/ 61243 w 270269"/>
                <a:gd name="connsiteY70" fmla="*/ 24171 h 177530"/>
                <a:gd name="connsiteX71" fmla="*/ 58593 w 270269"/>
                <a:gd name="connsiteY71" fmla="*/ 24171 h 177530"/>
                <a:gd name="connsiteX72" fmla="*/ 58593 w 270269"/>
                <a:gd name="connsiteY72" fmla="*/ 21521 h 177530"/>
                <a:gd name="connsiteX73" fmla="*/ 50644 w 270269"/>
                <a:gd name="connsiteY73" fmla="*/ 16222 h 177530"/>
                <a:gd name="connsiteX74" fmla="*/ 47994 w 270269"/>
                <a:gd name="connsiteY74" fmla="*/ 10922 h 177530"/>
                <a:gd name="connsiteX75" fmla="*/ 42695 w 270269"/>
                <a:gd name="connsiteY75" fmla="*/ 8272 h 177530"/>
                <a:gd name="connsiteX76" fmla="*/ 42695 w 270269"/>
                <a:gd name="connsiteY76" fmla="*/ 5623 h 177530"/>
                <a:gd name="connsiteX77" fmla="*/ 37395 w 270269"/>
                <a:gd name="connsiteY77" fmla="*/ 323 h 177530"/>
                <a:gd name="connsiteX78" fmla="*/ 34746 w 270269"/>
                <a:gd name="connsiteY78" fmla="*/ 2973 h 177530"/>
                <a:gd name="connsiteX79" fmla="*/ 32096 w 270269"/>
                <a:gd name="connsiteY79" fmla="*/ 5623 h 177530"/>
                <a:gd name="connsiteX80" fmla="*/ 26797 w 270269"/>
                <a:gd name="connsiteY80" fmla="*/ 323 h 177530"/>
                <a:gd name="connsiteX81" fmla="*/ 21497 w 270269"/>
                <a:gd name="connsiteY81" fmla="*/ 2973 h 177530"/>
                <a:gd name="connsiteX82" fmla="*/ 16198 w 270269"/>
                <a:gd name="connsiteY82" fmla="*/ 323 h 177530"/>
                <a:gd name="connsiteX83" fmla="*/ 8249 w 270269"/>
                <a:gd name="connsiteY83" fmla="*/ 2973 h 177530"/>
                <a:gd name="connsiteX84" fmla="*/ 300 w 270269"/>
                <a:gd name="connsiteY84" fmla="*/ 29470 h 177530"/>
                <a:gd name="connsiteX85" fmla="*/ 300 w 270269"/>
                <a:gd name="connsiteY85" fmla="*/ 106312 h 177530"/>
                <a:gd name="connsiteX86" fmla="*/ 5599 w 270269"/>
                <a:gd name="connsiteY86" fmla="*/ 106312 h 177530"/>
                <a:gd name="connsiteX87" fmla="*/ 5599 w 270269"/>
                <a:gd name="connsiteY87" fmla="*/ 108961 h 177530"/>
                <a:gd name="connsiteX88" fmla="*/ 8249 w 270269"/>
                <a:gd name="connsiteY88" fmla="*/ 108961 h 177530"/>
                <a:gd name="connsiteX89" fmla="*/ 8249 w 270269"/>
                <a:gd name="connsiteY89" fmla="*/ 106312 h 177530"/>
                <a:gd name="connsiteX90" fmla="*/ 13549 w 270269"/>
                <a:gd name="connsiteY90" fmla="*/ 108961 h 177530"/>
                <a:gd name="connsiteX91" fmla="*/ 16198 w 270269"/>
                <a:gd name="connsiteY91" fmla="*/ 108961 h 177530"/>
                <a:gd name="connsiteX92" fmla="*/ 21497 w 270269"/>
                <a:gd name="connsiteY92" fmla="*/ 111611 h 177530"/>
                <a:gd name="connsiteX93" fmla="*/ 24147 w 270269"/>
                <a:gd name="connsiteY93" fmla="*/ 111611 h 177530"/>
                <a:gd name="connsiteX94" fmla="*/ 26797 w 270269"/>
                <a:gd name="connsiteY94" fmla="*/ 108961 h 177530"/>
                <a:gd name="connsiteX95" fmla="*/ 29447 w 270269"/>
                <a:gd name="connsiteY95" fmla="*/ 108961 h 177530"/>
                <a:gd name="connsiteX96" fmla="*/ 29447 w 270269"/>
                <a:gd name="connsiteY96" fmla="*/ 108961 h 177530"/>
                <a:gd name="connsiteX97" fmla="*/ 34746 w 270269"/>
                <a:gd name="connsiteY97" fmla="*/ 111611 h 177530"/>
                <a:gd name="connsiteX98" fmla="*/ 34746 w 270269"/>
                <a:gd name="connsiteY98" fmla="*/ 114260 h 177530"/>
                <a:gd name="connsiteX99" fmla="*/ 40046 w 270269"/>
                <a:gd name="connsiteY99" fmla="*/ 111611 h 177530"/>
                <a:gd name="connsiteX100" fmla="*/ 42695 w 270269"/>
                <a:gd name="connsiteY100" fmla="*/ 114260 h 177530"/>
                <a:gd name="connsiteX101" fmla="*/ 40046 w 270269"/>
                <a:gd name="connsiteY101" fmla="*/ 114260 h 177530"/>
                <a:gd name="connsiteX102" fmla="*/ 42695 w 270269"/>
                <a:gd name="connsiteY102" fmla="*/ 116910 h 177530"/>
                <a:gd name="connsiteX103" fmla="*/ 45345 w 270269"/>
                <a:gd name="connsiteY103" fmla="*/ 114260 h 177530"/>
                <a:gd name="connsiteX104" fmla="*/ 45345 w 270269"/>
                <a:gd name="connsiteY104" fmla="*/ 114260 h 177530"/>
                <a:gd name="connsiteX105" fmla="*/ 47994 w 270269"/>
                <a:gd name="connsiteY105" fmla="*/ 116910 h 177530"/>
                <a:gd name="connsiteX106" fmla="*/ 47994 w 270269"/>
                <a:gd name="connsiteY106" fmla="*/ 116910 h 177530"/>
                <a:gd name="connsiteX107" fmla="*/ 47994 w 270269"/>
                <a:gd name="connsiteY107" fmla="*/ 119560 h 177530"/>
                <a:gd name="connsiteX108" fmla="*/ 50644 w 270269"/>
                <a:gd name="connsiteY108" fmla="*/ 122210 h 177530"/>
                <a:gd name="connsiteX109" fmla="*/ 53294 w 270269"/>
                <a:gd name="connsiteY109" fmla="*/ 122210 h 177530"/>
                <a:gd name="connsiteX110" fmla="*/ 53294 w 270269"/>
                <a:gd name="connsiteY110" fmla="*/ 122210 h 177530"/>
                <a:gd name="connsiteX111" fmla="*/ 55944 w 270269"/>
                <a:gd name="connsiteY111" fmla="*/ 122210 h 177530"/>
                <a:gd name="connsiteX112" fmla="*/ 55944 w 270269"/>
                <a:gd name="connsiteY112" fmla="*/ 122210 h 177530"/>
                <a:gd name="connsiteX113" fmla="*/ 58593 w 270269"/>
                <a:gd name="connsiteY113" fmla="*/ 124859 h 177530"/>
                <a:gd name="connsiteX114" fmla="*/ 58593 w 270269"/>
                <a:gd name="connsiteY114" fmla="*/ 122210 h 177530"/>
                <a:gd name="connsiteX115" fmla="*/ 61243 w 270269"/>
                <a:gd name="connsiteY115" fmla="*/ 124859 h 177530"/>
                <a:gd name="connsiteX116" fmla="*/ 61243 w 270269"/>
                <a:gd name="connsiteY116" fmla="*/ 124859 h 177530"/>
                <a:gd name="connsiteX117" fmla="*/ 61243 w 270269"/>
                <a:gd name="connsiteY117" fmla="*/ 122210 h 177530"/>
                <a:gd name="connsiteX118" fmla="*/ 63892 w 270269"/>
                <a:gd name="connsiteY118" fmla="*/ 124859 h 177530"/>
                <a:gd name="connsiteX119" fmla="*/ 63892 w 270269"/>
                <a:gd name="connsiteY119" fmla="*/ 122210 h 177530"/>
                <a:gd name="connsiteX120" fmla="*/ 66542 w 270269"/>
                <a:gd name="connsiteY120" fmla="*/ 122210 h 177530"/>
                <a:gd name="connsiteX121" fmla="*/ 69192 w 270269"/>
                <a:gd name="connsiteY121" fmla="*/ 119560 h 177530"/>
                <a:gd name="connsiteX122" fmla="*/ 74491 w 270269"/>
                <a:gd name="connsiteY122" fmla="*/ 122210 h 177530"/>
                <a:gd name="connsiteX123" fmla="*/ 77141 w 270269"/>
                <a:gd name="connsiteY123" fmla="*/ 119560 h 177530"/>
                <a:gd name="connsiteX124" fmla="*/ 79791 w 270269"/>
                <a:gd name="connsiteY124" fmla="*/ 122210 h 177530"/>
                <a:gd name="connsiteX125" fmla="*/ 79791 w 270269"/>
                <a:gd name="connsiteY125" fmla="*/ 119560 h 177530"/>
                <a:gd name="connsiteX126" fmla="*/ 82440 w 270269"/>
                <a:gd name="connsiteY126" fmla="*/ 119560 h 177530"/>
                <a:gd name="connsiteX127" fmla="*/ 85091 w 270269"/>
                <a:gd name="connsiteY127" fmla="*/ 119560 h 177530"/>
                <a:gd name="connsiteX128" fmla="*/ 90390 w 270269"/>
                <a:gd name="connsiteY128" fmla="*/ 114260 h 177530"/>
                <a:gd name="connsiteX129" fmla="*/ 98339 w 270269"/>
                <a:gd name="connsiteY129" fmla="*/ 111611 h 177530"/>
                <a:gd name="connsiteX130" fmla="*/ 98339 w 270269"/>
                <a:gd name="connsiteY130" fmla="*/ 108961 h 177530"/>
                <a:gd name="connsiteX131" fmla="*/ 103638 w 270269"/>
                <a:gd name="connsiteY131" fmla="*/ 108961 h 177530"/>
                <a:gd name="connsiteX132" fmla="*/ 111587 w 270269"/>
                <a:gd name="connsiteY132" fmla="*/ 103661 h 177530"/>
                <a:gd name="connsiteX133" fmla="*/ 127486 w 270269"/>
                <a:gd name="connsiteY133" fmla="*/ 103661 h 177530"/>
                <a:gd name="connsiteX134" fmla="*/ 135434 w 270269"/>
                <a:gd name="connsiteY134" fmla="*/ 106312 h 177530"/>
                <a:gd name="connsiteX135" fmla="*/ 138084 w 270269"/>
                <a:gd name="connsiteY135" fmla="*/ 106312 h 177530"/>
                <a:gd name="connsiteX136" fmla="*/ 148683 w 270269"/>
                <a:gd name="connsiteY136" fmla="*/ 106312 h 177530"/>
                <a:gd name="connsiteX137" fmla="*/ 153982 w 270269"/>
                <a:gd name="connsiteY137" fmla="*/ 108961 h 177530"/>
                <a:gd name="connsiteX138" fmla="*/ 161932 w 270269"/>
                <a:gd name="connsiteY138" fmla="*/ 111611 h 177530"/>
                <a:gd name="connsiteX139" fmla="*/ 164581 w 270269"/>
                <a:gd name="connsiteY139" fmla="*/ 114260 h 177530"/>
                <a:gd name="connsiteX140" fmla="*/ 167231 w 270269"/>
                <a:gd name="connsiteY140" fmla="*/ 111611 h 177530"/>
                <a:gd name="connsiteX141" fmla="*/ 172531 w 270269"/>
                <a:gd name="connsiteY141" fmla="*/ 114260 h 177530"/>
                <a:gd name="connsiteX142" fmla="*/ 177830 w 270269"/>
                <a:gd name="connsiteY142" fmla="*/ 116910 h 177530"/>
                <a:gd name="connsiteX143" fmla="*/ 183129 w 270269"/>
                <a:gd name="connsiteY143" fmla="*/ 116910 h 177530"/>
                <a:gd name="connsiteX144" fmla="*/ 183129 w 270269"/>
                <a:gd name="connsiteY144" fmla="*/ 119560 h 177530"/>
                <a:gd name="connsiteX145" fmla="*/ 191078 w 270269"/>
                <a:gd name="connsiteY145" fmla="*/ 119560 h 177530"/>
                <a:gd name="connsiteX146" fmla="*/ 201677 w 270269"/>
                <a:gd name="connsiteY146" fmla="*/ 119560 h 177530"/>
                <a:gd name="connsiteX147" fmla="*/ 206976 w 270269"/>
                <a:gd name="connsiteY147" fmla="*/ 119560 h 177530"/>
                <a:gd name="connsiteX148" fmla="*/ 206976 w 270269"/>
                <a:gd name="connsiteY148" fmla="*/ 122210 h 177530"/>
                <a:gd name="connsiteX149" fmla="*/ 212276 w 270269"/>
                <a:gd name="connsiteY149" fmla="*/ 124859 h 177530"/>
                <a:gd name="connsiteX150" fmla="*/ 214926 w 270269"/>
                <a:gd name="connsiteY150" fmla="*/ 127509 h 177530"/>
                <a:gd name="connsiteX151" fmla="*/ 214926 w 270269"/>
                <a:gd name="connsiteY151" fmla="*/ 130158 h 177530"/>
                <a:gd name="connsiteX152" fmla="*/ 217576 w 270269"/>
                <a:gd name="connsiteY152" fmla="*/ 130158 h 17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70269" h="177530">
                  <a:moveTo>
                    <a:pt x="217576" y="130158"/>
                  </a:moveTo>
                  <a:lnTo>
                    <a:pt x="225524" y="135458"/>
                  </a:lnTo>
                  <a:lnTo>
                    <a:pt x="225524" y="138108"/>
                  </a:lnTo>
                  <a:lnTo>
                    <a:pt x="228174" y="140757"/>
                  </a:lnTo>
                  <a:lnTo>
                    <a:pt x="228174" y="140757"/>
                  </a:lnTo>
                  <a:lnTo>
                    <a:pt x="228174" y="146056"/>
                  </a:lnTo>
                  <a:lnTo>
                    <a:pt x="230824" y="146056"/>
                  </a:lnTo>
                  <a:lnTo>
                    <a:pt x="230824" y="148707"/>
                  </a:lnTo>
                  <a:lnTo>
                    <a:pt x="233474" y="148707"/>
                  </a:lnTo>
                  <a:lnTo>
                    <a:pt x="236123" y="148707"/>
                  </a:lnTo>
                  <a:lnTo>
                    <a:pt x="246722" y="151356"/>
                  </a:lnTo>
                  <a:lnTo>
                    <a:pt x="246722" y="151356"/>
                  </a:lnTo>
                  <a:lnTo>
                    <a:pt x="252021" y="151356"/>
                  </a:lnTo>
                  <a:lnTo>
                    <a:pt x="254671" y="156656"/>
                  </a:lnTo>
                  <a:lnTo>
                    <a:pt x="252021" y="159305"/>
                  </a:lnTo>
                  <a:lnTo>
                    <a:pt x="254671" y="159305"/>
                  </a:lnTo>
                  <a:lnTo>
                    <a:pt x="257320" y="161955"/>
                  </a:lnTo>
                  <a:lnTo>
                    <a:pt x="257320" y="167255"/>
                  </a:lnTo>
                  <a:lnTo>
                    <a:pt x="257320" y="169904"/>
                  </a:lnTo>
                  <a:lnTo>
                    <a:pt x="257320" y="172554"/>
                  </a:lnTo>
                  <a:lnTo>
                    <a:pt x="259971" y="177853"/>
                  </a:lnTo>
                  <a:lnTo>
                    <a:pt x="267919" y="175203"/>
                  </a:lnTo>
                  <a:lnTo>
                    <a:pt x="270569" y="175203"/>
                  </a:lnTo>
                  <a:lnTo>
                    <a:pt x="270569" y="106312"/>
                  </a:lnTo>
                  <a:lnTo>
                    <a:pt x="259971" y="103661"/>
                  </a:lnTo>
                  <a:lnTo>
                    <a:pt x="259971" y="101012"/>
                  </a:lnTo>
                  <a:lnTo>
                    <a:pt x="257320" y="101012"/>
                  </a:lnTo>
                  <a:lnTo>
                    <a:pt x="252021" y="101012"/>
                  </a:lnTo>
                  <a:lnTo>
                    <a:pt x="244072" y="101012"/>
                  </a:lnTo>
                  <a:lnTo>
                    <a:pt x="230824" y="103661"/>
                  </a:lnTo>
                  <a:lnTo>
                    <a:pt x="222875" y="98362"/>
                  </a:lnTo>
                  <a:lnTo>
                    <a:pt x="217576" y="98362"/>
                  </a:lnTo>
                  <a:lnTo>
                    <a:pt x="214926" y="93063"/>
                  </a:lnTo>
                  <a:lnTo>
                    <a:pt x="206976" y="93063"/>
                  </a:lnTo>
                  <a:lnTo>
                    <a:pt x="196377" y="90413"/>
                  </a:lnTo>
                  <a:lnTo>
                    <a:pt x="188429" y="90413"/>
                  </a:lnTo>
                  <a:lnTo>
                    <a:pt x="183129" y="87763"/>
                  </a:lnTo>
                  <a:lnTo>
                    <a:pt x="180479" y="90413"/>
                  </a:lnTo>
                  <a:lnTo>
                    <a:pt x="175180" y="90413"/>
                  </a:lnTo>
                  <a:lnTo>
                    <a:pt x="172531" y="93063"/>
                  </a:lnTo>
                  <a:lnTo>
                    <a:pt x="172531" y="93063"/>
                  </a:lnTo>
                  <a:lnTo>
                    <a:pt x="164581" y="87763"/>
                  </a:lnTo>
                  <a:lnTo>
                    <a:pt x="164581" y="85113"/>
                  </a:lnTo>
                  <a:lnTo>
                    <a:pt x="159282" y="82464"/>
                  </a:lnTo>
                  <a:lnTo>
                    <a:pt x="159282" y="85113"/>
                  </a:lnTo>
                  <a:lnTo>
                    <a:pt x="153982" y="82464"/>
                  </a:lnTo>
                  <a:lnTo>
                    <a:pt x="151333" y="85113"/>
                  </a:lnTo>
                  <a:lnTo>
                    <a:pt x="140734" y="71865"/>
                  </a:lnTo>
                  <a:lnTo>
                    <a:pt x="138084" y="71865"/>
                  </a:lnTo>
                  <a:lnTo>
                    <a:pt x="138084" y="74515"/>
                  </a:lnTo>
                  <a:lnTo>
                    <a:pt x="130135" y="71865"/>
                  </a:lnTo>
                  <a:lnTo>
                    <a:pt x="127486" y="66566"/>
                  </a:lnTo>
                  <a:lnTo>
                    <a:pt x="119536" y="66566"/>
                  </a:lnTo>
                  <a:lnTo>
                    <a:pt x="116887" y="61267"/>
                  </a:lnTo>
                  <a:lnTo>
                    <a:pt x="116887" y="58616"/>
                  </a:lnTo>
                  <a:lnTo>
                    <a:pt x="119536" y="55967"/>
                  </a:lnTo>
                  <a:lnTo>
                    <a:pt x="116887" y="53317"/>
                  </a:lnTo>
                  <a:lnTo>
                    <a:pt x="114237" y="50668"/>
                  </a:lnTo>
                  <a:lnTo>
                    <a:pt x="114237" y="50668"/>
                  </a:lnTo>
                  <a:lnTo>
                    <a:pt x="111587" y="45368"/>
                  </a:lnTo>
                  <a:lnTo>
                    <a:pt x="108937" y="45368"/>
                  </a:lnTo>
                  <a:lnTo>
                    <a:pt x="106288" y="40069"/>
                  </a:lnTo>
                  <a:lnTo>
                    <a:pt x="100989" y="40069"/>
                  </a:lnTo>
                  <a:lnTo>
                    <a:pt x="95689" y="37419"/>
                  </a:lnTo>
                  <a:lnTo>
                    <a:pt x="82440" y="32120"/>
                  </a:lnTo>
                  <a:lnTo>
                    <a:pt x="77141" y="29470"/>
                  </a:lnTo>
                  <a:lnTo>
                    <a:pt x="77141" y="26820"/>
                  </a:lnTo>
                  <a:lnTo>
                    <a:pt x="66542" y="26820"/>
                  </a:lnTo>
                  <a:lnTo>
                    <a:pt x="63892" y="24171"/>
                  </a:lnTo>
                  <a:lnTo>
                    <a:pt x="61243" y="26820"/>
                  </a:lnTo>
                  <a:lnTo>
                    <a:pt x="61243" y="24171"/>
                  </a:lnTo>
                  <a:lnTo>
                    <a:pt x="58593" y="24171"/>
                  </a:lnTo>
                  <a:lnTo>
                    <a:pt x="58593" y="21521"/>
                  </a:lnTo>
                  <a:lnTo>
                    <a:pt x="50644" y="16222"/>
                  </a:lnTo>
                  <a:lnTo>
                    <a:pt x="47994" y="10922"/>
                  </a:lnTo>
                  <a:lnTo>
                    <a:pt x="42695" y="8272"/>
                  </a:lnTo>
                  <a:lnTo>
                    <a:pt x="42695" y="5623"/>
                  </a:lnTo>
                  <a:lnTo>
                    <a:pt x="37395" y="323"/>
                  </a:lnTo>
                  <a:lnTo>
                    <a:pt x="34746" y="2973"/>
                  </a:lnTo>
                  <a:lnTo>
                    <a:pt x="32096" y="5623"/>
                  </a:lnTo>
                  <a:lnTo>
                    <a:pt x="26797" y="323"/>
                  </a:lnTo>
                  <a:lnTo>
                    <a:pt x="21497" y="2973"/>
                  </a:lnTo>
                  <a:lnTo>
                    <a:pt x="16198" y="323"/>
                  </a:lnTo>
                  <a:lnTo>
                    <a:pt x="8249" y="2973"/>
                  </a:lnTo>
                  <a:lnTo>
                    <a:pt x="300" y="29470"/>
                  </a:lnTo>
                  <a:lnTo>
                    <a:pt x="300" y="106312"/>
                  </a:lnTo>
                  <a:lnTo>
                    <a:pt x="5599" y="106312"/>
                  </a:lnTo>
                  <a:lnTo>
                    <a:pt x="5599" y="108961"/>
                  </a:lnTo>
                  <a:lnTo>
                    <a:pt x="8249" y="108961"/>
                  </a:lnTo>
                  <a:lnTo>
                    <a:pt x="8249" y="106312"/>
                  </a:lnTo>
                  <a:lnTo>
                    <a:pt x="13549" y="108961"/>
                  </a:lnTo>
                  <a:lnTo>
                    <a:pt x="16198" y="108961"/>
                  </a:lnTo>
                  <a:lnTo>
                    <a:pt x="21497" y="111611"/>
                  </a:lnTo>
                  <a:lnTo>
                    <a:pt x="24147" y="111611"/>
                  </a:lnTo>
                  <a:lnTo>
                    <a:pt x="26797" y="108961"/>
                  </a:lnTo>
                  <a:lnTo>
                    <a:pt x="29447" y="108961"/>
                  </a:lnTo>
                  <a:lnTo>
                    <a:pt x="29447" y="108961"/>
                  </a:lnTo>
                  <a:lnTo>
                    <a:pt x="34746" y="111611"/>
                  </a:lnTo>
                  <a:lnTo>
                    <a:pt x="34746" y="114260"/>
                  </a:lnTo>
                  <a:lnTo>
                    <a:pt x="40046" y="111611"/>
                  </a:lnTo>
                  <a:lnTo>
                    <a:pt x="42695" y="114260"/>
                  </a:lnTo>
                  <a:lnTo>
                    <a:pt x="40046" y="114260"/>
                  </a:lnTo>
                  <a:lnTo>
                    <a:pt x="42695" y="116910"/>
                  </a:lnTo>
                  <a:lnTo>
                    <a:pt x="45345" y="114260"/>
                  </a:lnTo>
                  <a:lnTo>
                    <a:pt x="45345" y="114260"/>
                  </a:lnTo>
                  <a:lnTo>
                    <a:pt x="47994" y="116910"/>
                  </a:lnTo>
                  <a:lnTo>
                    <a:pt x="47994" y="116910"/>
                  </a:lnTo>
                  <a:lnTo>
                    <a:pt x="47994" y="119560"/>
                  </a:lnTo>
                  <a:lnTo>
                    <a:pt x="50644" y="122210"/>
                  </a:lnTo>
                  <a:lnTo>
                    <a:pt x="53294" y="122210"/>
                  </a:lnTo>
                  <a:lnTo>
                    <a:pt x="53294" y="122210"/>
                  </a:lnTo>
                  <a:lnTo>
                    <a:pt x="55944" y="122210"/>
                  </a:lnTo>
                  <a:lnTo>
                    <a:pt x="55944" y="122210"/>
                  </a:lnTo>
                  <a:lnTo>
                    <a:pt x="58593" y="124859"/>
                  </a:lnTo>
                  <a:lnTo>
                    <a:pt x="58593" y="122210"/>
                  </a:lnTo>
                  <a:lnTo>
                    <a:pt x="61243" y="124859"/>
                  </a:lnTo>
                  <a:lnTo>
                    <a:pt x="61243" y="124859"/>
                  </a:lnTo>
                  <a:lnTo>
                    <a:pt x="61243" y="122210"/>
                  </a:lnTo>
                  <a:lnTo>
                    <a:pt x="63892" y="124859"/>
                  </a:lnTo>
                  <a:lnTo>
                    <a:pt x="63892" y="122210"/>
                  </a:lnTo>
                  <a:lnTo>
                    <a:pt x="66542" y="122210"/>
                  </a:lnTo>
                  <a:lnTo>
                    <a:pt x="69192" y="119560"/>
                  </a:lnTo>
                  <a:lnTo>
                    <a:pt x="74491" y="122210"/>
                  </a:lnTo>
                  <a:lnTo>
                    <a:pt x="77141" y="119560"/>
                  </a:lnTo>
                  <a:lnTo>
                    <a:pt x="79791" y="122210"/>
                  </a:lnTo>
                  <a:lnTo>
                    <a:pt x="79791" y="119560"/>
                  </a:lnTo>
                  <a:lnTo>
                    <a:pt x="82440" y="119560"/>
                  </a:lnTo>
                  <a:lnTo>
                    <a:pt x="85091" y="119560"/>
                  </a:lnTo>
                  <a:lnTo>
                    <a:pt x="90390" y="114260"/>
                  </a:lnTo>
                  <a:lnTo>
                    <a:pt x="98339" y="111611"/>
                  </a:lnTo>
                  <a:lnTo>
                    <a:pt x="98339" y="108961"/>
                  </a:lnTo>
                  <a:lnTo>
                    <a:pt x="103638" y="108961"/>
                  </a:lnTo>
                  <a:lnTo>
                    <a:pt x="111587" y="103661"/>
                  </a:lnTo>
                  <a:lnTo>
                    <a:pt x="127486" y="103661"/>
                  </a:lnTo>
                  <a:lnTo>
                    <a:pt x="135434" y="106312"/>
                  </a:lnTo>
                  <a:lnTo>
                    <a:pt x="138084" y="106312"/>
                  </a:lnTo>
                  <a:lnTo>
                    <a:pt x="148683" y="106312"/>
                  </a:lnTo>
                  <a:lnTo>
                    <a:pt x="153982" y="108961"/>
                  </a:lnTo>
                  <a:lnTo>
                    <a:pt x="161932" y="111611"/>
                  </a:lnTo>
                  <a:lnTo>
                    <a:pt x="164581" y="114260"/>
                  </a:lnTo>
                  <a:lnTo>
                    <a:pt x="167231" y="111611"/>
                  </a:lnTo>
                  <a:lnTo>
                    <a:pt x="172531" y="114260"/>
                  </a:lnTo>
                  <a:lnTo>
                    <a:pt x="177830" y="116910"/>
                  </a:lnTo>
                  <a:lnTo>
                    <a:pt x="183129" y="116910"/>
                  </a:lnTo>
                  <a:lnTo>
                    <a:pt x="183129" y="119560"/>
                  </a:lnTo>
                  <a:lnTo>
                    <a:pt x="191078" y="119560"/>
                  </a:lnTo>
                  <a:lnTo>
                    <a:pt x="201677" y="119560"/>
                  </a:lnTo>
                  <a:lnTo>
                    <a:pt x="206976" y="119560"/>
                  </a:lnTo>
                  <a:lnTo>
                    <a:pt x="206976" y="122210"/>
                  </a:lnTo>
                  <a:lnTo>
                    <a:pt x="212276" y="124859"/>
                  </a:lnTo>
                  <a:lnTo>
                    <a:pt x="214926" y="127509"/>
                  </a:lnTo>
                  <a:lnTo>
                    <a:pt x="214926" y="130158"/>
                  </a:lnTo>
                  <a:lnTo>
                    <a:pt x="217576" y="130158"/>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6" name="Freeform: Shape 45">
              <a:extLst>
                <a:ext uri="{FF2B5EF4-FFF2-40B4-BE49-F238E27FC236}">
                  <a16:creationId xmlns:a16="http://schemas.microsoft.com/office/drawing/2014/main" id="{6202437E-8CA2-3C19-D046-62163BE8BA84}"/>
                </a:ext>
              </a:extLst>
            </p:cNvPr>
            <p:cNvSpPr/>
            <p:nvPr/>
          </p:nvSpPr>
          <p:spPr>
            <a:xfrm flipV="1">
              <a:off x="5436515" y="2440175"/>
              <a:ext cx="283517" cy="315316"/>
            </a:xfrm>
            <a:custGeom>
              <a:avLst/>
              <a:gdLst>
                <a:gd name="connsiteX0" fmla="*/ 124835 w 283517"/>
                <a:gd name="connsiteY0" fmla="*/ 259884 h 315316"/>
                <a:gd name="connsiteX1" fmla="*/ 124835 w 283517"/>
                <a:gd name="connsiteY1" fmla="*/ 270483 h 315316"/>
                <a:gd name="connsiteX2" fmla="*/ 127486 w 283517"/>
                <a:gd name="connsiteY2" fmla="*/ 270483 h 315316"/>
                <a:gd name="connsiteX3" fmla="*/ 127486 w 283517"/>
                <a:gd name="connsiteY3" fmla="*/ 273135 h 315316"/>
                <a:gd name="connsiteX4" fmla="*/ 130135 w 283517"/>
                <a:gd name="connsiteY4" fmla="*/ 275778 h 315316"/>
                <a:gd name="connsiteX5" fmla="*/ 130135 w 283517"/>
                <a:gd name="connsiteY5" fmla="*/ 278430 h 315316"/>
                <a:gd name="connsiteX6" fmla="*/ 132785 w 283517"/>
                <a:gd name="connsiteY6" fmla="*/ 278430 h 315316"/>
                <a:gd name="connsiteX7" fmla="*/ 132785 w 283517"/>
                <a:gd name="connsiteY7" fmla="*/ 281082 h 315316"/>
                <a:gd name="connsiteX8" fmla="*/ 135434 w 283517"/>
                <a:gd name="connsiteY8" fmla="*/ 281082 h 315316"/>
                <a:gd name="connsiteX9" fmla="*/ 135434 w 283517"/>
                <a:gd name="connsiteY9" fmla="*/ 281082 h 315316"/>
                <a:gd name="connsiteX10" fmla="*/ 135434 w 283517"/>
                <a:gd name="connsiteY10" fmla="*/ 294332 h 315316"/>
                <a:gd name="connsiteX11" fmla="*/ 138084 w 283517"/>
                <a:gd name="connsiteY11" fmla="*/ 294332 h 315316"/>
                <a:gd name="connsiteX12" fmla="*/ 138084 w 283517"/>
                <a:gd name="connsiteY12" fmla="*/ 296975 h 315316"/>
                <a:gd name="connsiteX13" fmla="*/ 159282 w 283517"/>
                <a:gd name="connsiteY13" fmla="*/ 296975 h 315316"/>
                <a:gd name="connsiteX14" fmla="*/ 159282 w 283517"/>
                <a:gd name="connsiteY14" fmla="*/ 299627 h 315316"/>
                <a:gd name="connsiteX15" fmla="*/ 164581 w 283517"/>
                <a:gd name="connsiteY15" fmla="*/ 299627 h 315316"/>
                <a:gd name="connsiteX16" fmla="*/ 164581 w 283517"/>
                <a:gd name="connsiteY16" fmla="*/ 302279 h 315316"/>
                <a:gd name="connsiteX17" fmla="*/ 167230 w 283517"/>
                <a:gd name="connsiteY17" fmla="*/ 302279 h 315316"/>
                <a:gd name="connsiteX18" fmla="*/ 167230 w 283517"/>
                <a:gd name="connsiteY18" fmla="*/ 304931 h 315316"/>
                <a:gd name="connsiteX19" fmla="*/ 175180 w 283517"/>
                <a:gd name="connsiteY19" fmla="*/ 304931 h 315316"/>
                <a:gd name="connsiteX20" fmla="*/ 175180 w 283517"/>
                <a:gd name="connsiteY20" fmla="*/ 307574 h 315316"/>
                <a:gd name="connsiteX21" fmla="*/ 177830 w 283517"/>
                <a:gd name="connsiteY21" fmla="*/ 307574 h 315316"/>
                <a:gd name="connsiteX22" fmla="*/ 177830 w 283517"/>
                <a:gd name="connsiteY22" fmla="*/ 315529 h 315316"/>
                <a:gd name="connsiteX23" fmla="*/ 180479 w 283517"/>
                <a:gd name="connsiteY23" fmla="*/ 315529 h 315316"/>
                <a:gd name="connsiteX24" fmla="*/ 188429 w 283517"/>
                <a:gd name="connsiteY24" fmla="*/ 315529 h 315316"/>
                <a:gd name="connsiteX25" fmla="*/ 188429 w 283517"/>
                <a:gd name="connsiteY25" fmla="*/ 302279 h 315316"/>
                <a:gd name="connsiteX26" fmla="*/ 193728 w 283517"/>
                <a:gd name="connsiteY26" fmla="*/ 302279 h 315316"/>
                <a:gd name="connsiteX27" fmla="*/ 193728 w 283517"/>
                <a:gd name="connsiteY27" fmla="*/ 299627 h 315316"/>
                <a:gd name="connsiteX28" fmla="*/ 196377 w 283517"/>
                <a:gd name="connsiteY28" fmla="*/ 299627 h 315316"/>
                <a:gd name="connsiteX29" fmla="*/ 196377 w 283517"/>
                <a:gd name="connsiteY29" fmla="*/ 291680 h 315316"/>
                <a:gd name="connsiteX30" fmla="*/ 199027 w 283517"/>
                <a:gd name="connsiteY30" fmla="*/ 291680 h 315316"/>
                <a:gd name="connsiteX31" fmla="*/ 199027 w 283517"/>
                <a:gd name="connsiteY31" fmla="*/ 286377 h 315316"/>
                <a:gd name="connsiteX32" fmla="*/ 196377 w 283517"/>
                <a:gd name="connsiteY32" fmla="*/ 286377 h 315316"/>
                <a:gd name="connsiteX33" fmla="*/ 196377 w 283517"/>
                <a:gd name="connsiteY33" fmla="*/ 281082 h 315316"/>
                <a:gd name="connsiteX34" fmla="*/ 196377 w 283517"/>
                <a:gd name="connsiteY34" fmla="*/ 281082 h 315316"/>
                <a:gd name="connsiteX35" fmla="*/ 196377 w 283517"/>
                <a:gd name="connsiteY35" fmla="*/ 278430 h 315316"/>
                <a:gd name="connsiteX36" fmla="*/ 191078 w 283517"/>
                <a:gd name="connsiteY36" fmla="*/ 278430 h 315316"/>
                <a:gd name="connsiteX37" fmla="*/ 191078 w 283517"/>
                <a:gd name="connsiteY37" fmla="*/ 270483 h 315316"/>
                <a:gd name="connsiteX38" fmla="*/ 188429 w 283517"/>
                <a:gd name="connsiteY38" fmla="*/ 270483 h 315316"/>
                <a:gd name="connsiteX39" fmla="*/ 188429 w 283517"/>
                <a:gd name="connsiteY39" fmla="*/ 265179 h 315316"/>
                <a:gd name="connsiteX40" fmla="*/ 185779 w 283517"/>
                <a:gd name="connsiteY40" fmla="*/ 265179 h 315316"/>
                <a:gd name="connsiteX41" fmla="*/ 185779 w 283517"/>
                <a:gd name="connsiteY41" fmla="*/ 254580 h 315316"/>
                <a:gd name="connsiteX42" fmla="*/ 188429 w 283517"/>
                <a:gd name="connsiteY42" fmla="*/ 254580 h 315316"/>
                <a:gd name="connsiteX43" fmla="*/ 188429 w 283517"/>
                <a:gd name="connsiteY43" fmla="*/ 243982 h 315316"/>
                <a:gd name="connsiteX44" fmla="*/ 185779 w 283517"/>
                <a:gd name="connsiteY44" fmla="*/ 243982 h 315316"/>
                <a:gd name="connsiteX45" fmla="*/ 185779 w 283517"/>
                <a:gd name="connsiteY45" fmla="*/ 233383 h 315316"/>
                <a:gd name="connsiteX46" fmla="*/ 188429 w 283517"/>
                <a:gd name="connsiteY46" fmla="*/ 233383 h 315316"/>
                <a:gd name="connsiteX47" fmla="*/ 188429 w 283517"/>
                <a:gd name="connsiteY47" fmla="*/ 228088 h 315316"/>
                <a:gd name="connsiteX48" fmla="*/ 183129 w 283517"/>
                <a:gd name="connsiteY48" fmla="*/ 228088 h 315316"/>
                <a:gd name="connsiteX49" fmla="*/ 183129 w 283517"/>
                <a:gd name="connsiteY49" fmla="*/ 222784 h 315316"/>
                <a:gd name="connsiteX50" fmla="*/ 188429 w 283517"/>
                <a:gd name="connsiteY50" fmla="*/ 222784 h 315316"/>
                <a:gd name="connsiteX51" fmla="*/ 188429 w 283517"/>
                <a:gd name="connsiteY51" fmla="*/ 212186 h 315316"/>
                <a:gd name="connsiteX52" fmla="*/ 191078 w 283517"/>
                <a:gd name="connsiteY52" fmla="*/ 212186 h 315316"/>
                <a:gd name="connsiteX53" fmla="*/ 191078 w 283517"/>
                <a:gd name="connsiteY53" fmla="*/ 209542 h 315316"/>
                <a:gd name="connsiteX54" fmla="*/ 196377 w 283517"/>
                <a:gd name="connsiteY54" fmla="*/ 209542 h 315316"/>
                <a:gd name="connsiteX55" fmla="*/ 196377 w 283517"/>
                <a:gd name="connsiteY55" fmla="*/ 206890 h 315316"/>
                <a:gd name="connsiteX56" fmla="*/ 201677 w 283517"/>
                <a:gd name="connsiteY56" fmla="*/ 206890 h 315316"/>
                <a:gd name="connsiteX57" fmla="*/ 201677 w 283517"/>
                <a:gd name="connsiteY57" fmla="*/ 201587 h 315316"/>
                <a:gd name="connsiteX58" fmla="*/ 204327 w 283517"/>
                <a:gd name="connsiteY58" fmla="*/ 201587 h 315316"/>
                <a:gd name="connsiteX59" fmla="*/ 204327 w 283517"/>
                <a:gd name="connsiteY59" fmla="*/ 196292 h 315316"/>
                <a:gd name="connsiteX60" fmla="*/ 209626 w 283517"/>
                <a:gd name="connsiteY60" fmla="*/ 196292 h 315316"/>
                <a:gd name="connsiteX61" fmla="*/ 209626 w 283517"/>
                <a:gd name="connsiteY61" fmla="*/ 190988 h 315316"/>
                <a:gd name="connsiteX62" fmla="*/ 214926 w 283517"/>
                <a:gd name="connsiteY62" fmla="*/ 190988 h 315316"/>
                <a:gd name="connsiteX63" fmla="*/ 214926 w 283517"/>
                <a:gd name="connsiteY63" fmla="*/ 185693 h 315316"/>
                <a:gd name="connsiteX64" fmla="*/ 217575 w 283517"/>
                <a:gd name="connsiteY64" fmla="*/ 185693 h 315316"/>
                <a:gd name="connsiteX65" fmla="*/ 217575 w 283517"/>
                <a:gd name="connsiteY65" fmla="*/ 183041 h 315316"/>
                <a:gd name="connsiteX66" fmla="*/ 220225 w 283517"/>
                <a:gd name="connsiteY66" fmla="*/ 180389 h 315316"/>
                <a:gd name="connsiteX67" fmla="*/ 220225 w 283517"/>
                <a:gd name="connsiteY67" fmla="*/ 180389 h 315316"/>
                <a:gd name="connsiteX68" fmla="*/ 222874 w 283517"/>
                <a:gd name="connsiteY68" fmla="*/ 177746 h 315316"/>
                <a:gd name="connsiteX69" fmla="*/ 222874 w 283517"/>
                <a:gd name="connsiteY69" fmla="*/ 175094 h 315316"/>
                <a:gd name="connsiteX70" fmla="*/ 228174 w 283517"/>
                <a:gd name="connsiteY70" fmla="*/ 175094 h 315316"/>
                <a:gd name="connsiteX71" fmla="*/ 228174 w 283517"/>
                <a:gd name="connsiteY71" fmla="*/ 169791 h 315316"/>
                <a:gd name="connsiteX72" fmla="*/ 233473 w 283517"/>
                <a:gd name="connsiteY72" fmla="*/ 169791 h 315316"/>
                <a:gd name="connsiteX73" fmla="*/ 233473 w 283517"/>
                <a:gd name="connsiteY73" fmla="*/ 164495 h 315316"/>
                <a:gd name="connsiteX74" fmla="*/ 238772 w 283517"/>
                <a:gd name="connsiteY74" fmla="*/ 164495 h 315316"/>
                <a:gd name="connsiteX75" fmla="*/ 238772 w 283517"/>
                <a:gd name="connsiteY75" fmla="*/ 159192 h 315316"/>
                <a:gd name="connsiteX76" fmla="*/ 244072 w 283517"/>
                <a:gd name="connsiteY76" fmla="*/ 159192 h 315316"/>
                <a:gd name="connsiteX77" fmla="*/ 244072 w 283517"/>
                <a:gd name="connsiteY77" fmla="*/ 148596 h 315316"/>
                <a:gd name="connsiteX78" fmla="*/ 249372 w 283517"/>
                <a:gd name="connsiteY78" fmla="*/ 148596 h 315316"/>
                <a:gd name="connsiteX79" fmla="*/ 249372 w 283517"/>
                <a:gd name="connsiteY79" fmla="*/ 143296 h 315316"/>
                <a:gd name="connsiteX80" fmla="*/ 254671 w 283517"/>
                <a:gd name="connsiteY80" fmla="*/ 143296 h 315316"/>
                <a:gd name="connsiteX81" fmla="*/ 254671 w 283517"/>
                <a:gd name="connsiteY81" fmla="*/ 137997 h 315316"/>
                <a:gd name="connsiteX82" fmla="*/ 257320 w 283517"/>
                <a:gd name="connsiteY82" fmla="*/ 137997 h 315316"/>
                <a:gd name="connsiteX83" fmla="*/ 257320 w 283517"/>
                <a:gd name="connsiteY83" fmla="*/ 135347 h 315316"/>
                <a:gd name="connsiteX84" fmla="*/ 259971 w 283517"/>
                <a:gd name="connsiteY84" fmla="*/ 135347 h 315316"/>
                <a:gd name="connsiteX85" fmla="*/ 259971 w 283517"/>
                <a:gd name="connsiteY85" fmla="*/ 132697 h 315316"/>
                <a:gd name="connsiteX86" fmla="*/ 265270 w 283517"/>
                <a:gd name="connsiteY86" fmla="*/ 132697 h 315316"/>
                <a:gd name="connsiteX87" fmla="*/ 265270 w 283517"/>
                <a:gd name="connsiteY87" fmla="*/ 122099 h 315316"/>
                <a:gd name="connsiteX88" fmla="*/ 270569 w 283517"/>
                <a:gd name="connsiteY88" fmla="*/ 122099 h 315316"/>
                <a:gd name="connsiteX89" fmla="*/ 270569 w 283517"/>
                <a:gd name="connsiteY89" fmla="*/ 119449 h 315316"/>
                <a:gd name="connsiteX90" fmla="*/ 275869 w 283517"/>
                <a:gd name="connsiteY90" fmla="*/ 119449 h 315316"/>
                <a:gd name="connsiteX91" fmla="*/ 275869 w 283517"/>
                <a:gd name="connsiteY91" fmla="*/ 116799 h 315316"/>
                <a:gd name="connsiteX92" fmla="*/ 278518 w 283517"/>
                <a:gd name="connsiteY92" fmla="*/ 116799 h 315316"/>
                <a:gd name="connsiteX93" fmla="*/ 278518 w 283517"/>
                <a:gd name="connsiteY93" fmla="*/ 114149 h 315316"/>
                <a:gd name="connsiteX94" fmla="*/ 281168 w 283517"/>
                <a:gd name="connsiteY94" fmla="*/ 114149 h 315316"/>
                <a:gd name="connsiteX95" fmla="*/ 283817 w 283517"/>
                <a:gd name="connsiteY95" fmla="*/ 111500 h 315316"/>
                <a:gd name="connsiteX96" fmla="*/ 281168 w 283517"/>
                <a:gd name="connsiteY96" fmla="*/ 106201 h 315316"/>
                <a:gd name="connsiteX97" fmla="*/ 273219 w 283517"/>
                <a:gd name="connsiteY97" fmla="*/ 106201 h 315316"/>
                <a:gd name="connsiteX98" fmla="*/ 273219 w 283517"/>
                <a:gd name="connsiteY98" fmla="*/ 100901 h 315316"/>
                <a:gd name="connsiteX99" fmla="*/ 270569 w 283517"/>
                <a:gd name="connsiteY99" fmla="*/ 100901 h 315316"/>
                <a:gd name="connsiteX100" fmla="*/ 270569 w 283517"/>
                <a:gd name="connsiteY100" fmla="*/ 98251 h 315316"/>
                <a:gd name="connsiteX101" fmla="*/ 265270 w 283517"/>
                <a:gd name="connsiteY101" fmla="*/ 98251 h 315316"/>
                <a:gd name="connsiteX102" fmla="*/ 265270 w 283517"/>
                <a:gd name="connsiteY102" fmla="*/ 95602 h 315316"/>
                <a:gd name="connsiteX103" fmla="*/ 262620 w 283517"/>
                <a:gd name="connsiteY103" fmla="*/ 95602 h 315316"/>
                <a:gd name="connsiteX104" fmla="*/ 262620 w 283517"/>
                <a:gd name="connsiteY104" fmla="*/ 85002 h 315316"/>
                <a:gd name="connsiteX105" fmla="*/ 259971 w 283517"/>
                <a:gd name="connsiteY105" fmla="*/ 85002 h 315316"/>
                <a:gd name="connsiteX106" fmla="*/ 259971 w 283517"/>
                <a:gd name="connsiteY106" fmla="*/ 82353 h 315316"/>
                <a:gd name="connsiteX107" fmla="*/ 252021 w 283517"/>
                <a:gd name="connsiteY107" fmla="*/ 82353 h 315316"/>
                <a:gd name="connsiteX108" fmla="*/ 252021 w 283517"/>
                <a:gd name="connsiteY108" fmla="*/ 85002 h 315316"/>
                <a:gd name="connsiteX109" fmla="*/ 246722 w 283517"/>
                <a:gd name="connsiteY109" fmla="*/ 85002 h 315316"/>
                <a:gd name="connsiteX110" fmla="*/ 236123 w 283517"/>
                <a:gd name="connsiteY110" fmla="*/ 85002 h 315316"/>
                <a:gd name="connsiteX111" fmla="*/ 236123 w 283517"/>
                <a:gd name="connsiteY111" fmla="*/ 79703 h 315316"/>
                <a:gd name="connsiteX112" fmla="*/ 225524 w 283517"/>
                <a:gd name="connsiteY112" fmla="*/ 79703 h 315316"/>
                <a:gd name="connsiteX113" fmla="*/ 225524 w 283517"/>
                <a:gd name="connsiteY113" fmla="*/ 82353 h 315316"/>
                <a:gd name="connsiteX114" fmla="*/ 217575 w 283517"/>
                <a:gd name="connsiteY114" fmla="*/ 82353 h 315316"/>
                <a:gd name="connsiteX115" fmla="*/ 217575 w 283517"/>
                <a:gd name="connsiteY115" fmla="*/ 74404 h 315316"/>
                <a:gd name="connsiteX116" fmla="*/ 217575 w 283517"/>
                <a:gd name="connsiteY116" fmla="*/ 74404 h 315316"/>
                <a:gd name="connsiteX117" fmla="*/ 217575 w 283517"/>
                <a:gd name="connsiteY117" fmla="*/ 69104 h 315316"/>
                <a:gd name="connsiteX118" fmla="*/ 214926 w 283517"/>
                <a:gd name="connsiteY118" fmla="*/ 71754 h 315316"/>
                <a:gd name="connsiteX119" fmla="*/ 214926 w 283517"/>
                <a:gd name="connsiteY119" fmla="*/ 66455 h 315316"/>
                <a:gd name="connsiteX120" fmla="*/ 212275 w 283517"/>
                <a:gd name="connsiteY120" fmla="*/ 66455 h 315316"/>
                <a:gd name="connsiteX121" fmla="*/ 212275 w 283517"/>
                <a:gd name="connsiteY121" fmla="*/ 63805 h 315316"/>
                <a:gd name="connsiteX122" fmla="*/ 209626 w 283517"/>
                <a:gd name="connsiteY122" fmla="*/ 63805 h 315316"/>
                <a:gd name="connsiteX123" fmla="*/ 209626 w 283517"/>
                <a:gd name="connsiteY123" fmla="*/ 63805 h 315316"/>
                <a:gd name="connsiteX124" fmla="*/ 209626 w 283517"/>
                <a:gd name="connsiteY124" fmla="*/ 61156 h 315316"/>
                <a:gd name="connsiteX125" fmla="*/ 209626 w 283517"/>
                <a:gd name="connsiteY125" fmla="*/ 58505 h 315316"/>
                <a:gd name="connsiteX126" fmla="*/ 206976 w 283517"/>
                <a:gd name="connsiteY126" fmla="*/ 58505 h 315316"/>
                <a:gd name="connsiteX127" fmla="*/ 206976 w 283517"/>
                <a:gd name="connsiteY127" fmla="*/ 53206 h 315316"/>
                <a:gd name="connsiteX128" fmla="*/ 209626 w 283517"/>
                <a:gd name="connsiteY128" fmla="*/ 47907 h 315316"/>
                <a:gd name="connsiteX129" fmla="*/ 204327 w 283517"/>
                <a:gd name="connsiteY129" fmla="*/ 45258 h 315316"/>
                <a:gd name="connsiteX130" fmla="*/ 201677 w 283517"/>
                <a:gd name="connsiteY130" fmla="*/ 39958 h 315316"/>
                <a:gd name="connsiteX131" fmla="*/ 201677 w 283517"/>
                <a:gd name="connsiteY131" fmla="*/ 37308 h 315316"/>
                <a:gd name="connsiteX132" fmla="*/ 199027 w 283517"/>
                <a:gd name="connsiteY132" fmla="*/ 29359 h 315316"/>
                <a:gd name="connsiteX133" fmla="*/ 199027 w 283517"/>
                <a:gd name="connsiteY133" fmla="*/ 29359 h 315316"/>
                <a:gd name="connsiteX134" fmla="*/ 199027 w 283517"/>
                <a:gd name="connsiteY134" fmla="*/ 26709 h 315316"/>
                <a:gd name="connsiteX135" fmla="*/ 196377 w 283517"/>
                <a:gd name="connsiteY135" fmla="*/ 24059 h 315316"/>
                <a:gd name="connsiteX136" fmla="*/ 193728 w 283517"/>
                <a:gd name="connsiteY136" fmla="*/ 21410 h 315316"/>
                <a:gd name="connsiteX137" fmla="*/ 191078 w 283517"/>
                <a:gd name="connsiteY137" fmla="*/ 18760 h 315316"/>
                <a:gd name="connsiteX138" fmla="*/ 188429 w 283517"/>
                <a:gd name="connsiteY138" fmla="*/ 16111 h 315316"/>
                <a:gd name="connsiteX139" fmla="*/ 185779 w 283517"/>
                <a:gd name="connsiteY139" fmla="*/ 16111 h 315316"/>
                <a:gd name="connsiteX140" fmla="*/ 183129 w 283517"/>
                <a:gd name="connsiteY140" fmla="*/ 13460 h 315316"/>
                <a:gd name="connsiteX141" fmla="*/ 180479 w 283517"/>
                <a:gd name="connsiteY141" fmla="*/ 16111 h 315316"/>
                <a:gd name="connsiteX142" fmla="*/ 177830 w 283517"/>
                <a:gd name="connsiteY142" fmla="*/ 13460 h 315316"/>
                <a:gd name="connsiteX143" fmla="*/ 175180 w 283517"/>
                <a:gd name="connsiteY143" fmla="*/ 13460 h 315316"/>
                <a:gd name="connsiteX144" fmla="*/ 172531 w 283517"/>
                <a:gd name="connsiteY144" fmla="*/ 13460 h 315316"/>
                <a:gd name="connsiteX145" fmla="*/ 169881 w 283517"/>
                <a:gd name="connsiteY145" fmla="*/ 13460 h 315316"/>
                <a:gd name="connsiteX146" fmla="*/ 167230 w 283517"/>
                <a:gd name="connsiteY146" fmla="*/ 10811 h 315316"/>
                <a:gd name="connsiteX147" fmla="*/ 167230 w 283517"/>
                <a:gd name="connsiteY147" fmla="*/ 8161 h 315316"/>
                <a:gd name="connsiteX148" fmla="*/ 164581 w 283517"/>
                <a:gd name="connsiteY148" fmla="*/ 8161 h 315316"/>
                <a:gd name="connsiteX149" fmla="*/ 161931 w 283517"/>
                <a:gd name="connsiteY149" fmla="*/ 8161 h 315316"/>
                <a:gd name="connsiteX150" fmla="*/ 161931 w 283517"/>
                <a:gd name="connsiteY150" fmla="*/ 8161 h 315316"/>
                <a:gd name="connsiteX151" fmla="*/ 153982 w 283517"/>
                <a:gd name="connsiteY151" fmla="*/ 8161 h 315316"/>
                <a:gd name="connsiteX152" fmla="*/ 143384 w 283517"/>
                <a:gd name="connsiteY152" fmla="*/ 2862 h 315316"/>
                <a:gd name="connsiteX153" fmla="*/ 138084 w 283517"/>
                <a:gd name="connsiteY153" fmla="*/ 5512 h 315316"/>
                <a:gd name="connsiteX154" fmla="*/ 135434 w 283517"/>
                <a:gd name="connsiteY154" fmla="*/ 5512 h 315316"/>
                <a:gd name="connsiteX155" fmla="*/ 132785 w 283517"/>
                <a:gd name="connsiteY155" fmla="*/ 5512 h 315316"/>
                <a:gd name="connsiteX156" fmla="*/ 132785 w 283517"/>
                <a:gd name="connsiteY156" fmla="*/ 8161 h 315316"/>
                <a:gd name="connsiteX157" fmla="*/ 130135 w 283517"/>
                <a:gd name="connsiteY157" fmla="*/ 8161 h 315316"/>
                <a:gd name="connsiteX158" fmla="*/ 127486 w 283517"/>
                <a:gd name="connsiteY158" fmla="*/ 212 h 315316"/>
                <a:gd name="connsiteX159" fmla="*/ 124835 w 283517"/>
                <a:gd name="connsiteY159" fmla="*/ 2862 h 315316"/>
                <a:gd name="connsiteX160" fmla="*/ 124835 w 283517"/>
                <a:gd name="connsiteY160" fmla="*/ 2862 h 315316"/>
                <a:gd name="connsiteX161" fmla="*/ 47994 w 283517"/>
                <a:gd name="connsiteY161" fmla="*/ 2862 h 315316"/>
                <a:gd name="connsiteX162" fmla="*/ 47994 w 283517"/>
                <a:gd name="connsiteY162" fmla="*/ 13460 h 315316"/>
                <a:gd name="connsiteX163" fmla="*/ 50644 w 283517"/>
                <a:gd name="connsiteY163" fmla="*/ 16111 h 315316"/>
                <a:gd name="connsiteX164" fmla="*/ 47994 w 283517"/>
                <a:gd name="connsiteY164" fmla="*/ 24059 h 315316"/>
                <a:gd name="connsiteX165" fmla="*/ 50644 w 283517"/>
                <a:gd name="connsiteY165" fmla="*/ 24059 h 315316"/>
                <a:gd name="connsiteX166" fmla="*/ 53294 w 283517"/>
                <a:gd name="connsiteY166" fmla="*/ 29359 h 315316"/>
                <a:gd name="connsiteX167" fmla="*/ 50644 w 283517"/>
                <a:gd name="connsiteY167" fmla="*/ 34659 h 315316"/>
                <a:gd name="connsiteX168" fmla="*/ 55944 w 283517"/>
                <a:gd name="connsiteY168" fmla="*/ 47907 h 315316"/>
                <a:gd name="connsiteX169" fmla="*/ 55944 w 283517"/>
                <a:gd name="connsiteY169" fmla="*/ 53206 h 315316"/>
                <a:gd name="connsiteX170" fmla="*/ 58593 w 283517"/>
                <a:gd name="connsiteY170" fmla="*/ 55856 h 315316"/>
                <a:gd name="connsiteX171" fmla="*/ 55944 w 283517"/>
                <a:gd name="connsiteY171" fmla="*/ 61156 h 315316"/>
                <a:gd name="connsiteX172" fmla="*/ 58593 w 283517"/>
                <a:gd name="connsiteY172" fmla="*/ 63805 h 315316"/>
                <a:gd name="connsiteX173" fmla="*/ 55944 w 283517"/>
                <a:gd name="connsiteY173" fmla="*/ 66455 h 315316"/>
                <a:gd name="connsiteX174" fmla="*/ 58593 w 283517"/>
                <a:gd name="connsiteY174" fmla="*/ 69104 h 315316"/>
                <a:gd name="connsiteX175" fmla="*/ 55944 w 283517"/>
                <a:gd name="connsiteY175" fmla="*/ 79703 h 315316"/>
                <a:gd name="connsiteX176" fmla="*/ 61243 w 283517"/>
                <a:gd name="connsiteY176" fmla="*/ 85002 h 315316"/>
                <a:gd name="connsiteX177" fmla="*/ 61243 w 283517"/>
                <a:gd name="connsiteY177" fmla="*/ 87652 h 315316"/>
                <a:gd name="connsiteX178" fmla="*/ 37395 w 283517"/>
                <a:gd name="connsiteY178" fmla="*/ 87652 h 315316"/>
                <a:gd name="connsiteX179" fmla="*/ 26797 w 283517"/>
                <a:gd name="connsiteY179" fmla="*/ 85002 h 315316"/>
                <a:gd name="connsiteX180" fmla="*/ 26797 w 283517"/>
                <a:gd name="connsiteY180" fmla="*/ 87652 h 315316"/>
                <a:gd name="connsiteX181" fmla="*/ 24147 w 283517"/>
                <a:gd name="connsiteY181" fmla="*/ 87652 h 315316"/>
                <a:gd name="connsiteX182" fmla="*/ 21497 w 283517"/>
                <a:gd name="connsiteY182" fmla="*/ 87652 h 315316"/>
                <a:gd name="connsiteX183" fmla="*/ 18847 w 283517"/>
                <a:gd name="connsiteY183" fmla="*/ 95602 h 315316"/>
                <a:gd name="connsiteX184" fmla="*/ 24147 w 283517"/>
                <a:gd name="connsiteY184" fmla="*/ 98251 h 315316"/>
                <a:gd name="connsiteX185" fmla="*/ 21497 w 283517"/>
                <a:gd name="connsiteY185" fmla="*/ 100901 h 315316"/>
                <a:gd name="connsiteX186" fmla="*/ 21497 w 283517"/>
                <a:gd name="connsiteY186" fmla="*/ 100901 h 315316"/>
                <a:gd name="connsiteX187" fmla="*/ 18847 w 283517"/>
                <a:gd name="connsiteY187" fmla="*/ 103551 h 315316"/>
                <a:gd name="connsiteX188" fmla="*/ 21497 w 283517"/>
                <a:gd name="connsiteY188" fmla="*/ 106201 h 315316"/>
                <a:gd name="connsiteX189" fmla="*/ 21497 w 283517"/>
                <a:gd name="connsiteY189" fmla="*/ 114149 h 315316"/>
                <a:gd name="connsiteX190" fmla="*/ 26797 w 283517"/>
                <a:gd name="connsiteY190" fmla="*/ 116799 h 315316"/>
                <a:gd name="connsiteX191" fmla="*/ 24147 w 283517"/>
                <a:gd name="connsiteY191" fmla="*/ 119449 h 315316"/>
                <a:gd name="connsiteX192" fmla="*/ 24147 w 283517"/>
                <a:gd name="connsiteY192" fmla="*/ 122099 h 315316"/>
                <a:gd name="connsiteX193" fmla="*/ 24147 w 283517"/>
                <a:gd name="connsiteY193" fmla="*/ 127398 h 315316"/>
                <a:gd name="connsiteX194" fmla="*/ 29446 w 283517"/>
                <a:gd name="connsiteY194" fmla="*/ 130047 h 315316"/>
                <a:gd name="connsiteX195" fmla="*/ 26797 w 283517"/>
                <a:gd name="connsiteY195" fmla="*/ 135347 h 315316"/>
                <a:gd name="connsiteX196" fmla="*/ 24147 w 283517"/>
                <a:gd name="connsiteY196" fmla="*/ 135347 h 315316"/>
                <a:gd name="connsiteX197" fmla="*/ 21497 w 283517"/>
                <a:gd name="connsiteY197" fmla="*/ 137997 h 315316"/>
                <a:gd name="connsiteX198" fmla="*/ 32096 w 283517"/>
                <a:gd name="connsiteY198" fmla="*/ 140646 h 315316"/>
                <a:gd name="connsiteX199" fmla="*/ 32096 w 283517"/>
                <a:gd name="connsiteY199" fmla="*/ 143296 h 315316"/>
                <a:gd name="connsiteX200" fmla="*/ 37395 w 283517"/>
                <a:gd name="connsiteY200" fmla="*/ 145946 h 315316"/>
                <a:gd name="connsiteX201" fmla="*/ 37395 w 283517"/>
                <a:gd name="connsiteY201" fmla="*/ 148596 h 315316"/>
                <a:gd name="connsiteX202" fmla="*/ 34746 w 283517"/>
                <a:gd name="connsiteY202" fmla="*/ 156544 h 315316"/>
                <a:gd name="connsiteX203" fmla="*/ 34746 w 283517"/>
                <a:gd name="connsiteY203" fmla="*/ 159192 h 315316"/>
                <a:gd name="connsiteX204" fmla="*/ 34746 w 283517"/>
                <a:gd name="connsiteY204" fmla="*/ 161844 h 315316"/>
                <a:gd name="connsiteX205" fmla="*/ 32096 w 283517"/>
                <a:gd name="connsiteY205" fmla="*/ 156544 h 315316"/>
                <a:gd name="connsiteX206" fmla="*/ 32096 w 283517"/>
                <a:gd name="connsiteY206" fmla="*/ 156544 h 315316"/>
                <a:gd name="connsiteX207" fmla="*/ 29446 w 283517"/>
                <a:gd name="connsiteY207" fmla="*/ 156544 h 315316"/>
                <a:gd name="connsiteX208" fmla="*/ 32096 w 283517"/>
                <a:gd name="connsiteY208" fmla="*/ 161844 h 315316"/>
                <a:gd name="connsiteX209" fmla="*/ 32096 w 283517"/>
                <a:gd name="connsiteY209" fmla="*/ 164495 h 315316"/>
                <a:gd name="connsiteX210" fmla="*/ 29446 w 283517"/>
                <a:gd name="connsiteY210" fmla="*/ 164495 h 315316"/>
                <a:gd name="connsiteX211" fmla="*/ 29446 w 283517"/>
                <a:gd name="connsiteY211" fmla="*/ 161844 h 315316"/>
                <a:gd name="connsiteX212" fmla="*/ 26797 w 283517"/>
                <a:gd name="connsiteY212" fmla="*/ 161844 h 315316"/>
                <a:gd name="connsiteX213" fmla="*/ 21497 w 283517"/>
                <a:gd name="connsiteY213" fmla="*/ 169791 h 315316"/>
                <a:gd name="connsiteX214" fmla="*/ 13548 w 283517"/>
                <a:gd name="connsiteY214" fmla="*/ 172442 h 315316"/>
                <a:gd name="connsiteX215" fmla="*/ 10899 w 283517"/>
                <a:gd name="connsiteY215" fmla="*/ 177746 h 315316"/>
                <a:gd name="connsiteX216" fmla="*/ 13548 w 283517"/>
                <a:gd name="connsiteY216" fmla="*/ 185693 h 315316"/>
                <a:gd name="connsiteX217" fmla="*/ 10899 w 283517"/>
                <a:gd name="connsiteY217" fmla="*/ 185693 h 315316"/>
                <a:gd name="connsiteX218" fmla="*/ 10899 w 283517"/>
                <a:gd name="connsiteY218" fmla="*/ 183041 h 315316"/>
                <a:gd name="connsiteX219" fmla="*/ 8249 w 283517"/>
                <a:gd name="connsiteY219" fmla="*/ 183041 h 315316"/>
                <a:gd name="connsiteX220" fmla="*/ 5599 w 283517"/>
                <a:gd name="connsiteY220" fmla="*/ 185693 h 315316"/>
                <a:gd name="connsiteX221" fmla="*/ 2949 w 283517"/>
                <a:gd name="connsiteY221" fmla="*/ 190988 h 315316"/>
                <a:gd name="connsiteX222" fmla="*/ 5599 w 283517"/>
                <a:gd name="connsiteY222" fmla="*/ 196292 h 315316"/>
                <a:gd name="connsiteX223" fmla="*/ 300 w 283517"/>
                <a:gd name="connsiteY223" fmla="*/ 201587 h 315316"/>
                <a:gd name="connsiteX224" fmla="*/ 5599 w 283517"/>
                <a:gd name="connsiteY224" fmla="*/ 204239 h 315316"/>
                <a:gd name="connsiteX225" fmla="*/ 5599 w 283517"/>
                <a:gd name="connsiteY225" fmla="*/ 209542 h 315316"/>
                <a:gd name="connsiteX226" fmla="*/ 8249 w 283517"/>
                <a:gd name="connsiteY226" fmla="*/ 214837 h 315316"/>
                <a:gd name="connsiteX227" fmla="*/ 8249 w 283517"/>
                <a:gd name="connsiteY227" fmla="*/ 217489 h 315316"/>
                <a:gd name="connsiteX228" fmla="*/ 77141 w 283517"/>
                <a:gd name="connsiteY228" fmla="*/ 217489 h 315316"/>
                <a:gd name="connsiteX229" fmla="*/ 74491 w 283517"/>
                <a:gd name="connsiteY229" fmla="*/ 217489 h 315316"/>
                <a:gd name="connsiteX230" fmla="*/ 85090 w 283517"/>
                <a:gd name="connsiteY230" fmla="*/ 217489 h 315316"/>
                <a:gd name="connsiteX231" fmla="*/ 90389 w 283517"/>
                <a:gd name="connsiteY231" fmla="*/ 225436 h 315316"/>
                <a:gd name="connsiteX232" fmla="*/ 93039 w 283517"/>
                <a:gd name="connsiteY232" fmla="*/ 236035 h 315316"/>
                <a:gd name="connsiteX233" fmla="*/ 95689 w 283517"/>
                <a:gd name="connsiteY233" fmla="*/ 241338 h 315316"/>
                <a:gd name="connsiteX234" fmla="*/ 98339 w 283517"/>
                <a:gd name="connsiteY234" fmla="*/ 243982 h 315316"/>
                <a:gd name="connsiteX235" fmla="*/ 98339 w 283517"/>
                <a:gd name="connsiteY235" fmla="*/ 249285 h 315316"/>
                <a:gd name="connsiteX236" fmla="*/ 100988 w 283517"/>
                <a:gd name="connsiteY236" fmla="*/ 249285 h 315316"/>
                <a:gd name="connsiteX237" fmla="*/ 103638 w 283517"/>
                <a:gd name="connsiteY237" fmla="*/ 254580 h 315316"/>
                <a:gd name="connsiteX238" fmla="*/ 122186 w 283517"/>
                <a:gd name="connsiteY238" fmla="*/ 254580 h 315316"/>
                <a:gd name="connsiteX239" fmla="*/ 122186 w 283517"/>
                <a:gd name="connsiteY239" fmla="*/ 259884 h 315316"/>
                <a:gd name="connsiteX240" fmla="*/ 124835 w 283517"/>
                <a:gd name="connsiteY240" fmla="*/ 259884 h 315316"/>
                <a:gd name="connsiteX241" fmla="*/ 124835 w 283517"/>
                <a:gd name="connsiteY241" fmla="*/ 259884 h 3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83517" h="315316">
                  <a:moveTo>
                    <a:pt x="124835" y="259884"/>
                  </a:moveTo>
                  <a:lnTo>
                    <a:pt x="124835" y="270483"/>
                  </a:lnTo>
                  <a:lnTo>
                    <a:pt x="127486" y="270483"/>
                  </a:lnTo>
                  <a:lnTo>
                    <a:pt x="127486" y="273135"/>
                  </a:lnTo>
                  <a:lnTo>
                    <a:pt x="130135" y="275778"/>
                  </a:lnTo>
                  <a:lnTo>
                    <a:pt x="130135" y="278430"/>
                  </a:lnTo>
                  <a:lnTo>
                    <a:pt x="132785" y="278430"/>
                  </a:lnTo>
                  <a:lnTo>
                    <a:pt x="132785" y="281082"/>
                  </a:lnTo>
                  <a:lnTo>
                    <a:pt x="135434" y="281082"/>
                  </a:lnTo>
                  <a:lnTo>
                    <a:pt x="135434" y="281082"/>
                  </a:lnTo>
                  <a:lnTo>
                    <a:pt x="135434" y="294332"/>
                  </a:lnTo>
                  <a:lnTo>
                    <a:pt x="138084" y="294332"/>
                  </a:lnTo>
                  <a:lnTo>
                    <a:pt x="138084" y="296975"/>
                  </a:lnTo>
                  <a:lnTo>
                    <a:pt x="159282" y="296975"/>
                  </a:lnTo>
                  <a:lnTo>
                    <a:pt x="159282" y="299627"/>
                  </a:lnTo>
                  <a:lnTo>
                    <a:pt x="164581" y="299627"/>
                  </a:lnTo>
                  <a:lnTo>
                    <a:pt x="164581" y="302279"/>
                  </a:lnTo>
                  <a:lnTo>
                    <a:pt x="167230" y="302279"/>
                  </a:lnTo>
                  <a:lnTo>
                    <a:pt x="167230" y="304931"/>
                  </a:lnTo>
                  <a:lnTo>
                    <a:pt x="175180" y="304931"/>
                  </a:lnTo>
                  <a:lnTo>
                    <a:pt x="175180" y="307574"/>
                  </a:lnTo>
                  <a:lnTo>
                    <a:pt x="177830" y="307574"/>
                  </a:lnTo>
                  <a:lnTo>
                    <a:pt x="177830" y="315529"/>
                  </a:lnTo>
                  <a:lnTo>
                    <a:pt x="180479" y="315529"/>
                  </a:lnTo>
                  <a:lnTo>
                    <a:pt x="188429" y="315529"/>
                  </a:lnTo>
                  <a:lnTo>
                    <a:pt x="188429" y="302279"/>
                  </a:lnTo>
                  <a:lnTo>
                    <a:pt x="193728" y="302279"/>
                  </a:lnTo>
                  <a:lnTo>
                    <a:pt x="193728" y="299627"/>
                  </a:lnTo>
                  <a:lnTo>
                    <a:pt x="196377" y="299627"/>
                  </a:lnTo>
                  <a:lnTo>
                    <a:pt x="196377" y="291680"/>
                  </a:lnTo>
                  <a:lnTo>
                    <a:pt x="199027" y="291680"/>
                  </a:lnTo>
                  <a:lnTo>
                    <a:pt x="199027" y="286377"/>
                  </a:lnTo>
                  <a:lnTo>
                    <a:pt x="196377" y="286377"/>
                  </a:lnTo>
                  <a:lnTo>
                    <a:pt x="196377" y="281082"/>
                  </a:lnTo>
                  <a:lnTo>
                    <a:pt x="196377" y="281082"/>
                  </a:lnTo>
                  <a:lnTo>
                    <a:pt x="196377" y="278430"/>
                  </a:lnTo>
                  <a:lnTo>
                    <a:pt x="191078" y="278430"/>
                  </a:lnTo>
                  <a:lnTo>
                    <a:pt x="191078" y="270483"/>
                  </a:lnTo>
                  <a:lnTo>
                    <a:pt x="188429" y="270483"/>
                  </a:lnTo>
                  <a:lnTo>
                    <a:pt x="188429" y="265179"/>
                  </a:lnTo>
                  <a:lnTo>
                    <a:pt x="185779" y="265179"/>
                  </a:lnTo>
                  <a:lnTo>
                    <a:pt x="185779" y="254580"/>
                  </a:lnTo>
                  <a:lnTo>
                    <a:pt x="188429" y="254580"/>
                  </a:lnTo>
                  <a:lnTo>
                    <a:pt x="188429" y="243982"/>
                  </a:lnTo>
                  <a:lnTo>
                    <a:pt x="185779" y="243982"/>
                  </a:lnTo>
                  <a:lnTo>
                    <a:pt x="185779" y="233383"/>
                  </a:lnTo>
                  <a:lnTo>
                    <a:pt x="188429" y="233383"/>
                  </a:lnTo>
                  <a:lnTo>
                    <a:pt x="188429" y="228088"/>
                  </a:lnTo>
                  <a:lnTo>
                    <a:pt x="183129" y="228088"/>
                  </a:lnTo>
                  <a:lnTo>
                    <a:pt x="183129" y="222784"/>
                  </a:lnTo>
                  <a:lnTo>
                    <a:pt x="188429" y="222784"/>
                  </a:lnTo>
                  <a:lnTo>
                    <a:pt x="188429" y="212186"/>
                  </a:lnTo>
                  <a:lnTo>
                    <a:pt x="191078" y="212186"/>
                  </a:lnTo>
                  <a:lnTo>
                    <a:pt x="191078" y="209542"/>
                  </a:lnTo>
                  <a:lnTo>
                    <a:pt x="196377" y="209542"/>
                  </a:lnTo>
                  <a:lnTo>
                    <a:pt x="196377" y="206890"/>
                  </a:lnTo>
                  <a:lnTo>
                    <a:pt x="201677" y="206890"/>
                  </a:lnTo>
                  <a:lnTo>
                    <a:pt x="201677" y="201587"/>
                  </a:lnTo>
                  <a:lnTo>
                    <a:pt x="204327" y="201587"/>
                  </a:lnTo>
                  <a:lnTo>
                    <a:pt x="204327" y="196292"/>
                  </a:lnTo>
                  <a:lnTo>
                    <a:pt x="209626" y="196292"/>
                  </a:lnTo>
                  <a:lnTo>
                    <a:pt x="209626" y="190988"/>
                  </a:lnTo>
                  <a:lnTo>
                    <a:pt x="214926" y="190988"/>
                  </a:lnTo>
                  <a:lnTo>
                    <a:pt x="214926" y="185693"/>
                  </a:lnTo>
                  <a:lnTo>
                    <a:pt x="217575" y="185693"/>
                  </a:lnTo>
                  <a:lnTo>
                    <a:pt x="217575" y="183041"/>
                  </a:lnTo>
                  <a:lnTo>
                    <a:pt x="220225" y="180389"/>
                  </a:lnTo>
                  <a:lnTo>
                    <a:pt x="220225" y="180389"/>
                  </a:lnTo>
                  <a:lnTo>
                    <a:pt x="222874" y="177746"/>
                  </a:lnTo>
                  <a:lnTo>
                    <a:pt x="222874" y="175094"/>
                  </a:lnTo>
                  <a:lnTo>
                    <a:pt x="228174" y="175094"/>
                  </a:lnTo>
                  <a:lnTo>
                    <a:pt x="228174" y="169791"/>
                  </a:lnTo>
                  <a:lnTo>
                    <a:pt x="233473" y="169791"/>
                  </a:lnTo>
                  <a:lnTo>
                    <a:pt x="233473" y="164495"/>
                  </a:lnTo>
                  <a:lnTo>
                    <a:pt x="238772" y="164495"/>
                  </a:lnTo>
                  <a:lnTo>
                    <a:pt x="238772" y="159192"/>
                  </a:lnTo>
                  <a:lnTo>
                    <a:pt x="244072" y="159192"/>
                  </a:lnTo>
                  <a:lnTo>
                    <a:pt x="244072" y="148596"/>
                  </a:lnTo>
                  <a:lnTo>
                    <a:pt x="249372" y="148596"/>
                  </a:lnTo>
                  <a:lnTo>
                    <a:pt x="249372" y="143296"/>
                  </a:lnTo>
                  <a:lnTo>
                    <a:pt x="254671" y="143296"/>
                  </a:lnTo>
                  <a:lnTo>
                    <a:pt x="254671" y="137997"/>
                  </a:lnTo>
                  <a:lnTo>
                    <a:pt x="257320" y="137997"/>
                  </a:lnTo>
                  <a:lnTo>
                    <a:pt x="257320" y="135347"/>
                  </a:lnTo>
                  <a:lnTo>
                    <a:pt x="259971" y="135347"/>
                  </a:lnTo>
                  <a:lnTo>
                    <a:pt x="259971" y="132697"/>
                  </a:lnTo>
                  <a:lnTo>
                    <a:pt x="265270" y="132697"/>
                  </a:lnTo>
                  <a:lnTo>
                    <a:pt x="265270" y="122099"/>
                  </a:lnTo>
                  <a:lnTo>
                    <a:pt x="270569" y="122099"/>
                  </a:lnTo>
                  <a:lnTo>
                    <a:pt x="270569" y="119449"/>
                  </a:lnTo>
                  <a:lnTo>
                    <a:pt x="275869" y="119449"/>
                  </a:lnTo>
                  <a:lnTo>
                    <a:pt x="275869" y="116799"/>
                  </a:lnTo>
                  <a:lnTo>
                    <a:pt x="278518" y="116799"/>
                  </a:lnTo>
                  <a:lnTo>
                    <a:pt x="278518" y="114149"/>
                  </a:lnTo>
                  <a:lnTo>
                    <a:pt x="281168" y="114149"/>
                  </a:lnTo>
                  <a:lnTo>
                    <a:pt x="283817" y="111500"/>
                  </a:lnTo>
                  <a:lnTo>
                    <a:pt x="281168" y="106201"/>
                  </a:lnTo>
                  <a:lnTo>
                    <a:pt x="273219" y="106201"/>
                  </a:lnTo>
                  <a:lnTo>
                    <a:pt x="273219" y="100901"/>
                  </a:lnTo>
                  <a:lnTo>
                    <a:pt x="270569" y="100901"/>
                  </a:lnTo>
                  <a:lnTo>
                    <a:pt x="270569" y="98251"/>
                  </a:lnTo>
                  <a:lnTo>
                    <a:pt x="265270" y="98251"/>
                  </a:lnTo>
                  <a:lnTo>
                    <a:pt x="265270" y="95602"/>
                  </a:lnTo>
                  <a:lnTo>
                    <a:pt x="262620" y="95602"/>
                  </a:lnTo>
                  <a:lnTo>
                    <a:pt x="262620" y="85002"/>
                  </a:lnTo>
                  <a:lnTo>
                    <a:pt x="259971" y="85002"/>
                  </a:lnTo>
                  <a:lnTo>
                    <a:pt x="259971" y="82353"/>
                  </a:lnTo>
                  <a:lnTo>
                    <a:pt x="252021" y="82353"/>
                  </a:lnTo>
                  <a:lnTo>
                    <a:pt x="252021" y="85002"/>
                  </a:lnTo>
                  <a:lnTo>
                    <a:pt x="246722" y="85002"/>
                  </a:lnTo>
                  <a:lnTo>
                    <a:pt x="236123" y="85002"/>
                  </a:lnTo>
                  <a:lnTo>
                    <a:pt x="236123" y="79703"/>
                  </a:lnTo>
                  <a:lnTo>
                    <a:pt x="225524" y="79703"/>
                  </a:lnTo>
                  <a:lnTo>
                    <a:pt x="225524" y="82353"/>
                  </a:lnTo>
                  <a:lnTo>
                    <a:pt x="217575" y="82353"/>
                  </a:lnTo>
                  <a:lnTo>
                    <a:pt x="217575" y="74404"/>
                  </a:lnTo>
                  <a:lnTo>
                    <a:pt x="217575" y="74404"/>
                  </a:lnTo>
                  <a:lnTo>
                    <a:pt x="217575" y="69104"/>
                  </a:lnTo>
                  <a:lnTo>
                    <a:pt x="214926" y="71754"/>
                  </a:lnTo>
                  <a:lnTo>
                    <a:pt x="214926" y="66455"/>
                  </a:lnTo>
                  <a:lnTo>
                    <a:pt x="212275" y="66455"/>
                  </a:lnTo>
                  <a:lnTo>
                    <a:pt x="212275" y="63805"/>
                  </a:lnTo>
                  <a:lnTo>
                    <a:pt x="209626" y="63805"/>
                  </a:lnTo>
                  <a:lnTo>
                    <a:pt x="209626" y="63805"/>
                  </a:lnTo>
                  <a:lnTo>
                    <a:pt x="209626" y="61156"/>
                  </a:lnTo>
                  <a:lnTo>
                    <a:pt x="209626" y="58505"/>
                  </a:lnTo>
                  <a:lnTo>
                    <a:pt x="206976" y="58505"/>
                  </a:lnTo>
                  <a:lnTo>
                    <a:pt x="206976" y="53206"/>
                  </a:lnTo>
                  <a:lnTo>
                    <a:pt x="209626" y="47907"/>
                  </a:lnTo>
                  <a:lnTo>
                    <a:pt x="204327" y="45258"/>
                  </a:lnTo>
                  <a:lnTo>
                    <a:pt x="201677" y="39958"/>
                  </a:lnTo>
                  <a:lnTo>
                    <a:pt x="201677" y="37308"/>
                  </a:lnTo>
                  <a:lnTo>
                    <a:pt x="199027" y="29359"/>
                  </a:lnTo>
                  <a:lnTo>
                    <a:pt x="199027" y="29359"/>
                  </a:lnTo>
                  <a:lnTo>
                    <a:pt x="199027" y="26709"/>
                  </a:lnTo>
                  <a:lnTo>
                    <a:pt x="196377" y="24059"/>
                  </a:lnTo>
                  <a:lnTo>
                    <a:pt x="193728" y="21410"/>
                  </a:lnTo>
                  <a:lnTo>
                    <a:pt x="191078" y="18760"/>
                  </a:lnTo>
                  <a:lnTo>
                    <a:pt x="188429" y="16111"/>
                  </a:lnTo>
                  <a:lnTo>
                    <a:pt x="185779" y="16111"/>
                  </a:lnTo>
                  <a:lnTo>
                    <a:pt x="183129" y="13460"/>
                  </a:lnTo>
                  <a:lnTo>
                    <a:pt x="180479" y="16111"/>
                  </a:lnTo>
                  <a:lnTo>
                    <a:pt x="177830" y="13460"/>
                  </a:lnTo>
                  <a:lnTo>
                    <a:pt x="175180" y="13460"/>
                  </a:lnTo>
                  <a:lnTo>
                    <a:pt x="172531" y="13460"/>
                  </a:lnTo>
                  <a:lnTo>
                    <a:pt x="169881" y="13460"/>
                  </a:lnTo>
                  <a:lnTo>
                    <a:pt x="167230" y="10811"/>
                  </a:lnTo>
                  <a:lnTo>
                    <a:pt x="167230" y="8161"/>
                  </a:lnTo>
                  <a:lnTo>
                    <a:pt x="164581" y="8161"/>
                  </a:lnTo>
                  <a:lnTo>
                    <a:pt x="161931" y="8161"/>
                  </a:lnTo>
                  <a:lnTo>
                    <a:pt x="161931" y="8161"/>
                  </a:lnTo>
                  <a:lnTo>
                    <a:pt x="153982" y="8161"/>
                  </a:lnTo>
                  <a:lnTo>
                    <a:pt x="143384" y="2862"/>
                  </a:lnTo>
                  <a:lnTo>
                    <a:pt x="138084" y="5512"/>
                  </a:lnTo>
                  <a:lnTo>
                    <a:pt x="135434" y="5512"/>
                  </a:lnTo>
                  <a:lnTo>
                    <a:pt x="132785" y="5512"/>
                  </a:lnTo>
                  <a:lnTo>
                    <a:pt x="132785" y="8161"/>
                  </a:lnTo>
                  <a:lnTo>
                    <a:pt x="130135" y="8161"/>
                  </a:lnTo>
                  <a:lnTo>
                    <a:pt x="127486" y="212"/>
                  </a:lnTo>
                  <a:lnTo>
                    <a:pt x="124835" y="2862"/>
                  </a:lnTo>
                  <a:lnTo>
                    <a:pt x="124835" y="2862"/>
                  </a:lnTo>
                  <a:lnTo>
                    <a:pt x="47994" y="2862"/>
                  </a:lnTo>
                  <a:lnTo>
                    <a:pt x="47994" y="13460"/>
                  </a:lnTo>
                  <a:lnTo>
                    <a:pt x="50644" y="16111"/>
                  </a:lnTo>
                  <a:lnTo>
                    <a:pt x="47994" y="24059"/>
                  </a:lnTo>
                  <a:lnTo>
                    <a:pt x="50644" y="24059"/>
                  </a:lnTo>
                  <a:lnTo>
                    <a:pt x="53294" y="29359"/>
                  </a:lnTo>
                  <a:lnTo>
                    <a:pt x="50644" y="34659"/>
                  </a:lnTo>
                  <a:lnTo>
                    <a:pt x="55944" y="47907"/>
                  </a:lnTo>
                  <a:lnTo>
                    <a:pt x="55944" y="53206"/>
                  </a:lnTo>
                  <a:lnTo>
                    <a:pt x="58593" y="55856"/>
                  </a:lnTo>
                  <a:lnTo>
                    <a:pt x="55944" y="61156"/>
                  </a:lnTo>
                  <a:lnTo>
                    <a:pt x="58593" y="63805"/>
                  </a:lnTo>
                  <a:lnTo>
                    <a:pt x="55944" y="66455"/>
                  </a:lnTo>
                  <a:lnTo>
                    <a:pt x="58593" y="69104"/>
                  </a:lnTo>
                  <a:lnTo>
                    <a:pt x="55944" y="79703"/>
                  </a:lnTo>
                  <a:lnTo>
                    <a:pt x="61243" y="85002"/>
                  </a:lnTo>
                  <a:lnTo>
                    <a:pt x="61243" y="87652"/>
                  </a:lnTo>
                  <a:lnTo>
                    <a:pt x="37395" y="87652"/>
                  </a:lnTo>
                  <a:lnTo>
                    <a:pt x="26797" y="85002"/>
                  </a:lnTo>
                  <a:lnTo>
                    <a:pt x="26797" y="87652"/>
                  </a:lnTo>
                  <a:lnTo>
                    <a:pt x="24147" y="87652"/>
                  </a:lnTo>
                  <a:lnTo>
                    <a:pt x="21497" y="87652"/>
                  </a:lnTo>
                  <a:lnTo>
                    <a:pt x="18847" y="95602"/>
                  </a:lnTo>
                  <a:lnTo>
                    <a:pt x="24147" y="98251"/>
                  </a:lnTo>
                  <a:lnTo>
                    <a:pt x="21497" y="100901"/>
                  </a:lnTo>
                  <a:lnTo>
                    <a:pt x="21497" y="100901"/>
                  </a:lnTo>
                  <a:lnTo>
                    <a:pt x="18847" y="103551"/>
                  </a:lnTo>
                  <a:lnTo>
                    <a:pt x="21497" y="106201"/>
                  </a:lnTo>
                  <a:lnTo>
                    <a:pt x="21497" y="114149"/>
                  </a:lnTo>
                  <a:lnTo>
                    <a:pt x="26797" y="116799"/>
                  </a:lnTo>
                  <a:lnTo>
                    <a:pt x="24147" y="119449"/>
                  </a:lnTo>
                  <a:lnTo>
                    <a:pt x="24147" y="122099"/>
                  </a:lnTo>
                  <a:lnTo>
                    <a:pt x="24147" y="127398"/>
                  </a:lnTo>
                  <a:lnTo>
                    <a:pt x="29446" y="130047"/>
                  </a:lnTo>
                  <a:lnTo>
                    <a:pt x="26797" y="135347"/>
                  </a:lnTo>
                  <a:lnTo>
                    <a:pt x="24147" y="135347"/>
                  </a:lnTo>
                  <a:lnTo>
                    <a:pt x="21497" y="137997"/>
                  </a:lnTo>
                  <a:lnTo>
                    <a:pt x="32096" y="140646"/>
                  </a:lnTo>
                  <a:lnTo>
                    <a:pt x="32096" y="143296"/>
                  </a:lnTo>
                  <a:lnTo>
                    <a:pt x="37395" y="145946"/>
                  </a:lnTo>
                  <a:lnTo>
                    <a:pt x="37395" y="148596"/>
                  </a:lnTo>
                  <a:lnTo>
                    <a:pt x="34746" y="156544"/>
                  </a:lnTo>
                  <a:lnTo>
                    <a:pt x="34746" y="159192"/>
                  </a:lnTo>
                  <a:lnTo>
                    <a:pt x="34746" y="161844"/>
                  </a:lnTo>
                  <a:lnTo>
                    <a:pt x="32096" y="156544"/>
                  </a:lnTo>
                  <a:lnTo>
                    <a:pt x="32096" y="156544"/>
                  </a:lnTo>
                  <a:lnTo>
                    <a:pt x="29446" y="156544"/>
                  </a:lnTo>
                  <a:lnTo>
                    <a:pt x="32096" y="161844"/>
                  </a:lnTo>
                  <a:lnTo>
                    <a:pt x="32096" y="164495"/>
                  </a:lnTo>
                  <a:lnTo>
                    <a:pt x="29446" y="164495"/>
                  </a:lnTo>
                  <a:lnTo>
                    <a:pt x="29446" y="161844"/>
                  </a:lnTo>
                  <a:lnTo>
                    <a:pt x="26797" y="161844"/>
                  </a:lnTo>
                  <a:lnTo>
                    <a:pt x="21497" y="169791"/>
                  </a:lnTo>
                  <a:lnTo>
                    <a:pt x="13548" y="172442"/>
                  </a:lnTo>
                  <a:lnTo>
                    <a:pt x="10899" y="177746"/>
                  </a:lnTo>
                  <a:lnTo>
                    <a:pt x="13548" y="185693"/>
                  </a:lnTo>
                  <a:lnTo>
                    <a:pt x="10899" y="185693"/>
                  </a:lnTo>
                  <a:lnTo>
                    <a:pt x="10899" y="183041"/>
                  </a:lnTo>
                  <a:lnTo>
                    <a:pt x="8249" y="183041"/>
                  </a:lnTo>
                  <a:lnTo>
                    <a:pt x="5599" y="185693"/>
                  </a:lnTo>
                  <a:lnTo>
                    <a:pt x="2949" y="190988"/>
                  </a:lnTo>
                  <a:lnTo>
                    <a:pt x="5599" y="196292"/>
                  </a:lnTo>
                  <a:lnTo>
                    <a:pt x="300" y="201587"/>
                  </a:lnTo>
                  <a:lnTo>
                    <a:pt x="5599" y="204239"/>
                  </a:lnTo>
                  <a:lnTo>
                    <a:pt x="5599" y="209542"/>
                  </a:lnTo>
                  <a:lnTo>
                    <a:pt x="8249" y="214837"/>
                  </a:lnTo>
                  <a:lnTo>
                    <a:pt x="8249" y="217489"/>
                  </a:lnTo>
                  <a:lnTo>
                    <a:pt x="77141" y="217489"/>
                  </a:lnTo>
                  <a:lnTo>
                    <a:pt x="74491" y="217489"/>
                  </a:lnTo>
                  <a:lnTo>
                    <a:pt x="85090" y="217489"/>
                  </a:lnTo>
                  <a:lnTo>
                    <a:pt x="90389" y="225436"/>
                  </a:lnTo>
                  <a:lnTo>
                    <a:pt x="93039" y="236035"/>
                  </a:lnTo>
                  <a:lnTo>
                    <a:pt x="95689" y="241338"/>
                  </a:lnTo>
                  <a:lnTo>
                    <a:pt x="98339" y="243982"/>
                  </a:lnTo>
                  <a:lnTo>
                    <a:pt x="98339" y="249285"/>
                  </a:lnTo>
                  <a:lnTo>
                    <a:pt x="100988" y="249285"/>
                  </a:lnTo>
                  <a:lnTo>
                    <a:pt x="103638" y="254580"/>
                  </a:lnTo>
                  <a:lnTo>
                    <a:pt x="122186" y="254580"/>
                  </a:lnTo>
                  <a:lnTo>
                    <a:pt x="122186" y="259884"/>
                  </a:lnTo>
                  <a:lnTo>
                    <a:pt x="124835" y="259884"/>
                  </a:lnTo>
                  <a:lnTo>
                    <a:pt x="124835" y="25988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7" name="Freeform: Shape 46">
              <a:extLst>
                <a:ext uri="{FF2B5EF4-FFF2-40B4-BE49-F238E27FC236}">
                  <a16:creationId xmlns:a16="http://schemas.microsoft.com/office/drawing/2014/main" id="{95BCA993-BDBB-C90C-B219-F8F3A0214169}"/>
                </a:ext>
              </a:extLst>
            </p:cNvPr>
            <p:cNvSpPr/>
            <p:nvPr/>
          </p:nvSpPr>
          <p:spPr>
            <a:xfrm flipV="1">
              <a:off x="5741230" y="3041659"/>
              <a:ext cx="278218" cy="243772"/>
            </a:xfrm>
            <a:custGeom>
              <a:avLst/>
              <a:gdLst>
                <a:gd name="connsiteX0" fmla="*/ 222875 w 278218"/>
                <a:gd name="connsiteY0" fmla="*/ 241471 h 243772"/>
                <a:gd name="connsiteX1" fmla="*/ 236124 w 278218"/>
                <a:gd name="connsiteY1" fmla="*/ 238822 h 243772"/>
                <a:gd name="connsiteX2" fmla="*/ 244072 w 278218"/>
                <a:gd name="connsiteY2" fmla="*/ 238822 h 243772"/>
                <a:gd name="connsiteX3" fmla="*/ 249372 w 278218"/>
                <a:gd name="connsiteY3" fmla="*/ 238822 h 243772"/>
                <a:gd name="connsiteX4" fmla="*/ 252022 w 278218"/>
                <a:gd name="connsiteY4" fmla="*/ 238822 h 243772"/>
                <a:gd name="connsiteX5" fmla="*/ 252022 w 278218"/>
                <a:gd name="connsiteY5" fmla="*/ 241471 h 243772"/>
                <a:gd name="connsiteX6" fmla="*/ 262621 w 278218"/>
                <a:gd name="connsiteY6" fmla="*/ 244121 h 243772"/>
                <a:gd name="connsiteX7" fmla="*/ 262621 w 278218"/>
                <a:gd name="connsiteY7" fmla="*/ 220274 h 243772"/>
                <a:gd name="connsiteX8" fmla="*/ 267920 w 278218"/>
                <a:gd name="connsiteY8" fmla="*/ 222923 h 243772"/>
                <a:gd name="connsiteX9" fmla="*/ 278519 w 278218"/>
                <a:gd name="connsiteY9" fmla="*/ 217623 h 243772"/>
                <a:gd name="connsiteX10" fmla="*/ 275869 w 278218"/>
                <a:gd name="connsiteY10" fmla="*/ 212324 h 243772"/>
                <a:gd name="connsiteX11" fmla="*/ 270570 w 278218"/>
                <a:gd name="connsiteY11" fmla="*/ 212324 h 243772"/>
                <a:gd name="connsiteX12" fmla="*/ 270570 w 278218"/>
                <a:gd name="connsiteY12" fmla="*/ 209675 h 243772"/>
                <a:gd name="connsiteX13" fmla="*/ 262621 w 278218"/>
                <a:gd name="connsiteY13" fmla="*/ 209675 h 243772"/>
                <a:gd name="connsiteX14" fmla="*/ 257321 w 278218"/>
                <a:gd name="connsiteY14" fmla="*/ 204375 h 243772"/>
                <a:gd name="connsiteX15" fmla="*/ 244072 w 278218"/>
                <a:gd name="connsiteY15" fmla="*/ 201725 h 243772"/>
                <a:gd name="connsiteX16" fmla="*/ 233474 w 278218"/>
                <a:gd name="connsiteY16" fmla="*/ 193777 h 243772"/>
                <a:gd name="connsiteX17" fmla="*/ 225525 w 278218"/>
                <a:gd name="connsiteY17" fmla="*/ 177879 h 243772"/>
                <a:gd name="connsiteX18" fmla="*/ 217576 w 278218"/>
                <a:gd name="connsiteY18" fmla="*/ 172579 h 243772"/>
                <a:gd name="connsiteX19" fmla="*/ 217576 w 278218"/>
                <a:gd name="connsiteY19" fmla="*/ 167280 h 243772"/>
                <a:gd name="connsiteX20" fmla="*/ 209627 w 278218"/>
                <a:gd name="connsiteY20" fmla="*/ 161981 h 243772"/>
                <a:gd name="connsiteX21" fmla="*/ 209627 w 278218"/>
                <a:gd name="connsiteY21" fmla="*/ 159330 h 243772"/>
                <a:gd name="connsiteX22" fmla="*/ 206977 w 278218"/>
                <a:gd name="connsiteY22" fmla="*/ 156680 h 243772"/>
                <a:gd name="connsiteX23" fmla="*/ 206977 w 278218"/>
                <a:gd name="connsiteY23" fmla="*/ 154031 h 243772"/>
                <a:gd name="connsiteX24" fmla="*/ 201678 w 278218"/>
                <a:gd name="connsiteY24" fmla="*/ 148732 h 243772"/>
                <a:gd name="connsiteX25" fmla="*/ 201678 w 278218"/>
                <a:gd name="connsiteY25" fmla="*/ 143432 h 243772"/>
                <a:gd name="connsiteX26" fmla="*/ 196378 w 278218"/>
                <a:gd name="connsiteY26" fmla="*/ 140782 h 243772"/>
                <a:gd name="connsiteX27" fmla="*/ 191079 w 278218"/>
                <a:gd name="connsiteY27" fmla="*/ 130184 h 243772"/>
                <a:gd name="connsiteX28" fmla="*/ 188429 w 278218"/>
                <a:gd name="connsiteY28" fmla="*/ 130184 h 243772"/>
                <a:gd name="connsiteX29" fmla="*/ 188429 w 278218"/>
                <a:gd name="connsiteY29" fmla="*/ 127534 h 243772"/>
                <a:gd name="connsiteX30" fmla="*/ 185779 w 278218"/>
                <a:gd name="connsiteY30" fmla="*/ 124884 h 243772"/>
                <a:gd name="connsiteX31" fmla="*/ 188429 w 278218"/>
                <a:gd name="connsiteY31" fmla="*/ 124884 h 243772"/>
                <a:gd name="connsiteX32" fmla="*/ 185779 w 278218"/>
                <a:gd name="connsiteY32" fmla="*/ 124884 h 243772"/>
                <a:gd name="connsiteX33" fmla="*/ 185779 w 278218"/>
                <a:gd name="connsiteY33" fmla="*/ 122235 h 243772"/>
                <a:gd name="connsiteX34" fmla="*/ 183129 w 278218"/>
                <a:gd name="connsiteY34" fmla="*/ 119585 h 243772"/>
                <a:gd name="connsiteX35" fmla="*/ 183129 w 278218"/>
                <a:gd name="connsiteY35" fmla="*/ 119585 h 243772"/>
                <a:gd name="connsiteX36" fmla="*/ 180480 w 278218"/>
                <a:gd name="connsiteY36" fmla="*/ 116936 h 243772"/>
                <a:gd name="connsiteX37" fmla="*/ 183129 w 278218"/>
                <a:gd name="connsiteY37" fmla="*/ 114285 h 243772"/>
                <a:gd name="connsiteX38" fmla="*/ 177830 w 278218"/>
                <a:gd name="connsiteY38" fmla="*/ 114285 h 243772"/>
                <a:gd name="connsiteX39" fmla="*/ 177830 w 278218"/>
                <a:gd name="connsiteY39" fmla="*/ 111636 h 243772"/>
                <a:gd name="connsiteX40" fmla="*/ 177830 w 278218"/>
                <a:gd name="connsiteY40" fmla="*/ 108986 h 243772"/>
                <a:gd name="connsiteX41" fmla="*/ 175181 w 278218"/>
                <a:gd name="connsiteY41" fmla="*/ 108986 h 243772"/>
                <a:gd name="connsiteX42" fmla="*/ 172531 w 278218"/>
                <a:gd name="connsiteY42" fmla="*/ 101037 h 243772"/>
                <a:gd name="connsiteX43" fmla="*/ 167231 w 278218"/>
                <a:gd name="connsiteY43" fmla="*/ 95738 h 243772"/>
                <a:gd name="connsiteX44" fmla="*/ 167231 w 278218"/>
                <a:gd name="connsiteY44" fmla="*/ 90439 h 243772"/>
                <a:gd name="connsiteX45" fmla="*/ 164582 w 278218"/>
                <a:gd name="connsiteY45" fmla="*/ 87789 h 243772"/>
                <a:gd name="connsiteX46" fmla="*/ 164582 w 278218"/>
                <a:gd name="connsiteY46" fmla="*/ 87789 h 243772"/>
                <a:gd name="connsiteX47" fmla="*/ 161932 w 278218"/>
                <a:gd name="connsiteY47" fmla="*/ 85138 h 243772"/>
                <a:gd name="connsiteX48" fmla="*/ 161932 w 278218"/>
                <a:gd name="connsiteY48" fmla="*/ 85138 h 243772"/>
                <a:gd name="connsiteX49" fmla="*/ 161932 w 278218"/>
                <a:gd name="connsiteY49" fmla="*/ 79839 h 243772"/>
                <a:gd name="connsiteX50" fmla="*/ 159283 w 278218"/>
                <a:gd name="connsiteY50" fmla="*/ 79839 h 243772"/>
                <a:gd name="connsiteX51" fmla="*/ 151333 w 278218"/>
                <a:gd name="connsiteY51" fmla="*/ 66591 h 243772"/>
                <a:gd name="connsiteX52" fmla="*/ 151333 w 278218"/>
                <a:gd name="connsiteY52" fmla="*/ 66591 h 243772"/>
                <a:gd name="connsiteX53" fmla="*/ 151333 w 278218"/>
                <a:gd name="connsiteY53" fmla="*/ 63941 h 243772"/>
                <a:gd name="connsiteX54" fmla="*/ 146034 w 278218"/>
                <a:gd name="connsiteY54" fmla="*/ 63941 h 243772"/>
                <a:gd name="connsiteX55" fmla="*/ 146034 w 278218"/>
                <a:gd name="connsiteY55" fmla="*/ 63941 h 243772"/>
                <a:gd name="connsiteX56" fmla="*/ 143384 w 278218"/>
                <a:gd name="connsiteY56" fmla="*/ 63941 h 243772"/>
                <a:gd name="connsiteX57" fmla="*/ 140734 w 278218"/>
                <a:gd name="connsiteY57" fmla="*/ 61292 h 243772"/>
                <a:gd name="connsiteX58" fmla="*/ 140734 w 278218"/>
                <a:gd name="connsiteY58" fmla="*/ 58642 h 243772"/>
                <a:gd name="connsiteX59" fmla="*/ 140734 w 278218"/>
                <a:gd name="connsiteY59" fmla="*/ 55992 h 243772"/>
                <a:gd name="connsiteX60" fmla="*/ 138085 w 278218"/>
                <a:gd name="connsiteY60" fmla="*/ 55992 h 243772"/>
                <a:gd name="connsiteX61" fmla="*/ 138085 w 278218"/>
                <a:gd name="connsiteY61" fmla="*/ 58642 h 243772"/>
                <a:gd name="connsiteX62" fmla="*/ 138085 w 278218"/>
                <a:gd name="connsiteY62" fmla="*/ 58642 h 243772"/>
                <a:gd name="connsiteX63" fmla="*/ 138085 w 278218"/>
                <a:gd name="connsiteY63" fmla="*/ 61292 h 243772"/>
                <a:gd name="connsiteX64" fmla="*/ 135435 w 278218"/>
                <a:gd name="connsiteY64" fmla="*/ 58642 h 243772"/>
                <a:gd name="connsiteX65" fmla="*/ 132785 w 278218"/>
                <a:gd name="connsiteY65" fmla="*/ 55992 h 243772"/>
                <a:gd name="connsiteX66" fmla="*/ 132785 w 278218"/>
                <a:gd name="connsiteY66" fmla="*/ 53342 h 243772"/>
                <a:gd name="connsiteX67" fmla="*/ 130136 w 278218"/>
                <a:gd name="connsiteY67" fmla="*/ 50693 h 243772"/>
                <a:gd name="connsiteX68" fmla="*/ 130136 w 278218"/>
                <a:gd name="connsiteY68" fmla="*/ 50693 h 243772"/>
                <a:gd name="connsiteX69" fmla="*/ 132785 w 278218"/>
                <a:gd name="connsiteY69" fmla="*/ 50693 h 243772"/>
                <a:gd name="connsiteX70" fmla="*/ 132785 w 278218"/>
                <a:gd name="connsiteY70" fmla="*/ 48043 h 243772"/>
                <a:gd name="connsiteX71" fmla="*/ 138085 w 278218"/>
                <a:gd name="connsiteY71" fmla="*/ 45394 h 243772"/>
                <a:gd name="connsiteX72" fmla="*/ 138085 w 278218"/>
                <a:gd name="connsiteY72" fmla="*/ 42744 h 243772"/>
                <a:gd name="connsiteX73" fmla="*/ 132785 w 278218"/>
                <a:gd name="connsiteY73" fmla="*/ 40094 h 243772"/>
                <a:gd name="connsiteX74" fmla="*/ 130136 w 278218"/>
                <a:gd name="connsiteY74" fmla="*/ 37444 h 243772"/>
                <a:gd name="connsiteX75" fmla="*/ 130136 w 278218"/>
                <a:gd name="connsiteY75" fmla="*/ 32145 h 243772"/>
                <a:gd name="connsiteX76" fmla="*/ 130136 w 278218"/>
                <a:gd name="connsiteY76" fmla="*/ 32145 h 243772"/>
                <a:gd name="connsiteX77" fmla="*/ 127486 w 278218"/>
                <a:gd name="connsiteY77" fmla="*/ 32145 h 243772"/>
                <a:gd name="connsiteX78" fmla="*/ 124836 w 278218"/>
                <a:gd name="connsiteY78" fmla="*/ 29496 h 243772"/>
                <a:gd name="connsiteX79" fmla="*/ 122186 w 278218"/>
                <a:gd name="connsiteY79" fmla="*/ 21546 h 243772"/>
                <a:gd name="connsiteX80" fmla="*/ 116887 w 278218"/>
                <a:gd name="connsiteY80" fmla="*/ 21546 h 243772"/>
                <a:gd name="connsiteX81" fmla="*/ 114238 w 278218"/>
                <a:gd name="connsiteY81" fmla="*/ 18896 h 243772"/>
                <a:gd name="connsiteX82" fmla="*/ 114238 w 278218"/>
                <a:gd name="connsiteY82" fmla="*/ 16247 h 243772"/>
                <a:gd name="connsiteX83" fmla="*/ 111587 w 278218"/>
                <a:gd name="connsiteY83" fmla="*/ 13597 h 243772"/>
                <a:gd name="connsiteX84" fmla="*/ 103639 w 278218"/>
                <a:gd name="connsiteY84" fmla="*/ 8297 h 243772"/>
                <a:gd name="connsiteX85" fmla="*/ 103639 w 278218"/>
                <a:gd name="connsiteY85" fmla="*/ 5648 h 243772"/>
                <a:gd name="connsiteX86" fmla="*/ 98339 w 278218"/>
                <a:gd name="connsiteY86" fmla="*/ 349 h 243772"/>
                <a:gd name="connsiteX87" fmla="*/ 16199 w 278218"/>
                <a:gd name="connsiteY87" fmla="*/ 90439 h 243772"/>
                <a:gd name="connsiteX88" fmla="*/ 300 w 278218"/>
                <a:gd name="connsiteY88" fmla="*/ 140782 h 243772"/>
                <a:gd name="connsiteX89" fmla="*/ 8249 w 278218"/>
                <a:gd name="connsiteY89" fmla="*/ 138133 h 243772"/>
                <a:gd name="connsiteX90" fmla="*/ 13549 w 278218"/>
                <a:gd name="connsiteY90" fmla="*/ 140782 h 243772"/>
                <a:gd name="connsiteX91" fmla="*/ 18848 w 278218"/>
                <a:gd name="connsiteY91" fmla="*/ 138133 h 243772"/>
                <a:gd name="connsiteX92" fmla="*/ 24147 w 278218"/>
                <a:gd name="connsiteY92" fmla="*/ 143432 h 243772"/>
                <a:gd name="connsiteX93" fmla="*/ 26798 w 278218"/>
                <a:gd name="connsiteY93" fmla="*/ 140782 h 243772"/>
                <a:gd name="connsiteX94" fmla="*/ 29447 w 278218"/>
                <a:gd name="connsiteY94" fmla="*/ 138133 h 243772"/>
                <a:gd name="connsiteX95" fmla="*/ 34746 w 278218"/>
                <a:gd name="connsiteY95" fmla="*/ 143432 h 243772"/>
                <a:gd name="connsiteX96" fmla="*/ 34746 w 278218"/>
                <a:gd name="connsiteY96" fmla="*/ 146082 h 243772"/>
                <a:gd name="connsiteX97" fmla="*/ 40046 w 278218"/>
                <a:gd name="connsiteY97" fmla="*/ 148732 h 243772"/>
                <a:gd name="connsiteX98" fmla="*/ 42696 w 278218"/>
                <a:gd name="connsiteY98" fmla="*/ 154031 h 243772"/>
                <a:gd name="connsiteX99" fmla="*/ 50644 w 278218"/>
                <a:gd name="connsiteY99" fmla="*/ 159330 h 243772"/>
                <a:gd name="connsiteX100" fmla="*/ 50644 w 278218"/>
                <a:gd name="connsiteY100" fmla="*/ 161981 h 243772"/>
                <a:gd name="connsiteX101" fmla="*/ 53294 w 278218"/>
                <a:gd name="connsiteY101" fmla="*/ 161981 h 243772"/>
                <a:gd name="connsiteX102" fmla="*/ 53294 w 278218"/>
                <a:gd name="connsiteY102" fmla="*/ 164630 h 243772"/>
                <a:gd name="connsiteX103" fmla="*/ 55944 w 278218"/>
                <a:gd name="connsiteY103" fmla="*/ 161981 h 243772"/>
                <a:gd name="connsiteX104" fmla="*/ 58594 w 278218"/>
                <a:gd name="connsiteY104" fmla="*/ 164630 h 243772"/>
                <a:gd name="connsiteX105" fmla="*/ 69193 w 278218"/>
                <a:gd name="connsiteY105" fmla="*/ 164630 h 243772"/>
                <a:gd name="connsiteX106" fmla="*/ 69193 w 278218"/>
                <a:gd name="connsiteY106" fmla="*/ 167280 h 243772"/>
                <a:gd name="connsiteX107" fmla="*/ 74492 w 278218"/>
                <a:gd name="connsiteY107" fmla="*/ 169929 h 243772"/>
                <a:gd name="connsiteX108" fmla="*/ 87741 w 278218"/>
                <a:gd name="connsiteY108" fmla="*/ 175229 h 243772"/>
                <a:gd name="connsiteX109" fmla="*/ 93040 w 278218"/>
                <a:gd name="connsiteY109" fmla="*/ 177879 h 243772"/>
                <a:gd name="connsiteX110" fmla="*/ 98339 w 278218"/>
                <a:gd name="connsiteY110" fmla="*/ 177879 h 243772"/>
                <a:gd name="connsiteX111" fmla="*/ 100989 w 278218"/>
                <a:gd name="connsiteY111" fmla="*/ 183178 h 243772"/>
                <a:gd name="connsiteX112" fmla="*/ 103639 w 278218"/>
                <a:gd name="connsiteY112" fmla="*/ 183178 h 243772"/>
                <a:gd name="connsiteX113" fmla="*/ 106288 w 278218"/>
                <a:gd name="connsiteY113" fmla="*/ 188477 h 243772"/>
                <a:gd name="connsiteX114" fmla="*/ 106288 w 278218"/>
                <a:gd name="connsiteY114" fmla="*/ 188477 h 243772"/>
                <a:gd name="connsiteX115" fmla="*/ 108938 w 278218"/>
                <a:gd name="connsiteY115" fmla="*/ 191127 h 243772"/>
                <a:gd name="connsiteX116" fmla="*/ 111587 w 278218"/>
                <a:gd name="connsiteY116" fmla="*/ 193777 h 243772"/>
                <a:gd name="connsiteX117" fmla="*/ 108938 w 278218"/>
                <a:gd name="connsiteY117" fmla="*/ 196426 h 243772"/>
                <a:gd name="connsiteX118" fmla="*/ 108938 w 278218"/>
                <a:gd name="connsiteY118" fmla="*/ 199076 h 243772"/>
                <a:gd name="connsiteX119" fmla="*/ 111587 w 278218"/>
                <a:gd name="connsiteY119" fmla="*/ 204375 h 243772"/>
                <a:gd name="connsiteX120" fmla="*/ 119537 w 278218"/>
                <a:gd name="connsiteY120" fmla="*/ 204375 h 243772"/>
                <a:gd name="connsiteX121" fmla="*/ 122186 w 278218"/>
                <a:gd name="connsiteY121" fmla="*/ 209675 h 243772"/>
                <a:gd name="connsiteX122" fmla="*/ 130136 w 278218"/>
                <a:gd name="connsiteY122" fmla="*/ 212324 h 243772"/>
                <a:gd name="connsiteX123" fmla="*/ 130136 w 278218"/>
                <a:gd name="connsiteY123" fmla="*/ 209675 h 243772"/>
                <a:gd name="connsiteX124" fmla="*/ 132785 w 278218"/>
                <a:gd name="connsiteY124" fmla="*/ 209675 h 243772"/>
                <a:gd name="connsiteX125" fmla="*/ 140734 w 278218"/>
                <a:gd name="connsiteY125" fmla="*/ 217623 h 243772"/>
                <a:gd name="connsiteX126" fmla="*/ 140734 w 278218"/>
                <a:gd name="connsiteY126" fmla="*/ 220274 h 243772"/>
                <a:gd name="connsiteX127" fmla="*/ 143384 w 278218"/>
                <a:gd name="connsiteY127" fmla="*/ 220274 h 243772"/>
                <a:gd name="connsiteX128" fmla="*/ 143384 w 278218"/>
                <a:gd name="connsiteY128" fmla="*/ 222923 h 243772"/>
                <a:gd name="connsiteX129" fmla="*/ 146034 w 278218"/>
                <a:gd name="connsiteY129" fmla="*/ 220274 h 243772"/>
                <a:gd name="connsiteX130" fmla="*/ 151333 w 278218"/>
                <a:gd name="connsiteY130" fmla="*/ 222923 h 243772"/>
                <a:gd name="connsiteX131" fmla="*/ 151333 w 278218"/>
                <a:gd name="connsiteY131" fmla="*/ 220274 h 243772"/>
                <a:gd name="connsiteX132" fmla="*/ 156632 w 278218"/>
                <a:gd name="connsiteY132" fmla="*/ 222923 h 243772"/>
                <a:gd name="connsiteX133" fmla="*/ 156632 w 278218"/>
                <a:gd name="connsiteY133" fmla="*/ 225573 h 243772"/>
                <a:gd name="connsiteX134" fmla="*/ 164582 w 278218"/>
                <a:gd name="connsiteY134" fmla="*/ 230872 h 243772"/>
                <a:gd name="connsiteX135" fmla="*/ 164582 w 278218"/>
                <a:gd name="connsiteY135" fmla="*/ 230872 h 243772"/>
                <a:gd name="connsiteX136" fmla="*/ 167231 w 278218"/>
                <a:gd name="connsiteY136" fmla="*/ 228223 h 243772"/>
                <a:gd name="connsiteX137" fmla="*/ 172531 w 278218"/>
                <a:gd name="connsiteY137" fmla="*/ 228223 h 243772"/>
                <a:gd name="connsiteX138" fmla="*/ 175181 w 278218"/>
                <a:gd name="connsiteY138" fmla="*/ 225573 h 243772"/>
                <a:gd name="connsiteX139" fmla="*/ 180480 w 278218"/>
                <a:gd name="connsiteY139" fmla="*/ 228223 h 243772"/>
                <a:gd name="connsiteX140" fmla="*/ 188429 w 278218"/>
                <a:gd name="connsiteY140" fmla="*/ 228223 h 243772"/>
                <a:gd name="connsiteX141" fmla="*/ 199027 w 278218"/>
                <a:gd name="connsiteY141" fmla="*/ 230872 h 243772"/>
                <a:gd name="connsiteX142" fmla="*/ 206977 w 278218"/>
                <a:gd name="connsiteY142" fmla="*/ 230872 h 243772"/>
                <a:gd name="connsiteX143" fmla="*/ 209627 w 278218"/>
                <a:gd name="connsiteY143" fmla="*/ 236172 h 243772"/>
                <a:gd name="connsiteX144" fmla="*/ 214926 w 278218"/>
                <a:gd name="connsiteY144" fmla="*/ 236172 h 243772"/>
                <a:gd name="connsiteX145" fmla="*/ 222875 w 278218"/>
                <a:gd name="connsiteY145" fmla="*/ 241471 h 24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78218" h="243772">
                  <a:moveTo>
                    <a:pt x="222875" y="241471"/>
                  </a:moveTo>
                  <a:lnTo>
                    <a:pt x="236124" y="238822"/>
                  </a:lnTo>
                  <a:lnTo>
                    <a:pt x="244072" y="238822"/>
                  </a:lnTo>
                  <a:lnTo>
                    <a:pt x="249372" y="238822"/>
                  </a:lnTo>
                  <a:lnTo>
                    <a:pt x="252022" y="238822"/>
                  </a:lnTo>
                  <a:lnTo>
                    <a:pt x="252022" y="241471"/>
                  </a:lnTo>
                  <a:lnTo>
                    <a:pt x="262621" y="244121"/>
                  </a:lnTo>
                  <a:lnTo>
                    <a:pt x="262621" y="220274"/>
                  </a:lnTo>
                  <a:lnTo>
                    <a:pt x="267920" y="222923"/>
                  </a:lnTo>
                  <a:lnTo>
                    <a:pt x="278519" y="217623"/>
                  </a:lnTo>
                  <a:lnTo>
                    <a:pt x="275869" y="212324"/>
                  </a:lnTo>
                  <a:lnTo>
                    <a:pt x="270570" y="212324"/>
                  </a:lnTo>
                  <a:lnTo>
                    <a:pt x="270570" y="209675"/>
                  </a:lnTo>
                  <a:lnTo>
                    <a:pt x="262621" y="209675"/>
                  </a:lnTo>
                  <a:lnTo>
                    <a:pt x="257321" y="204375"/>
                  </a:lnTo>
                  <a:lnTo>
                    <a:pt x="244072" y="201725"/>
                  </a:lnTo>
                  <a:lnTo>
                    <a:pt x="233474" y="193777"/>
                  </a:lnTo>
                  <a:lnTo>
                    <a:pt x="225525" y="177879"/>
                  </a:lnTo>
                  <a:lnTo>
                    <a:pt x="217576" y="172579"/>
                  </a:lnTo>
                  <a:lnTo>
                    <a:pt x="217576" y="167280"/>
                  </a:lnTo>
                  <a:lnTo>
                    <a:pt x="209627" y="161981"/>
                  </a:lnTo>
                  <a:lnTo>
                    <a:pt x="209627" y="159330"/>
                  </a:lnTo>
                  <a:lnTo>
                    <a:pt x="206977" y="156680"/>
                  </a:lnTo>
                  <a:lnTo>
                    <a:pt x="206977" y="154031"/>
                  </a:lnTo>
                  <a:lnTo>
                    <a:pt x="201678" y="148732"/>
                  </a:lnTo>
                  <a:lnTo>
                    <a:pt x="201678" y="143432"/>
                  </a:lnTo>
                  <a:lnTo>
                    <a:pt x="196378" y="140782"/>
                  </a:lnTo>
                  <a:lnTo>
                    <a:pt x="191079" y="130184"/>
                  </a:lnTo>
                  <a:lnTo>
                    <a:pt x="188429" y="130184"/>
                  </a:lnTo>
                  <a:lnTo>
                    <a:pt x="188429" y="127534"/>
                  </a:lnTo>
                  <a:lnTo>
                    <a:pt x="185779" y="124884"/>
                  </a:lnTo>
                  <a:lnTo>
                    <a:pt x="188429" y="124884"/>
                  </a:lnTo>
                  <a:lnTo>
                    <a:pt x="185779" y="124884"/>
                  </a:lnTo>
                  <a:lnTo>
                    <a:pt x="185779" y="122235"/>
                  </a:lnTo>
                  <a:lnTo>
                    <a:pt x="183129" y="119585"/>
                  </a:lnTo>
                  <a:lnTo>
                    <a:pt x="183129" y="119585"/>
                  </a:lnTo>
                  <a:lnTo>
                    <a:pt x="180480" y="116936"/>
                  </a:lnTo>
                  <a:lnTo>
                    <a:pt x="183129" y="114285"/>
                  </a:lnTo>
                  <a:lnTo>
                    <a:pt x="177830" y="114285"/>
                  </a:lnTo>
                  <a:lnTo>
                    <a:pt x="177830" y="111636"/>
                  </a:lnTo>
                  <a:lnTo>
                    <a:pt x="177830" y="108986"/>
                  </a:lnTo>
                  <a:lnTo>
                    <a:pt x="175181" y="108986"/>
                  </a:lnTo>
                  <a:lnTo>
                    <a:pt x="172531" y="101037"/>
                  </a:lnTo>
                  <a:lnTo>
                    <a:pt x="167231" y="95738"/>
                  </a:lnTo>
                  <a:lnTo>
                    <a:pt x="167231" y="90439"/>
                  </a:lnTo>
                  <a:lnTo>
                    <a:pt x="164582" y="87789"/>
                  </a:lnTo>
                  <a:lnTo>
                    <a:pt x="164582" y="87789"/>
                  </a:lnTo>
                  <a:lnTo>
                    <a:pt x="161932" y="85138"/>
                  </a:lnTo>
                  <a:lnTo>
                    <a:pt x="161932" y="85138"/>
                  </a:lnTo>
                  <a:lnTo>
                    <a:pt x="161932" y="79839"/>
                  </a:lnTo>
                  <a:lnTo>
                    <a:pt x="159283" y="79839"/>
                  </a:lnTo>
                  <a:lnTo>
                    <a:pt x="151333" y="66591"/>
                  </a:lnTo>
                  <a:lnTo>
                    <a:pt x="151333" y="66591"/>
                  </a:lnTo>
                  <a:lnTo>
                    <a:pt x="151333" y="63941"/>
                  </a:lnTo>
                  <a:lnTo>
                    <a:pt x="146034" y="63941"/>
                  </a:lnTo>
                  <a:lnTo>
                    <a:pt x="146034" y="63941"/>
                  </a:lnTo>
                  <a:lnTo>
                    <a:pt x="143384" y="63941"/>
                  </a:lnTo>
                  <a:lnTo>
                    <a:pt x="140734" y="61292"/>
                  </a:lnTo>
                  <a:lnTo>
                    <a:pt x="140734" y="58642"/>
                  </a:lnTo>
                  <a:lnTo>
                    <a:pt x="140734" y="55992"/>
                  </a:lnTo>
                  <a:lnTo>
                    <a:pt x="138085" y="55992"/>
                  </a:lnTo>
                  <a:lnTo>
                    <a:pt x="138085" y="58642"/>
                  </a:lnTo>
                  <a:lnTo>
                    <a:pt x="138085" y="58642"/>
                  </a:lnTo>
                  <a:lnTo>
                    <a:pt x="138085" y="61292"/>
                  </a:lnTo>
                  <a:lnTo>
                    <a:pt x="135435" y="58642"/>
                  </a:lnTo>
                  <a:lnTo>
                    <a:pt x="132785" y="55992"/>
                  </a:lnTo>
                  <a:lnTo>
                    <a:pt x="132785" y="53342"/>
                  </a:lnTo>
                  <a:lnTo>
                    <a:pt x="130136" y="50693"/>
                  </a:lnTo>
                  <a:lnTo>
                    <a:pt x="130136" y="50693"/>
                  </a:lnTo>
                  <a:lnTo>
                    <a:pt x="132785" y="50693"/>
                  </a:lnTo>
                  <a:lnTo>
                    <a:pt x="132785" y="48043"/>
                  </a:lnTo>
                  <a:lnTo>
                    <a:pt x="138085" y="45394"/>
                  </a:lnTo>
                  <a:lnTo>
                    <a:pt x="138085" y="42744"/>
                  </a:lnTo>
                  <a:lnTo>
                    <a:pt x="132785" y="40094"/>
                  </a:lnTo>
                  <a:lnTo>
                    <a:pt x="130136" y="37444"/>
                  </a:lnTo>
                  <a:lnTo>
                    <a:pt x="130136" y="32145"/>
                  </a:lnTo>
                  <a:lnTo>
                    <a:pt x="130136" y="32145"/>
                  </a:lnTo>
                  <a:lnTo>
                    <a:pt x="127486" y="32145"/>
                  </a:lnTo>
                  <a:lnTo>
                    <a:pt x="124836" y="29496"/>
                  </a:lnTo>
                  <a:lnTo>
                    <a:pt x="122186" y="21546"/>
                  </a:lnTo>
                  <a:lnTo>
                    <a:pt x="116887" y="21546"/>
                  </a:lnTo>
                  <a:lnTo>
                    <a:pt x="114238" y="18896"/>
                  </a:lnTo>
                  <a:lnTo>
                    <a:pt x="114238" y="16247"/>
                  </a:lnTo>
                  <a:lnTo>
                    <a:pt x="111587" y="13597"/>
                  </a:lnTo>
                  <a:lnTo>
                    <a:pt x="103639" y="8297"/>
                  </a:lnTo>
                  <a:lnTo>
                    <a:pt x="103639" y="5648"/>
                  </a:lnTo>
                  <a:lnTo>
                    <a:pt x="98339" y="349"/>
                  </a:lnTo>
                  <a:lnTo>
                    <a:pt x="16199" y="90439"/>
                  </a:lnTo>
                  <a:lnTo>
                    <a:pt x="300" y="140782"/>
                  </a:lnTo>
                  <a:lnTo>
                    <a:pt x="8249" y="138133"/>
                  </a:lnTo>
                  <a:lnTo>
                    <a:pt x="13549" y="140782"/>
                  </a:lnTo>
                  <a:lnTo>
                    <a:pt x="18848" y="138133"/>
                  </a:lnTo>
                  <a:lnTo>
                    <a:pt x="24147" y="143432"/>
                  </a:lnTo>
                  <a:lnTo>
                    <a:pt x="26798" y="140782"/>
                  </a:lnTo>
                  <a:lnTo>
                    <a:pt x="29447" y="138133"/>
                  </a:lnTo>
                  <a:lnTo>
                    <a:pt x="34746" y="143432"/>
                  </a:lnTo>
                  <a:lnTo>
                    <a:pt x="34746" y="146082"/>
                  </a:lnTo>
                  <a:lnTo>
                    <a:pt x="40046" y="148732"/>
                  </a:lnTo>
                  <a:lnTo>
                    <a:pt x="42696" y="154031"/>
                  </a:lnTo>
                  <a:lnTo>
                    <a:pt x="50644" y="159330"/>
                  </a:lnTo>
                  <a:lnTo>
                    <a:pt x="50644" y="161981"/>
                  </a:lnTo>
                  <a:lnTo>
                    <a:pt x="53294" y="161981"/>
                  </a:lnTo>
                  <a:lnTo>
                    <a:pt x="53294" y="164630"/>
                  </a:lnTo>
                  <a:lnTo>
                    <a:pt x="55944" y="161981"/>
                  </a:lnTo>
                  <a:lnTo>
                    <a:pt x="58594" y="164630"/>
                  </a:lnTo>
                  <a:lnTo>
                    <a:pt x="69193" y="164630"/>
                  </a:lnTo>
                  <a:lnTo>
                    <a:pt x="69193" y="167280"/>
                  </a:lnTo>
                  <a:lnTo>
                    <a:pt x="74492" y="169929"/>
                  </a:lnTo>
                  <a:lnTo>
                    <a:pt x="87741" y="175229"/>
                  </a:lnTo>
                  <a:lnTo>
                    <a:pt x="93040" y="177879"/>
                  </a:lnTo>
                  <a:lnTo>
                    <a:pt x="98339" y="177879"/>
                  </a:lnTo>
                  <a:lnTo>
                    <a:pt x="100989" y="183178"/>
                  </a:lnTo>
                  <a:lnTo>
                    <a:pt x="103639" y="183178"/>
                  </a:lnTo>
                  <a:lnTo>
                    <a:pt x="106288" y="188477"/>
                  </a:lnTo>
                  <a:lnTo>
                    <a:pt x="106288" y="188477"/>
                  </a:lnTo>
                  <a:lnTo>
                    <a:pt x="108938" y="191127"/>
                  </a:lnTo>
                  <a:lnTo>
                    <a:pt x="111587" y="193777"/>
                  </a:lnTo>
                  <a:lnTo>
                    <a:pt x="108938" y="196426"/>
                  </a:lnTo>
                  <a:lnTo>
                    <a:pt x="108938" y="199076"/>
                  </a:lnTo>
                  <a:lnTo>
                    <a:pt x="111587" y="204375"/>
                  </a:lnTo>
                  <a:lnTo>
                    <a:pt x="119537" y="204375"/>
                  </a:lnTo>
                  <a:lnTo>
                    <a:pt x="122186" y="209675"/>
                  </a:lnTo>
                  <a:lnTo>
                    <a:pt x="130136" y="212324"/>
                  </a:lnTo>
                  <a:lnTo>
                    <a:pt x="130136" y="209675"/>
                  </a:lnTo>
                  <a:lnTo>
                    <a:pt x="132785" y="209675"/>
                  </a:lnTo>
                  <a:lnTo>
                    <a:pt x="140734" y="217623"/>
                  </a:lnTo>
                  <a:lnTo>
                    <a:pt x="140734" y="220274"/>
                  </a:lnTo>
                  <a:lnTo>
                    <a:pt x="143384" y="220274"/>
                  </a:lnTo>
                  <a:lnTo>
                    <a:pt x="143384" y="222923"/>
                  </a:lnTo>
                  <a:lnTo>
                    <a:pt x="146034" y="220274"/>
                  </a:lnTo>
                  <a:lnTo>
                    <a:pt x="151333" y="222923"/>
                  </a:lnTo>
                  <a:lnTo>
                    <a:pt x="151333" y="220274"/>
                  </a:lnTo>
                  <a:lnTo>
                    <a:pt x="156632" y="222923"/>
                  </a:lnTo>
                  <a:lnTo>
                    <a:pt x="156632" y="225573"/>
                  </a:lnTo>
                  <a:lnTo>
                    <a:pt x="164582" y="230872"/>
                  </a:lnTo>
                  <a:lnTo>
                    <a:pt x="164582" y="230872"/>
                  </a:lnTo>
                  <a:lnTo>
                    <a:pt x="167231" y="228223"/>
                  </a:lnTo>
                  <a:lnTo>
                    <a:pt x="172531" y="228223"/>
                  </a:lnTo>
                  <a:lnTo>
                    <a:pt x="175181" y="225573"/>
                  </a:lnTo>
                  <a:lnTo>
                    <a:pt x="180480" y="228223"/>
                  </a:lnTo>
                  <a:lnTo>
                    <a:pt x="188429" y="228223"/>
                  </a:lnTo>
                  <a:lnTo>
                    <a:pt x="199027" y="230872"/>
                  </a:lnTo>
                  <a:lnTo>
                    <a:pt x="206977" y="230872"/>
                  </a:lnTo>
                  <a:lnTo>
                    <a:pt x="209627" y="236172"/>
                  </a:lnTo>
                  <a:lnTo>
                    <a:pt x="214926" y="236172"/>
                  </a:lnTo>
                  <a:lnTo>
                    <a:pt x="222875" y="24147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48" name="Freeform: Shape 47">
              <a:extLst>
                <a:ext uri="{FF2B5EF4-FFF2-40B4-BE49-F238E27FC236}">
                  <a16:creationId xmlns:a16="http://schemas.microsoft.com/office/drawing/2014/main" id="{E435E9B1-3488-2EED-5F32-89DDF898622F}"/>
                </a:ext>
              </a:extLst>
            </p:cNvPr>
            <p:cNvSpPr/>
            <p:nvPr/>
          </p:nvSpPr>
          <p:spPr>
            <a:xfrm flipV="1">
              <a:off x="5235141" y="2713097"/>
              <a:ext cx="280864" cy="177530"/>
            </a:xfrm>
            <a:custGeom>
              <a:avLst/>
              <a:gdLst>
                <a:gd name="connsiteX0" fmla="*/ 13542 w 280864"/>
                <a:gd name="connsiteY0" fmla="*/ 167193 h 177530"/>
                <a:gd name="connsiteX1" fmla="*/ 183126 w 280864"/>
                <a:gd name="connsiteY1" fmla="*/ 167193 h 177530"/>
                <a:gd name="connsiteX2" fmla="*/ 183126 w 280864"/>
                <a:gd name="connsiteY2" fmla="*/ 177792 h 177530"/>
                <a:gd name="connsiteX3" fmla="*/ 220222 w 280864"/>
                <a:gd name="connsiteY3" fmla="*/ 177792 h 177530"/>
                <a:gd name="connsiteX4" fmla="*/ 220222 w 280864"/>
                <a:gd name="connsiteY4" fmla="*/ 172492 h 177530"/>
                <a:gd name="connsiteX5" fmla="*/ 220222 w 280864"/>
                <a:gd name="connsiteY5" fmla="*/ 167193 h 177530"/>
                <a:gd name="connsiteX6" fmla="*/ 254668 w 280864"/>
                <a:gd name="connsiteY6" fmla="*/ 167193 h 177530"/>
                <a:gd name="connsiteX7" fmla="*/ 254668 w 280864"/>
                <a:gd name="connsiteY7" fmla="*/ 164543 h 177530"/>
                <a:gd name="connsiteX8" fmla="*/ 252019 w 280864"/>
                <a:gd name="connsiteY8" fmla="*/ 159243 h 177530"/>
                <a:gd name="connsiteX9" fmla="*/ 249369 w 280864"/>
                <a:gd name="connsiteY9" fmla="*/ 159243 h 177530"/>
                <a:gd name="connsiteX10" fmla="*/ 252019 w 280864"/>
                <a:gd name="connsiteY10" fmla="*/ 151295 h 177530"/>
                <a:gd name="connsiteX11" fmla="*/ 249369 w 280864"/>
                <a:gd name="connsiteY11" fmla="*/ 148645 h 177530"/>
                <a:gd name="connsiteX12" fmla="*/ 249369 w 280864"/>
                <a:gd name="connsiteY12" fmla="*/ 138046 h 177530"/>
                <a:gd name="connsiteX13" fmla="*/ 246719 w 280864"/>
                <a:gd name="connsiteY13" fmla="*/ 135397 h 177530"/>
                <a:gd name="connsiteX14" fmla="*/ 244069 w 280864"/>
                <a:gd name="connsiteY14" fmla="*/ 132747 h 177530"/>
                <a:gd name="connsiteX15" fmla="*/ 244069 w 280864"/>
                <a:gd name="connsiteY15" fmla="*/ 130097 h 177530"/>
                <a:gd name="connsiteX16" fmla="*/ 241420 w 280864"/>
                <a:gd name="connsiteY16" fmla="*/ 127447 h 177530"/>
                <a:gd name="connsiteX17" fmla="*/ 238770 w 280864"/>
                <a:gd name="connsiteY17" fmla="*/ 124798 h 177530"/>
                <a:gd name="connsiteX18" fmla="*/ 236121 w 280864"/>
                <a:gd name="connsiteY18" fmla="*/ 119499 h 177530"/>
                <a:gd name="connsiteX19" fmla="*/ 236121 w 280864"/>
                <a:gd name="connsiteY19" fmla="*/ 114199 h 177530"/>
                <a:gd name="connsiteX20" fmla="*/ 238770 w 280864"/>
                <a:gd name="connsiteY20" fmla="*/ 111549 h 177530"/>
                <a:gd name="connsiteX21" fmla="*/ 238770 w 280864"/>
                <a:gd name="connsiteY21" fmla="*/ 108900 h 177530"/>
                <a:gd name="connsiteX22" fmla="*/ 241420 w 280864"/>
                <a:gd name="connsiteY22" fmla="*/ 108900 h 177530"/>
                <a:gd name="connsiteX23" fmla="*/ 241420 w 280864"/>
                <a:gd name="connsiteY23" fmla="*/ 100950 h 177530"/>
                <a:gd name="connsiteX24" fmla="*/ 238770 w 280864"/>
                <a:gd name="connsiteY24" fmla="*/ 98301 h 177530"/>
                <a:gd name="connsiteX25" fmla="*/ 241420 w 280864"/>
                <a:gd name="connsiteY25" fmla="*/ 95651 h 177530"/>
                <a:gd name="connsiteX26" fmla="*/ 238770 w 280864"/>
                <a:gd name="connsiteY26" fmla="*/ 93001 h 177530"/>
                <a:gd name="connsiteX27" fmla="*/ 241420 w 280864"/>
                <a:gd name="connsiteY27" fmla="*/ 85052 h 177530"/>
                <a:gd name="connsiteX28" fmla="*/ 246719 w 280864"/>
                <a:gd name="connsiteY28" fmla="*/ 82402 h 177530"/>
                <a:gd name="connsiteX29" fmla="*/ 244069 w 280864"/>
                <a:gd name="connsiteY29" fmla="*/ 79753 h 177530"/>
                <a:gd name="connsiteX30" fmla="*/ 238770 w 280864"/>
                <a:gd name="connsiteY30" fmla="*/ 79753 h 177530"/>
                <a:gd name="connsiteX31" fmla="*/ 238770 w 280864"/>
                <a:gd name="connsiteY31" fmla="*/ 77103 h 177530"/>
                <a:gd name="connsiteX32" fmla="*/ 244069 w 280864"/>
                <a:gd name="connsiteY32" fmla="*/ 74454 h 177530"/>
                <a:gd name="connsiteX33" fmla="*/ 244069 w 280864"/>
                <a:gd name="connsiteY33" fmla="*/ 71803 h 177530"/>
                <a:gd name="connsiteX34" fmla="*/ 246719 w 280864"/>
                <a:gd name="connsiteY34" fmla="*/ 71803 h 177530"/>
                <a:gd name="connsiteX35" fmla="*/ 246719 w 280864"/>
                <a:gd name="connsiteY35" fmla="*/ 69154 h 177530"/>
                <a:gd name="connsiteX36" fmla="*/ 249369 w 280864"/>
                <a:gd name="connsiteY36" fmla="*/ 69154 h 177530"/>
                <a:gd name="connsiteX37" fmla="*/ 249369 w 280864"/>
                <a:gd name="connsiteY37" fmla="*/ 63855 h 177530"/>
                <a:gd name="connsiteX38" fmla="*/ 252019 w 280864"/>
                <a:gd name="connsiteY38" fmla="*/ 61205 h 177530"/>
                <a:gd name="connsiteX39" fmla="*/ 252019 w 280864"/>
                <a:gd name="connsiteY39" fmla="*/ 58555 h 177530"/>
                <a:gd name="connsiteX40" fmla="*/ 254668 w 280864"/>
                <a:gd name="connsiteY40" fmla="*/ 55905 h 177530"/>
                <a:gd name="connsiteX41" fmla="*/ 252019 w 280864"/>
                <a:gd name="connsiteY41" fmla="*/ 55905 h 177530"/>
                <a:gd name="connsiteX42" fmla="*/ 252019 w 280864"/>
                <a:gd name="connsiteY42" fmla="*/ 55905 h 177530"/>
                <a:gd name="connsiteX43" fmla="*/ 254668 w 280864"/>
                <a:gd name="connsiteY43" fmla="*/ 53256 h 177530"/>
                <a:gd name="connsiteX44" fmla="*/ 259967 w 280864"/>
                <a:gd name="connsiteY44" fmla="*/ 50606 h 177530"/>
                <a:gd name="connsiteX45" fmla="*/ 265267 w 280864"/>
                <a:gd name="connsiteY45" fmla="*/ 53256 h 177530"/>
                <a:gd name="connsiteX46" fmla="*/ 267917 w 280864"/>
                <a:gd name="connsiteY46" fmla="*/ 50606 h 177530"/>
                <a:gd name="connsiteX47" fmla="*/ 267917 w 280864"/>
                <a:gd name="connsiteY47" fmla="*/ 42657 h 177530"/>
                <a:gd name="connsiteX48" fmla="*/ 270566 w 280864"/>
                <a:gd name="connsiteY48" fmla="*/ 40007 h 177530"/>
                <a:gd name="connsiteX49" fmla="*/ 270566 w 280864"/>
                <a:gd name="connsiteY49" fmla="*/ 40007 h 177530"/>
                <a:gd name="connsiteX50" fmla="*/ 273216 w 280864"/>
                <a:gd name="connsiteY50" fmla="*/ 37358 h 177530"/>
                <a:gd name="connsiteX51" fmla="*/ 273216 w 280864"/>
                <a:gd name="connsiteY51" fmla="*/ 34708 h 177530"/>
                <a:gd name="connsiteX52" fmla="*/ 270566 w 280864"/>
                <a:gd name="connsiteY52" fmla="*/ 32058 h 177530"/>
                <a:gd name="connsiteX53" fmla="*/ 281165 w 280864"/>
                <a:gd name="connsiteY53" fmla="*/ 26758 h 177530"/>
                <a:gd name="connsiteX54" fmla="*/ 278515 w 280864"/>
                <a:gd name="connsiteY54" fmla="*/ 24109 h 177530"/>
                <a:gd name="connsiteX55" fmla="*/ 273216 w 280864"/>
                <a:gd name="connsiteY55" fmla="*/ 21459 h 177530"/>
                <a:gd name="connsiteX56" fmla="*/ 273216 w 280864"/>
                <a:gd name="connsiteY56" fmla="*/ 18810 h 177530"/>
                <a:gd name="connsiteX57" fmla="*/ 267917 w 280864"/>
                <a:gd name="connsiteY57" fmla="*/ 16160 h 177530"/>
                <a:gd name="connsiteX58" fmla="*/ 270566 w 280864"/>
                <a:gd name="connsiteY58" fmla="*/ 13510 h 177530"/>
                <a:gd name="connsiteX59" fmla="*/ 267917 w 280864"/>
                <a:gd name="connsiteY59" fmla="*/ 10860 h 177530"/>
                <a:gd name="connsiteX60" fmla="*/ 267917 w 280864"/>
                <a:gd name="connsiteY60" fmla="*/ 5561 h 177530"/>
                <a:gd name="connsiteX61" fmla="*/ 270566 w 280864"/>
                <a:gd name="connsiteY61" fmla="*/ 5561 h 177530"/>
                <a:gd name="connsiteX62" fmla="*/ 267917 w 280864"/>
                <a:gd name="connsiteY62" fmla="*/ 262 h 177530"/>
                <a:gd name="connsiteX63" fmla="*/ 267917 w 280864"/>
                <a:gd name="connsiteY63" fmla="*/ 262 h 177530"/>
                <a:gd name="connsiteX64" fmla="*/ 124833 w 280864"/>
                <a:gd name="connsiteY64" fmla="*/ 262 h 177530"/>
                <a:gd name="connsiteX65" fmla="*/ 116884 w 280864"/>
                <a:gd name="connsiteY65" fmla="*/ 5561 h 177530"/>
                <a:gd name="connsiteX66" fmla="*/ 111584 w 280864"/>
                <a:gd name="connsiteY66" fmla="*/ 10860 h 177530"/>
                <a:gd name="connsiteX67" fmla="*/ 108935 w 280864"/>
                <a:gd name="connsiteY67" fmla="*/ 10860 h 177530"/>
                <a:gd name="connsiteX68" fmla="*/ 106285 w 280864"/>
                <a:gd name="connsiteY68" fmla="*/ 13510 h 177530"/>
                <a:gd name="connsiteX69" fmla="*/ 106285 w 280864"/>
                <a:gd name="connsiteY69" fmla="*/ 16160 h 177530"/>
                <a:gd name="connsiteX70" fmla="*/ 103635 w 280864"/>
                <a:gd name="connsiteY70" fmla="*/ 18810 h 177530"/>
                <a:gd name="connsiteX71" fmla="*/ 103635 w 280864"/>
                <a:gd name="connsiteY71" fmla="*/ 24109 h 177530"/>
                <a:gd name="connsiteX72" fmla="*/ 106285 w 280864"/>
                <a:gd name="connsiteY72" fmla="*/ 29409 h 177530"/>
                <a:gd name="connsiteX73" fmla="*/ 106285 w 280864"/>
                <a:gd name="connsiteY73" fmla="*/ 34708 h 177530"/>
                <a:gd name="connsiteX74" fmla="*/ 98335 w 280864"/>
                <a:gd name="connsiteY74" fmla="*/ 34708 h 177530"/>
                <a:gd name="connsiteX75" fmla="*/ 93036 w 280864"/>
                <a:gd name="connsiteY75" fmla="*/ 40007 h 177530"/>
                <a:gd name="connsiteX76" fmla="*/ 90387 w 280864"/>
                <a:gd name="connsiteY76" fmla="*/ 42657 h 177530"/>
                <a:gd name="connsiteX77" fmla="*/ 90387 w 280864"/>
                <a:gd name="connsiteY77" fmla="*/ 45307 h 177530"/>
                <a:gd name="connsiteX78" fmla="*/ 82437 w 280864"/>
                <a:gd name="connsiteY78" fmla="*/ 47957 h 177530"/>
                <a:gd name="connsiteX79" fmla="*/ 82437 w 280864"/>
                <a:gd name="connsiteY79" fmla="*/ 50606 h 177530"/>
                <a:gd name="connsiteX80" fmla="*/ 85087 w 280864"/>
                <a:gd name="connsiteY80" fmla="*/ 50606 h 177530"/>
                <a:gd name="connsiteX81" fmla="*/ 82437 w 280864"/>
                <a:gd name="connsiteY81" fmla="*/ 55905 h 177530"/>
                <a:gd name="connsiteX82" fmla="*/ 85087 w 280864"/>
                <a:gd name="connsiteY82" fmla="*/ 58555 h 177530"/>
                <a:gd name="connsiteX83" fmla="*/ 79788 w 280864"/>
                <a:gd name="connsiteY83" fmla="*/ 71803 h 177530"/>
                <a:gd name="connsiteX84" fmla="*/ 82437 w 280864"/>
                <a:gd name="connsiteY84" fmla="*/ 77103 h 177530"/>
                <a:gd name="connsiteX85" fmla="*/ 82437 w 280864"/>
                <a:gd name="connsiteY85" fmla="*/ 77103 h 177530"/>
                <a:gd name="connsiteX86" fmla="*/ 85087 w 280864"/>
                <a:gd name="connsiteY86" fmla="*/ 77103 h 177530"/>
                <a:gd name="connsiteX87" fmla="*/ 87737 w 280864"/>
                <a:gd name="connsiteY87" fmla="*/ 79753 h 177530"/>
                <a:gd name="connsiteX88" fmla="*/ 85087 w 280864"/>
                <a:gd name="connsiteY88" fmla="*/ 82402 h 177530"/>
                <a:gd name="connsiteX89" fmla="*/ 85087 w 280864"/>
                <a:gd name="connsiteY89" fmla="*/ 82402 h 177530"/>
                <a:gd name="connsiteX90" fmla="*/ 85087 w 280864"/>
                <a:gd name="connsiteY90" fmla="*/ 87702 h 177530"/>
                <a:gd name="connsiteX91" fmla="*/ 87737 w 280864"/>
                <a:gd name="connsiteY91" fmla="*/ 90352 h 177530"/>
                <a:gd name="connsiteX92" fmla="*/ 85087 w 280864"/>
                <a:gd name="connsiteY92" fmla="*/ 90352 h 177530"/>
                <a:gd name="connsiteX93" fmla="*/ 82437 w 280864"/>
                <a:gd name="connsiteY93" fmla="*/ 90352 h 177530"/>
                <a:gd name="connsiteX94" fmla="*/ 79788 w 280864"/>
                <a:gd name="connsiteY94" fmla="*/ 98301 h 177530"/>
                <a:gd name="connsiteX95" fmla="*/ 77138 w 280864"/>
                <a:gd name="connsiteY95" fmla="*/ 95651 h 177530"/>
                <a:gd name="connsiteX96" fmla="*/ 77138 w 280864"/>
                <a:gd name="connsiteY96" fmla="*/ 98301 h 177530"/>
                <a:gd name="connsiteX97" fmla="*/ 74489 w 280864"/>
                <a:gd name="connsiteY97" fmla="*/ 103601 h 177530"/>
                <a:gd name="connsiteX98" fmla="*/ 69189 w 280864"/>
                <a:gd name="connsiteY98" fmla="*/ 103601 h 177530"/>
                <a:gd name="connsiteX99" fmla="*/ 69189 w 280864"/>
                <a:gd name="connsiteY99" fmla="*/ 103601 h 177530"/>
                <a:gd name="connsiteX100" fmla="*/ 61240 w 280864"/>
                <a:gd name="connsiteY100" fmla="*/ 100950 h 177530"/>
                <a:gd name="connsiteX101" fmla="*/ 55940 w 280864"/>
                <a:gd name="connsiteY101" fmla="*/ 103601 h 177530"/>
                <a:gd name="connsiteX102" fmla="*/ 50641 w 280864"/>
                <a:gd name="connsiteY102" fmla="*/ 106250 h 177530"/>
                <a:gd name="connsiteX103" fmla="*/ 45342 w 280864"/>
                <a:gd name="connsiteY103" fmla="*/ 108900 h 177530"/>
                <a:gd name="connsiteX104" fmla="*/ 42692 w 280864"/>
                <a:gd name="connsiteY104" fmla="*/ 108900 h 177530"/>
                <a:gd name="connsiteX105" fmla="*/ 37393 w 280864"/>
                <a:gd name="connsiteY105" fmla="*/ 106250 h 177530"/>
                <a:gd name="connsiteX106" fmla="*/ 34743 w 280864"/>
                <a:gd name="connsiteY106" fmla="*/ 106250 h 177530"/>
                <a:gd name="connsiteX107" fmla="*/ 32094 w 280864"/>
                <a:gd name="connsiteY107" fmla="*/ 108900 h 177530"/>
                <a:gd name="connsiteX108" fmla="*/ 29444 w 280864"/>
                <a:gd name="connsiteY108" fmla="*/ 108900 h 177530"/>
                <a:gd name="connsiteX109" fmla="*/ 29444 w 280864"/>
                <a:gd name="connsiteY109" fmla="*/ 111549 h 177530"/>
                <a:gd name="connsiteX110" fmla="*/ 26793 w 280864"/>
                <a:gd name="connsiteY110" fmla="*/ 116848 h 177530"/>
                <a:gd name="connsiteX111" fmla="*/ 18846 w 280864"/>
                <a:gd name="connsiteY111" fmla="*/ 122148 h 177530"/>
                <a:gd name="connsiteX112" fmla="*/ 16194 w 280864"/>
                <a:gd name="connsiteY112" fmla="*/ 127447 h 177530"/>
                <a:gd name="connsiteX113" fmla="*/ 13542 w 280864"/>
                <a:gd name="connsiteY113" fmla="*/ 127447 h 177530"/>
                <a:gd name="connsiteX114" fmla="*/ 8247 w 280864"/>
                <a:gd name="connsiteY114" fmla="*/ 130097 h 177530"/>
                <a:gd name="connsiteX115" fmla="*/ 5595 w 280864"/>
                <a:gd name="connsiteY115" fmla="*/ 135397 h 177530"/>
                <a:gd name="connsiteX116" fmla="*/ 2943 w 280864"/>
                <a:gd name="connsiteY116" fmla="*/ 143345 h 177530"/>
                <a:gd name="connsiteX117" fmla="*/ 5595 w 280864"/>
                <a:gd name="connsiteY117" fmla="*/ 151295 h 177530"/>
                <a:gd name="connsiteX118" fmla="*/ 5595 w 280864"/>
                <a:gd name="connsiteY118" fmla="*/ 151295 h 177530"/>
                <a:gd name="connsiteX119" fmla="*/ 8247 w 280864"/>
                <a:gd name="connsiteY119" fmla="*/ 153944 h 177530"/>
                <a:gd name="connsiteX120" fmla="*/ 10899 w 280864"/>
                <a:gd name="connsiteY120" fmla="*/ 159243 h 177530"/>
                <a:gd name="connsiteX121" fmla="*/ 10899 w 280864"/>
                <a:gd name="connsiteY121" fmla="*/ 161894 h 177530"/>
                <a:gd name="connsiteX122" fmla="*/ 5595 w 280864"/>
                <a:gd name="connsiteY122" fmla="*/ 164543 h 177530"/>
                <a:gd name="connsiteX123" fmla="*/ 2943 w 280864"/>
                <a:gd name="connsiteY123" fmla="*/ 164543 h 177530"/>
                <a:gd name="connsiteX124" fmla="*/ 2943 w 280864"/>
                <a:gd name="connsiteY124" fmla="*/ 164543 h 177530"/>
                <a:gd name="connsiteX125" fmla="*/ 300 w 280864"/>
                <a:gd name="connsiteY125" fmla="*/ 167193 h 177530"/>
                <a:gd name="connsiteX126" fmla="*/ 13542 w 280864"/>
                <a:gd name="connsiteY126" fmla="*/ 167193 h 17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80864" h="177530">
                  <a:moveTo>
                    <a:pt x="13542" y="167193"/>
                  </a:moveTo>
                  <a:lnTo>
                    <a:pt x="183126" y="167193"/>
                  </a:lnTo>
                  <a:lnTo>
                    <a:pt x="183126" y="177792"/>
                  </a:lnTo>
                  <a:lnTo>
                    <a:pt x="220222" y="177792"/>
                  </a:lnTo>
                  <a:lnTo>
                    <a:pt x="220222" y="172492"/>
                  </a:lnTo>
                  <a:lnTo>
                    <a:pt x="220222" y="167193"/>
                  </a:lnTo>
                  <a:lnTo>
                    <a:pt x="254668" y="167193"/>
                  </a:lnTo>
                  <a:lnTo>
                    <a:pt x="254668" y="164543"/>
                  </a:lnTo>
                  <a:lnTo>
                    <a:pt x="252019" y="159243"/>
                  </a:lnTo>
                  <a:lnTo>
                    <a:pt x="249369" y="159243"/>
                  </a:lnTo>
                  <a:lnTo>
                    <a:pt x="252019" y="151295"/>
                  </a:lnTo>
                  <a:lnTo>
                    <a:pt x="249369" y="148645"/>
                  </a:lnTo>
                  <a:lnTo>
                    <a:pt x="249369" y="138046"/>
                  </a:lnTo>
                  <a:lnTo>
                    <a:pt x="246719" y="135397"/>
                  </a:lnTo>
                  <a:lnTo>
                    <a:pt x="244069" y="132747"/>
                  </a:lnTo>
                  <a:lnTo>
                    <a:pt x="244069" y="130097"/>
                  </a:lnTo>
                  <a:lnTo>
                    <a:pt x="241420" y="127447"/>
                  </a:lnTo>
                  <a:lnTo>
                    <a:pt x="238770" y="124798"/>
                  </a:lnTo>
                  <a:lnTo>
                    <a:pt x="236121" y="119499"/>
                  </a:lnTo>
                  <a:lnTo>
                    <a:pt x="236121" y="114199"/>
                  </a:lnTo>
                  <a:lnTo>
                    <a:pt x="238770" y="111549"/>
                  </a:lnTo>
                  <a:lnTo>
                    <a:pt x="238770" y="108900"/>
                  </a:lnTo>
                  <a:lnTo>
                    <a:pt x="241420" y="108900"/>
                  </a:lnTo>
                  <a:lnTo>
                    <a:pt x="241420" y="100950"/>
                  </a:lnTo>
                  <a:lnTo>
                    <a:pt x="238770" y="98301"/>
                  </a:lnTo>
                  <a:lnTo>
                    <a:pt x="241420" y="95651"/>
                  </a:lnTo>
                  <a:lnTo>
                    <a:pt x="238770" y="93001"/>
                  </a:lnTo>
                  <a:lnTo>
                    <a:pt x="241420" y="85052"/>
                  </a:lnTo>
                  <a:lnTo>
                    <a:pt x="246719" y="82402"/>
                  </a:lnTo>
                  <a:lnTo>
                    <a:pt x="244069" y="79753"/>
                  </a:lnTo>
                  <a:lnTo>
                    <a:pt x="238770" y="79753"/>
                  </a:lnTo>
                  <a:lnTo>
                    <a:pt x="238770" y="77103"/>
                  </a:lnTo>
                  <a:lnTo>
                    <a:pt x="244069" y="74454"/>
                  </a:lnTo>
                  <a:lnTo>
                    <a:pt x="244069" y="71803"/>
                  </a:lnTo>
                  <a:lnTo>
                    <a:pt x="246719" y="71803"/>
                  </a:lnTo>
                  <a:lnTo>
                    <a:pt x="246719" y="69154"/>
                  </a:lnTo>
                  <a:lnTo>
                    <a:pt x="249369" y="69154"/>
                  </a:lnTo>
                  <a:lnTo>
                    <a:pt x="249369" y="63855"/>
                  </a:lnTo>
                  <a:lnTo>
                    <a:pt x="252019" y="61205"/>
                  </a:lnTo>
                  <a:lnTo>
                    <a:pt x="252019" y="58555"/>
                  </a:lnTo>
                  <a:lnTo>
                    <a:pt x="254668" y="55905"/>
                  </a:lnTo>
                  <a:lnTo>
                    <a:pt x="252019" y="55905"/>
                  </a:lnTo>
                  <a:lnTo>
                    <a:pt x="252019" y="55905"/>
                  </a:lnTo>
                  <a:lnTo>
                    <a:pt x="254668" y="53256"/>
                  </a:lnTo>
                  <a:lnTo>
                    <a:pt x="259967" y="50606"/>
                  </a:lnTo>
                  <a:lnTo>
                    <a:pt x="265267" y="53256"/>
                  </a:lnTo>
                  <a:lnTo>
                    <a:pt x="267917" y="50606"/>
                  </a:lnTo>
                  <a:lnTo>
                    <a:pt x="267917" y="42657"/>
                  </a:lnTo>
                  <a:lnTo>
                    <a:pt x="270566" y="40007"/>
                  </a:lnTo>
                  <a:lnTo>
                    <a:pt x="270566" y="40007"/>
                  </a:lnTo>
                  <a:lnTo>
                    <a:pt x="273216" y="37358"/>
                  </a:lnTo>
                  <a:lnTo>
                    <a:pt x="273216" y="34708"/>
                  </a:lnTo>
                  <a:lnTo>
                    <a:pt x="270566" y="32058"/>
                  </a:lnTo>
                  <a:lnTo>
                    <a:pt x="281165" y="26758"/>
                  </a:lnTo>
                  <a:lnTo>
                    <a:pt x="278515" y="24109"/>
                  </a:lnTo>
                  <a:lnTo>
                    <a:pt x="273216" y="21459"/>
                  </a:lnTo>
                  <a:lnTo>
                    <a:pt x="273216" y="18810"/>
                  </a:lnTo>
                  <a:lnTo>
                    <a:pt x="267917" y="16160"/>
                  </a:lnTo>
                  <a:lnTo>
                    <a:pt x="270566" y="13510"/>
                  </a:lnTo>
                  <a:lnTo>
                    <a:pt x="267917" y="10860"/>
                  </a:lnTo>
                  <a:lnTo>
                    <a:pt x="267917" y="5561"/>
                  </a:lnTo>
                  <a:lnTo>
                    <a:pt x="270566" y="5561"/>
                  </a:lnTo>
                  <a:lnTo>
                    <a:pt x="267917" y="262"/>
                  </a:lnTo>
                  <a:lnTo>
                    <a:pt x="267917" y="262"/>
                  </a:lnTo>
                  <a:lnTo>
                    <a:pt x="124833" y="262"/>
                  </a:lnTo>
                  <a:lnTo>
                    <a:pt x="116884" y="5561"/>
                  </a:lnTo>
                  <a:lnTo>
                    <a:pt x="111584" y="10860"/>
                  </a:lnTo>
                  <a:lnTo>
                    <a:pt x="108935" y="10860"/>
                  </a:lnTo>
                  <a:lnTo>
                    <a:pt x="106285" y="13510"/>
                  </a:lnTo>
                  <a:lnTo>
                    <a:pt x="106285" y="16160"/>
                  </a:lnTo>
                  <a:lnTo>
                    <a:pt x="103635" y="18810"/>
                  </a:lnTo>
                  <a:lnTo>
                    <a:pt x="103635" y="24109"/>
                  </a:lnTo>
                  <a:lnTo>
                    <a:pt x="106285" y="29409"/>
                  </a:lnTo>
                  <a:lnTo>
                    <a:pt x="106285" y="34708"/>
                  </a:lnTo>
                  <a:lnTo>
                    <a:pt x="98335" y="34708"/>
                  </a:lnTo>
                  <a:lnTo>
                    <a:pt x="93036" y="40007"/>
                  </a:lnTo>
                  <a:lnTo>
                    <a:pt x="90387" y="42657"/>
                  </a:lnTo>
                  <a:lnTo>
                    <a:pt x="90387" y="45307"/>
                  </a:lnTo>
                  <a:lnTo>
                    <a:pt x="82437" y="47957"/>
                  </a:lnTo>
                  <a:lnTo>
                    <a:pt x="82437" y="50606"/>
                  </a:lnTo>
                  <a:lnTo>
                    <a:pt x="85087" y="50606"/>
                  </a:lnTo>
                  <a:lnTo>
                    <a:pt x="82437" y="55905"/>
                  </a:lnTo>
                  <a:lnTo>
                    <a:pt x="85087" y="58555"/>
                  </a:lnTo>
                  <a:lnTo>
                    <a:pt x="79788" y="71803"/>
                  </a:lnTo>
                  <a:lnTo>
                    <a:pt x="82437" y="77103"/>
                  </a:lnTo>
                  <a:lnTo>
                    <a:pt x="82437" y="77103"/>
                  </a:lnTo>
                  <a:lnTo>
                    <a:pt x="85087" y="77103"/>
                  </a:lnTo>
                  <a:lnTo>
                    <a:pt x="87737" y="79753"/>
                  </a:lnTo>
                  <a:lnTo>
                    <a:pt x="85087" y="82402"/>
                  </a:lnTo>
                  <a:lnTo>
                    <a:pt x="85087" y="82402"/>
                  </a:lnTo>
                  <a:lnTo>
                    <a:pt x="85087" y="87702"/>
                  </a:lnTo>
                  <a:lnTo>
                    <a:pt x="87737" y="90352"/>
                  </a:lnTo>
                  <a:lnTo>
                    <a:pt x="85087" y="90352"/>
                  </a:lnTo>
                  <a:lnTo>
                    <a:pt x="82437" y="90352"/>
                  </a:lnTo>
                  <a:lnTo>
                    <a:pt x="79788" y="98301"/>
                  </a:lnTo>
                  <a:lnTo>
                    <a:pt x="77138" y="95651"/>
                  </a:lnTo>
                  <a:lnTo>
                    <a:pt x="77138" y="98301"/>
                  </a:lnTo>
                  <a:lnTo>
                    <a:pt x="74489" y="103601"/>
                  </a:lnTo>
                  <a:lnTo>
                    <a:pt x="69189" y="103601"/>
                  </a:lnTo>
                  <a:lnTo>
                    <a:pt x="69189" y="103601"/>
                  </a:lnTo>
                  <a:lnTo>
                    <a:pt x="61240" y="100950"/>
                  </a:lnTo>
                  <a:lnTo>
                    <a:pt x="55940" y="103601"/>
                  </a:lnTo>
                  <a:lnTo>
                    <a:pt x="50641" y="106250"/>
                  </a:lnTo>
                  <a:lnTo>
                    <a:pt x="45342" y="108900"/>
                  </a:lnTo>
                  <a:lnTo>
                    <a:pt x="42692" y="108900"/>
                  </a:lnTo>
                  <a:lnTo>
                    <a:pt x="37393" y="106250"/>
                  </a:lnTo>
                  <a:lnTo>
                    <a:pt x="34743" y="106250"/>
                  </a:lnTo>
                  <a:lnTo>
                    <a:pt x="32094" y="108900"/>
                  </a:lnTo>
                  <a:lnTo>
                    <a:pt x="29444" y="108900"/>
                  </a:lnTo>
                  <a:lnTo>
                    <a:pt x="29444" y="111549"/>
                  </a:lnTo>
                  <a:lnTo>
                    <a:pt x="26793" y="116848"/>
                  </a:lnTo>
                  <a:lnTo>
                    <a:pt x="18846" y="122148"/>
                  </a:lnTo>
                  <a:lnTo>
                    <a:pt x="16194" y="127447"/>
                  </a:lnTo>
                  <a:lnTo>
                    <a:pt x="13542" y="127447"/>
                  </a:lnTo>
                  <a:lnTo>
                    <a:pt x="8247" y="130097"/>
                  </a:lnTo>
                  <a:lnTo>
                    <a:pt x="5595" y="135397"/>
                  </a:lnTo>
                  <a:lnTo>
                    <a:pt x="2943" y="143345"/>
                  </a:lnTo>
                  <a:lnTo>
                    <a:pt x="5595" y="151295"/>
                  </a:lnTo>
                  <a:lnTo>
                    <a:pt x="5595" y="151295"/>
                  </a:lnTo>
                  <a:lnTo>
                    <a:pt x="8247" y="153944"/>
                  </a:lnTo>
                  <a:lnTo>
                    <a:pt x="10899" y="159243"/>
                  </a:lnTo>
                  <a:lnTo>
                    <a:pt x="10899" y="161894"/>
                  </a:lnTo>
                  <a:lnTo>
                    <a:pt x="5595" y="164543"/>
                  </a:lnTo>
                  <a:lnTo>
                    <a:pt x="2943" y="164543"/>
                  </a:lnTo>
                  <a:lnTo>
                    <a:pt x="2943" y="164543"/>
                  </a:lnTo>
                  <a:lnTo>
                    <a:pt x="300" y="167193"/>
                  </a:lnTo>
                  <a:lnTo>
                    <a:pt x="13542" y="167193"/>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0" name="Freeform: Shape 49">
              <a:extLst>
                <a:ext uri="{FF2B5EF4-FFF2-40B4-BE49-F238E27FC236}">
                  <a16:creationId xmlns:a16="http://schemas.microsoft.com/office/drawing/2014/main" id="{6EF3EEBF-E347-3301-5D8D-896454EF4C40}"/>
                </a:ext>
              </a:extLst>
            </p:cNvPr>
            <p:cNvSpPr/>
            <p:nvPr/>
          </p:nvSpPr>
          <p:spPr>
            <a:xfrm flipV="1">
              <a:off x="5698835" y="2840283"/>
              <a:ext cx="360359" cy="204026"/>
            </a:xfrm>
            <a:custGeom>
              <a:avLst/>
              <a:gdLst>
                <a:gd name="connsiteX0" fmla="*/ 241422 w 360359"/>
                <a:gd name="connsiteY0" fmla="*/ 188424 h 204026"/>
                <a:gd name="connsiteX1" fmla="*/ 257321 w 360359"/>
                <a:gd name="connsiteY1" fmla="*/ 188424 h 204026"/>
                <a:gd name="connsiteX2" fmla="*/ 257321 w 360359"/>
                <a:gd name="connsiteY2" fmla="*/ 191074 h 204026"/>
                <a:gd name="connsiteX3" fmla="*/ 273219 w 360359"/>
                <a:gd name="connsiteY3" fmla="*/ 191074 h 204026"/>
                <a:gd name="connsiteX4" fmla="*/ 273219 w 360359"/>
                <a:gd name="connsiteY4" fmla="*/ 193724 h 204026"/>
                <a:gd name="connsiteX5" fmla="*/ 278519 w 360359"/>
                <a:gd name="connsiteY5" fmla="*/ 196374 h 204026"/>
                <a:gd name="connsiteX6" fmla="*/ 278519 w 360359"/>
                <a:gd name="connsiteY6" fmla="*/ 196374 h 204026"/>
                <a:gd name="connsiteX7" fmla="*/ 281168 w 360359"/>
                <a:gd name="connsiteY7" fmla="*/ 199023 h 204026"/>
                <a:gd name="connsiteX8" fmla="*/ 281168 w 360359"/>
                <a:gd name="connsiteY8" fmla="*/ 204322 h 204026"/>
                <a:gd name="connsiteX9" fmla="*/ 283818 w 360359"/>
                <a:gd name="connsiteY9" fmla="*/ 201673 h 204026"/>
                <a:gd name="connsiteX10" fmla="*/ 283818 w 360359"/>
                <a:gd name="connsiteY10" fmla="*/ 204322 h 204026"/>
                <a:gd name="connsiteX11" fmla="*/ 326213 w 360359"/>
                <a:gd name="connsiteY11" fmla="*/ 204322 h 204026"/>
                <a:gd name="connsiteX12" fmla="*/ 326213 w 360359"/>
                <a:gd name="connsiteY12" fmla="*/ 180475 h 204026"/>
                <a:gd name="connsiteX13" fmla="*/ 352710 w 360359"/>
                <a:gd name="connsiteY13" fmla="*/ 156628 h 204026"/>
                <a:gd name="connsiteX14" fmla="*/ 352710 w 360359"/>
                <a:gd name="connsiteY14" fmla="*/ 153978 h 204026"/>
                <a:gd name="connsiteX15" fmla="*/ 355360 w 360359"/>
                <a:gd name="connsiteY15" fmla="*/ 151329 h 204026"/>
                <a:gd name="connsiteX16" fmla="*/ 358010 w 360359"/>
                <a:gd name="connsiteY16" fmla="*/ 151329 h 204026"/>
                <a:gd name="connsiteX17" fmla="*/ 360659 w 360359"/>
                <a:gd name="connsiteY17" fmla="*/ 143379 h 204026"/>
                <a:gd name="connsiteX18" fmla="*/ 358010 w 360359"/>
                <a:gd name="connsiteY18" fmla="*/ 143379 h 204026"/>
                <a:gd name="connsiteX19" fmla="*/ 360659 w 360359"/>
                <a:gd name="connsiteY19" fmla="*/ 140730 h 204026"/>
                <a:gd name="connsiteX20" fmla="*/ 358010 w 360359"/>
                <a:gd name="connsiteY20" fmla="*/ 138080 h 204026"/>
                <a:gd name="connsiteX21" fmla="*/ 358010 w 360359"/>
                <a:gd name="connsiteY21" fmla="*/ 138080 h 204026"/>
                <a:gd name="connsiteX22" fmla="*/ 360659 w 360359"/>
                <a:gd name="connsiteY22" fmla="*/ 135430 h 204026"/>
                <a:gd name="connsiteX23" fmla="*/ 360659 w 360359"/>
                <a:gd name="connsiteY23" fmla="*/ 132780 h 204026"/>
                <a:gd name="connsiteX24" fmla="*/ 355360 w 360359"/>
                <a:gd name="connsiteY24" fmla="*/ 127481 h 204026"/>
                <a:gd name="connsiteX25" fmla="*/ 352710 w 360359"/>
                <a:gd name="connsiteY25" fmla="*/ 127481 h 204026"/>
                <a:gd name="connsiteX26" fmla="*/ 352710 w 360359"/>
                <a:gd name="connsiteY26" fmla="*/ 119532 h 204026"/>
                <a:gd name="connsiteX27" fmla="*/ 347411 w 360359"/>
                <a:gd name="connsiteY27" fmla="*/ 119532 h 204026"/>
                <a:gd name="connsiteX28" fmla="*/ 347411 w 360359"/>
                <a:gd name="connsiteY28" fmla="*/ 116882 h 204026"/>
                <a:gd name="connsiteX29" fmla="*/ 342111 w 360359"/>
                <a:gd name="connsiteY29" fmla="*/ 108933 h 204026"/>
                <a:gd name="connsiteX30" fmla="*/ 342111 w 360359"/>
                <a:gd name="connsiteY30" fmla="*/ 106284 h 204026"/>
                <a:gd name="connsiteX31" fmla="*/ 342111 w 360359"/>
                <a:gd name="connsiteY31" fmla="*/ 106284 h 204026"/>
                <a:gd name="connsiteX32" fmla="*/ 339462 w 360359"/>
                <a:gd name="connsiteY32" fmla="*/ 100984 h 204026"/>
                <a:gd name="connsiteX33" fmla="*/ 336812 w 360359"/>
                <a:gd name="connsiteY33" fmla="*/ 98334 h 204026"/>
                <a:gd name="connsiteX34" fmla="*/ 305016 w 360359"/>
                <a:gd name="connsiteY34" fmla="*/ 71837 h 204026"/>
                <a:gd name="connsiteX35" fmla="*/ 302365 w 360359"/>
                <a:gd name="connsiteY35" fmla="*/ 71837 h 204026"/>
                <a:gd name="connsiteX36" fmla="*/ 294417 w 360359"/>
                <a:gd name="connsiteY36" fmla="*/ 74487 h 204026"/>
                <a:gd name="connsiteX37" fmla="*/ 291767 w 360359"/>
                <a:gd name="connsiteY37" fmla="*/ 69188 h 204026"/>
                <a:gd name="connsiteX38" fmla="*/ 291767 w 360359"/>
                <a:gd name="connsiteY38" fmla="*/ 66538 h 204026"/>
                <a:gd name="connsiteX39" fmla="*/ 291767 w 360359"/>
                <a:gd name="connsiteY39" fmla="*/ 63889 h 204026"/>
                <a:gd name="connsiteX40" fmla="*/ 291767 w 360359"/>
                <a:gd name="connsiteY40" fmla="*/ 58589 h 204026"/>
                <a:gd name="connsiteX41" fmla="*/ 289117 w 360359"/>
                <a:gd name="connsiteY41" fmla="*/ 55939 h 204026"/>
                <a:gd name="connsiteX42" fmla="*/ 286467 w 360359"/>
                <a:gd name="connsiteY42" fmla="*/ 55939 h 204026"/>
                <a:gd name="connsiteX43" fmla="*/ 289117 w 360359"/>
                <a:gd name="connsiteY43" fmla="*/ 53290 h 204026"/>
                <a:gd name="connsiteX44" fmla="*/ 286467 w 360359"/>
                <a:gd name="connsiteY44" fmla="*/ 47990 h 204026"/>
                <a:gd name="connsiteX45" fmla="*/ 281168 w 360359"/>
                <a:gd name="connsiteY45" fmla="*/ 47990 h 204026"/>
                <a:gd name="connsiteX46" fmla="*/ 281168 w 360359"/>
                <a:gd name="connsiteY46" fmla="*/ 47990 h 204026"/>
                <a:gd name="connsiteX47" fmla="*/ 270569 w 360359"/>
                <a:gd name="connsiteY47" fmla="*/ 45340 h 204026"/>
                <a:gd name="connsiteX48" fmla="*/ 267920 w 360359"/>
                <a:gd name="connsiteY48" fmla="*/ 45340 h 204026"/>
                <a:gd name="connsiteX49" fmla="*/ 265270 w 360359"/>
                <a:gd name="connsiteY49" fmla="*/ 45340 h 204026"/>
                <a:gd name="connsiteX50" fmla="*/ 265270 w 360359"/>
                <a:gd name="connsiteY50" fmla="*/ 42690 h 204026"/>
                <a:gd name="connsiteX51" fmla="*/ 262621 w 360359"/>
                <a:gd name="connsiteY51" fmla="*/ 42690 h 204026"/>
                <a:gd name="connsiteX52" fmla="*/ 262621 w 360359"/>
                <a:gd name="connsiteY52" fmla="*/ 37391 h 204026"/>
                <a:gd name="connsiteX53" fmla="*/ 262621 w 360359"/>
                <a:gd name="connsiteY53" fmla="*/ 37391 h 204026"/>
                <a:gd name="connsiteX54" fmla="*/ 259971 w 360359"/>
                <a:gd name="connsiteY54" fmla="*/ 34742 h 204026"/>
                <a:gd name="connsiteX55" fmla="*/ 259971 w 360359"/>
                <a:gd name="connsiteY55" fmla="*/ 32092 h 204026"/>
                <a:gd name="connsiteX56" fmla="*/ 252022 w 360359"/>
                <a:gd name="connsiteY56" fmla="*/ 26792 h 204026"/>
                <a:gd name="connsiteX57" fmla="*/ 246723 w 360359"/>
                <a:gd name="connsiteY57" fmla="*/ 21493 h 204026"/>
                <a:gd name="connsiteX58" fmla="*/ 241422 w 360359"/>
                <a:gd name="connsiteY58" fmla="*/ 18844 h 204026"/>
                <a:gd name="connsiteX59" fmla="*/ 238773 w 360359"/>
                <a:gd name="connsiteY59" fmla="*/ 16193 h 204026"/>
                <a:gd name="connsiteX60" fmla="*/ 236123 w 360359"/>
                <a:gd name="connsiteY60" fmla="*/ 16193 h 204026"/>
                <a:gd name="connsiteX61" fmla="*/ 225524 w 360359"/>
                <a:gd name="connsiteY61" fmla="*/ 16193 h 204026"/>
                <a:gd name="connsiteX62" fmla="*/ 217576 w 360359"/>
                <a:gd name="connsiteY62" fmla="*/ 16193 h 204026"/>
                <a:gd name="connsiteX63" fmla="*/ 217576 w 360359"/>
                <a:gd name="connsiteY63" fmla="*/ 13544 h 204026"/>
                <a:gd name="connsiteX64" fmla="*/ 212276 w 360359"/>
                <a:gd name="connsiteY64" fmla="*/ 13544 h 204026"/>
                <a:gd name="connsiteX65" fmla="*/ 206977 w 360359"/>
                <a:gd name="connsiteY65" fmla="*/ 10894 h 204026"/>
                <a:gd name="connsiteX66" fmla="*/ 201678 w 360359"/>
                <a:gd name="connsiteY66" fmla="*/ 8245 h 204026"/>
                <a:gd name="connsiteX67" fmla="*/ 199027 w 360359"/>
                <a:gd name="connsiteY67" fmla="*/ 10894 h 204026"/>
                <a:gd name="connsiteX68" fmla="*/ 196378 w 360359"/>
                <a:gd name="connsiteY68" fmla="*/ 8245 h 204026"/>
                <a:gd name="connsiteX69" fmla="*/ 188429 w 360359"/>
                <a:gd name="connsiteY69" fmla="*/ 5595 h 204026"/>
                <a:gd name="connsiteX70" fmla="*/ 183129 w 360359"/>
                <a:gd name="connsiteY70" fmla="*/ 2945 h 204026"/>
                <a:gd name="connsiteX71" fmla="*/ 172531 w 360359"/>
                <a:gd name="connsiteY71" fmla="*/ 2945 h 204026"/>
                <a:gd name="connsiteX72" fmla="*/ 169880 w 360359"/>
                <a:gd name="connsiteY72" fmla="*/ 2945 h 204026"/>
                <a:gd name="connsiteX73" fmla="*/ 161932 w 360359"/>
                <a:gd name="connsiteY73" fmla="*/ 295 h 204026"/>
                <a:gd name="connsiteX74" fmla="*/ 146034 w 360359"/>
                <a:gd name="connsiteY74" fmla="*/ 295 h 204026"/>
                <a:gd name="connsiteX75" fmla="*/ 138084 w 360359"/>
                <a:gd name="connsiteY75" fmla="*/ 5595 h 204026"/>
                <a:gd name="connsiteX76" fmla="*/ 132785 w 360359"/>
                <a:gd name="connsiteY76" fmla="*/ 5595 h 204026"/>
                <a:gd name="connsiteX77" fmla="*/ 132785 w 360359"/>
                <a:gd name="connsiteY77" fmla="*/ 8245 h 204026"/>
                <a:gd name="connsiteX78" fmla="*/ 124836 w 360359"/>
                <a:gd name="connsiteY78" fmla="*/ 10894 h 204026"/>
                <a:gd name="connsiteX79" fmla="*/ 119537 w 360359"/>
                <a:gd name="connsiteY79" fmla="*/ 16193 h 204026"/>
                <a:gd name="connsiteX80" fmla="*/ 116887 w 360359"/>
                <a:gd name="connsiteY80" fmla="*/ 16193 h 204026"/>
                <a:gd name="connsiteX81" fmla="*/ 114238 w 360359"/>
                <a:gd name="connsiteY81" fmla="*/ 16193 h 204026"/>
                <a:gd name="connsiteX82" fmla="*/ 114238 w 360359"/>
                <a:gd name="connsiteY82" fmla="*/ 18844 h 204026"/>
                <a:gd name="connsiteX83" fmla="*/ 111587 w 360359"/>
                <a:gd name="connsiteY83" fmla="*/ 16193 h 204026"/>
                <a:gd name="connsiteX84" fmla="*/ 108937 w 360359"/>
                <a:gd name="connsiteY84" fmla="*/ 18844 h 204026"/>
                <a:gd name="connsiteX85" fmla="*/ 103638 w 360359"/>
                <a:gd name="connsiteY85" fmla="*/ 16193 h 204026"/>
                <a:gd name="connsiteX86" fmla="*/ 100989 w 360359"/>
                <a:gd name="connsiteY86" fmla="*/ 18844 h 204026"/>
                <a:gd name="connsiteX87" fmla="*/ 98339 w 360359"/>
                <a:gd name="connsiteY87" fmla="*/ 18844 h 204026"/>
                <a:gd name="connsiteX88" fmla="*/ 98339 w 360359"/>
                <a:gd name="connsiteY88" fmla="*/ 21493 h 204026"/>
                <a:gd name="connsiteX89" fmla="*/ 95689 w 360359"/>
                <a:gd name="connsiteY89" fmla="*/ 18844 h 204026"/>
                <a:gd name="connsiteX90" fmla="*/ 95689 w 360359"/>
                <a:gd name="connsiteY90" fmla="*/ 21493 h 204026"/>
                <a:gd name="connsiteX91" fmla="*/ 95689 w 360359"/>
                <a:gd name="connsiteY91" fmla="*/ 21493 h 204026"/>
                <a:gd name="connsiteX92" fmla="*/ 93039 w 360359"/>
                <a:gd name="connsiteY92" fmla="*/ 18844 h 204026"/>
                <a:gd name="connsiteX93" fmla="*/ 93039 w 360359"/>
                <a:gd name="connsiteY93" fmla="*/ 21493 h 204026"/>
                <a:gd name="connsiteX94" fmla="*/ 90390 w 360359"/>
                <a:gd name="connsiteY94" fmla="*/ 18844 h 204026"/>
                <a:gd name="connsiteX95" fmla="*/ 90390 w 360359"/>
                <a:gd name="connsiteY95" fmla="*/ 18844 h 204026"/>
                <a:gd name="connsiteX96" fmla="*/ 87740 w 360359"/>
                <a:gd name="connsiteY96" fmla="*/ 18844 h 204026"/>
                <a:gd name="connsiteX97" fmla="*/ 87740 w 360359"/>
                <a:gd name="connsiteY97" fmla="*/ 18844 h 204026"/>
                <a:gd name="connsiteX98" fmla="*/ 85091 w 360359"/>
                <a:gd name="connsiteY98" fmla="*/ 18844 h 204026"/>
                <a:gd name="connsiteX99" fmla="*/ 82440 w 360359"/>
                <a:gd name="connsiteY99" fmla="*/ 16193 h 204026"/>
                <a:gd name="connsiteX100" fmla="*/ 82440 w 360359"/>
                <a:gd name="connsiteY100" fmla="*/ 13544 h 204026"/>
                <a:gd name="connsiteX101" fmla="*/ 82440 w 360359"/>
                <a:gd name="connsiteY101" fmla="*/ 13544 h 204026"/>
                <a:gd name="connsiteX102" fmla="*/ 79791 w 360359"/>
                <a:gd name="connsiteY102" fmla="*/ 10894 h 204026"/>
                <a:gd name="connsiteX103" fmla="*/ 79791 w 360359"/>
                <a:gd name="connsiteY103" fmla="*/ 10894 h 204026"/>
                <a:gd name="connsiteX104" fmla="*/ 77141 w 360359"/>
                <a:gd name="connsiteY104" fmla="*/ 13544 h 204026"/>
                <a:gd name="connsiteX105" fmla="*/ 74492 w 360359"/>
                <a:gd name="connsiteY105" fmla="*/ 10894 h 204026"/>
                <a:gd name="connsiteX106" fmla="*/ 77141 w 360359"/>
                <a:gd name="connsiteY106" fmla="*/ 10894 h 204026"/>
                <a:gd name="connsiteX107" fmla="*/ 74492 w 360359"/>
                <a:gd name="connsiteY107" fmla="*/ 8245 h 204026"/>
                <a:gd name="connsiteX108" fmla="*/ 69192 w 360359"/>
                <a:gd name="connsiteY108" fmla="*/ 10894 h 204026"/>
                <a:gd name="connsiteX109" fmla="*/ 66542 w 360359"/>
                <a:gd name="connsiteY109" fmla="*/ 5595 h 204026"/>
                <a:gd name="connsiteX110" fmla="*/ 63893 w 360359"/>
                <a:gd name="connsiteY110" fmla="*/ 5595 h 204026"/>
                <a:gd name="connsiteX111" fmla="*/ 63893 w 360359"/>
                <a:gd name="connsiteY111" fmla="*/ 5595 h 204026"/>
                <a:gd name="connsiteX112" fmla="*/ 61243 w 360359"/>
                <a:gd name="connsiteY112" fmla="*/ 5595 h 204026"/>
                <a:gd name="connsiteX113" fmla="*/ 58594 w 360359"/>
                <a:gd name="connsiteY113" fmla="*/ 8245 h 204026"/>
                <a:gd name="connsiteX114" fmla="*/ 55944 w 360359"/>
                <a:gd name="connsiteY114" fmla="*/ 8245 h 204026"/>
                <a:gd name="connsiteX115" fmla="*/ 50644 w 360359"/>
                <a:gd name="connsiteY115" fmla="*/ 5595 h 204026"/>
                <a:gd name="connsiteX116" fmla="*/ 47995 w 360359"/>
                <a:gd name="connsiteY116" fmla="*/ 5595 h 204026"/>
                <a:gd name="connsiteX117" fmla="*/ 42695 w 360359"/>
                <a:gd name="connsiteY117" fmla="*/ 2945 h 204026"/>
                <a:gd name="connsiteX118" fmla="*/ 40046 w 360359"/>
                <a:gd name="connsiteY118" fmla="*/ 5595 h 204026"/>
                <a:gd name="connsiteX119" fmla="*/ 40046 w 360359"/>
                <a:gd name="connsiteY119" fmla="*/ 2945 h 204026"/>
                <a:gd name="connsiteX120" fmla="*/ 34746 w 360359"/>
                <a:gd name="connsiteY120" fmla="*/ 2945 h 204026"/>
                <a:gd name="connsiteX121" fmla="*/ 8249 w 360359"/>
                <a:gd name="connsiteY121" fmla="*/ 77137 h 204026"/>
                <a:gd name="connsiteX122" fmla="*/ 2950 w 360359"/>
                <a:gd name="connsiteY122" fmla="*/ 74487 h 204026"/>
                <a:gd name="connsiteX123" fmla="*/ 2950 w 360359"/>
                <a:gd name="connsiteY123" fmla="*/ 74487 h 204026"/>
                <a:gd name="connsiteX124" fmla="*/ 300 w 360359"/>
                <a:gd name="connsiteY124" fmla="*/ 74487 h 204026"/>
                <a:gd name="connsiteX125" fmla="*/ 300 w 360359"/>
                <a:gd name="connsiteY125" fmla="*/ 77137 h 204026"/>
                <a:gd name="connsiteX126" fmla="*/ 300 w 360359"/>
                <a:gd name="connsiteY126" fmla="*/ 82436 h 204026"/>
                <a:gd name="connsiteX127" fmla="*/ 2950 w 360359"/>
                <a:gd name="connsiteY127" fmla="*/ 85086 h 204026"/>
                <a:gd name="connsiteX128" fmla="*/ 5599 w 360359"/>
                <a:gd name="connsiteY128" fmla="*/ 90385 h 204026"/>
                <a:gd name="connsiteX129" fmla="*/ 8249 w 360359"/>
                <a:gd name="connsiteY129" fmla="*/ 90385 h 204026"/>
                <a:gd name="connsiteX130" fmla="*/ 8249 w 360359"/>
                <a:gd name="connsiteY130" fmla="*/ 95685 h 204026"/>
                <a:gd name="connsiteX131" fmla="*/ 10899 w 360359"/>
                <a:gd name="connsiteY131" fmla="*/ 98334 h 204026"/>
                <a:gd name="connsiteX132" fmla="*/ 10899 w 360359"/>
                <a:gd name="connsiteY132" fmla="*/ 103633 h 204026"/>
                <a:gd name="connsiteX133" fmla="*/ 13549 w 360359"/>
                <a:gd name="connsiteY133" fmla="*/ 106284 h 204026"/>
                <a:gd name="connsiteX134" fmla="*/ 13549 w 360359"/>
                <a:gd name="connsiteY134" fmla="*/ 108933 h 204026"/>
                <a:gd name="connsiteX135" fmla="*/ 10899 w 360359"/>
                <a:gd name="connsiteY135" fmla="*/ 114232 h 204026"/>
                <a:gd name="connsiteX136" fmla="*/ 13549 w 360359"/>
                <a:gd name="connsiteY136" fmla="*/ 114232 h 204026"/>
                <a:gd name="connsiteX137" fmla="*/ 16198 w 360359"/>
                <a:gd name="connsiteY137" fmla="*/ 114232 h 204026"/>
                <a:gd name="connsiteX138" fmla="*/ 18848 w 360359"/>
                <a:gd name="connsiteY138" fmla="*/ 114232 h 204026"/>
                <a:gd name="connsiteX139" fmla="*/ 18848 w 360359"/>
                <a:gd name="connsiteY139" fmla="*/ 116882 h 204026"/>
                <a:gd name="connsiteX140" fmla="*/ 16198 w 360359"/>
                <a:gd name="connsiteY140" fmla="*/ 116882 h 204026"/>
                <a:gd name="connsiteX141" fmla="*/ 16198 w 360359"/>
                <a:gd name="connsiteY141" fmla="*/ 119532 h 204026"/>
                <a:gd name="connsiteX142" fmla="*/ 21497 w 360359"/>
                <a:gd name="connsiteY142" fmla="*/ 122182 h 204026"/>
                <a:gd name="connsiteX143" fmla="*/ 26797 w 360359"/>
                <a:gd name="connsiteY143" fmla="*/ 124832 h 204026"/>
                <a:gd name="connsiteX144" fmla="*/ 24147 w 360359"/>
                <a:gd name="connsiteY144" fmla="*/ 130131 h 204026"/>
                <a:gd name="connsiteX145" fmla="*/ 26797 w 360359"/>
                <a:gd name="connsiteY145" fmla="*/ 132780 h 204026"/>
                <a:gd name="connsiteX146" fmla="*/ 24147 w 360359"/>
                <a:gd name="connsiteY146" fmla="*/ 138080 h 204026"/>
                <a:gd name="connsiteX147" fmla="*/ 29447 w 360359"/>
                <a:gd name="connsiteY147" fmla="*/ 140730 h 204026"/>
                <a:gd name="connsiteX148" fmla="*/ 26797 w 360359"/>
                <a:gd name="connsiteY148" fmla="*/ 143379 h 204026"/>
                <a:gd name="connsiteX149" fmla="*/ 29447 w 360359"/>
                <a:gd name="connsiteY149" fmla="*/ 146029 h 204026"/>
                <a:gd name="connsiteX150" fmla="*/ 29447 w 360359"/>
                <a:gd name="connsiteY150" fmla="*/ 151329 h 204026"/>
                <a:gd name="connsiteX151" fmla="*/ 32096 w 360359"/>
                <a:gd name="connsiteY151" fmla="*/ 148678 h 204026"/>
                <a:gd name="connsiteX152" fmla="*/ 37395 w 360359"/>
                <a:gd name="connsiteY152" fmla="*/ 151329 h 204026"/>
                <a:gd name="connsiteX153" fmla="*/ 40046 w 360359"/>
                <a:gd name="connsiteY153" fmla="*/ 151329 h 204026"/>
                <a:gd name="connsiteX154" fmla="*/ 40046 w 360359"/>
                <a:gd name="connsiteY154" fmla="*/ 151329 h 204026"/>
                <a:gd name="connsiteX155" fmla="*/ 42695 w 360359"/>
                <a:gd name="connsiteY155" fmla="*/ 151329 h 204026"/>
                <a:gd name="connsiteX156" fmla="*/ 45345 w 360359"/>
                <a:gd name="connsiteY156" fmla="*/ 153978 h 204026"/>
                <a:gd name="connsiteX157" fmla="*/ 45345 w 360359"/>
                <a:gd name="connsiteY157" fmla="*/ 153978 h 204026"/>
                <a:gd name="connsiteX158" fmla="*/ 50644 w 360359"/>
                <a:gd name="connsiteY158" fmla="*/ 156628 h 204026"/>
                <a:gd name="connsiteX159" fmla="*/ 53294 w 360359"/>
                <a:gd name="connsiteY159" fmla="*/ 159277 h 204026"/>
                <a:gd name="connsiteX160" fmla="*/ 58594 w 360359"/>
                <a:gd name="connsiteY160" fmla="*/ 156628 h 204026"/>
                <a:gd name="connsiteX161" fmla="*/ 58594 w 360359"/>
                <a:gd name="connsiteY161" fmla="*/ 167227 h 204026"/>
                <a:gd name="connsiteX162" fmla="*/ 61243 w 360359"/>
                <a:gd name="connsiteY162" fmla="*/ 167227 h 204026"/>
                <a:gd name="connsiteX163" fmla="*/ 66542 w 360359"/>
                <a:gd name="connsiteY163" fmla="*/ 164577 h 204026"/>
                <a:gd name="connsiteX164" fmla="*/ 69192 w 360359"/>
                <a:gd name="connsiteY164" fmla="*/ 164577 h 204026"/>
                <a:gd name="connsiteX165" fmla="*/ 74492 w 360359"/>
                <a:gd name="connsiteY165" fmla="*/ 167227 h 204026"/>
                <a:gd name="connsiteX166" fmla="*/ 82440 w 360359"/>
                <a:gd name="connsiteY166" fmla="*/ 164577 h 204026"/>
                <a:gd name="connsiteX167" fmla="*/ 85091 w 360359"/>
                <a:gd name="connsiteY167" fmla="*/ 167227 h 204026"/>
                <a:gd name="connsiteX168" fmla="*/ 82440 w 360359"/>
                <a:gd name="connsiteY168" fmla="*/ 169876 h 204026"/>
                <a:gd name="connsiteX169" fmla="*/ 85091 w 360359"/>
                <a:gd name="connsiteY169" fmla="*/ 172526 h 204026"/>
                <a:gd name="connsiteX170" fmla="*/ 87740 w 360359"/>
                <a:gd name="connsiteY170" fmla="*/ 169876 h 204026"/>
                <a:gd name="connsiteX171" fmla="*/ 90390 w 360359"/>
                <a:gd name="connsiteY171" fmla="*/ 177825 h 204026"/>
                <a:gd name="connsiteX172" fmla="*/ 95689 w 360359"/>
                <a:gd name="connsiteY172" fmla="*/ 177825 h 204026"/>
                <a:gd name="connsiteX173" fmla="*/ 95689 w 360359"/>
                <a:gd name="connsiteY173" fmla="*/ 180475 h 204026"/>
                <a:gd name="connsiteX174" fmla="*/ 98339 w 360359"/>
                <a:gd name="connsiteY174" fmla="*/ 180475 h 204026"/>
                <a:gd name="connsiteX175" fmla="*/ 98339 w 360359"/>
                <a:gd name="connsiteY175" fmla="*/ 180475 h 204026"/>
                <a:gd name="connsiteX176" fmla="*/ 108937 w 360359"/>
                <a:gd name="connsiteY176" fmla="*/ 185774 h 204026"/>
                <a:gd name="connsiteX177" fmla="*/ 108937 w 360359"/>
                <a:gd name="connsiteY177" fmla="*/ 183125 h 204026"/>
                <a:gd name="connsiteX178" fmla="*/ 108937 w 360359"/>
                <a:gd name="connsiteY178" fmla="*/ 180475 h 204026"/>
                <a:gd name="connsiteX179" fmla="*/ 108937 w 360359"/>
                <a:gd name="connsiteY179" fmla="*/ 183125 h 204026"/>
                <a:gd name="connsiteX180" fmla="*/ 111587 w 360359"/>
                <a:gd name="connsiteY180" fmla="*/ 183125 h 204026"/>
                <a:gd name="connsiteX181" fmla="*/ 114238 w 360359"/>
                <a:gd name="connsiteY181" fmla="*/ 185774 h 204026"/>
                <a:gd name="connsiteX182" fmla="*/ 114238 w 360359"/>
                <a:gd name="connsiteY182" fmla="*/ 183125 h 204026"/>
                <a:gd name="connsiteX183" fmla="*/ 114238 w 360359"/>
                <a:gd name="connsiteY183" fmla="*/ 183125 h 204026"/>
                <a:gd name="connsiteX184" fmla="*/ 116887 w 360359"/>
                <a:gd name="connsiteY184" fmla="*/ 180475 h 204026"/>
                <a:gd name="connsiteX185" fmla="*/ 119537 w 360359"/>
                <a:gd name="connsiteY185" fmla="*/ 183125 h 204026"/>
                <a:gd name="connsiteX186" fmla="*/ 122186 w 360359"/>
                <a:gd name="connsiteY186" fmla="*/ 175175 h 204026"/>
                <a:gd name="connsiteX187" fmla="*/ 124836 w 360359"/>
                <a:gd name="connsiteY187" fmla="*/ 175175 h 204026"/>
                <a:gd name="connsiteX188" fmla="*/ 130136 w 360359"/>
                <a:gd name="connsiteY188" fmla="*/ 177825 h 204026"/>
                <a:gd name="connsiteX189" fmla="*/ 132785 w 360359"/>
                <a:gd name="connsiteY189" fmla="*/ 172526 h 204026"/>
                <a:gd name="connsiteX190" fmla="*/ 132785 w 360359"/>
                <a:gd name="connsiteY190" fmla="*/ 169876 h 204026"/>
                <a:gd name="connsiteX191" fmla="*/ 135435 w 360359"/>
                <a:gd name="connsiteY191" fmla="*/ 167227 h 204026"/>
                <a:gd name="connsiteX192" fmla="*/ 140734 w 360359"/>
                <a:gd name="connsiteY192" fmla="*/ 164577 h 204026"/>
                <a:gd name="connsiteX193" fmla="*/ 140734 w 360359"/>
                <a:gd name="connsiteY193" fmla="*/ 161927 h 204026"/>
                <a:gd name="connsiteX194" fmla="*/ 146034 w 360359"/>
                <a:gd name="connsiteY194" fmla="*/ 159277 h 204026"/>
                <a:gd name="connsiteX195" fmla="*/ 146034 w 360359"/>
                <a:gd name="connsiteY195" fmla="*/ 161927 h 204026"/>
                <a:gd name="connsiteX196" fmla="*/ 151333 w 360359"/>
                <a:gd name="connsiteY196" fmla="*/ 159277 h 204026"/>
                <a:gd name="connsiteX197" fmla="*/ 153982 w 360359"/>
                <a:gd name="connsiteY197" fmla="*/ 156628 h 204026"/>
                <a:gd name="connsiteX198" fmla="*/ 156632 w 360359"/>
                <a:gd name="connsiteY198" fmla="*/ 156628 h 204026"/>
                <a:gd name="connsiteX199" fmla="*/ 156632 w 360359"/>
                <a:gd name="connsiteY199" fmla="*/ 156628 h 204026"/>
                <a:gd name="connsiteX200" fmla="*/ 159282 w 360359"/>
                <a:gd name="connsiteY200" fmla="*/ 156628 h 204026"/>
                <a:gd name="connsiteX201" fmla="*/ 159282 w 360359"/>
                <a:gd name="connsiteY201" fmla="*/ 153978 h 204026"/>
                <a:gd name="connsiteX202" fmla="*/ 161932 w 360359"/>
                <a:gd name="connsiteY202" fmla="*/ 151329 h 204026"/>
                <a:gd name="connsiteX203" fmla="*/ 164581 w 360359"/>
                <a:gd name="connsiteY203" fmla="*/ 148678 h 204026"/>
                <a:gd name="connsiteX204" fmla="*/ 169880 w 360359"/>
                <a:gd name="connsiteY204" fmla="*/ 151329 h 204026"/>
                <a:gd name="connsiteX205" fmla="*/ 172531 w 360359"/>
                <a:gd name="connsiteY205" fmla="*/ 153978 h 204026"/>
                <a:gd name="connsiteX206" fmla="*/ 175180 w 360359"/>
                <a:gd name="connsiteY206" fmla="*/ 153978 h 204026"/>
                <a:gd name="connsiteX207" fmla="*/ 175180 w 360359"/>
                <a:gd name="connsiteY207" fmla="*/ 156628 h 204026"/>
                <a:gd name="connsiteX208" fmla="*/ 180480 w 360359"/>
                <a:gd name="connsiteY208" fmla="*/ 156628 h 204026"/>
                <a:gd name="connsiteX209" fmla="*/ 183129 w 360359"/>
                <a:gd name="connsiteY209" fmla="*/ 159277 h 204026"/>
                <a:gd name="connsiteX210" fmla="*/ 185779 w 360359"/>
                <a:gd name="connsiteY210" fmla="*/ 159277 h 204026"/>
                <a:gd name="connsiteX211" fmla="*/ 188429 w 360359"/>
                <a:gd name="connsiteY211" fmla="*/ 167227 h 204026"/>
                <a:gd name="connsiteX212" fmla="*/ 191079 w 360359"/>
                <a:gd name="connsiteY212" fmla="*/ 167227 h 204026"/>
                <a:gd name="connsiteX213" fmla="*/ 196378 w 360359"/>
                <a:gd name="connsiteY213" fmla="*/ 175175 h 204026"/>
                <a:gd name="connsiteX214" fmla="*/ 196378 w 360359"/>
                <a:gd name="connsiteY214" fmla="*/ 175175 h 204026"/>
                <a:gd name="connsiteX215" fmla="*/ 196378 w 360359"/>
                <a:gd name="connsiteY215" fmla="*/ 177825 h 204026"/>
                <a:gd name="connsiteX216" fmla="*/ 199027 w 360359"/>
                <a:gd name="connsiteY216" fmla="*/ 188424 h 204026"/>
                <a:gd name="connsiteX217" fmla="*/ 201678 w 360359"/>
                <a:gd name="connsiteY217" fmla="*/ 191074 h 204026"/>
                <a:gd name="connsiteX218" fmla="*/ 241422 w 360359"/>
                <a:gd name="connsiteY218" fmla="*/ 188424 h 2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60359" h="204026">
                  <a:moveTo>
                    <a:pt x="241422" y="188424"/>
                  </a:moveTo>
                  <a:lnTo>
                    <a:pt x="257321" y="188424"/>
                  </a:lnTo>
                  <a:lnTo>
                    <a:pt x="257321" y="191074"/>
                  </a:lnTo>
                  <a:lnTo>
                    <a:pt x="273219" y="191074"/>
                  </a:lnTo>
                  <a:lnTo>
                    <a:pt x="273219" y="193724"/>
                  </a:lnTo>
                  <a:lnTo>
                    <a:pt x="278519" y="196374"/>
                  </a:lnTo>
                  <a:lnTo>
                    <a:pt x="278519" y="196374"/>
                  </a:lnTo>
                  <a:lnTo>
                    <a:pt x="281168" y="199023"/>
                  </a:lnTo>
                  <a:lnTo>
                    <a:pt x="281168" y="204322"/>
                  </a:lnTo>
                  <a:lnTo>
                    <a:pt x="283818" y="201673"/>
                  </a:lnTo>
                  <a:lnTo>
                    <a:pt x="283818" y="204322"/>
                  </a:lnTo>
                  <a:lnTo>
                    <a:pt x="326213" y="204322"/>
                  </a:lnTo>
                  <a:lnTo>
                    <a:pt x="326213" y="180475"/>
                  </a:lnTo>
                  <a:lnTo>
                    <a:pt x="352710" y="156628"/>
                  </a:lnTo>
                  <a:lnTo>
                    <a:pt x="352710" y="153978"/>
                  </a:lnTo>
                  <a:lnTo>
                    <a:pt x="355360" y="151329"/>
                  </a:lnTo>
                  <a:lnTo>
                    <a:pt x="358010" y="151329"/>
                  </a:lnTo>
                  <a:lnTo>
                    <a:pt x="360659" y="143379"/>
                  </a:lnTo>
                  <a:lnTo>
                    <a:pt x="358010" y="143379"/>
                  </a:lnTo>
                  <a:lnTo>
                    <a:pt x="360659" y="140730"/>
                  </a:lnTo>
                  <a:lnTo>
                    <a:pt x="358010" y="138080"/>
                  </a:lnTo>
                  <a:lnTo>
                    <a:pt x="358010" y="138080"/>
                  </a:lnTo>
                  <a:lnTo>
                    <a:pt x="360659" y="135430"/>
                  </a:lnTo>
                  <a:lnTo>
                    <a:pt x="360659" y="132780"/>
                  </a:lnTo>
                  <a:lnTo>
                    <a:pt x="355360" y="127481"/>
                  </a:lnTo>
                  <a:lnTo>
                    <a:pt x="352710" y="127481"/>
                  </a:lnTo>
                  <a:lnTo>
                    <a:pt x="352710" y="119532"/>
                  </a:lnTo>
                  <a:lnTo>
                    <a:pt x="347411" y="119532"/>
                  </a:lnTo>
                  <a:lnTo>
                    <a:pt x="347411" y="116882"/>
                  </a:lnTo>
                  <a:lnTo>
                    <a:pt x="342111" y="108933"/>
                  </a:lnTo>
                  <a:lnTo>
                    <a:pt x="342111" y="106284"/>
                  </a:lnTo>
                  <a:lnTo>
                    <a:pt x="342111" y="106284"/>
                  </a:lnTo>
                  <a:lnTo>
                    <a:pt x="339462" y="100984"/>
                  </a:lnTo>
                  <a:lnTo>
                    <a:pt x="336812" y="98334"/>
                  </a:lnTo>
                  <a:lnTo>
                    <a:pt x="305016" y="71837"/>
                  </a:lnTo>
                  <a:lnTo>
                    <a:pt x="302365" y="71837"/>
                  </a:lnTo>
                  <a:lnTo>
                    <a:pt x="294417" y="74487"/>
                  </a:lnTo>
                  <a:lnTo>
                    <a:pt x="291767" y="69188"/>
                  </a:lnTo>
                  <a:lnTo>
                    <a:pt x="291767" y="66538"/>
                  </a:lnTo>
                  <a:lnTo>
                    <a:pt x="291767" y="63889"/>
                  </a:lnTo>
                  <a:lnTo>
                    <a:pt x="291767" y="58589"/>
                  </a:lnTo>
                  <a:lnTo>
                    <a:pt x="289117" y="55939"/>
                  </a:lnTo>
                  <a:lnTo>
                    <a:pt x="286467" y="55939"/>
                  </a:lnTo>
                  <a:lnTo>
                    <a:pt x="289117" y="53290"/>
                  </a:lnTo>
                  <a:lnTo>
                    <a:pt x="286467" y="47990"/>
                  </a:lnTo>
                  <a:lnTo>
                    <a:pt x="281168" y="47990"/>
                  </a:lnTo>
                  <a:lnTo>
                    <a:pt x="281168" y="47990"/>
                  </a:lnTo>
                  <a:lnTo>
                    <a:pt x="270569" y="45340"/>
                  </a:lnTo>
                  <a:lnTo>
                    <a:pt x="267920" y="45340"/>
                  </a:lnTo>
                  <a:lnTo>
                    <a:pt x="265270" y="45340"/>
                  </a:lnTo>
                  <a:lnTo>
                    <a:pt x="265270" y="42690"/>
                  </a:lnTo>
                  <a:lnTo>
                    <a:pt x="262621" y="42690"/>
                  </a:lnTo>
                  <a:lnTo>
                    <a:pt x="262621" y="37391"/>
                  </a:lnTo>
                  <a:lnTo>
                    <a:pt x="262621" y="37391"/>
                  </a:lnTo>
                  <a:lnTo>
                    <a:pt x="259971" y="34742"/>
                  </a:lnTo>
                  <a:lnTo>
                    <a:pt x="259971" y="32092"/>
                  </a:lnTo>
                  <a:lnTo>
                    <a:pt x="252022" y="26792"/>
                  </a:lnTo>
                  <a:lnTo>
                    <a:pt x="246723" y="21493"/>
                  </a:lnTo>
                  <a:lnTo>
                    <a:pt x="241422" y="18844"/>
                  </a:lnTo>
                  <a:lnTo>
                    <a:pt x="238773" y="16193"/>
                  </a:lnTo>
                  <a:lnTo>
                    <a:pt x="236123" y="16193"/>
                  </a:lnTo>
                  <a:lnTo>
                    <a:pt x="225524" y="16193"/>
                  </a:lnTo>
                  <a:lnTo>
                    <a:pt x="217576" y="16193"/>
                  </a:lnTo>
                  <a:lnTo>
                    <a:pt x="217576" y="13544"/>
                  </a:lnTo>
                  <a:lnTo>
                    <a:pt x="212276" y="13544"/>
                  </a:lnTo>
                  <a:lnTo>
                    <a:pt x="206977" y="10894"/>
                  </a:lnTo>
                  <a:lnTo>
                    <a:pt x="201678" y="8245"/>
                  </a:lnTo>
                  <a:lnTo>
                    <a:pt x="199027" y="10894"/>
                  </a:lnTo>
                  <a:lnTo>
                    <a:pt x="196378" y="8245"/>
                  </a:lnTo>
                  <a:lnTo>
                    <a:pt x="188429" y="5595"/>
                  </a:lnTo>
                  <a:lnTo>
                    <a:pt x="183129" y="2945"/>
                  </a:lnTo>
                  <a:lnTo>
                    <a:pt x="172531" y="2945"/>
                  </a:lnTo>
                  <a:lnTo>
                    <a:pt x="169880" y="2945"/>
                  </a:lnTo>
                  <a:lnTo>
                    <a:pt x="161932" y="295"/>
                  </a:lnTo>
                  <a:lnTo>
                    <a:pt x="146034" y="295"/>
                  </a:lnTo>
                  <a:lnTo>
                    <a:pt x="138084" y="5595"/>
                  </a:lnTo>
                  <a:lnTo>
                    <a:pt x="132785" y="5595"/>
                  </a:lnTo>
                  <a:lnTo>
                    <a:pt x="132785" y="8245"/>
                  </a:lnTo>
                  <a:lnTo>
                    <a:pt x="124836" y="10894"/>
                  </a:lnTo>
                  <a:lnTo>
                    <a:pt x="119537" y="16193"/>
                  </a:lnTo>
                  <a:lnTo>
                    <a:pt x="116887" y="16193"/>
                  </a:lnTo>
                  <a:lnTo>
                    <a:pt x="114238" y="16193"/>
                  </a:lnTo>
                  <a:lnTo>
                    <a:pt x="114238" y="18844"/>
                  </a:lnTo>
                  <a:lnTo>
                    <a:pt x="111587" y="16193"/>
                  </a:lnTo>
                  <a:lnTo>
                    <a:pt x="108937" y="18844"/>
                  </a:lnTo>
                  <a:lnTo>
                    <a:pt x="103638" y="16193"/>
                  </a:lnTo>
                  <a:lnTo>
                    <a:pt x="100989" y="18844"/>
                  </a:lnTo>
                  <a:lnTo>
                    <a:pt x="98339" y="18844"/>
                  </a:lnTo>
                  <a:lnTo>
                    <a:pt x="98339" y="21493"/>
                  </a:lnTo>
                  <a:lnTo>
                    <a:pt x="95689" y="18844"/>
                  </a:lnTo>
                  <a:lnTo>
                    <a:pt x="95689" y="21493"/>
                  </a:lnTo>
                  <a:lnTo>
                    <a:pt x="95689" y="21493"/>
                  </a:lnTo>
                  <a:lnTo>
                    <a:pt x="93039" y="18844"/>
                  </a:lnTo>
                  <a:lnTo>
                    <a:pt x="93039" y="21493"/>
                  </a:lnTo>
                  <a:lnTo>
                    <a:pt x="90390" y="18844"/>
                  </a:lnTo>
                  <a:lnTo>
                    <a:pt x="90390" y="18844"/>
                  </a:lnTo>
                  <a:lnTo>
                    <a:pt x="87740" y="18844"/>
                  </a:lnTo>
                  <a:lnTo>
                    <a:pt x="87740" y="18844"/>
                  </a:lnTo>
                  <a:lnTo>
                    <a:pt x="85091" y="18844"/>
                  </a:lnTo>
                  <a:lnTo>
                    <a:pt x="82440" y="16193"/>
                  </a:lnTo>
                  <a:lnTo>
                    <a:pt x="82440" y="13544"/>
                  </a:lnTo>
                  <a:lnTo>
                    <a:pt x="82440" y="13544"/>
                  </a:lnTo>
                  <a:lnTo>
                    <a:pt x="79791" y="10894"/>
                  </a:lnTo>
                  <a:lnTo>
                    <a:pt x="79791" y="10894"/>
                  </a:lnTo>
                  <a:lnTo>
                    <a:pt x="77141" y="13544"/>
                  </a:lnTo>
                  <a:lnTo>
                    <a:pt x="74492" y="10894"/>
                  </a:lnTo>
                  <a:lnTo>
                    <a:pt x="77141" y="10894"/>
                  </a:lnTo>
                  <a:lnTo>
                    <a:pt x="74492" y="8245"/>
                  </a:lnTo>
                  <a:lnTo>
                    <a:pt x="69192" y="10894"/>
                  </a:lnTo>
                  <a:lnTo>
                    <a:pt x="66542" y="5595"/>
                  </a:lnTo>
                  <a:lnTo>
                    <a:pt x="63893" y="5595"/>
                  </a:lnTo>
                  <a:lnTo>
                    <a:pt x="63893" y="5595"/>
                  </a:lnTo>
                  <a:lnTo>
                    <a:pt x="61243" y="5595"/>
                  </a:lnTo>
                  <a:lnTo>
                    <a:pt x="58594" y="8245"/>
                  </a:lnTo>
                  <a:lnTo>
                    <a:pt x="55944" y="8245"/>
                  </a:lnTo>
                  <a:lnTo>
                    <a:pt x="50644" y="5595"/>
                  </a:lnTo>
                  <a:lnTo>
                    <a:pt x="47995" y="5595"/>
                  </a:lnTo>
                  <a:lnTo>
                    <a:pt x="42695" y="2945"/>
                  </a:lnTo>
                  <a:lnTo>
                    <a:pt x="40046" y="5595"/>
                  </a:lnTo>
                  <a:lnTo>
                    <a:pt x="40046" y="2945"/>
                  </a:lnTo>
                  <a:lnTo>
                    <a:pt x="34746" y="2945"/>
                  </a:lnTo>
                  <a:lnTo>
                    <a:pt x="8249" y="77137"/>
                  </a:lnTo>
                  <a:lnTo>
                    <a:pt x="2950" y="74487"/>
                  </a:lnTo>
                  <a:lnTo>
                    <a:pt x="2950" y="74487"/>
                  </a:lnTo>
                  <a:lnTo>
                    <a:pt x="300" y="74487"/>
                  </a:lnTo>
                  <a:lnTo>
                    <a:pt x="300" y="77137"/>
                  </a:lnTo>
                  <a:lnTo>
                    <a:pt x="300" y="82436"/>
                  </a:lnTo>
                  <a:lnTo>
                    <a:pt x="2950" y="85086"/>
                  </a:lnTo>
                  <a:lnTo>
                    <a:pt x="5599" y="90385"/>
                  </a:lnTo>
                  <a:lnTo>
                    <a:pt x="8249" y="90385"/>
                  </a:lnTo>
                  <a:lnTo>
                    <a:pt x="8249" y="95685"/>
                  </a:lnTo>
                  <a:lnTo>
                    <a:pt x="10899" y="98334"/>
                  </a:lnTo>
                  <a:lnTo>
                    <a:pt x="10899" y="103633"/>
                  </a:lnTo>
                  <a:lnTo>
                    <a:pt x="13549" y="106284"/>
                  </a:lnTo>
                  <a:lnTo>
                    <a:pt x="13549" y="108933"/>
                  </a:lnTo>
                  <a:lnTo>
                    <a:pt x="10899" y="114232"/>
                  </a:lnTo>
                  <a:lnTo>
                    <a:pt x="13549" y="114232"/>
                  </a:lnTo>
                  <a:lnTo>
                    <a:pt x="16198" y="114232"/>
                  </a:lnTo>
                  <a:lnTo>
                    <a:pt x="18848" y="114232"/>
                  </a:lnTo>
                  <a:lnTo>
                    <a:pt x="18848" y="116882"/>
                  </a:lnTo>
                  <a:lnTo>
                    <a:pt x="16198" y="116882"/>
                  </a:lnTo>
                  <a:lnTo>
                    <a:pt x="16198" y="119532"/>
                  </a:lnTo>
                  <a:lnTo>
                    <a:pt x="21497" y="122182"/>
                  </a:lnTo>
                  <a:lnTo>
                    <a:pt x="26797" y="124832"/>
                  </a:lnTo>
                  <a:lnTo>
                    <a:pt x="24147" y="130131"/>
                  </a:lnTo>
                  <a:lnTo>
                    <a:pt x="26797" y="132780"/>
                  </a:lnTo>
                  <a:lnTo>
                    <a:pt x="24147" y="138080"/>
                  </a:lnTo>
                  <a:lnTo>
                    <a:pt x="29447" y="140730"/>
                  </a:lnTo>
                  <a:lnTo>
                    <a:pt x="26797" y="143379"/>
                  </a:lnTo>
                  <a:lnTo>
                    <a:pt x="29447" y="146029"/>
                  </a:lnTo>
                  <a:lnTo>
                    <a:pt x="29447" y="151329"/>
                  </a:lnTo>
                  <a:lnTo>
                    <a:pt x="32096" y="148678"/>
                  </a:lnTo>
                  <a:lnTo>
                    <a:pt x="37395" y="151329"/>
                  </a:lnTo>
                  <a:lnTo>
                    <a:pt x="40046" y="151329"/>
                  </a:lnTo>
                  <a:lnTo>
                    <a:pt x="40046" y="151329"/>
                  </a:lnTo>
                  <a:lnTo>
                    <a:pt x="42695" y="151329"/>
                  </a:lnTo>
                  <a:lnTo>
                    <a:pt x="45345" y="153978"/>
                  </a:lnTo>
                  <a:lnTo>
                    <a:pt x="45345" y="153978"/>
                  </a:lnTo>
                  <a:lnTo>
                    <a:pt x="50644" y="156628"/>
                  </a:lnTo>
                  <a:lnTo>
                    <a:pt x="53294" y="159277"/>
                  </a:lnTo>
                  <a:lnTo>
                    <a:pt x="58594" y="156628"/>
                  </a:lnTo>
                  <a:lnTo>
                    <a:pt x="58594" y="167227"/>
                  </a:lnTo>
                  <a:lnTo>
                    <a:pt x="61243" y="167227"/>
                  </a:lnTo>
                  <a:lnTo>
                    <a:pt x="66542" y="164577"/>
                  </a:lnTo>
                  <a:lnTo>
                    <a:pt x="69192" y="164577"/>
                  </a:lnTo>
                  <a:lnTo>
                    <a:pt x="74492" y="167227"/>
                  </a:lnTo>
                  <a:lnTo>
                    <a:pt x="82440" y="164577"/>
                  </a:lnTo>
                  <a:lnTo>
                    <a:pt x="85091" y="167227"/>
                  </a:lnTo>
                  <a:lnTo>
                    <a:pt x="82440" y="169876"/>
                  </a:lnTo>
                  <a:lnTo>
                    <a:pt x="85091" y="172526"/>
                  </a:lnTo>
                  <a:lnTo>
                    <a:pt x="87740" y="169876"/>
                  </a:lnTo>
                  <a:lnTo>
                    <a:pt x="90390" y="177825"/>
                  </a:lnTo>
                  <a:lnTo>
                    <a:pt x="95689" y="177825"/>
                  </a:lnTo>
                  <a:lnTo>
                    <a:pt x="95689" y="180475"/>
                  </a:lnTo>
                  <a:lnTo>
                    <a:pt x="98339" y="180475"/>
                  </a:lnTo>
                  <a:lnTo>
                    <a:pt x="98339" y="180475"/>
                  </a:lnTo>
                  <a:lnTo>
                    <a:pt x="108937" y="185774"/>
                  </a:lnTo>
                  <a:lnTo>
                    <a:pt x="108937" y="183125"/>
                  </a:lnTo>
                  <a:lnTo>
                    <a:pt x="108937" y="180475"/>
                  </a:lnTo>
                  <a:lnTo>
                    <a:pt x="108937" y="183125"/>
                  </a:lnTo>
                  <a:lnTo>
                    <a:pt x="111587" y="183125"/>
                  </a:lnTo>
                  <a:lnTo>
                    <a:pt x="114238" y="185774"/>
                  </a:lnTo>
                  <a:lnTo>
                    <a:pt x="114238" y="183125"/>
                  </a:lnTo>
                  <a:lnTo>
                    <a:pt x="114238" y="183125"/>
                  </a:lnTo>
                  <a:lnTo>
                    <a:pt x="116887" y="180475"/>
                  </a:lnTo>
                  <a:lnTo>
                    <a:pt x="119537" y="183125"/>
                  </a:lnTo>
                  <a:lnTo>
                    <a:pt x="122186" y="175175"/>
                  </a:lnTo>
                  <a:lnTo>
                    <a:pt x="124836" y="175175"/>
                  </a:lnTo>
                  <a:lnTo>
                    <a:pt x="130136" y="177825"/>
                  </a:lnTo>
                  <a:lnTo>
                    <a:pt x="132785" y="172526"/>
                  </a:lnTo>
                  <a:lnTo>
                    <a:pt x="132785" y="169876"/>
                  </a:lnTo>
                  <a:lnTo>
                    <a:pt x="135435" y="167227"/>
                  </a:lnTo>
                  <a:lnTo>
                    <a:pt x="140734" y="164577"/>
                  </a:lnTo>
                  <a:lnTo>
                    <a:pt x="140734" y="161927"/>
                  </a:lnTo>
                  <a:lnTo>
                    <a:pt x="146034" y="159277"/>
                  </a:lnTo>
                  <a:lnTo>
                    <a:pt x="146034" y="161927"/>
                  </a:lnTo>
                  <a:lnTo>
                    <a:pt x="151333" y="159277"/>
                  </a:lnTo>
                  <a:lnTo>
                    <a:pt x="153982" y="156628"/>
                  </a:lnTo>
                  <a:lnTo>
                    <a:pt x="156632" y="156628"/>
                  </a:lnTo>
                  <a:lnTo>
                    <a:pt x="156632" y="156628"/>
                  </a:lnTo>
                  <a:lnTo>
                    <a:pt x="159282" y="156628"/>
                  </a:lnTo>
                  <a:lnTo>
                    <a:pt x="159282" y="153978"/>
                  </a:lnTo>
                  <a:lnTo>
                    <a:pt x="161932" y="151329"/>
                  </a:lnTo>
                  <a:lnTo>
                    <a:pt x="164581" y="148678"/>
                  </a:lnTo>
                  <a:lnTo>
                    <a:pt x="169880" y="151329"/>
                  </a:lnTo>
                  <a:lnTo>
                    <a:pt x="172531" y="153978"/>
                  </a:lnTo>
                  <a:lnTo>
                    <a:pt x="175180" y="153978"/>
                  </a:lnTo>
                  <a:lnTo>
                    <a:pt x="175180" y="156628"/>
                  </a:lnTo>
                  <a:lnTo>
                    <a:pt x="180480" y="156628"/>
                  </a:lnTo>
                  <a:lnTo>
                    <a:pt x="183129" y="159277"/>
                  </a:lnTo>
                  <a:lnTo>
                    <a:pt x="185779" y="159277"/>
                  </a:lnTo>
                  <a:lnTo>
                    <a:pt x="188429" y="167227"/>
                  </a:lnTo>
                  <a:lnTo>
                    <a:pt x="191079" y="167227"/>
                  </a:lnTo>
                  <a:lnTo>
                    <a:pt x="196378" y="175175"/>
                  </a:lnTo>
                  <a:lnTo>
                    <a:pt x="196378" y="175175"/>
                  </a:lnTo>
                  <a:lnTo>
                    <a:pt x="196378" y="177825"/>
                  </a:lnTo>
                  <a:lnTo>
                    <a:pt x="199027" y="188424"/>
                  </a:lnTo>
                  <a:lnTo>
                    <a:pt x="201678" y="191074"/>
                  </a:lnTo>
                  <a:lnTo>
                    <a:pt x="241422" y="18842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1" name="Freeform: Shape 50">
              <a:extLst>
                <a:ext uri="{FF2B5EF4-FFF2-40B4-BE49-F238E27FC236}">
                  <a16:creationId xmlns:a16="http://schemas.microsoft.com/office/drawing/2014/main" id="{B46DD6AA-0CC9-B697-BD8E-A356D8C64FA6}"/>
                </a:ext>
              </a:extLst>
            </p:cNvPr>
            <p:cNvSpPr/>
            <p:nvPr/>
          </p:nvSpPr>
          <p:spPr>
            <a:xfrm flipV="1">
              <a:off x="5762429" y="3375522"/>
              <a:ext cx="726017" cy="593532"/>
            </a:xfrm>
            <a:custGeom>
              <a:avLst/>
              <a:gdLst>
                <a:gd name="connsiteX0" fmla="*/ 538189 w 726017"/>
                <a:gd name="connsiteY0" fmla="*/ 594004 h 593532"/>
                <a:gd name="connsiteX1" fmla="*/ 546138 w 726017"/>
                <a:gd name="connsiteY1" fmla="*/ 588704 h 593532"/>
                <a:gd name="connsiteX2" fmla="*/ 551437 w 726017"/>
                <a:gd name="connsiteY2" fmla="*/ 588704 h 593532"/>
                <a:gd name="connsiteX3" fmla="*/ 551437 w 726017"/>
                <a:gd name="connsiteY3" fmla="*/ 583405 h 593532"/>
                <a:gd name="connsiteX4" fmla="*/ 562036 w 726017"/>
                <a:gd name="connsiteY4" fmla="*/ 586055 h 593532"/>
                <a:gd name="connsiteX5" fmla="*/ 564685 w 726017"/>
                <a:gd name="connsiteY5" fmla="*/ 580755 h 593532"/>
                <a:gd name="connsiteX6" fmla="*/ 569985 w 726017"/>
                <a:gd name="connsiteY6" fmla="*/ 580755 h 593532"/>
                <a:gd name="connsiteX7" fmla="*/ 572635 w 726017"/>
                <a:gd name="connsiteY7" fmla="*/ 575456 h 593532"/>
                <a:gd name="connsiteX8" fmla="*/ 572635 w 726017"/>
                <a:gd name="connsiteY8" fmla="*/ 572806 h 593532"/>
                <a:gd name="connsiteX9" fmla="*/ 577934 w 726017"/>
                <a:gd name="connsiteY9" fmla="*/ 572806 h 593532"/>
                <a:gd name="connsiteX10" fmla="*/ 577934 w 726017"/>
                <a:gd name="connsiteY10" fmla="*/ 570156 h 593532"/>
                <a:gd name="connsiteX11" fmla="*/ 580584 w 726017"/>
                <a:gd name="connsiteY11" fmla="*/ 567507 h 593532"/>
                <a:gd name="connsiteX12" fmla="*/ 583234 w 726017"/>
                <a:gd name="connsiteY12" fmla="*/ 567507 h 593532"/>
                <a:gd name="connsiteX13" fmla="*/ 585883 w 726017"/>
                <a:gd name="connsiteY13" fmla="*/ 564857 h 593532"/>
                <a:gd name="connsiteX14" fmla="*/ 585883 w 726017"/>
                <a:gd name="connsiteY14" fmla="*/ 556908 h 593532"/>
                <a:gd name="connsiteX15" fmla="*/ 588533 w 726017"/>
                <a:gd name="connsiteY15" fmla="*/ 554258 h 593532"/>
                <a:gd name="connsiteX16" fmla="*/ 599132 w 726017"/>
                <a:gd name="connsiteY16" fmla="*/ 559558 h 593532"/>
                <a:gd name="connsiteX17" fmla="*/ 604431 w 726017"/>
                <a:gd name="connsiteY17" fmla="*/ 559558 h 593532"/>
                <a:gd name="connsiteX18" fmla="*/ 609731 w 726017"/>
                <a:gd name="connsiteY18" fmla="*/ 554258 h 593532"/>
                <a:gd name="connsiteX19" fmla="*/ 609731 w 726017"/>
                <a:gd name="connsiteY19" fmla="*/ 548959 h 593532"/>
                <a:gd name="connsiteX20" fmla="*/ 612381 w 726017"/>
                <a:gd name="connsiteY20" fmla="*/ 548959 h 593532"/>
                <a:gd name="connsiteX21" fmla="*/ 615030 w 726017"/>
                <a:gd name="connsiteY21" fmla="*/ 543659 h 593532"/>
                <a:gd name="connsiteX22" fmla="*/ 615030 w 726017"/>
                <a:gd name="connsiteY22" fmla="*/ 541010 h 593532"/>
                <a:gd name="connsiteX23" fmla="*/ 612381 w 726017"/>
                <a:gd name="connsiteY23" fmla="*/ 535710 h 593532"/>
                <a:gd name="connsiteX24" fmla="*/ 609731 w 726017"/>
                <a:gd name="connsiteY24" fmla="*/ 538360 h 593532"/>
                <a:gd name="connsiteX25" fmla="*/ 607081 w 726017"/>
                <a:gd name="connsiteY25" fmla="*/ 535710 h 593532"/>
                <a:gd name="connsiteX26" fmla="*/ 604431 w 726017"/>
                <a:gd name="connsiteY26" fmla="*/ 525112 h 593532"/>
                <a:gd name="connsiteX27" fmla="*/ 609731 w 726017"/>
                <a:gd name="connsiteY27" fmla="*/ 519812 h 593532"/>
                <a:gd name="connsiteX28" fmla="*/ 612381 w 726017"/>
                <a:gd name="connsiteY28" fmla="*/ 517162 h 593532"/>
                <a:gd name="connsiteX29" fmla="*/ 612381 w 726017"/>
                <a:gd name="connsiteY29" fmla="*/ 514513 h 593532"/>
                <a:gd name="connsiteX30" fmla="*/ 607081 w 726017"/>
                <a:gd name="connsiteY30" fmla="*/ 511863 h 593532"/>
                <a:gd name="connsiteX31" fmla="*/ 607081 w 726017"/>
                <a:gd name="connsiteY31" fmla="*/ 509213 h 593532"/>
                <a:gd name="connsiteX32" fmla="*/ 609731 w 726017"/>
                <a:gd name="connsiteY32" fmla="*/ 503914 h 593532"/>
                <a:gd name="connsiteX33" fmla="*/ 615030 w 726017"/>
                <a:gd name="connsiteY33" fmla="*/ 503914 h 593532"/>
                <a:gd name="connsiteX34" fmla="*/ 620329 w 726017"/>
                <a:gd name="connsiteY34" fmla="*/ 498615 h 593532"/>
                <a:gd name="connsiteX35" fmla="*/ 625629 w 726017"/>
                <a:gd name="connsiteY35" fmla="*/ 501264 h 593532"/>
                <a:gd name="connsiteX36" fmla="*/ 630928 w 726017"/>
                <a:gd name="connsiteY36" fmla="*/ 495965 h 593532"/>
                <a:gd name="connsiteX37" fmla="*/ 633578 w 726017"/>
                <a:gd name="connsiteY37" fmla="*/ 493315 h 593532"/>
                <a:gd name="connsiteX38" fmla="*/ 636227 w 726017"/>
                <a:gd name="connsiteY38" fmla="*/ 485366 h 593532"/>
                <a:gd name="connsiteX39" fmla="*/ 641527 w 726017"/>
                <a:gd name="connsiteY39" fmla="*/ 480067 h 593532"/>
                <a:gd name="connsiteX40" fmla="*/ 638877 w 726017"/>
                <a:gd name="connsiteY40" fmla="*/ 474767 h 593532"/>
                <a:gd name="connsiteX41" fmla="*/ 636227 w 726017"/>
                <a:gd name="connsiteY41" fmla="*/ 472118 h 593532"/>
                <a:gd name="connsiteX42" fmla="*/ 636227 w 726017"/>
                <a:gd name="connsiteY42" fmla="*/ 469468 h 593532"/>
                <a:gd name="connsiteX43" fmla="*/ 636227 w 726017"/>
                <a:gd name="connsiteY43" fmla="*/ 466818 h 593532"/>
                <a:gd name="connsiteX44" fmla="*/ 638877 w 726017"/>
                <a:gd name="connsiteY44" fmla="*/ 461519 h 593532"/>
                <a:gd name="connsiteX45" fmla="*/ 636227 w 726017"/>
                <a:gd name="connsiteY45" fmla="*/ 458869 h 593532"/>
                <a:gd name="connsiteX46" fmla="*/ 641527 w 726017"/>
                <a:gd name="connsiteY46" fmla="*/ 453570 h 593532"/>
                <a:gd name="connsiteX47" fmla="*/ 641527 w 726017"/>
                <a:gd name="connsiteY47" fmla="*/ 448271 h 593532"/>
                <a:gd name="connsiteX48" fmla="*/ 638877 w 726017"/>
                <a:gd name="connsiteY48" fmla="*/ 445620 h 593532"/>
                <a:gd name="connsiteX49" fmla="*/ 641527 w 726017"/>
                <a:gd name="connsiteY49" fmla="*/ 442971 h 593532"/>
                <a:gd name="connsiteX50" fmla="*/ 641527 w 726017"/>
                <a:gd name="connsiteY50" fmla="*/ 440321 h 593532"/>
                <a:gd name="connsiteX51" fmla="*/ 644177 w 726017"/>
                <a:gd name="connsiteY51" fmla="*/ 435022 h 593532"/>
                <a:gd name="connsiteX52" fmla="*/ 646826 w 726017"/>
                <a:gd name="connsiteY52" fmla="*/ 435022 h 593532"/>
                <a:gd name="connsiteX53" fmla="*/ 652126 w 726017"/>
                <a:gd name="connsiteY53" fmla="*/ 435022 h 593532"/>
                <a:gd name="connsiteX54" fmla="*/ 654776 w 726017"/>
                <a:gd name="connsiteY54" fmla="*/ 435022 h 593532"/>
                <a:gd name="connsiteX55" fmla="*/ 660075 w 726017"/>
                <a:gd name="connsiteY55" fmla="*/ 435022 h 593532"/>
                <a:gd name="connsiteX56" fmla="*/ 662725 w 726017"/>
                <a:gd name="connsiteY56" fmla="*/ 435022 h 593532"/>
                <a:gd name="connsiteX57" fmla="*/ 662725 w 726017"/>
                <a:gd name="connsiteY57" fmla="*/ 429722 h 593532"/>
                <a:gd name="connsiteX58" fmla="*/ 668024 w 726017"/>
                <a:gd name="connsiteY58" fmla="*/ 429722 h 593532"/>
                <a:gd name="connsiteX59" fmla="*/ 668024 w 726017"/>
                <a:gd name="connsiteY59" fmla="*/ 427072 h 593532"/>
                <a:gd name="connsiteX60" fmla="*/ 675973 w 726017"/>
                <a:gd name="connsiteY60" fmla="*/ 427072 h 593532"/>
                <a:gd name="connsiteX61" fmla="*/ 678623 w 726017"/>
                <a:gd name="connsiteY61" fmla="*/ 424423 h 593532"/>
                <a:gd name="connsiteX62" fmla="*/ 678623 w 726017"/>
                <a:gd name="connsiteY62" fmla="*/ 424423 h 593532"/>
                <a:gd name="connsiteX63" fmla="*/ 681272 w 726017"/>
                <a:gd name="connsiteY63" fmla="*/ 421773 h 593532"/>
                <a:gd name="connsiteX64" fmla="*/ 683922 w 726017"/>
                <a:gd name="connsiteY64" fmla="*/ 419124 h 593532"/>
                <a:gd name="connsiteX65" fmla="*/ 686572 w 726017"/>
                <a:gd name="connsiteY65" fmla="*/ 419124 h 593532"/>
                <a:gd name="connsiteX66" fmla="*/ 691871 w 726017"/>
                <a:gd name="connsiteY66" fmla="*/ 413824 h 593532"/>
                <a:gd name="connsiteX67" fmla="*/ 697171 w 726017"/>
                <a:gd name="connsiteY67" fmla="*/ 411174 h 593532"/>
                <a:gd name="connsiteX68" fmla="*/ 697171 w 726017"/>
                <a:gd name="connsiteY68" fmla="*/ 408525 h 593532"/>
                <a:gd name="connsiteX69" fmla="*/ 702470 w 726017"/>
                <a:gd name="connsiteY69" fmla="*/ 411174 h 593532"/>
                <a:gd name="connsiteX70" fmla="*/ 705120 w 726017"/>
                <a:gd name="connsiteY70" fmla="*/ 405875 h 593532"/>
                <a:gd name="connsiteX71" fmla="*/ 705120 w 726017"/>
                <a:gd name="connsiteY71" fmla="*/ 403225 h 593532"/>
                <a:gd name="connsiteX72" fmla="*/ 705120 w 726017"/>
                <a:gd name="connsiteY72" fmla="*/ 403225 h 593532"/>
                <a:gd name="connsiteX73" fmla="*/ 705120 w 726017"/>
                <a:gd name="connsiteY73" fmla="*/ 400575 h 593532"/>
                <a:gd name="connsiteX74" fmla="*/ 710419 w 726017"/>
                <a:gd name="connsiteY74" fmla="*/ 395276 h 593532"/>
                <a:gd name="connsiteX75" fmla="*/ 710419 w 726017"/>
                <a:gd name="connsiteY75" fmla="*/ 392627 h 593532"/>
                <a:gd name="connsiteX76" fmla="*/ 707769 w 726017"/>
                <a:gd name="connsiteY76" fmla="*/ 389977 h 593532"/>
                <a:gd name="connsiteX77" fmla="*/ 713069 w 726017"/>
                <a:gd name="connsiteY77" fmla="*/ 384677 h 593532"/>
                <a:gd name="connsiteX78" fmla="*/ 710419 w 726017"/>
                <a:gd name="connsiteY78" fmla="*/ 384677 h 593532"/>
                <a:gd name="connsiteX79" fmla="*/ 710419 w 726017"/>
                <a:gd name="connsiteY79" fmla="*/ 382028 h 593532"/>
                <a:gd name="connsiteX80" fmla="*/ 713069 w 726017"/>
                <a:gd name="connsiteY80" fmla="*/ 379378 h 593532"/>
                <a:gd name="connsiteX81" fmla="*/ 713069 w 726017"/>
                <a:gd name="connsiteY81" fmla="*/ 376729 h 593532"/>
                <a:gd name="connsiteX82" fmla="*/ 715719 w 726017"/>
                <a:gd name="connsiteY82" fmla="*/ 376729 h 593532"/>
                <a:gd name="connsiteX83" fmla="*/ 715719 w 726017"/>
                <a:gd name="connsiteY83" fmla="*/ 371429 h 593532"/>
                <a:gd name="connsiteX84" fmla="*/ 715719 w 726017"/>
                <a:gd name="connsiteY84" fmla="*/ 371429 h 593532"/>
                <a:gd name="connsiteX85" fmla="*/ 718369 w 726017"/>
                <a:gd name="connsiteY85" fmla="*/ 366129 h 593532"/>
                <a:gd name="connsiteX86" fmla="*/ 721018 w 726017"/>
                <a:gd name="connsiteY86" fmla="*/ 358180 h 593532"/>
                <a:gd name="connsiteX87" fmla="*/ 726317 w 726017"/>
                <a:gd name="connsiteY87" fmla="*/ 352881 h 593532"/>
                <a:gd name="connsiteX88" fmla="*/ 723668 w 726017"/>
                <a:gd name="connsiteY88" fmla="*/ 350231 h 593532"/>
                <a:gd name="connsiteX89" fmla="*/ 726317 w 726017"/>
                <a:gd name="connsiteY89" fmla="*/ 344932 h 593532"/>
                <a:gd name="connsiteX90" fmla="*/ 726317 w 726017"/>
                <a:gd name="connsiteY90" fmla="*/ 344932 h 593532"/>
                <a:gd name="connsiteX91" fmla="*/ 723668 w 726017"/>
                <a:gd name="connsiteY91" fmla="*/ 339632 h 593532"/>
                <a:gd name="connsiteX92" fmla="*/ 726317 w 726017"/>
                <a:gd name="connsiteY92" fmla="*/ 336983 h 593532"/>
                <a:gd name="connsiteX93" fmla="*/ 726317 w 726017"/>
                <a:gd name="connsiteY93" fmla="*/ 329033 h 593532"/>
                <a:gd name="connsiteX94" fmla="*/ 723668 w 726017"/>
                <a:gd name="connsiteY94" fmla="*/ 326384 h 593532"/>
                <a:gd name="connsiteX95" fmla="*/ 718369 w 726017"/>
                <a:gd name="connsiteY95" fmla="*/ 326384 h 593532"/>
                <a:gd name="connsiteX96" fmla="*/ 718369 w 726017"/>
                <a:gd name="connsiteY96" fmla="*/ 326384 h 593532"/>
                <a:gd name="connsiteX97" fmla="*/ 723668 w 726017"/>
                <a:gd name="connsiteY97" fmla="*/ 315785 h 593532"/>
                <a:gd name="connsiteX98" fmla="*/ 723668 w 726017"/>
                <a:gd name="connsiteY98" fmla="*/ 313135 h 593532"/>
                <a:gd name="connsiteX99" fmla="*/ 721018 w 726017"/>
                <a:gd name="connsiteY99" fmla="*/ 307836 h 593532"/>
                <a:gd name="connsiteX100" fmla="*/ 723668 w 726017"/>
                <a:gd name="connsiteY100" fmla="*/ 297237 h 593532"/>
                <a:gd name="connsiteX101" fmla="*/ 705120 w 726017"/>
                <a:gd name="connsiteY101" fmla="*/ 297237 h 593532"/>
                <a:gd name="connsiteX102" fmla="*/ 705120 w 726017"/>
                <a:gd name="connsiteY102" fmla="*/ 294587 h 593532"/>
                <a:gd name="connsiteX103" fmla="*/ 673324 w 726017"/>
                <a:gd name="connsiteY103" fmla="*/ 294587 h 593532"/>
                <a:gd name="connsiteX104" fmla="*/ 673324 w 726017"/>
                <a:gd name="connsiteY104" fmla="*/ 291938 h 593532"/>
                <a:gd name="connsiteX105" fmla="*/ 551437 w 726017"/>
                <a:gd name="connsiteY105" fmla="*/ 294587 h 593532"/>
                <a:gd name="connsiteX106" fmla="*/ 551437 w 726017"/>
                <a:gd name="connsiteY106" fmla="*/ 262791 h 593532"/>
                <a:gd name="connsiteX107" fmla="*/ 458698 w 726017"/>
                <a:gd name="connsiteY107" fmla="*/ 265441 h 593532"/>
                <a:gd name="connsiteX108" fmla="*/ 458698 w 726017"/>
                <a:gd name="connsiteY108" fmla="*/ 233645 h 593532"/>
                <a:gd name="connsiteX109" fmla="*/ 413653 w 726017"/>
                <a:gd name="connsiteY109" fmla="*/ 236294 h 593532"/>
                <a:gd name="connsiteX110" fmla="*/ 358009 w 726017"/>
                <a:gd name="connsiteY110" fmla="*/ 180650 h 593532"/>
                <a:gd name="connsiteX111" fmla="*/ 355359 w 726017"/>
                <a:gd name="connsiteY111" fmla="*/ 183300 h 593532"/>
                <a:gd name="connsiteX112" fmla="*/ 350060 w 726017"/>
                <a:gd name="connsiteY112" fmla="*/ 183300 h 593532"/>
                <a:gd name="connsiteX113" fmla="*/ 344761 w 726017"/>
                <a:gd name="connsiteY113" fmla="*/ 183300 h 593532"/>
                <a:gd name="connsiteX114" fmla="*/ 344761 w 726017"/>
                <a:gd name="connsiteY114" fmla="*/ 180650 h 593532"/>
                <a:gd name="connsiteX115" fmla="*/ 339461 w 726017"/>
                <a:gd name="connsiteY115" fmla="*/ 180650 h 593532"/>
                <a:gd name="connsiteX116" fmla="*/ 336812 w 726017"/>
                <a:gd name="connsiteY116" fmla="*/ 178001 h 593532"/>
                <a:gd name="connsiteX117" fmla="*/ 334162 w 726017"/>
                <a:gd name="connsiteY117" fmla="*/ 178001 h 593532"/>
                <a:gd name="connsiteX118" fmla="*/ 331512 w 726017"/>
                <a:gd name="connsiteY118" fmla="*/ 178001 h 593532"/>
                <a:gd name="connsiteX119" fmla="*/ 331512 w 726017"/>
                <a:gd name="connsiteY119" fmla="*/ 172702 h 593532"/>
                <a:gd name="connsiteX120" fmla="*/ 273219 w 726017"/>
                <a:gd name="connsiteY120" fmla="*/ 172702 h 593532"/>
                <a:gd name="connsiteX121" fmla="*/ 273219 w 726017"/>
                <a:gd name="connsiteY121" fmla="*/ 95860 h 593532"/>
                <a:gd name="connsiteX122" fmla="*/ 172530 w 726017"/>
                <a:gd name="connsiteY122" fmla="*/ 471 h 593532"/>
                <a:gd name="connsiteX123" fmla="*/ 169881 w 726017"/>
                <a:gd name="connsiteY123" fmla="*/ 471 h 593532"/>
                <a:gd name="connsiteX124" fmla="*/ 167230 w 726017"/>
                <a:gd name="connsiteY124" fmla="*/ 5770 h 593532"/>
                <a:gd name="connsiteX125" fmla="*/ 167230 w 726017"/>
                <a:gd name="connsiteY125" fmla="*/ 11070 h 593532"/>
                <a:gd name="connsiteX126" fmla="*/ 161931 w 726017"/>
                <a:gd name="connsiteY126" fmla="*/ 13719 h 593532"/>
                <a:gd name="connsiteX127" fmla="*/ 159282 w 726017"/>
                <a:gd name="connsiteY127" fmla="*/ 19018 h 593532"/>
                <a:gd name="connsiteX128" fmla="*/ 159282 w 726017"/>
                <a:gd name="connsiteY128" fmla="*/ 19018 h 593532"/>
                <a:gd name="connsiteX129" fmla="*/ 151332 w 726017"/>
                <a:gd name="connsiteY129" fmla="*/ 21668 h 593532"/>
                <a:gd name="connsiteX130" fmla="*/ 146033 w 726017"/>
                <a:gd name="connsiteY130" fmla="*/ 24318 h 593532"/>
                <a:gd name="connsiteX131" fmla="*/ 138084 w 726017"/>
                <a:gd name="connsiteY131" fmla="*/ 21668 h 593532"/>
                <a:gd name="connsiteX132" fmla="*/ 135434 w 726017"/>
                <a:gd name="connsiteY132" fmla="*/ 29617 h 593532"/>
                <a:gd name="connsiteX133" fmla="*/ 130135 w 726017"/>
                <a:gd name="connsiteY133" fmla="*/ 29617 h 593532"/>
                <a:gd name="connsiteX134" fmla="*/ 127486 w 726017"/>
                <a:gd name="connsiteY134" fmla="*/ 32267 h 593532"/>
                <a:gd name="connsiteX135" fmla="*/ 124835 w 726017"/>
                <a:gd name="connsiteY135" fmla="*/ 37567 h 593532"/>
                <a:gd name="connsiteX136" fmla="*/ 114237 w 726017"/>
                <a:gd name="connsiteY136" fmla="*/ 42866 h 593532"/>
                <a:gd name="connsiteX137" fmla="*/ 114237 w 726017"/>
                <a:gd name="connsiteY137" fmla="*/ 40217 h 593532"/>
                <a:gd name="connsiteX138" fmla="*/ 111587 w 726017"/>
                <a:gd name="connsiteY138" fmla="*/ 40217 h 593532"/>
                <a:gd name="connsiteX139" fmla="*/ 111587 w 726017"/>
                <a:gd name="connsiteY139" fmla="*/ 45516 h 593532"/>
                <a:gd name="connsiteX140" fmla="*/ 108937 w 726017"/>
                <a:gd name="connsiteY140" fmla="*/ 45516 h 593532"/>
                <a:gd name="connsiteX141" fmla="*/ 106287 w 726017"/>
                <a:gd name="connsiteY141" fmla="*/ 48165 h 593532"/>
                <a:gd name="connsiteX142" fmla="*/ 100988 w 726017"/>
                <a:gd name="connsiteY142" fmla="*/ 50815 h 593532"/>
                <a:gd name="connsiteX143" fmla="*/ 95689 w 726017"/>
                <a:gd name="connsiteY143" fmla="*/ 56115 h 593532"/>
                <a:gd name="connsiteX144" fmla="*/ 93039 w 726017"/>
                <a:gd name="connsiteY144" fmla="*/ 58764 h 593532"/>
                <a:gd name="connsiteX145" fmla="*/ 95689 w 726017"/>
                <a:gd name="connsiteY145" fmla="*/ 64063 h 593532"/>
                <a:gd name="connsiteX146" fmla="*/ 93039 w 726017"/>
                <a:gd name="connsiteY146" fmla="*/ 66714 h 593532"/>
                <a:gd name="connsiteX147" fmla="*/ 90389 w 726017"/>
                <a:gd name="connsiteY147" fmla="*/ 69363 h 593532"/>
                <a:gd name="connsiteX148" fmla="*/ 87740 w 726017"/>
                <a:gd name="connsiteY148" fmla="*/ 66714 h 593532"/>
                <a:gd name="connsiteX149" fmla="*/ 79790 w 726017"/>
                <a:gd name="connsiteY149" fmla="*/ 69363 h 593532"/>
                <a:gd name="connsiteX150" fmla="*/ 79790 w 726017"/>
                <a:gd name="connsiteY150" fmla="*/ 72013 h 593532"/>
                <a:gd name="connsiteX151" fmla="*/ 77141 w 726017"/>
                <a:gd name="connsiteY151" fmla="*/ 74662 h 593532"/>
                <a:gd name="connsiteX152" fmla="*/ 77141 w 726017"/>
                <a:gd name="connsiteY152" fmla="*/ 79962 h 593532"/>
                <a:gd name="connsiteX153" fmla="*/ 71842 w 726017"/>
                <a:gd name="connsiteY153" fmla="*/ 79962 h 593532"/>
                <a:gd name="connsiteX154" fmla="*/ 74491 w 726017"/>
                <a:gd name="connsiteY154" fmla="*/ 85261 h 593532"/>
                <a:gd name="connsiteX155" fmla="*/ 71842 w 726017"/>
                <a:gd name="connsiteY155" fmla="*/ 87911 h 593532"/>
                <a:gd name="connsiteX156" fmla="*/ 71842 w 726017"/>
                <a:gd name="connsiteY156" fmla="*/ 90560 h 593532"/>
                <a:gd name="connsiteX157" fmla="*/ 74491 w 726017"/>
                <a:gd name="connsiteY157" fmla="*/ 90560 h 593532"/>
                <a:gd name="connsiteX158" fmla="*/ 74491 w 726017"/>
                <a:gd name="connsiteY158" fmla="*/ 93210 h 593532"/>
                <a:gd name="connsiteX159" fmla="*/ 77141 w 726017"/>
                <a:gd name="connsiteY159" fmla="*/ 90560 h 593532"/>
                <a:gd name="connsiteX160" fmla="*/ 77141 w 726017"/>
                <a:gd name="connsiteY160" fmla="*/ 93210 h 593532"/>
                <a:gd name="connsiteX161" fmla="*/ 79790 w 726017"/>
                <a:gd name="connsiteY161" fmla="*/ 95860 h 593532"/>
                <a:gd name="connsiteX162" fmla="*/ 79790 w 726017"/>
                <a:gd name="connsiteY162" fmla="*/ 101160 h 593532"/>
                <a:gd name="connsiteX163" fmla="*/ 85090 w 726017"/>
                <a:gd name="connsiteY163" fmla="*/ 103809 h 593532"/>
                <a:gd name="connsiteX164" fmla="*/ 79790 w 726017"/>
                <a:gd name="connsiteY164" fmla="*/ 109108 h 593532"/>
                <a:gd name="connsiteX165" fmla="*/ 77141 w 726017"/>
                <a:gd name="connsiteY165" fmla="*/ 111759 h 593532"/>
                <a:gd name="connsiteX166" fmla="*/ 77141 w 726017"/>
                <a:gd name="connsiteY166" fmla="*/ 114408 h 593532"/>
                <a:gd name="connsiteX167" fmla="*/ 71842 w 726017"/>
                <a:gd name="connsiteY167" fmla="*/ 114408 h 593532"/>
                <a:gd name="connsiteX168" fmla="*/ 69192 w 726017"/>
                <a:gd name="connsiteY168" fmla="*/ 119707 h 593532"/>
                <a:gd name="connsiteX169" fmla="*/ 69192 w 726017"/>
                <a:gd name="connsiteY169" fmla="*/ 119707 h 593532"/>
                <a:gd name="connsiteX170" fmla="*/ 71842 w 726017"/>
                <a:gd name="connsiteY170" fmla="*/ 122357 h 593532"/>
                <a:gd name="connsiteX171" fmla="*/ 69192 w 726017"/>
                <a:gd name="connsiteY171" fmla="*/ 125007 h 593532"/>
                <a:gd name="connsiteX172" fmla="*/ 71842 w 726017"/>
                <a:gd name="connsiteY172" fmla="*/ 127657 h 593532"/>
                <a:gd name="connsiteX173" fmla="*/ 71842 w 726017"/>
                <a:gd name="connsiteY173" fmla="*/ 130306 h 593532"/>
                <a:gd name="connsiteX174" fmla="*/ 69192 w 726017"/>
                <a:gd name="connsiteY174" fmla="*/ 132956 h 593532"/>
                <a:gd name="connsiteX175" fmla="*/ 69192 w 726017"/>
                <a:gd name="connsiteY175" fmla="*/ 135605 h 593532"/>
                <a:gd name="connsiteX176" fmla="*/ 74491 w 726017"/>
                <a:gd name="connsiteY176" fmla="*/ 143555 h 593532"/>
                <a:gd name="connsiteX177" fmla="*/ 79790 w 726017"/>
                <a:gd name="connsiteY177" fmla="*/ 143555 h 593532"/>
                <a:gd name="connsiteX178" fmla="*/ 82441 w 726017"/>
                <a:gd name="connsiteY178" fmla="*/ 143555 h 593532"/>
                <a:gd name="connsiteX179" fmla="*/ 93039 w 726017"/>
                <a:gd name="connsiteY179" fmla="*/ 148854 h 593532"/>
                <a:gd name="connsiteX180" fmla="*/ 93039 w 726017"/>
                <a:gd name="connsiteY180" fmla="*/ 204498 h 593532"/>
                <a:gd name="connsiteX181" fmla="*/ 90389 w 726017"/>
                <a:gd name="connsiteY181" fmla="*/ 207147 h 593532"/>
                <a:gd name="connsiteX182" fmla="*/ 300 w 726017"/>
                <a:gd name="connsiteY182" fmla="*/ 294587 h 593532"/>
                <a:gd name="connsiteX183" fmla="*/ 108937 w 726017"/>
                <a:gd name="connsiteY183" fmla="*/ 400575 h 593532"/>
                <a:gd name="connsiteX184" fmla="*/ 108937 w 726017"/>
                <a:gd name="connsiteY184" fmla="*/ 400575 h 593532"/>
                <a:gd name="connsiteX185" fmla="*/ 108937 w 726017"/>
                <a:gd name="connsiteY185" fmla="*/ 397926 h 593532"/>
                <a:gd name="connsiteX186" fmla="*/ 108937 w 726017"/>
                <a:gd name="connsiteY186" fmla="*/ 395276 h 593532"/>
                <a:gd name="connsiteX187" fmla="*/ 108937 w 726017"/>
                <a:gd name="connsiteY187" fmla="*/ 392627 h 593532"/>
                <a:gd name="connsiteX188" fmla="*/ 108937 w 726017"/>
                <a:gd name="connsiteY188" fmla="*/ 392627 h 593532"/>
                <a:gd name="connsiteX189" fmla="*/ 111587 w 726017"/>
                <a:gd name="connsiteY189" fmla="*/ 392627 h 593532"/>
                <a:gd name="connsiteX190" fmla="*/ 111587 w 726017"/>
                <a:gd name="connsiteY190" fmla="*/ 389977 h 593532"/>
                <a:gd name="connsiteX191" fmla="*/ 116887 w 726017"/>
                <a:gd name="connsiteY191" fmla="*/ 389977 h 593532"/>
                <a:gd name="connsiteX192" fmla="*/ 116887 w 726017"/>
                <a:gd name="connsiteY192" fmla="*/ 384677 h 593532"/>
                <a:gd name="connsiteX193" fmla="*/ 119536 w 726017"/>
                <a:gd name="connsiteY193" fmla="*/ 387327 h 593532"/>
                <a:gd name="connsiteX194" fmla="*/ 119536 w 726017"/>
                <a:gd name="connsiteY194" fmla="*/ 379378 h 593532"/>
                <a:gd name="connsiteX195" fmla="*/ 122186 w 726017"/>
                <a:gd name="connsiteY195" fmla="*/ 376729 h 593532"/>
                <a:gd name="connsiteX196" fmla="*/ 124835 w 726017"/>
                <a:gd name="connsiteY196" fmla="*/ 376729 h 593532"/>
                <a:gd name="connsiteX197" fmla="*/ 124835 w 726017"/>
                <a:gd name="connsiteY197" fmla="*/ 374079 h 593532"/>
                <a:gd name="connsiteX198" fmla="*/ 127486 w 726017"/>
                <a:gd name="connsiteY198" fmla="*/ 368779 h 593532"/>
                <a:gd name="connsiteX199" fmla="*/ 127486 w 726017"/>
                <a:gd name="connsiteY199" fmla="*/ 363480 h 593532"/>
                <a:gd name="connsiteX200" fmla="*/ 130135 w 726017"/>
                <a:gd name="connsiteY200" fmla="*/ 363480 h 593532"/>
                <a:gd name="connsiteX201" fmla="*/ 132785 w 726017"/>
                <a:gd name="connsiteY201" fmla="*/ 358180 h 593532"/>
                <a:gd name="connsiteX202" fmla="*/ 130135 w 726017"/>
                <a:gd name="connsiteY202" fmla="*/ 355530 h 593532"/>
                <a:gd name="connsiteX203" fmla="*/ 135434 w 726017"/>
                <a:gd name="connsiteY203" fmla="*/ 355530 h 593532"/>
                <a:gd name="connsiteX204" fmla="*/ 132785 w 726017"/>
                <a:gd name="connsiteY204" fmla="*/ 352881 h 593532"/>
                <a:gd name="connsiteX205" fmla="*/ 130135 w 726017"/>
                <a:gd name="connsiteY205" fmla="*/ 352881 h 593532"/>
                <a:gd name="connsiteX206" fmla="*/ 132785 w 726017"/>
                <a:gd name="connsiteY206" fmla="*/ 350231 h 593532"/>
                <a:gd name="connsiteX207" fmla="*/ 130135 w 726017"/>
                <a:gd name="connsiteY207" fmla="*/ 347582 h 593532"/>
                <a:gd name="connsiteX208" fmla="*/ 130135 w 726017"/>
                <a:gd name="connsiteY208" fmla="*/ 344932 h 593532"/>
                <a:gd name="connsiteX209" fmla="*/ 132785 w 726017"/>
                <a:gd name="connsiteY209" fmla="*/ 342282 h 593532"/>
                <a:gd name="connsiteX210" fmla="*/ 132785 w 726017"/>
                <a:gd name="connsiteY210" fmla="*/ 342282 h 593532"/>
                <a:gd name="connsiteX211" fmla="*/ 135434 w 726017"/>
                <a:gd name="connsiteY211" fmla="*/ 339632 h 593532"/>
                <a:gd name="connsiteX212" fmla="*/ 132785 w 726017"/>
                <a:gd name="connsiteY212" fmla="*/ 336983 h 593532"/>
                <a:gd name="connsiteX213" fmla="*/ 138084 w 726017"/>
                <a:gd name="connsiteY213" fmla="*/ 334333 h 593532"/>
                <a:gd name="connsiteX214" fmla="*/ 138084 w 726017"/>
                <a:gd name="connsiteY214" fmla="*/ 331684 h 593532"/>
                <a:gd name="connsiteX215" fmla="*/ 138084 w 726017"/>
                <a:gd name="connsiteY215" fmla="*/ 331684 h 593532"/>
                <a:gd name="connsiteX216" fmla="*/ 140734 w 726017"/>
                <a:gd name="connsiteY216" fmla="*/ 329033 h 593532"/>
                <a:gd name="connsiteX217" fmla="*/ 143384 w 726017"/>
                <a:gd name="connsiteY217" fmla="*/ 326384 h 593532"/>
                <a:gd name="connsiteX218" fmla="*/ 146033 w 726017"/>
                <a:gd name="connsiteY218" fmla="*/ 329033 h 593532"/>
                <a:gd name="connsiteX219" fmla="*/ 148683 w 726017"/>
                <a:gd name="connsiteY219" fmla="*/ 323734 h 593532"/>
                <a:gd name="connsiteX220" fmla="*/ 151332 w 726017"/>
                <a:gd name="connsiteY220" fmla="*/ 323734 h 593532"/>
                <a:gd name="connsiteX221" fmla="*/ 153982 w 726017"/>
                <a:gd name="connsiteY221" fmla="*/ 321085 h 593532"/>
                <a:gd name="connsiteX222" fmla="*/ 153982 w 726017"/>
                <a:gd name="connsiteY222" fmla="*/ 318435 h 593532"/>
                <a:gd name="connsiteX223" fmla="*/ 156632 w 726017"/>
                <a:gd name="connsiteY223" fmla="*/ 318435 h 593532"/>
                <a:gd name="connsiteX224" fmla="*/ 156632 w 726017"/>
                <a:gd name="connsiteY224" fmla="*/ 315785 h 593532"/>
                <a:gd name="connsiteX225" fmla="*/ 156632 w 726017"/>
                <a:gd name="connsiteY225" fmla="*/ 313135 h 593532"/>
                <a:gd name="connsiteX226" fmla="*/ 156632 w 726017"/>
                <a:gd name="connsiteY226" fmla="*/ 310486 h 593532"/>
                <a:gd name="connsiteX227" fmla="*/ 156632 w 726017"/>
                <a:gd name="connsiteY227" fmla="*/ 310486 h 593532"/>
                <a:gd name="connsiteX228" fmla="*/ 161931 w 726017"/>
                <a:gd name="connsiteY228" fmla="*/ 310486 h 593532"/>
                <a:gd name="connsiteX229" fmla="*/ 164581 w 726017"/>
                <a:gd name="connsiteY229" fmla="*/ 310486 h 593532"/>
                <a:gd name="connsiteX230" fmla="*/ 161931 w 726017"/>
                <a:gd name="connsiteY230" fmla="*/ 313135 h 593532"/>
                <a:gd name="connsiteX231" fmla="*/ 164581 w 726017"/>
                <a:gd name="connsiteY231" fmla="*/ 313135 h 593532"/>
                <a:gd name="connsiteX232" fmla="*/ 164581 w 726017"/>
                <a:gd name="connsiteY232" fmla="*/ 310486 h 593532"/>
                <a:gd name="connsiteX233" fmla="*/ 167230 w 726017"/>
                <a:gd name="connsiteY233" fmla="*/ 313135 h 593532"/>
                <a:gd name="connsiteX234" fmla="*/ 167230 w 726017"/>
                <a:gd name="connsiteY234" fmla="*/ 307836 h 593532"/>
                <a:gd name="connsiteX235" fmla="*/ 169881 w 726017"/>
                <a:gd name="connsiteY235" fmla="*/ 310486 h 593532"/>
                <a:gd name="connsiteX236" fmla="*/ 169881 w 726017"/>
                <a:gd name="connsiteY236" fmla="*/ 307836 h 593532"/>
                <a:gd name="connsiteX237" fmla="*/ 172530 w 726017"/>
                <a:gd name="connsiteY237" fmla="*/ 307836 h 593532"/>
                <a:gd name="connsiteX238" fmla="*/ 177829 w 726017"/>
                <a:gd name="connsiteY238" fmla="*/ 307836 h 593532"/>
                <a:gd name="connsiteX239" fmla="*/ 177829 w 726017"/>
                <a:gd name="connsiteY239" fmla="*/ 305187 h 593532"/>
                <a:gd name="connsiteX240" fmla="*/ 175180 w 726017"/>
                <a:gd name="connsiteY240" fmla="*/ 305187 h 593532"/>
                <a:gd name="connsiteX241" fmla="*/ 180479 w 726017"/>
                <a:gd name="connsiteY241" fmla="*/ 305187 h 593532"/>
                <a:gd name="connsiteX242" fmla="*/ 180479 w 726017"/>
                <a:gd name="connsiteY242" fmla="*/ 302537 h 593532"/>
                <a:gd name="connsiteX243" fmla="*/ 180479 w 726017"/>
                <a:gd name="connsiteY243" fmla="*/ 302537 h 593532"/>
                <a:gd name="connsiteX244" fmla="*/ 180479 w 726017"/>
                <a:gd name="connsiteY244" fmla="*/ 305187 h 593532"/>
                <a:gd name="connsiteX245" fmla="*/ 180479 w 726017"/>
                <a:gd name="connsiteY245" fmla="*/ 305187 h 593532"/>
                <a:gd name="connsiteX246" fmla="*/ 183129 w 726017"/>
                <a:gd name="connsiteY246" fmla="*/ 302537 h 593532"/>
                <a:gd name="connsiteX247" fmla="*/ 185779 w 726017"/>
                <a:gd name="connsiteY247" fmla="*/ 305187 h 593532"/>
                <a:gd name="connsiteX248" fmla="*/ 188429 w 726017"/>
                <a:gd name="connsiteY248" fmla="*/ 305187 h 593532"/>
                <a:gd name="connsiteX249" fmla="*/ 191078 w 726017"/>
                <a:gd name="connsiteY249" fmla="*/ 305187 h 593532"/>
                <a:gd name="connsiteX250" fmla="*/ 193728 w 726017"/>
                <a:gd name="connsiteY250" fmla="*/ 305187 h 593532"/>
                <a:gd name="connsiteX251" fmla="*/ 196377 w 726017"/>
                <a:gd name="connsiteY251" fmla="*/ 302537 h 593532"/>
                <a:gd name="connsiteX252" fmla="*/ 196377 w 726017"/>
                <a:gd name="connsiteY252" fmla="*/ 307836 h 593532"/>
                <a:gd name="connsiteX253" fmla="*/ 199027 w 726017"/>
                <a:gd name="connsiteY253" fmla="*/ 307836 h 593532"/>
                <a:gd name="connsiteX254" fmla="*/ 201677 w 726017"/>
                <a:gd name="connsiteY254" fmla="*/ 310486 h 593532"/>
                <a:gd name="connsiteX255" fmla="*/ 204327 w 726017"/>
                <a:gd name="connsiteY255" fmla="*/ 310486 h 593532"/>
                <a:gd name="connsiteX256" fmla="*/ 204327 w 726017"/>
                <a:gd name="connsiteY256" fmla="*/ 307836 h 593532"/>
                <a:gd name="connsiteX257" fmla="*/ 209626 w 726017"/>
                <a:gd name="connsiteY257" fmla="*/ 305187 h 593532"/>
                <a:gd name="connsiteX258" fmla="*/ 209626 w 726017"/>
                <a:gd name="connsiteY258" fmla="*/ 307836 h 593532"/>
                <a:gd name="connsiteX259" fmla="*/ 209626 w 726017"/>
                <a:gd name="connsiteY259" fmla="*/ 310486 h 593532"/>
                <a:gd name="connsiteX260" fmla="*/ 212275 w 726017"/>
                <a:gd name="connsiteY260" fmla="*/ 313135 h 593532"/>
                <a:gd name="connsiteX261" fmla="*/ 212275 w 726017"/>
                <a:gd name="connsiteY261" fmla="*/ 315785 h 593532"/>
                <a:gd name="connsiteX262" fmla="*/ 217575 w 726017"/>
                <a:gd name="connsiteY262" fmla="*/ 313135 h 593532"/>
                <a:gd name="connsiteX263" fmla="*/ 222874 w 726017"/>
                <a:gd name="connsiteY263" fmla="*/ 318435 h 593532"/>
                <a:gd name="connsiteX264" fmla="*/ 233473 w 726017"/>
                <a:gd name="connsiteY264" fmla="*/ 318435 h 593532"/>
                <a:gd name="connsiteX265" fmla="*/ 238772 w 726017"/>
                <a:gd name="connsiteY265" fmla="*/ 323734 h 593532"/>
                <a:gd name="connsiteX266" fmla="*/ 241422 w 726017"/>
                <a:gd name="connsiteY266" fmla="*/ 321085 h 593532"/>
                <a:gd name="connsiteX267" fmla="*/ 246722 w 726017"/>
                <a:gd name="connsiteY267" fmla="*/ 323734 h 593532"/>
                <a:gd name="connsiteX268" fmla="*/ 249372 w 726017"/>
                <a:gd name="connsiteY268" fmla="*/ 321085 h 593532"/>
                <a:gd name="connsiteX269" fmla="*/ 254671 w 726017"/>
                <a:gd name="connsiteY269" fmla="*/ 318435 h 593532"/>
                <a:gd name="connsiteX270" fmla="*/ 257321 w 726017"/>
                <a:gd name="connsiteY270" fmla="*/ 323734 h 593532"/>
                <a:gd name="connsiteX271" fmla="*/ 265270 w 726017"/>
                <a:gd name="connsiteY271" fmla="*/ 326384 h 593532"/>
                <a:gd name="connsiteX272" fmla="*/ 265270 w 726017"/>
                <a:gd name="connsiteY272" fmla="*/ 329033 h 593532"/>
                <a:gd name="connsiteX273" fmla="*/ 265270 w 726017"/>
                <a:gd name="connsiteY273" fmla="*/ 329033 h 593532"/>
                <a:gd name="connsiteX274" fmla="*/ 270569 w 726017"/>
                <a:gd name="connsiteY274" fmla="*/ 326384 h 593532"/>
                <a:gd name="connsiteX275" fmla="*/ 273219 w 726017"/>
                <a:gd name="connsiteY275" fmla="*/ 326384 h 593532"/>
                <a:gd name="connsiteX276" fmla="*/ 278518 w 726017"/>
                <a:gd name="connsiteY276" fmla="*/ 326384 h 593532"/>
                <a:gd name="connsiteX277" fmla="*/ 283818 w 726017"/>
                <a:gd name="connsiteY277" fmla="*/ 331684 h 593532"/>
                <a:gd name="connsiteX278" fmla="*/ 286467 w 726017"/>
                <a:gd name="connsiteY278" fmla="*/ 331684 h 593532"/>
                <a:gd name="connsiteX279" fmla="*/ 289117 w 726017"/>
                <a:gd name="connsiteY279" fmla="*/ 331684 h 593532"/>
                <a:gd name="connsiteX280" fmla="*/ 294416 w 726017"/>
                <a:gd name="connsiteY280" fmla="*/ 334333 h 593532"/>
                <a:gd name="connsiteX281" fmla="*/ 294416 w 726017"/>
                <a:gd name="connsiteY281" fmla="*/ 334333 h 593532"/>
                <a:gd name="connsiteX282" fmla="*/ 299716 w 726017"/>
                <a:gd name="connsiteY282" fmla="*/ 334333 h 593532"/>
                <a:gd name="connsiteX283" fmla="*/ 302365 w 726017"/>
                <a:gd name="connsiteY283" fmla="*/ 334333 h 593532"/>
                <a:gd name="connsiteX284" fmla="*/ 302365 w 726017"/>
                <a:gd name="connsiteY284" fmla="*/ 331684 h 593532"/>
                <a:gd name="connsiteX285" fmla="*/ 307665 w 726017"/>
                <a:gd name="connsiteY285" fmla="*/ 336983 h 593532"/>
                <a:gd name="connsiteX286" fmla="*/ 307665 w 726017"/>
                <a:gd name="connsiteY286" fmla="*/ 334333 h 593532"/>
                <a:gd name="connsiteX287" fmla="*/ 312964 w 726017"/>
                <a:gd name="connsiteY287" fmla="*/ 331684 h 593532"/>
                <a:gd name="connsiteX288" fmla="*/ 315614 w 726017"/>
                <a:gd name="connsiteY288" fmla="*/ 331684 h 593532"/>
                <a:gd name="connsiteX289" fmla="*/ 315614 w 726017"/>
                <a:gd name="connsiteY289" fmla="*/ 336983 h 593532"/>
                <a:gd name="connsiteX290" fmla="*/ 318264 w 726017"/>
                <a:gd name="connsiteY290" fmla="*/ 336983 h 593532"/>
                <a:gd name="connsiteX291" fmla="*/ 320913 w 726017"/>
                <a:gd name="connsiteY291" fmla="*/ 342282 h 593532"/>
                <a:gd name="connsiteX292" fmla="*/ 323563 w 726017"/>
                <a:gd name="connsiteY292" fmla="*/ 342282 h 593532"/>
                <a:gd name="connsiteX293" fmla="*/ 320913 w 726017"/>
                <a:gd name="connsiteY293" fmla="*/ 347582 h 593532"/>
                <a:gd name="connsiteX294" fmla="*/ 326213 w 726017"/>
                <a:gd name="connsiteY294" fmla="*/ 352881 h 593532"/>
                <a:gd name="connsiteX295" fmla="*/ 326213 w 726017"/>
                <a:gd name="connsiteY295" fmla="*/ 355530 h 593532"/>
                <a:gd name="connsiteX296" fmla="*/ 331512 w 726017"/>
                <a:gd name="connsiteY296" fmla="*/ 358180 h 593532"/>
                <a:gd name="connsiteX297" fmla="*/ 334162 w 726017"/>
                <a:gd name="connsiteY297" fmla="*/ 360830 h 593532"/>
                <a:gd name="connsiteX298" fmla="*/ 331512 w 726017"/>
                <a:gd name="connsiteY298" fmla="*/ 363480 h 593532"/>
                <a:gd name="connsiteX299" fmla="*/ 336812 w 726017"/>
                <a:gd name="connsiteY299" fmla="*/ 366129 h 593532"/>
                <a:gd name="connsiteX300" fmla="*/ 336812 w 726017"/>
                <a:gd name="connsiteY300" fmla="*/ 368779 h 593532"/>
                <a:gd name="connsiteX301" fmla="*/ 334162 w 726017"/>
                <a:gd name="connsiteY301" fmla="*/ 368779 h 593532"/>
                <a:gd name="connsiteX302" fmla="*/ 336812 w 726017"/>
                <a:gd name="connsiteY302" fmla="*/ 376729 h 593532"/>
                <a:gd name="connsiteX303" fmla="*/ 342111 w 726017"/>
                <a:gd name="connsiteY303" fmla="*/ 382028 h 593532"/>
                <a:gd name="connsiteX304" fmla="*/ 347410 w 726017"/>
                <a:gd name="connsiteY304" fmla="*/ 387327 h 593532"/>
                <a:gd name="connsiteX305" fmla="*/ 350060 w 726017"/>
                <a:gd name="connsiteY305" fmla="*/ 389977 h 593532"/>
                <a:gd name="connsiteX306" fmla="*/ 355359 w 726017"/>
                <a:gd name="connsiteY306" fmla="*/ 389977 h 593532"/>
                <a:gd name="connsiteX307" fmla="*/ 360659 w 726017"/>
                <a:gd name="connsiteY307" fmla="*/ 389977 h 593532"/>
                <a:gd name="connsiteX308" fmla="*/ 358009 w 726017"/>
                <a:gd name="connsiteY308" fmla="*/ 397926 h 593532"/>
                <a:gd name="connsiteX309" fmla="*/ 360659 w 726017"/>
                <a:gd name="connsiteY309" fmla="*/ 400575 h 593532"/>
                <a:gd name="connsiteX310" fmla="*/ 365958 w 726017"/>
                <a:gd name="connsiteY310" fmla="*/ 400575 h 593532"/>
                <a:gd name="connsiteX311" fmla="*/ 368608 w 726017"/>
                <a:gd name="connsiteY311" fmla="*/ 397926 h 593532"/>
                <a:gd name="connsiteX312" fmla="*/ 365958 w 726017"/>
                <a:gd name="connsiteY312" fmla="*/ 392627 h 593532"/>
                <a:gd name="connsiteX313" fmla="*/ 368608 w 726017"/>
                <a:gd name="connsiteY313" fmla="*/ 395276 h 593532"/>
                <a:gd name="connsiteX314" fmla="*/ 373907 w 726017"/>
                <a:gd name="connsiteY314" fmla="*/ 400575 h 593532"/>
                <a:gd name="connsiteX315" fmla="*/ 371258 w 726017"/>
                <a:gd name="connsiteY315" fmla="*/ 403225 h 593532"/>
                <a:gd name="connsiteX316" fmla="*/ 373907 w 726017"/>
                <a:gd name="connsiteY316" fmla="*/ 411174 h 593532"/>
                <a:gd name="connsiteX317" fmla="*/ 376557 w 726017"/>
                <a:gd name="connsiteY317" fmla="*/ 411174 h 593532"/>
                <a:gd name="connsiteX318" fmla="*/ 379207 w 726017"/>
                <a:gd name="connsiteY318" fmla="*/ 408525 h 593532"/>
                <a:gd name="connsiteX319" fmla="*/ 387156 w 726017"/>
                <a:gd name="connsiteY319" fmla="*/ 408525 h 593532"/>
                <a:gd name="connsiteX320" fmla="*/ 387156 w 726017"/>
                <a:gd name="connsiteY320" fmla="*/ 411174 h 593532"/>
                <a:gd name="connsiteX321" fmla="*/ 387156 w 726017"/>
                <a:gd name="connsiteY321" fmla="*/ 416473 h 593532"/>
                <a:gd name="connsiteX322" fmla="*/ 392455 w 726017"/>
                <a:gd name="connsiteY322" fmla="*/ 419124 h 593532"/>
                <a:gd name="connsiteX323" fmla="*/ 392455 w 726017"/>
                <a:gd name="connsiteY323" fmla="*/ 421773 h 593532"/>
                <a:gd name="connsiteX324" fmla="*/ 389806 w 726017"/>
                <a:gd name="connsiteY324" fmla="*/ 427072 h 593532"/>
                <a:gd name="connsiteX325" fmla="*/ 384506 w 726017"/>
                <a:gd name="connsiteY325" fmla="*/ 427072 h 593532"/>
                <a:gd name="connsiteX326" fmla="*/ 387156 w 726017"/>
                <a:gd name="connsiteY326" fmla="*/ 437672 h 593532"/>
                <a:gd name="connsiteX327" fmla="*/ 389806 w 726017"/>
                <a:gd name="connsiteY327" fmla="*/ 437672 h 593532"/>
                <a:gd name="connsiteX328" fmla="*/ 392455 w 726017"/>
                <a:gd name="connsiteY328" fmla="*/ 432372 h 593532"/>
                <a:gd name="connsiteX329" fmla="*/ 397755 w 726017"/>
                <a:gd name="connsiteY329" fmla="*/ 432372 h 593532"/>
                <a:gd name="connsiteX330" fmla="*/ 397755 w 726017"/>
                <a:gd name="connsiteY330" fmla="*/ 437672 h 593532"/>
                <a:gd name="connsiteX331" fmla="*/ 403054 w 726017"/>
                <a:gd name="connsiteY331" fmla="*/ 440321 h 593532"/>
                <a:gd name="connsiteX332" fmla="*/ 408353 w 726017"/>
                <a:gd name="connsiteY332" fmla="*/ 435022 h 593532"/>
                <a:gd name="connsiteX333" fmla="*/ 405704 w 726017"/>
                <a:gd name="connsiteY333" fmla="*/ 429722 h 593532"/>
                <a:gd name="connsiteX334" fmla="*/ 408353 w 726017"/>
                <a:gd name="connsiteY334" fmla="*/ 424423 h 593532"/>
                <a:gd name="connsiteX335" fmla="*/ 411003 w 726017"/>
                <a:gd name="connsiteY335" fmla="*/ 424423 h 593532"/>
                <a:gd name="connsiteX336" fmla="*/ 413653 w 726017"/>
                <a:gd name="connsiteY336" fmla="*/ 437672 h 593532"/>
                <a:gd name="connsiteX337" fmla="*/ 421602 w 726017"/>
                <a:gd name="connsiteY337" fmla="*/ 437672 h 593532"/>
                <a:gd name="connsiteX338" fmla="*/ 424252 w 726017"/>
                <a:gd name="connsiteY338" fmla="*/ 442971 h 593532"/>
                <a:gd name="connsiteX339" fmla="*/ 426901 w 726017"/>
                <a:gd name="connsiteY339" fmla="*/ 442971 h 593532"/>
                <a:gd name="connsiteX340" fmla="*/ 432200 w 726017"/>
                <a:gd name="connsiteY340" fmla="*/ 442971 h 593532"/>
                <a:gd name="connsiteX341" fmla="*/ 432200 w 726017"/>
                <a:gd name="connsiteY341" fmla="*/ 437672 h 593532"/>
                <a:gd name="connsiteX342" fmla="*/ 434851 w 726017"/>
                <a:gd name="connsiteY342" fmla="*/ 437672 h 593532"/>
                <a:gd name="connsiteX343" fmla="*/ 440150 w 726017"/>
                <a:gd name="connsiteY343" fmla="*/ 440321 h 593532"/>
                <a:gd name="connsiteX344" fmla="*/ 440150 w 726017"/>
                <a:gd name="connsiteY344" fmla="*/ 442971 h 593532"/>
                <a:gd name="connsiteX345" fmla="*/ 442799 w 726017"/>
                <a:gd name="connsiteY345" fmla="*/ 445620 h 593532"/>
                <a:gd name="connsiteX346" fmla="*/ 442799 w 726017"/>
                <a:gd name="connsiteY346" fmla="*/ 450920 h 593532"/>
                <a:gd name="connsiteX347" fmla="*/ 448099 w 726017"/>
                <a:gd name="connsiteY347" fmla="*/ 453570 h 593532"/>
                <a:gd name="connsiteX348" fmla="*/ 453399 w 726017"/>
                <a:gd name="connsiteY348" fmla="*/ 458869 h 593532"/>
                <a:gd name="connsiteX349" fmla="*/ 453399 w 726017"/>
                <a:gd name="connsiteY349" fmla="*/ 461519 h 593532"/>
                <a:gd name="connsiteX350" fmla="*/ 450749 w 726017"/>
                <a:gd name="connsiteY350" fmla="*/ 464168 h 593532"/>
                <a:gd name="connsiteX351" fmla="*/ 450749 w 726017"/>
                <a:gd name="connsiteY351" fmla="*/ 469468 h 593532"/>
                <a:gd name="connsiteX352" fmla="*/ 453399 w 726017"/>
                <a:gd name="connsiteY352" fmla="*/ 472118 h 593532"/>
                <a:gd name="connsiteX353" fmla="*/ 453399 w 726017"/>
                <a:gd name="connsiteY353" fmla="*/ 474767 h 593532"/>
                <a:gd name="connsiteX354" fmla="*/ 453399 w 726017"/>
                <a:gd name="connsiteY354" fmla="*/ 482716 h 593532"/>
                <a:gd name="connsiteX355" fmla="*/ 450749 w 726017"/>
                <a:gd name="connsiteY355" fmla="*/ 482716 h 593532"/>
                <a:gd name="connsiteX356" fmla="*/ 453399 w 726017"/>
                <a:gd name="connsiteY356" fmla="*/ 490665 h 593532"/>
                <a:gd name="connsiteX357" fmla="*/ 450749 w 726017"/>
                <a:gd name="connsiteY357" fmla="*/ 495965 h 593532"/>
                <a:gd name="connsiteX358" fmla="*/ 456048 w 726017"/>
                <a:gd name="connsiteY358" fmla="*/ 501264 h 593532"/>
                <a:gd name="connsiteX359" fmla="*/ 456048 w 726017"/>
                <a:gd name="connsiteY359" fmla="*/ 503914 h 593532"/>
                <a:gd name="connsiteX360" fmla="*/ 453399 w 726017"/>
                <a:gd name="connsiteY360" fmla="*/ 503914 h 593532"/>
                <a:gd name="connsiteX361" fmla="*/ 453399 w 726017"/>
                <a:gd name="connsiteY361" fmla="*/ 506564 h 593532"/>
                <a:gd name="connsiteX362" fmla="*/ 458698 w 726017"/>
                <a:gd name="connsiteY362" fmla="*/ 506564 h 593532"/>
                <a:gd name="connsiteX363" fmla="*/ 456048 w 726017"/>
                <a:gd name="connsiteY363" fmla="*/ 511863 h 593532"/>
                <a:gd name="connsiteX364" fmla="*/ 538189 w 726017"/>
                <a:gd name="connsiteY364" fmla="*/ 594004 h 59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726017" h="593532">
                  <a:moveTo>
                    <a:pt x="538189" y="594004"/>
                  </a:moveTo>
                  <a:lnTo>
                    <a:pt x="546138" y="588704"/>
                  </a:lnTo>
                  <a:lnTo>
                    <a:pt x="551437" y="588704"/>
                  </a:lnTo>
                  <a:lnTo>
                    <a:pt x="551437" y="583405"/>
                  </a:lnTo>
                  <a:lnTo>
                    <a:pt x="562036" y="586055"/>
                  </a:lnTo>
                  <a:lnTo>
                    <a:pt x="564685" y="580755"/>
                  </a:lnTo>
                  <a:lnTo>
                    <a:pt x="569985" y="580755"/>
                  </a:lnTo>
                  <a:lnTo>
                    <a:pt x="572635" y="575456"/>
                  </a:lnTo>
                  <a:lnTo>
                    <a:pt x="572635" y="572806"/>
                  </a:lnTo>
                  <a:lnTo>
                    <a:pt x="577934" y="572806"/>
                  </a:lnTo>
                  <a:lnTo>
                    <a:pt x="577934" y="570156"/>
                  </a:lnTo>
                  <a:lnTo>
                    <a:pt x="580584" y="567507"/>
                  </a:lnTo>
                  <a:lnTo>
                    <a:pt x="583234" y="567507"/>
                  </a:lnTo>
                  <a:lnTo>
                    <a:pt x="585883" y="564857"/>
                  </a:lnTo>
                  <a:lnTo>
                    <a:pt x="585883" y="556908"/>
                  </a:lnTo>
                  <a:lnTo>
                    <a:pt x="588533" y="554258"/>
                  </a:lnTo>
                  <a:lnTo>
                    <a:pt x="599132" y="559558"/>
                  </a:lnTo>
                  <a:lnTo>
                    <a:pt x="604431" y="559558"/>
                  </a:lnTo>
                  <a:lnTo>
                    <a:pt x="609731" y="554258"/>
                  </a:lnTo>
                  <a:lnTo>
                    <a:pt x="609731" y="548959"/>
                  </a:lnTo>
                  <a:lnTo>
                    <a:pt x="612381" y="548959"/>
                  </a:lnTo>
                  <a:lnTo>
                    <a:pt x="615030" y="543659"/>
                  </a:lnTo>
                  <a:lnTo>
                    <a:pt x="615030" y="541010"/>
                  </a:lnTo>
                  <a:lnTo>
                    <a:pt x="612381" y="535710"/>
                  </a:lnTo>
                  <a:lnTo>
                    <a:pt x="609731" y="538360"/>
                  </a:lnTo>
                  <a:lnTo>
                    <a:pt x="607081" y="535710"/>
                  </a:lnTo>
                  <a:lnTo>
                    <a:pt x="604431" y="525112"/>
                  </a:lnTo>
                  <a:lnTo>
                    <a:pt x="609731" y="519812"/>
                  </a:lnTo>
                  <a:lnTo>
                    <a:pt x="612381" y="517162"/>
                  </a:lnTo>
                  <a:lnTo>
                    <a:pt x="612381" y="514513"/>
                  </a:lnTo>
                  <a:lnTo>
                    <a:pt x="607081" y="511863"/>
                  </a:lnTo>
                  <a:lnTo>
                    <a:pt x="607081" y="509213"/>
                  </a:lnTo>
                  <a:lnTo>
                    <a:pt x="609731" y="503914"/>
                  </a:lnTo>
                  <a:lnTo>
                    <a:pt x="615030" y="503914"/>
                  </a:lnTo>
                  <a:lnTo>
                    <a:pt x="620329" y="498615"/>
                  </a:lnTo>
                  <a:lnTo>
                    <a:pt x="625629" y="501264"/>
                  </a:lnTo>
                  <a:lnTo>
                    <a:pt x="630928" y="495965"/>
                  </a:lnTo>
                  <a:lnTo>
                    <a:pt x="633578" y="493315"/>
                  </a:lnTo>
                  <a:lnTo>
                    <a:pt x="636227" y="485366"/>
                  </a:lnTo>
                  <a:lnTo>
                    <a:pt x="641527" y="480067"/>
                  </a:lnTo>
                  <a:lnTo>
                    <a:pt x="638877" y="474767"/>
                  </a:lnTo>
                  <a:lnTo>
                    <a:pt x="636227" y="472118"/>
                  </a:lnTo>
                  <a:lnTo>
                    <a:pt x="636227" y="469468"/>
                  </a:lnTo>
                  <a:lnTo>
                    <a:pt x="636227" y="466818"/>
                  </a:lnTo>
                  <a:lnTo>
                    <a:pt x="638877" y="461519"/>
                  </a:lnTo>
                  <a:lnTo>
                    <a:pt x="636227" y="458869"/>
                  </a:lnTo>
                  <a:lnTo>
                    <a:pt x="641527" y="453570"/>
                  </a:lnTo>
                  <a:lnTo>
                    <a:pt x="641527" y="448271"/>
                  </a:lnTo>
                  <a:lnTo>
                    <a:pt x="638877" y="445620"/>
                  </a:lnTo>
                  <a:lnTo>
                    <a:pt x="641527" y="442971"/>
                  </a:lnTo>
                  <a:lnTo>
                    <a:pt x="641527" y="440321"/>
                  </a:lnTo>
                  <a:lnTo>
                    <a:pt x="644177" y="435022"/>
                  </a:lnTo>
                  <a:lnTo>
                    <a:pt x="646826" y="435022"/>
                  </a:lnTo>
                  <a:lnTo>
                    <a:pt x="652126" y="435022"/>
                  </a:lnTo>
                  <a:lnTo>
                    <a:pt x="654776" y="435022"/>
                  </a:lnTo>
                  <a:lnTo>
                    <a:pt x="660075" y="435022"/>
                  </a:lnTo>
                  <a:lnTo>
                    <a:pt x="662725" y="435022"/>
                  </a:lnTo>
                  <a:lnTo>
                    <a:pt x="662725" y="429722"/>
                  </a:lnTo>
                  <a:lnTo>
                    <a:pt x="668024" y="429722"/>
                  </a:lnTo>
                  <a:lnTo>
                    <a:pt x="668024" y="427072"/>
                  </a:lnTo>
                  <a:lnTo>
                    <a:pt x="675973" y="427072"/>
                  </a:lnTo>
                  <a:lnTo>
                    <a:pt x="678623" y="424423"/>
                  </a:lnTo>
                  <a:lnTo>
                    <a:pt x="678623" y="424423"/>
                  </a:lnTo>
                  <a:lnTo>
                    <a:pt x="681272" y="421773"/>
                  </a:lnTo>
                  <a:lnTo>
                    <a:pt x="683922" y="419124"/>
                  </a:lnTo>
                  <a:lnTo>
                    <a:pt x="686572" y="419124"/>
                  </a:lnTo>
                  <a:lnTo>
                    <a:pt x="691871" y="413824"/>
                  </a:lnTo>
                  <a:lnTo>
                    <a:pt x="697171" y="411174"/>
                  </a:lnTo>
                  <a:lnTo>
                    <a:pt x="697171" y="408525"/>
                  </a:lnTo>
                  <a:lnTo>
                    <a:pt x="702470" y="411174"/>
                  </a:lnTo>
                  <a:lnTo>
                    <a:pt x="705120" y="405875"/>
                  </a:lnTo>
                  <a:lnTo>
                    <a:pt x="705120" y="403225"/>
                  </a:lnTo>
                  <a:lnTo>
                    <a:pt x="705120" y="403225"/>
                  </a:lnTo>
                  <a:lnTo>
                    <a:pt x="705120" y="400575"/>
                  </a:lnTo>
                  <a:lnTo>
                    <a:pt x="710419" y="395276"/>
                  </a:lnTo>
                  <a:lnTo>
                    <a:pt x="710419" y="392627"/>
                  </a:lnTo>
                  <a:lnTo>
                    <a:pt x="707769" y="389977"/>
                  </a:lnTo>
                  <a:lnTo>
                    <a:pt x="713069" y="384677"/>
                  </a:lnTo>
                  <a:lnTo>
                    <a:pt x="710419" y="384677"/>
                  </a:lnTo>
                  <a:lnTo>
                    <a:pt x="710419" y="382028"/>
                  </a:lnTo>
                  <a:lnTo>
                    <a:pt x="713069" y="379378"/>
                  </a:lnTo>
                  <a:lnTo>
                    <a:pt x="713069" y="376729"/>
                  </a:lnTo>
                  <a:lnTo>
                    <a:pt x="715719" y="376729"/>
                  </a:lnTo>
                  <a:lnTo>
                    <a:pt x="715719" y="371429"/>
                  </a:lnTo>
                  <a:lnTo>
                    <a:pt x="715719" y="371429"/>
                  </a:lnTo>
                  <a:lnTo>
                    <a:pt x="718369" y="366129"/>
                  </a:lnTo>
                  <a:lnTo>
                    <a:pt x="721018" y="358180"/>
                  </a:lnTo>
                  <a:lnTo>
                    <a:pt x="726317" y="352881"/>
                  </a:lnTo>
                  <a:lnTo>
                    <a:pt x="723668" y="350231"/>
                  </a:lnTo>
                  <a:lnTo>
                    <a:pt x="726317" y="344932"/>
                  </a:lnTo>
                  <a:lnTo>
                    <a:pt x="726317" y="344932"/>
                  </a:lnTo>
                  <a:lnTo>
                    <a:pt x="723668" y="339632"/>
                  </a:lnTo>
                  <a:lnTo>
                    <a:pt x="726317" y="336983"/>
                  </a:lnTo>
                  <a:lnTo>
                    <a:pt x="726317" y="329033"/>
                  </a:lnTo>
                  <a:lnTo>
                    <a:pt x="723668" y="326384"/>
                  </a:lnTo>
                  <a:lnTo>
                    <a:pt x="718369" y="326384"/>
                  </a:lnTo>
                  <a:lnTo>
                    <a:pt x="718369" y="326384"/>
                  </a:lnTo>
                  <a:lnTo>
                    <a:pt x="723668" y="315785"/>
                  </a:lnTo>
                  <a:lnTo>
                    <a:pt x="723668" y="313135"/>
                  </a:lnTo>
                  <a:lnTo>
                    <a:pt x="721018" y="307836"/>
                  </a:lnTo>
                  <a:lnTo>
                    <a:pt x="723668" y="297237"/>
                  </a:lnTo>
                  <a:lnTo>
                    <a:pt x="705120" y="297237"/>
                  </a:lnTo>
                  <a:lnTo>
                    <a:pt x="705120" y="294587"/>
                  </a:lnTo>
                  <a:lnTo>
                    <a:pt x="673324" y="294587"/>
                  </a:lnTo>
                  <a:lnTo>
                    <a:pt x="673324" y="291938"/>
                  </a:lnTo>
                  <a:lnTo>
                    <a:pt x="551437" y="294587"/>
                  </a:lnTo>
                  <a:lnTo>
                    <a:pt x="551437" y="262791"/>
                  </a:lnTo>
                  <a:lnTo>
                    <a:pt x="458698" y="265441"/>
                  </a:lnTo>
                  <a:lnTo>
                    <a:pt x="458698" y="233645"/>
                  </a:lnTo>
                  <a:lnTo>
                    <a:pt x="413653" y="236294"/>
                  </a:lnTo>
                  <a:lnTo>
                    <a:pt x="358009" y="180650"/>
                  </a:lnTo>
                  <a:lnTo>
                    <a:pt x="355359" y="183300"/>
                  </a:lnTo>
                  <a:lnTo>
                    <a:pt x="350060" y="183300"/>
                  </a:lnTo>
                  <a:lnTo>
                    <a:pt x="344761" y="183300"/>
                  </a:lnTo>
                  <a:lnTo>
                    <a:pt x="344761" y="180650"/>
                  </a:lnTo>
                  <a:lnTo>
                    <a:pt x="339461" y="180650"/>
                  </a:lnTo>
                  <a:lnTo>
                    <a:pt x="336812" y="178001"/>
                  </a:lnTo>
                  <a:lnTo>
                    <a:pt x="334162" y="178001"/>
                  </a:lnTo>
                  <a:lnTo>
                    <a:pt x="331512" y="178001"/>
                  </a:lnTo>
                  <a:lnTo>
                    <a:pt x="331512" y="172702"/>
                  </a:lnTo>
                  <a:lnTo>
                    <a:pt x="273219" y="172702"/>
                  </a:lnTo>
                  <a:lnTo>
                    <a:pt x="273219" y="95860"/>
                  </a:lnTo>
                  <a:lnTo>
                    <a:pt x="172530" y="471"/>
                  </a:lnTo>
                  <a:lnTo>
                    <a:pt x="169881" y="471"/>
                  </a:lnTo>
                  <a:lnTo>
                    <a:pt x="167230" y="5770"/>
                  </a:lnTo>
                  <a:lnTo>
                    <a:pt x="167230" y="11070"/>
                  </a:lnTo>
                  <a:lnTo>
                    <a:pt x="161931" y="13719"/>
                  </a:lnTo>
                  <a:lnTo>
                    <a:pt x="159282" y="19018"/>
                  </a:lnTo>
                  <a:lnTo>
                    <a:pt x="159282" y="19018"/>
                  </a:lnTo>
                  <a:lnTo>
                    <a:pt x="151332" y="21668"/>
                  </a:lnTo>
                  <a:lnTo>
                    <a:pt x="146033" y="24318"/>
                  </a:lnTo>
                  <a:lnTo>
                    <a:pt x="138084" y="21668"/>
                  </a:lnTo>
                  <a:lnTo>
                    <a:pt x="135434" y="29617"/>
                  </a:lnTo>
                  <a:lnTo>
                    <a:pt x="130135" y="29617"/>
                  </a:lnTo>
                  <a:lnTo>
                    <a:pt x="127486" y="32267"/>
                  </a:lnTo>
                  <a:lnTo>
                    <a:pt x="124835" y="37567"/>
                  </a:lnTo>
                  <a:lnTo>
                    <a:pt x="114237" y="42866"/>
                  </a:lnTo>
                  <a:lnTo>
                    <a:pt x="114237" y="40217"/>
                  </a:lnTo>
                  <a:lnTo>
                    <a:pt x="111587" y="40217"/>
                  </a:lnTo>
                  <a:lnTo>
                    <a:pt x="111587" y="45516"/>
                  </a:lnTo>
                  <a:lnTo>
                    <a:pt x="108937" y="45516"/>
                  </a:lnTo>
                  <a:lnTo>
                    <a:pt x="106287" y="48165"/>
                  </a:lnTo>
                  <a:lnTo>
                    <a:pt x="100988" y="50815"/>
                  </a:lnTo>
                  <a:lnTo>
                    <a:pt x="95689" y="56115"/>
                  </a:lnTo>
                  <a:lnTo>
                    <a:pt x="93039" y="58764"/>
                  </a:lnTo>
                  <a:lnTo>
                    <a:pt x="95689" y="64063"/>
                  </a:lnTo>
                  <a:lnTo>
                    <a:pt x="93039" y="66714"/>
                  </a:lnTo>
                  <a:lnTo>
                    <a:pt x="90389" y="69363"/>
                  </a:lnTo>
                  <a:lnTo>
                    <a:pt x="87740" y="66714"/>
                  </a:lnTo>
                  <a:lnTo>
                    <a:pt x="79790" y="69363"/>
                  </a:lnTo>
                  <a:lnTo>
                    <a:pt x="79790" y="72013"/>
                  </a:lnTo>
                  <a:lnTo>
                    <a:pt x="77141" y="74662"/>
                  </a:lnTo>
                  <a:lnTo>
                    <a:pt x="77141" y="79962"/>
                  </a:lnTo>
                  <a:lnTo>
                    <a:pt x="71842" y="79962"/>
                  </a:lnTo>
                  <a:lnTo>
                    <a:pt x="74491" y="85261"/>
                  </a:lnTo>
                  <a:lnTo>
                    <a:pt x="71842" y="87911"/>
                  </a:lnTo>
                  <a:lnTo>
                    <a:pt x="71842" y="90560"/>
                  </a:lnTo>
                  <a:lnTo>
                    <a:pt x="74491" y="90560"/>
                  </a:lnTo>
                  <a:lnTo>
                    <a:pt x="74491" y="93210"/>
                  </a:lnTo>
                  <a:lnTo>
                    <a:pt x="77141" y="90560"/>
                  </a:lnTo>
                  <a:lnTo>
                    <a:pt x="77141" y="93210"/>
                  </a:lnTo>
                  <a:lnTo>
                    <a:pt x="79790" y="95860"/>
                  </a:lnTo>
                  <a:lnTo>
                    <a:pt x="79790" y="101160"/>
                  </a:lnTo>
                  <a:lnTo>
                    <a:pt x="85090" y="103809"/>
                  </a:lnTo>
                  <a:lnTo>
                    <a:pt x="79790" y="109108"/>
                  </a:lnTo>
                  <a:lnTo>
                    <a:pt x="77141" y="111759"/>
                  </a:lnTo>
                  <a:lnTo>
                    <a:pt x="77141" y="114408"/>
                  </a:lnTo>
                  <a:lnTo>
                    <a:pt x="71842" y="114408"/>
                  </a:lnTo>
                  <a:lnTo>
                    <a:pt x="69192" y="119707"/>
                  </a:lnTo>
                  <a:lnTo>
                    <a:pt x="69192" y="119707"/>
                  </a:lnTo>
                  <a:lnTo>
                    <a:pt x="71842" y="122357"/>
                  </a:lnTo>
                  <a:lnTo>
                    <a:pt x="69192" y="125007"/>
                  </a:lnTo>
                  <a:lnTo>
                    <a:pt x="71842" y="127657"/>
                  </a:lnTo>
                  <a:lnTo>
                    <a:pt x="71842" y="130306"/>
                  </a:lnTo>
                  <a:lnTo>
                    <a:pt x="69192" y="132956"/>
                  </a:lnTo>
                  <a:lnTo>
                    <a:pt x="69192" y="135605"/>
                  </a:lnTo>
                  <a:lnTo>
                    <a:pt x="74491" y="143555"/>
                  </a:lnTo>
                  <a:lnTo>
                    <a:pt x="79790" y="143555"/>
                  </a:lnTo>
                  <a:lnTo>
                    <a:pt x="82441" y="143555"/>
                  </a:lnTo>
                  <a:lnTo>
                    <a:pt x="93039" y="148854"/>
                  </a:lnTo>
                  <a:lnTo>
                    <a:pt x="93039" y="204498"/>
                  </a:lnTo>
                  <a:lnTo>
                    <a:pt x="90389" y="207147"/>
                  </a:lnTo>
                  <a:lnTo>
                    <a:pt x="300" y="294587"/>
                  </a:lnTo>
                  <a:lnTo>
                    <a:pt x="108937" y="400575"/>
                  </a:lnTo>
                  <a:lnTo>
                    <a:pt x="108937" y="400575"/>
                  </a:lnTo>
                  <a:lnTo>
                    <a:pt x="108937" y="397926"/>
                  </a:lnTo>
                  <a:lnTo>
                    <a:pt x="108937" y="395276"/>
                  </a:lnTo>
                  <a:lnTo>
                    <a:pt x="108937" y="392627"/>
                  </a:lnTo>
                  <a:lnTo>
                    <a:pt x="108937" y="392627"/>
                  </a:lnTo>
                  <a:lnTo>
                    <a:pt x="111587" y="392627"/>
                  </a:lnTo>
                  <a:lnTo>
                    <a:pt x="111587" y="389977"/>
                  </a:lnTo>
                  <a:lnTo>
                    <a:pt x="116887" y="389977"/>
                  </a:lnTo>
                  <a:lnTo>
                    <a:pt x="116887" y="384677"/>
                  </a:lnTo>
                  <a:lnTo>
                    <a:pt x="119536" y="387327"/>
                  </a:lnTo>
                  <a:lnTo>
                    <a:pt x="119536" y="379378"/>
                  </a:lnTo>
                  <a:lnTo>
                    <a:pt x="122186" y="376729"/>
                  </a:lnTo>
                  <a:lnTo>
                    <a:pt x="124835" y="376729"/>
                  </a:lnTo>
                  <a:lnTo>
                    <a:pt x="124835" y="374079"/>
                  </a:lnTo>
                  <a:lnTo>
                    <a:pt x="127486" y="368779"/>
                  </a:lnTo>
                  <a:lnTo>
                    <a:pt x="127486" y="363480"/>
                  </a:lnTo>
                  <a:lnTo>
                    <a:pt x="130135" y="363480"/>
                  </a:lnTo>
                  <a:lnTo>
                    <a:pt x="132785" y="358180"/>
                  </a:lnTo>
                  <a:lnTo>
                    <a:pt x="130135" y="355530"/>
                  </a:lnTo>
                  <a:lnTo>
                    <a:pt x="135434" y="355530"/>
                  </a:lnTo>
                  <a:lnTo>
                    <a:pt x="132785" y="352881"/>
                  </a:lnTo>
                  <a:lnTo>
                    <a:pt x="130135" y="352881"/>
                  </a:lnTo>
                  <a:lnTo>
                    <a:pt x="132785" y="350231"/>
                  </a:lnTo>
                  <a:lnTo>
                    <a:pt x="130135" y="347582"/>
                  </a:lnTo>
                  <a:lnTo>
                    <a:pt x="130135" y="344932"/>
                  </a:lnTo>
                  <a:lnTo>
                    <a:pt x="132785" y="342282"/>
                  </a:lnTo>
                  <a:lnTo>
                    <a:pt x="132785" y="342282"/>
                  </a:lnTo>
                  <a:lnTo>
                    <a:pt x="135434" y="339632"/>
                  </a:lnTo>
                  <a:lnTo>
                    <a:pt x="132785" y="336983"/>
                  </a:lnTo>
                  <a:lnTo>
                    <a:pt x="138084" y="334333"/>
                  </a:lnTo>
                  <a:lnTo>
                    <a:pt x="138084" y="331684"/>
                  </a:lnTo>
                  <a:lnTo>
                    <a:pt x="138084" y="331684"/>
                  </a:lnTo>
                  <a:lnTo>
                    <a:pt x="140734" y="329033"/>
                  </a:lnTo>
                  <a:lnTo>
                    <a:pt x="143384" y="326384"/>
                  </a:lnTo>
                  <a:lnTo>
                    <a:pt x="146033" y="329033"/>
                  </a:lnTo>
                  <a:lnTo>
                    <a:pt x="148683" y="323734"/>
                  </a:lnTo>
                  <a:lnTo>
                    <a:pt x="151332" y="323734"/>
                  </a:lnTo>
                  <a:lnTo>
                    <a:pt x="153982" y="321085"/>
                  </a:lnTo>
                  <a:lnTo>
                    <a:pt x="153982" y="318435"/>
                  </a:lnTo>
                  <a:lnTo>
                    <a:pt x="156632" y="318435"/>
                  </a:lnTo>
                  <a:lnTo>
                    <a:pt x="156632" y="315785"/>
                  </a:lnTo>
                  <a:lnTo>
                    <a:pt x="156632" y="313135"/>
                  </a:lnTo>
                  <a:lnTo>
                    <a:pt x="156632" y="310486"/>
                  </a:lnTo>
                  <a:lnTo>
                    <a:pt x="156632" y="310486"/>
                  </a:lnTo>
                  <a:lnTo>
                    <a:pt x="161931" y="310486"/>
                  </a:lnTo>
                  <a:lnTo>
                    <a:pt x="164581" y="310486"/>
                  </a:lnTo>
                  <a:lnTo>
                    <a:pt x="161931" y="313135"/>
                  </a:lnTo>
                  <a:lnTo>
                    <a:pt x="164581" y="313135"/>
                  </a:lnTo>
                  <a:lnTo>
                    <a:pt x="164581" y="310486"/>
                  </a:lnTo>
                  <a:lnTo>
                    <a:pt x="167230" y="313135"/>
                  </a:lnTo>
                  <a:lnTo>
                    <a:pt x="167230" y="307836"/>
                  </a:lnTo>
                  <a:lnTo>
                    <a:pt x="169881" y="310486"/>
                  </a:lnTo>
                  <a:lnTo>
                    <a:pt x="169881" y="307836"/>
                  </a:lnTo>
                  <a:lnTo>
                    <a:pt x="172530" y="307836"/>
                  </a:lnTo>
                  <a:lnTo>
                    <a:pt x="177829" y="307836"/>
                  </a:lnTo>
                  <a:lnTo>
                    <a:pt x="177829" y="305187"/>
                  </a:lnTo>
                  <a:lnTo>
                    <a:pt x="175180" y="305187"/>
                  </a:lnTo>
                  <a:lnTo>
                    <a:pt x="180479" y="305187"/>
                  </a:lnTo>
                  <a:lnTo>
                    <a:pt x="180479" y="302537"/>
                  </a:lnTo>
                  <a:lnTo>
                    <a:pt x="180479" y="302537"/>
                  </a:lnTo>
                  <a:lnTo>
                    <a:pt x="180479" y="305187"/>
                  </a:lnTo>
                  <a:lnTo>
                    <a:pt x="180479" y="305187"/>
                  </a:lnTo>
                  <a:lnTo>
                    <a:pt x="183129" y="302537"/>
                  </a:lnTo>
                  <a:lnTo>
                    <a:pt x="185779" y="305187"/>
                  </a:lnTo>
                  <a:lnTo>
                    <a:pt x="188429" y="305187"/>
                  </a:lnTo>
                  <a:lnTo>
                    <a:pt x="191078" y="305187"/>
                  </a:lnTo>
                  <a:lnTo>
                    <a:pt x="193728" y="305187"/>
                  </a:lnTo>
                  <a:lnTo>
                    <a:pt x="196377" y="302537"/>
                  </a:lnTo>
                  <a:lnTo>
                    <a:pt x="196377" y="307836"/>
                  </a:lnTo>
                  <a:lnTo>
                    <a:pt x="199027" y="307836"/>
                  </a:lnTo>
                  <a:lnTo>
                    <a:pt x="201677" y="310486"/>
                  </a:lnTo>
                  <a:lnTo>
                    <a:pt x="204327" y="310486"/>
                  </a:lnTo>
                  <a:lnTo>
                    <a:pt x="204327" y="307836"/>
                  </a:lnTo>
                  <a:lnTo>
                    <a:pt x="209626" y="305187"/>
                  </a:lnTo>
                  <a:lnTo>
                    <a:pt x="209626" y="307836"/>
                  </a:lnTo>
                  <a:lnTo>
                    <a:pt x="209626" y="310486"/>
                  </a:lnTo>
                  <a:lnTo>
                    <a:pt x="212275" y="313135"/>
                  </a:lnTo>
                  <a:lnTo>
                    <a:pt x="212275" y="315785"/>
                  </a:lnTo>
                  <a:lnTo>
                    <a:pt x="217575" y="313135"/>
                  </a:lnTo>
                  <a:lnTo>
                    <a:pt x="222874" y="318435"/>
                  </a:lnTo>
                  <a:lnTo>
                    <a:pt x="233473" y="318435"/>
                  </a:lnTo>
                  <a:lnTo>
                    <a:pt x="238772" y="323734"/>
                  </a:lnTo>
                  <a:lnTo>
                    <a:pt x="241422" y="321085"/>
                  </a:lnTo>
                  <a:lnTo>
                    <a:pt x="246722" y="323734"/>
                  </a:lnTo>
                  <a:lnTo>
                    <a:pt x="249372" y="321085"/>
                  </a:lnTo>
                  <a:lnTo>
                    <a:pt x="254671" y="318435"/>
                  </a:lnTo>
                  <a:lnTo>
                    <a:pt x="257321" y="323734"/>
                  </a:lnTo>
                  <a:lnTo>
                    <a:pt x="265270" y="326384"/>
                  </a:lnTo>
                  <a:lnTo>
                    <a:pt x="265270" y="329033"/>
                  </a:lnTo>
                  <a:lnTo>
                    <a:pt x="265270" y="329033"/>
                  </a:lnTo>
                  <a:lnTo>
                    <a:pt x="270569" y="326384"/>
                  </a:lnTo>
                  <a:lnTo>
                    <a:pt x="273219" y="326384"/>
                  </a:lnTo>
                  <a:lnTo>
                    <a:pt x="278518" y="326384"/>
                  </a:lnTo>
                  <a:lnTo>
                    <a:pt x="283818" y="331684"/>
                  </a:lnTo>
                  <a:lnTo>
                    <a:pt x="286467" y="331684"/>
                  </a:lnTo>
                  <a:lnTo>
                    <a:pt x="289117" y="331684"/>
                  </a:lnTo>
                  <a:lnTo>
                    <a:pt x="294416" y="334333"/>
                  </a:lnTo>
                  <a:lnTo>
                    <a:pt x="294416" y="334333"/>
                  </a:lnTo>
                  <a:lnTo>
                    <a:pt x="299716" y="334333"/>
                  </a:lnTo>
                  <a:lnTo>
                    <a:pt x="302365" y="334333"/>
                  </a:lnTo>
                  <a:lnTo>
                    <a:pt x="302365" y="331684"/>
                  </a:lnTo>
                  <a:lnTo>
                    <a:pt x="307665" y="336983"/>
                  </a:lnTo>
                  <a:lnTo>
                    <a:pt x="307665" y="334333"/>
                  </a:lnTo>
                  <a:lnTo>
                    <a:pt x="312964" y="331684"/>
                  </a:lnTo>
                  <a:lnTo>
                    <a:pt x="315614" y="331684"/>
                  </a:lnTo>
                  <a:lnTo>
                    <a:pt x="315614" y="336983"/>
                  </a:lnTo>
                  <a:lnTo>
                    <a:pt x="318264" y="336983"/>
                  </a:lnTo>
                  <a:lnTo>
                    <a:pt x="320913" y="342282"/>
                  </a:lnTo>
                  <a:lnTo>
                    <a:pt x="323563" y="342282"/>
                  </a:lnTo>
                  <a:lnTo>
                    <a:pt x="320913" y="347582"/>
                  </a:lnTo>
                  <a:lnTo>
                    <a:pt x="326213" y="352881"/>
                  </a:lnTo>
                  <a:lnTo>
                    <a:pt x="326213" y="355530"/>
                  </a:lnTo>
                  <a:lnTo>
                    <a:pt x="331512" y="358180"/>
                  </a:lnTo>
                  <a:lnTo>
                    <a:pt x="334162" y="360830"/>
                  </a:lnTo>
                  <a:lnTo>
                    <a:pt x="331512" y="363480"/>
                  </a:lnTo>
                  <a:lnTo>
                    <a:pt x="336812" y="366129"/>
                  </a:lnTo>
                  <a:lnTo>
                    <a:pt x="336812" y="368779"/>
                  </a:lnTo>
                  <a:lnTo>
                    <a:pt x="334162" y="368779"/>
                  </a:lnTo>
                  <a:lnTo>
                    <a:pt x="336812" y="376729"/>
                  </a:lnTo>
                  <a:lnTo>
                    <a:pt x="342111" y="382028"/>
                  </a:lnTo>
                  <a:lnTo>
                    <a:pt x="347410" y="387327"/>
                  </a:lnTo>
                  <a:lnTo>
                    <a:pt x="350060" y="389977"/>
                  </a:lnTo>
                  <a:lnTo>
                    <a:pt x="355359" y="389977"/>
                  </a:lnTo>
                  <a:lnTo>
                    <a:pt x="360659" y="389977"/>
                  </a:lnTo>
                  <a:lnTo>
                    <a:pt x="358009" y="397926"/>
                  </a:lnTo>
                  <a:lnTo>
                    <a:pt x="360659" y="400575"/>
                  </a:lnTo>
                  <a:lnTo>
                    <a:pt x="365958" y="400575"/>
                  </a:lnTo>
                  <a:lnTo>
                    <a:pt x="368608" y="397926"/>
                  </a:lnTo>
                  <a:lnTo>
                    <a:pt x="365958" y="392627"/>
                  </a:lnTo>
                  <a:lnTo>
                    <a:pt x="368608" y="395276"/>
                  </a:lnTo>
                  <a:lnTo>
                    <a:pt x="373907" y="400575"/>
                  </a:lnTo>
                  <a:lnTo>
                    <a:pt x="371258" y="403225"/>
                  </a:lnTo>
                  <a:lnTo>
                    <a:pt x="373907" y="411174"/>
                  </a:lnTo>
                  <a:lnTo>
                    <a:pt x="376557" y="411174"/>
                  </a:lnTo>
                  <a:lnTo>
                    <a:pt x="379207" y="408525"/>
                  </a:lnTo>
                  <a:lnTo>
                    <a:pt x="387156" y="408525"/>
                  </a:lnTo>
                  <a:lnTo>
                    <a:pt x="387156" y="411174"/>
                  </a:lnTo>
                  <a:lnTo>
                    <a:pt x="387156" y="416473"/>
                  </a:lnTo>
                  <a:lnTo>
                    <a:pt x="392455" y="419124"/>
                  </a:lnTo>
                  <a:lnTo>
                    <a:pt x="392455" y="421773"/>
                  </a:lnTo>
                  <a:lnTo>
                    <a:pt x="389806" y="427072"/>
                  </a:lnTo>
                  <a:lnTo>
                    <a:pt x="384506" y="427072"/>
                  </a:lnTo>
                  <a:lnTo>
                    <a:pt x="387156" y="437672"/>
                  </a:lnTo>
                  <a:lnTo>
                    <a:pt x="389806" y="437672"/>
                  </a:lnTo>
                  <a:lnTo>
                    <a:pt x="392455" y="432372"/>
                  </a:lnTo>
                  <a:lnTo>
                    <a:pt x="397755" y="432372"/>
                  </a:lnTo>
                  <a:lnTo>
                    <a:pt x="397755" y="437672"/>
                  </a:lnTo>
                  <a:lnTo>
                    <a:pt x="403054" y="440321"/>
                  </a:lnTo>
                  <a:lnTo>
                    <a:pt x="408353" y="435022"/>
                  </a:lnTo>
                  <a:lnTo>
                    <a:pt x="405704" y="429722"/>
                  </a:lnTo>
                  <a:lnTo>
                    <a:pt x="408353" y="424423"/>
                  </a:lnTo>
                  <a:lnTo>
                    <a:pt x="411003" y="424423"/>
                  </a:lnTo>
                  <a:lnTo>
                    <a:pt x="413653" y="437672"/>
                  </a:lnTo>
                  <a:lnTo>
                    <a:pt x="421602" y="437672"/>
                  </a:lnTo>
                  <a:lnTo>
                    <a:pt x="424252" y="442971"/>
                  </a:lnTo>
                  <a:lnTo>
                    <a:pt x="426901" y="442971"/>
                  </a:lnTo>
                  <a:lnTo>
                    <a:pt x="432200" y="442971"/>
                  </a:lnTo>
                  <a:lnTo>
                    <a:pt x="432200" y="437672"/>
                  </a:lnTo>
                  <a:lnTo>
                    <a:pt x="434851" y="437672"/>
                  </a:lnTo>
                  <a:lnTo>
                    <a:pt x="440150" y="440321"/>
                  </a:lnTo>
                  <a:lnTo>
                    <a:pt x="440150" y="442971"/>
                  </a:lnTo>
                  <a:lnTo>
                    <a:pt x="442799" y="445620"/>
                  </a:lnTo>
                  <a:lnTo>
                    <a:pt x="442799" y="450920"/>
                  </a:lnTo>
                  <a:lnTo>
                    <a:pt x="448099" y="453570"/>
                  </a:lnTo>
                  <a:lnTo>
                    <a:pt x="453399" y="458869"/>
                  </a:lnTo>
                  <a:lnTo>
                    <a:pt x="453399" y="461519"/>
                  </a:lnTo>
                  <a:lnTo>
                    <a:pt x="450749" y="464168"/>
                  </a:lnTo>
                  <a:lnTo>
                    <a:pt x="450749" y="469468"/>
                  </a:lnTo>
                  <a:lnTo>
                    <a:pt x="453399" y="472118"/>
                  </a:lnTo>
                  <a:lnTo>
                    <a:pt x="453399" y="474767"/>
                  </a:lnTo>
                  <a:lnTo>
                    <a:pt x="453399" y="482716"/>
                  </a:lnTo>
                  <a:lnTo>
                    <a:pt x="450749" y="482716"/>
                  </a:lnTo>
                  <a:lnTo>
                    <a:pt x="453399" y="490665"/>
                  </a:lnTo>
                  <a:lnTo>
                    <a:pt x="450749" y="495965"/>
                  </a:lnTo>
                  <a:lnTo>
                    <a:pt x="456048" y="501264"/>
                  </a:lnTo>
                  <a:lnTo>
                    <a:pt x="456048" y="503914"/>
                  </a:lnTo>
                  <a:lnTo>
                    <a:pt x="453399" y="503914"/>
                  </a:lnTo>
                  <a:lnTo>
                    <a:pt x="453399" y="506564"/>
                  </a:lnTo>
                  <a:lnTo>
                    <a:pt x="458698" y="506564"/>
                  </a:lnTo>
                  <a:lnTo>
                    <a:pt x="456048" y="511863"/>
                  </a:lnTo>
                  <a:lnTo>
                    <a:pt x="538189" y="59400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2" name="Freeform: Shape 51">
              <a:extLst>
                <a:ext uri="{FF2B5EF4-FFF2-40B4-BE49-F238E27FC236}">
                  <a16:creationId xmlns:a16="http://schemas.microsoft.com/office/drawing/2014/main" id="{4A445050-AB1A-1B3A-A2CF-2037F522A1F2}"/>
                </a:ext>
              </a:extLst>
            </p:cNvPr>
            <p:cNvSpPr/>
            <p:nvPr/>
          </p:nvSpPr>
          <p:spPr>
            <a:xfrm flipV="1">
              <a:off x="4776744" y="1947330"/>
              <a:ext cx="280862" cy="548490"/>
            </a:xfrm>
            <a:custGeom>
              <a:avLst/>
              <a:gdLst>
                <a:gd name="connsiteX0" fmla="*/ 98332 w 280862"/>
                <a:gd name="connsiteY0" fmla="*/ 548613 h 548490"/>
                <a:gd name="connsiteX1" fmla="*/ 180478 w 280862"/>
                <a:gd name="connsiteY1" fmla="*/ 548613 h 548490"/>
                <a:gd name="connsiteX2" fmla="*/ 180478 w 280862"/>
                <a:gd name="connsiteY2" fmla="*/ 516817 h 548490"/>
                <a:gd name="connsiteX3" fmla="*/ 254669 w 280862"/>
                <a:gd name="connsiteY3" fmla="*/ 516817 h 548490"/>
                <a:gd name="connsiteX4" fmla="*/ 254669 w 280862"/>
                <a:gd name="connsiteY4" fmla="*/ 516817 h 548490"/>
                <a:gd name="connsiteX5" fmla="*/ 257313 w 280862"/>
                <a:gd name="connsiteY5" fmla="*/ 516817 h 548490"/>
                <a:gd name="connsiteX6" fmla="*/ 262616 w 280862"/>
                <a:gd name="connsiteY6" fmla="*/ 511513 h 548490"/>
                <a:gd name="connsiteX7" fmla="*/ 259965 w 280862"/>
                <a:gd name="connsiteY7" fmla="*/ 506218 h 548490"/>
                <a:gd name="connsiteX8" fmla="*/ 259965 w 280862"/>
                <a:gd name="connsiteY8" fmla="*/ 498263 h 548490"/>
                <a:gd name="connsiteX9" fmla="*/ 262616 w 280862"/>
                <a:gd name="connsiteY9" fmla="*/ 495611 h 548490"/>
                <a:gd name="connsiteX10" fmla="*/ 265268 w 280862"/>
                <a:gd name="connsiteY10" fmla="*/ 492967 h 548490"/>
                <a:gd name="connsiteX11" fmla="*/ 265268 w 280862"/>
                <a:gd name="connsiteY11" fmla="*/ 490316 h 548490"/>
                <a:gd name="connsiteX12" fmla="*/ 267912 w 280862"/>
                <a:gd name="connsiteY12" fmla="*/ 482369 h 548490"/>
                <a:gd name="connsiteX13" fmla="*/ 265268 w 280862"/>
                <a:gd name="connsiteY13" fmla="*/ 479717 h 548490"/>
                <a:gd name="connsiteX14" fmla="*/ 265268 w 280862"/>
                <a:gd name="connsiteY14" fmla="*/ 479717 h 548490"/>
                <a:gd name="connsiteX15" fmla="*/ 270563 w 280862"/>
                <a:gd name="connsiteY15" fmla="*/ 477065 h 548490"/>
                <a:gd name="connsiteX16" fmla="*/ 270563 w 280862"/>
                <a:gd name="connsiteY16" fmla="*/ 466466 h 548490"/>
                <a:gd name="connsiteX17" fmla="*/ 267912 w 280862"/>
                <a:gd name="connsiteY17" fmla="*/ 463815 h 548490"/>
                <a:gd name="connsiteX18" fmla="*/ 267912 w 280862"/>
                <a:gd name="connsiteY18" fmla="*/ 458519 h 548490"/>
                <a:gd name="connsiteX19" fmla="*/ 273215 w 280862"/>
                <a:gd name="connsiteY19" fmla="*/ 455868 h 548490"/>
                <a:gd name="connsiteX20" fmla="*/ 273215 w 280862"/>
                <a:gd name="connsiteY20" fmla="*/ 453216 h 548490"/>
                <a:gd name="connsiteX21" fmla="*/ 275867 w 280862"/>
                <a:gd name="connsiteY21" fmla="*/ 450572 h 548490"/>
                <a:gd name="connsiteX22" fmla="*/ 278510 w 280862"/>
                <a:gd name="connsiteY22" fmla="*/ 447921 h 548490"/>
                <a:gd name="connsiteX23" fmla="*/ 281162 w 280862"/>
                <a:gd name="connsiteY23" fmla="*/ 439974 h 548490"/>
                <a:gd name="connsiteX24" fmla="*/ 281162 w 280862"/>
                <a:gd name="connsiteY24" fmla="*/ 437322 h 548490"/>
                <a:gd name="connsiteX25" fmla="*/ 278510 w 280862"/>
                <a:gd name="connsiteY25" fmla="*/ 434670 h 548490"/>
                <a:gd name="connsiteX26" fmla="*/ 273215 w 280862"/>
                <a:gd name="connsiteY26" fmla="*/ 434670 h 548490"/>
                <a:gd name="connsiteX27" fmla="*/ 275867 w 280862"/>
                <a:gd name="connsiteY27" fmla="*/ 421420 h 548490"/>
                <a:gd name="connsiteX28" fmla="*/ 270563 w 280862"/>
                <a:gd name="connsiteY28" fmla="*/ 408177 h 548490"/>
                <a:gd name="connsiteX29" fmla="*/ 267912 w 280862"/>
                <a:gd name="connsiteY29" fmla="*/ 405526 h 548490"/>
                <a:gd name="connsiteX30" fmla="*/ 265268 w 280862"/>
                <a:gd name="connsiteY30" fmla="*/ 408177 h 548490"/>
                <a:gd name="connsiteX31" fmla="*/ 265268 w 280862"/>
                <a:gd name="connsiteY31" fmla="*/ 405526 h 548490"/>
                <a:gd name="connsiteX32" fmla="*/ 265268 w 280862"/>
                <a:gd name="connsiteY32" fmla="*/ 402874 h 548490"/>
                <a:gd name="connsiteX33" fmla="*/ 265268 w 280862"/>
                <a:gd name="connsiteY33" fmla="*/ 397579 h 548490"/>
                <a:gd name="connsiteX34" fmla="*/ 267912 w 280862"/>
                <a:gd name="connsiteY34" fmla="*/ 397579 h 548490"/>
                <a:gd name="connsiteX35" fmla="*/ 270563 w 280862"/>
                <a:gd name="connsiteY35" fmla="*/ 394927 h 548490"/>
                <a:gd name="connsiteX36" fmla="*/ 273215 w 280862"/>
                <a:gd name="connsiteY36" fmla="*/ 394927 h 548490"/>
                <a:gd name="connsiteX37" fmla="*/ 273215 w 280862"/>
                <a:gd name="connsiteY37" fmla="*/ 397579 h 548490"/>
                <a:gd name="connsiteX38" fmla="*/ 275867 w 280862"/>
                <a:gd name="connsiteY38" fmla="*/ 394927 h 548490"/>
                <a:gd name="connsiteX39" fmla="*/ 275867 w 280862"/>
                <a:gd name="connsiteY39" fmla="*/ 389623 h 548490"/>
                <a:gd name="connsiteX40" fmla="*/ 278510 w 280862"/>
                <a:gd name="connsiteY40" fmla="*/ 386980 h 548490"/>
                <a:gd name="connsiteX41" fmla="*/ 281162 w 280862"/>
                <a:gd name="connsiteY41" fmla="*/ 384328 h 548490"/>
                <a:gd name="connsiteX42" fmla="*/ 281162 w 280862"/>
                <a:gd name="connsiteY42" fmla="*/ 381676 h 548490"/>
                <a:gd name="connsiteX43" fmla="*/ 281162 w 280862"/>
                <a:gd name="connsiteY43" fmla="*/ 379025 h 548490"/>
                <a:gd name="connsiteX44" fmla="*/ 278510 w 280862"/>
                <a:gd name="connsiteY44" fmla="*/ 376381 h 548490"/>
                <a:gd name="connsiteX45" fmla="*/ 275867 w 280862"/>
                <a:gd name="connsiteY45" fmla="*/ 373729 h 548490"/>
                <a:gd name="connsiteX46" fmla="*/ 275867 w 280862"/>
                <a:gd name="connsiteY46" fmla="*/ 368426 h 548490"/>
                <a:gd name="connsiteX47" fmla="*/ 273215 w 280862"/>
                <a:gd name="connsiteY47" fmla="*/ 365783 h 548490"/>
                <a:gd name="connsiteX48" fmla="*/ 273215 w 280862"/>
                <a:gd name="connsiteY48" fmla="*/ 363131 h 548490"/>
                <a:gd name="connsiteX49" fmla="*/ 267912 w 280862"/>
                <a:gd name="connsiteY49" fmla="*/ 360479 h 548490"/>
                <a:gd name="connsiteX50" fmla="*/ 270563 w 280862"/>
                <a:gd name="connsiteY50" fmla="*/ 355184 h 548490"/>
                <a:gd name="connsiteX51" fmla="*/ 270563 w 280862"/>
                <a:gd name="connsiteY51" fmla="*/ 352532 h 548490"/>
                <a:gd name="connsiteX52" fmla="*/ 267912 w 280862"/>
                <a:gd name="connsiteY52" fmla="*/ 352532 h 548490"/>
                <a:gd name="connsiteX53" fmla="*/ 262616 w 280862"/>
                <a:gd name="connsiteY53" fmla="*/ 349880 h 548490"/>
                <a:gd name="connsiteX54" fmla="*/ 259965 w 280862"/>
                <a:gd name="connsiteY54" fmla="*/ 347228 h 548490"/>
                <a:gd name="connsiteX55" fmla="*/ 259965 w 280862"/>
                <a:gd name="connsiteY55" fmla="*/ 341933 h 548490"/>
                <a:gd name="connsiteX56" fmla="*/ 252018 w 280862"/>
                <a:gd name="connsiteY56" fmla="*/ 344585 h 548490"/>
                <a:gd name="connsiteX57" fmla="*/ 246714 w 280862"/>
                <a:gd name="connsiteY57" fmla="*/ 349880 h 548490"/>
                <a:gd name="connsiteX58" fmla="*/ 244071 w 280862"/>
                <a:gd name="connsiteY58" fmla="*/ 347228 h 548490"/>
                <a:gd name="connsiteX59" fmla="*/ 244071 w 280862"/>
                <a:gd name="connsiteY59" fmla="*/ 347228 h 548490"/>
                <a:gd name="connsiteX60" fmla="*/ 244071 w 280862"/>
                <a:gd name="connsiteY60" fmla="*/ 349880 h 548490"/>
                <a:gd name="connsiteX61" fmla="*/ 238767 w 280862"/>
                <a:gd name="connsiteY61" fmla="*/ 355184 h 548490"/>
                <a:gd name="connsiteX62" fmla="*/ 236115 w 280862"/>
                <a:gd name="connsiteY62" fmla="*/ 352532 h 548490"/>
                <a:gd name="connsiteX63" fmla="*/ 236115 w 280862"/>
                <a:gd name="connsiteY63" fmla="*/ 349880 h 548490"/>
                <a:gd name="connsiteX64" fmla="*/ 230820 w 280862"/>
                <a:gd name="connsiteY64" fmla="*/ 347228 h 548490"/>
                <a:gd name="connsiteX65" fmla="*/ 228168 w 280862"/>
                <a:gd name="connsiteY65" fmla="*/ 347228 h 548490"/>
                <a:gd name="connsiteX66" fmla="*/ 225517 w 280862"/>
                <a:gd name="connsiteY66" fmla="*/ 347228 h 548490"/>
                <a:gd name="connsiteX67" fmla="*/ 220222 w 280862"/>
                <a:gd name="connsiteY67" fmla="*/ 347228 h 548490"/>
                <a:gd name="connsiteX68" fmla="*/ 220222 w 280862"/>
                <a:gd name="connsiteY68" fmla="*/ 347228 h 548490"/>
                <a:gd name="connsiteX69" fmla="*/ 222873 w 280862"/>
                <a:gd name="connsiteY69" fmla="*/ 344585 h 548490"/>
                <a:gd name="connsiteX70" fmla="*/ 222873 w 280862"/>
                <a:gd name="connsiteY70" fmla="*/ 341933 h 548490"/>
                <a:gd name="connsiteX71" fmla="*/ 225517 w 280862"/>
                <a:gd name="connsiteY71" fmla="*/ 336630 h 548490"/>
                <a:gd name="connsiteX72" fmla="*/ 222873 w 280862"/>
                <a:gd name="connsiteY72" fmla="*/ 333986 h 548490"/>
                <a:gd name="connsiteX73" fmla="*/ 228168 w 280862"/>
                <a:gd name="connsiteY73" fmla="*/ 328683 h 548490"/>
                <a:gd name="connsiteX74" fmla="*/ 222873 w 280862"/>
                <a:gd name="connsiteY74" fmla="*/ 328683 h 548490"/>
                <a:gd name="connsiteX75" fmla="*/ 228168 w 280862"/>
                <a:gd name="connsiteY75" fmla="*/ 326031 h 548490"/>
                <a:gd name="connsiteX76" fmla="*/ 228168 w 280862"/>
                <a:gd name="connsiteY76" fmla="*/ 323388 h 548490"/>
                <a:gd name="connsiteX77" fmla="*/ 230820 w 280862"/>
                <a:gd name="connsiteY77" fmla="*/ 323388 h 548490"/>
                <a:gd name="connsiteX78" fmla="*/ 230820 w 280862"/>
                <a:gd name="connsiteY78" fmla="*/ 320736 h 548490"/>
                <a:gd name="connsiteX79" fmla="*/ 233472 w 280862"/>
                <a:gd name="connsiteY79" fmla="*/ 320736 h 548490"/>
                <a:gd name="connsiteX80" fmla="*/ 233472 w 280862"/>
                <a:gd name="connsiteY80" fmla="*/ 315432 h 548490"/>
                <a:gd name="connsiteX81" fmla="*/ 236115 w 280862"/>
                <a:gd name="connsiteY81" fmla="*/ 312789 h 548490"/>
                <a:gd name="connsiteX82" fmla="*/ 236115 w 280862"/>
                <a:gd name="connsiteY82" fmla="*/ 312789 h 548490"/>
                <a:gd name="connsiteX83" fmla="*/ 238767 w 280862"/>
                <a:gd name="connsiteY83" fmla="*/ 310137 h 548490"/>
                <a:gd name="connsiteX84" fmla="*/ 236115 w 280862"/>
                <a:gd name="connsiteY84" fmla="*/ 304834 h 548490"/>
                <a:gd name="connsiteX85" fmla="*/ 236115 w 280862"/>
                <a:gd name="connsiteY85" fmla="*/ 302190 h 548490"/>
                <a:gd name="connsiteX86" fmla="*/ 238767 w 280862"/>
                <a:gd name="connsiteY86" fmla="*/ 302190 h 548490"/>
                <a:gd name="connsiteX87" fmla="*/ 238767 w 280862"/>
                <a:gd name="connsiteY87" fmla="*/ 296887 h 548490"/>
                <a:gd name="connsiteX88" fmla="*/ 238767 w 280862"/>
                <a:gd name="connsiteY88" fmla="*/ 296887 h 548490"/>
                <a:gd name="connsiteX89" fmla="*/ 236115 w 280862"/>
                <a:gd name="connsiteY89" fmla="*/ 296887 h 548490"/>
                <a:gd name="connsiteX90" fmla="*/ 236115 w 280862"/>
                <a:gd name="connsiteY90" fmla="*/ 294235 h 548490"/>
                <a:gd name="connsiteX91" fmla="*/ 238767 w 280862"/>
                <a:gd name="connsiteY91" fmla="*/ 294235 h 548490"/>
                <a:gd name="connsiteX92" fmla="*/ 238767 w 280862"/>
                <a:gd name="connsiteY92" fmla="*/ 291591 h 548490"/>
                <a:gd name="connsiteX93" fmla="*/ 241419 w 280862"/>
                <a:gd name="connsiteY93" fmla="*/ 288940 h 548490"/>
                <a:gd name="connsiteX94" fmla="*/ 238767 w 280862"/>
                <a:gd name="connsiteY94" fmla="*/ 286288 h 548490"/>
                <a:gd name="connsiteX95" fmla="*/ 241419 w 280862"/>
                <a:gd name="connsiteY95" fmla="*/ 283636 h 548490"/>
                <a:gd name="connsiteX96" fmla="*/ 238767 w 280862"/>
                <a:gd name="connsiteY96" fmla="*/ 283636 h 548490"/>
                <a:gd name="connsiteX97" fmla="*/ 241419 w 280862"/>
                <a:gd name="connsiteY97" fmla="*/ 273037 h 548490"/>
                <a:gd name="connsiteX98" fmla="*/ 241419 w 280862"/>
                <a:gd name="connsiteY98" fmla="*/ 122 h 548490"/>
                <a:gd name="connsiteX99" fmla="*/ 108931 w 280862"/>
                <a:gd name="connsiteY99" fmla="*/ 122 h 548490"/>
                <a:gd name="connsiteX100" fmla="*/ 100984 w 280862"/>
                <a:gd name="connsiteY100" fmla="*/ 8069 h 548490"/>
                <a:gd name="connsiteX101" fmla="*/ 98332 w 280862"/>
                <a:gd name="connsiteY101" fmla="*/ 8069 h 548490"/>
                <a:gd name="connsiteX102" fmla="*/ 95688 w 280862"/>
                <a:gd name="connsiteY102" fmla="*/ 8069 h 548490"/>
                <a:gd name="connsiteX103" fmla="*/ 93037 w 280862"/>
                <a:gd name="connsiteY103" fmla="*/ 10721 h 548490"/>
                <a:gd name="connsiteX104" fmla="*/ 93037 w 280862"/>
                <a:gd name="connsiteY104" fmla="*/ 23971 h 548490"/>
                <a:gd name="connsiteX105" fmla="*/ 90385 w 280862"/>
                <a:gd name="connsiteY105" fmla="*/ 29266 h 548490"/>
                <a:gd name="connsiteX106" fmla="*/ 85090 w 280862"/>
                <a:gd name="connsiteY106" fmla="*/ 37213 h 548490"/>
                <a:gd name="connsiteX107" fmla="*/ 77134 w 280862"/>
                <a:gd name="connsiteY107" fmla="*/ 42517 h 548490"/>
                <a:gd name="connsiteX108" fmla="*/ 61240 w 280862"/>
                <a:gd name="connsiteY108" fmla="*/ 47812 h 548490"/>
                <a:gd name="connsiteX109" fmla="*/ 53294 w 280862"/>
                <a:gd name="connsiteY109" fmla="*/ 61063 h 548490"/>
                <a:gd name="connsiteX110" fmla="*/ 32096 w 280862"/>
                <a:gd name="connsiteY110" fmla="*/ 74313 h 548490"/>
                <a:gd name="connsiteX111" fmla="*/ 24141 w 280862"/>
                <a:gd name="connsiteY111" fmla="*/ 84912 h 548490"/>
                <a:gd name="connsiteX112" fmla="*/ 21497 w 280862"/>
                <a:gd name="connsiteY112" fmla="*/ 87564 h 548490"/>
                <a:gd name="connsiteX113" fmla="*/ 16194 w 280862"/>
                <a:gd name="connsiteY113" fmla="*/ 92859 h 548490"/>
                <a:gd name="connsiteX114" fmla="*/ 13542 w 280862"/>
                <a:gd name="connsiteY114" fmla="*/ 98162 h 548490"/>
                <a:gd name="connsiteX115" fmla="*/ 13542 w 280862"/>
                <a:gd name="connsiteY115" fmla="*/ 103458 h 548490"/>
                <a:gd name="connsiteX116" fmla="*/ 16194 w 280862"/>
                <a:gd name="connsiteY116" fmla="*/ 119360 h 548490"/>
                <a:gd name="connsiteX117" fmla="*/ 13542 w 280862"/>
                <a:gd name="connsiteY117" fmla="*/ 127307 h 548490"/>
                <a:gd name="connsiteX118" fmla="*/ 10899 w 280862"/>
                <a:gd name="connsiteY118" fmla="*/ 143201 h 548490"/>
                <a:gd name="connsiteX119" fmla="*/ 8247 w 280862"/>
                <a:gd name="connsiteY119" fmla="*/ 148504 h 548490"/>
                <a:gd name="connsiteX120" fmla="*/ 5595 w 280862"/>
                <a:gd name="connsiteY120" fmla="*/ 151156 h 548490"/>
                <a:gd name="connsiteX121" fmla="*/ 300 w 280862"/>
                <a:gd name="connsiteY121" fmla="*/ 156451 h 548490"/>
                <a:gd name="connsiteX122" fmla="*/ 300 w 280862"/>
                <a:gd name="connsiteY122" fmla="*/ 161755 h 548490"/>
                <a:gd name="connsiteX123" fmla="*/ 300 w 280862"/>
                <a:gd name="connsiteY123" fmla="*/ 161755 h 548490"/>
                <a:gd name="connsiteX124" fmla="*/ 5595 w 280862"/>
                <a:gd name="connsiteY124" fmla="*/ 182952 h 548490"/>
                <a:gd name="connsiteX125" fmla="*/ 5595 w 280862"/>
                <a:gd name="connsiteY125" fmla="*/ 190899 h 548490"/>
                <a:gd name="connsiteX126" fmla="*/ 10899 w 280862"/>
                <a:gd name="connsiteY126" fmla="*/ 201498 h 548490"/>
                <a:gd name="connsiteX127" fmla="*/ 26793 w 280862"/>
                <a:gd name="connsiteY127" fmla="*/ 235946 h 548490"/>
                <a:gd name="connsiteX128" fmla="*/ 47990 w 280862"/>
                <a:gd name="connsiteY128" fmla="*/ 280993 h 548490"/>
                <a:gd name="connsiteX129" fmla="*/ 50642 w 280862"/>
                <a:gd name="connsiteY129" fmla="*/ 278341 h 548490"/>
                <a:gd name="connsiteX130" fmla="*/ 50642 w 280862"/>
                <a:gd name="connsiteY130" fmla="*/ 278341 h 548490"/>
                <a:gd name="connsiteX131" fmla="*/ 50642 w 280862"/>
                <a:gd name="connsiteY131" fmla="*/ 278341 h 548490"/>
                <a:gd name="connsiteX132" fmla="*/ 47990 w 280862"/>
                <a:gd name="connsiteY132" fmla="*/ 275689 h 548490"/>
                <a:gd name="connsiteX133" fmla="*/ 42695 w 280862"/>
                <a:gd name="connsiteY133" fmla="*/ 267742 h 548490"/>
                <a:gd name="connsiteX134" fmla="*/ 42695 w 280862"/>
                <a:gd name="connsiteY134" fmla="*/ 262439 h 548490"/>
                <a:gd name="connsiteX135" fmla="*/ 40043 w 280862"/>
                <a:gd name="connsiteY135" fmla="*/ 259795 h 548490"/>
                <a:gd name="connsiteX136" fmla="*/ 50642 w 280862"/>
                <a:gd name="connsiteY136" fmla="*/ 257143 h 548490"/>
                <a:gd name="connsiteX137" fmla="*/ 53294 w 280862"/>
                <a:gd name="connsiteY137" fmla="*/ 254492 h 548490"/>
                <a:gd name="connsiteX138" fmla="*/ 53294 w 280862"/>
                <a:gd name="connsiteY138" fmla="*/ 254492 h 548490"/>
                <a:gd name="connsiteX139" fmla="*/ 53294 w 280862"/>
                <a:gd name="connsiteY139" fmla="*/ 259795 h 548490"/>
                <a:gd name="connsiteX140" fmla="*/ 55937 w 280862"/>
                <a:gd name="connsiteY140" fmla="*/ 262439 h 548490"/>
                <a:gd name="connsiteX141" fmla="*/ 53294 w 280862"/>
                <a:gd name="connsiteY141" fmla="*/ 262439 h 548490"/>
                <a:gd name="connsiteX142" fmla="*/ 55937 w 280862"/>
                <a:gd name="connsiteY142" fmla="*/ 262439 h 548490"/>
                <a:gd name="connsiteX143" fmla="*/ 53294 w 280862"/>
                <a:gd name="connsiteY143" fmla="*/ 270394 h 548490"/>
                <a:gd name="connsiteX144" fmla="*/ 55937 w 280862"/>
                <a:gd name="connsiteY144" fmla="*/ 273037 h 548490"/>
                <a:gd name="connsiteX145" fmla="*/ 53294 w 280862"/>
                <a:gd name="connsiteY145" fmla="*/ 275689 h 548490"/>
                <a:gd name="connsiteX146" fmla="*/ 58589 w 280862"/>
                <a:gd name="connsiteY146" fmla="*/ 275689 h 548490"/>
                <a:gd name="connsiteX147" fmla="*/ 58589 w 280862"/>
                <a:gd name="connsiteY147" fmla="*/ 280993 h 548490"/>
                <a:gd name="connsiteX148" fmla="*/ 58589 w 280862"/>
                <a:gd name="connsiteY148" fmla="*/ 286288 h 548490"/>
                <a:gd name="connsiteX149" fmla="*/ 61240 w 280862"/>
                <a:gd name="connsiteY149" fmla="*/ 286288 h 548490"/>
                <a:gd name="connsiteX150" fmla="*/ 63892 w 280862"/>
                <a:gd name="connsiteY150" fmla="*/ 299538 h 548490"/>
                <a:gd name="connsiteX151" fmla="*/ 74491 w 280862"/>
                <a:gd name="connsiteY151" fmla="*/ 302190 h 548490"/>
                <a:gd name="connsiteX152" fmla="*/ 77134 w 280862"/>
                <a:gd name="connsiteY152" fmla="*/ 299538 h 548490"/>
                <a:gd name="connsiteX153" fmla="*/ 79786 w 280862"/>
                <a:gd name="connsiteY153" fmla="*/ 299538 h 548490"/>
                <a:gd name="connsiteX154" fmla="*/ 82438 w 280862"/>
                <a:gd name="connsiteY154" fmla="*/ 302190 h 548490"/>
                <a:gd name="connsiteX155" fmla="*/ 90385 w 280862"/>
                <a:gd name="connsiteY155" fmla="*/ 307485 h 548490"/>
                <a:gd name="connsiteX156" fmla="*/ 93037 w 280862"/>
                <a:gd name="connsiteY156" fmla="*/ 310137 h 548490"/>
                <a:gd name="connsiteX157" fmla="*/ 93037 w 280862"/>
                <a:gd name="connsiteY157" fmla="*/ 315432 h 548490"/>
                <a:gd name="connsiteX158" fmla="*/ 90385 w 280862"/>
                <a:gd name="connsiteY158" fmla="*/ 315432 h 548490"/>
                <a:gd name="connsiteX159" fmla="*/ 90385 w 280862"/>
                <a:gd name="connsiteY159" fmla="*/ 315432 h 548490"/>
                <a:gd name="connsiteX160" fmla="*/ 90385 w 280862"/>
                <a:gd name="connsiteY160" fmla="*/ 318084 h 548490"/>
                <a:gd name="connsiteX161" fmla="*/ 87733 w 280862"/>
                <a:gd name="connsiteY161" fmla="*/ 318084 h 548490"/>
                <a:gd name="connsiteX162" fmla="*/ 87733 w 280862"/>
                <a:gd name="connsiteY162" fmla="*/ 320736 h 548490"/>
                <a:gd name="connsiteX163" fmla="*/ 85090 w 280862"/>
                <a:gd name="connsiteY163" fmla="*/ 320736 h 548490"/>
                <a:gd name="connsiteX164" fmla="*/ 82438 w 280862"/>
                <a:gd name="connsiteY164" fmla="*/ 318084 h 548490"/>
                <a:gd name="connsiteX165" fmla="*/ 77134 w 280862"/>
                <a:gd name="connsiteY165" fmla="*/ 323388 h 548490"/>
                <a:gd name="connsiteX166" fmla="*/ 71839 w 280862"/>
                <a:gd name="connsiteY166" fmla="*/ 323388 h 548490"/>
                <a:gd name="connsiteX167" fmla="*/ 71839 w 280862"/>
                <a:gd name="connsiteY167" fmla="*/ 320736 h 548490"/>
                <a:gd name="connsiteX168" fmla="*/ 71839 w 280862"/>
                <a:gd name="connsiteY168" fmla="*/ 320736 h 548490"/>
                <a:gd name="connsiteX169" fmla="*/ 71839 w 280862"/>
                <a:gd name="connsiteY169" fmla="*/ 318084 h 548490"/>
                <a:gd name="connsiteX170" fmla="*/ 66536 w 280862"/>
                <a:gd name="connsiteY170" fmla="*/ 312789 h 548490"/>
                <a:gd name="connsiteX171" fmla="*/ 66536 w 280862"/>
                <a:gd name="connsiteY171" fmla="*/ 307485 h 548490"/>
                <a:gd name="connsiteX172" fmla="*/ 61240 w 280862"/>
                <a:gd name="connsiteY172" fmla="*/ 302190 h 548490"/>
                <a:gd name="connsiteX173" fmla="*/ 58589 w 280862"/>
                <a:gd name="connsiteY173" fmla="*/ 291591 h 548490"/>
                <a:gd name="connsiteX174" fmla="*/ 55937 w 280862"/>
                <a:gd name="connsiteY174" fmla="*/ 286288 h 548490"/>
                <a:gd name="connsiteX175" fmla="*/ 53294 w 280862"/>
                <a:gd name="connsiteY175" fmla="*/ 283636 h 548490"/>
                <a:gd name="connsiteX176" fmla="*/ 50642 w 280862"/>
                <a:gd name="connsiteY176" fmla="*/ 286288 h 548490"/>
                <a:gd name="connsiteX177" fmla="*/ 61240 w 280862"/>
                <a:gd name="connsiteY177" fmla="*/ 304834 h 548490"/>
                <a:gd name="connsiteX178" fmla="*/ 71839 w 280862"/>
                <a:gd name="connsiteY178" fmla="*/ 326031 h 548490"/>
                <a:gd name="connsiteX179" fmla="*/ 77134 w 280862"/>
                <a:gd name="connsiteY179" fmla="*/ 344585 h 548490"/>
                <a:gd name="connsiteX180" fmla="*/ 82438 w 280862"/>
                <a:gd name="connsiteY180" fmla="*/ 368426 h 548490"/>
                <a:gd name="connsiteX181" fmla="*/ 85090 w 280862"/>
                <a:gd name="connsiteY181" fmla="*/ 384328 h 548490"/>
                <a:gd name="connsiteX182" fmla="*/ 79786 w 280862"/>
                <a:gd name="connsiteY182" fmla="*/ 392275 h 548490"/>
                <a:gd name="connsiteX183" fmla="*/ 77134 w 280862"/>
                <a:gd name="connsiteY183" fmla="*/ 394927 h 548490"/>
                <a:gd name="connsiteX184" fmla="*/ 74491 w 280862"/>
                <a:gd name="connsiteY184" fmla="*/ 394927 h 548490"/>
                <a:gd name="connsiteX185" fmla="*/ 74491 w 280862"/>
                <a:gd name="connsiteY185" fmla="*/ 392275 h 548490"/>
                <a:gd name="connsiteX186" fmla="*/ 71839 w 280862"/>
                <a:gd name="connsiteY186" fmla="*/ 392275 h 548490"/>
                <a:gd name="connsiteX187" fmla="*/ 74491 w 280862"/>
                <a:gd name="connsiteY187" fmla="*/ 397579 h 548490"/>
                <a:gd name="connsiteX188" fmla="*/ 71839 w 280862"/>
                <a:gd name="connsiteY188" fmla="*/ 397579 h 548490"/>
                <a:gd name="connsiteX189" fmla="*/ 69187 w 280862"/>
                <a:gd name="connsiteY189" fmla="*/ 400222 h 548490"/>
                <a:gd name="connsiteX190" fmla="*/ 71839 w 280862"/>
                <a:gd name="connsiteY190" fmla="*/ 402874 h 548490"/>
                <a:gd name="connsiteX191" fmla="*/ 69187 w 280862"/>
                <a:gd name="connsiteY191" fmla="*/ 405526 h 548490"/>
                <a:gd name="connsiteX192" fmla="*/ 71839 w 280862"/>
                <a:gd name="connsiteY192" fmla="*/ 405526 h 548490"/>
                <a:gd name="connsiteX193" fmla="*/ 69187 w 280862"/>
                <a:gd name="connsiteY193" fmla="*/ 410821 h 548490"/>
                <a:gd name="connsiteX194" fmla="*/ 69187 w 280862"/>
                <a:gd name="connsiteY194" fmla="*/ 413473 h 548490"/>
                <a:gd name="connsiteX195" fmla="*/ 71839 w 280862"/>
                <a:gd name="connsiteY195" fmla="*/ 418776 h 548490"/>
                <a:gd name="connsiteX196" fmla="*/ 69187 w 280862"/>
                <a:gd name="connsiteY196" fmla="*/ 421420 h 548490"/>
                <a:gd name="connsiteX197" fmla="*/ 69187 w 280862"/>
                <a:gd name="connsiteY197" fmla="*/ 424071 h 548490"/>
                <a:gd name="connsiteX198" fmla="*/ 69187 w 280862"/>
                <a:gd name="connsiteY198" fmla="*/ 426723 h 548490"/>
                <a:gd name="connsiteX199" fmla="*/ 74491 w 280862"/>
                <a:gd name="connsiteY199" fmla="*/ 426723 h 548490"/>
                <a:gd name="connsiteX200" fmla="*/ 77134 w 280862"/>
                <a:gd name="connsiteY200" fmla="*/ 429375 h 548490"/>
                <a:gd name="connsiteX201" fmla="*/ 85090 w 280862"/>
                <a:gd name="connsiteY201" fmla="*/ 458519 h 548490"/>
                <a:gd name="connsiteX202" fmla="*/ 85090 w 280862"/>
                <a:gd name="connsiteY202" fmla="*/ 461171 h 548490"/>
                <a:gd name="connsiteX203" fmla="*/ 90385 w 280862"/>
                <a:gd name="connsiteY203" fmla="*/ 482369 h 548490"/>
                <a:gd name="connsiteX204" fmla="*/ 95688 w 280862"/>
                <a:gd name="connsiteY204" fmla="*/ 514165 h 548490"/>
                <a:gd name="connsiteX205" fmla="*/ 98332 w 280862"/>
                <a:gd name="connsiteY205" fmla="*/ 538014 h 548490"/>
                <a:gd name="connsiteX206" fmla="*/ 98332 w 280862"/>
                <a:gd name="connsiteY206" fmla="*/ 548613 h 54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280862" h="548490">
                  <a:moveTo>
                    <a:pt x="98332" y="548613"/>
                  </a:moveTo>
                  <a:lnTo>
                    <a:pt x="180478" y="548613"/>
                  </a:lnTo>
                  <a:lnTo>
                    <a:pt x="180478" y="516817"/>
                  </a:lnTo>
                  <a:lnTo>
                    <a:pt x="254669" y="516817"/>
                  </a:lnTo>
                  <a:lnTo>
                    <a:pt x="254669" y="516817"/>
                  </a:lnTo>
                  <a:lnTo>
                    <a:pt x="257313" y="516817"/>
                  </a:lnTo>
                  <a:lnTo>
                    <a:pt x="262616" y="511513"/>
                  </a:lnTo>
                  <a:lnTo>
                    <a:pt x="259965" y="506218"/>
                  </a:lnTo>
                  <a:lnTo>
                    <a:pt x="259965" y="498263"/>
                  </a:lnTo>
                  <a:lnTo>
                    <a:pt x="262616" y="495611"/>
                  </a:lnTo>
                  <a:lnTo>
                    <a:pt x="265268" y="492967"/>
                  </a:lnTo>
                  <a:lnTo>
                    <a:pt x="265268" y="490316"/>
                  </a:lnTo>
                  <a:lnTo>
                    <a:pt x="267912" y="482369"/>
                  </a:lnTo>
                  <a:lnTo>
                    <a:pt x="265268" y="479717"/>
                  </a:lnTo>
                  <a:lnTo>
                    <a:pt x="265268" y="479717"/>
                  </a:lnTo>
                  <a:lnTo>
                    <a:pt x="270563" y="477065"/>
                  </a:lnTo>
                  <a:lnTo>
                    <a:pt x="270563" y="466466"/>
                  </a:lnTo>
                  <a:lnTo>
                    <a:pt x="267912" y="463815"/>
                  </a:lnTo>
                  <a:lnTo>
                    <a:pt x="267912" y="458519"/>
                  </a:lnTo>
                  <a:lnTo>
                    <a:pt x="273215" y="455868"/>
                  </a:lnTo>
                  <a:lnTo>
                    <a:pt x="273215" y="453216"/>
                  </a:lnTo>
                  <a:lnTo>
                    <a:pt x="275867" y="450572"/>
                  </a:lnTo>
                  <a:lnTo>
                    <a:pt x="278510" y="447921"/>
                  </a:lnTo>
                  <a:lnTo>
                    <a:pt x="281162" y="439974"/>
                  </a:lnTo>
                  <a:lnTo>
                    <a:pt x="281162" y="437322"/>
                  </a:lnTo>
                  <a:lnTo>
                    <a:pt x="278510" y="434670"/>
                  </a:lnTo>
                  <a:lnTo>
                    <a:pt x="273215" y="434670"/>
                  </a:lnTo>
                  <a:lnTo>
                    <a:pt x="275867" y="421420"/>
                  </a:lnTo>
                  <a:lnTo>
                    <a:pt x="270563" y="408177"/>
                  </a:lnTo>
                  <a:lnTo>
                    <a:pt x="267912" y="405526"/>
                  </a:lnTo>
                  <a:lnTo>
                    <a:pt x="265268" y="408177"/>
                  </a:lnTo>
                  <a:lnTo>
                    <a:pt x="265268" y="405526"/>
                  </a:lnTo>
                  <a:lnTo>
                    <a:pt x="265268" y="402874"/>
                  </a:lnTo>
                  <a:lnTo>
                    <a:pt x="265268" y="397579"/>
                  </a:lnTo>
                  <a:lnTo>
                    <a:pt x="267912" y="397579"/>
                  </a:lnTo>
                  <a:lnTo>
                    <a:pt x="270563" y="394927"/>
                  </a:lnTo>
                  <a:lnTo>
                    <a:pt x="273215" y="394927"/>
                  </a:lnTo>
                  <a:lnTo>
                    <a:pt x="273215" y="397579"/>
                  </a:lnTo>
                  <a:lnTo>
                    <a:pt x="275867" y="394927"/>
                  </a:lnTo>
                  <a:lnTo>
                    <a:pt x="275867" y="389623"/>
                  </a:lnTo>
                  <a:lnTo>
                    <a:pt x="278510" y="386980"/>
                  </a:lnTo>
                  <a:lnTo>
                    <a:pt x="281162" y="384328"/>
                  </a:lnTo>
                  <a:lnTo>
                    <a:pt x="281162" y="381676"/>
                  </a:lnTo>
                  <a:lnTo>
                    <a:pt x="281162" y="379025"/>
                  </a:lnTo>
                  <a:lnTo>
                    <a:pt x="278510" y="376381"/>
                  </a:lnTo>
                  <a:lnTo>
                    <a:pt x="275867" y="373729"/>
                  </a:lnTo>
                  <a:lnTo>
                    <a:pt x="275867" y="368426"/>
                  </a:lnTo>
                  <a:lnTo>
                    <a:pt x="273215" y="365783"/>
                  </a:lnTo>
                  <a:lnTo>
                    <a:pt x="273215" y="363131"/>
                  </a:lnTo>
                  <a:lnTo>
                    <a:pt x="267912" y="360479"/>
                  </a:lnTo>
                  <a:lnTo>
                    <a:pt x="270563" y="355184"/>
                  </a:lnTo>
                  <a:lnTo>
                    <a:pt x="270563" y="352532"/>
                  </a:lnTo>
                  <a:lnTo>
                    <a:pt x="267912" y="352532"/>
                  </a:lnTo>
                  <a:lnTo>
                    <a:pt x="262616" y="349880"/>
                  </a:lnTo>
                  <a:lnTo>
                    <a:pt x="259965" y="347228"/>
                  </a:lnTo>
                  <a:lnTo>
                    <a:pt x="259965" y="341933"/>
                  </a:lnTo>
                  <a:lnTo>
                    <a:pt x="252018" y="344585"/>
                  </a:lnTo>
                  <a:lnTo>
                    <a:pt x="246714" y="349880"/>
                  </a:lnTo>
                  <a:lnTo>
                    <a:pt x="244071" y="347228"/>
                  </a:lnTo>
                  <a:lnTo>
                    <a:pt x="244071" y="347228"/>
                  </a:lnTo>
                  <a:lnTo>
                    <a:pt x="244071" y="349880"/>
                  </a:lnTo>
                  <a:lnTo>
                    <a:pt x="238767" y="355184"/>
                  </a:lnTo>
                  <a:lnTo>
                    <a:pt x="236115" y="352532"/>
                  </a:lnTo>
                  <a:lnTo>
                    <a:pt x="236115" y="349880"/>
                  </a:lnTo>
                  <a:lnTo>
                    <a:pt x="230820" y="347228"/>
                  </a:lnTo>
                  <a:lnTo>
                    <a:pt x="228168" y="347228"/>
                  </a:lnTo>
                  <a:lnTo>
                    <a:pt x="225517" y="347228"/>
                  </a:lnTo>
                  <a:lnTo>
                    <a:pt x="220222" y="347228"/>
                  </a:lnTo>
                  <a:lnTo>
                    <a:pt x="220222" y="347228"/>
                  </a:lnTo>
                  <a:lnTo>
                    <a:pt x="222873" y="344585"/>
                  </a:lnTo>
                  <a:lnTo>
                    <a:pt x="222873" y="341933"/>
                  </a:lnTo>
                  <a:lnTo>
                    <a:pt x="225517" y="336630"/>
                  </a:lnTo>
                  <a:lnTo>
                    <a:pt x="222873" y="333986"/>
                  </a:lnTo>
                  <a:lnTo>
                    <a:pt x="228168" y="328683"/>
                  </a:lnTo>
                  <a:lnTo>
                    <a:pt x="222873" y="328683"/>
                  </a:lnTo>
                  <a:lnTo>
                    <a:pt x="228168" y="326031"/>
                  </a:lnTo>
                  <a:lnTo>
                    <a:pt x="228168" y="323388"/>
                  </a:lnTo>
                  <a:lnTo>
                    <a:pt x="230820" y="323388"/>
                  </a:lnTo>
                  <a:lnTo>
                    <a:pt x="230820" y="320736"/>
                  </a:lnTo>
                  <a:lnTo>
                    <a:pt x="233472" y="320736"/>
                  </a:lnTo>
                  <a:lnTo>
                    <a:pt x="233472" y="315432"/>
                  </a:lnTo>
                  <a:lnTo>
                    <a:pt x="236115" y="312789"/>
                  </a:lnTo>
                  <a:lnTo>
                    <a:pt x="236115" y="312789"/>
                  </a:lnTo>
                  <a:lnTo>
                    <a:pt x="238767" y="310137"/>
                  </a:lnTo>
                  <a:lnTo>
                    <a:pt x="236115" y="304834"/>
                  </a:lnTo>
                  <a:lnTo>
                    <a:pt x="236115" y="302190"/>
                  </a:lnTo>
                  <a:lnTo>
                    <a:pt x="238767" y="302190"/>
                  </a:lnTo>
                  <a:lnTo>
                    <a:pt x="238767" y="296887"/>
                  </a:lnTo>
                  <a:lnTo>
                    <a:pt x="238767" y="296887"/>
                  </a:lnTo>
                  <a:lnTo>
                    <a:pt x="236115" y="296887"/>
                  </a:lnTo>
                  <a:lnTo>
                    <a:pt x="236115" y="294235"/>
                  </a:lnTo>
                  <a:lnTo>
                    <a:pt x="238767" y="294235"/>
                  </a:lnTo>
                  <a:lnTo>
                    <a:pt x="238767" y="291591"/>
                  </a:lnTo>
                  <a:lnTo>
                    <a:pt x="241419" y="288940"/>
                  </a:lnTo>
                  <a:lnTo>
                    <a:pt x="238767" y="286288"/>
                  </a:lnTo>
                  <a:lnTo>
                    <a:pt x="241419" y="283636"/>
                  </a:lnTo>
                  <a:lnTo>
                    <a:pt x="238767" y="283636"/>
                  </a:lnTo>
                  <a:lnTo>
                    <a:pt x="241419" y="273037"/>
                  </a:lnTo>
                  <a:lnTo>
                    <a:pt x="241419" y="122"/>
                  </a:lnTo>
                  <a:lnTo>
                    <a:pt x="108931" y="122"/>
                  </a:lnTo>
                  <a:lnTo>
                    <a:pt x="100984" y="8069"/>
                  </a:lnTo>
                  <a:lnTo>
                    <a:pt x="98332" y="8069"/>
                  </a:lnTo>
                  <a:lnTo>
                    <a:pt x="95688" y="8069"/>
                  </a:lnTo>
                  <a:lnTo>
                    <a:pt x="93037" y="10721"/>
                  </a:lnTo>
                  <a:lnTo>
                    <a:pt x="93037" y="23971"/>
                  </a:lnTo>
                  <a:lnTo>
                    <a:pt x="90385" y="29266"/>
                  </a:lnTo>
                  <a:lnTo>
                    <a:pt x="85090" y="37213"/>
                  </a:lnTo>
                  <a:lnTo>
                    <a:pt x="77134" y="42517"/>
                  </a:lnTo>
                  <a:lnTo>
                    <a:pt x="61240" y="47812"/>
                  </a:lnTo>
                  <a:lnTo>
                    <a:pt x="53294" y="61063"/>
                  </a:lnTo>
                  <a:lnTo>
                    <a:pt x="32096" y="74313"/>
                  </a:lnTo>
                  <a:lnTo>
                    <a:pt x="24141" y="84912"/>
                  </a:lnTo>
                  <a:lnTo>
                    <a:pt x="21497" y="87564"/>
                  </a:lnTo>
                  <a:lnTo>
                    <a:pt x="16194" y="92859"/>
                  </a:lnTo>
                  <a:lnTo>
                    <a:pt x="13542" y="98162"/>
                  </a:lnTo>
                  <a:lnTo>
                    <a:pt x="13542" y="103458"/>
                  </a:lnTo>
                  <a:lnTo>
                    <a:pt x="16194" y="119360"/>
                  </a:lnTo>
                  <a:lnTo>
                    <a:pt x="13542" y="127307"/>
                  </a:lnTo>
                  <a:lnTo>
                    <a:pt x="10899" y="143201"/>
                  </a:lnTo>
                  <a:lnTo>
                    <a:pt x="8247" y="148504"/>
                  </a:lnTo>
                  <a:lnTo>
                    <a:pt x="5595" y="151156"/>
                  </a:lnTo>
                  <a:lnTo>
                    <a:pt x="300" y="156451"/>
                  </a:lnTo>
                  <a:lnTo>
                    <a:pt x="300" y="161755"/>
                  </a:lnTo>
                  <a:lnTo>
                    <a:pt x="300" y="161755"/>
                  </a:lnTo>
                  <a:lnTo>
                    <a:pt x="5595" y="182952"/>
                  </a:lnTo>
                  <a:lnTo>
                    <a:pt x="5595" y="190899"/>
                  </a:lnTo>
                  <a:lnTo>
                    <a:pt x="10899" y="201498"/>
                  </a:lnTo>
                  <a:lnTo>
                    <a:pt x="26793" y="235946"/>
                  </a:lnTo>
                  <a:lnTo>
                    <a:pt x="47990" y="280993"/>
                  </a:lnTo>
                  <a:lnTo>
                    <a:pt x="50642" y="278341"/>
                  </a:lnTo>
                  <a:lnTo>
                    <a:pt x="50642" y="278341"/>
                  </a:lnTo>
                  <a:lnTo>
                    <a:pt x="50642" y="278341"/>
                  </a:lnTo>
                  <a:lnTo>
                    <a:pt x="47990" y="275689"/>
                  </a:lnTo>
                  <a:lnTo>
                    <a:pt x="42695" y="267742"/>
                  </a:lnTo>
                  <a:lnTo>
                    <a:pt x="42695" y="262439"/>
                  </a:lnTo>
                  <a:lnTo>
                    <a:pt x="40043" y="259795"/>
                  </a:lnTo>
                  <a:lnTo>
                    <a:pt x="50642" y="257143"/>
                  </a:lnTo>
                  <a:lnTo>
                    <a:pt x="53294" y="254492"/>
                  </a:lnTo>
                  <a:lnTo>
                    <a:pt x="53294" y="254492"/>
                  </a:lnTo>
                  <a:lnTo>
                    <a:pt x="53294" y="259795"/>
                  </a:lnTo>
                  <a:lnTo>
                    <a:pt x="55937" y="262439"/>
                  </a:lnTo>
                  <a:lnTo>
                    <a:pt x="53294" y="262439"/>
                  </a:lnTo>
                  <a:lnTo>
                    <a:pt x="55937" y="262439"/>
                  </a:lnTo>
                  <a:lnTo>
                    <a:pt x="53294" y="270394"/>
                  </a:lnTo>
                  <a:lnTo>
                    <a:pt x="55937" y="273037"/>
                  </a:lnTo>
                  <a:lnTo>
                    <a:pt x="53294" y="275689"/>
                  </a:lnTo>
                  <a:lnTo>
                    <a:pt x="58589" y="275689"/>
                  </a:lnTo>
                  <a:lnTo>
                    <a:pt x="58589" y="280993"/>
                  </a:lnTo>
                  <a:lnTo>
                    <a:pt x="58589" y="286288"/>
                  </a:lnTo>
                  <a:lnTo>
                    <a:pt x="61240" y="286288"/>
                  </a:lnTo>
                  <a:lnTo>
                    <a:pt x="63892" y="299538"/>
                  </a:lnTo>
                  <a:lnTo>
                    <a:pt x="74491" y="302190"/>
                  </a:lnTo>
                  <a:lnTo>
                    <a:pt x="77134" y="299538"/>
                  </a:lnTo>
                  <a:lnTo>
                    <a:pt x="79786" y="299538"/>
                  </a:lnTo>
                  <a:lnTo>
                    <a:pt x="82438" y="302190"/>
                  </a:lnTo>
                  <a:lnTo>
                    <a:pt x="90385" y="307485"/>
                  </a:lnTo>
                  <a:lnTo>
                    <a:pt x="93037" y="310137"/>
                  </a:lnTo>
                  <a:lnTo>
                    <a:pt x="93037" y="315432"/>
                  </a:lnTo>
                  <a:lnTo>
                    <a:pt x="90385" y="315432"/>
                  </a:lnTo>
                  <a:lnTo>
                    <a:pt x="90385" y="315432"/>
                  </a:lnTo>
                  <a:lnTo>
                    <a:pt x="90385" y="318084"/>
                  </a:lnTo>
                  <a:lnTo>
                    <a:pt x="87733" y="318084"/>
                  </a:lnTo>
                  <a:lnTo>
                    <a:pt x="87733" y="320736"/>
                  </a:lnTo>
                  <a:lnTo>
                    <a:pt x="85090" y="320736"/>
                  </a:lnTo>
                  <a:lnTo>
                    <a:pt x="82438" y="318084"/>
                  </a:lnTo>
                  <a:lnTo>
                    <a:pt x="77134" y="323388"/>
                  </a:lnTo>
                  <a:lnTo>
                    <a:pt x="71839" y="323388"/>
                  </a:lnTo>
                  <a:lnTo>
                    <a:pt x="71839" y="320736"/>
                  </a:lnTo>
                  <a:lnTo>
                    <a:pt x="71839" y="320736"/>
                  </a:lnTo>
                  <a:lnTo>
                    <a:pt x="71839" y="318084"/>
                  </a:lnTo>
                  <a:lnTo>
                    <a:pt x="66536" y="312789"/>
                  </a:lnTo>
                  <a:lnTo>
                    <a:pt x="66536" y="307485"/>
                  </a:lnTo>
                  <a:lnTo>
                    <a:pt x="61240" y="302190"/>
                  </a:lnTo>
                  <a:lnTo>
                    <a:pt x="58589" y="291591"/>
                  </a:lnTo>
                  <a:lnTo>
                    <a:pt x="55937" y="286288"/>
                  </a:lnTo>
                  <a:lnTo>
                    <a:pt x="53294" y="283636"/>
                  </a:lnTo>
                  <a:lnTo>
                    <a:pt x="50642" y="286288"/>
                  </a:lnTo>
                  <a:lnTo>
                    <a:pt x="61240" y="304834"/>
                  </a:lnTo>
                  <a:lnTo>
                    <a:pt x="71839" y="326031"/>
                  </a:lnTo>
                  <a:lnTo>
                    <a:pt x="77134" y="344585"/>
                  </a:lnTo>
                  <a:lnTo>
                    <a:pt x="82438" y="368426"/>
                  </a:lnTo>
                  <a:lnTo>
                    <a:pt x="85090" y="384328"/>
                  </a:lnTo>
                  <a:lnTo>
                    <a:pt x="79786" y="392275"/>
                  </a:lnTo>
                  <a:lnTo>
                    <a:pt x="77134" y="394927"/>
                  </a:lnTo>
                  <a:lnTo>
                    <a:pt x="74491" y="394927"/>
                  </a:lnTo>
                  <a:lnTo>
                    <a:pt x="74491" y="392275"/>
                  </a:lnTo>
                  <a:lnTo>
                    <a:pt x="71839" y="392275"/>
                  </a:lnTo>
                  <a:lnTo>
                    <a:pt x="74491" y="397579"/>
                  </a:lnTo>
                  <a:lnTo>
                    <a:pt x="71839" y="397579"/>
                  </a:lnTo>
                  <a:lnTo>
                    <a:pt x="69187" y="400222"/>
                  </a:lnTo>
                  <a:lnTo>
                    <a:pt x="71839" y="402874"/>
                  </a:lnTo>
                  <a:lnTo>
                    <a:pt x="69187" y="405526"/>
                  </a:lnTo>
                  <a:lnTo>
                    <a:pt x="71839" y="405526"/>
                  </a:lnTo>
                  <a:lnTo>
                    <a:pt x="69187" y="410821"/>
                  </a:lnTo>
                  <a:lnTo>
                    <a:pt x="69187" y="413473"/>
                  </a:lnTo>
                  <a:lnTo>
                    <a:pt x="71839" y="418776"/>
                  </a:lnTo>
                  <a:lnTo>
                    <a:pt x="69187" y="421420"/>
                  </a:lnTo>
                  <a:lnTo>
                    <a:pt x="69187" y="424071"/>
                  </a:lnTo>
                  <a:lnTo>
                    <a:pt x="69187" y="426723"/>
                  </a:lnTo>
                  <a:lnTo>
                    <a:pt x="74491" y="426723"/>
                  </a:lnTo>
                  <a:lnTo>
                    <a:pt x="77134" y="429375"/>
                  </a:lnTo>
                  <a:lnTo>
                    <a:pt x="85090" y="458519"/>
                  </a:lnTo>
                  <a:lnTo>
                    <a:pt x="85090" y="461171"/>
                  </a:lnTo>
                  <a:lnTo>
                    <a:pt x="90385" y="482369"/>
                  </a:lnTo>
                  <a:lnTo>
                    <a:pt x="95688" y="514165"/>
                  </a:lnTo>
                  <a:lnTo>
                    <a:pt x="98332" y="538014"/>
                  </a:lnTo>
                  <a:lnTo>
                    <a:pt x="98332" y="548613"/>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3" name="Freeform: Shape 52">
              <a:extLst>
                <a:ext uri="{FF2B5EF4-FFF2-40B4-BE49-F238E27FC236}">
                  <a16:creationId xmlns:a16="http://schemas.microsoft.com/office/drawing/2014/main" id="{13A0F73F-9A49-CD58-B37F-324A94DE349B}"/>
                </a:ext>
              </a:extLst>
            </p:cNvPr>
            <p:cNvSpPr/>
            <p:nvPr/>
          </p:nvSpPr>
          <p:spPr>
            <a:xfrm flipV="1">
              <a:off x="7129671" y="4822255"/>
              <a:ext cx="466352" cy="275575"/>
            </a:xfrm>
            <a:custGeom>
              <a:avLst/>
              <a:gdLst>
                <a:gd name="connsiteX0" fmla="*/ 5603 w 466352"/>
                <a:gd name="connsiteY0" fmla="*/ 273705 h 275575"/>
                <a:gd name="connsiteX1" fmla="*/ 312967 w 466352"/>
                <a:gd name="connsiteY1" fmla="*/ 273705 h 275575"/>
                <a:gd name="connsiteX2" fmla="*/ 360665 w 466352"/>
                <a:gd name="connsiteY2" fmla="*/ 273705 h 275575"/>
                <a:gd name="connsiteX3" fmla="*/ 360665 w 466352"/>
                <a:gd name="connsiteY3" fmla="*/ 276356 h 275575"/>
                <a:gd name="connsiteX4" fmla="*/ 418954 w 466352"/>
                <a:gd name="connsiteY4" fmla="*/ 276356 h 275575"/>
                <a:gd name="connsiteX5" fmla="*/ 416302 w 466352"/>
                <a:gd name="connsiteY5" fmla="*/ 271053 h 275575"/>
                <a:gd name="connsiteX6" fmla="*/ 413659 w 466352"/>
                <a:gd name="connsiteY6" fmla="*/ 268401 h 275575"/>
                <a:gd name="connsiteX7" fmla="*/ 403060 w 466352"/>
                <a:gd name="connsiteY7" fmla="*/ 271053 h 275575"/>
                <a:gd name="connsiteX8" fmla="*/ 397757 w 466352"/>
                <a:gd name="connsiteY8" fmla="*/ 265757 h 275575"/>
                <a:gd name="connsiteX9" fmla="*/ 392461 w 466352"/>
                <a:gd name="connsiteY9" fmla="*/ 265757 h 275575"/>
                <a:gd name="connsiteX10" fmla="*/ 392461 w 466352"/>
                <a:gd name="connsiteY10" fmla="*/ 265757 h 275575"/>
                <a:gd name="connsiteX11" fmla="*/ 397757 w 466352"/>
                <a:gd name="connsiteY11" fmla="*/ 257802 h 275575"/>
                <a:gd name="connsiteX12" fmla="*/ 400408 w 466352"/>
                <a:gd name="connsiteY12" fmla="*/ 247203 h 275575"/>
                <a:gd name="connsiteX13" fmla="*/ 397757 w 466352"/>
                <a:gd name="connsiteY13" fmla="*/ 239257 h 275575"/>
                <a:gd name="connsiteX14" fmla="*/ 389810 w 466352"/>
                <a:gd name="connsiteY14" fmla="*/ 231310 h 275575"/>
                <a:gd name="connsiteX15" fmla="*/ 392461 w 466352"/>
                <a:gd name="connsiteY15" fmla="*/ 226006 h 275575"/>
                <a:gd name="connsiteX16" fmla="*/ 405704 w 466352"/>
                <a:gd name="connsiteY16" fmla="*/ 220711 h 275575"/>
                <a:gd name="connsiteX17" fmla="*/ 405704 w 466352"/>
                <a:gd name="connsiteY17" fmla="*/ 215407 h 275575"/>
                <a:gd name="connsiteX18" fmla="*/ 403060 w 466352"/>
                <a:gd name="connsiteY18" fmla="*/ 212764 h 275575"/>
                <a:gd name="connsiteX19" fmla="*/ 405704 w 466352"/>
                <a:gd name="connsiteY19" fmla="*/ 204809 h 275575"/>
                <a:gd name="connsiteX20" fmla="*/ 405704 w 466352"/>
                <a:gd name="connsiteY20" fmla="*/ 196862 h 275575"/>
                <a:gd name="connsiteX21" fmla="*/ 405704 w 466352"/>
                <a:gd name="connsiteY21" fmla="*/ 191566 h 275575"/>
                <a:gd name="connsiteX22" fmla="*/ 405704 w 466352"/>
                <a:gd name="connsiteY22" fmla="*/ 183611 h 275575"/>
                <a:gd name="connsiteX23" fmla="*/ 400408 w 466352"/>
                <a:gd name="connsiteY23" fmla="*/ 173012 h 275575"/>
                <a:gd name="connsiteX24" fmla="*/ 397757 w 466352"/>
                <a:gd name="connsiteY24" fmla="*/ 159770 h 275575"/>
                <a:gd name="connsiteX25" fmla="*/ 403060 w 466352"/>
                <a:gd name="connsiteY25" fmla="*/ 157118 h 275575"/>
                <a:gd name="connsiteX26" fmla="*/ 403060 w 466352"/>
                <a:gd name="connsiteY26" fmla="*/ 151815 h 275575"/>
                <a:gd name="connsiteX27" fmla="*/ 405704 w 466352"/>
                <a:gd name="connsiteY27" fmla="*/ 149171 h 275575"/>
                <a:gd name="connsiteX28" fmla="*/ 405704 w 466352"/>
                <a:gd name="connsiteY28" fmla="*/ 143868 h 275575"/>
                <a:gd name="connsiteX29" fmla="*/ 408355 w 466352"/>
                <a:gd name="connsiteY29" fmla="*/ 138573 h 275575"/>
                <a:gd name="connsiteX30" fmla="*/ 413659 w 466352"/>
                <a:gd name="connsiteY30" fmla="*/ 143868 h 275575"/>
                <a:gd name="connsiteX31" fmla="*/ 418954 w 466352"/>
                <a:gd name="connsiteY31" fmla="*/ 138573 h 275575"/>
                <a:gd name="connsiteX32" fmla="*/ 421606 w 466352"/>
                <a:gd name="connsiteY32" fmla="*/ 138573 h 275575"/>
                <a:gd name="connsiteX33" fmla="*/ 429553 w 466352"/>
                <a:gd name="connsiteY33" fmla="*/ 138573 h 275575"/>
                <a:gd name="connsiteX34" fmla="*/ 434856 w 466352"/>
                <a:gd name="connsiteY34" fmla="*/ 141216 h 275575"/>
                <a:gd name="connsiteX35" fmla="*/ 448099 w 466352"/>
                <a:gd name="connsiteY35" fmla="*/ 138573 h 275575"/>
                <a:gd name="connsiteX36" fmla="*/ 450750 w 466352"/>
                <a:gd name="connsiteY36" fmla="*/ 135921 h 275575"/>
                <a:gd name="connsiteX37" fmla="*/ 456054 w 466352"/>
                <a:gd name="connsiteY37" fmla="*/ 130617 h 275575"/>
                <a:gd name="connsiteX38" fmla="*/ 456054 w 466352"/>
                <a:gd name="connsiteY38" fmla="*/ 120019 h 275575"/>
                <a:gd name="connsiteX39" fmla="*/ 458697 w 466352"/>
                <a:gd name="connsiteY39" fmla="*/ 117375 h 275575"/>
                <a:gd name="connsiteX40" fmla="*/ 464001 w 466352"/>
                <a:gd name="connsiteY40" fmla="*/ 120019 h 275575"/>
                <a:gd name="connsiteX41" fmla="*/ 464001 w 466352"/>
                <a:gd name="connsiteY41" fmla="*/ 117375 h 275575"/>
                <a:gd name="connsiteX42" fmla="*/ 464001 w 466352"/>
                <a:gd name="connsiteY42" fmla="*/ 112072 h 275575"/>
                <a:gd name="connsiteX43" fmla="*/ 461349 w 466352"/>
                <a:gd name="connsiteY43" fmla="*/ 106776 h 275575"/>
                <a:gd name="connsiteX44" fmla="*/ 461349 w 466352"/>
                <a:gd name="connsiteY44" fmla="*/ 104125 h 275575"/>
                <a:gd name="connsiteX45" fmla="*/ 466653 w 466352"/>
                <a:gd name="connsiteY45" fmla="*/ 98821 h 275575"/>
                <a:gd name="connsiteX46" fmla="*/ 464001 w 466352"/>
                <a:gd name="connsiteY46" fmla="*/ 74972 h 275575"/>
                <a:gd name="connsiteX47" fmla="*/ 458697 w 466352"/>
                <a:gd name="connsiteY47" fmla="*/ 69677 h 275575"/>
                <a:gd name="connsiteX48" fmla="*/ 453402 w 466352"/>
                <a:gd name="connsiteY48" fmla="*/ 67025 h 275575"/>
                <a:gd name="connsiteX49" fmla="*/ 448099 w 466352"/>
                <a:gd name="connsiteY49" fmla="*/ 59078 h 275575"/>
                <a:gd name="connsiteX50" fmla="*/ 445455 w 466352"/>
                <a:gd name="connsiteY50" fmla="*/ 53774 h 275575"/>
                <a:gd name="connsiteX51" fmla="*/ 448099 w 466352"/>
                <a:gd name="connsiteY51" fmla="*/ 45828 h 275575"/>
                <a:gd name="connsiteX52" fmla="*/ 445455 w 466352"/>
                <a:gd name="connsiteY52" fmla="*/ 45828 h 275575"/>
                <a:gd name="connsiteX53" fmla="*/ 445455 w 466352"/>
                <a:gd name="connsiteY53" fmla="*/ 43176 h 275575"/>
                <a:gd name="connsiteX54" fmla="*/ 437500 w 466352"/>
                <a:gd name="connsiteY54" fmla="*/ 43176 h 275575"/>
                <a:gd name="connsiteX55" fmla="*/ 437500 w 466352"/>
                <a:gd name="connsiteY55" fmla="*/ 40532 h 275575"/>
                <a:gd name="connsiteX56" fmla="*/ 432205 w 466352"/>
                <a:gd name="connsiteY56" fmla="*/ 40532 h 275575"/>
                <a:gd name="connsiteX57" fmla="*/ 432205 w 466352"/>
                <a:gd name="connsiteY57" fmla="*/ 37881 h 275575"/>
                <a:gd name="connsiteX58" fmla="*/ 421606 w 466352"/>
                <a:gd name="connsiteY58" fmla="*/ 37881 h 275575"/>
                <a:gd name="connsiteX59" fmla="*/ 421606 w 466352"/>
                <a:gd name="connsiteY59" fmla="*/ 37881 h 275575"/>
                <a:gd name="connsiteX60" fmla="*/ 403060 w 466352"/>
                <a:gd name="connsiteY60" fmla="*/ 40532 h 275575"/>
                <a:gd name="connsiteX61" fmla="*/ 397757 w 466352"/>
                <a:gd name="connsiteY61" fmla="*/ 43176 h 275575"/>
                <a:gd name="connsiteX62" fmla="*/ 392461 w 466352"/>
                <a:gd name="connsiteY62" fmla="*/ 32577 h 275575"/>
                <a:gd name="connsiteX63" fmla="*/ 300 w 466352"/>
                <a:gd name="connsiteY63" fmla="*/ 781 h 275575"/>
                <a:gd name="connsiteX64" fmla="*/ 300 w 466352"/>
                <a:gd name="connsiteY64" fmla="*/ 154467 h 275575"/>
                <a:gd name="connsiteX65" fmla="*/ 5603 w 466352"/>
                <a:gd name="connsiteY65" fmla="*/ 154467 h 275575"/>
                <a:gd name="connsiteX66" fmla="*/ 5603 w 466352"/>
                <a:gd name="connsiteY66" fmla="*/ 273705 h 27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6352" h="275575">
                  <a:moveTo>
                    <a:pt x="5603" y="273705"/>
                  </a:moveTo>
                  <a:lnTo>
                    <a:pt x="312967" y="273705"/>
                  </a:lnTo>
                  <a:lnTo>
                    <a:pt x="360665" y="273705"/>
                  </a:lnTo>
                  <a:lnTo>
                    <a:pt x="360665" y="276356"/>
                  </a:lnTo>
                  <a:lnTo>
                    <a:pt x="418954" y="276356"/>
                  </a:lnTo>
                  <a:lnTo>
                    <a:pt x="416302" y="271053"/>
                  </a:lnTo>
                  <a:lnTo>
                    <a:pt x="413659" y="268401"/>
                  </a:lnTo>
                  <a:lnTo>
                    <a:pt x="403060" y="271053"/>
                  </a:lnTo>
                  <a:lnTo>
                    <a:pt x="397757" y="265757"/>
                  </a:lnTo>
                  <a:lnTo>
                    <a:pt x="392461" y="265757"/>
                  </a:lnTo>
                  <a:lnTo>
                    <a:pt x="392461" y="265757"/>
                  </a:lnTo>
                  <a:lnTo>
                    <a:pt x="397757" y="257802"/>
                  </a:lnTo>
                  <a:lnTo>
                    <a:pt x="400408" y="247203"/>
                  </a:lnTo>
                  <a:lnTo>
                    <a:pt x="397757" y="239257"/>
                  </a:lnTo>
                  <a:lnTo>
                    <a:pt x="389810" y="231310"/>
                  </a:lnTo>
                  <a:lnTo>
                    <a:pt x="392461" y="226006"/>
                  </a:lnTo>
                  <a:lnTo>
                    <a:pt x="405704" y="220711"/>
                  </a:lnTo>
                  <a:lnTo>
                    <a:pt x="405704" y="215407"/>
                  </a:lnTo>
                  <a:lnTo>
                    <a:pt x="403060" y="212764"/>
                  </a:lnTo>
                  <a:lnTo>
                    <a:pt x="405704" y="204809"/>
                  </a:lnTo>
                  <a:lnTo>
                    <a:pt x="405704" y="196862"/>
                  </a:lnTo>
                  <a:lnTo>
                    <a:pt x="405704" y="191566"/>
                  </a:lnTo>
                  <a:lnTo>
                    <a:pt x="405704" y="183611"/>
                  </a:lnTo>
                  <a:lnTo>
                    <a:pt x="400408" y="173012"/>
                  </a:lnTo>
                  <a:lnTo>
                    <a:pt x="397757" y="159770"/>
                  </a:lnTo>
                  <a:lnTo>
                    <a:pt x="403060" y="157118"/>
                  </a:lnTo>
                  <a:lnTo>
                    <a:pt x="403060" y="151815"/>
                  </a:lnTo>
                  <a:lnTo>
                    <a:pt x="405704" y="149171"/>
                  </a:lnTo>
                  <a:lnTo>
                    <a:pt x="405704" y="143868"/>
                  </a:lnTo>
                  <a:lnTo>
                    <a:pt x="408355" y="138573"/>
                  </a:lnTo>
                  <a:lnTo>
                    <a:pt x="413659" y="143868"/>
                  </a:lnTo>
                  <a:lnTo>
                    <a:pt x="418954" y="138573"/>
                  </a:lnTo>
                  <a:lnTo>
                    <a:pt x="421606" y="138573"/>
                  </a:lnTo>
                  <a:lnTo>
                    <a:pt x="429553" y="138573"/>
                  </a:lnTo>
                  <a:lnTo>
                    <a:pt x="434856" y="141216"/>
                  </a:lnTo>
                  <a:lnTo>
                    <a:pt x="448099" y="138573"/>
                  </a:lnTo>
                  <a:lnTo>
                    <a:pt x="450750" y="135921"/>
                  </a:lnTo>
                  <a:lnTo>
                    <a:pt x="456054" y="130617"/>
                  </a:lnTo>
                  <a:lnTo>
                    <a:pt x="456054" y="120019"/>
                  </a:lnTo>
                  <a:lnTo>
                    <a:pt x="458697" y="117375"/>
                  </a:lnTo>
                  <a:lnTo>
                    <a:pt x="464001" y="120019"/>
                  </a:lnTo>
                  <a:lnTo>
                    <a:pt x="464001" y="117375"/>
                  </a:lnTo>
                  <a:lnTo>
                    <a:pt x="464001" y="112072"/>
                  </a:lnTo>
                  <a:lnTo>
                    <a:pt x="461349" y="106776"/>
                  </a:lnTo>
                  <a:lnTo>
                    <a:pt x="461349" y="104125"/>
                  </a:lnTo>
                  <a:lnTo>
                    <a:pt x="466653" y="98821"/>
                  </a:lnTo>
                  <a:lnTo>
                    <a:pt x="464001" y="74972"/>
                  </a:lnTo>
                  <a:lnTo>
                    <a:pt x="458697" y="69677"/>
                  </a:lnTo>
                  <a:lnTo>
                    <a:pt x="453402" y="67025"/>
                  </a:lnTo>
                  <a:lnTo>
                    <a:pt x="448099" y="59078"/>
                  </a:lnTo>
                  <a:lnTo>
                    <a:pt x="445455" y="53774"/>
                  </a:lnTo>
                  <a:lnTo>
                    <a:pt x="448099" y="45828"/>
                  </a:lnTo>
                  <a:lnTo>
                    <a:pt x="445455" y="45828"/>
                  </a:lnTo>
                  <a:lnTo>
                    <a:pt x="445455" y="43176"/>
                  </a:lnTo>
                  <a:lnTo>
                    <a:pt x="437500" y="43176"/>
                  </a:lnTo>
                  <a:lnTo>
                    <a:pt x="437500" y="40532"/>
                  </a:lnTo>
                  <a:lnTo>
                    <a:pt x="432205" y="40532"/>
                  </a:lnTo>
                  <a:lnTo>
                    <a:pt x="432205" y="37881"/>
                  </a:lnTo>
                  <a:lnTo>
                    <a:pt x="421606" y="37881"/>
                  </a:lnTo>
                  <a:lnTo>
                    <a:pt x="421606" y="37881"/>
                  </a:lnTo>
                  <a:lnTo>
                    <a:pt x="403060" y="40532"/>
                  </a:lnTo>
                  <a:lnTo>
                    <a:pt x="397757" y="43176"/>
                  </a:lnTo>
                  <a:lnTo>
                    <a:pt x="392461" y="32577"/>
                  </a:lnTo>
                  <a:lnTo>
                    <a:pt x="300" y="781"/>
                  </a:lnTo>
                  <a:lnTo>
                    <a:pt x="300" y="154467"/>
                  </a:lnTo>
                  <a:lnTo>
                    <a:pt x="5603" y="154467"/>
                  </a:lnTo>
                  <a:lnTo>
                    <a:pt x="5603" y="273705"/>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4" name="Freeform: Shape 53">
              <a:extLst>
                <a:ext uri="{FF2B5EF4-FFF2-40B4-BE49-F238E27FC236}">
                  <a16:creationId xmlns:a16="http://schemas.microsoft.com/office/drawing/2014/main" id="{2BDB3F92-FD6C-186D-9C54-1284A3ADF044}"/>
                </a:ext>
              </a:extLst>
            </p:cNvPr>
            <p:cNvSpPr/>
            <p:nvPr/>
          </p:nvSpPr>
          <p:spPr>
            <a:xfrm flipV="1">
              <a:off x="6366560" y="3417917"/>
              <a:ext cx="892948" cy="593533"/>
            </a:xfrm>
            <a:custGeom>
              <a:avLst/>
              <a:gdLst>
                <a:gd name="connsiteX0" fmla="*/ 5599 w 892948"/>
                <a:gd name="connsiteY0" fmla="*/ 594014 h 593533"/>
                <a:gd name="connsiteX1" fmla="*/ 273219 w 892948"/>
                <a:gd name="connsiteY1" fmla="*/ 594014 h 593533"/>
                <a:gd name="connsiteX2" fmla="*/ 593832 w 892948"/>
                <a:gd name="connsiteY2" fmla="*/ 294598 h 593533"/>
                <a:gd name="connsiteX3" fmla="*/ 893248 w 892948"/>
                <a:gd name="connsiteY3" fmla="*/ 8431 h 593533"/>
                <a:gd name="connsiteX4" fmla="*/ 866755 w 892948"/>
                <a:gd name="connsiteY4" fmla="*/ 8431 h 593533"/>
                <a:gd name="connsiteX5" fmla="*/ 869399 w 892948"/>
                <a:gd name="connsiteY5" fmla="*/ 3131 h 593533"/>
                <a:gd name="connsiteX6" fmla="*/ 368608 w 892948"/>
                <a:gd name="connsiteY6" fmla="*/ 3131 h 593533"/>
                <a:gd name="connsiteX7" fmla="*/ 246722 w 892948"/>
                <a:gd name="connsiteY7" fmla="*/ 3131 h 593533"/>
                <a:gd name="connsiteX8" fmla="*/ 246722 w 892948"/>
                <a:gd name="connsiteY8" fmla="*/ 481 h 593533"/>
                <a:gd name="connsiteX9" fmla="*/ 222875 w 892948"/>
                <a:gd name="connsiteY9" fmla="*/ 481 h 593533"/>
                <a:gd name="connsiteX10" fmla="*/ 222875 w 892948"/>
                <a:gd name="connsiteY10" fmla="*/ 5781 h 593533"/>
                <a:gd name="connsiteX11" fmla="*/ 222875 w 892948"/>
                <a:gd name="connsiteY11" fmla="*/ 11081 h 593533"/>
                <a:gd name="connsiteX12" fmla="*/ 225524 w 892948"/>
                <a:gd name="connsiteY12" fmla="*/ 13730 h 593533"/>
                <a:gd name="connsiteX13" fmla="*/ 222875 w 892948"/>
                <a:gd name="connsiteY13" fmla="*/ 16380 h 593533"/>
                <a:gd name="connsiteX14" fmla="*/ 225524 w 892948"/>
                <a:gd name="connsiteY14" fmla="*/ 19029 h 593533"/>
                <a:gd name="connsiteX15" fmla="*/ 222875 w 892948"/>
                <a:gd name="connsiteY15" fmla="*/ 21679 h 593533"/>
                <a:gd name="connsiteX16" fmla="*/ 222875 w 892948"/>
                <a:gd name="connsiteY16" fmla="*/ 24329 h 593533"/>
                <a:gd name="connsiteX17" fmla="*/ 225524 w 892948"/>
                <a:gd name="connsiteY17" fmla="*/ 29628 h 593533"/>
                <a:gd name="connsiteX18" fmla="*/ 228174 w 892948"/>
                <a:gd name="connsiteY18" fmla="*/ 26979 h 593533"/>
                <a:gd name="connsiteX19" fmla="*/ 230824 w 892948"/>
                <a:gd name="connsiteY19" fmla="*/ 29628 h 593533"/>
                <a:gd name="connsiteX20" fmla="*/ 228174 w 892948"/>
                <a:gd name="connsiteY20" fmla="*/ 32278 h 593533"/>
                <a:gd name="connsiteX21" fmla="*/ 230824 w 892948"/>
                <a:gd name="connsiteY21" fmla="*/ 37578 h 593533"/>
                <a:gd name="connsiteX22" fmla="*/ 228174 w 892948"/>
                <a:gd name="connsiteY22" fmla="*/ 45526 h 593533"/>
                <a:gd name="connsiteX23" fmla="*/ 230824 w 892948"/>
                <a:gd name="connsiteY23" fmla="*/ 48176 h 593533"/>
                <a:gd name="connsiteX24" fmla="*/ 228174 w 892948"/>
                <a:gd name="connsiteY24" fmla="*/ 56125 h 593533"/>
                <a:gd name="connsiteX25" fmla="*/ 222875 w 892948"/>
                <a:gd name="connsiteY25" fmla="*/ 56125 h 593533"/>
                <a:gd name="connsiteX26" fmla="*/ 222875 w 892948"/>
                <a:gd name="connsiteY26" fmla="*/ 58775 h 593533"/>
                <a:gd name="connsiteX27" fmla="*/ 220225 w 892948"/>
                <a:gd name="connsiteY27" fmla="*/ 58775 h 593533"/>
                <a:gd name="connsiteX28" fmla="*/ 220225 w 892948"/>
                <a:gd name="connsiteY28" fmla="*/ 61424 h 593533"/>
                <a:gd name="connsiteX29" fmla="*/ 222875 w 892948"/>
                <a:gd name="connsiteY29" fmla="*/ 64074 h 593533"/>
                <a:gd name="connsiteX30" fmla="*/ 220225 w 892948"/>
                <a:gd name="connsiteY30" fmla="*/ 66724 h 593533"/>
                <a:gd name="connsiteX31" fmla="*/ 222875 w 892948"/>
                <a:gd name="connsiteY31" fmla="*/ 66724 h 593533"/>
                <a:gd name="connsiteX32" fmla="*/ 225524 w 892948"/>
                <a:gd name="connsiteY32" fmla="*/ 66724 h 593533"/>
                <a:gd name="connsiteX33" fmla="*/ 225524 w 892948"/>
                <a:gd name="connsiteY33" fmla="*/ 69374 h 593533"/>
                <a:gd name="connsiteX34" fmla="*/ 222875 w 892948"/>
                <a:gd name="connsiteY34" fmla="*/ 74673 h 593533"/>
                <a:gd name="connsiteX35" fmla="*/ 214925 w 892948"/>
                <a:gd name="connsiteY35" fmla="*/ 77323 h 593533"/>
                <a:gd name="connsiteX36" fmla="*/ 214925 w 892948"/>
                <a:gd name="connsiteY36" fmla="*/ 85272 h 593533"/>
                <a:gd name="connsiteX37" fmla="*/ 214925 w 892948"/>
                <a:gd name="connsiteY37" fmla="*/ 85272 h 593533"/>
                <a:gd name="connsiteX38" fmla="*/ 214925 w 892948"/>
                <a:gd name="connsiteY38" fmla="*/ 87922 h 593533"/>
                <a:gd name="connsiteX39" fmla="*/ 212276 w 892948"/>
                <a:gd name="connsiteY39" fmla="*/ 90571 h 593533"/>
                <a:gd name="connsiteX40" fmla="*/ 212276 w 892948"/>
                <a:gd name="connsiteY40" fmla="*/ 93221 h 593533"/>
                <a:gd name="connsiteX41" fmla="*/ 209626 w 892948"/>
                <a:gd name="connsiteY41" fmla="*/ 95871 h 593533"/>
                <a:gd name="connsiteX42" fmla="*/ 209626 w 892948"/>
                <a:gd name="connsiteY42" fmla="*/ 103820 h 593533"/>
                <a:gd name="connsiteX43" fmla="*/ 209626 w 892948"/>
                <a:gd name="connsiteY43" fmla="*/ 106469 h 593533"/>
                <a:gd name="connsiteX44" fmla="*/ 206977 w 892948"/>
                <a:gd name="connsiteY44" fmla="*/ 106469 h 593533"/>
                <a:gd name="connsiteX45" fmla="*/ 206977 w 892948"/>
                <a:gd name="connsiteY45" fmla="*/ 106469 h 593533"/>
                <a:gd name="connsiteX46" fmla="*/ 206977 w 892948"/>
                <a:gd name="connsiteY46" fmla="*/ 114419 h 593533"/>
                <a:gd name="connsiteX47" fmla="*/ 206977 w 892948"/>
                <a:gd name="connsiteY47" fmla="*/ 114419 h 593533"/>
                <a:gd name="connsiteX48" fmla="*/ 204327 w 892948"/>
                <a:gd name="connsiteY48" fmla="*/ 125018 h 593533"/>
                <a:gd name="connsiteX49" fmla="*/ 204327 w 892948"/>
                <a:gd name="connsiteY49" fmla="*/ 125018 h 593533"/>
                <a:gd name="connsiteX50" fmla="*/ 209626 w 892948"/>
                <a:gd name="connsiteY50" fmla="*/ 127667 h 593533"/>
                <a:gd name="connsiteX51" fmla="*/ 209626 w 892948"/>
                <a:gd name="connsiteY51" fmla="*/ 130317 h 593533"/>
                <a:gd name="connsiteX52" fmla="*/ 206977 w 892948"/>
                <a:gd name="connsiteY52" fmla="*/ 132966 h 593533"/>
                <a:gd name="connsiteX53" fmla="*/ 209626 w 892948"/>
                <a:gd name="connsiteY53" fmla="*/ 135616 h 593533"/>
                <a:gd name="connsiteX54" fmla="*/ 204327 w 892948"/>
                <a:gd name="connsiteY54" fmla="*/ 138266 h 593533"/>
                <a:gd name="connsiteX55" fmla="*/ 204327 w 892948"/>
                <a:gd name="connsiteY55" fmla="*/ 140916 h 593533"/>
                <a:gd name="connsiteX56" fmla="*/ 199027 w 892948"/>
                <a:gd name="connsiteY56" fmla="*/ 143566 h 593533"/>
                <a:gd name="connsiteX57" fmla="*/ 196378 w 892948"/>
                <a:gd name="connsiteY57" fmla="*/ 148865 h 593533"/>
                <a:gd name="connsiteX58" fmla="*/ 193728 w 892948"/>
                <a:gd name="connsiteY58" fmla="*/ 154165 h 593533"/>
                <a:gd name="connsiteX59" fmla="*/ 196378 w 892948"/>
                <a:gd name="connsiteY59" fmla="*/ 156814 h 593533"/>
                <a:gd name="connsiteX60" fmla="*/ 191079 w 892948"/>
                <a:gd name="connsiteY60" fmla="*/ 164763 h 593533"/>
                <a:gd name="connsiteX61" fmla="*/ 191079 w 892948"/>
                <a:gd name="connsiteY61" fmla="*/ 170063 h 593533"/>
                <a:gd name="connsiteX62" fmla="*/ 188429 w 892948"/>
                <a:gd name="connsiteY62" fmla="*/ 172712 h 593533"/>
                <a:gd name="connsiteX63" fmla="*/ 188429 w 892948"/>
                <a:gd name="connsiteY63" fmla="*/ 180661 h 593533"/>
                <a:gd name="connsiteX64" fmla="*/ 191079 w 892948"/>
                <a:gd name="connsiteY64" fmla="*/ 180661 h 593533"/>
                <a:gd name="connsiteX65" fmla="*/ 191079 w 892948"/>
                <a:gd name="connsiteY65" fmla="*/ 183311 h 593533"/>
                <a:gd name="connsiteX66" fmla="*/ 193728 w 892948"/>
                <a:gd name="connsiteY66" fmla="*/ 183311 h 593533"/>
                <a:gd name="connsiteX67" fmla="*/ 193728 w 892948"/>
                <a:gd name="connsiteY67" fmla="*/ 188610 h 593533"/>
                <a:gd name="connsiteX68" fmla="*/ 196378 w 892948"/>
                <a:gd name="connsiteY68" fmla="*/ 191260 h 593533"/>
                <a:gd name="connsiteX69" fmla="*/ 196378 w 892948"/>
                <a:gd name="connsiteY69" fmla="*/ 193909 h 593533"/>
                <a:gd name="connsiteX70" fmla="*/ 196378 w 892948"/>
                <a:gd name="connsiteY70" fmla="*/ 196559 h 593533"/>
                <a:gd name="connsiteX71" fmla="*/ 191079 w 892948"/>
                <a:gd name="connsiteY71" fmla="*/ 199209 h 593533"/>
                <a:gd name="connsiteX72" fmla="*/ 191079 w 892948"/>
                <a:gd name="connsiteY72" fmla="*/ 199209 h 593533"/>
                <a:gd name="connsiteX73" fmla="*/ 188429 w 892948"/>
                <a:gd name="connsiteY73" fmla="*/ 204508 h 593533"/>
                <a:gd name="connsiteX74" fmla="*/ 185779 w 892948"/>
                <a:gd name="connsiteY74" fmla="*/ 204508 h 593533"/>
                <a:gd name="connsiteX75" fmla="*/ 183129 w 892948"/>
                <a:gd name="connsiteY75" fmla="*/ 207158 h 593533"/>
                <a:gd name="connsiteX76" fmla="*/ 183129 w 892948"/>
                <a:gd name="connsiteY76" fmla="*/ 207158 h 593533"/>
                <a:gd name="connsiteX77" fmla="*/ 180479 w 892948"/>
                <a:gd name="connsiteY77" fmla="*/ 212458 h 593533"/>
                <a:gd name="connsiteX78" fmla="*/ 180479 w 892948"/>
                <a:gd name="connsiteY78" fmla="*/ 212458 h 593533"/>
                <a:gd name="connsiteX79" fmla="*/ 180479 w 892948"/>
                <a:gd name="connsiteY79" fmla="*/ 215108 h 593533"/>
                <a:gd name="connsiteX80" fmla="*/ 185779 w 892948"/>
                <a:gd name="connsiteY80" fmla="*/ 217757 h 593533"/>
                <a:gd name="connsiteX81" fmla="*/ 185779 w 892948"/>
                <a:gd name="connsiteY81" fmla="*/ 220407 h 593533"/>
                <a:gd name="connsiteX82" fmla="*/ 180479 w 892948"/>
                <a:gd name="connsiteY82" fmla="*/ 225706 h 593533"/>
                <a:gd name="connsiteX83" fmla="*/ 172531 w 892948"/>
                <a:gd name="connsiteY83" fmla="*/ 225706 h 593533"/>
                <a:gd name="connsiteX84" fmla="*/ 164581 w 892948"/>
                <a:gd name="connsiteY84" fmla="*/ 228356 h 593533"/>
                <a:gd name="connsiteX85" fmla="*/ 167231 w 892948"/>
                <a:gd name="connsiteY85" fmla="*/ 231006 h 593533"/>
                <a:gd name="connsiteX86" fmla="*/ 164581 w 892948"/>
                <a:gd name="connsiteY86" fmla="*/ 236305 h 593533"/>
                <a:gd name="connsiteX87" fmla="*/ 161932 w 892948"/>
                <a:gd name="connsiteY87" fmla="*/ 238954 h 593533"/>
                <a:gd name="connsiteX88" fmla="*/ 159282 w 892948"/>
                <a:gd name="connsiteY88" fmla="*/ 238954 h 593533"/>
                <a:gd name="connsiteX89" fmla="*/ 159282 w 892948"/>
                <a:gd name="connsiteY89" fmla="*/ 241605 h 593533"/>
                <a:gd name="connsiteX90" fmla="*/ 153982 w 892948"/>
                <a:gd name="connsiteY90" fmla="*/ 244254 h 593533"/>
                <a:gd name="connsiteX91" fmla="*/ 159282 w 892948"/>
                <a:gd name="connsiteY91" fmla="*/ 249553 h 593533"/>
                <a:gd name="connsiteX92" fmla="*/ 156632 w 892948"/>
                <a:gd name="connsiteY92" fmla="*/ 249553 h 593533"/>
                <a:gd name="connsiteX93" fmla="*/ 159282 w 892948"/>
                <a:gd name="connsiteY93" fmla="*/ 254853 h 593533"/>
                <a:gd name="connsiteX94" fmla="*/ 156632 w 892948"/>
                <a:gd name="connsiteY94" fmla="*/ 260152 h 593533"/>
                <a:gd name="connsiteX95" fmla="*/ 153982 w 892948"/>
                <a:gd name="connsiteY95" fmla="*/ 257503 h 593533"/>
                <a:gd name="connsiteX96" fmla="*/ 153982 w 892948"/>
                <a:gd name="connsiteY96" fmla="*/ 265451 h 593533"/>
                <a:gd name="connsiteX97" fmla="*/ 151333 w 892948"/>
                <a:gd name="connsiteY97" fmla="*/ 265451 h 593533"/>
                <a:gd name="connsiteX98" fmla="*/ 151333 w 892948"/>
                <a:gd name="connsiteY98" fmla="*/ 268101 h 593533"/>
                <a:gd name="connsiteX99" fmla="*/ 146034 w 892948"/>
                <a:gd name="connsiteY99" fmla="*/ 268101 h 593533"/>
                <a:gd name="connsiteX100" fmla="*/ 143384 w 892948"/>
                <a:gd name="connsiteY100" fmla="*/ 270751 h 593533"/>
                <a:gd name="connsiteX101" fmla="*/ 143384 w 892948"/>
                <a:gd name="connsiteY101" fmla="*/ 276051 h 593533"/>
                <a:gd name="connsiteX102" fmla="*/ 140734 w 892948"/>
                <a:gd name="connsiteY102" fmla="*/ 278700 h 593533"/>
                <a:gd name="connsiteX103" fmla="*/ 143384 w 892948"/>
                <a:gd name="connsiteY103" fmla="*/ 281350 h 593533"/>
                <a:gd name="connsiteX104" fmla="*/ 143384 w 892948"/>
                <a:gd name="connsiteY104" fmla="*/ 281350 h 593533"/>
                <a:gd name="connsiteX105" fmla="*/ 146034 w 892948"/>
                <a:gd name="connsiteY105" fmla="*/ 283999 h 593533"/>
                <a:gd name="connsiteX106" fmla="*/ 148683 w 892948"/>
                <a:gd name="connsiteY106" fmla="*/ 283999 h 593533"/>
                <a:gd name="connsiteX107" fmla="*/ 146034 w 892948"/>
                <a:gd name="connsiteY107" fmla="*/ 286650 h 593533"/>
                <a:gd name="connsiteX108" fmla="*/ 143384 w 892948"/>
                <a:gd name="connsiteY108" fmla="*/ 286650 h 593533"/>
                <a:gd name="connsiteX109" fmla="*/ 140734 w 892948"/>
                <a:gd name="connsiteY109" fmla="*/ 289299 h 593533"/>
                <a:gd name="connsiteX110" fmla="*/ 140734 w 892948"/>
                <a:gd name="connsiteY110" fmla="*/ 291949 h 593533"/>
                <a:gd name="connsiteX111" fmla="*/ 138084 w 892948"/>
                <a:gd name="connsiteY111" fmla="*/ 294598 h 593533"/>
                <a:gd name="connsiteX112" fmla="*/ 135435 w 892948"/>
                <a:gd name="connsiteY112" fmla="*/ 297248 h 593533"/>
                <a:gd name="connsiteX113" fmla="*/ 135435 w 892948"/>
                <a:gd name="connsiteY113" fmla="*/ 299898 h 593533"/>
                <a:gd name="connsiteX114" fmla="*/ 130136 w 892948"/>
                <a:gd name="connsiteY114" fmla="*/ 305197 h 593533"/>
                <a:gd name="connsiteX115" fmla="*/ 132785 w 892948"/>
                <a:gd name="connsiteY115" fmla="*/ 310496 h 593533"/>
                <a:gd name="connsiteX116" fmla="*/ 130136 w 892948"/>
                <a:gd name="connsiteY116" fmla="*/ 313146 h 593533"/>
                <a:gd name="connsiteX117" fmla="*/ 127486 w 892948"/>
                <a:gd name="connsiteY117" fmla="*/ 313146 h 593533"/>
                <a:gd name="connsiteX118" fmla="*/ 124836 w 892948"/>
                <a:gd name="connsiteY118" fmla="*/ 315796 h 593533"/>
                <a:gd name="connsiteX119" fmla="*/ 122186 w 892948"/>
                <a:gd name="connsiteY119" fmla="*/ 318446 h 593533"/>
                <a:gd name="connsiteX120" fmla="*/ 122186 w 892948"/>
                <a:gd name="connsiteY120" fmla="*/ 318446 h 593533"/>
                <a:gd name="connsiteX121" fmla="*/ 124836 w 892948"/>
                <a:gd name="connsiteY121" fmla="*/ 321095 h 593533"/>
                <a:gd name="connsiteX122" fmla="*/ 130136 w 892948"/>
                <a:gd name="connsiteY122" fmla="*/ 323745 h 593533"/>
                <a:gd name="connsiteX123" fmla="*/ 130136 w 892948"/>
                <a:gd name="connsiteY123" fmla="*/ 331694 h 593533"/>
                <a:gd name="connsiteX124" fmla="*/ 124836 w 892948"/>
                <a:gd name="connsiteY124" fmla="*/ 336993 h 593533"/>
                <a:gd name="connsiteX125" fmla="*/ 119537 w 892948"/>
                <a:gd name="connsiteY125" fmla="*/ 339643 h 593533"/>
                <a:gd name="connsiteX126" fmla="*/ 119537 w 892948"/>
                <a:gd name="connsiteY126" fmla="*/ 350242 h 593533"/>
                <a:gd name="connsiteX127" fmla="*/ 116887 w 892948"/>
                <a:gd name="connsiteY127" fmla="*/ 350242 h 593533"/>
                <a:gd name="connsiteX128" fmla="*/ 119537 w 892948"/>
                <a:gd name="connsiteY128" fmla="*/ 355541 h 593533"/>
                <a:gd name="connsiteX129" fmla="*/ 119537 w 892948"/>
                <a:gd name="connsiteY129" fmla="*/ 358191 h 593533"/>
                <a:gd name="connsiteX130" fmla="*/ 114238 w 892948"/>
                <a:gd name="connsiteY130" fmla="*/ 368790 h 593533"/>
                <a:gd name="connsiteX131" fmla="*/ 114238 w 892948"/>
                <a:gd name="connsiteY131" fmla="*/ 368790 h 593533"/>
                <a:gd name="connsiteX132" fmla="*/ 119537 w 892948"/>
                <a:gd name="connsiteY132" fmla="*/ 368790 h 593533"/>
                <a:gd name="connsiteX133" fmla="*/ 122186 w 892948"/>
                <a:gd name="connsiteY133" fmla="*/ 371439 h 593533"/>
                <a:gd name="connsiteX134" fmla="*/ 122186 w 892948"/>
                <a:gd name="connsiteY134" fmla="*/ 379389 h 593533"/>
                <a:gd name="connsiteX135" fmla="*/ 119537 w 892948"/>
                <a:gd name="connsiteY135" fmla="*/ 382038 h 593533"/>
                <a:gd name="connsiteX136" fmla="*/ 122186 w 892948"/>
                <a:gd name="connsiteY136" fmla="*/ 387338 h 593533"/>
                <a:gd name="connsiteX137" fmla="*/ 122186 w 892948"/>
                <a:gd name="connsiteY137" fmla="*/ 387338 h 593533"/>
                <a:gd name="connsiteX138" fmla="*/ 119537 w 892948"/>
                <a:gd name="connsiteY138" fmla="*/ 392637 h 593533"/>
                <a:gd name="connsiteX139" fmla="*/ 122186 w 892948"/>
                <a:gd name="connsiteY139" fmla="*/ 395287 h 593533"/>
                <a:gd name="connsiteX140" fmla="*/ 116887 w 892948"/>
                <a:gd name="connsiteY140" fmla="*/ 400586 h 593533"/>
                <a:gd name="connsiteX141" fmla="*/ 114238 w 892948"/>
                <a:gd name="connsiteY141" fmla="*/ 408535 h 593533"/>
                <a:gd name="connsiteX142" fmla="*/ 111587 w 892948"/>
                <a:gd name="connsiteY142" fmla="*/ 413835 h 593533"/>
                <a:gd name="connsiteX143" fmla="*/ 111587 w 892948"/>
                <a:gd name="connsiteY143" fmla="*/ 413835 h 593533"/>
                <a:gd name="connsiteX144" fmla="*/ 111587 w 892948"/>
                <a:gd name="connsiteY144" fmla="*/ 419135 h 593533"/>
                <a:gd name="connsiteX145" fmla="*/ 108937 w 892948"/>
                <a:gd name="connsiteY145" fmla="*/ 419135 h 593533"/>
                <a:gd name="connsiteX146" fmla="*/ 108937 w 892948"/>
                <a:gd name="connsiteY146" fmla="*/ 421784 h 593533"/>
                <a:gd name="connsiteX147" fmla="*/ 106288 w 892948"/>
                <a:gd name="connsiteY147" fmla="*/ 424434 h 593533"/>
                <a:gd name="connsiteX148" fmla="*/ 106288 w 892948"/>
                <a:gd name="connsiteY148" fmla="*/ 427083 h 593533"/>
                <a:gd name="connsiteX149" fmla="*/ 108937 w 892948"/>
                <a:gd name="connsiteY149" fmla="*/ 427083 h 593533"/>
                <a:gd name="connsiteX150" fmla="*/ 103638 w 892948"/>
                <a:gd name="connsiteY150" fmla="*/ 432383 h 593533"/>
                <a:gd name="connsiteX151" fmla="*/ 106288 w 892948"/>
                <a:gd name="connsiteY151" fmla="*/ 435033 h 593533"/>
                <a:gd name="connsiteX152" fmla="*/ 106288 w 892948"/>
                <a:gd name="connsiteY152" fmla="*/ 437682 h 593533"/>
                <a:gd name="connsiteX153" fmla="*/ 100989 w 892948"/>
                <a:gd name="connsiteY153" fmla="*/ 442981 h 593533"/>
                <a:gd name="connsiteX154" fmla="*/ 100989 w 892948"/>
                <a:gd name="connsiteY154" fmla="*/ 445631 h 593533"/>
                <a:gd name="connsiteX155" fmla="*/ 100989 w 892948"/>
                <a:gd name="connsiteY155" fmla="*/ 445631 h 593533"/>
                <a:gd name="connsiteX156" fmla="*/ 100989 w 892948"/>
                <a:gd name="connsiteY156" fmla="*/ 448281 h 593533"/>
                <a:gd name="connsiteX157" fmla="*/ 98339 w 892948"/>
                <a:gd name="connsiteY157" fmla="*/ 453580 h 593533"/>
                <a:gd name="connsiteX158" fmla="*/ 93039 w 892948"/>
                <a:gd name="connsiteY158" fmla="*/ 450931 h 593533"/>
                <a:gd name="connsiteX159" fmla="*/ 93039 w 892948"/>
                <a:gd name="connsiteY159" fmla="*/ 453580 h 593533"/>
                <a:gd name="connsiteX160" fmla="*/ 87740 w 892948"/>
                <a:gd name="connsiteY160" fmla="*/ 456230 h 593533"/>
                <a:gd name="connsiteX161" fmla="*/ 82440 w 892948"/>
                <a:gd name="connsiteY161" fmla="*/ 461530 h 593533"/>
                <a:gd name="connsiteX162" fmla="*/ 79791 w 892948"/>
                <a:gd name="connsiteY162" fmla="*/ 461530 h 593533"/>
                <a:gd name="connsiteX163" fmla="*/ 77141 w 892948"/>
                <a:gd name="connsiteY163" fmla="*/ 464179 h 593533"/>
                <a:gd name="connsiteX164" fmla="*/ 74492 w 892948"/>
                <a:gd name="connsiteY164" fmla="*/ 466829 h 593533"/>
                <a:gd name="connsiteX165" fmla="*/ 74492 w 892948"/>
                <a:gd name="connsiteY165" fmla="*/ 466829 h 593533"/>
                <a:gd name="connsiteX166" fmla="*/ 71842 w 892948"/>
                <a:gd name="connsiteY166" fmla="*/ 469478 h 593533"/>
                <a:gd name="connsiteX167" fmla="*/ 63893 w 892948"/>
                <a:gd name="connsiteY167" fmla="*/ 469478 h 593533"/>
                <a:gd name="connsiteX168" fmla="*/ 63893 w 892948"/>
                <a:gd name="connsiteY168" fmla="*/ 472128 h 593533"/>
                <a:gd name="connsiteX169" fmla="*/ 58594 w 892948"/>
                <a:gd name="connsiteY169" fmla="*/ 472128 h 593533"/>
                <a:gd name="connsiteX170" fmla="*/ 58594 w 892948"/>
                <a:gd name="connsiteY170" fmla="*/ 477428 h 593533"/>
                <a:gd name="connsiteX171" fmla="*/ 55944 w 892948"/>
                <a:gd name="connsiteY171" fmla="*/ 477428 h 593533"/>
                <a:gd name="connsiteX172" fmla="*/ 50644 w 892948"/>
                <a:gd name="connsiteY172" fmla="*/ 477428 h 593533"/>
                <a:gd name="connsiteX173" fmla="*/ 47995 w 892948"/>
                <a:gd name="connsiteY173" fmla="*/ 477428 h 593533"/>
                <a:gd name="connsiteX174" fmla="*/ 42695 w 892948"/>
                <a:gd name="connsiteY174" fmla="*/ 477428 h 593533"/>
                <a:gd name="connsiteX175" fmla="*/ 40046 w 892948"/>
                <a:gd name="connsiteY175" fmla="*/ 477428 h 593533"/>
                <a:gd name="connsiteX176" fmla="*/ 37395 w 892948"/>
                <a:gd name="connsiteY176" fmla="*/ 482727 h 593533"/>
                <a:gd name="connsiteX177" fmla="*/ 37395 w 892948"/>
                <a:gd name="connsiteY177" fmla="*/ 485377 h 593533"/>
                <a:gd name="connsiteX178" fmla="*/ 34746 w 892948"/>
                <a:gd name="connsiteY178" fmla="*/ 488026 h 593533"/>
                <a:gd name="connsiteX179" fmla="*/ 37395 w 892948"/>
                <a:gd name="connsiteY179" fmla="*/ 490676 h 593533"/>
                <a:gd name="connsiteX180" fmla="*/ 37395 w 892948"/>
                <a:gd name="connsiteY180" fmla="*/ 495976 h 593533"/>
                <a:gd name="connsiteX181" fmla="*/ 32096 w 892948"/>
                <a:gd name="connsiteY181" fmla="*/ 501275 h 593533"/>
                <a:gd name="connsiteX182" fmla="*/ 34746 w 892948"/>
                <a:gd name="connsiteY182" fmla="*/ 503925 h 593533"/>
                <a:gd name="connsiteX183" fmla="*/ 32096 w 892948"/>
                <a:gd name="connsiteY183" fmla="*/ 509224 h 593533"/>
                <a:gd name="connsiteX184" fmla="*/ 32096 w 892948"/>
                <a:gd name="connsiteY184" fmla="*/ 511874 h 593533"/>
                <a:gd name="connsiteX185" fmla="*/ 32096 w 892948"/>
                <a:gd name="connsiteY185" fmla="*/ 514523 h 593533"/>
                <a:gd name="connsiteX186" fmla="*/ 34746 w 892948"/>
                <a:gd name="connsiteY186" fmla="*/ 517173 h 593533"/>
                <a:gd name="connsiteX187" fmla="*/ 37395 w 892948"/>
                <a:gd name="connsiteY187" fmla="*/ 522473 h 593533"/>
                <a:gd name="connsiteX188" fmla="*/ 32096 w 892948"/>
                <a:gd name="connsiteY188" fmla="*/ 527772 h 593533"/>
                <a:gd name="connsiteX189" fmla="*/ 29447 w 892948"/>
                <a:gd name="connsiteY189" fmla="*/ 535721 h 593533"/>
                <a:gd name="connsiteX190" fmla="*/ 26797 w 892948"/>
                <a:gd name="connsiteY190" fmla="*/ 538371 h 593533"/>
                <a:gd name="connsiteX191" fmla="*/ 21497 w 892948"/>
                <a:gd name="connsiteY191" fmla="*/ 543670 h 593533"/>
                <a:gd name="connsiteX192" fmla="*/ 16198 w 892948"/>
                <a:gd name="connsiteY192" fmla="*/ 541020 h 593533"/>
                <a:gd name="connsiteX193" fmla="*/ 10899 w 892948"/>
                <a:gd name="connsiteY193" fmla="*/ 546320 h 593533"/>
                <a:gd name="connsiteX194" fmla="*/ 5599 w 892948"/>
                <a:gd name="connsiteY194" fmla="*/ 546320 h 593533"/>
                <a:gd name="connsiteX195" fmla="*/ 2950 w 892948"/>
                <a:gd name="connsiteY195" fmla="*/ 551619 h 593533"/>
                <a:gd name="connsiteX196" fmla="*/ 2950 w 892948"/>
                <a:gd name="connsiteY196" fmla="*/ 554269 h 593533"/>
                <a:gd name="connsiteX197" fmla="*/ 8249 w 892948"/>
                <a:gd name="connsiteY197" fmla="*/ 556919 h 593533"/>
                <a:gd name="connsiteX198" fmla="*/ 8249 w 892948"/>
                <a:gd name="connsiteY198" fmla="*/ 559568 h 593533"/>
                <a:gd name="connsiteX199" fmla="*/ 5599 w 892948"/>
                <a:gd name="connsiteY199" fmla="*/ 562218 h 593533"/>
                <a:gd name="connsiteX200" fmla="*/ 300 w 892948"/>
                <a:gd name="connsiteY200" fmla="*/ 567517 h 593533"/>
                <a:gd name="connsiteX201" fmla="*/ 2950 w 892948"/>
                <a:gd name="connsiteY201" fmla="*/ 578116 h 593533"/>
                <a:gd name="connsiteX202" fmla="*/ 5599 w 892948"/>
                <a:gd name="connsiteY202" fmla="*/ 580766 h 593533"/>
                <a:gd name="connsiteX203" fmla="*/ 8249 w 892948"/>
                <a:gd name="connsiteY203" fmla="*/ 578116 h 593533"/>
                <a:gd name="connsiteX204" fmla="*/ 10899 w 892948"/>
                <a:gd name="connsiteY204" fmla="*/ 586065 h 593533"/>
                <a:gd name="connsiteX205" fmla="*/ 8249 w 892948"/>
                <a:gd name="connsiteY205" fmla="*/ 591365 h 593533"/>
                <a:gd name="connsiteX206" fmla="*/ 5599 w 892948"/>
                <a:gd name="connsiteY206" fmla="*/ 591365 h 593533"/>
                <a:gd name="connsiteX207" fmla="*/ 5599 w 892948"/>
                <a:gd name="connsiteY207" fmla="*/ 594014 h 59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892948" h="593533">
                  <a:moveTo>
                    <a:pt x="5599" y="594014"/>
                  </a:moveTo>
                  <a:lnTo>
                    <a:pt x="273219" y="594014"/>
                  </a:lnTo>
                  <a:lnTo>
                    <a:pt x="593832" y="294598"/>
                  </a:lnTo>
                  <a:lnTo>
                    <a:pt x="893248" y="8431"/>
                  </a:lnTo>
                  <a:lnTo>
                    <a:pt x="866755" y="8431"/>
                  </a:lnTo>
                  <a:lnTo>
                    <a:pt x="869399" y="3131"/>
                  </a:lnTo>
                  <a:lnTo>
                    <a:pt x="368608" y="3131"/>
                  </a:lnTo>
                  <a:lnTo>
                    <a:pt x="246722" y="3131"/>
                  </a:lnTo>
                  <a:lnTo>
                    <a:pt x="246722" y="481"/>
                  </a:lnTo>
                  <a:lnTo>
                    <a:pt x="222875" y="481"/>
                  </a:lnTo>
                  <a:lnTo>
                    <a:pt x="222875" y="5781"/>
                  </a:lnTo>
                  <a:lnTo>
                    <a:pt x="222875" y="11081"/>
                  </a:lnTo>
                  <a:lnTo>
                    <a:pt x="225524" y="13730"/>
                  </a:lnTo>
                  <a:lnTo>
                    <a:pt x="222875" y="16380"/>
                  </a:lnTo>
                  <a:lnTo>
                    <a:pt x="225524" y="19029"/>
                  </a:lnTo>
                  <a:lnTo>
                    <a:pt x="222875" y="21679"/>
                  </a:lnTo>
                  <a:lnTo>
                    <a:pt x="222875" y="24329"/>
                  </a:lnTo>
                  <a:lnTo>
                    <a:pt x="225524" y="29628"/>
                  </a:lnTo>
                  <a:lnTo>
                    <a:pt x="228174" y="26979"/>
                  </a:lnTo>
                  <a:lnTo>
                    <a:pt x="230824" y="29628"/>
                  </a:lnTo>
                  <a:lnTo>
                    <a:pt x="228174" y="32278"/>
                  </a:lnTo>
                  <a:lnTo>
                    <a:pt x="230824" y="37578"/>
                  </a:lnTo>
                  <a:lnTo>
                    <a:pt x="228174" y="45526"/>
                  </a:lnTo>
                  <a:lnTo>
                    <a:pt x="230824" y="48176"/>
                  </a:lnTo>
                  <a:lnTo>
                    <a:pt x="228174" y="56125"/>
                  </a:lnTo>
                  <a:lnTo>
                    <a:pt x="222875" y="56125"/>
                  </a:lnTo>
                  <a:lnTo>
                    <a:pt x="222875" y="58775"/>
                  </a:lnTo>
                  <a:lnTo>
                    <a:pt x="220225" y="58775"/>
                  </a:lnTo>
                  <a:lnTo>
                    <a:pt x="220225" y="61424"/>
                  </a:lnTo>
                  <a:lnTo>
                    <a:pt x="222875" y="64074"/>
                  </a:lnTo>
                  <a:lnTo>
                    <a:pt x="220225" y="66724"/>
                  </a:lnTo>
                  <a:lnTo>
                    <a:pt x="222875" y="66724"/>
                  </a:lnTo>
                  <a:lnTo>
                    <a:pt x="225524" y="66724"/>
                  </a:lnTo>
                  <a:lnTo>
                    <a:pt x="225524" y="69374"/>
                  </a:lnTo>
                  <a:lnTo>
                    <a:pt x="222875" y="74673"/>
                  </a:lnTo>
                  <a:lnTo>
                    <a:pt x="214925" y="77323"/>
                  </a:lnTo>
                  <a:lnTo>
                    <a:pt x="214925" y="85272"/>
                  </a:lnTo>
                  <a:lnTo>
                    <a:pt x="214925" y="85272"/>
                  </a:lnTo>
                  <a:lnTo>
                    <a:pt x="214925" y="87922"/>
                  </a:lnTo>
                  <a:lnTo>
                    <a:pt x="212276" y="90571"/>
                  </a:lnTo>
                  <a:lnTo>
                    <a:pt x="212276" y="93221"/>
                  </a:lnTo>
                  <a:lnTo>
                    <a:pt x="209626" y="95871"/>
                  </a:lnTo>
                  <a:lnTo>
                    <a:pt x="209626" y="103820"/>
                  </a:lnTo>
                  <a:lnTo>
                    <a:pt x="209626" y="106469"/>
                  </a:lnTo>
                  <a:lnTo>
                    <a:pt x="206977" y="106469"/>
                  </a:lnTo>
                  <a:lnTo>
                    <a:pt x="206977" y="106469"/>
                  </a:lnTo>
                  <a:lnTo>
                    <a:pt x="206977" y="114419"/>
                  </a:lnTo>
                  <a:lnTo>
                    <a:pt x="206977" y="114419"/>
                  </a:lnTo>
                  <a:lnTo>
                    <a:pt x="204327" y="125018"/>
                  </a:lnTo>
                  <a:lnTo>
                    <a:pt x="204327" y="125018"/>
                  </a:lnTo>
                  <a:lnTo>
                    <a:pt x="209626" y="127667"/>
                  </a:lnTo>
                  <a:lnTo>
                    <a:pt x="209626" y="130317"/>
                  </a:lnTo>
                  <a:lnTo>
                    <a:pt x="206977" y="132966"/>
                  </a:lnTo>
                  <a:lnTo>
                    <a:pt x="209626" y="135616"/>
                  </a:lnTo>
                  <a:lnTo>
                    <a:pt x="204327" y="138266"/>
                  </a:lnTo>
                  <a:lnTo>
                    <a:pt x="204327" y="140916"/>
                  </a:lnTo>
                  <a:lnTo>
                    <a:pt x="199027" y="143566"/>
                  </a:lnTo>
                  <a:lnTo>
                    <a:pt x="196378" y="148865"/>
                  </a:lnTo>
                  <a:lnTo>
                    <a:pt x="193728" y="154165"/>
                  </a:lnTo>
                  <a:lnTo>
                    <a:pt x="196378" y="156814"/>
                  </a:lnTo>
                  <a:lnTo>
                    <a:pt x="191079" y="164763"/>
                  </a:lnTo>
                  <a:lnTo>
                    <a:pt x="191079" y="170063"/>
                  </a:lnTo>
                  <a:lnTo>
                    <a:pt x="188429" y="172712"/>
                  </a:lnTo>
                  <a:lnTo>
                    <a:pt x="188429" y="180661"/>
                  </a:lnTo>
                  <a:lnTo>
                    <a:pt x="191079" y="180661"/>
                  </a:lnTo>
                  <a:lnTo>
                    <a:pt x="191079" y="183311"/>
                  </a:lnTo>
                  <a:lnTo>
                    <a:pt x="193728" y="183311"/>
                  </a:lnTo>
                  <a:lnTo>
                    <a:pt x="193728" y="188610"/>
                  </a:lnTo>
                  <a:lnTo>
                    <a:pt x="196378" y="191260"/>
                  </a:lnTo>
                  <a:lnTo>
                    <a:pt x="196378" y="193909"/>
                  </a:lnTo>
                  <a:lnTo>
                    <a:pt x="196378" y="196559"/>
                  </a:lnTo>
                  <a:lnTo>
                    <a:pt x="191079" y="199209"/>
                  </a:lnTo>
                  <a:lnTo>
                    <a:pt x="191079" y="199209"/>
                  </a:lnTo>
                  <a:lnTo>
                    <a:pt x="188429" y="204508"/>
                  </a:lnTo>
                  <a:lnTo>
                    <a:pt x="185779" y="204508"/>
                  </a:lnTo>
                  <a:lnTo>
                    <a:pt x="183129" y="207158"/>
                  </a:lnTo>
                  <a:lnTo>
                    <a:pt x="183129" y="207158"/>
                  </a:lnTo>
                  <a:lnTo>
                    <a:pt x="180479" y="212458"/>
                  </a:lnTo>
                  <a:lnTo>
                    <a:pt x="180479" y="212458"/>
                  </a:lnTo>
                  <a:lnTo>
                    <a:pt x="180479" y="215108"/>
                  </a:lnTo>
                  <a:lnTo>
                    <a:pt x="185779" y="217757"/>
                  </a:lnTo>
                  <a:lnTo>
                    <a:pt x="185779" y="220407"/>
                  </a:lnTo>
                  <a:lnTo>
                    <a:pt x="180479" y="225706"/>
                  </a:lnTo>
                  <a:lnTo>
                    <a:pt x="172531" y="225706"/>
                  </a:lnTo>
                  <a:lnTo>
                    <a:pt x="164581" y="228356"/>
                  </a:lnTo>
                  <a:lnTo>
                    <a:pt x="167231" y="231006"/>
                  </a:lnTo>
                  <a:lnTo>
                    <a:pt x="164581" y="236305"/>
                  </a:lnTo>
                  <a:lnTo>
                    <a:pt x="161932" y="238954"/>
                  </a:lnTo>
                  <a:lnTo>
                    <a:pt x="159282" y="238954"/>
                  </a:lnTo>
                  <a:lnTo>
                    <a:pt x="159282" y="241605"/>
                  </a:lnTo>
                  <a:lnTo>
                    <a:pt x="153982" y="244254"/>
                  </a:lnTo>
                  <a:lnTo>
                    <a:pt x="159282" y="249553"/>
                  </a:lnTo>
                  <a:lnTo>
                    <a:pt x="156632" y="249553"/>
                  </a:lnTo>
                  <a:lnTo>
                    <a:pt x="159282" y="254853"/>
                  </a:lnTo>
                  <a:lnTo>
                    <a:pt x="156632" y="260152"/>
                  </a:lnTo>
                  <a:lnTo>
                    <a:pt x="153982" y="257503"/>
                  </a:lnTo>
                  <a:lnTo>
                    <a:pt x="153982" y="265451"/>
                  </a:lnTo>
                  <a:lnTo>
                    <a:pt x="151333" y="265451"/>
                  </a:lnTo>
                  <a:lnTo>
                    <a:pt x="151333" y="268101"/>
                  </a:lnTo>
                  <a:lnTo>
                    <a:pt x="146034" y="268101"/>
                  </a:lnTo>
                  <a:lnTo>
                    <a:pt x="143384" y="270751"/>
                  </a:lnTo>
                  <a:lnTo>
                    <a:pt x="143384" y="276051"/>
                  </a:lnTo>
                  <a:lnTo>
                    <a:pt x="140734" y="278700"/>
                  </a:lnTo>
                  <a:lnTo>
                    <a:pt x="143384" y="281350"/>
                  </a:lnTo>
                  <a:lnTo>
                    <a:pt x="143384" y="281350"/>
                  </a:lnTo>
                  <a:lnTo>
                    <a:pt x="146034" y="283999"/>
                  </a:lnTo>
                  <a:lnTo>
                    <a:pt x="148683" y="283999"/>
                  </a:lnTo>
                  <a:lnTo>
                    <a:pt x="146034" y="286650"/>
                  </a:lnTo>
                  <a:lnTo>
                    <a:pt x="143384" y="286650"/>
                  </a:lnTo>
                  <a:lnTo>
                    <a:pt x="140734" y="289299"/>
                  </a:lnTo>
                  <a:lnTo>
                    <a:pt x="140734" y="291949"/>
                  </a:lnTo>
                  <a:lnTo>
                    <a:pt x="138084" y="294598"/>
                  </a:lnTo>
                  <a:lnTo>
                    <a:pt x="135435" y="297248"/>
                  </a:lnTo>
                  <a:lnTo>
                    <a:pt x="135435" y="299898"/>
                  </a:lnTo>
                  <a:lnTo>
                    <a:pt x="130136" y="305197"/>
                  </a:lnTo>
                  <a:lnTo>
                    <a:pt x="132785" y="310496"/>
                  </a:lnTo>
                  <a:lnTo>
                    <a:pt x="130136" y="313146"/>
                  </a:lnTo>
                  <a:lnTo>
                    <a:pt x="127486" y="313146"/>
                  </a:lnTo>
                  <a:lnTo>
                    <a:pt x="124836" y="315796"/>
                  </a:lnTo>
                  <a:lnTo>
                    <a:pt x="122186" y="318446"/>
                  </a:lnTo>
                  <a:lnTo>
                    <a:pt x="122186" y="318446"/>
                  </a:lnTo>
                  <a:lnTo>
                    <a:pt x="124836" y="321095"/>
                  </a:lnTo>
                  <a:lnTo>
                    <a:pt x="130136" y="323745"/>
                  </a:lnTo>
                  <a:lnTo>
                    <a:pt x="130136" y="331694"/>
                  </a:lnTo>
                  <a:lnTo>
                    <a:pt x="124836" y="336993"/>
                  </a:lnTo>
                  <a:lnTo>
                    <a:pt x="119537" y="339643"/>
                  </a:lnTo>
                  <a:lnTo>
                    <a:pt x="119537" y="350242"/>
                  </a:lnTo>
                  <a:lnTo>
                    <a:pt x="116887" y="350242"/>
                  </a:lnTo>
                  <a:lnTo>
                    <a:pt x="119537" y="355541"/>
                  </a:lnTo>
                  <a:lnTo>
                    <a:pt x="119537" y="358191"/>
                  </a:lnTo>
                  <a:lnTo>
                    <a:pt x="114238" y="368790"/>
                  </a:lnTo>
                  <a:lnTo>
                    <a:pt x="114238" y="368790"/>
                  </a:lnTo>
                  <a:lnTo>
                    <a:pt x="119537" y="368790"/>
                  </a:lnTo>
                  <a:lnTo>
                    <a:pt x="122186" y="371439"/>
                  </a:lnTo>
                  <a:lnTo>
                    <a:pt x="122186" y="379389"/>
                  </a:lnTo>
                  <a:lnTo>
                    <a:pt x="119537" y="382038"/>
                  </a:lnTo>
                  <a:lnTo>
                    <a:pt x="122186" y="387338"/>
                  </a:lnTo>
                  <a:lnTo>
                    <a:pt x="122186" y="387338"/>
                  </a:lnTo>
                  <a:lnTo>
                    <a:pt x="119537" y="392637"/>
                  </a:lnTo>
                  <a:lnTo>
                    <a:pt x="122186" y="395287"/>
                  </a:lnTo>
                  <a:lnTo>
                    <a:pt x="116887" y="400586"/>
                  </a:lnTo>
                  <a:lnTo>
                    <a:pt x="114238" y="408535"/>
                  </a:lnTo>
                  <a:lnTo>
                    <a:pt x="111587" y="413835"/>
                  </a:lnTo>
                  <a:lnTo>
                    <a:pt x="111587" y="413835"/>
                  </a:lnTo>
                  <a:lnTo>
                    <a:pt x="111587" y="419135"/>
                  </a:lnTo>
                  <a:lnTo>
                    <a:pt x="108937" y="419135"/>
                  </a:lnTo>
                  <a:lnTo>
                    <a:pt x="108937" y="421784"/>
                  </a:lnTo>
                  <a:lnTo>
                    <a:pt x="106288" y="424434"/>
                  </a:lnTo>
                  <a:lnTo>
                    <a:pt x="106288" y="427083"/>
                  </a:lnTo>
                  <a:lnTo>
                    <a:pt x="108937" y="427083"/>
                  </a:lnTo>
                  <a:lnTo>
                    <a:pt x="103638" y="432383"/>
                  </a:lnTo>
                  <a:lnTo>
                    <a:pt x="106288" y="435033"/>
                  </a:lnTo>
                  <a:lnTo>
                    <a:pt x="106288" y="437682"/>
                  </a:lnTo>
                  <a:lnTo>
                    <a:pt x="100989" y="442981"/>
                  </a:lnTo>
                  <a:lnTo>
                    <a:pt x="100989" y="445631"/>
                  </a:lnTo>
                  <a:lnTo>
                    <a:pt x="100989" y="445631"/>
                  </a:lnTo>
                  <a:lnTo>
                    <a:pt x="100989" y="448281"/>
                  </a:lnTo>
                  <a:lnTo>
                    <a:pt x="98339" y="453580"/>
                  </a:lnTo>
                  <a:lnTo>
                    <a:pt x="93039" y="450931"/>
                  </a:lnTo>
                  <a:lnTo>
                    <a:pt x="93039" y="453580"/>
                  </a:lnTo>
                  <a:lnTo>
                    <a:pt x="87740" y="456230"/>
                  </a:lnTo>
                  <a:lnTo>
                    <a:pt x="82440" y="461530"/>
                  </a:lnTo>
                  <a:lnTo>
                    <a:pt x="79791" y="461530"/>
                  </a:lnTo>
                  <a:lnTo>
                    <a:pt x="77141" y="464179"/>
                  </a:lnTo>
                  <a:lnTo>
                    <a:pt x="74492" y="466829"/>
                  </a:lnTo>
                  <a:lnTo>
                    <a:pt x="74492" y="466829"/>
                  </a:lnTo>
                  <a:lnTo>
                    <a:pt x="71842" y="469478"/>
                  </a:lnTo>
                  <a:lnTo>
                    <a:pt x="63893" y="469478"/>
                  </a:lnTo>
                  <a:lnTo>
                    <a:pt x="63893" y="472128"/>
                  </a:lnTo>
                  <a:lnTo>
                    <a:pt x="58594" y="472128"/>
                  </a:lnTo>
                  <a:lnTo>
                    <a:pt x="58594" y="477428"/>
                  </a:lnTo>
                  <a:lnTo>
                    <a:pt x="55944" y="477428"/>
                  </a:lnTo>
                  <a:lnTo>
                    <a:pt x="50644" y="477428"/>
                  </a:lnTo>
                  <a:lnTo>
                    <a:pt x="47995" y="477428"/>
                  </a:lnTo>
                  <a:lnTo>
                    <a:pt x="42695" y="477428"/>
                  </a:lnTo>
                  <a:lnTo>
                    <a:pt x="40046" y="477428"/>
                  </a:lnTo>
                  <a:lnTo>
                    <a:pt x="37395" y="482727"/>
                  </a:lnTo>
                  <a:lnTo>
                    <a:pt x="37395" y="485377"/>
                  </a:lnTo>
                  <a:lnTo>
                    <a:pt x="34746" y="488026"/>
                  </a:lnTo>
                  <a:lnTo>
                    <a:pt x="37395" y="490676"/>
                  </a:lnTo>
                  <a:lnTo>
                    <a:pt x="37395" y="495976"/>
                  </a:lnTo>
                  <a:lnTo>
                    <a:pt x="32096" y="501275"/>
                  </a:lnTo>
                  <a:lnTo>
                    <a:pt x="34746" y="503925"/>
                  </a:lnTo>
                  <a:lnTo>
                    <a:pt x="32096" y="509224"/>
                  </a:lnTo>
                  <a:lnTo>
                    <a:pt x="32096" y="511874"/>
                  </a:lnTo>
                  <a:lnTo>
                    <a:pt x="32096" y="514523"/>
                  </a:lnTo>
                  <a:lnTo>
                    <a:pt x="34746" y="517173"/>
                  </a:lnTo>
                  <a:lnTo>
                    <a:pt x="37395" y="522473"/>
                  </a:lnTo>
                  <a:lnTo>
                    <a:pt x="32096" y="527772"/>
                  </a:lnTo>
                  <a:lnTo>
                    <a:pt x="29447" y="535721"/>
                  </a:lnTo>
                  <a:lnTo>
                    <a:pt x="26797" y="538371"/>
                  </a:lnTo>
                  <a:lnTo>
                    <a:pt x="21497" y="543670"/>
                  </a:lnTo>
                  <a:lnTo>
                    <a:pt x="16198" y="541020"/>
                  </a:lnTo>
                  <a:lnTo>
                    <a:pt x="10899" y="546320"/>
                  </a:lnTo>
                  <a:lnTo>
                    <a:pt x="5599" y="546320"/>
                  </a:lnTo>
                  <a:lnTo>
                    <a:pt x="2950" y="551619"/>
                  </a:lnTo>
                  <a:lnTo>
                    <a:pt x="2950" y="554269"/>
                  </a:lnTo>
                  <a:lnTo>
                    <a:pt x="8249" y="556919"/>
                  </a:lnTo>
                  <a:lnTo>
                    <a:pt x="8249" y="559568"/>
                  </a:lnTo>
                  <a:lnTo>
                    <a:pt x="5599" y="562218"/>
                  </a:lnTo>
                  <a:lnTo>
                    <a:pt x="300" y="567517"/>
                  </a:lnTo>
                  <a:lnTo>
                    <a:pt x="2950" y="578116"/>
                  </a:lnTo>
                  <a:lnTo>
                    <a:pt x="5599" y="580766"/>
                  </a:lnTo>
                  <a:lnTo>
                    <a:pt x="8249" y="578116"/>
                  </a:lnTo>
                  <a:lnTo>
                    <a:pt x="10899" y="586065"/>
                  </a:lnTo>
                  <a:lnTo>
                    <a:pt x="8249" y="591365"/>
                  </a:lnTo>
                  <a:lnTo>
                    <a:pt x="5599" y="591365"/>
                  </a:lnTo>
                  <a:lnTo>
                    <a:pt x="5599" y="59401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5" name="Freeform: Shape 54">
              <a:extLst>
                <a:ext uri="{FF2B5EF4-FFF2-40B4-BE49-F238E27FC236}">
                  <a16:creationId xmlns:a16="http://schemas.microsoft.com/office/drawing/2014/main" id="{3E903673-47EE-B44A-0FF3-A9F4F06C3AB9}"/>
                </a:ext>
              </a:extLst>
            </p:cNvPr>
            <p:cNvSpPr/>
            <p:nvPr/>
          </p:nvSpPr>
          <p:spPr>
            <a:xfrm flipV="1">
              <a:off x="5969105" y="4008800"/>
              <a:ext cx="731317" cy="341815"/>
            </a:xfrm>
            <a:custGeom>
              <a:avLst/>
              <a:gdLst>
                <a:gd name="connsiteX0" fmla="*/ 230824 w 731317"/>
                <a:gd name="connsiteY0" fmla="*/ 339758 h 341815"/>
                <a:gd name="connsiteX1" fmla="*/ 607081 w 731317"/>
                <a:gd name="connsiteY1" fmla="*/ 342409 h 341815"/>
                <a:gd name="connsiteX2" fmla="*/ 638877 w 731317"/>
                <a:gd name="connsiteY2" fmla="*/ 339758 h 341815"/>
                <a:gd name="connsiteX3" fmla="*/ 644177 w 731317"/>
                <a:gd name="connsiteY3" fmla="*/ 339758 h 341815"/>
                <a:gd name="connsiteX4" fmla="*/ 644177 w 731317"/>
                <a:gd name="connsiteY4" fmla="*/ 342409 h 341815"/>
                <a:gd name="connsiteX5" fmla="*/ 726318 w 731317"/>
                <a:gd name="connsiteY5" fmla="*/ 342409 h 341815"/>
                <a:gd name="connsiteX6" fmla="*/ 726318 w 731317"/>
                <a:gd name="connsiteY6" fmla="*/ 313262 h 341815"/>
                <a:gd name="connsiteX7" fmla="*/ 721019 w 731317"/>
                <a:gd name="connsiteY7" fmla="*/ 313262 h 341815"/>
                <a:gd name="connsiteX8" fmla="*/ 721019 w 731317"/>
                <a:gd name="connsiteY8" fmla="*/ 302663 h 341815"/>
                <a:gd name="connsiteX9" fmla="*/ 731618 w 731317"/>
                <a:gd name="connsiteY9" fmla="*/ 302663 h 341815"/>
                <a:gd name="connsiteX10" fmla="*/ 731618 w 731317"/>
                <a:gd name="connsiteY10" fmla="*/ 292064 h 341815"/>
                <a:gd name="connsiteX11" fmla="*/ 726318 w 731317"/>
                <a:gd name="connsiteY11" fmla="*/ 292064 h 341815"/>
                <a:gd name="connsiteX12" fmla="*/ 728968 w 731317"/>
                <a:gd name="connsiteY12" fmla="*/ 228472 h 341815"/>
                <a:gd name="connsiteX13" fmla="*/ 728968 w 731317"/>
                <a:gd name="connsiteY13" fmla="*/ 223172 h 341815"/>
                <a:gd name="connsiteX14" fmla="*/ 726318 w 731317"/>
                <a:gd name="connsiteY14" fmla="*/ 223172 h 341815"/>
                <a:gd name="connsiteX15" fmla="*/ 726318 w 731317"/>
                <a:gd name="connsiteY15" fmla="*/ 3245 h 341815"/>
                <a:gd name="connsiteX16" fmla="*/ 355360 w 731317"/>
                <a:gd name="connsiteY16" fmla="*/ 3245 h 341815"/>
                <a:gd name="connsiteX17" fmla="*/ 355360 w 731317"/>
                <a:gd name="connsiteY17" fmla="*/ 593 h 341815"/>
                <a:gd name="connsiteX18" fmla="*/ 270569 w 731317"/>
                <a:gd name="connsiteY18" fmla="*/ 593 h 341815"/>
                <a:gd name="connsiteX19" fmla="*/ 270569 w 731317"/>
                <a:gd name="connsiteY19" fmla="*/ 16495 h 341815"/>
                <a:gd name="connsiteX20" fmla="*/ 259971 w 731317"/>
                <a:gd name="connsiteY20" fmla="*/ 16495 h 341815"/>
                <a:gd name="connsiteX21" fmla="*/ 259971 w 731317"/>
                <a:gd name="connsiteY21" fmla="*/ 24442 h 341815"/>
                <a:gd name="connsiteX22" fmla="*/ 230824 w 731317"/>
                <a:gd name="connsiteY22" fmla="*/ 24442 h 341815"/>
                <a:gd name="connsiteX23" fmla="*/ 230824 w 731317"/>
                <a:gd name="connsiteY23" fmla="*/ 32398 h 341815"/>
                <a:gd name="connsiteX24" fmla="*/ 204327 w 731317"/>
                <a:gd name="connsiteY24" fmla="*/ 32398 h 341815"/>
                <a:gd name="connsiteX25" fmla="*/ 204327 w 731317"/>
                <a:gd name="connsiteY25" fmla="*/ 93337 h 341815"/>
                <a:gd name="connsiteX26" fmla="*/ 199028 w 731317"/>
                <a:gd name="connsiteY26" fmla="*/ 93337 h 341815"/>
                <a:gd name="connsiteX27" fmla="*/ 199028 w 731317"/>
                <a:gd name="connsiteY27" fmla="*/ 95987 h 341815"/>
                <a:gd name="connsiteX28" fmla="*/ 180480 w 731317"/>
                <a:gd name="connsiteY28" fmla="*/ 95987 h 341815"/>
                <a:gd name="connsiteX29" fmla="*/ 183129 w 731317"/>
                <a:gd name="connsiteY29" fmla="*/ 127783 h 341815"/>
                <a:gd name="connsiteX30" fmla="*/ 151333 w 731317"/>
                <a:gd name="connsiteY30" fmla="*/ 125133 h 341815"/>
                <a:gd name="connsiteX31" fmla="*/ 151333 w 731317"/>
                <a:gd name="connsiteY31" fmla="*/ 156930 h 341815"/>
                <a:gd name="connsiteX32" fmla="*/ 108938 w 731317"/>
                <a:gd name="connsiteY32" fmla="*/ 156930 h 341815"/>
                <a:gd name="connsiteX33" fmla="*/ 108938 w 731317"/>
                <a:gd name="connsiteY33" fmla="*/ 188726 h 341815"/>
                <a:gd name="connsiteX34" fmla="*/ 90390 w 731317"/>
                <a:gd name="connsiteY34" fmla="*/ 188726 h 341815"/>
                <a:gd name="connsiteX35" fmla="*/ 90390 w 731317"/>
                <a:gd name="connsiteY35" fmla="*/ 217873 h 341815"/>
                <a:gd name="connsiteX36" fmla="*/ 55944 w 731317"/>
                <a:gd name="connsiteY36" fmla="*/ 217873 h 341815"/>
                <a:gd name="connsiteX37" fmla="*/ 55944 w 731317"/>
                <a:gd name="connsiteY37" fmla="*/ 228472 h 341815"/>
                <a:gd name="connsiteX38" fmla="*/ 50644 w 731317"/>
                <a:gd name="connsiteY38" fmla="*/ 228472 h 341815"/>
                <a:gd name="connsiteX39" fmla="*/ 50644 w 731317"/>
                <a:gd name="connsiteY39" fmla="*/ 233771 h 341815"/>
                <a:gd name="connsiteX40" fmla="*/ 45345 w 731317"/>
                <a:gd name="connsiteY40" fmla="*/ 233771 h 341815"/>
                <a:gd name="connsiteX41" fmla="*/ 45345 w 731317"/>
                <a:gd name="connsiteY41" fmla="*/ 239070 h 341815"/>
                <a:gd name="connsiteX42" fmla="*/ 40046 w 731317"/>
                <a:gd name="connsiteY42" fmla="*/ 239070 h 341815"/>
                <a:gd name="connsiteX43" fmla="*/ 40046 w 731317"/>
                <a:gd name="connsiteY43" fmla="*/ 244370 h 341815"/>
                <a:gd name="connsiteX44" fmla="*/ 34746 w 731317"/>
                <a:gd name="connsiteY44" fmla="*/ 244370 h 341815"/>
                <a:gd name="connsiteX45" fmla="*/ 37395 w 731317"/>
                <a:gd name="connsiteY45" fmla="*/ 249669 h 341815"/>
                <a:gd name="connsiteX46" fmla="*/ 32096 w 731317"/>
                <a:gd name="connsiteY46" fmla="*/ 249669 h 341815"/>
                <a:gd name="connsiteX47" fmla="*/ 32096 w 731317"/>
                <a:gd name="connsiteY47" fmla="*/ 278816 h 341815"/>
                <a:gd name="connsiteX48" fmla="*/ 300 w 731317"/>
                <a:gd name="connsiteY48" fmla="*/ 278816 h 341815"/>
                <a:gd name="connsiteX49" fmla="*/ 300 w 731317"/>
                <a:gd name="connsiteY49" fmla="*/ 339758 h 341815"/>
                <a:gd name="connsiteX50" fmla="*/ 230824 w 731317"/>
                <a:gd name="connsiteY50" fmla="*/ 339758 h 34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31317" h="341815">
                  <a:moveTo>
                    <a:pt x="230824" y="339758"/>
                  </a:moveTo>
                  <a:lnTo>
                    <a:pt x="607081" y="342409"/>
                  </a:lnTo>
                  <a:lnTo>
                    <a:pt x="638877" y="339758"/>
                  </a:lnTo>
                  <a:lnTo>
                    <a:pt x="644177" y="339758"/>
                  </a:lnTo>
                  <a:lnTo>
                    <a:pt x="644177" y="342409"/>
                  </a:lnTo>
                  <a:lnTo>
                    <a:pt x="726318" y="342409"/>
                  </a:lnTo>
                  <a:lnTo>
                    <a:pt x="726318" y="313262"/>
                  </a:lnTo>
                  <a:lnTo>
                    <a:pt x="721019" y="313262"/>
                  </a:lnTo>
                  <a:lnTo>
                    <a:pt x="721019" y="302663"/>
                  </a:lnTo>
                  <a:lnTo>
                    <a:pt x="731618" y="302663"/>
                  </a:lnTo>
                  <a:lnTo>
                    <a:pt x="731618" y="292064"/>
                  </a:lnTo>
                  <a:lnTo>
                    <a:pt x="726318" y="292064"/>
                  </a:lnTo>
                  <a:lnTo>
                    <a:pt x="728968" y="228472"/>
                  </a:lnTo>
                  <a:lnTo>
                    <a:pt x="728968" y="223172"/>
                  </a:lnTo>
                  <a:lnTo>
                    <a:pt x="726318" y="223172"/>
                  </a:lnTo>
                  <a:lnTo>
                    <a:pt x="726318" y="3245"/>
                  </a:lnTo>
                  <a:lnTo>
                    <a:pt x="355360" y="3245"/>
                  </a:lnTo>
                  <a:lnTo>
                    <a:pt x="355360" y="593"/>
                  </a:lnTo>
                  <a:lnTo>
                    <a:pt x="270569" y="593"/>
                  </a:lnTo>
                  <a:lnTo>
                    <a:pt x="270569" y="16495"/>
                  </a:lnTo>
                  <a:lnTo>
                    <a:pt x="259971" y="16495"/>
                  </a:lnTo>
                  <a:lnTo>
                    <a:pt x="259971" y="24442"/>
                  </a:lnTo>
                  <a:lnTo>
                    <a:pt x="230824" y="24442"/>
                  </a:lnTo>
                  <a:lnTo>
                    <a:pt x="230824" y="32398"/>
                  </a:lnTo>
                  <a:lnTo>
                    <a:pt x="204327" y="32398"/>
                  </a:lnTo>
                  <a:lnTo>
                    <a:pt x="204327" y="93337"/>
                  </a:lnTo>
                  <a:lnTo>
                    <a:pt x="199028" y="93337"/>
                  </a:lnTo>
                  <a:lnTo>
                    <a:pt x="199028" y="95987"/>
                  </a:lnTo>
                  <a:lnTo>
                    <a:pt x="180480" y="95987"/>
                  </a:lnTo>
                  <a:lnTo>
                    <a:pt x="183129" y="127783"/>
                  </a:lnTo>
                  <a:lnTo>
                    <a:pt x="151333" y="125133"/>
                  </a:lnTo>
                  <a:lnTo>
                    <a:pt x="151333" y="156930"/>
                  </a:lnTo>
                  <a:lnTo>
                    <a:pt x="108938" y="156930"/>
                  </a:lnTo>
                  <a:lnTo>
                    <a:pt x="108938" y="188726"/>
                  </a:lnTo>
                  <a:lnTo>
                    <a:pt x="90390" y="188726"/>
                  </a:lnTo>
                  <a:lnTo>
                    <a:pt x="90390" y="217873"/>
                  </a:lnTo>
                  <a:lnTo>
                    <a:pt x="55944" y="217873"/>
                  </a:lnTo>
                  <a:lnTo>
                    <a:pt x="55944" y="228472"/>
                  </a:lnTo>
                  <a:lnTo>
                    <a:pt x="50644" y="228472"/>
                  </a:lnTo>
                  <a:lnTo>
                    <a:pt x="50644" y="233771"/>
                  </a:lnTo>
                  <a:lnTo>
                    <a:pt x="45345" y="233771"/>
                  </a:lnTo>
                  <a:lnTo>
                    <a:pt x="45345" y="239070"/>
                  </a:lnTo>
                  <a:lnTo>
                    <a:pt x="40046" y="239070"/>
                  </a:lnTo>
                  <a:lnTo>
                    <a:pt x="40046" y="244370"/>
                  </a:lnTo>
                  <a:lnTo>
                    <a:pt x="34746" y="244370"/>
                  </a:lnTo>
                  <a:lnTo>
                    <a:pt x="37395" y="249669"/>
                  </a:lnTo>
                  <a:lnTo>
                    <a:pt x="32096" y="249669"/>
                  </a:lnTo>
                  <a:lnTo>
                    <a:pt x="32096" y="278816"/>
                  </a:lnTo>
                  <a:lnTo>
                    <a:pt x="300" y="278816"/>
                  </a:lnTo>
                  <a:lnTo>
                    <a:pt x="300" y="339758"/>
                  </a:lnTo>
                  <a:lnTo>
                    <a:pt x="230824" y="339758"/>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6" name="Freeform: Shape 55">
              <a:extLst>
                <a:ext uri="{FF2B5EF4-FFF2-40B4-BE49-F238E27FC236}">
                  <a16:creationId xmlns:a16="http://schemas.microsoft.com/office/drawing/2014/main" id="{4264C593-EC95-6262-056A-12686D46F68E}"/>
                </a:ext>
              </a:extLst>
            </p:cNvPr>
            <p:cNvSpPr/>
            <p:nvPr/>
          </p:nvSpPr>
          <p:spPr>
            <a:xfrm flipV="1">
              <a:off x="5934658" y="3765028"/>
              <a:ext cx="238473" cy="246422"/>
            </a:xfrm>
            <a:custGeom>
              <a:avLst/>
              <a:gdLst>
                <a:gd name="connsiteX0" fmla="*/ 300 w 238473"/>
                <a:gd name="connsiteY0" fmla="*/ 42919 h 246422"/>
                <a:gd name="connsiteX1" fmla="*/ 100989 w 238473"/>
                <a:gd name="connsiteY1" fmla="*/ 138307 h 246422"/>
                <a:gd name="connsiteX2" fmla="*/ 100989 w 238473"/>
                <a:gd name="connsiteY2" fmla="*/ 215149 h 246422"/>
                <a:gd name="connsiteX3" fmla="*/ 159282 w 238473"/>
                <a:gd name="connsiteY3" fmla="*/ 215149 h 246422"/>
                <a:gd name="connsiteX4" fmla="*/ 159282 w 238473"/>
                <a:gd name="connsiteY4" fmla="*/ 220449 h 246422"/>
                <a:gd name="connsiteX5" fmla="*/ 161932 w 238473"/>
                <a:gd name="connsiteY5" fmla="*/ 220449 h 246422"/>
                <a:gd name="connsiteX6" fmla="*/ 164582 w 238473"/>
                <a:gd name="connsiteY6" fmla="*/ 220449 h 246422"/>
                <a:gd name="connsiteX7" fmla="*/ 167231 w 238473"/>
                <a:gd name="connsiteY7" fmla="*/ 223098 h 246422"/>
                <a:gd name="connsiteX8" fmla="*/ 172531 w 238473"/>
                <a:gd name="connsiteY8" fmla="*/ 223098 h 246422"/>
                <a:gd name="connsiteX9" fmla="*/ 172531 w 238473"/>
                <a:gd name="connsiteY9" fmla="*/ 225748 h 246422"/>
                <a:gd name="connsiteX10" fmla="*/ 177830 w 238473"/>
                <a:gd name="connsiteY10" fmla="*/ 225748 h 246422"/>
                <a:gd name="connsiteX11" fmla="*/ 183130 w 238473"/>
                <a:gd name="connsiteY11" fmla="*/ 225748 h 246422"/>
                <a:gd name="connsiteX12" fmla="*/ 185779 w 238473"/>
                <a:gd name="connsiteY12" fmla="*/ 223098 h 246422"/>
                <a:gd name="connsiteX13" fmla="*/ 212276 w 238473"/>
                <a:gd name="connsiteY13" fmla="*/ 246946 h 246422"/>
                <a:gd name="connsiteX14" fmla="*/ 222875 w 238473"/>
                <a:gd name="connsiteY14" fmla="*/ 246946 h 246422"/>
                <a:gd name="connsiteX15" fmla="*/ 222875 w 238473"/>
                <a:gd name="connsiteY15" fmla="*/ 215149 h 246422"/>
                <a:gd name="connsiteX16" fmla="*/ 238773 w 238473"/>
                <a:gd name="connsiteY16" fmla="*/ 215149 h 246422"/>
                <a:gd name="connsiteX17" fmla="*/ 238773 w 238473"/>
                <a:gd name="connsiteY17" fmla="*/ 175404 h 246422"/>
                <a:gd name="connsiteX18" fmla="*/ 238773 w 238473"/>
                <a:gd name="connsiteY18" fmla="*/ 170104 h 246422"/>
                <a:gd name="connsiteX19" fmla="*/ 222875 w 238473"/>
                <a:gd name="connsiteY19" fmla="*/ 170104 h 246422"/>
                <a:gd name="connsiteX20" fmla="*/ 222875 w 238473"/>
                <a:gd name="connsiteY20" fmla="*/ 122409 h 246422"/>
                <a:gd name="connsiteX21" fmla="*/ 222875 w 238473"/>
                <a:gd name="connsiteY21" fmla="*/ 122409 h 246422"/>
                <a:gd name="connsiteX22" fmla="*/ 220225 w 238473"/>
                <a:gd name="connsiteY22" fmla="*/ 523 h 246422"/>
                <a:gd name="connsiteX23" fmla="*/ 29447 w 238473"/>
                <a:gd name="connsiteY23" fmla="*/ 523 h 246422"/>
                <a:gd name="connsiteX24" fmla="*/ 26798 w 238473"/>
                <a:gd name="connsiteY24" fmla="*/ 11123 h 246422"/>
                <a:gd name="connsiteX25" fmla="*/ 21498 w 238473"/>
                <a:gd name="connsiteY25" fmla="*/ 13772 h 246422"/>
                <a:gd name="connsiteX26" fmla="*/ 21498 w 238473"/>
                <a:gd name="connsiteY26" fmla="*/ 13772 h 246422"/>
                <a:gd name="connsiteX27" fmla="*/ 18848 w 238473"/>
                <a:gd name="connsiteY27" fmla="*/ 19071 h 246422"/>
                <a:gd name="connsiteX28" fmla="*/ 16199 w 238473"/>
                <a:gd name="connsiteY28" fmla="*/ 21721 h 246422"/>
                <a:gd name="connsiteX29" fmla="*/ 16199 w 238473"/>
                <a:gd name="connsiteY29" fmla="*/ 24371 h 246422"/>
                <a:gd name="connsiteX30" fmla="*/ 21498 w 238473"/>
                <a:gd name="connsiteY30" fmla="*/ 27021 h 246422"/>
                <a:gd name="connsiteX31" fmla="*/ 21498 w 238473"/>
                <a:gd name="connsiteY31" fmla="*/ 32320 h 246422"/>
                <a:gd name="connsiteX32" fmla="*/ 10899 w 238473"/>
                <a:gd name="connsiteY32" fmla="*/ 42919 h 246422"/>
                <a:gd name="connsiteX33" fmla="*/ 300 w 238473"/>
                <a:gd name="connsiteY33" fmla="*/ 42919 h 24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8473" h="246422">
                  <a:moveTo>
                    <a:pt x="300" y="42919"/>
                  </a:moveTo>
                  <a:lnTo>
                    <a:pt x="100989" y="138307"/>
                  </a:lnTo>
                  <a:lnTo>
                    <a:pt x="100989" y="215149"/>
                  </a:lnTo>
                  <a:lnTo>
                    <a:pt x="159282" y="215149"/>
                  </a:lnTo>
                  <a:lnTo>
                    <a:pt x="159282" y="220449"/>
                  </a:lnTo>
                  <a:lnTo>
                    <a:pt x="161932" y="220449"/>
                  </a:lnTo>
                  <a:lnTo>
                    <a:pt x="164582" y="220449"/>
                  </a:lnTo>
                  <a:lnTo>
                    <a:pt x="167231" y="223098"/>
                  </a:lnTo>
                  <a:lnTo>
                    <a:pt x="172531" y="223098"/>
                  </a:lnTo>
                  <a:lnTo>
                    <a:pt x="172531" y="225748"/>
                  </a:lnTo>
                  <a:lnTo>
                    <a:pt x="177830" y="225748"/>
                  </a:lnTo>
                  <a:lnTo>
                    <a:pt x="183130" y="225748"/>
                  </a:lnTo>
                  <a:lnTo>
                    <a:pt x="185779" y="223098"/>
                  </a:lnTo>
                  <a:lnTo>
                    <a:pt x="212276" y="246946"/>
                  </a:lnTo>
                  <a:lnTo>
                    <a:pt x="222875" y="246946"/>
                  </a:lnTo>
                  <a:lnTo>
                    <a:pt x="222875" y="215149"/>
                  </a:lnTo>
                  <a:lnTo>
                    <a:pt x="238773" y="215149"/>
                  </a:lnTo>
                  <a:lnTo>
                    <a:pt x="238773" y="175404"/>
                  </a:lnTo>
                  <a:lnTo>
                    <a:pt x="238773" y="170104"/>
                  </a:lnTo>
                  <a:lnTo>
                    <a:pt x="222875" y="170104"/>
                  </a:lnTo>
                  <a:lnTo>
                    <a:pt x="222875" y="122409"/>
                  </a:lnTo>
                  <a:lnTo>
                    <a:pt x="222875" y="122409"/>
                  </a:lnTo>
                  <a:lnTo>
                    <a:pt x="220225" y="523"/>
                  </a:lnTo>
                  <a:lnTo>
                    <a:pt x="29447" y="523"/>
                  </a:lnTo>
                  <a:lnTo>
                    <a:pt x="26798" y="11123"/>
                  </a:lnTo>
                  <a:lnTo>
                    <a:pt x="21498" y="13772"/>
                  </a:lnTo>
                  <a:lnTo>
                    <a:pt x="21498" y="13772"/>
                  </a:lnTo>
                  <a:lnTo>
                    <a:pt x="18848" y="19071"/>
                  </a:lnTo>
                  <a:lnTo>
                    <a:pt x="16199" y="21721"/>
                  </a:lnTo>
                  <a:lnTo>
                    <a:pt x="16199" y="24371"/>
                  </a:lnTo>
                  <a:lnTo>
                    <a:pt x="21498" y="27021"/>
                  </a:lnTo>
                  <a:lnTo>
                    <a:pt x="21498" y="32320"/>
                  </a:lnTo>
                  <a:lnTo>
                    <a:pt x="10899" y="42919"/>
                  </a:lnTo>
                  <a:lnTo>
                    <a:pt x="300" y="42919"/>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7" name="Freeform: Shape 56">
              <a:extLst>
                <a:ext uri="{FF2B5EF4-FFF2-40B4-BE49-F238E27FC236}">
                  <a16:creationId xmlns:a16="http://schemas.microsoft.com/office/drawing/2014/main" id="{9FFE589E-6C16-0ED1-3287-B79774D37F27}"/>
                </a:ext>
              </a:extLst>
            </p:cNvPr>
            <p:cNvSpPr/>
            <p:nvPr/>
          </p:nvSpPr>
          <p:spPr>
            <a:xfrm flipV="1">
              <a:off x="5645842" y="2053325"/>
              <a:ext cx="378906" cy="551134"/>
            </a:xfrm>
            <a:custGeom>
              <a:avLst/>
              <a:gdLst>
                <a:gd name="connsiteX0" fmla="*/ 300 w 378906"/>
                <a:gd name="connsiteY0" fmla="*/ 551282 h 551134"/>
                <a:gd name="connsiteX1" fmla="*/ 379207 w 378906"/>
                <a:gd name="connsiteY1" fmla="*/ 551282 h 551134"/>
                <a:gd name="connsiteX2" fmla="*/ 379207 w 378906"/>
                <a:gd name="connsiteY2" fmla="*/ 315466 h 551134"/>
                <a:gd name="connsiteX3" fmla="*/ 379207 w 378906"/>
                <a:gd name="connsiteY3" fmla="*/ 111439 h 551134"/>
                <a:gd name="connsiteX4" fmla="*/ 379207 w 378906"/>
                <a:gd name="connsiteY4" fmla="*/ 5447 h 551134"/>
                <a:gd name="connsiteX5" fmla="*/ 373907 w 378906"/>
                <a:gd name="connsiteY5" fmla="*/ 5447 h 551134"/>
                <a:gd name="connsiteX6" fmla="*/ 373907 w 378906"/>
                <a:gd name="connsiteY6" fmla="*/ 148 h 551134"/>
                <a:gd name="connsiteX7" fmla="*/ 336812 w 378906"/>
                <a:gd name="connsiteY7" fmla="*/ 148 h 551134"/>
                <a:gd name="connsiteX8" fmla="*/ 336812 w 378906"/>
                <a:gd name="connsiteY8" fmla="*/ 10747 h 551134"/>
                <a:gd name="connsiteX9" fmla="*/ 342111 w 378906"/>
                <a:gd name="connsiteY9" fmla="*/ 10747 h 551134"/>
                <a:gd name="connsiteX10" fmla="*/ 342111 w 378906"/>
                <a:gd name="connsiteY10" fmla="*/ 16050 h 551134"/>
                <a:gd name="connsiteX11" fmla="*/ 344760 w 378906"/>
                <a:gd name="connsiteY11" fmla="*/ 16050 h 551134"/>
                <a:gd name="connsiteX12" fmla="*/ 344760 w 378906"/>
                <a:gd name="connsiteY12" fmla="*/ 21345 h 551134"/>
                <a:gd name="connsiteX13" fmla="*/ 347411 w 378906"/>
                <a:gd name="connsiteY13" fmla="*/ 21345 h 551134"/>
                <a:gd name="connsiteX14" fmla="*/ 347411 w 378906"/>
                <a:gd name="connsiteY14" fmla="*/ 63740 h 551134"/>
                <a:gd name="connsiteX15" fmla="*/ 350060 w 378906"/>
                <a:gd name="connsiteY15" fmla="*/ 63740 h 551134"/>
                <a:gd name="connsiteX16" fmla="*/ 350060 w 378906"/>
                <a:gd name="connsiteY16" fmla="*/ 74339 h 551134"/>
                <a:gd name="connsiteX17" fmla="*/ 347411 w 378906"/>
                <a:gd name="connsiteY17" fmla="*/ 74339 h 551134"/>
                <a:gd name="connsiteX18" fmla="*/ 347411 w 378906"/>
                <a:gd name="connsiteY18" fmla="*/ 87589 h 551134"/>
                <a:gd name="connsiteX19" fmla="*/ 342111 w 378906"/>
                <a:gd name="connsiteY19" fmla="*/ 87589 h 551134"/>
                <a:gd name="connsiteX20" fmla="*/ 342111 w 378906"/>
                <a:gd name="connsiteY20" fmla="*/ 90241 h 551134"/>
                <a:gd name="connsiteX21" fmla="*/ 339461 w 378906"/>
                <a:gd name="connsiteY21" fmla="*/ 90241 h 551134"/>
                <a:gd name="connsiteX22" fmla="*/ 339461 w 378906"/>
                <a:gd name="connsiteY22" fmla="*/ 92885 h 551134"/>
                <a:gd name="connsiteX23" fmla="*/ 336812 w 378906"/>
                <a:gd name="connsiteY23" fmla="*/ 92885 h 551134"/>
                <a:gd name="connsiteX24" fmla="*/ 336812 w 378906"/>
                <a:gd name="connsiteY24" fmla="*/ 95536 h 551134"/>
                <a:gd name="connsiteX25" fmla="*/ 334162 w 378906"/>
                <a:gd name="connsiteY25" fmla="*/ 95536 h 551134"/>
                <a:gd name="connsiteX26" fmla="*/ 334162 w 378906"/>
                <a:gd name="connsiteY26" fmla="*/ 98188 h 551134"/>
                <a:gd name="connsiteX27" fmla="*/ 331512 w 378906"/>
                <a:gd name="connsiteY27" fmla="*/ 98188 h 551134"/>
                <a:gd name="connsiteX28" fmla="*/ 331512 w 378906"/>
                <a:gd name="connsiteY28" fmla="*/ 103483 h 551134"/>
                <a:gd name="connsiteX29" fmla="*/ 328862 w 378906"/>
                <a:gd name="connsiteY29" fmla="*/ 103483 h 551134"/>
                <a:gd name="connsiteX30" fmla="*/ 328862 w 378906"/>
                <a:gd name="connsiteY30" fmla="*/ 108787 h 551134"/>
                <a:gd name="connsiteX31" fmla="*/ 326213 w 378906"/>
                <a:gd name="connsiteY31" fmla="*/ 108787 h 551134"/>
                <a:gd name="connsiteX32" fmla="*/ 326213 w 378906"/>
                <a:gd name="connsiteY32" fmla="*/ 114082 h 551134"/>
                <a:gd name="connsiteX33" fmla="*/ 320914 w 378906"/>
                <a:gd name="connsiteY33" fmla="*/ 114082 h 551134"/>
                <a:gd name="connsiteX34" fmla="*/ 320914 w 378906"/>
                <a:gd name="connsiteY34" fmla="*/ 124681 h 551134"/>
                <a:gd name="connsiteX35" fmla="*/ 318264 w 378906"/>
                <a:gd name="connsiteY35" fmla="*/ 124681 h 551134"/>
                <a:gd name="connsiteX36" fmla="*/ 318264 w 378906"/>
                <a:gd name="connsiteY36" fmla="*/ 140583 h 551134"/>
                <a:gd name="connsiteX37" fmla="*/ 307665 w 378906"/>
                <a:gd name="connsiteY37" fmla="*/ 140583 h 551134"/>
                <a:gd name="connsiteX38" fmla="*/ 307665 w 378906"/>
                <a:gd name="connsiteY38" fmla="*/ 148530 h 551134"/>
                <a:gd name="connsiteX39" fmla="*/ 302365 w 378906"/>
                <a:gd name="connsiteY39" fmla="*/ 148530 h 551134"/>
                <a:gd name="connsiteX40" fmla="*/ 302365 w 378906"/>
                <a:gd name="connsiteY40" fmla="*/ 151182 h 551134"/>
                <a:gd name="connsiteX41" fmla="*/ 281168 w 378906"/>
                <a:gd name="connsiteY41" fmla="*/ 151182 h 551134"/>
                <a:gd name="connsiteX42" fmla="*/ 281168 w 378906"/>
                <a:gd name="connsiteY42" fmla="*/ 153834 h 551134"/>
                <a:gd name="connsiteX43" fmla="*/ 275869 w 378906"/>
                <a:gd name="connsiteY43" fmla="*/ 153834 h 551134"/>
                <a:gd name="connsiteX44" fmla="*/ 275869 w 378906"/>
                <a:gd name="connsiteY44" fmla="*/ 156477 h 551134"/>
                <a:gd name="connsiteX45" fmla="*/ 270569 w 378906"/>
                <a:gd name="connsiteY45" fmla="*/ 156477 h 551134"/>
                <a:gd name="connsiteX46" fmla="*/ 270569 w 378906"/>
                <a:gd name="connsiteY46" fmla="*/ 161781 h 551134"/>
                <a:gd name="connsiteX47" fmla="*/ 265270 w 378906"/>
                <a:gd name="connsiteY47" fmla="*/ 161781 h 551134"/>
                <a:gd name="connsiteX48" fmla="*/ 265270 w 378906"/>
                <a:gd name="connsiteY48" fmla="*/ 164432 h 551134"/>
                <a:gd name="connsiteX49" fmla="*/ 262620 w 378906"/>
                <a:gd name="connsiteY49" fmla="*/ 164432 h 551134"/>
                <a:gd name="connsiteX50" fmla="*/ 262620 w 378906"/>
                <a:gd name="connsiteY50" fmla="*/ 169728 h 551134"/>
                <a:gd name="connsiteX51" fmla="*/ 259971 w 378906"/>
                <a:gd name="connsiteY51" fmla="*/ 169728 h 551134"/>
                <a:gd name="connsiteX52" fmla="*/ 259971 w 378906"/>
                <a:gd name="connsiteY52" fmla="*/ 172379 h 551134"/>
                <a:gd name="connsiteX53" fmla="*/ 254671 w 378906"/>
                <a:gd name="connsiteY53" fmla="*/ 172379 h 551134"/>
                <a:gd name="connsiteX54" fmla="*/ 254671 w 378906"/>
                <a:gd name="connsiteY54" fmla="*/ 175031 h 551134"/>
                <a:gd name="connsiteX55" fmla="*/ 252021 w 378906"/>
                <a:gd name="connsiteY55" fmla="*/ 175031 h 551134"/>
                <a:gd name="connsiteX56" fmla="*/ 252021 w 378906"/>
                <a:gd name="connsiteY56" fmla="*/ 180326 h 551134"/>
                <a:gd name="connsiteX57" fmla="*/ 249372 w 378906"/>
                <a:gd name="connsiteY57" fmla="*/ 180326 h 551134"/>
                <a:gd name="connsiteX58" fmla="*/ 249372 w 378906"/>
                <a:gd name="connsiteY58" fmla="*/ 185630 h 551134"/>
                <a:gd name="connsiteX59" fmla="*/ 241422 w 378906"/>
                <a:gd name="connsiteY59" fmla="*/ 185630 h 551134"/>
                <a:gd name="connsiteX60" fmla="*/ 241422 w 378906"/>
                <a:gd name="connsiteY60" fmla="*/ 190925 h 551134"/>
                <a:gd name="connsiteX61" fmla="*/ 238773 w 378906"/>
                <a:gd name="connsiteY61" fmla="*/ 190925 h 551134"/>
                <a:gd name="connsiteX62" fmla="*/ 238773 w 378906"/>
                <a:gd name="connsiteY62" fmla="*/ 196229 h 551134"/>
                <a:gd name="connsiteX63" fmla="*/ 233474 w 378906"/>
                <a:gd name="connsiteY63" fmla="*/ 196229 h 551134"/>
                <a:gd name="connsiteX64" fmla="*/ 233474 w 378906"/>
                <a:gd name="connsiteY64" fmla="*/ 201524 h 551134"/>
                <a:gd name="connsiteX65" fmla="*/ 228174 w 378906"/>
                <a:gd name="connsiteY65" fmla="*/ 201524 h 551134"/>
                <a:gd name="connsiteX66" fmla="*/ 228174 w 378906"/>
                <a:gd name="connsiteY66" fmla="*/ 204175 h 551134"/>
                <a:gd name="connsiteX67" fmla="*/ 222874 w 378906"/>
                <a:gd name="connsiteY67" fmla="*/ 204175 h 551134"/>
                <a:gd name="connsiteX68" fmla="*/ 222874 w 378906"/>
                <a:gd name="connsiteY68" fmla="*/ 206827 h 551134"/>
                <a:gd name="connsiteX69" fmla="*/ 214926 w 378906"/>
                <a:gd name="connsiteY69" fmla="*/ 206827 h 551134"/>
                <a:gd name="connsiteX70" fmla="*/ 214926 w 378906"/>
                <a:gd name="connsiteY70" fmla="*/ 214774 h 551134"/>
                <a:gd name="connsiteX71" fmla="*/ 201677 w 378906"/>
                <a:gd name="connsiteY71" fmla="*/ 214774 h 551134"/>
                <a:gd name="connsiteX72" fmla="*/ 201677 w 378906"/>
                <a:gd name="connsiteY72" fmla="*/ 217426 h 551134"/>
                <a:gd name="connsiteX73" fmla="*/ 196377 w 378906"/>
                <a:gd name="connsiteY73" fmla="*/ 217426 h 551134"/>
                <a:gd name="connsiteX74" fmla="*/ 196377 w 378906"/>
                <a:gd name="connsiteY74" fmla="*/ 220069 h 551134"/>
                <a:gd name="connsiteX75" fmla="*/ 193728 w 378906"/>
                <a:gd name="connsiteY75" fmla="*/ 220069 h 551134"/>
                <a:gd name="connsiteX76" fmla="*/ 193728 w 378906"/>
                <a:gd name="connsiteY76" fmla="*/ 222721 h 551134"/>
                <a:gd name="connsiteX77" fmla="*/ 172531 w 378906"/>
                <a:gd name="connsiteY77" fmla="*/ 222721 h 551134"/>
                <a:gd name="connsiteX78" fmla="*/ 172531 w 378906"/>
                <a:gd name="connsiteY78" fmla="*/ 225373 h 551134"/>
                <a:gd name="connsiteX79" fmla="*/ 161931 w 378906"/>
                <a:gd name="connsiteY79" fmla="*/ 225373 h 551134"/>
                <a:gd name="connsiteX80" fmla="*/ 161931 w 378906"/>
                <a:gd name="connsiteY80" fmla="*/ 222721 h 551134"/>
                <a:gd name="connsiteX81" fmla="*/ 159282 w 378906"/>
                <a:gd name="connsiteY81" fmla="*/ 222721 h 551134"/>
                <a:gd name="connsiteX82" fmla="*/ 159282 w 378906"/>
                <a:gd name="connsiteY82" fmla="*/ 220069 h 551134"/>
                <a:gd name="connsiteX83" fmla="*/ 153982 w 378906"/>
                <a:gd name="connsiteY83" fmla="*/ 220069 h 551134"/>
                <a:gd name="connsiteX84" fmla="*/ 153982 w 378906"/>
                <a:gd name="connsiteY84" fmla="*/ 212122 h 551134"/>
                <a:gd name="connsiteX85" fmla="*/ 148683 w 378906"/>
                <a:gd name="connsiteY85" fmla="*/ 212122 h 551134"/>
                <a:gd name="connsiteX86" fmla="*/ 148683 w 378906"/>
                <a:gd name="connsiteY86" fmla="*/ 209471 h 551134"/>
                <a:gd name="connsiteX87" fmla="*/ 143384 w 378906"/>
                <a:gd name="connsiteY87" fmla="*/ 209471 h 551134"/>
                <a:gd name="connsiteX88" fmla="*/ 143384 w 378906"/>
                <a:gd name="connsiteY88" fmla="*/ 204175 h 551134"/>
                <a:gd name="connsiteX89" fmla="*/ 140734 w 378906"/>
                <a:gd name="connsiteY89" fmla="*/ 204175 h 551134"/>
                <a:gd name="connsiteX90" fmla="*/ 140734 w 378906"/>
                <a:gd name="connsiteY90" fmla="*/ 201524 h 551134"/>
                <a:gd name="connsiteX91" fmla="*/ 138084 w 378906"/>
                <a:gd name="connsiteY91" fmla="*/ 201524 h 551134"/>
                <a:gd name="connsiteX92" fmla="*/ 138084 w 378906"/>
                <a:gd name="connsiteY92" fmla="*/ 198872 h 551134"/>
                <a:gd name="connsiteX93" fmla="*/ 130135 w 378906"/>
                <a:gd name="connsiteY93" fmla="*/ 198872 h 551134"/>
                <a:gd name="connsiteX94" fmla="*/ 132785 w 378906"/>
                <a:gd name="connsiteY94" fmla="*/ 182978 h 551134"/>
                <a:gd name="connsiteX95" fmla="*/ 124835 w 378906"/>
                <a:gd name="connsiteY95" fmla="*/ 182978 h 551134"/>
                <a:gd name="connsiteX96" fmla="*/ 124835 w 378906"/>
                <a:gd name="connsiteY96" fmla="*/ 180326 h 551134"/>
                <a:gd name="connsiteX97" fmla="*/ 114237 w 378906"/>
                <a:gd name="connsiteY97" fmla="*/ 180326 h 551134"/>
                <a:gd name="connsiteX98" fmla="*/ 114237 w 378906"/>
                <a:gd name="connsiteY98" fmla="*/ 185630 h 551134"/>
                <a:gd name="connsiteX99" fmla="*/ 108937 w 378906"/>
                <a:gd name="connsiteY99" fmla="*/ 185630 h 551134"/>
                <a:gd name="connsiteX100" fmla="*/ 111587 w 378906"/>
                <a:gd name="connsiteY100" fmla="*/ 190925 h 551134"/>
                <a:gd name="connsiteX101" fmla="*/ 93039 w 378906"/>
                <a:gd name="connsiteY101" fmla="*/ 190925 h 551134"/>
                <a:gd name="connsiteX102" fmla="*/ 93039 w 378906"/>
                <a:gd name="connsiteY102" fmla="*/ 196229 h 551134"/>
                <a:gd name="connsiteX103" fmla="*/ 82440 w 378906"/>
                <a:gd name="connsiteY103" fmla="*/ 196229 h 551134"/>
                <a:gd name="connsiteX104" fmla="*/ 82440 w 378906"/>
                <a:gd name="connsiteY104" fmla="*/ 204175 h 551134"/>
                <a:gd name="connsiteX105" fmla="*/ 77141 w 378906"/>
                <a:gd name="connsiteY105" fmla="*/ 204175 h 551134"/>
                <a:gd name="connsiteX106" fmla="*/ 77141 w 378906"/>
                <a:gd name="connsiteY106" fmla="*/ 275715 h 551134"/>
                <a:gd name="connsiteX107" fmla="*/ 2949 w 378906"/>
                <a:gd name="connsiteY107" fmla="*/ 273063 h 551134"/>
                <a:gd name="connsiteX108" fmla="*/ 2949 w 378906"/>
                <a:gd name="connsiteY108" fmla="*/ 294269 h 551134"/>
                <a:gd name="connsiteX109" fmla="*/ 2949 w 378906"/>
                <a:gd name="connsiteY109" fmla="*/ 294269 h 551134"/>
                <a:gd name="connsiteX110" fmla="*/ 5599 w 378906"/>
                <a:gd name="connsiteY110" fmla="*/ 445295 h 551134"/>
                <a:gd name="connsiteX111" fmla="*/ 300 w 378906"/>
                <a:gd name="connsiteY111" fmla="*/ 445295 h 551134"/>
                <a:gd name="connsiteX112" fmla="*/ 300 w 378906"/>
                <a:gd name="connsiteY112" fmla="*/ 551282 h 55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78906" h="551134">
                  <a:moveTo>
                    <a:pt x="300" y="551282"/>
                  </a:moveTo>
                  <a:lnTo>
                    <a:pt x="379207" y="551282"/>
                  </a:lnTo>
                  <a:lnTo>
                    <a:pt x="379207" y="315466"/>
                  </a:lnTo>
                  <a:lnTo>
                    <a:pt x="379207" y="111439"/>
                  </a:lnTo>
                  <a:lnTo>
                    <a:pt x="379207" y="5447"/>
                  </a:lnTo>
                  <a:lnTo>
                    <a:pt x="373907" y="5447"/>
                  </a:lnTo>
                  <a:lnTo>
                    <a:pt x="373907" y="148"/>
                  </a:lnTo>
                  <a:lnTo>
                    <a:pt x="336812" y="148"/>
                  </a:lnTo>
                  <a:lnTo>
                    <a:pt x="336812" y="10747"/>
                  </a:lnTo>
                  <a:lnTo>
                    <a:pt x="342111" y="10747"/>
                  </a:lnTo>
                  <a:lnTo>
                    <a:pt x="342111" y="16050"/>
                  </a:lnTo>
                  <a:lnTo>
                    <a:pt x="344760" y="16050"/>
                  </a:lnTo>
                  <a:lnTo>
                    <a:pt x="344760" y="21345"/>
                  </a:lnTo>
                  <a:lnTo>
                    <a:pt x="347411" y="21345"/>
                  </a:lnTo>
                  <a:lnTo>
                    <a:pt x="347411" y="63740"/>
                  </a:lnTo>
                  <a:lnTo>
                    <a:pt x="350060" y="63740"/>
                  </a:lnTo>
                  <a:lnTo>
                    <a:pt x="350060" y="74339"/>
                  </a:lnTo>
                  <a:lnTo>
                    <a:pt x="347411" y="74339"/>
                  </a:lnTo>
                  <a:lnTo>
                    <a:pt x="347411" y="87589"/>
                  </a:lnTo>
                  <a:lnTo>
                    <a:pt x="342111" y="87589"/>
                  </a:lnTo>
                  <a:lnTo>
                    <a:pt x="342111" y="90241"/>
                  </a:lnTo>
                  <a:lnTo>
                    <a:pt x="339461" y="90241"/>
                  </a:lnTo>
                  <a:lnTo>
                    <a:pt x="339461" y="92885"/>
                  </a:lnTo>
                  <a:lnTo>
                    <a:pt x="336812" y="92885"/>
                  </a:lnTo>
                  <a:lnTo>
                    <a:pt x="336812" y="95536"/>
                  </a:lnTo>
                  <a:lnTo>
                    <a:pt x="334162" y="95536"/>
                  </a:lnTo>
                  <a:lnTo>
                    <a:pt x="334162" y="98188"/>
                  </a:lnTo>
                  <a:lnTo>
                    <a:pt x="331512" y="98188"/>
                  </a:lnTo>
                  <a:lnTo>
                    <a:pt x="331512" y="103483"/>
                  </a:lnTo>
                  <a:lnTo>
                    <a:pt x="328862" y="103483"/>
                  </a:lnTo>
                  <a:lnTo>
                    <a:pt x="328862" y="108787"/>
                  </a:lnTo>
                  <a:lnTo>
                    <a:pt x="326213" y="108787"/>
                  </a:lnTo>
                  <a:lnTo>
                    <a:pt x="326213" y="114082"/>
                  </a:lnTo>
                  <a:lnTo>
                    <a:pt x="320914" y="114082"/>
                  </a:lnTo>
                  <a:lnTo>
                    <a:pt x="320914" y="124681"/>
                  </a:lnTo>
                  <a:lnTo>
                    <a:pt x="318264" y="124681"/>
                  </a:lnTo>
                  <a:lnTo>
                    <a:pt x="318264" y="140583"/>
                  </a:lnTo>
                  <a:lnTo>
                    <a:pt x="307665" y="140583"/>
                  </a:lnTo>
                  <a:lnTo>
                    <a:pt x="307665" y="148530"/>
                  </a:lnTo>
                  <a:lnTo>
                    <a:pt x="302365" y="148530"/>
                  </a:lnTo>
                  <a:lnTo>
                    <a:pt x="302365" y="151182"/>
                  </a:lnTo>
                  <a:lnTo>
                    <a:pt x="281168" y="151182"/>
                  </a:lnTo>
                  <a:lnTo>
                    <a:pt x="281168" y="153834"/>
                  </a:lnTo>
                  <a:lnTo>
                    <a:pt x="275869" y="153834"/>
                  </a:lnTo>
                  <a:lnTo>
                    <a:pt x="275869" y="156477"/>
                  </a:lnTo>
                  <a:lnTo>
                    <a:pt x="270569" y="156477"/>
                  </a:lnTo>
                  <a:lnTo>
                    <a:pt x="270569" y="161781"/>
                  </a:lnTo>
                  <a:lnTo>
                    <a:pt x="265270" y="161781"/>
                  </a:lnTo>
                  <a:lnTo>
                    <a:pt x="265270" y="164432"/>
                  </a:lnTo>
                  <a:lnTo>
                    <a:pt x="262620" y="164432"/>
                  </a:lnTo>
                  <a:lnTo>
                    <a:pt x="262620" y="169728"/>
                  </a:lnTo>
                  <a:lnTo>
                    <a:pt x="259971" y="169728"/>
                  </a:lnTo>
                  <a:lnTo>
                    <a:pt x="259971" y="172379"/>
                  </a:lnTo>
                  <a:lnTo>
                    <a:pt x="254671" y="172379"/>
                  </a:lnTo>
                  <a:lnTo>
                    <a:pt x="254671" y="175031"/>
                  </a:lnTo>
                  <a:lnTo>
                    <a:pt x="252021" y="175031"/>
                  </a:lnTo>
                  <a:lnTo>
                    <a:pt x="252021" y="180326"/>
                  </a:lnTo>
                  <a:lnTo>
                    <a:pt x="249372" y="180326"/>
                  </a:lnTo>
                  <a:lnTo>
                    <a:pt x="249372" y="185630"/>
                  </a:lnTo>
                  <a:lnTo>
                    <a:pt x="241422" y="185630"/>
                  </a:lnTo>
                  <a:lnTo>
                    <a:pt x="241422" y="190925"/>
                  </a:lnTo>
                  <a:lnTo>
                    <a:pt x="238773" y="190925"/>
                  </a:lnTo>
                  <a:lnTo>
                    <a:pt x="238773" y="196229"/>
                  </a:lnTo>
                  <a:lnTo>
                    <a:pt x="233474" y="196229"/>
                  </a:lnTo>
                  <a:lnTo>
                    <a:pt x="233474" y="201524"/>
                  </a:lnTo>
                  <a:lnTo>
                    <a:pt x="228174" y="201524"/>
                  </a:lnTo>
                  <a:lnTo>
                    <a:pt x="228174" y="204175"/>
                  </a:lnTo>
                  <a:lnTo>
                    <a:pt x="222874" y="204175"/>
                  </a:lnTo>
                  <a:lnTo>
                    <a:pt x="222874" y="206827"/>
                  </a:lnTo>
                  <a:lnTo>
                    <a:pt x="214926" y="206827"/>
                  </a:lnTo>
                  <a:lnTo>
                    <a:pt x="214926" y="214774"/>
                  </a:lnTo>
                  <a:lnTo>
                    <a:pt x="201677" y="214774"/>
                  </a:lnTo>
                  <a:lnTo>
                    <a:pt x="201677" y="217426"/>
                  </a:lnTo>
                  <a:lnTo>
                    <a:pt x="196377" y="217426"/>
                  </a:lnTo>
                  <a:lnTo>
                    <a:pt x="196377" y="220069"/>
                  </a:lnTo>
                  <a:lnTo>
                    <a:pt x="193728" y="220069"/>
                  </a:lnTo>
                  <a:lnTo>
                    <a:pt x="193728" y="222721"/>
                  </a:lnTo>
                  <a:lnTo>
                    <a:pt x="172531" y="222721"/>
                  </a:lnTo>
                  <a:lnTo>
                    <a:pt x="172531" y="225373"/>
                  </a:lnTo>
                  <a:lnTo>
                    <a:pt x="161931" y="225373"/>
                  </a:lnTo>
                  <a:lnTo>
                    <a:pt x="161931" y="222721"/>
                  </a:lnTo>
                  <a:lnTo>
                    <a:pt x="159282" y="222721"/>
                  </a:lnTo>
                  <a:lnTo>
                    <a:pt x="159282" y="220069"/>
                  </a:lnTo>
                  <a:lnTo>
                    <a:pt x="153982" y="220069"/>
                  </a:lnTo>
                  <a:lnTo>
                    <a:pt x="153982" y="212122"/>
                  </a:lnTo>
                  <a:lnTo>
                    <a:pt x="148683" y="212122"/>
                  </a:lnTo>
                  <a:lnTo>
                    <a:pt x="148683" y="209471"/>
                  </a:lnTo>
                  <a:lnTo>
                    <a:pt x="143384" y="209471"/>
                  </a:lnTo>
                  <a:lnTo>
                    <a:pt x="143384" y="204175"/>
                  </a:lnTo>
                  <a:lnTo>
                    <a:pt x="140734" y="204175"/>
                  </a:lnTo>
                  <a:lnTo>
                    <a:pt x="140734" y="201524"/>
                  </a:lnTo>
                  <a:lnTo>
                    <a:pt x="138084" y="201524"/>
                  </a:lnTo>
                  <a:lnTo>
                    <a:pt x="138084" y="198872"/>
                  </a:lnTo>
                  <a:lnTo>
                    <a:pt x="130135" y="198872"/>
                  </a:lnTo>
                  <a:lnTo>
                    <a:pt x="132785" y="182978"/>
                  </a:lnTo>
                  <a:lnTo>
                    <a:pt x="124835" y="182978"/>
                  </a:lnTo>
                  <a:lnTo>
                    <a:pt x="124835" y="180326"/>
                  </a:lnTo>
                  <a:lnTo>
                    <a:pt x="114237" y="180326"/>
                  </a:lnTo>
                  <a:lnTo>
                    <a:pt x="114237" y="185630"/>
                  </a:lnTo>
                  <a:lnTo>
                    <a:pt x="108937" y="185630"/>
                  </a:lnTo>
                  <a:lnTo>
                    <a:pt x="111587" y="190925"/>
                  </a:lnTo>
                  <a:lnTo>
                    <a:pt x="93039" y="190925"/>
                  </a:lnTo>
                  <a:lnTo>
                    <a:pt x="93039" y="196229"/>
                  </a:lnTo>
                  <a:lnTo>
                    <a:pt x="82440" y="196229"/>
                  </a:lnTo>
                  <a:lnTo>
                    <a:pt x="82440" y="204175"/>
                  </a:lnTo>
                  <a:lnTo>
                    <a:pt x="77141" y="204175"/>
                  </a:lnTo>
                  <a:lnTo>
                    <a:pt x="77141" y="275715"/>
                  </a:lnTo>
                  <a:lnTo>
                    <a:pt x="2949" y="273063"/>
                  </a:lnTo>
                  <a:lnTo>
                    <a:pt x="2949" y="294269"/>
                  </a:lnTo>
                  <a:lnTo>
                    <a:pt x="2949" y="294269"/>
                  </a:lnTo>
                  <a:lnTo>
                    <a:pt x="5599" y="445295"/>
                  </a:lnTo>
                  <a:lnTo>
                    <a:pt x="300" y="445295"/>
                  </a:lnTo>
                  <a:lnTo>
                    <a:pt x="300" y="551282"/>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8" name="Freeform: Shape 57">
              <a:extLst>
                <a:ext uri="{FF2B5EF4-FFF2-40B4-BE49-F238E27FC236}">
                  <a16:creationId xmlns:a16="http://schemas.microsoft.com/office/drawing/2014/main" id="{7A343CF4-16B2-244A-E2DF-7CC226F82467}"/>
                </a:ext>
              </a:extLst>
            </p:cNvPr>
            <p:cNvSpPr/>
            <p:nvPr/>
          </p:nvSpPr>
          <p:spPr>
            <a:xfrm flipV="1">
              <a:off x="6324165" y="4347964"/>
              <a:ext cx="368308" cy="688917"/>
            </a:xfrm>
            <a:custGeom>
              <a:avLst/>
              <a:gdLst>
                <a:gd name="connsiteX0" fmla="*/ 199027 w 368308"/>
                <a:gd name="connsiteY0" fmla="*/ 310731 h 688917"/>
                <a:gd name="connsiteX1" fmla="*/ 193728 w 368308"/>
                <a:gd name="connsiteY1" fmla="*/ 310731 h 688917"/>
                <a:gd name="connsiteX2" fmla="*/ 193728 w 368308"/>
                <a:gd name="connsiteY2" fmla="*/ 316027 h 688917"/>
                <a:gd name="connsiteX3" fmla="*/ 199027 w 368308"/>
                <a:gd name="connsiteY3" fmla="*/ 316027 h 688917"/>
                <a:gd name="connsiteX4" fmla="*/ 196377 w 368308"/>
                <a:gd name="connsiteY4" fmla="*/ 321330 h 688917"/>
                <a:gd name="connsiteX5" fmla="*/ 196377 w 368308"/>
                <a:gd name="connsiteY5" fmla="*/ 321330 h 688917"/>
                <a:gd name="connsiteX6" fmla="*/ 196377 w 368308"/>
                <a:gd name="connsiteY6" fmla="*/ 316027 h 688917"/>
                <a:gd name="connsiteX7" fmla="*/ 193728 w 368308"/>
                <a:gd name="connsiteY7" fmla="*/ 316027 h 688917"/>
                <a:gd name="connsiteX8" fmla="*/ 191078 w 368308"/>
                <a:gd name="connsiteY8" fmla="*/ 318679 h 688917"/>
                <a:gd name="connsiteX9" fmla="*/ 191078 w 368308"/>
                <a:gd name="connsiteY9" fmla="*/ 318679 h 688917"/>
                <a:gd name="connsiteX10" fmla="*/ 193728 w 368308"/>
                <a:gd name="connsiteY10" fmla="*/ 313375 h 688917"/>
                <a:gd name="connsiteX11" fmla="*/ 191078 w 368308"/>
                <a:gd name="connsiteY11" fmla="*/ 313375 h 688917"/>
                <a:gd name="connsiteX12" fmla="*/ 191078 w 368308"/>
                <a:gd name="connsiteY12" fmla="*/ 316027 h 688917"/>
                <a:gd name="connsiteX13" fmla="*/ 191078 w 368308"/>
                <a:gd name="connsiteY13" fmla="*/ 316027 h 688917"/>
                <a:gd name="connsiteX14" fmla="*/ 191078 w 368308"/>
                <a:gd name="connsiteY14" fmla="*/ 318679 h 688917"/>
                <a:gd name="connsiteX15" fmla="*/ 191078 w 368308"/>
                <a:gd name="connsiteY15" fmla="*/ 321330 h 688917"/>
                <a:gd name="connsiteX16" fmla="*/ 193728 w 368308"/>
                <a:gd name="connsiteY16" fmla="*/ 326625 h 688917"/>
                <a:gd name="connsiteX17" fmla="*/ 204327 w 368308"/>
                <a:gd name="connsiteY17" fmla="*/ 329277 h 688917"/>
                <a:gd name="connsiteX18" fmla="*/ 204327 w 368308"/>
                <a:gd name="connsiteY18" fmla="*/ 323974 h 688917"/>
                <a:gd name="connsiteX19" fmla="*/ 204327 w 368308"/>
                <a:gd name="connsiteY19" fmla="*/ 323974 h 688917"/>
                <a:gd name="connsiteX20" fmla="*/ 204327 w 368308"/>
                <a:gd name="connsiteY20" fmla="*/ 326625 h 688917"/>
                <a:gd name="connsiteX21" fmla="*/ 204327 w 368308"/>
                <a:gd name="connsiteY21" fmla="*/ 323974 h 688917"/>
                <a:gd name="connsiteX22" fmla="*/ 199027 w 368308"/>
                <a:gd name="connsiteY22" fmla="*/ 323974 h 688917"/>
                <a:gd name="connsiteX23" fmla="*/ 199027 w 368308"/>
                <a:gd name="connsiteY23" fmla="*/ 321330 h 688917"/>
                <a:gd name="connsiteX24" fmla="*/ 206976 w 368308"/>
                <a:gd name="connsiteY24" fmla="*/ 321330 h 688917"/>
                <a:gd name="connsiteX25" fmla="*/ 201677 w 368308"/>
                <a:gd name="connsiteY25" fmla="*/ 318679 h 688917"/>
                <a:gd name="connsiteX26" fmla="*/ 199027 w 368308"/>
                <a:gd name="connsiteY26" fmla="*/ 318679 h 688917"/>
                <a:gd name="connsiteX27" fmla="*/ 201677 w 368308"/>
                <a:gd name="connsiteY27" fmla="*/ 313375 h 688917"/>
                <a:gd name="connsiteX28" fmla="*/ 196377 w 368308"/>
                <a:gd name="connsiteY28" fmla="*/ 313375 h 688917"/>
                <a:gd name="connsiteX29" fmla="*/ 199027 w 368308"/>
                <a:gd name="connsiteY29" fmla="*/ 310731 h 688917"/>
                <a:gd name="connsiteX30" fmla="*/ 185779 w 368308"/>
                <a:gd name="connsiteY30" fmla="*/ 305428 h 688917"/>
                <a:gd name="connsiteX31" fmla="*/ 183129 w 368308"/>
                <a:gd name="connsiteY31" fmla="*/ 308080 h 688917"/>
                <a:gd name="connsiteX32" fmla="*/ 167231 w 368308"/>
                <a:gd name="connsiteY32" fmla="*/ 313375 h 688917"/>
                <a:gd name="connsiteX33" fmla="*/ 164581 w 368308"/>
                <a:gd name="connsiteY33" fmla="*/ 318679 h 688917"/>
                <a:gd name="connsiteX34" fmla="*/ 161932 w 368308"/>
                <a:gd name="connsiteY34" fmla="*/ 318679 h 688917"/>
                <a:gd name="connsiteX35" fmla="*/ 159282 w 368308"/>
                <a:gd name="connsiteY35" fmla="*/ 318679 h 688917"/>
                <a:gd name="connsiteX36" fmla="*/ 153982 w 368308"/>
                <a:gd name="connsiteY36" fmla="*/ 318679 h 688917"/>
                <a:gd name="connsiteX37" fmla="*/ 153982 w 368308"/>
                <a:gd name="connsiteY37" fmla="*/ 318679 h 688917"/>
                <a:gd name="connsiteX38" fmla="*/ 151332 w 368308"/>
                <a:gd name="connsiteY38" fmla="*/ 318679 h 688917"/>
                <a:gd name="connsiteX39" fmla="*/ 148683 w 368308"/>
                <a:gd name="connsiteY39" fmla="*/ 326625 h 688917"/>
                <a:gd name="connsiteX40" fmla="*/ 148683 w 368308"/>
                <a:gd name="connsiteY40" fmla="*/ 329277 h 688917"/>
                <a:gd name="connsiteX41" fmla="*/ 148683 w 368308"/>
                <a:gd name="connsiteY41" fmla="*/ 329277 h 688917"/>
                <a:gd name="connsiteX42" fmla="*/ 146033 w 368308"/>
                <a:gd name="connsiteY42" fmla="*/ 329277 h 688917"/>
                <a:gd name="connsiteX43" fmla="*/ 148683 w 368308"/>
                <a:gd name="connsiteY43" fmla="*/ 334572 h 688917"/>
                <a:gd name="connsiteX44" fmla="*/ 151332 w 368308"/>
                <a:gd name="connsiteY44" fmla="*/ 337224 h 688917"/>
                <a:gd name="connsiteX45" fmla="*/ 151332 w 368308"/>
                <a:gd name="connsiteY45" fmla="*/ 337224 h 688917"/>
                <a:gd name="connsiteX46" fmla="*/ 153982 w 368308"/>
                <a:gd name="connsiteY46" fmla="*/ 339876 h 688917"/>
                <a:gd name="connsiteX47" fmla="*/ 156632 w 368308"/>
                <a:gd name="connsiteY47" fmla="*/ 339876 h 688917"/>
                <a:gd name="connsiteX48" fmla="*/ 156632 w 368308"/>
                <a:gd name="connsiteY48" fmla="*/ 353126 h 688917"/>
                <a:gd name="connsiteX49" fmla="*/ 153982 w 368308"/>
                <a:gd name="connsiteY49" fmla="*/ 355770 h 688917"/>
                <a:gd name="connsiteX50" fmla="*/ 156632 w 368308"/>
                <a:gd name="connsiteY50" fmla="*/ 355770 h 688917"/>
                <a:gd name="connsiteX51" fmla="*/ 156632 w 368308"/>
                <a:gd name="connsiteY51" fmla="*/ 355770 h 688917"/>
                <a:gd name="connsiteX52" fmla="*/ 153982 w 368308"/>
                <a:gd name="connsiteY52" fmla="*/ 355770 h 688917"/>
                <a:gd name="connsiteX53" fmla="*/ 156632 w 368308"/>
                <a:gd name="connsiteY53" fmla="*/ 355770 h 688917"/>
                <a:gd name="connsiteX54" fmla="*/ 153982 w 368308"/>
                <a:gd name="connsiteY54" fmla="*/ 361073 h 688917"/>
                <a:gd name="connsiteX55" fmla="*/ 138084 w 368308"/>
                <a:gd name="connsiteY55" fmla="*/ 395521 h 688917"/>
                <a:gd name="connsiteX56" fmla="*/ 138084 w 368308"/>
                <a:gd name="connsiteY56" fmla="*/ 395521 h 688917"/>
                <a:gd name="connsiteX57" fmla="*/ 138084 w 368308"/>
                <a:gd name="connsiteY57" fmla="*/ 395521 h 688917"/>
                <a:gd name="connsiteX58" fmla="*/ 124835 w 368308"/>
                <a:gd name="connsiteY58" fmla="*/ 414067 h 688917"/>
                <a:gd name="connsiteX59" fmla="*/ 114237 w 368308"/>
                <a:gd name="connsiteY59" fmla="*/ 422014 h 688917"/>
                <a:gd name="connsiteX60" fmla="*/ 106288 w 368308"/>
                <a:gd name="connsiteY60" fmla="*/ 422014 h 688917"/>
                <a:gd name="connsiteX61" fmla="*/ 95689 w 368308"/>
                <a:gd name="connsiteY61" fmla="*/ 419371 h 688917"/>
                <a:gd name="connsiteX62" fmla="*/ 79790 w 368308"/>
                <a:gd name="connsiteY62" fmla="*/ 422014 h 688917"/>
                <a:gd name="connsiteX63" fmla="*/ 77141 w 368308"/>
                <a:gd name="connsiteY63" fmla="*/ 422014 h 688917"/>
                <a:gd name="connsiteX64" fmla="*/ 74491 w 368308"/>
                <a:gd name="connsiteY64" fmla="*/ 419371 h 688917"/>
                <a:gd name="connsiteX65" fmla="*/ 58593 w 368308"/>
                <a:gd name="connsiteY65" fmla="*/ 419371 h 688917"/>
                <a:gd name="connsiteX66" fmla="*/ 53294 w 368308"/>
                <a:gd name="connsiteY66" fmla="*/ 416719 h 688917"/>
                <a:gd name="connsiteX67" fmla="*/ 45345 w 368308"/>
                <a:gd name="connsiteY67" fmla="*/ 414067 h 688917"/>
                <a:gd name="connsiteX68" fmla="*/ 42695 w 368308"/>
                <a:gd name="connsiteY68" fmla="*/ 411415 h 688917"/>
                <a:gd name="connsiteX69" fmla="*/ 40046 w 368308"/>
                <a:gd name="connsiteY69" fmla="*/ 408772 h 688917"/>
                <a:gd name="connsiteX70" fmla="*/ 32096 w 368308"/>
                <a:gd name="connsiteY70" fmla="*/ 414067 h 688917"/>
                <a:gd name="connsiteX71" fmla="*/ 26797 w 368308"/>
                <a:gd name="connsiteY71" fmla="*/ 419371 h 688917"/>
                <a:gd name="connsiteX72" fmla="*/ 8249 w 368308"/>
                <a:gd name="connsiteY72" fmla="*/ 422014 h 688917"/>
                <a:gd name="connsiteX73" fmla="*/ 5599 w 368308"/>
                <a:gd name="connsiteY73" fmla="*/ 422014 h 688917"/>
                <a:gd name="connsiteX74" fmla="*/ 2949 w 368308"/>
                <a:gd name="connsiteY74" fmla="*/ 422014 h 688917"/>
                <a:gd name="connsiteX75" fmla="*/ 300 w 368308"/>
                <a:gd name="connsiteY75" fmla="*/ 422014 h 688917"/>
                <a:gd name="connsiteX76" fmla="*/ 300 w 368308"/>
                <a:gd name="connsiteY76" fmla="*/ 432613 h 688917"/>
                <a:gd name="connsiteX77" fmla="*/ 45345 w 368308"/>
                <a:gd name="connsiteY77" fmla="*/ 464409 h 688917"/>
                <a:gd name="connsiteX78" fmla="*/ 77141 w 368308"/>
                <a:gd name="connsiteY78" fmla="*/ 464409 h 688917"/>
                <a:gd name="connsiteX79" fmla="*/ 79790 w 368308"/>
                <a:gd name="connsiteY79" fmla="*/ 490910 h 688917"/>
                <a:gd name="connsiteX80" fmla="*/ 87740 w 368308"/>
                <a:gd name="connsiteY80" fmla="*/ 490910 h 688917"/>
                <a:gd name="connsiteX81" fmla="*/ 87740 w 368308"/>
                <a:gd name="connsiteY81" fmla="*/ 506804 h 688917"/>
                <a:gd name="connsiteX82" fmla="*/ 13548 w 368308"/>
                <a:gd name="connsiteY82" fmla="*/ 689634 h 688917"/>
                <a:gd name="connsiteX83" fmla="*/ 363309 w 368308"/>
                <a:gd name="connsiteY83" fmla="*/ 689634 h 688917"/>
                <a:gd name="connsiteX84" fmla="*/ 363309 w 368308"/>
                <a:gd name="connsiteY84" fmla="*/ 599549 h 688917"/>
                <a:gd name="connsiteX85" fmla="*/ 363309 w 368308"/>
                <a:gd name="connsiteY85" fmla="*/ 599549 h 688917"/>
                <a:gd name="connsiteX86" fmla="*/ 363309 w 368308"/>
                <a:gd name="connsiteY86" fmla="*/ 562449 h 688917"/>
                <a:gd name="connsiteX87" fmla="*/ 368608 w 368308"/>
                <a:gd name="connsiteY87" fmla="*/ 506804 h 688917"/>
                <a:gd name="connsiteX88" fmla="*/ 358009 w 368308"/>
                <a:gd name="connsiteY88" fmla="*/ 464409 h 688917"/>
                <a:gd name="connsiteX89" fmla="*/ 347411 w 368308"/>
                <a:gd name="connsiteY89" fmla="*/ 429969 h 688917"/>
                <a:gd name="connsiteX90" fmla="*/ 344760 w 368308"/>
                <a:gd name="connsiteY90" fmla="*/ 414067 h 688917"/>
                <a:gd name="connsiteX91" fmla="*/ 342111 w 368308"/>
                <a:gd name="connsiteY91" fmla="*/ 414067 h 688917"/>
                <a:gd name="connsiteX92" fmla="*/ 334162 w 368308"/>
                <a:gd name="connsiteY92" fmla="*/ 416719 h 688917"/>
                <a:gd name="connsiteX93" fmla="*/ 334162 w 368308"/>
                <a:gd name="connsiteY93" fmla="*/ 408772 h 688917"/>
                <a:gd name="connsiteX94" fmla="*/ 328862 w 368308"/>
                <a:gd name="connsiteY94" fmla="*/ 408772 h 688917"/>
                <a:gd name="connsiteX95" fmla="*/ 323563 w 368308"/>
                <a:gd name="connsiteY95" fmla="*/ 400817 h 688917"/>
                <a:gd name="connsiteX96" fmla="*/ 323563 w 368308"/>
                <a:gd name="connsiteY96" fmla="*/ 398173 h 688917"/>
                <a:gd name="connsiteX97" fmla="*/ 326213 w 368308"/>
                <a:gd name="connsiteY97" fmla="*/ 398173 h 688917"/>
                <a:gd name="connsiteX98" fmla="*/ 326213 w 368308"/>
                <a:gd name="connsiteY98" fmla="*/ 392870 h 688917"/>
                <a:gd name="connsiteX99" fmla="*/ 328862 w 368308"/>
                <a:gd name="connsiteY99" fmla="*/ 390218 h 688917"/>
                <a:gd name="connsiteX100" fmla="*/ 275869 w 368308"/>
                <a:gd name="connsiteY100" fmla="*/ 390218 h 688917"/>
                <a:gd name="connsiteX101" fmla="*/ 275869 w 368308"/>
                <a:gd name="connsiteY101" fmla="*/ 374324 h 688917"/>
                <a:gd name="connsiteX102" fmla="*/ 273219 w 368308"/>
                <a:gd name="connsiteY102" fmla="*/ 374324 h 688917"/>
                <a:gd name="connsiteX103" fmla="*/ 273219 w 368308"/>
                <a:gd name="connsiteY103" fmla="*/ 371672 h 688917"/>
                <a:gd name="connsiteX104" fmla="*/ 270569 w 368308"/>
                <a:gd name="connsiteY104" fmla="*/ 371672 h 688917"/>
                <a:gd name="connsiteX105" fmla="*/ 270569 w 368308"/>
                <a:gd name="connsiteY105" fmla="*/ 369020 h 688917"/>
                <a:gd name="connsiteX106" fmla="*/ 267919 w 368308"/>
                <a:gd name="connsiteY106" fmla="*/ 369020 h 688917"/>
                <a:gd name="connsiteX107" fmla="*/ 267919 w 368308"/>
                <a:gd name="connsiteY107" fmla="*/ 366377 h 688917"/>
                <a:gd name="connsiteX108" fmla="*/ 265270 w 368308"/>
                <a:gd name="connsiteY108" fmla="*/ 366377 h 688917"/>
                <a:gd name="connsiteX109" fmla="*/ 265270 w 368308"/>
                <a:gd name="connsiteY109" fmla="*/ 363725 h 688917"/>
                <a:gd name="connsiteX110" fmla="*/ 259971 w 368308"/>
                <a:gd name="connsiteY110" fmla="*/ 363725 h 688917"/>
                <a:gd name="connsiteX111" fmla="*/ 259971 w 368308"/>
                <a:gd name="connsiteY111" fmla="*/ 361073 h 688917"/>
                <a:gd name="connsiteX112" fmla="*/ 257320 w 368308"/>
                <a:gd name="connsiteY112" fmla="*/ 361073 h 688917"/>
                <a:gd name="connsiteX113" fmla="*/ 257320 w 368308"/>
                <a:gd name="connsiteY113" fmla="*/ 361073 h 688917"/>
                <a:gd name="connsiteX114" fmla="*/ 254671 w 368308"/>
                <a:gd name="connsiteY114" fmla="*/ 358422 h 688917"/>
                <a:gd name="connsiteX115" fmla="*/ 254671 w 368308"/>
                <a:gd name="connsiteY115" fmla="*/ 358422 h 688917"/>
                <a:gd name="connsiteX116" fmla="*/ 252021 w 368308"/>
                <a:gd name="connsiteY116" fmla="*/ 355770 h 688917"/>
                <a:gd name="connsiteX117" fmla="*/ 249372 w 368308"/>
                <a:gd name="connsiteY117" fmla="*/ 345171 h 688917"/>
                <a:gd name="connsiteX118" fmla="*/ 244072 w 368308"/>
                <a:gd name="connsiteY118" fmla="*/ 339876 h 688917"/>
                <a:gd name="connsiteX119" fmla="*/ 238773 w 368308"/>
                <a:gd name="connsiteY119" fmla="*/ 331929 h 688917"/>
                <a:gd name="connsiteX120" fmla="*/ 241422 w 368308"/>
                <a:gd name="connsiteY120" fmla="*/ 323974 h 688917"/>
                <a:gd name="connsiteX121" fmla="*/ 236123 w 368308"/>
                <a:gd name="connsiteY121" fmla="*/ 321330 h 688917"/>
                <a:gd name="connsiteX122" fmla="*/ 236123 w 368308"/>
                <a:gd name="connsiteY122" fmla="*/ 321330 h 688917"/>
                <a:gd name="connsiteX123" fmla="*/ 233474 w 368308"/>
                <a:gd name="connsiteY123" fmla="*/ 321330 h 688917"/>
                <a:gd name="connsiteX124" fmla="*/ 222874 w 368308"/>
                <a:gd name="connsiteY124" fmla="*/ 326625 h 688917"/>
                <a:gd name="connsiteX125" fmla="*/ 217575 w 368308"/>
                <a:gd name="connsiteY125" fmla="*/ 326625 h 688917"/>
                <a:gd name="connsiteX126" fmla="*/ 214926 w 368308"/>
                <a:gd name="connsiteY126" fmla="*/ 326625 h 688917"/>
                <a:gd name="connsiteX127" fmla="*/ 212275 w 368308"/>
                <a:gd name="connsiteY127" fmla="*/ 326625 h 688917"/>
                <a:gd name="connsiteX128" fmla="*/ 212275 w 368308"/>
                <a:gd name="connsiteY128" fmla="*/ 326625 h 688917"/>
                <a:gd name="connsiteX129" fmla="*/ 212275 w 368308"/>
                <a:gd name="connsiteY129" fmla="*/ 326625 h 688917"/>
                <a:gd name="connsiteX130" fmla="*/ 212275 w 368308"/>
                <a:gd name="connsiteY130" fmla="*/ 326625 h 688917"/>
                <a:gd name="connsiteX131" fmla="*/ 212275 w 368308"/>
                <a:gd name="connsiteY131" fmla="*/ 326625 h 688917"/>
                <a:gd name="connsiteX132" fmla="*/ 209626 w 368308"/>
                <a:gd name="connsiteY132" fmla="*/ 326625 h 688917"/>
                <a:gd name="connsiteX133" fmla="*/ 209626 w 368308"/>
                <a:gd name="connsiteY133" fmla="*/ 331929 h 688917"/>
                <a:gd name="connsiteX134" fmla="*/ 209626 w 368308"/>
                <a:gd name="connsiteY134" fmla="*/ 326625 h 688917"/>
                <a:gd name="connsiteX135" fmla="*/ 212275 w 368308"/>
                <a:gd name="connsiteY135" fmla="*/ 323974 h 688917"/>
                <a:gd name="connsiteX136" fmla="*/ 214926 w 368308"/>
                <a:gd name="connsiteY136" fmla="*/ 323974 h 688917"/>
                <a:gd name="connsiteX137" fmla="*/ 214926 w 368308"/>
                <a:gd name="connsiteY137" fmla="*/ 321330 h 688917"/>
                <a:gd name="connsiteX138" fmla="*/ 214926 w 368308"/>
                <a:gd name="connsiteY138" fmla="*/ 318679 h 688917"/>
                <a:gd name="connsiteX139" fmla="*/ 209626 w 368308"/>
                <a:gd name="connsiteY139" fmla="*/ 318679 h 688917"/>
                <a:gd name="connsiteX140" fmla="*/ 212275 w 368308"/>
                <a:gd name="connsiteY140" fmla="*/ 321330 h 688917"/>
                <a:gd name="connsiteX141" fmla="*/ 212275 w 368308"/>
                <a:gd name="connsiteY141" fmla="*/ 321330 h 688917"/>
                <a:gd name="connsiteX142" fmla="*/ 212275 w 368308"/>
                <a:gd name="connsiteY142" fmla="*/ 323974 h 688917"/>
                <a:gd name="connsiteX143" fmla="*/ 212275 w 368308"/>
                <a:gd name="connsiteY143" fmla="*/ 321330 h 688917"/>
                <a:gd name="connsiteX144" fmla="*/ 209626 w 368308"/>
                <a:gd name="connsiteY144" fmla="*/ 321330 h 688917"/>
                <a:gd name="connsiteX145" fmla="*/ 209626 w 368308"/>
                <a:gd name="connsiteY145" fmla="*/ 321330 h 688917"/>
                <a:gd name="connsiteX146" fmla="*/ 206976 w 368308"/>
                <a:gd name="connsiteY146" fmla="*/ 321330 h 688917"/>
                <a:gd name="connsiteX147" fmla="*/ 209626 w 368308"/>
                <a:gd name="connsiteY147" fmla="*/ 318679 h 688917"/>
                <a:gd name="connsiteX148" fmla="*/ 206976 w 368308"/>
                <a:gd name="connsiteY148" fmla="*/ 321330 h 688917"/>
                <a:gd name="connsiteX149" fmla="*/ 206976 w 368308"/>
                <a:gd name="connsiteY149" fmla="*/ 323974 h 688917"/>
                <a:gd name="connsiteX150" fmla="*/ 209626 w 368308"/>
                <a:gd name="connsiteY150" fmla="*/ 323974 h 688917"/>
                <a:gd name="connsiteX151" fmla="*/ 209626 w 368308"/>
                <a:gd name="connsiteY151" fmla="*/ 326625 h 688917"/>
                <a:gd name="connsiteX152" fmla="*/ 209626 w 368308"/>
                <a:gd name="connsiteY152" fmla="*/ 323974 h 688917"/>
                <a:gd name="connsiteX153" fmla="*/ 206976 w 368308"/>
                <a:gd name="connsiteY153" fmla="*/ 326625 h 688917"/>
                <a:gd name="connsiteX154" fmla="*/ 206976 w 368308"/>
                <a:gd name="connsiteY154" fmla="*/ 323974 h 688917"/>
                <a:gd name="connsiteX155" fmla="*/ 206976 w 368308"/>
                <a:gd name="connsiteY155" fmla="*/ 326625 h 688917"/>
                <a:gd name="connsiteX156" fmla="*/ 206976 w 368308"/>
                <a:gd name="connsiteY156" fmla="*/ 323974 h 688917"/>
                <a:gd name="connsiteX157" fmla="*/ 204327 w 368308"/>
                <a:gd name="connsiteY157" fmla="*/ 326625 h 688917"/>
                <a:gd name="connsiteX158" fmla="*/ 209626 w 368308"/>
                <a:gd name="connsiteY158" fmla="*/ 329277 h 688917"/>
                <a:gd name="connsiteX159" fmla="*/ 209626 w 368308"/>
                <a:gd name="connsiteY159" fmla="*/ 329277 h 688917"/>
                <a:gd name="connsiteX160" fmla="*/ 204327 w 368308"/>
                <a:gd name="connsiteY160" fmla="*/ 329277 h 688917"/>
                <a:gd name="connsiteX161" fmla="*/ 209626 w 368308"/>
                <a:gd name="connsiteY161" fmla="*/ 331929 h 688917"/>
                <a:gd name="connsiteX162" fmla="*/ 196377 w 368308"/>
                <a:gd name="connsiteY162" fmla="*/ 326625 h 688917"/>
                <a:gd name="connsiteX163" fmla="*/ 196377 w 368308"/>
                <a:gd name="connsiteY163" fmla="*/ 329277 h 688917"/>
                <a:gd name="connsiteX164" fmla="*/ 199027 w 368308"/>
                <a:gd name="connsiteY164" fmla="*/ 331929 h 688917"/>
                <a:gd name="connsiteX165" fmla="*/ 196377 w 368308"/>
                <a:gd name="connsiteY165" fmla="*/ 329277 h 688917"/>
                <a:gd name="connsiteX166" fmla="*/ 196377 w 368308"/>
                <a:gd name="connsiteY166" fmla="*/ 329277 h 688917"/>
                <a:gd name="connsiteX167" fmla="*/ 193728 w 368308"/>
                <a:gd name="connsiteY167" fmla="*/ 326625 h 688917"/>
                <a:gd name="connsiteX168" fmla="*/ 193728 w 368308"/>
                <a:gd name="connsiteY168" fmla="*/ 326625 h 688917"/>
                <a:gd name="connsiteX169" fmla="*/ 193728 w 368308"/>
                <a:gd name="connsiteY169" fmla="*/ 326625 h 688917"/>
                <a:gd name="connsiteX170" fmla="*/ 193728 w 368308"/>
                <a:gd name="connsiteY170" fmla="*/ 326625 h 688917"/>
                <a:gd name="connsiteX171" fmla="*/ 191078 w 368308"/>
                <a:gd name="connsiteY171" fmla="*/ 323974 h 688917"/>
                <a:gd name="connsiteX172" fmla="*/ 193728 w 368308"/>
                <a:gd name="connsiteY172" fmla="*/ 326625 h 688917"/>
                <a:gd name="connsiteX173" fmla="*/ 191078 w 368308"/>
                <a:gd name="connsiteY173" fmla="*/ 323974 h 688917"/>
                <a:gd name="connsiteX174" fmla="*/ 191078 w 368308"/>
                <a:gd name="connsiteY174" fmla="*/ 323974 h 688917"/>
                <a:gd name="connsiteX175" fmla="*/ 191078 w 368308"/>
                <a:gd name="connsiteY175" fmla="*/ 329277 h 688917"/>
                <a:gd name="connsiteX176" fmla="*/ 188429 w 368308"/>
                <a:gd name="connsiteY176" fmla="*/ 329277 h 688917"/>
                <a:gd name="connsiteX177" fmla="*/ 188429 w 368308"/>
                <a:gd name="connsiteY177" fmla="*/ 323974 h 688917"/>
                <a:gd name="connsiteX178" fmla="*/ 185779 w 368308"/>
                <a:gd name="connsiteY178" fmla="*/ 323974 h 688917"/>
                <a:gd name="connsiteX179" fmla="*/ 191078 w 368308"/>
                <a:gd name="connsiteY179" fmla="*/ 323974 h 688917"/>
                <a:gd name="connsiteX180" fmla="*/ 188429 w 368308"/>
                <a:gd name="connsiteY180" fmla="*/ 321330 h 688917"/>
                <a:gd name="connsiteX181" fmla="*/ 191078 w 368308"/>
                <a:gd name="connsiteY181" fmla="*/ 321330 h 688917"/>
                <a:gd name="connsiteX182" fmla="*/ 188429 w 368308"/>
                <a:gd name="connsiteY182" fmla="*/ 318679 h 688917"/>
                <a:gd name="connsiteX183" fmla="*/ 191078 w 368308"/>
                <a:gd name="connsiteY183" fmla="*/ 313375 h 688917"/>
                <a:gd name="connsiteX184" fmla="*/ 188429 w 368308"/>
                <a:gd name="connsiteY184" fmla="*/ 313375 h 688917"/>
                <a:gd name="connsiteX185" fmla="*/ 191078 w 368308"/>
                <a:gd name="connsiteY185" fmla="*/ 310731 h 688917"/>
                <a:gd name="connsiteX186" fmla="*/ 188429 w 368308"/>
                <a:gd name="connsiteY186" fmla="*/ 313375 h 688917"/>
                <a:gd name="connsiteX187" fmla="*/ 188429 w 368308"/>
                <a:gd name="connsiteY187" fmla="*/ 313375 h 688917"/>
                <a:gd name="connsiteX188" fmla="*/ 188429 w 368308"/>
                <a:gd name="connsiteY188" fmla="*/ 313375 h 688917"/>
                <a:gd name="connsiteX189" fmla="*/ 188429 w 368308"/>
                <a:gd name="connsiteY189" fmla="*/ 310731 h 688917"/>
                <a:gd name="connsiteX190" fmla="*/ 188429 w 368308"/>
                <a:gd name="connsiteY190" fmla="*/ 310731 h 688917"/>
                <a:gd name="connsiteX191" fmla="*/ 188429 w 368308"/>
                <a:gd name="connsiteY191" fmla="*/ 308080 h 688917"/>
                <a:gd name="connsiteX192" fmla="*/ 185779 w 368308"/>
                <a:gd name="connsiteY192" fmla="*/ 305428 h 688917"/>
                <a:gd name="connsiteX193" fmla="*/ 175180 w 368308"/>
                <a:gd name="connsiteY193" fmla="*/ 167644 h 688917"/>
                <a:gd name="connsiteX194" fmla="*/ 167231 w 368308"/>
                <a:gd name="connsiteY194" fmla="*/ 172948 h 688917"/>
                <a:gd name="connsiteX195" fmla="*/ 161932 w 368308"/>
                <a:gd name="connsiteY195" fmla="*/ 175591 h 688917"/>
                <a:gd name="connsiteX196" fmla="*/ 151332 w 368308"/>
                <a:gd name="connsiteY196" fmla="*/ 175591 h 688917"/>
                <a:gd name="connsiteX197" fmla="*/ 148683 w 368308"/>
                <a:gd name="connsiteY197" fmla="*/ 175591 h 688917"/>
                <a:gd name="connsiteX198" fmla="*/ 135434 w 368308"/>
                <a:gd name="connsiteY198" fmla="*/ 178243 h 688917"/>
                <a:gd name="connsiteX199" fmla="*/ 130135 w 368308"/>
                <a:gd name="connsiteY199" fmla="*/ 188842 h 688917"/>
                <a:gd name="connsiteX200" fmla="*/ 130135 w 368308"/>
                <a:gd name="connsiteY200" fmla="*/ 191494 h 688917"/>
                <a:gd name="connsiteX201" fmla="*/ 130135 w 368308"/>
                <a:gd name="connsiteY201" fmla="*/ 194145 h 688917"/>
                <a:gd name="connsiteX202" fmla="*/ 132785 w 368308"/>
                <a:gd name="connsiteY202" fmla="*/ 194145 h 688917"/>
                <a:gd name="connsiteX203" fmla="*/ 132785 w 368308"/>
                <a:gd name="connsiteY203" fmla="*/ 196789 h 688917"/>
                <a:gd name="connsiteX204" fmla="*/ 132785 w 368308"/>
                <a:gd name="connsiteY204" fmla="*/ 196789 h 688917"/>
                <a:gd name="connsiteX205" fmla="*/ 130135 w 368308"/>
                <a:gd name="connsiteY205" fmla="*/ 204744 h 688917"/>
                <a:gd name="connsiteX206" fmla="*/ 130135 w 368308"/>
                <a:gd name="connsiteY206" fmla="*/ 204744 h 688917"/>
                <a:gd name="connsiteX207" fmla="*/ 130135 w 368308"/>
                <a:gd name="connsiteY207" fmla="*/ 210039 h 688917"/>
                <a:gd name="connsiteX208" fmla="*/ 124835 w 368308"/>
                <a:gd name="connsiteY208" fmla="*/ 212691 h 688917"/>
                <a:gd name="connsiteX209" fmla="*/ 124835 w 368308"/>
                <a:gd name="connsiteY209" fmla="*/ 215343 h 688917"/>
                <a:gd name="connsiteX210" fmla="*/ 122186 w 368308"/>
                <a:gd name="connsiteY210" fmla="*/ 212691 h 688917"/>
                <a:gd name="connsiteX211" fmla="*/ 122186 w 368308"/>
                <a:gd name="connsiteY211" fmla="*/ 210039 h 688917"/>
                <a:gd name="connsiteX212" fmla="*/ 119536 w 368308"/>
                <a:gd name="connsiteY212" fmla="*/ 212691 h 688917"/>
                <a:gd name="connsiteX213" fmla="*/ 116887 w 368308"/>
                <a:gd name="connsiteY213" fmla="*/ 212691 h 688917"/>
                <a:gd name="connsiteX214" fmla="*/ 114237 w 368308"/>
                <a:gd name="connsiteY214" fmla="*/ 215343 h 688917"/>
                <a:gd name="connsiteX215" fmla="*/ 108937 w 368308"/>
                <a:gd name="connsiteY215" fmla="*/ 215343 h 688917"/>
                <a:gd name="connsiteX216" fmla="*/ 106288 w 368308"/>
                <a:gd name="connsiteY216" fmla="*/ 215343 h 688917"/>
                <a:gd name="connsiteX217" fmla="*/ 106288 w 368308"/>
                <a:gd name="connsiteY217" fmla="*/ 217986 h 688917"/>
                <a:gd name="connsiteX218" fmla="*/ 103638 w 368308"/>
                <a:gd name="connsiteY218" fmla="*/ 217986 h 688917"/>
                <a:gd name="connsiteX219" fmla="*/ 98339 w 368308"/>
                <a:gd name="connsiteY219" fmla="*/ 225942 h 688917"/>
                <a:gd name="connsiteX220" fmla="*/ 98339 w 368308"/>
                <a:gd name="connsiteY220" fmla="*/ 225942 h 688917"/>
                <a:gd name="connsiteX221" fmla="*/ 95689 w 368308"/>
                <a:gd name="connsiteY221" fmla="*/ 231237 h 688917"/>
                <a:gd name="connsiteX222" fmla="*/ 100989 w 368308"/>
                <a:gd name="connsiteY222" fmla="*/ 228585 h 688917"/>
                <a:gd name="connsiteX223" fmla="*/ 106288 w 368308"/>
                <a:gd name="connsiteY223" fmla="*/ 228585 h 688917"/>
                <a:gd name="connsiteX224" fmla="*/ 111587 w 368308"/>
                <a:gd name="connsiteY224" fmla="*/ 228585 h 688917"/>
                <a:gd name="connsiteX225" fmla="*/ 114237 w 368308"/>
                <a:gd name="connsiteY225" fmla="*/ 228585 h 688917"/>
                <a:gd name="connsiteX226" fmla="*/ 122186 w 368308"/>
                <a:gd name="connsiteY226" fmla="*/ 223290 h 688917"/>
                <a:gd name="connsiteX227" fmla="*/ 124835 w 368308"/>
                <a:gd name="connsiteY227" fmla="*/ 220638 h 688917"/>
                <a:gd name="connsiteX228" fmla="*/ 124835 w 368308"/>
                <a:gd name="connsiteY228" fmla="*/ 220638 h 688917"/>
                <a:gd name="connsiteX229" fmla="*/ 127486 w 368308"/>
                <a:gd name="connsiteY229" fmla="*/ 217986 h 688917"/>
                <a:gd name="connsiteX230" fmla="*/ 132785 w 368308"/>
                <a:gd name="connsiteY230" fmla="*/ 220638 h 688917"/>
                <a:gd name="connsiteX231" fmla="*/ 132785 w 368308"/>
                <a:gd name="connsiteY231" fmla="*/ 217986 h 688917"/>
                <a:gd name="connsiteX232" fmla="*/ 135434 w 368308"/>
                <a:gd name="connsiteY232" fmla="*/ 217986 h 688917"/>
                <a:gd name="connsiteX233" fmla="*/ 140734 w 368308"/>
                <a:gd name="connsiteY233" fmla="*/ 212691 h 688917"/>
                <a:gd name="connsiteX234" fmla="*/ 148683 w 368308"/>
                <a:gd name="connsiteY234" fmla="*/ 212691 h 688917"/>
                <a:gd name="connsiteX235" fmla="*/ 156632 w 368308"/>
                <a:gd name="connsiteY235" fmla="*/ 207388 h 688917"/>
                <a:gd name="connsiteX236" fmla="*/ 156632 w 368308"/>
                <a:gd name="connsiteY236" fmla="*/ 210039 h 688917"/>
                <a:gd name="connsiteX237" fmla="*/ 159282 w 368308"/>
                <a:gd name="connsiteY237" fmla="*/ 207388 h 688917"/>
                <a:gd name="connsiteX238" fmla="*/ 161932 w 368308"/>
                <a:gd name="connsiteY238" fmla="*/ 207388 h 688917"/>
                <a:gd name="connsiteX239" fmla="*/ 164581 w 368308"/>
                <a:gd name="connsiteY239" fmla="*/ 204744 h 688917"/>
                <a:gd name="connsiteX240" fmla="*/ 161932 w 368308"/>
                <a:gd name="connsiteY240" fmla="*/ 202092 h 688917"/>
                <a:gd name="connsiteX241" fmla="*/ 164581 w 368308"/>
                <a:gd name="connsiteY241" fmla="*/ 199441 h 688917"/>
                <a:gd name="connsiteX242" fmla="*/ 175180 w 368308"/>
                <a:gd name="connsiteY242" fmla="*/ 188842 h 688917"/>
                <a:gd name="connsiteX243" fmla="*/ 175180 w 368308"/>
                <a:gd name="connsiteY243" fmla="*/ 183547 h 688917"/>
                <a:gd name="connsiteX244" fmla="*/ 177830 w 368308"/>
                <a:gd name="connsiteY244" fmla="*/ 183547 h 688917"/>
                <a:gd name="connsiteX245" fmla="*/ 180479 w 368308"/>
                <a:gd name="connsiteY245" fmla="*/ 180895 h 688917"/>
                <a:gd name="connsiteX246" fmla="*/ 183129 w 368308"/>
                <a:gd name="connsiteY246" fmla="*/ 175591 h 688917"/>
                <a:gd name="connsiteX247" fmla="*/ 180479 w 368308"/>
                <a:gd name="connsiteY247" fmla="*/ 172948 h 688917"/>
                <a:gd name="connsiteX248" fmla="*/ 175180 w 368308"/>
                <a:gd name="connsiteY248" fmla="*/ 167644 h 688917"/>
                <a:gd name="connsiteX249" fmla="*/ 146033 w 368308"/>
                <a:gd name="connsiteY249" fmla="*/ 716 h 688917"/>
                <a:gd name="connsiteX250" fmla="*/ 143384 w 368308"/>
                <a:gd name="connsiteY250" fmla="*/ 6012 h 688917"/>
                <a:gd name="connsiteX251" fmla="*/ 143384 w 368308"/>
                <a:gd name="connsiteY251" fmla="*/ 6012 h 688917"/>
                <a:gd name="connsiteX252" fmla="*/ 140734 w 368308"/>
                <a:gd name="connsiteY252" fmla="*/ 6012 h 688917"/>
                <a:gd name="connsiteX253" fmla="*/ 140734 w 368308"/>
                <a:gd name="connsiteY253" fmla="*/ 6012 h 688917"/>
                <a:gd name="connsiteX254" fmla="*/ 132785 w 368308"/>
                <a:gd name="connsiteY254" fmla="*/ 13959 h 688917"/>
                <a:gd name="connsiteX255" fmla="*/ 130135 w 368308"/>
                <a:gd name="connsiteY255" fmla="*/ 13959 h 688917"/>
                <a:gd name="connsiteX256" fmla="*/ 127486 w 368308"/>
                <a:gd name="connsiteY256" fmla="*/ 16610 h 688917"/>
                <a:gd name="connsiteX257" fmla="*/ 124835 w 368308"/>
                <a:gd name="connsiteY257" fmla="*/ 16610 h 688917"/>
                <a:gd name="connsiteX258" fmla="*/ 124835 w 368308"/>
                <a:gd name="connsiteY258" fmla="*/ 21914 h 688917"/>
                <a:gd name="connsiteX259" fmla="*/ 124835 w 368308"/>
                <a:gd name="connsiteY259" fmla="*/ 24566 h 688917"/>
                <a:gd name="connsiteX260" fmla="*/ 124835 w 368308"/>
                <a:gd name="connsiteY260" fmla="*/ 27209 h 688917"/>
                <a:gd name="connsiteX261" fmla="*/ 119536 w 368308"/>
                <a:gd name="connsiteY261" fmla="*/ 27209 h 688917"/>
                <a:gd name="connsiteX262" fmla="*/ 122186 w 368308"/>
                <a:gd name="connsiteY262" fmla="*/ 29861 h 688917"/>
                <a:gd name="connsiteX263" fmla="*/ 116887 w 368308"/>
                <a:gd name="connsiteY263" fmla="*/ 35164 h 688917"/>
                <a:gd name="connsiteX264" fmla="*/ 114237 w 368308"/>
                <a:gd name="connsiteY264" fmla="*/ 35164 h 688917"/>
                <a:gd name="connsiteX265" fmla="*/ 114237 w 368308"/>
                <a:gd name="connsiteY265" fmla="*/ 37808 h 688917"/>
                <a:gd name="connsiteX266" fmla="*/ 111587 w 368308"/>
                <a:gd name="connsiteY266" fmla="*/ 40460 h 688917"/>
                <a:gd name="connsiteX267" fmla="*/ 114237 w 368308"/>
                <a:gd name="connsiteY267" fmla="*/ 40460 h 688917"/>
                <a:gd name="connsiteX268" fmla="*/ 111587 w 368308"/>
                <a:gd name="connsiteY268" fmla="*/ 48407 h 688917"/>
                <a:gd name="connsiteX269" fmla="*/ 108937 w 368308"/>
                <a:gd name="connsiteY269" fmla="*/ 53710 h 688917"/>
                <a:gd name="connsiteX270" fmla="*/ 106288 w 368308"/>
                <a:gd name="connsiteY270" fmla="*/ 56362 h 688917"/>
                <a:gd name="connsiteX271" fmla="*/ 100989 w 368308"/>
                <a:gd name="connsiteY271" fmla="*/ 69604 h 688917"/>
                <a:gd name="connsiteX272" fmla="*/ 98339 w 368308"/>
                <a:gd name="connsiteY272" fmla="*/ 72256 h 688917"/>
                <a:gd name="connsiteX273" fmla="*/ 95689 w 368308"/>
                <a:gd name="connsiteY273" fmla="*/ 72256 h 688917"/>
                <a:gd name="connsiteX274" fmla="*/ 95689 w 368308"/>
                <a:gd name="connsiteY274" fmla="*/ 77559 h 688917"/>
                <a:gd name="connsiteX275" fmla="*/ 98339 w 368308"/>
                <a:gd name="connsiteY275" fmla="*/ 80203 h 688917"/>
                <a:gd name="connsiteX276" fmla="*/ 100989 w 368308"/>
                <a:gd name="connsiteY276" fmla="*/ 77559 h 688917"/>
                <a:gd name="connsiteX277" fmla="*/ 103638 w 368308"/>
                <a:gd name="connsiteY277" fmla="*/ 80203 h 688917"/>
                <a:gd name="connsiteX278" fmla="*/ 108937 w 368308"/>
                <a:gd name="connsiteY278" fmla="*/ 74908 h 688917"/>
                <a:gd name="connsiteX279" fmla="*/ 108937 w 368308"/>
                <a:gd name="connsiteY279" fmla="*/ 69604 h 688917"/>
                <a:gd name="connsiteX280" fmla="*/ 111587 w 368308"/>
                <a:gd name="connsiteY280" fmla="*/ 66961 h 688917"/>
                <a:gd name="connsiteX281" fmla="*/ 114237 w 368308"/>
                <a:gd name="connsiteY281" fmla="*/ 61657 h 688917"/>
                <a:gd name="connsiteX282" fmla="*/ 119536 w 368308"/>
                <a:gd name="connsiteY282" fmla="*/ 56362 h 688917"/>
                <a:gd name="connsiteX283" fmla="*/ 127486 w 368308"/>
                <a:gd name="connsiteY283" fmla="*/ 45763 h 688917"/>
                <a:gd name="connsiteX284" fmla="*/ 161932 w 368308"/>
                <a:gd name="connsiteY284" fmla="*/ 13959 h 688917"/>
                <a:gd name="connsiteX285" fmla="*/ 167231 w 368308"/>
                <a:gd name="connsiteY285" fmla="*/ 8663 h 688917"/>
                <a:gd name="connsiteX286" fmla="*/ 169880 w 368308"/>
                <a:gd name="connsiteY286" fmla="*/ 6012 h 688917"/>
                <a:gd name="connsiteX287" fmla="*/ 169880 w 368308"/>
                <a:gd name="connsiteY287" fmla="*/ 6012 h 688917"/>
                <a:gd name="connsiteX288" fmla="*/ 167231 w 368308"/>
                <a:gd name="connsiteY288" fmla="*/ 6012 h 688917"/>
                <a:gd name="connsiteX289" fmla="*/ 164581 w 368308"/>
                <a:gd name="connsiteY289" fmla="*/ 6012 h 688917"/>
                <a:gd name="connsiteX290" fmla="*/ 156632 w 368308"/>
                <a:gd name="connsiteY290" fmla="*/ 8663 h 688917"/>
                <a:gd name="connsiteX291" fmla="*/ 153982 w 368308"/>
                <a:gd name="connsiteY291" fmla="*/ 6012 h 688917"/>
                <a:gd name="connsiteX292" fmla="*/ 153982 w 368308"/>
                <a:gd name="connsiteY292" fmla="*/ 3360 h 688917"/>
                <a:gd name="connsiteX293" fmla="*/ 151332 w 368308"/>
                <a:gd name="connsiteY293" fmla="*/ 3360 h 688917"/>
                <a:gd name="connsiteX294" fmla="*/ 146033 w 368308"/>
                <a:gd name="connsiteY294" fmla="*/ 716 h 68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368308" h="688917">
                  <a:moveTo>
                    <a:pt x="199027" y="310731"/>
                  </a:moveTo>
                  <a:lnTo>
                    <a:pt x="193728" y="310731"/>
                  </a:lnTo>
                  <a:lnTo>
                    <a:pt x="193728" y="316027"/>
                  </a:lnTo>
                  <a:lnTo>
                    <a:pt x="199027" y="316027"/>
                  </a:lnTo>
                  <a:lnTo>
                    <a:pt x="196377" y="321330"/>
                  </a:lnTo>
                  <a:lnTo>
                    <a:pt x="196377" y="321330"/>
                  </a:lnTo>
                  <a:lnTo>
                    <a:pt x="196377" y="316027"/>
                  </a:lnTo>
                  <a:lnTo>
                    <a:pt x="193728" y="316027"/>
                  </a:lnTo>
                  <a:lnTo>
                    <a:pt x="191078" y="318679"/>
                  </a:lnTo>
                  <a:lnTo>
                    <a:pt x="191078" y="318679"/>
                  </a:lnTo>
                  <a:lnTo>
                    <a:pt x="193728" y="313375"/>
                  </a:lnTo>
                  <a:lnTo>
                    <a:pt x="191078" y="313375"/>
                  </a:lnTo>
                  <a:lnTo>
                    <a:pt x="191078" y="316027"/>
                  </a:lnTo>
                  <a:lnTo>
                    <a:pt x="191078" y="316027"/>
                  </a:lnTo>
                  <a:lnTo>
                    <a:pt x="191078" y="318679"/>
                  </a:lnTo>
                  <a:lnTo>
                    <a:pt x="191078" y="321330"/>
                  </a:lnTo>
                  <a:lnTo>
                    <a:pt x="193728" y="326625"/>
                  </a:lnTo>
                  <a:lnTo>
                    <a:pt x="204327" y="329277"/>
                  </a:lnTo>
                  <a:lnTo>
                    <a:pt x="204327" y="323974"/>
                  </a:lnTo>
                  <a:lnTo>
                    <a:pt x="204327" y="323974"/>
                  </a:lnTo>
                  <a:lnTo>
                    <a:pt x="204327" y="326625"/>
                  </a:lnTo>
                  <a:lnTo>
                    <a:pt x="204327" y="323974"/>
                  </a:lnTo>
                  <a:lnTo>
                    <a:pt x="199027" y="323974"/>
                  </a:lnTo>
                  <a:lnTo>
                    <a:pt x="199027" y="321330"/>
                  </a:lnTo>
                  <a:lnTo>
                    <a:pt x="206976" y="321330"/>
                  </a:lnTo>
                  <a:lnTo>
                    <a:pt x="201677" y="318679"/>
                  </a:lnTo>
                  <a:lnTo>
                    <a:pt x="199027" y="318679"/>
                  </a:lnTo>
                  <a:lnTo>
                    <a:pt x="201677" y="313375"/>
                  </a:lnTo>
                  <a:lnTo>
                    <a:pt x="196377" y="313375"/>
                  </a:lnTo>
                  <a:lnTo>
                    <a:pt x="199027" y="310731"/>
                  </a:lnTo>
                  <a:close/>
                  <a:moveTo>
                    <a:pt x="185779" y="305428"/>
                  </a:moveTo>
                  <a:lnTo>
                    <a:pt x="183129" y="308080"/>
                  </a:lnTo>
                  <a:lnTo>
                    <a:pt x="167231" y="313375"/>
                  </a:lnTo>
                  <a:lnTo>
                    <a:pt x="164581" y="318679"/>
                  </a:lnTo>
                  <a:lnTo>
                    <a:pt x="161932" y="318679"/>
                  </a:lnTo>
                  <a:lnTo>
                    <a:pt x="159282" y="318679"/>
                  </a:lnTo>
                  <a:lnTo>
                    <a:pt x="153982" y="318679"/>
                  </a:lnTo>
                  <a:lnTo>
                    <a:pt x="153982" y="318679"/>
                  </a:lnTo>
                  <a:lnTo>
                    <a:pt x="151332" y="318679"/>
                  </a:lnTo>
                  <a:lnTo>
                    <a:pt x="148683" y="326625"/>
                  </a:lnTo>
                  <a:lnTo>
                    <a:pt x="148683" y="329277"/>
                  </a:lnTo>
                  <a:lnTo>
                    <a:pt x="148683" y="329277"/>
                  </a:lnTo>
                  <a:lnTo>
                    <a:pt x="146033" y="329277"/>
                  </a:lnTo>
                  <a:lnTo>
                    <a:pt x="148683" y="334572"/>
                  </a:lnTo>
                  <a:lnTo>
                    <a:pt x="151332" y="337224"/>
                  </a:lnTo>
                  <a:lnTo>
                    <a:pt x="151332" y="337224"/>
                  </a:lnTo>
                  <a:lnTo>
                    <a:pt x="153982" y="339876"/>
                  </a:lnTo>
                  <a:lnTo>
                    <a:pt x="156632" y="339876"/>
                  </a:lnTo>
                  <a:lnTo>
                    <a:pt x="156632" y="353126"/>
                  </a:lnTo>
                  <a:lnTo>
                    <a:pt x="153982" y="355770"/>
                  </a:lnTo>
                  <a:lnTo>
                    <a:pt x="156632" y="355770"/>
                  </a:lnTo>
                  <a:lnTo>
                    <a:pt x="156632" y="355770"/>
                  </a:lnTo>
                  <a:lnTo>
                    <a:pt x="153982" y="355770"/>
                  </a:lnTo>
                  <a:lnTo>
                    <a:pt x="156632" y="355770"/>
                  </a:lnTo>
                  <a:lnTo>
                    <a:pt x="153982" y="361073"/>
                  </a:lnTo>
                  <a:lnTo>
                    <a:pt x="138084" y="395521"/>
                  </a:lnTo>
                  <a:lnTo>
                    <a:pt x="138084" y="395521"/>
                  </a:lnTo>
                  <a:lnTo>
                    <a:pt x="138084" y="395521"/>
                  </a:lnTo>
                  <a:lnTo>
                    <a:pt x="124835" y="414067"/>
                  </a:lnTo>
                  <a:lnTo>
                    <a:pt x="114237" y="422014"/>
                  </a:lnTo>
                  <a:lnTo>
                    <a:pt x="106288" y="422014"/>
                  </a:lnTo>
                  <a:lnTo>
                    <a:pt x="95689" y="419371"/>
                  </a:lnTo>
                  <a:lnTo>
                    <a:pt x="79790" y="422014"/>
                  </a:lnTo>
                  <a:lnTo>
                    <a:pt x="77141" y="422014"/>
                  </a:lnTo>
                  <a:lnTo>
                    <a:pt x="74491" y="419371"/>
                  </a:lnTo>
                  <a:lnTo>
                    <a:pt x="58593" y="419371"/>
                  </a:lnTo>
                  <a:lnTo>
                    <a:pt x="53294" y="416719"/>
                  </a:lnTo>
                  <a:lnTo>
                    <a:pt x="45345" y="414067"/>
                  </a:lnTo>
                  <a:lnTo>
                    <a:pt x="42695" y="411415"/>
                  </a:lnTo>
                  <a:lnTo>
                    <a:pt x="40046" y="408772"/>
                  </a:lnTo>
                  <a:lnTo>
                    <a:pt x="32096" y="414067"/>
                  </a:lnTo>
                  <a:lnTo>
                    <a:pt x="26797" y="419371"/>
                  </a:lnTo>
                  <a:lnTo>
                    <a:pt x="8249" y="422014"/>
                  </a:lnTo>
                  <a:lnTo>
                    <a:pt x="5599" y="422014"/>
                  </a:lnTo>
                  <a:lnTo>
                    <a:pt x="2949" y="422014"/>
                  </a:lnTo>
                  <a:lnTo>
                    <a:pt x="300" y="422014"/>
                  </a:lnTo>
                  <a:lnTo>
                    <a:pt x="300" y="432613"/>
                  </a:lnTo>
                  <a:lnTo>
                    <a:pt x="45345" y="464409"/>
                  </a:lnTo>
                  <a:lnTo>
                    <a:pt x="77141" y="464409"/>
                  </a:lnTo>
                  <a:lnTo>
                    <a:pt x="79790" y="490910"/>
                  </a:lnTo>
                  <a:lnTo>
                    <a:pt x="87740" y="490910"/>
                  </a:lnTo>
                  <a:lnTo>
                    <a:pt x="87740" y="506804"/>
                  </a:lnTo>
                  <a:lnTo>
                    <a:pt x="13548" y="689634"/>
                  </a:lnTo>
                  <a:lnTo>
                    <a:pt x="363309" y="689634"/>
                  </a:lnTo>
                  <a:lnTo>
                    <a:pt x="363309" y="599549"/>
                  </a:lnTo>
                  <a:lnTo>
                    <a:pt x="363309" y="599549"/>
                  </a:lnTo>
                  <a:lnTo>
                    <a:pt x="363309" y="562449"/>
                  </a:lnTo>
                  <a:lnTo>
                    <a:pt x="368608" y="506804"/>
                  </a:lnTo>
                  <a:lnTo>
                    <a:pt x="358009" y="464409"/>
                  </a:lnTo>
                  <a:lnTo>
                    <a:pt x="347411" y="429969"/>
                  </a:lnTo>
                  <a:lnTo>
                    <a:pt x="344760" y="414067"/>
                  </a:lnTo>
                  <a:lnTo>
                    <a:pt x="342111" y="414067"/>
                  </a:lnTo>
                  <a:lnTo>
                    <a:pt x="334162" y="416719"/>
                  </a:lnTo>
                  <a:lnTo>
                    <a:pt x="334162" y="408772"/>
                  </a:lnTo>
                  <a:lnTo>
                    <a:pt x="328862" y="408772"/>
                  </a:lnTo>
                  <a:lnTo>
                    <a:pt x="323563" y="400817"/>
                  </a:lnTo>
                  <a:lnTo>
                    <a:pt x="323563" y="398173"/>
                  </a:lnTo>
                  <a:lnTo>
                    <a:pt x="326213" y="398173"/>
                  </a:lnTo>
                  <a:lnTo>
                    <a:pt x="326213" y="392870"/>
                  </a:lnTo>
                  <a:lnTo>
                    <a:pt x="328862" y="390218"/>
                  </a:lnTo>
                  <a:lnTo>
                    <a:pt x="275869" y="390218"/>
                  </a:lnTo>
                  <a:lnTo>
                    <a:pt x="275869" y="374324"/>
                  </a:lnTo>
                  <a:lnTo>
                    <a:pt x="273219" y="374324"/>
                  </a:lnTo>
                  <a:lnTo>
                    <a:pt x="273219" y="371672"/>
                  </a:lnTo>
                  <a:lnTo>
                    <a:pt x="270569" y="371672"/>
                  </a:lnTo>
                  <a:lnTo>
                    <a:pt x="270569" y="369020"/>
                  </a:lnTo>
                  <a:lnTo>
                    <a:pt x="267919" y="369020"/>
                  </a:lnTo>
                  <a:lnTo>
                    <a:pt x="267919" y="366377"/>
                  </a:lnTo>
                  <a:lnTo>
                    <a:pt x="265270" y="366377"/>
                  </a:lnTo>
                  <a:lnTo>
                    <a:pt x="265270" y="363725"/>
                  </a:lnTo>
                  <a:lnTo>
                    <a:pt x="259971" y="363725"/>
                  </a:lnTo>
                  <a:lnTo>
                    <a:pt x="259971" y="361073"/>
                  </a:lnTo>
                  <a:lnTo>
                    <a:pt x="257320" y="361073"/>
                  </a:lnTo>
                  <a:lnTo>
                    <a:pt x="257320" y="361073"/>
                  </a:lnTo>
                  <a:lnTo>
                    <a:pt x="254671" y="358422"/>
                  </a:lnTo>
                  <a:lnTo>
                    <a:pt x="254671" y="358422"/>
                  </a:lnTo>
                  <a:lnTo>
                    <a:pt x="252021" y="355770"/>
                  </a:lnTo>
                  <a:lnTo>
                    <a:pt x="249372" y="345171"/>
                  </a:lnTo>
                  <a:lnTo>
                    <a:pt x="244072" y="339876"/>
                  </a:lnTo>
                  <a:lnTo>
                    <a:pt x="238773" y="331929"/>
                  </a:lnTo>
                  <a:lnTo>
                    <a:pt x="241422" y="323974"/>
                  </a:lnTo>
                  <a:lnTo>
                    <a:pt x="236123" y="321330"/>
                  </a:lnTo>
                  <a:lnTo>
                    <a:pt x="236123" y="321330"/>
                  </a:lnTo>
                  <a:lnTo>
                    <a:pt x="233474" y="321330"/>
                  </a:lnTo>
                  <a:lnTo>
                    <a:pt x="222874" y="326625"/>
                  </a:lnTo>
                  <a:lnTo>
                    <a:pt x="217575" y="326625"/>
                  </a:lnTo>
                  <a:lnTo>
                    <a:pt x="214926" y="326625"/>
                  </a:lnTo>
                  <a:lnTo>
                    <a:pt x="212275" y="326625"/>
                  </a:lnTo>
                  <a:lnTo>
                    <a:pt x="212275" y="326625"/>
                  </a:lnTo>
                  <a:lnTo>
                    <a:pt x="212275" y="326625"/>
                  </a:lnTo>
                  <a:lnTo>
                    <a:pt x="212275" y="326625"/>
                  </a:lnTo>
                  <a:lnTo>
                    <a:pt x="212275" y="326625"/>
                  </a:lnTo>
                  <a:lnTo>
                    <a:pt x="209626" y="326625"/>
                  </a:lnTo>
                  <a:lnTo>
                    <a:pt x="209626" y="331929"/>
                  </a:lnTo>
                  <a:lnTo>
                    <a:pt x="209626" y="326625"/>
                  </a:lnTo>
                  <a:lnTo>
                    <a:pt x="212275" y="323974"/>
                  </a:lnTo>
                  <a:lnTo>
                    <a:pt x="214926" y="323974"/>
                  </a:lnTo>
                  <a:lnTo>
                    <a:pt x="214926" y="321330"/>
                  </a:lnTo>
                  <a:lnTo>
                    <a:pt x="214926" y="318679"/>
                  </a:lnTo>
                  <a:lnTo>
                    <a:pt x="209626" y="318679"/>
                  </a:lnTo>
                  <a:lnTo>
                    <a:pt x="212275" y="321330"/>
                  </a:lnTo>
                  <a:lnTo>
                    <a:pt x="212275" y="321330"/>
                  </a:lnTo>
                  <a:lnTo>
                    <a:pt x="212275" y="323974"/>
                  </a:lnTo>
                  <a:lnTo>
                    <a:pt x="212275" y="321330"/>
                  </a:lnTo>
                  <a:lnTo>
                    <a:pt x="209626" y="321330"/>
                  </a:lnTo>
                  <a:lnTo>
                    <a:pt x="209626" y="321330"/>
                  </a:lnTo>
                  <a:lnTo>
                    <a:pt x="206976" y="321330"/>
                  </a:lnTo>
                  <a:lnTo>
                    <a:pt x="209626" y="318679"/>
                  </a:lnTo>
                  <a:lnTo>
                    <a:pt x="206976" y="321330"/>
                  </a:lnTo>
                  <a:lnTo>
                    <a:pt x="206976" y="323974"/>
                  </a:lnTo>
                  <a:lnTo>
                    <a:pt x="209626" y="323974"/>
                  </a:lnTo>
                  <a:lnTo>
                    <a:pt x="209626" y="326625"/>
                  </a:lnTo>
                  <a:lnTo>
                    <a:pt x="209626" y="323974"/>
                  </a:lnTo>
                  <a:lnTo>
                    <a:pt x="206976" y="326625"/>
                  </a:lnTo>
                  <a:lnTo>
                    <a:pt x="206976" y="323974"/>
                  </a:lnTo>
                  <a:lnTo>
                    <a:pt x="206976" y="326625"/>
                  </a:lnTo>
                  <a:lnTo>
                    <a:pt x="206976" y="323974"/>
                  </a:lnTo>
                  <a:lnTo>
                    <a:pt x="204327" y="326625"/>
                  </a:lnTo>
                  <a:lnTo>
                    <a:pt x="209626" y="329277"/>
                  </a:lnTo>
                  <a:lnTo>
                    <a:pt x="209626" y="329277"/>
                  </a:lnTo>
                  <a:lnTo>
                    <a:pt x="204327" y="329277"/>
                  </a:lnTo>
                  <a:lnTo>
                    <a:pt x="209626" y="331929"/>
                  </a:lnTo>
                  <a:lnTo>
                    <a:pt x="196377" y="326625"/>
                  </a:lnTo>
                  <a:lnTo>
                    <a:pt x="196377" y="329277"/>
                  </a:lnTo>
                  <a:lnTo>
                    <a:pt x="199027" y="331929"/>
                  </a:lnTo>
                  <a:lnTo>
                    <a:pt x="196377" y="329277"/>
                  </a:lnTo>
                  <a:lnTo>
                    <a:pt x="196377" y="329277"/>
                  </a:lnTo>
                  <a:lnTo>
                    <a:pt x="193728" y="326625"/>
                  </a:lnTo>
                  <a:lnTo>
                    <a:pt x="193728" y="326625"/>
                  </a:lnTo>
                  <a:lnTo>
                    <a:pt x="193728" y="326625"/>
                  </a:lnTo>
                  <a:lnTo>
                    <a:pt x="193728" y="326625"/>
                  </a:lnTo>
                  <a:lnTo>
                    <a:pt x="191078" y="323974"/>
                  </a:lnTo>
                  <a:lnTo>
                    <a:pt x="193728" y="326625"/>
                  </a:lnTo>
                  <a:lnTo>
                    <a:pt x="191078" y="323974"/>
                  </a:lnTo>
                  <a:lnTo>
                    <a:pt x="191078" y="323974"/>
                  </a:lnTo>
                  <a:lnTo>
                    <a:pt x="191078" y="329277"/>
                  </a:lnTo>
                  <a:lnTo>
                    <a:pt x="188429" y="329277"/>
                  </a:lnTo>
                  <a:lnTo>
                    <a:pt x="188429" y="323974"/>
                  </a:lnTo>
                  <a:lnTo>
                    <a:pt x="185779" y="323974"/>
                  </a:lnTo>
                  <a:lnTo>
                    <a:pt x="191078" y="323974"/>
                  </a:lnTo>
                  <a:lnTo>
                    <a:pt x="188429" y="321330"/>
                  </a:lnTo>
                  <a:lnTo>
                    <a:pt x="191078" y="321330"/>
                  </a:lnTo>
                  <a:lnTo>
                    <a:pt x="188429" y="318679"/>
                  </a:lnTo>
                  <a:lnTo>
                    <a:pt x="191078" y="313375"/>
                  </a:lnTo>
                  <a:lnTo>
                    <a:pt x="188429" y="313375"/>
                  </a:lnTo>
                  <a:lnTo>
                    <a:pt x="191078" y="310731"/>
                  </a:lnTo>
                  <a:lnTo>
                    <a:pt x="188429" y="313375"/>
                  </a:lnTo>
                  <a:lnTo>
                    <a:pt x="188429" y="313375"/>
                  </a:lnTo>
                  <a:lnTo>
                    <a:pt x="188429" y="313375"/>
                  </a:lnTo>
                  <a:lnTo>
                    <a:pt x="188429" y="310731"/>
                  </a:lnTo>
                  <a:lnTo>
                    <a:pt x="188429" y="310731"/>
                  </a:lnTo>
                  <a:lnTo>
                    <a:pt x="188429" y="308080"/>
                  </a:lnTo>
                  <a:lnTo>
                    <a:pt x="185779" y="305428"/>
                  </a:lnTo>
                  <a:close/>
                  <a:moveTo>
                    <a:pt x="175180" y="167644"/>
                  </a:moveTo>
                  <a:lnTo>
                    <a:pt x="167231" y="172948"/>
                  </a:lnTo>
                  <a:lnTo>
                    <a:pt x="161932" y="175591"/>
                  </a:lnTo>
                  <a:lnTo>
                    <a:pt x="151332" y="175591"/>
                  </a:lnTo>
                  <a:lnTo>
                    <a:pt x="148683" y="175591"/>
                  </a:lnTo>
                  <a:lnTo>
                    <a:pt x="135434" y="178243"/>
                  </a:lnTo>
                  <a:lnTo>
                    <a:pt x="130135" y="188842"/>
                  </a:lnTo>
                  <a:lnTo>
                    <a:pt x="130135" y="191494"/>
                  </a:lnTo>
                  <a:lnTo>
                    <a:pt x="130135" y="194145"/>
                  </a:lnTo>
                  <a:lnTo>
                    <a:pt x="132785" y="194145"/>
                  </a:lnTo>
                  <a:lnTo>
                    <a:pt x="132785" y="196789"/>
                  </a:lnTo>
                  <a:lnTo>
                    <a:pt x="132785" y="196789"/>
                  </a:lnTo>
                  <a:lnTo>
                    <a:pt x="130135" y="204744"/>
                  </a:lnTo>
                  <a:lnTo>
                    <a:pt x="130135" y="204744"/>
                  </a:lnTo>
                  <a:lnTo>
                    <a:pt x="130135" y="210039"/>
                  </a:lnTo>
                  <a:lnTo>
                    <a:pt x="124835" y="212691"/>
                  </a:lnTo>
                  <a:lnTo>
                    <a:pt x="124835" y="215343"/>
                  </a:lnTo>
                  <a:lnTo>
                    <a:pt x="122186" y="212691"/>
                  </a:lnTo>
                  <a:lnTo>
                    <a:pt x="122186" y="210039"/>
                  </a:lnTo>
                  <a:lnTo>
                    <a:pt x="119536" y="212691"/>
                  </a:lnTo>
                  <a:lnTo>
                    <a:pt x="116887" y="212691"/>
                  </a:lnTo>
                  <a:lnTo>
                    <a:pt x="114237" y="215343"/>
                  </a:lnTo>
                  <a:lnTo>
                    <a:pt x="108937" y="215343"/>
                  </a:lnTo>
                  <a:lnTo>
                    <a:pt x="106288" y="215343"/>
                  </a:lnTo>
                  <a:lnTo>
                    <a:pt x="106288" y="217986"/>
                  </a:lnTo>
                  <a:lnTo>
                    <a:pt x="103638" y="217986"/>
                  </a:lnTo>
                  <a:lnTo>
                    <a:pt x="98339" y="225942"/>
                  </a:lnTo>
                  <a:lnTo>
                    <a:pt x="98339" y="225942"/>
                  </a:lnTo>
                  <a:lnTo>
                    <a:pt x="95689" y="231237"/>
                  </a:lnTo>
                  <a:lnTo>
                    <a:pt x="100989" y="228585"/>
                  </a:lnTo>
                  <a:lnTo>
                    <a:pt x="106288" y="228585"/>
                  </a:lnTo>
                  <a:lnTo>
                    <a:pt x="111587" y="228585"/>
                  </a:lnTo>
                  <a:lnTo>
                    <a:pt x="114237" y="228585"/>
                  </a:lnTo>
                  <a:lnTo>
                    <a:pt x="122186" y="223290"/>
                  </a:lnTo>
                  <a:lnTo>
                    <a:pt x="124835" y="220638"/>
                  </a:lnTo>
                  <a:lnTo>
                    <a:pt x="124835" y="220638"/>
                  </a:lnTo>
                  <a:lnTo>
                    <a:pt x="127486" y="217986"/>
                  </a:lnTo>
                  <a:lnTo>
                    <a:pt x="132785" y="220638"/>
                  </a:lnTo>
                  <a:lnTo>
                    <a:pt x="132785" y="217986"/>
                  </a:lnTo>
                  <a:lnTo>
                    <a:pt x="135434" y="217986"/>
                  </a:lnTo>
                  <a:lnTo>
                    <a:pt x="140734" y="212691"/>
                  </a:lnTo>
                  <a:lnTo>
                    <a:pt x="148683" y="212691"/>
                  </a:lnTo>
                  <a:lnTo>
                    <a:pt x="156632" y="207388"/>
                  </a:lnTo>
                  <a:lnTo>
                    <a:pt x="156632" y="210039"/>
                  </a:lnTo>
                  <a:lnTo>
                    <a:pt x="159282" y="207388"/>
                  </a:lnTo>
                  <a:lnTo>
                    <a:pt x="161932" y="207388"/>
                  </a:lnTo>
                  <a:lnTo>
                    <a:pt x="164581" y="204744"/>
                  </a:lnTo>
                  <a:lnTo>
                    <a:pt x="161932" y="202092"/>
                  </a:lnTo>
                  <a:lnTo>
                    <a:pt x="164581" y="199441"/>
                  </a:lnTo>
                  <a:lnTo>
                    <a:pt x="175180" y="188842"/>
                  </a:lnTo>
                  <a:lnTo>
                    <a:pt x="175180" y="183547"/>
                  </a:lnTo>
                  <a:lnTo>
                    <a:pt x="177830" y="183547"/>
                  </a:lnTo>
                  <a:lnTo>
                    <a:pt x="180479" y="180895"/>
                  </a:lnTo>
                  <a:lnTo>
                    <a:pt x="183129" y="175591"/>
                  </a:lnTo>
                  <a:lnTo>
                    <a:pt x="180479" y="172948"/>
                  </a:lnTo>
                  <a:lnTo>
                    <a:pt x="175180" y="167644"/>
                  </a:lnTo>
                  <a:close/>
                  <a:moveTo>
                    <a:pt x="146033" y="716"/>
                  </a:moveTo>
                  <a:lnTo>
                    <a:pt x="143384" y="6012"/>
                  </a:lnTo>
                  <a:lnTo>
                    <a:pt x="143384" y="6012"/>
                  </a:lnTo>
                  <a:lnTo>
                    <a:pt x="140734" y="6012"/>
                  </a:lnTo>
                  <a:lnTo>
                    <a:pt x="140734" y="6012"/>
                  </a:lnTo>
                  <a:lnTo>
                    <a:pt x="132785" y="13959"/>
                  </a:lnTo>
                  <a:lnTo>
                    <a:pt x="130135" y="13959"/>
                  </a:lnTo>
                  <a:lnTo>
                    <a:pt x="127486" y="16610"/>
                  </a:lnTo>
                  <a:lnTo>
                    <a:pt x="124835" y="16610"/>
                  </a:lnTo>
                  <a:lnTo>
                    <a:pt x="124835" y="21914"/>
                  </a:lnTo>
                  <a:lnTo>
                    <a:pt x="124835" y="24566"/>
                  </a:lnTo>
                  <a:lnTo>
                    <a:pt x="124835" y="27209"/>
                  </a:lnTo>
                  <a:lnTo>
                    <a:pt x="119536" y="27209"/>
                  </a:lnTo>
                  <a:lnTo>
                    <a:pt x="122186" y="29861"/>
                  </a:lnTo>
                  <a:lnTo>
                    <a:pt x="116887" y="35164"/>
                  </a:lnTo>
                  <a:lnTo>
                    <a:pt x="114237" y="35164"/>
                  </a:lnTo>
                  <a:lnTo>
                    <a:pt x="114237" y="37808"/>
                  </a:lnTo>
                  <a:lnTo>
                    <a:pt x="111587" y="40460"/>
                  </a:lnTo>
                  <a:lnTo>
                    <a:pt x="114237" y="40460"/>
                  </a:lnTo>
                  <a:lnTo>
                    <a:pt x="111587" y="48407"/>
                  </a:lnTo>
                  <a:lnTo>
                    <a:pt x="108937" y="53710"/>
                  </a:lnTo>
                  <a:lnTo>
                    <a:pt x="106288" y="56362"/>
                  </a:lnTo>
                  <a:lnTo>
                    <a:pt x="100989" y="69604"/>
                  </a:lnTo>
                  <a:lnTo>
                    <a:pt x="98339" y="72256"/>
                  </a:lnTo>
                  <a:lnTo>
                    <a:pt x="95689" y="72256"/>
                  </a:lnTo>
                  <a:lnTo>
                    <a:pt x="95689" y="77559"/>
                  </a:lnTo>
                  <a:lnTo>
                    <a:pt x="98339" y="80203"/>
                  </a:lnTo>
                  <a:lnTo>
                    <a:pt x="100989" y="77559"/>
                  </a:lnTo>
                  <a:lnTo>
                    <a:pt x="103638" y="80203"/>
                  </a:lnTo>
                  <a:lnTo>
                    <a:pt x="108937" y="74908"/>
                  </a:lnTo>
                  <a:lnTo>
                    <a:pt x="108937" y="69604"/>
                  </a:lnTo>
                  <a:lnTo>
                    <a:pt x="111587" y="66961"/>
                  </a:lnTo>
                  <a:lnTo>
                    <a:pt x="114237" y="61657"/>
                  </a:lnTo>
                  <a:lnTo>
                    <a:pt x="119536" y="56362"/>
                  </a:lnTo>
                  <a:lnTo>
                    <a:pt x="127486" y="45763"/>
                  </a:lnTo>
                  <a:lnTo>
                    <a:pt x="161932" y="13959"/>
                  </a:lnTo>
                  <a:lnTo>
                    <a:pt x="167231" y="8663"/>
                  </a:lnTo>
                  <a:lnTo>
                    <a:pt x="169880" y="6012"/>
                  </a:lnTo>
                  <a:lnTo>
                    <a:pt x="169880" y="6012"/>
                  </a:lnTo>
                  <a:lnTo>
                    <a:pt x="167231" y="6012"/>
                  </a:lnTo>
                  <a:lnTo>
                    <a:pt x="164581" y="6012"/>
                  </a:lnTo>
                  <a:lnTo>
                    <a:pt x="156632" y="8663"/>
                  </a:lnTo>
                  <a:lnTo>
                    <a:pt x="153982" y="6012"/>
                  </a:lnTo>
                  <a:lnTo>
                    <a:pt x="153982" y="3360"/>
                  </a:lnTo>
                  <a:lnTo>
                    <a:pt x="151332" y="3360"/>
                  </a:lnTo>
                  <a:lnTo>
                    <a:pt x="146033" y="716"/>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59" name="Freeform: Shape 58">
              <a:extLst>
                <a:ext uri="{FF2B5EF4-FFF2-40B4-BE49-F238E27FC236}">
                  <a16:creationId xmlns:a16="http://schemas.microsoft.com/office/drawing/2014/main" id="{FA712265-27C0-1A1D-BDC4-B50C5A9B5672}"/>
                </a:ext>
              </a:extLst>
            </p:cNvPr>
            <p:cNvSpPr/>
            <p:nvPr/>
          </p:nvSpPr>
          <p:spPr>
            <a:xfrm flipV="1">
              <a:off x="5871066" y="3306629"/>
              <a:ext cx="429251" cy="360359"/>
            </a:xfrm>
            <a:custGeom>
              <a:avLst/>
              <a:gdLst>
                <a:gd name="connsiteX0" fmla="*/ 350061 w 429251"/>
                <a:gd name="connsiteY0" fmla="*/ 360786 h 360359"/>
                <a:gd name="connsiteX1" fmla="*/ 350061 w 429251"/>
                <a:gd name="connsiteY1" fmla="*/ 358136 h 360359"/>
                <a:gd name="connsiteX2" fmla="*/ 352710 w 429251"/>
                <a:gd name="connsiteY2" fmla="*/ 355487 h 360359"/>
                <a:gd name="connsiteX3" fmla="*/ 355360 w 429251"/>
                <a:gd name="connsiteY3" fmla="*/ 350187 h 360359"/>
                <a:gd name="connsiteX4" fmla="*/ 360659 w 429251"/>
                <a:gd name="connsiteY4" fmla="*/ 347537 h 360359"/>
                <a:gd name="connsiteX5" fmla="*/ 363309 w 429251"/>
                <a:gd name="connsiteY5" fmla="*/ 344888 h 360359"/>
                <a:gd name="connsiteX6" fmla="*/ 363309 w 429251"/>
                <a:gd name="connsiteY6" fmla="*/ 342238 h 360359"/>
                <a:gd name="connsiteX7" fmla="*/ 368608 w 429251"/>
                <a:gd name="connsiteY7" fmla="*/ 344888 h 360359"/>
                <a:gd name="connsiteX8" fmla="*/ 373907 w 429251"/>
                <a:gd name="connsiteY8" fmla="*/ 339588 h 360359"/>
                <a:gd name="connsiteX9" fmla="*/ 376557 w 429251"/>
                <a:gd name="connsiteY9" fmla="*/ 339588 h 360359"/>
                <a:gd name="connsiteX10" fmla="*/ 381857 w 429251"/>
                <a:gd name="connsiteY10" fmla="*/ 347537 h 360359"/>
                <a:gd name="connsiteX11" fmla="*/ 384506 w 429251"/>
                <a:gd name="connsiteY11" fmla="*/ 347537 h 360359"/>
                <a:gd name="connsiteX12" fmla="*/ 387156 w 429251"/>
                <a:gd name="connsiteY12" fmla="*/ 344888 h 360359"/>
                <a:gd name="connsiteX13" fmla="*/ 389805 w 429251"/>
                <a:gd name="connsiteY13" fmla="*/ 347537 h 360359"/>
                <a:gd name="connsiteX14" fmla="*/ 395105 w 429251"/>
                <a:gd name="connsiteY14" fmla="*/ 344888 h 360359"/>
                <a:gd name="connsiteX15" fmla="*/ 400404 w 429251"/>
                <a:gd name="connsiteY15" fmla="*/ 344888 h 360359"/>
                <a:gd name="connsiteX16" fmla="*/ 403054 w 429251"/>
                <a:gd name="connsiteY16" fmla="*/ 344888 h 360359"/>
                <a:gd name="connsiteX17" fmla="*/ 411004 w 429251"/>
                <a:gd name="connsiteY17" fmla="*/ 334289 h 360359"/>
                <a:gd name="connsiteX18" fmla="*/ 416303 w 429251"/>
                <a:gd name="connsiteY18" fmla="*/ 331639 h 360359"/>
                <a:gd name="connsiteX19" fmla="*/ 418952 w 429251"/>
                <a:gd name="connsiteY19" fmla="*/ 328989 h 360359"/>
                <a:gd name="connsiteX20" fmla="*/ 418952 w 429251"/>
                <a:gd name="connsiteY20" fmla="*/ 318390 h 360359"/>
                <a:gd name="connsiteX21" fmla="*/ 421603 w 429251"/>
                <a:gd name="connsiteY21" fmla="*/ 315741 h 360359"/>
                <a:gd name="connsiteX22" fmla="*/ 421603 w 429251"/>
                <a:gd name="connsiteY22" fmla="*/ 313091 h 360359"/>
                <a:gd name="connsiteX23" fmla="*/ 429551 w 429251"/>
                <a:gd name="connsiteY23" fmla="*/ 307792 h 360359"/>
                <a:gd name="connsiteX24" fmla="*/ 426902 w 429251"/>
                <a:gd name="connsiteY24" fmla="*/ 299842 h 360359"/>
                <a:gd name="connsiteX25" fmla="*/ 429551 w 429251"/>
                <a:gd name="connsiteY25" fmla="*/ 291893 h 360359"/>
                <a:gd name="connsiteX26" fmla="*/ 347411 w 429251"/>
                <a:gd name="connsiteY26" fmla="*/ 209753 h 360359"/>
                <a:gd name="connsiteX27" fmla="*/ 350061 w 429251"/>
                <a:gd name="connsiteY27" fmla="*/ 204453 h 360359"/>
                <a:gd name="connsiteX28" fmla="*/ 344761 w 429251"/>
                <a:gd name="connsiteY28" fmla="*/ 204453 h 360359"/>
                <a:gd name="connsiteX29" fmla="*/ 344761 w 429251"/>
                <a:gd name="connsiteY29" fmla="*/ 201804 h 360359"/>
                <a:gd name="connsiteX30" fmla="*/ 347411 w 429251"/>
                <a:gd name="connsiteY30" fmla="*/ 201804 h 360359"/>
                <a:gd name="connsiteX31" fmla="*/ 347411 w 429251"/>
                <a:gd name="connsiteY31" fmla="*/ 199154 h 360359"/>
                <a:gd name="connsiteX32" fmla="*/ 342111 w 429251"/>
                <a:gd name="connsiteY32" fmla="*/ 193855 h 360359"/>
                <a:gd name="connsiteX33" fmla="*/ 344761 w 429251"/>
                <a:gd name="connsiteY33" fmla="*/ 188555 h 360359"/>
                <a:gd name="connsiteX34" fmla="*/ 342111 w 429251"/>
                <a:gd name="connsiteY34" fmla="*/ 180606 h 360359"/>
                <a:gd name="connsiteX35" fmla="*/ 344761 w 429251"/>
                <a:gd name="connsiteY35" fmla="*/ 180606 h 360359"/>
                <a:gd name="connsiteX36" fmla="*/ 344761 w 429251"/>
                <a:gd name="connsiteY36" fmla="*/ 172657 h 360359"/>
                <a:gd name="connsiteX37" fmla="*/ 344761 w 429251"/>
                <a:gd name="connsiteY37" fmla="*/ 170007 h 360359"/>
                <a:gd name="connsiteX38" fmla="*/ 342111 w 429251"/>
                <a:gd name="connsiteY38" fmla="*/ 167358 h 360359"/>
                <a:gd name="connsiteX39" fmla="*/ 342111 w 429251"/>
                <a:gd name="connsiteY39" fmla="*/ 162058 h 360359"/>
                <a:gd name="connsiteX40" fmla="*/ 344761 w 429251"/>
                <a:gd name="connsiteY40" fmla="*/ 159408 h 360359"/>
                <a:gd name="connsiteX41" fmla="*/ 344761 w 429251"/>
                <a:gd name="connsiteY41" fmla="*/ 156759 h 360359"/>
                <a:gd name="connsiteX42" fmla="*/ 339461 w 429251"/>
                <a:gd name="connsiteY42" fmla="*/ 151460 h 360359"/>
                <a:gd name="connsiteX43" fmla="*/ 334162 w 429251"/>
                <a:gd name="connsiteY43" fmla="*/ 148809 h 360359"/>
                <a:gd name="connsiteX44" fmla="*/ 334162 w 429251"/>
                <a:gd name="connsiteY44" fmla="*/ 143510 h 360359"/>
                <a:gd name="connsiteX45" fmla="*/ 331512 w 429251"/>
                <a:gd name="connsiteY45" fmla="*/ 140861 h 360359"/>
                <a:gd name="connsiteX46" fmla="*/ 331512 w 429251"/>
                <a:gd name="connsiteY46" fmla="*/ 138211 h 360359"/>
                <a:gd name="connsiteX47" fmla="*/ 326213 w 429251"/>
                <a:gd name="connsiteY47" fmla="*/ 135561 h 360359"/>
                <a:gd name="connsiteX48" fmla="*/ 323563 w 429251"/>
                <a:gd name="connsiteY48" fmla="*/ 135561 h 360359"/>
                <a:gd name="connsiteX49" fmla="*/ 323563 w 429251"/>
                <a:gd name="connsiteY49" fmla="*/ 140861 h 360359"/>
                <a:gd name="connsiteX50" fmla="*/ 318264 w 429251"/>
                <a:gd name="connsiteY50" fmla="*/ 140861 h 360359"/>
                <a:gd name="connsiteX51" fmla="*/ 315614 w 429251"/>
                <a:gd name="connsiteY51" fmla="*/ 140861 h 360359"/>
                <a:gd name="connsiteX52" fmla="*/ 312964 w 429251"/>
                <a:gd name="connsiteY52" fmla="*/ 135561 h 360359"/>
                <a:gd name="connsiteX53" fmla="*/ 305015 w 429251"/>
                <a:gd name="connsiteY53" fmla="*/ 135561 h 360359"/>
                <a:gd name="connsiteX54" fmla="*/ 302366 w 429251"/>
                <a:gd name="connsiteY54" fmla="*/ 122313 h 360359"/>
                <a:gd name="connsiteX55" fmla="*/ 299716 w 429251"/>
                <a:gd name="connsiteY55" fmla="*/ 122313 h 360359"/>
                <a:gd name="connsiteX56" fmla="*/ 297066 w 429251"/>
                <a:gd name="connsiteY56" fmla="*/ 127612 h 360359"/>
                <a:gd name="connsiteX57" fmla="*/ 299716 w 429251"/>
                <a:gd name="connsiteY57" fmla="*/ 132911 h 360359"/>
                <a:gd name="connsiteX58" fmla="*/ 294417 w 429251"/>
                <a:gd name="connsiteY58" fmla="*/ 138211 h 360359"/>
                <a:gd name="connsiteX59" fmla="*/ 289117 w 429251"/>
                <a:gd name="connsiteY59" fmla="*/ 135561 h 360359"/>
                <a:gd name="connsiteX60" fmla="*/ 289117 w 429251"/>
                <a:gd name="connsiteY60" fmla="*/ 130261 h 360359"/>
                <a:gd name="connsiteX61" fmla="*/ 283818 w 429251"/>
                <a:gd name="connsiteY61" fmla="*/ 130261 h 360359"/>
                <a:gd name="connsiteX62" fmla="*/ 281168 w 429251"/>
                <a:gd name="connsiteY62" fmla="*/ 135561 h 360359"/>
                <a:gd name="connsiteX63" fmla="*/ 278518 w 429251"/>
                <a:gd name="connsiteY63" fmla="*/ 135561 h 360359"/>
                <a:gd name="connsiteX64" fmla="*/ 275869 w 429251"/>
                <a:gd name="connsiteY64" fmla="*/ 124962 h 360359"/>
                <a:gd name="connsiteX65" fmla="*/ 281168 w 429251"/>
                <a:gd name="connsiteY65" fmla="*/ 124962 h 360359"/>
                <a:gd name="connsiteX66" fmla="*/ 283818 w 429251"/>
                <a:gd name="connsiteY66" fmla="*/ 119663 h 360359"/>
                <a:gd name="connsiteX67" fmla="*/ 283818 w 429251"/>
                <a:gd name="connsiteY67" fmla="*/ 117013 h 360359"/>
                <a:gd name="connsiteX68" fmla="*/ 278518 w 429251"/>
                <a:gd name="connsiteY68" fmla="*/ 114363 h 360359"/>
                <a:gd name="connsiteX69" fmla="*/ 278518 w 429251"/>
                <a:gd name="connsiteY69" fmla="*/ 109064 h 360359"/>
                <a:gd name="connsiteX70" fmla="*/ 278518 w 429251"/>
                <a:gd name="connsiteY70" fmla="*/ 106415 h 360359"/>
                <a:gd name="connsiteX71" fmla="*/ 270569 w 429251"/>
                <a:gd name="connsiteY71" fmla="*/ 106415 h 360359"/>
                <a:gd name="connsiteX72" fmla="*/ 267920 w 429251"/>
                <a:gd name="connsiteY72" fmla="*/ 109064 h 360359"/>
                <a:gd name="connsiteX73" fmla="*/ 265270 w 429251"/>
                <a:gd name="connsiteY73" fmla="*/ 109064 h 360359"/>
                <a:gd name="connsiteX74" fmla="*/ 262620 w 429251"/>
                <a:gd name="connsiteY74" fmla="*/ 101115 h 360359"/>
                <a:gd name="connsiteX75" fmla="*/ 265270 w 429251"/>
                <a:gd name="connsiteY75" fmla="*/ 98465 h 360359"/>
                <a:gd name="connsiteX76" fmla="*/ 259970 w 429251"/>
                <a:gd name="connsiteY76" fmla="*/ 93166 h 360359"/>
                <a:gd name="connsiteX77" fmla="*/ 257321 w 429251"/>
                <a:gd name="connsiteY77" fmla="*/ 90516 h 360359"/>
                <a:gd name="connsiteX78" fmla="*/ 259970 w 429251"/>
                <a:gd name="connsiteY78" fmla="*/ 95816 h 360359"/>
                <a:gd name="connsiteX79" fmla="*/ 257321 w 429251"/>
                <a:gd name="connsiteY79" fmla="*/ 98465 h 360359"/>
                <a:gd name="connsiteX80" fmla="*/ 252021 w 429251"/>
                <a:gd name="connsiteY80" fmla="*/ 98465 h 360359"/>
                <a:gd name="connsiteX81" fmla="*/ 249372 w 429251"/>
                <a:gd name="connsiteY81" fmla="*/ 95816 h 360359"/>
                <a:gd name="connsiteX82" fmla="*/ 252021 w 429251"/>
                <a:gd name="connsiteY82" fmla="*/ 87866 h 360359"/>
                <a:gd name="connsiteX83" fmla="*/ 246722 w 429251"/>
                <a:gd name="connsiteY83" fmla="*/ 87866 h 360359"/>
                <a:gd name="connsiteX84" fmla="*/ 241423 w 429251"/>
                <a:gd name="connsiteY84" fmla="*/ 87866 h 360359"/>
                <a:gd name="connsiteX85" fmla="*/ 238773 w 429251"/>
                <a:gd name="connsiteY85" fmla="*/ 85217 h 360359"/>
                <a:gd name="connsiteX86" fmla="*/ 233473 w 429251"/>
                <a:gd name="connsiteY86" fmla="*/ 79918 h 360359"/>
                <a:gd name="connsiteX87" fmla="*/ 228174 w 429251"/>
                <a:gd name="connsiteY87" fmla="*/ 74618 h 360359"/>
                <a:gd name="connsiteX88" fmla="*/ 225524 w 429251"/>
                <a:gd name="connsiteY88" fmla="*/ 66669 h 360359"/>
                <a:gd name="connsiteX89" fmla="*/ 228174 w 429251"/>
                <a:gd name="connsiteY89" fmla="*/ 66669 h 360359"/>
                <a:gd name="connsiteX90" fmla="*/ 228174 w 429251"/>
                <a:gd name="connsiteY90" fmla="*/ 64019 h 360359"/>
                <a:gd name="connsiteX91" fmla="*/ 222875 w 429251"/>
                <a:gd name="connsiteY91" fmla="*/ 61370 h 360359"/>
                <a:gd name="connsiteX92" fmla="*/ 225524 w 429251"/>
                <a:gd name="connsiteY92" fmla="*/ 58719 h 360359"/>
                <a:gd name="connsiteX93" fmla="*/ 222875 w 429251"/>
                <a:gd name="connsiteY93" fmla="*/ 56070 h 360359"/>
                <a:gd name="connsiteX94" fmla="*/ 217575 w 429251"/>
                <a:gd name="connsiteY94" fmla="*/ 53420 h 360359"/>
                <a:gd name="connsiteX95" fmla="*/ 217575 w 429251"/>
                <a:gd name="connsiteY95" fmla="*/ 50771 h 360359"/>
                <a:gd name="connsiteX96" fmla="*/ 212276 w 429251"/>
                <a:gd name="connsiteY96" fmla="*/ 45471 h 360359"/>
                <a:gd name="connsiteX97" fmla="*/ 214926 w 429251"/>
                <a:gd name="connsiteY97" fmla="*/ 40172 h 360359"/>
                <a:gd name="connsiteX98" fmla="*/ 212276 w 429251"/>
                <a:gd name="connsiteY98" fmla="*/ 40172 h 360359"/>
                <a:gd name="connsiteX99" fmla="*/ 209626 w 429251"/>
                <a:gd name="connsiteY99" fmla="*/ 34873 h 360359"/>
                <a:gd name="connsiteX100" fmla="*/ 206976 w 429251"/>
                <a:gd name="connsiteY100" fmla="*/ 34873 h 360359"/>
                <a:gd name="connsiteX101" fmla="*/ 206976 w 429251"/>
                <a:gd name="connsiteY101" fmla="*/ 29573 h 360359"/>
                <a:gd name="connsiteX102" fmla="*/ 204327 w 429251"/>
                <a:gd name="connsiteY102" fmla="*/ 29573 h 360359"/>
                <a:gd name="connsiteX103" fmla="*/ 199027 w 429251"/>
                <a:gd name="connsiteY103" fmla="*/ 32223 h 360359"/>
                <a:gd name="connsiteX104" fmla="*/ 199027 w 429251"/>
                <a:gd name="connsiteY104" fmla="*/ 34873 h 360359"/>
                <a:gd name="connsiteX105" fmla="*/ 193728 w 429251"/>
                <a:gd name="connsiteY105" fmla="*/ 29573 h 360359"/>
                <a:gd name="connsiteX106" fmla="*/ 193728 w 429251"/>
                <a:gd name="connsiteY106" fmla="*/ 32223 h 360359"/>
                <a:gd name="connsiteX107" fmla="*/ 191078 w 429251"/>
                <a:gd name="connsiteY107" fmla="*/ 32223 h 360359"/>
                <a:gd name="connsiteX108" fmla="*/ 185779 w 429251"/>
                <a:gd name="connsiteY108" fmla="*/ 32223 h 360359"/>
                <a:gd name="connsiteX109" fmla="*/ 185779 w 429251"/>
                <a:gd name="connsiteY109" fmla="*/ 32223 h 360359"/>
                <a:gd name="connsiteX110" fmla="*/ 180479 w 429251"/>
                <a:gd name="connsiteY110" fmla="*/ 29573 h 360359"/>
                <a:gd name="connsiteX111" fmla="*/ 177830 w 429251"/>
                <a:gd name="connsiteY111" fmla="*/ 29573 h 360359"/>
                <a:gd name="connsiteX112" fmla="*/ 175180 w 429251"/>
                <a:gd name="connsiteY112" fmla="*/ 29573 h 360359"/>
                <a:gd name="connsiteX113" fmla="*/ 169881 w 429251"/>
                <a:gd name="connsiteY113" fmla="*/ 24274 h 360359"/>
                <a:gd name="connsiteX114" fmla="*/ 164581 w 429251"/>
                <a:gd name="connsiteY114" fmla="*/ 24274 h 360359"/>
                <a:gd name="connsiteX115" fmla="*/ 161932 w 429251"/>
                <a:gd name="connsiteY115" fmla="*/ 24274 h 360359"/>
                <a:gd name="connsiteX116" fmla="*/ 156632 w 429251"/>
                <a:gd name="connsiteY116" fmla="*/ 26923 h 360359"/>
                <a:gd name="connsiteX117" fmla="*/ 156632 w 429251"/>
                <a:gd name="connsiteY117" fmla="*/ 26923 h 360359"/>
                <a:gd name="connsiteX118" fmla="*/ 156632 w 429251"/>
                <a:gd name="connsiteY118" fmla="*/ 24274 h 360359"/>
                <a:gd name="connsiteX119" fmla="*/ 148683 w 429251"/>
                <a:gd name="connsiteY119" fmla="*/ 21624 h 360359"/>
                <a:gd name="connsiteX120" fmla="*/ 146033 w 429251"/>
                <a:gd name="connsiteY120" fmla="*/ 16324 h 360359"/>
                <a:gd name="connsiteX121" fmla="*/ 140734 w 429251"/>
                <a:gd name="connsiteY121" fmla="*/ 18975 h 360359"/>
                <a:gd name="connsiteX122" fmla="*/ 138084 w 429251"/>
                <a:gd name="connsiteY122" fmla="*/ 21624 h 360359"/>
                <a:gd name="connsiteX123" fmla="*/ 132785 w 429251"/>
                <a:gd name="connsiteY123" fmla="*/ 18975 h 360359"/>
                <a:gd name="connsiteX124" fmla="*/ 130135 w 429251"/>
                <a:gd name="connsiteY124" fmla="*/ 21624 h 360359"/>
                <a:gd name="connsiteX125" fmla="*/ 124835 w 429251"/>
                <a:gd name="connsiteY125" fmla="*/ 16324 h 360359"/>
                <a:gd name="connsiteX126" fmla="*/ 114237 w 429251"/>
                <a:gd name="connsiteY126" fmla="*/ 16324 h 360359"/>
                <a:gd name="connsiteX127" fmla="*/ 108937 w 429251"/>
                <a:gd name="connsiteY127" fmla="*/ 11025 h 360359"/>
                <a:gd name="connsiteX128" fmla="*/ 103638 w 429251"/>
                <a:gd name="connsiteY128" fmla="*/ 13675 h 360359"/>
                <a:gd name="connsiteX129" fmla="*/ 103638 w 429251"/>
                <a:gd name="connsiteY129" fmla="*/ 11025 h 360359"/>
                <a:gd name="connsiteX130" fmla="*/ 100989 w 429251"/>
                <a:gd name="connsiteY130" fmla="*/ 8376 h 360359"/>
                <a:gd name="connsiteX131" fmla="*/ 100989 w 429251"/>
                <a:gd name="connsiteY131" fmla="*/ 5726 h 360359"/>
                <a:gd name="connsiteX132" fmla="*/ 100989 w 429251"/>
                <a:gd name="connsiteY132" fmla="*/ 3076 h 360359"/>
                <a:gd name="connsiteX133" fmla="*/ 95689 w 429251"/>
                <a:gd name="connsiteY133" fmla="*/ 5726 h 360359"/>
                <a:gd name="connsiteX134" fmla="*/ 95689 w 429251"/>
                <a:gd name="connsiteY134" fmla="*/ 8376 h 360359"/>
                <a:gd name="connsiteX135" fmla="*/ 93039 w 429251"/>
                <a:gd name="connsiteY135" fmla="*/ 8376 h 360359"/>
                <a:gd name="connsiteX136" fmla="*/ 90390 w 429251"/>
                <a:gd name="connsiteY136" fmla="*/ 5726 h 360359"/>
                <a:gd name="connsiteX137" fmla="*/ 87740 w 429251"/>
                <a:gd name="connsiteY137" fmla="*/ 5726 h 360359"/>
                <a:gd name="connsiteX138" fmla="*/ 87740 w 429251"/>
                <a:gd name="connsiteY138" fmla="*/ 426 h 360359"/>
                <a:gd name="connsiteX139" fmla="*/ 85091 w 429251"/>
                <a:gd name="connsiteY139" fmla="*/ 3076 h 360359"/>
                <a:gd name="connsiteX140" fmla="*/ 82440 w 429251"/>
                <a:gd name="connsiteY140" fmla="*/ 3076 h 360359"/>
                <a:gd name="connsiteX141" fmla="*/ 79791 w 429251"/>
                <a:gd name="connsiteY141" fmla="*/ 3076 h 360359"/>
                <a:gd name="connsiteX142" fmla="*/ 77141 w 429251"/>
                <a:gd name="connsiteY142" fmla="*/ 3076 h 360359"/>
                <a:gd name="connsiteX143" fmla="*/ 74492 w 429251"/>
                <a:gd name="connsiteY143" fmla="*/ 426 h 360359"/>
                <a:gd name="connsiteX144" fmla="*/ 71842 w 429251"/>
                <a:gd name="connsiteY144" fmla="*/ 3076 h 360359"/>
                <a:gd name="connsiteX145" fmla="*/ 71842 w 429251"/>
                <a:gd name="connsiteY145" fmla="*/ 3076 h 360359"/>
                <a:gd name="connsiteX146" fmla="*/ 71842 w 429251"/>
                <a:gd name="connsiteY146" fmla="*/ 426 h 360359"/>
                <a:gd name="connsiteX147" fmla="*/ 71842 w 429251"/>
                <a:gd name="connsiteY147" fmla="*/ 426 h 360359"/>
                <a:gd name="connsiteX148" fmla="*/ 71842 w 429251"/>
                <a:gd name="connsiteY148" fmla="*/ 3076 h 360359"/>
                <a:gd name="connsiteX149" fmla="*/ 66542 w 429251"/>
                <a:gd name="connsiteY149" fmla="*/ 3076 h 360359"/>
                <a:gd name="connsiteX150" fmla="*/ 69192 w 429251"/>
                <a:gd name="connsiteY150" fmla="*/ 3076 h 360359"/>
                <a:gd name="connsiteX151" fmla="*/ 69192 w 429251"/>
                <a:gd name="connsiteY151" fmla="*/ 5726 h 360359"/>
                <a:gd name="connsiteX152" fmla="*/ 63892 w 429251"/>
                <a:gd name="connsiteY152" fmla="*/ 5726 h 360359"/>
                <a:gd name="connsiteX153" fmla="*/ 61243 w 429251"/>
                <a:gd name="connsiteY153" fmla="*/ 5726 h 360359"/>
                <a:gd name="connsiteX154" fmla="*/ 61243 w 429251"/>
                <a:gd name="connsiteY154" fmla="*/ 8376 h 360359"/>
                <a:gd name="connsiteX155" fmla="*/ 58593 w 429251"/>
                <a:gd name="connsiteY155" fmla="*/ 5726 h 360359"/>
                <a:gd name="connsiteX156" fmla="*/ 58593 w 429251"/>
                <a:gd name="connsiteY156" fmla="*/ 11025 h 360359"/>
                <a:gd name="connsiteX157" fmla="*/ 55944 w 429251"/>
                <a:gd name="connsiteY157" fmla="*/ 8376 h 360359"/>
                <a:gd name="connsiteX158" fmla="*/ 55944 w 429251"/>
                <a:gd name="connsiteY158" fmla="*/ 11025 h 360359"/>
                <a:gd name="connsiteX159" fmla="*/ 53294 w 429251"/>
                <a:gd name="connsiteY159" fmla="*/ 11025 h 360359"/>
                <a:gd name="connsiteX160" fmla="*/ 55944 w 429251"/>
                <a:gd name="connsiteY160" fmla="*/ 8376 h 360359"/>
                <a:gd name="connsiteX161" fmla="*/ 53294 w 429251"/>
                <a:gd name="connsiteY161" fmla="*/ 8376 h 360359"/>
                <a:gd name="connsiteX162" fmla="*/ 47994 w 429251"/>
                <a:gd name="connsiteY162" fmla="*/ 8376 h 360359"/>
                <a:gd name="connsiteX163" fmla="*/ 47994 w 429251"/>
                <a:gd name="connsiteY163" fmla="*/ 8376 h 360359"/>
                <a:gd name="connsiteX164" fmla="*/ 47994 w 429251"/>
                <a:gd name="connsiteY164" fmla="*/ 11025 h 360359"/>
                <a:gd name="connsiteX165" fmla="*/ 47994 w 429251"/>
                <a:gd name="connsiteY165" fmla="*/ 13675 h 360359"/>
                <a:gd name="connsiteX166" fmla="*/ 47994 w 429251"/>
                <a:gd name="connsiteY166" fmla="*/ 16324 h 360359"/>
                <a:gd name="connsiteX167" fmla="*/ 45345 w 429251"/>
                <a:gd name="connsiteY167" fmla="*/ 16324 h 360359"/>
                <a:gd name="connsiteX168" fmla="*/ 45345 w 429251"/>
                <a:gd name="connsiteY168" fmla="*/ 18975 h 360359"/>
                <a:gd name="connsiteX169" fmla="*/ 42695 w 429251"/>
                <a:gd name="connsiteY169" fmla="*/ 21624 h 360359"/>
                <a:gd name="connsiteX170" fmla="*/ 40046 w 429251"/>
                <a:gd name="connsiteY170" fmla="*/ 21624 h 360359"/>
                <a:gd name="connsiteX171" fmla="*/ 37395 w 429251"/>
                <a:gd name="connsiteY171" fmla="*/ 26923 h 360359"/>
                <a:gd name="connsiteX172" fmla="*/ 34746 w 429251"/>
                <a:gd name="connsiteY172" fmla="*/ 24274 h 360359"/>
                <a:gd name="connsiteX173" fmla="*/ 32096 w 429251"/>
                <a:gd name="connsiteY173" fmla="*/ 26923 h 360359"/>
                <a:gd name="connsiteX174" fmla="*/ 29447 w 429251"/>
                <a:gd name="connsiteY174" fmla="*/ 29573 h 360359"/>
                <a:gd name="connsiteX175" fmla="*/ 29447 w 429251"/>
                <a:gd name="connsiteY175" fmla="*/ 29573 h 360359"/>
                <a:gd name="connsiteX176" fmla="*/ 29447 w 429251"/>
                <a:gd name="connsiteY176" fmla="*/ 32223 h 360359"/>
                <a:gd name="connsiteX177" fmla="*/ 24147 w 429251"/>
                <a:gd name="connsiteY177" fmla="*/ 34873 h 360359"/>
                <a:gd name="connsiteX178" fmla="*/ 26797 w 429251"/>
                <a:gd name="connsiteY178" fmla="*/ 37522 h 360359"/>
                <a:gd name="connsiteX179" fmla="*/ 24147 w 429251"/>
                <a:gd name="connsiteY179" fmla="*/ 37522 h 360359"/>
                <a:gd name="connsiteX180" fmla="*/ 24147 w 429251"/>
                <a:gd name="connsiteY180" fmla="*/ 40172 h 360359"/>
                <a:gd name="connsiteX181" fmla="*/ 21497 w 429251"/>
                <a:gd name="connsiteY181" fmla="*/ 42821 h 360359"/>
                <a:gd name="connsiteX182" fmla="*/ 21497 w 429251"/>
                <a:gd name="connsiteY182" fmla="*/ 45471 h 360359"/>
                <a:gd name="connsiteX183" fmla="*/ 24147 w 429251"/>
                <a:gd name="connsiteY183" fmla="*/ 48121 h 360359"/>
                <a:gd name="connsiteX184" fmla="*/ 21497 w 429251"/>
                <a:gd name="connsiteY184" fmla="*/ 50771 h 360359"/>
                <a:gd name="connsiteX185" fmla="*/ 24147 w 429251"/>
                <a:gd name="connsiteY185" fmla="*/ 50771 h 360359"/>
                <a:gd name="connsiteX186" fmla="*/ 26797 w 429251"/>
                <a:gd name="connsiteY186" fmla="*/ 53420 h 360359"/>
                <a:gd name="connsiteX187" fmla="*/ 21497 w 429251"/>
                <a:gd name="connsiteY187" fmla="*/ 53420 h 360359"/>
                <a:gd name="connsiteX188" fmla="*/ 24147 w 429251"/>
                <a:gd name="connsiteY188" fmla="*/ 56070 h 360359"/>
                <a:gd name="connsiteX189" fmla="*/ 21497 w 429251"/>
                <a:gd name="connsiteY189" fmla="*/ 61370 h 360359"/>
                <a:gd name="connsiteX190" fmla="*/ 18848 w 429251"/>
                <a:gd name="connsiteY190" fmla="*/ 61370 h 360359"/>
                <a:gd name="connsiteX191" fmla="*/ 18848 w 429251"/>
                <a:gd name="connsiteY191" fmla="*/ 66669 h 360359"/>
                <a:gd name="connsiteX192" fmla="*/ 16198 w 429251"/>
                <a:gd name="connsiteY192" fmla="*/ 71968 h 360359"/>
                <a:gd name="connsiteX193" fmla="*/ 16198 w 429251"/>
                <a:gd name="connsiteY193" fmla="*/ 74618 h 360359"/>
                <a:gd name="connsiteX194" fmla="*/ 13549 w 429251"/>
                <a:gd name="connsiteY194" fmla="*/ 74618 h 360359"/>
                <a:gd name="connsiteX195" fmla="*/ 10899 w 429251"/>
                <a:gd name="connsiteY195" fmla="*/ 77268 h 360359"/>
                <a:gd name="connsiteX196" fmla="*/ 10899 w 429251"/>
                <a:gd name="connsiteY196" fmla="*/ 85217 h 360359"/>
                <a:gd name="connsiteX197" fmla="*/ 8249 w 429251"/>
                <a:gd name="connsiteY197" fmla="*/ 82567 h 360359"/>
                <a:gd name="connsiteX198" fmla="*/ 8249 w 429251"/>
                <a:gd name="connsiteY198" fmla="*/ 87866 h 360359"/>
                <a:gd name="connsiteX199" fmla="*/ 2949 w 429251"/>
                <a:gd name="connsiteY199" fmla="*/ 87866 h 360359"/>
                <a:gd name="connsiteX200" fmla="*/ 2949 w 429251"/>
                <a:gd name="connsiteY200" fmla="*/ 90516 h 360359"/>
                <a:gd name="connsiteX201" fmla="*/ 300 w 429251"/>
                <a:gd name="connsiteY201" fmla="*/ 90516 h 360359"/>
                <a:gd name="connsiteX202" fmla="*/ 300 w 429251"/>
                <a:gd name="connsiteY202" fmla="*/ 90516 h 360359"/>
                <a:gd name="connsiteX203" fmla="*/ 300 w 429251"/>
                <a:gd name="connsiteY203" fmla="*/ 93166 h 360359"/>
                <a:gd name="connsiteX204" fmla="*/ 300 w 429251"/>
                <a:gd name="connsiteY204" fmla="*/ 95816 h 360359"/>
                <a:gd name="connsiteX205" fmla="*/ 300 w 429251"/>
                <a:gd name="connsiteY205" fmla="*/ 98465 h 360359"/>
                <a:gd name="connsiteX206" fmla="*/ 300 w 429251"/>
                <a:gd name="connsiteY206" fmla="*/ 98465 h 360359"/>
                <a:gd name="connsiteX207" fmla="*/ 18848 w 429251"/>
                <a:gd name="connsiteY207" fmla="*/ 117013 h 360359"/>
                <a:gd name="connsiteX208" fmla="*/ 21497 w 429251"/>
                <a:gd name="connsiteY208" fmla="*/ 117013 h 360359"/>
                <a:gd name="connsiteX209" fmla="*/ 34746 w 429251"/>
                <a:gd name="connsiteY209" fmla="*/ 122313 h 360359"/>
                <a:gd name="connsiteX210" fmla="*/ 37395 w 429251"/>
                <a:gd name="connsiteY210" fmla="*/ 122313 h 360359"/>
                <a:gd name="connsiteX211" fmla="*/ 40046 w 429251"/>
                <a:gd name="connsiteY211" fmla="*/ 124962 h 360359"/>
                <a:gd name="connsiteX212" fmla="*/ 45345 w 429251"/>
                <a:gd name="connsiteY212" fmla="*/ 127612 h 360359"/>
                <a:gd name="connsiteX213" fmla="*/ 50644 w 429251"/>
                <a:gd name="connsiteY213" fmla="*/ 124962 h 360359"/>
                <a:gd name="connsiteX214" fmla="*/ 55944 w 429251"/>
                <a:gd name="connsiteY214" fmla="*/ 127612 h 360359"/>
                <a:gd name="connsiteX215" fmla="*/ 61243 w 429251"/>
                <a:gd name="connsiteY215" fmla="*/ 132911 h 360359"/>
                <a:gd name="connsiteX216" fmla="*/ 66542 w 429251"/>
                <a:gd name="connsiteY216" fmla="*/ 132911 h 360359"/>
                <a:gd name="connsiteX217" fmla="*/ 69192 w 429251"/>
                <a:gd name="connsiteY217" fmla="*/ 138211 h 360359"/>
                <a:gd name="connsiteX218" fmla="*/ 85091 w 429251"/>
                <a:gd name="connsiteY218" fmla="*/ 138211 h 360359"/>
                <a:gd name="connsiteX219" fmla="*/ 90390 w 429251"/>
                <a:gd name="connsiteY219" fmla="*/ 140861 h 360359"/>
                <a:gd name="connsiteX220" fmla="*/ 98339 w 429251"/>
                <a:gd name="connsiteY220" fmla="*/ 140861 h 360359"/>
                <a:gd name="connsiteX221" fmla="*/ 100989 w 429251"/>
                <a:gd name="connsiteY221" fmla="*/ 140861 h 360359"/>
                <a:gd name="connsiteX222" fmla="*/ 103638 w 429251"/>
                <a:gd name="connsiteY222" fmla="*/ 140861 h 360359"/>
                <a:gd name="connsiteX223" fmla="*/ 103638 w 429251"/>
                <a:gd name="connsiteY223" fmla="*/ 143510 h 360359"/>
                <a:gd name="connsiteX224" fmla="*/ 106288 w 429251"/>
                <a:gd name="connsiteY224" fmla="*/ 140861 h 360359"/>
                <a:gd name="connsiteX225" fmla="*/ 108937 w 429251"/>
                <a:gd name="connsiteY225" fmla="*/ 143510 h 360359"/>
                <a:gd name="connsiteX226" fmla="*/ 122186 w 429251"/>
                <a:gd name="connsiteY226" fmla="*/ 143510 h 360359"/>
                <a:gd name="connsiteX227" fmla="*/ 127486 w 429251"/>
                <a:gd name="connsiteY227" fmla="*/ 146160 h 360359"/>
                <a:gd name="connsiteX228" fmla="*/ 138084 w 429251"/>
                <a:gd name="connsiteY228" fmla="*/ 148809 h 360359"/>
                <a:gd name="connsiteX229" fmla="*/ 220225 w 429251"/>
                <a:gd name="connsiteY229" fmla="*/ 230950 h 360359"/>
                <a:gd name="connsiteX230" fmla="*/ 252021 w 429251"/>
                <a:gd name="connsiteY230" fmla="*/ 230950 h 360359"/>
                <a:gd name="connsiteX231" fmla="*/ 252021 w 429251"/>
                <a:gd name="connsiteY231" fmla="*/ 246848 h 360359"/>
                <a:gd name="connsiteX232" fmla="*/ 262620 w 429251"/>
                <a:gd name="connsiteY232" fmla="*/ 246848 h 360359"/>
                <a:gd name="connsiteX233" fmla="*/ 262620 w 429251"/>
                <a:gd name="connsiteY233" fmla="*/ 260097 h 360359"/>
                <a:gd name="connsiteX234" fmla="*/ 270569 w 429251"/>
                <a:gd name="connsiteY234" fmla="*/ 260097 h 360359"/>
                <a:gd name="connsiteX235" fmla="*/ 270569 w 429251"/>
                <a:gd name="connsiteY235" fmla="*/ 283944 h 360359"/>
                <a:gd name="connsiteX236" fmla="*/ 350061 w 429251"/>
                <a:gd name="connsiteY236" fmla="*/ 360786 h 36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429251" h="360359">
                  <a:moveTo>
                    <a:pt x="350061" y="360786"/>
                  </a:moveTo>
                  <a:lnTo>
                    <a:pt x="350061" y="358136"/>
                  </a:lnTo>
                  <a:lnTo>
                    <a:pt x="352710" y="355487"/>
                  </a:lnTo>
                  <a:lnTo>
                    <a:pt x="355360" y="350187"/>
                  </a:lnTo>
                  <a:lnTo>
                    <a:pt x="360659" y="347537"/>
                  </a:lnTo>
                  <a:lnTo>
                    <a:pt x="363309" y="344888"/>
                  </a:lnTo>
                  <a:lnTo>
                    <a:pt x="363309" y="342238"/>
                  </a:lnTo>
                  <a:lnTo>
                    <a:pt x="368608" y="344888"/>
                  </a:lnTo>
                  <a:lnTo>
                    <a:pt x="373907" y="339588"/>
                  </a:lnTo>
                  <a:lnTo>
                    <a:pt x="376557" y="339588"/>
                  </a:lnTo>
                  <a:lnTo>
                    <a:pt x="381857" y="347537"/>
                  </a:lnTo>
                  <a:lnTo>
                    <a:pt x="384506" y="347537"/>
                  </a:lnTo>
                  <a:lnTo>
                    <a:pt x="387156" y="344888"/>
                  </a:lnTo>
                  <a:lnTo>
                    <a:pt x="389805" y="347537"/>
                  </a:lnTo>
                  <a:lnTo>
                    <a:pt x="395105" y="344888"/>
                  </a:lnTo>
                  <a:lnTo>
                    <a:pt x="400404" y="344888"/>
                  </a:lnTo>
                  <a:lnTo>
                    <a:pt x="403054" y="344888"/>
                  </a:lnTo>
                  <a:lnTo>
                    <a:pt x="411004" y="334289"/>
                  </a:lnTo>
                  <a:lnTo>
                    <a:pt x="416303" y="331639"/>
                  </a:lnTo>
                  <a:lnTo>
                    <a:pt x="418952" y="328989"/>
                  </a:lnTo>
                  <a:lnTo>
                    <a:pt x="418952" y="318390"/>
                  </a:lnTo>
                  <a:lnTo>
                    <a:pt x="421603" y="315741"/>
                  </a:lnTo>
                  <a:lnTo>
                    <a:pt x="421603" y="313091"/>
                  </a:lnTo>
                  <a:lnTo>
                    <a:pt x="429551" y="307792"/>
                  </a:lnTo>
                  <a:lnTo>
                    <a:pt x="426902" y="299842"/>
                  </a:lnTo>
                  <a:lnTo>
                    <a:pt x="429551" y="291893"/>
                  </a:lnTo>
                  <a:lnTo>
                    <a:pt x="347411" y="209753"/>
                  </a:lnTo>
                  <a:lnTo>
                    <a:pt x="350061" y="204453"/>
                  </a:lnTo>
                  <a:lnTo>
                    <a:pt x="344761" y="204453"/>
                  </a:lnTo>
                  <a:lnTo>
                    <a:pt x="344761" y="201804"/>
                  </a:lnTo>
                  <a:lnTo>
                    <a:pt x="347411" y="201804"/>
                  </a:lnTo>
                  <a:lnTo>
                    <a:pt x="347411" y="199154"/>
                  </a:lnTo>
                  <a:lnTo>
                    <a:pt x="342111" y="193855"/>
                  </a:lnTo>
                  <a:lnTo>
                    <a:pt x="344761" y="188555"/>
                  </a:lnTo>
                  <a:lnTo>
                    <a:pt x="342111" y="180606"/>
                  </a:lnTo>
                  <a:lnTo>
                    <a:pt x="344761" y="180606"/>
                  </a:lnTo>
                  <a:lnTo>
                    <a:pt x="344761" y="172657"/>
                  </a:lnTo>
                  <a:lnTo>
                    <a:pt x="344761" y="170007"/>
                  </a:lnTo>
                  <a:lnTo>
                    <a:pt x="342111" y="167358"/>
                  </a:lnTo>
                  <a:lnTo>
                    <a:pt x="342111" y="162058"/>
                  </a:lnTo>
                  <a:lnTo>
                    <a:pt x="344761" y="159408"/>
                  </a:lnTo>
                  <a:lnTo>
                    <a:pt x="344761" y="156759"/>
                  </a:lnTo>
                  <a:lnTo>
                    <a:pt x="339461" y="151460"/>
                  </a:lnTo>
                  <a:lnTo>
                    <a:pt x="334162" y="148809"/>
                  </a:lnTo>
                  <a:lnTo>
                    <a:pt x="334162" y="143510"/>
                  </a:lnTo>
                  <a:lnTo>
                    <a:pt x="331512" y="140861"/>
                  </a:lnTo>
                  <a:lnTo>
                    <a:pt x="331512" y="138211"/>
                  </a:lnTo>
                  <a:lnTo>
                    <a:pt x="326213" y="135561"/>
                  </a:lnTo>
                  <a:lnTo>
                    <a:pt x="323563" y="135561"/>
                  </a:lnTo>
                  <a:lnTo>
                    <a:pt x="323563" y="140861"/>
                  </a:lnTo>
                  <a:lnTo>
                    <a:pt x="318264" y="140861"/>
                  </a:lnTo>
                  <a:lnTo>
                    <a:pt x="315614" y="140861"/>
                  </a:lnTo>
                  <a:lnTo>
                    <a:pt x="312964" y="135561"/>
                  </a:lnTo>
                  <a:lnTo>
                    <a:pt x="305015" y="135561"/>
                  </a:lnTo>
                  <a:lnTo>
                    <a:pt x="302366" y="122313"/>
                  </a:lnTo>
                  <a:lnTo>
                    <a:pt x="299716" y="122313"/>
                  </a:lnTo>
                  <a:lnTo>
                    <a:pt x="297066" y="127612"/>
                  </a:lnTo>
                  <a:lnTo>
                    <a:pt x="299716" y="132911"/>
                  </a:lnTo>
                  <a:lnTo>
                    <a:pt x="294417" y="138211"/>
                  </a:lnTo>
                  <a:lnTo>
                    <a:pt x="289117" y="135561"/>
                  </a:lnTo>
                  <a:lnTo>
                    <a:pt x="289117" y="130261"/>
                  </a:lnTo>
                  <a:lnTo>
                    <a:pt x="283818" y="130261"/>
                  </a:lnTo>
                  <a:lnTo>
                    <a:pt x="281168" y="135561"/>
                  </a:lnTo>
                  <a:lnTo>
                    <a:pt x="278518" y="135561"/>
                  </a:lnTo>
                  <a:lnTo>
                    <a:pt x="275869" y="124962"/>
                  </a:lnTo>
                  <a:lnTo>
                    <a:pt x="281168" y="124962"/>
                  </a:lnTo>
                  <a:lnTo>
                    <a:pt x="283818" y="119663"/>
                  </a:lnTo>
                  <a:lnTo>
                    <a:pt x="283818" y="117013"/>
                  </a:lnTo>
                  <a:lnTo>
                    <a:pt x="278518" y="114363"/>
                  </a:lnTo>
                  <a:lnTo>
                    <a:pt x="278518" y="109064"/>
                  </a:lnTo>
                  <a:lnTo>
                    <a:pt x="278518" y="106415"/>
                  </a:lnTo>
                  <a:lnTo>
                    <a:pt x="270569" y="106415"/>
                  </a:lnTo>
                  <a:lnTo>
                    <a:pt x="267920" y="109064"/>
                  </a:lnTo>
                  <a:lnTo>
                    <a:pt x="265270" y="109064"/>
                  </a:lnTo>
                  <a:lnTo>
                    <a:pt x="262620" y="101115"/>
                  </a:lnTo>
                  <a:lnTo>
                    <a:pt x="265270" y="98465"/>
                  </a:lnTo>
                  <a:lnTo>
                    <a:pt x="259970" y="93166"/>
                  </a:lnTo>
                  <a:lnTo>
                    <a:pt x="257321" y="90516"/>
                  </a:lnTo>
                  <a:lnTo>
                    <a:pt x="259970" y="95816"/>
                  </a:lnTo>
                  <a:lnTo>
                    <a:pt x="257321" y="98465"/>
                  </a:lnTo>
                  <a:lnTo>
                    <a:pt x="252021" y="98465"/>
                  </a:lnTo>
                  <a:lnTo>
                    <a:pt x="249372" y="95816"/>
                  </a:lnTo>
                  <a:lnTo>
                    <a:pt x="252021" y="87866"/>
                  </a:lnTo>
                  <a:lnTo>
                    <a:pt x="246722" y="87866"/>
                  </a:lnTo>
                  <a:lnTo>
                    <a:pt x="241423" y="87866"/>
                  </a:lnTo>
                  <a:lnTo>
                    <a:pt x="238773" y="85217"/>
                  </a:lnTo>
                  <a:lnTo>
                    <a:pt x="233473" y="79918"/>
                  </a:lnTo>
                  <a:lnTo>
                    <a:pt x="228174" y="74618"/>
                  </a:lnTo>
                  <a:lnTo>
                    <a:pt x="225524" y="66669"/>
                  </a:lnTo>
                  <a:lnTo>
                    <a:pt x="228174" y="66669"/>
                  </a:lnTo>
                  <a:lnTo>
                    <a:pt x="228174" y="64019"/>
                  </a:lnTo>
                  <a:lnTo>
                    <a:pt x="222875" y="61370"/>
                  </a:lnTo>
                  <a:lnTo>
                    <a:pt x="225524" y="58719"/>
                  </a:lnTo>
                  <a:lnTo>
                    <a:pt x="222875" y="56070"/>
                  </a:lnTo>
                  <a:lnTo>
                    <a:pt x="217575" y="53420"/>
                  </a:lnTo>
                  <a:lnTo>
                    <a:pt x="217575" y="50771"/>
                  </a:lnTo>
                  <a:lnTo>
                    <a:pt x="212276" y="45471"/>
                  </a:lnTo>
                  <a:lnTo>
                    <a:pt x="214926" y="40172"/>
                  </a:lnTo>
                  <a:lnTo>
                    <a:pt x="212276" y="40172"/>
                  </a:lnTo>
                  <a:lnTo>
                    <a:pt x="209626" y="34873"/>
                  </a:lnTo>
                  <a:lnTo>
                    <a:pt x="206976" y="34873"/>
                  </a:lnTo>
                  <a:lnTo>
                    <a:pt x="206976" y="29573"/>
                  </a:lnTo>
                  <a:lnTo>
                    <a:pt x="204327" y="29573"/>
                  </a:lnTo>
                  <a:lnTo>
                    <a:pt x="199027" y="32223"/>
                  </a:lnTo>
                  <a:lnTo>
                    <a:pt x="199027" y="34873"/>
                  </a:lnTo>
                  <a:lnTo>
                    <a:pt x="193728" y="29573"/>
                  </a:lnTo>
                  <a:lnTo>
                    <a:pt x="193728" y="32223"/>
                  </a:lnTo>
                  <a:lnTo>
                    <a:pt x="191078" y="32223"/>
                  </a:lnTo>
                  <a:lnTo>
                    <a:pt x="185779" y="32223"/>
                  </a:lnTo>
                  <a:lnTo>
                    <a:pt x="185779" y="32223"/>
                  </a:lnTo>
                  <a:lnTo>
                    <a:pt x="180479" y="29573"/>
                  </a:lnTo>
                  <a:lnTo>
                    <a:pt x="177830" y="29573"/>
                  </a:lnTo>
                  <a:lnTo>
                    <a:pt x="175180" y="29573"/>
                  </a:lnTo>
                  <a:lnTo>
                    <a:pt x="169881" y="24274"/>
                  </a:lnTo>
                  <a:lnTo>
                    <a:pt x="164581" y="24274"/>
                  </a:lnTo>
                  <a:lnTo>
                    <a:pt x="161932" y="24274"/>
                  </a:lnTo>
                  <a:lnTo>
                    <a:pt x="156632" y="26923"/>
                  </a:lnTo>
                  <a:lnTo>
                    <a:pt x="156632" y="26923"/>
                  </a:lnTo>
                  <a:lnTo>
                    <a:pt x="156632" y="24274"/>
                  </a:lnTo>
                  <a:lnTo>
                    <a:pt x="148683" y="21624"/>
                  </a:lnTo>
                  <a:lnTo>
                    <a:pt x="146033" y="16324"/>
                  </a:lnTo>
                  <a:lnTo>
                    <a:pt x="140734" y="18975"/>
                  </a:lnTo>
                  <a:lnTo>
                    <a:pt x="138084" y="21624"/>
                  </a:lnTo>
                  <a:lnTo>
                    <a:pt x="132785" y="18975"/>
                  </a:lnTo>
                  <a:lnTo>
                    <a:pt x="130135" y="21624"/>
                  </a:lnTo>
                  <a:lnTo>
                    <a:pt x="124835" y="16324"/>
                  </a:lnTo>
                  <a:lnTo>
                    <a:pt x="114237" y="16324"/>
                  </a:lnTo>
                  <a:lnTo>
                    <a:pt x="108937" y="11025"/>
                  </a:lnTo>
                  <a:lnTo>
                    <a:pt x="103638" y="13675"/>
                  </a:lnTo>
                  <a:lnTo>
                    <a:pt x="103638" y="11025"/>
                  </a:lnTo>
                  <a:lnTo>
                    <a:pt x="100989" y="8376"/>
                  </a:lnTo>
                  <a:lnTo>
                    <a:pt x="100989" y="5726"/>
                  </a:lnTo>
                  <a:lnTo>
                    <a:pt x="100989" y="3076"/>
                  </a:lnTo>
                  <a:lnTo>
                    <a:pt x="95689" y="5726"/>
                  </a:lnTo>
                  <a:lnTo>
                    <a:pt x="95689" y="8376"/>
                  </a:lnTo>
                  <a:lnTo>
                    <a:pt x="93039" y="8376"/>
                  </a:lnTo>
                  <a:lnTo>
                    <a:pt x="90390" y="5726"/>
                  </a:lnTo>
                  <a:lnTo>
                    <a:pt x="87740" y="5726"/>
                  </a:lnTo>
                  <a:lnTo>
                    <a:pt x="87740" y="426"/>
                  </a:lnTo>
                  <a:lnTo>
                    <a:pt x="85091" y="3076"/>
                  </a:lnTo>
                  <a:lnTo>
                    <a:pt x="82440" y="3076"/>
                  </a:lnTo>
                  <a:lnTo>
                    <a:pt x="79791" y="3076"/>
                  </a:lnTo>
                  <a:lnTo>
                    <a:pt x="77141" y="3076"/>
                  </a:lnTo>
                  <a:lnTo>
                    <a:pt x="74492" y="426"/>
                  </a:lnTo>
                  <a:lnTo>
                    <a:pt x="71842" y="3076"/>
                  </a:lnTo>
                  <a:lnTo>
                    <a:pt x="71842" y="3076"/>
                  </a:lnTo>
                  <a:lnTo>
                    <a:pt x="71842" y="426"/>
                  </a:lnTo>
                  <a:lnTo>
                    <a:pt x="71842" y="426"/>
                  </a:lnTo>
                  <a:lnTo>
                    <a:pt x="71842" y="3076"/>
                  </a:lnTo>
                  <a:lnTo>
                    <a:pt x="66542" y="3076"/>
                  </a:lnTo>
                  <a:lnTo>
                    <a:pt x="69192" y="3076"/>
                  </a:lnTo>
                  <a:lnTo>
                    <a:pt x="69192" y="5726"/>
                  </a:lnTo>
                  <a:lnTo>
                    <a:pt x="63892" y="5726"/>
                  </a:lnTo>
                  <a:lnTo>
                    <a:pt x="61243" y="5726"/>
                  </a:lnTo>
                  <a:lnTo>
                    <a:pt x="61243" y="8376"/>
                  </a:lnTo>
                  <a:lnTo>
                    <a:pt x="58593" y="5726"/>
                  </a:lnTo>
                  <a:lnTo>
                    <a:pt x="58593" y="11025"/>
                  </a:lnTo>
                  <a:lnTo>
                    <a:pt x="55944" y="8376"/>
                  </a:lnTo>
                  <a:lnTo>
                    <a:pt x="55944" y="11025"/>
                  </a:lnTo>
                  <a:lnTo>
                    <a:pt x="53294" y="11025"/>
                  </a:lnTo>
                  <a:lnTo>
                    <a:pt x="55944" y="8376"/>
                  </a:lnTo>
                  <a:lnTo>
                    <a:pt x="53294" y="8376"/>
                  </a:lnTo>
                  <a:lnTo>
                    <a:pt x="47994" y="8376"/>
                  </a:lnTo>
                  <a:lnTo>
                    <a:pt x="47994" y="8376"/>
                  </a:lnTo>
                  <a:lnTo>
                    <a:pt x="47994" y="11025"/>
                  </a:lnTo>
                  <a:lnTo>
                    <a:pt x="47994" y="13675"/>
                  </a:lnTo>
                  <a:lnTo>
                    <a:pt x="47994" y="16324"/>
                  </a:lnTo>
                  <a:lnTo>
                    <a:pt x="45345" y="16324"/>
                  </a:lnTo>
                  <a:lnTo>
                    <a:pt x="45345" y="18975"/>
                  </a:lnTo>
                  <a:lnTo>
                    <a:pt x="42695" y="21624"/>
                  </a:lnTo>
                  <a:lnTo>
                    <a:pt x="40046" y="21624"/>
                  </a:lnTo>
                  <a:lnTo>
                    <a:pt x="37395" y="26923"/>
                  </a:lnTo>
                  <a:lnTo>
                    <a:pt x="34746" y="24274"/>
                  </a:lnTo>
                  <a:lnTo>
                    <a:pt x="32096" y="26923"/>
                  </a:lnTo>
                  <a:lnTo>
                    <a:pt x="29447" y="29573"/>
                  </a:lnTo>
                  <a:lnTo>
                    <a:pt x="29447" y="29573"/>
                  </a:lnTo>
                  <a:lnTo>
                    <a:pt x="29447" y="32223"/>
                  </a:lnTo>
                  <a:lnTo>
                    <a:pt x="24147" y="34873"/>
                  </a:lnTo>
                  <a:lnTo>
                    <a:pt x="26797" y="37522"/>
                  </a:lnTo>
                  <a:lnTo>
                    <a:pt x="24147" y="37522"/>
                  </a:lnTo>
                  <a:lnTo>
                    <a:pt x="24147" y="40172"/>
                  </a:lnTo>
                  <a:lnTo>
                    <a:pt x="21497" y="42821"/>
                  </a:lnTo>
                  <a:lnTo>
                    <a:pt x="21497" y="45471"/>
                  </a:lnTo>
                  <a:lnTo>
                    <a:pt x="24147" y="48121"/>
                  </a:lnTo>
                  <a:lnTo>
                    <a:pt x="21497" y="50771"/>
                  </a:lnTo>
                  <a:lnTo>
                    <a:pt x="24147" y="50771"/>
                  </a:lnTo>
                  <a:lnTo>
                    <a:pt x="26797" y="53420"/>
                  </a:lnTo>
                  <a:lnTo>
                    <a:pt x="21497" y="53420"/>
                  </a:lnTo>
                  <a:lnTo>
                    <a:pt x="24147" y="56070"/>
                  </a:lnTo>
                  <a:lnTo>
                    <a:pt x="21497" y="61370"/>
                  </a:lnTo>
                  <a:lnTo>
                    <a:pt x="18848" y="61370"/>
                  </a:lnTo>
                  <a:lnTo>
                    <a:pt x="18848" y="66669"/>
                  </a:lnTo>
                  <a:lnTo>
                    <a:pt x="16198" y="71968"/>
                  </a:lnTo>
                  <a:lnTo>
                    <a:pt x="16198" y="74618"/>
                  </a:lnTo>
                  <a:lnTo>
                    <a:pt x="13549" y="74618"/>
                  </a:lnTo>
                  <a:lnTo>
                    <a:pt x="10899" y="77268"/>
                  </a:lnTo>
                  <a:lnTo>
                    <a:pt x="10899" y="85217"/>
                  </a:lnTo>
                  <a:lnTo>
                    <a:pt x="8249" y="82567"/>
                  </a:lnTo>
                  <a:lnTo>
                    <a:pt x="8249" y="87866"/>
                  </a:lnTo>
                  <a:lnTo>
                    <a:pt x="2949" y="87866"/>
                  </a:lnTo>
                  <a:lnTo>
                    <a:pt x="2949" y="90516"/>
                  </a:lnTo>
                  <a:lnTo>
                    <a:pt x="300" y="90516"/>
                  </a:lnTo>
                  <a:lnTo>
                    <a:pt x="300" y="90516"/>
                  </a:lnTo>
                  <a:lnTo>
                    <a:pt x="300" y="93166"/>
                  </a:lnTo>
                  <a:lnTo>
                    <a:pt x="300" y="95816"/>
                  </a:lnTo>
                  <a:lnTo>
                    <a:pt x="300" y="98465"/>
                  </a:lnTo>
                  <a:lnTo>
                    <a:pt x="300" y="98465"/>
                  </a:lnTo>
                  <a:lnTo>
                    <a:pt x="18848" y="117013"/>
                  </a:lnTo>
                  <a:lnTo>
                    <a:pt x="21497" y="117013"/>
                  </a:lnTo>
                  <a:lnTo>
                    <a:pt x="34746" y="122313"/>
                  </a:lnTo>
                  <a:lnTo>
                    <a:pt x="37395" y="122313"/>
                  </a:lnTo>
                  <a:lnTo>
                    <a:pt x="40046" y="124962"/>
                  </a:lnTo>
                  <a:lnTo>
                    <a:pt x="45345" y="127612"/>
                  </a:lnTo>
                  <a:lnTo>
                    <a:pt x="50644" y="124962"/>
                  </a:lnTo>
                  <a:lnTo>
                    <a:pt x="55944" y="127612"/>
                  </a:lnTo>
                  <a:lnTo>
                    <a:pt x="61243" y="132911"/>
                  </a:lnTo>
                  <a:lnTo>
                    <a:pt x="66542" y="132911"/>
                  </a:lnTo>
                  <a:lnTo>
                    <a:pt x="69192" y="138211"/>
                  </a:lnTo>
                  <a:lnTo>
                    <a:pt x="85091" y="138211"/>
                  </a:lnTo>
                  <a:lnTo>
                    <a:pt x="90390" y="140861"/>
                  </a:lnTo>
                  <a:lnTo>
                    <a:pt x="98339" y="140861"/>
                  </a:lnTo>
                  <a:lnTo>
                    <a:pt x="100989" y="140861"/>
                  </a:lnTo>
                  <a:lnTo>
                    <a:pt x="103638" y="140861"/>
                  </a:lnTo>
                  <a:lnTo>
                    <a:pt x="103638" y="143510"/>
                  </a:lnTo>
                  <a:lnTo>
                    <a:pt x="106288" y="140861"/>
                  </a:lnTo>
                  <a:lnTo>
                    <a:pt x="108937" y="143510"/>
                  </a:lnTo>
                  <a:lnTo>
                    <a:pt x="122186" y="143510"/>
                  </a:lnTo>
                  <a:lnTo>
                    <a:pt x="127486" y="146160"/>
                  </a:lnTo>
                  <a:lnTo>
                    <a:pt x="138084" y="148809"/>
                  </a:lnTo>
                  <a:lnTo>
                    <a:pt x="220225" y="230950"/>
                  </a:lnTo>
                  <a:lnTo>
                    <a:pt x="252021" y="230950"/>
                  </a:lnTo>
                  <a:lnTo>
                    <a:pt x="252021" y="246848"/>
                  </a:lnTo>
                  <a:lnTo>
                    <a:pt x="262620" y="246848"/>
                  </a:lnTo>
                  <a:lnTo>
                    <a:pt x="262620" y="260097"/>
                  </a:lnTo>
                  <a:lnTo>
                    <a:pt x="270569" y="260097"/>
                  </a:lnTo>
                  <a:lnTo>
                    <a:pt x="270569" y="283944"/>
                  </a:lnTo>
                  <a:lnTo>
                    <a:pt x="350061" y="360786"/>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0" name="Freeform: Shape 59">
              <a:extLst>
                <a:ext uri="{FF2B5EF4-FFF2-40B4-BE49-F238E27FC236}">
                  <a16:creationId xmlns:a16="http://schemas.microsoft.com/office/drawing/2014/main" id="{15AE88BE-27AF-58A4-A43C-3EB896A6A4BA}"/>
                </a:ext>
              </a:extLst>
            </p:cNvPr>
            <p:cNvSpPr/>
            <p:nvPr/>
          </p:nvSpPr>
          <p:spPr>
            <a:xfrm flipV="1">
              <a:off x="5166245" y="3110552"/>
              <a:ext cx="172231" cy="182829"/>
            </a:xfrm>
            <a:custGeom>
              <a:avLst/>
              <a:gdLst>
                <a:gd name="connsiteX0" fmla="*/ 151333 w 172231"/>
                <a:gd name="connsiteY0" fmla="*/ 106346 h 182829"/>
                <a:gd name="connsiteX1" fmla="*/ 151333 w 172231"/>
                <a:gd name="connsiteY1" fmla="*/ 106346 h 182829"/>
                <a:gd name="connsiteX2" fmla="*/ 151333 w 172231"/>
                <a:gd name="connsiteY2" fmla="*/ 106346 h 182829"/>
                <a:gd name="connsiteX3" fmla="*/ 151333 w 172231"/>
                <a:gd name="connsiteY3" fmla="*/ 106346 h 182829"/>
                <a:gd name="connsiteX4" fmla="*/ 151333 w 172231"/>
                <a:gd name="connsiteY4" fmla="*/ 106346 h 182829"/>
                <a:gd name="connsiteX5" fmla="*/ 151333 w 172231"/>
                <a:gd name="connsiteY5" fmla="*/ 106346 h 182829"/>
                <a:gd name="connsiteX6" fmla="*/ 151333 w 172231"/>
                <a:gd name="connsiteY6" fmla="*/ 106346 h 182829"/>
                <a:gd name="connsiteX7" fmla="*/ 151333 w 172231"/>
                <a:gd name="connsiteY7" fmla="*/ 106346 h 182829"/>
                <a:gd name="connsiteX8" fmla="*/ 151333 w 172231"/>
                <a:gd name="connsiteY8" fmla="*/ 106346 h 182829"/>
                <a:gd name="connsiteX9" fmla="*/ 29444 w 172231"/>
                <a:gd name="connsiteY9" fmla="*/ 77199 h 182829"/>
                <a:gd name="connsiteX10" fmla="*/ 26801 w 172231"/>
                <a:gd name="connsiteY10" fmla="*/ 79849 h 182829"/>
                <a:gd name="connsiteX11" fmla="*/ 26801 w 172231"/>
                <a:gd name="connsiteY11" fmla="*/ 79849 h 182829"/>
                <a:gd name="connsiteX12" fmla="*/ 29444 w 172231"/>
                <a:gd name="connsiteY12" fmla="*/ 77199 h 182829"/>
                <a:gd name="connsiteX13" fmla="*/ 29444 w 172231"/>
                <a:gd name="connsiteY13" fmla="*/ 77199 h 182829"/>
                <a:gd name="connsiteX14" fmla="*/ 29444 w 172231"/>
                <a:gd name="connsiteY14" fmla="*/ 77199 h 182829"/>
                <a:gd name="connsiteX15" fmla="*/ 29444 w 172231"/>
                <a:gd name="connsiteY15" fmla="*/ 77199 h 182829"/>
                <a:gd name="connsiteX16" fmla="*/ 29444 w 172231"/>
                <a:gd name="connsiteY16" fmla="*/ 77199 h 182829"/>
                <a:gd name="connsiteX17" fmla="*/ 172531 w 172231"/>
                <a:gd name="connsiteY17" fmla="*/ 13607 h 182829"/>
                <a:gd name="connsiteX18" fmla="*/ 164582 w 172231"/>
                <a:gd name="connsiteY18" fmla="*/ 16256 h 182829"/>
                <a:gd name="connsiteX19" fmla="*/ 164582 w 172231"/>
                <a:gd name="connsiteY19" fmla="*/ 16256 h 182829"/>
                <a:gd name="connsiteX20" fmla="*/ 167231 w 172231"/>
                <a:gd name="connsiteY20" fmla="*/ 18906 h 182829"/>
                <a:gd name="connsiteX21" fmla="*/ 167231 w 172231"/>
                <a:gd name="connsiteY21" fmla="*/ 18906 h 182829"/>
                <a:gd name="connsiteX22" fmla="*/ 167231 w 172231"/>
                <a:gd name="connsiteY22" fmla="*/ 21555 h 182829"/>
                <a:gd name="connsiteX23" fmla="*/ 169881 w 172231"/>
                <a:gd name="connsiteY23" fmla="*/ 21555 h 182829"/>
                <a:gd name="connsiteX24" fmla="*/ 172531 w 172231"/>
                <a:gd name="connsiteY24" fmla="*/ 18906 h 182829"/>
                <a:gd name="connsiteX25" fmla="*/ 172531 w 172231"/>
                <a:gd name="connsiteY25" fmla="*/ 13607 h 182829"/>
                <a:gd name="connsiteX26" fmla="*/ 140734 w 172231"/>
                <a:gd name="connsiteY26" fmla="*/ 358 h 182829"/>
                <a:gd name="connsiteX27" fmla="*/ 138085 w 172231"/>
                <a:gd name="connsiteY27" fmla="*/ 5657 h 182829"/>
                <a:gd name="connsiteX28" fmla="*/ 135435 w 172231"/>
                <a:gd name="connsiteY28" fmla="*/ 8307 h 182829"/>
                <a:gd name="connsiteX29" fmla="*/ 130136 w 172231"/>
                <a:gd name="connsiteY29" fmla="*/ 13607 h 182829"/>
                <a:gd name="connsiteX30" fmla="*/ 127486 w 172231"/>
                <a:gd name="connsiteY30" fmla="*/ 16256 h 182829"/>
                <a:gd name="connsiteX31" fmla="*/ 124836 w 172231"/>
                <a:gd name="connsiteY31" fmla="*/ 16256 h 182829"/>
                <a:gd name="connsiteX32" fmla="*/ 119537 w 172231"/>
                <a:gd name="connsiteY32" fmla="*/ 21555 h 182829"/>
                <a:gd name="connsiteX33" fmla="*/ 111588 w 172231"/>
                <a:gd name="connsiteY33" fmla="*/ 24205 h 182829"/>
                <a:gd name="connsiteX34" fmla="*/ 111588 w 172231"/>
                <a:gd name="connsiteY34" fmla="*/ 26855 h 182829"/>
                <a:gd name="connsiteX35" fmla="*/ 106289 w 172231"/>
                <a:gd name="connsiteY35" fmla="*/ 32155 h 182829"/>
                <a:gd name="connsiteX36" fmla="*/ 98339 w 172231"/>
                <a:gd name="connsiteY36" fmla="*/ 34804 h 182829"/>
                <a:gd name="connsiteX37" fmla="*/ 98339 w 172231"/>
                <a:gd name="connsiteY37" fmla="*/ 34804 h 182829"/>
                <a:gd name="connsiteX38" fmla="*/ 106289 w 172231"/>
                <a:gd name="connsiteY38" fmla="*/ 34804 h 182829"/>
                <a:gd name="connsiteX39" fmla="*/ 98339 w 172231"/>
                <a:gd name="connsiteY39" fmla="*/ 42754 h 182829"/>
                <a:gd name="connsiteX40" fmla="*/ 95688 w 172231"/>
                <a:gd name="connsiteY40" fmla="*/ 42754 h 182829"/>
                <a:gd name="connsiteX41" fmla="*/ 93037 w 172231"/>
                <a:gd name="connsiteY41" fmla="*/ 42754 h 182829"/>
                <a:gd name="connsiteX42" fmla="*/ 95688 w 172231"/>
                <a:gd name="connsiteY42" fmla="*/ 40103 h 182829"/>
                <a:gd name="connsiteX43" fmla="*/ 95688 w 172231"/>
                <a:gd name="connsiteY43" fmla="*/ 40103 h 182829"/>
                <a:gd name="connsiteX44" fmla="*/ 98339 w 172231"/>
                <a:gd name="connsiteY44" fmla="*/ 34804 h 182829"/>
                <a:gd name="connsiteX45" fmla="*/ 90393 w 172231"/>
                <a:gd name="connsiteY45" fmla="*/ 29505 h 182829"/>
                <a:gd name="connsiteX46" fmla="*/ 85090 w 172231"/>
                <a:gd name="connsiteY46" fmla="*/ 32155 h 182829"/>
                <a:gd name="connsiteX47" fmla="*/ 82438 w 172231"/>
                <a:gd name="connsiteY47" fmla="*/ 40103 h 182829"/>
                <a:gd name="connsiteX48" fmla="*/ 69196 w 172231"/>
                <a:gd name="connsiteY48" fmla="*/ 48053 h 182829"/>
                <a:gd name="connsiteX49" fmla="*/ 66544 w 172231"/>
                <a:gd name="connsiteY49" fmla="*/ 56002 h 182829"/>
                <a:gd name="connsiteX50" fmla="*/ 63892 w 172231"/>
                <a:gd name="connsiteY50" fmla="*/ 61301 h 182829"/>
                <a:gd name="connsiteX51" fmla="*/ 61240 w 172231"/>
                <a:gd name="connsiteY51" fmla="*/ 61301 h 182829"/>
                <a:gd name="connsiteX52" fmla="*/ 58597 w 172231"/>
                <a:gd name="connsiteY52" fmla="*/ 66600 h 182829"/>
                <a:gd name="connsiteX53" fmla="*/ 42695 w 172231"/>
                <a:gd name="connsiteY53" fmla="*/ 74550 h 182829"/>
                <a:gd name="connsiteX54" fmla="*/ 29444 w 172231"/>
                <a:gd name="connsiteY54" fmla="*/ 77199 h 182829"/>
                <a:gd name="connsiteX55" fmla="*/ 40043 w 172231"/>
                <a:gd name="connsiteY55" fmla="*/ 77199 h 182829"/>
                <a:gd name="connsiteX56" fmla="*/ 37400 w 172231"/>
                <a:gd name="connsiteY56" fmla="*/ 79849 h 182829"/>
                <a:gd name="connsiteX57" fmla="*/ 37400 w 172231"/>
                <a:gd name="connsiteY57" fmla="*/ 79849 h 182829"/>
                <a:gd name="connsiteX58" fmla="*/ 32096 w 172231"/>
                <a:gd name="connsiteY58" fmla="*/ 79849 h 182829"/>
                <a:gd name="connsiteX59" fmla="*/ 34748 w 172231"/>
                <a:gd name="connsiteY59" fmla="*/ 82498 h 182829"/>
                <a:gd name="connsiteX60" fmla="*/ 32096 w 172231"/>
                <a:gd name="connsiteY60" fmla="*/ 85149 h 182829"/>
                <a:gd name="connsiteX61" fmla="*/ 32096 w 172231"/>
                <a:gd name="connsiteY61" fmla="*/ 79849 h 182829"/>
                <a:gd name="connsiteX62" fmla="*/ 29444 w 172231"/>
                <a:gd name="connsiteY62" fmla="*/ 79849 h 182829"/>
                <a:gd name="connsiteX63" fmla="*/ 29444 w 172231"/>
                <a:gd name="connsiteY63" fmla="*/ 79849 h 182829"/>
                <a:gd name="connsiteX64" fmla="*/ 26801 w 172231"/>
                <a:gd name="connsiteY64" fmla="*/ 79849 h 182829"/>
                <a:gd name="connsiteX65" fmla="*/ 26801 w 172231"/>
                <a:gd name="connsiteY65" fmla="*/ 82498 h 182829"/>
                <a:gd name="connsiteX66" fmla="*/ 24149 w 172231"/>
                <a:gd name="connsiteY66" fmla="*/ 85149 h 182829"/>
                <a:gd name="connsiteX67" fmla="*/ 26801 w 172231"/>
                <a:gd name="connsiteY67" fmla="*/ 87798 h 182829"/>
                <a:gd name="connsiteX68" fmla="*/ 29444 w 172231"/>
                <a:gd name="connsiteY68" fmla="*/ 87798 h 182829"/>
                <a:gd name="connsiteX69" fmla="*/ 29444 w 172231"/>
                <a:gd name="connsiteY69" fmla="*/ 90448 h 182829"/>
                <a:gd name="connsiteX70" fmla="*/ 32096 w 172231"/>
                <a:gd name="connsiteY70" fmla="*/ 93097 h 182829"/>
                <a:gd name="connsiteX71" fmla="*/ 29444 w 172231"/>
                <a:gd name="connsiteY71" fmla="*/ 93097 h 182829"/>
                <a:gd name="connsiteX72" fmla="*/ 26801 w 172231"/>
                <a:gd name="connsiteY72" fmla="*/ 90448 h 182829"/>
                <a:gd name="connsiteX73" fmla="*/ 26801 w 172231"/>
                <a:gd name="connsiteY73" fmla="*/ 90448 h 182829"/>
                <a:gd name="connsiteX74" fmla="*/ 26801 w 172231"/>
                <a:gd name="connsiteY74" fmla="*/ 95747 h 182829"/>
                <a:gd name="connsiteX75" fmla="*/ 26801 w 172231"/>
                <a:gd name="connsiteY75" fmla="*/ 98397 h 182829"/>
                <a:gd name="connsiteX76" fmla="*/ 26801 w 172231"/>
                <a:gd name="connsiteY76" fmla="*/ 101047 h 182829"/>
                <a:gd name="connsiteX77" fmla="*/ 26801 w 172231"/>
                <a:gd name="connsiteY77" fmla="*/ 98397 h 182829"/>
                <a:gd name="connsiteX78" fmla="*/ 24149 w 172231"/>
                <a:gd name="connsiteY78" fmla="*/ 90448 h 182829"/>
                <a:gd name="connsiteX79" fmla="*/ 18846 w 172231"/>
                <a:gd name="connsiteY79" fmla="*/ 90448 h 182829"/>
                <a:gd name="connsiteX80" fmla="*/ 21497 w 172231"/>
                <a:gd name="connsiteY80" fmla="*/ 93097 h 182829"/>
                <a:gd name="connsiteX81" fmla="*/ 18846 w 172231"/>
                <a:gd name="connsiteY81" fmla="*/ 95747 h 182829"/>
                <a:gd name="connsiteX82" fmla="*/ 18846 w 172231"/>
                <a:gd name="connsiteY82" fmla="*/ 90448 h 182829"/>
                <a:gd name="connsiteX83" fmla="*/ 21497 w 172231"/>
                <a:gd name="connsiteY83" fmla="*/ 87798 h 182829"/>
                <a:gd name="connsiteX84" fmla="*/ 21497 w 172231"/>
                <a:gd name="connsiteY84" fmla="*/ 85149 h 182829"/>
                <a:gd name="connsiteX85" fmla="*/ 16202 w 172231"/>
                <a:gd name="connsiteY85" fmla="*/ 87798 h 182829"/>
                <a:gd name="connsiteX86" fmla="*/ 24149 w 172231"/>
                <a:gd name="connsiteY86" fmla="*/ 79849 h 182829"/>
                <a:gd name="connsiteX87" fmla="*/ 16202 w 172231"/>
                <a:gd name="connsiteY87" fmla="*/ 77199 h 182829"/>
                <a:gd name="connsiteX88" fmla="*/ 10899 w 172231"/>
                <a:gd name="connsiteY88" fmla="*/ 69250 h 182829"/>
                <a:gd name="connsiteX89" fmla="*/ 10899 w 172231"/>
                <a:gd name="connsiteY89" fmla="*/ 66600 h 182829"/>
                <a:gd name="connsiteX90" fmla="*/ 16202 w 172231"/>
                <a:gd name="connsiteY90" fmla="*/ 63951 h 182829"/>
                <a:gd name="connsiteX91" fmla="*/ 16202 w 172231"/>
                <a:gd name="connsiteY91" fmla="*/ 63951 h 182829"/>
                <a:gd name="connsiteX92" fmla="*/ 10899 w 172231"/>
                <a:gd name="connsiteY92" fmla="*/ 66600 h 182829"/>
                <a:gd name="connsiteX93" fmla="*/ 300 w 172231"/>
                <a:gd name="connsiteY93" fmla="*/ 66600 h 182829"/>
                <a:gd name="connsiteX94" fmla="*/ 300 w 172231"/>
                <a:gd name="connsiteY94" fmla="*/ 66600 h 182829"/>
                <a:gd name="connsiteX95" fmla="*/ 2952 w 172231"/>
                <a:gd name="connsiteY95" fmla="*/ 69250 h 182829"/>
                <a:gd name="connsiteX96" fmla="*/ 8247 w 172231"/>
                <a:gd name="connsiteY96" fmla="*/ 79849 h 182829"/>
                <a:gd name="connsiteX97" fmla="*/ 18846 w 172231"/>
                <a:gd name="connsiteY97" fmla="*/ 108996 h 182829"/>
                <a:gd name="connsiteX98" fmla="*/ 21497 w 172231"/>
                <a:gd name="connsiteY98" fmla="*/ 122244 h 182829"/>
                <a:gd name="connsiteX99" fmla="*/ 21497 w 172231"/>
                <a:gd name="connsiteY99" fmla="*/ 130194 h 182829"/>
                <a:gd name="connsiteX100" fmla="*/ 16202 w 172231"/>
                <a:gd name="connsiteY100" fmla="*/ 132843 h 182829"/>
                <a:gd name="connsiteX101" fmla="*/ 16202 w 172231"/>
                <a:gd name="connsiteY101" fmla="*/ 138142 h 182829"/>
                <a:gd name="connsiteX102" fmla="*/ 13550 w 172231"/>
                <a:gd name="connsiteY102" fmla="*/ 143442 h 182829"/>
                <a:gd name="connsiteX103" fmla="*/ 13550 w 172231"/>
                <a:gd name="connsiteY103" fmla="*/ 148741 h 182829"/>
                <a:gd name="connsiteX104" fmla="*/ 8247 w 172231"/>
                <a:gd name="connsiteY104" fmla="*/ 154040 h 182829"/>
                <a:gd name="connsiteX105" fmla="*/ 10899 w 172231"/>
                <a:gd name="connsiteY105" fmla="*/ 154040 h 182829"/>
                <a:gd name="connsiteX106" fmla="*/ 18846 w 172231"/>
                <a:gd name="connsiteY106" fmla="*/ 143442 h 182829"/>
                <a:gd name="connsiteX107" fmla="*/ 21497 w 172231"/>
                <a:gd name="connsiteY107" fmla="*/ 140792 h 182829"/>
                <a:gd name="connsiteX108" fmla="*/ 21497 w 172231"/>
                <a:gd name="connsiteY108" fmla="*/ 138142 h 182829"/>
                <a:gd name="connsiteX109" fmla="*/ 24149 w 172231"/>
                <a:gd name="connsiteY109" fmla="*/ 138142 h 182829"/>
                <a:gd name="connsiteX110" fmla="*/ 26801 w 172231"/>
                <a:gd name="connsiteY110" fmla="*/ 135493 h 182829"/>
                <a:gd name="connsiteX111" fmla="*/ 32096 w 172231"/>
                <a:gd name="connsiteY111" fmla="*/ 124894 h 182829"/>
                <a:gd name="connsiteX112" fmla="*/ 34748 w 172231"/>
                <a:gd name="connsiteY112" fmla="*/ 124894 h 182829"/>
                <a:gd name="connsiteX113" fmla="*/ 32096 w 172231"/>
                <a:gd name="connsiteY113" fmla="*/ 122244 h 182829"/>
                <a:gd name="connsiteX114" fmla="*/ 34748 w 172231"/>
                <a:gd name="connsiteY114" fmla="*/ 122244 h 182829"/>
                <a:gd name="connsiteX115" fmla="*/ 37400 w 172231"/>
                <a:gd name="connsiteY115" fmla="*/ 114295 h 182829"/>
                <a:gd name="connsiteX116" fmla="*/ 53294 w 172231"/>
                <a:gd name="connsiteY116" fmla="*/ 98397 h 182829"/>
                <a:gd name="connsiteX117" fmla="*/ 53294 w 172231"/>
                <a:gd name="connsiteY117" fmla="*/ 98397 h 182829"/>
                <a:gd name="connsiteX118" fmla="*/ 55945 w 172231"/>
                <a:gd name="connsiteY118" fmla="*/ 98397 h 182829"/>
                <a:gd name="connsiteX119" fmla="*/ 55945 w 172231"/>
                <a:gd name="connsiteY119" fmla="*/ 101047 h 182829"/>
                <a:gd name="connsiteX120" fmla="*/ 55945 w 172231"/>
                <a:gd name="connsiteY120" fmla="*/ 98397 h 182829"/>
                <a:gd name="connsiteX121" fmla="*/ 55945 w 172231"/>
                <a:gd name="connsiteY121" fmla="*/ 101047 h 182829"/>
                <a:gd name="connsiteX122" fmla="*/ 50642 w 172231"/>
                <a:gd name="connsiteY122" fmla="*/ 106346 h 182829"/>
                <a:gd name="connsiteX123" fmla="*/ 50642 w 172231"/>
                <a:gd name="connsiteY123" fmla="*/ 106346 h 182829"/>
                <a:gd name="connsiteX124" fmla="*/ 47998 w 172231"/>
                <a:gd name="connsiteY124" fmla="*/ 108996 h 182829"/>
                <a:gd name="connsiteX125" fmla="*/ 45347 w 172231"/>
                <a:gd name="connsiteY125" fmla="*/ 111645 h 182829"/>
                <a:gd name="connsiteX126" fmla="*/ 45347 w 172231"/>
                <a:gd name="connsiteY126" fmla="*/ 114295 h 182829"/>
                <a:gd name="connsiteX127" fmla="*/ 42695 w 172231"/>
                <a:gd name="connsiteY127" fmla="*/ 114295 h 182829"/>
                <a:gd name="connsiteX128" fmla="*/ 42695 w 172231"/>
                <a:gd name="connsiteY128" fmla="*/ 116945 h 182829"/>
                <a:gd name="connsiteX129" fmla="*/ 40043 w 172231"/>
                <a:gd name="connsiteY129" fmla="*/ 122244 h 182829"/>
                <a:gd name="connsiteX130" fmla="*/ 37400 w 172231"/>
                <a:gd name="connsiteY130" fmla="*/ 124894 h 182829"/>
                <a:gd name="connsiteX131" fmla="*/ 34748 w 172231"/>
                <a:gd name="connsiteY131" fmla="*/ 127543 h 182829"/>
                <a:gd name="connsiteX132" fmla="*/ 29444 w 172231"/>
                <a:gd name="connsiteY132" fmla="*/ 140792 h 182829"/>
                <a:gd name="connsiteX133" fmla="*/ 29444 w 172231"/>
                <a:gd name="connsiteY133" fmla="*/ 146092 h 182829"/>
                <a:gd name="connsiteX134" fmla="*/ 26801 w 172231"/>
                <a:gd name="connsiteY134" fmla="*/ 143442 h 182829"/>
                <a:gd name="connsiteX135" fmla="*/ 21497 w 172231"/>
                <a:gd name="connsiteY135" fmla="*/ 146092 h 182829"/>
                <a:gd name="connsiteX136" fmla="*/ 21497 w 172231"/>
                <a:gd name="connsiteY136" fmla="*/ 146092 h 182829"/>
                <a:gd name="connsiteX137" fmla="*/ 18846 w 172231"/>
                <a:gd name="connsiteY137" fmla="*/ 151391 h 182829"/>
                <a:gd name="connsiteX138" fmla="*/ 18846 w 172231"/>
                <a:gd name="connsiteY138" fmla="*/ 151391 h 182829"/>
                <a:gd name="connsiteX139" fmla="*/ 18846 w 172231"/>
                <a:gd name="connsiteY139" fmla="*/ 151391 h 182829"/>
                <a:gd name="connsiteX140" fmla="*/ 16202 w 172231"/>
                <a:gd name="connsiteY140" fmla="*/ 151391 h 182829"/>
                <a:gd name="connsiteX141" fmla="*/ 16202 w 172231"/>
                <a:gd name="connsiteY141" fmla="*/ 156690 h 182829"/>
                <a:gd name="connsiteX142" fmla="*/ 13550 w 172231"/>
                <a:gd name="connsiteY142" fmla="*/ 164639 h 182829"/>
                <a:gd name="connsiteX143" fmla="*/ 13550 w 172231"/>
                <a:gd name="connsiteY143" fmla="*/ 164639 h 182829"/>
                <a:gd name="connsiteX144" fmla="*/ 10899 w 172231"/>
                <a:gd name="connsiteY144" fmla="*/ 167289 h 182829"/>
                <a:gd name="connsiteX145" fmla="*/ 5603 w 172231"/>
                <a:gd name="connsiteY145" fmla="*/ 175239 h 182829"/>
                <a:gd name="connsiteX146" fmla="*/ 8247 w 172231"/>
                <a:gd name="connsiteY146" fmla="*/ 175239 h 182829"/>
                <a:gd name="connsiteX147" fmla="*/ 8247 w 172231"/>
                <a:gd name="connsiteY147" fmla="*/ 177888 h 182829"/>
                <a:gd name="connsiteX148" fmla="*/ 13550 w 172231"/>
                <a:gd name="connsiteY148" fmla="*/ 180538 h 182829"/>
                <a:gd name="connsiteX149" fmla="*/ 16202 w 172231"/>
                <a:gd name="connsiteY149" fmla="*/ 180538 h 182829"/>
                <a:gd name="connsiteX150" fmla="*/ 16202 w 172231"/>
                <a:gd name="connsiteY150" fmla="*/ 183187 h 182829"/>
                <a:gd name="connsiteX151" fmla="*/ 21497 w 172231"/>
                <a:gd name="connsiteY151" fmla="*/ 180538 h 182829"/>
                <a:gd name="connsiteX152" fmla="*/ 26801 w 172231"/>
                <a:gd name="connsiteY152" fmla="*/ 180538 h 182829"/>
                <a:gd name="connsiteX153" fmla="*/ 26801 w 172231"/>
                <a:gd name="connsiteY153" fmla="*/ 180538 h 182829"/>
                <a:gd name="connsiteX154" fmla="*/ 29444 w 172231"/>
                <a:gd name="connsiteY154" fmla="*/ 180538 h 182829"/>
                <a:gd name="connsiteX155" fmla="*/ 29444 w 172231"/>
                <a:gd name="connsiteY155" fmla="*/ 177888 h 182829"/>
                <a:gd name="connsiteX156" fmla="*/ 32096 w 172231"/>
                <a:gd name="connsiteY156" fmla="*/ 180538 h 182829"/>
                <a:gd name="connsiteX157" fmla="*/ 29444 w 172231"/>
                <a:gd name="connsiteY157" fmla="*/ 183187 h 182829"/>
                <a:gd name="connsiteX158" fmla="*/ 32096 w 172231"/>
                <a:gd name="connsiteY158" fmla="*/ 183187 h 182829"/>
                <a:gd name="connsiteX159" fmla="*/ 32096 w 172231"/>
                <a:gd name="connsiteY159" fmla="*/ 180538 h 182829"/>
                <a:gd name="connsiteX160" fmla="*/ 34748 w 172231"/>
                <a:gd name="connsiteY160" fmla="*/ 180538 h 182829"/>
                <a:gd name="connsiteX161" fmla="*/ 79795 w 172231"/>
                <a:gd name="connsiteY161" fmla="*/ 140792 h 182829"/>
                <a:gd name="connsiteX162" fmla="*/ 85090 w 172231"/>
                <a:gd name="connsiteY162" fmla="*/ 140792 h 182829"/>
                <a:gd name="connsiteX163" fmla="*/ 90393 w 172231"/>
                <a:gd name="connsiteY163" fmla="*/ 138142 h 182829"/>
                <a:gd name="connsiteX164" fmla="*/ 95688 w 172231"/>
                <a:gd name="connsiteY164" fmla="*/ 138142 h 182829"/>
                <a:gd name="connsiteX165" fmla="*/ 98339 w 172231"/>
                <a:gd name="connsiteY165" fmla="*/ 135493 h 182829"/>
                <a:gd name="connsiteX166" fmla="*/ 100989 w 172231"/>
                <a:gd name="connsiteY166" fmla="*/ 135493 h 182829"/>
                <a:gd name="connsiteX167" fmla="*/ 106289 w 172231"/>
                <a:gd name="connsiteY167" fmla="*/ 132843 h 182829"/>
                <a:gd name="connsiteX168" fmla="*/ 111588 w 172231"/>
                <a:gd name="connsiteY168" fmla="*/ 132843 h 182829"/>
                <a:gd name="connsiteX169" fmla="*/ 114238 w 172231"/>
                <a:gd name="connsiteY169" fmla="*/ 132843 h 182829"/>
                <a:gd name="connsiteX170" fmla="*/ 119537 w 172231"/>
                <a:gd name="connsiteY170" fmla="*/ 132843 h 182829"/>
                <a:gd name="connsiteX171" fmla="*/ 122187 w 172231"/>
                <a:gd name="connsiteY171" fmla="*/ 135493 h 182829"/>
                <a:gd name="connsiteX172" fmla="*/ 122187 w 172231"/>
                <a:gd name="connsiteY172" fmla="*/ 135493 h 182829"/>
                <a:gd name="connsiteX173" fmla="*/ 127486 w 172231"/>
                <a:gd name="connsiteY173" fmla="*/ 135493 h 182829"/>
                <a:gd name="connsiteX174" fmla="*/ 127486 w 172231"/>
                <a:gd name="connsiteY174" fmla="*/ 132843 h 182829"/>
                <a:gd name="connsiteX175" fmla="*/ 130136 w 172231"/>
                <a:gd name="connsiteY175" fmla="*/ 135493 h 182829"/>
                <a:gd name="connsiteX176" fmla="*/ 130136 w 172231"/>
                <a:gd name="connsiteY176" fmla="*/ 132843 h 182829"/>
                <a:gd name="connsiteX177" fmla="*/ 130136 w 172231"/>
                <a:gd name="connsiteY177" fmla="*/ 130194 h 182829"/>
                <a:gd name="connsiteX178" fmla="*/ 130136 w 172231"/>
                <a:gd name="connsiteY178" fmla="*/ 127543 h 182829"/>
                <a:gd name="connsiteX179" fmla="*/ 135435 w 172231"/>
                <a:gd name="connsiteY179" fmla="*/ 127543 h 182829"/>
                <a:gd name="connsiteX180" fmla="*/ 132786 w 172231"/>
                <a:gd name="connsiteY180" fmla="*/ 127543 h 182829"/>
                <a:gd name="connsiteX181" fmla="*/ 132786 w 172231"/>
                <a:gd name="connsiteY181" fmla="*/ 124894 h 182829"/>
                <a:gd name="connsiteX182" fmla="*/ 135435 w 172231"/>
                <a:gd name="connsiteY182" fmla="*/ 124894 h 182829"/>
                <a:gd name="connsiteX183" fmla="*/ 143384 w 172231"/>
                <a:gd name="connsiteY183" fmla="*/ 119595 h 182829"/>
                <a:gd name="connsiteX184" fmla="*/ 148684 w 172231"/>
                <a:gd name="connsiteY184" fmla="*/ 108996 h 182829"/>
                <a:gd name="connsiteX185" fmla="*/ 151333 w 172231"/>
                <a:gd name="connsiteY185" fmla="*/ 106346 h 182829"/>
                <a:gd name="connsiteX186" fmla="*/ 151333 w 172231"/>
                <a:gd name="connsiteY186" fmla="*/ 106346 h 182829"/>
                <a:gd name="connsiteX187" fmla="*/ 151333 w 172231"/>
                <a:gd name="connsiteY187" fmla="*/ 106346 h 182829"/>
                <a:gd name="connsiteX188" fmla="*/ 151333 w 172231"/>
                <a:gd name="connsiteY188" fmla="*/ 106346 h 182829"/>
                <a:gd name="connsiteX189" fmla="*/ 151333 w 172231"/>
                <a:gd name="connsiteY189" fmla="*/ 106346 h 182829"/>
                <a:gd name="connsiteX190" fmla="*/ 151333 w 172231"/>
                <a:gd name="connsiteY190" fmla="*/ 103697 h 182829"/>
                <a:gd name="connsiteX191" fmla="*/ 151333 w 172231"/>
                <a:gd name="connsiteY191" fmla="*/ 106346 h 182829"/>
                <a:gd name="connsiteX192" fmla="*/ 153983 w 172231"/>
                <a:gd name="connsiteY192" fmla="*/ 93097 h 182829"/>
                <a:gd name="connsiteX193" fmla="*/ 148684 w 172231"/>
                <a:gd name="connsiteY193" fmla="*/ 71900 h 182829"/>
                <a:gd name="connsiteX194" fmla="*/ 159283 w 172231"/>
                <a:gd name="connsiteY194" fmla="*/ 69250 h 182829"/>
                <a:gd name="connsiteX195" fmla="*/ 164582 w 172231"/>
                <a:gd name="connsiteY195" fmla="*/ 61301 h 182829"/>
                <a:gd name="connsiteX196" fmla="*/ 161932 w 172231"/>
                <a:gd name="connsiteY196" fmla="*/ 61301 h 182829"/>
                <a:gd name="connsiteX197" fmla="*/ 159283 w 172231"/>
                <a:gd name="connsiteY197" fmla="*/ 61301 h 182829"/>
                <a:gd name="connsiteX198" fmla="*/ 156632 w 172231"/>
                <a:gd name="connsiteY198" fmla="*/ 61301 h 182829"/>
                <a:gd name="connsiteX199" fmla="*/ 156632 w 172231"/>
                <a:gd name="connsiteY199" fmla="*/ 58652 h 182829"/>
                <a:gd name="connsiteX200" fmla="*/ 153983 w 172231"/>
                <a:gd name="connsiteY200" fmla="*/ 58652 h 182829"/>
                <a:gd name="connsiteX201" fmla="*/ 156632 w 172231"/>
                <a:gd name="connsiteY201" fmla="*/ 56002 h 182829"/>
                <a:gd name="connsiteX202" fmla="*/ 153983 w 172231"/>
                <a:gd name="connsiteY202" fmla="*/ 56002 h 182829"/>
                <a:gd name="connsiteX203" fmla="*/ 156632 w 172231"/>
                <a:gd name="connsiteY203" fmla="*/ 56002 h 182829"/>
                <a:gd name="connsiteX204" fmla="*/ 153983 w 172231"/>
                <a:gd name="connsiteY204" fmla="*/ 58652 h 182829"/>
                <a:gd name="connsiteX205" fmla="*/ 151333 w 172231"/>
                <a:gd name="connsiteY205" fmla="*/ 56002 h 182829"/>
                <a:gd name="connsiteX206" fmla="*/ 151333 w 172231"/>
                <a:gd name="connsiteY206" fmla="*/ 53352 h 182829"/>
                <a:gd name="connsiteX207" fmla="*/ 153983 w 172231"/>
                <a:gd name="connsiteY207" fmla="*/ 48053 h 182829"/>
                <a:gd name="connsiteX208" fmla="*/ 156632 w 172231"/>
                <a:gd name="connsiteY208" fmla="*/ 45403 h 182829"/>
                <a:gd name="connsiteX209" fmla="*/ 151333 w 172231"/>
                <a:gd name="connsiteY209" fmla="*/ 45403 h 182829"/>
                <a:gd name="connsiteX210" fmla="*/ 146034 w 172231"/>
                <a:gd name="connsiteY210" fmla="*/ 48053 h 182829"/>
                <a:gd name="connsiteX211" fmla="*/ 148684 w 172231"/>
                <a:gd name="connsiteY211" fmla="*/ 45403 h 182829"/>
                <a:gd name="connsiteX212" fmla="*/ 148684 w 172231"/>
                <a:gd name="connsiteY212" fmla="*/ 40103 h 182829"/>
                <a:gd name="connsiteX213" fmla="*/ 153983 w 172231"/>
                <a:gd name="connsiteY213" fmla="*/ 37454 h 182829"/>
                <a:gd name="connsiteX214" fmla="*/ 156632 w 172231"/>
                <a:gd name="connsiteY214" fmla="*/ 37454 h 182829"/>
                <a:gd name="connsiteX215" fmla="*/ 153983 w 172231"/>
                <a:gd name="connsiteY215" fmla="*/ 37454 h 182829"/>
                <a:gd name="connsiteX216" fmla="*/ 156632 w 172231"/>
                <a:gd name="connsiteY216" fmla="*/ 37454 h 182829"/>
                <a:gd name="connsiteX217" fmla="*/ 156632 w 172231"/>
                <a:gd name="connsiteY217" fmla="*/ 34804 h 182829"/>
                <a:gd name="connsiteX218" fmla="*/ 156632 w 172231"/>
                <a:gd name="connsiteY218" fmla="*/ 34804 h 182829"/>
                <a:gd name="connsiteX219" fmla="*/ 156632 w 172231"/>
                <a:gd name="connsiteY219" fmla="*/ 34804 h 182829"/>
                <a:gd name="connsiteX220" fmla="*/ 156632 w 172231"/>
                <a:gd name="connsiteY220" fmla="*/ 32155 h 182829"/>
                <a:gd name="connsiteX221" fmla="*/ 161932 w 172231"/>
                <a:gd name="connsiteY221" fmla="*/ 29505 h 182829"/>
                <a:gd name="connsiteX222" fmla="*/ 164582 w 172231"/>
                <a:gd name="connsiteY222" fmla="*/ 29505 h 182829"/>
                <a:gd name="connsiteX223" fmla="*/ 167231 w 172231"/>
                <a:gd name="connsiteY223" fmla="*/ 24205 h 182829"/>
                <a:gd name="connsiteX224" fmla="*/ 161932 w 172231"/>
                <a:gd name="connsiteY224" fmla="*/ 21555 h 182829"/>
                <a:gd name="connsiteX225" fmla="*/ 159283 w 172231"/>
                <a:gd name="connsiteY225" fmla="*/ 21555 h 182829"/>
                <a:gd name="connsiteX226" fmla="*/ 161932 w 172231"/>
                <a:gd name="connsiteY226" fmla="*/ 18906 h 182829"/>
                <a:gd name="connsiteX227" fmla="*/ 156632 w 172231"/>
                <a:gd name="connsiteY227" fmla="*/ 21555 h 182829"/>
                <a:gd name="connsiteX228" fmla="*/ 156632 w 172231"/>
                <a:gd name="connsiteY228" fmla="*/ 26855 h 182829"/>
                <a:gd name="connsiteX229" fmla="*/ 151333 w 172231"/>
                <a:gd name="connsiteY229" fmla="*/ 29505 h 182829"/>
                <a:gd name="connsiteX230" fmla="*/ 148684 w 172231"/>
                <a:gd name="connsiteY230" fmla="*/ 29505 h 182829"/>
                <a:gd name="connsiteX231" fmla="*/ 148684 w 172231"/>
                <a:gd name="connsiteY231" fmla="*/ 29505 h 182829"/>
                <a:gd name="connsiteX232" fmla="*/ 148684 w 172231"/>
                <a:gd name="connsiteY232" fmla="*/ 29505 h 182829"/>
                <a:gd name="connsiteX233" fmla="*/ 148684 w 172231"/>
                <a:gd name="connsiteY233" fmla="*/ 24205 h 182829"/>
                <a:gd name="connsiteX234" fmla="*/ 148684 w 172231"/>
                <a:gd name="connsiteY234" fmla="*/ 24205 h 182829"/>
                <a:gd name="connsiteX235" fmla="*/ 146034 w 172231"/>
                <a:gd name="connsiteY235" fmla="*/ 24205 h 182829"/>
                <a:gd name="connsiteX236" fmla="*/ 146034 w 172231"/>
                <a:gd name="connsiteY236" fmla="*/ 26855 h 182829"/>
                <a:gd name="connsiteX237" fmla="*/ 143384 w 172231"/>
                <a:gd name="connsiteY237" fmla="*/ 26855 h 182829"/>
                <a:gd name="connsiteX238" fmla="*/ 143384 w 172231"/>
                <a:gd name="connsiteY238" fmla="*/ 29505 h 182829"/>
                <a:gd name="connsiteX239" fmla="*/ 143384 w 172231"/>
                <a:gd name="connsiteY239" fmla="*/ 26855 h 182829"/>
                <a:gd name="connsiteX240" fmla="*/ 143384 w 172231"/>
                <a:gd name="connsiteY240" fmla="*/ 29505 h 182829"/>
                <a:gd name="connsiteX241" fmla="*/ 140734 w 172231"/>
                <a:gd name="connsiteY241" fmla="*/ 29505 h 182829"/>
                <a:gd name="connsiteX242" fmla="*/ 146034 w 172231"/>
                <a:gd name="connsiteY242" fmla="*/ 21555 h 182829"/>
                <a:gd name="connsiteX243" fmla="*/ 148684 w 172231"/>
                <a:gd name="connsiteY243" fmla="*/ 24205 h 182829"/>
                <a:gd name="connsiteX244" fmla="*/ 148684 w 172231"/>
                <a:gd name="connsiteY244" fmla="*/ 21555 h 182829"/>
                <a:gd name="connsiteX245" fmla="*/ 148684 w 172231"/>
                <a:gd name="connsiteY245" fmla="*/ 21555 h 182829"/>
                <a:gd name="connsiteX246" fmla="*/ 151333 w 172231"/>
                <a:gd name="connsiteY246" fmla="*/ 18906 h 182829"/>
                <a:gd name="connsiteX247" fmla="*/ 156632 w 172231"/>
                <a:gd name="connsiteY247" fmla="*/ 16256 h 182829"/>
                <a:gd name="connsiteX248" fmla="*/ 153983 w 172231"/>
                <a:gd name="connsiteY248" fmla="*/ 13607 h 182829"/>
                <a:gd name="connsiteX249" fmla="*/ 156632 w 172231"/>
                <a:gd name="connsiteY249" fmla="*/ 8307 h 182829"/>
                <a:gd name="connsiteX250" fmla="*/ 156632 w 172231"/>
                <a:gd name="connsiteY250" fmla="*/ 8307 h 182829"/>
                <a:gd name="connsiteX251" fmla="*/ 156632 w 172231"/>
                <a:gd name="connsiteY251" fmla="*/ 8307 h 182829"/>
                <a:gd name="connsiteX252" fmla="*/ 156632 w 172231"/>
                <a:gd name="connsiteY252" fmla="*/ 5657 h 182829"/>
                <a:gd name="connsiteX253" fmla="*/ 151333 w 172231"/>
                <a:gd name="connsiteY253" fmla="*/ 5657 h 182829"/>
                <a:gd name="connsiteX254" fmla="*/ 148684 w 172231"/>
                <a:gd name="connsiteY254" fmla="*/ 3008 h 182829"/>
                <a:gd name="connsiteX255" fmla="*/ 146034 w 172231"/>
                <a:gd name="connsiteY255" fmla="*/ 5657 h 182829"/>
                <a:gd name="connsiteX256" fmla="*/ 143384 w 172231"/>
                <a:gd name="connsiteY256" fmla="*/ 5657 h 182829"/>
                <a:gd name="connsiteX257" fmla="*/ 140734 w 172231"/>
                <a:gd name="connsiteY257" fmla="*/ 358 h 18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72231" h="182829">
                  <a:moveTo>
                    <a:pt x="151333" y="106346"/>
                  </a:moveTo>
                  <a:lnTo>
                    <a:pt x="151333" y="106346"/>
                  </a:lnTo>
                  <a:lnTo>
                    <a:pt x="151333" y="106346"/>
                  </a:lnTo>
                  <a:lnTo>
                    <a:pt x="151333" y="106346"/>
                  </a:lnTo>
                  <a:lnTo>
                    <a:pt x="151333" y="106346"/>
                  </a:lnTo>
                  <a:close/>
                  <a:moveTo>
                    <a:pt x="151333" y="106346"/>
                  </a:moveTo>
                  <a:lnTo>
                    <a:pt x="151333" y="106346"/>
                  </a:lnTo>
                  <a:lnTo>
                    <a:pt x="151333" y="106346"/>
                  </a:lnTo>
                  <a:lnTo>
                    <a:pt x="151333" y="106346"/>
                  </a:lnTo>
                  <a:close/>
                  <a:moveTo>
                    <a:pt x="29444" y="77199"/>
                  </a:moveTo>
                  <a:lnTo>
                    <a:pt x="26801" y="79849"/>
                  </a:lnTo>
                  <a:lnTo>
                    <a:pt x="26801" y="79849"/>
                  </a:lnTo>
                  <a:lnTo>
                    <a:pt x="29444" y="77199"/>
                  </a:lnTo>
                  <a:close/>
                  <a:moveTo>
                    <a:pt x="29444" y="77199"/>
                  </a:moveTo>
                  <a:lnTo>
                    <a:pt x="29444" y="77199"/>
                  </a:lnTo>
                  <a:lnTo>
                    <a:pt x="29444" y="77199"/>
                  </a:lnTo>
                  <a:lnTo>
                    <a:pt x="29444" y="77199"/>
                  </a:lnTo>
                  <a:close/>
                  <a:moveTo>
                    <a:pt x="172531" y="13607"/>
                  </a:moveTo>
                  <a:lnTo>
                    <a:pt x="164582" y="16256"/>
                  </a:lnTo>
                  <a:lnTo>
                    <a:pt x="164582" y="16256"/>
                  </a:lnTo>
                  <a:lnTo>
                    <a:pt x="167231" y="18906"/>
                  </a:lnTo>
                  <a:lnTo>
                    <a:pt x="167231" y="18906"/>
                  </a:lnTo>
                  <a:lnTo>
                    <a:pt x="167231" y="21555"/>
                  </a:lnTo>
                  <a:lnTo>
                    <a:pt x="169881" y="21555"/>
                  </a:lnTo>
                  <a:lnTo>
                    <a:pt x="172531" y="18906"/>
                  </a:lnTo>
                  <a:lnTo>
                    <a:pt x="172531" y="13607"/>
                  </a:lnTo>
                  <a:close/>
                  <a:moveTo>
                    <a:pt x="140734" y="358"/>
                  </a:moveTo>
                  <a:lnTo>
                    <a:pt x="138085" y="5657"/>
                  </a:lnTo>
                  <a:lnTo>
                    <a:pt x="135435" y="8307"/>
                  </a:lnTo>
                  <a:lnTo>
                    <a:pt x="130136" y="13607"/>
                  </a:lnTo>
                  <a:lnTo>
                    <a:pt x="127486" y="16256"/>
                  </a:lnTo>
                  <a:lnTo>
                    <a:pt x="124836" y="16256"/>
                  </a:lnTo>
                  <a:lnTo>
                    <a:pt x="119537" y="21555"/>
                  </a:lnTo>
                  <a:lnTo>
                    <a:pt x="111588" y="24205"/>
                  </a:lnTo>
                  <a:lnTo>
                    <a:pt x="111588" y="26855"/>
                  </a:lnTo>
                  <a:lnTo>
                    <a:pt x="106289" y="32155"/>
                  </a:lnTo>
                  <a:lnTo>
                    <a:pt x="98339" y="34804"/>
                  </a:lnTo>
                  <a:lnTo>
                    <a:pt x="98339" y="34804"/>
                  </a:lnTo>
                  <a:lnTo>
                    <a:pt x="106289" y="34804"/>
                  </a:lnTo>
                  <a:lnTo>
                    <a:pt x="98339" y="42754"/>
                  </a:lnTo>
                  <a:lnTo>
                    <a:pt x="95688" y="42754"/>
                  </a:lnTo>
                  <a:lnTo>
                    <a:pt x="93037" y="42754"/>
                  </a:lnTo>
                  <a:lnTo>
                    <a:pt x="95688" y="40103"/>
                  </a:lnTo>
                  <a:lnTo>
                    <a:pt x="95688" y="40103"/>
                  </a:lnTo>
                  <a:lnTo>
                    <a:pt x="98339" y="34804"/>
                  </a:lnTo>
                  <a:lnTo>
                    <a:pt x="90393" y="29505"/>
                  </a:lnTo>
                  <a:lnTo>
                    <a:pt x="85090" y="32155"/>
                  </a:lnTo>
                  <a:lnTo>
                    <a:pt x="82438" y="40103"/>
                  </a:lnTo>
                  <a:lnTo>
                    <a:pt x="69196" y="48053"/>
                  </a:lnTo>
                  <a:lnTo>
                    <a:pt x="66544" y="56002"/>
                  </a:lnTo>
                  <a:lnTo>
                    <a:pt x="63892" y="61301"/>
                  </a:lnTo>
                  <a:lnTo>
                    <a:pt x="61240" y="61301"/>
                  </a:lnTo>
                  <a:lnTo>
                    <a:pt x="58597" y="66600"/>
                  </a:lnTo>
                  <a:lnTo>
                    <a:pt x="42695" y="74550"/>
                  </a:lnTo>
                  <a:lnTo>
                    <a:pt x="29444" y="77199"/>
                  </a:lnTo>
                  <a:lnTo>
                    <a:pt x="40043" y="77199"/>
                  </a:lnTo>
                  <a:lnTo>
                    <a:pt x="37400" y="79849"/>
                  </a:lnTo>
                  <a:lnTo>
                    <a:pt x="37400" y="79849"/>
                  </a:lnTo>
                  <a:lnTo>
                    <a:pt x="32096" y="79849"/>
                  </a:lnTo>
                  <a:lnTo>
                    <a:pt x="34748" y="82498"/>
                  </a:lnTo>
                  <a:lnTo>
                    <a:pt x="32096" y="85149"/>
                  </a:lnTo>
                  <a:lnTo>
                    <a:pt x="32096" y="79849"/>
                  </a:lnTo>
                  <a:lnTo>
                    <a:pt x="29444" y="79849"/>
                  </a:lnTo>
                  <a:lnTo>
                    <a:pt x="29444" y="79849"/>
                  </a:lnTo>
                  <a:lnTo>
                    <a:pt x="26801" y="79849"/>
                  </a:lnTo>
                  <a:lnTo>
                    <a:pt x="26801" y="82498"/>
                  </a:lnTo>
                  <a:lnTo>
                    <a:pt x="24149" y="85149"/>
                  </a:lnTo>
                  <a:lnTo>
                    <a:pt x="26801" y="87798"/>
                  </a:lnTo>
                  <a:lnTo>
                    <a:pt x="29444" y="87798"/>
                  </a:lnTo>
                  <a:lnTo>
                    <a:pt x="29444" y="90448"/>
                  </a:lnTo>
                  <a:lnTo>
                    <a:pt x="32096" y="93097"/>
                  </a:lnTo>
                  <a:lnTo>
                    <a:pt x="29444" y="93097"/>
                  </a:lnTo>
                  <a:lnTo>
                    <a:pt x="26801" y="90448"/>
                  </a:lnTo>
                  <a:lnTo>
                    <a:pt x="26801" y="90448"/>
                  </a:lnTo>
                  <a:lnTo>
                    <a:pt x="26801" y="95747"/>
                  </a:lnTo>
                  <a:lnTo>
                    <a:pt x="26801" y="98397"/>
                  </a:lnTo>
                  <a:lnTo>
                    <a:pt x="26801" y="101047"/>
                  </a:lnTo>
                  <a:lnTo>
                    <a:pt x="26801" y="98397"/>
                  </a:lnTo>
                  <a:lnTo>
                    <a:pt x="24149" y="90448"/>
                  </a:lnTo>
                  <a:lnTo>
                    <a:pt x="18846" y="90448"/>
                  </a:lnTo>
                  <a:lnTo>
                    <a:pt x="21497" y="93097"/>
                  </a:lnTo>
                  <a:lnTo>
                    <a:pt x="18846" y="95747"/>
                  </a:lnTo>
                  <a:lnTo>
                    <a:pt x="18846" y="90448"/>
                  </a:lnTo>
                  <a:lnTo>
                    <a:pt x="21497" y="87798"/>
                  </a:lnTo>
                  <a:lnTo>
                    <a:pt x="21497" y="85149"/>
                  </a:lnTo>
                  <a:lnTo>
                    <a:pt x="16202" y="87798"/>
                  </a:lnTo>
                  <a:lnTo>
                    <a:pt x="24149" y="79849"/>
                  </a:lnTo>
                  <a:lnTo>
                    <a:pt x="16202" y="77199"/>
                  </a:lnTo>
                  <a:lnTo>
                    <a:pt x="10899" y="69250"/>
                  </a:lnTo>
                  <a:lnTo>
                    <a:pt x="10899" y="66600"/>
                  </a:lnTo>
                  <a:lnTo>
                    <a:pt x="16202" y="63951"/>
                  </a:lnTo>
                  <a:lnTo>
                    <a:pt x="16202" y="63951"/>
                  </a:lnTo>
                  <a:lnTo>
                    <a:pt x="10899" y="66600"/>
                  </a:lnTo>
                  <a:lnTo>
                    <a:pt x="300" y="66600"/>
                  </a:lnTo>
                  <a:lnTo>
                    <a:pt x="300" y="66600"/>
                  </a:lnTo>
                  <a:lnTo>
                    <a:pt x="2952" y="69250"/>
                  </a:lnTo>
                  <a:lnTo>
                    <a:pt x="8247" y="79849"/>
                  </a:lnTo>
                  <a:lnTo>
                    <a:pt x="18846" y="108996"/>
                  </a:lnTo>
                  <a:lnTo>
                    <a:pt x="21497" y="122244"/>
                  </a:lnTo>
                  <a:lnTo>
                    <a:pt x="21497" y="130194"/>
                  </a:lnTo>
                  <a:lnTo>
                    <a:pt x="16202" y="132843"/>
                  </a:lnTo>
                  <a:lnTo>
                    <a:pt x="16202" y="138142"/>
                  </a:lnTo>
                  <a:lnTo>
                    <a:pt x="13550" y="143442"/>
                  </a:lnTo>
                  <a:lnTo>
                    <a:pt x="13550" y="148741"/>
                  </a:lnTo>
                  <a:lnTo>
                    <a:pt x="8247" y="154040"/>
                  </a:lnTo>
                  <a:lnTo>
                    <a:pt x="10899" y="154040"/>
                  </a:lnTo>
                  <a:lnTo>
                    <a:pt x="18846" y="143442"/>
                  </a:lnTo>
                  <a:lnTo>
                    <a:pt x="21497" y="140792"/>
                  </a:lnTo>
                  <a:lnTo>
                    <a:pt x="21497" y="138142"/>
                  </a:lnTo>
                  <a:lnTo>
                    <a:pt x="24149" y="138142"/>
                  </a:lnTo>
                  <a:lnTo>
                    <a:pt x="26801" y="135493"/>
                  </a:lnTo>
                  <a:lnTo>
                    <a:pt x="32096" y="124894"/>
                  </a:lnTo>
                  <a:lnTo>
                    <a:pt x="34748" y="124894"/>
                  </a:lnTo>
                  <a:lnTo>
                    <a:pt x="32096" y="122244"/>
                  </a:lnTo>
                  <a:lnTo>
                    <a:pt x="34748" y="122244"/>
                  </a:lnTo>
                  <a:lnTo>
                    <a:pt x="37400" y="114295"/>
                  </a:lnTo>
                  <a:lnTo>
                    <a:pt x="53294" y="98397"/>
                  </a:lnTo>
                  <a:lnTo>
                    <a:pt x="53294" y="98397"/>
                  </a:lnTo>
                  <a:lnTo>
                    <a:pt x="55945" y="98397"/>
                  </a:lnTo>
                  <a:lnTo>
                    <a:pt x="55945" y="101047"/>
                  </a:lnTo>
                  <a:lnTo>
                    <a:pt x="55945" y="98397"/>
                  </a:lnTo>
                  <a:lnTo>
                    <a:pt x="55945" y="101047"/>
                  </a:lnTo>
                  <a:lnTo>
                    <a:pt x="50642" y="106346"/>
                  </a:lnTo>
                  <a:lnTo>
                    <a:pt x="50642" y="106346"/>
                  </a:lnTo>
                  <a:lnTo>
                    <a:pt x="47998" y="108996"/>
                  </a:lnTo>
                  <a:lnTo>
                    <a:pt x="45347" y="111645"/>
                  </a:lnTo>
                  <a:lnTo>
                    <a:pt x="45347" y="114295"/>
                  </a:lnTo>
                  <a:lnTo>
                    <a:pt x="42695" y="114295"/>
                  </a:lnTo>
                  <a:lnTo>
                    <a:pt x="42695" y="116945"/>
                  </a:lnTo>
                  <a:lnTo>
                    <a:pt x="40043" y="122244"/>
                  </a:lnTo>
                  <a:lnTo>
                    <a:pt x="37400" y="124894"/>
                  </a:lnTo>
                  <a:lnTo>
                    <a:pt x="34748" y="127543"/>
                  </a:lnTo>
                  <a:lnTo>
                    <a:pt x="29444" y="140792"/>
                  </a:lnTo>
                  <a:lnTo>
                    <a:pt x="29444" y="146092"/>
                  </a:lnTo>
                  <a:lnTo>
                    <a:pt x="26801" y="143442"/>
                  </a:lnTo>
                  <a:lnTo>
                    <a:pt x="21497" y="146092"/>
                  </a:lnTo>
                  <a:lnTo>
                    <a:pt x="21497" y="146092"/>
                  </a:lnTo>
                  <a:lnTo>
                    <a:pt x="18846" y="151391"/>
                  </a:lnTo>
                  <a:lnTo>
                    <a:pt x="18846" y="151391"/>
                  </a:lnTo>
                  <a:lnTo>
                    <a:pt x="18846" y="151391"/>
                  </a:lnTo>
                  <a:lnTo>
                    <a:pt x="16202" y="151391"/>
                  </a:lnTo>
                  <a:lnTo>
                    <a:pt x="16202" y="156690"/>
                  </a:lnTo>
                  <a:lnTo>
                    <a:pt x="13550" y="164639"/>
                  </a:lnTo>
                  <a:lnTo>
                    <a:pt x="13550" y="164639"/>
                  </a:lnTo>
                  <a:lnTo>
                    <a:pt x="10899" y="167289"/>
                  </a:lnTo>
                  <a:lnTo>
                    <a:pt x="5603" y="175239"/>
                  </a:lnTo>
                  <a:lnTo>
                    <a:pt x="8247" y="175239"/>
                  </a:lnTo>
                  <a:lnTo>
                    <a:pt x="8247" y="177888"/>
                  </a:lnTo>
                  <a:lnTo>
                    <a:pt x="13550" y="180538"/>
                  </a:lnTo>
                  <a:lnTo>
                    <a:pt x="16202" y="180538"/>
                  </a:lnTo>
                  <a:lnTo>
                    <a:pt x="16202" y="183187"/>
                  </a:lnTo>
                  <a:lnTo>
                    <a:pt x="21497" y="180538"/>
                  </a:lnTo>
                  <a:lnTo>
                    <a:pt x="26801" y="180538"/>
                  </a:lnTo>
                  <a:lnTo>
                    <a:pt x="26801" y="180538"/>
                  </a:lnTo>
                  <a:lnTo>
                    <a:pt x="29444" y="180538"/>
                  </a:lnTo>
                  <a:lnTo>
                    <a:pt x="29444" y="177888"/>
                  </a:lnTo>
                  <a:lnTo>
                    <a:pt x="32096" y="180538"/>
                  </a:lnTo>
                  <a:lnTo>
                    <a:pt x="29444" y="183187"/>
                  </a:lnTo>
                  <a:lnTo>
                    <a:pt x="32096" y="183187"/>
                  </a:lnTo>
                  <a:lnTo>
                    <a:pt x="32096" y="180538"/>
                  </a:lnTo>
                  <a:lnTo>
                    <a:pt x="34748" y="180538"/>
                  </a:lnTo>
                  <a:lnTo>
                    <a:pt x="79795" y="140792"/>
                  </a:lnTo>
                  <a:lnTo>
                    <a:pt x="85090" y="140792"/>
                  </a:lnTo>
                  <a:lnTo>
                    <a:pt x="90393" y="138142"/>
                  </a:lnTo>
                  <a:lnTo>
                    <a:pt x="95688" y="138142"/>
                  </a:lnTo>
                  <a:lnTo>
                    <a:pt x="98339" y="135493"/>
                  </a:lnTo>
                  <a:lnTo>
                    <a:pt x="100989" y="135493"/>
                  </a:lnTo>
                  <a:lnTo>
                    <a:pt x="106289" y="132843"/>
                  </a:lnTo>
                  <a:lnTo>
                    <a:pt x="111588" y="132843"/>
                  </a:lnTo>
                  <a:lnTo>
                    <a:pt x="114238" y="132843"/>
                  </a:lnTo>
                  <a:lnTo>
                    <a:pt x="119537" y="132843"/>
                  </a:lnTo>
                  <a:lnTo>
                    <a:pt x="122187" y="135493"/>
                  </a:lnTo>
                  <a:lnTo>
                    <a:pt x="122187" y="135493"/>
                  </a:lnTo>
                  <a:lnTo>
                    <a:pt x="127486" y="135493"/>
                  </a:lnTo>
                  <a:lnTo>
                    <a:pt x="127486" y="132843"/>
                  </a:lnTo>
                  <a:lnTo>
                    <a:pt x="130136" y="135493"/>
                  </a:lnTo>
                  <a:lnTo>
                    <a:pt x="130136" y="132843"/>
                  </a:lnTo>
                  <a:lnTo>
                    <a:pt x="130136" y="130194"/>
                  </a:lnTo>
                  <a:lnTo>
                    <a:pt x="130136" y="127543"/>
                  </a:lnTo>
                  <a:lnTo>
                    <a:pt x="135435" y="127543"/>
                  </a:lnTo>
                  <a:lnTo>
                    <a:pt x="132786" y="127543"/>
                  </a:lnTo>
                  <a:lnTo>
                    <a:pt x="132786" y="124894"/>
                  </a:lnTo>
                  <a:lnTo>
                    <a:pt x="135435" y="124894"/>
                  </a:lnTo>
                  <a:lnTo>
                    <a:pt x="143384" y="119595"/>
                  </a:lnTo>
                  <a:lnTo>
                    <a:pt x="148684" y="108996"/>
                  </a:lnTo>
                  <a:lnTo>
                    <a:pt x="151333" y="106346"/>
                  </a:lnTo>
                  <a:lnTo>
                    <a:pt x="151333" y="106346"/>
                  </a:lnTo>
                  <a:lnTo>
                    <a:pt x="151333" y="106346"/>
                  </a:lnTo>
                  <a:lnTo>
                    <a:pt x="151333" y="106346"/>
                  </a:lnTo>
                  <a:lnTo>
                    <a:pt x="151333" y="106346"/>
                  </a:lnTo>
                  <a:lnTo>
                    <a:pt x="151333" y="103697"/>
                  </a:lnTo>
                  <a:lnTo>
                    <a:pt x="151333" y="106346"/>
                  </a:lnTo>
                  <a:lnTo>
                    <a:pt x="153983" y="93097"/>
                  </a:lnTo>
                  <a:lnTo>
                    <a:pt x="148684" y="71900"/>
                  </a:lnTo>
                  <a:lnTo>
                    <a:pt x="159283" y="69250"/>
                  </a:lnTo>
                  <a:lnTo>
                    <a:pt x="164582" y="61301"/>
                  </a:lnTo>
                  <a:lnTo>
                    <a:pt x="161932" y="61301"/>
                  </a:lnTo>
                  <a:lnTo>
                    <a:pt x="159283" y="61301"/>
                  </a:lnTo>
                  <a:lnTo>
                    <a:pt x="156632" y="61301"/>
                  </a:lnTo>
                  <a:lnTo>
                    <a:pt x="156632" y="58652"/>
                  </a:lnTo>
                  <a:lnTo>
                    <a:pt x="153983" y="58652"/>
                  </a:lnTo>
                  <a:lnTo>
                    <a:pt x="156632" y="56002"/>
                  </a:lnTo>
                  <a:lnTo>
                    <a:pt x="153983" y="56002"/>
                  </a:lnTo>
                  <a:lnTo>
                    <a:pt x="156632" y="56002"/>
                  </a:lnTo>
                  <a:lnTo>
                    <a:pt x="153983" y="58652"/>
                  </a:lnTo>
                  <a:lnTo>
                    <a:pt x="151333" y="56002"/>
                  </a:lnTo>
                  <a:lnTo>
                    <a:pt x="151333" y="53352"/>
                  </a:lnTo>
                  <a:lnTo>
                    <a:pt x="153983" y="48053"/>
                  </a:lnTo>
                  <a:lnTo>
                    <a:pt x="156632" y="45403"/>
                  </a:lnTo>
                  <a:lnTo>
                    <a:pt x="151333" y="45403"/>
                  </a:lnTo>
                  <a:lnTo>
                    <a:pt x="146034" y="48053"/>
                  </a:lnTo>
                  <a:lnTo>
                    <a:pt x="148684" y="45403"/>
                  </a:lnTo>
                  <a:lnTo>
                    <a:pt x="148684" y="40103"/>
                  </a:lnTo>
                  <a:lnTo>
                    <a:pt x="153983" y="37454"/>
                  </a:lnTo>
                  <a:lnTo>
                    <a:pt x="156632" y="37454"/>
                  </a:lnTo>
                  <a:lnTo>
                    <a:pt x="153983" y="37454"/>
                  </a:lnTo>
                  <a:lnTo>
                    <a:pt x="156632" y="37454"/>
                  </a:lnTo>
                  <a:lnTo>
                    <a:pt x="156632" y="34804"/>
                  </a:lnTo>
                  <a:lnTo>
                    <a:pt x="156632" y="34804"/>
                  </a:lnTo>
                  <a:lnTo>
                    <a:pt x="156632" y="34804"/>
                  </a:lnTo>
                  <a:lnTo>
                    <a:pt x="156632" y="32155"/>
                  </a:lnTo>
                  <a:lnTo>
                    <a:pt x="161932" y="29505"/>
                  </a:lnTo>
                  <a:lnTo>
                    <a:pt x="164582" y="29505"/>
                  </a:lnTo>
                  <a:lnTo>
                    <a:pt x="167231" y="24205"/>
                  </a:lnTo>
                  <a:lnTo>
                    <a:pt x="161932" y="21555"/>
                  </a:lnTo>
                  <a:lnTo>
                    <a:pt x="159283" y="21555"/>
                  </a:lnTo>
                  <a:lnTo>
                    <a:pt x="161932" y="18906"/>
                  </a:lnTo>
                  <a:lnTo>
                    <a:pt x="156632" y="21555"/>
                  </a:lnTo>
                  <a:lnTo>
                    <a:pt x="156632" y="26855"/>
                  </a:lnTo>
                  <a:lnTo>
                    <a:pt x="151333" y="29505"/>
                  </a:lnTo>
                  <a:lnTo>
                    <a:pt x="148684" y="29505"/>
                  </a:lnTo>
                  <a:lnTo>
                    <a:pt x="148684" y="29505"/>
                  </a:lnTo>
                  <a:lnTo>
                    <a:pt x="148684" y="29505"/>
                  </a:lnTo>
                  <a:lnTo>
                    <a:pt x="148684" y="24205"/>
                  </a:lnTo>
                  <a:lnTo>
                    <a:pt x="148684" y="24205"/>
                  </a:lnTo>
                  <a:lnTo>
                    <a:pt x="146034" y="24205"/>
                  </a:lnTo>
                  <a:lnTo>
                    <a:pt x="146034" y="26855"/>
                  </a:lnTo>
                  <a:lnTo>
                    <a:pt x="143384" y="26855"/>
                  </a:lnTo>
                  <a:lnTo>
                    <a:pt x="143384" y="29505"/>
                  </a:lnTo>
                  <a:lnTo>
                    <a:pt x="143384" y="26855"/>
                  </a:lnTo>
                  <a:lnTo>
                    <a:pt x="143384" y="29505"/>
                  </a:lnTo>
                  <a:lnTo>
                    <a:pt x="140734" y="29505"/>
                  </a:lnTo>
                  <a:lnTo>
                    <a:pt x="146034" y="21555"/>
                  </a:lnTo>
                  <a:lnTo>
                    <a:pt x="148684" y="24205"/>
                  </a:lnTo>
                  <a:lnTo>
                    <a:pt x="148684" y="21555"/>
                  </a:lnTo>
                  <a:lnTo>
                    <a:pt x="148684" y="21555"/>
                  </a:lnTo>
                  <a:lnTo>
                    <a:pt x="151333" y="18906"/>
                  </a:lnTo>
                  <a:lnTo>
                    <a:pt x="156632" y="16256"/>
                  </a:lnTo>
                  <a:lnTo>
                    <a:pt x="153983" y="13607"/>
                  </a:lnTo>
                  <a:lnTo>
                    <a:pt x="156632" y="8307"/>
                  </a:lnTo>
                  <a:lnTo>
                    <a:pt x="156632" y="8307"/>
                  </a:lnTo>
                  <a:lnTo>
                    <a:pt x="156632" y="8307"/>
                  </a:lnTo>
                  <a:lnTo>
                    <a:pt x="156632" y="5657"/>
                  </a:lnTo>
                  <a:lnTo>
                    <a:pt x="151333" y="5657"/>
                  </a:lnTo>
                  <a:lnTo>
                    <a:pt x="148684" y="3008"/>
                  </a:lnTo>
                  <a:lnTo>
                    <a:pt x="146034" y="5657"/>
                  </a:lnTo>
                  <a:lnTo>
                    <a:pt x="143384" y="5657"/>
                  </a:lnTo>
                  <a:lnTo>
                    <a:pt x="140734" y="358"/>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1" name="Freeform: Shape 60">
              <a:extLst>
                <a:ext uri="{FF2B5EF4-FFF2-40B4-BE49-F238E27FC236}">
                  <a16:creationId xmlns:a16="http://schemas.microsoft.com/office/drawing/2014/main" id="{79ED01EF-1F8F-874E-F807-DF5A211C972D}"/>
                </a:ext>
              </a:extLst>
            </p:cNvPr>
            <p:cNvSpPr/>
            <p:nvPr/>
          </p:nvSpPr>
          <p:spPr>
            <a:xfrm flipV="1">
              <a:off x="5913461" y="3261584"/>
              <a:ext cx="307365" cy="257021"/>
            </a:xfrm>
            <a:custGeom>
              <a:avLst/>
              <a:gdLst>
                <a:gd name="connsiteX0" fmla="*/ 225525 w 307365"/>
                <a:gd name="connsiteY0" fmla="*/ 241526 h 257021"/>
                <a:gd name="connsiteX1" fmla="*/ 228174 w 307365"/>
                <a:gd name="connsiteY1" fmla="*/ 246825 h 257021"/>
                <a:gd name="connsiteX2" fmla="*/ 228174 w 307365"/>
                <a:gd name="connsiteY2" fmla="*/ 252124 h 257021"/>
                <a:gd name="connsiteX3" fmla="*/ 228174 w 307365"/>
                <a:gd name="connsiteY3" fmla="*/ 254774 h 257021"/>
                <a:gd name="connsiteX4" fmla="*/ 236123 w 307365"/>
                <a:gd name="connsiteY4" fmla="*/ 257425 h 257021"/>
                <a:gd name="connsiteX5" fmla="*/ 238773 w 307365"/>
                <a:gd name="connsiteY5" fmla="*/ 257425 h 257021"/>
                <a:gd name="connsiteX6" fmla="*/ 244073 w 307365"/>
                <a:gd name="connsiteY6" fmla="*/ 257425 h 257021"/>
                <a:gd name="connsiteX7" fmla="*/ 244073 w 307365"/>
                <a:gd name="connsiteY7" fmla="*/ 254774 h 257021"/>
                <a:gd name="connsiteX8" fmla="*/ 249372 w 307365"/>
                <a:gd name="connsiteY8" fmla="*/ 249475 h 257021"/>
                <a:gd name="connsiteX9" fmla="*/ 252022 w 307365"/>
                <a:gd name="connsiteY9" fmla="*/ 244176 h 257021"/>
                <a:gd name="connsiteX10" fmla="*/ 254671 w 307365"/>
                <a:gd name="connsiteY10" fmla="*/ 244176 h 257021"/>
                <a:gd name="connsiteX11" fmla="*/ 257321 w 307365"/>
                <a:gd name="connsiteY11" fmla="*/ 244176 h 257021"/>
                <a:gd name="connsiteX12" fmla="*/ 257321 w 307365"/>
                <a:gd name="connsiteY12" fmla="*/ 241526 h 257021"/>
                <a:gd name="connsiteX13" fmla="*/ 259971 w 307365"/>
                <a:gd name="connsiteY13" fmla="*/ 241526 h 257021"/>
                <a:gd name="connsiteX14" fmla="*/ 259971 w 307365"/>
                <a:gd name="connsiteY14" fmla="*/ 241526 h 257021"/>
                <a:gd name="connsiteX15" fmla="*/ 262620 w 307365"/>
                <a:gd name="connsiteY15" fmla="*/ 244176 h 257021"/>
                <a:gd name="connsiteX16" fmla="*/ 265270 w 307365"/>
                <a:gd name="connsiteY16" fmla="*/ 246825 h 257021"/>
                <a:gd name="connsiteX17" fmla="*/ 270569 w 307365"/>
                <a:gd name="connsiteY17" fmla="*/ 244176 h 257021"/>
                <a:gd name="connsiteX18" fmla="*/ 267920 w 307365"/>
                <a:gd name="connsiteY18" fmla="*/ 241526 h 257021"/>
                <a:gd name="connsiteX19" fmla="*/ 273219 w 307365"/>
                <a:gd name="connsiteY19" fmla="*/ 244176 h 257021"/>
                <a:gd name="connsiteX20" fmla="*/ 275869 w 307365"/>
                <a:gd name="connsiteY20" fmla="*/ 241526 h 257021"/>
                <a:gd name="connsiteX21" fmla="*/ 278519 w 307365"/>
                <a:gd name="connsiteY21" fmla="*/ 238876 h 257021"/>
                <a:gd name="connsiteX22" fmla="*/ 281168 w 307365"/>
                <a:gd name="connsiteY22" fmla="*/ 238876 h 257021"/>
                <a:gd name="connsiteX23" fmla="*/ 278519 w 307365"/>
                <a:gd name="connsiteY23" fmla="*/ 233577 h 257021"/>
                <a:gd name="connsiteX24" fmla="*/ 281168 w 307365"/>
                <a:gd name="connsiteY24" fmla="*/ 233577 h 257021"/>
                <a:gd name="connsiteX25" fmla="*/ 286467 w 307365"/>
                <a:gd name="connsiteY25" fmla="*/ 233577 h 257021"/>
                <a:gd name="connsiteX26" fmla="*/ 289117 w 307365"/>
                <a:gd name="connsiteY26" fmla="*/ 236226 h 257021"/>
                <a:gd name="connsiteX27" fmla="*/ 289117 w 307365"/>
                <a:gd name="connsiteY27" fmla="*/ 230927 h 257021"/>
                <a:gd name="connsiteX28" fmla="*/ 294417 w 307365"/>
                <a:gd name="connsiteY28" fmla="*/ 230927 h 257021"/>
                <a:gd name="connsiteX29" fmla="*/ 294417 w 307365"/>
                <a:gd name="connsiteY29" fmla="*/ 225627 h 257021"/>
                <a:gd name="connsiteX30" fmla="*/ 297066 w 307365"/>
                <a:gd name="connsiteY30" fmla="*/ 225627 h 257021"/>
                <a:gd name="connsiteX31" fmla="*/ 297066 w 307365"/>
                <a:gd name="connsiteY31" fmla="*/ 222978 h 257021"/>
                <a:gd name="connsiteX32" fmla="*/ 297066 w 307365"/>
                <a:gd name="connsiteY32" fmla="*/ 222978 h 257021"/>
                <a:gd name="connsiteX33" fmla="*/ 302366 w 307365"/>
                <a:gd name="connsiteY33" fmla="*/ 220328 h 257021"/>
                <a:gd name="connsiteX34" fmla="*/ 302366 w 307365"/>
                <a:gd name="connsiteY34" fmla="*/ 217679 h 257021"/>
                <a:gd name="connsiteX35" fmla="*/ 305016 w 307365"/>
                <a:gd name="connsiteY35" fmla="*/ 217679 h 257021"/>
                <a:gd name="connsiteX36" fmla="*/ 307666 w 307365"/>
                <a:gd name="connsiteY36" fmla="*/ 212379 h 257021"/>
                <a:gd name="connsiteX37" fmla="*/ 228174 w 307365"/>
                <a:gd name="connsiteY37" fmla="*/ 135538 h 257021"/>
                <a:gd name="connsiteX38" fmla="*/ 228174 w 307365"/>
                <a:gd name="connsiteY38" fmla="*/ 111691 h 257021"/>
                <a:gd name="connsiteX39" fmla="*/ 220225 w 307365"/>
                <a:gd name="connsiteY39" fmla="*/ 111691 h 257021"/>
                <a:gd name="connsiteX40" fmla="*/ 220225 w 307365"/>
                <a:gd name="connsiteY40" fmla="*/ 98442 h 257021"/>
                <a:gd name="connsiteX41" fmla="*/ 209626 w 307365"/>
                <a:gd name="connsiteY41" fmla="*/ 98442 h 257021"/>
                <a:gd name="connsiteX42" fmla="*/ 209626 w 307365"/>
                <a:gd name="connsiteY42" fmla="*/ 82544 h 257021"/>
                <a:gd name="connsiteX43" fmla="*/ 177830 w 307365"/>
                <a:gd name="connsiteY43" fmla="*/ 82544 h 257021"/>
                <a:gd name="connsiteX44" fmla="*/ 95689 w 307365"/>
                <a:gd name="connsiteY44" fmla="*/ 403 h 257021"/>
                <a:gd name="connsiteX45" fmla="*/ 93039 w 307365"/>
                <a:gd name="connsiteY45" fmla="*/ 5702 h 257021"/>
                <a:gd name="connsiteX46" fmla="*/ 85091 w 307365"/>
                <a:gd name="connsiteY46" fmla="*/ 13652 h 257021"/>
                <a:gd name="connsiteX47" fmla="*/ 69192 w 307365"/>
                <a:gd name="connsiteY47" fmla="*/ 18951 h 257021"/>
                <a:gd name="connsiteX48" fmla="*/ 58594 w 307365"/>
                <a:gd name="connsiteY48" fmla="*/ 29550 h 257021"/>
                <a:gd name="connsiteX49" fmla="*/ 58594 w 307365"/>
                <a:gd name="connsiteY49" fmla="*/ 34849 h 257021"/>
                <a:gd name="connsiteX50" fmla="*/ 58594 w 307365"/>
                <a:gd name="connsiteY50" fmla="*/ 40149 h 257021"/>
                <a:gd name="connsiteX51" fmla="*/ 58594 w 307365"/>
                <a:gd name="connsiteY51" fmla="*/ 42798 h 257021"/>
                <a:gd name="connsiteX52" fmla="*/ 53294 w 307365"/>
                <a:gd name="connsiteY52" fmla="*/ 48098 h 257021"/>
                <a:gd name="connsiteX53" fmla="*/ 50644 w 307365"/>
                <a:gd name="connsiteY53" fmla="*/ 56047 h 257021"/>
                <a:gd name="connsiteX54" fmla="*/ 34746 w 307365"/>
                <a:gd name="connsiteY54" fmla="*/ 77245 h 257021"/>
                <a:gd name="connsiteX55" fmla="*/ 32097 w 307365"/>
                <a:gd name="connsiteY55" fmla="*/ 85194 h 257021"/>
                <a:gd name="connsiteX56" fmla="*/ 29447 w 307365"/>
                <a:gd name="connsiteY56" fmla="*/ 85194 h 257021"/>
                <a:gd name="connsiteX57" fmla="*/ 29447 w 307365"/>
                <a:gd name="connsiteY57" fmla="*/ 87843 h 257021"/>
                <a:gd name="connsiteX58" fmla="*/ 32097 w 307365"/>
                <a:gd name="connsiteY58" fmla="*/ 93143 h 257021"/>
                <a:gd name="connsiteX59" fmla="*/ 32097 w 307365"/>
                <a:gd name="connsiteY59" fmla="*/ 98442 h 257021"/>
                <a:gd name="connsiteX60" fmla="*/ 26797 w 307365"/>
                <a:gd name="connsiteY60" fmla="*/ 106391 h 257021"/>
                <a:gd name="connsiteX61" fmla="*/ 26797 w 307365"/>
                <a:gd name="connsiteY61" fmla="*/ 109041 h 257021"/>
                <a:gd name="connsiteX62" fmla="*/ 21497 w 307365"/>
                <a:gd name="connsiteY62" fmla="*/ 111691 h 257021"/>
                <a:gd name="connsiteX63" fmla="*/ 21497 w 307365"/>
                <a:gd name="connsiteY63" fmla="*/ 122289 h 257021"/>
                <a:gd name="connsiteX64" fmla="*/ 300 w 307365"/>
                <a:gd name="connsiteY64" fmla="*/ 162035 h 257021"/>
                <a:gd name="connsiteX65" fmla="*/ 5599 w 307365"/>
                <a:gd name="connsiteY65" fmla="*/ 167334 h 257021"/>
                <a:gd name="connsiteX66" fmla="*/ 300 w 307365"/>
                <a:gd name="connsiteY66" fmla="*/ 172634 h 257021"/>
                <a:gd name="connsiteX67" fmla="*/ 300 w 307365"/>
                <a:gd name="connsiteY67" fmla="*/ 177933 h 257021"/>
                <a:gd name="connsiteX68" fmla="*/ 2950 w 307365"/>
                <a:gd name="connsiteY68" fmla="*/ 180582 h 257021"/>
                <a:gd name="connsiteX69" fmla="*/ 2950 w 307365"/>
                <a:gd name="connsiteY69" fmla="*/ 177933 h 257021"/>
                <a:gd name="connsiteX70" fmla="*/ 8249 w 307365"/>
                <a:gd name="connsiteY70" fmla="*/ 177933 h 257021"/>
                <a:gd name="connsiteX71" fmla="*/ 8249 w 307365"/>
                <a:gd name="connsiteY71" fmla="*/ 175283 h 257021"/>
                <a:gd name="connsiteX72" fmla="*/ 10899 w 307365"/>
                <a:gd name="connsiteY72" fmla="*/ 175283 h 257021"/>
                <a:gd name="connsiteX73" fmla="*/ 18848 w 307365"/>
                <a:gd name="connsiteY73" fmla="*/ 167334 h 257021"/>
                <a:gd name="connsiteX74" fmla="*/ 21497 w 307365"/>
                <a:gd name="connsiteY74" fmla="*/ 167334 h 257021"/>
                <a:gd name="connsiteX75" fmla="*/ 24147 w 307365"/>
                <a:gd name="connsiteY75" fmla="*/ 169984 h 257021"/>
                <a:gd name="connsiteX76" fmla="*/ 21497 w 307365"/>
                <a:gd name="connsiteY76" fmla="*/ 172634 h 257021"/>
                <a:gd name="connsiteX77" fmla="*/ 24147 w 307365"/>
                <a:gd name="connsiteY77" fmla="*/ 172634 h 257021"/>
                <a:gd name="connsiteX78" fmla="*/ 16198 w 307365"/>
                <a:gd name="connsiteY78" fmla="*/ 188532 h 257021"/>
                <a:gd name="connsiteX79" fmla="*/ 13549 w 307365"/>
                <a:gd name="connsiteY79" fmla="*/ 193831 h 257021"/>
                <a:gd name="connsiteX80" fmla="*/ 16198 w 307365"/>
                <a:gd name="connsiteY80" fmla="*/ 196481 h 257021"/>
                <a:gd name="connsiteX81" fmla="*/ 18848 w 307365"/>
                <a:gd name="connsiteY81" fmla="*/ 193831 h 257021"/>
                <a:gd name="connsiteX82" fmla="*/ 21497 w 307365"/>
                <a:gd name="connsiteY82" fmla="*/ 196481 h 257021"/>
                <a:gd name="connsiteX83" fmla="*/ 24147 w 307365"/>
                <a:gd name="connsiteY83" fmla="*/ 196481 h 257021"/>
                <a:gd name="connsiteX84" fmla="*/ 29447 w 307365"/>
                <a:gd name="connsiteY84" fmla="*/ 196481 h 257021"/>
                <a:gd name="connsiteX85" fmla="*/ 29447 w 307365"/>
                <a:gd name="connsiteY85" fmla="*/ 196481 h 257021"/>
                <a:gd name="connsiteX86" fmla="*/ 29447 w 307365"/>
                <a:gd name="connsiteY86" fmla="*/ 199131 h 257021"/>
                <a:gd name="connsiteX87" fmla="*/ 32097 w 307365"/>
                <a:gd name="connsiteY87" fmla="*/ 201781 h 257021"/>
                <a:gd name="connsiteX88" fmla="*/ 32097 w 307365"/>
                <a:gd name="connsiteY88" fmla="*/ 199131 h 257021"/>
                <a:gd name="connsiteX89" fmla="*/ 37396 w 307365"/>
                <a:gd name="connsiteY89" fmla="*/ 196481 h 257021"/>
                <a:gd name="connsiteX90" fmla="*/ 37396 w 307365"/>
                <a:gd name="connsiteY90" fmla="*/ 199131 h 257021"/>
                <a:gd name="connsiteX91" fmla="*/ 40046 w 307365"/>
                <a:gd name="connsiteY91" fmla="*/ 201781 h 257021"/>
                <a:gd name="connsiteX92" fmla="*/ 42696 w 307365"/>
                <a:gd name="connsiteY92" fmla="*/ 204430 h 257021"/>
                <a:gd name="connsiteX93" fmla="*/ 42696 w 307365"/>
                <a:gd name="connsiteY93" fmla="*/ 207080 h 257021"/>
                <a:gd name="connsiteX94" fmla="*/ 47995 w 307365"/>
                <a:gd name="connsiteY94" fmla="*/ 207080 h 257021"/>
                <a:gd name="connsiteX95" fmla="*/ 50644 w 307365"/>
                <a:gd name="connsiteY95" fmla="*/ 207080 h 257021"/>
                <a:gd name="connsiteX96" fmla="*/ 53294 w 307365"/>
                <a:gd name="connsiteY96" fmla="*/ 207080 h 257021"/>
                <a:gd name="connsiteX97" fmla="*/ 55944 w 307365"/>
                <a:gd name="connsiteY97" fmla="*/ 209729 h 257021"/>
                <a:gd name="connsiteX98" fmla="*/ 58594 w 307365"/>
                <a:gd name="connsiteY98" fmla="*/ 209729 h 257021"/>
                <a:gd name="connsiteX99" fmla="*/ 58594 w 307365"/>
                <a:gd name="connsiteY99" fmla="*/ 212379 h 257021"/>
                <a:gd name="connsiteX100" fmla="*/ 58594 w 307365"/>
                <a:gd name="connsiteY100" fmla="*/ 212379 h 257021"/>
                <a:gd name="connsiteX101" fmla="*/ 58594 w 307365"/>
                <a:gd name="connsiteY101" fmla="*/ 215029 h 257021"/>
                <a:gd name="connsiteX102" fmla="*/ 58594 w 307365"/>
                <a:gd name="connsiteY102" fmla="*/ 220328 h 257021"/>
                <a:gd name="connsiteX103" fmla="*/ 61243 w 307365"/>
                <a:gd name="connsiteY103" fmla="*/ 217679 h 257021"/>
                <a:gd name="connsiteX104" fmla="*/ 66542 w 307365"/>
                <a:gd name="connsiteY104" fmla="*/ 215029 h 257021"/>
                <a:gd name="connsiteX105" fmla="*/ 74492 w 307365"/>
                <a:gd name="connsiteY105" fmla="*/ 215029 h 257021"/>
                <a:gd name="connsiteX106" fmla="*/ 82440 w 307365"/>
                <a:gd name="connsiteY106" fmla="*/ 220328 h 257021"/>
                <a:gd name="connsiteX107" fmla="*/ 82440 w 307365"/>
                <a:gd name="connsiteY107" fmla="*/ 222978 h 257021"/>
                <a:gd name="connsiteX108" fmla="*/ 85091 w 307365"/>
                <a:gd name="connsiteY108" fmla="*/ 225627 h 257021"/>
                <a:gd name="connsiteX109" fmla="*/ 85091 w 307365"/>
                <a:gd name="connsiteY109" fmla="*/ 228278 h 257021"/>
                <a:gd name="connsiteX110" fmla="*/ 87740 w 307365"/>
                <a:gd name="connsiteY110" fmla="*/ 230927 h 257021"/>
                <a:gd name="connsiteX111" fmla="*/ 93039 w 307365"/>
                <a:gd name="connsiteY111" fmla="*/ 228278 h 257021"/>
                <a:gd name="connsiteX112" fmla="*/ 95689 w 307365"/>
                <a:gd name="connsiteY112" fmla="*/ 230927 h 257021"/>
                <a:gd name="connsiteX113" fmla="*/ 95689 w 307365"/>
                <a:gd name="connsiteY113" fmla="*/ 225627 h 257021"/>
                <a:gd name="connsiteX114" fmla="*/ 98339 w 307365"/>
                <a:gd name="connsiteY114" fmla="*/ 225627 h 257021"/>
                <a:gd name="connsiteX115" fmla="*/ 100989 w 307365"/>
                <a:gd name="connsiteY115" fmla="*/ 222978 h 257021"/>
                <a:gd name="connsiteX116" fmla="*/ 103638 w 307365"/>
                <a:gd name="connsiteY116" fmla="*/ 225627 h 257021"/>
                <a:gd name="connsiteX117" fmla="*/ 122186 w 307365"/>
                <a:gd name="connsiteY117" fmla="*/ 215029 h 257021"/>
                <a:gd name="connsiteX118" fmla="*/ 130135 w 307365"/>
                <a:gd name="connsiteY118" fmla="*/ 207080 h 257021"/>
                <a:gd name="connsiteX119" fmla="*/ 132785 w 307365"/>
                <a:gd name="connsiteY119" fmla="*/ 207080 h 257021"/>
                <a:gd name="connsiteX120" fmla="*/ 138085 w 307365"/>
                <a:gd name="connsiteY120" fmla="*/ 204430 h 257021"/>
                <a:gd name="connsiteX121" fmla="*/ 140734 w 307365"/>
                <a:gd name="connsiteY121" fmla="*/ 207080 h 257021"/>
                <a:gd name="connsiteX122" fmla="*/ 143384 w 307365"/>
                <a:gd name="connsiteY122" fmla="*/ 207080 h 257021"/>
                <a:gd name="connsiteX123" fmla="*/ 146034 w 307365"/>
                <a:gd name="connsiteY123" fmla="*/ 207080 h 257021"/>
                <a:gd name="connsiteX124" fmla="*/ 148683 w 307365"/>
                <a:gd name="connsiteY124" fmla="*/ 209729 h 257021"/>
                <a:gd name="connsiteX125" fmla="*/ 146034 w 307365"/>
                <a:gd name="connsiteY125" fmla="*/ 209729 h 257021"/>
                <a:gd name="connsiteX126" fmla="*/ 148683 w 307365"/>
                <a:gd name="connsiteY126" fmla="*/ 212379 h 257021"/>
                <a:gd name="connsiteX127" fmla="*/ 148683 w 307365"/>
                <a:gd name="connsiteY127" fmla="*/ 209729 h 257021"/>
                <a:gd name="connsiteX128" fmla="*/ 153983 w 307365"/>
                <a:gd name="connsiteY128" fmla="*/ 204430 h 257021"/>
                <a:gd name="connsiteX129" fmla="*/ 156632 w 307365"/>
                <a:gd name="connsiteY129" fmla="*/ 207080 h 257021"/>
                <a:gd name="connsiteX130" fmla="*/ 156632 w 307365"/>
                <a:gd name="connsiteY130" fmla="*/ 209729 h 257021"/>
                <a:gd name="connsiteX131" fmla="*/ 156632 w 307365"/>
                <a:gd name="connsiteY131" fmla="*/ 209729 h 257021"/>
                <a:gd name="connsiteX132" fmla="*/ 159282 w 307365"/>
                <a:gd name="connsiteY132" fmla="*/ 209729 h 257021"/>
                <a:gd name="connsiteX133" fmla="*/ 159282 w 307365"/>
                <a:gd name="connsiteY133" fmla="*/ 207080 h 257021"/>
                <a:gd name="connsiteX134" fmla="*/ 164582 w 307365"/>
                <a:gd name="connsiteY134" fmla="*/ 204430 h 257021"/>
                <a:gd name="connsiteX135" fmla="*/ 167231 w 307365"/>
                <a:gd name="connsiteY135" fmla="*/ 207080 h 257021"/>
                <a:gd name="connsiteX136" fmla="*/ 169881 w 307365"/>
                <a:gd name="connsiteY136" fmla="*/ 207080 h 257021"/>
                <a:gd name="connsiteX137" fmla="*/ 172531 w 307365"/>
                <a:gd name="connsiteY137" fmla="*/ 209729 h 257021"/>
                <a:gd name="connsiteX138" fmla="*/ 172531 w 307365"/>
                <a:gd name="connsiteY138" fmla="*/ 207080 h 257021"/>
                <a:gd name="connsiteX139" fmla="*/ 177830 w 307365"/>
                <a:gd name="connsiteY139" fmla="*/ 209729 h 257021"/>
                <a:gd name="connsiteX140" fmla="*/ 180480 w 307365"/>
                <a:gd name="connsiteY140" fmla="*/ 209729 h 257021"/>
                <a:gd name="connsiteX141" fmla="*/ 183129 w 307365"/>
                <a:gd name="connsiteY141" fmla="*/ 215029 h 257021"/>
                <a:gd name="connsiteX142" fmla="*/ 185779 w 307365"/>
                <a:gd name="connsiteY142" fmla="*/ 215029 h 257021"/>
                <a:gd name="connsiteX143" fmla="*/ 188429 w 307365"/>
                <a:gd name="connsiteY143" fmla="*/ 215029 h 257021"/>
                <a:gd name="connsiteX144" fmla="*/ 193728 w 307365"/>
                <a:gd name="connsiteY144" fmla="*/ 217679 h 257021"/>
                <a:gd name="connsiteX145" fmla="*/ 196378 w 307365"/>
                <a:gd name="connsiteY145" fmla="*/ 217679 h 257021"/>
                <a:gd name="connsiteX146" fmla="*/ 199028 w 307365"/>
                <a:gd name="connsiteY146" fmla="*/ 220328 h 257021"/>
                <a:gd name="connsiteX147" fmla="*/ 204327 w 307365"/>
                <a:gd name="connsiteY147" fmla="*/ 220328 h 257021"/>
                <a:gd name="connsiteX148" fmla="*/ 209626 w 307365"/>
                <a:gd name="connsiteY148" fmla="*/ 225627 h 257021"/>
                <a:gd name="connsiteX149" fmla="*/ 209626 w 307365"/>
                <a:gd name="connsiteY149" fmla="*/ 230927 h 257021"/>
                <a:gd name="connsiteX150" fmla="*/ 209626 w 307365"/>
                <a:gd name="connsiteY150" fmla="*/ 236226 h 257021"/>
                <a:gd name="connsiteX151" fmla="*/ 212276 w 307365"/>
                <a:gd name="connsiteY151" fmla="*/ 238876 h 257021"/>
                <a:gd name="connsiteX152" fmla="*/ 214926 w 307365"/>
                <a:gd name="connsiteY152" fmla="*/ 236226 h 257021"/>
                <a:gd name="connsiteX153" fmla="*/ 217576 w 307365"/>
                <a:gd name="connsiteY153" fmla="*/ 238876 h 257021"/>
                <a:gd name="connsiteX154" fmla="*/ 220225 w 307365"/>
                <a:gd name="connsiteY154" fmla="*/ 238876 h 257021"/>
                <a:gd name="connsiteX155" fmla="*/ 222875 w 307365"/>
                <a:gd name="connsiteY155" fmla="*/ 238876 h 257021"/>
                <a:gd name="connsiteX156" fmla="*/ 225525 w 307365"/>
                <a:gd name="connsiteY156" fmla="*/ 241526 h 2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307365" h="257021">
                  <a:moveTo>
                    <a:pt x="225525" y="241526"/>
                  </a:moveTo>
                  <a:lnTo>
                    <a:pt x="228174" y="246825"/>
                  </a:lnTo>
                  <a:lnTo>
                    <a:pt x="228174" y="252124"/>
                  </a:lnTo>
                  <a:lnTo>
                    <a:pt x="228174" y="254774"/>
                  </a:lnTo>
                  <a:lnTo>
                    <a:pt x="236123" y="257425"/>
                  </a:lnTo>
                  <a:lnTo>
                    <a:pt x="238773" y="257425"/>
                  </a:lnTo>
                  <a:lnTo>
                    <a:pt x="244073" y="257425"/>
                  </a:lnTo>
                  <a:lnTo>
                    <a:pt x="244073" y="254774"/>
                  </a:lnTo>
                  <a:lnTo>
                    <a:pt x="249372" y="249475"/>
                  </a:lnTo>
                  <a:lnTo>
                    <a:pt x="252022" y="244176"/>
                  </a:lnTo>
                  <a:lnTo>
                    <a:pt x="254671" y="244176"/>
                  </a:lnTo>
                  <a:lnTo>
                    <a:pt x="257321" y="244176"/>
                  </a:lnTo>
                  <a:lnTo>
                    <a:pt x="257321" y="241526"/>
                  </a:lnTo>
                  <a:lnTo>
                    <a:pt x="259971" y="241526"/>
                  </a:lnTo>
                  <a:lnTo>
                    <a:pt x="259971" y="241526"/>
                  </a:lnTo>
                  <a:lnTo>
                    <a:pt x="262620" y="244176"/>
                  </a:lnTo>
                  <a:lnTo>
                    <a:pt x="265270" y="246825"/>
                  </a:lnTo>
                  <a:lnTo>
                    <a:pt x="270569" y="244176"/>
                  </a:lnTo>
                  <a:lnTo>
                    <a:pt x="267920" y="241526"/>
                  </a:lnTo>
                  <a:lnTo>
                    <a:pt x="273219" y="244176"/>
                  </a:lnTo>
                  <a:lnTo>
                    <a:pt x="275869" y="241526"/>
                  </a:lnTo>
                  <a:lnTo>
                    <a:pt x="278519" y="238876"/>
                  </a:lnTo>
                  <a:lnTo>
                    <a:pt x="281168" y="238876"/>
                  </a:lnTo>
                  <a:lnTo>
                    <a:pt x="278519" y="233577"/>
                  </a:lnTo>
                  <a:lnTo>
                    <a:pt x="281168" y="233577"/>
                  </a:lnTo>
                  <a:lnTo>
                    <a:pt x="286467" y="233577"/>
                  </a:lnTo>
                  <a:lnTo>
                    <a:pt x="289117" y="236226"/>
                  </a:lnTo>
                  <a:lnTo>
                    <a:pt x="289117" y="230927"/>
                  </a:lnTo>
                  <a:lnTo>
                    <a:pt x="294417" y="230927"/>
                  </a:lnTo>
                  <a:lnTo>
                    <a:pt x="294417" y="225627"/>
                  </a:lnTo>
                  <a:lnTo>
                    <a:pt x="297066" y="225627"/>
                  </a:lnTo>
                  <a:lnTo>
                    <a:pt x="297066" y="222978"/>
                  </a:lnTo>
                  <a:lnTo>
                    <a:pt x="297066" y="222978"/>
                  </a:lnTo>
                  <a:lnTo>
                    <a:pt x="302366" y="220328"/>
                  </a:lnTo>
                  <a:lnTo>
                    <a:pt x="302366" y="217679"/>
                  </a:lnTo>
                  <a:lnTo>
                    <a:pt x="305016" y="217679"/>
                  </a:lnTo>
                  <a:lnTo>
                    <a:pt x="307666" y="212379"/>
                  </a:lnTo>
                  <a:lnTo>
                    <a:pt x="228174" y="135538"/>
                  </a:lnTo>
                  <a:lnTo>
                    <a:pt x="228174" y="111691"/>
                  </a:lnTo>
                  <a:lnTo>
                    <a:pt x="220225" y="111691"/>
                  </a:lnTo>
                  <a:lnTo>
                    <a:pt x="220225" y="98442"/>
                  </a:lnTo>
                  <a:lnTo>
                    <a:pt x="209626" y="98442"/>
                  </a:lnTo>
                  <a:lnTo>
                    <a:pt x="209626" y="82544"/>
                  </a:lnTo>
                  <a:lnTo>
                    <a:pt x="177830" y="82544"/>
                  </a:lnTo>
                  <a:lnTo>
                    <a:pt x="95689" y="403"/>
                  </a:lnTo>
                  <a:lnTo>
                    <a:pt x="93039" y="5702"/>
                  </a:lnTo>
                  <a:lnTo>
                    <a:pt x="85091" y="13652"/>
                  </a:lnTo>
                  <a:lnTo>
                    <a:pt x="69192" y="18951"/>
                  </a:lnTo>
                  <a:lnTo>
                    <a:pt x="58594" y="29550"/>
                  </a:lnTo>
                  <a:lnTo>
                    <a:pt x="58594" y="34849"/>
                  </a:lnTo>
                  <a:lnTo>
                    <a:pt x="58594" y="40149"/>
                  </a:lnTo>
                  <a:lnTo>
                    <a:pt x="58594" y="42798"/>
                  </a:lnTo>
                  <a:lnTo>
                    <a:pt x="53294" y="48098"/>
                  </a:lnTo>
                  <a:lnTo>
                    <a:pt x="50644" y="56047"/>
                  </a:lnTo>
                  <a:lnTo>
                    <a:pt x="34746" y="77245"/>
                  </a:lnTo>
                  <a:lnTo>
                    <a:pt x="32097" y="85194"/>
                  </a:lnTo>
                  <a:lnTo>
                    <a:pt x="29447" y="85194"/>
                  </a:lnTo>
                  <a:lnTo>
                    <a:pt x="29447" y="87843"/>
                  </a:lnTo>
                  <a:lnTo>
                    <a:pt x="32097" y="93143"/>
                  </a:lnTo>
                  <a:lnTo>
                    <a:pt x="32097" y="98442"/>
                  </a:lnTo>
                  <a:lnTo>
                    <a:pt x="26797" y="106391"/>
                  </a:lnTo>
                  <a:lnTo>
                    <a:pt x="26797" y="109041"/>
                  </a:lnTo>
                  <a:lnTo>
                    <a:pt x="21497" y="111691"/>
                  </a:lnTo>
                  <a:lnTo>
                    <a:pt x="21497" y="122289"/>
                  </a:lnTo>
                  <a:lnTo>
                    <a:pt x="300" y="162035"/>
                  </a:lnTo>
                  <a:lnTo>
                    <a:pt x="5599" y="167334"/>
                  </a:lnTo>
                  <a:lnTo>
                    <a:pt x="300" y="172634"/>
                  </a:lnTo>
                  <a:lnTo>
                    <a:pt x="300" y="177933"/>
                  </a:lnTo>
                  <a:lnTo>
                    <a:pt x="2950" y="180582"/>
                  </a:lnTo>
                  <a:lnTo>
                    <a:pt x="2950" y="177933"/>
                  </a:lnTo>
                  <a:lnTo>
                    <a:pt x="8249" y="177933"/>
                  </a:lnTo>
                  <a:lnTo>
                    <a:pt x="8249" y="175283"/>
                  </a:lnTo>
                  <a:lnTo>
                    <a:pt x="10899" y="175283"/>
                  </a:lnTo>
                  <a:lnTo>
                    <a:pt x="18848" y="167334"/>
                  </a:lnTo>
                  <a:lnTo>
                    <a:pt x="21497" y="167334"/>
                  </a:lnTo>
                  <a:lnTo>
                    <a:pt x="24147" y="169984"/>
                  </a:lnTo>
                  <a:lnTo>
                    <a:pt x="21497" y="172634"/>
                  </a:lnTo>
                  <a:lnTo>
                    <a:pt x="24147" y="172634"/>
                  </a:lnTo>
                  <a:lnTo>
                    <a:pt x="16198" y="188532"/>
                  </a:lnTo>
                  <a:lnTo>
                    <a:pt x="13549" y="193831"/>
                  </a:lnTo>
                  <a:lnTo>
                    <a:pt x="16198" y="196481"/>
                  </a:lnTo>
                  <a:lnTo>
                    <a:pt x="18848" y="193831"/>
                  </a:lnTo>
                  <a:lnTo>
                    <a:pt x="21497" y="196481"/>
                  </a:lnTo>
                  <a:lnTo>
                    <a:pt x="24147" y="196481"/>
                  </a:lnTo>
                  <a:lnTo>
                    <a:pt x="29447" y="196481"/>
                  </a:lnTo>
                  <a:lnTo>
                    <a:pt x="29447" y="196481"/>
                  </a:lnTo>
                  <a:lnTo>
                    <a:pt x="29447" y="199131"/>
                  </a:lnTo>
                  <a:lnTo>
                    <a:pt x="32097" y="201781"/>
                  </a:lnTo>
                  <a:lnTo>
                    <a:pt x="32097" y="199131"/>
                  </a:lnTo>
                  <a:lnTo>
                    <a:pt x="37396" y="196481"/>
                  </a:lnTo>
                  <a:lnTo>
                    <a:pt x="37396" y="199131"/>
                  </a:lnTo>
                  <a:lnTo>
                    <a:pt x="40046" y="201781"/>
                  </a:lnTo>
                  <a:lnTo>
                    <a:pt x="42696" y="204430"/>
                  </a:lnTo>
                  <a:lnTo>
                    <a:pt x="42696" y="207080"/>
                  </a:lnTo>
                  <a:lnTo>
                    <a:pt x="47995" y="207080"/>
                  </a:lnTo>
                  <a:lnTo>
                    <a:pt x="50644" y="207080"/>
                  </a:lnTo>
                  <a:lnTo>
                    <a:pt x="53294" y="207080"/>
                  </a:lnTo>
                  <a:lnTo>
                    <a:pt x="55944" y="209729"/>
                  </a:lnTo>
                  <a:lnTo>
                    <a:pt x="58594" y="209729"/>
                  </a:lnTo>
                  <a:lnTo>
                    <a:pt x="58594" y="212379"/>
                  </a:lnTo>
                  <a:lnTo>
                    <a:pt x="58594" y="212379"/>
                  </a:lnTo>
                  <a:lnTo>
                    <a:pt x="58594" y="215029"/>
                  </a:lnTo>
                  <a:lnTo>
                    <a:pt x="58594" y="220328"/>
                  </a:lnTo>
                  <a:lnTo>
                    <a:pt x="61243" y="217679"/>
                  </a:lnTo>
                  <a:lnTo>
                    <a:pt x="66542" y="215029"/>
                  </a:lnTo>
                  <a:lnTo>
                    <a:pt x="74492" y="215029"/>
                  </a:lnTo>
                  <a:lnTo>
                    <a:pt x="82440" y="220328"/>
                  </a:lnTo>
                  <a:lnTo>
                    <a:pt x="82440" y="222978"/>
                  </a:lnTo>
                  <a:lnTo>
                    <a:pt x="85091" y="225627"/>
                  </a:lnTo>
                  <a:lnTo>
                    <a:pt x="85091" y="228278"/>
                  </a:lnTo>
                  <a:lnTo>
                    <a:pt x="87740" y="230927"/>
                  </a:lnTo>
                  <a:lnTo>
                    <a:pt x="93039" y="228278"/>
                  </a:lnTo>
                  <a:lnTo>
                    <a:pt x="95689" y="230927"/>
                  </a:lnTo>
                  <a:lnTo>
                    <a:pt x="95689" y="225627"/>
                  </a:lnTo>
                  <a:lnTo>
                    <a:pt x="98339" y="225627"/>
                  </a:lnTo>
                  <a:lnTo>
                    <a:pt x="100989" y="222978"/>
                  </a:lnTo>
                  <a:lnTo>
                    <a:pt x="103638" y="225627"/>
                  </a:lnTo>
                  <a:lnTo>
                    <a:pt x="122186" y="215029"/>
                  </a:lnTo>
                  <a:lnTo>
                    <a:pt x="130135" y="207080"/>
                  </a:lnTo>
                  <a:lnTo>
                    <a:pt x="132785" y="207080"/>
                  </a:lnTo>
                  <a:lnTo>
                    <a:pt x="138085" y="204430"/>
                  </a:lnTo>
                  <a:lnTo>
                    <a:pt x="140734" y="207080"/>
                  </a:lnTo>
                  <a:lnTo>
                    <a:pt x="143384" y="207080"/>
                  </a:lnTo>
                  <a:lnTo>
                    <a:pt x="146034" y="207080"/>
                  </a:lnTo>
                  <a:lnTo>
                    <a:pt x="148683" y="209729"/>
                  </a:lnTo>
                  <a:lnTo>
                    <a:pt x="146034" y="209729"/>
                  </a:lnTo>
                  <a:lnTo>
                    <a:pt x="148683" y="212379"/>
                  </a:lnTo>
                  <a:lnTo>
                    <a:pt x="148683" y="209729"/>
                  </a:lnTo>
                  <a:lnTo>
                    <a:pt x="153983" y="204430"/>
                  </a:lnTo>
                  <a:lnTo>
                    <a:pt x="156632" y="207080"/>
                  </a:lnTo>
                  <a:lnTo>
                    <a:pt x="156632" y="209729"/>
                  </a:lnTo>
                  <a:lnTo>
                    <a:pt x="156632" y="209729"/>
                  </a:lnTo>
                  <a:lnTo>
                    <a:pt x="159282" y="209729"/>
                  </a:lnTo>
                  <a:lnTo>
                    <a:pt x="159282" y="207080"/>
                  </a:lnTo>
                  <a:lnTo>
                    <a:pt x="164582" y="204430"/>
                  </a:lnTo>
                  <a:lnTo>
                    <a:pt x="167231" y="207080"/>
                  </a:lnTo>
                  <a:lnTo>
                    <a:pt x="169881" y="207080"/>
                  </a:lnTo>
                  <a:lnTo>
                    <a:pt x="172531" y="209729"/>
                  </a:lnTo>
                  <a:lnTo>
                    <a:pt x="172531" y="207080"/>
                  </a:lnTo>
                  <a:lnTo>
                    <a:pt x="177830" y="209729"/>
                  </a:lnTo>
                  <a:lnTo>
                    <a:pt x="180480" y="209729"/>
                  </a:lnTo>
                  <a:lnTo>
                    <a:pt x="183129" y="215029"/>
                  </a:lnTo>
                  <a:lnTo>
                    <a:pt x="185779" y="215029"/>
                  </a:lnTo>
                  <a:lnTo>
                    <a:pt x="188429" y="215029"/>
                  </a:lnTo>
                  <a:lnTo>
                    <a:pt x="193728" y="217679"/>
                  </a:lnTo>
                  <a:lnTo>
                    <a:pt x="196378" y="217679"/>
                  </a:lnTo>
                  <a:lnTo>
                    <a:pt x="199028" y="220328"/>
                  </a:lnTo>
                  <a:lnTo>
                    <a:pt x="204327" y="220328"/>
                  </a:lnTo>
                  <a:lnTo>
                    <a:pt x="209626" y="225627"/>
                  </a:lnTo>
                  <a:lnTo>
                    <a:pt x="209626" y="230927"/>
                  </a:lnTo>
                  <a:lnTo>
                    <a:pt x="209626" y="236226"/>
                  </a:lnTo>
                  <a:lnTo>
                    <a:pt x="212276" y="238876"/>
                  </a:lnTo>
                  <a:lnTo>
                    <a:pt x="214926" y="236226"/>
                  </a:lnTo>
                  <a:lnTo>
                    <a:pt x="217576" y="238876"/>
                  </a:lnTo>
                  <a:lnTo>
                    <a:pt x="220225" y="238876"/>
                  </a:lnTo>
                  <a:lnTo>
                    <a:pt x="222875" y="238876"/>
                  </a:lnTo>
                  <a:lnTo>
                    <a:pt x="225525" y="241526"/>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2" name="Freeform: Shape 61">
              <a:extLst>
                <a:ext uri="{FF2B5EF4-FFF2-40B4-BE49-F238E27FC236}">
                  <a16:creationId xmlns:a16="http://schemas.microsoft.com/office/drawing/2014/main" id="{E524A5F8-E892-46B8-9B9F-73D9611A2E75}"/>
                </a:ext>
              </a:extLst>
            </p:cNvPr>
            <p:cNvSpPr/>
            <p:nvPr/>
          </p:nvSpPr>
          <p:spPr>
            <a:xfrm flipV="1">
              <a:off x="4885375" y="2495820"/>
              <a:ext cx="339167" cy="455749"/>
            </a:xfrm>
            <a:custGeom>
              <a:avLst/>
              <a:gdLst>
                <a:gd name="connsiteX0" fmla="*/ 300 w 339167"/>
                <a:gd name="connsiteY0" fmla="*/ 455993 h 455749"/>
                <a:gd name="connsiteX1" fmla="*/ 132788 w 339167"/>
                <a:gd name="connsiteY1" fmla="*/ 455993 h 455749"/>
                <a:gd name="connsiteX2" fmla="*/ 132788 w 339167"/>
                <a:gd name="connsiteY2" fmla="*/ 448046 h 455749"/>
                <a:gd name="connsiteX3" fmla="*/ 307672 w 339167"/>
                <a:gd name="connsiteY3" fmla="*/ 448046 h 455749"/>
                <a:gd name="connsiteX4" fmla="*/ 310315 w 339167"/>
                <a:gd name="connsiteY4" fmla="*/ 445394 h 455749"/>
                <a:gd name="connsiteX5" fmla="*/ 307672 w 339167"/>
                <a:gd name="connsiteY5" fmla="*/ 434795 h 455749"/>
                <a:gd name="connsiteX6" fmla="*/ 312967 w 339167"/>
                <a:gd name="connsiteY6" fmla="*/ 432143 h 455749"/>
                <a:gd name="connsiteX7" fmla="*/ 310315 w 339167"/>
                <a:gd name="connsiteY7" fmla="*/ 429492 h 455749"/>
                <a:gd name="connsiteX8" fmla="*/ 310315 w 339167"/>
                <a:gd name="connsiteY8" fmla="*/ 424196 h 455749"/>
                <a:gd name="connsiteX9" fmla="*/ 302368 w 339167"/>
                <a:gd name="connsiteY9" fmla="*/ 421545 h 455749"/>
                <a:gd name="connsiteX10" fmla="*/ 302368 w 339167"/>
                <a:gd name="connsiteY10" fmla="*/ 418893 h 455749"/>
                <a:gd name="connsiteX11" fmla="*/ 302368 w 339167"/>
                <a:gd name="connsiteY11" fmla="*/ 408294 h 455749"/>
                <a:gd name="connsiteX12" fmla="*/ 302368 w 339167"/>
                <a:gd name="connsiteY12" fmla="*/ 408294 h 455749"/>
                <a:gd name="connsiteX13" fmla="*/ 299716 w 339167"/>
                <a:gd name="connsiteY13" fmla="*/ 397695 h 455749"/>
                <a:gd name="connsiteX14" fmla="*/ 302368 w 339167"/>
                <a:gd name="connsiteY14" fmla="*/ 395052 h 455749"/>
                <a:gd name="connsiteX15" fmla="*/ 305020 w 339167"/>
                <a:gd name="connsiteY15" fmla="*/ 381801 h 455749"/>
                <a:gd name="connsiteX16" fmla="*/ 305020 w 339167"/>
                <a:gd name="connsiteY16" fmla="*/ 381801 h 455749"/>
                <a:gd name="connsiteX17" fmla="*/ 305020 w 339167"/>
                <a:gd name="connsiteY17" fmla="*/ 363256 h 455749"/>
                <a:gd name="connsiteX18" fmla="*/ 312967 w 339167"/>
                <a:gd name="connsiteY18" fmla="*/ 363256 h 455749"/>
                <a:gd name="connsiteX19" fmla="*/ 312967 w 339167"/>
                <a:gd name="connsiteY19" fmla="*/ 347353 h 455749"/>
                <a:gd name="connsiteX20" fmla="*/ 318270 w 339167"/>
                <a:gd name="connsiteY20" fmla="*/ 347353 h 455749"/>
                <a:gd name="connsiteX21" fmla="*/ 318270 w 339167"/>
                <a:gd name="connsiteY21" fmla="*/ 318207 h 455749"/>
                <a:gd name="connsiteX22" fmla="*/ 320914 w 339167"/>
                <a:gd name="connsiteY22" fmla="*/ 312908 h 455749"/>
                <a:gd name="connsiteX23" fmla="*/ 318270 w 339167"/>
                <a:gd name="connsiteY23" fmla="*/ 281111 h 455749"/>
                <a:gd name="connsiteX24" fmla="*/ 305020 w 339167"/>
                <a:gd name="connsiteY24" fmla="*/ 283761 h 455749"/>
                <a:gd name="connsiteX25" fmla="*/ 305020 w 339167"/>
                <a:gd name="connsiteY25" fmla="*/ 278462 h 455749"/>
                <a:gd name="connsiteX26" fmla="*/ 281171 w 339167"/>
                <a:gd name="connsiteY26" fmla="*/ 278462 h 455749"/>
                <a:gd name="connsiteX27" fmla="*/ 281171 w 339167"/>
                <a:gd name="connsiteY27" fmla="*/ 275812 h 455749"/>
                <a:gd name="connsiteX28" fmla="*/ 275875 w 339167"/>
                <a:gd name="connsiteY28" fmla="*/ 275812 h 455749"/>
                <a:gd name="connsiteX29" fmla="*/ 275875 w 339167"/>
                <a:gd name="connsiteY29" fmla="*/ 273162 h 455749"/>
                <a:gd name="connsiteX30" fmla="*/ 270572 w 339167"/>
                <a:gd name="connsiteY30" fmla="*/ 273162 h 455749"/>
                <a:gd name="connsiteX31" fmla="*/ 270572 w 339167"/>
                <a:gd name="connsiteY31" fmla="*/ 254614 h 455749"/>
                <a:gd name="connsiteX32" fmla="*/ 267920 w 339167"/>
                <a:gd name="connsiteY32" fmla="*/ 254614 h 455749"/>
                <a:gd name="connsiteX33" fmla="*/ 267920 w 339167"/>
                <a:gd name="connsiteY33" fmla="*/ 246665 h 455749"/>
                <a:gd name="connsiteX34" fmla="*/ 267920 w 339167"/>
                <a:gd name="connsiteY34" fmla="*/ 246665 h 455749"/>
                <a:gd name="connsiteX35" fmla="*/ 267920 w 339167"/>
                <a:gd name="connsiteY35" fmla="*/ 238716 h 455749"/>
                <a:gd name="connsiteX36" fmla="*/ 273224 w 339167"/>
                <a:gd name="connsiteY36" fmla="*/ 236067 h 455749"/>
                <a:gd name="connsiteX37" fmla="*/ 273224 w 339167"/>
                <a:gd name="connsiteY37" fmla="*/ 225467 h 455749"/>
                <a:gd name="connsiteX38" fmla="*/ 275875 w 339167"/>
                <a:gd name="connsiteY38" fmla="*/ 225467 h 455749"/>
                <a:gd name="connsiteX39" fmla="*/ 273224 w 339167"/>
                <a:gd name="connsiteY39" fmla="*/ 220168 h 455749"/>
                <a:gd name="connsiteX40" fmla="*/ 278519 w 339167"/>
                <a:gd name="connsiteY40" fmla="*/ 220168 h 455749"/>
                <a:gd name="connsiteX41" fmla="*/ 278519 w 339167"/>
                <a:gd name="connsiteY41" fmla="*/ 212219 h 455749"/>
                <a:gd name="connsiteX42" fmla="*/ 281171 w 339167"/>
                <a:gd name="connsiteY42" fmla="*/ 212219 h 455749"/>
                <a:gd name="connsiteX43" fmla="*/ 281171 w 339167"/>
                <a:gd name="connsiteY43" fmla="*/ 206920 h 455749"/>
                <a:gd name="connsiteX44" fmla="*/ 283822 w 339167"/>
                <a:gd name="connsiteY44" fmla="*/ 206920 h 455749"/>
                <a:gd name="connsiteX45" fmla="*/ 283822 w 339167"/>
                <a:gd name="connsiteY45" fmla="*/ 191022 h 455749"/>
                <a:gd name="connsiteX46" fmla="*/ 286474 w 339167"/>
                <a:gd name="connsiteY46" fmla="*/ 191022 h 455749"/>
                <a:gd name="connsiteX47" fmla="*/ 289117 w 339167"/>
                <a:gd name="connsiteY47" fmla="*/ 175124 h 455749"/>
                <a:gd name="connsiteX48" fmla="*/ 283822 w 339167"/>
                <a:gd name="connsiteY48" fmla="*/ 175124 h 455749"/>
                <a:gd name="connsiteX49" fmla="*/ 283822 w 339167"/>
                <a:gd name="connsiteY49" fmla="*/ 169824 h 455749"/>
                <a:gd name="connsiteX50" fmla="*/ 281171 w 339167"/>
                <a:gd name="connsiteY50" fmla="*/ 169824 h 455749"/>
                <a:gd name="connsiteX51" fmla="*/ 281171 w 339167"/>
                <a:gd name="connsiteY51" fmla="*/ 164525 h 455749"/>
                <a:gd name="connsiteX52" fmla="*/ 281171 w 339167"/>
                <a:gd name="connsiteY52" fmla="*/ 164525 h 455749"/>
                <a:gd name="connsiteX53" fmla="*/ 278519 w 339167"/>
                <a:gd name="connsiteY53" fmla="*/ 159225 h 455749"/>
                <a:gd name="connsiteX54" fmla="*/ 275875 w 339167"/>
                <a:gd name="connsiteY54" fmla="*/ 159225 h 455749"/>
                <a:gd name="connsiteX55" fmla="*/ 275875 w 339167"/>
                <a:gd name="connsiteY55" fmla="*/ 151276 h 455749"/>
                <a:gd name="connsiteX56" fmla="*/ 265277 w 339167"/>
                <a:gd name="connsiteY56" fmla="*/ 151276 h 455749"/>
                <a:gd name="connsiteX57" fmla="*/ 265277 w 339167"/>
                <a:gd name="connsiteY57" fmla="*/ 138027 h 455749"/>
                <a:gd name="connsiteX58" fmla="*/ 262625 w 339167"/>
                <a:gd name="connsiteY58" fmla="*/ 138027 h 455749"/>
                <a:gd name="connsiteX59" fmla="*/ 265277 w 339167"/>
                <a:gd name="connsiteY59" fmla="*/ 122129 h 455749"/>
                <a:gd name="connsiteX60" fmla="*/ 259973 w 339167"/>
                <a:gd name="connsiteY60" fmla="*/ 122129 h 455749"/>
                <a:gd name="connsiteX61" fmla="*/ 262625 w 339167"/>
                <a:gd name="connsiteY61" fmla="*/ 116830 h 455749"/>
                <a:gd name="connsiteX62" fmla="*/ 262625 w 339167"/>
                <a:gd name="connsiteY62" fmla="*/ 114180 h 455749"/>
                <a:gd name="connsiteX63" fmla="*/ 265277 w 339167"/>
                <a:gd name="connsiteY63" fmla="*/ 114180 h 455749"/>
                <a:gd name="connsiteX64" fmla="*/ 265277 w 339167"/>
                <a:gd name="connsiteY64" fmla="*/ 111530 h 455749"/>
                <a:gd name="connsiteX65" fmla="*/ 270572 w 339167"/>
                <a:gd name="connsiteY65" fmla="*/ 111530 h 455749"/>
                <a:gd name="connsiteX66" fmla="*/ 270572 w 339167"/>
                <a:gd name="connsiteY66" fmla="*/ 106231 h 455749"/>
                <a:gd name="connsiteX67" fmla="*/ 273224 w 339167"/>
                <a:gd name="connsiteY67" fmla="*/ 106231 h 455749"/>
                <a:gd name="connsiteX68" fmla="*/ 273224 w 339167"/>
                <a:gd name="connsiteY68" fmla="*/ 95632 h 455749"/>
                <a:gd name="connsiteX69" fmla="*/ 275875 w 339167"/>
                <a:gd name="connsiteY69" fmla="*/ 95632 h 455749"/>
                <a:gd name="connsiteX70" fmla="*/ 275875 w 339167"/>
                <a:gd name="connsiteY70" fmla="*/ 92982 h 455749"/>
                <a:gd name="connsiteX71" fmla="*/ 278519 w 339167"/>
                <a:gd name="connsiteY71" fmla="*/ 92982 h 455749"/>
                <a:gd name="connsiteX72" fmla="*/ 278519 w 339167"/>
                <a:gd name="connsiteY72" fmla="*/ 90333 h 455749"/>
                <a:gd name="connsiteX73" fmla="*/ 281171 w 339167"/>
                <a:gd name="connsiteY73" fmla="*/ 90333 h 455749"/>
                <a:gd name="connsiteX74" fmla="*/ 281171 w 339167"/>
                <a:gd name="connsiteY74" fmla="*/ 87683 h 455749"/>
                <a:gd name="connsiteX75" fmla="*/ 286474 w 339167"/>
                <a:gd name="connsiteY75" fmla="*/ 85033 h 455749"/>
                <a:gd name="connsiteX76" fmla="*/ 286474 w 339167"/>
                <a:gd name="connsiteY76" fmla="*/ 87683 h 455749"/>
                <a:gd name="connsiteX77" fmla="*/ 291769 w 339167"/>
                <a:gd name="connsiteY77" fmla="*/ 87683 h 455749"/>
                <a:gd name="connsiteX78" fmla="*/ 291769 w 339167"/>
                <a:gd name="connsiteY78" fmla="*/ 82383 h 455749"/>
                <a:gd name="connsiteX79" fmla="*/ 294421 w 339167"/>
                <a:gd name="connsiteY79" fmla="*/ 82383 h 455749"/>
                <a:gd name="connsiteX80" fmla="*/ 294421 w 339167"/>
                <a:gd name="connsiteY80" fmla="*/ 69135 h 455749"/>
                <a:gd name="connsiteX81" fmla="*/ 297073 w 339167"/>
                <a:gd name="connsiteY81" fmla="*/ 69135 h 455749"/>
                <a:gd name="connsiteX82" fmla="*/ 297073 w 339167"/>
                <a:gd name="connsiteY82" fmla="*/ 63836 h 455749"/>
                <a:gd name="connsiteX83" fmla="*/ 299716 w 339167"/>
                <a:gd name="connsiteY83" fmla="*/ 63836 h 455749"/>
                <a:gd name="connsiteX84" fmla="*/ 299716 w 339167"/>
                <a:gd name="connsiteY84" fmla="*/ 61186 h 455749"/>
                <a:gd name="connsiteX85" fmla="*/ 302368 w 339167"/>
                <a:gd name="connsiteY85" fmla="*/ 61186 h 455749"/>
                <a:gd name="connsiteX86" fmla="*/ 302368 w 339167"/>
                <a:gd name="connsiteY86" fmla="*/ 50587 h 455749"/>
                <a:gd name="connsiteX87" fmla="*/ 312967 w 339167"/>
                <a:gd name="connsiteY87" fmla="*/ 53237 h 455749"/>
                <a:gd name="connsiteX88" fmla="*/ 312967 w 339167"/>
                <a:gd name="connsiteY88" fmla="*/ 50587 h 455749"/>
                <a:gd name="connsiteX89" fmla="*/ 318270 w 339167"/>
                <a:gd name="connsiteY89" fmla="*/ 50587 h 455749"/>
                <a:gd name="connsiteX90" fmla="*/ 318270 w 339167"/>
                <a:gd name="connsiteY90" fmla="*/ 45288 h 455749"/>
                <a:gd name="connsiteX91" fmla="*/ 323565 w 339167"/>
                <a:gd name="connsiteY91" fmla="*/ 45288 h 455749"/>
                <a:gd name="connsiteX92" fmla="*/ 323565 w 339167"/>
                <a:gd name="connsiteY92" fmla="*/ 42639 h 455749"/>
                <a:gd name="connsiteX93" fmla="*/ 328869 w 339167"/>
                <a:gd name="connsiteY93" fmla="*/ 42639 h 455749"/>
                <a:gd name="connsiteX94" fmla="*/ 328869 w 339167"/>
                <a:gd name="connsiteY94" fmla="*/ 39988 h 455749"/>
                <a:gd name="connsiteX95" fmla="*/ 334164 w 339167"/>
                <a:gd name="connsiteY95" fmla="*/ 39988 h 455749"/>
                <a:gd name="connsiteX96" fmla="*/ 334164 w 339167"/>
                <a:gd name="connsiteY96" fmla="*/ 37339 h 455749"/>
                <a:gd name="connsiteX97" fmla="*/ 339468 w 339167"/>
                <a:gd name="connsiteY97" fmla="*/ 37339 h 455749"/>
                <a:gd name="connsiteX98" fmla="*/ 339468 w 339167"/>
                <a:gd name="connsiteY98" fmla="*/ 34689 h 455749"/>
                <a:gd name="connsiteX99" fmla="*/ 265277 w 339167"/>
                <a:gd name="connsiteY99" fmla="*/ 34689 h 455749"/>
                <a:gd name="connsiteX100" fmla="*/ 265277 w 339167"/>
                <a:gd name="connsiteY100" fmla="*/ 29390 h 455749"/>
                <a:gd name="connsiteX101" fmla="*/ 249374 w 339167"/>
                <a:gd name="connsiteY101" fmla="*/ 29390 h 455749"/>
                <a:gd name="connsiteX102" fmla="*/ 249374 w 339167"/>
                <a:gd name="connsiteY102" fmla="*/ 18791 h 455749"/>
                <a:gd name="connsiteX103" fmla="*/ 183130 w 339167"/>
                <a:gd name="connsiteY103" fmla="*/ 18791 h 455749"/>
                <a:gd name="connsiteX104" fmla="*/ 183130 w 339167"/>
                <a:gd name="connsiteY104" fmla="*/ 8192 h 455749"/>
                <a:gd name="connsiteX105" fmla="*/ 146039 w 339167"/>
                <a:gd name="connsiteY105" fmla="*/ 8192 h 455749"/>
                <a:gd name="connsiteX106" fmla="*/ 146039 w 339167"/>
                <a:gd name="connsiteY106" fmla="*/ 5542 h 455749"/>
                <a:gd name="connsiteX107" fmla="*/ 143387 w 339167"/>
                <a:gd name="connsiteY107" fmla="*/ 5542 h 455749"/>
                <a:gd name="connsiteX108" fmla="*/ 143387 w 339167"/>
                <a:gd name="connsiteY108" fmla="*/ 2893 h 455749"/>
                <a:gd name="connsiteX109" fmla="*/ 140735 w 339167"/>
                <a:gd name="connsiteY109" fmla="*/ 2893 h 455749"/>
                <a:gd name="connsiteX110" fmla="*/ 140735 w 339167"/>
                <a:gd name="connsiteY110" fmla="*/ 243 h 455749"/>
                <a:gd name="connsiteX111" fmla="*/ 132788 w 339167"/>
                <a:gd name="connsiteY111" fmla="*/ 8192 h 455749"/>
                <a:gd name="connsiteX112" fmla="*/ 127485 w 339167"/>
                <a:gd name="connsiteY112" fmla="*/ 10841 h 455749"/>
                <a:gd name="connsiteX113" fmla="*/ 130136 w 339167"/>
                <a:gd name="connsiteY113" fmla="*/ 10841 h 455749"/>
                <a:gd name="connsiteX114" fmla="*/ 124841 w 339167"/>
                <a:gd name="connsiteY114" fmla="*/ 16141 h 455749"/>
                <a:gd name="connsiteX115" fmla="*/ 119538 w 339167"/>
                <a:gd name="connsiteY115" fmla="*/ 16141 h 455749"/>
                <a:gd name="connsiteX116" fmla="*/ 119538 w 339167"/>
                <a:gd name="connsiteY116" fmla="*/ 18791 h 455749"/>
                <a:gd name="connsiteX117" fmla="*/ 116886 w 339167"/>
                <a:gd name="connsiteY117" fmla="*/ 18791 h 455749"/>
                <a:gd name="connsiteX118" fmla="*/ 119538 w 339167"/>
                <a:gd name="connsiteY118" fmla="*/ 18791 h 455749"/>
                <a:gd name="connsiteX119" fmla="*/ 116886 w 339167"/>
                <a:gd name="connsiteY119" fmla="*/ 24090 h 455749"/>
                <a:gd name="connsiteX120" fmla="*/ 111591 w 339167"/>
                <a:gd name="connsiteY120" fmla="*/ 26740 h 455749"/>
                <a:gd name="connsiteX121" fmla="*/ 106287 w 339167"/>
                <a:gd name="connsiteY121" fmla="*/ 32040 h 455749"/>
                <a:gd name="connsiteX122" fmla="*/ 103644 w 339167"/>
                <a:gd name="connsiteY122" fmla="*/ 32040 h 455749"/>
                <a:gd name="connsiteX123" fmla="*/ 100992 w 339167"/>
                <a:gd name="connsiteY123" fmla="*/ 42639 h 455749"/>
                <a:gd name="connsiteX124" fmla="*/ 95689 w 339167"/>
                <a:gd name="connsiteY124" fmla="*/ 45288 h 455749"/>
                <a:gd name="connsiteX125" fmla="*/ 93045 w 339167"/>
                <a:gd name="connsiteY125" fmla="*/ 50587 h 455749"/>
                <a:gd name="connsiteX126" fmla="*/ 85090 w 339167"/>
                <a:gd name="connsiteY126" fmla="*/ 55887 h 455749"/>
                <a:gd name="connsiteX127" fmla="*/ 85090 w 339167"/>
                <a:gd name="connsiteY127" fmla="*/ 58537 h 455749"/>
                <a:gd name="connsiteX128" fmla="*/ 82446 w 339167"/>
                <a:gd name="connsiteY128" fmla="*/ 58537 h 455749"/>
                <a:gd name="connsiteX129" fmla="*/ 79795 w 339167"/>
                <a:gd name="connsiteY129" fmla="*/ 61186 h 455749"/>
                <a:gd name="connsiteX130" fmla="*/ 82446 w 339167"/>
                <a:gd name="connsiteY130" fmla="*/ 63836 h 455749"/>
                <a:gd name="connsiteX131" fmla="*/ 77143 w 339167"/>
                <a:gd name="connsiteY131" fmla="*/ 71785 h 455749"/>
                <a:gd name="connsiteX132" fmla="*/ 79795 w 339167"/>
                <a:gd name="connsiteY132" fmla="*/ 71785 h 455749"/>
                <a:gd name="connsiteX133" fmla="*/ 79795 w 339167"/>
                <a:gd name="connsiteY133" fmla="*/ 71785 h 455749"/>
                <a:gd name="connsiteX134" fmla="*/ 82446 w 339167"/>
                <a:gd name="connsiteY134" fmla="*/ 69135 h 455749"/>
                <a:gd name="connsiteX135" fmla="*/ 79795 w 339167"/>
                <a:gd name="connsiteY135" fmla="*/ 71785 h 455749"/>
                <a:gd name="connsiteX136" fmla="*/ 85090 w 339167"/>
                <a:gd name="connsiteY136" fmla="*/ 77084 h 455749"/>
                <a:gd name="connsiteX137" fmla="*/ 90393 w 339167"/>
                <a:gd name="connsiteY137" fmla="*/ 90333 h 455749"/>
                <a:gd name="connsiteX138" fmla="*/ 93045 w 339167"/>
                <a:gd name="connsiteY138" fmla="*/ 95632 h 455749"/>
                <a:gd name="connsiteX139" fmla="*/ 93045 w 339167"/>
                <a:gd name="connsiteY139" fmla="*/ 100932 h 455749"/>
                <a:gd name="connsiteX140" fmla="*/ 90393 w 339167"/>
                <a:gd name="connsiteY140" fmla="*/ 100932 h 455749"/>
                <a:gd name="connsiteX141" fmla="*/ 93045 w 339167"/>
                <a:gd name="connsiteY141" fmla="*/ 106231 h 455749"/>
                <a:gd name="connsiteX142" fmla="*/ 87742 w 339167"/>
                <a:gd name="connsiteY142" fmla="*/ 116830 h 455749"/>
                <a:gd name="connsiteX143" fmla="*/ 87742 w 339167"/>
                <a:gd name="connsiteY143" fmla="*/ 119480 h 455749"/>
                <a:gd name="connsiteX144" fmla="*/ 87742 w 339167"/>
                <a:gd name="connsiteY144" fmla="*/ 124779 h 455749"/>
                <a:gd name="connsiteX145" fmla="*/ 87742 w 339167"/>
                <a:gd name="connsiteY145" fmla="*/ 124779 h 455749"/>
                <a:gd name="connsiteX146" fmla="*/ 85090 w 339167"/>
                <a:gd name="connsiteY146" fmla="*/ 127428 h 455749"/>
                <a:gd name="connsiteX147" fmla="*/ 85090 w 339167"/>
                <a:gd name="connsiteY147" fmla="*/ 130078 h 455749"/>
                <a:gd name="connsiteX148" fmla="*/ 82446 w 339167"/>
                <a:gd name="connsiteY148" fmla="*/ 132728 h 455749"/>
                <a:gd name="connsiteX149" fmla="*/ 82446 w 339167"/>
                <a:gd name="connsiteY149" fmla="*/ 138027 h 455749"/>
                <a:gd name="connsiteX150" fmla="*/ 79795 w 339167"/>
                <a:gd name="connsiteY150" fmla="*/ 140677 h 455749"/>
                <a:gd name="connsiteX151" fmla="*/ 79795 w 339167"/>
                <a:gd name="connsiteY151" fmla="*/ 138027 h 455749"/>
                <a:gd name="connsiteX152" fmla="*/ 79795 w 339167"/>
                <a:gd name="connsiteY152" fmla="*/ 140677 h 455749"/>
                <a:gd name="connsiteX153" fmla="*/ 79795 w 339167"/>
                <a:gd name="connsiteY153" fmla="*/ 140677 h 455749"/>
                <a:gd name="connsiteX154" fmla="*/ 77143 w 339167"/>
                <a:gd name="connsiteY154" fmla="*/ 143327 h 455749"/>
                <a:gd name="connsiteX155" fmla="*/ 79795 w 339167"/>
                <a:gd name="connsiteY155" fmla="*/ 145977 h 455749"/>
                <a:gd name="connsiteX156" fmla="*/ 74491 w 339167"/>
                <a:gd name="connsiteY156" fmla="*/ 151276 h 455749"/>
                <a:gd name="connsiteX157" fmla="*/ 71848 w 339167"/>
                <a:gd name="connsiteY157" fmla="*/ 156575 h 455749"/>
                <a:gd name="connsiteX158" fmla="*/ 71848 w 339167"/>
                <a:gd name="connsiteY158" fmla="*/ 159225 h 455749"/>
                <a:gd name="connsiteX159" fmla="*/ 71848 w 339167"/>
                <a:gd name="connsiteY159" fmla="*/ 161875 h 455749"/>
                <a:gd name="connsiteX160" fmla="*/ 69196 w 339167"/>
                <a:gd name="connsiteY160" fmla="*/ 167174 h 455749"/>
                <a:gd name="connsiteX161" fmla="*/ 71848 w 339167"/>
                <a:gd name="connsiteY161" fmla="*/ 167174 h 455749"/>
                <a:gd name="connsiteX162" fmla="*/ 69196 w 339167"/>
                <a:gd name="connsiteY162" fmla="*/ 169824 h 455749"/>
                <a:gd name="connsiteX163" fmla="*/ 71848 w 339167"/>
                <a:gd name="connsiteY163" fmla="*/ 169824 h 455749"/>
                <a:gd name="connsiteX164" fmla="*/ 69196 w 339167"/>
                <a:gd name="connsiteY164" fmla="*/ 172473 h 455749"/>
                <a:gd name="connsiteX165" fmla="*/ 71848 w 339167"/>
                <a:gd name="connsiteY165" fmla="*/ 175124 h 455749"/>
                <a:gd name="connsiteX166" fmla="*/ 69196 w 339167"/>
                <a:gd name="connsiteY166" fmla="*/ 175124 h 455749"/>
                <a:gd name="connsiteX167" fmla="*/ 69196 w 339167"/>
                <a:gd name="connsiteY167" fmla="*/ 180423 h 455749"/>
                <a:gd name="connsiteX168" fmla="*/ 66544 w 339167"/>
                <a:gd name="connsiteY168" fmla="*/ 180423 h 455749"/>
                <a:gd name="connsiteX169" fmla="*/ 69196 w 339167"/>
                <a:gd name="connsiteY169" fmla="*/ 183072 h 455749"/>
                <a:gd name="connsiteX170" fmla="*/ 66544 w 339167"/>
                <a:gd name="connsiteY170" fmla="*/ 188372 h 455749"/>
                <a:gd name="connsiteX171" fmla="*/ 63892 w 339167"/>
                <a:gd name="connsiteY171" fmla="*/ 188372 h 455749"/>
                <a:gd name="connsiteX172" fmla="*/ 63892 w 339167"/>
                <a:gd name="connsiteY172" fmla="*/ 191022 h 455749"/>
                <a:gd name="connsiteX173" fmla="*/ 63892 w 339167"/>
                <a:gd name="connsiteY173" fmla="*/ 193671 h 455749"/>
                <a:gd name="connsiteX174" fmla="*/ 66544 w 339167"/>
                <a:gd name="connsiteY174" fmla="*/ 193671 h 455749"/>
                <a:gd name="connsiteX175" fmla="*/ 66544 w 339167"/>
                <a:gd name="connsiteY175" fmla="*/ 198970 h 455749"/>
                <a:gd name="connsiteX176" fmla="*/ 63892 w 339167"/>
                <a:gd name="connsiteY176" fmla="*/ 198970 h 455749"/>
                <a:gd name="connsiteX177" fmla="*/ 61249 w 339167"/>
                <a:gd name="connsiteY177" fmla="*/ 198970 h 455749"/>
                <a:gd name="connsiteX178" fmla="*/ 61249 w 339167"/>
                <a:gd name="connsiteY178" fmla="*/ 198970 h 455749"/>
                <a:gd name="connsiteX179" fmla="*/ 61249 w 339167"/>
                <a:gd name="connsiteY179" fmla="*/ 201620 h 455749"/>
                <a:gd name="connsiteX180" fmla="*/ 63892 w 339167"/>
                <a:gd name="connsiteY180" fmla="*/ 201620 h 455749"/>
                <a:gd name="connsiteX181" fmla="*/ 63892 w 339167"/>
                <a:gd name="connsiteY181" fmla="*/ 204270 h 455749"/>
                <a:gd name="connsiteX182" fmla="*/ 61249 w 339167"/>
                <a:gd name="connsiteY182" fmla="*/ 206920 h 455749"/>
                <a:gd name="connsiteX183" fmla="*/ 61249 w 339167"/>
                <a:gd name="connsiteY183" fmla="*/ 206920 h 455749"/>
                <a:gd name="connsiteX184" fmla="*/ 61249 w 339167"/>
                <a:gd name="connsiteY184" fmla="*/ 209569 h 455749"/>
                <a:gd name="connsiteX185" fmla="*/ 61249 w 339167"/>
                <a:gd name="connsiteY185" fmla="*/ 206920 h 455749"/>
                <a:gd name="connsiteX186" fmla="*/ 58597 w 339167"/>
                <a:gd name="connsiteY186" fmla="*/ 209569 h 455749"/>
                <a:gd name="connsiteX187" fmla="*/ 58597 w 339167"/>
                <a:gd name="connsiteY187" fmla="*/ 212219 h 455749"/>
                <a:gd name="connsiteX188" fmla="*/ 55945 w 339167"/>
                <a:gd name="connsiteY188" fmla="*/ 214868 h 455749"/>
                <a:gd name="connsiteX189" fmla="*/ 58597 w 339167"/>
                <a:gd name="connsiteY189" fmla="*/ 217519 h 455749"/>
                <a:gd name="connsiteX190" fmla="*/ 55945 w 339167"/>
                <a:gd name="connsiteY190" fmla="*/ 220168 h 455749"/>
                <a:gd name="connsiteX191" fmla="*/ 58597 w 339167"/>
                <a:gd name="connsiteY191" fmla="*/ 220168 h 455749"/>
                <a:gd name="connsiteX192" fmla="*/ 55945 w 339167"/>
                <a:gd name="connsiteY192" fmla="*/ 222818 h 455749"/>
                <a:gd name="connsiteX193" fmla="*/ 58597 w 339167"/>
                <a:gd name="connsiteY193" fmla="*/ 225467 h 455749"/>
                <a:gd name="connsiteX194" fmla="*/ 58597 w 339167"/>
                <a:gd name="connsiteY194" fmla="*/ 228117 h 455749"/>
                <a:gd name="connsiteX195" fmla="*/ 58597 w 339167"/>
                <a:gd name="connsiteY195" fmla="*/ 230767 h 455749"/>
                <a:gd name="connsiteX196" fmla="*/ 58597 w 339167"/>
                <a:gd name="connsiteY196" fmla="*/ 230767 h 455749"/>
                <a:gd name="connsiteX197" fmla="*/ 58597 w 339167"/>
                <a:gd name="connsiteY197" fmla="*/ 230767 h 455749"/>
                <a:gd name="connsiteX198" fmla="*/ 58597 w 339167"/>
                <a:gd name="connsiteY198" fmla="*/ 233417 h 455749"/>
                <a:gd name="connsiteX199" fmla="*/ 58597 w 339167"/>
                <a:gd name="connsiteY199" fmla="*/ 236067 h 455749"/>
                <a:gd name="connsiteX200" fmla="*/ 58597 w 339167"/>
                <a:gd name="connsiteY200" fmla="*/ 238716 h 455749"/>
                <a:gd name="connsiteX201" fmla="*/ 61249 w 339167"/>
                <a:gd name="connsiteY201" fmla="*/ 241366 h 455749"/>
                <a:gd name="connsiteX202" fmla="*/ 58597 w 339167"/>
                <a:gd name="connsiteY202" fmla="*/ 244015 h 455749"/>
                <a:gd name="connsiteX203" fmla="*/ 61249 w 339167"/>
                <a:gd name="connsiteY203" fmla="*/ 244015 h 455749"/>
                <a:gd name="connsiteX204" fmla="*/ 58597 w 339167"/>
                <a:gd name="connsiteY204" fmla="*/ 246665 h 455749"/>
                <a:gd name="connsiteX205" fmla="*/ 58597 w 339167"/>
                <a:gd name="connsiteY205" fmla="*/ 249315 h 455749"/>
                <a:gd name="connsiteX206" fmla="*/ 58597 w 339167"/>
                <a:gd name="connsiteY206" fmla="*/ 249315 h 455749"/>
                <a:gd name="connsiteX207" fmla="*/ 61249 w 339167"/>
                <a:gd name="connsiteY207" fmla="*/ 249315 h 455749"/>
                <a:gd name="connsiteX208" fmla="*/ 58597 w 339167"/>
                <a:gd name="connsiteY208" fmla="*/ 251965 h 455749"/>
                <a:gd name="connsiteX209" fmla="*/ 61249 w 339167"/>
                <a:gd name="connsiteY209" fmla="*/ 257264 h 455749"/>
                <a:gd name="connsiteX210" fmla="*/ 61249 w 339167"/>
                <a:gd name="connsiteY210" fmla="*/ 259913 h 455749"/>
                <a:gd name="connsiteX211" fmla="*/ 61249 w 339167"/>
                <a:gd name="connsiteY211" fmla="*/ 259913 h 455749"/>
                <a:gd name="connsiteX212" fmla="*/ 63892 w 339167"/>
                <a:gd name="connsiteY212" fmla="*/ 265213 h 455749"/>
                <a:gd name="connsiteX213" fmla="*/ 61249 w 339167"/>
                <a:gd name="connsiteY213" fmla="*/ 267863 h 455749"/>
                <a:gd name="connsiteX214" fmla="*/ 63892 w 339167"/>
                <a:gd name="connsiteY214" fmla="*/ 267863 h 455749"/>
                <a:gd name="connsiteX215" fmla="*/ 66544 w 339167"/>
                <a:gd name="connsiteY215" fmla="*/ 273162 h 455749"/>
                <a:gd name="connsiteX216" fmla="*/ 71848 w 339167"/>
                <a:gd name="connsiteY216" fmla="*/ 291710 h 455749"/>
                <a:gd name="connsiteX217" fmla="*/ 71848 w 339167"/>
                <a:gd name="connsiteY217" fmla="*/ 294360 h 455749"/>
                <a:gd name="connsiteX218" fmla="*/ 69196 w 339167"/>
                <a:gd name="connsiteY218" fmla="*/ 299659 h 455749"/>
                <a:gd name="connsiteX219" fmla="*/ 69196 w 339167"/>
                <a:gd name="connsiteY219" fmla="*/ 302309 h 455749"/>
                <a:gd name="connsiteX220" fmla="*/ 66544 w 339167"/>
                <a:gd name="connsiteY220" fmla="*/ 307609 h 455749"/>
                <a:gd name="connsiteX221" fmla="*/ 69196 w 339167"/>
                <a:gd name="connsiteY221" fmla="*/ 315557 h 455749"/>
                <a:gd name="connsiteX222" fmla="*/ 66544 w 339167"/>
                <a:gd name="connsiteY222" fmla="*/ 318207 h 455749"/>
                <a:gd name="connsiteX223" fmla="*/ 69196 w 339167"/>
                <a:gd name="connsiteY223" fmla="*/ 326156 h 455749"/>
                <a:gd name="connsiteX224" fmla="*/ 66544 w 339167"/>
                <a:gd name="connsiteY224" fmla="*/ 331455 h 455749"/>
                <a:gd name="connsiteX225" fmla="*/ 66544 w 339167"/>
                <a:gd name="connsiteY225" fmla="*/ 334105 h 455749"/>
                <a:gd name="connsiteX226" fmla="*/ 66544 w 339167"/>
                <a:gd name="connsiteY226" fmla="*/ 339405 h 455749"/>
                <a:gd name="connsiteX227" fmla="*/ 61249 w 339167"/>
                <a:gd name="connsiteY227" fmla="*/ 350004 h 455749"/>
                <a:gd name="connsiteX228" fmla="*/ 55945 w 339167"/>
                <a:gd name="connsiteY228" fmla="*/ 352653 h 455749"/>
                <a:gd name="connsiteX229" fmla="*/ 55945 w 339167"/>
                <a:gd name="connsiteY229" fmla="*/ 357952 h 455749"/>
                <a:gd name="connsiteX230" fmla="*/ 53294 w 339167"/>
                <a:gd name="connsiteY230" fmla="*/ 357952 h 455749"/>
                <a:gd name="connsiteX231" fmla="*/ 55945 w 339167"/>
                <a:gd name="connsiteY231" fmla="*/ 360604 h 455749"/>
                <a:gd name="connsiteX232" fmla="*/ 55945 w 339167"/>
                <a:gd name="connsiteY232" fmla="*/ 360604 h 455749"/>
                <a:gd name="connsiteX233" fmla="*/ 53294 w 339167"/>
                <a:gd name="connsiteY233" fmla="*/ 365899 h 455749"/>
                <a:gd name="connsiteX234" fmla="*/ 53294 w 339167"/>
                <a:gd name="connsiteY234" fmla="*/ 379150 h 455749"/>
                <a:gd name="connsiteX235" fmla="*/ 50650 w 339167"/>
                <a:gd name="connsiteY235" fmla="*/ 384453 h 455749"/>
                <a:gd name="connsiteX236" fmla="*/ 47998 w 339167"/>
                <a:gd name="connsiteY236" fmla="*/ 395052 h 455749"/>
                <a:gd name="connsiteX237" fmla="*/ 34748 w 339167"/>
                <a:gd name="connsiteY237" fmla="*/ 402999 h 455749"/>
                <a:gd name="connsiteX238" fmla="*/ 26801 w 339167"/>
                <a:gd name="connsiteY238" fmla="*/ 421545 h 455749"/>
                <a:gd name="connsiteX239" fmla="*/ 18854 w 339167"/>
                <a:gd name="connsiteY239" fmla="*/ 426848 h 455749"/>
                <a:gd name="connsiteX240" fmla="*/ 13550 w 339167"/>
                <a:gd name="connsiteY240" fmla="*/ 442742 h 455749"/>
                <a:gd name="connsiteX241" fmla="*/ 8255 w 339167"/>
                <a:gd name="connsiteY241" fmla="*/ 445394 h 455749"/>
                <a:gd name="connsiteX242" fmla="*/ 300 w 339167"/>
                <a:gd name="connsiteY242" fmla="*/ 455993 h 4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339167" h="455749">
                  <a:moveTo>
                    <a:pt x="300" y="455993"/>
                  </a:moveTo>
                  <a:lnTo>
                    <a:pt x="132788" y="455993"/>
                  </a:lnTo>
                  <a:lnTo>
                    <a:pt x="132788" y="448046"/>
                  </a:lnTo>
                  <a:lnTo>
                    <a:pt x="307672" y="448046"/>
                  </a:lnTo>
                  <a:lnTo>
                    <a:pt x="310315" y="445394"/>
                  </a:lnTo>
                  <a:lnTo>
                    <a:pt x="307672" y="434795"/>
                  </a:lnTo>
                  <a:lnTo>
                    <a:pt x="312967" y="432143"/>
                  </a:lnTo>
                  <a:lnTo>
                    <a:pt x="310315" y="429492"/>
                  </a:lnTo>
                  <a:lnTo>
                    <a:pt x="310315" y="424196"/>
                  </a:lnTo>
                  <a:lnTo>
                    <a:pt x="302368" y="421545"/>
                  </a:lnTo>
                  <a:lnTo>
                    <a:pt x="302368" y="418893"/>
                  </a:lnTo>
                  <a:lnTo>
                    <a:pt x="302368" y="408294"/>
                  </a:lnTo>
                  <a:lnTo>
                    <a:pt x="302368" y="408294"/>
                  </a:lnTo>
                  <a:lnTo>
                    <a:pt x="299716" y="397695"/>
                  </a:lnTo>
                  <a:lnTo>
                    <a:pt x="302368" y="395052"/>
                  </a:lnTo>
                  <a:lnTo>
                    <a:pt x="305020" y="381801"/>
                  </a:lnTo>
                  <a:lnTo>
                    <a:pt x="305020" y="381801"/>
                  </a:lnTo>
                  <a:lnTo>
                    <a:pt x="305020" y="363256"/>
                  </a:lnTo>
                  <a:lnTo>
                    <a:pt x="312967" y="363256"/>
                  </a:lnTo>
                  <a:lnTo>
                    <a:pt x="312967" y="347353"/>
                  </a:lnTo>
                  <a:lnTo>
                    <a:pt x="318270" y="347353"/>
                  </a:lnTo>
                  <a:lnTo>
                    <a:pt x="318270" y="318207"/>
                  </a:lnTo>
                  <a:lnTo>
                    <a:pt x="320914" y="312908"/>
                  </a:lnTo>
                  <a:lnTo>
                    <a:pt x="318270" y="281111"/>
                  </a:lnTo>
                  <a:lnTo>
                    <a:pt x="305020" y="283761"/>
                  </a:lnTo>
                  <a:lnTo>
                    <a:pt x="305020" y="278462"/>
                  </a:lnTo>
                  <a:lnTo>
                    <a:pt x="281171" y="278462"/>
                  </a:lnTo>
                  <a:lnTo>
                    <a:pt x="281171" y="275812"/>
                  </a:lnTo>
                  <a:lnTo>
                    <a:pt x="275875" y="275812"/>
                  </a:lnTo>
                  <a:lnTo>
                    <a:pt x="275875" y="273162"/>
                  </a:lnTo>
                  <a:lnTo>
                    <a:pt x="270572" y="273162"/>
                  </a:lnTo>
                  <a:lnTo>
                    <a:pt x="270572" y="254614"/>
                  </a:lnTo>
                  <a:lnTo>
                    <a:pt x="267920" y="254614"/>
                  </a:lnTo>
                  <a:lnTo>
                    <a:pt x="267920" y="246665"/>
                  </a:lnTo>
                  <a:lnTo>
                    <a:pt x="267920" y="246665"/>
                  </a:lnTo>
                  <a:lnTo>
                    <a:pt x="267920" y="238716"/>
                  </a:lnTo>
                  <a:lnTo>
                    <a:pt x="273224" y="236067"/>
                  </a:lnTo>
                  <a:lnTo>
                    <a:pt x="273224" y="225467"/>
                  </a:lnTo>
                  <a:lnTo>
                    <a:pt x="275875" y="225467"/>
                  </a:lnTo>
                  <a:lnTo>
                    <a:pt x="273224" y="220168"/>
                  </a:lnTo>
                  <a:lnTo>
                    <a:pt x="278519" y="220168"/>
                  </a:lnTo>
                  <a:lnTo>
                    <a:pt x="278519" y="212219"/>
                  </a:lnTo>
                  <a:lnTo>
                    <a:pt x="281171" y="212219"/>
                  </a:lnTo>
                  <a:lnTo>
                    <a:pt x="281171" y="206920"/>
                  </a:lnTo>
                  <a:lnTo>
                    <a:pt x="283822" y="206920"/>
                  </a:lnTo>
                  <a:lnTo>
                    <a:pt x="283822" y="191022"/>
                  </a:lnTo>
                  <a:lnTo>
                    <a:pt x="286474" y="191022"/>
                  </a:lnTo>
                  <a:lnTo>
                    <a:pt x="289117" y="175124"/>
                  </a:lnTo>
                  <a:lnTo>
                    <a:pt x="283822" y="175124"/>
                  </a:lnTo>
                  <a:lnTo>
                    <a:pt x="283822" y="169824"/>
                  </a:lnTo>
                  <a:lnTo>
                    <a:pt x="281171" y="169824"/>
                  </a:lnTo>
                  <a:lnTo>
                    <a:pt x="281171" y="164525"/>
                  </a:lnTo>
                  <a:lnTo>
                    <a:pt x="281171" y="164525"/>
                  </a:lnTo>
                  <a:lnTo>
                    <a:pt x="278519" y="159225"/>
                  </a:lnTo>
                  <a:lnTo>
                    <a:pt x="275875" y="159225"/>
                  </a:lnTo>
                  <a:lnTo>
                    <a:pt x="275875" y="151276"/>
                  </a:lnTo>
                  <a:lnTo>
                    <a:pt x="265277" y="151276"/>
                  </a:lnTo>
                  <a:lnTo>
                    <a:pt x="265277" y="138027"/>
                  </a:lnTo>
                  <a:lnTo>
                    <a:pt x="262625" y="138027"/>
                  </a:lnTo>
                  <a:lnTo>
                    <a:pt x="265277" y="122129"/>
                  </a:lnTo>
                  <a:lnTo>
                    <a:pt x="259973" y="122129"/>
                  </a:lnTo>
                  <a:lnTo>
                    <a:pt x="262625" y="116830"/>
                  </a:lnTo>
                  <a:lnTo>
                    <a:pt x="262625" y="114180"/>
                  </a:lnTo>
                  <a:lnTo>
                    <a:pt x="265277" y="114180"/>
                  </a:lnTo>
                  <a:lnTo>
                    <a:pt x="265277" y="111530"/>
                  </a:lnTo>
                  <a:lnTo>
                    <a:pt x="270572" y="111530"/>
                  </a:lnTo>
                  <a:lnTo>
                    <a:pt x="270572" y="106231"/>
                  </a:lnTo>
                  <a:lnTo>
                    <a:pt x="273224" y="106231"/>
                  </a:lnTo>
                  <a:lnTo>
                    <a:pt x="273224" y="95632"/>
                  </a:lnTo>
                  <a:lnTo>
                    <a:pt x="275875" y="95632"/>
                  </a:lnTo>
                  <a:lnTo>
                    <a:pt x="275875" y="92982"/>
                  </a:lnTo>
                  <a:lnTo>
                    <a:pt x="278519" y="92982"/>
                  </a:lnTo>
                  <a:lnTo>
                    <a:pt x="278519" y="90333"/>
                  </a:lnTo>
                  <a:lnTo>
                    <a:pt x="281171" y="90333"/>
                  </a:lnTo>
                  <a:lnTo>
                    <a:pt x="281171" y="87683"/>
                  </a:lnTo>
                  <a:lnTo>
                    <a:pt x="286474" y="85033"/>
                  </a:lnTo>
                  <a:lnTo>
                    <a:pt x="286474" y="87683"/>
                  </a:lnTo>
                  <a:lnTo>
                    <a:pt x="291769" y="87683"/>
                  </a:lnTo>
                  <a:lnTo>
                    <a:pt x="291769" y="82383"/>
                  </a:lnTo>
                  <a:lnTo>
                    <a:pt x="294421" y="82383"/>
                  </a:lnTo>
                  <a:lnTo>
                    <a:pt x="294421" y="69135"/>
                  </a:lnTo>
                  <a:lnTo>
                    <a:pt x="297073" y="69135"/>
                  </a:lnTo>
                  <a:lnTo>
                    <a:pt x="297073" y="63836"/>
                  </a:lnTo>
                  <a:lnTo>
                    <a:pt x="299716" y="63836"/>
                  </a:lnTo>
                  <a:lnTo>
                    <a:pt x="299716" y="61186"/>
                  </a:lnTo>
                  <a:lnTo>
                    <a:pt x="302368" y="61186"/>
                  </a:lnTo>
                  <a:lnTo>
                    <a:pt x="302368" y="50587"/>
                  </a:lnTo>
                  <a:lnTo>
                    <a:pt x="312967" y="53237"/>
                  </a:lnTo>
                  <a:lnTo>
                    <a:pt x="312967" y="50587"/>
                  </a:lnTo>
                  <a:lnTo>
                    <a:pt x="318270" y="50587"/>
                  </a:lnTo>
                  <a:lnTo>
                    <a:pt x="318270" y="45288"/>
                  </a:lnTo>
                  <a:lnTo>
                    <a:pt x="323565" y="45288"/>
                  </a:lnTo>
                  <a:lnTo>
                    <a:pt x="323565" y="42639"/>
                  </a:lnTo>
                  <a:lnTo>
                    <a:pt x="328869" y="42639"/>
                  </a:lnTo>
                  <a:lnTo>
                    <a:pt x="328869" y="39988"/>
                  </a:lnTo>
                  <a:lnTo>
                    <a:pt x="334164" y="39988"/>
                  </a:lnTo>
                  <a:lnTo>
                    <a:pt x="334164" y="37339"/>
                  </a:lnTo>
                  <a:lnTo>
                    <a:pt x="339468" y="37339"/>
                  </a:lnTo>
                  <a:lnTo>
                    <a:pt x="339468" y="34689"/>
                  </a:lnTo>
                  <a:lnTo>
                    <a:pt x="265277" y="34689"/>
                  </a:lnTo>
                  <a:lnTo>
                    <a:pt x="265277" y="29390"/>
                  </a:lnTo>
                  <a:lnTo>
                    <a:pt x="249374" y="29390"/>
                  </a:lnTo>
                  <a:lnTo>
                    <a:pt x="249374" y="18791"/>
                  </a:lnTo>
                  <a:lnTo>
                    <a:pt x="183130" y="18791"/>
                  </a:lnTo>
                  <a:lnTo>
                    <a:pt x="183130" y="8192"/>
                  </a:lnTo>
                  <a:lnTo>
                    <a:pt x="146039" y="8192"/>
                  </a:lnTo>
                  <a:lnTo>
                    <a:pt x="146039" y="5542"/>
                  </a:lnTo>
                  <a:lnTo>
                    <a:pt x="143387" y="5542"/>
                  </a:lnTo>
                  <a:lnTo>
                    <a:pt x="143387" y="2893"/>
                  </a:lnTo>
                  <a:lnTo>
                    <a:pt x="140735" y="2893"/>
                  </a:lnTo>
                  <a:lnTo>
                    <a:pt x="140735" y="243"/>
                  </a:lnTo>
                  <a:lnTo>
                    <a:pt x="132788" y="8192"/>
                  </a:lnTo>
                  <a:lnTo>
                    <a:pt x="127485" y="10841"/>
                  </a:lnTo>
                  <a:lnTo>
                    <a:pt x="130136" y="10841"/>
                  </a:lnTo>
                  <a:lnTo>
                    <a:pt x="124841" y="16141"/>
                  </a:lnTo>
                  <a:lnTo>
                    <a:pt x="119538" y="16141"/>
                  </a:lnTo>
                  <a:lnTo>
                    <a:pt x="119538" y="18791"/>
                  </a:lnTo>
                  <a:lnTo>
                    <a:pt x="116886" y="18791"/>
                  </a:lnTo>
                  <a:lnTo>
                    <a:pt x="119538" y="18791"/>
                  </a:lnTo>
                  <a:lnTo>
                    <a:pt x="116886" y="24090"/>
                  </a:lnTo>
                  <a:lnTo>
                    <a:pt x="111591" y="26740"/>
                  </a:lnTo>
                  <a:lnTo>
                    <a:pt x="106287" y="32040"/>
                  </a:lnTo>
                  <a:lnTo>
                    <a:pt x="103644" y="32040"/>
                  </a:lnTo>
                  <a:lnTo>
                    <a:pt x="100992" y="42639"/>
                  </a:lnTo>
                  <a:lnTo>
                    <a:pt x="95689" y="45288"/>
                  </a:lnTo>
                  <a:lnTo>
                    <a:pt x="93045" y="50587"/>
                  </a:lnTo>
                  <a:lnTo>
                    <a:pt x="85090" y="55887"/>
                  </a:lnTo>
                  <a:lnTo>
                    <a:pt x="85090" y="58537"/>
                  </a:lnTo>
                  <a:lnTo>
                    <a:pt x="82446" y="58537"/>
                  </a:lnTo>
                  <a:lnTo>
                    <a:pt x="79795" y="61186"/>
                  </a:lnTo>
                  <a:lnTo>
                    <a:pt x="82446" y="63836"/>
                  </a:lnTo>
                  <a:lnTo>
                    <a:pt x="77143" y="71785"/>
                  </a:lnTo>
                  <a:lnTo>
                    <a:pt x="79795" y="71785"/>
                  </a:lnTo>
                  <a:lnTo>
                    <a:pt x="79795" y="71785"/>
                  </a:lnTo>
                  <a:lnTo>
                    <a:pt x="82446" y="69135"/>
                  </a:lnTo>
                  <a:lnTo>
                    <a:pt x="79795" y="71785"/>
                  </a:lnTo>
                  <a:lnTo>
                    <a:pt x="85090" y="77084"/>
                  </a:lnTo>
                  <a:lnTo>
                    <a:pt x="90393" y="90333"/>
                  </a:lnTo>
                  <a:lnTo>
                    <a:pt x="93045" y="95632"/>
                  </a:lnTo>
                  <a:lnTo>
                    <a:pt x="93045" y="100932"/>
                  </a:lnTo>
                  <a:lnTo>
                    <a:pt x="90393" y="100932"/>
                  </a:lnTo>
                  <a:lnTo>
                    <a:pt x="93045" y="106231"/>
                  </a:lnTo>
                  <a:lnTo>
                    <a:pt x="87742" y="116830"/>
                  </a:lnTo>
                  <a:lnTo>
                    <a:pt x="87742" y="119480"/>
                  </a:lnTo>
                  <a:lnTo>
                    <a:pt x="87742" y="124779"/>
                  </a:lnTo>
                  <a:lnTo>
                    <a:pt x="87742" y="124779"/>
                  </a:lnTo>
                  <a:lnTo>
                    <a:pt x="85090" y="127428"/>
                  </a:lnTo>
                  <a:lnTo>
                    <a:pt x="85090" y="130078"/>
                  </a:lnTo>
                  <a:lnTo>
                    <a:pt x="82446" y="132728"/>
                  </a:lnTo>
                  <a:lnTo>
                    <a:pt x="82446" y="138027"/>
                  </a:lnTo>
                  <a:lnTo>
                    <a:pt x="79795" y="140677"/>
                  </a:lnTo>
                  <a:lnTo>
                    <a:pt x="79795" y="138027"/>
                  </a:lnTo>
                  <a:lnTo>
                    <a:pt x="79795" y="140677"/>
                  </a:lnTo>
                  <a:lnTo>
                    <a:pt x="79795" y="140677"/>
                  </a:lnTo>
                  <a:lnTo>
                    <a:pt x="77143" y="143327"/>
                  </a:lnTo>
                  <a:lnTo>
                    <a:pt x="79795" y="145977"/>
                  </a:lnTo>
                  <a:lnTo>
                    <a:pt x="74491" y="151276"/>
                  </a:lnTo>
                  <a:lnTo>
                    <a:pt x="71848" y="156575"/>
                  </a:lnTo>
                  <a:lnTo>
                    <a:pt x="71848" y="159225"/>
                  </a:lnTo>
                  <a:lnTo>
                    <a:pt x="71848" y="161875"/>
                  </a:lnTo>
                  <a:lnTo>
                    <a:pt x="69196" y="167174"/>
                  </a:lnTo>
                  <a:lnTo>
                    <a:pt x="71848" y="167174"/>
                  </a:lnTo>
                  <a:lnTo>
                    <a:pt x="69196" y="169824"/>
                  </a:lnTo>
                  <a:lnTo>
                    <a:pt x="71848" y="169824"/>
                  </a:lnTo>
                  <a:lnTo>
                    <a:pt x="69196" y="172473"/>
                  </a:lnTo>
                  <a:lnTo>
                    <a:pt x="71848" y="175124"/>
                  </a:lnTo>
                  <a:lnTo>
                    <a:pt x="69196" y="175124"/>
                  </a:lnTo>
                  <a:lnTo>
                    <a:pt x="69196" y="180423"/>
                  </a:lnTo>
                  <a:lnTo>
                    <a:pt x="66544" y="180423"/>
                  </a:lnTo>
                  <a:lnTo>
                    <a:pt x="69196" y="183072"/>
                  </a:lnTo>
                  <a:lnTo>
                    <a:pt x="66544" y="188372"/>
                  </a:lnTo>
                  <a:lnTo>
                    <a:pt x="63892" y="188372"/>
                  </a:lnTo>
                  <a:lnTo>
                    <a:pt x="63892" y="191022"/>
                  </a:lnTo>
                  <a:lnTo>
                    <a:pt x="63892" y="193671"/>
                  </a:lnTo>
                  <a:lnTo>
                    <a:pt x="66544" y="193671"/>
                  </a:lnTo>
                  <a:lnTo>
                    <a:pt x="66544" y="198970"/>
                  </a:lnTo>
                  <a:lnTo>
                    <a:pt x="63892" y="198970"/>
                  </a:lnTo>
                  <a:lnTo>
                    <a:pt x="61249" y="198970"/>
                  </a:lnTo>
                  <a:lnTo>
                    <a:pt x="61249" y="198970"/>
                  </a:lnTo>
                  <a:lnTo>
                    <a:pt x="61249" y="201620"/>
                  </a:lnTo>
                  <a:lnTo>
                    <a:pt x="63892" y="201620"/>
                  </a:lnTo>
                  <a:lnTo>
                    <a:pt x="63892" y="204270"/>
                  </a:lnTo>
                  <a:lnTo>
                    <a:pt x="61249" y="206920"/>
                  </a:lnTo>
                  <a:lnTo>
                    <a:pt x="61249" y="206920"/>
                  </a:lnTo>
                  <a:lnTo>
                    <a:pt x="61249" y="209569"/>
                  </a:lnTo>
                  <a:lnTo>
                    <a:pt x="61249" y="206920"/>
                  </a:lnTo>
                  <a:lnTo>
                    <a:pt x="58597" y="209569"/>
                  </a:lnTo>
                  <a:lnTo>
                    <a:pt x="58597" y="212219"/>
                  </a:lnTo>
                  <a:lnTo>
                    <a:pt x="55945" y="214868"/>
                  </a:lnTo>
                  <a:lnTo>
                    <a:pt x="58597" y="217519"/>
                  </a:lnTo>
                  <a:lnTo>
                    <a:pt x="55945" y="220168"/>
                  </a:lnTo>
                  <a:lnTo>
                    <a:pt x="58597" y="220168"/>
                  </a:lnTo>
                  <a:lnTo>
                    <a:pt x="55945" y="222818"/>
                  </a:lnTo>
                  <a:lnTo>
                    <a:pt x="58597" y="225467"/>
                  </a:lnTo>
                  <a:lnTo>
                    <a:pt x="58597" y="228117"/>
                  </a:lnTo>
                  <a:lnTo>
                    <a:pt x="58597" y="230767"/>
                  </a:lnTo>
                  <a:lnTo>
                    <a:pt x="58597" y="230767"/>
                  </a:lnTo>
                  <a:lnTo>
                    <a:pt x="58597" y="230767"/>
                  </a:lnTo>
                  <a:lnTo>
                    <a:pt x="58597" y="233417"/>
                  </a:lnTo>
                  <a:lnTo>
                    <a:pt x="58597" y="236067"/>
                  </a:lnTo>
                  <a:lnTo>
                    <a:pt x="58597" y="238716"/>
                  </a:lnTo>
                  <a:lnTo>
                    <a:pt x="61249" y="241366"/>
                  </a:lnTo>
                  <a:lnTo>
                    <a:pt x="58597" y="244015"/>
                  </a:lnTo>
                  <a:lnTo>
                    <a:pt x="61249" y="244015"/>
                  </a:lnTo>
                  <a:lnTo>
                    <a:pt x="58597" y="246665"/>
                  </a:lnTo>
                  <a:lnTo>
                    <a:pt x="58597" y="249315"/>
                  </a:lnTo>
                  <a:lnTo>
                    <a:pt x="58597" y="249315"/>
                  </a:lnTo>
                  <a:lnTo>
                    <a:pt x="61249" y="249315"/>
                  </a:lnTo>
                  <a:lnTo>
                    <a:pt x="58597" y="251965"/>
                  </a:lnTo>
                  <a:lnTo>
                    <a:pt x="61249" y="257264"/>
                  </a:lnTo>
                  <a:lnTo>
                    <a:pt x="61249" y="259913"/>
                  </a:lnTo>
                  <a:lnTo>
                    <a:pt x="61249" y="259913"/>
                  </a:lnTo>
                  <a:lnTo>
                    <a:pt x="63892" y="265213"/>
                  </a:lnTo>
                  <a:lnTo>
                    <a:pt x="61249" y="267863"/>
                  </a:lnTo>
                  <a:lnTo>
                    <a:pt x="63892" y="267863"/>
                  </a:lnTo>
                  <a:lnTo>
                    <a:pt x="66544" y="273162"/>
                  </a:lnTo>
                  <a:lnTo>
                    <a:pt x="71848" y="291710"/>
                  </a:lnTo>
                  <a:lnTo>
                    <a:pt x="71848" y="294360"/>
                  </a:lnTo>
                  <a:lnTo>
                    <a:pt x="69196" y="299659"/>
                  </a:lnTo>
                  <a:lnTo>
                    <a:pt x="69196" y="302309"/>
                  </a:lnTo>
                  <a:lnTo>
                    <a:pt x="66544" y="307609"/>
                  </a:lnTo>
                  <a:lnTo>
                    <a:pt x="69196" y="315557"/>
                  </a:lnTo>
                  <a:lnTo>
                    <a:pt x="66544" y="318207"/>
                  </a:lnTo>
                  <a:lnTo>
                    <a:pt x="69196" y="326156"/>
                  </a:lnTo>
                  <a:lnTo>
                    <a:pt x="66544" y="331455"/>
                  </a:lnTo>
                  <a:lnTo>
                    <a:pt x="66544" y="334105"/>
                  </a:lnTo>
                  <a:lnTo>
                    <a:pt x="66544" y="339405"/>
                  </a:lnTo>
                  <a:lnTo>
                    <a:pt x="61249" y="350004"/>
                  </a:lnTo>
                  <a:lnTo>
                    <a:pt x="55945" y="352653"/>
                  </a:lnTo>
                  <a:lnTo>
                    <a:pt x="55945" y="357952"/>
                  </a:lnTo>
                  <a:lnTo>
                    <a:pt x="53294" y="357952"/>
                  </a:lnTo>
                  <a:lnTo>
                    <a:pt x="55945" y="360604"/>
                  </a:lnTo>
                  <a:lnTo>
                    <a:pt x="55945" y="360604"/>
                  </a:lnTo>
                  <a:lnTo>
                    <a:pt x="53294" y="365899"/>
                  </a:lnTo>
                  <a:lnTo>
                    <a:pt x="53294" y="379150"/>
                  </a:lnTo>
                  <a:lnTo>
                    <a:pt x="50650" y="384453"/>
                  </a:lnTo>
                  <a:lnTo>
                    <a:pt x="47998" y="395052"/>
                  </a:lnTo>
                  <a:lnTo>
                    <a:pt x="34748" y="402999"/>
                  </a:lnTo>
                  <a:lnTo>
                    <a:pt x="26801" y="421545"/>
                  </a:lnTo>
                  <a:lnTo>
                    <a:pt x="18854" y="426848"/>
                  </a:lnTo>
                  <a:lnTo>
                    <a:pt x="13550" y="442742"/>
                  </a:lnTo>
                  <a:lnTo>
                    <a:pt x="8255" y="445394"/>
                  </a:lnTo>
                  <a:lnTo>
                    <a:pt x="300" y="455993"/>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ndParaRPr>
            </a:p>
          </p:txBody>
        </p:sp>
        <p:sp>
          <p:nvSpPr>
            <p:cNvPr id="63" name="Freeform: Shape 62">
              <a:extLst>
                <a:ext uri="{FF2B5EF4-FFF2-40B4-BE49-F238E27FC236}">
                  <a16:creationId xmlns:a16="http://schemas.microsoft.com/office/drawing/2014/main" id="{F136E60F-4515-9D4A-FE0C-F30D1150E2CB}"/>
                </a:ext>
              </a:extLst>
            </p:cNvPr>
            <p:cNvSpPr/>
            <p:nvPr/>
          </p:nvSpPr>
          <p:spPr>
            <a:xfrm flipV="1">
              <a:off x="5669688" y="3356974"/>
              <a:ext cx="339162" cy="317964"/>
            </a:xfrm>
            <a:custGeom>
              <a:avLst/>
              <a:gdLst>
                <a:gd name="connsiteX0" fmla="*/ 244072 w 339162"/>
                <a:gd name="connsiteY0" fmla="*/ 318398 h 317964"/>
                <a:gd name="connsiteX1" fmla="*/ 265270 w 339162"/>
                <a:gd name="connsiteY1" fmla="*/ 278652 h 317964"/>
                <a:gd name="connsiteX2" fmla="*/ 265270 w 339162"/>
                <a:gd name="connsiteY2" fmla="*/ 268053 h 317964"/>
                <a:gd name="connsiteX3" fmla="*/ 270569 w 339162"/>
                <a:gd name="connsiteY3" fmla="*/ 265404 h 317964"/>
                <a:gd name="connsiteX4" fmla="*/ 270569 w 339162"/>
                <a:gd name="connsiteY4" fmla="*/ 262754 h 317964"/>
                <a:gd name="connsiteX5" fmla="*/ 275870 w 339162"/>
                <a:gd name="connsiteY5" fmla="*/ 254805 h 317964"/>
                <a:gd name="connsiteX6" fmla="*/ 275870 w 339162"/>
                <a:gd name="connsiteY6" fmla="*/ 249506 h 317964"/>
                <a:gd name="connsiteX7" fmla="*/ 273219 w 339162"/>
                <a:gd name="connsiteY7" fmla="*/ 244206 h 317964"/>
                <a:gd name="connsiteX8" fmla="*/ 273219 w 339162"/>
                <a:gd name="connsiteY8" fmla="*/ 241556 h 317964"/>
                <a:gd name="connsiteX9" fmla="*/ 275870 w 339162"/>
                <a:gd name="connsiteY9" fmla="*/ 241556 h 317964"/>
                <a:gd name="connsiteX10" fmla="*/ 278519 w 339162"/>
                <a:gd name="connsiteY10" fmla="*/ 233607 h 317964"/>
                <a:gd name="connsiteX11" fmla="*/ 294417 w 339162"/>
                <a:gd name="connsiteY11" fmla="*/ 212410 h 317964"/>
                <a:gd name="connsiteX12" fmla="*/ 297067 w 339162"/>
                <a:gd name="connsiteY12" fmla="*/ 204461 h 317964"/>
                <a:gd name="connsiteX13" fmla="*/ 302366 w 339162"/>
                <a:gd name="connsiteY13" fmla="*/ 199161 h 317964"/>
                <a:gd name="connsiteX14" fmla="*/ 302366 w 339162"/>
                <a:gd name="connsiteY14" fmla="*/ 196512 h 317964"/>
                <a:gd name="connsiteX15" fmla="*/ 302366 w 339162"/>
                <a:gd name="connsiteY15" fmla="*/ 191212 h 317964"/>
                <a:gd name="connsiteX16" fmla="*/ 305016 w 339162"/>
                <a:gd name="connsiteY16" fmla="*/ 185913 h 317964"/>
                <a:gd name="connsiteX17" fmla="*/ 312965 w 339162"/>
                <a:gd name="connsiteY17" fmla="*/ 175314 h 317964"/>
                <a:gd name="connsiteX18" fmla="*/ 328863 w 339162"/>
                <a:gd name="connsiteY18" fmla="*/ 170015 h 317964"/>
                <a:gd name="connsiteX19" fmla="*/ 336812 w 339162"/>
                <a:gd name="connsiteY19" fmla="*/ 162065 h 317964"/>
                <a:gd name="connsiteX20" fmla="*/ 339462 w 339162"/>
                <a:gd name="connsiteY20" fmla="*/ 156766 h 317964"/>
                <a:gd name="connsiteX21" fmla="*/ 326213 w 339162"/>
                <a:gd name="connsiteY21" fmla="*/ 151467 h 317964"/>
                <a:gd name="connsiteX22" fmla="*/ 323564 w 339162"/>
                <a:gd name="connsiteY22" fmla="*/ 151467 h 317964"/>
                <a:gd name="connsiteX23" fmla="*/ 310315 w 339162"/>
                <a:gd name="connsiteY23" fmla="*/ 151467 h 317964"/>
                <a:gd name="connsiteX24" fmla="*/ 307666 w 339162"/>
                <a:gd name="connsiteY24" fmla="*/ 148817 h 317964"/>
                <a:gd name="connsiteX25" fmla="*/ 305016 w 339162"/>
                <a:gd name="connsiteY25" fmla="*/ 151467 h 317964"/>
                <a:gd name="connsiteX26" fmla="*/ 305016 w 339162"/>
                <a:gd name="connsiteY26" fmla="*/ 148817 h 317964"/>
                <a:gd name="connsiteX27" fmla="*/ 302366 w 339162"/>
                <a:gd name="connsiteY27" fmla="*/ 148817 h 317964"/>
                <a:gd name="connsiteX28" fmla="*/ 299716 w 339162"/>
                <a:gd name="connsiteY28" fmla="*/ 148817 h 317964"/>
                <a:gd name="connsiteX29" fmla="*/ 291768 w 339162"/>
                <a:gd name="connsiteY29" fmla="*/ 148817 h 317964"/>
                <a:gd name="connsiteX30" fmla="*/ 286468 w 339162"/>
                <a:gd name="connsiteY30" fmla="*/ 146167 h 317964"/>
                <a:gd name="connsiteX31" fmla="*/ 270569 w 339162"/>
                <a:gd name="connsiteY31" fmla="*/ 146167 h 317964"/>
                <a:gd name="connsiteX32" fmla="*/ 267920 w 339162"/>
                <a:gd name="connsiteY32" fmla="*/ 140868 h 317964"/>
                <a:gd name="connsiteX33" fmla="*/ 262621 w 339162"/>
                <a:gd name="connsiteY33" fmla="*/ 140868 h 317964"/>
                <a:gd name="connsiteX34" fmla="*/ 257321 w 339162"/>
                <a:gd name="connsiteY34" fmla="*/ 135569 h 317964"/>
                <a:gd name="connsiteX35" fmla="*/ 252022 w 339162"/>
                <a:gd name="connsiteY35" fmla="*/ 132918 h 317964"/>
                <a:gd name="connsiteX36" fmla="*/ 246723 w 339162"/>
                <a:gd name="connsiteY36" fmla="*/ 135569 h 317964"/>
                <a:gd name="connsiteX37" fmla="*/ 241423 w 339162"/>
                <a:gd name="connsiteY37" fmla="*/ 132918 h 317964"/>
                <a:gd name="connsiteX38" fmla="*/ 238773 w 339162"/>
                <a:gd name="connsiteY38" fmla="*/ 130269 h 317964"/>
                <a:gd name="connsiteX39" fmla="*/ 236124 w 339162"/>
                <a:gd name="connsiteY39" fmla="*/ 130269 h 317964"/>
                <a:gd name="connsiteX40" fmla="*/ 222875 w 339162"/>
                <a:gd name="connsiteY40" fmla="*/ 124970 h 317964"/>
                <a:gd name="connsiteX41" fmla="*/ 220226 w 339162"/>
                <a:gd name="connsiteY41" fmla="*/ 124970 h 317964"/>
                <a:gd name="connsiteX42" fmla="*/ 93040 w 339162"/>
                <a:gd name="connsiteY42" fmla="*/ 433 h 317964"/>
                <a:gd name="connsiteX43" fmla="*/ 90390 w 339162"/>
                <a:gd name="connsiteY43" fmla="*/ 3083 h 317964"/>
                <a:gd name="connsiteX44" fmla="*/ 32097 w 339162"/>
                <a:gd name="connsiteY44" fmla="*/ 32230 h 317964"/>
                <a:gd name="connsiteX45" fmla="*/ 26798 w 339162"/>
                <a:gd name="connsiteY45" fmla="*/ 42829 h 317964"/>
                <a:gd name="connsiteX46" fmla="*/ 24147 w 339162"/>
                <a:gd name="connsiteY46" fmla="*/ 45478 h 317964"/>
                <a:gd name="connsiteX47" fmla="*/ 24147 w 339162"/>
                <a:gd name="connsiteY47" fmla="*/ 50778 h 317964"/>
                <a:gd name="connsiteX48" fmla="*/ 21498 w 339162"/>
                <a:gd name="connsiteY48" fmla="*/ 50778 h 317964"/>
                <a:gd name="connsiteX49" fmla="*/ 18848 w 339162"/>
                <a:gd name="connsiteY49" fmla="*/ 53428 h 317964"/>
                <a:gd name="connsiteX50" fmla="*/ 18848 w 339162"/>
                <a:gd name="connsiteY50" fmla="*/ 58727 h 317964"/>
                <a:gd name="connsiteX51" fmla="*/ 16199 w 339162"/>
                <a:gd name="connsiteY51" fmla="*/ 61377 h 317964"/>
                <a:gd name="connsiteX52" fmla="*/ 10899 w 339162"/>
                <a:gd name="connsiteY52" fmla="*/ 58727 h 317964"/>
                <a:gd name="connsiteX53" fmla="*/ 10899 w 339162"/>
                <a:gd name="connsiteY53" fmla="*/ 61377 h 317964"/>
                <a:gd name="connsiteX54" fmla="*/ 8249 w 339162"/>
                <a:gd name="connsiteY54" fmla="*/ 58727 h 317964"/>
                <a:gd name="connsiteX55" fmla="*/ 8249 w 339162"/>
                <a:gd name="connsiteY55" fmla="*/ 64027 h 317964"/>
                <a:gd name="connsiteX56" fmla="*/ 5599 w 339162"/>
                <a:gd name="connsiteY56" fmla="*/ 64027 h 317964"/>
                <a:gd name="connsiteX57" fmla="*/ 5599 w 339162"/>
                <a:gd name="connsiteY57" fmla="*/ 69326 h 317964"/>
                <a:gd name="connsiteX58" fmla="*/ 10899 w 339162"/>
                <a:gd name="connsiteY58" fmla="*/ 77275 h 317964"/>
                <a:gd name="connsiteX59" fmla="*/ 10899 w 339162"/>
                <a:gd name="connsiteY59" fmla="*/ 77275 h 317964"/>
                <a:gd name="connsiteX60" fmla="*/ 5599 w 339162"/>
                <a:gd name="connsiteY60" fmla="*/ 79925 h 317964"/>
                <a:gd name="connsiteX61" fmla="*/ 2950 w 339162"/>
                <a:gd name="connsiteY61" fmla="*/ 85224 h 317964"/>
                <a:gd name="connsiteX62" fmla="*/ 2950 w 339162"/>
                <a:gd name="connsiteY62" fmla="*/ 90523 h 317964"/>
                <a:gd name="connsiteX63" fmla="*/ 5599 w 339162"/>
                <a:gd name="connsiteY63" fmla="*/ 90523 h 317964"/>
                <a:gd name="connsiteX64" fmla="*/ 2950 w 339162"/>
                <a:gd name="connsiteY64" fmla="*/ 93174 h 317964"/>
                <a:gd name="connsiteX65" fmla="*/ 5599 w 339162"/>
                <a:gd name="connsiteY65" fmla="*/ 95823 h 317964"/>
                <a:gd name="connsiteX66" fmla="*/ 300 w 339162"/>
                <a:gd name="connsiteY66" fmla="*/ 101122 h 317964"/>
                <a:gd name="connsiteX67" fmla="*/ 8249 w 339162"/>
                <a:gd name="connsiteY67" fmla="*/ 103772 h 317964"/>
                <a:gd name="connsiteX68" fmla="*/ 8249 w 339162"/>
                <a:gd name="connsiteY68" fmla="*/ 111721 h 317964"/>
                <a:gd name="connsiteX69" fmla="*/ 10899 w 339162"/>
                <a:gd name="connsiteY69" fmla="*/ 111721 h 317964"/>
                <a:gd name="connsiteX70" fmla="*/ 10899 w 339162"/>
                <a:gd name="connsiteY70" fmla="*/ 114371 h 317964"/>
                <a:gd name="connsiteX71" fmla="*/ 10899 w 339162"/>
                <a:gd name="connsiteY71" fmla="*/ 114371 h 317964"/>
                <a:gd name="connsiteX72" fmla="*/ 10899 w 339162"/>
                <a:gd name="connsiteY72" fmla="*/ 117020 h 317964"/>
                <a:gd name="connsiteX73" fmla="*/ 5599 w 339162"/>
                <a:gd name="connsiteY73" fmla="*/ 122320 h 317964"/>
                <a:gd name="connsiteX74" fmla="*/ 2950 w 339162"/>
                <a:gd name="connsiteY74" fmla="*/ 122320 h 317964"/>
                <a:gd name="connsiteX75" fmla="*/ 5599 w 339162"/>
                <a:gd name="connsiteY75" fmla="*/ 124970 h 317964"/>
                <a:gd name="connsiteX76" fmla="*/ 8249 w 339162"/>
                <a:gd name="connsiteY76" fmla="*/ 130269 h 317964"/>
                <a:gd name="connsiteX77" fmla="*/ 10899 w 339162"/>
                <a:gd name="connsiteY77" fmla="*/ 135569 h 317964"/>
                <a:gd name="connsiteX78" fmla="*/ 5599 w 339162"/>
                <a:gd name="connsiteY78" fmla="*/ 138218 h 317964"/>
                <a:gd name="connsiteX79" fmla="*/ 82441 w 339162"/>
                <a:gd name="connsiteY79" fmla="*/ 215060 h 317964"/>
                <a:gd name="connsiteX80" fmla="*/ 77142 w 339162"/>
                <a:gd name="connsiteY80" fmla="*/ 215060 h 317964"/>
                <a:gd name="connsiteX81" fmla="*/ 77142 w 339162"/>
                <a:gd name="connsiteY81" fmla="*/ 223009 h 317964"/>
                <a:gd name="connsiteX82" fmla="*/ 79791 w 339162"/>
                <a:gd name="connsiteY82" fmla="*/ 223009 h 317964"/>
                <a:gd name="connsiteX83" fmla="*/ 77142 w 339162"/>
                <a:gd name="connsiteY83" fmla="*/ 223009 h 317964"/>
                <a:gd name="connsiteX84" fmla="*/ 79791 w 339162"/>
                <a:gd name="connsiteY84" fmla="*/ 225658 h 317964"/>
                <a:gd name="connsiteX85" fmla="*/ 74492 w 339162"/>
                <a:gd name="connsiteY85" fmla="*/ 225658 h 317964"/>
                <a:gd name="connsiteX86" fmla="*/ 77142 w 339162"/>
                <a:gd name="connsiteY86" fmla="*/ 228308 h 317964"/>
                <a:gd name="connsiteX87" fmla="*/ 74492 w 339162"/>
                <a:gd name="connsiteY87" fmla="*/ 228308 h 317964"/>
                <a:gd name="connsiteX88" fmla="*/ 71842 w 339162"/>
                <a:gd name="connsiteY88" fmla="*/ 228308 h 317964"/>
                <a:gd name="connsiteX89" fmla="*/ 74492 w 339162"/>
                <a:gd name="connsiteY89" fmla="*/ 233607 h 317964"/>
                <a:gd name="connsiteX90" fmla="*/ 244072 w 339162"/>
                <a:gd name="connsiteY90" fmla="*/ 318398 h 31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9162" h="317964">
                  <a:moveTo>
                    <a:pt x="244072" y="318398"/>
                  </a:moveTo>
                  <a:lnTo>
                    <a:pt x="265270" y="278652"/>
                  </a:lnTo>
                  <a:lnTo>
                    <a:pt x="265270" y="268053"/>
                  </a:lnTo>
                  <a:lnTo>
                    <a:pt x="270569" y="265404"/>
                  </a:lnTo>
                  <a:lnTo>
                    <a:pt x="270569" y="262754"/>
                  </a:lnTo>
                  <a:lnTo>
                    <a:pt x="275870" y="254805"/>
                  </a:lnTo>
                  <a:lnTo>
                    <a:pt x="275870" y="249506"/>
                  </a:lnTo>
                  <a:lnTo>
                    <a:pt x="273219" y="244206"/>
                  </a:lnTo>
                  <a:lnTo>
                    <a:pt x="273219" y="241556"/>
                  </a:lnTo>
                  <a:lnTo>
                    <a:pt x="275870" y="241556"/>
                  </a:lnTo>
                  <a:lnTo>
                    <a:pt x="278519" y="233607"/>
                  </a:lnTo>
                  <a:lnTo>
                    <a:pt x="294417" y="212410"/>
                  </a:lnTo>
                  <a:lnTo>
                    <a:pt x="297067" y="204461"/>
                  </a:lnTo>
                  <a:lnTo>
                    <a:pt x="302366" y="199161"/>
                  </a:lnTo>
                  <a:lnTo>
                    <a:pt x="302366" y="196512"/>
                  </a:lnTo>
                  <a:lnTo>
                    <a:pt x="302366" y="191212"/>
                  </a:lnTo>
                  <a:lnTo>
                    <a:pt x="305016" y="185913"/>
                  </a:lnTo>
                  <a:lnTo>
                    <a:pt x="312965" y="175314"/>
                  </a:lnTo>
                  <a:lnTo>
                    <a:pt x="328863" y="170015"/>
                  </a:lnTo>
                  <a:lnTo>
                    <a:pt x="336812" y="162065"/>
                  </a:lnTo>
                  <a:lnTo>
                    <a:pt x="339462" y="156766"/>
                  </a:lnTo>
                  <a:lnTo>
                    <a:pt x="326213" y="151467"/>
                  </a:lnTo>
                  <a:lnTo>
                    <a:pt x="323564" y="151467"/>
                  </a:lnTo>
                  <a:lnTo>
                    <a:pt x="310315" y="151467"/>
                  </a:lnTo>
                  <a:lnTo>
                    <a:pt x="307666" y="148817"/>
                  </a:lnTo>
                  <a:lnTo>
                    <a:pt x="305016" y="151467"/>
                  </a:lnTo>
                  <a:lnTo>
                    <a:pt x="305016" y="148817"/>
                  </a:lnTo>
                  <a:lnTo>
                    <a:pt x="302366" y="148817"/>
                  </a:lnTo>
                  <a:lnTo>
                    <a:pt x="299716" y="148817"/>
                  </a:lnTo>
                  <a:lnTo>
                    <a:pt x="291768" y="148817"/>
                  </a:lnTo>
                  <a:lnTo>
                    <a:pt x="286468" y="146167"/>
                  </a:lnTo>
                  <a:lnTo>
                    <a:pt x="270569" y="146167"/>
                  </a:lnTo>
                  <a:lnTo>
                    <a:pt x="267920" y="140868"/>
                  </a:lnTo>
                  <a:lnTo>
                    <a:pt x="262621" y="140868"/>
                  </a:lnTo>
                  <a:lnTo>
                    <a:pt x="257321" y="135569"/>
                  </a:lnTo>
                  <a:lnTo>
                    <a:pt x="252022" y="132918"/>
                  </a:lnTo>
                  <a:lnTo>
                    <a:pt x="246723" y="135569"/>
                  </a:lnTo>
                  <a:lnTo>
                    <a:pt x="241423" y="132918"/>
                  </a:lnTo>
                  <a:lnTo>
                    <a:pt x="238773" y="130269"/>
                  </a:lnTo>
                  <a:lnTo>
                    <a:pt x="236124" y="130269"/>
                  </a:lnTo>
                  <a:lnTo>
                    <a:pt x="222875" y="124970"/>
                  </a:lnTo>
                  <a:lnTo>
                    <a:pt x="220226" y="124970"/>
                  </a:lnTo>
                  <a:lnTo>
                    <a:pt x="93040" y="433"/>
                  </a:lnTo>
                  <a:lnTo>
                    <a:pt x="90390" y="3083"/>
                  </a:lnTo>
                  <a:lnTo>
                    <a:pt x="32097" y="32230"/>
                  </a:lnTo>
                  <a:lnTo>
                    <a:pt x="26798" y="42829"/>
                  </a:lnTo>
                  <a:lnTo>
                    <a:pt x="24147" y="45478"/>
                  </a:lnTo>
                  <a:lnTo>
                    <a:pt x="24147" y="50778"/>
                  </a:lnTo>
                  <a:lnTo>
                    <a:pt x="21498" y="50778"/>
                  </a:lnTo>
                  <a:lnTo>
                    <a:pt x="18848" y="53428"/>
                  </a:lnTo>
                  <a:lnTo>
                    <a:pt x="18848" y="58727"/>
                  </a:lnTo>
                  <a:lnTo>
                    <a:pt x="16199" y="61377"/>
                  </a:lnTo>
                  <a:lnTo>
                    <a:pt x="10899" y="58727"/>
                  </a:lnTo>
                  <a:lnTo>
                    <a:pt x="10899" y="61377"/>
                  </a:lnTo>
                  <a:lnTo>
                    <a:pt x="8249" y="58727"/>
                  </a:lnTo>
                  <a:lnTo>
                    <a:pt x="8249" y="64027"/>
                  </a:lnTo>
                  <a:lnTo>
                    <a:pt x="5599" y="64027"/>
                  </a:lnTo>
                  <a:lnTo>
                    <a:pt x="5599" y="69326"/>
                  </a:lnTo>
                  <a:lnTo>
                    <a:pt x="10899" y="77275"/>
                  </a:lnTo>
                  <a:lnTo>
                    <a:pt x="10899" y="77275"/>
                  </a:lnTo>
                  <a:lnTo>
                    <a:pt x="5599" y="79925"/>
                  </a:lnTo>
                  <a:lnTo>
                    <a:pt x="2950" y="85224"/>
                  </a:lnTo>
                  <a:lnTo>
                    <a:pt x="2950" y="90523"/>
                  </a:lnTo>
                  <a:lnTo>
                    <a:pt x="5599" y="90523"/>
                  </a:lnTo>
                  <a:lnTo>
                    <a:pt x="2950" y="93174"/>
                  </a:lnTo>
                  <a:lnTo>
                    <a:pt x="5599" y="95823"/>
                  </a:lnTo>
                  <a:lnTo>
                    <a:pt x="300" y="101122"/>
                  </a:lnTo>
                  <a:lnTo>
                    <a:pt x="8249" y="103772"/>
                  </a:lnTo>
                  <a:lnTo>
                    <a:pt x="8249" y="111721"/>
                  </a:lnTo>
                  <a:lnTo>
                    <a:pt x="10899" y="111721"/>
                  </a:lnTo>
                  <a:lnTo>
                    <a:pt x="10899" y="114371"/>
                  </a:lnTo>
                  <a:lnTo>
                    <a:pt x="10899" y="114371"/>
                  </a:lnTo>
                  <a:lnTo>
                    <a:pt x="10899" y="117020"/>
                  </a:lnTo>
                  <a:lnTo>
                    <a:pt x="5599" y="122320"/>
                  </a:lnTo>
                  <a:lnTo>
                    <a:pt x="2950" y="122320"/>
                  </a:lnTo>
                  <a:lnTo>
                    <a:pt x="5599" y="124970"/>
                  </a:lnTo>
                  <a:lnTo>
                    <a:pt x="8249" y="130269"/>
                  </a:lnTo>
                  <a:lnTo>
                    <a:pt x="10899" y="135569"/>
                  </a:lnTo>
                  <a:lnTo>
                    <a:pt x="5599" y="138218"/>
                  </a:lnTo>
                  <a:lnTo>
                    <a:pt x="82441" y="215060"/>
                  </a:lnTo>
                  <a:lnTo>
                    <a:pt x="77142" y="215060"/>
                  </a:lnTo>
                  <a:lnTo>
                    <a:pt x="77142" y="223009"/>
                  </a:lnTo>
                  <a:lnTo>
                    <a:pt x="79791" y="223009"/>
                  </a:lnTo>
                  <a:lnTo>
                    <a:pt x="77142" y="223009"/>
                  </a:lnTo>
                  <a:lnTo>
                    <a:pt x="79791" y="225658"/>
                  </a:lnTo>
                  <a:lnTo>
                    <a:pt x="74492" y="225658"/>
                  </a:lnTo>
                  <a:lnTo>
                    <a:pt x="77142" y="228308"/>
                  </a:lnTo>
                  <a:lnTo>
                    <a:pt x="74492" y="228308"/>
                  </a:lnTo>
                  <a:lnTo>
                    <a:pt x="71842" y="228308"/>
                  </a:lnTo>
                  <a:lnTo>
                    <a:pt x="74492" y="233607"/>
                  </a:lnTo>
                  <a:lnTo>
                    <a:pt x="244072" y="318398"/>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4" name="Freeform: Shape 63">
              <a:extLst>
                <a:ext uri="{FF2B5EF4-FFF2-40B4-BE49-F238E27FC236}">
                  <a16:creationId xmlns:a16="http://schemas.microsoft.com/office/drawing/2014/main" id="{731CFF4B-7A56-0B51-55D6-43D1C3E7C660}"/>
                </a:ext>
              </a:extLst>
            </p:cNvPr>
            <p:cNvSpPr/>
            <p:nvPr/>
          </p:nvSpPr>
          <p:spPr>
            <a:xfrm flipV="1">
              <a:off x="6122788" y="2967468"/>
              <a:ext cx="516691" cy="450448"/>
            </a:xfrm>
            <a:custGeom>
              <a:avLst/>
              <a:gdLst>
                <a:gd name="connsiteX0" fmla="*/ 18848 w 516691"/>
                <a:gd name="connsiteY0" fmla="*/ 395161 h 450448"/>
                <a:gd name="connsiteX1" fmla="*/ 18848 w 516691"/>
                <a:gd name="connsiteY1" fmla="*/ 400460 h 450448"/>
                <a:gd name="connsiteX2" fmla="*/ 16198 w 516691"/>
                <a:gd name="connsiteY2" fmla="*/ 403110 h 450448"/>
                <a:gd name="connsiteX3" fmla="*/ 16198 w 516691"/>
                <a:gd name="connsiteY3" fmla="*/ 405759 h 450448"/>
                <a:gd name="connsiteX4" fmla="*/ 13548 w 516691"/>
                <a:gd name="connsiteY4" fmla="*/ 405759 h 450448"/>
                <a:gd name="connsiteX5" fmla="*/ 10899 w 516691"/>
                <a:gd name="connsiteY5" fmla="*/ 411059 h 450448"/>
                <a:gd name="connsiteX6" fmla="*/ 8249 w 516691"/>
                <a:gd name="connsiteY6" fmla="*/ 413709 h 450448"/>
                <a:gd name="connsiteX7" fmla="*/ 10899 w 516691"/>
                <a:gd name="connsiteY7" fmla="*/ 421658 h 450448"/>
                <a:gd name="connsiteX8" fmla="*/ 10899 w 516691"/>
                <a:gd name="connsiteY8" fmla="*/ 432257 h 450448"/>
                <a:gd name="connsiteX9" fmla="*/ 16198 w 516691"/>
                <a:gd name="connsiteY9" fmla="*/ 434906 h 450448"/>
                <a:gd name="connsiteX10" fmla="*/ 18848 w 516691"/>
                <a:gd name="connsiteY10" fmla="*/ 437556 h 450448"/>
                <a:gd name="connsiteX11" fmla="*/ 18848 w 516691"/>
                <a:gd name="connsiteY11" fmla="*/ 440206 h 450448"/>
                <a:gd name="connsiteX12" fmla="*/ 21498 w 516691"/>
                <a:gd name="connsiteY12" fmla="*/ 448155 h 450448"/>
                <a:gd name="connsiteX13" fmla="*/ 18848 w 516691"/>
                <a:gd name="connsiteY13" fmla="*/ 450804 h 450448"/>
                <a:gd name="connsiteX14" fmla="*/ 275868 w 516691"/>
                <a:gd name="connsiteY14" fmla="*/ 220281 h 450448"/>
                <a:gd name="connsiteX15" fmla="*/ 516992 w 516691"/>
                <a:gd name="connsiteY15" fmla="*/ 356 h 450448"/>
                <a:gd name="connsiteX16" fmla="*/ 249372 w 516691"/>
                <a:gd name="connsiteY16" fmla="*/ 356 h 450448"/>
                <a:gd name="connsiteX17" fmla="*/ 244072 w 516691"/>
                <a:gd name="connsiteY17" fmla="*/ 8305 h 450448"/>
                <a:gd name="connsiteX18" fmla="*/ 241423 w 516691"/>
                <a:gd name="connsiteY18" fmla="*/ 8305 h 450448"/>
                <a:gd name="connsiteX19" fmla="*/ 238773 w 516691"/>
                <a:gd name="connsiteY19" fmla="*/ 8305 h 450448"/>
                <a:gd name="connsiteX20" fmla="*/ 233473 w 516691"/>
                <a:gd name="connsiteY20" fmla="*/ 5655 h 450448"/>
                <a:gd name="connsiteX21" fmla="*/ 230824 w 516691"/>
                <a:gd name="connsiteY21" fmla="*/ 5655 h 450448"/>
                <a:gd name="connsiteX22" fmla="*/ 228174 w 516691"/>
                <a:gd name="connsiteY22" fmla="*/ 3005 h 450448"/>
                <a:gd name="connsiteX23" fmla="*/ 225524 w 516691"/>
                <a:gd name="connsiteY23" fmla="*/ 5655 h 450448"/>
                <a:gd name="connsiteX24" fmla="*/ 225524 w 516691"/>
                <a:gd name="connsiteY24" fmla="*/ 13604 h 450448"/>
                <a:gd name="connsiteX25" fmla="*/ 222875 w 516691"/>
                <a:gd name="connsiteY25" fmla="*/ 16254 h 450448"/>
                <a:gd name="connsiteX26" fmla="*/ 220225 w 516691"/>
                <a:gd name="connsiteY26" fmla="*/ 16254 h 450448"/>
                <a:gd name="connsiteX27" fmla="*/ 217575 w 516691"/>
                <a:gd name="connsiteY27" fmla="*/ 18903 h 450448"/>
                <a:gd name="connsiteX28" fmla="*/ 217575 w 516691"/>
                <a:gd name="connsiteY28" fmla="*/ 21553 h 450448"/>
                <a:gd name="connsiteX29" fmla="*/ 212276 w 516691"/>
                <a:gd name="connsiteY29" fmla="*/ 21553 h 450448"/>
                <a:gd name="connsiteX30" fmla="*/ 212276 w 516691"/>
                <a:gd name="connsiteY30" fmla="*/ 24203 h 450448"/>
                <a:gd name="connsiteX31" fmla="*/ 209626 w 516691"/>
                <a:gd name="connsiteY31" fmla="*/ 29502 h 450448"/>
                <a:gd name="connsiteX32" fmla="*/ 204327 w 516691"/>
                <a:gd name="connsiteY32" fmla="*/ 29502 h 450448"/>
                <a:gd name="connsiteX33" fmla="*/ 201677 w 516691"/>
                <a:gd name="connsiteY33" fmla="*/ 34802 h 450448"/>
                <a:gd name="connsiteX34" fmla="*/ 191079 w 516691"/>
                <a:gd name="connsiteY34" fmla="*/ 32152 h 450448"/>
                <a:gd name="connsiteX35" fmla="*/ 191079 w 516691"/>
                <a:gd name="connsiteY35" fmla="*/ 37451 h 450448"/>
                <a:gd name="connsiteX36" fmla="*/ 185779 w 516691"/>
                <a:gd name="connsiteY36" fmla="*/ 37451 h 450448"/>
                <a:gd name="connsiteX37" fmla="*/ 180480 w 516691"/>
                <a:gd name="connsiteY37" fmla="*/ 42751 h 450448"/>
                <a:gd name="connsiteX38" fmla="*/ 175180 w 516691"/>
                <a:gd name="connsiteY38" fmla="*/ 50700 h 450448"/>
                <a:gd name="connsiteX39" fmla="*/ 177830 w 516691"/>
                <a:gd name="connsiteY39" fmla="*/ 58649 h 450448"/>
                <a:gd name="connsiteX40" fmla="*/ 169881 w 516691"/>
                <a:gd name="connsiteY40" fmla="*/ 63948 h 450448"/>
                <a:gd name="connsiteX41" fmla="*/ 169881 w 516691"/>
                <a:gd name="connsiteY41" fmla="*/ 66598 h 450448"/>
                <a:gd name="connsiteX42" fmla="*/ 167231 w 516691"/>
                <a:gd name="connsiteY42" fmla="*/ 69248 h 450448"/>
                <a:gd name="connsiteX43" fmla="*/ 167231 w 516691"/>
                <a:gd name="connsiteY43" fmla="*/ 79846 h 450448"/>
                <a:gd name="connsiteX44" fmla="*/ 164582 w 516691"/>
                <a:gd name="connsiteY44" fmla="*/ 82496 h 450448"/>
                <a:gd name="connsiteX45" fmla="*/ 159282 w 516691"/>
                <a:gd name="connsiteY45" fmla="*/ 85146 h 450448"/>
                <a:gd name="connsiteX46" fmla="*/ 151333 w 516691"/>
                <a:gd name="connsiteY46" fmla="*/ 95745 h 450448"/>
                <a:gd name="connsiteX47" fmla="*/ 148683 w 516691"/>
                <a:gd name="connsiteY47" fmla="*/ 95745 h 450448"/>
                <a:gd name="connsiteX48" fmla="*/ 143383 w 516691"/>
                <a:gd name="connsiteY48" fmla="*/ 95745 h 450448"/>
                <a:gd name="connsiteX49" fmla="*/ 138084 w 516691"/>
                <a:gd name="connsiteY49" fmla="*/ 98394 h 450448"/>
                <a:gd name="connsiteX50" fmla="*/ 135435 w 516691"/>
                <a:gd name="connsiteY50" fmla="*/ 95745 h 450448"/>
                <a:gd name="connsiteX51" fmla="*/ 132785 w 516691"/>
                <a:gd name="connsiteY51" fmla="*/ 98394 h 450448"/>
                <a:gd name="connsiteX52" fmla="*/ 130135 w 516691"/>
                <a:gd name="connsiteY52" fmla="*/ 98394 h 450448"/>
                <a:gd name="connsiteX53" fmla="*/ 124836 w 516691"/>
                <a:gd name="connsiteY53" fmla="*/ 90446 h 450448"/>
                <a:gd name="connsiteX54" fmla="*/ 119537 w 516691"/>
                <a:gd name="connsiteY54" fmla="*/ 90446 h 450448"/>
                <a:gd name="connsiteX55" fmla="*/ 119537 w 516691"/>
                <a:gd name="connsiteY55" fmla="*/ 93095 h 450448"/>
                <a:gd name="connsiteX56" fmla="*/ 116887 w 516691"/>
                <a:gd name="connsiteY56" fmla="*/ 95745 h 450448"/>
                <a:gd name="connsiteX57" fmla="*/ 111587 w 516691"/>
                <a:gd name="connsiteY57" fmla="*/ 93095 h 450448"/>
                <a:gd name="connsiteX58" fmla="*/ 111587 w 516691"/>
                <a:gd name="connsiteY58" fmla="*/ 95745 h 450448"/>
                <a:gd name="connsiteX59" fmla="*/ 108938 w 516691"/>
                <a:gd name="connsiteY59" fmla="*/ 98394 h 450448"/>
                <a:gd name="connsiteX60" fmla="*/ 111587 w 516691"/>
                <a:gd name="connsiteY60" fmla="*/ 101044 h 450448"/>
                <a:gd name="connsiteX61" fmla="*/ 114237 w 516691"/>
                <a:gd name="connsiteY61" fmla="*/ 103694 h 450448"/>
                <a:gd name="connsiteX62" fmla="*/ 116887 w 516691"/>
                <a:gd name="connsiteY62" fmla="*/ 111643 h 450448"/>
                <a:gd name="connsiteX63" fmla="*/ 122186 w 516691"/>
                <a:gd name="connsiteY63" fmla="*/ 111643 h 450448"/>
                <a:gd name="connsiteX64" fmla="*/ 124836 w 516691"/>
                <a:gd name="connsiteY64" fmla="*/ 116943 h 450448"/>
                <a:gd name="connsiteX65" fmla="*/ 127485 w 516691"/>
                <a:gd name="connsiteY65" fmla="*/ 119592 h 450448"/>
                <a:gd name="connsiteX66" fmla="*/ 127485 w 516691"/>
                <a:gd name="connsiteY66" fmla="*/ 122242 h 450448"/>
                <a:gd name="connsiteX67" fmla="*/ 127485 w 516691"/>
                <a:gd name="connsiteY67" fmla="*/ 124891 h 450448"/>
                <a:gd name="connsiteX68" fmla="*/ 124836 w 516691"/>
                <a:gd name="connsiteY68" fmla="*/ 127541 h 450448"/>
                <a:gd name="connsiteX69" fmla="*/ 127485 w 516691"/>
                <a:gd name="connsiteY69" fmla="*/ 130191 h 450448"/>
                <a:gd name="connsiteX70" fmla="*/ 127485 w 516691"/>
                <a:gd name="connsiteY70" fmla="*/ 135490 h 450448"/>
                <a:gd name="connsiteX71" fmla="*/ 130135 w 516691"/>
                <a:gd name="connsiteY71" fmla="*/ 135490 h 450448"/>
                <a:gd name="connsiteX72" fmla="*/ 127485 w 516691"/>
                <a:gd name="connsiteY72" fmla="*/ 138140 h 450448"/>
                <a:gd name="connsiteX73" fmla="*/ 124836 w 516691"/>
                <a:gd name="connsiteY73" fmla="*/ 135490 h 450448"/>
                <a:gd name="connsiteX74" fmla="*/ 124836 w 516691"/>
                <a:gd name="connsiteY74" fmla="*/ 138140 h 450448"/>
                <a:gd name="connsiteX75" fmla="*/ 124836 w 516691"/>
                <a:gd name="connsiteY75" fmla="*/ 140789 h 450448"/>
                <a:gd name="connsiteX76" fmla="*/ 124836 w 516691"/>
                <a:gd name="connsiteY76" fmla="*/ 146089 h 450448"/>
                <a:gd name="connsiteX77" fmla="*/ 124836 w 516691"/>
                <a:gd name="connsiteY77" fmla="*/ 148739 h 450448"/>
                <a:gd name="connsiteX78" fmla="*/ 130135 w 516691"/>
                <a:gd name="connsiteY78" fmla="*/ 151388 h 450448"/>
                <a:gd name="connsiteX79" fmla="*/ 127485 w 516691"/>
                <a:gd name="connsiteY79" fmla="*/ 151388 h 450448"/>
                <a:gd name="connsiteX80" fmla="*/ 124836 w 516691"/>
                <a:gd name="connsiteY80" fmla="*/ 156688 h 450448"/>
                <a:gd name="connsiteX81" fmla="*/ 122186 w 516691"/>
                <a:gd name="connsiteY81" fmla="*/ 156688 h 450448"/>
                <a:gd name="connsiteX82" fmla="*/ 122186 w 516691"/>
                <a:gd name="connsiteY82" fmla="*/ 159338 h 450448"/>
                <a:gd name="connsiteX83" fmla="*/ 119537 w 516691"/>
                <a:gd name="connsiteY83" fmla="*/ 159338 h 450448"/>
                <a:gd name="connsiteX84" fmla="*/ 114237 w 516691"/>
                <a:gd name="connsiteY84" fmla="*/ 159338 h 450448"/>
                <a:gd name="connsiteX85" fmla="*/ 114237 w 516691"/>
                <a:gd name="connsiteY85" fmla="*/ 159338 h 450448"/>
                <a:gd name="connsiteX86" fmla="*/ 111587 w 516691"/>
                <a:gd name="connsiteY86" fmla="*/ 159338 h 450448"/>
                <a:gd name="connsiteX87" fmla="*/ 108938 w 516691"/>
                <a:gd name="connsiteY87" fmla="*/ 167287 h 450448"/>
                <a:gd name="connsiteX88" fmla="*/ 106288 w 516691"/>
                <a:gd name="connsiteY88" fmla="*/ 167287 h 450448"/>
                <a:gd name="connsiteX89" fmla="*/ 103639 w 516691"/>
                <a:gd name="connsiteY89" fmla="*/ 167287 h 450448"/>
                <a:gd name="connsiteX90" fmla="*/ 100988 w 516691"/>
                <a:gd name="connsiteY90" fmla="*/ 172586 h 450448"/>
                <a:gd name="connsiteX91" fmla="*/ 98339 w 516691"/>
                <a:gd name="connsiteY91" fmla="*/ 172586 h 450448"/>
                <a:gd name="connsiteX92" fmla="*/ 95689 w 516691"/>
                <a:gd name="connsiteY92" fmla="*/ 177886 h 450448"/>
                <a:gd name="connsiteX93" fmla="*/ 95689 w 516691"/>
                <a:gd name="connsiteY93" fmla="*/ 180535 h 450448"/>
                <a:gd name="connsiteX94" fmla="*/ 93040 w 516691"/>
                <a:gd name="connsiteY94" fmla="*/ 180535 h 450448"/>
                <a:gd name="connsiteX95" fmla="*/ 95689 w 516691"/>
                <a:gd name="connsiteY95" fmla="*/ 185834 h 450448"/>
                <a:gd name="connsiteX96" fmla="*/ 95689 w 516691"/>
                <a:gd name="connsiteY96" fmla="*/ 188484 h 450448"/>
                <a:gd name="connsiteX97" fmla="*/ 98339 w 516691"/>
                <a:gd name="connsiteY97" fmla="*/ 201732 h 450448"/>
                <a:gd name="connsiteX98" fmla="*/ 98339 w 516691"/>
                <a:gd name="connsiteY98" fmla="*/ 204383 h 450448"/>
                <a:gd name="connsiteX99" fmla="*/ 95689 w 516691"/>
                <a:gd name="connsiteY99" fmla="*/ 204383 h 450448"/>
                <a:gd name="connsiteX100" fmla="*/ 98339 w 516691"/>
                <a:gd name="connsiteY100" fmla="*/ 207032 h 450448"/>
                <a:gd name="connsiteX101" fmla="*/ 95689 w 516691"/>
                <a:gd name="connsiteY101" fmla="*/ 209682 h 450448"/>
                <a:gd name="connsiteX102" fmla="*/ 93040 w 516691"/>
                <a:gd name="connsiteY102" fmla="*/ 214981 h 450448"/>
                <a:gd name="connsiteX103" fmla="*/ 93040 w 516691"/>
                <a:gd name="connsiteY103" fmla="*/ 214981 h 450448"/>
                <a:gd name="connsiteX104" fmla="*/ 90390 w 516691"/>
                <a:gd name="connsiteY104" fmla="*/ 214981 h 450448"/>
                <a:gd name="connsiteX105" fmla="*/ 87740 w 516691"/>
                <a:gd name="connsiteY105" fmla="*/ 222931 h 450448"/>
                <a:gd name="connsiteX106" fmla="*/ 85090 w 516691"/>
                <a:gd name="connsiteY106" fmla="*/ 220281 h 450448"/>
                <a:gd name="connsiteX107" fmla="*/ 82440 w 516691"/>
                <a:gd name="connsiteY107" fmla="*/ 225580 h 450448"/>
                <a:gd name="connsiteX108" fmla="*/ 79791 w 516691"/>
                <a:gd name="connsiteY108" fmla="*/ 222931 h 450448"/>
                <a:gd name="connsiteX109" fmla="*/ 71842 w 516691"/>
                <a:gd name="connsiteY109" fmla="*/ 230879 h 450448"/>
                <a:gd name="connsiteX110" fmla="*/ 66542 w 516691"/>
                <a:gd name="connsiteY110" fmla="*/ 230879 h 450448"/>
                <a:gd name="connsiteX111" fmla="*/ 63893 w 516691"/>
                <a:gd name="connsiteY111" fmla="*/ 233530 h 450448"/>
                <a:gd name="connsiteX112" fmla="*/ 61243 w 516691"/>
                <a:gd name="connsiteY112" fmla="*/ 228230 h 450448"/>
                <a:gd name="connsiteX113" fmla="*/ 61243 w 516691"/>
                <a:gd name="connsiteY113" fmla="*/ 225580 h 450448"/>
                <a:gd name="connsiteX114" fmla="*/ 58594 w 516691"/>
                <a:gd name="connsiteY114" fmla="*/ 225580 h 450448"/>
                <a:gd name="connsiteX115" fmla="*/ 58594 w 516691"/>
                <a:gd name="connsiteY115" fmla="*/ 228230 h 450448"/>
                <a:gd name="connsiteX116" fmla="*/ 55943 w 516691"/>
                <a:gd name="connsiteY116" fmla="*/ 225580 h 450448"/>
                <a:gd name="connsiteX117" fmla="*/ 53294 w 516691"/>
                <a:gd name="connsiteY117" fmla="*/ 228230 h 450448"/>
                <a:gd name="connsiteX118" fmla="*/ 53294 w 516691"/>
                <a:gd name="connsiteY118" fmla="*/ 228230 h 450448"/>
                <a:gd name="connsiteX119" fmla="*/ 55943 w 516691"/>
                <a:gd name="connsiteY119" fmla="*/ 230879 h 450448"/>
                <a:gd name="connsiteX120" fmla="*/ 53294 w 516691"/>
                <a:gd name="connsiteY120" fmla="*/ 230879 h 450448"/>
                <a:gd name="connsiteX121" fmla="*/ 50644 w 516691"/>
                <a:gd name="connsiteY121" fmla="*/ 233530 h 450448"/>
                <a:gd name="connsiteX122" fmla="*/ 53294 w 516691"/>
                <a:gd name="connsiteY122" fmla="*/ 238829 h 450448"/>
                <a:gd name="connsiteX123" fmla="*/ 47995 w 516691"/>
                <a:gd name="connsiteY123" fmla="*/ 238829 h 450448"/>
                <a:gd name="connsiteX124" fmla="*/ 47995 w 516691"/>
                <a:gd name="connsiteY124" fmla="*/ 244128 h 450448"/>
                <a:gd name="connsiteX125" fmla="*/ 45345 w 516691"/>
                <a:gd name="connsiteY125" fmla="*/ 246778 h 450448"/>
                <a:gd name="connsiteX126" fmla="*/ 45345 w 516691"/>
                <a:gd name="connsiteY126" fmla="*/ 246778 h 450448"/>
                <a:gd name="connsiteX127" fmla="*/ 42695 w 516691"/>
                <a:gd name="connsiteY127" fmla="*/ 249428 h 450448"/>
                <a:gd name="connsiteX128" fmla="*/ 42695 w 516691"/>
                <a:gd name="connsiteY128" fmla="*/ 246778 h 450448"/>
                <a:gd name="connsiteX129" fmla="*/ 42695 w 516691"/>
                <a:gd name="connsiteY129" fmla="*/ 241478 h 450448"/>
                <a:gd name="connsiteX130" fmla="*/ 34746 w 516691"/>
                <a:gd name="connsiteY130" fmla="*/ 244128 h 450448"/>
                <a:gd name="connsiteX131" fmla="*/ 29447 w 516691"/>
                <a:gd name="connsiteY131" fmla="*/ 244128 h 450448"/>
                <a:gd name="connsiteX132" fmla="*/ 29447 w 516691"/>
                <a:gd name="connsiteY132" fmla="*/ 246778 h 450448"/>
                <a:gd name="connsiteX133" fmla="*/ 24147 w 516691"/>
                <a:gd name="connsiteY133" fmla="*/ 246778 h 450448"/>
                <a:gd name="connsiteX134" fmla="*/ 24147 w 516691"/>
                <a:gd name="connsiteY134" fmla="*/ 249428 h 450448"/>
                <a:gd name="connsiteX135" fmla="*/ 21498 w 516691"/>
                <a:gd name="connsiteY135" fmla="*/ 249428 h 450448"/>
                <a:gd name="connsiteX136" fmla="*/ 21498 w 516691"/>
                <a:gd name="connsiteY136" fmla="*/ 254727 h 450448"/>
                <a:gd name="connsiteX137" fmla="*/ 21498 w 516691"/>
                <a:gd name="connsiteY137" fmla="*/ 254727 h 450448"/>
                <a:gd name="connsiteX138" fmla="*/ 18848 w 516691"/>
                <a:gd name="connsiteY138" fmla="*/ 257376 h 450448"/>
                <a:gd name="connsiteX139" fmla="*/ 18848 w 516691"/>
                <a:gd name="connsiteY139" fmla="*/ 260026 h 450448"/>
                <a:gd name="connsiteX140" fmla="*/ 16198 w 516691"/>
                <a:gd name="connsiteY140" fmla="*/ 257376 h 450448"/>
                <a:gd name="connsiteX141" fmla="*/ 13548 w 516691"/>
                <a:gd name="connsiteY141" fmla="*/ 260026 h 450448"/>
                <a:gd name="connsiteX142" fmla="*/ 10899 w 516691"/>
                <a:gd name="connsiteY142" fmla="*/ 260026 h 450448"/>
                <a:gd name="connsiteX143" fmla="*/ 5599 w 516691"/>
                <a:gd name="connsiteY143" fmla="*/ 262676 h 450448"/>
                <a:gd name="connsiteX144" fmla="*/ 8249 w 516691"/>
                <a:gd name="connsiteY144" fmla="*/ 265326 h 450448"/>
                <a:gd name="connsiteX145" fmla="*/ 8249 w 516691"/>
                <a:gd name="connsiteY145" fmla="*/ 273274 h 450448"/>
                <a:gd name="connsiteX146" fmla="*/ 13548 w 516691"/>
                <a:gd name="connsiteY146" fmla="*/ 275924 h 450448"/>
                <a:gd name="connsiteX147" fmla="*/ 8249 w 516691"/>
                <a:gd name="connsiteY147" fmla="*/ 283873 h 450448"/>
                <a:gd name="connsiteX148" fmla="*/ 10899 w 516691"/>
                <a:gd name="connsiteY148" fmla="*/ 286523 h 450448"/>
                <a:gd name="connsiteX149" fmla="*/ 8249 w 516691"/>
                <a:gd name="connsiteY149" fmla="*/ 289172 h 450448"/>
                <a:gd name="connsiteX150" fmla="*/ 5599 w 516691"/>
                <a:gd name="connsiteY150" fmla="*/ 291823 h 450448"/>
                <a:gd name="connsiteX151" fmla="*/ 2950 w 516691"/>
                <a:gd name="connsiteY151" fmla="*/ 291823 h 450448"/>
                <a:gd name="connsiteX152" fmla="*/ 300 w 516691"/>
                <a:gd name="connsiteY152" fmla="*/ 294473 h 450448"/>
                <a:gd name="connsiteX153" fmla="*/ 2950 w 516691"/>
                <a:gd name="connsiteY153" fmla="*/ 297122 h 450448"/>
                <a:gd name="connsiteX154" fmla="*/ 2950 w 516691"/>
                <a:gd name="connsiteY154" fmla="*/ 307721 h 450448"/>
                <a:gd name="connsiteX155" fmla="*/ 5599 w 516691"/>
                <a:gd name="connsiteY155" fmla="*/ 310371 h 450448"/>
                <a:gd name="connsiteX156" fmla="*/ 8249 w 516691"/>
                <a:gd name="connsiteY156" fmla="*/ 318319 h 450448"/>
                <a:gd name="connsiteX157" fmla="*/ 5599 w 516691"/>
                <a:gd name="connsiteY157" fmla="*/ 320970 h 450448"/>
                <a:gd name="connsiteX158" fmla="*/ 10899 w 516691"/>
                <a:gd name="connsiteY158" fmla="*/ 323619 h 450448"/>
                <a:gd name="connsiteX159" fmla="*/ 13548 w 516691"/>
                <a:gd name="connsiteY159" fmla="*/ 323619 h 450448"/>
                <a:gd name="connsiteX160" fmla="*/ 10899 w 516691"/>
                <a:gd name="connsiteY160" fmla="*/ 328918 h 450448"/>
                <a:gd name="connsiteX161" fmla="*/ 8249 w 516691"/>
                <a:gd name="connsiteY161" fmla="*/ 334218 h 450448"/>
                <a:gd name="connsiteX162" fmla="*/ 10899 w 516691"/>
                <a:gd name="connsiteY162" fmla="*/ 336868 h 450448"/>
                <a:gd name="connsiteX163" fmla="*/ 13548 w 516691"/>
                <a:gd name="connsiteY163" fmla="*/ 336868 h 450448"/>
                <a:gd name="connsiteX164" fmla="*/ 13548 w 516691"/>
                <a:gd name="connsiteY164" fmla="*/ 339517 h 450448"/>
                <a:gd name="connsiteX165" fmla="*/ 18848 w 516691"/>
                <a:gd name="connsiteY165" fmla="*/ 334218 h 450448"/>
                <a:gd name="connsiteX166" fmla="*/ 26797 w 516691"/>
                <a:gd name="connsiteY166" fmla="*/ 339517 h 450448"/>
                <a:gd name="connsiteX167" fmla="*/ 26797 w 516691"/>
                <a:gd name="connsiteY167" fmla="*/ 344816 h 450448"/>
                <a:gd name="connsiteX168" fmla="*/ 24147 w 516691"/>
                <a:gd name="connsiteY168" fmla="*/ 344816 h 450448"/>
                <a:gd name="connsiteX169" fmla="*/ 24147 w 516691"/>
                <a:gd name="connsiteY169" fmla="*/ 350116 h 450448"/>
                <a:gd name="connsiteX170" fmla="*/ 26797 w 516691"/>
                <a:gd name="connsiteY170" fmla="*/ 352766 h 450448"/>
                <a:gd name="connsiteX171" fmla="*/ 26797 w 516691"/>
                <a:gd name="connsiteY171" fmla="*/ 360715 h 450448"/>
                <a:gd name="connsiteX172" fmla="*/ 29447 w 516691"/>
                <a:gd name="connsiteY172" fmla="*/ 363364 h 450448"/>
                <a:gd name="connsiteX173" fmla="*/ 32096 w 516691"/>
                <a:gd name="connsiteY173" fmla="*/ 366015 h 450448"/>
                <a:gd name="connsiteX174" fmla="*/ 32096 w 516691"/>
                <a:gd name="connsiteY174" fmla="*/ 368664 h 450448"/>
                <a:gd name="connsiteX175" fmla="*/ 32096 w 516691"/>
                <a:gd name="connsiteY175" fmla="*/ 371314 h 450448"/>
                <a:gd name="connsiteX176" fmla="*/ 26797 w 516691"/>
                <a:gd name="connsiteY176" fmla="*/ 373963 h 450448"/>
                <a:gd name="connsiteX177" fmla="*/ 26797 w 516691"/>
                <a:gd name="connsiteY177" fmla="*/ 379263 h 450448"/>
                <a:gd name="connsiteX178" fmla="*/ 26797 w 516691"/>
                <a:gd name="connsiteY178" fmla="*/ 381913 h 450448"/>
                <a:gd name="connsiteX179" fmla="*/ 24147 w 516691"/>
                <a:gd name="connsiteY179" fmla="*/ 381913 h 450448"/>
                <a:gd name="connsiteX180" fmla="*/ 24147 w 516691"/>
                <a:gd name="connsiteY180" fmla="*/ 387212 h 450448"/>
                <a:gd name="connsiteX181" fmla="*/ 18848 w 516691"/>
                <a:gd name="connsiteY181" fmla="*/ 392511 h 450448"/>
                <a:gd name="connsiteX182" fmla="*/ 18848 w 516691"/>
                <a:gd name="connsiteY182" fmla="*/ 395161 h 45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16691" h="450448">
                  <a:moveTo>
                    <a:pt x="18848" y="395161"/>
                  </a:moveTo>
                  <a:lnTo>
                    <a:pt x="18848" y="400460"/>
                  </a:lnTo>
                  <a:lnTo>
                    <a:pt x="16198" y="403110"/>
                  </a:lnTo>
                  <a:lnTo>
                    <a:pt x="16198" y="405759"/>
                  </a:lnTo>
                  <a:lnTo>
                    <a:pt x="13548" y="405759"/>
                  </a:lnTo>
                  <a:lnTo>
                    <a:pt x="10899" y="411059"/>
                  </a:lnTo>
                  <a:lnTo>
                    <a:pt x="8249" y="413709"/>
                  </a:lnTo>
                  <a:lnTo>
                    <a:pt x="10899" y="421658"/>
                  </a:lnTo>
                  <a:lnTo>
                    <a:pt x="10899" y="432257"/>
                  </a:lnTo>
                  <a:lnTo>
                    <a:pt x="16198" y="434906"/>
                  </a:lnTo>
                  <a:lnTo>
                    <a:pt x="18848" y="437556"/>
                  </a:lnTo>
                  <a:lnTo>
                    <a:pt x="18848" y="440206"/>
                  </a:lnTo>
                  <a:lnTo>
                    <a:pt x="21498" y="448155"/>
                  </a:lnTo>
                  <a:lnTo>
                    <a:pt x="18848" y="450804"/>
                  </a:lnTo>
                  <a:lnTo>
                    <a:pt x="275868" y="220281"/>
                  </a:lnTo>
                  <a:lnTo>
                    <a:pt x="516992" y="356"/>
                  </a:lnTo>
                  <a:lnTo>
                    <a:pt x="249372" y="356"/>
                  </a:lnTo>
                  <a:lnTo>
                    <a:pt x="244072" y="8305"/>
                  </a:lnTo>
                  <a:lnTo>
                    <a:pt x="241423" y="8305"/>
                  </a:lnTo>
                  <a:lnTo>
                    <a:pt x="238773" y="8305"/>
                  </a:lnTo>
                  <a:lnTo>
                    <a:pt x="233473" y="5655"/>
                  </a:lnTo>
                  <a:lnTo>
                    <a:pt x="230824" y="5655"/>
                  </a:lnTo>
                  <a:lnTo>
                    <a:pt x="228174" y="3005"/>
                  </a:lnTo>
                  <a:lnTo>
                    <a:pt x="225524" y="5655"/>
                  </a:lnTo>
                  <a:lnTo>
                    <a:pt x="225524" y="13604"/>
                  </a:lnTo>
                  <a:lnTo>
                    <a:pt x="222875" y="16254"/>
                  </a:lnTo>
                  <a:lnTo>
                    <a:pt x="220225" y="16254"/>
                  </a:lnTo>
                  <a:lnTo>
                    <a:pt x="217575" y="18903"/>
                  </a:lnTo>
                  <a:lnTo>
                    <a:pt x="217575" y="21553"/>
                  </a:lnTo>
                  <a:lnTo>
                    <a:pt x="212276" y="21553"/>
                  </a:lnTo>
                  <a:lnTo>
                    <a:pt x="212276" y="24203"/>
                  </a:lnTo>
                  <a:lnTo>
                    <a:pt x="209626" y="29502"/>
                  </a:lnTo>
                  <a:lnTo>
                    <a:pt x="204327" y="29502"/>
                  </a:lnTo>
                  <a:lnTo>
                    <a:pt x="201677" y="34802"/>
                  </a:lnTo>
                  <a:lnTo>
                    <a:pt x="191079" y="32152"/>
                  </a:lnTo>
                  <a:lnTo>
                    <a:pt x="191079" y="37451"/>
                  </a:lnTo>
                  <a:lnTo>
                    <a:pt x="185779" y="37451"/>
                  </a:lnTo>
                  <a:lnTo>
                    <a:pt x="180480" y="42751"/>
                  </a:lnTo>
                  <a:lnTo>
                    <a:pt x="175180" y="50700"/>
                  </a:lnTo>
                  <a:lnTo>
                    <a:pt x="177830" y="58649"/>
                  </a:lnTo>
                  <a:lnTo>
                    <a:pt x="169881" y="63948"/>
                  </a:lnTo>
                  <a:lnTo>
                    <a:pt x="169881" y="66598"/>
                  </a:lnTo>
                  <a:lnTo>
                    <a:pt x="167231" y="69248"/>
                  </a:lnTo>
                  <a:lnTo>
                    <a:pt x="167231" y="79846"/>
                  </a:lnTo>
                  <a:lnTo>
                    <a:pt x="164582" y="82496"/>
                  </a:lnTo>
                  <a:lnTo>
                    <a:pt x="159282" y="85146"/>
                  </a:lnTo>
                  <a:lnTo>
                    <a:pt x="151333" y="95745"/>
                  </a:lnTo>
                  <a:lnTo>
                    <a:pt x="148683" y="95745"/>
                  </a:lnTo>
                  <a:lnTo>
                    <a:pt x="143383" y="95745"/>
                  </a:lnTo>
                  <a:lnTo>
                    <a:pt x="138084" y="98394"/>
                  </a:lnTo>
                  <a:lnTo>
                    <a:pt x="135435" y="95745"/>
                  </a:lnTo>
                  <a:lnTo>
                    <a:pt x="132785" y="98394"/>
                  </a:lnTo>
                  <a:lnTo>
                    <a:pt x="130135" y="98394"/>
                  </a:lnTo>
                  <a:lnTo>
                    <a:pt x="124836" y="90446"/>
                  </a:lnTo>
                  <a:lnTo>
                    <a:pt x="119537" y="90446"/>
                  </a:lnTo>
                  <a:lnTo>
                    <a:pt x="119537" y="93095"/>
                  </a:lnTo>
                  <a:lnTo>
                    <a:pt x="116887" y="95745"/>
                  </a:lnTo>
                  <a:lnTo>
                    <a:pt x="111587" y="93095"/>
                  </a:lnTo>
                  <a:lnTo>
                    <a:pt x="111587" y="95745"/>
                  </a:lnTo>
                  <a:lnTo>
                    <a:pt x="108938" y="98394"/>
                  </a:lnTo>
                  <a:lnTo>
                    <a:pt x="111587" y="101044"/>
                  </a:lnTo>
                  <a:lnTo>
                    <a:pt x="114237" y="103694"/>
                  </a:lnTo>
                  <a:lnTo>
                    <a:pt x="116887" y="111643"/>
                  </a:lnTo>
                  <a:lnTo>
                    <a:pt x="122186" y="111643"/>
                  </a:lnTo>
                  <a:lnTo>
                    <a:pt x="124836" y="116943"/>
                  </a:lnTo>
                  <a:lnTo>
                    <a:pt x="127485" y="119592"/>
                  </a:lnTo>
                  <a:lnTo>
                    <a:pt x="127485" y="122242"/>
                  </a:lnTo>
                  <a:lnTo>
                    <a:pt x="127485" y="124891"/>
                  </a:lnTo>
                  <a:lnTo>
                    <a:pt x="124836" y="127541"/>
                  </a:lnTo>
                  <a:lnTo>
                    <a:pt x="127485" y="130191"/>
                  </a:lnTo>
                  <a:lnTo>
                    <a:pt x="127485" y="135490"/>
                  </a:lnTo>
                  <a:lnTo>
                    <a:pt x="130135" y="135490"/>
                  </a:lnTo>
                  <a:lnTo>
                    <a:pt x="127485" y="138140"/>
                  </a:lnTo>
                  <a:lnTo>
                    <a:pt x="124836" y="135490"/>
                  </a:lnTo>
                  <a:lnTo>
                    <a:pt x="124836" y="138140"/>
                  </a:lnTo>
                  <a:lnTo>
                    <a:pt x="124836" y="140789"/>
                  </a:lnTo>
                  <a:lnTo>
                    <a:pt x="124836" y="146089"/>
                  </a:lnTo>
                  <a:lnTo>
                    <a:pt x="124836" y="148739"/>
                  </a:lnTo>
                  <a:lnTo>
                    <a:pt x="130135" y="151388"/>
                  </a:lnTo>
                  <a:lnTo>
                    <a:pt x="127485" y="151388"/>
                  </a:lnTo>
                  <a:lnTo>
                    <a:pt x="124836" y="156688"/>
                  </a:lnTo>
                  <a:lnTo>
                    <a:pt x="122186" y="156688"/>
                  </a:lnTo>
                  <a:lnTo>
                    <a:pt x="122186" y="159338"/>
                  </a:lnTo>
                  <a:lnTo>
                    <a:pt x="119537" y="159338"/>
                  </a:lnTo>
                  <a:lnTo>
                    <a:pt x="114237" y="159338"/>
                  </a:lnTo>
                  <a:lnTo>
                    <a:pt x="114237" y="159338"/>
                  </a:lnTo>
                  <a:lnTo>
                    <a:pt x="111587" y="159338"/>
                  </a:lnTo>
                  <a:lnTo>
                    <a:pt x="108938" y="167287"/>
                  </a:lnTo>
                  <a:lnTo>
                    <a:pt x="106288" y="167287"/>
                  </a:lnTo>
                  <a:lnTo>
                    <a:pt x="103639" y="167287"/>
                  </a:lnTo>
                  <a:lnTo>
                    <a:pt x="100988" y="172586"/>
                  </a:lnTo>
                  <a:lnTo>
                    <a:pt x="98339" y="172586"/>
                  </a:lnTo>
                  <a:lnTo>
                    <a:pt x="95689" y="177886"/>
                  </a:lnTo>
                  <a:lnTo>
                    <a:pt x="95689" y="180535"/>
                  </a:lnTo>
                  <a:lnTo>
                    <a:pt x="93040" y="180535"/>
                  </a:lnTo>
                  <a:lnTo>
                    <a:pt x="95689" y="185834"/>
                  </a:lnTo>
                  <a:lnTo>
                    <a:pt x="95689" y="188484"/>
                  </a:lnTo>
                  <a:lnTo>
                    <a:pt x="98339" y="201732"/>
                  </a:lnTo>
                  <a:lnTo>
                    <a:pt x="98339" y="204383"/>
                  </a:lnTo>
                  <a:lnTo>
                    <a:pt x="95689" y="204383"/>
                  </a:lnTo>
                  <a:lnTo>
                    <a:pt x="98339" y="207032"/>
                  </a:lnTo>
                  <a:lnTo>
                    <a:pt x="95689" y="209682"/>
                  </a:lnTo>
                  <a:lnTo>
                    <a:pt x="93040" y="214981"/>
                  </a:lnTo>
                  <a:lnTo>
                    <a:pt x="93040" y="214981"/>
                  </a:lnTo>
                  <a:lnTo>
                    <a:pt x="90390" y="214981"/>
                  </a:lnTo>
                  <a:lnTo>
                    <a:pt x="87740" y="222931"/>
                  </a:lnTo>
                  <a:lnTo>
                    <a:pt x="85090" y="220281"/>
                  </a:lnTo>
                  <a:lnTo>
                    <a:pt x="82440" y="225580"/>
                  </a:lnTo>
                  <a:lnTo>
                    <a:pt x="79791" y="222931"/>
                  </a:lnTo>
                  <a:lnTo>
                    <a:pt x="71842" y="230879"/>
                  </a:lnTo>
                  <a:lnTo>
                    <a:pt x="66542" y="230879"/>
                  </a:lnTo>
                  <a:lnTo>
                    <a:pt x="63893" y="233530"/>
                  </a:lnTo>
                  <a:lnTo>
                    <a:pt x="61243" y="228230"/>
                  </a:lnTo>
                  <a:lnTo>
                    <a:pt x="61243" y="225580"/>
                  </a:lnTo>
                  <a:lnTo>
                    <a:pt x="58594" y="225580"/>
                  </a:lnTo>
                  <a:lnTo>
                    <a:pt x="58594" y="228230"/>
                  </a:lnTo>
                  <a:lnTo>
                    <a:pt x="55943" y="225580"/>
                  </a:lnTo>
                  <a:lnTo>
                    <a:pt x="53294" y="228230"/>
                  </a:lnTo>
                  <a:lnTo>
                    <a:pt x="53294" y="228230"/>
                  </a:lnTo>
                  <a:lnTo>
                    <a:pt x="55943" y="230879"/>
                  </a:lnTo>
                  <a:lnTo>
                    <a:pt x="53294" y="230879"/>
                  </a:lnTo>
                  <a:lnTo>
                    <a:pt x="50644" y="233530"/>
                  </a:lnTo>
                  <a:lnTo>
                    <a:pt x="53294" y="238829"/>
                  </a:lnTo>
                  <a:lnTo>
                    <a:pt x="47995" y="238829"/>
                  </a:lnTo>
                  <a:lnTo>
                    <a:pt x="47995" y="244128"/>
                  </a:lnTo>
                  <a:lnTo>
                    <a:pt x="45345" y="246778"/>
                  </a:lnTo>
                  <a:lnTo>
                    <a:pt x="45345" y="246778"/>
                  </a:lnTo>
                  <a:lnTo>
                    <a:pt x="42695" y="249428"/>
                  </a:lnTo>
                  <a:lnTo>
                    <a:pt x="42695" y="246778"/>
                  </a:lnTo>
                  <a:lnTo>
                    <a:pt x="42695" y="241478"/>
                  </a:lnTo>
                  <a:lnTo>
                    <a:pt x="34746" y="244128"/>
                  </a:lnTo>
                  <a:lnTo>
                    <a:pt x="29447" y="244128"/>
                  </a:lnTo>
                  <a:lnTo>
                    <a:pt x="29447" y="246778"/>
                  </a:lnTo>
                  <a:lnTo>
                    <a:pt x="24147" y="246778"/>
                  </a:lnTo>
                  <a:lnTo>
                    <a:pt x="24147" y="249428"/>
                  </a:lnTo>
                  <a:lnTo>
                    <a:pt x="21498" y="249428"/>
                  </a:lnTo>
                  <a:lnTo>
                    <a:pt x="21498" y="254727"/>
                  </a:lnTo>
                  <a:lnTo>
                    <a:pt x="21498" y="254727"/>
                  </a:lnTo>
                  <a:lnTo>
                    <a:pt x="18848" y="257376"/>
                  </a:lnTo>
                  <a:lnTo>
                    <a:pt x="18848" y="260026"/>
                  </a:lnTo>
                  <a:lnTo>
                    <a:pt x="16198" y="257376"/>
                  </a:lnTo>
                  <a:lnTo>
                    <a:pt x="13548" y="260026"/>
                  </a:lnTo>
                  <a:lnTo>
                    <a:pt x="10899" y="260026"/>
                  </a:lnTo>
                  <a:lnTo>
                    <a:pt x="5599" y="262676"/>
                  </a:lnTo>
                  <a:lnTo>
                    <a:pt x="8249" y="265326"/>
                  </a:lnTo>
                  <a:lnTo>
                    <a:pt x="8249" y="273274"/>
                  </a:lnTo>
                  <a:lnTo>
                    <a:pt x="13548" y="275924"/>
                  </a:lnTo>
                  <a:lnTo>
                    <a:pt x="8249" y="283873"/>
                  </a:lnTo>
                  <a:lnTo>
                    <a:pt x="10899" y="286523"/>
                  </a:lnTo>
                  <a:lnTo>
                    <a:pt x="8249" y="289172"/>
                  </a:lnTo>
                  <a:lnTo>
                    <a:pt x="5599" y="291823"/>
                  </a:lnTo>
                  <a:lnTo>
                    <a:pt x="2950" y="291823"/>
                  </a:lnTo>
                  <a:lnTo>
                    <a:pt x="300" y="294473"/>
                  </a:lnTo>
                  <a:lnTo>
                    <a:pt x="2950" y="297122"/>
                  </a:lnTo>
                  <a:lnTo>
                    <a:pt x="2950" y="307721"/>
                  </a:lnTo>
                  <a:lnTo>
                    <a:pt x="5599" y="310371"/>
                  </a:lnTo>
                  <a:lnTo>
                    <a:pt x="8249" y="318319"/>
                  </a:lnTo>
                  <a:lnTo>
                    <a:pt x="5599" y="320970"/>
                  </a:lnTo>
                  <a:lnTo>
                    <a:pt x="10899" y="323619"/>
                  </a:lnTo>
                  <a:lnTo>
                    <a:pt x="13548" y="323619"/>
                  </a:lnTo>
                  <a:lnTo>
                    <a:pt x="10899" y="328918"/>
                  </a:lnTo>
                  <a:lnTo>
                    <a:pt x="8249" y="334218"/>
                  </a:lnTo>
                  <a:lnTo>
                    <a:pt x="10899" y="336868"/>
                  </a:lnTo>
                  <a:lnTo>
                    <a:pt x="13548" y="336868"/>
                  </a:lnTo>
                  <a:lnTo>
                    <a:pt x="13548" y="339517"/>
                  </a:lnTo>
                  <a:lnTo>
                    <a:pt x="18848" y="334218"/>
                  </a:lnTo>
                  <a:lnTo>
                    <a:pt x="26797" y="339517"/>
                  </a:lnTo>
                  <a:lnTo>
                    <a:pt x="26797" y="344816"/>
                  </a:lnTo>
                  <a:lnTo>
                    <a:pt x="24147" y="344816"/>
                  </a:lnTo>
                  <a:lnTo>
                    <a:pt x="24147" y="350116"/>
                  </a:lnTo>
                  <a:lnTo>
                    <a:pt x="26797" y="352766"/>
                  </a:lnTo>
                  <a:lnTo>
                    <a:pt x="26797" y="360715"/>
                  </a:lnTo>
                  <a:lnTo>
                    <a:pt x="29447" y="363364"/>
                  </a:lnTo>
                  <a:lnTo>
                    <a:pt x="32096" y="366015"/>
                  </a:lnTo>
                  <a:lnTo>
                    <a:pt x="32096" y="368664"/>
                  </a:lnTo>
                  <a:lnTo>
                    <a:pt x="32096" y="371314"/>
                  </a:lnTo>
                  <a:lnTo>
                    <a:pt x="26797" y="373963"/>
                  </a:lnTo>
                  <a:lnTo>
                    <a:pt x="26797" y="379263"/>
                  </a:lnTo>
                  <a:lnTo>
                    <a:pt x="26797" y="381913"/>
                  </a:lnTo>
                  <a:lnTo>
                    <a:pt x="24147" y="381913"/>
                  </a:lnTo>
                  <a:lnTo>
                    <a:pt x="24147" y="387212"/>
                  </a:lnTo>
                  <a:lnTo>
                    <a:pt x="18848" y="392511"/>
                  </a:lnTo>
                  <a:lnTo>
                    <a:pt x="18848" y="39516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5" name="Freeform: Shape 64">
              <a:extLst>
                <a:ext uri="{FF2B5EF4-FFF2-40B4-BE49-F238E27FC236}">
                  <a16:creationId xmlns:a16="http://schemas.microsoft.com/office/drawing/2014/main" id="{6A987735-2637-AD93-2899-F33112606B3C}"/>
                </a:ext>
              </a:extLst>
            </p:cNvPr>
            <p:cNvSpPr/>
            <p:nvPr/>
          </p:nvSpPr>
          <p:spPr>
            <a:xfrm flipV="1">
              <a:off x="5463012" y="3611345"/>
              <a:ext cx="500793" cy="400105"/>
            </a:xfrm>
            <a:custGeom>
              <a:avLst/>
              <a:gdLst>
                <a:gd name="connsiteX0" fmla="*/ 418952 w 500793"/>
                <a:gd name="connsiteY0" fmla="*/ 82646 h 400105"/>
                <a:gd name="connsiteX1" fmla="*/ 424252 w 500793"/>
                <a:gd name="connsiteY1" fmla="*/ 79996 h 400105"/>
                <a:gd name="connsiteX2" fmla="*/ 426902 w 500793"/>
                <a:gd name="connsiteY2" fmla="*/ 77347 h 400105"/>
                <a:gd name="connsiteX3" fmla="*/ 424252 w 500793"/>
                <a:gd name="connsiteY3" fmla="*/ 77347 h 400105"/>
                <a:gd name="connsiteX4" fmla="*/ 429551 w 500793"/>
                <a:gd name="connsiteY4" fmla="*/ 72046 h 400105"/>
                <a:gd name="connsiteX5" fmla="*/ 434851 w 500793"/>
                <a:gd name="connsiteY5" fmla="*/ 72046 h 400105"/>
                <a:gd name="connsiteX6" fmla="*/ 437501 w 500793"/>
                <a:gd name="connsiteY6" fmla="*/ 64098 h 400105"/>
                <a:gd name="connsiteX7" fmla="*/ 445449 w 500793"/>
                <a:gd name="connsiteY7" fmla="*/ 66747 h 400105"/>
                <a:gd name="connsiteX8" fmla="*/ 450749 w 500793"/>
                <a:gd name="connsiteY8" fmla="*/ 64098 h 400105"/>
                <a:gd name="connsiteX9" fmla="*/ 458698 w 500793"/>
                <a:gd name="connsiteY9" fmla="*/ 61448 h 400105"/>
                <a:gd name="connsiteX10" fmla="*/ 458698 w 500793"/>
                <a:gd name="connsiteY10" fmla="*/ 61448 h 400105"/>
                <a:gd name="connsiteX11" fmla="*/ 461347 w 500793"/>
                <a:gd name="connsiteY11" fmla="*/ 56148 h 400105"/>
                <a:gd name="connsiteX12" fmla="*/ 466647 w 500793"/>
                <a:gd name="connsiteY12" fmla="*/ 53499 h 400105"/>
                <a:gd name="connsiteX13" fmla="*/ 466647 w 500793"/>
                <a:gd name="connsiteY13" fmla="*/ 48200 h 400105"/>
                <a:gd name="connsiteX14" fmla="*/ 469297 w 500793"/>
                <a:gd name="connsiteY14" fmla="*/ 42900 h 400105"/>
                <a:gd name="connsiteX15" fmla="*/ 482546 w 500793"/>
                <a:gd name="connsiteY15" fmla="*/ 42900 h 400105"/>
                <a:gd name="connsiteX16" fmla="*/ 487845 w 500793"/>
                <a:gd name="connsiteY16" fmla="*/ 37601 h 400105"/>
                <a:gd name="connsiteX17" fmla="*/ 493144 w 500793"/>
                <a:gd name="connsiteY17" fmla="*/ 32302 h 400105"/>
                <a:gd name="connsiteX18" fmla="*/ 493144 w 500793"/>
                <a:gd name="connsiteY18" fmla="*/ 27002 h 400105"/>
                <a:gd name="connsiteX19" fmla="*/ 487845 w 500793"/>
                <a:gd name="connsiteY19" fmla="*/ 24352 h 400105"/>
                <a:gd name="connsiteX20" fmla="*/ 487845 w 500793"/>
                <a:gd name="connsiteY20" fmla="*/ 21703 h 400105"/>
                <a:gd name="connsiteX21" fmla="*/ 490494 w 500793"/>
                <a:gd name="connsiteY21" fmla="*/ 19053 h 400105"/>
                <a:gd name="connsiteX22" fmla="*/ 493144 w 500793"/>
                <a:gd name="connsiteY22" fmla="*/ 13753 h 400105"/>
                <a:gd name="connsiteX23" fmla="*/ 493144 w 500793"/>
                <a:gd name="connsiteY23" fmla="*/ 13753 h 400105"/>
                <a:gd name="connsiteX24" fmla="*/ 498444 w 500793"/>
                <a:gd name="connsiteY24" fmla="*/ 11104 h 400105"/>
                <a:gd name="connsiteX25" fmla="*/ 501093 w 500793"/>
                <a:gd name="connsiteY25" fmla="*/ 504 h 400105"/>
                <a:gd name="connsiteX26" fmla="*/ 180479 w 500793"/>
                <a:gd name="connsiteY26" fmla="*/ 3155 h 400105"/>
                <a:gd name="connsiteX27" fmla="*/ 175180 w 500793"/>
                <a:gd name="connsiteY27" fmla="*/ 8454 h 400105"/>
                <a:gd name="connsiteX28" fmla="*/ 172531 w 500793"/>
                <a:gd name="connsiteY28" fmla="*/ 8454 h 400105"/>
                <a:gd name="connsiteX29" fmla="*/ 167231 w 500793"/>
                <a:gd name="connsiteY29" fmla="*/ 13753 h 400105"/>
                <a:gd name="connsiteX30" fmla="*/ 161932 w 500793"/>
                <a:gd name="connsiteY30" fmla="*/ 24352 h 400105"/>
                <a:gd name="connsiteX31" fmla="*/ 153982 w 500793"/>
                <a:gd name="connsiteY31" fmla="*/ 29651 h 400105"/>
                <a:gd name="connsiteX32" fmla="*/ 146034 w 500793"/>
                <a:gd name="connsiteY32" fmla="*/ 34951 h 400105"/>
                <a:gd name="connsiteX33" fmla="*/ 146034 w 500793"/>
                <a:gd name="connsiteY33" fmla="*/ 37601 h 400105"/>
                <a:gd name="connsiteX34" fmla="*/ 146034 w 500793"/>
                <a:gd name="connsiteY34" fmla="*/ 40250 h 400105"/>
                <a:gd name="connsiteX35" fmla="*/ 146034 w 500793"/>
                <a:gd name="connsiteY35" fmla="*/ 40250 h 400105"/>
                <a:gd name="connsiteX36" fmla="*/ 143384 w 500793"/>
                <a:gd name="connsiteY36" fmla="*/ 48200 h 400105"/>
                <a:gd name="connsiteX37" fmla="*/ 146034 w 500793"/>
                <a:gd name="connsiteY37" fmla="*/ 48200 h 400105"/>
                <a:gd name="connsiteX38" fmla="*/ 146034 w 500793"/>
                <a:gd name="connsiteY38" fmla="*/ 48200 h 400105"/>
                <a:gd name="connsiteX39" fmla="*/ 143384 w 500793"/>
                <a:gd name="connsiteY39" fmla="*/ 50849 h 400105"/>
                <a:gd name="connsiteX40" fmla="*/ 140734 w 500793"/>
                <a:gd name="connsiteY40" fmla="*/ 64098 h 400105"/>
                <a:gd name="connsiteX41" fmla="*/ 135434 w 500793"/>
                <a:gd name="connsiteY41" fmla="*/ 74696 h 400105"/>
                <a:gd name="connsiteX42" fmla="*/ 132785 w 500793"/>
                <a:gd name="connsiteY42" fmla="*/ 77347 h 400105"/>
                <a:gd name="connsiteX43" fmla="*/ 127486 w 500793"/>
                <a:gd name="connsiteY43" fmla="*/ 79996 h 400105"/>
                <a:gd name="connsiteX44" fmla="*/ 116887 w 500793"/>
                <a:gd name="connsiteY44" fmla="*/ 82646 h 400105"/>
                <a:gd name="connsiteX45" fmla="*/ 114237 w 500793"/>
                <a:gd name="connsiteY45" fmla="*/ 82646 h 400105"/>
                <a:gd name="connsiteX46" fmla="*/ 111587 w 500793"/>
                <a:gd name="connsiteY46" fmla="*/ 90595 h 400105"/>
                <a:gd name="connsiteX47" fmla="*/ 108937 w 500793"/>
                <a:gd name="connsiteY47" fmla="*/ 93245 h 400105"/>
                <a:gd name="connsiteX48" fmla="*/ 108937 w 500793"/>
                <a:gd name="connsiteY48" fmla="*/ 98544 h 400105"/>
                <a:gd name="connsiteX49" fmla="*/ 106288 w 500793"/>
                <a:gd name="connsiteY49" fmla="*/ 101193 h 400105"/>
                <a:gd name="connsiteX50" fmla="*/ 100989 w 500793"/>
                <a:gd name="connsiteY50" fmla="*/ 106493 h 400105"/>
                <a:gd name="connsiteX51" fmla="*/ 98339 w 500793"/>
                <a:gd name="connsiteY51" fmla="*/ 117091 h 400105"/>
                <a:gd name="connsiteX52" fmla="*/ 95689 w 500793"/>
                <a:gd name="connsiteY52" fmla="*/ 119741 h 400105"/>
                <a:gd name="connsiteX53" fmla="*/ 85091 w 500793"/>
                <a:gd name="connsiteY53" fmla="*/ 132990 h 400105"/>
                <a:gd name="connsiteX54" fmla="*/ 79791 w 500793"/>
                <a:gd name="connsiteY54" fmla="*/ 135640 h 400105"/>
                <a:gd name="connsiteX55" fmla="*/ 74491 w 500793"/>
                <a:gd name="connsiteY55" fmla="*/ 143589 h 400105"/>
                <a:gd name="connsiteX56" fmla="*/ 63892 w 500793"/>
                <a:gd name="connsiteY56" fmla="*/ 148888 h 400105"/>
                <a:gd name="connsiteX57" fmla="*/ 55944 w 500793"/>
                <a:gd name="connsiteY57" fmla="*/ 154188 h 400105"/>
                <a:gd name="connsiteX58" fmla="*/ 50644 w 500793"/>
                <a:gd name="connsiteY58" fmla="*/ 156837 h 400105"/>
                <a:gd name="connsiteX59" fmla="*/ 47994 w 500793"/>
                <a:gd name="connsiteY59" fmla="*/ 156837 h 400105"/>
                <a:gd name="connsiteX60" fmla="*/ 45345 w 500793"/>
                <a:gd name="connsiteY60" fmla="*/ 159487 h 400105"/>
                <a:gd name="connsiteX61" fmla="*/ 42695 w 500793"/>
                <a:gd name="connsiteY61" fmla="*/ 159487 h 400105"/>
                <a:gd name="connsiteX62" fmla="*/ 42695 w 500793"/>
                <a:gd name="connsiteY62" fmla="*/ 162136 h 400105"/>
                <a:gd name="connsiteX63" fmla="*/ 40046 w 500793"/>
                <a:gd name="connsiteY63" fmla="*/ 162136 h 400105"/>
                <a:gd name="connsiteX64" fmla="*/ 40046 w 500793"/>
                <a:gd name="connsiteY64" fmla="*/ 164787 h 400105"/>
                <a:gd name="connsiteX65" fmla="*/ 37395 w 500793"/>
                <a:gd name="connsiteY65" fmla="*/ 172735 h 400105"/>
                <a:gd name="connsiteX66" fmla="*/ 32096 w 500793"/>
                <a:gd name="connsiteY66" fmla="*/ 172735 h 400105"/>
                <a:gd name="connsiteX67" fmla="*/ 26797 w 500793"/>
                <a:gd name="connsiteY67" fmla="*/ 180685 h 400105"/>
                <a:gd name="connsiteX68" fmla="*/ 24147 w 500793"/>
                <a:gd name="connsiteY68" fmla="*/ 183334 h 400105"/>
                <a:gd name="connsiteX69" fmla="*/ 21497 w 500793"/>
                <a:gd name="connsiteY69" fmla="*/ 180685 h 400105"/>
                <a:gd name="connsiteX70" fmla="*/ 21497 w 500793"/>
                <a:gd name="connsiteY70" fmla="*/ 183334 h 400105"/>
                <a:gd name="connsiteX71" fmla="*/ 24147 w 500793"/>
                <a:gd name="connsiteY71" fmla="*/ 185984 h 400105"/>
                <a:gd name="connsiteX72" fmla="*/ 24147 w 500793"/>
                <a:gd name="connsiteY72" fmla="*/ 193933 h 400105"/>
                <a:gd name="connsiteX73" fmla="*/ 21497 w 500793"/>
                <a:gd name="connsiteY73" fmla="*/ 199232 h 400105"/>
                <a:gd name="connsiteX74" fmla="*/ 21497 w 500793"/>
                <a:gd name="connsiteY74" fmla="*/ 201882 h 400105"/>
                <a:gd name="connsiteX75" fmla="*/ 21497 w 500793"/>
                <a:gd name="connsiteY75" fmla="*/ 204531 h 400105"/>
                <a:gd name="connsiteX76" fmla="*/ 21497 w 500793"/>
                <a:gd name="connsiteY76" fmla="*/ 207181 h 400105"/>
                <a:gd name="connsiteX77" fmla="*/ 21497 w 500793"/>
                <a:gd name="connsiteY77" fmla="*/ 209832 h 400105"/>
                <a:gd name="connsiteX78" fmla="*/ 21497 w 500793"/>
                <a:gd name="connsiteY78" fmla="*/ 212481 h 400105"/>
                <a:gd name="connsiteX79" fmla="*/ 21497 w 500793"/>
                <a:gd name="connsiteY79" fmla="*/ 212481 h 400105"/>
                <a:gd name="connsiteX80" fmla="*/ 18848 w 500793"/>
                <a:gd name="connsiteY80" fmla="*/ 217780 h 400105"/>
                <a:gd name="connsiteX81" fmla="*/ 18848 w 500793"/>
                <a:gd name="connsiteY81" fmla="*/ 217780 h 400105"/>
                <a:gd name="connsiteX82" fmla="*/ 18848 w 500793"/>
                <a:gd name="connsiteY82" fmla="*/ 220430 h 400105"/>
                <a:gd name="connsiteX83" fmla="*/ 18848 w 500793"/>
                <a:gd name="connsiteY83" fmla="*/ 225730 h 400105"/>
                <a:gd name="connsiteX84" fmla="*/ 13549 w 500793"/>
                <a:gd name="connsiteY84" fmla="*/ 231029 h 400105"/>
                <a:gd name="connsiteX85" fmla="*/ 16198 w 500793"/>
                <a:gd name="connsiteY85" fmla="*/ 236328 h 400105"/>
                <a:gd name="connsiteX86" fmla="*/ 10899 w 500793"/>
                <a:gd name="connsiteY86" fmla="*/ 241628 h 400105"/>
                <a:gd name="connsiteX87" fmla="*/ 10899 w 500793"/>
                <a:gd name="connsiteY87" fmla="*/ 246927 h 400105"/>
                <a:gd name="connsiteX88" fmla="*/ 8249 w 500793"/>
                <a:gd name="connsiteY88" fmla="*/ 246927 h 400105"/>
                <a:gd name="connsiteX89" fmla="*/ 10899 w 500793"/>
                <a:gd name="connsiteY89" fmla="*/ 249576 h 400105"/>
                <a:gd name="connsiteX90" fmla="*/ 10899 w 500793"/>
                <a:gd name="connsiteY90" fmla="*/ 252227 h 400105"/>
                <a:gd name="connsiteX91" fmla="*/ 5599 w 500793"/>
                <a:gd name="connsiteY91" fmla="*/ 257526 h 400105"/>
                <a:gd name="connsiteX92" fmla="*/ 8249 w 500793"/>
                <a:gd name="connsiteY92" fmla="*/ 257526 h 400105"/>
                <a:gd name="connsiteX93" fmla="*/ 8249 w 500793"/>
                <a:gd name="connsiteY93" fmla="*/ 260175 h 400105"/>
                <a:gd name="connsiteX94" fmla="*/ 10899 w 500793"/>
                <a:gd name="connsiteY94" fmla="*/ 257526 h 400105"/>
                <a:gd name="connsiteX95" fmla="*/ 10899 w 500793"/>
                <a:gd name="connsiteY95" fmla="*/ 260175 h 400105"/>
                <a:gd name="connsiteX96" fmla="*/ 16198 w 500793"/>
                <a:gd name="connsiteY96" fmla="*/ 260175 h 400105"/>
                <a:gd name="connsiteX97" fmla="*/ 13549 w 500793"/>
                <a:gd name="connsiteY97" fmla="*/ 265475 h 400105"/>
                <a:gd name="connsiteX98" fmla="*/ 13549 w 500793"/>
                <a:gd name="connsiteY98" fmla="*/ 268125 h 400105"/>
                <a:gd name="connsiteX99" fmla="*/ 13549 w 500793"/>
                <a:gd name="connsiteY99" fmla="*/ 270774 h 400105"/>
                <a:gd name="connsiteX100" fmla="*/ 10899 w 500793"/>
                <a:gd name="connsiteY100" fmla="*/ 273424 h 400105"/>
                <a:gd name="connsiteX101" fmla="*/ 8249 w 500793"/>
                <a:gd name="connsiteY101" fmla="*/ 273424 h 400105"/>
                <a:gd name="connsiteX102" fmla="*/ 8249 w 500793"/>
                <a:gd name="connsiteY102" fmla="*/ 273424 h 400105"/>
                <a:gd name="connsiteX103" fmla="*/ 2949 w 500793"/>
                <a:gd name="connsiteY103" fmla="*/ 276074 h 400105"/>
                <a:gd name="connsiteX104" fmla="*/ 300 w 500793"/>
                <a:gd name="connsiteY104" fmla="*/ 278723 h 400105"/>
                <a:gd name="connsiteX105" fmla="*/ 2949 w 500793"/>
                <a:gd name="connsiteY105" fmla="*/ 281373 h 400105"/>
                <a:gd name="connsiteX106" fmla="*/ 5599 w 500793"/>
                <a:gd name="connsiteY106" fmla="*/ 289322 h 400105"/>
                <a:gd name="connsiteX107" fmla="*/ 8249 w 500793"/>
                <a:gd name="connsiteY107" fmla="*/ 289322 h 400105"/>
                <a:gd name="connsiteX108" fmla="*/ 10899 w 500793"/>
                <a:gd name="connsiteY108" fmla="*/ 291972 h 400105"/>
                <a:gd name="connsiteX109" fmla="*/ 13549 w 500793"/>
                <a:gd name="connsiteY109" fmla="*/ 299921 h 400105"/>
                <a:gd name="connsiteX110" fmla="*/ 16198 w 500793"/>
                <a:gd name="connsiteY110" fmla="*/ 299921 h 400105"/>
                <a:gd name="connsiteX111" fmla="*/ 18848 w 500793"/>
                <a:gd name="connsiteY111" fmla="*/ 294621 h 400105"/>
                <a:gd name="connsiteX112" fmla="*/ 21497 w 500793"/>
                <a:gd name="connsiteY112" fmla="*/ 294621 h 400105"/>
                <a:gd name="connsiteX113" fmla="*/ 24147 w 500793"/>
                <a:gd name="connsiteY113" fmla="*/ 286673 h 400105"/>
                <a:gd name="connsiteX114" fmla="*/ 26797 w 500793"/>
                <a:gd name="connsiteY114" fmla="*/ 286673 h 400105"/>
                <a:gd name="connsiteX115" fmla="*/ 34746 w 500793"/>
                <a:gd name="connsiteY115" fmla="*/ 289322 h 400105"/>
                <a:gd name="connsiteX116" fmla="*/ 42695 w 500793"/>
                <a:gd name="connsiteY116" fmla="*/ 302571 h 400105"/>
                <a:gd name="connsiteX117" fmla="*/ 47994 w 500793"/>
                <a:gd name="connsiteY117" fmla="*/ 318469 h 400105"/>
                <a:gd name="connsiteX118" fmla="*/ 50644 w 500793"/>
                <a:gd name="connsiteY118" fmla="*/ 339667 h 400105"/>
                <a:gd name="connsiteX119" fmla="*/ 53294 w 500793"/>
                <a:gd name="connsiteY119" fmla="*/ 358215 h 400105"/>
                <a:gd name="connsiteX120" fmla="*/ 47994 w 500793"/>
                <a:gd name="connsiteY120" fmla="*/ 374113 h 400105"/>
                <a:gd name="connsiteX121" fmla="*/ 50644 w 500793"/>
                <a:gd name="connsiteY121" fmla="*/ 376762 h 400105"/>
                <a:gd name="connsiteX122" fmla="*/ 50644 w 500793"/>
                <a:gd name="connsiteY122" fmla="*/ 382061 h 400105"/>
                <a:gd name="connsiteX123" fmla="*/ 53294 w 500793"/>
                <a:gd name="connsiteY123" fmla="*/ 384712 h 400105"/>
                <a:gd name="connsiteX124" fmla="*/ 55944 w 500793"/>
                <a:gd name="connsiteY124" fmla="*/ 387361 h 400105"/>
                <a:gd name="connsiteX125" fmla="*/ 58593 w 500793"/>
                <a:gd name="connsiteY125" fmla="*/ 387361 h 400105"/>
                <a:gd name="connsiteX126" fmla="*/ 58593 w 500793"/>
                <a:gd name="connsiteY126" fmla="*/ 387361 h 400105"/>
                <a:gd name="connsiteX127" fmla="*/ 66542 w 500793"/>
                <a:gd name="connsiteY127" fmla="*/ 395310 h 400105"/>
                <a:gd name="connsiteX128" fmla="*/ 69192 w 500793"/>
                <a:gd name="connsiteY128" fmla="*/ 395310 h 400105"/>
                <a:gd name="connsiteX129" fmla="*/ 71842 w 500793"/>
                <a:gd name="connsiteY129" fmla="*/ 397960 h 400105"/>
                <a:gd name="connsiteX130" fmla="*/ 74491 w 500793"/>
                <a:gd name="connsiteY130" fmla="*/ 395310 h 400105"/>
                <a:gd name="connsiteX131" fmla="*/ 77141 w 500793"/>
                <a:gd name="connsiteY131" fmla="*/ 397960 h 400105"/>
                <a:gd name="connsiteX132" fmla="*/ 79791 w 500793"/>
                <a:gd name="connsiteY132" fmla="*/ 400610 h 400105"/>
                <a:gd name="connsiteX133" fmla="*/ 79791 w 500793"/>
                <a:gd name="connsiteY133" fmla="*/ 397960 h 400105"/>
                <a:gd name="connsiteX134" fmla="*/ 77141 w 500793"/>
                <a:gd name="connsiteY134" fmla="*/ 395310 h 400105"/>
                <a:gd name="connsiteX135" fmla="*/ 79791 w 500793"/>
                <a:gd name="connsiteY135" fmla="*/ 395310 h 400105"/>
                <a:gd name="connsiteX136" fmla="*/ 85091 w 500793"/>
                <a:gd name="connsiteY136" fmla="*/ 392660 h 400105"/>
                <a:gd name="connsiteX137" fmla="*/ 87740 w 500793"/>
                <a:gd name="connsiteY137" fmla="*/ 397960 h 400105"/>
                <a:gd name="connsiteX138" fmla="*/ 93039 w 500793"/>
                <a:gd name="connsiteY138" fmla="*/ 397960 h 400105"/>
                <a:gd name="connsiteX139" fmla="*/ 93039 w 500793"/>
                <a:gd name="connsiteY139" fmla="*/ 392660 h 400105"/>
                <a:gd name="connsiteX140" fmla="*/ 95689 w 500793"/>
                <a:gd name="connsiteY140" fmla="*/ 392660 h 400105"/>
                <a:gd name="connsiteX141" fmla="*/ 95689 w 500793"/>
                <a:gd name="connsiteY141" fmla="*/ 382061 h 400105"/>
                <a:gd name="connsiteX142" fmla="*/ 100989 w 500793"/>
                <a:gd name="connsiteY142" fmla="*/ 374113 h 400105"/>
                <a:gd name="connsiteX143" fmla="*/ 108937 w 500793"/>
                <a:gd name="connsiteY143" fmla="*/ 371463 h 400105"/>
                <a:gd name="connsiteX144" fmla="*/ 135434 w 500793"/>
                <a:gd name="connsiteY144" fmla="*/ 342316 h 400105"/>
                <a:gd name="connsiteX145" fmla="*/ 135434 w 500793"/>
                <a:gd name="connsiteY145" fmla="*/ 342316 h 400105"/>
                <a:gd name="connsiteX146" fmla="*/ 140734 w 500793"/>
                <a:gd name="connsiteY146" fmla="*/ 344966 h 400105"/>
                <a:gd name="connsiteX147" fmla="*/ 143384 w 500793"/>
                <a:gd name="connsiteY147" fmla="*/ 337016 h 400105"/>
                <a:gd name="connsiteX148" fmla="*/ 148683 w 500793"/>
                <a:gd name="connsiteY148" fmla="*/ 337016 h 400105"/>
                <a:gd name="connsiteX149" fmla="*/ 148683 w 500793"/>
                <a:gd name="connsiteY149" fmla="*/ 334367 h 400105"/>
                <a:gd name="connsiteX150" fmla="*/ 148683 w 500793"/>
                <a:gd name="connsiteY150" fmla="*/ 331717 h 400105"/>
                <a:gd name="connsiteX151" fmla="*/ 148683 w 500793"/>
                <a:gd name="connsiteY151" fmla="*/ 329068 h 400105"/>
                <a:gd name="connsiteX152" fmla="*/ 140734 w 500793"/>
                <a:gd name="connsiteY152" fmla="*/ 326418 h 400105"/>
                <a:gd name="connsiteX153" fmla="*/ 146034 w 500793"/>
                <a:gd name="connsiteY153" fmla="*/ 315819 h 400105"/>
                <a:gd name="connsiteX154" fmla="*/ 146034 w 500793"/>
                <a:gd name="connsiteY154" fmla="*/ 315819 h 400105"/>
                <a:gd name="connsiteX155" fmla="*/ 151333 w 500793"/>
                <a:gd name="connsiteY155" fmla="*/ 313170 h 400105"/>
                <a:gd name="connsiteX156" fmla="*/ 156633 w 500793"/>
                <a:gd name="connsiteY156" fmla="*/ 313170 h 400105"/>
                <a:gd name="connsiteX157" fmla="*/ 159282 w 500793"/>
                <a:gd name="connsiteY157" fmla="*/ 313170 h 400105"/>
                <a:gd name="connsiteX158" fmla="*/ 161932 w 500793"/>
                <a:gd name="connsiteY158" fmla="*/ 305220 h 400105"/>
                <a:gd name="connsiteX159" fmla="*/ 169881 w 500793"/>
                <a:gd name="connsiteY159" fmla="*/ 305220 h 400105"/>
                <a:gd name="connsiteX160" fmla="*/ 175180 w 500793"/>
                <a:gd name="connsiteY160" fmla="*/ 305220 h 400105"/>
                <a:gd name="connsiteX161" fmla="*/ 177830 w 500793"/>
                <a:gd name="connsiteY161" fmla="*/ 302571 h 400105"/>
                <a:gd name="connsiteX162" fmla="*/ 177830 w 500793"/>
                <a:gd name="connsiteY162" fmla="*/ 302571 h 400105"/>
                <a:gd name="connsiteX163" fmla="*/ 180479 w 500793"/>
                <a:gd name="connsiteY163" fmla="*/ 299921 h 400105"/>
                <a:gd name="connsiteX164" fmla="*/ 180479 w 500793"/>
                <a:gd name="connsiteY164" fmla="*/ 297272 h 400105"/>
                <a:gd name="connsiteX165" fmla="*/ 188429 w 500793"/>
                <a:gd name="connsiteY165" fmla="*/ 289322 h 400105"/>
                <a:gd name="connsiteX166" fmla="*/ 185779 w 500793"/>
                <a:gd name="connsiteY166" fmla="*/ 281373 h 400105"/>
                <a:gd name="connsiteX167" fmla="*/ 185779 w 500793"/>
                <a:gd name="connsiteY167" fmla="*/ 278723 h 400105"/>
                <a:gd name="connsiteX168" fmla="*/ 183129 w 500793"/>
                <a:gd name="connsiteY168" fmla="*/ 276074 h 400105"/>
                <a:gd name="connsiteX169" fmla="*/ 185779 w 500793"/>
                <a:gd name="connsiteY169" fmla="*/ 270774 h 400105"/>
                <a:gd name="connsiteX170" fmla="*/ 188429 w 500793"/>
                <a:gd name="connsiteY170" fmla="*/ 268125 h 400105"/>
                <a:gd name="connsiteX171" fmla="*/ 193728 w 500793"/>
                <a:gd name="connsiteY171" fmla="*/ 262825 h 400105"/>
                <a:gd name="connsiteX172" fmla="*/ 193728 w 500793"/>
                <a:gd name="connsiteY172" fmla="*/ 260175 h 400105"/>
                <a:gd name="connsiteX173" fmla="*/ 191078 w 500793"/>
                <a:gd name="connsiteY173" fmla="*/ 257526 h 400105"/>
                <a:gd name="connsiteX174" fmla="*/ 188429 w 500793"/>
                <a:gd name="connsiteY174" fmla="*/ 252227 h 400105"/>
                <a:gd name="connsiteX175" fmla="*/ 191078 w 500793"/>
                <a:gd name="connsiteY175" fmla="*/ 249576 h 400105"/>
                <a:gd name="connsiteX176" fmla="*/ 193728 w 500793"/>
                <a:gd name="connsiteY176" fmla="*/ 252227 h 400105"/>
                <a:gd name="connsiteX177" fmla="*/ 199027 w 500793"/>
                <a:gd name="connsiteY177" fmla="*/ 252227 h 400105"/>
                <a:gd name="connsiteX178" fmla="*/ 206976 w 500793"/>
                <a:gd name="connsiteY178" fmla="*/ 252227 h 400105"/>
                <a:gd name="connsiteX179" fmla="*/ 209626 w 500793"/>
                <a:gd name="connsiteY179" fmla="*/ 252227 h 400105"/>
                <a:gd name="connsiteX180" fmla="*/ 212275 w 500793"/>
                <a:gd name="connsiteY180" fmla="*/ 244277 h 400105"/>
                <a:gd name="connsiteX181" fmla="*/ 212275 w 500793"/>
                <a:gd name="connsiteY181" fmla="*/ 241628 h 400105"/>
                <a:gd name="connsiteX182" fmla="*/ 214926 w 500793"/>
                <a:gd name="connsiteY182" fmla="*/ 241628 h 400105"/>
                <a:gd name="connsiteX183" fmla="*/ 217576 w 500793"/>
                <a:gd name="connsiteY183" fmla="*/ 241628 h 400105"/>
                <a:gd name="connsiteX184" fmla="*/ 222875 w 500793"/>
                <a:gd name="connsiteY184" fmla="*/ 236328 h 400105"/>
                <a:gd name="connsiteX185" fmla="*/ 222875 w 500793"/>
                <a:gd name="connsiteY185" fmla="*/ 233678 h 400105"/>
                <a:gd name="connsiteX186" fmla="*/ 265270 w 500793"/>
                <a:gd name="connsiteY186" fmla="*/ 188633 h 400105"/>
                <a:gd name="connsiteX187" fmla="*/ 265270 w 500793"/>
                <a:gd name="connsiteY187" fmla="*/ 170086 h 400105"/>
                <a:gd name="connsiteX188" fmla="*/ 267919 w 500793"/>
                <a:gd name="connsiteY188" fmla="*/ 172735 h 400105"/>
                <a:gd name="connsiteX189" fmla="*/ 270569 w 500793"/>
                <a:gd name="connsiteY189" fmla="*/ 172735 h 400105"/>
                <a:gd name="connsiteX190" fmla="*/ 270569 w 500793"/>
                <a:gd name="connsiteY190" fmla="*/ 167436 h 400105"/>
                <a:gd name="connsiteX191" fmla="*/ 273219 w 500793"/>
                <a:gd name="connsiteY191" fmla="*/ 167436 h 400105"/>
                <a:gd name="connsiteX192" fmla="*/ 273219 w 500793"/>
                <a:gd name="connsiteY192" fmla="*/ 170086 h 400105"/>
                <a:gd name="connsiteX193" fmla="*/ 275869 w 500793"/>
                <a:gd name="connsiteY193" fmla="*/ 167436 h 400105"/>
                <a:gd name="connsiteX194" fmla="*/ 275869 w 500793"/>
                <a:gd name="connsiteY194" fmla="*/ 170086 h 400105"/>
                <a:gd name="connsiteX195" fmla="*/ 281168 w 500793"/>
                <a:gd name="connsiteY195" fmla="*/ 170086 h 400105"/>
                <a:gd name="connsiteX196" fmla="*/ 281168 w 500793"/>
                <a:gd name="connsiteY196" fmla="*/ 172735 h 400105"/>
                <a:gd name="connsiteX197" fmla="*/ 281168 w 500793"/>
                <a:gd name="connsiteY197" fmla="*/ 178035 h 400105"/>
                <a:gd name="connsiteX198" fmla="*/ 286467 w 500793"/>
                <a:gd name="connsiteY198" fmla="*/ 178035 h 400105"/>
                <a:gd name="connsiteX199" fmla="*/ 291767 w 500793"/>
                <a:gd name="connsiteY199" fmla="*/ 172735 h 400105"/>
                <a:gd name="connsiteX200" fmla="*/ 294417 w 500793"/>
                <a:gd name="connsiteY200" fmla="*/ 175385 h 400105"/>
                <a:gd name="connsiteX201" fmla="*/ 297066 w 500793"/>
                <a:gd name="connsiteY201" fmla="*/ 180685 h 400105"/>
                <a:gd name="connsiteX202" fmla="*/ 299716 w 500793"/>
                <a:gd name="connsiteY202" fmla="*/ 180685 h 400105"/>
                <a:gd name="connsiteX203" fmla="*/ 299716 w 500793"/>
                <a:gd name="connsiteY203" fmla="*/ 183334 h 400105"/>
                <a:gd name="connsiteX204" fmla="*/ 299716 w 500793"/>
                <a:gd name="connsiteY204" fmla="*/ 183334 h 400105"/>
                <a:gd name="connsiteX205" fmla="*/ 307665 w 500793"/>
                <a:gd name="connsiteY205" fmla="*/ 180685 h 400105"/>
                <a:gd name="connsiteX206" fmla="*/ 310315 w 500793"/>
                <a:gd name="connsiteY206" fmla="*/ 178035 h 400105"/>
                <a:gd name="connsiteX207" fmla="*/ 312964 w 500793"/>
                <a:gd name="connsiteY207" fmla="*/ 178035 h 400105"/>
                <a:gd name="connsiteX208" fmla="*/ 318264 w 500793"/>
                <a:gd name="connsiteY208" fmla="*/ 178035 h 400105"/>
                <a:gd name="connsiteX209" fmla="*/ 318264 w 500793"/>
                <a:gd name="connsiteY209" fmla="*/ 175385 h 400105"/>
                <a:gd name="connsiteX210" fmla="*/ 320914 w 500793"/>
                <a:gd name="connsiteY210" fmla="*/ 175385 h 400105"/>
                <a:gd name="connsiteX211" fmla="*/ 323563 w 500793"/>
                <a:gd name="connsiteY211" fmla="*/ 172735 h 400105"/>
                <a:gd name="connsiteX212" fmla="*/ 326213 w 500793"/>
                <a:gd name="connsiteY212" fmla="*/ 164787 h 400105"/>
                <a:gd name="connsiteX213" fmla="*/ 331512 w 500793"/>
                <a:gd name="connsiteY213" fmla="*/ 162136 h 400105"/>
                <a:gd name="connsiteX214" fmla="*/ 331512 w 500793"/>
                <a:gd name="connsiteY214" fmla="*/ 162136 h 400105"/>
                <a:gd name="connsiteX215" fmla="*/ 334162 w 500793"/>
                <a:gd name="connsiteY215" fmla="*/ 159487 h 400105"/>
                <a:gd name="connsiteX216" fmla="*/ 334162 w 500793"/>
                <a:gd name="connsiteY216" fmla="*/ 159487 h 400105"/>
                <a:gd name="connsiteX217" fmla="*/ 334162 w 500793"/>
                <a:gd name="connsiteY217" fmla="*/ 156837 h 400105"/>
                <a:gd name="connsiteX218" fmla="*/ 336812 w 500793"/>
                <a:gd name="connsiteY218" fmla="*/ 156837 h 400105"/>
                <a:gd name="connsiteX219" fmla="*/ 339461 w 500793"/>
                <a:gd name="connsiteY219" fmla="*/ 154188 h 400105"/>
                <a:gd name="connsiteX220" fmla="*/ 342111 w 500793"/>
                <a:gd name="connsiteY220" fmla="*/ 151538 h 400105"/>
                <a:gd name="connsiteX221" fmla="*/ 344760 w 500793"/>
                <a:gd name="connsiteY221" fmla="*/ 148888 h 400105"/>
                <a:gd name="connsiteX222" fmla="*/ 344760 w 500793"/>
                <a:gd name="connsiteY222" fmla="*/ 148888 h 400105"/>
                <a:gd name="connsiteX223" fmla="*/ 344760 w 500793"/>
                <a:gd name="connsiteY223" fmla="*/ 146238 h 400105"/>
                <a:gd name="connsiteX224" fmla="*/ 350061 w 500793"/>
                <a:gd name="connsiteY224" fmla="*/ 143589 h 400105"/>
                <a:gd name="connsiteX225" fmla="*/ 352710 w 500793"/>
                <a:gd name="connsiteY225" fmla="*/ 146238 h 400105"/>
                <a:gd name="connsiteX226" fmla="*/ 358009 w 500793"/>
                <a:gd name="connsiteY226" fmla="*/ 143589 h 400105"/>
                <a:gd name="connsiteX227" fmla="*/ 360659 w 500793"/>
                <a:gd name="connsiteY227" fmla="*/ 146238 h 400105"/>
                <a:gd name="connsiteX228" fmla="*/ 360659 w 500793"/>
                <a:gd name="connsiteY228" fmla="*/ 156837 h 400105"/>
                <a:gd name="connsiteX229" fmla="*/ 358009 w 500793"/>
                <a:gd name="connsiteY229" fmla="*/ 167436 h 400105"/>
                <a:gd name="connsiteX230" fmla="*/ 352710 w 500793"/>
                <a:gd name="connsiteY230" fmla="*/ 172735 h 400105"/>
                <a:gd name="connsiteX231" fmla="*/ 350061 w 500793"/>
                <a:gd name="connsiteY231" fmla="*/ 180685 h 400105"/>
                <a:gd name="connsiteX232" fmla="*/ 347411 w 500793"/>
                <a:gd name="connsiteY232" fmla="*/ 183334 h 400105"/>
                <a:gd name="connsiteX233" fmla="*/ 350061 w 500793"/>
                <a:gd name="connsiteY233" fmla="*/ 183334 h 400105"/>
                <a:gd name="connsiteX234" fmla="*/ 355360 w 500793"/>
                <a:gd name="connsiteY234" fmla="*/ 178035 h 400105"/>
                <a:gd name="connsiteX235" fmla="*/ 363309 w 500793"/>
                <a:gd name="connsiteY235" fmla="*/ 175385 h 400105"/>
                <a:gd name="connsiteX236" fmla="*/ 365959 w 500793"/>
                <a:gd name="connsiteY236" fmla="*/ 170086 h 400105"/>
                <a:gd name="connsiteX237" fmla="*/ 368608 w 500793"/>
                <a:gd name="connsiteY237" fmla="*/ 170086 h 400105"/>
                <a:gd name="connsiteX238" fmla="*/ 371258 w 500793"/>
                <a:gd name="connsiteY238" fmla="*/ 164787 h 400105"/>
                <a:gd name="connsiteX239" fmla="*/ 368608 w 500793"/>
                <a:gd name="connsiteY239" fmla="*/ 162136 h 400105"/>
                <a:gd name="connsiteX240" fmla="*/ 368608 w 500793"/>
                <a:gd name="connsiteY240" fmla="*/ 162136 h 400105"/>
                <a:gd name="connsiteX241" fmla="*/ 371258 w 500793"/>
                <a:gd name="connsiteY241" fmla="*/ 156837 h 400105"/>
                <a:gd name="connsiteX242" fmla="*/ 376557 w 500793"/>
                <a:gd name="connsiteY242" fmla="*/ 156837 h 400105"/>
                <a:gd name="connsiteX243" fmla="*/ 376557 w 500793"/>
                <a:gd name="connsiteY243" fmla="*/ 154188 h 400105"/>
                <a:gd name="connsiteX244" fmla="*/ 379207 w 500793"/>
                <a:gd name="connsiteY244" fmla="*/ 151538 h 400105"/>
                <a:gd name="connsiteX245" fmla="*/ 384506 w 500793"/>
                <a:gd name="connsiteY245" fmla="*/ 146238 h 400105"/>
                <a:gd name="connsiteX246" fmla="*/ 379207 w 500793"/>
                <a:gd name="connsiteY246" fmla="*/ 143589 h 400105"/>
                <a:gd name="connsiteX247" fmla="*/ 379207 w 500793"/>
                <a:gd name="connsiteY247" fmla="*/ 138289 h 400105"/>
                <a:gd name="connsiteX248" fmla="*/ 376557 w 500793"/>
                <a:gd name="connsiteY248" fmla="*/ 135640 h 400105"/>
                <a:gd name="connsiteX249" fmla="*/ 376557 w 500793"/>
                <a:gd name="connsiteY249" fmla="*/ 132990 h 400105"/>
                <a:gd name="connsiteX250" fmla="*/ 373907 w 500793"/>
                <a:gd name="connsiteY250" fmla="*/ 135640 h 400105"/>
                <a:gd name="connsiteX251" fmla="*/ 373907 w 500793"/>
                <a:gd name="connsiteY251" fmla="*/ 132990 h 400105"/>
                <a:gd name="connsiteX252" fmla="*/ 371258 w 500793"/>
                <a:gd name="connsiteY252" fmla="*/ 132990 h 400105"/>
                <a:gd name="connsiteX253" fmla="*/ 371258 w 500793"/>
                <a:gd name="connsiteY253" fmla="*/ 130340 h 400105"/>
                <a:gd name="connsiteX254" fmla="*/ 373907 w 500793"/>
                <a:gd name="connsiteY254" fmla="*/ 127690 h 400105"/>
                <a:gd name="connsiteX255" fmla="*/ 371258 w 500793"/>
                <a:gd name="connsiteY255" fmla="*/ 122391 h 400105"/>
                <a:gd name="connsiteX256" fmla="*/ 376557 w 500793"/>
                <a:gd name="connsiteY256" fmla="*/ 122391 h 400105"/>
                <a:gd name="connsiteX257" fmla="*/ 376557 w 500793"/>
                <a:gd name="connsiteY257" fmla="*/ 117091 h 400105"/>
                <a:gd name="connsiteX258" fmla="*/ 379207 w 500793"/>
                <a:gd name="connsiteY258" fmla="*/ 114442 h 400105"/>
                <a:gd name="connsiteX259" fmla="*/ 379207 w 500793"/>
                <a:gd name="connsiteY259" fmla="*/ 111792 h 400105"/>
                <a:gd name="connsiteX260" fmla="*/ 387156 w 500793"/>
                <a:gd name="connsiteY260" fmla="*/ 109143 h 400105"/>
                <a:gd name="connsiteX261" fmla="*/ 389806 w 500793"/>
                <a:gd name="connsiteY261" fmla="*/ 111792 h 400105"/>
                <a:gd name="connsiteX262" fmla="*/ 392456 w 500793"/>
                <a:gd name="connsiteY262" fmla="*/ 109143 h 400105"/>
                <a:gd name="connsiteX263" fmla="*/ 395105 w 500793"/>
                <a:gd name="connsiteY263" fmla="*/ 106493 h 400105"/>
                <a:gd name="connsiteX264" fmla="*/ 392456 w 500793"/>
                <a:gd name="connsiteY264" fmla="*/ 101193 h 400105"/>
                <a:gd name="connsiteX265" fmla="*/ 395105 w 500793"/>
                <a:gd name="connsiteY265" fmla="*/ 98544 h 400105"/>
                <a:gd name="connsiteX266" fmla="*/ 400404 w 500793"/>
                <a:gd name="connsiteY266" fmla="*/ 93245 h 400105"/>
                <a:gd name="connsiteX267" fmla="*/ 405704 w 500793"/>
                <a:gd name="connsiteY267" fmla="*/ 90595 h 400105"/>
                <a:gd name="connsiteX268" fmla="*/ 408354 w 500793"/>
                <a:gd name="connsiteY268" fmla="*/ 87945 h 400105"/>
                <a:gd name="connsiteX269" fmla="*/ 411003 w 500793"/>
                <a:gd name="connsiteY269" fmla="*/ 87945 h 400105"/>
                <a:gd name="connsiteX270" fmla="*/ 411003 w 500793"/>
                <a:gd name="connsiteY270" fmla="*/ 82646 h 400105"/>
                <a:gd name="connsiteX271" fmla="*/ 413653 w 500793"/>
                <a:gd name="connsiteY271" fmla="*/ 82646 h 400105"/>
                <a:gd name="connsiteX272" fmla="*/ 413653 w 500793"/>
                <a:gd name="connsiteY272" fmla="*/ 85295 h 400105"/>
                <a:gd name="connsiteX273" fmla="*/ 418952 w 500793"/>
                <a:gd name="connsiteY273" fmla="*/ 82646 h 400105"/>
                <a:gd name="connsiteX274" fmla="*/ 418952 w 500793"/>
                <a:gd name="connsiteY274" fmla="*/ 82646 h 40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500793" h="400105">
                  <a:moveTo>
                    <a:pt x="418952" y="82646"/>
                  </a:moveTo>
                  <a:lnTo>
                    <a:pt x="424252" y="79996"/>
                  </a:lnTo>
                  <a:lnTo>
                    <a:pt x="426902" y="77347"/>
                  </a:lnTo>
                  <a:lnTo>
                    <a:pt x="424252" y="77347"/>
                  </a:lnTo>
                  <a:lnTo>
                    <a:pt x="429551" y="72046"/>
                  </a:lnTo>
                  <a:lnTo>
                    <a:pt x="434851" y="72046"/>
                  </a:lnTo>
                  <a:lnTo>
                    <a:pt x="437501" y="64098"/>
                  </a:lnTo>
                  <a:lnTo>
                    <a:pt x="445449" y="66747"/>
                  </a:lnTo>
                  <a:lnTo>
                    <a:pt x="450749" y="64098"/>
                  </a:lnTo>
                  <a:lnTo>
                    <a:pt x="458698" y="61448"/>
                  </a:lnTo>
                  <a:lnTo>
                    <a:pt x="458698" y="61448"/>
                  </a:lnTo>
                  <a:lnTo>
                    <a:pt x="461347" y="56148"/>
                  </a:lnTo>
                  <a:lnTo>
                    <a:pt x="466647" y="53499"/>
                  </a:lnTo>
                  <a:lnTo>
                    <a:pt x="466647" y="48200"/>
                  </a:lnTo>
                  <a:lnTo>
                    <a:pt x="469297" y="42900"/>
                  </a:lnTo>
                  <a:lnTo>
                    <a:pt x="482546" y="42900"/>
                  </a:lnTo>
                  <a:lnTo>
                    <a:pt x="487845" y="37601"/>
                  </a:lnTo>
                  <a:lnTo>
                    <a:pt x="493144" y="32302"/>
                  </a:lnTo>
                  <a:lnTo>
                    <a:pt x="493144" y="27002"/>
                  </a:lnTo>
                  <a:lnTo>
                    <a:pt x="487845" y="24352"/>
                  </a:lnTo>
                  <a:lnTo>
                    <a:pt x="487845" y="21703"/>
                  </a:lnTo>
                  <a:lnTo>
                    <a:pt x="490494" y="19053"/>
                  </a:lnTo>
                  <a:lnTo>
                    <a:pt x="493144" y="13753"/>
                  </a:lnTo>
                  <a:lnTo>
                    <a:pt x="493144" y="13753"/>
                  </a:lnTo>
                  <a:lnTo>
                    <a:pt x="498444" y="11104"/>
                  </a:lnTo>
                  <a:lnTo>
                    <a:pt x="501093" y="504"/>
                  </a:lnTo>
                  <a:lnTo>
                    <a:pt x="180479" y="3155"/>
                  </a:lnTo>
                  <a:lnTo>
                    <a:pt x="175180" y="8454"/>
                  </a:lnTo>
                  <a:lnTo>
                    <a:pt x="172531" y="8454"/>
                  </a:lnTo>
                  <a:lnTo>
                    <a:pt x="167231" y="13753"/>
                  </a:lnTo>
                  <a:lnTo>
                    <a:pt x="161932" y="24352"/>
                  </a:lnTo>
                  <a:lnTo>
                    <a:pt x="153982" y="29651"/>
                  </a:lnTo>
                  <a:lnTo>
                    <a:pt x="146034" y="34951"/>
                  </a:lnTo>
                  <a:lnTo>
                    <a:pt x="146034" y="37601"/>
                  </a:lnTo>
                  <a:lnTo>
                    <a:pt x="146034" y="40250"/>
                  </a:lnTo>
                  <a:lnTo>
                    <a:pt x="146034" y="40250"/>
                  </a:lnTo>
                  <a:lnTo>
                    <a:pt x="143384" y="48200"/>
                  </a:lnTo>
                  <a:lnTo>
                    <a:pt x="146034" y="48200"/>
                  </a:lnTo>
                  <a:lnTo>
                    <a:pt x="146034" y="48200"/>
                  </a:lnTo>
                  <a:lnTo>
                    <a:pt x="143384" y="50849"/>
                  </a:lnTo>
                  <a:lnTo>
                    <a:pt x="140734" y="64098"/>
                  </a:lnTo>
                  <a:lnTo>
                    <a:pt x="135434" y="74696"/>
                  </a:lnTo>
                  <a:lnTo>
                    <a:pt x="132785" y="77347"/>
                  </a:lnTo>
                  <a:lnTo>
                    <a:pt x="127486" y="79996"/>
                  </a:lnTo>
                  <a:lnTo>
                    <a:pt x="116887" y="82646"/>
                  </a:lnTo>
                  <a:lnTo>
                    <a:pt x="114237" y="82646"/>
                  </a:lnTo>
                  <a:lnTo>
                    <a:pt x="111587" y="90595"/>
                  </a:lnTo>
                  <a:lnTo>
                    <a:pt x="108937" y="93245"/>
                  </a:lnTo>
                  <a:lnTo>
                    <a:pt x="108937" y="98544"/>
                  </a:lnTo>
                  <a:lnTo>
                    <a:pt x="106288" y="101193"/>
                  </a:lnTo>
                  <a:lnTo>
                    <a:pt x="100989" y="106493"/>
                  </a:lnTo>
                  <a:lnTo>
                    <a:pt x="98339" y="117091"/>
                  </a:lnTo>
                  <a:lnTo>
                    <a:pt x="95689" y="119741"/>
                  </a:lnTo>
                  <a:lnTo>
                    <a:pt x="85091" y="132990"/>
                  </a:lnTo>
                  <a:lnTo>
                    <a:pt x="79791" y="135640"/>
                  </a:lnTo>
                  <a:lnTo>
                    <a:pt x="74491" y="143589"/>
                  </a:lnTo>
                  <a:lnTo>
                    <a:pt x="63892" y="148888"/>
                  </a:lnTo>
                  <a:lnTo>
                    <a:pt x="55944" y="154188"/>
                  </a:lnTo>
                  <a:lnTo>
                    <a:pt x="50644" y="156837"/>
                  </a:lnTo>
                  <a:lnTo>
                    <a:pt x="47994" y="156837"/>
                  </a:lnTo>
                  <a:lnTo>
                    <a:pt x="45345" y="159487"/>
                  </a:lnTo>
                  <a:lnTo>
                    <a:pt x="42695" y="159487"/>
                  </a:lnTo>
                  <a:lnTo>
                    <a:pt x="42695" y="162136"/>
                  </a:lnTo>
                  <a:lnTo>
                    <a:pt x="40046" y="162136"/>
                  </a:lnTo>
                  <a:lnTo>
                    <a:pt x="40046" y="164787"/>
                  </a:lnTo>
                  <a:lnTo>
                    <a:pt x="37395" y="172735"/>
                  </a:lnTo>
                  <a:lnTo>
                    <a:pt x="32096" y="172735"/>
                  </a:lnTo>
                  <a:lnTo>
                    <a:pt x="26797" y="180685"/>
                  </a:lnTo>
                  <a:lnTo>
                    <a:pt x="24147" y="183334"/>
                  </a:lnTo>
                  <a:lnTo>
                    <a:pt x="21497" y="180685"/>
                  </a:lnTo>
                  <a:lnTo>
                    <a:pt x="21497" y="183334"/>
                  </a:lnTo>
                  <a:lnTo>
                    <a:pt x="24147" y="185984"/>
                  </a:lnTo>
                  <a:lnTo>
                    <a:pt x="24147" y="193933"/>
                  </a:lnTo>
                  <a:lnTo>
                    <a:pt x="21497" y="199232"/>
                  </a:lnTo>
                  <a:lnTo>
                    <a:pt x="21497" y="201882"/>
                  </a:lnTo>
                  <a:lnTo>
                    <a:pt x="21497" y="204531"/>
                  </a:lnTo>
                  <a:lnTo>
                    <a:pt x="21497" y="207181"/>
                  </a:lnTo>
                  <a:lnTo>
                    <a:pt x="21497" y="209832"/>
                  </a:lnTo>
                  <a:lnTo>
                    <a:pt x="21497" y="212481"/>
                  </a:lnTo>
                  <a:lnTo>
                    <a:pt x="21497" y="212481"/>
                  </a:lnTo>
                  <a:lnTo>
                    <a:pt x="18848" y="217780"/>
                  </a:lnTo>
                  <a:lnTo>
                    <a:pt x="18848" y="217780"/>
                  </a:lnTo>
                  <a:lnTo>
                    <a:pt x="18848" y="220430"/>
                  </a:lnTo>
                  <a:lnTo>
                    <a:pt x="18848" y="225730"/>
                  </a:lnTo>
                  <a:lnTo>
                    <a:pt x="13549" y="231029"/>
                  </a:lnTo>
                  <a:lnTo>
                    <a:pt x="16198" y="236328"/>
                  </a:lnTo>
                  <a:lnTo>
                    <a:pt x="10899" y="241628"/>
                  </a:lnTo>
                  <a:lnTo>
                    <a:pt x="10899" y="246927"/>
                  </a:lnTo>
                  <a:lnTo>
                    <a:pt x="8249" y="246927"/>
                  </a:lnTo>
                  <a:lnTo>
                    <a:pt x="10899" y="249576"/>
                  </a:lnTo>
                  <a:lnTo>
                    <a:pt x="10899" y="252227"/>
                  </a:lnTo>
                  <a:lnTo>
                    <a:pt x="5599" y="257526"/>
                  </a:lnTo>
                  <a:lnTo>
                    <a:pt x="8249" y="257526"/>
                  </a:lnTo>
                  <a:lnTo>
                    <a:pt x="8249" y="260175"/>
                  </a:lnTo>
                  <a:lnTo>
                    <a:pt x="10899" y="257526"/>
                  </a:lnTo>
                  <a:lnTo>
                    <a:pt x="10899" y="260175"/>
                  </a:lnTo>
                  <a:lnTo>
                    <a:pt x="16198" y="260175"/>
                  </a:lnTo>
                  <a:lnTo>
                    <a:pt x="13549" y="265475"/>
                  </a:lnTo>
                  <a:lnTo>
                    <a:pt x="13549" y="268125"/>
                  </a:lnTo>
                  <a:lnTo>
                    <a:pt x="13549" y="270774"/>
                  </a:lnTo>
                  <a:lnTo>
                    <a:pt x="10899" y="273424"/>
                  </a:lnTo>
                  <a:lnTo>
                    <a:pt x="8249" y="273424"/>
                  </a:lnTo>
                  <a:lnTo>
                    <a:pt x="8249" y="273424"/>
                  </a:lnTo>
                  <a:lnTo>
                    <a:pt x="2949" y="276074"/>
                  </a:lnTo>
                  <a:lnTo>
                    <a:pt x="300" y="278723"/>
                  </a:lnTo>
                  <a:lnTo>
                    <a:pt x="2949" y="281373"/>
                  </a:lnTo>
                  <a:lnTo>
                    <a:pt x="5599" y="289322"/>
                  </a:lnTo>
                  <a:lnTo>
                    <a:pt x="8249" y="289322"/>
                  </a:lnTo>
                  <a:lnTo>
                    <a:pt x="10899" y="291972"/>
                  </a:lnTo>
                  <a:lnTo>
                    <a:pt x="13549" y="299921"/>
                  </a:lnTo>
                  <a:lnTo>
                    <a:pt x="16198" y="299921"/>
                  </a:lnTo>
                  <a:lnTo>
                    <a:pt x="18848" y="294621"/>
                  </a:lnTo>
                  <a:lnTo>
                    <a:pt x="21497" y="294621"/>
                  </a:lnTo>
                  <a:lnTo>
                    <a:pt x="24147" y="286673"/>
                  </a:lnTo>
                  <a:lnTo>
                    <a:pt x="26797" y="286673"/>
                  </a:lnTo>
                  <a:lnTo>
                    <a:pt x="34746" y="289322"/>
                  </a:lnTo>
                  <a:lnTo>
                    <a:pt x="42695" y="302571"/>
                  </a:lnTo>
                  <a:lnTo>
                    <a:pt x="47994" y="318469"/>
                  </a:lnTo>
                  <a:lnTo>
                    <a:pt x="50644" y="339667"/>
                  </a:lnTo>
                  <a:lnTo>
                    <a:pt x="53294" y="358215"/>
                  </a:lnTo>
                  <a:lnTo>
                    <a:pt x="47994" y="374113"/>
                  </a:lnTo>
                  <a:lnTo>
                    <a:pt x="50644" y="376762"/>
                  </a:lnTo>
                  <a:lnTo>
                    <a:pt x="50644" y="382061"/>
                  </a:lnTo>
                  <a:lnTo>
                    <a:pt x="53294" y="384712"/>
                  </a:lnTo>
                  <a:lnTo>
                    <a:pt x="55944" y="387361"/>
                  </a:lnTo>
                  <a:lnTo>
                    <a:pt x="58593" y="387361"/>
                  </a:lnTo>
                  <a:lnTo>
                    <a:pt x="58593" y="387361"/>
                  </a:lnTo>
                  <a:lnTo>
                    <a:pt x="66542" y="395310"/>
                  </a:lnTo>
                  <a:lnTo>
                    <a:pt x="69192" y="395310"/>
                  </a:lnTo>
                  <a:lnTo>
                    <a:pt x="71842" y="397960"/>
                  </a:lnTo>
                  <a:lnTo>
                    <a:pt x="74491" y="395310"/>
                  </a:lnTo>
                  <a:lnTo>
                    <a:pt x="77141" y="397960"/>
                  </a:lnTo>
                  <a:lnTo>
                    <a:pt x="79791" y="400610"/>
                  </a:lnTo>
                  <a:lnTo>
                    <a:pt x="79791" y="397960"/>
                  </a:lnTo>
                  <a:lnTo>
                    <a:pt x="77141" y="395310"/>
                  </a:lnTo>
                  <a:lnTo>
                    <a:pt x="79791" y="395310"/>
                  </a:lnTo>
                  <a:lnTo>
                    <a:pt x="85091" y="392660"/>
                  </a:lnTo>
                  <a:lnTo>
                    <a:pt x="87740" y="397960"/>
                  </a:lnTo>
                  <a:lnTo>
                    <a:pt x="93039" y="397960"/>
                  </a:lnTo>
                  <a:lnTo>
                    <a:pt x="93039" y="392660"/>
                  </a:lnTo>
                  <a:lnTo>
                    <a:pt x="95689" y="392660"/>
                  </a:lnTo>
                  <a:lnTo>
                    <a:pt x="95689" y="382061"/>
                  </a:lnTo>
                  <a:lnTo>
                    <a:pt x="100989" y="374113"/>
                  </a:lnTo>
                  <a:lnTo>
                    <a:pt x="108937" y="371463"/>
                  </a:lnTo>
                  <a:lnTo>
                    <a:pt x="135434" y="342316"/>
                  </a:lnTo>
                  <a:lnTo>
                    <a:pt x="135434" y="342316"/>
                  </a:lnTo>
                  <a:lnTo>
                    <a:pt x="140734" y="344966"/>
                  </a:lnTo>
                  <a:lnTo>
                    <a:pt x="143384" y="337016"/>
                  </a:lnTo>
                  <a:lnTo>
                    <a:pt x="148683" y="337016"/>
                  </a:lnTo>
                  <a:lnTo>
                    <a:pt x="148683" y="334367"/>
                  </a:lnTo>
                  <a:lnTo>
                    <a:pt x="148683" y="331717"/>
                  </a:lnTo>
                  <a:lnTo>
                    <a:pt x="148683" y="329068"/>
                  </a:lnTo>
                  <a:lnTo>
                    <a:pt x="140734" y="326418"/>
                  </a:lnTo>
                  <a:lnTo>
                    <a:pt x="146034" y="315819"/>
                  </a:lnTo>
                  <a:lnTo>
                    <a:pt x="146034" y="315819"/>
                  </a:lnTo>
                  <a:lnTo>
                    <a:pt x="151333" y="313170"/>
                  </a:lnTo>
                  <a:lnTo>
                    <a:pt x="156633" y="313170"/>
                  </a:lnTo>
                  <a:lnTo>
                    <a:pt x="159282" y="313170"/>
                  </a:lnTo>
                  <a:lnTo>
                    <a:pt x="161932" y="305220"/>
                  </a:lnTo>
                  <a:lnTo>
                    <a:pt x="169881" y="305220"/>
                  </a:lnTo>
                  <a:lnTo>
                    <a:pt x="175180" y="305220"/>
                  </a:lnTo>
                  <a:lnTo>
                    <a:pt x="177830" y="302571"/>
                  </a:lnTo>
                  <a:lnTo>
                    <a:pt x="177830" y="302571"/>
                  </a:lnTo>
                  <a:lnTo>
                    <a:pt x="180479" y="299921"/>
                  </a:lnTo>
                  <a:lnTo>
                    <a:pt x="180479" y="297272"/>
                  </a:lnTo>
                  <a:lnTo>
                    <a:pt x="188429" y="289322"/>
                  </a:lnTo>
                  <a:lnTo>
                    <a:pt x="185779" y="281373"/>
                  </a:lnTo>
                  <a:lnTo>
                    <a:pt x="185779" y="278723"/>
                  </a:lnTo>
                  <a:lnTo>
                    <a:pt x="183129" y="276074"/>
                  </a:lnTo>
                  <a:lnTo>
                    <a:pt x="185779" y="270774"/>
                  </a:lnTo>
                  <a:lnTo>
                    <a:pt x="188429" y="268125"/>
                  </a:lnTo>
                  <a:lnTo>
                    <a:pt x="193728" y="262825"/>
                  </a:lnTo>
                  <a:lnTo>
                    <a:pt x="193728" y="260175"/>
                  </a:lnTo>
                  <a:lnTo>
                    <a:pt x="191078" y="257526"/>
                  </a:lnTo>
                  <a:lnTo>
                    <a:pt x="188429" y="252227"/>
                  </a:lnTo>
                  <a:lnTo>
                    <a:pt x="191078" y="249576"/>
                  </a:lnTo>
                  <a:lnTo>
                    <a:pt x="193728" y="252227"/>
                  </a:lnTo>
                  <a:lnTo>
                    <a:pt x="199027" y="252227"/>
                  </a:lnTo>
                  <a:lnTo>
                    <a:pt x="206976" y="252227"/>
                  </a:lnTo>
                  <a:lnTo>
                    <a:pt x="209626" y="252227"/>
                  </a:lnTo>
                  <a:lnTo>
                    <a:pt x="212275" y="244277"/>
                  </a:lnTo>
                  <a:lnTo>
                    <a:pt x="212275" y="241628"/>
                  </a:lnTo>
                  <a:lnTo>
                    <a:pt x="214926" y="241628"/>
                  </a:lnTo>
                  <a:lnTo>
                    <a:pt x="217576" y="241628"/>
                  </a:lnTo>
                  <a:lnTo>
                    <a:pt x="222875" y="236328"/>
                  </a:lnTo>
                  <a:lnTo>
                    <a:pt x="222875" y="233678"/>
                  </a:lnTo>
                  <a:lnTo>
                    <a:pt x="265270" y="188633"/>
                  </a:lnTo>
                  <a:lnTo>
                    <a:pt x="265270" y="170086"/>
                  </a:lnTo>
                  <a:lnTo>
                    <a:pt x="267919" y="172735"/>
                  </a:lnTo>
                  <a:lnTo>
                    <a:pt x="270569" y="172735"/>
                  </a:lnTo>
                  <a:lnTo>
                    <a:pt x="270569" y="167436"/>
                  </a:lnTo>
                  <a:lnTo>
                    <a:pt x="273219" y="167436"/>
                  </a:lnTo>
                  <a:lnTo>
                    <a:pt x="273219" y="170086"/>
                  </a:lnTo>
                  <a:lnTo>
                    <a:pt x="275869" y="167436"/>
                  </a:lnTo>
                  <a:lnTo>
                    <a:pt x="275869" y="170086"/>
                  </a:lnTo>
                  <a:lnTo>
                    <a:pt x="281168" y="170086"/>
                  </a:lnTo>
                  <a:lnTo>
                    <a:pt x="281168" y="172735"/>
                  </a:lnTo>
                  <a:lnTo>
                    <a:pt x="281168" y="178035"/>
                  </a:lnTo>
                  <a:lnTo>
                    <a:pt x="286467" y="178035"/>
                  </a:lnTo>
                  <a:lnTo>
                    <a:pt x="291767" y="172735"/>
                  </a:lnTo>
                  <a:lnTo>
                    <a:pt x="294417" y="175385"/>
                  </a:lnTo>
                  <a:lnTo>
                    <a:pt x="297066" y="180685"/>
                  </a:lnTo>
                  <a:lnTo>
                    <a:pt x="299716" y="180685"/>
                  </a:lnTo>
                  <a:lnTo>
                    <a:pt x="299716" y="183334"/>
                  </a:lnTo>
                  <a:lnTo>
                    <a:pt x="299716" y="183334"/>
                  </a:lnTo>
                  <a:lnTo>
                    <a:pt x="307665" y="180685"/>
                  </a:lnTo>
                  <a:lnTo>
                    <a:pt x="310315" y="178035"/>
                  </a:lnTo>
                  <a:lnTo>
                    <a:pt x="312964" y="178035"/>
                  </a:lnTo>
                  <a:lnTo>
                    <a:pt x="318264" y="178035"/>
                  </a:lnTo>
                  <a:lnTo>
                    <a:pt x="318264" y="175385"/>
                  </a:lnTo>
                  <a:lnTo>
                    <a:pt x="320914" y="175385"/>
                  </a:lnTo>
                  <a:lnTo>
                    <a:pt x="323563" y="172735"/>
                  </a:lnTo>
                  <a:lnTo>
                    <a:pt x="326213" y="164787"/>
                  </a:lnTo>
                  <a:lnTo>
                    <a:pt x="331512" y="162136"/>
                  </a:lnTo>
                  <a:lnTo>
                    <a:pt x="331512" y="162136"/>
                  </a:lnTo>
                  <a:lnTo>
                    <a:pt x="334162" y="159487"/>
                  </a:lnTo>
                  <a:lnTo>
                    <a:pt x="334162" y="159487"/>
                  </a:lnTo>
                  <a:lnTo>
                    <a:pt x="334162" y="156837"/>
                  </a:lnTo>
                  <a:lnTo>
                    <a:pt x="336812" y="156837"/>
                  </a:lnTo>
                  <a:lnTo>
                    <a:pt x="339461" y="154188"/>
                  </a:lnTo>
                  <a:lnTo>
                    <a:pt x="342111" y="151538"/>
                  </a:lnTo>
                  <a:lnTo>
                    <a:pt x="344760" y="148888"/>
                  </a:lnTo>
                  <a:lnTo>
                    <a:pt x="344760" y="148888"/>
                  </a:lnTo>
                  <a:lnTo>
                    <a:pt x="344760" y="146238"/>
                  </a:lnTo>
                  <a:lnTo>
                    <a:pt x="350061" y="143589"/>
                  </a:lnTo>
                  <a:lnTo>
                    <a:pt x="352710" y="146238"/>
                  </a:lnTo>
                  <a:lnTo>
                    <a:pt x="358009" y="143589"/>
                  </a:lnTo>
                  <a:lnTo>
                    <a:pt x="360659" y="146238"/>
                  </a:lnTo>
                  <a:lnTo>
                    <a:pt x="360659" y="156837"/>
                  </a:lnTo>
                  <a:lnTo>
                    <a:pt x="358009" y="167436"/>
                  </a:lnTo>
                  <a:lnTo>
                    <a:pt x="352710" y="172735"/>
                  </a:lnTo>
                  <a:lnTo>
                    <a:pt x="350061" y="180685"/>
                  </a:lnTo>
                  <a:lnTo>
                    <a:pt x="347411" y="183334"/>
                  </a:lnTo>
                  <a:lnTo>
                    <a:pt x="350061" y="183334"/>
                  </a:lnTo>
                  <a:lnTo>
                    <a:pt x="355360" y="178035"/>
                  </a:lnTo>
                  <a:lnTo>
                    <a:pt x="363309" y="175385"/>
                  </a:lnTo>
                  <a:lnTo>
                    <a:pt x="365959" y="170086"/>
                  </a:lnTo>
                  <a:lnTo>
                    <a:pt x="368608" y="170086"/>
                  </a:lnTo>
                  <a:lnTo>
                    <a:pt x="371258" y="164787"/>
                  </a:lnTo>
                  <a:lnTo>
                    <a:pt x="368608" y="162136"/>
                  </a:lnTo>
                  <a:lnTo>
                    <a:pt x="368608" y="162136"/>
                  </a:lnTo>
                  <a:lnTo>
                    <a:pt x="371258" y="156837"/>
                  </a:lnTo>
                  <a:lnTo>
                    <a:pt x="376557" y="156837"/>
                  </a:lnTo>
                  <a:lnTo>
                    <a:pt x="376557" y="154188"/>
                  </a:lnTo>
                  <a:lnTo>
                    <a:pt x="379207" y="151538"/>
                  </a:lnTo>
                  <a:lnTo>
                    <a:pt x="384506" y="146238"/>
                  </a:lnTo>
                  <a:lnTo>
                    <a:pt x="379207" y="143589"/>
                  </a:lnTo>
                  <a:lnTo>
                    <a:pt x="379207" y="138289"/>
                  </a:lnTo>
                  <a:lnTo>
                    <a:pt x="376557" y="135640"/>
                  </a:lnTo>
                  <a:lnTo>
                    <a:pt x="376557" y="132990"/>
                  </a:lnTo>
                  <a:lnTo>
                    <a:pt x="373907" y="135640"/>
                  </a:lnTo>
                  <a:lnTo>
                    <a:pt x="373907" y="132990"/>
                  </a:lnTo>
                  <a:lnTo>
                    <a:pt x="371258" y="132990"/>
                  </a:lnTo>
                  <a:lnTo>
                    <a:pt x="371258" y="130340"/>
                  </a:lnTo>
                  <a:lnTo>
                    <a:pt x="373907" y="127690"/>
                  </a:lnTo>
                  <a:lnTo>
                    <a:pt x="371258" y="122391"/>
                  </a:lnTo>
                  <a:lnTo>
                    <a:pt x="376557" y="122391"/>
                  </a:lnTo>
                  <a:lnTo>
                    <a:pt x="376557" y="117091"/>
                  </a:lnTo>
                  <a:lnTo>
                    <a:pt x="379207" y="114442"/>
                  </a:lnTo>
                  <a:lnTo>
                    <a:pt x="379207" y="111792"/>
                  </a:lnTo>
                  <a:lnTo>
                    <a:pt x="387156" y="109143"/>
                  </a:lnTo>
                  <a:lnTo>
                    <a:pt x="389806" y="111792"/>
                  </a:lnTo>
                  <a:lnTo>
                    <a:pt x="392456" y="109143"/>
                  </a:lnTo>
                  <a:lnTo>
                    <a:pt x="395105" y="106493"/>
                  </a:lnTo>
                  <a:lnTo>
                    <a:pt x="392456" y="101193"/>
                  </a:lnTo>
                  <a:lnTo>
                    <a:pt x="395105" y="98544"/>
                  </a:lnTo>
                  <a:lnTo>
                    <a:pt x="400404" y="93245"/>
                  </a:lnTo>
                  <a:lnTo>
                    <a:pt x="405704" y="90595"/>
                  </a:lnTo>
                  <a:lnTo>
                    <a:pt x="408354" y="87945"/>
                  </a:lnTo>
                  <a:lnTo>
                    <a:pt x="411003" y="87945"/>
                  </a:lnTo>
                  <a:lnTo>
                    <a:pt x="411003" y="82646"/>
                  </a:lnTo>
                  <a:lnTo>
                    <a:pt x="413653" y="82646"/>
                  </a:lnTo>
                  <a:lnTo>
                    <a:pt x="413653" y="85295"/>
                  </a:lnTo>
                  <a:lnTo>
                    <a:pt x="418952" y="82646"/>
                  </a:lnTo>
                  <a:lnTo>
                    <a:pt x="418952" y="82646"/>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6" name="Freeform: Shape 65">
              <a:extLst>
                <a:ext uri="{FF2B5EF4-FFF2-40B4-BE49-F238E27FC236}">
                  <a16:creationId xmlns:a16="http://schemas.microsoft.com/office/drawing/2014/main" id="{7CBD6A0F-6FAB-8529-9AA2-24AC063C3190}"/>
                </a:ext>
              </a:extLst>
            </p:cNvPr>
            <p:cNvSpPr/>
            <p:nvPr/>
          </p:nvSpPr>
          <p:spPr>
            <a:xfrm flipV="1">
              <a:off x="5272234" y="2914474"/>
              <a:ext cx="166930" cy="257021"/>
            </a:xfrm>
            <a:custGeom>
              <a:avLst/>
              <a:gdLst>
                <a:gd name="connsiteX0" fmla="*/ 71842 w 166930"/>
                <a:gd name="connsiteY0" fmla="*/ 257341 h 257021"/>
                <a:gd name="connsiteX1" fmla="*/ 77141 w 166930"/>
                <a:gd name="connsiteY1" fmla="*/ 252042 h 257021"/>
                <a:gd name="connsiteX2" fmla="*/ 85090 w 166930"/>
                <a:gd name="connsiteY2" fmla="*/ 249392 h 257021"/>
                <a:gd name="connsiteX3" fmla="*/ 87740 w 166930"/>
                <a:gd name="connsiteY3" fmla="*/ 249392 h 257021"/>
                <a:gd name="connsiteX4" fmla="*/ 90389 w 166930"/>
                <a:gd name="connsiteY4" fmla="*/ 249392 h 257021"/>
                <a:gd name="connsiteX5" fmla="*/ 93039 w 166930"/>
                <a:gd name="connsiteY5" fmla="*/ 252042 h 257021"/>
                <a:gd name="connsiteX6" fmla="*/ 95688 w 166930"/>
                <a:gd name="connsiteY6" fmla="*/ 249392 h 257021"/>
                <a:gd name="connsiteX7" fmla="*/ 98339 w 166930"/>
                <a:gd name="connsiteY7" fmla="*/ 249392 h 257021"/>
                <a:gd name="connsiteX8" fmla="*/ 100988 w 166930"/>
                <a:gd name="connsiteY8" fmla="*/ 249392 h 257021"/>
                <a:gd name="connsiteX9" fmla="*/ 103638 w 166930"/>
                <a:gd name="connsiteY9" fmla="*/ 249392 h 257021"/>
                <a:gd name="connsiteX10" fmla="*/ 106287 w 166930"/>
                <a:gd name="connsiteY10" fmla="*/ 238793 h 257021"/>
                <a:gd name="connsiteX11" fmla="*/ 111587 w 166930"/>
                <a:gd name="connsiteY11" fmla="*/ 228194 h 257021"/>
                <a:gd name="connsiteX12" fmla="*/ 114237 w 166930"/>
                <a:gd name="connsiteY12" fmla="*/ 217595 h 257021"/>
                <a:gd name="connsiteX13" fmla="*/ 122185 w 166930"/>
                <a:gd name="connsiteY13" fmla="*/ 209646 h 257021"/>
                <a:gd name="connsiteX14" fmla="*/ 122185 w 166930"/>
                <a:gd name="connsiteY14" fmla="*/ 199047 h 257021"/>
                <a:gd name="connsiteX15" fmla="*/ 122185 w 166930"/>
                <a:gd name="connsiteY15" fmla="*/ 196398 h 257021"/>
                <a:gd name="connsiteX16" fmla="*/ 127485 w 166930"/>
                <a:gd name="connsiteY16" fmla="*/ 196398 h 257021"/>
                <a:gd name="connsiteX17" fmla="*/ 127485 w 166930"/>
                <a:gd name="connsiteY17" fmla="*/ 196398 h 257021"/>
                <a:gd name="connsiteX18" fmla="*/ 130135 w 166930"/>
                <a:gd name="connsiteY18" fmla="*/ 193748 h 257021"/>
                <a:gd name="connsiteX19" fmla="*/ 127485 w 166930"/>
                <a:gd name="connsiteY19" fmla="*/ 191098 h 257021"/>
                <a:gd name="connsiteX20" fmla="*/ 130135 w 166930"/>
                <a:gd name="connsiteY20" fmla="*/ 185799 h 257021"/>
                <a:gd name="connsiteX21" fmla="*/ 132784 w 166930"/>
                <a:gd name="connsiteY21" fmla="*/ 183149 h 257021"/>
                <a:gd name="connsiteX22" fmla="*/ 135434 w 166930"/>
                <a:gd name="connsiteY22" fmla="*/ 183149 h 257021"/>
                <a:gd name="connsiteX23" fmla="*/ 138084 w 166930"/>
                <a:gd name="connsiteY23" fmla="*/ 183149 h 257021"/>
                <a:gd name="connsiteX24" fmla="*/ 140734 w 166930"/>
                <a:gd name="connsiteY24" fmla="*/ 177850 h 257021"/>
                <a:gd name="connsiteX25" fmla="*/ 138084 w 166930"/>
                <a:gd name="connsiteY25" fmla="*/ 177850 h 257021"/>
                <a:gd name="connsiteX26" fmla="*/ 140734 w 166930"/>
                <a:gd name="connsiteY26" fmla="*/ 175200 h 257021"/>
                <a:gd name="connsiteX27" fmla="*/ 138084 w 166930"/>
                <a:gd name="connsiteY27" fmla="*/ 172550 h 257021"/>
                <a:gd name="connsiteX28" fmla="*/ 138084 w 166930"/>
                <a:gd name="connsiteY28" fmla="*/ 169900 h 257021"/>
                <a:gd name="connsiteX29" fmla="*/ 140734 w 166930"/>
                <a:gd name="connsiteY29" fmla="*/ 169900 h 257021"/>
                <a:gd name="connsiteX30" fmla="*/ 143384 w 166930"/>
                <a:gd name="connsiteY30" fmla="*/ 172550 h 257021"/>
                <a:gd name="connsiteX31" fmla="*/ 146033 w 166930"/>
                <a:gd name="connsiteY31" fmla="*/ 164601 h 257021"/>
                <a:gd name="connsiteX32" fmla="*/ 151332 w 166930"/>
                <a:gd name="connsiteY32" fmla="*/ 151353 h 257021"/>
                <a:gd name="connsiteX33" fmla="*/ 153982 w 166930"/>
                <a:gd name="connsiteY33" fmla="*/ 135455 h 257021"/>
                <a:gd name="connsiteX34" fmla="*/ 156632 w 166930"/>
                <a:gd name="connsiteY34" fmla="*/ 130155 h 257021"/>
                <a:gd name="connsiteX35" fmla="*/ 153982 w 166930"/>
                <a:gd name="connsiteY35" fmla="*/ 127505 h 257021"/>
                <a:gd name="connsiteX36" fmla="*/ 153982 w 166930"/>
                <a:gd name="connsiteY36" fmla="*/ 122206 h 257021"/>
                <a:gd name="connsiteX37" fmla="*/ 148683 w 166930"/>
                <a:gd name="connsiteY37" fmla="*/ 106308 h 257021"/>
                <a:gd name="connsiteX38" fmla="*/ 148683 w 166930"/>
                <a:gd name="connsiteY38" fmla="*/ 101008 h 257021"/>
                <a:gd name="connsiteX39" fmla="*/ 159282 w 166930"/>
                <a:gd name="connsiteY39" fmla="*/ 82460 h 257021"/>
                <a:gd name="connsiteX40" fmla="*/ 164581 w 166930"/>
                <a:gd name="connsiteY40" fmla="*/ 77161 h 257021"/>
                <a:gd name="connsiteX41" fmla="*/ 164581 w 166930"/>
                <a:gd name="connsiteY41" fmla="*/ 69212 h 257021"/>
                <a:gd name="connsiteX42" fmla="*/ 167230 w 166930"/>
                <a:gd name="connsiteY42" fmla="*/ 63913 h 257021"/>
                <a:gd name="connsiteX43" fmla="*/ 164581 w 166930"/>
                <a:gd name="connsiteY43" fmla="*/ 61263 h 257021"/>
                <a:gd name="connsiteX44" fmla="*/ 167230 w 166930"/>
                <a:gd name="connsiteY44" fmla="*/ 58613 h 257021"/>
                <a:gd name="connsiteX45" fmla="*/ 127485 w 166930"/>
                <a:gd name="connsiteY45" fmla="*/ 58613 h 257021"/>
                <a:gd name="connsiteX46" fmla="*/ 127485 w 166930"/>
                <a:gd name="connsiteY46" fmla="*/ 53314 h 257021"/>
                <a:gd name="connsiteX47" fmla="*/ 127485 w 166930"/>
                <a:gd name="connsiteY47" fmla="*/ 50664 h 257021"/>
                <a:gd name="connsiteX48" fmla="*/ 132784 w 166930"/>
                <a:gd name="connsiteY48" fmla="*/ 42715 h 257021"/>
                <a:gd name="connsiteX49" fmla="*/ 124835 w 166930"/>
                <a:gd name="connsiteY49" fmla="*/ 42715 h 257021"/>
                <a:gd name="connsiteX50" fmla="*/ 124835 w 166930"/>
                <a:gd name="connsiteY50" fmla="*/ 42715 h 257021"/>
                <a:gd name="connsiteX51" fmla="*/ 124835 w 166930"/>
                <a:gd name="connsiteY51" fmla="*/ 40065 h 257021"/>
                <a:gd name="connsiteX52" fmla="*/ 130135 w 166930"/>
                <a:gd name="connsiteY52" fmla="*/ 37415 h 257021"/>
                <a:gd name="connsiteX53" fmla="*/ 130135 w 166930"/>
                <a:gd name="connsiteY53" fmla="*/ 34766 h 257021"/>
                <a:gd name="connsiteX54" fmla="*/ 127485 w 166930"/>
                <a:gd name="connsiteY54" fmla="*/ 34766 h 257021"/>
                <a:gd name="connsiteX55" fmla="*/ 124835 w 166930"/>
                <a:gd name="connsiteY55" fmla="*/ 37415 h 257021"/>
                <a:gd name="connsiteX56" fmla="*/ 124835 w 166930"/>
                <a:gd name="connsiteY56" fmla="*/ 34766 h 257021"/>
                <a:gd name="connsiteX57" fmla="*/ 127485 w 166930"/>
                <a:gd name="connsiteY57" fmla="*/ 32116 h 257021"/>
                <a:gd name="connsiteX58" fmla="*/ 130135 w 166930"/>
                <a:gd name="connsiteY58" fmla="*/ 26816 h 257021"/>
                <a:gd name="connsiteX59" fmla="*/ 130135 w 166930"/>
                <a:gd name="connsiteY59" fmla="*/ 21517 h 257021"/>
                <a:gd name="connsiteX60" fmla="*/ 127485 w 166930"/>
                <a:gd name="connsiteY60" fmla="*/ 21517 h 257021"/>
                <a:gd name="connsiteX61" fmla="*/ 127485 w 166930"/>
                <a:gd name="connsiteY61" fmla="*/ 16218 h 257021"/>
                <a:gd name="connsiteX62" fmla="*/ 124835 w 166930"/>
                <a:gd name="connsiteY62" fmla="*/ 16218 h 257021"/>
                <a:gd name="connsiteX63" fmla="*/ 124835 w 166930"/>
                <a:gd name="connsiteY63" fmla="*/ 13568 h 257021"/>
                <a:gd name="connsiteX64" fmla="*/ 124835 w 166930"/>
                <a:gd name="connsiteY64" fmla="*/ 13568 h 257021"/>
                <a:gd name="connsiteX65" fmla="*/ 124835 w 166930"/>
                <a:gd name="connsiteY65" fmla="*/ 8269 h 257021"/>
                <a:gd name="connsiteX66" fmla="*/ 130135 w 166930"/>
                <a:gd name="connsiteY66" fmla="*/ 5619 h 257021"/>
                <a:gd name="connsiteX67" fmla="*/ 127485 w 166930"/>
                <a:gd name="connsiteY67" fmla="*/ 2970 h 257021"/>
                <a:gd name="connsiteX68" fmla="*/ 130135 w 166930"/>
                <a:gd name="connsiteY68" fmla="*/ 320 h 257021"/>
                <a:gd name="connsiteX69" fmla="*/ 103638 w 166930"/>
                <a:gd name="connsiteY69" fmla="*/ 320 h 257021"/>
                <a:gd name="connsiteX70" fmla="*/ 103638 w 166930"/>
                <a:gd name="connsiteY70" fmla="*/ 5619 h 257021"/>
                <a:gd name="connsiteX71" fmla="*/ 103638 w 166930"/>
                <a:gd name="connsiteY71" fmla="*/ 5619 h 257021"/>
                <a:gd name="connsiteX72" fmla="*/ 103638 w 166930"/>
                <a:gd name="connsiteY72" fmla="*/ 8269 h 257021"/>
                <a:gd name="connsiteX73" fmla="*/ 100988 w 166930"/>
                <a:gd name="connsiteY73" fmla="*/ 10918 h 257021"/>
                <a:gd name="connsiteX74" fmla="*/ 98339 w 166930"/>
                <a:gd name="connsiteY74" fmla="*/ 10918 h 257021"/>
                <a:gd name="connsiteX75" fmla="*/ 95688 w 166930"/>
                <a:gd name="connsiteY75" fmla="*/ 16218 h 257021"/>
                <a:gd name="connsiteX76" fmla="*/ 93039 w 166930"/>
                <a:gd name="connsiteY76" fmla="*/ 10918 h 257021"/>
                <a:gd name="connsiteX77" fmla="*/ 98339 w 166930"/>
                <a:gd name="connsiteY77" fmla="*/ 8269 h 257021"/>
                <a:gd name="connsiteX78" fmla="*/ 100988 w 166930"/>
                <a:gd name="connsiteY78" fmla="*/ 8269 h 257021"/>
                <a:gd name="connsiteX79" fmla="*/ 100988 w 166930"/>
                <a:gd name="connsiteY79" fmla="*/ 320 h 257021"/>
                <a:gd name="connsiteX80" fmla="*/ 69192 w 166930"/>
                <a:gd name="connsiteY80" fmla="*/ 2970 h 257021"/>
                <a:gd name="connsiteX81" fmla="*/ 69192 w 166930"/>
                <a:gd name="connsiteY81" fmla="*/ 2970 h 257021"/>
                <a:gd name="connsiteX82" fmla="*/ 71842 w 166930"/>
                <a:gd name="connsiteY82" fmla="*/ 2970 h 257021"/>
                <a:gd name="connsiteX83" fmla="*/ 79790 w 166930"/>
                <a:gd name="connsiteY83" fmla="*/ 2970 h 257021"/>
                <a:gd name="connsiteX84" fmla="*/ 79790 w 166930"/>
                <a:gd name="connsiteY84" fmla="*/ 10918 h 257021"/>
                <a:gd name="connsiteX85" fmla="*/ 79790 w 166930"/>
                <a:gd name="connsiteY85" fmla="*/ 10918 h 257021"/>
                <a:gd name="connsiteX86" fmla="*/ 82441 w 166930"/>
                <a:gd name="connsiteY86" fmla="*/ 10918 h 257021"/>
                <a:gd name="connsiteX87" fmla="*/ 82441 w 166930"/>
                <a:gd name="connsiteY87" fmla="*/ 16218 h 257021"/>
                <a:gd name="connsiteX88" fmla="*/ 85090 w 166930"/>
                <a:gd name="connsiteY88" fmla="*/ 16218 h 257021"/>
                <a:gd name="connsiteX89" fmla="*/ 85090 w 166930"/>
                <a:gd name="connsiteY89" fmla="*/ 18868 h 257021"/>
                <a:gd name="connsiteX90" fmla="*/ 82441 w 166930"/>
                <a:gd name="connsiteY90" fmla="*/ 21517 h 257021"/>
                <a:gd name="connsiteX91" fmla="*/ 82441 w 166930"/>
                <a:gd name="connsiteY91" fmla="*/ 26816 h 257021"/>
                <a:gd name="connsiteX92" fmla="*/ 82441 w 166930"/>
                <a:gd name="connsiteY92" fmla="*/ 34766 h 257021"/>
                <a:gd name="connsiteX93" fmla="*/ 79790 w 166930"/>
                <a:gd name="connsiteY93" fmla="*/ 34766 h 257021"/>
                <a:gd name="connsiteX94" fmla="*/ 74491 w 166930"/>
                <a:gd name="connsiteY94" fmla="*/ 40065 h 257021"/>
                <a:gd name="connsiteX95" fmla="*/ 74491 w 166930"/>
                <a:gd name="connsiteY95" fmla="*/ 45365 h 257021"/>
                <a:gd name="connsiteX96" fmla="*/ 71842 w 166930"/>
                <a:gd name="connsiteY96" fmla="*/ 42715 h 257021"/>
                <a:gd name="connsiteX97" fmla="*/ 69192 w 166930"/>
                <a:gd name="connsiteY97" fmla="*/ 48015 h 257021"/>
                <a:gd name="connsiteX98" fmla="*/ 71842 w 166930"/>
                <a:gd name="connsiteY98" fmla="*/ 48015 h 257021"/>
                <a:gd name="connsiteX99" fmla="*/ 69192 w 166930"/>
                <a:gd name="connsiteY99" fmla="*/ 53314 h 257021"/>
                <a:gd name="connsiteX100" fmla="*/ 71842 w 166930"/>
                <a:gd name="connsiteY100" fmla="*/ 55963 h 257021"/>
                <a:gd name="connsiteX101" fmla="*/ 71842 w 166930"/>
                <a:gd name="connsiteY101" fmla="*/ 55963 h 257021"/>
                <a:gd name="connsiteX102" fmla="*/ 69192 w 166930"/>
                <a:gd name="connsiteY102" fmla="*/ 61263 h 257021"/>
                <a:gd name="connsiteX103" fmla="*/ 69192 w 166930"/>
                <a:gd name="connsiteY103" fmla="*/ 61263 h 257021"/>
                <a:gd name="connsiteX104" fmla="*/ 69192 w 166930"/>
                <a:gd name="connsiteY104" fmla="*/ 66562 h 257021"/>
                <a:gd name="connsiteX105" fmla="*/ 66542 w 166930"/>
                <a:gd name="connsiteY105" fmla="*/ 69212 h 257021"/>
                <a:gd name="connsiteX106" fmla="*/ 66542 w 166930"/>
                <a:gd name="connsiteY106" fmla="*/ 66562 h 257021"/>
                <a:gd name="connsiteX107" fmla="*/ 63892 w 166930"/>
                <a:gd name="connsiteY107" fmla="*/ 71861 h 257021"/>
                <a:gd name="connsiteX108" fmla="*/ 55943 w 166930"/>
                <a:gd name="connsiteY108" fmla="*/ 77161 h 257021"/>
                <a:gd name="connsiteX109" fmla="*/ 58593 w 166930"/>
                <a:gd name="connsiteY109" fmla="*/ 82460 h 257021"/>
                <a:gd name="connsiteX110" fmla="*/ 53294 w 166930"/>
                <a:gd name="connsiteY110" fmla="*/ 87760 h 257021"/>
                <a:gd name="connsiteX111" fmla="*/ 50643 w 166930"/>
                <a:gd name="connsiteY111" fmla="*/ 87760 h 257021"/>
                <a:gd name="connsiteX112" fmla="*/ 53294 w 166930"/>
                <a:gd name="connsiteY112" fmla="*/ 90410 h 257021"/>
                <a:gd name="connsiteX113" fmla="*/ 50643 w 166930"/>
                <a:gd name="connsiteY113" fmla="*/ 93059 h 257021"/>
                <a:gd name="connsiteX114" fmla="*/ 42695 w 166930"/>
                <a:gd name="connsiteY114" fmla="*/ 98358 h 257021"/>
                <a:gd name="connsiteX115" fmla="*/ 47994 w 166930"/>
                <a:gd name="connsiteY115" fmla="*/ 108957 h 257021"/>
                <a:gd name="connsiteX116" fmla="*/ 45344 w 166930"/>
                <a:gd name="connsiteY116" fmla="*/ 111607 h 257021"/>
                <a:gd name="connsiteX117" fmla="*/ 40045 w 166930"/>
                <a:gd name="connsiteY117" fmla="*/ 111607 h 257021"/>
                <a:gd name="connsiteX118" fmla="*/ 42695 w 166930"/>
                <a:gd name="connsiteY118" fmla="*/ 114257 h 257021"/>
                <a:gd name="connsiteX119" fmla="*/ 37395 w 166930"/>
                <a:gd name="connsiteY119" fmla="*/ 114257 h 257021"/>
                <a:gd name="connsiteX120" fmla="*/ 34745 w 166930"/>
                <a:gd name="connsiteY120" fmla="*/ 114257 h 257021"/>
                <a:gd name="connsiteX121" fmla="*/ 34745 w 166930"/>
                <a:gd name="connsiteY121" fmla="*/ 119557 h 257021"/>
                <a:gd name="connsiteX122" fmla="*/ 29446 w 166930"/>
                <a:gd name="connsiteY122" fmla="*/ 124856 h 257021"/>
                <a:gd name="connsiteX123" fmla="*/ 32096 w 166930"/>
                <a:gd name="connsiteY123" fmla="*/ 127505 h 257021"/>
                <a:gd name="connsiteX124" fmla="*/ 29446 w 166930"/>
                <a:gd name="connsiteY124" fmla="*/ 130155 h 257021"/>
                <a:gd name="connsiteX125" fmla="*/ 32096 w 166930"/>
                <a:gd name="connsiteY125" fmla="*/ 130155 h 257021"/>
                <a:gd name="connsiteX126" fmla="*/ 29446 w 166930"/>
                <a:gd name="connsiteY126" fmla="*/ 132805 h 257021"/>
                <a:gd name="connsiteX127" fmla="*/ 26797 w 166930"/>
                <a:gd name="connsiteY127" fmla="*/ 135455 h 257021"/>
                <a:gd name="connsiteX128" fmla="*/ 24147 w 166930"/>
                <a:gd name="connsiteY128" fmla="*/ 135455 h 257021"/>
                <a:gd name="connsiteX129" fmla="*/ 21497 w 166930"/>
                <a:gd name="connsiteY129" fmla="*/ 140754 h 257021"/>
                <a:gd name="connsiteX130" fmla="*/ 18847 w 166930"/>
                <a:gd name="connsiteY130" fmla="*/ 143403 h 257021"/>
                <a:gd name="connsiteX131" fmla="*/ 13548 w 166930"/>
                <a:gd name="connsiteY131" fmla="*/ 146053 h 257021"/>
                <a:gd name="connsiteX132" fmla="*/ 8249 w 166930"/>
                <a:gd name="connsiteY132" fmla="*/ 148703 h 257021"/>
                <a:gd name="connsiteX133" fmla="*/ 8249 w 166930"/>
                <a:gd name="connsiteY133" fmla="*/ 151353 h 257021"/>
                <a:gd name="connsiteX134" fmla="*/ 5599 w 166930"/>
                <a:gd name="connsiteY134" fmla="*/ 151353 h 257021"/>
                <a:gd name="connsiteX135" fmla="*/ 5599 w 166930"/>
                <a:gd name="connsiteY135" fmla="*/ 154002 h 257021"/>
                <a:gd name="connsiteX136" fmla="*/ 300 w 166930"/>
                <a:gd name="connsiteY136" fmla="*/ 161952 h 257021"/>
                <a:gd name="connsiteX137" fmla="*/ 5599 w 166930"/>
                <a:gd name="connsiteY137" fmla="*/ 169900 h 257021"/>
                <a:gd name="connsiteX138" fmla="*/ 5599 w 166930"/>
                <a:gd name="connsiteY138" fmla="*/ 175200 h 257021"/>
                <a:gd name="connsiteX139" fmla="*/ 8249 w 166930"/>
                <a:gd name="connsiteY139" fmla="*/ 180500 h 257021"/>
                <a:gd name="connsiteX140" fmla="*/ 8249 w 166930"/>
                <a:gd name="connsiteY140" fmla="*/ 185799 h 257021"/>
                <a:gd name="connsiteX141" fmla="*/ 5599 w 166930"/>
                <a:gd name="connsiteY141" fmla="*/ 185799 h 257021"/>
                <a:gd name="connsiteX142" fmla="*/ 53294 w 166930"/>
                <a:gd name="connsiteY142" fmla="*/ 201697 h 257021"/>
                <a:gd name="connsiteX143" fmla="*/ 66542 w 166930"/>
                <a:gd name="connsiteY143" fmla="*/ 222895 h 257021"/>
                <a:gd name="connsiteX144" fmla="*/ 69192 w 166930"/>
                <a:gd name="connsiteY144" fmla="*/ 225544 h 257021"/>
                <a:gd name="connsiteX145" fmla="*/ 69192 w 166930"/>
                <a:gd name="connsiteY145" fmla="*/ 225544 h 257021"/>
                <a:gd name="connsiteX146" fmla="*/ 69192 w 166930"/>
                <a:gd name="connsiteY146" fmla="*/ 228194 h 257021"/>
                <a:gd name="connsiteX147" fmla="*/ 69192 w 166930"/>
                <a:gd name="connsiteY147" fmla="*/ 230843 h 257021"/>
                <a:gd name="connsiteX148" fmla="*/ 69192 w 166930"/>
                <a:gd name="connsiteY148" fmla="*/ 233493 h 257021"/>
                <a:gd name="connsiteX149" fmla="*/ 71842 w 166930"/>
                <a:gd name="connsiteY149" fmla="*/ 236143 h 257021"/>
                <a:gd name="connsiteX150" fmla="*/ 77141 w 166930"/>
                <a:gd name="connsiteY150" fmla="*/ 236143 h 257021"/>
                <a:gd name="connsiteX151" fmla="*/ 79790 w 166930"/>
                <a:gd name="connsiteY151" fmla="*/ 238793 h 257021"/>
                <a:gd name="connsiteX152" fmla="*/ 77141 w 166930"/>
                <a:gd name="connsiteY152" fmla="*/ 244092 h 257021"/>
                <a:gd name="connsiteX153" fmla="*/ 69192 w 166930"/>
                <a:gd name="connsiteY153" fmla="*/ 254691 h 257021"/>
                <a:gd name="connsiteX154" fmla="*/ 71842 w 166930"/>
                <a:gd name="connsiteY154" fmla="*/ 257341 h 2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66930" h="257021">
                  <a:moveTo>
                    <a:pt x="71842" y="257341"/>
                  </a:moveTo>
                  <a:lnTo>
                    <a:pt x="77141" y="252042"/>
                  </a:lnTo>
                  <a:lnTo>
                    <a:pt x="85090" y="249392"/>
                  </a:lnTo>
                  <a:lnTo>
                    <a:pt x="87740" y="249392"/>
                  </a:lnTo>
                  <a:lnTo>
                    <a:pt x="90389" y="249392"/>
                  </a:lnTo>
                  <a:lnTo>
                    <a:pt x="93039" y="252042"/>
                  </a:lnTo>
                  <a:lnTo>
                    <a:pt x="95688" y="249392"/>
                  </a:lnTo>
                  <a:lnTo>
                    <a:pt x="98339" y="249392"/>
                  </a:lnTo>
                  <a:lnTo>
                    <a:pt x="100988" y="249392"/>
                  </a:lnTo>
                  <a:lnTo>
                    <a:pt x="103638" y="249392"/>
                  </a:lnTo>
                  <a:lnTo>
                    <a:pt x="106287" y="238793"/>
                  </a:lnTo>
                  <a:lnTo>
                    <a:pt x="111587" y="228194"/>
                  </a:lnTo>
                  <a:lnTo>
                    <a:pt x="114237" y="217595"/>
                  </a:lnTo>
                  <a:lnTo>
                    <a:pt x="122185" y="209646"/>
                  </a:lnTo>
                  <a:lnTo>
                    <a:pt x="122185" y="199047"/>
                  </a:lnTo>
                  <a:lnTo>
                    <a:pt x="122185" y="196398"/>
                  </a:lnTo>
                  <a:lnTo>
                    <a:pt x="127485" y="196398"/>
                  </a:lnTo>
                  <a:lnTo>
                    <a:pt x="127485" y="196398"/>
                  </a:lnTo>
                  <a:lnTo>
                    <a:pt x="130135" y="193748"/>
                  </a:lnTo>
                  <a:lnTo>
                    <a:pt x="127485" y="191098"/>
                  </a:lnTo>
                  <a:lnTo>
                    <a:pt x="130135" y="185799"/>
                  </a:lnTo>
                  <a:lnTo>
                    <a:pt x="132784" y="183149"/>
                  </a:lnTo>
                  <a:lnTo>
                    <a:pt x="135434" y="183149"/>
                  </a:lnTo>
                  <a:lnTo>
                    <a:pt x="138084" y="183149"/>
                  </a:lnTo>
                  <a:lnTo>
                    <a:pt x="140734" y="177850"/>
                  </a:lnTo>
                  <a:lnTo>
                    <a:pt x="138084" y="177850"/>
                  </a:lnTo>
                  <a:lnTo>
                    <a:pt x="140734" y="175200"/>
                  </a:lnTo>
                  <a:lnTo>
                    <a:pt x="138084" y="172550"/>
                  </a:lnTo>
                  <a:lnTo>
                    <a:pt x="138084" y="169900"/>
                  </a:lnTo>
                  <a:lnTo>
                    <a:pt x="140734" y="169900"/>
                  </a:lnTo>
                  <a:lnTo>
                    <a:pt x="143384" y="172550"/>
                  </a:lnTo>
                  <a:lnTo>
                    <a:pt x="146033" y="164601"/>
                  </a:lnTo>
                  <a:lnTo>
                    <a:pt x="151332" y="151353"/>
                  </a:lnTo>
                  <a:lnTo>
                    <a:pt x="153982" y="135455"/>
                  </a:lnTo>
                  <a:lnTo>
                    <a:pt x="156632" y="130155"/>
                  </a:lnTo>
                  <a:lnTo>
                    <a:pt x="153982" y="127505"/>
                  </a:lnTo>
                  <a:lnTo>
                    <a:pt x="153982" y="122206"/>
                  </a:lnTo>
                  <a:lnTo>
                    <a:pt x="148683" y="106308"/>
                  </a:lnTo>
                  <a:lnTo>
                    <a:pt x="148683" y="101008"/>
                  </a:lnTo>
                  <a:lnTo>
                    <a:pt x="159282" y="82460"/>
                  </a:lnTo>
                  <a:lnTo>
                    <a:pt x="164581" y="77161"/>
                  </a:lnTo>
                  <a:lnTo>
                    <a:pt x="164581" y="69212"/>
                  </a:lnTo>
                  <a:lnTo>
                    <a:pt x="167230" y="63913"/>
                  </a:lnTo>
                  <a:lnTo>
                    <a:pt x="164581" y="61263"/>
                  </a:lnTo>
                  <a:lnTo>
                    <a:pt x="167230" y="58613"/>
                  </a:lnTo>
                  <a:lnTo>
                    <a:pt x="127485" y="58613"/>
                  </a:lnTo>
                  <a:lnTo>
                    <a:pt x="127485" y="53314"/>
                  </a:lnTo>
                  <a:lnTo>
                    <a:pt x="127485" y="50664"/>
                  </a:lnTo>
                  <a:lnTo>
                    <a:pt x="132784" y="42715"/>
                  </a:lnTo>
                  <a:lnTo>
                    <a:pt x="124835" y="42715"/>
                  </a:lnTo>
                  <a:lnTo>
                    <a:pt x="124835" y="42715"/>
                  </a:lnTo>
                  <a:lnTo>
                    <a:pt x="124835" y="40065"/>
                  </a:lnTo>
                  <a:lnTo>
                    <a:pt x="130135" y="37415"/>
                  </a:lnTo>
                  <a:lnTo>
                    <a:pt x="130135" y="34766"/>
                  </a:lnTo>
                  <a:lnTo>
                    <a:pt x="127485" y="34766"/>
                  </a:lnTo>
                  <a:lnTo>
                    <a:pt x="124835" y="37415"/>
                  </a:lnTo>
                  <a:lnTo>
                    <a:pt x="124835" y="34766"/>
                  </a:lnTo>
                  <a:lnTo>
                    <a:pt x="127485" y="32116"/>
                  </a:lnTo>
                  <a:lnTo>
                    <a:pt x="130135" y="26816"/>
                  </a:lnTo>
                  <a:lnTo>
                    <a:pt x="130135" y="21517"/>
                  </a:lnTo>
                  <a:lnTo>
                    <a:pt x="127485" y="21517"/>
                  </a:lnTo>
                  <a:lnTo>
                    <a:pt x="127485" y="16218"/>
                  </a:lnTo>
                  <a:lnTo>
                    <a:pt x="124835" y="16218"/>
                  </a:lnTo>
                  <a:lnTo>
                    <a:pt x="124835" y="13568"/>
                  </a:lnTo>
                  <a:lnTo>
                    <a:pt x="124835" y="13568"/>
                  </a:lnTo>
                  <a:lnTo>
                    <a:pt x="124835" y="8269"/>
                  </a:lnTo>
                  <a:lnTo>
                    <a:pt x="130135" y="5619"/>
                  </a:lnTo>
                  <a:lnTo>
                    <a:pt x="127485" y="2970"/>
                  </a:lnTo>
                  <a:lnTo>
                    <a:pt x="130135" y="320"/>
                  </a:lnTo>
                  <a:lnTo>
                    <a:pt x="103638" y="320"/>
                  </a:lnTo>
                  <a:lnTo>
                    <a:pt x="103638" y="5619"/>
                  </a:lnTo>
                  <a:lnTo>
                    <a:pt x="103638" y="5619"/>
                  </a:lnTo>
                  <a:lnTo>
                    <a:pt x="103638" y="8269"/>
                  </a:lnTo>
                  <a:lnTo>
                    <a:pt x="100988" y="10918"/>
                  </a:lnTo>
                  <a:lnTo>
                    <a:pt x="98339" y="10918"/>
                  </a:lnTo>
                  <a:lnTo>
                    <a:pt x="95688" y="16218"/>
                  </a:lnTo>
                  <a:lnTo>
                    <a:pt x="93039" y="10918"/>
                  </a:lnTo>
                  <a:lnTo>
                    <a:pt x="98339" y="8269"/>
                  </a:lnTo>
                  <a:lnTo>
                    <a:pt x="100988" y="8269"/>
                  </a:lnTo>
                  <a:lnTo>
                    <a:pt x="100988" y="320"/>
                  </a:lnTo>
                  <a:lnTo>
                    <a:pt x="69192" y="2970"/>
                  </a:lnTo>
                  <a:lnTo>
                    <a:pt x="69192" y="2970"/>
                  </a:lnTo>
                  <a:lnTo>
                    <a:pt x="71842" y="2970"/>
                  </a:lnTo>
                  <a:lnTo>
                    <a:pt x="79790" y="2970"/>
                  </a:lnTo>
                  <a:lnTo>
                    <a:pt x="79790" y="10918"/>
                  </a:lnTo>
                  <a:lnTo>
                    <a:pt x="79790" y="10918"/>
                  </a:lnTo>
                  <a:lnTo>
                    <a:pt x="82441" y="10918"/>
                  </a:lnTo>
                  <a:lnTo>
                    <a:pt x="82441" y="16218"/>
                  </a:lnTo>
                  <a:lnTo>
                    <a:pt x="85090" y="16218"/>
                  </a:lnTo>
                  <a:lnTo>
                    <a:pt x="85090" y="18868"/>
                  </a:lnTo>
                  <a:lnTo>
                    <a:pt x="82441" y="21517"/>
                  </a:lnTo>
                  <a:lnTo>
                    <a:pt x="82441" y="26816"/>
                  </a:lnTo>
                  <a:lnTo>
                    <a:pt x="82441" y="34766"/>
                  </a:lnTo>
                  <a:lnTo>
                    <a:pt x="79790" y="34766"/>
                  </a:lnTo>
                  <a:lnTo>
                    <a:pt x="74491" y="40065"/>
                  </a:lnTo>
                  <a:lnTo>
                    <a:pt x="74491" y="45365"/>
                  </a:lnTo>
                  <a:lnTo>
                    <a:pt x="71842" y="42715"/>
                  </a:lnTo>
                  <a:lnTo>
                    <a:pt x="69192" y="48015"/>
                  </a:lnTo>
                  <a:lnTo>
                    <a:pt x="71842" y="48015"/>
                  </a:lnTo>
                  <a:lnTo>
                    <a:pt x="69192" y="53314"/>
                  </a:lnTo>
                  <a:lnTo>
                    <a:pt x="71842" y="55963"/>
                  </a:lnTo>
                  <a:lnTo>
                    <a:pt x="71842" y="55963"/>
                  </a:lnTo>
                  <a:lnTo>
                    <a:pt x="69192" y="61263"/>
                  </a:lnTo>
                  <a:lnTo>
                    <a:pt x="69192" y="61263"/>
                  </a:lnTo>
                  <a:lnTo>
                    <a:pt x="69192" y="66562"/>
                  </a:lnTo>
                  <a:lnTo>
                    <a:pt x="66542" y="69212"/>
                  </a:lnTo>
                  <a:lnTo>
                    <a:pt x="66542" y="66562"/>
                  </a:lnTo>
                  <a:lnTo>
                    <a:pt x="63892" y="71861"/>
                  </a:lnTo>
                  <a:lnTo>
                    <a:pt x="55943" y="77161"/>
                  </a:lnTo>
                  <a:lnTo>
                    <a:pt x="58593" y="82460"/>
                  </a:lnTo>
                  <a:lnTo>
                    <a:pt x="53294" y="87760"/>
                  </a:lnTo>
                  <a:lnTo>
                    <a:pt x="50643" y="87760"/>
                  </a:lnTo>
                  <a:lnTo>
                    <a:pt x="53294" y="90410"/>
                  </a:lnTo>
                  <a:lnTo>
                    <a:pt x="50643" y="93059"/>
                  </a:lnTo>
                  <a:lnTo>
                    <a:pt x="42695" y="98358"/>
                  </a:lnTo>
                  <a:lnTo>
                    <a:pt x="47994" y="108957"/>
                  </a:lnTo>
                  <a:lnTo>
                    <a:pt x="45344" y="111607"/>
                  </a:lnTo>
                  <a:lnTo>
                    <a:pt x="40045" y="111607"/>
                  </a:lnTo>
                  <a:lnTo>
                    <a:pt x="42695" y="114257"/>
                  </a:lnTo>
                  <a:lnTo>
                    <a:pt x="37395" y="114257"/>
                  </a:lnTo>
                  <a:lnTo>
                    <a:pt x="34745" y="114257"/>
                  </a:lnTo>
                  <a:lnTo>
                    <a:pt x="34745" y="119557"/>
                  </a:lnTo>
                  <a:lnTo>
                    <a:pt x="29446" y="124856"/>
                  </a:lnTo>
                  <a:lnTo>
                    <a:pt x="32096" y="127505"/>
                  </a:lnTo>
                  <a:lnTo>
                    <a:pt x="29446" y="130155"/>
                  </a:lnTo>
                  <a:lnTo>
                    <a:pt x="32096" y="130155"/>
                  </a:lnTo>
                  <a:lnTo>
                    <a:pt x="29446" y="132805"/>
                  </a:lnTo>
                  <a:lnTo>
                    <a:pt x="26797" y="135455"/>
                  </a:lnTo>
                  <a:lnTo>
                    <a:pt x="24147" y="135455"/>
                  </a:lnTo>
                  <a:lnTo>
                    <a:pt x="21497" y="140754"/>
                  </a:lnTo>
                  <a:lnTo>
                    <a:pt x="18847" y="143403"/>
                  </a:lnTo>
                  <a:lnTo>
                    <a:pt x="13548" y="146053"/>
                  </a:lnTo>
                  <a:lnTo>
                    <a:pt x="8249" y="148703"/>
                  </a:lnTo>
                  <a:lnTo>
                    <a:pt x="8249" y="151353"/>
                  </a:lnTo>
                  <a:lnTo>
                    <a:pt x="5599" y="151353"/>
                  </a:lnTo>
                  <a:lnTo>
                    <a:pt x="5599" y="154002"/>
                  </a:lnTo>
                  <a:lnTo>
                    <a:pt x="300" y="161952"/>
                  </a:lnTo>
                  <a:lnTo>
                    <a:pt x="5599" y="169900"/>
                  </a:lnTo>
                  <a:lnTo>
                    <a:pt x="5599" y="175200"/>
                  </a:lnTo>
                  <a:lnTo>
                    <a:pt x="8249" y="180500"/>
                  </a:lnTo>
                  <a:lnTo>
                    <a:pt x="8249" y="185799"/>
                  </a:lnTo>
                  <a:lnTo>
                    <a:pt x="5599" y="185799"/>
                  </a:lnTo>
                  <a:lnTo>
                    <a:pt x="53294" y="201697"/>
                  </a:lnTo>
                  <a:lnTo>
                    <a:pt x="66542" y="222895"/>
                  </a:lnTo>
                  <a:lnTo>
                    <a:pt x="69192" y="225544"/>
                  </a:lnTo>
                  <a:lnTo>
                    <a:pt x="69192" y="225544"/>
                  </a:lnTo>
                  <a:lnTo>
                    <a:pt x="69192" y="228194"/>
                  </a:lnTo>
                  <a:lnTo>
                    <a:pt x="69192" y="230843"/>
                  </a:lnTo>
                  <a:lnTo>
                    <a:pt x="69192" y="233493"/>
                  </a:lnTo>
                  <a:lnTo>
                    <a:pt x="71842" y="236143"/>
                  </a:lnTo>
                  <a:lnTo>
                    <a:pt x="77141" y="236143"/>
                  </a:lnTo>
                  <a:lnTo>
                    <a:pt x="79790" y="238793"/>
                  </a:lnTo>
                  <a:lnTo>
                    <a:pt x="77141" y="244092"/>
                  </a:lnTo>
                  <a:lnTo>
                    <a:pt x="69192" y="254691"/>
                  </a:lnTo>
                  <a:lnTo>
                    <a:pt x="71842" y="25734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7" name="Freeform: Shape 66">
              <a:extLst>
                <a:ext uri="{FF2B5EF4-FFF2-40B4-BE49-F238E27FC236}">
                  <a16:creationId xmlns:a16="http://schemas.microsoft.com/office/drawing/2014/main" id="{8EFADD67-A2A4-31EA-3D8E-C7C5444E8E1F}"/>
                </a:ext>
              </a:extLst>
            </p:cNvPr>
            <p:cNvSpPr/>
            <p:nvPr/>
          </p:nvSpPr>
          <p:spPr>
            <a:xfrm flipV="1">
              <a:off x="5661740" y="2670702"/>
              <a:ext cx="363008" cy="190778"/>
            </a:xfrm>
            <a:custGeom>
              <a:avLst/>
              <a:gdLst>
                <a:gd name="connsiteX0" fmla="*/ 159282 w 363008"/>
                <a:gd name="connsiteY0" fmla="*/ 177783 h 190778"/>
                <a:gd name="connsiteX1" fmla="*/ 161932 w 363008"/>
                <a:gd name="connsiteY1" fmla="*/ 177783 h 190778"/>
                <a:gd name="connsiteX2" fmla="*/ 164581 w 363008"/>
                <a:gd name="connsiteY2" fmla="*/ 183082 h 190778"/>
                <a:gd name="connsiteX3" fmla="*/ 167231 w 363008"/>
                <a:gd name="connsiteY3" fmla="*/ 183082 h 190778"/>
                <a:gd name="connsiteX4" fmla="*/ 169880 w 363008"/>
                <a:gd name="connsiteY4" fmla="*/ 188382 h 190778"/>
                <a:gd name="connsiteX5" fmla="*/ 177830 w 363008"/>
                <a:gd name="connsiteY5" fmla="*/ 191031 h 190778"/>
                <a:gd name="connsiteX6" fmla="*/ 177830 w 363008"/>
                <a:gd name="connsiteY6" fmla="*/ 191031 h 190778"/>
                <a:gd name="connsiteX7" fmla="*/ 183129 w 363008"/>
                <a:gd name="connsiteY7" fmla="*/ 191031 h 190778"/>
                <a:gd name="connsiteX8" fmla="*/ 185779 w 363008"/>
                <a:gd name="connsiteY8" fmla="*/ 188382 h 190778"/>
                <a:gd name="connsiteX9" fmla="*/ 199027 w 363008"/>
                <a:gd name="connsiteY9" fmla="*/ 191031 h 190778"/>
                <a:gd name="connsiteX10" fmla="*/ 201677 w 363008"/>
                <a:gd name="connsiteY10" fmla="*/ 185732 h 190778"/>
                <a:gd name="connsiteX11" fmla="*/ 204327 w 363008"/>
                <a:gd name="connsiteY11" fmla="*/ 185732 h 190778"/>
                <a:gd name="connsiteX12" fmla="*/ 204327 w 363008"/>
                <a:gd name="connsiteY12" fmla="*/ 183082 h 190778"/>
                <a:gd name="connsiteX13" fmla="*/ 206976 w 363008"/>
                <a:gd name="connsiteY13" fmla="*/ 183082 h 190778"/>
                <a:gd name="connsiteX14" fmla="*/ 206976 w 363008"/>
                <a:gd name="connsiteY14" fmla="*/ 180432 h 190778"/>
                <a:gd name="connsiteX15" fmla="*/ 212275 w 363008"/>
                <a:gd name="connsiteY15" fmla="*/ 175133 h 190778"/>
                <a:gd name="connsiteX16" fmla="*/ 212275 w 363008"/>
                <a:gd name="connsiteY16" fmla="*/ 167184 h 190778"/>
                <a:gd name="connsiteX17" fmla="*/ 214926 w 363008"/>
                <a:gd name="connsiteY17" fmla="*/ 164534 h 190778"/>
                <a:gd name="connsiteX18" fmla="*/ 217576 w 363008"/>
                <a:gd name="connsiteY18" fmla="*/ 164534 h 190778"/>
                <a:gd name="connsiteX19" fmla="*/ 220225 w 363008"/>
                <a:gd name="connsiteY19" fmla="*/ 161885 h 190778"/>
                <a:gd name="connsiteX20" fmla="*/ 363309 w 363008"/>
                <a:gd name="connsiteY20" fmla="*/ 161885 h 190778"/>
                <a:gd name="connsiteX21" fmla="*/ 360659 w 363008"/>
                <a:gd name="connsiteY21" fmla="*/ 114190 h 190778"/>
                <a:gd name="connsiteX22" fmla="*/ 180479 w 363008"/>
                <a:gd name="connsiteY22" fmla="*/ 114190 h 190778"/>
                <a:gd name="connsiteX23" fmla="*/ 177830 w 363008"/>
                <a:gd name="connsiteY23" fmla="*/ 111540 h 190778"/>
                <a:gd name="connsiteX24" fmla="*/ 172531 w 363008"/>
                <a:gd name="connsiteY24" fmla="*/ 111540 h 190778"/>
                <a:gd name="connsiteX25" fmla="*/ 161932 w 363008"/>
                <a:gd name="connsiteY25" fmla="*/ 108890 h 190778"/>
                <a:gd name="connsiteX26" fmla="*/ 161932 w 363008"/>
                <a:gd name="connsiteY26" fmla="*/ 106241 h 190778"/>
                <a:gd name="connsiteX27" fmla="*/ 156632 w 363008"/>
                <a:gd name="connsiteY27" fmla="*/ 103591 h 190778"/>
                <a:gd name="connsiteX28" fmla="*/ 138084 w 363008"/>
                <a:gd name="connsiteY28" fmla="*/ 85044 h 190778"/>
                <a:gd name="connsiteX29" fmla="*/ 122186 w 363008"/>
                <a:gd name="connsiteY29" fmla="*/ 74445 h 190778"/>
                <a:gd name="connsiteX30" fmla="*/ 119536 w 363008"/>
                <a:gd name="connsiteY30" fmla="*/ 74445 h 190778"/>
                <a:gd name="connsiteX31" fmla="*/ 119536 w 363008"/>
                <a:gd name="connsiteY31" fmla="*/ 69146 h 190778"/>
                <a:gd name="connsiteX32" fmla="*/ 116887 w 363008"/>
                <a:gd name="connsiteY32" fmla="*/ 66495 h 190778"/>
                <a:gd name="connsiteX33" fmla="*/ 116887 w 363008"/>
                <a:gd name="connsiteY33" fmla="*/ 63845 h 190778"/>
                <a:gd name="connsiteX34" fmla="*/ 108937 w 363008"/>
                <a:gd name="connsiteY34" fmla="*/ 63845 h 190778"/>
                <a:gd name="connsiteX35" fmla="*/ 103638 w 363008"/>
                <a:gd name="connsiteY35" fmla="*/ 61196 h 190778"/>
                <a:gd name="connsiteX36" fmla="*/ 106288 w 363008"/>
                <a:gd name="connsiteY36" fmla="*/ 58546 h 190778"/>
                <a:gd name="connsiteX37" fmla="*/ 106288 w 363008"/>
                <a:gd name="connsiteY37" fmla="*/ 58546 h 190778"/>
                <a:gd name="connsiteX38" fmla="*/ 100989 w 363008"/>
                <a:gd name="connsiteY38" fmla="*/ 55897 h 190778"/>
                <a:gd name="connsiteX39" fmla="*/ 100989 w 363008"/>
                <a:gd name="connsiteY39" fmla="*/ 55897 h 190778"/>
                <a:gd name="connsiteX40" fmla="*/ 98339 w 363008"/>
                <a:gd name="connsiteY40" fmla="*/ 55897 h 190778"/>
                <a:gd name="connsiteX41" fmla="*/ 98339 w 363008"/>
                <a:gd name="connsiteY41" fmla="*/ 53247 h 190778"/>
                <a:gd name="connsiteX42" fmla="*/ 95689 w 363008"/>
                <a:gd name="connsiteY42" fmla="*/ 53247 h 190778"/>
                <a:gd name="connsiteX43" fmla="*/ 95689 w 363008"/>
                <a:gd name="connsiteY43" fmla="*/ 50597 h 190778"/>
                <a:gd name="connsiteX44" fmla="*/ 93039 w 363008"/>
                <a:gd name="connsiteY44" fmla="*/ 50597 h 190778"/>
                <a:gd name="connsiteX45" fmla="*/ 93039 w 363008"/>
                <a:gd name="connsiteY45" fmla="*/ 47947 h 190778"/>
                <a:gd name="connsiteX46" fmla="*/ 87740 w 363008"/>
                <a:gd name="connsiteY46" fmla="*/ 45298 h 190778"/>
                <a:gd name="connsiteX47" fmla="*/ 85091 w 363008"/>
                <a:gd name="connsiteY47" fmla="*/ 39999 h 190778"/>
                <a:gd name="connsiteX48" fmla="*/ 82441 w 363008"/>
                <a:gd name="connsiteY48" fmla="*/ 37349 h 190778"/>
                <a:gd name="connsiteX49" fmla="*/ 82441 w 363008"/>
                <a:gd name="connsiteY49" fmla="*/ 29400 h 190778"/>
                <a:gd name="connsiteX50" fmla="*/ 79790 w 363008"/>
                <a:gd name="connsiteY50" fmla="*/ 26750 h 190778"/>
                <a:gd name="connsiteX51" fmla="*/ 82441 w 363008"/>
                <a:gd name="connsiteY51" fmla="*/ 26750 h 190778"/>
                <a:gd name="connsiteX52" fmla="*/ 79790 w 363008"/>
                <a:gd name="connsiteY52" fmla="*/ 24100 h 190778"/>
                <a:gd name="connsiteX53" fmla="*/ 79790 w 363008"/>
                <a:gd name="connsiteY53" fmla="*/ 24100 h 190778"/>
                <a:gd name="connsiteX54" fmla="*/ 77141 w 363008"/>
                <a:gd name="connsiteY54" fmla="*/ 21450 h 190778"/>
                <a:gd name="connsiteX55" fmla="*/ 77141 w 363008"/>
                <a:gd name="connsiteY55" fmla="*/ 16151 h 190778"/>
                <a:gd name="connsiteX56" fmla="*/ 74491 w 363008"/>
                <a:gd name="connsiteY56" fmla="*/ 16151 h 190778"/>
                <a:gd name="connsiteX57" fmla="*/ 71842 w 363008"/>
                <a:gd name="connsiteY57" fmla="*/ 13502 h 190778"/>
                <a:gd name="connsiteX58" fmla="*/ 71842 w 363008"/>
                <a:gd name="connsiteY58" fmla="*/ 10852 h 190778"/>
                <a:gd name="connsiteX59" fmla="*/ 71842 w 363008"/>
                <a:gd name="connsiteY59" fmla="*/ 8202 h 190778"/>
                <a:gd name="connsiteX60" fmla="*/ 66542 w 363008"/>
                <a:gd name="connsiteY60" fmla="*/ 2902 h 190778"/>
                <a:gd name="connsiteX61" fmla="*/ 61243 w 363008"/>
                <a:gd name="connsiteY61" fmla="*/ 2902 h 190778"/>
                <a:gd name="connsiteX62" fmla="*/ 58593 w 363008"/>
                <a:gd name="connsiteY62" fmla="*/ 253 h 190778"/>
                <a:gd name="connsiteX63" fmla="*/ 55944 w 363008"/>
                <a:gd name="connsiteY63" fmla="*/ 253 h 190778"/>
                <a:gd name="connsiteX64" fmla="*/ 53294 w 363008"/>
                <a:gd name="connsiteY64" fmla="*/ 2902 h 190778"/>
                <a:gd name="connsiteX65" fmla="*/ 50644 w 363008"/>
                <a:gd name="connsiteY65" fmla="*/ 2902 h 190778"/>
                <a:gd name="connsiteX66" fmla="*/ 47994 w 363008"/>
                <a:gd name="connsiteY66" fmla="*/ 5552 h 190778"/>
                <a:gd name="connsiteX67" fmla="*/ 45345 w 363008"/>
                <a:gd name="connsiteY67" fmla="*/ 5552 h 190778"/>
                <a:gd name="connsiteX68" fmla="*/ 45345 w 363008"/>
                <a:gd name="connsiteY68" fmla="*/ 8202 h 190778"/>
                <a:gd name="connsiteX69" fmla="*/ 42695 w 363008"/>
                <a:gd name="connsiteY69" fmla="*/ 10852 h 190778"/>
                <a:gd name="connsiteX70" fmla="*/ 40046 w 363008"/>
                <a:gd name="connsiteY70" fmla="*/ 10852 h 190778"/>
                <a:gd name="connsiteX71" fmla="*/ 37395 w 363008"/>
                <a:gd name="connsiteY71" fmla="*/ 10852 h 190778"/>
                <a:gd name="connsiteX72" fmla="*/ 37395 w 363008"/>
                <a:gd name="connsiteY72" fmla="*/ 8202 h 190778"/>
                <a:gd name="connsiteX73" fmla="*/ 29447 w 363008"/>
                <a:gd name="connsiteY73" fmla="*/ 5552 h 190778"/>
                <a:gd name="connsiteX74" fmla="*/ 29447 w 363008"/>
                <a:gd name="connsiteY74" fmla="*/ 5552 h 190778"/>
                <a:gd name="connsiteX75" fmla="*/ 26797 w 363008"/>
                <a:gd name="connsiteY75" fmla="*/ 2902 h 190778"/>
                <a:gd name="connsiteX76" fmla="*/ 24147 w 363008"/>
                <a:gd name="connsiteY76" fmla="*/ 5552 h 190778"/>
                <a:gd name="connsiteX77" fmla="*/ 21497 w 363008"/>
                <a:gd name="connsiteY77" fmla="*/ 2902 h 190778"/>
                <a:gd name="connsiteX78" fmla="*/ 16198 w 363008"/>
                <a:gd name="connsiteY78" fmla="*/ 2902 h 190778"/>
                <a:gd name="connsiteX79" fmla="*/ 13548 w 363008"/>
                <a:gd name="connsiteY79" fmla="*/ 5552 h 190778"/>
                <a:gd name="connsiteX80" fmla="*/ 10899 w 363008"/>
                <a:gd name="connsiteY80" fmla="*/ 5552 h 190778"/>
                <a:gd name="connsiteX81" fmla="*/ 8249 w 363008"/>
                <a:gd name="connsiteY81" fmla="*/ 8202 h 190778"/>
                <a:gd name="connsiteX82" fmla="*/ 300 w 363008"/>
                <a:gd name="connsiteY82" fmla="*/ 10852 h 190778"/>
                <a:gd name="connsiteX83" fmla="*/ 300 w 363008"/>
                <a:gd name="connsiteY83" fmla="*/ 82394 h 190778"/>
                <a:gd name="connsiteX84" fmla="*/ 2949 w 363008"/>
                <a:gd name="connsiteY84" fmla="*/ 85044 h 190778"/>
                <a:gd name="connsiteX85" fmla="*/ 2949 w 363008"/>
                <a:gd name="connsiteY85" fmla="*/ 90343 h 190778"/>
                <a:gd name="connsiteX86" fmla="*/ 5599 w 363008"/>
                <a:gd name="connsiteY86" fmla="*/ 90343 h 190778"/>
                <a:gd name="connsiteX87" fmla="*/ 2949 w 363008"/>
                <a:gd name="connsiteY87" fmla="*/ 95642 h 190778"/>
                <a:gd name="connsiteX88" fmla="*/ 2949 w 363008"/>
                <a:gd name="connsiteY88" fmla="*/ 98292 h 190778"/>
                <a:gd name="connsiteX89" fmla="*/ 10899 w 363008"/>
                <a:gd name="connsiteY89" fmla="*/ 100942 h 190778"/>
                <a:gd name="connsiteX90" fmla="*/ 16198 w 363008"/>
                <a:gd name="connsiteY90" fmla="*/ 100942 h 190778"/>
                <a:gd name="connsiteX91" fmla="*/ 18848 w 363008"/>
                <a:gd name="connsiteY91" fmla="*/ 106241 h 190778"/>
                <a:gd name="connsiteX92" fmla="*/ 21497 w 363008"/>
                <a:gd name="connsiteY92" fmla="*/ 108890 h 190778"/>
                <a:gd name="connsiteX93" fmla="*/ 21497 w 363008"/>
                <a:gd name="connsiteY93" fmla="*/ 114190 h 190778"/>
                <a:gd name="connsiteX94" fmla="*/ 24147 w 363008"/>
                <a:gd name="connsiteY94" fmla="*/ 119489 h 190778"/>
                <a:gd name="connsiteX95" fmla="*/ 26797 w 363008"/>
                <a:gd name="connsiteY95" fmla="*/ 119489 h 190778"/>
                <a:gd name="connsiteX96" fmla="*/ 26797 w 363008"/>
                <a:gd name="connsiteY96" fmla="*/ 122139 h 190778"/>
                <a:gd name="connsiteX97" fmla="*/ 29447 w 363008"/>
                <a:gd name="connsiteY97" fmla="*/ 122139 h 190778"/>
                <a:gd name="connsiteX98" fmla="*/ 32096 w 363008"/>
                <a:gd name="connsiteY98" fmla="*/ 122139 h 190778"/>
                <a:gd name="connsiteX99" fmla="*/ 32096 w 363008"/>
                <a:gd name="connsiteY99" fmla="*/ 119489 h 190778"/>
                <a:gd name="connsiteX100" fmla="*/ 34746 w 363008"/>
                <a:gd name="connsiteY100" fmla="*/ 119489 h 190778"/>
                <a:gd name="connsiteX101" fmla="*/ 34746 w 363008"/>
                <a:gd name="connsiteY101" fmla="*/ 124789 h 190778"/>
                <a:gd name="connsiteX102" fmla="*/ 37395 w 363008"/>
                <a:gd name="connsiteY102" fmla="*/ 124789 h 190778"/>
                <a:gd name="connsiteX103" fmla="*/ 37395 w 363008"/>
                <a:gd name="connsiteY103" fmla="*/ 127439 h 190778"/>
                <a:gd name="connsiteX104" fmla="*/ 40046 w 363008"/>
                <a:gd name="connsiteY104" fmla="*/ 132738 h 190778"/>
                <a:gd name="connsiteX105" fmla="*/ 42695 w 363008"/>
                <a:gd name="connsiteY105" fmla="*/ 135387 h 190778"/>
                <a:gd name="connsiteX106" fmla="*/ 42695 w 363008"/>
                <a:gd name="connsiteY106" fmla="*/ 138037 h 190778"/>
                <a:gd name="connsiteX107" fmla="*/ 50644 w 363008"/>
                <a:gd name="connsiteY107" fmla="*/ 138037 h 190778"/>
                <a:gd name="connsiteX108" fmla="*/ 50644 w 363008"/>
                <a:gd name="connsiteY108" fmla="*/ 140687 h 190778"/>
                <a:gd name="connsiteX109" fmla="*/ 55944 w 363008"/>
                <a:gd name="connsiteY109" fmla="*/ 140687 h 190778"/>
                <a:gd name="connsiteX110" fmla="*/ 55944 w 363008"/>
                <a:gd name="connsiteY110" fmla="*/ 143337 h 190778"/>
                <a:gd name="connsiteX111" fmla="*/ 61243 w 363008"/>
                <a:gd name="connsiteY111" fmla="*/ 140687 h 190778"/>
                <a:gd name="connsiteX112" fmla="*/ 61243 w 363008"/>
                <a:gd name="connsiteY112" fmla="*/ 143337 h 190778"/>
                <a:gd name="connsiteX113" fmla="*/ 66542 w 363008"/>
                <a:gd name="connsiteY113" fmla="*/ 143337 h 190778"/>
                <a:gd name="connsiteX114" fmla="*/ 66542 w 363008"/>
                <a:gd name="connsiteY114" fmla="*/ 140687 h 190778"/>
                <a:gd name="connsiteX115" fmla="*/ 66542 w 363008"/>
                <a:gd name="connsiteY115" fmla="*/ 140687 h 190778"/>
                <a:gd name="connsiteX116" fmla="*/ 69192 w 363008"/>
                <a:gd name="connsiteY116" fmla="*/ 143337 h 190778"/>
                <a:gd name="connsiteX117" fmla="*/ 71842 w 363008"/>
                <a:gd name="connsiteY117" fmla="*/ 140687 h 190778"/>
                <a:gd name="connsiteX118" fmla="*/ 77141 w 363008"/>
                <a:gd name="connsiteY118" fmla="*/ 143337 h 190778"/>
                <a:gd name="connsiteX119" fmla="*/ 74491 w 363008"/>
                <a:gd name="connsiteY119" fmla="*/ 145987 h 190778"/>
                <a:gd name="connsiteX120" fmla="*/ 74491 w 363008"/>
                <a:gd name="connsiteY120" fmla="*/ 145987 h 190778"/>
                <a:gd name="connsiteX121" fmla="*/ 77141 w 363008"/>
                <a:gd name="connsiteY121" fmla="*/ 145987 h 190778"/>
                <a:gd name="connsiteX122" fmla="*/ 82441 w 363008"/>
                <a:gd name="connsiteY122" fmla="*/ 148636 h 190778"/>
                <a:gd name="connsiteX123" fmla="*/ 85091 w 363008"/>
                <a:gd name="connsiteY123" fmla="*/ 148636 h 190778"/>
                <a:gd name="connsiteX124" fmla="*/ 85091 w 363008"/>
                <a:gd name="connsiteY124" fmla="*/ 151286 h 190778"/>
                <a:gd name="connsiteX125" fmla="*/ 87740 w 363008"/>
                <a:gd name="connsiteY125" fmla="*/ 151286 h 190778"/>
                <a:gd name="connsiteX126" fmla="*/ 90390 w 363008"/>
                <a:gd name="connsiteY126" fmla="*/ 151286 h 190778"/>
                <a:gd name="connsiteX127" fmla="*/ 95689 w 363008"/>
                <a:gd name="connsiteY127" fmla="*/ 151286 h 190778"/>
                <a:gd name="connsiteX128" fmla="*/ 98339 w 363008"/>
                <a:gd name="connsiteY128" fmla="*/ 151286 h 190778"/>
                <a:gd name="connsiteX129" fmla="*/ 98339 w 363008"/>
                <a:gd name="connsiteY129" fmla="*/ 151286 h 190778"/>
                <a:gd name="connsiteX130" fmla="*/ 100989 w 363008"/>
                <a:gd name="connsiteY130" fmla="*/ 153935 h 190778"/>
                <a:gd name="connsiteX131" fmla="*/ 103638 w 363008"/>
                <a:gd name="connsiteY131" fmla="*/ 151286 h 190778"/>
                <a:gd name="connsiteX132" fmla="*/ 103638 w 363008"/>
                <a:gd name="connsiteY132" fmla="*/ 153935 h 190778"/>
                <a:gd name="connsiteX133" fmla="*/ 108937 w 363008"/>
                <a:gd name="connsiteY133" fmla="*/ 153935 h 190778"/>
                <a:gd name="connsiteX134" fmla="*/ 114237 w 363008"/>
                <a:gd name="connsiteY134" fmla="*/ 156586 h 190778"/>
                <a:gd name="connsiteX135" fmla="*/ 116887 w 363008"/>
                <a:gd name="connsiteY135" fmla="*/ 156586 h 190778"/>
                <a:gd name="connsiteX136" fmla="*/ 119536 w 363008"/>
                <a:gd name="connsiteY136" fmla="*/ 156586 h 190778"/>
                <a:gd name="connsiteX137" fmla="*/ 124835 w 363008"/>
                <a:gd name="connsiteY137" fmla="*/ 156586 h 190778"/>
                <a:gd name="connsiteX138" fmla="*/ 124835 w 363008"/>
                <a:gd name="connsiteY138" fmla="*/ 159235 h 190778"/>
                <a:gd name="connsiteX139" fmla="*/ 127486 w 363008"/>
                <a:gd name="connsiteY139" fmla="*/ 156586 h 190778"/>
                <a:gd name="connsiteX140" fmla="*/ 130135 w 363008"/>
                <a:gd name="connsiteY140" fmla="*/ 159235 h 190778"/>
                <a:gd name="connsiteX141" fmla="*/ 130135 w 363008"/>
                <a:gd name="connsiteY141" fmla="*/ 159235 h 190778"/>
                <a:gd name="connsiteX142" fmla="*/ 132785 w 363008"/>
                <a:gd name="connsiteY142" fmla="*/ 156586 h 190778"/>
                <a:gd name="connsiteX143" fmla="*/ 135434 w 363008"/>
                <a:gd name="connsiteY143" fmla="*/ 159235 h 190778"/>
                <a:gd name="connsiteX144" fmla="*/ 135434 w 363008"/>
                <a:gd name="connsiteY144" fmla="*/ 159235 h 190778"/>
                <a:gd name="connsiteX145" fmla="*/ 140734 w 363008"/>
                <a:gd name="connsiteY145" fmla="*/ 161885 h 190778"/>
                <a:gd name="connsiteX146" fmla="*/ 140734 w 363008"/>
                <a:gd name="connsiteY146" fmla="*/ 161885 h 190778"/>
                <a:gd name="connsiteX147" fmla="*/ 140734 w 363008"/>
                <a:gd name="connsiteY147" fmla="*/ 161885 h 190778"/>
                <a:gd name="connsiteX148" fmla="*/ 146033 w 363008"/>
                <a:gd name="connsiteY148" fmla="*/ 164534 h 190778"/>
                <a:gd name="connsiteX149" fmla="*/ 148683 w 363008"/>
                <a:gd name="connsiteY149" fmla="*/ 164534 h 190778"/>
                <a:gd name="connsiteX150" fmla="*/ 148683 w 363008"/>
                <a:gd name="connsiteY150" fmla="*/ 167184 h 190778"/>
                <a:gd name="connsiteX151" fmla="*/ 151333 w 363008"/>
                <a:gd name="connsiteY151" fmla="*/ 167184 h 190778"/>
                <a:gd name="connsiteX152" fmla="*/ 151333 w 363008"/>
                <a:gd name="connsiteY152" fmla="*/ 169834 h 190778"/>
                <a:gd name="connsiteX153" fmla="*/ 156632 w 363008"/>
                <a:gd name="connsiteY153" fmla="*/ 169834 h 190778"/>
                <a:gd name="connsiteX154" fmla="*/ 159282 w 363008"/>
                <a:gd name="connsiteY154" fmla="*/ 175133 h 190778"/>
                <a:gd name="connsiteX155" fmla="*/ 159282 w 363008"/>
                <a:gd name="connsiteY155" fmla="*/ 177783 h 19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63008" h="190778">
                  <a:moveTo>
                    <a:pt x="159282" y="177783"/>
                  </a:moveTo>
                  <a:lnTo>
                    <a:pt x="161932" y="177783"/>
                  </a:lnTo>
                  <a:lnTo>
                    <a:pt x="164581" y="183082"/>
                  </a:lnTo>
                  <a:lnTo>
                    <a:pt x="167231" y="183082"/>
                  </a:lnTo>
                  <a:lnTo>
                    <a:pt x="169880" y="188382"/>
                  </a:lnTo>
                  <a:lnTo>
                    <a:pt x="177830" y="191031"/>
                  </a:lnTo>
                  <a:lnTo>
                    <a:pt x="177830" y="191031"/>
                  </a:lnTo>
                  <a:lnTo>
                    <a:pt x="183129" y="191031"/>
                  </a:lnTo>
                  <a:lnTo>
                    <a:pt x="185779" y="188382"/>
                  </a:lnTo>
                  <a:lnTo>
                    <a:pt x="199027" y="191031"/>
                  </a:lnTo>
                  <a:lnTo>
                    <a:pt x="201677" y="185732"/>
                  </a:lnTo>
                  <a:lnTo>
                    <a:pt x="204327" y="185732"/>
                  </a:lnTo>
                  <a:lnTo>
                    <a:pt x="204327" y="183082"/>
                  </a:lnTo>
                  <a:lnTo>
                    <a:pt x="206976" y="183082"/>
                  </a:lnTo>
                  <a:lnTo>
                    <a:pt x="206976" y="180432"/>
                  </a:lnTo>
                  <a:lnTo>
                    <a:pt x="212275" y="175133"/>
                  </a:lnTo>
                  <a:lnTo>
                    <a:pt x="212275" y="167184"/>
                  </a:lnTo>
                  <a:lnTo>
                    <a:pt x="214926" y="164534"/>
                  </a:lnTo>
                  <a:lnTo>
                    <a:pt x="217576" y="164534"/>
                  </a:lnTo>
                  <a:lnTo>
                    <a:pt x="220225" y="161885"/>
                  </a:lnTo>
                  <a:lnTo>
                    <a:pt x="363309" y="161885"/>
                  </a:lnTo>
                  <a:lnTo>
                    <a:pt x="360659" y="114190"/>
                  </a:lnTo>
                  <a:lnTo>
                    <a:pt x="180479" y="114190"/>
                  </a:lnTo>
                  <a:lnTo>
                    <a:pt x="177830" y="111540"/>
                  </a:lnTo>
                  <a:lnTo>
                    <a:pt x="172531" y="111540"/>
                  </a:lnTo>
                  <a:lnTo>
                    <a:pt x="161932" y="108890"/>
                  </a:lnTo>
                  <a:lnTo>
                    <a:pt x="161932" y="106241"/>
                  </a:lnTo>
                  <a:lnTo>
                    <a:pt x="156632" y="103591"/>
                  </a:lnTo>
                  <a:lnTo>
                    <a:pt x="138084" y="85044"/>
                  </a:lnTo>
                  <a:lnTo>
                    <a:pt x="122186" y="74445"/>
                  </a:lnTo>
                  <a:lnTo>
                    <a:pt x="119536" y="74445"/>
                  </a:lnTo>
                  <a:lnTo>
                    <a:pt x="119536" y="69146"/>
                  </a:lnTo>
                  <a:lnTo>
                    <a:pt x="116887" y="66495"/>
                  </a:lnTo>
                  <a:lnTo>
                    <a:pt x="116887" y="63845"/>
                  </a:lnTo>
                  <a:lnTo>
                    <a:pt x="108937" y="63845"/>
                  </a:lnTo>
                  <a:lnTo>
                    <a:pt x="103638" y="61196"/>
                  </a:lnTo>
                  <a:lnTo>
                    <a:pt x="106288" y="58546"/>
                  </a:lnTo>
                  <a:lnTo>
                    <a:pt x="106288" y="58546"/>
                  </a:lnTo>
                  <a:lnTo>
                    <a:pt x="100989" y="55897"/>
                  </a:lnTo>
                  <a:lnTo>
                    <a:pt x="100989" y="55897"/>
                  </a:lnTo>
                  <a:lnTo>
                    <a:pt x="98339" y="55897"/>
                  </a:lnTo>
                  <a:lnTo>
                    <a:pt x="98339" y="53247"/>
                  </a:lnTo>
                  <a:lnTo>
                    <a:pt x="95689" y="53247"/>
                  </a:lnTo>
                  <a:lnTo>
                    <a:pt x="95689" y="50597"/>
                  </a:lnTo>
                  <a:lnTo>
                    <a:pt x="93039" y="50597"/>
                  </a:lnTo>
                  <a:lnTo>
                    <a:pt x="93039" y="47947"/>
                  </a:lnTo>
                  <a:lnTo>
                    <a:pt x="87740" y="45298"/>
                  </a:lnTo>
                  <a:lnTo>
                    <a:pt x="85091" y="39999"/>
                  </a:lnTo>
                  <a:lnTo>
                    <a:pt x="82441" y="37349"/>
                  </a:lnTo>
                  <a:lnTo>
                    <a:pt x="82441" y="29400"/>
                  </a:lnTo>
                  <a:lnTo>
                    <a:pt x="79790" y="26750"/>
                  </a:lnTo>
                  <a:lnTo>
                    <a:pt x="82441" y="26750"/>
                  </a:lnTo>
                  <a:lnTo>
                    <a:pt x="79790" y="24100"/>
                  </a:lnTo>
                  <a:lnTo>
                    <a:pt x="79790" y="24100"/>
                  </a:lnTo>
                  <a:lnTo>
                    <a:pt x="77141" y="21450"/>
                  </a:lnTo>
                  <a:lnTo>
                    <a:pt x="77141" y="16151"/>
                  </a:lnTo>
                  <a:lnTo>
                    <a:pt x="74491" y="16151"/>
                  </a:lnTo>
                  <a:lnTo>
                    <a:pt x="71842" y="13502"/>
                  </a:lnTo>
                  <a:lnTo>
                    <a:pt x="71842" y="10852"/>
                  </a:lnTo>
                  <a:lnTo>
                    <a:pt x="71842" y="8202"/>
                  </a:lnTo>
                  <a:lnTo>
                    <a:pt x="66542" y="2902"/>
                  </a:lnTo>
                  <a:lnTo>
                    <a:pt x="61243" y="2902"/>
                  </a:lnTo>
                  <a:lnTo>
                    <a:pt x="58593" y="253"/>
                  </a:lnTo>
                  <a:lnTo>
                    <a:pt x="55944" y="253"/>
                  </a:lnTo>
                  <a:lnTo>
                    <a:pt x="53294" y="2902"/>
                  </a:lnTo>
                  <a:lnTo>
                    <a:pt x="50644" y="2902"/>
                  </a:lnTo>
                  <a:lnTo>
                    <a:pt x="47994" y="5552"/>
                  </a:lnTo>
                  <a:lnTo>
                    <a:pt x="45345" y="5552"/>
                  </a:lnTo>
                  <a:lnTo>
                    <a:pt x="45345" y="8202"/>
                  </a:lnTo>
                  <a:lnTo>
                    <a:pt x="42695" y="10852"/>
                  </a:lnTo>
                  <a:lnTo>
                    <a:pt x="40046" y="10852"/>
                  </a:lnTo>
                  <a:lnTo>
                    <a:pt x="37395" y="10852"/>
                  </a:lnTo>
                  <a:lnTo>
                    <a:pt x="37395" y="8202"/>
                  </a:lnTo>
                  <a:lnTo>
                    <a:pt x="29447" y="5552"/>
                  </a:lnTo>
                  <a:lnTo>
                    <a:pt x="29447" y="5552"/>
                  </a:lnTo>
                  <a:lnTo>
                    <a:pt x="26797" y="2902"/>
                  </a:lnTo>
                  <a:lnTo>
                    <a:pt x="24147" y="5552"/>
                  </a:lnTo>
                  <a:lnTo>
                    <a:pt x="21497" y="2902"/>
                  </a:lnTo>
                  <a:lnTo>
                    <a:pt x="16198" y="2902"/>
                  </a:lnTo>
                  <a:lnTo>
                    <a:pt x="13548" y="5552"/>
                  </a:lnTo>
                  <a:lnTo>
                    <a:pt x="10899" y="5552"/>
                  </a:lnTo>
                  <a:lnTo>
                    <a:pt x="8249" y="8202"/>
                  </a:lnTo>
                  <a:lnTo>
                    <a:pt x="300" y="10852"/>
                  </a:lnTo>
                  <a:lnTo>
                    <a:pt x="300" y="82394"/>
                  </a:lnTo>
                  <a:lnTo>
                    <a:pt x="2949" y="85044"/>
                  </a:lnTo>
                  <a:lnTo>
                    <a:pt x="2949" y="90343"/>
                  </a:lnTo>
                  <a:lnTo>
                    <a:pt x="5599" y="90343"/>
                  </a:lnTo>
                  <a:lnTo>
                    <a:pt x="2949" y="95642"/>
                  </a:lnTo>
                  <a:lnTo>
                    <a:pt x="2949" y="98292"/>
                  </a:lnTo>
                  <a:lnTo>
                    <a:pt x="10899" y="100942"/>
                  </a:lnTo>
                  <a:lnTo>
                    <a:pt x="16198" y="100942"/>
                  </a:lnTo>
                  <a:lnTo>
                    <a:pt x="18848" y="106241"/>
                  </a:lnTo>
                  <a:lnTo>
                    <a:pt x="21497" y="108890"/>
                  </a:lnTo>
                  <a:lnTo>
                    <a:pt x="21497" y="114190"/>
                  </a:lnTo>
                  <a:lnTo>
                    <a:pt x="24147" y="119489"/>
                  </a:lnTo>
                  <a:lnTo>
                    <a:pt x="26797" y="119489"/>
                  </a:lnTo>
                  <a:lnTo>
                    <a:pt x="26797" y="122139"/>
                  </a:lnTo>
                  <a:lnTo>
                    <a:pt x="29447" y="122139"/>
                  </a:lnTo>
                  <a:lnTo>
                    <a:pt x="32096" y="122139"/>
                  </a:lnTo>
                  <a:lnTo>
                    <a:pt x="32096" y="119489"/>
                  </a:lnTo>
                  <a:lnTo>
                    <a:pt x="34746" y="119489"/>
                  </a:lnTo>
                  <a:lnTo>
                    <a:pt x="34746" y="124789"/>
                  </a:lnTo>
                  <a:lnTo>
                    <a:pt x="37395" y="124789"/>
                  </a:lnTo>
                  <a:lnTo>
                    <a:pt x="37395" y="127439"/>
                  </a:lnTo>
                  <a:lnTo>
                    <a:pt x="40046" y="132738"/>
                  </a:lnTo>
                  <a:lnTo>
                    <a:pt x="42695" y="135387"/>
                  </a:lnTo>
                  <a:lnTo>
                    <a:pt x="42695" y="138037"/>
                  </a:lnTo>
                  <a:lnTo>
                    <a:pt x="50644" y="138037"/>
                  </a:lnTo>
                  <a:lnTo>
                    <a:pt x="50644" y="140687"/>
                  </a:lnTo>
                  <a:lnTo>
                    <a:pt x="55944" y="140687"/>
                  </a:lnTo>
                  <a:lnTo>
                    <a:pt x="55944" y="143337"/>
                  </a:lnTo>
                  <a:lnTo>
                    <a:pt x="61243" y="140687"/>
                  </a:lnTo>
                  <a:lnTo>
                    <a:pt x="61243" y="143337"/>
                  </a:lnTo>
                  <a:lnTo>
                    <a:pt x="66542" y="143337"/>
                  </a:lnTo>
                  <a:lnTo>
                    <a:pt x="66542" y="140687"/>
                  </a:lnTo>
                  <a:lnTo>
                    <a:pt x="66542" y="140687"/>
                  </a:lnTo>
                  <a:lnTo>
                    <a:pt x="69192" y="143337"/>
                  </a:lnTo>
                  <a:lnTo>
                    <a:pt x="71842" y="140687"/>
                  </a:lnTo>
                  <a:lnTo>
                    <a:pt x="77141" y="143337"/>
                  </a:lnTo>
                  <a:lnTo>
                    <a:pt x="74491" y="145987"/>
                  </a:lnTo>
                  <a:lnTo>
                    <a:pt x="74491" y="145987"/>
                  </a:lnTo>
                  <a:lnTo>
                    <a:pt x="77141" y="145987"/>
                  </a:lnTo>
                  <a:lnTo>
                    <a:pt x="82441" y="148636"/>
                  </a:lnTo>
                  <a:lnTo>
                    <a:pt x="85091" y="148636"/>
                  </a:lnTo>
                  <a:lnTo>
                    <a:pt x="85091" y="151286"/>
                  </a:lnTo>
                  <a:lnTo>
                    <a:pt x="87740" y="151286"/>
                  </a:lnTo>
                  <a:lnTo>
                    <a:pt x="90390" y="151286"/>
                  </a:lnTo>
                  <a:lnTo>
                    <a:pt x="95689" y="151286"/>
                  </a:lnTo>
                  <a:lnTo>
                    <a:pt x="98339" y="151286"/>
                  </a:lnTo>
                  <a:lnTo>
                    <a:pt x="98339" y="151286"/>
                  </a:lnTo>
                  <a:lnTo>
                    <a:pt x="100989" y="153935"/>
                  </a:lnTo>
                  <a:lnTo>
                    <a:pt x="103638" y="151286"/>
                  </a:lnTo>
                  <a:lnTo>
                    <a:pt x="103638" y="153935"/>
                  </a:lnTo>
                  <a:lnTo>
                    <a:pt x="108937" y="153935"/>
                  </a:lnTo>
                  <a:lnTo>
                    <a:pt x="114237" y="156586"/>
                  </a:lnTo>
                  <a:lnTo>
                    <a:pt x="116887" y="156586"/>
                  </a:lnTo>
                  <a:lnTo>
                    <a:pt x="119536" y="156586"/>
                  </a:lnTo>
                  <a:lnTo>
                    <a:pt x="124835" y="156586"/>
                  </a:lnTo>
                  <a:lnTo>
                    <a:pt x="124835" y="159235"/>
                  </a:lnTo>
                  <a:lnTo>
                    <a:pt x="127486" y="156586"/>
                  </a:lnTo>
                  <a:lnTo>
                    <a:pt x="130135" y="159235"/>
                  </a:lnTo>
                  <a:lnTo>
                    <a:pt x="130135" y="159235"/>
                  </a:lnTo>
                  <a:lnTo>
                    <a:pt x="132785" y="156586"/>
                  </a:lnTo>
                  <a:lnTo>
                    <a:pt x="135434" y="159235"/>
                  </a:lnTo>
                  <a:lnTo>
                    <a:pt x="135434" y="159235"/>
                  </a:lnTo>
                  <a:lnTo>
                    <a:pt x="140734" y="161885"/>
                  </a:lnTo>
                  <a:lnTo>
                    <a:pt x="140734" y="161885"/>
                  </a:lnTo>
                  <a:lnTo>
                    <a:pt x="140734" y="161885"/>
                  </a:lnTo>
                  <a:lnTo>
                    <a:pt x="146033" y="164534"/>
                  </a:lnTo>
                  <a:lnTo>
                    <a:pt x="148683" y="164534"/>
                  </a:lnTo>
                  <a:lnTo>
                    <a:pt x="148683" y="167184"/>
                  </a:lnTo>
                  <a:lnTo>
                    <a:pt x="151333" y="167184"/>
                  </a:lnTo>
                  <a:lnTo>
                    <a:pt x="151333" y="169834"/>
                  </a:lnTo>
                  <a:lnTo>
                    <a:pt x="156632" y="169834"/>
                  </a:lnTo>
                  <a:lnTo>
                    <a:pt x="159282" y="175133"/>
                  </a:lnTo>
                  <a:lnTo>
                    <a:pt x="159282" y="177783"/>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68" name="Freeform: Shape 67">
              <a:extLst>
                <a:ext uri="{FF2B5EF4-FFF2-40B4-BE49-F238E27FC236}">
                  <a16:creationId xmlns:a16="http://schemas.microsoft.com/office/drawing/2014/main" id="{52C918F4-A5AC-2F9F-FAB7-64522C443161}"/>
                </a:ext>
              </a:extLst>
            </p:cNvPr>
            <p:cNvSpPr/>
            <p:nvPr/>
          </p:nvSpPr>
          <p:spPr>
            <a:xfrm flipV="1">
              <a:off x="6559988" y="4647380"/>
              <a:ext cx="198727" cy="190777"/>
            </a:xfrm>
            <a:custGeom>
              <a:avLst/>
              <a:gdLst>
                <a:gd name="connsiteX0" fmla="*/ 93039 w 198727"/>
                <a:gd name="connsiteY0" fmla="*/ 191506 h 190777"/>
                <a:gd name="connsiteX1" fmla="*/ 122186 w 198727"/>
                <a:gd name="connsiteY1" fmla="*/ 167665 h 190777"/>
                <a:gd name="connsiteX2" fmla="*/ 151333 w 198727"/>
                <a:gd name="connsiteY2" fmla="*/ 130565 h 190777"/>
                <a:gd name="connsiteX3" fmla="*/ 164581 w 198727"/>
                <a:gd name="connsiteY3" fmla="*/ 125261 h 190777"/>
                <a:gd name="connsiteX4" fmla="*/ 164581 w 198727"/>
                <a:gd name="connsiteY4" fmla="*/ 109368 h 190777"/>
                <a:gd name="connsiteX5" fmla="*/ 180479 w 198727"/>
                <a:gd name="connsiteY5" fmla="*/ 106716 h 190777"/>
                <a:gd name="connsiteX6" fmla="*/ 199027 w 198727"/>
                <a:gd name="connsiteY6" fmla="*/ 93465 h 190777"/>
                <a:gd name="connsiteX7" fmla="*/ 169880 w 198727"/>
                <a:gd name="connsiteY7" fmla="*/ 51070 h 190777"/>
                <a:gd name="connsiteX8" fmla="*/ 172531 w 198727"/>
                <a:gd name="connsiteY8" fmla="*/ 27229 h 190777"/>
                <a:gd name="connsiteX9" fmla="*/ 161932 w 198727"/>
                <a:gd name="connsiteY9" fmla="*/ 21926 h 190777"/>
                <a:gd name="connsiteX10" fmla="*/ 156632 w 198727"/>
                <a:gd name="connsiteY10" fmla="*/ 21926 h 190777"/>
                <a:gd name="connsiteX11" fmla="*/ 151333 w 198727"/>
                <a:gd name="connsiteY11" fmla="*/ 21926 h 190777"/>
                <a:gd name="connsiteX12" fmla="*/ 146034 w 198727"/>
                <a:gd name="connsiteY12" fmla="*/ 729 h 190777"/>
                <a:gd name="connsiteX13" fmla="*/ 138084 w 198727"/>
                <a:gd name="connsiteY13" fmla="*/ 11327 h 190777"/>
                <a:gd name="connsiteX14" fmla="*/ 130136 w 198727"/>
                <a:gd name="connsiteY14" fmla="*/ 21926 h 190777"/>
                <a:gd name="connsiteX15" fmla="*/ 122186 w 198727"/>
                <a:gd name="connsiteY15" fmla="*/ 24578 h 190777"/>
                <a:gd name="connsiteX16" fmla="*/ 119536 w 198727"/>
                <a:gd name="connsiteY16" fmla="*/ 24578 h 190777"/>
                <a:gd name="connsiteX17" fmla="*/ 116887 w 198727"/>
                <a:gd name="connsiteY17" fmla="*/ 24578 h 190777"/>
                <a:gd name="connsiteX18" fmla="*/ 114237 w 198727"/>
                <a:gd name="connsiteY18" fmla="*/ 24578 h 190777"/>
                <a:gd name="connsiteX19" fmla="*/ 108937 w 198727"/>
                <a:gd name="connsiteY19" fmla="*/ 32525 h 190777"/>
                <a:gd name="connsiteX20" fmla="*/ 106288 w 198727"/>
                <a:gd name="connsiteY20" fmla="*/ 32525 h 190777"/>
                <a:gd name="connsiteX21" fmla="*/ 106288 w 198727"/>
                <a:gd name="connsiteY21" fmla="*/ 37828 h 190777"/>
                <a:gd name="connsiteX22" fmla="*/ 100989 w 198727"/>
                <a:gd name="connsiteY22" fmla="*/ 43123 h 190777"/>
                <a:gd name="connsiteX23" fmla="*/ 93039 w 198727"/>
                <a:gd name="connsiteY23" fmla="*/ 53722 h 190777"/>
                <a:gd name="connsiteX24" fmla="*/ 82441 w 198727"/>
                <a:gd name="connsiteY24" fmla="*/ 56374 h 190777"/>
                <a:gd name="connsiteX25" fmla="*/ 82441 w 198727"/>
                <a:gd name="connsiteY25" fmla="*/ 59026 h 190777"/>
                <a:gd name="connsiteX26" fmla="*/ 69192 w 198727"/>
                <a:gd name="connsiteY26" fmla="*/ 69624 h 190777"/>
                <a:gd name="connsiteX27" fmla="*/ 53294 w 198727"/>
                <a:gd name="connsiteY27" fmla="*/ 74920 h 190777"/>
                <a:gd name="connsiteX28" fmla="*/ 47994 w 198727"/>
                <a:gd name="connsiteY28" fmla="*/ 80223 h 190777"/>
                <a:gd name="connsiteX29" fmla="*/ 45345 w 198727"/>
                <a:gd name="connsiteY29" fmla="*/ 82867 h 190777"/>
                <a:gd name="connsiteX30" fmla="*/ 45345 w 198727"/>
                <a:gd name="connsiteY30" fmla="*/ 82867 h 190777"/>
                <a:gd name="connsiteX31" fmla="*/ 42695 w 198727"/>
                <a:gd name="connsiteY31" fmla="*/ 82867 h 190777"/>
                <a:gd name="connsiteX32" fmla="*/ 37395 w 198727"/>
                <a:gd name="connsiteY32" fmla="*/ 88170 h 190777"/>
                <a:gd name="connsiteX33" fmla="*/ 24147 w 198727"/>
                <a:gd name="connsiteY33" fmla="*/ 96117 h 190777"/>
                <a:gd name="connsiteX34" fmla="*/ 13549 w 198727"/>
                <a:gd name="connsiteY34" fmla="*/ 109368 h 190777"/>
                <a:gd name="connsiteX35" fmla="*/ 5599 w 198727"/>
                <a:gd name="connsiteY35" fmla="*/ 117315 h 190777"/>
                <a:gd name="connsiteX36" fmla="*/ 5599 w 198727"/>
                <a:gd name="connsiteY36" fmla="*/ 117315 h 190777"/>
                <a:gd name="connsiteX37" fmla="*/ 8249 w 198727"/>
                <a:gd name="connsiteY37" fmla="*/ 117315 h 190777"/>
                <a:gd name="connsiteX38" fmla="*/ 8249 w 198727"/>
                <a:gd name="connsiteY38" fmla="*/ 117315 h 190777"/>
                <a:gd name="connsiteX39" fmla="*/ 5599 w 198727"/>
                <a:gd name="connsiteY39" fmla="*/ 119966 h 190777"/>
                <a:gd name="connsiteX40" fmla="*/ 5599 w 198727"/>
                <a:gd name="connsiteY40" fmla="*/ 117315 h 190777"/>
                <a:gd name="connsiteX41" fmla="*/ 300 w 198727"/>
                <a:gd name="connsiteY41" fmla="*/ 119966 h 190777"/>
                <a:gd name="connsiteX42" fmla="*/ 300 w 198727"/>
                <a:gd name="connsiteY42" fmla="*/ 122618 h 190777"/>
                <a:gd name="connsiteX43" fmla="*/ 5599 w 198727"/>
                <a:gd name="connsiteY43" fmla="*/ 125261 h 190777"/>
                <a:gd name="connsiteX44" fmla="*/ 2950 w 198727"/>
                <a:gd name="connsiteY44" fmla="*/ 133217 h 190777"/>
                <a:gd name="connsiteX45" fmla="*/ 8249 w 198727"/>
                <a:gd name="connsiteY45" fmla="*/ 141164 h 190777"/>
                <a:gd name="connsiteX46" fmla="*/ 13549 w 198727"/>
                <a:gd name="connsiteY46" fmla="*/ 146459 h 190777"/>
                <a:gd name="connsiteX47" fmla="*/ 16198 w 198727"/>
                <a:gd name="connsiteY47" fmla="*/ 157058 h 190777"/>
                <a:gd name="connsiteX48" fmla="*/ 18848 w 198727"/>
                <a:gd name="connsiteY48" fmla="*/ 159710 h 190777"/>
                <a:gd name="connsiteX49" fmla="*/ 18848 w 198727"/>
                <a:gd name="connsiteY49" fmla="*/ 159710 h 190777"/>
                <a:gd name="connsiteX50" fmla="*/ 21497 w 198727"/>
                <a:gd name="connsiteY50" fmla="*/ 162361 h 190777"/>
                <a:gd name="connsiteX51" fmla="*/ 21497 w 198727"/>
                <a:gd name="connsiteY51" fmla="*/ 162361 h 190777"/>
                <a:gd name="connsiteX52" fmla="*/ 24147 w 198727"/>
                <a:gd name="connsiteY52" fmla="*/ 162361 h 190777"/>
                <a:gd name="connsiteX53" fmla="*/ 24147 w 198727"/>
                <a:gd name="connsiteY53" fmla="*/ 165013 h 190777"/>
                <a:gd name="connsiteX54" fmla="*/ 29447 w 198727"/>
                <a:gd name="connsiteY54" fmla="*/ 165013 h 190777"/>
                <a:gd name="connsiteX55" fmla="*/ 29447 w 198727"/>
                <a:gd name="connsiteY55" fmla="*/ 167665 h 190777"/>
                <a:gd name="connsiteX56" fmla="*/ 32096 w 198727"/>
                <a:gd name="connsiteY56" fmla="*/ 167665 h 190777"/>
                <a:gd name="connsiteX57" fmla="*/ 32096 w 198727"/>
                <a:gd name="connsiteY57" fmla="*/ 170308 h 190777"/>
                <a:gd name="connsiteX58" fmla="*/ 34746 w 198727"/>
                <a:gd name="connsiteY58" fmla="*/ 170308 h 190777"/>
                <a:gd name="connsiteX59" fmla="*/ 34746 w 198727"/>
                <a:gd name="connsiteY59" fmla="*/ 172960 h 190777"/>
                <a:gd name="connsiteX60" fmla="*/ 37395 w 198727"/>
                <a:gd name="connsiteY60" fmla="*/ 172960 h 190777"/>
                <a:gd name="connsiteX61" fmla="*/ 37395 w 198727"/>
                <a:gd name="connsiteY61" fmla="*/ 175612 h 190777"/>
                <a:gd name="connsiteX62" fmla="*/ 40046 w 198727"/>
                <a:gd name="connsiteY62" fmla="*/ 175612 h 190777"/>
                <a:gd name="connsiteX63" fmla="*/ 40046 w 198727"/>
                <a:gd name="connsiteY63" fmla="*/ 191506 h 190777"/>
                <a:gd name="connsiteX64" fmla="*/ 93039 w 198727"/>
                <a:gd name="connsiteY64" fmla="*/ 191506 h 190777"/>
                <a:gd name="connsiteX65" fmla="*/ 116887 w 198727"/>
                <a:gd name="connsiteY65" fmla="*/ 24578 h 190777"/>
                <a:gd name="connsiteX66" fmla="*/ 119536 w 198727"/>
                <a:gd name="connsiteY66" fmla="*/ 24578 h 190777"/>
                <a:gd name="connsiteX67" fmla="*/ 119536 w 198727"/>
                <a:gd name="connsiteY67" fmla="*/ 24578 h 190777"/>
                <a:gd name="connsiteX68" fmla="*/ 116887 w 198727"/>
                <a:gd name="connsiteY68" fmla="*/ 24578 h 1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8727" h="190777">
                  <a:moveTo>
                    <a:pt x="93039" y="191506"/>
                  </a:moveTo>
                  <a:lnTo>
                    <a:pt x="122186" y="167665"/>
                  </a:lnTo>
                  <a:lnTo>
                    <a:pt x="151333" y="130565"/>
                  </a:lnTo>
                  <a:lnTo>
                    <a:pt x="164581" y="125261"/>
                  </a:lnTo>
                  <a:lnTo>
                    <a:pt x="164581" y="109368"/>
                  </a:lnTo>
                  <a:lnTo>
                    <a:pt x="180479" y="106716"/>
                  </a:lnTo>
                  <a:lnTo>
                    <a:pt x="199027" y="93465"/>
                  </a:lnTo>
                  <a:lnTo>
                    <a:pt x="169880" y="51070"/>
                  </a:lnTo>
                  <a:lnTo>
                    <a:pt x="172531" y="27229"/>
                  </a:lnTo>
                  <a:lnTo>
                    <a:pt x="161932" y="21926"/>
                  </a:lnTo>
                  <a:lnTo>
                    <a:pt x="156632" y="21926"/>
                  </a:lnTo>
                  <a:lnTo>
                    <a:pt x="151333" y="21926"/>
                  </a:lnTo>
                  <a:lnTo>
                    <a:pt x="146034" y="729"/>
                  </a:lnTo>
                  <a:lnTo>
                    <a:pt x="138084" y="11327"/>
                  </a:lnTo>
                  <a:lnTo>
                    <a:pt x="130136" y="21926"/>
                  </a:lnTo>
                  <a:lnTo>
                    <a:pt x="122186" y="24578"/>
                  </a:lnTo>
                  <a:lnTo>
                    <a:pt x="119536" y="24578"/>
                  </a:lnTo>
                  <a:lnTo>
                    <a:pt x="116887" y="24578"/>
                  </a:lnTo>
                  <a:lnTo>
                    <a:pt x="114237" y="24578"/>
                  </a:lnTo>
                  <a:lnTo>
                    <a:pt x="108937" y="32525"/>
                  </a:lnTo>
                  <a:lnTo>
                    <a:pt x="106288" y="32525"/>
                  </a:lnTo>
                  <a:lnTo>
                    <a:pt x="106288" y="37828"/>
                  </a:lnTo>
                  <a:lnTo>
                    <a:pt x="100989" y="43123"/>
                  </a:lnTo>
                  <a:lnTo>
                    <a:pt x="93039" y="53722"/>
                  </a:lnTo>
                  <a:lnTo>
                    <a:pt x="82441" y="56374"/>
                  </a:lnTo>
                  <a:lnTo>
                    <a:pt x="82441" y="59026"/>
                  </a:lnTo>
                  <a:lnTo>
                    <a:pt x="69192" y="69624"/>
                  </a:lnTo>
                  <a:lnTo>
                    <a:pt x="53294" y="74920"/>
                  </a:lnTo>
                  <a:lnTo>
                    <a:pt x="47994" y="80223"/>
                  </a:lnTo>
                  <a:lnTo>
                    <a:pt x="45345" y="82867"/>
                  </a:lnTo>
                  <a:lnTo>
                    <a:pt x="45345" y="82867"/>
                  </a:lnTo>
                  <a:lnTo>
                    <a:pt x="42695" y="82867"/>
                  </a:lnTo>
                  <a:lnTo>
                    <a:pt x="37395" y="88170"/>
                  </a:lnTo>
                  <a:lnTo>
                    <a:pt x="24147" y="96117"/>
                  </a:lnTo>
                  <a:lnTo>
                    <a:pt x="13549" y="109368"/>
                  </a:lnTo>
                  <a:lnTo>
                    <a:pt x="5599" y="117315"/>
                  </a:lnTo>
                  <a:lnTo>
                    <a:pt x="5599" y="117315"/>
                  </a:lnTo>
                  <a:lnTo>
                    <a:pt x="8249" y="117315"/>
                  </a:lnTo>
                  <a:lnTo>
                    <a:pt x="8249" y="117315"/>
                  </a:lnTo>
                  <a:lnTo>
                    <a:pt x="5599" y="119966"/>
                  </a:lnTo>
                  <a:lnTo>
                    <a:pt x="5599" y="117315"/>
                  </a:lnTo>
                  <a:lnTo>
                    <a:pt x="300" y="119966"/>
                  </a:lnTo>
                  <a:lnTo>
                    <a:pt x="300" y="122618"/>
                  </a:lnTo>
                  <a:lnTo>
                    <a:pt x="5599" y="125261"/>
                  </a:lnTo>
                  <a:lnTo>
                    <a:pt x="2950" y="133217"/>
                  </a:lnTo>
                  <a:lnTo>
                    <a:pt x="8249" y="141164"/>
                  </a:lnTo>
                  <a:lnTo>
                    <a:pt x="13549" y="146459"/>
                  </a:lnTo>
                  <a:lnTo>
                    <a:pt x="16198" y="157058"/>
                  </a:lnTo>
                  <a:lnTo>
                    <a:pt x="18848" y="159710"/>
                  </a:lnTo>
                  <a:lnTo>
                    <a:pt x="18848" y="159710"/>
                  </a:lnTo>
                  <a:lnTo>
                    <a:pt x="21497" y="162361"/>
                  </a:lnTo>
                  <a:lnTo>
                    <a:pt x="21497" y="162361"/>
                  </a:lnTo>
                  <a:lnTo>
                    <a:pt x="24147" y="162361"/>
                  </a:lnTo>
                  <a:lnTo>
                    <a:pt x="24147" y="165013"/>
                  </a:lnTo>
                  <a:lnTo>
                    <a:pt x="29447" y="165013"/>
                  </a:lnTo>
                  <a:lnTo>
                    <a:pt x="29447" y="167665"/>
                  </a:lnTo>
                  <a:lnTo>
                    <a:pt x="32096" y="167665"/>
                  </a:lnTo>
                  <a:lnTo>
                    <a:pt x="32096" y="170308"/>
                  </a:lnTo>
                  <a:lnTo>
                    <a:pt x="34746" y="170308"/>
                  </a:lnTo>
                  <a:lnTo>
                    <a:pt x="34746" y="172960"/>
                  </a:lnTo>
                  <a:lnTo>
                    <a:pt x="37395" y="172960"/>
                  </a:lnTo>
                  <a:lnTo>
                    <a:pt x="37395" y="175612"/>
                  </a:lnTo>
                  <a:lnTo>
                    <a:pt x="40046" y="175612"/>
                  </a:lnTo>
                  <a:lnTo>
                    <a:pt x="40046" y="191506"/>
                  </a:lnTo>
                  <a:lnTo>
                    <a:pt x="93039" y="191506"/>
                  </a:lnTo>
                  <a:close/>
                  <a:moveTo>
                    <a:pt x="116887" y="24578"/>
                  </a:moveTo>
                  <a:lnTo>
                    <a:pt x="119536" y="24578"/>
                  </a:lnTo>
                  <a:lnTo>
                    <a:pt x="119536" y="24578"/>
                  </a:lnTo>
                  <a:lnTo>
                    <a:pt x="116887" y="24578"/>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0" name="Freeform: Shape 69">
              <a:extLst>
                <a:ext uri="{FF2B5EF4-FFF2-40B4-BE49-F238E27FC236}">
                  <a16:creationId xmlns:a16="http://schemas.microsoft.com/office/drawing/2014/main" id="{DB7EE4CE-453F-4F35-348B-3C2ED2DEE87C}"/>
                </a:ext>
              </a:extLst>
            </p:cNvPr>
            <p:cNvSpPr/>
            <p:nvPr/>
          </p:nvSpPr>
          <p:spPr>
            <a:xfrm flipV="1">
              <a:off x="5600797" y="2328892"/>
              <a:ext cx="394804" cy="315311"/>
            </a:xfrm>
            <a:custGeom>
              <a:avLst/>
              <a:gdLst>
                <a:gd name="connsiteX0" fmla="*/ 300 w 394804"/>
                <a:gd name="connsiteY0" fmla="*/ 312846 h 315311"/>
                <a:gd name="connsiteX1" fmla="*/ 34746 w 394804"/>
                <a:gd name="connsiteY1" fmla="*/ 312846 h 315311"/>
                <a:gd name="connsiteX2" fmla="*/ 42695 w 394804"/>
                <a:gd name="connsiteY2" fmla="*/ 315498 h 315311"/>
                <a:gd name="connsiteX3" fmla="*/ 45345 w 394804"/>
                <a:gd name="connsiteY3" fmla="*/ 312846 h 315311"/>
                <a:gd name="connsiteX4" fmla="*/ 50644 w 394804"/>
                <a:gd name="connsiteY4" fmla="*/ 312846 h 315311"/>
                <a:gd name="connsiteX5" fmla="*/ 122186 w 394804"/>
                <a:gd name="connsiteY5" fmla="*/ 315498 h 315311"/>
                <a:gd name="connsiteX6" fmla="*/ 122186 w 394804"/>
                <a:gd name="connsiteY6" fmla="*/ 243958 h 315311"/>
                <a:gd name="connsiteX7" fmla="*/ 127486 w 394804"/>
                <a:gd name="connsiteY7" fmla="*/ 243958 h 315311"/>
                <a:gd name="connsiteX8" fmla="*/ 127486 w 394804"/>
                <a:gd name="connsiteY8" fmla="*/ 236011 h 315311"/>
                <a:gd name="connsiteX9" fmla="*/ 138084 w 394804"/>
                <a:gd name="connsiteY9" fmla="*/ 236011 h 315311"/>
                <a:gd name="connsiteX10" fmla="*/ 138084 w 394804"/>
                <a:gd name="connsiteY10" fmla="*/ 230708 h 315311"/>
                <a:gd name="connsiteX11" fmla="*/ 156632 w 394804"/>
                <a:gd name="connsiteY11" fmla="*/ 230708 h 315311"/>
                <a:gd name="connsiteX12" fmla="*/ 153982 w 394804"/>
                <a:gd name="connsiteY12" fmla="*/ 225413 h 315311"/>
                <a:gd name="connsiteX13" fmla="*/ 159282 w 394804"/>
                <a:gd name="connsiteY13" fmla="*/ 225413 h 315311"/>
                <a:gd name="connsiteX14" fmla="*/ 159282 w 394804"/>
                <a:gd name="connsiteY14" fmla="*/ 220109 h 315311"/>
                <a:gd name="connsiteX15" fmla="*/ 169880 w 394804"/>
                <a:gd name="connsiteY15" fmla="*/ 220109 h 315311"/>
                <a:gd name="connsiteX16" fmla="*/ 169880 w 394804"/>
                <a:gd name="connsiteY16" fmla="*/ 222761 h 315311"/>
                <a:gd name="connsiteX17" fmla="*/ 177830 w 394804"/>
                <a:gd name="connsiteY17" fmla="*/ 222761 h 315311"/>
                <a:gd name="connsiteX18" fmla="*/ 175180 w 394804"/>
                <a:gd name="connsiteY18" fmla="*/ 238655 h 315311"/>
                <a:gd name="connsiteX19" fmla="*/ 183129 w 394804"/>
                <a:gd name="connsiteY19" fmla="*/ 238655 h 315311"/>
                <a:gd name="connsiteX20" fmla="*/ 183129 w 394804"/>
                <a:gd name="connsiteY20" fmla="*/ 241306 h 315311"/>
                <a:gd name="connsiteX21" fmla="*/ 185779 w 394804"/>
                <a:gd name="connsiteY21" fmla="*/ 241306 h 315311"/>
                <a:gd name="connsiteX22" fmla="*/ 185779 w 394804"/>
                <a:gd name="connsiteY22" fmla="*/ 243958 h 315311"/>
                <a:gd name="connsiteX23" fmla="*/ 188429 w 394804"/>
                <a:gd name="connsiteY23" fmla="*/ 243958 h 315311"/>
                <a:gd name="connsiteX24" fmla="*/ 188429 w 394804"/>
                <a:gd name="connsiteY24" fmla="*/ 249253 h 315311"/>
                <a:gd name="connsiteX25" fmla="*/ 193728 w 394804"/>
                <a:gd name="connsiteY25" fmla="*/ 249253 h 315311"/>
                <a:gd name="connsiteX26" fmla="*/ 193728 w 394804"/>
                <a:gd name="connsiteY26" fmla="*/ 251905 h 315311"/>
                <a:gd name="connsiteX27" fmla="*/ 199027 w 394804"/>
                <a:gd name="connsiteY27" fmla="*/ 251905 h 315311"/>
                <a:gd name="connsiteX28" fmla="*/ 199027 w 394804"/>
                <a:gd name="connsiteY28" fmla="*/ 259852 h 315311"/>
                <a:gd name="connsiteX29" fmla="*/ 204327 w 394804"/>
                <a:gd name="connsiteY29" fmla="*/ 259852 h 315311"/>
                <a:gd name="connsiteX30" fmla="*/ 204327 w 394804"/>
                <a:gd name="connsiteY30" fmla="*/ 262504 h 315311"/>
                <a:gd name="connsiteX31" fmla="*/ 206976 w 394804"/>
                <a:gd name="connsiteY31" fmla="*/ 262504 h 315311"/>
                <a:gd name="connsiteX32" fmla="*/ 206976 w 394804"/>
                <a:gd name="connsiteY32" fmla="*/ 265156 h 315311"/>
                <a:gd name="connsiteX33" fmla="*/ 217576 w 394804"/>
                <a:gd name="connsiteY33" fmla="*/ 265156 h 315311"/>
                <a:gd name="connsiteX34" fmla="*/ 217576 w 394804"/>
                <a:gd name="connsiteY34" fmla="*/ 262504 h 315311"/>
                <a:gd name="connsiteX35" fmla="*/ 238773 w 394804"/>
                <a:gd name="connsiteY35" fmla="*/ 262504 h 315311"/>
                <a:gd name="connsiteX36" fmla="*/ 238773 w 394804"/>
                <a:gd name="connsiteY36" fmla="*/ 259852 h 315311"/>
                <a:gd name="connsiteX37" fmla="*/ 241422 w 394804"/>
                <a:gd name="connsiteY37" fmla="*/ 259852 h 315311"/>
                <a:gd name="connsiteX38" fmla="*/ 241422 w 394804"/>
                <a:gd name="connsiteY38" fmla="*/ 257209 h 315311"/>
                <a:gd name="connsiteX39" fmla="*/ 246722 w 394804"/>
                <a:gd name="connsiteY39" fmla="*/ 257209 h 315311"/>
                <a:gd name="connsiteX40" fmla="*/ 246722 w 394804"/>
                <a:gd name="connsiteY40" fmla="*/ 254557 h 315311"/>
                <a:gd name="connsiteX41" fmla="*/ 259971 w 394804"/>
                <a:gd name="connsiteY41" fmla="*/ 254557 h 315311"/>
                <a:gd name="connsiteX42" fmla="*/ 259971 w 394804"/>
                <a:gd name="connsiteY42" fmla="*/ 246610 h 315311"/>
                <a:gd name="connsiteX43" fmla="*/ 267919 w 394804"/>
                <a:gd name="connsiteY43" fmla="*/ 246610 h 315311"/>
                <a:gd name="connsiteX44" fmla="*/ 267919 w 394804"/>
                <a:gd name="connsiteY44" fmla="*/ 243958 h 315311"/>
                <a:gd name="connsiteX45" fmla="*/ 273219 w 394804"/>
                <a:gd name="connsiteY45" fmla="*/ 243958 h 315311"/>
                <a:gd name="connsiteX46" fmla="*/ 273219 w 394804"/>
                <a:gd name="connsiteY46" fmla="*/ 241306 h 315311"/>
                <a:gd name="connsiteX47" fmla="*/ 278519 w 394804"/>
                <a:gd name="connsiteY47" fmla="*/ 241306 h 315311"/>
                <a:gd name="connsiteX48" fmla="*/ 278519 w 394804"/>
                <a:gd name="connsiteY48" fmla="*/ 236011 h 315311"/>
                <a:gd name="connsiteX49" fmla="*/ 283818 w 394804"/>
                <a:gd name="connsiteY49" fmla="*/ 236011 h 315311"/>
                <a:gd name="connsiteX50" fmla="*/ 283818 w 394804"/>
                <a:gd name="connsiteY50" fmla="*/ 230708 h 315311"/>
                <a:gd name="connsiteX51" fmla="*/ 286467 w 394804"/>
                <a:gd name="connsiteY51" fmla="*/ 230708 h 315311"/>
                <a:gd name="connsiteX52" fmla="*/ 286467 w 394804"/>
                <a:gd name="connsiteY52" fmla="*/ 225413 h 315311"/>
                <a:gd name="connsiteX53" fmla="*/ 294417 w 394804"/>
                <a:gd name="connsiteY53" fmla="*/ 225413 h 315311"/>
                <a:gd name="connsiteX54" fmla="*/ 294417 w 394804"/>
                <a:gd name="connsiteY54" fmla="*/ 220109 h 315311"/>
                <a:gd name="connsiteX55" fmla="*/ 297066 w 394804"/>
                <a:gd name="connsiteY55" fmla="*/ 220109 h 315311"/>
                <a:gd name="connsiteX56" fmla="*/ 297066 w 394804"/>
                <a:gd name="connsiteY56" fmla="*/ 214814 h 315311"/>
                <a:gd name="connsiteX57" fmla="*/ 299716 w 394804"/>
                <a:gd name="connsiteY57" fmla="*/ 214814 h 315311"/>
                <a:gd name="connsiteX58" fmla="*/ 299716 w 394804"/>
                <a:gd name="connsiteY58" fmla="*/ 212162 h 315311"/>
                <a:gd name="connsiteX59" fmla="*/ 305016 w 394804"/>
                <a:gd name="connsiteY59" fmla="*/ 212162 h 315311"/>
                <a:gd name="connsiteX60" fmla="*/ 305016 w 394804"/>
                <a:gd name="connsiteY60" fmla="*/ 209510 h 315311"/>
                <a:gd name="connsiteX61" fmla="*/ 307665 w 394804"/>
                <a:gd name="connsiteY61" fmla="*/ 209510 h 315311"/>
                <a:gd name="connsiteX62" fmla="*/ 307665 w 394804"/>
                <a:gd name="connsiteY62" fmla="*/ 204215 h 315311"/>
                <a:gd name="connsiteX63" fmla="*/ 310315 w 394804"/>
                <a:gd name="connsiteY63" fmla="*/ 204215 h 315311"/>
                <a:gd name="connsiteX64" fmla="*/ 310315 w 394804"/>
                <a:gd name="connsiteY64" fmla="*/ 201563 h 315311"/>
                <a:gd name="connsiteX65" fmla="*/ 315614 w 394804"/>
                <a:gd name="connsiteY65" fmla="*/ 201563 h 315311"/>
                <a:gd name="connsiteX66" fmla="*/ 315614 w 394804"/>
                <a:gd name="connsiteY66" fmla="*/ 196260 h 315311"/>
                <a:gd name="connsiteX67" fmla="*/ 320914 w 394804"/>
                <a:gd name="connsiteY67" fmla="*/ 196260 h 315311"/>
                <a:gd name="connsiteX68" fmla="*/ 320914 w 394804"/>
                <a:gd name="connsiteY68" fmla="*/ 193616 h 315311"/>
                <a:gd name="connsiteX69" fmla="*/ 326213 w 394804"/>
                <a:gd name="connsiteY69" fmla="*/ 193616 h 315311"/>
                <a:gd name="connsiteX70" fmla="*/ 326213 w 394804"/>
                <a:gd name="connsiteY70" fmla="*/ 190965 h 315311"/>
                <a:gd name="connsiteX71" fmla="*/ 347411 w 394804"/>
                <a:gd name="connsiteY71" fmla="*/ 190965 h 315311"/>
                <a:gd name="connsiteX72" fmla="*/ 347411 w 394804"/>
                <a:gd name="connsiteY72" fmla="*/ 188313 h 315311"/>
                <a:gd name="connsiteX73" fmla="*/ 352710 w 394804"/>
                <a:gd name="connsiteY73" fmla="*/ 188313 h 315311"/>
                <a:gd name="connsiteX74" fmla="*/ 352710 w 394804"/>
                <a:gd name="connsiteY74" fmla="*/ 180366 h 315311"/>
                <a:gd name="connsiteX75" fmla="*/ 363309 w 394804"/>
                <a:gd name="connsiteY75" fmla="*/ 180366 h 315311"/>
                <a:gd name="connsiteX76" fmla="*/ 363309 w 394804"/>
                <a:gd name="connsiteY76" fmla="*/ 164464 h 315311"/>
                <a:gd name="connsiteX77" fmla="*/ 365959 w 394804"/>
                <a:gd name="connsiteY77" fmla="*/ 164464 h 315311"/>
                <a:gd name="connsiteX78" fmla="*/ 365959 w 394804"/>
                <a:gd name="connsiteY78" fmla="*/ 153865 h 315311"/>
                <a:gd name="connsiteX79" fmla="*/ 371258 w 394804"/>
                <a:gd name="connsiteY79" fmla="*/ 153865 h 315311"/>
                <a:gd name="connsiteX80" fmla="*/ 371258 w 394804"/>
                <a:gd name="connsiteY80" fmla="*/ 148570 h 315311"/>
                <a:gd name="connsiteX81" fmla="*/ 373907 w 394804"/>
                <a:gd name="connsiteY81" fmla="*/ 148570 h 315311"/>
                <a:gd name="connsiteX82" fmla="*/ 373907 w 394804"/>
                <a:gd name="connsiteY82" fmla="*/ 143266 h 315311"/>
                <a:gd name="connsiteX83" fmla="*/ 376557 w 394804"/>
                <a:gd name="connsiteY83" fmla="*/ 143266 h 315311"/>
                <a:gd name="connsiteX84" fmla="*/ 376557 w 394804"/>
                <a:gd name="connsiteY84" fmla="*/ 137971 h 315311"/>
                <a:gd name="connsiteX85" fmla="*/ 379207 w 394804"/>
                <a:gd name="connsiteY85" fmla="*/ 137971 h 315311"/>
                <a:gd name="connsiteX86" fmla="*/ 379207 w 394804"/>
                <a:gd name="connsiteY86" fmla="*/ 135319 h 315311"/>
                <a:gd name="connsiteX87" fmla="*/ 381857 w 394804"/>
                <a:gd name="connsiteY87" fmla="*/ 135319 h 315311"/>
                <a:gd name="connsiteX88" fmla="*/ 381857 w 394804"/>
                <a:gd name="connsiteY88" fmla="*/ 132667 h 315311"/>
                <a:gd name="connsiteX89" fmla="*/ 384506 w 394804"/>
                <a:gd name="connsiteY89" fmla="*/ 132667 h 315311"/>
                <a:gd name="connsiteX90" fmla="*/ 384506 w 394804"/>
                <a:gd name="connsiteY90" fmla="*/ 130024 h 315311"/>
                <a:gd name="connsiteX91" fmla="*/ 387156 w 394804"/>
                <a:gd name="connsiteY91" fmla="*/ 130024 h 315311"/>
                <a:gd name="connsiteX92" fmla="*/ 387156 w 394804"/>
                <a:gd name="connsiteY92" fmla="*/ 127372 h 315311"/>
                <a:gd name="connsiteX93" fmla="*/ 392456 w 394804"/>
                <a:gd name="connsiteY93" fmla="*/ 127372 h 315311"/>
                <a:gd name="connsiteX94" fmla="*/ 392456 w 394804"/>
                <a:gd name="connsiteY94" fmla="*/ 114122 h 315311"/>
                <a:gd name="connsiteX95" fmla="*/ 395105 w 394804"/>
                <a:gd name="connsiteY95" fmla="*/ 114122 h 315311"/>
                <a:gd name="connsiteX96" fmla="*/ 395105 w 394804"/>
                <a:gd name="connsiteY96" fmla="*/ 103523 h 315311"/>
                <a:gd name="connsiteX97" fmla="*/ 392456 w 394804"/>
                <a:gd name="connsiteY97" fmla="*/ 103523 h 315311"/>
                <a:gd name="connsiteX98" fmla="*/ 392456 w 394804"/>
                <a:gd name="connsiteY98" fmla="*/ 61128 h 315311"/>
                <a:gd name="connsiteX99" fmla="*/ 389805 w 394804"/>
                <a:gd name="connsiteY99" fmla="*/ 61128 h 315311"/>
                <a:gd name="connsiteX100" fmla="*/ 389805 w 394804"/>
                <a:gd name="connsiteY100" fmla="*/ 55833 h 315311"/>
                <a:gd name="connsiteX101" fmla="*/ 387156 w 394804"/>
                <a:gd name="connsiteY101" fmla="*/ 55833 h 315311"/>
                <a:gd name="connsiteX102" fmla="*/ 387156 w 394804"/>
                <a:gd name="connsiteY102" fmla="*/ 50529 h 315311"/>
                <a:gd name="connsiteX103" fmla="*/ 381857 w 394804"/>
                <a:gd name="connsiteY103" fmla="*/ 50529 h 315311"/>
                <a:gd name="connsiteX104" fmla="*/ 381857 w 394804"/>
                <a:gd name="connsiteY104" fmla="*/ 39931 h 315311"/>
                <a:gd name="connsiteX105" fmla="*/ 238773 w 394804"/>
                <a:gd name="connsiteY105" fmla="*/ 39931 h 315311"/>
                <a:gd name="connsiteX106" fmla="*/ 238773 w 394804"/>
                <a:gd name="connsiteY106" fmla="*/ 37281 h 315311"/>
                <a:gd name="connsiteX107" fmla="*/ 236123 w 394804"/>
                <a:gd name="connsiteY107" fmla="*/ 31982 h 315311"/>
                <a:gd name="connsiteX108" fmla="*/ 230824 w 394804"/>
                <a:gd name="connsiteY108" fmla="*/ 29332 h 315311"/>
                <a:gd name="connsiteX109" fmla="*/ 225524 w 394804"/>
                <a:gd name="connsiteY109" fmla="*/ 34631 h 315311"/>
                <a:gd name="connsiteX110" fmla="*/ 225524 w 394804"/>
                <a:gd name="connsiteY110" fmla="*/ 34631 h 315311"/>
                <a:gd name="connsiteX111" fmla="*/ 220225 w 394804"/>
                <a:gd name="connsiteY111" fmla="*/ 39931 h 315311"/>
                <a:gd name="connsiteX112" fmla="*/ 214925 w 394804"/>
                <a:gd name="connsiteY112" fmla="*/ 39931 h 315311"/>
                <a:gd name="connsiteX113" fmla="*/ 212276 w 394804"/>
                <a:gd name="connsiteY113" fmla="*/ 45230 h 315311"/>
                <a:gd name="connsiteX114" fmla="*/ 204327 w 394804"/>
                <a:gd name="connsiteY114" fmla="*/ 45230 h 315311"/>
                <a:gd name="connsiteX115" fmla="*/ 204327 w 394804"/>
                <a:gd name="connsiteY115" fmla="*/ 42581 h 315311"/>
                <a:gd name="connsiteX116" fmla="*/ 199027 w 394804"/>
                <a:gd name="connsiteY116" fmla="*/ 39931 h 315311"/>
                <a:gd name="connsiteX117" fmla="*/ 199027 w 394804"/>
                <a:gd name="connsiteY117" fmla="*/ 45230 h 315311"/>
                <a:gd name="connsiteX118" fmla="*/ 193728 w 394804"/>
                <a:gd name="connsiteY118" fmla="*/ 45230 h 315311"/>
                <a:gd name="connsiteX119" fmla="*/ 193728 w 394804"/>
                <a:gd name="connsiteY119" fmla="*/ 55833 h 315311"/>
                <a:gd name="connsiteX120" fmla="*/ 188429 w 394804"/>
                <a:gd name="connsiteY120" fmla="*/ 53181 h 315311"/>
                <a:gd name="connsiteX121" fmla="*/ 188429 w 394804"/>
                <a:gd name="connsiteY121" fmla="*/ 55833 h 315311"/>
                <a:gd name="connsiteX122" fmla="*/ 185779 w 394804"/>
                <a:gd name="connsiteY122" fmla="*/ 55833 h 315311"/>
                <a:gd name="connsiteX123" fmla="*/ 183129 w 394804"/>
                <a:gd name="connsiteY123" fmla="*/ 55833 h 315311"/>
                <a:gd name="connsiteX124" fmla="*/ 185779 w 394804"/>
                <a:gd name="connsiteY124" fmla="*/ 58476 h 315311"/>
                <a:gd name="connsiteX125" fmla="*/ 180479 w 394804"/>
                <a:gd name="connsiteY125" fmla="*/ 58476 h 315311"/>
                <a:gd name="connsiteX126" fmla="*/ 180479 w 394804"/>
                <a:gd name="connsiteY126" fmla="*/ 63780 h 315311"/>
                <a:gd name="connsiteX127" fmla="*/ 175180 w 394804"/>
                <a:gd name="connsiteY127" fmla="*/ 66432 h 315311"/>
                <a:gd name="connsiteX128" fmla="*/ 169880 w 394804"/>
                <a:gd name="connsiteY128" fmla="*/ 58476 h 315311"/>
                <a:gd name="connsiteX129" fmla="*/ 164581 w 394804"/>
                <a:gd name="connsiteY129" fmla="*/ 58476 h 315311"/>
                <a:gd name="connsiteX130" fmla="*/ 159282 w 394804"/>
                <a:gd name="connsiteY130" fmla="*/ 53181 h 315311"/>
                <a:gd name="connsiteX131" fmla="*/ 159282 w 394804"/>
                <a:gd name="connsiteY131" fmla="*/ 37281 h 315311"/>
                <a:gd name="connsiteX132" fmla="*/ 156632 w 394804"/>
                <a:gd name="connsiteY132" fmla="*/ 31982 h 315311"/>
                <a:gd name="connsiteX133" fmla="*/ 153982 w 394804"/>
                <a:gd name="connsiteY133" fmla="*/ 29332 h 315311"/>
                <a:gd name="connsiteX134" fmla="*/ 153982 w 394804"/>
                <a:gd name="connsiteY134" fmla="*/ 26683 h 315311"/>
                <a:gd name="connsiteX135" fmla="*/ 151333 w 394804"/>
                <a:gd name="connsiteY135" fmla="*/ 24032 h 315311"/>
                <a:gd name="connsiteX136" fmla="*/ 146034 w 394804"/>
                <a:gd name="connsiteY136" fmla="*/ 18733 h 315311"/>
                <a:gd name="connsiteX137" fmla="*/ 146034 w 394804"/>
                <a:gd name="connsiteY137" fmla="*/ 18733 h 315311"/>
                <a:gd name="connsiteX138" fmla="*/ 140734 w 394804"/>
                <a:gd name="connsiteY138" fmla="*/ 13434 h 315311"/>
                <a:gd name="connsiteX139" fmla="*/ 138084 w 394804"/>
                <a:gd name="connsiteY139" fmla="*/ 16084 h 315311"/>
                <a:gd name="connsiteX140" fmla="*/ 119536 w 394804"/>
                <a:gd name="connsiteY140" fmla="*/ 186 h 315311"/>
                <a:gd name="connsiteX141" fmla="*/ 116887 w 394804"/>
                <a:gd name="connsiteY141" fmla="*/ 2835 h 315311"/>
                <a:gd name="connsiteX142" fmla="*/ 114237 w 394804"/>
                <a:gd name="connsiteY142" fmla="*/ 2835 h 315311"/>
                <a:gd name="connsiteX143" fmla="*/ 114237 w 394804"/>
                <a:gd name="connsiteY143" fmla="*/ 5485 h 315311"/>
                <a:gd name="connsiteX144" fmla="*/ 111587 w 394804"/>
                <a:gd name="connsiteY144" fmla="*/ 5485 h 315311"/>
                <a:gd name="connsiteX145" fmla="*/ 111587 w 394804"/>
                <a:gd name="connsiteY145" fmla="*/ 8134 h 315311"/>
                <a:gd name="connsiteX146" fmla="*/ 106288 w 394804"/>
                <a:gd name="connsiteY146" fmla="*/ 8134 h 315311"/>
                <a:gd name="connsiteX147" fmla="*/ 106288 w 394804"/>
                <a:gd name="connsiteY147" fmla="*/ 10784 h 315311"/>
                <a:gd name="connsiteX148" fmla="*/ 100989 w 394804"/>
                <a:gd name="connsiteY148" fmla="*/ 10784 h 315311"/>
                <a:gd name="connsiteX149" fmla="*/ 100989 w 394804"/>
                <a:gd name="connsiteY149" fmla="*/ 21383 h 315311"/>
                <a:gd name="connsiteX150" fmla="*/ 95689 w 394804"/>
                <a:gd name="connsiteY150" fmla="*/ 21383 h 315311"/>
                <a:gd name="connsiteX151" fmla="*/ 95689 w 394804"/>
                <a:gd name="connsiteY151" fmla="*/ 24032 h 315311"/>
                <a:gd name="connsiteX152" fmla="*/ 93039 w 394804"/>
                <a:gd name="connsiteY152" fmla="*/ 24032 h 315311"/>
                <a:gd name="connsiteX153" fmla="*/ 93039 w 394804"/>
                <a:gd name="connsiteY153" fmla="*/ 26683 h 315311"/>
                <a:gd name="connsiteX154" fmla="*/ 90390 w 394804"/>
                <a:gd name="connsiteY154" fmla="*/ 26683 h 315311"/>
                <a:gd name="connsiteX155" fmla="*/ 90390 w 394804"/>
                <a:gd name="connsiteY155" fmla="*/ 31982 h 315311"/>
                <a:gd name="connsiteX156" fmla="*/ 85091 w 394804"/>
                <a:gd name="connsiteY156" fmla="*/ 31982 h 315311"/>
                <a:gd name="connsiteX157" fmla="*/ 85091 w 394804"/>
                <a:gd name="connsiteY157" fmla="*/ 37281 h 315311"/>
                <a:gd name="connsiteX158" fmla="*/ 79791 w 394804"/>
                <a:gd name="connsiteY158" fmla="*/ 37281 h 315311"/>
                <a:gd name="connsiteX159" fmla="*/ 79791 w 394804"/>
                <a:gd name="connsiteY159" fmla="*/ 47877 h 315311"/>
                <a:gd name="connsiteX160" fmla="*/ 74491 w 394804"/>
                <a:gd name="connsiteY160" fmla="*/ 47877 h 315311"/>
                <a:gd name="connsiteX161" fmla="*/ 74491 w 394804"/>
                <a:gd name="connsiteY161" fmla="*/ 53181 h 315311"/>
                <a:gd name="connsiteX162" fmla="*/ 69192 w 394804"/>
                <a:gd name="connsiteY162" fmla="*/ 53181 h 315311"/>
                <a:gd name="connsiteX163" fmla="*/ 69192 w 394804"/>
                <a:gd name="connsiteY163" fmla="*/ 58476 h 315311"/>
                <a:gd name="connsiteX164" fmla="*/ 63892 w 394804"/>
                <a:gd name="connsiteY164" fmla="*/ 58476 h 315311"/>
                <a:gd name="connsiteX165" fmla="*/ 63892 w 394804"/>
                <a:gd name="connsiteY165" fmla="*/ 63780 h 315311"/>
                <a:gd name="connsiteX166" fmla="*/ 58593 w 394804"/>
                <a:gd name="connsiteY166" fmla="*/ 63780 h 315311"/>
                <a:gd name="connsiteX167" fmla="*/ 58593 w 394804"/>
                <a:gd name="connsiteY167" fmla="*/ 66432 h 315311"/>
                <a:gd name="connsiteX168" fmla="*/ 55944 w 394804"/>
                <a:gd name="connsiteY168" fmla="*/ 69075 h 315311"/>
                <a:gd name="connsiteX169" fmla="*/ 55944 w 394804"/>
                <a:gd name="connsiteY169" fmla="*/ 69075 h 315311"/>
                <a:gd name="connsiteX170" fmla="*/ 53294 w 394804"/>
                <a:gd name="connsiteY170" fmla="*/ 71727 h 315311"/>
                <a:gd name="connsiteX171" fmla="*/ 53294 w 394804"/>
                <a:gd name="connsiteY171" fmla="*/ 74378 h 315311"/>
                <a:gd name="connsiteX172" fmla="*/ 50644 w 394804"/>
                <a:gd name="connsiteY172" fmla="*/ 74378 h 315311"/>
                <a:gd name="connsiteX173" fmla="*/ 50644 w 394804"/>
                <a:gd name="connsiteY173" fmla="*/ 79674 h 315311"/>
                <a:gd name="connsiteX174" fmla="*/ 45345 w 394804"/>
                <a:gd name="connsiteY174" fmla="*/ 79674 h 315311"/>
                <a:gd name="connsiteX175" fmla="*/ 45345 w 394804"/>
                <a:gd name="connsiteY175" fmla="*/ 84977 h 315311"/>
                <a:gd name="connsiteX176" fmla="*/ 40046 w 394804"/>
                <a:gd name="connsiteY176" fmla="*/ 84977 h 315311"/>
                <a:gd name="connsiteX177" fmla="*/ 40046 w 394804"/>
                <a:gd name="connsiteY177" fmla="*/ 90272 h 315311"/>
                <a:gd name="connsiteX178" fmla="*/ 37395 w 394804"/>
                <a:gd name="connsiteY178" fmla="*/ 90272 h 315311"/>
                <a:gd name="connsiteX179" fmla="*/ 37395 w 394804"/>
                <a:gd name="connsiteY179" fmla="*/ 95576 h 315311"/>
                <a:gd name="connsiteX180" fmla="*/ 32096 w 394804"/>
                <a:gd name="connsiteY180" fmla="*/ 95576 h 315311"/>
                <a:gd name="connsiteX181" fmla="*/ 32096 w 394804"/>
                <a:gd name="connsiteY181" fmla="*/ 98228 h 315311"/>
                <a:gd name="connsiteX182" fmla="*/ 26797 w 394804"/>
                <a:gd name="connsiteY182" fmla="*/ 98228 h 315311"/>
                <a:gd name="connsiteX183" fmla="*/ 26797 w 394804"/>
                <a:gd name="connsiteY183" fmla="*/ 100871 h 315311"/>
                <a:gd name="connsiteX184" fmla="*/ 24147 w 394804"/>
                <a:gd name="connsiteY184" fmla="*/ 100871 h 315311"/>
                <a:gd name="connsiteX185" fmla="*/ 24147 w 394804"/>
                <a:gd name="connsiteY185" fmla="*/ 111470 h 315311"/>
                <a:gd name="connsiteX186" fmla="*/ 18848 w 394804"/>
                <a:gd name="connsiteY186" fmla="*/ 111470 h 315311"/>
                <a:gd name="connsiteX187" fmla="*/ 18848 w 394804"/>
                <a:gd name="connsiteY187" fmla="*/ 116773 h 315311"/>
                <a:gd name="connsiteX188" fmla="*/ 24147 w 394804"/>
                <a:gd name="connsiteY188" fmla="*/ 116773 h 315311"/>
                <a:gd name="connsiteX189" fmla="*/ 24147 w 394804"/>
                <a:gd name="connsiteY189" fmla="*/ 122069 h 315311"/>
                <a:gd name="connsiteX190" fmla="*/ 21497 w 394804"/>
                <a:gd name="connsiteY190" fmla="*/ 122069 h 315311"/>
                <a:gd name="connsiteX191" fmla="*/ 21497 w 394804"/>
                <a:gd name="connsiteY191" fmla="*/ 132667 h 315311"/>
                <a:gd name="connsiteX192" fmla="*/ 24147 w 394804"/>
                <a:gd name="connsiteY192" fmla="*/ 132667 h 315311"/>
                <a:gd name="connsiteX193" fmla="*/ 24147 w 394804"/>
                <a:gd name="connsiteY193" fmla="*/ 143266 h 315311"/>
                <a:gd name="connsiteX194" fmla="*/ 21497 w 394804"/>
                <a:gd name="connsiteY194" fmla="*/ 143266 h 315311"/>
                <a:gd name="connsiteX195" fmla="*/ 21497 w 394804"/>
                <a:gd name="connsiteY195" fmla="*/ 153865 h 315311"/>
                <a:gd name="connsiteX196" fmla="*/ 24147 w 394804"/>
                <a:gd name="connsiteY196" fmla="*/ 153865 h 315311"/>
                <a:gd name="connsiteX197" fmla="*/ 24147 w 394804"/>
                <a:gd name="connsiteY197" fmla="*/ 159168 h 315311"/>
                <a:gd name="connsiteX198" fmla="*/ 26797 w 394804"/>
                <a:gd name="connsiteY198" fmla="*/ 159168 h 315311"/>
                <a:gd name="connsiteX199" fmla="*/ 26797 w 394804"/>
                <a:gd name="connsiteY199" fmla="*/ 167115 h 315311"/>
                <a:gd name="connsiteX200" fmla="*/ 32096 w 394804"/>
                <a:gd name="connsiteY200" fmla="*/ 167115 h 315311"/>
                <a:gd name="connsiteX201" fmla="*/ 32096 w 394804"/>
                <a:gd name="connsiteY201" fmla="*/ 169767 h 315311"/>
                <a:gd name="connsiteX202" fmla="*/ 32096 w 394804"/>
                <a:gd name="connsiteY202" fmla="*/ 169767 h 315311"/>
                <a:gd name="connsiteX203" fmla="*/ 32096 w 394804"/>
                <a:gd name="connsiteY203" fmla="*/ 175062 h 315311"/>
                <a:gd name="connsiteX204" fmla="*/ 34746 w 394804"/>
                <a:gd name="connsiteY204" fmla="*/ 175062 h 315311"/>
                <a:gd name="connsiteX205" fmla="*/ 34746 w 394804"/>
                <a:gd name="connsiteY205" fmla="*/ 180366 h 315311"/>
                <a:gd name="connsiteX206" fmla="*/ 32096 w 394804"/>
                <a:gd name="connsiteY206" fmla="*/ 180366 h 315311"/>
                <a:gd name="connsiteX207" fmla="*/ 32096 w 394804"/>
                <a:gd name="connsiteY207" fmla="*/ 188313 h 315311"/>
                <a:gd name="connsiteX208" fmla="*/ 29447 w 394804"/>
                <a:gd name="connsiteY208" fmla="*/ 188313 h 315311"/>
                <a:gd name="connsiteX209" fmla="*/ 29447 w 394804"/>
                <a:gd name="connsiteY209" fmla="*/ 190965 h 315311"/>
                <a:gd name="connsiteX210" fmla="*/ 24147 w 394804"/>
                <a:gd name="connsiteY210" fmla="*/ 190965 h 315311"/>
                <a:gd name="connsiteX211" fmla="*/ 24147 w 394804"/>
                <a:gd name="connsiteY211" fmla="*/ 204215 h 315311"/>
                <a:gd name="connsiteX212" fmla="*/ 16198 w 394804"/>
                <a:gd name="connsiteY212" fmla="*/ 204215 h 315311"/>
                <a:gd name="connsiteX213" fmla="*/ 13549 w 394804"/>
                <a:gd name="connsiteY213" fmla="*/ 206859 h 315311"/>
                <a:gd name="connsiteX214" fmla="*/ 13549 w 394804"/>
                <a:gd name="connsiteY214" fmla="*/ 209510 h 315311"/>
                <a:gd name="connsiteX215" fmla="*/ 13549 w 394804"/>
                <a:gd name="connsiteY215" fmla="*/ 214814 h 315311"/>
                <a:gd name="connsiteX216" fmla="*/ 16198 w 394804"/>
                <a:gd name="connsiteY216" fmla="*/ 214814 h 315311"/>
                <a:gd name="connsiteX217" fmla="*/ 13549 w 394804"/>
                <a:gd name="connsiteY217" fmla="*/ 220109 h 315311"/>
                <a:gd name="connsiteX218" fmla="*/ 16198 w 394804"/>
                <a:gd name="connsiteY218" fmla="*/ 220109 h 315311"/>
                <a:gd name="connsiteX219" fmla="*/ 24147 w 394804"/>
                <a:gd name="connsiteY219" fmla="*/ 220109 h 315311"/>
                <a:gd name="connsiteX220" fmla="*/ 32096 w 394804"/>
                <a:gd name="connsiteY220" fmla="*/ 225413 h 315311"/>
                <a:gd name="connsiteX221" fmla="*/ 34746 w 394804"/>
                <a:gd name="connsiteY221" fmla="*/ 228056 h 315311"/>
                <a:gd name="connsiteX222" fmla="*/ 37395 w 394804"/>
                <a:gd name="connsiteY222" fmla="*/ 233359 h 315311"/>
                <a:gd name="connsiteX223" fmla="*/ 34746 w 394804"/>
                <a:gd name="connsiteY223" fmla="*/ 236011 h 315311"/>
                <a:gd name="connsiteX224" fmla="*/ 34746 w 394804"/>
                <a:gd name="connsiteY224" fmla="*/ 238655 h 315311"/>
                <a:gd name="connsiteX225" fmla="*/ 40046 w 394804"/>
                <a:gd name="connsiteY225" fmla="*/ 246610 h 315311"/>
                <a:gd name="connsiteX226" fmla="*/ 37395 w 394804"/>
                <a:gd name="connsiteY226" fmla="*/ 246610 h 315311"/>
                <a:gd name="connsiteX227" fmla="*/ 37395 w 394804"/>
                <a:gd name="connsiteY227" fmla="*/ 251905 h 315311"/>
                <a:gd name="connsiteX228" fmla="*/ 34746 w 394804"/>
                <a:gd name="connsiteY228" fmla="*/ 259852 h 315311"/>
                <a:gd name="connsiteX229" fmla="*/ 37395 w 394804"/>
                <a:gd name="connsiteY229" fmla="*/ 259852 h 315311"/>
                <a:gd name="connsiteX230" fmla="*/ 40046 w 394804"/>
                <a:gd name="connsiteY230" fmla="*/ 259852 h 315311"/>
                <a:gd name="connsiteX231" fmla="*/ 40046 w 394804"/>
                <a:gd name="connsiteY231" fmla="*/ 262504 h 315311"/>
                <a:gd name="connsiteX232" fmla="*/ 42695 w 394804"/>
                <a:gd name="connsiteY232" fmla="*/ 262504 h 315311"/>
                <a:gd name="connsiteX233" fmla="*/ 37395 w 394804"/>
                <a:gd name="connsiteY233" fmla="*/ 267808 h 315311"/>
                <a:gd name="connsiteX234" fmla="*/ 34746 w 394804"/>
                <a:gd name="connsiteY234" fmla="*/ 267808 h 315311"/>
                <a:gd name="connsiteX235" fmla="*/ 34746 w 394804"/>
                <a:gd name="connsiteY235" fmla="*/ 270451 h 315311"/>
                <a:gd name="connsiteX236" fmla="*/ 32096 w 394804"/>
                <a:gd name="connsiteY236" fmla="*/ 275754 h 315311"/>
                <a:gd name="connsiteX237" fmla="*/ 24147 w 394804"/>
                <a:gd name="connsiteY237" fmla="*/ 275754 h 315311"/>
                <a:gd name="connsiteX238" fmla="*/ 18848 w 394804"/>
                <a:gd name="connsiteY238" fmla="*/ 278406 h 315311"/>
                <a:gd name="connsiteX239" fmla="*/ 16198 w 394804"/>
                <a:gd name="connsiteY239" fmla="*/ 278406 h 315311"/>
                <a:gd name="connsiteX240" fmla="*/ 5599 w 394804"/>
                <a:gd name="connsiteY240" fmla="*/ 278406 h 315311"/>
                <a:gd name="connsiteX241" fmla="*/ 2949 w 394804"/>
                <a:gd name="connsiteY241" fmla="*/ 283701 h 315311"/>
                <a:gd name="connsiteX242" fmla="*/ 5599 w 394804"/>
                <a:gd name="connsiteY242" fmla="*/ 286353 h 315311"/>
                <a:gd name="connsiteX243" fmla="*/ 2949 w 394804"/>
                <a:gd name="connsiteY243" fmla="*/ 289005 h 315311"/>
                <a:gd name="connsiteX244" fmla="*/ 2949 w 394804"/>
                <a:gd name="connsiteY244" fmla="*/ 294300 h 315311"/>
                <a:gd name="connsiteX245" fmla="*/ 2949 w 394804"/>
                <a:gd name="connsiteY245" fmla="*/ 304899 h 315311"/>
                <a:gd name="connsiteX246" fmla="*/ 5599 w 394804"/>
                <a:gd name="connsiteY246" fmla="*/ 304899 h 315311"/>
                <a:gd name="connsiteX247" fmla="*/ 300 w 394804"/>
                <a:gd name="connsiteY247" fmla="*/ 307551 h 315311"/>
                <a:gd name="connsiteX248" fmla="*/ 300 w 394804"/>
                <a:gd name="connsiteY248" fmla="*/ 312846 h 315311"/>
                <a:gd name="connsiteX249" fmla="*/ 300 w 394804"/>
                <a:gd name="connsiteY249" fmla="*/ 312846 h 31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394804" h="315311">
                  <a:moveTo>
                    <a:pt x="300" y="312846"/>
                  </a:moveTo>
                  <a:lnTo>
                    <a:pt x="34746" y="312846"/>
                  </a:lnTo>
                  <a:lnTo>
                    <a:pt x="42695" y="315498"/>
                  </a:lnTo>
                  <a:lnTo>
                    <a:pt x="45345" y="312846"/>
                  </a:lnTo>
                  <a:lnTo>
                    <a:pt x="50644" y="312846"/>
                  </a:lnTo>
                  <a:lnTo>
                    <a:pt x="122186" y="315498"/>
                  </a:lnTo>
                  <a:lnTo>
                    <a:pt x="122186" y="243958"/>
                  </a:lnTo>
                  <a:lnTo>
                    <a:pt x="127486" y="243958"/>
                  </a:lnTo>
                  <a:lnTo>
                    <a:pt x="127486" y="236011"/>
                  </a:lnTo>
                  <a:lnTo>
                    <a:pt x="138084" y="236011"/>
                  </a:lnTo>
                  <a:lnTo>
                    <a:pt x="138084" y="230708"/>
                  </a:lnTo>
                  <a:lnTo>
                    <a:pt x="156632" y="230708"/>
                  </a:lnTo>
                  <a:lnTo>
                    <a:pt x="153982" y="225413"/>
                  </a:lnTo>
                  <a:lnTo>
                    <a:pt x="159282" y="225413"/>
                  </a:lnTo>
                  <a:lnTo>
                    <a:pt x="159282" y="220109"/>
                  </a:lnTo>
                  <a:lnTo>
                    <a:pt x="169880" y="220109"/>
                  </a:lnTo>
                  <a:lnTo>
                    <a:pt x="169880" y="222761"/>
                  </a:lnTo>
                  <a:lnTo>
                    <a:pt x="177830" y="222761"/>
                  </a:lnTo>
                  <a:lnTo>
                    <a:pt x="175180" y="238655"/>
                  </a:lnTo>
                  <a:lnTo>
                    <a:pt x="183129" y="238655"/>
                  </a:lnTo>
                  <a:lnTo>
                    <a:pt x="183129" y="241306"/>
                  </a:lnTo>
                  <a:lnTo>
                    <a:pt x="185779" y="241306"/>
                  </a:lnTo>
                  <a:lnTo>
                    <a:pt x="185779" y="243958"/>
                  </a:lnTo>
                  <a:lnTo>
                    <a:pt x="188429" y="243958"/>
                  </a:lnTo>
                  <a:lnTo>
                    <a:pt x="188429" y="249253"/>
                  </a:lnTo>
                  <a:lnTo>
                    <a:pt x="193728" y="249253"/>
                  </a:lnTo>
                  <a:lnTo>
                    <a:pt x="193728" y="251905"/>
                  </a:lnTo>
                  <a:lnTo>
                    <a:pt x="199027" y="251905"/>
                  </a:lnTo>
                  <a:lnTo>
                    <a:pt x="199027" y="259852"/>
                  </a:lnTo>
                  <a:lnTo>
                    <a:pt x="204327" y="259852"/>
                  </a:lnTo>
                  <a:lnTo>
                    <a:pt x="204327" y="262504"/>
                  </a:lnTo>
                  <a:lnTo>
                    <a:pt x="206976" y="262504"/>
                  </a:lnTo>
                  <a:lnTo>
                    <a:pt x="206976" y="265156"/>
                  </a:lnTo>
                  <a:lnTo>
                    <a:pt x="217576" y="265156"/>
                  </a:lnTo>
                  <a:lnTo>
                    <a:pt x="217576" y="262504"/>
                  </a:lnTo>
                  <a:lnTo>
                    <a:pt x="238773" y="262504"/>
                  </a:lnTo>
                  <a:lnTo>
                    <a:pt x="238773" y="259852"/>
                  </a:lnTo>
                  <a:lnTo>
                    <a:pt x="241422" y="259852"/>
                  </a:lnTo>
                  <a:lnTo>
                    <a:pt x="241422" y="257209"/>
                  </a:lnTo>
                  <a:lnTo>
                    <a:pt x="246722" y="257209"/>
                  </a:lnTo>
                  <a:lnTo>
                    <a:pt x="246722" y="254557"/>
                  </a:lnTo>
                  <a:lnTo>
                    <a:pt x="259971" y="254557"/>
                  </a:lnTo>
                  <a:lnTo>
                    <a:pt x="259971" y="246610"/>
                  </a:lnTo>
                  <a:lnTo>
                    <a:pt x="267919" y="246610"/>
                  </a:lnTo>
                  <a:lnTo>
                    <a:pt x="267919" y="243958"/>
                  </a:lnTo>
                  <a:lnTo>
                    <a:pt x="273219" y="243958"/>
                  </a:lnTo>
                  <a:lnTo>
                    <a:pt x="273219" y="241306"/>
                  </a:lnTo>
                  <a:lnTo>
                    <a:pt x="278519" y="241306"/>
                  </a:lnTo>
                  <a:lnTo>
                    <a:pt x="278519" y="236011"/>
                  </a:lnTo>
                  <a:lnTo>
                    <a:pt x="283818" y="236011"/>
                  </a:lnTo>
                  <a:lnTo>
                    <a:pt x="283818" y="230708"/>
                  </a:lnTo>
                  <a:lnTo>
                    <a:pt x="286467" y="230708"/>
                  </a:lnTo>
                  <a:lnTo>
                    <a:pt x="286467" y="225413"/>
                  </a:lnTo>
                  <a:lnTo>
                    <a:pt x="294417" y="225413"/>
                  </a:lnTo>
                  <a:lnTo>
                    <a:pt x="294417" y="220109"/>
                  </a:lnTo>
                  <a:lnTo>
                    <a:pt x="297066" y="220109"/>
                  </a:lnTo>
                  <a:lnTo>
                    <a:pt x="297066" y="214814"/>
                  </a:lnTo>
                  <a:lnTo>
                    <a:pt x="299716" y="214814"/>
                  </a:lnTo>
                  <a:lnTo>
                    <a:pt x="299716" y="212162"/>
                  </a:lnTo>
                  <a:lnTo>
                    <a:pt x="305016" y="212162"/>
                  </a:lnTo>
                  <a:lnTo>
                    <a:pt x="305016" y="209510"/>
                  </a:lnTo>
                  <a:lnTo>
                    <a:pt x="307665" y="209510"/>
                  </a:lnTo>
                  <a:lnTo>
                    <a:pt x="307665" y="204215"/>
                  </a:lnTo>
                  <a:lnTo>
                    <a:pt x="310315" y="204215"/>
                  </a:lnTo>
                  <a:lnTo>
                    <a:pt x="310315" y="201563"/>
                  </a:lnTo>
                  <a:lnTo>
                    <a:pt x="315614" y="201563"/>
                  </a:lnTo>
                  <a:lnTo>
                    <a:pt x="315614" y="196260"/>
                  </a:lnTo>
                  <a:lnTo>
                    <a:pt x="320914" y="196260"/>
                  </a:lnTo>
                  <a:lnTo>
                    <a:pt x="320914" y="193616"/>
                  </a:lnTo>
                  <a:lnTo>
                    <a:pt x="326213" y="193616"/>
                  </a:lnTo>
                  <a:lnTo>
                    <a:pt x="326213" y="190965"/>
                  </a:lnTo>
                  <a:lnTo>
                    <a:pt x="347411" y="190965"/>
                  </a:lnTo>
                  <a:lnTo>
                    <a:pt x="347411" y="188313"/>
                  </a:lnTo>
                  <a:lnTo>
                    <a:pt x="352710" y="188313"/>
                  </a:lnTo>
                  <a:lnTo>
                    <a:pt x="352710" y="180366"/>
                  </a:lnTo>
                  <a:lnTo>
                    <a:pt x="363309" y="180366"/>
                  </a:lnTo>
                  <a:lnTo>
                    <a:pt x="363309" y="164464"/>
                  </a:lnTo>
                  <a:lnTo>
                    <a:pt x="365959" y="164464"/>
                  </a:lnTo>
                  <a:lnTo>
                    <a:pt x="365959" y="153865"/>
                  </a:lnTo>
                  <a:lnTo>
                    <a:pt x="371258" y="153865"/>
                  </a:lnTo>
                  <a:lnTo>
                    <a:pt x="371258" y="148570"/>
                  </a:lnTo>
                  <a:lnTo>
                    <a:pt x="373907" y="148570"/>
                  </a:lnTo>
                  <a:lnTo>
                    <a:pt x="373907" y="143266"/>
                  </a:lnTo>
                  <a:lnTo>
                    <a:pt x="376557" y="143266"/>
                  </a:lnTo>
                  <a:lnTo>
                    <a:pt x="376557" y="137971"/>
                  </a:lnTo>
                  <a:lnTo>
                    <a:pt x="379207" y="137971"/>
                  </a:lnTo>
                  <a:lnTo>
                    <a:pt x="379207" y="135319"/>
                  </a:lnTo>
                  <a:lnTo>
                    <a:pt x="381857" y="135319"/>
                  </a:lnTo>
                  <a:lnTo>
                    <a:pt x="381857" y="132667"/>
                  </a:lnTo>
                  <a:lnTo>
                    <a:pt x="384506" y="132667"/>
                  </a:lnTo>
                  <a:lnTo>
                    <a:pt x="384506" y="130024"/>
                  </a:lnTo>
                  <a:lnTo>
                    <a:pt x="387156" y="130024"/>
                  </a:lnTo>
                  <a:lnTo>
                    <a:pt x="387156" y="127372"/>
                  </a:lnTo>
                  <a:lnTo>
                    <a:pt x="392456" y="127372"/>
                  </a:lnTo>
                  <a:lnTo>
                    <a:pt x="392456" y="114122"/>
                  </a:lnTo>
                  <a:lnTo>
                    <a:pt x="395105" y="114122"/>
                  </a:lnTo>
                  <a:lnTo>
                    <a:pt x="395105" y="103523"/>
                  </a:lnTo>
                  <a:lnTo>
                    <a:pt x="392456" y="103523"/>
                  </a:lnTo>
                  <a:lnTo>
                    <a:pt x="392456" y="61128"/>
                  </a:lnTo>
                  <a:lnTo>
                    <a:pt x="389805" y="61128"/>
                  </a:lnTo>
                  <a:lnTo>
                    <a:pt x="389805" y="55833"/>
                  </a:lnTo>
                  <a:lnTo>
                    <a:pt x="387156" y="55833"/>
                  </a:lnTo>
                  <a:lnTo>
                    <a:pt x="387156" y="50529"/>
                  </a:lnTo>
                  <a:lnTo>
                    <a:pt x="381857" y="50529"/>
                  </a:lnTo>
                  <a:lnTo>
                    <a:pt x="381857" y="39931"/>
                  </a:lnTo>
                  <a:lnTo>
                    <a:pt x="238773" y="39931"/>
                  </a:lnTo>
                  <a:lnTo>
                    <a:pt x="238773" y="37281"/>
                  </a:lnTo>
                  <a:lnTo>
                    <a:pt x="236123" y="31982"/>
                  </a:lnTo>
                  <a:lnTo>
                    <a:pt x="230824" y="29332"/>
                  </a:lnTo>
                  <a:lnTo>
                    <a:pt x="225524" y="34631"/>
                  </a:lnTo>
                  <a:lnTo>
                    <a:pt x="225524" y="34631"/>
                  </a:lnTo>
                  <a:lnTo>
                    <a:pt x="220225" y="39931"/>
                  </a:lnTo>
                  <a:lnTo>
                    <a:pt x="214925" y="39931"/>
                  </a:lnTo>
                  <a:lnTo>
                    <a:pt x="212276" y="45230"/>
                  </a:lnTo>
                  <a:lnTo>
                    <a:pt x="204327" y="45230"/>
                  </a:lnTo>
                  <a:lnTo>
                    <a:pt x="204327" y="42581"/>
                  </a:lnTo>
                  <a:lnTo>
                    <a:pt x="199027" y="39931"/>
                  </a:lnTo>
                  <a:lnTo>
                    <a:pt x="199027" y="45230"/>
                  </a:lnTo>
                  <a:lnTo>
                    <a:pt x="193728" y="45230"/>
                  </a:lnTo>
                  <a:lnTo>
                    <a:pt x="193728" y="55833"/>
                  </a:lnTo>
                  <a:lnTo>
                    <a:pt x="188429" y="53181"/>
                  </a:lnTo>
                  <a:lnTo>
                    <a:pt x="188429" y="55833"/>
                  </a:lnTo>
                  <a:lnTo>
                    <a:pt x="185779" y="55833"/>
                  </a:lnTo>
                  <a:lnTo>
                    <a:pt x="183129" y="55833"/>
                  </a:lnTo>
                  <a:lnTo>
                    <a:pt x="185779" y="58476"/>
                  </a:lnTo>
                  <a:lnTo>
                    <a:pt x="180479" y="58476"/>
                  </a:lnTo>
                  <a:lnTo>
                    <a:pt x="180479" y="63780"/>
                  </a:lnTo>
                  <a:lnTo>
                    <a:pt x="175180" y="66432"/>
                  </a:lnTo>
                  <a:lnTo>
                    <a:pt x="169880" y="58476"/>
                  </a:lnTo>
                  <a:lnTo>
                    <a:pt x="164581" y="58476"/>
                  </a:lnTo>
                  <a:lnTo>
                    <a:pt x="159282" y="53181"/>
                  </a:lnTo>
                  <a:lnTo>
                    <a:pt x="159282" y="37281"/>
                  </a:lnTo>
                  <a:lnTo>
                    <a:pt x="156632" y="31982"/>
                  </a:lnTo>
                  <a:lnTo>
                    <a:pt x="153982" y="29332"/>
                  </a:lnTo>
                  <a:lnTo>
                    <a:pt x="153982" y="26683"/>
                  </a:lnTo>
                  <a:lnTo>
                    <a:pt x="151333" y="24032"/>
                  </a:lnTo>
                  <a:lnTo>
                    <a:pt x="146034" y="18733"/>
                  </a:lnTo>
                  <a:lnTo>
                    <a:pt x="146034" y="18733"/>
                  </a:lnTo>
                  <a:lnTo>
                    <a:pt x="140734" y="13434"/>
                  </a:lnTo>
                  <a:lnTo>
                    <a:pt x="138084" y="16084"/>
                  </a:lnTo>
                  <a:lnTo>
                    <a:pt x="119536" y="186"/>
                  </a:lnTo>
                  <a:lnTo>
                    <a:pt x="116887" y="2835"/>
                  </a:lnTo>
                  <a:lnTo>
                    <a:pt x="114237" y="2835"/>
                  </a:lnTo>
                  <a:lnTo>
                    <a:pt x="114237" y="5485"/>
                  </a:lnTo>
                  <a:lnTo>
                    <a:pt x="111587" y="5485"/>
                  </a:lnTo>
                  <a:lnTo>
                    <a:pt x="111587" y="8134"/>
                  </a:lnTo>
                  <a:lnTo>
                    <a:pt x="106288" y="8134"/>
                  </a:lnTo>
                  <a:lnTo>
                    <a:pt x="106288" y="10784"/>
                  </a:lnTo>
                  <a:lnTo>
                    <a:pt x="100989" y="10784"/>
                  </a:lnTo>
                  <a:lnTo>
                    <a:pt x="100989" y="21383"/>
                  </a:lnTo>
                  <a:lnTo>
                    <a:pt x="95689" y="21383"/>
                  </a:lnTo>
                  <a:lnTo>
                    <a:pt x="95689" y="24032"/>
                  </a:lnTo>
                  <a:lnTo>
                    <a:pt x="93039" y="24032"/>
                  </a:lnTo>
                  <a:lnTo>
                    <a:pt x="93039" y="26683"/>
                  </a:lnTo>
                  <a:lnTo>
                    <a:pt x="90390" y="26683"/>
                  </a:lnTo>
                  <a:lnTo>
                    <a:pt x="90390" y="31982"/>
                  </a:lnTo>
                  <a:lnTo>
                    <a:pt x="85091" y="31982"/>
                  </a:lnTo>
                  <a:lnTo>
                    <a:pt x="85091" y="37281"/>
                  </a:lnTo>
                  <a:lnTo>
                    <a:pt x="79791" y="37281"/>
                  </a:lnTo>
                  <a:lnTo>
                    <a:pt x="79791" y="47877"/>
                  </a:lnTo>
                  <a:lnTo>
                    <a:pt x="74491" y="47877"/>
                  </a:lnTo>
                  <a:lnTo>
                    <a:pt x="74491" y="53181"/>
                  </a:lnTo>
                  <a:lnTo>
                    <a:pt x="69192" y="53181"/>
                  </a:lnTo>
                  <a:lnTo>
                    <a:pt x="69192" y="58476"/>
                  </a:lnTo>
                  <a:lnTo>
                    <a:pt x="63892" y="58476"/>
                  </a:lnTo>
                  <a:lnTo>
                    <a:pt x="63892" y="63780"/>
                  </a:lnTo>
                  <a:lnTo>
                    <a:pt x="58593" y="63780"/>
                  </a:lnTo>
                  <a:lnTo>
                    <a:pt x="58593" y="66432"/>
                  </a:lnTo>
                  <a:lnTo>
                    <a:pt x="55944" y="69075"/>
                  </a:lnTo>
                  <a:lnTo>
                    <a:pt x="55944" y="69075"/>
                  </a:lnTo>
                  <a:lnTo>
                    <a:pt x="53294" y="71727"/>
                  </a:lnTo>
                  <a:lnTo>
                    <a:pt x="53294" y="74378"/>
                  </a:lnTo>
                  <a:lnTo>
                    <a:pt x="50644" y="74378"/>
                  </a:lnTo>
                  <a:lnTo>
                    <a:pt x="50644" y="79674"/>
                  </a:lnTo>
                  <a:lnTo>
                    <a:pt x="45345" y="79674"/>
                  </a:lnTo>
                  <a:lnTo>
                    <a:pt x="45345" y="84977"/>
                  </a:lnTo>
                  <a:lnTo>
                    <a:pt x="40046" y="84977"/>
                  </a:lnTo>
                  <a:lnTo>
                    <a:pt x="40046" y="90272"/>
                  </a:lnTo>
                  <a:lnTo>
                    <a:pt x="37395" y="90272"/>
                  </a:lnTo>
                  <a:lnTo>
                    <a:pt x="37395" y="95576"/>
                  </a:lnTo>
                  <a:lnTo>
                    <a:pt x="32096" y="95576"/>
                  </a:lnTo>
                  <a:lnTo>
                    <a:pt x="32096" y="98228"/>
                  </a:lnTo>
                  <a:lnTo>
                    <a:pt x="26797" y="98228"/>
                  </a:lnTo>
                  <a:lnTo>
                    <a:pt x="26797" y="100871"/>
                  </a:lnTo>
                  <a:lnTo>
                    <a:pt x="24147" y="100871"/>
                  </a:lnTo>
                  <a:lnTo>
                    <a:pt x="24147" y="111470"/>
                  </a:lnTo>
                  <a:lnTo>
                    <a:pt x="18848" y="111470"/>
                  </a:lnTo>
                  <a:lnTo>
                    <a:pt x="18848" y="116773"/>
                  </a:lnTo>
                  <a:lnTo>
                    <a:pt x="24147" y="116773"/>
                  </a:lnTo>
                  <a:lnTo>
                    <a:pt x="24147" y="122069"/>
                  </a:lnTo>
                  <a:lnTo>
                    <a:pt x="21497" y="122069"/>
                  </a:lnTo>
                  <a:lnTo>
                    <a:pt x="21497" y="132667"/>
                  </a:lnTo>
                  <a:lnTo>
                    <a:pt x="24147" y="132667"/>
                  </a:lnTo>
                  <a:lnTo>
                    <a:pt x="24147" y="143266"/>
                  </a:lnTo>
                  <a:lnTo>
                    <a:pt x="21497" y="143266"/>
                  </a:lnTo>
                  <a:lnTo>
                    <a:pt x="21497" y="153865"/>
                  </a:lnTo>
                  <a:lnTo>
                    <a:pt x="24147" y="153865"/>
                  </a:lnTo>
                  <a:lnTo>
                    <a:pt x="24147" y="159168"/>
                  </a:lnTo>
                  <a:lnTo>
                    <a:pt x="26797" y="159168"/>
                  </a:lnTo>
                  <a:lnTo>
                    <a:pt x="26797" y="167115"/>
                  </a:lnTo>
                  <a:lnTo>
                    <a:pt x="32096" y="167115"/>
                  </a:lnTo>
                  <a:lnTo>
                    <a:pt x="32096" y="169767"/>
                  </a:lnTo>
                  <a:lnTo>
                    <a:pt x="32096" y="169767"/>
                  </a:lnTo>
                  <a:lnTo>
                    <a:pt x="32096" y="175062"/>
                  </a:lnTo>
                  <a:lnTo>
                    <a:pt x="34746" y="175062"/>
                  </a:lnTo>
                  <a:lnTo>
                    <a:pt x="34746" y="180366"/>
                  </a:lnTo>
                  <a:lnTo>
                    <a:pt x="32096" y="180366"/>
                  </a:lnTo>
                  <a:lnTo>
                    <a:pt x="32096" y="188313"/>
                  </a:lnTo>
                  <a:lnTo>
                    <a:pt x="29447" y="188313"/>
                  </a:lnTo>
                  <a:lnTo>
                    <a:pt x="29447" y="190965"/>
                  </a:lnTo>
                  <a:lnTo>
                    <a:pt x="24147" y="190965"/>
                  </a:lnTo>
                  <a:lnTo>
                    <a:pt x="24147" y="204215"/>
                  </a:lnTo>
                  <a:lnTo>
                    <a:pt x="16198" y="204215"/>
                  </a:lnTo>
                  <a:lnTo>
                    <a:pt x="13549" y="206859"/>
                  </a:lnTo>
                  <a:lnTo>
                    <a:pt x="13549" y="209510"/>
                  </a:lnTo>
                  <a:lnTo>
                    <a:pt x="13549" y="214814"/>
                  </a:lnTo>
                  <a:lnTo>
                    <a:pt x="16198" y="214814"/>
                  </a:lnTo>
                  <a:lnTo>
                    <a:pt x="13549" y="220109"/>
                  </a:lnTo>
                  <a:lnTo>
                    <a:pt x="16198" y="220109"/>
                  </a:lnTo>
                  <a:lnTo>
                    <a:pt x="24147" y="220109"/>
                  </a:lnTo>
                  <a:lnTo>
                    <a:pt x="32096" y="225413"/>
                  </a:lnTo>
                  <a:lnTo>
                    <a:pt x="34746" y="228056"/>
                  </a:lnTo>
                  <a:lnTo>
                    <a:pt x="37395" y="233359"/>
                  </a:lnTo>
                  <a:lnTo>
                    <a:pt x="34746" y="236011"/>
                  </a:lnTo>
                  <a:lnTo>
                    <a:pt x="34746" y="238655"/>
                  </a:lnTo>
                  <a:lnTo>
                    <a:pt x="40046" y="246610"/>
                  </a:lnTo>
                  <a:lnTo>
                    <a:pt x="37395" y="246610"/>
                  </a:lnTo>
                  <a:lnTo>
                    <a:pt x="37395" y="251905"/>
                  </a:lnTo>
                  <a:lnTo>
                    <a:pt x="34746" y="259852"/>
                  </a:lnTo>
                  <a:lnTo>
                    <a:pt x="37395" y="259852"/>
                  </a:lnTo>
                  <a:lnTo>
                    <a:pt x="40046" y="259852"/>
                  </a:lnTo>
                  <a:lnTo>
                    <a:pt x="40046" y="262504"/>
                  </a:lnTo>
                  <a:lnTo>
                    <a:pt x="42695" y="262504"/>
                  </a:lnTo>
                  <a:lnTo>
                    <a:pt x="37395" y="267808"/>
                  </a:lnTo>
                  <a:lnTo>
                    <a:pt x="34746" y="267808"/>
                  </a:lnTo>
                  <a:lnTo>
                    <a:pt x="34746" y="270451"/>
                  </a:lnTo>
                  <a:lnTo>
                    <a:pt x="32096" y="275754"/>
                  </a:lnTo>
                  <a:lnTo>
                    <a:pt x="24147" y="275754"/>
                  </a:lnTo>
                  <a:lnTo>
                    <a:pt x="18848" y="278406"/>
                  </a:lnTo>
                  <a:lnTo>
                    <a:pt x="16198" y="278406"/>
                  </a:lnTo>
                  <a:lnTo>
                    <a:pt x="5599" y="278406"/>
                  </a:lnTo>
                  <a:lnTo>
                    <a:pt x="2949" y="283701"/>
                  </a:lnTo>
                  <a:lnTo>
                    <a:pt x="5599" y="286353"/>
                  </a:lnTo>
                  <a:lnTo>
                    <a:pt x="2949" y="289005"/>
                  </a:lnTo>
                  <a:lnTo>
                    <a:pt x="2949" y="294300"/>
                  </a:lnTo>
                  <a:lnTo>
                    <a:pt x="2949" y="304899"/>
                  </a:lnTo>
                  <a:lnTo>
                    <a:pt x="5599" y="304899"/>
                  </a:lnTo>
                  <a:lnTo>
                    <a:pt x="300" y="307551"/>
                  </a:lnTo>
                  <a:lnTo>
                    <a:pt x="300" y="312846"/>
                  </a:lnTo>
                  <a:lnTo>
                    <a:pt x="300" y="312846"/>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ndParaRPr>
            </a:p>
          </p:txBody>
        </p:sp>
        <p:sp>
          <p:nvSpPr>
            <p:cNvPr id="71" name="Freeform: Shape 70">
              <a:extLst>
                <a:ext uri="{FF2B5EF4-FFF2-40B4-BE49-F238E27FC236}">
                  <a16:creationId xmlns:a16="http://schemas.microsoft.com/office/drawing/2014/main" id="{09712FCA-55B8-F1C4-DD23-FB3B91B0467C}"/>
                </a:ext>
              </a:extLst>
            </p:cNvPr>
            <p:cNvSpPr/>
            <p:nvPr/>
          </p:nvSpPr>
          <p:spPr>
            <a:xfrm flipV="1">
              <a:off x="6684524" y="4602334"/>
              <a:ext cx="919446" cy="222573"/>
            </a:xfrm>
            <a:custGeom>
              <a:avLst/>
              <a:gdLst>
                <a:gd name="connsiteX0" fmla="*/ 400400 w 919446"/>
                <a:gd name="connsiteY0" fmla="*/ 207401 h 222573"/>
                <a:gd name="connsiteX1" fmla="*/ 668020 w 919446"/>
                <a:gd name="connsiteY1" fmla="*/ 207401 h 222573"/>
                <a:gd name="connsiteX2" fmla="*/ 668020 w 919446"/>
                <a:gd name="connsiteY2" fmla="*/ 223295 h 222573"/>
                <a:gd name="connsiteX3" fmla="*/ 919746 w 919446"/>
                <a:gd name="connsiteY3" fmla="*/ 223295 h 222573"/>
                <a:gd name="connsiteX4" fmla="*/ 917095 w 919446"/>
                <a:gd name="connsiteY4" fmla="*/ 215348 h 222573"/>
                <a:gd name="connsiteX5" fmla="*/ 919746 w 919446"/>
                <a:gd name="connsiteY5" fmla="*/ 210044 h 222573"/>
                <a:gd name="connsiteX6" fmla="*/ 917095 w 919446"/>
                <a:gd name="connsiteY6" fmla="*/ 202097 h 222573"/>
                <a:gd name="connsiteX7" fmla="*/ 914443 w 919446"/>
                <a:gd name="connsiteY7" fmla="*/ 199446 h 222573"/>
                <a:gd name="connsiteX8" fmla="*/ 909148 w 919446"/>
                <a:gd name="connsiteY8" fmla="*/ 199446 h 222573"/>
                <a:gd name="connsiteX9" fmla="*/ 909148 w 919446"/>
                <a:gd name="connsiteY9" fmla="*/ 196802 h 222573"/>
                <a:gd name="connsiteX10" fmla="*/ 911799 w 919446"/>
                <a:gd name="connsiteY10" fmla="*/ 196802 h 222573"/>
                <a:gd name="connsiteX11" fmla="*/ 911799 w 919446"/>
                <a:gd name="connsiteY11" fmla="*/ 194151 h 222573"/>
                <a:gd name="connsiteX12" fmla="*/ 909148 w 919446"/>
                <a:gd name="connsiteY12" fmla="*/ 194151 h 222573"/>
                <a:gd name="connsiteX13" fmla="*/ 901201 w 919446"/>
                <a:gd name="connsiteY13" fmla="*/ 183552 h 222573"/>
                <a:gd name="connsiteX14" fmla="*/ 895897 w 919446"/>
                <a:gd name="connsiteY14" fmla="*/ 180900 h 222573"/>
                <a:gd name="connsiteX15" fmla="*/ 890602 w 919446"/>
                <a:gd name="connsiteY15" fmla="*/ 172953 h 222573"/>
                <a:gd name="connsiteX16" fmla="*/ 890602 w 919446"/>
                <a:gd name="connsiteY16" fmla="*/ 170301 h 222573"/>
                <a:gd name="connsiteX17" fmla="*/ 895897 w 919446"/>
                <a:gd name="connsiteY17" fmla="*/ 167649 h 222573"/>
                <a:gd name="connsiteX18" fmla="*/ 898549 w 919446"/>
                <a:gd name="connsiteY18" fmla="*/ 162354 h 222573"/>
                <a:gd name="connsiteX19" fmla="*/ 898549 w 919446"/>
                <a:gd name="connsiteY19" fmla="*/ 162354 h 222573"/>
                <a:gd name="connsiteX20" fmla="*/ 895897 w 919446"/>
                <a:gd name="connsiteY20" fmla="*/ 159703 h 222573"/>
                <a:gd name="connsiteX21" fmla="*/ 893245 w 919446"/>
                <a:gd name="connsiteY21" fmla="*/ 162354 h 222573"/>
                <a:gd name="connsiteX22" fmla="*/ 893245 w 919446"/>
                <a:gd name="connsiteY22" fmla="*/ 159703 h 222573"/>
                <a:gd name="connsiteX23" fmla="*/ 898549 w 919446"/>
                <a:gd name="connsiteY23" fmla="*/ 154407 h 222573"/>
                <a:gd name="connsiteX24" fmla="*/ 898549 w 919446"/>
                <a:gd name="connsiteY24" fmla="*/ 151756 h 222573"/>
                <a:gd name="connsiteX25" fmla="*/ 898549 w 919446"/>
                <a:gd name="connsiteY25" fmla="*/ 149104 h 222573"/>
                <a:gd name="connsiteX26" fmla="*/ 895897 w 919446"/>
                <a:gd name="connsiteY26" fmla="*/ 146452 h 222573"/>
                <a:gd name="connsiteX27" fmla="*/ 893245 w 919446"/>
                <a:gd name="connsiteY27" fmla="*/ 146452 h 222573"/>
                <a:gd name="connsiteX28" fmla="*/ 895897 w 919446"/>
                <a:gd name="connsiteY28" fmla="*/ 135853 h 222573"/>
                <a:gd name="connsiteX29" fmla="*/ 893245 w 919446"/>
                <a:gd name="connsiteY29" fmla="*/ 133202 h 222573"/>
                <a:gd name="connsiteX30" fmla="*/ 898549 w 919446"/>
                <a:gd name="connsiteY30" fmla="*/ 114656 h 222573"/>
                <a:gd name="connsiteX31" fmla="*/ 895897 w 919446"/>
                <a:gd name="connsiteY31" fmla="*/ 104057 h 222573"/>
                <a:gd name="connsiteX32" fmla="*/ 901201 w 919446"/>
                <a:gd name="connsiteY32" fmla="*/ 98762 h 222573"/>
                <a:gd name="connsiteX33" fmla="*/ 901201 w 919446"/>
                <a:gd name="connsiteY33" fmla="*/ 96110 h 222573"/>
                <a:gd name="connsiteX34" fmla="*/ 901201 w 919446"/>
                <a:gd name="connsiteY34" fmla="*/ 90807 h 222573"/>
                <a:gd name="connsiteX35" fmla="*/ 893245 w 919446"/>
                <a:gd name="connsiteY35" fmla="*/ 88163 h 222573"/>
                <a:gd name="connsiteX36" fmla="*/ 890602 w 919446"/>
                <a:gd name="connsiteY36" fmla="*/ 85511 h 222573"/>
                <a:gd name="connsiteX37" fmla="*/ 893245 w 919446"/>
                <a:gd name="connsiteY37" fmla="*/ 80208 h 222573"/>
                <a:gd name="connsiteX38" fmla="*/ 895897 w 919446"/>
                <a:gd name="connsiteY38" fmla="*/ 80208 h 222573"/>
                <a:gd name="connsiteX39" fmla="*/ 895897 w 919446"/>
                <a:gd name="connsiteY39" fmla="*/ 80208 h 222573"/>
                <a:gd name="connsiteX40" fmla="*/ 890602 w 919446"/>
                <a:gd name="connsiteY40" fmla="*/ 77564 h 222573"/>
                <a:gd name="connsiteX41" fmla="*/ 893245 w 919446"/>
                <a:gd name="connsiteY41" fmla="*/ 72261 h 222573"/>
                <a:gd name="connsiteX42" fmla="*/ 890602 w 919446"/>
                <a:gd name="connsiteY42" fmla="*/ 66966 h 222573"/>
                <a:gd name="connsiteX43" fmla="*/ 893245 w 919446"/>
                <a:gd name="connsiteY43" fmla="*/ 61662 h 222573"/>
                <a:gd name="connsiteX44" fmla="*/ 893245 w 919446"/>
                <a:gd name="connsiteY44" fmla="*/ 61662 h 222573"/>
                <a:gd name="connsiteX45" fmla="*/ 887950 w 919446"/>
                <a:gd name="connsiteY45" fmla="*/ 56367 h 222573"/>
                <a:gd name="connsiteX46" fmla="*/ 890602 w 919446"/>
                <a:gd name="connsiteY46" fmla="*/ 48412 h 222573"/>
                <a:gd name="connsiteX47" fmla="*/ 893245 w 919446"/>
                <a:gd name="connsiteY47" fmla="*/ 43116 h 222573"/>
                <a:gd name="connsiteX48" fmla="*/ 885298 w 919446"/>
                <a:gd name="connsiteY48" fmla="*/ 35169 h 222573"/>
                <a:gd name="connsiteX49" fmla="*/ 882647 w 919446"/>
                <a:gd name="connsiteY49" fmla="*/ 29866 h 222573"/>
                <a:gd name="connsiteX50" fmla="*/ 882647 w 919446"/>
                <a:gd name="connsiteY50" fmla="*/ 29866 h 222573"/>
                <a:gd name="connsiteX51" fmla="*/ 874700 w 919446"/>
                <a:gd name="connsiteY51" fmla="*/ 24571 h 222573"/>
                <a:gd name="connsiteX52" fmla="*/ 866753 w 919446"/>
                <a:gd name="connsiteY52" fmla="*/ 11320 h 222573"/>
                <a:gd name="connsiteX53" fmla="*/ 864101 w 919446"/>
                <a:gd name="connsiteY53" fmla="*/ 3373 h 222573"/>
                <a:gd name="connsiteX54" fmla="*/ 805812 w 919446"/>
                <a:gd name="connsiteY54" fmla="*/ 3373 h 222573"/>
                <a:gd name="connsiteX55" fmla="*/ 805812 w 919446"/>
                <a:gd name="connsiteY55" fmla="*/ 722 h 222573"/>
                <a:gd name="connsiteX56" fmla="*/ 442803 w 919446"/>
                <a:gd name="connsiteY56" fmla="*/ 722 h 222573"/>
                <a:gd name="connsiteX57" fmla="*/ 418954 w 919446"/>
                <a:gd name="connsiteY57" fmla="*/ 722 h 222573"/>
                <a:gd name="connsiteX58" fmla="*/ 183128 w 919446"/>
                <a:gd name="connsiteY58" fmla="*/ 722 h 222573"/>
                <a:gd name="connsiteX59" fmla="*/ 183128 w 919446"/>
                <a:gd name="connsiteY59" fmla="*/ 722 h 222573"/>
                <a:gd name="connsiteX60" fmla="*/ 122185 w 919446"/>
                <a:gd name="connsiteY60" fmla="*/ 722 h 222573"/>
                <a:gd name="connsiteX61" fmla="*/ 122185 w 919446"/>
                <a:gd name="connsiteY61" fmla="*/ 8668 h 222573"/>
                <a:gd name="connsiteX62" fmla="*/ 85090 w 919446"/>
                <a:gd name="connsiteY62" fmla="*/ 21919 h 222573"/>
                <a:gd name="connsiteX63" fmla="*/ 87740 w 919446"/>
                <a:gd name="connsiteY63" fmla="*/ 27214 h 222573"/>
                <a:gd name="connsiteX64" fmla="*/ 47994 w 919446"/>
                <a:gd name="connsiteY64" fmla="*/ 27214 h 222573"/>
                <a:gd name="connsiteX65" fmla="*/ 45344 w 919446"/>
                <a:gd name="connsiteY65" fmla="*/ 37813 h 222573"/>
                <a:gd name="connsiteX66" fmla="*/ 74491 w 919446"/>
                <a:gd name="connsiteY66" fmla="*/ 80208 h 222573"/>
                <a:gd name="connsiteX67" fmla="*/ 55943 w 919446"/>
                <a:gd name="connsiteY67" fmla="*/ 93458 h 222573"/>
                <a:gd name="connsiteX68" fmla="*/ 40045 w 919446"/>
                <a:gd name="connsiteY68" fmla="*/ 96110 h 222573"/>
                <a:gd name="connsiteX69" fmla="*/ 40045 w 919446"/>
                <a:gd name="connsiteY69" fmla="*/ 112004 h 222573"/>
                <a:gd name="connsiteX70" fmla="*/ 26797 w 919446"/>
                <a:gd name="connsiteY70" fmla="*/ 117308 h 222573"/>
                <a:gd name="connsiteX71" fmla="*/ 300 w 919446"/>
                <a:gd name="connsiteY71" fmla="*/ 151756 h 222573"/>
                <a:gd name="connsiteX72" fmla="*/ 300 w 919446"/>
                <a:gd name="connsiteY72" fmla="*/ 154407 h 222573"/>
                <a:gd name="connsiteX73" fmla="*/ 300 w 919446"/>
                <a:gd name="connsiteY73" fmla="*/ 157051 h 222573"/>
                <a:gd name="connsiteX74" fmla="*/ 5599 w 919446"/>
                <a:gd name="connsiteY74" fmla="*/ 157051 h 222573"/>
                <a:gd name="connsiteX75" fmla="*/ 5599 w 919446"/>
                <a:gd name="connsiteY75" fmla="*/ 170301 h 222573"/>
                <a:gd name="connsiteX76" fmla="*/ 18847 w 919446"/>
                <a:gd name="connsiteY76" fmla="*/ 170301 h 222573"/>
                <a:gd name="connsiteX77" fmla="*/ 18847 w 919446"/>
                <a:gd name="connsiteY77" fmla="*/ 186204 h 222573"/>
                <a:gd name="connsiteX78" fmla="*/ 32096 w 919446"/>
                <a:gd name="connsiteY78" fmla="*/ 191499 h 222573"/>
                <a:gd name="connsiteX79" fmla="*/ 32096 w 919446"/>
                <a:gd name="connsiteY79" fmla="*/ 207401 h 222573"/>
                <a:gd name="connsiteX80" fmla="*/ 85090 w 919446"/>
                <a:gd name="connsiteY80" fmla="*/ 207401 h 222573"/>
                <a:gd name="connsiteX81" fmla="*/ 85090 w 919446"/>
                <a:gd name="connsiteY81" fmla="*/ 202097 h 222573"/>
                <a:gd name="connsiteX82" fmla="*/ 127485 w 919446"/>
                <a:gd name="connsiteY82" fmla="*/ 202097 h 222573"/>
                <a:gd name="connsiteX83" fmla="*/ 127485 w 919446"/>
                <a:gd name="connsiteY83" fmla="*/ 196802 h 222573"/>
                <a:gd name="connsiteX84" fmla="*/ 172530 w 919446"/>
                <a:gd name="connsiteY84" fmla="*/ 196802 h 222573"/>
                <a:gd name="connsiteX85" fmla="*/ 212275 w 919446"/>
                <a:gd name="connsiteY85" fmla="*/ 196802 h 222573"/>
                <a:gd name="connsiteX86" fmla="*/ 212275 w 919446"/>
                <a:gd name="connsiteY86" fmla="*/ 207401 h 222573"/>
                <a:gd name="connsiteX87" fmla="*/ 400400 w 919446"/>
                <a:gd name="connsiteY87" fmla="*/ 207401 h 22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19446" h="222573">
                  <a:moveTo>
                    <a:pt x="400400" y="207401"/>
                  </a:moveTo>
                  <a:lnTo>
                    <a:pt x="668020" y="207401"/>
                  </a:lnTo>
                  <a:lnTo>
                    <a:pt x="668020" y="223295"/>
                  </a:lnTo>
                  <a:lnTo>
                    <a:pt x="919746" y="223295"/>
                  </a:lnTo>
                  <a:lnTo>
                    <a:pt x="917095" y="215348"/>
                  </a:lnTo>
                  <a:lnTo>
                    <a:pt x="919746" y="210044"/>
                  </a:lnTo>
                  <a:lnTo>
                    <a:pt x="917095" y="202097"/>
                  </a:lnTo>
                  <a:lnTo>
                    <a:pt x="914443" y="199446"/>
                  </a:lnTo>
                  <a:lnTo>
                    <a:pt x="909148" y="199446"/>
                  </a:lnTo>
                  <a:lnTo>
                    <a:pt x="909148" y="196802"/>
                  </a:lnTo>
                  <a:lnTo>
                    <a:pt x="911799" y="196802"/>
                  </a:lnTo>
                  <a:lnTo>
                    <a:pt x="911799" y="194151"/>
                  </a:lnTo>
                  <a:lnTo>
                    <a:pt x="909148" y="194151"/>
                  </a:lnTo>
                  <a:lnTo>
                    <a:pt x="901201" y="183552"/>
                  </a:lnTo>
                  <a:lnTo>
                    <a:pt x="895897" y="180900"/>
                  </a:lnTo>
                  <a:lnTo>
                    <a:pt x="890602" y="172953"/>
                  </a:lnTo>
                  <a:lnTo>
                    <a:pt x="890602" y="170301"/>
                  </a:lnTo>
                  <a:lnTo>
                    <a:pt x="895897" y="167649"/>
                  </a:lnTo>
                  <a:lnTo>
                    <a:pt x="898549" y="162354"/>
                  </a:lnTo>
                  <a:lnTo>
                    <a:pt x="898549" y="162354"/>
                  </a:lnTo>
                  <a:lnTo>
                    <a:pt x="895897" y="159703"/>
                  </a:lnTo>
                  <a:lnTo>
                    <a:pt x="893245" y="162354"/>
                  </a:lnTo>
                  <a:lnTo>
                    <a:pt x="893245" y="159703"/>
                  </a:lnTo>
                  <a:lnTo>
                    <a:pt x="898549" y="154407"/>
                  </a:lnTo>
                  <a:lnTo>
                    <a:pt x="898549" y="151756"/>
                  </a:lnTo>
                  <a:lnTo>
                    <a:pt x="898549" y="149104"/>
                  </a:lnTo>
                  <a:lnTo>
                    <a:pt x="895897" y="146452"/>
                  </a:lnTo>
                  <a:lnTo>
                    <a:pt x="893245" y="146452"/>
                  </a:lnTo>
                  <a:lnTo>
                    <a:pt x="895897" y="135853"/>
                  </a:lnTo>
                  <a:lnTo>
                    <a:pt x="893245" y="133202"/>
                  </a:lnTo>
                  <a:lnTo>
                    <a:pt x="898549" y="114656"/>
                  </a:lnTo>
                  <a:lnTo>
                    <a:pt x="895897" y="104057"/>
                  </a:lnTo>
                  <a:lnTo>
                    <a:pt x="901201" y="98762"/>
                  </a:lnTo>
                  <a:lnTo>
                    <a:pt x="901201" y="96110"/>
                  </a:lnTo>
                  <a:lnTo>
                    <a:pt x="901201" y="90807"/>
                  </a:lnTo>
                  <a:lnTo>
                    <a:pt x="893245" y="88163"/>
                  </a:lnTo>
                  <a:lnTo>
                    <a:pt x="890602" y="85511"/>
                  </a:lnTo>
                  <a:lnTo>
                    <a:pt x="893245" y="80208"/>
                  </a:lnTo>
                  <a:lnTo>
                    <a:pt x="895897" y="80208"/>
                  </a:lnTo>
                  <a:lnTo>
                    <a:pt x="895897" y="80208"/>
                  </a:lnTo>
                  <a:lnTo>
                    <a:pt x="890602" y="77564"/>
                  </a:lnTo>
                  <a:lnTo>
                    <a:pt x="893245" y="72261"/>
                  </a:lnTo>
                  <a:lnTo>
                    <a:pt x="890602" y="66966"/>
                  </a:lnTo>
                  <a:lnTo>
                    <a:pt x="893245" y="61662"/>
                  </a:lnTo>
                  <a:lnTo>
                    <a:pt x="893245" y="61662"/>
                  </a:lnTo>
                  <a:lnTo>
                    <a:pt x="887950" y="56367"/>
                  </a:lnTo>
                  <a:lnTo>
                    <a:pt x="890602" y="48412"/>
                  </a:lnTo>
                  <a:lnTo>
                    <a:pt x="893245" y="43116"/>
                  </a:lnTo>
                  <a:lnTo>
                    <a:pt x="885298" y="35169"/>
                  </a:lnTo>
                  <a:lnTo>
                    <a:pt x="882647" y="29866"/>
                  </a:lnTo>
                  <a:lnTo>
                    <a:pt x="882647" y="29866"/>
                  </a:lnTo>
                  <a:lnTo>
                    <a:pt x="874700" y="24571"/>
                  </a:lnTo>
                  <a:lnTo>
                    <a:pt x="866753" y="11320"/>
                  </a:lnTo>
                  <a:lnTo>
                    <a:pt x="864101" y="3373"/>
                  </a:lnTo>
                  <a:lnTo>
                    <a:pt x="805812" y="3373"/>
                  </a:lnTo>
                  <a:lnTo>
                    <a:pt x="805812" y="722"/>
                  </a:lnTo>
                  <a:lnTo>
                    <a:pt x="442803" y="722"/>
                  </a:lnTo>
                  <a:lnTo>
                    <a:pt x="418954" y="722"/>
                  </a:lnTo>
                  <a:lnTo>
                    <a:pt x="183128" y="722"/>
                  </a:lnTo>
                  <a:lnTo>
                    <a:pt x="183128" y="722"/>
                  </a:lnTo>
                  <a:lnTo>
                    <a:pt x="122185" y="722"/>
                  </a:lnTo>
                  <a:lnTo>
                    <a:pt x="122185" y="8668"/>
                  </a:lnTo>
                  <a:lnTo>
                    <a:pt x="85090" y="21919"/>
                  </a:lnTo>
                  <a:lnTo>
                    <a:pt x="87740" y="27214"/>
                  </a:lnTo>
                  <a:lnTo>
                    <a:pt x="47994" y="27214"/>
                  </a:lnTo>
                  <a:lnTo>
                    <a:pt x="45344" y="37813"/>
                  </a:lnTo>
                  <a:lnTo>
                    <a:pt x="74491" y="80208"/>
                  </a:lnTo>
                  <a:lnTo>
                    <a:pt x="55943" y="93458"/>
                  </a:lnTo>
                  <a:lnTo>
                    <a:pt x="40045" y="96110"/>
                  </a:lnTo>
                  <a:lnTo>
                    <a:pt x="40045" y="112004"/>
                  </a:lnTo>
                  <a:lnTo>
                    <a:pt x="26797" y="117308"/>
                  </a:lnTo>
                  <a:lnTo>
                    <a:pt x="300" y="151756"/>
                  </a:lnTo>
                  <a:lnTo>
                    <a:pt x="300" y="154407"/>
                  </a:lnTo>
                  <a:lnTo>
                    <a:pt x="300" y="157051"/>
                  </a:lnTo>
                  <a:lnTo>
                    <a:pt x="5599" y="157051"/>
                  </a:lnTo>
                  <a:lnTo>
                    <a:pt x="5599" y="170301"/>
                  </a:lnTo>
                  <a:lnTo>
                    <a:pt x="18847" y="170301"/>
                  </a:lnTo>
                  <a:lnTo>
                    <a:pt x="18847" y="186204"/>
                  </a:lnTo>
                  <a:lnTo>
                    <a:pt x="32096" y="191499"/>
                  </a:lnTo>
                  <a:lnTo>
                    <a:pt x="32096" y="207401"/>
                  </a:lnTo>
                  <a:lnTo>
                    <a:pt x="85090" y="207401"/>
                  </a:lnTo>
                  <a:lnTo>
                    <a:pt x="85090" y="202097"/>
                  </a:lnTo>
                  <a:lnTo>
                    <a:pt x="127485" y="202097"/>
                  </a:lnTo>
                  <a:lnTo>
                    <a:pt x="127485" y="196802"/>
                  </a:lnTo>
                  <a:lnTo>
                    <a:pt x="172530" y="196802"/>
                  </a:lnTo>
                  <a:lnTo>
                    <a:pt x="212275" y="196802"/>
                  </a:lnTo>
                  <a:lnTo>
                    <a:pt x="212275" y="207401"/>
                  </a:lnTo>
                  <a:lnTo>
                    <a:pt x="400400" y="207401"/>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2" name="Freeform: Shape 71">
              <a:extLst>
                <a:ext uri="{FF2B5EF4-FFF2-40B4-BE49-F238E27FC236}">
                  <a16:creationId xmlns:a16="http://schemas.microsoft.com/office/drawing/2014/main" id="{FBE8A7A2-398B-E11B-BB26-974E9E7DA2C5}"/>
                </a:ext>
              </a:extLst>
            </p:cNvPr>
            <p:cNvSpPr/>
            <p:nvPr/>
          </p:nvSpPr>
          <p:spPr>
            <a:xfrm flipV="1">
              <a:off x="5502758" y="2959519"/>
              <a:ext cx="230523" cy="257021"/>
            </a:xfrm>
            <a:custGeom>
              <a:avLst/>
              <a:gdLst>
                <a:gd name="connsiteX0" fmla="*/ 66542 w 230523"/>
                <a:gd name="connsiteY0" fmla="*/ 257352 h 257021"/>
                <a:gd name="connsiteX1" fmla="*/ 93039 w 230523"/>
                <a:gd name="connsiteY1" fmla="*/ 257352 h 257021"/>
                <a:gd name="connsiteX2" fmla="*/ 199027 w 230523"/>
                <a:gd name="connsiteY2" fmla="*/ 249402 h 257021"/>
                <a:gd name="connsiteX3" fmla="*/ 201677 w 230523"/>
                <a:gd name="connsiteY3" fmla="*/ 246753 h 257021"/>
                <a:gd name="connsiteX4" fmla="*/ 204327 w 230523"/>
                <a:gd name="connsiteY4" fmla="*/ 249402 h 257021"/>
                <a:gd name="connsiteX5" fmla="*/ 230824 w 230523"/>
                <a:gd name="connsiteY5" fmla="*/ 175211 h 257021"/>
                <a:gd name="connsiteX6" fmla="*/ 230824 w 230523"/>
                <a:gd name="connsiteY6" fmla="*/ 98370 h 257021"/>
                <a:gd name="connsiteX7" fmla="*/ 225524 w 230523"/>
                <a:gd name="connsiteY7" fmla="*/ 98370 h 257021"/>
                <a:gd name="connsiteX8" fmla="*/ 225524 w 230523"/>
                <a:gd name="connsiteY8" fmla="*/ 95720 h 257021"/>
                <a:gd name="connsiteX9" fmla="*/ 220225 w 230523"/>
                <a:gd name="connsiteY9" fmla="*/ 98370 h 257021"/>
                <a:gd name="connsiteX10" fmla="*/ 220225 w 230523"/>
                <a:gd name="connsiteY10" fmla="*/ 98370 h 257021"/>
                <a:gd name="connsiteX11" fmla="*/ 212275 w 230523"/>
                <a:gd name="connsiteY11" fmla="*/ 93071 h 257021"/>
                <a:gd name="connsiteX12" fmla="*/ 201677 w 230523"/>
                <a:gd name="connsiteY12" fmla="*/ 90420 h 257021"/>
                <a:gd name="connsiteX13" fmla="*/ 196377 w 230523"/>
                <a:gd name="connsiteY13" fmla="*/ 85121 h 257021"/>
                <a:gd name="connsiteX14" fmla="*/ 188429 w 230523"/>
                <a:gd name="connsiteY14" fmla="*/ 82471 h 257021"/>
                <a:gd name="connsiteX15" fmla="*/ 183129 w 230523"/>
                <a:gd name="connsiteY15" fmla="*/ 82471 h 257021"/>
                <a:gd name="connsiteX16" fmla="*/ 180479 w 230523"/>
                <a:gd name="connsiteY16" fmla="*/ 79822 h 257021"/>
                <a:gd name="connsiteX17" fmla="*/ 175180 w 230523"/>
                <a:gd name="connsiteY17" fmla="*/ 79822 h 257021"/>
                <a:gd name="connsiteX18" fmla="*/ 167230 w 230523"/>
                <a:gd name="connsiteY18" fmla="*/ 79822 h 257021"/>
                <a:gd name="connsiteX19" fmla="*/ 161931 w 230523"/>
                <a:gd name="connsiteY19" fmla="*/ 82471 h 257021"/>
                <a:gd name="connsiteX20" fmla="*/ 159282 w 230523"/>
                <a:gd name="connsiteY20" fmla="*/ 79822 h 257021"/>
                <a:gd name="connsiteX21" fmla="*/ 153982 w 230523"/>
                <a:gd name="connsiteY21" fmla="*/ 77172 h 257021"/>
                <a:gd name="connsiteX22" fmla="*/ 140734 w 230523"/>
                <a:gd name="connsiteY22" fmla="*/ 71872 h 257021"/>
                <a:gd name="connsiteX23" fmla="*/ 127486 w 230523"/>
                <a:gd name="connsiteY23" fmla="*/ 74522 h 257021"/>
                <a:gd name="connsiteX24" fmla="*/ 124835 w 230523"/>
                <a:gd name="connsiteY24" fmla="*/ 71872 h 257021"/>
                <a:gd name="connsiteX25" fmla="*/ 124835 w 230523"/>
                <a:gd name="connsiteY25" fmla="*/ 74522 h 257021"/>
                <a:gd name="connsiteX26" fmla="*/ 122186 w 230523"/>
                <a:gd name="connsiteY26" fmla="*/ 74522 h 257021"/>
                <a:gd name="connsiteX27" fmla="*/ 119536 w 230523"/>
                <a:gd name="connsiteY27" fmla="*/ 77172 h 257021"/>
                <a:gd name="connsiteX28" fmla="*/ 116887 w 230523"/>
                <a:gd name="connsiteY28" fmla="*/ 82471 h 257021"/>
                <a:gd name="connsiteX29" fmla="*/ 108937 w 230523"/>
                <a:gd name="connsiteY29" fmla="*/ 82471 h 257021"/>
                <a:gd name="connsiteX30" fmla="*/ 108937 w 230523"/>
                <a:gd name="connsiteY30" fmla="*/ 85121 h 257021"/>
                <a:gd name="connsiteX31" fmla="*/ 103638 w 230523"/>
                <a:gd name="connsiteY31" fmla="*/ 85121 h 257021"/>
                <a:gd name="connsiteX32" fmla="*/ 98339 w 230523"/>
                <a:gd name="connsiteY32" fmla="*/ 71872 h 257021"/>
                <a:gd name="connsiteX33" fmla="*/ 95688 w 230523"/>
                <a:gd name="connsiteY33" fmla="*/ 71872 h 257021"/>
                <a:gd name="connsiteX34" fmla="*/ 95688 w 230523"/>
                <a:gd name="connsiteY34" fmla="*/ 66573 h 257021"/>
                <a:gd name="connsiteX35" fmla="*/ 93039 w 230523"/>
                <a:gd name="connsiteY35" fmla="*/ 63924 h 257021"/>
                <a:gd name="connsiteX36" fmla="*/ 87740 w 230523"/>
                <a:gd name="connsiteY36" fmla="*/ 53325 h 257021"/>
                <a:gd name="connsiteX37" fmla="*/ 85090 w 230523"/>
                <a:gd name="connsiteY37" fmla="*/ 48026 h 257021"/>
                <a:gd name="connsiteX38" fmla="*/ 85090 w 230523"/>
                <a:gd name="connsiteY38" fmla="*/ 45375 h 257021"/>
                <a:gd name="connsiteX39" fmla="*/ 79790 w 230523"/>
                <a:gd name="connsiteY39" fmla="*/ 42726 h 257021"/>
                <a:gd name="connsiteX40" fmla="*/ 79790 w 230523"/>
                <a:gd name="connsiteY40" fmla="*/ 40076 h 257021"/>
                <a:gd name="connsiteX41" fmla="*/ 74491 w 230523"/>
                <a:gd name="connsiteY41" fmla="*/ 37427 h 257021"/>
                <a:gd name="connsiteX42" fmla="*/ 71842 w 230523"/>
                <a:gd name="connsiteY42" fmla="*/ 34777 h 257021"/>
                <a:gd name="connsiteX43" fmla="*/ 71842 w 230523"/>
                <a:gd name="connsiteY43" fmla="*/ 32127 h 257021"/>
                <a:gd name="connsiteX44" fmla="*/ 77141 w 230523"/>
                <a:gd name="connsiteY44" fmla="*/ 29477 h 257021"/>
                <a:gd name="connsiteX45" fmla="*/ 77141 w 230523"/>
                <a:gd name="connsiteY45" fmla="*/ 26828 h 257021"/>
                <a:gd name="connsiteX46" fmla="*/ 71842 w 230523"/>
                <a:gd name="connsiteY46" fmla="*/ 26828 h 257021"/>
                <a:gd name="connsiteX47" fmla="*/ 71842 w 230523"/>
                <a:gd name="connsiteY47" fmla="*/ 26828 h 257021"/>
                <a:gd name="connsiteX48" fmla="*/ 66542 w 230523"/>
                <a:gd name="connsiteY48" fmla="*/ 29477 h 257021"/>
                <a:gd name="connsiteX49" fmla="*/ 58593 w 230523"/>
                <a:gd name="connsiteY49" fmla="*/ 26828 h 257021"/>
                <a:gd name="connsiteX50" fmla="*/ 58593 w 230523"/>
                <a:gd name="connsiteY50" fmla="*/ 24178 h 257021"/>
                <a:gd name="connsiteX51" fmla="*/ 50644 w 230523"/>
                <a:gd name="connsiteY51" fmla="*/ 26828 h 257021"/>
                <a:gd name="connsiteX52" fmla="*/ 47994 w 230523"/>
                <a:gd name="connsiteY52" fmla="*/ 26828 h 257021"/>
                <a:gd name="connsiteX53" fmla="*/ 45345 w 230523"/>
                <a:gd name="connsiteY53" fmla="*/ 24178 h 257021"/>
                <a:gd name="connsiteX54" fmla="*/ 42695 w 230523"/>
                <a:gd name="connsiteY54" fmla="*/ 21529 h 257021"/>
                <a:gd name="connsiteX55" fmla="*/ 45345 w 230523"/>
                <a:gd name="connsiteY55" fmla="*/ 13579 h 257021"/>
                <a:gd name="connsiteX56" fmla="*/ 40046 w 230523"/>
                <a:gd name="connsiteY56" fmla="*/ 8280 h 257021"/>
                <a:gd name="connsiteX57" fmla="*/ 26797 w 230523"/>
                <a:gd name="connsiteY57" fmla="*/ 330 h 257021"/>
                <a:gd name="connsiteX58" fmla="*/ 21497 w 230523"/>
                <a:gd name="connsiteY58" fmla="*/ 2981 h 257021"/>
                <a:gd name="connsiteX59" fmla="*/ 10899 w 230523"/>
                <a:gd name="connsiteY59" fmla="*/ 330 h 257021"/>
                <a:gd name="connsiteX60" fmla="*/ 2949 w 230523"/>
                <a:gd name="connsiteY60" fmla="*/ 5630 h 257021"/>
                <a:gd name="connsiteX61" fmla="*/ 300 w 230523"/>
                <a:gd name="connsiteY61" fmla="*/ 13579 h 257021"/>
                <a:gd name="connsiteX62" fmla="*/ 10899 w 230523"/>
                <a:gd name="connsiteY62" fmla="*/ 10929 h 257021"/>
                <a:gd name="connsiteX63" fmla="*/ 8249 w 230523"/>
                <a:gd name="connsiteY63" fmla="*/ 5630 h 257021"/>
                <a:gd name="connsiteX64" fmla="*/ 8249 w 230523"/>
                <a:gd name="connsiteY64" fmla="*/ 5630 h 257021"/>
                <a:gd name="connsiteX65" fmla="*/ 10899 w 230523"/>
                <a:gd name="connsiteY65" fmla="*/ 5630 h 257021"/>
                <a:gd name="connsiteX66" fmla="*/ 16198 w 230523"/>
                <a:gd name="connsiteY66" fmla="*/ 2981 h 257021"/>
                <a:gd name="connsiteX67" fmla="*/ 13548 w 230523"/>
                <a:gd name="connsiteY67" fmla="*/ 8280 h 257021"/>
                <a:gd name="connsiteX68" fmla="*/ 16198 w 230523"/>
                <a:gd name="connsiteY68" fmla="*/ 8280 h 257021"/>
                <a:gd name="connsiteX69" fmla="*/ 16198 w 230523"/>
                <a:gd name="connsiteY69" fmla="*/ 10929 h 257021"/>
                <a:gd name="connsiteX70" fmla="*/ 13548 w 230523"/>
                <a:gd name="connsiteY70" fmla="*/ 10929 h 257021"/>
                <a:gd name="connsiteX71" fmla="*/ 13548 w 230523"/>
                <a:gd name="connsiteY71" fmla="*/ 10929 h 257021"/>
                <a:gd name="connsiteX72" fmla="*/ 29446 w 230523"/>
                <a:gd name="connsiteY72" fmla="*/ 21529 h 257021"/>
                <a:gd name="connsiteX73" fmla="*/ 32096 w 230523"/>
                <a:gd name="connsiteY73" fmla="*/ 18879 h 257021"/>
                <a:gd name="connsiteX74" fmla="*/ 37395 w 230523"/>
                <a:gd name="connsiteY74" fmla="*/ 21529 h 257021"/>
                <a:gd name="connsiteX75" fmla="*/ 37395 w 230523"/>
                <a:gd name="connsiteY75" fmla="*/ 26828 h 257021"/>
                <a:gd name="connsiteX76" fmla="*/ 42695 w 230523"/>
                <a:gd name="connsiteY76" fmla="*/ 37427 h 257021"/>
                <a:gd name="connsiteX77" fmla="*/ 45345 w 230523"/>
                <a:gd name="connsiteY77" fmla="*/ 45375 h 257021"/>
                <a:gd name="connsiteX78" fmla="*/ 47994 w 230523"/>
                <a:gd name="connsiteY78" fmla="*/ 50675 h 257021"/>
                <a:gd name="connsiteX79" fmla="*/ 50644 w 230523"/>
                <a:gd name="connsiteY79" fmla="*/ 53325 h 257021"/>
                <a:gd name="connsiteX80" fmla="*/ 50644 w 230523"/>
                <a:gd name="connsiteY80" fmla="*/ 55974 h 257021"/>
                <a:gd name="connsiteX81" fmla="*/ 58593 w 230523"/>
                <a:gd name="connsiteY81" fmla="*/ 61274 h 257021"/>
                <a:gd name="connsiteX82" fmla="*/ 61243 w 230523"/>
                <a:gd name="connsiteY82" fmla="*/ 61274 h 257021"/>
                <a:gd name="connsiteX83" fmla="*/ 63892 w 230523"/>
                <a:gd name="connsiteY83" fmla="*/ 61274 h 257021"/>
                <a:gd name="connsiteX84" fmla="*/ 66542 w 230523"/>
                <a:gd name="connsiteY84" fmla="*/ 71872 h 257021"/>
                <a:gd name="connsiteX85" fmla="*/ 66542 w 230523"/>
                <a:gd name="connsiteY85" fmla="*/ 82471 h 257021"/>
                <a:gd name="connsiteX86" fmla="*/ 66542 w 230523"/>
                <a:gd name="connsiteY86" fmla="*/ 87770 h 257021"/>
                <a:gd name="connsiteX87" fmla="*/ 66542 w 230523"/>
                <a:gd name="connsiteY87" fmla="*/ 90420 h 257021"/>
                <a:gd name="connsiteX88" fmla="*/ 66542 w 230523"/>
                <a:gd name="connsiteY88" fmla="*/ 93071 h 257021"/>
                <a:gd name="connsiteX89" fmla="*/ 66542 w 230523"/>
                <a:gd name="connsiteY89" fmla="*/ 98370 h 257021"/>
                <a:gd name="connsiteX90" fmla="*/ 71842 w 230523"/>
                <a:gd name="connsiteY90" fmla="*/ 108969 h 257021"/>
                <a:gd name="connsiteX91" fmla="*/ 71842 w 230523"/>
                <a:gd name="connsiteY91" fmla="*/ 108969 h 257021"/>
                <a:gd name="connsiteX92" fmla="*/ 74491 w 230523"/>
                <a:gd name="connsiteY92" fmla="*/ 108969 h 257021"/>
                <a:gd name="connsiteX93" fmla="*/ 79790 w 230523"/>
                <a:gd name="connsiteY93" fmla="*/ 114268 h 257021"/>
                <a:gd name="connsiteX94" fmla="*/ 85090 w 230523"/>
                <a:gd name="connsiteY94" fmla="*/ 116917 h 257021"/>
                <a:gd name="connsiteX95" fmla="*/ 90389 w 230523"/>
                <a:gd name="connsiteY95" fmla="*/ 122217 h 257021"/>
                <a:gd name="connsiteX96" fmla="*/ 90389 w 230523"/>
                <a:gd name="connsiteY96" fmla="*/ 127516 h 257021"/>
                <a:gd name="connsiteX97" fmla="*/ 93039 w 230523"/>
                <a:gd name="connsiteY97" fmla="*/ 130166 h 257021"/>
                <a:gd name="connsiteX98" fmla="*/ 93039 w 230523"/>
                <a:gd name="connsiteY98" fmla="*/ 135466 h 257021"/>
                <a:gd name="connsiteX99" fmla="*/ 87740 w 230523"/>
                <a:gd name="connsiteY99" fmla="*/ 146064 h 257021"/>
                <a:gd name="connsiteX100" fmla="*/ 95688 w 230523"/>
                <a:gd name="connsiteY100" fmla="*/ 148714 h 257021"/>
                <a:gd name="connsiteX101" fmla="*/ 95688 w 230523"/>
                <a:gd name="connsiteY101" fmla="*/ 154013 h 257021"/>
                <a:gd name="connsiteX102" fmla="*/ 95688 w 230523"/>
                <a:gd name="connsiteY102" fmla="*/ 159313 h 257021"/>
                <a:gd name="connsiteX103" fmla="*/ 93039 w 230523"/>
                <a:gd name="connsiteY103" fmla="*/ 161962 h 257021"/>
                <a:gd name="connsiteX104" fmla="*/ 85090 w 230523"/>
                <a:gd name="connsiteY104" fmla="*/ 161962 h 257021"/>
                <a:gd name="connsiteX105" fmla="*/ 79790 w 230523"/>
                <a:gd name="connsiteY105" fmla="*/ 172561 h 257021"/>
                <a:gd name="connsiteX106" fmla="*/ 82440 w 230523"/>
                <a:gd name="connsiteY106" fmla="*/ 175211 h 257021"/>
                <a:gd name="connsiteX107" fmla="*/ 90389 w 230523"/>
                <a:gd name="connsiteY107" fmla="*/ 177860 h 257021"/>
                <a:gd name="connsiteX108" fmla="*/ 87740 w 230523"/>
                <a:gd name="connsiteY108" fmla="*/ 183160 h 257021"/>
                <a:gd name="connsiteX109" fmla="*/ 93039 w 230523"/>
                <a:gd name="connsiteY109" fmla="*/ 185810 h 257021"/>
                <a:gd name="connsiteX110" fmla="*/ 90389 w 230523"/>
                <a:gd name="connsiteY110" fmla="*/ 193759 h 257021"/>
                <a:gd name="connsiteX111" fmla="*/ 93039 w 230523"/>
                <a:gd name="connsiteY111" fmla="*/ 199058 h 257021"/>
                <a:gd name="connsiteX112" fmla="*/ 95688 w 230523"/>
                <a:gd name="connsiteY112" fmla="*/ 204357 h 257021"/>
                <a:gd name="connsiteX113" fmla="*/ 93039 w 230523"/>
                <a:gd name="connsiteY113" fmla="*/ 207007 h 257021"/>
                <a:gd name="connsiteX114" fmla="*/ 90389 w 230523"/>
                <a:gd name="connsiteY114" fmla="*/ 209657 h 257021"/>
                <a:gd name="connsiteX115" fmla="*/ 87740 w 230523"/>
                <a:gd name="connsiteY115" fmla="*/ 209657 h 257021"/>
                <a:gd name="connsiteX116" fmla="*/ 82440 w 230523"/>
                <a:gd name="connsiteY116" fmla="*/ 207007 h 257021"/>
                <a:gd name="connsiteX117" fmla="*/ 79790 w 230523"/>
                <a:gd name="connsiteY117" fmla="*/ 212307 h 257021"/>
                <a:gd name="connsiteX118" fmla="*/ 77141 w 230523"/>
                <a:gd name="connsiteY118" fmla="*/ 222906 h 257021"/>
                <a:gd name="connsiteX119" fmla="*/ 74491 w 230523"/>
                <a:gd name="connsiteY119" fmla="*/ 225556 h 257021"/>
                <a:gd name="connsiteX120" fmla="*/ 69192 w 230523"/>
                <a:gd name="connsiteY120" fmla="*/ 222906 h 257021"/>
                <a:gd name="connsiteX121" fmla="*/ 58593 w 230523"/>
                <a:gd name="connsiteY121" fmla="*/ 236154 h 257021"/>
                <a:gd name="connsiteX122" fmla="*/ 58593 w 230523"/>
                <a:gd name="connsiteY122" fmla="*/ 241454 h 257021"/>
                <a:gd name="connsiteX123" fmla="*/ 66542 w 230523"/>
                <a:gd name="connsiteY123" fmla="*/ 249402 h 257021"/>
                <a:gd name="connsiteX124" fmla="*/ 66542 w 230523"/>
                <a:gd name="connsiteY124" fmla="*/ 257352 h 2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30523" h="257021">
                  <a:moveTo>
                    <a:pt x="66542" y="257352"/>
                  </a:moveTo>
                  <a:lnTo>
                    <a:pt x="93039" y="257352"/>
                  </a:lnTo>
                  <a:lnTo>
                    <a:pt x="199027" y="249402"/>
                  </a:lnTo>
                  <a:lnTo>
                    <a:pt x="201677" y="246753"/>
                  </a:lnTo>
                  <a:lnTo>
                    <a:pt x="204327" y="249402"/>
                  </a:lnTo>
                  <a:lnTo>
                    <a:pt x="230824" y="175211"/>
                  </a:lnTo>
                  <a:lnTo>
                    <a:pt x="230824" y="98370"/>
                  </a:lnTo>
                  <a:lnTo>
                    <a:pt x="225524" y="98370"/>
                  </a:lnTo>
                  <a:lnTo>
                    <a:pt x="225524" y="95720"/>
                  </a:lnTo>
                  <a:lnTo>
                    <a:pt x="220225" y="98370"/>
                  </a:lnTo>
                  <a:lnTo>
                    <a:pt x="220225" y="98370"/>
                  </a:lnTo>
                  <a:lnTo>
                    <a:pt x="212275" y="93071"/>
                  </a:lnTo>
                  <a:lnTo>
                    <a:pt x="201677" y="90420"/>
                  </a:lnTo>
                  <a:lnTo>
                    <a:pt x="196377" y="85121"/>
                  </a:lnTo>
                  <a:lnTo>
                    <a:pt x="188429" y="82471"/>
                  </a:lnTo>
                  <a:lnTo>
                    <a:pt x="183129" y="82471"/>
                  </a:lnTo>
                  <a:lnTo>
                    <a:pt x="180479" y="79822"/>
                  </a:lnTo>
                  <a:lnTo>
                    <a:pt x="175180" y="79822"/>
                  </a:lnTo>
                  <a:lnTo>
                    <a:pt x="167230" y="79822"/>
                  </a:lnTo>
                  <a:lnTo>
                    <a:pt x="161931" y="82471"/>
                  </a:lnTo>
                  <a:lnTo>
                    <a:pt x="159282" y="79822"/>
                  </a:lnTo>
                  <a:lnTo>
                    <a:pt x="153982" y="77172"/>
                  </a:lnTo>
                  <a:lnTo>
                    <a:pt x="140734" y="71872"/>
                  </a:lnTo>
                  <a:lnTo>
                    <a:pt x="127486" y="74522"/>
                  </a:lnTo>
                  <a:lnTo>
                    <a:pt x="124835" y="71872"/>
                  </a:lnTo>
                  <a:lnTo>
                    <a:pt x="124835" y="74522"/>
                  </a:lnTo>
                  <a:lnTo>
                    <a:pt x="122186" y="74522"/>
                  </a:lnTo>
                  <a:lnTo>
                    <a:pt x="119536" y="77172"/>
                  </a:lnTo>
                  <a:lnTo>
                    <a:pt x="116887" y="82471"/>
                  </a:lnTo>
                  <a:lnTo>
                    <a:pt x="108937" y="82471"/>
                  </a:lnTo>
                  <a:lnTo>
                    <a:pt x="108937" y="85121"/>
                  </a:lnTo>
                  <a:lnTo>
                    <a:pt x="103638" y="85121"/>
                  </a:lnTo>
                  <a:lnTo>
                    <a:pt x="98339" y="71872"/>
                  </a:lnTo>
                  <a:lnTo>
                    <a:pt x="95688" y="71872"/>
                  </a:lnTo>
                  <a:lnTo>
                    <a:pt x="95688" y="66573"/>
                  </a:lnTo>
                  <a:lnTo>
                    <a:pt x="93039" y="63924"/>
                  </a:lnTo>
                  <a:lnTo>
                    <a:pt x="87740" y="53325"/>
                  </a:lnTo>
                  <a:lnTo>
                    <a:pt x="85090" y="48026"/>
                  </a:lnTo>
                  <a:lnTo>
                    <a:pt x="85090" y="45375"/>
                  </a:lnTo>
                  <a:lnTo>
                    <a:pt x="79790" y="42726"/>
                  </a:lnTo>
                  <a:lnTo>
                    <a:pt x="79790" y="40076"/>
                  </a:lnTo>
                  <a:lnTo>
                    <a:pt x="74491" y="37427"/>
                  </a:lnTo>
                  <a:lnTo>
                    <a:pt x="71842" y="34777"/>
                  </a:lnTo>
                  <a:lnTo>
                    <a:pt x="71842" y="32127"/>
                  </a:lnTo>
                  <a:lnTo>
                    <a:pt x="77141" y="29477"/>
                  </a:lnTo>
                  <a:lnTo>
                    <a:pt x="77141" y="26828"/>
                  </a:lnTo>
                  <a:lnTo>
                    <a:pt x="71842" y="26828"/>
                  </a:lnTo>
                  <a:lnTo>
                    <a:pt x="71842" y="26828"/>
                  </a:lnTo>
                  <a:lnTo>
                    <a:pt x="66542" y="29477"/>
                  </a:lnTo>
                  <a:lnTo>
                    <a:pt x="58593" y="26828"/>
                  </a:lnTo>
                  <a:lnTo>
                    <a:pt x="58593" y="24178"/>
                  </a:lnTo>
                  <a:lnTo>
                    <a:pt x="50644" y="26828"/>
                  </a:lnTo>
                  <a:lnTo>
                    <a:pt x="47994" y="26828"/>
                  </a:lnTo>
                  <a:lnTo>
                    <a:pt x="45345" y="24178"/>
                  </a:lnTo>
                  <a:lnTo>
                    <a:pt x="42695" y="21529"/>
                  </a:lnTo>
                  <a:lnTo>
                    <a:pt x="45345" y="13579"/>
                  </a:lnTo>
                  <a:lnTo>
                    <a:pt x="40046" y="8280"/>
                  </a:lnTo>
                  <a:lnTo>
                    <a:pt x="26797" y="330"/>
                  </a:lnTo>
                  <a:lnTo>
                    <a:pt x="21497" y="2981"/>
                  </a:lnTo>
                  <a:lnTo>
                    <a:pt x="10899" y="330"/>
                  </a:lnTo>
                  <a:lnTo>
                    <a:pt x="2949" y="5630"/>
                  </a:lnTo>
                  <a:lnTo>
                    <a:pt x="300" y="13579"/>
                  </a:lnTo>
                  <a:lnTo>
                    <a:pt x="10899" y="10929"/>
                  </a:lnTo>
                  <a:lnTo>
                    <a:pt x="8249" y="5630"/>
                  </a:lnTo>
                  <a:lnTo>
                    <a:pt x="8249" y="5630"/>
                  </a:lnTo>
                  <a:lnTo>
                    <a:pt x="10899" y="5630"/>
                  </a:lnTo>
                  <a:lnTo>
                    <a:pt x="16198" y="2981"/>
                  </a:lnTo>
                  <a:lnTo>
                    <a:pt x="13548" y="8280"/>
                  </a:lnTo>
                  <a:lnTo>
                    <a:pt x="16198" y="8280"/>
                  </a:lnTo>
                  <a:lnTo>
                    <a:pt x="16198" y="10929"/>
                  </a:lnTo>
                  <a:lnTo>
                    <a:pt x="13548" y="10929"/>
                  </a:lnTo>
                  <a:lnTo>
                    <a:pt x="13548" y="10929"/>
                  </a:lnTo>
                  <a:lnTo>
                    <a:pt x="29446" y="21529"/>
                  </a:lnTo>
                  <a:lnTo>
                    <a:pt x="32096" y="18879"/>
                  </a:lnTo>
                  <a:lnTo>
                    <a:pt x="37395" y="21529"/>
                  </a:lnTo>
                  <a:lnTo>
                    <a:pt x="37395" y="26828"/>
                  </a:lnTo>
                  <a:lnTo>
                    <a:pt x="42695" y="37427"/>
                  </a:lnTo>
                  <a:lnTo>
                    <a:pt x="45345" y="45375"/>
                  </a:lnTo>
                  <a:lnTo>
                    <a:pt x="47994" y="50675"/>
                  </a:lnTo>
                  <a:lnTo>
                    <a:pt x="50644" y="53325"/>
                  </a:lnTo>
                  <a:lnTo>
                    <a:pt x="50644" y="55974"/>
                  </a:lnTo>
                  <a:lnTo>
                    <a:pt x="58593" y="61274"/>
                  </a:lnTo>
                  <a:lnTo>
                    <a:pt x="61243" y="61274"/>
                  </a:lnTo>
                  <a:lnTo>
                    <a:pt x="63892" y="61274"/>
                  </a:lnTo>
                  <a:lnTo>
                    <a:pt x="66542" y="71872"/>
                  </a:lnTo>
                  <a:lnTo>
                    <a:pt x="66542" y="82471"/>
                  </a:lnTo>
                  <a:lnTo>
                    <a:pt x="66542" y="87770"/>
                  </a:lnTo>
                  <a:lnTo>
                    <a:pt x="66542" y="90420"/>
                  </a:lnTo>
                  <a:lnTo>
                    <a:pt x="66542" y="93071"/>
                  </a:lnTo>
                  <a:lnTo>
                    <a:pt x="66542" y="98370"/>
                  </a:lnTo>
                  <a:lnTo>
                    <a:pt x="71842" y="108969"/>
                  </a:lnTo>
                  <a:lnTo>
                    <a:pt x="71842" y="108969"/>
                  </a:lnTo>
                  <a:lnTo>
                    <a:pt x="74491" y="108969"/>
                  </a:lnTo>
                  <a:lnTo>
                    <a:pt x="79790" y="114268"/>
                  </a:lnTo>
                  <a:lnTo>
                    <a:pt x="85090" y="116917"/>
                  </a:lnTo>
                  <a:lnTo>
                    <a:pt x="90389" y="122217"/>
                  </a:lnTo>
                  <a:lnTo>
                    <a:pt x="90389" y="127516"/>
                  </a:lnTo>
                  <a:lnTo>
                    <a:pt x="93039" y="130166"/>
                  </a:lnTo>
                  <a:lnTo>
                    <a:pt x="93039" y="135466"/>
                  </a:lnTo>
                  <a:lnTo>
                    <a:pt x="87740" y="146064"/>
                  </a:lnTo>
                  <a:lnTo>
                    <a:pt x="95688" y="148714"/>
                  </a:lnTo>
                  <a:lnTo>
                    <a:pt x="95688" y="154013"/>
                  </a:lnTo>
                  <a:lnTo>
                    <a:pt x="95688" y="159313"/>
                  </a:lnTo>
                  <a:lnTo>
                    <a:pt x="93039" y="161962"/>
                  </a:lnTo>
                  <a:lnTo>
                    <a:pt x="85090" y="161962"/>
                  </a:lnTo>
                  <a:lnTo>
                    <a:pt x="79790" y="172561"/>
                  </a:lnTo>
                  <a:lnTo>
                    <a:pt x="82440" y="175211"/>
                  </a:lnTo>
                  <a:lnTo>
                    <a:pt x="90389" y="177860"/>
                  </a:lnTo>
                  <a:lnTo>
                    <a:pt x="87740" y="183160"/>
                  </a:lnTo>
                  <a:lnTo>
                    <a:pt x="93039" y="185810"/>
                  </a:lnTo>
                  <a:lnTo>
                    <a:pt x="90389" y="193759"/>
                  </a:lnTo>
                  <a:lnTo>
                    <a:pt x="93039" y="199058"/>
                  </a:lnTo>
                  <a:lnTo>
                    <a:pt x="95688" y="204357"/>
                  </a:lnTo>
                  <a:lnTo>
                    <a:pt x="93039" y="207007"/>
                  </a:lnTo>
                  <a:lnTo>
                    <a:pt x="90389" y="209657"/>
                  </a:lnTo>
                  <a:lnTo>
                    <a:pt x="87740" y="209657"/>
                  </a:lnTo>
                  <a:lnTo>
                    <a:pt x="82440" y="207007"/>
                  </a:lnTo>
                  <a:lnTo>
                    <a:pt x="79790" y="212307"/>
                  </a:lnTo>
                  <a:lnTo>
                    <a:pt x="77141" y="222906"/>
                  </a:lnTo>
                  <a:lnTo>
                    <a:pt x="74491" y="225556"/>
                  </a:lnTo>
                  <a:lnTo>
                    <a:pt x="69192" y="222906"/>
                  </a:lnTo>
                  <a:lnTo>
                    <a:pt x="58593" y="236154"/>
                  </a:lnTo>
                  <a:lnTo>
                    <a:pt x="58593" y="241454"/>
                  </a:lnTo>
                  <a:lnTo>
                    <a:pt x="66542" y="249402"/>
                  </a:lnTo>
                  <a:lnTo>
                    <a:pt x="66542" y="257352"/>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3" name="Freeform: Shape 72">
              <a:extLst>
                <a:ext uri="{FF2B5EF4-FFF2-40B4-BE49-F238E27FC236}">
                  <a16:creationId xmlns:a16="http://schemas.microsoft.com/office/drawing/2014/main" id="{D385F44A-32C0-1A47-C2D5-541055222695}"/>
                </a:ext>
              </a:extLst>
            </p:cNvPr>
            <p:cNvSpPr/>
            <p:nvPr/>
          </p:nvSpPr>
          <p:spPr>
            <a:xfrm flipV="1">
              <a:off x="5558402" y="3587498"/>
              <a:ext cx="296766" cy="280868"/>
            </a:xfrm>
            <a:custGeom>
              <a:avLst/>
              <a:gdLst>
                <a:gd name="connsiteX0" fmla="*/ 300 w 296766"/>
                <a:gd name="connsiteY0" fmla="*/ 246906 h 280868"/>
                <a:gd name="connsiteX1" fmla="*/ 2949 w 296766"/>
                <a:gd name="connsiteY1" fmla="*/ 254855 h 280868"/>
                <a:gd name="connsiteX2" fmla="*/ 10899 w 296766"/>
                <a:gd name="connsiteY2" fmla="*/ 249555 h 280868"/>
                <a:gd name="connsiteX3" fmla="*/ 16198 w 296766"/>
                <a:gd name="connsiteY3" fmla="*/ 249555 h 280868"/>
                <a:gd name="connsiteX4" fmla="*/ 18847 w 296766"/>
                <a:gd name="connsiteY4" fmla="*/ 246906 h 280868"/>
                <a:gd name="connsiteX5" fmla="*/ 21497 w 296766"/>
                <a:gd name="connsiteY5" fmla="*/ 246906 h 280868"/>
                <a:gd name="connsiteX6" fmla="*/ 24147 w 296766"/>
                <a:gd name="connsiteY6" fmla="*/ 246906 h 280868"/>
                <a:gd name="connsiteX7" fmla="*/ 24147 w 296766"/>
                <a:gd name="connsiteY7" fmla="*/ 252206 h 280868"/>
                <a:gd name="connsiteX8" fmla="*/ 29446 w 296766"/>
                <a:gd name="connsiteY8" fmla="*/ 257505 h 280868"/>
                <a:gd name="connsiteX9" fmla="*/ 29446 w 296766"/>
                <a:gd name="connsiteY9" fmla="*/ 260154 h 280868"/>
                <a:gd name="connsiteX10" fmla="*/ 37395 w 296766"/>
                <a:gd name="connsiteY10" fmla="*/ 265454 h 280868"/>
                <a:gd name="connsiteX11" fmla="*/ 37395 w 296766"/>
                <a:gd name="connsiteY11" fmla="*/ 270754 h 280868"/>
                <a:gd name="connsiteX12" fmla="*/ 42695 w 296766"/>
                <a:gd name="connsiteY12" fmla="*/ 278702 h 280868"/>
                <a:gd name="connsiteX13" fmla="*/ 50644 w 296766"/>
                <a:gd name="connsiteY13" fmla="*/ 276053 h 280868"/>
                <a:gd name="connsiteX14" fmla="*/ 50644 w 296766"/>
                <a:gd name="connsiteY14" fmla="*/ 278702 h 280868"/>
                <a:gd name="connsiteX15" fmla="*/ 50644 w 296766"/>
                <a:gd name="connsiteY15" fmla="*/ 278702 h 280868"/>
                <a:gd name="connsiteX16" fmla="*/ 53294 w 296766"/>
                <a:gd name="connsiteY16" fmla="*/ 281353 h 280868"/>
                <a:gd name="connsiteX17" fmla="*/ 63892 w 296766"/>
                <a:gd name="connsiteY17" fmla="*/ 270754 h 280868"/>
                <a:gd name="connsiteX18" fmla="*/ 122186 w 296766"/>
                <a:gd name="connsiteY18" fmla="*/ 270754 h 280868"/>
                <a:gd name="connsiteX19" fmla="*/ 122186 w 296766"/>
                <a:gd name="connsiteY19" fmla="*/ 270754 h 280868"/>
                <a:gd name="connsiteX20" fmla="*/ 116886 w 296766"/>
                <a:gd name="connsiteY20" fmla="*/ 262804 h 280868"/>
                <a:gd name="connsiteX21" fmla="*/ 116886 w 296766"/>
                <a:gd name="connsiteY21" fmla="*/ 257505 h 280868"/>
                <a:gd name="connsiteX22" fmla="*/ 119536 w 296766"/>
                <a:gd name="connsiteY22" fmla="*/ 257505 h 280868"/>
                <a:gd name="connsiteX23" fmla="*/ 119536 w 296766"/>
                <a:gd name="connsiteY23" fmla="*/ 252206 h 280868"/>
                <a:gd name="connsiteX24" fmla="*/ 122186 w 296766"/>
                <a:gd name="connsiteY24" fmla="*/ 254855 h 280868"/>
                <a:gd name="connsiteX25" fmla="*/ 122186 w 296766"/>
                <a:gd name="connsiteY25" fmla="*/ 252206 h 280868"/>
                <a:gd name="connsiteX26" fmla="*/ 127486 w 296766"/>
                <a:gd name="connsiteY26" fmla="*/ 254855 h 280868"/>
                <a:gd name="connsiteX27" fmla="*/ 130135 w 296766"/>
                <a:gd name="connsiteY27" fmla="*/ 252206 h 280868"/>
                <a:gd name="connsiteX28" fmla="*/ 130135 w 296766"/>
                <a:gd name="connsiteY28" fmla="*/ 246906 h 280868"/>
                <a:gd name="connsiteX29" fmla="*/ 132785 w 296766"/>
                <a:gd name="connsiteY29" fmla="*/ 244256 h 280868"/>
                <a:gd name="connsiteX30" fmla="*/ 135434 w 296766"/>
                <a:gd name="connsiteY30" fmla="*/ 244256 h 280868"/>
                <a:gd name="connsiteX31" fmla="*/ 135434 w 296766"/>
                <a:gd name="connsiteY31" fmla="*/ 238957 h 280868"/>
                <a:gd name="connsiteX32" fmla="*/ 138084 w 296766"/>
                <a:gd name="connsiteY32" fmla="*/ 236308 h 280868"/>
                <a:gd name="connsiteX33" fmla="*/ 143384 w 296766"/>
                <a:gd name="connsiteY33" fmla="*/ 225709 h 280868"/>
                <a:gd name="connsiteX34" fmla="*/ 201677 w 296766"/>
                <a:gd name="connsiteY34" fmla="*/ 196562 h 280868"/>
                <a:gd name="connsiteX35" fmla="*/ 294416 w 296766"/>
                <a:gd name="connsiteY35" fmla="*/ 106472 h 280868"/>
                <a:gd name="connsiteX36" fmla="*/ 297066 w 296766"/>
                <a:gd name="connsiteY36" fmla="*/ 103822 h 280868"/>
                <a:gd name="connsiteX37" fmla="*/ 297066 w 296766"/>
                <a:gd name="connsiteY37" fmla="*/ 48179 h 280868"/>
                <a:gd name="connsiteX38" fmla="*/ 291767 w 296766"/>
                <a:gd name="connsiteY38" fmla="*/ 45529 h 280868"/>
                <a:gd name="connsiteX39" fmla="*/ 291767 w 296766"/>
                <a:gd name="connsiteY39" fmla="*/ 42879 h 280868"/>
                <a:gd name="connsiteX40" fmla="*/ 286467 w 296766"/>
                <a:gd name="connsiteY40" fmla="*/ 42879 h 280868"/>
                <a:gd name="connsiteX41" fmla="*/ 283817 w 296766"/>
                <a:gd name="connsiteY41" fmla="*/ 42879 h 280868"/>
                <a:gd name="connsiteX42" fmla="*/ 278518 w 296766"/>
                <a:gd name="connsiteY42" fmla="*/ 42879 h 280868"/>
                <a:gd name="connsiteX43" fmla="*/ 273219 w 296766"/>
                <a:gd name="connsiteY43" fmla="*/ 34930 h 280868"/>
                <a:gd name="connsiteX44" fmla="*/ 273219 w 296766"/>
                <a:gd name="connsiteY44" fmla="*/ 32281 h 280868"/>
                <a:gd name="connsiteX45" fmla="*/ 275869 w 296766"/>
                <a:gd name="connsiteY45" fmla="*/ 29630 h 280868"/>
                <a:gd name="connsiteX46" fmla="*/ 273219 w 296766"/>
                <a:gd name="connsiteY46" fmla="*/ 26981 h 280868"/>
                <a:gd name="connsiteX47" fmla="*/ 267919 w 296766"/>
                <a:gd name="connsiteY47" fmla="*/ 32281 h 280868"/>
                <a:gd name="connsiteX48" fmla="*/ 259971 w 296766"/>
                <a:gd name="connsiteY48" fmla="*/ 34930 h 280868"/>
                <a:gd name="connsiteX49" fmla="*/ 254671 w 296766"/>
                <a:gd name="connsiteY49" fmla="*/ 40229 h 280868"/>
                <a:gd name="connsiteX50" fmla="*/ 252021 w 296766"/>
                <a:gd name="connsiteY50" fmla="*/ 40229 h 280868"/>
                <a:gd name="connsiteX51" fmla="*/ 254671 w 296766"/>
                <a:gd name="connsiteY51" fmla="*/ 37580 h 280868"/>
                <a:gd name="connsiteX52" fmla="*/ 257320 w 296766"/>
                <a:gd name="connsiteY52" fmla="*/ 29630 h 280868"/>
                <a:gd name="connsiteX53" fmla="*/ 262620 w 296766"/>
                <a:gd name="connsiteY53" fmla="*/ 24331 h 280868"/>
                <a:gd name="connsiteX54" fmla="*/ 265270 w 296766"/>
                <a:gd name="connsiteY54" fmla="*/ 5784 h 280868"/>
                <a:gd name="connsiteX55" fmla="*/ 265270 w 296766"/>
                <a:gd name="connsiteY55" fmla="*/ 484 h 280868"/>
                <a:gd name="connsiteX56" fmla="*/ 262620 w 296766"/>
                <a:gd name="connsiteY56" fmla="*/ 484 h 280868"/>
                <a:gd name="connsiteX57" fmla="*/ 257320 w 296766"/>
                <a:gd name="connsiteY57" fmla="*/ 3134 h 280868"/>
                <a:gd name="connsiteX58" fmla="*/ 254671 w 296766"/>
                <a:gd name="connsiteY58" fmla="*/ 484 h 280868"/>
                <a:gd name="connsiteX59" fmla="*/ 249371 w 296766"/>
                <a:gd name="connsiteY59" fmla="*/ 3134 h 280868"/>
                <a:gd name="connsiteX60" fmla="*/ 249371 w 296766"/>
                <a:gd name="connsiteY60" fmla="*/ 5784 h 280868"/>
                <a:gd name="connsiteX61" fmla="*/ 249371 w 296766"/>
                <a:gd name="connsiteY61" fmla="*/ 5784 h 280868"/>
                <a:gd name="connsiteX62" fmla="*/ 246722 w 296766"/>
                <a:gd name="connsiteY62" fmla="*/ 8433 h 280868"/>
                <a:gd name="connsiteX63" fmla="*/ 244072 w 296766"/>
                <a:gd name="connsiteY63" fmla="*/ 11083 h 280868"/>
                <a:gd name="connsiteX64" fmla="*/ 241422 w 296766"/>
                <a:gd name="connsiteY64" fmla="*/ 13732 h 280868"/>
                <a:gd name="connsiteX65" fmla="*/ 238772 w 296766"/>
                <a:gd name="connsiteY65" fmla="*/ 13732 h 280868"/>
                <a:gd name="connsiteX66" fmla="*/ 238772 w 296766"/>
                <a:gd name="connsiteY66" fmla="*/ 16382 h 280868"/>
                <a:gd name="connsiteX67" fmla="*/ 238772 w 296766"/>
                <a:gd name="connsiteY67" fmla="*/ 16382 h 280868"/>
                <a:gd name="connsiteX68" fmla="*/ 236123 w 296766"/>
                <a:gd name="connsiteY68" fmla="*/ 19032 h 280868"/>
                <a:gd name="connsiteX69" fmla="*/ 236123 w 296766"/>
                <a:gd name="connsiteY69" fmla="*/ 19032 h 280868"/>
                <a:gd name="connsiteX70" fmla="*/ 230824 w 296766"/>
                <a:gd name="connsiteY70" fmla="*/ 21682 h 280868"/>
                <a:gd name="connsiteX71" fmla="*/ 228174 w 296766"/>
                <a:gd name="connsiteY71" fmla="*/ 29630 h 280868"/>
                <a:gd name="connsiteX72" fmla="*/ 225524 w 296766"/>
                <a:gd name="connsiteY72" fmla="*/ 32281 h 280868"/>
                <a:gd name="connsiteX73" fmla="*/ 222874 w 296766"/>
                <a:gd name="connsiteY73" fmla="*/ 32281 h 280868"/>
                <a:gd name="connsiteX74" fmla="*/ 222874 w 296766"/>
                <a:gd name="connsiteY74" fmla="*/ 34930 h 280868"/>
                <a:gd name="connsiteX75" fmla="*/ 217575 w 296766"/>
                <a:gd name="connsiteY75" fmla="*/ 34930 h 280868"/>
                <a:gd name="connsiteX76" fmla="*/ 214925 w 296766"/>
                <a:gd name="connsiteY76" fmla="*/ 34930 h 280868"/>
                <a:gd name="connsiteX77" fmla="*/ 212275 w 296766"/>
                <a:gd name="connsiteY77" fmla="*/ 37580 h 280868"/>
                <a:gd name="connsiteX78" fmla="*/ 204327 w 296766"/>
                <a:gd name="connsiteY78" fmla="*/ 40229 h 280868"/>
                <a:gd name="connsiteX79" fmla="*/ 204327 w 296766"/>
                <a:gd name="connsiteY79" fmla="*/ 40229 h 280868"/>
                <a:gd name="connsiteX80" fmla="*/ 204327 w 296766"/>
                <a:gd name="connsiteY80" fmla="*/ 37580 h 280868"/>
                <a:gd name="connsiteX81" fmla="*/ 201677 w 296766"/>
                <a:gd name="connsiteY81" fmla="*/ 37580 h 280868"/>
                <a:gd name="connsiteX82" fmla="*/ 199027 w 296766"/>
                <a:gd name="connsiteY82" fmla="*/ 32281 h 280868"/>
                <a:gd name="connsiteX83" fmla="*/ 196377 w 296766"/>
                <a:gd name="connsiteY83" fmla="*/ 29630 h 280868"/>
                <a:gd name="connsiteX84" fmla="*/ 191078 w 296766"/>
                <a:gd name="connsiteY84" fmla="*/ 34930 h 280868"/>
                <a:gd name="connsiteX85" fmla="*/ 185779 w 296766"/>
                <a:gd name="connsiteY85" fmla="*/ 34930 h 280868"/>
                <a:gd name="connsiteX86" fmla="*/ 185779 w 296766"/>
                <a:gd name="connsiteY86" fmla="*/ 29630 h 280868"/>
                <a:gd name="connsiteX87" fmla="*/ 185779 w 296766"/>
                <a:gd name="connsiteY87" fmla="*/ 26981 h 280868"/>
                <a:gd name="connsiteX88" fmla="*/ 180479 w 296766"/>
                <a:gd name="connsiteY88" fmla="*/ 26981 h 280868"/>
                <a:gd name="connsiteX89" fmla="*/ 180479 w 296766"/>
                <a:gd name="connsiteY89" fmla="*/ 24331 h 280868"/>
                <a:gd name="connsiteX90" fmla="*/ 177829 w 296766"/>
                <a:gd name="connsiteY90" fmla="*/ 26981 h 280868"/>
                <a:gd name="connsiteX91" fmla="*/ 177829 w 296766"/>
                <a:gd name="connsiteY91" fmla="*/ 24331 h 280868"/>
                <a:gd name="connsiteX92" fmla="*/ 175180 w 296766"/>
                <a:gd name="connsiteY92" fmla="*/ 24331 h 280868"/>
                <a:gd name="connsiteX93" fmla="*/ 175180 w 296766"/>
                <a:gd name="connsiteY93" fmla="*/ 29630 h 280868"/>
                <a:gd name="connsiteX94" fmla="*/ 172530 w 296766"/>
                <a:gd name="connsiteY94" fmla="*/ 29630 h 280868"/>
                <a:gd name="connsiteX95" fmla="*/ 169880 w 296766"/>
                <a:gd name="connsiteY95" fmla="*/ 26981 h 280868"/>
                <a:gd name="connsiteX96" fmla="*/ 169880 w 296766"/>
                <a:gd name="connsiteY96" fmla="*/ 45529 h 280868"/>
                <a:gd name="connsiteX97" fmla="*/ 127486 w 296766"/>
                <a:gd name="connsiteY97" fmla="*/ 90574 h 280868"/>
                <a:gd name="connsiteX98" fmla="*/ 127486 w 296766"/>
                <a:gd name="connsiteY98" fmla="*/ 93224 h 280868"/>
                <a:gd name="connsiteX99" fmla="*/ 122186 w 296766"/>
                <a:gd name="connsiteY99" fmla="*/ 98523 h 280868"/>
                <a:gd name="connsiteX100" fmla="*/ 119536 w 296766"/>
                <a:gd name="connsiteY100" fmla="*/ 98523 h 280868"/>
                <a:gd name="connsiteX101" fmla="*/ 116886 w 296766"/>
                <a:gd name="connsiteY101" fmla="*/ 98523 h 280868"/>
                <a:gd name="connsiteX102" fmla="*/ 116886 w 296766"/>
                <a:gd name="connsiteY102" fmla="*/ 101172 h 280868"/>
                <a:gd name="connsiteX103" fmla="*/ 114237 w 296766"/>
                <a:gd name="connsiteY103" fmla="*/ 109122 h 280868"/>
                <a:gd name="connsiteX104" fmla="*/ 111587 w 296766"/>
                <a:gd name="connsiteY104" fmla="*/ 109122 h 280868"/>
                <a:gd name="connsiteX105" fmla="*/ 103638 w 296766"/>
                <a:gd name="connsiteY105" fmla="*/ 109122 h 280868"/>
                <a:gd name="connsiteX106" fmla="*/ 98339 w 296766"/>
                <a:gd name="connsiteY106" fmla="*/ 109122 h 280868"/>
                <a:gd name="connsiteX107" fmla="*/ 95688 w 296766"/>
                <a:gd name="connsiteY107" fmla="*/ 109122 h 280868"/>
                <a:gd name="connsiteX108" fmla="*/ 95688 w 296766"/>
                <a:gd name="connsiteY108" fmla="*/ 106472 h 280868"/>
                <a:gd name="connsiteX109" fmla="*/ 93039 w 296766"/>
                <a:gd name="connsiteY109" fmla="*/ 109122 h 280868"/>
                <a:gd name="connsiteX110" fmla="*/ 95688 w 296766"/>
                <a:gd name="connsiteY110" fmla="*/ 114421 h 280868"/>
                <a:gd name="connsiteX111" fmla="*/ 98339 w 296766"/>
                <a:gd name="connsiteY111" fmla="*/ 117070 h 280868"/>
                <a:gd name="connsiteX112" fmla="*/ 98339 w 296766"/>
                <a:gd name="connsiteY112" fmla="*/ 119721 h 280868"/>
                <a:gd name="connsiteX113" fmla="*/ 93039 w 296766"/>
                <a:gd name="connsiteY113" fmla="*/ 125020 h 280868"/>
                <a:gd name="connsiteX114" fmla="*/ 90389 w 296766"/>
                <a:gd name="connsiteY114" fmla="*/ 127669 h 280868"/>
                <a:gd name="connsiteX115" fmla="*/ 87740 w 296766"/>
                <a:gd name="connsiteY115" fmla="*/ 132969 h 280868"/>
                <a:gd name="connsiteX116" fmla="*/ 90389 w 296766"/>
                <a:gd name="connsiteY116" fmla="*/ 135619 h 280868"/>
                <a:gd name="connsiteX117" fmla="*/ 90389 w 296766"/>
                <a:gd name="connsiteY117" fmla="*/ 138269 h 280868"/>
                <a:gd name="connsiteX118" fmla="*/ 93039 w 296766"/>
                <a:gd name="connsiteY118" fmla="*/ 146217 h 280868"/>
                <a:gd name="connsiteX119" fmla="*/ 85090 w 296766"/>
                <a:gd name="connsiteY119" fmla="*/ 154167 h 280868"/>
                <a:gd name="connsiteX120" fmla="*/ 85090 w 296766"/>
                <a:gd name="connsiteY120" fmla="*/ 156816 h 280868"/>
                <a:gd name="connsiteX121" fmla="*/ 82440 w 296766"/>
                <a:gd name="connsiteY121" fmla="*/ 159466 h 280868"/>
                <a:gd name="connsiteX122" fmla="*/ 82440 w 296766"/>
                <a:gd name="connsiteY122" fmla="*/ 159466 h 280868"/>
                <a:gd name="connsiteX123" fmla="*/ 77141 w 296766"/>
                <a:gd name="connsiteY123" fmla="*/ 162116 h 280868"/>
                <a:gd name="connsiteX124" fmla="*/ 74491 w 296766"/>
                <a:gd name="connsiteY124" fmla="*/ 162116 h 280868"/>
                <a:gd name="connsiteX125" fmla="*/ 66542 w 296766"/>
                <a:gd name="connsiteY125" fmla="*/ 162116 h 280868"/>
                <a:gd name="connsiteX126" fmla="*/ 63892 w 296766"/>
                <a:gd name="connsiteY126" fmla="*/ 170065 h 280868"/>
                <a:gd name="connsiteX127" fmla="*/ 61243 w 296766"/>
                <a:gd name="connsiteY127" fmla="*/ 170065 h 280868"/>
                <a:gd name="connsiteX128" fmla="*/ 55944 w 296766"/>
                <a:gd name="connsiteY128" fmla="*/ 170065 h 280868"/>
                <a:gd name="connsiteX129" fmla="*/ 50644 w 296766"/>
                <a:gd name="connsiteY129" fmla="*/ 172714 h 280868"/>
                <a:gd name="connsiteX130" fmla="*/ 50644 w 296766"/>
                <a:gd name="connsiteY130" fmla="*/ 172714 h 280868"/>
                <a:gd name="connsiteX131" fmla="*/ 45344 w 296766"/>
                <a:gd name="connsiteY131" fmla="*/ 183313 h 280868"/>
                <a:gd name="connsiteX132" fmla="*/ 53294 w 296766"/>
                <a:gd name="connsiteY132" fmla="*/ 185963 h 280868"/>
                <a:gd name="connsiteX133" fmla="*/ 53294 w 296766"/>
                <a:gd name="connsiteY133" fmla="*/ 188612 h 280868"/>
                <a:gd name="connsiteX134" fmla="*/ 53294 w 296766"/>
                <a:gd name="connsiteY134" fmla="*/ 191262 h 280868"/>
                <a:gd name="connsiteX135" fmla="*/ 53294 w 296766"/>
                <a:gd name="connsiteY135" fmla="*/ 193912 h 280868"/>
                <a:gd name="connsiteX136" fmla="*/ 47994 w 296766"/>
                <a:gd name="connsiteY136" fmla="*/ 193912 h 280868"/>
                <a:gd name="connsiteX137" fmla="*/ 45344 w 296766"/>
                <a:gd name="connsiteY137" fmla="*/ 201861 h 280868"/>
                <a:gd name="connsiteX138" fmla="*/ 40045 w 296766"/>
                <a:gd name="connsiteY138" fmla="*/ 199211 h 280868"/>
                <a:gd name="connsiteX139" fmla="*/ 40045 w 296766"/>
                <a:gd name="connsiteY139" fmla="*/ 199211 h 280868"/>
                <a:gd name="connsiteX140" fmla="*/ 13548 w 296766"/>
                <a:gd name="connsiteY140" fmla="*/ 228358 h 280868"/>
                <a:gd name="connsiteX141" fmla="*/ 5599 w 296766"/>
                <a:gd name="connsiteY141" fmla="*/ 231008 h 280868"/>
                <a:gd name="connsiteX142" fmla="*/ 300 w 296766"/>
                <a:gd name="connsiteY142" fmla="*/ 238957 h 280868"/>
                <a:gd name="connsiteX143" fmla="*/ 300 w 296766"/>
                <a:gd name="connsiteY143" fmla="*/ 246906 h 2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96766" h="280868">
                  <a:moveTo>
                    <a:pt x="300" y="246906"/>
                  </a:moveTo>
                  <a:lnTo>
                    <a:pt x="2949" y="254855"/>
                  </a:lnTo>
                  <a:lnTo>
                    <a:pt x="10899" y="249555"/>
                  </a:lnTo>
                  <a:lnTo>
                    <a:pt x="16198" y="249555"/>
                  </a:lnTo>
                  <a:lnTo>
                    <a:pt x="18847" y="246906"/>
                  </a:lnTo>
                  <a:lnTo>
                    <a:pt x="21497" y="246906"/>
                  </a:lnTo>
                  <a:lnTo>
                    <a:pt x="24147" y="246906"/>
                  </a:lnTo>
                  <a:lnTo>
                    <a:pt x="24147" y="252206"/>
                  </a:lnTo>
                  <a:lnTo>
                    <a:pt x="29446" y="257505"/>
                  </a:lnTo>
                  <a:lnTo>
                    <a:pt x="29446" y="260154"/>
                  </a:lnTo>
                  <a:lnTo>
                    <a:pt x="37395" y="265454"/>
                  </a:lnTo>
                  <a:lnTo>
                    <a:pt x="37395" y="270754"/>
                  </a:lnTo>
                  <a:lnTo>
                    <a:pt x="42695" y="278702"/>
                  </a:lnTo>
                  <a:lnTo>
                    <a:pt x="50644" y="276053"/>
                  </a:lnTo>
                  <a:lnTo>
                    <a:pt x="50644" y="278702"/>
                  </a:lnTo>
                  <a:lnTo>
                    <a:pt x="50644" y="278702"/>
                  </a:lnTo>
                  <a:lnTo>
                    <a:pt x="53294" y="281353"/>
                  </a:lnTo>
                  <a:lnTo>
                    <a:pt x="63892" y="270754"/>
                  </a:lnTo>
                  <a:lnTo>
                    <a:pt x="122186" y="270754"/>
                  </a:lnTo>
                  <a:lnTo>
                    <a:pt x="122186" y="270754"/>
                  </a:lnTo>
                  <a:lnTo>
                    <a:pt x="116886" y="262804"/>
                  </a:lnTo>
                  <a:lnTo>
                    <a:pt x="116886" y="257505"/>
                  </a:lnTo>
                  <a:lnTo>
                    <a:pt x="119536" y="257505"/>
                  </a:lnTo>
                  <a:lnTo>
                    <a:pt x="119536" y="252206"/>
                  </a:lnTo>
                  <a:lnTo>
                    <a:pt x="122186" y="254855"/>
                  </a:lnTo>
                  <a:lnTo>
                    <a:pt x="122186" y="252206"/>
                  </a:lnTo>
                  <a:lnTo>
                    <a:pt x="127486" y="254855"/>
                  </a:lnTo>
                  <a:lnTo>
                    <a:pt x="130135" y="252206"/>
                  </a:lnTo>
                  <a:lnTo>
                    <a:pt x="130135" y="246906"/>
                  </a:lnTo>
                  <a:lnTo>
                    <a:pt x="132785" y="244256"/>
                  </a:lnTo>
                  <a:lnTo>
                    <a:pt x="135434" y="244256"/>
                  </a:lnTo>
                  <a:lnTo>
                    <a:pt x="135434" y="238957"/>
                  </a:lnTo>
                  <a:lnTo>
                    <a:pt x="138084" y="236308"/>
                  </a:lnTo>
                  <a:lnTo>
                    <a:pt x="143384" y="225709"/>
                  </a:lnTo>
                  <a:lnTo>
                    <a:pt x="201677" y="196562"/>
                  </a:lnTo>
                  <a:lnTo>
                    <a:pt x="294416" y="106472"/>
                  </a:lnTo>
                  <a:lnTo>
                    <a:pt x="297066" y="103822"/>
                  </a:lnTo>
                  <a:lnTo>
                    <a:pt x="297066" y="48179"/>
                  </a:lnTo>
                  <a:lnTo>
                    <a:pt x="291767" y="45529"/>
                  </a:lnTo>
                  <a:lnTo>
                    <a:pt x="291767" y="42879"/>
                  </a:lnTo>
                  <a:lnTo>
                    <a:pt x="286467" y="42879"/>
                  </a:lnTo>
                  <a:lnTo>
                    <a:pt x="283817" y="42879"/>
                  </a:lnTo>
                  <a:lnTo>
                    <a:pt x="278518" y="42879"/>
                  </a:lnTo>
                  <a:lnTo>
                    <a:pt x="273219" y="34930"/>
                  </a:lnTo>
                  <a:lnTo>
                    <a:pt x="273219" y="32281"/>
                  </a:lnTo>
                  <a:lnTo>
                    <a:pt x="275869" y="29630"/>
                  </a:lnTo>
                  <a:lnTo>
                    <a:pt x="273219" y="26981"/>
                  </a:lnTo>
                  <a:lnTo>
                    <a:pt x="267919" y="32281"/>
                  </a:lnTo>
                  <a:lnTo>
                    <a:pt x="259971" y="34930"/>
                  </a:lnTo>
                  <a:lnTo>
                    <a:pt x="254671" y="40229"/>
                  </a:lnTo>
                  <a:lnTo>
                    <a:pt x="252021" y="40229"/>
                  </a:lnTo>
                  <a:lnTo>
                    <a:pt x="254671" y="37580"/>
                  </a:lnTo>
                  <a:lnTo>
                    <a:pt x="257320" y="29630"/>
                  </a:lnTo>
                  <a:lnTo>
                    <a:pt x="262620" y="24331"/>
                  </a:lnTo>
                  <a:lnTo>
                    <a:pt x="265270" y="5784"/>
                  </a:lnTo>
                  <a:lnTo>
                    <a:pt x="265270" y="484"/>
                  </a:lnTo>
                  <a:lnTo>
                    <a:pt x="262620" y="484"/>
                  </a:lnTo>
                  <a:lnTo>
                    <a:pt x="257320" y="3134"/>
                  </a:lnTo>
                  <a:lnTo>
                    <a:pt x="254671" y="484"/>
                  </a:lnTo>
                  <a:lnTo>
                    <a:pt x="249371" y="3134"/>
                  </a:lnTo>
                  <a:lnTo>
                    <a:pt x="249371" y="5784"/>
                  </a:lnTo>
                  <a:lnTo>
                    <a:pt x="249371" y="5784"/>
                  </a:lnTo>
                  <a:lnTo>
                    <a:pt x="246722" y="8433"/>
                  </a:lnTo>
                  <a:lnTo>
                    <a:pt x="244072" y="11083"/>
                  </a:lnTo>
                  <a:lnTo>
                    <a:pt x="241422" y="13732"/>
                  </a:lnTo>
                  <a:lnTo>
                    <a:pt x="238772" y="13732"/>
                  </a:lnTo>
                  <a:lnTo>
                    <a:pt x="238772" y="16382"/>
                  </a:lnTo>
                  <a:lnTo>
                    <a:pt x="238772" y="16382"/>
                  </a:lnTo>
                  <a:lnTo>
                    <a:pt x="236123" y="19032"/>
                  </a:lnTo>
                  <a:lnTo>
                    <a:pt x="236123" y="19032"/>
                  </a:lnTo>
                  <a:lnTo>
                    <a:pt x="230824" y="21682"/>
                  </a:lnTo>
                  <a:lnTo>
                    <a:pt x="228174" y="29630"/>
                  </a:lnTo>
                  <a:lnTo>
                    <a:pt x="225524" y="32281"/>
                  </a:lnTo>
                  <a:lnTo>
                    <a:pt x="222874" y="32281"/>
                  </a:lnTo>
                  <a:lnTo>
                    <a:pt x="222874" y="34930"/>
                  </a:lnTo>
                  <a:lnTo>
                    <a:pt x="217575" y="34930"/>
                  </a:lnTo>
                  <a:lnTo>
                    <a:pt x="214925" y="34930"/>
                  </a:lnTo>
                  <a:lnTo>
                    <a:pt x="212275" y="37580"/>
                  </a:lnTo>
                  <a:lnTo>
                    <a:pt x="204327" y="40229"/>
                  </a:lnTo>
                  <a:lnTo>
                    <a:pt x="204327" y="40229"/>
                  </a:lnTo>
                  <a:lnTo>
                    <a:pt x="204327" y="37580"/>
                  </a:lnTo>
                  <a:lnTo>
                    <a:pt x="201677" y="37580"/>
                  </a:lnTo>
                  <a:lnTo>
                    <a:pt x="199027" y="32281"/>
                  </a:lnTo>
                  <a:lnTo>
                    <a:pt x="196377" y="29630"/>
                  </a:lnTo>
                  <a:lnTo>
                    <a:pt x="191078" y="34930"/>
                  </a:lnTo>
                  <a:lnTo>
                    <a:pt x="185779" y="34930"/>
                  </a:lnTo>
                  <a:lnTo>
                    <a:pt x="185779" y="29630"/>
                  </a:lnTo>
                  <a:lnTo>
                    <a:pt x="185779" y="26981"/>
                  </a:lnTo>
                  <a:lnTo>
                    <a:pt x="180479" y="26981"/>
                  </a:lnTo>
                  <a:lnTo>
                    <a:pt x="180479" y="24331"/>
                  </a:lnTo>
                  <a:lnTo>
                    <a:pt x="177829" y="26981"/>
                  </a:lnTo>
                  <a:lnTo>
                    <a:pt x="177829" y="24331"/>
                  </a:lnTo>
                  <a:lnTo>
                    <a:pt x="175180" y="24331"/>
                  </a:lnTo>
                  <a:lnTo>
                    <a:pt x="175180" y="29630"/>
                  </a:lnTo>
                  <a:lnTo>
                    <a:pt x="172530" y="29630"/>
                  </a:lnTo>
                  <a:lnTo>
                    <a:pt x="169880" y="26981"/>
                  </a:lnTo>
                  <a:lnTo>
                    <a:pt x="169880" y="45529"/>
                  </a:lnTo>
                  <a:lnTo>
                    <a:pt x="127486" y="90574"/>
                  </a:lnTo>
                  <a:lnTo>
                    <a:pt x="127486" y="93224"/>
                  </a:lnTo>
                  <a:lnTo>
                    <a:pt x="122186" y="98523"/>
                  </a:lnTo>
                  <a:lnTo>
                    <a:pt x="119536" y="98523"/>
                  </a:lnTo>
                  <a:lnTo>
                    <a:pt x="116886" y="98523"/>
                  </a:lnTo>
                  <a:lnTo>
                    <a:pt x="116886" y="101172"/>
                  </a:lnTo>
                  <a:lnTo>
                    <a:pt x="114237" y="109122"/>
                  </a:lnTo>
                  <a:lnTo>
                    <a:pt x="111587" y="109122"/>
                  </a:lnTo>
                  <a:lnTo>
                    <a:pt x="103638" y="109122"/>
                  </a:lnTo>
                  <a:lnTo>
                    <a:pt x="98339" y="109122"/>
                  </a:lnTo>
                  <a:lnTo>
                    <a:pt x="95688" y="109122"/>
                  </a:lnTo>
                  <a:lnTo>
                    <a:pt x="95688" y="106472"/>
                  </a:lnTo>
                  <a:lnTo>
                    <a:pt x="93039" y="109122"/>
                  </a:lnTo>
                  <a:lnTo>
                    <a:pt x="95688" y="114421"/>
                  </a:lnTo>
                  <a:lnTo>
                    <a:pt x="98339" y="117070"/>
                  </a:lnTo>
                  <a:lnTo>
                    <a:pt x="98339" y="119721"/>
                  </a:lnTo>
                  <a:lnTo>
                    <a:pt x="93039" y="125020"/>
                  </a:lnTo>
                  <a:lnTo>
                    <a:pt x="90389" y="127669"/>
                  </a:lnTo>
                  <a:lnTo>
                    <a:pt x="87740" y="132969"/>
                  </a:lnTo>
                  <a:lnTo>
                    <a:pt x="90389" y="135619"/>
                  </a:lnTo>
                  <a:lnTo>
                    <a:pt x="90389" y="138269"/>
                  </a:lnTo>
                  <a:lnTo>
                    <a:pt x="93039" y="146217"/>
                  </a:lnTo>
                  <a:lnTo>
                    <a:pt x="85090" y="154167"/>
                  </a:lnTo>
                  <a:lnTo>
                    <a:pt x="85090" y="156816"/>
                  </a:lnTo>
                  <a:lnTo>
                    <a:pt x="82440" y="159466"/>
                  </a:lnTo>
                  <a:lnTo>
                    <a:pt x="82440" y="159466"/>
                  </a:lnTo>
                  <a:lnTo>
                    <a:pt x="77141" y="162116"/>
                  </a:lnTo>
                  <a:lnTo>
                    <a:pt x="74491" y="162116"/>
                  </a:lnTo>
                  <a:lnTo>
                    <a:pt x="66542" y="162116"/>
                  </a:lnTo>
                  <a:lnTo>
                    <a:pt x="63892" y="170065"/>
                  </a:lnTo>
                  <a:lnTo>
                    <a:pt x="61243" y="170065"/>
                  </a:lnTo>
                  <a:lnTo>
                    <a:pt x="55944" y="170065"/>
                  </a:lnTo>
                  <a:lnTo>
                    <a:pt x="50644" y="172714"/>
                  </a:lnTo>
                  <a:lnTo>
                    <a:pt x="50644" y="172714"/>
                  </a:lnTo>
                  <a:lnTo>
                    <a:pt x="45344" y="183313"/>
                  </a:lnTo>
                  <a:lnTo>
                    <a:pt x="53294" y="185963"/>
                  </a:lnTo>
                  <a:lnTo>
                    <a:pt x="53294" y="188612"/>
                  </a:lnTo>
                  <a:lnTo>
                    <a:pt x="53294" y="191262"/>
                  </a:lnTo>
                  <a:lnTo>
                    <a:pt x="53294" y="193912"/>
                  </a:lnTo>
                  <a:lnTo>
                    <a:pt x="47994" y="193912"/>
                  </a:lnTo>
                  <a:lnTo>
                    <a:pt x="45344" y="201861"/>
                  </a:lnTo>
                  <a:lnTo>
                    <a:pt x="40045" y="199211"/>
                  </a:lnTo>
                  <a:lnTo>
                    <a:pt x="40045" y="199211"/>
                  </a:lnTo>
                  <a:lnTo>
                    <a:pt x="13548" y="228358"/>
                  </a:lnTo>
                  <a:lnTo>
                    <a:pt x="5599" y="231008"/>
                  </a:lnTo>
                  <a:lnTo>
                    <a:pt x="300" y="238957"/>
                  </a:lnTo>
                  <a:lnTo>
                    <a:pt x="300" y="246906"/>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4" name="Freeform: Shape 73">
              <a:extLst>
                <a:ext uri="{FF2B5EF4-FFF2-40B4-BE49-F238E27FC236}">
                  <a16:creationId xmlns:a16="http://schemas.microsoft.com/office/drawing/2014/main" id="{74C570A6-2C85-236D-40A5-FE40FE27B825}"/>
                </a:ext>
              </a:extLst>
            </p:cNvPr>
            <p:cNvSpPr/>
            <p:nvPr/>
          </p:nvSpPr>
          <p:spPr>
            <a:xfrm flipV="1">
              <a:off x="6647428" y="4003501"/>
              <a:ext cx="1041332" cy="670372"/>
            </a:xfrm>
            <a:custGeom>
              <a:avLst/>
              <a:gdLst>
                <a:gd name="connsiteX0" fmla="*/ 47995 w 1041332"/>
                <a:gd name="connsiteY0" fmla="*/ 665704 h 670372"/>
                <a:gd name="connsiteX1" fmla="*/ 588531 w 1041332"/>
                <a:gd name="connsiteY1" fmla="*/ 665704 h 670372"/>
                <a:gd name="connsiteX2" fmla="*/ 585887 w 1041332"/>
                <a:gd name="connsiteY2" fmla="*/ 671003 h 670372"/>
                <a:gd name="connsiteX3" fmla="*/ 612380 w 1041332"/>
                <a:gd name="connsiteY3" fmla="*/ 671003 h 670372"/>
                <a:gd name="connsiteX4" fmla="*/ 901197 w 1041332"/>
                <a:gd name="connsiteY4" fmla="*/ 390133 h 670372"/>
                <a:gd name="connsiteX5" fmla="*/ 901197 w 1041332"/>
                <a:gd name="connsiteY5" fmla="*/ 384838 h 670372"/>
                <a:gd name="connsiteX6" fmla="*/ 898546 w 1041332"/>
                <a:gd name="connsiteY6" fmla="*/ 376891 h 670372"/>
                <a:gd name="connsiteX7" fmla="*/ 901197 w 1041332"/>
                <a:gd name="connsiteY7" fmla="*/ 368935 h 670372"/>
                <a:gd name="connsiteX8" fmla="*/ 901197 w 1041332"/>
                <a:gd name="connsiteY8" fmla="*/ 360988 h 670372"/>
                <a:gd name="connsiteX9" fmla="*/ 901197 w 1041332"/>
                <a:gd name="connsiteY9" fmla="*/ 355693 h 670372"/>
                <a:gd name="connsiteX10" fmla="*/ 898546 w 1041332"/>
                <a:gd name="connsiteY10" fmla="*/ 350390 h 670372"/>
                <a:gd name="connsiteX11" fmla="*/ 898546 w 1041332"/>
                <a:gd name="connsiteY11" fmla="*/ 345094 h 670372"/>
                <a:gd name="connsiteX12" fmla="*/ 903849 w 1041332"/>
                <a:gd name="connsiteY12" fmla="*/ 339791 h 670372"/>
                <a:gd name="connsiteX13" fmla="*/ 911796 w 1041332"/>
                <a:gd name="connsiteY13" fmla="*/ 331844 h 670372"/>
                <a:gd name="connsiteX14" fmla="*/ 917100 w 1041332"/>
                <a:gd name="connsiteY14" fmla="*/ 318593 h 670372"/>
                <a:gd name="connsiteX15" fmla="*/ 922395 w 1041332"/>
                <a:gd name="connsiteY15" fmla="*/ 307995 h 670372"/>
                <a:gd name="connsiteX16" fmla="*/ 932994 w 1041332"/>
                <a:gd name="connsiteY16" fmla="*/ 297396 h 670372"/>
                <a:gd name="connsiteX17" fmla="*/ 940941 w 1041332"/>
                <a:gd name="connsiteY17" fmla="*/ 294744 h 670372"/>
                <a:gd name="connsiteX18" fmla="*/ 940941 w 1041332"/>
                <a:gd name="connsiteY18" fmla="*/ 292092 h 670372"/>
                <a:gd name="connsiteX19" fmla="*/ 946244 w 1041332"/>
                <a:gd name="connsiteY19" fmla="*/ 289449 h 670372"/>
                <a:gd name="connsiteX20" fmla="*/ 948896 w 1041332"/>
                <a:gd name="connsiteY20" fmla="*/ 281494 h 670372"/>
                <a:gd name="connsiteX21" fmla="*/ 951539 w 1041332"/>
                <a:gd name="connsiteY21" fmla="*/ 273547 h 670372"/>
                <a:gd name="connsiteX22" fmla="*/ 948896 w 1041332"/>
                <a:gd name="connsiteY22" fmla="*/ 270895 h 670372"/>
                <a:gd name="connsiteX23" fmla="*/ 954191 w 1041332"/>
                <a:gd name="connsiteY23" fmla="*/ 265600 h 670372"/>
                <a:gd name="connsiteX24" fmla="*/ 954191 w 1041332"/>
                <a:gd name="connsiteY24" fmla="*/ 257653 h 670372"/>
                <a:gd name="connsiteX25" fmla="*/ 959495 w 1041332"/>
                <a:gd name="connsiteY25" fmla="*/ 255001 h 670372"/>
                <a:gd name="connsiteX26" fmla="*/ 959495 w 1041332"/>
                <a:gd name="connsiteY26" fmla="*/ 252349 h 670372"/>
                <a:gd name="connsiteX27" fmla="*/ 956843 w 1041332"/>
                <a:gd name="connsiteY27" fmla="*/ 249697 h 670372"/>
                <a:gd name="connsiteX28" fmla="*/ 956843 w 1041332"/>
                <a:gd name="connsiteY28" fmla="*/ 247054 h 670372"/>
                <a:gd name="connsiteX29" fmla="*/ 964790 w 1041332"/>
                <a:gd name="connsiteY29" fmla="*/ 241751 h 670372"/>
                <a:gd name="connsiteX30" fmla="*/ 972737 w 1041332"/>
                <a:gd name="connsiteY30" fmla="*/ 225857 h 670372"/>
                <a:gd name="connsiteX31" fmla="*/ 972737 w 1041332"/>
                <a:gd name="connsiteY31" fmla="*/ 217901 h 670372"/>
                <a:gd name="connsiteX32" fmla="*/ 970093 w 1041332"/>
                <a:gd name="connsiteY32" fmla="*/ 202007 h 670372"/>
                <a:gd name="connsiteX33" fmla="*/ 972737 w 1041332"/>
                <a:gd name="connsiteY33" fmla="*/ 199356 h 670372"/>
                <a:gd name="connsiteX34" fmla="*/ 983336 w 1041332"/>
                <a:gd name="connsiteY34" fmla="*/ 199356 h 670372"/>
                <a:gd name="connsiteX35" fmla="*/ 985987 w 1041332"/>
                <a:gd name="connsiteY35" fmla="*/ 194060 h 670372"/>
                <a:gd name="connsiteX36" fmla="*/ 996586 w 1041332"/>
                <a:gd name="connsiteY36" fmla="*/ 188757 h 670372"/>
                <a:gd name="connsiteX37" fmla="*/ 996586 w 1041332"/>
                <a:gd name="connsiteY37" fmla="*/ 183462 h 670372"/>
                <a:gd name="connsiteX38" fmla="*/ 1004533 w 1041332"/>
                <a:gd name="connsiteY38" fmla="*/ 183462 h 670372"/>
                <a:gd name="connsiteX39" fmla="*/ 1012488 w 1041332"/>
                <a:gd name="connsiteY39" fmla="*/ 175506 h 670372"/>
                <a:gd name="connsiteX40" fmla="*/ 1015132 w 1041332"/>
                <a:gd name="connsiteY40" fmla="*/ 170211 h 670372"/>
                <a:gd name="connsiteX41" fmla="*/ 1023087 w 1041332"/>
                <a:gd name="connsiteY41" fmla="*/ 167559 h 670372"/>
                <a:gd name="connsiteX42" fmla="*/ 1031034 w 1041332"/>
                <a:gd name="connsiteY42" fmla="*/ 164908 h 670372"/>
                <a:gd name="connsiteX43" fmla="*/ 1033686 w 1041332"/>
                <a:gd name="connsiteY43" fmla="*/ 154309 h 670372"/>
                <a:gd name="connsiteX44" fmla="*/ 1038981 w 1041332"/>
                <a:gd name="connsiteY44" fmla="*/ 149014 h 670372"/>
                <a:gd name="connsiteX45" fmla="*/ 1041633 w 1041332"/>
                <a:gd name="connsiteY45" fmla="*/ 138415 h 670372"/>
                <a:gd name="connsiteX46" fmla="*/ 1041633 w 1041332"/>
                <a:gd name="connsiteY46" fmla="*/ 133111 h 670372"/>
                <a:gd name="connsiteX47" fmla="*/ 1033686 w 1041332"/>
                <a:gd name="connsiteY47" fmla="*/ 133111 h 670372"/>
                <a:gd name="connsiteX48" fmla="*/ 1033686 w 1041332"/>
                <a:gd name="connsiteY48" fmla="*/ 130468 h 670372"/>
                <a:gd name="connsiteX49" fmla="*/ 1031034 w 1041332"/>
                <a:gd name="connsiteY49" fmla="*/ 130468 h 670372"/>
                <a:gd name="connsiteX50" fmla="*/ 1028382 w 1041332"/>
                <a:gd name="connsiteY50" fmla="*/ 127816 h 670372"/>
                <a:gd name="connsiteX51" fmla="*/ 1015132 w 1041332"/>
                <a:gd name="connsiteY51" fmla="*/ 114566 h 670372"/>
                <a:gd name="connsiteX52" fmla="*/ 1015132 w 1041332"/>
                <a:gd name="connsiteY52" fmla="*/ 109270 h 670372"/>
                <a:gd name="connsiteX53" fmla="*/ 1007185 w 1041332"/>
                <a:gd name="connsiteY53" fmla="*/ 103967 h 670372"/>
                <a:gd name="connsiteX54" fmla="*/ 999238 w 1041332"/>
                <a:gd name="connsiteY54" fmla="*/ 103967 h 670372"/>
                <a:gd name="connsiteX55" fmla="*/ 988639 w 1041332"/>
                <a:gd name="connsiteY55" fmla="*/ 90716 h 670372"/>
                <a:gd name="connsiteX56" fmla="*/ 980692 w 1041332"/>
                <a:gd name="connsiteY56" fmla="*/ 90716 h 670372"/>
                <a:gd name="connsiteX57" fmla="*/ 975389 w 1041332"/>
                <a:gd name="connsiteY57" fmla="*/ 85421 h 670372"/>
                <a:gd name="connsiteX58" fmla="*/ 970093 w 1041332"/>
                <a:gd name="connsiteY58" fmla="*/ 82770 h 670372"/>
                <a:gd name="connsiteX59" fmla="*/ 962138 w 1041332"/>
                <a:gd name="connsiteY59" fmla="*/ 82770 h 670372"/>
                <a:gd name="connsiteX60" fmla="*/ 956843 w 1041332"/>
                <a:gd name="connsiteY60" fmla="*/ 74822 h 670372"/>
                <a:gd name="connsiteX61" fmla="*/ 956843 w 1041332"/>
                <a:gd name="connsiteY61" fmla="*/ 72171 h 670372"/>
                <a:gd name="connsiteX62" fmla="*/ 705117 w 1041332"/>
                <a:gd name="connsiteY62" fmla="*/ 72171 h 670372"/>
                <a:gd name="connsiteX63" fmla="*/ 705117 w 1041332"/>
                <a:gd name="connsiteY63" fmla="*/ 56277 h 670372"/>
                <a:gd name="connsiteX64" fmla="*/ 249372 w 1041332"/>
                <a:gd name="connsiteY64" fmla="*/ 56277 h 670372"/>
                <a:gd name="connsiteX65" fmla="*/ 249372 w 1041332"/>
                <a:gd name="connsiteY65" fmla="*/ 45678 h 670372"/>
                <a:gd name="connsiteX66" fmla="*/ 164581 w 1041332"/>
                <a:gd name="connsiteY66" fmla="*/ 45678 h 670372"/>
                <a:gd name="connsiteX67" fmla="*/ 164581 w 1041332"/>
                <a:gd name="connsiteY67" fmla="*/ 50973 h 670372"/>
                <a:gd name="connsiteX68" fmla="*/ 122186 w 1041332"/>
                <a:gd name="connsiteY68" fmla="*/ 50973 h 670372"/>
                <a:gd name="connsiteX69" fmla="*/ 122186 w 1041332"/>
                <a:gd name="connsiteY69" fmla="*/ 56277 h 670372"/>
                <a:gd name="connsiteX70" fmla="*/ 69192 w 1041332"/>
                <a:gd name="connsiteY70" fmla="*/ 56277 h 670372"/>
                <a:gd name="connsiteX71" fmla="*/ 69192 w 1041332"/>
                <a:gd name="connsiteY71" fmla="*/ 40375 h 670372"/>
                <a:gd name="connsiteX72" fmla="*/ 55944 w 1041332"/>
                <a:gd name="connsiteY72" fmla="*/ 35079 h 670372"/>
                <a:gd name="connsiteX73" fmla="*/ 55944 w 1041332"/>
                <a:gd name="connsiteY73" fmla="*/ 19177 h 670372"/>
                <a:gd name="connsiteX74" fmla="*/ 42696 w 1041332"/>
                <a:gd name="connsiteY74" fmla="*/ 19177 h 670372"/>
                <a:gd name="connsiteX75" fmla="*/ 42696 w 1041332"/>
                <a:gd name="connsiteY75" fmla="*/ 5927 h 670372"/>
                <a:gd name="connsiteX76" fmla="*/ 37396 w 1041332"/>
                <a:gd name="connsiteY76" fmla="*/ 5927 h 670372"/>
                <a:gd name="connsiteX77" fmla="*/ 37396 w 1041332"/>
                <a:gd name="connsiteY77" fmla="*/ 3283 h 670372"/>
                <a:gd name="connsiteX78" fmla="*/ 37396 w 1041332"/>
                <a:gd name="connsiteY78" fmla="*/ 631 h 670372"/>
                <a:gd name="connsiteX79" fmla="*/ 2950 w 1041332"/>
                <a:gd name="connsiteY79" fmla="*/ 29776 h 670372"/>
                <a:gd name="connsiteX80" fmla="*/ 2950 w 1041332"/>
                <a:gd name="connsiteY80" fmla="*/ 35079 h 670372"/>
                <a:gd name="connsiteX81" fmla="*/ 300 w 1041332"/>
                <a:gd name="connsiteY81" fmla="*/ 35079 h 670372"/>
                <a:gd name="connsiteX82" fmla="*/ 300 w 1041332"/>
                <a:gd name="connsiteY82" fmla="*/ 37723 h 670372"/>
                <a:gd name="connsiteX83" fmla="*/ 5599 w 1041332"/>
                <a:gd name="connsiteY83" fmla="*/ 45678 h 670372"/>
                <a:gd name="connsiteX84" fmla="*/ 10899 w 1041332"/>
                <a:gd name="connsiteY84" fmla="*/ 45678 h 670372"/>
                <a:gd name="connsiteX85" fmla="*/ 10899 w 1041332"/>
                <a:gd name="connsiteY85" fmla="*/ 53625 h 670372"/>
                <a:gd name="connsiteX86" fmla="*/ 18848 w 1041332"/>
                <a:gd name="connsiteY86" fmla="*/ 50973 h 670372"/>
                <a:gd name="connsiteX87" fmla="*/ 21497 w 1041332"/>
                <a:gd name="connsiteY87" fmla="*/ 50973 h 670372"/>
                <a:gd name="connsiteX88" fmla="*/ 24147 w 1041332"/>
                <a:gd name="connsiteY88" fmla="*/ 66876 h 670372"/>
                <a:gd name="connsiteX89" fmla="*/ 34746 w 1041332"/>
                <a:gd name="connsiteY89" fmla="*/ 101315 h 670372"/>
                <a:gd name="connsiteX90" fmla="*/ 45345 w 1041332"/>
                <a:gd name="connsiteY90" fmla="*/ 143710 h 670372"/>
                <a:gd name="connsiteX91" fmla="*/ 40046 w 1041332"/>
                <a:gd name="connsiteY91" fmla="*/ 199356 h 670372"/>
                <a:gd name="connsiteX92" fmla="*/ 40046 w 1041332"/>
                <a:gd name="connsiteY92" fmla="*/ 236455 h 670372"/>
                <a:gd name="connsiteX93" fmla="*/ 40046 w 1041332"/>
                <a:gd name="connsiteY93" fmla="*/ 236455 h 670372"/>
                <a:gd name="connsiteX94" fmla="*/ 40046 w 1041332"/>
                <a:gd name="connsiteY94" fmla="*/ 326540 h 670372"/>
                <a:gd name="connsiteX95" fmla="*/ 47995 w 1041332"/>
                <a:gd name="connsiteY95" fmla="*/ 326540 h 670372"/>
                <a:gd name="connsiteX96" fmla="*/ 47995 w 1041332"/>
                <a:gd name="connsiteY96" fmla="*/ 546468 h 670372"/>
                <a:gd name="connsiteX97" fmla="*/ 50644 w 1041332"/>
                <a:gd name="connsiteY97" fmla="*/ 546468 h 670372"/>
                <a:gd name="connsiteX98" fmla="*/ 50644 w 1041332"/>
                <a:gd name="connsiteY98" fmla="*/ 551767 h 670372"/>
                <a:gd name="connsiteX99" fmla="*/ 47995 w 1041332"/>
                <a:gd name="connsiteY99" fmla="*/ 615360 h 670372"/>
                <a:gd name="connsiteX100" fmla="*/ 53294 w 1041332"/>
                <a:gd name="connsiteY100" fmla="*/ 615360 h 670372"/>
                <a:gd name="connsiteX101" fmla="*/ 53294 w 1041332"/>
                <a:gd name="connsiteY101" fmla="*/ 625958 h 670372"/>
                <a:gd name="connsiteX102" fmla="*/ 42696 w 1041332"/>
                <a:gd name="connsiteY102" fmla="*/ 625958 h 670372"/>
                <a:gd name="connsiteX103" fmla="*/ 42696 w 1041332"/>
                <a:gd name="connsiteY103" fmla="*/ 636557 h 670372"/>
                <a:gd name="connsiteX104" fmla="*/ 47995 w 1041332"/>
                <a:gd name="connsiteY104" fmla="*/ 636557 h 670372"/>
                <a:gd name="connsiteX105" fmla="*/ 47995 w 1041332"/>
                <a:gd name="connsiteY105" fmla="*/ 665704 h 6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041332" h="670372">
                  <a:moveTo>
                    <a:pt x="47995" y="665704"/>
                  </a:moveTo>
                  <a:lnTo>
                    <a:pt x="588531" y="665704"/>
                  </a:lnTo>
                  <a:lnTo>
                    <a:pt x="585887" y="671003"/>
                  </a:lnTo>
                  <a:lnTo>
                    <a:pt x="612380" y="671003"/>
                  </a:lnTo>
                  <a:lnTo>
                    <a:pt x="901197" y="390133"/>
                  </a:lnTo>
                  <a:lnTo>
                    <a:pt x="901197" y="384838"/>
                  </a:lnTo>
                  <a:lnTo>
                    <a:pt x="898546" y="376891"/>
                  </a:lnTo>
                  <a:lnTo>
                    <a:pt x="901197" y="368935"/>
                  </a:lnTo>
                  <a:lnTo>
                    <a:pt x="901197" y="360988"/>
                  </a:lnTo>
                  <a:lnTo>
                    <a:pt x="901197" y="355693"/>
                  </a:lnTo>
                  <a:lnTo>
                    <a:pt x="898546" y="350390"/>
                  </a:lnTo>
                  <a:lnTo>
                    <a:pt x="898546" y="345094"/>
                  </a:lnTo>
                  <a:lnTo>
                    <a:pt x="903849" y="339791"/>
                  </a:lnTo>
                  <a:lnTo>
                    <a:pt x="911796" y="331844"/>
                  </a:lnTo>
                  <a:lnTo>
                    <a:pt x="917100" y="318593"/>
                  </a:lnTo>
                  <a:lnTo>
                    <a:pt x="922395" y="307995"/>
                  </a:lnTo>
                  <a:lnTo>
                    <a:pt x="932994" y="297396"/>
                  </a:lnTo>
                  <a:lnTo>
                    <a:pt x="940941" y="294744"/>
                  </a:lnTo>
                  <a:lnTo>
                    <a:pt x="940941" y="292092"/>
                  </a:lnTo>
                  <a:lnTo>
                    <a:pt x="946244" y="289449"/>
                  </a:lnTo>
                  <a:lnTo>
                    <a:pt x="948896" y="281494"/>
                  </a:lnTo>
                  <a:lnTo>
                    <a:pt x="951539" y="273547"/>
                  </a:lnTo>
                  <a:lnTo>
                    <a:pt x="948896" y="270895"/>
                  </a:lnTo>
                  <a:lnTo>
                    <a:pt x="954191" y="265600"/>
                  </a:lnTo>
                  <a:lnTo>
                    <a:pt x="954191" y="257653"/>
                  </a:lnTo>
                  <a:lnTo>
                    <a:pt x="959495" y="255001"/>
                  </a:lnTo>
                  <a:lnTo>
                    <a:pt x="959495" y="252349"/>
                  </a:lnTo>
                  <a:lnTo>
                    <a:pt x="956843" y="249697"/>
                  </a:lnTo>
                  <a:lnTo>
                    <a:pt x="956843" y="247054"/>
                  </a:lnTo>
                  <a:lnTo>
                    <a:pt x="964790" y="241751"/>
                  </a:lnTo>
                  <a:lnTo>
                    <a:pt x="972737" y="225857"/>
                  </a:lnTo>
                  <a:lnTo>
                    <a:pt x="972737" y="217901"/>
                  </a:lnTo>
                  <a:lnTo>
                    <a:pt x="970093" y="202007"/>
                  </a:lnTo>
                  <a:lnTo>
                    <a:pt x="972737" y="199356"/>
                  </a:lnTo>
                  <a:lnTo>
                    <a:pt x="983336" y="199356"/>
                  </a:lnTo>
                  <a:lnTo>
                    <a:pt x="985987" y="194060"/>
                  </a:lnTo>
                  <a:lnTo>
                    <a:pt x="996586" y="188757"/>
                  </a:lnTo>
                  <a:lnTo>
                    <a:pt x="996586" y="183462"/>
                  </a:lnTo>
                  <a:lnTo>
                    <a:pt x="1004533" y="183462"/>
                  </a:lnTo>
                  <a:lnTo>
                    <a:pt x="1012488" y="175506"/>
                  </a:lnTo>
                  <a:lnTo>
                    <a:pt x="1015132" y="170211"/>
                  </a:lnTo>
                  <a:lnTo>
                    <a:pt x="1023087" y="167559"/>
                  </a:lnTo>
                  <a:lnTo>
                    <a:pt x="1031034" y="164908"/>
                  </a:lnTo>
                  <a:lnTo>
                    <a:pt x="1033686" y="154309"/>
                  </a:lnTo>
                  <a:lnTo>
                    <a:pt x="1038981" y="149014"/>
                  </a:lnTo>
                  <a:lnTo>
                    <a:pt x="1041633" y="138415"/>
                  </a:lnTo>
                  <a:lnTo>
                    <a:pt x="1041633" y="133111"/>
                  </a:lnTo>
                  <a:lnTo>
                    <a:pt x="1033686" y="133111"/>
                  </a:lnTo>
                  <a:lnTo>
                    <a:pt x="1033686" y="130468"/>
                  </a:lnTo>
                  <a:lnTo>
                    <a:pt x="1031034" y="130468"/>
                  </a:lnTo>
                  <a:lnTo>
                    <a:pt x="1028382" y="127816"/>
                  </a:lnTo>
                  <a:lnTo>
                    <a:pt x="1015132" y="114566"/>
                  </a:lnTo>
                  <a:lnTo>
                    <a:pt x="1015132" y="109270"/>
                  </a:lnTo>
                  <a:lnTo>
                    <a:pt x="1007185" y="103967"/>
                  </a:lnTo>
                  <a:lnTo>
                    <a:pt x="999238" y="103967"/>
                  </a:lnTo>
                  <a:lnTo>
                    <a:pt x="988639" y="90716"/>
                  </a:lnTo>
                  <a:lnTo>
                    <a:pt x="980692" y="90716"/>
                  </a:lnTo>
                  <a:lnTo>
                    <a:pt x="975389" y="85421"/>
                  </a:lnTo>
                  <a:lnTo>
                    <a:pt x="970093" y="82770"/>
                  </a:lnTo>
                  <a:lnTo>
                    <a:pt x="962138" y="82770"/>
                  </a:lnTo>
                  <a:lnTo>
                    <a:pt x="956843" y="74822"/>
                  </a:lnTo>
                  <a:lnTo>
                    <a:pt x="956843" y="72171"/>
                  </a:lnTo>
                  <a:lnTo>
                    <a:pt x="705117" y="72171"/>
                  </a:lnTo>
                  <a:lnTo>
                    <a:pt x="705117" y="56277"/>
                  </a:lnTo>
                  <a:lnTo>
                    <a:pt x="249372" y="56277"/>
                  </a:lnTo>
                  <a:lnTo>
                    <a:pt x="249372" y="45678"/>
                  </a:lnTo>
                  <a:lnTo>
                    <a:pt x="164581" y="45678"/>
                  </a:lnTo>
                  <a:lnTo>
                    <a:pt x="164581" y="50973"/>
                  </a:lnTo>
                  <a:lnTo>
                    <a:pt x="122186" y="50973"/>
                  </a:lnTo>
                  <a:lnTo>
                    <a:pt x="122186" y="56277"/>
                  </a:lnTo>
                  <a:lnTo>
                    <a:pt x="69192" y="56277"/>
                  </a:lnTo>
                  <a:lnTo>
                    <a:pt x="69192" y="40375"/>
                  </a:lnTo>
                  <a:lnTo>
                    <a:pt x="55944" y="35079"/>
                  </a:lnTo>
                  <a:lnTo>
                    <a:pt x="55944" y="19177"/>
                  </a:lnTo>
                  <a:lnTo>
                    <a:pt x="42696" y="19177"/>
                  </a:lnTo>
                  <a:lnTo>
                    <a:pt x="42696" y="5927"/>
                  </a:lnTo>
                  <a:lnTo>
                    <a:pt x="37396" y="5927"/>
                  </a:lnTo>
                  <a:lnTo>
                    <a:pt x="37396" y="3283"/>
                  </a:lnTo>
                  <a:lnTo>
                    <a:pt x="37396" y="631"/>
                  </a:lnTo>
                  <a:lnTo>
                    <a:pt x="2950" y="29776"/>
                  </a:lnTo>
                  <a:lnTo>
                    <a:pt x="2950" y="35079"/>
                  </a:lnTo>
                  <a:lnTo>
                    <a:pt x="300" y="35079"/>
                  </a:lnTo>
                  <a:lnTo>
                    <a:pt x="300" y="37723"/>
                  </a:lnTo>
                  <a:lnTo>
                    <a:pt x="5599" y="45678"/>
                  </a:lnTo>
                  <a:lnTo>
                    <a:pt x="10899" y="45678"/>
                  </a:lnTo>
                  <a:lnTo>
                    <a:pt x="10899" y="53625"/>
                  </a:lnTo>
                  <a:lnTo>
                    <a:pt x="18848" y="50973"/>
                  </a:lnTo>
                  <a:lnTo>
                    <a:pt x="21497" y="50973"/>
                  </a:lnTo>
                  <a:lnTo>
                    <a:pt x="24147" y="66876"/>
                  </a:lnTo>
                  <a:lnTo>
                    <a:pt x="34746" y="101315"/>
                  </a:lnTo>
                  <a:lnTo>
                    <a:pt x="45345" y="143710"/>
                  </a:lnTo>
                  <a:lnTo>
                    <a:pt x="40046" y="199356"/>
                  </a:lnTo>
                  <a:lnTo>
                    <a:pt x="40046" y="236455"/>
                  </a:lnTo>
                  <a:lnTo>
                    <a:pt x="40046" y="236455"/>
                  </a:lnTo>
                  <a:lnTo>
                    <a:pt x="40046" y="326540"/>
                  </a:lnTo>
                  <a:lnTo>
                    <a:pt x="47995" y="326540"/>
                  </a:lnTo>
                  <a:lnTo>
                    <a:pt x="47995" y="546468"/>
                  </a:lnTo>
                  <a:lnTo>
                    <a:pt x="50644" y="546468"/>
                  </a:lnTo>
                  <a:lnTo>
                    <a:pt x="50644" y="551767"/>
                  </a:lnTo>
                  <a:lnTo>
                    <a:pt x="47995" y="615360"/>
                  </a:lnTo>
                  <a:lnTo>
                    <a:pt x="53294" y="615360"/>
                  </a:lnTo>
                  <a:lnTo>
                    <a:pt x="53294" y="625958"/>
                  </a:lnTo>
                  <a:lnTo>
                    <a:pt x="42696" y="625958"/>
                  </a:lnTo>
                  <a:lnTo>
                    <a:pt x="42696" y="636557"/>
                  </a:lnTo>
                  <a:lnTo>
                    <a:pt x="47995" y="636557"/>
                  </a:lnTo>
                  <a:lnTo>
                    <a:pt x="47995" y="66570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5" name="Freeform: Shape 74">
              <a:extLst>
                <a:ext uri="{FF2B5EF4-FFF2-40B4-BE49-F238E27FC236}">
                  <a16:creationId xmlns:a16="http://schemas.microsoft.com/office/drawing/2014/main" id="{5DCB0CBC-4FA8-61DF-B447-396A8A25A257}"/>
                </a:ext>
              </a:extLst>
            </p:cNvPr>
            <p:cNvSpPr/>
            <p:nvPr/>
          </p:nvSpPr>
          <p:spPr>
            <a:xfrm flipV="1">
              <a:off x="6705722" y="4798414"/>
              <a:ext cx="429252" cy="328560"/>
            </a:xfrm>
            <a:custGeom>
              <a:avLst/>
              <a:gdLst>
                <a:gd name="connsiteX0" fmla="*/ 100988 w 429252"/>
                <a:gd name="connsiteY0" fmla="*/ 80276 h 328560"/>
                <a:gd name="connsiteX1" fmla="*/ 100988 w 429252"/>
                <a:gd name="connsiteY1" fmla="*/ 82920 h 328560"/>
                <a:gd name="connsiteX2" fmla="*/ 103638 w 429252"/>
                <a:gd name="connsiteY2" fmla="*/ 82920 h 328560"/>
                <a:gd name="connsiteX3" fmla="*/ 103638 w 429252"/>
                <a:gd name="connsiteY3" fmla="*/ 80276 h 328560"/>
                <a:gd name="connsiteX4" fmla="*/ 100988 w 429252"/>
                <a:gd name="connsiteY4" fmla="*/ 80276 h 328560"/>
                <a:gd name="connsiteX5" fmla="*/ 132785 w 429252"/>
                <a:gd name="connsiteY5" fmla="*/ 32578 h 328560"/>
                <a:gd name="connsiteX6" fmla="*/ 132785 w 429252"/>
                <a:gd name="connsiteY6" fmla="*/ 32578 h 328560"/>
                <a:gd name="connsiteX7" fmla="*/ 132785 w 429252"/>
                <a:gd name="connsiteY7" fmla="*/ 32578 h 328560"/>
                <a:gd name="connsiteX8" fmla="*/ 132785 w 429252"/>
                <a:gd name="connsiteY8" fmla="*/ 32578 h 328560"/>
                <a:gd name="connsiteX9" fmla="*/ 135434 w 429252"/>
                <a:gd name="connsiteY9" fmla="*/ 781 h 328560"/>
                <a:gd name="connsiteX10" fmla="*/ 132785 w 429252"/>
                <a:gd name="connsiteY10" fmla="*/ 11380 h 328560"/>
                <a:gd name="connsiteX11" fmla="*/ 130135 w 429252"/>
                <a:gd name="connsiteY11" fmla="*/ 27282 h 328560"/>
                <a:gd name="connsiteX12" fmla="*/ 127485 w 429252"/>
                <a:gd name="connsiteY12" fmla="*/ 37881 h 328560"/>
                <a:gd name="connsiteX13" fmla="*/ 124835 w 429252"/>
                <a:gd name="connsiteY13" fmla="*/ 45828 h 328560"/>
                <a:gd name="connsiteX14" fmla="*/ 116886 w 429252"/>
                <a:gd name="connsiteY14" fmla="*/ 51123 h 328560"/>
                <a:gd name="connsiteX15" fmla="*/ 114237 w 429252"/>
                <a:gd name="connsiteY15" fmla="*/ 51123 h 328560"/>
                <a:gd name="connsiteX16" fmla="*/ 106287 w 429252"/>
                <a:gd name="connsiteY16" fmla="*/ 51123 h 328560"/>
                <a:gd name="connsiteX17" fmla="*/ 106287 w 429252"/>
                <a:gd name="connsiteY17" fmla="*/ 53775 h 328560"/>
                <a:gd name="connsiteX18" fmla="*/ 106287 w 429252"/>
                <a:gd name="connsiteY18" fmla="*/ 59079 h 328560"/>
                <a:gd name="connsiteX19" fmla="*/ 111587 w 429252"/>
                <a:gd name="connsiteY19" fmla="*/ 61722 h 328560"/>
                <a:gd name="connsiteX20" fmla="*/ 116886 w 429252"/>
                <a:gd name="connsiteY20" fmla="*/ 61722 h 328560"/>
                <a:gd name="connsiteX21" fmla="*/ 116886 w 429252"/>
                <a:gd name="connsiteY21" fmla="*/ 59079 h 328560"/>
                <a:gd name="connsiteX22" fmla="*/ 122186 w 429252"/>
                <a:gd name="connsiteY22" fmla="*/ 56427 h 328560"/>
                <a:gd name="connsiteX23" fmla="*/ 122186 w 429252"/>
                <a:gd name="connsiteY23" fmla="*/ 48480 h 328560"/>
                <a:gd name="connsiteX24" fmla="*/ 119536 w 429252"/>
                <a:gd name="connsiteY24" fmla="*/ 51123 h 328560"/>
                <a:gd name="connsiteX25" fmla="*/ 119536 w 429252"/>
                <a:gd name="connsiteY25" fmla="*/ 48480 h 328560"/>
                <a:gd name="connsiteX26" fmla="*/ 122186 w 429252"/>
                <a:gd name="connsiteY26" fmla="*/ 48480 h 328560"/>
                <a:gd name="connsiteX27" fmla="*/ 124835 w 429252"/>
                <a:gd name="connsiteY27" fmla="*/ 48480 h 328560"/>
                <a:gd name="connsiteX28" fmla="*/ 127485 w 429252"/>
                <a:gd name="connsiteY28" fmla="*/ 48480 h 328560"/>
                <a:gd name="connsiteX29" fmla="*/ 124835 w 429252"/>
                <a:gd name="connsiteY29" fmla="*/ 45828 h 328560"/>
                <a:gd name="connsiteX30" fmla="*/ 127485 w 429252"/>
                <a:gd name="connsiteY30" fmla="*/ 40525 h 328560"/>
                <a:gd name="connsiteX31" fmla="*/ 127485 w 429252"/>
                <a:gd name="connsiteY31" fmla="*/ 40525 h 328560"/>
                <a:gd name="connsiteX32" fmla="*/ 127485 w 429252"/>
                <a:gd name="connsiteY32" fmla="*/ 40525 h 328560"/>
                <a:gd name="connsiteX33" fmla="*/ 130135 w 429252"/>
                <a:gd name="connsiteY33" fmla="*/ 40525 h 328560"/>
                <a:gd name="connsiteX34" fmla="*/ 130135 w 429252"/>
                <a:gd name="connsiteY34" fmla="*/ 32578 h 328560"/>
                <a:gd name="connsiteX35" fmla="*/ 132785 w 429252"/>
                <a:gd name="connsiteY35" fmla="*/ 32578 h 328560"/>
                <a:gd name="connsiteX36" fmla="*/ 130135 w 429252"/>
                <a:gd name="connsiteY36" fmla="*/ 32578 h 328560"/>
                <a:gd name="connsiteX37" fmla="*/ 132785 w 429252"/>
                <a:gd name="connsiteY37" fmla="*/ 32578 h 328560"/>
                <a:gd name="connsiteX38" fmla="*/ 132785 w 429252"/>
                <a:gd name="connsiteY38" fmla="*/ 32578 h 328560"/>
                <a:gd name="connsiteX39" fmla="*/ 132785 w 429252"/>
                <a:gd name="connsiteY39" fmla="*/ 29926 h 328560"/>
                <a:gd name="connsiteX40" fmla="*/ 132785 w 429252"/>
                <a:gd name="connsiteY40" fmla="*/ 32578 h 328560"/>
                <a:gd name="connsiteX41" fmla="*/ 132785 w 429252"/>
                <a:gd name="connsiteY41" fmla="*/ 27282 h 328560"/>
                <a:gd name="connsiteX42" fmla="*/ 138084 w 429252"/>
                <a:gd name="connsiteY42" fmla="*/ 21979 h 328560"/>
                <a:gd name="connsiteX43" fmla="*/ 143384 w 429252"/>
                <a:gd name="connsiteY43" fmla="*/ 27282 h 328560"/>
                <a:gd name="connsiteX44" fmla="*/ 143384 w 429252"/>
                <a:gd name="connsiteY44" fmla="*/ 29926 h 328560"/>
                <a:gd name="connsiteX45" fmla="*/ 140734 w 429252"/>
                <a:gd name="connsiteY45" fmla="*/ 29926 h 328560"/>
                <a:gd name="connsiteX46" fmla="*/ 140734 w 429252"/>
                <a:gd name="connsiteY46" fmla="*/ 29926 h 328560"/>
                <a:gd name="connsiteX47" fmla="*/ 140734 w 429252"/>
                <a:gd name="connsiteY47" fmla="*/ 32578 h 328560"/>
                <a:gd name="connsiteX48" fmla="*/ 140734 w 429252"/>
                <a:gd name="connsiteY48" fmla="*/ 29926 h 328560"/>
                <a:gd name="connsiteX49" fmla="*/ 138084 w 429252"/>
                <a:gd name="connsiteY49" fmla="*/ 32578 h 328560"/>
                <a:gd name="connsiteX50" fmla="*/ 140734 w 429252"/>
                <a:gd name="connsiteY50" fmla="*/ 32578 h 328560"/>
                <a:gd name="connsiteX51" fmla="*/ 138084 w 429252"/>
                <a:gd name="connsiteY51" fmla="*/ 35229 h 328560"/>
                <a:gd name="connsiteX52" fmla="*/ 138084 w 429252"/>
                <a:gd name="connsiteY52" fmla="*/ 37881 h 328560"/>
                <a:gd name="connsiteX53" fmla="*/ 138084 w 429252"/>
                <a:gd name="connsiteY53" fmla="*/ 40525 h 328560"/>
                <a:gd name="connsiteX54" fmla="*/ 135434 w 429252"/>
                <a:gd name="connsiteY54" fmla="*/ 37881 h 328560"/>
                <a:gd name="connsiteX55" fmla="*/ 135434 w 429252"/>
                <a:gd name="connsiteY55" fmla="*/ 40525 h 328560"/>
                <a:gd name="connsiteX56" fmla="*/ 135434 w 429252"/>
                <a:gd name="connsiteY56" fmla="*/ 43176 h 328560"/>
                <a:gd name="connsiteX57" fmla="*/ 135434 w 429252"/>
                <a:gd name="connsiteY57" fmla="*/ 43176 h 328560"/>
                <a:gd name="connsiteX58" fmla="*/ 135434 w 429252"/>
                <a:gd name="connsiteY58" fmla="*/ 43176 h 328560"/>
                <a:gd name="connsiteX59" fmla="*/ 135434 w 429252"/>
                <a:gd name="connsiteY59" fmla="*/ 43176 h 328560"/>
                <a:gd name="connsiteX60" fmla="*/ 135434 w 429252"/>
                <a:gd name="connsiteY60" fmla="*/ 43176 h 328560"/>
                <a:gd name="connsiteX61" fmla="*/ 135434 w 429252"/>
                <a:gd name="connsiteY61" fmla="*/ 45828 h 328560"/>
                <a:gd name="connsiteX62" fmla="*/ 135434 w 429252"/>
                <a:gd name="connsiteY62" fmla="*/ 45828 h 328560"/>
                <a:gd name="connsiteX63" fmla="*/ 138084 w 429252"/>
                <a:gd name="connsiteY63" fmla="*/ 48480 h 328560"/>
                <a:gd name="connsiteX64" fmla="*/ 135434 w 429252"/>
                <a:gd name="connsiteY64" fmla="*/ 45828 h 328560"/>
                <a:gd name="connsiteX65" fmla="*/ 135434 w 429252"/>
                <a:gd name="connsiteY65" fmla="*/ 48480 h 328560"/>
                <a:gd name="connsiteX66" fmla="*/ 135434 w 429252"/>
                <a:gd name="connsiteY66" fmla="*/ 48480 h 328560"/>
                <a:gd name="connsiteX67" fmla="*/ 132785 w 429252"/>
                <a:gd name="connsiteY67" fmla="*/ 48480 h 328560"/>
                <a:gd name="connsiteX68" fmla="*/ 135434 w 429252"/>
                <a:gd name="connsiteY68" fmla="*/ 48480 h 328560"/>
                <a:gd name="connsiteX69" fmla="*/ 132785 w 429252"/>
                <a:gd name="connsiteY69" fmla="*/ 48480 h 328560"/>
                <a:gd name="connsiteX70" fmla="*/ 135434 w 429252"/>
                <a:gd name="connsiteY70" fmla="*/ 51123 h 328560"/>
                <a:gd name="connsiteX71" fmla="*/ 132785 w 429252"/>
                <a:gd name="connsiteY71" fmla="*/ 48480 h 328560"/>
                <a:gd name="connsiteX72" fmla="*/ 132785 w 429252"/>
                <a:gd name="connsiteY72" fmla="*/ 51123 h 328560"/>
                <a:gd name="connsiteX73" fmla="*/ 132785 w 429252"/>
                <a:gd name="connsiteY73" fmla="*/ 51123 h 328560"/>
                <a:gd name="connsiteX74" fmla="*/ 132785 w 429252"/>
                <a:gd name="connsiteY74" fmla="*/ 51123 h 328560"/>
                <a:gd name="connsiteX75" fmla="*/ 132785 w 429252"/>
                <a:gd name="connsiteY75" fmla="*/ 51123 h 328560"/>
                <a:gd name="connsiteX76" fmla="*/ 132785 w 429252"/>
                <a:gd name="connsiteY76" fmla="*/ 51123 h 328560"/>
                <a:gd name="connsiteX77" fmla="*/ 130135 w 429252"/>
                <a:gd name="connsiteY77" fmla="*/ 51123 h 328560"/>
                <a:gd name="connsiteX78" fmla="*/ 130135 w 429252"/>
                <a:gd name="connsiteY78" fmla="*/ 53775 h 328560"/>
                <a:gd name="connsiteX79" fmla="*/ 130135 w 429252"/>
                <a:gd name="connsiteY79" fmla="*/ 53775 h 328560"/>
                <a:gd name="connsiteX80" fmla="*/ 130135 w 429252"/>
                <a:gd name="connsiteY80" fmla="*/ 53775 h 328560"/>
                <a:gd name="connsiteX81" fmla="*/ 124835 w 429252"/>
                <a:gd name="connsiteY81" fmla="*/ 56427 h 328560"/>
                <a:gd name="connsiteX82" fmla="*/ 124835 w 429252"/>
                <a:gd name="connsiteY82" fmla="*/ 56427 h 328560"/>
                <a:gd name="connsiteX83" fmla="*/ 119536 w 429252"/>
                <a:gd name="connsiteY83" fmla="*/ 59079 h 328560"/>
                <a:gd name="connsiteX84" fmla="*/ 119536 w 429252"/>
                <a:gd name="connsiteY84" fmla="*/ 64374 h 328560"/>
                <a:gd name="connsiteX85" fmla="*/ 116886 w 429252"/>
                <a:gd name="connsiteY85" fmla="*/ 67026 h 328560"/>
                <a:gd name="connsiteX86" fmla="*/ 114237 w 429252"/>
                <a:gd name="connsiteY86" fmla="*/ 64374 h 328560"/>
                <a:gd name="connsiteX87" fmla="*/ 116886 w 429252"/>
                <a:gd name="connsiteY87" fmla="*/ 64374 h 328560"/>
                <a:gd name="connsiteX88" fmla="*/ 108937 w 429252"/>
                <a:gd name="connsiteY88" fmla="*/ 64374 h 328560"/>
                <a:gd name="connsiteX89" fmla="*/ 114237 w 429252"/>
                <a:gd name="connsiteY89" fmla="*/ 64374 h 328560"/>
                <a:gd name="connsiteX90" fmla="*/ 108937 w 429252"/>
                <a:gd name="connsiteY90" fmla="*/ 67026 h 328560"/>
                <a:gd name="connsiteX91" fmla="*/ 111587 w 429252"/>
                <a:gd name="connsiteY91" fmla="*/ 69677 h 328560"/>
                <a:gd name="connsiteX92" fmla="*/ 111587 w 429252"/>
                <a:gd name="connsiteY92" fmla="*/ 69677 h 328560"/>
                <a:gd name="connsiteX93" fmla="*/ 108937 w 429252"/>
                <a:gd name="connsiteY93" fmla="*/ 64374 h 328560"/>
                <a:gd name="connsiteX94" fmla="*/ 106287 w 429252"/>
                <a:gd name="connsiteY94" fmla="*/ 64374 h 328560"/>
                <a:gd name="connsiteX95" fmla="*/ 106287 w 429252"/>
                <a:gd name="connsiteY95" fmla="*/ 64374 h 328560"/>
                <a:gd name="connsiteX96" fmla="*/ 108937 w 429252"/>
                <a:gd name="connsiteY96" fmla="*/ 61722 h 328560"/>
                <a:gd name="connsiteX97" fmla="*/ 106287 w 429252"/>
                <a:gd name="connsiteY97" fmla="*/ 61722 h 328560"/>
                <a:gd name="connsiteX98" fmla="*/ 103638 w 429252"/>
                <a:gd name="connsiteY98" fmla="*/ 59079 h 328560"/>
                <a:gd name="connsiteX99" fmla="*/ 106287 w 429252"/>
                <a:gd name="connsiteY99" fmla="*/ 61722 h 328560"/>
                <a:gd name="connsiteX100" fmla="*/ 106287 w 429252"/>
                <a:gd name="connsiteY100" fmla="*/ 61722 h 328560"/>
                <a:gd name="connsiteX101" fmla="*/ 103638 w 429252"/>
                <a:gd name="connsiteY101" fmla="*/ 61722 h 328560"/>
                <a:gd name="connsiteX102" fmla="*/ 100988 w 429252"/>
                <a:gd name="connsiteY102" fmla="*/ 53775 h 328560"/>
                <a:gd name="connsiteX103" fmla="*/ 103638 w 429252"/>
                <a:gd name="connsiteY103" fmla="*/ 51123 h 328560"/>
                <a:gd name="connsiteX104" fmla="*/ 103638 w 429252"/>
                <a:gd name="connsiteY104" fmla="*/ 51123 h 328560"/>
                <a:gd name="connsiteX105" fmla="*/ 103638 w 429252"/>
                <a:gd name="connsiteY105" fmla="*/ 45828 h 328560"/>
                <a:gd name="connsiteX106" fmla="*/ 100988 w 429252"/>
                <a:gd name="connsiteY106" fmla="*/ 43176 h 328560"/>
                <a:gd name="connsiteX107" fmla="*/ 100988 w 429252"/>
                <a:gd name="connsiteY107" fmla="*/ 45828 h 328560"/>
                <a:gd name="connsiteX108" fmla="*/ 98339 w 429252"/>
                <a:gd name="connsiteY108" fmla="*/ 56427 h 328560"/>
                <a:gd name="connsiteX109" fmla="*/ 95688 w 429252"/>
                <a:gd name="connsiteY109" fmla="*/ 64374 h 328560"/>
                <a:gd name="connsiteX110" fmla="*/ 98339 w 429252"/>
                <a:gd name="connsiteY110" fmla="*/ 74973 h 328560"/>
                <a:gd name="connsiteX111" fmla="*/ 108937 w 429252"/>
                <a:gd name="connsiteY111" fmla="*/ 74973 h 328560"/>
                <a:gd name="connsiteX112" fmla="*/ 100988 w 429252"/>
                <a:gd name="connsiteY112" fmla="*/ 74973 h 328560"/>
                <a:gd name="connsiteX113" fmla="*/ 100988 w 429252"/>
                <a:gd name="connsiteY113" fmla="*/ 77624 h 328560"/>
                <a:gd name="connsiteX114" fmla="*/ 100988 w 429252"/>
                <a:gd name="connsiteY114" fmla="*/ 74973 h 328560"/>
                <a:gd name="connsiteX115" fmla="*/ 103638 w 429252"/>
                <a:gd name="connsiteY115" fmla="*/ 77624 h 328560"/>
                <a:gd name="connsiteX116" fmla="*/ 100988 w 429252"/>
                <a:gd name="connsiteY116" fmla="*/ 77624 h 328560"/>
                <a:gd name="connsiteX117" fmla="*/ 103638 w 429252"/>
                <a:gd name="connsiteY117" fmla="*/ 80276 h 328560"/>
                <a:gd name="connsiteX118" fmla="*/ 108937 w 429252"/>
                <a:gd name="connsiteY118" fmla="*/ 77624 h 328560"/>
                <a:gd name="connsiteX119" fmla="*/ 111587 w 429252"/>
                <a:gd name="connsiteY119" fmla="*/ 80276 h 328560"/>
                <a:gd name="connsiteX120" fmla="*/ 108937 w 429252"/>
                <a:gd name="connsiteY120" fmla="*/ 77624 h 328560"/>
                <a:gd name="connsiteX121" fmla="*/ 106287 w 429252"/>
                <a:gd name="connsiteY121" fmla="*/ 80276 h 328560"/>
                <a:gd name="connsiteX122" fmla="*/ 106287 w 429252"/>
                <a:gd name="connsiteY122" fmla="*/ 80276 h 328560"/>
                <a:gd name="connsiteX123" fmla="*/ 106287 w 429252"/>
                <a:gd name="connsiteY123" fmla="*/ 80276 h 328560"/>
                <a:gd name="connsiteX124" fmla="*/ 108937 w 429252"/>
                <a:gd name="connsiteY124" fmla="*/ 85571 h 328560"/>
                <a:gd name="connsiteX125" fmla="*/ 108937 w 429252"/>
                <a:gd name="connsiteY125" fmla="*/ 85571 h 328560"/>
                <a:gd name="connsiteX126" fmla="*/ 108937 w 429252"/>
                <a:gd name="connsiteY126" fmla="*/ 85571 h 328560"/>
                <a:gd name="connsiteX127" fmla="*/ 108937 w 429252"/>
                <a:gd name="connsiteY127" fmla="*/ 82920 h 328560"/>
                <a:gd name="connsiteX128" fmla="*/ 108937 w 429252"/>
                <a:gd name="connsiteY128" fmla="*/ 82920 h 328560"/>
                <a:gd name="connsiteX129" fmla="*/ 111587 w 429252"/>
                <a:gd name="connsiteY129" fmla="*/ 80276 h 328560"/>
                <a:gd name="connsiteX130" fmla="*/ 108937 w 429252"/>
                <a:gd name="connsiteY130" fmla="*/ 82920 h 328560"/>
                <a:gd name="connsiteX131" fmla="*/ 111587 w 429252"/>
                <a:gd name="connsiteY131" fmla="*/ 88223 h 328560"/>
                <a:gd name="connsiteX132" fmla="*/ 108937 w 429252"/>
                <a:gd name="connsiteY132" fmla="*/ 88223 h 328560"/>
                <a:gd name="connsiteX133" fmla="*/ 108937 w 429252"/>
                <a:gd name="connsiteY133" fmla="*/ 88223 h 328560"/>
                <a:gd name="connsiteX134" fmla="*/ 108937 w 429252"/>
                <a:gd name="connsiteY134" fmla="*/ 88223 h 328560"/>
                <a:gd name="connsiteX135" fmla="*/ 106287 w 429252"/>
                <a:gd name="connsiteY135" fmla="*/ 90875 h 328560"/>
                <a:gd name="connsiteX136" fmla="*/ 106287 w 429252"/>
                <a:gd name="connsiteY136" fmla="*/ 88223 h 328560"/>
                <a:gd name="connsiteX137" fmla="*/ 103638 w 429252"/>
                <a:gd name="connsiteY137" fmla="*/ 88223 h 328560"/>
                <a:gd name="connsiteX138" fmla="*/ 103638 w 429252"/>
                <a:gd name="connsiteY138" fmla="*/ 82920 h 328560"/>
                <a:gd name="connsiteX139" fmla="*/ 100988 w 429252"/>
                <a:gd name="connsiteY139" fmla="*/ 85571 h 328560"/>
                <a:gd name="connsiteX140" fmla="*/ 98339 w 429252"/>
                <a:gd name="connsiteY140" fmla="*/ 88223 h 328560"/>
                <a:gd name="connsiteX141" fmla="*/ 98339 w 429252"/>
                <a:gd name="connsiteY141" fmla="*/ 82920 h 328560"/>
                <a:gd name="connsiteX142" fmla="*/ 100988 w 429252"/>
                <a:gd name="connsiteY142" fmla="*/ 82920 h 328560"/>
                <a:gd name="connsiteX143" fmla="*/ 98339 w 429252"/>
                <a:gd name="connsiteY143" fmla="*/ 82920 h 328560"/>
                <a:gd name="connsiteX144" fmla="*/ 98339 w 429252"/>
                <a:gd name="connsiteY144" fmla="*/ 80276 h 328560"/>
                <a:gd name="connsiteX145" fmla="*/ 100988 w 429252"/>
                <a:gd name="connsiteY145" fmla="*/ 82920 h 328560"/>
                <a:gd name="connsiteX146" fmla="*/ 100988 w 429252"/>
                <a:gd name="connsiteY146" fmla="*/ 80276 h 328560"/>
                <a:gd name="connsiteX147" fmla="*/ 100988 w 429252"/>
                <a:gd name="connsiteY147" fmla="*/ 77624 h 328560"/>
                <a:gd name="connsiteX148" fmla="*/ 98339 w 429252"/>
                <a:gd name="connsiteY148" fmla="*/ 80276 h 328560"/>
                <a:gd name="connsiteX149" fmla="*/ 98339 w 429252"/>
                <a:gd name="connsiteY149" fmla="*/ 77624 h 328560"/>
                <a:gd name="connsiteX150" fmla="*/ 100988 w 429252"/>
                <a:gd name="connsiteY150" fmla="*/ 77624 h 328560"/>
                <a:gd name="connsiteX151" fmla="*/ 98339 w 429252"/>
                <a:gd name="connsiteY151" fmla="*/ 74973 h 328560"/>
                <a:gd name="connsiteX152" fmla="*/ 95688 w 429252"/>
                <a:gd name="connsiteY152" fmla="*/ 88223 h 328560"/>
                <a:gd name="connsiteX153" fmla="*/ 90389 w 429252"/>
                <a:gd name="connsiteY153" fmla="*/ 96170 h 328560"/>
                <a:gd name="connsiteX154" fmla="*/ 90389 w 429252"/>
                <a:gd name="connsiteY154" fmla="*/ 106769 h 328560"/>
                <a:gd name="connsiteX155" fmla="*/ 93039 w 429252"/>
                <a:gd name="connsiteY155" fmla="*/ 106769 h 328560"/>
                <a:gd name="connsiteX156" fmla="*/ 95688 w 429252"/>
                <a:gd name="connsiteY156" fmla="*/ 106769 h 328560"/>
                <a:gd name="connsiteX157" fmla="*/ 98339 w 429252"/>
                <a:gd name="connsiteY157" fmla="*/ 112072 h 328560"/>
                <a:gd name="connsiteX158" fmla="*/ 98339 w 429252"/>
                <a:gd name="connsiteY158" fmla="*/ 114724 h 328560"/>
                <a:gd name="connsiteX159" fmla="*/ 98339 w 429252"/>
                <a:gd name="connsiteY159" fmla="*/ 125323 h 328560"/>
                <a:gd name="connsiteX160" fmla="*/ 90389 w 429252"/>
                <a:gd name="connsiteY160" fmla="*/ 162414 h 328560"/>
                <a:gd name="connsiteX161" fmla="*/ 85090 w 429252"/>
                <a:gd name="connsiteY161" fmla="*/ 170361 h 328560"/>
                <a:gd name="connsiteX162" fmla="*/ 82440 w 429252"/>
                <a:gd name="connsiteY162" fmla="*/ 183612 h 328560"/>
                <a:gd name="connsiteX163" fmla="*/ 82440 w 429252"/>
                <a:gd name="connsiteY163" fmla="*/ 186263 h 328560"/>
                <a:gd name="connsiteX164" fmla="*/ 82440 w 429252"/>
                <a:gd name="connsiteY164" fmla="*/ 186263 h 328560"/>
                <a:gd name="connsiteX165" fmla="*/ 82440 w 429252"/>
                <a:gd name="connsiteY165" fmla="*/ 186263 h 328560"/>
                <a:gd name="connsiteX166" fmla="*/ 79790 w 429252"/>
                <a:gd name="connsiteY166" fmla="*/ 186263 h 328560"/>
                <a:gd name="connsiteX167" fmla="*/ 77141 w 429252"/>
                <a:gd name="connsiteY167" fmla="*/ 199514 h 328560"/>
                <a:gd name="connsiteX168" fmla="*/ 66542 w 429252"/>
                <a:gd name="connsiteY168" fmla="*/ 215408 h 328560"/>
                <a:gd name="connsiteX169" fmla="*/ 58593 w 429252"/>
                <a:gd name="connsiteY169" fmla="*/ 228658 h 328560"/>
                <a:gd name="connsiteX170" fmla="*/ 58593 w 429252"/>
                <a:gd name="connsiteY170" fmla="*/ 226007 h 328560"/>
                <a:gd name="connsiteX171" fmla="*/ 58593 w 429252"/>
                <a:gd name="connsiteY171" fmla="*/ 228658 h 328560"/>
                <a:gd name="connsiteX172" fmla="*/ 58593 w 429252"/>
                <a:gd name="connsiteY172" fmla="*/ 228658 h 328560"/>
                <a:gd name="connsiteX173" fmla="*/ 55944 w 429252"/>
                <a:gd name="connsiteY173" fmla="*/ 228658 h 328560"/>
                <a:gd name="connsiteX174" fmla="*/ 58593 w 429252"/>
                <a:gd name="connsiteY174" fmla="*/ 231310 h 328560"/>
                <a:gd name="connsiteX175" fmla="*/ 55944 w 429252"/>
                <a:gd name="connsiteY175" fmla="*/ 231310 h 328560"/>
                <a:gd name="connsiteX176" fmla="*/ 55944 w 429252"/>
                <a:gd name="connsiteY176" fmla="*/ 231310 h 328560"/>
                <a:gd name="connsiteX177" fmla="*/ 29446 w 429252"/>
                <a:gd name="connsiteY177" fmla="*/ 268402 h 328560"/>
                <a:gd name="connsiteX178" fmla="*/ 13548 w 429252"/>
                <a:gd name="connsiteY178" fmla="*/ 281652 h 328560"/>
                <a:gd name="connsiteX179" fmla="*/ 300 w 429252"/>
                <a:gd name="connsiteY179" fmla="*/ 289599 h 328560"/>
                <a:gd name="connsiteX180" fmla="*/ 5599 w 429252"/>
                <a:gd name="connsiteY180" fmla="*/ 310796 h 328560"/>
                <a:gd name="connsiteX181" fmla="*/ 10899 w 429252"/>
                <a:gd name="connsiteY181" fmla="*/ 310796 h 328560"/>
                <a:gd name="connsiteX182" fmla="*/ 16198 w 429252"/>
                <a:gd name="connsiteY182" fmla="*/ 310796 h 328560"/>
                <a:gd name="connsiteX183" fmla="*/ 26797 w 429252"/>
                <a:gd name="connsiteY183" fmla="*/ 316100 h 328560"/>
                <a:gd name="connsiteX184" fmla="*/ 26797 w 429252"/>
                <a:gd name="connsiteY184" fmla="*/ 329342 h 328560"/>
                <a:gd name="connsiteX185" fmla="*/ 61243 w 429252"/>
                <a:gd name="connsiteY185" fmla="*/ 329342 h 328560"/>
                <a:gd name="connsiteX186" fmla="*/ 66542 w 429252"/>
                <a:gd name="connsiteY186" fmla="*/ 329342 h 328560"/>
                <a:gd name="connsiteX187" fmla="*/ 63892 w 429252"/>
                <a:gd name="connsiteY187" fmla="*/ 324047 h 328560"/>
                <a:gd name="connsiteX188" fmla="*/ 100988 w 429252"/>
                <a:gd name="connsiteY188" fmla="*/ 310796 h 328560"/>
                <a:gd name="connsiteX189" fmla="*/ 100988 w 429252"/>
                <a:gd name="connsiteY189" fmla="*/ 302850 h 328560"/>
                <a:gd name="connsiteX190" fmla="*/ 161931 w 429252"/>
                <a:gd name="connsiteY190" fmla="*/ 302850 h 328560"/>
                <a:gd name="connsiteX191" fmla="*/ 161931 w 429252"/>
                <a:gd name="connsiteY191" fmla="*/ 302850 h 328560"/>
                <a:gd name="connsiteX192" fmla="*/ 397757 w 429252"/>
                <a:gd name="connsiteY192" fmla="*/ 302850 h 328560"/>
                <a:gd name="connsiteX193" fmla="*/ 429553 w 429252"/>
                <a:gd name="connsiteY193" fmla="*/ 302850 h 328560"/>
                <a:gd name="connsiteX194" fmla="*/ 429553 w 429252"/>
                <a:gd name="connsiteY194" fmla="*/ 183612 h 328560"/>
                <a:gd name="connsiteX195" fmla="*/ 424249 w 429252"/>
                <a:gd name="connsiteY195" fmla="*/ 183612 h 328560"/>
                <a:gd name="connsiteX196" fmla="*/ 424249 w 429252"/>
                <a:gd name="connsiteY196" fmla="*/ 29926 h 328560"/>
                <a:gd name="connsiteX197" fmla="*/ 135434 w 429252"/>
                <a:gd name="connsiteY197" fmla="*/ 781 h 32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429252" h="328560">
                  <a:moveTo>
                    <a:pt x="100988" y="80276"/>
                  </a:moveTo>
                  <a:lnTo>
                    <a:pt x="100988" y="82920"/>
                  </a:lnTo>
                  <a:lnTo>
                    <a:pt x="103638" y="82920"/>
                  </a:lnTo>
                  <a:lnTo>
                    <a:pt x="103638" y="80276"/>
                  </a:lnTo>
                  <a:lnTo>
                    <a:pt x="100988" y="80276"/>
                  </a:lnTo>
                  <a:close/>
                  <a:moveTo>
                    <a:pt x="132785" y="32578"/>
                  </a:moveTo>
                  <a:lnTo>
                    <a:pt x="132785" y="32578"/>
                  </a:lnTo>
                  <a:lnTo>
                    <a:pt x="132785" y="32578"/>
                  </a:lnTo>
                  <a:lnTo>
                    <a:pt x="132785" y="32578"/>
                  </a:lnTo>
                  <a:close/>
                  <a:moveTo>
                    <a:pt x="135434" y="781"/>
                  </a:moveTo>
                  <a:lnTo>
                    <a:pt x="132785" y="11380"/>
                  </a:lnTo>
                  <a:lnTo>
                    <a:pt x="130135" y="27282"/>
                  </a:lnTo>
                  <a:lnTo>
                    <a:pt x="127485" y="37881"/>
                  </a:lnTo>
                  <a:lnTo>
                    <a:pt x="124835" y="45828"/>
                  </a:lnTo>
                  <a:lnTo>
                    <a:pt x="116886" y="51123"/>
                  </a:lnTo>
                  <a:lnTo>
                    <a:pt x="114237" y="51123"/>
                  </a:lnTo>
                  <a:lnTo>
                    <a:pt x="106287" y="51123"/>
                  </a:lnTo>
                  <a:lnTo>
                    <a:pt x="106287" y="53775"/>
                  </a:lnTo>
                  <a:lnTo>
                    <a:pt x="106287" y="59079"/>
                  </a:lnTo>
                  <a:lnTo>
                    <a:pt x="111587" y="61722"/>
                  </a:lnTo>
                  <a:lnTo>
                    <a:pt x="116886" y="61722"/>
                  </a:lnTo>
                  <a:lnTo>
                    <a:pt x="116886" y="59079"/>
                  </a:lnTo>
                  <a:lnTo>
                    <a:pt x="122186" y="56427"/>
                  </a:lnTo>
                  <a:lnTo>
                    <a:pt x="122186" y="48480"/>
                  </a:lnTo>
                  <a:lnTo>
                    <a:pt x="119536" y="51123"/>
                  </a:lnTo>
                  <a:lnTo>
                    <a:pt x="119536" y="48480"/>
                  </a:lnTo>
                  <a:lnTo>
                    <a:pt x="122186" y="48480"/>
                  </a:lnTo>
                  <a:lnTo>
                    <a:pt x="124835" y="48480"/>
                  </a:lnTo>
                  <a:lnTo>
                    <a:pt x="127485" y="48480"/>
                  </a:lnTo>
                  <a:lnTo>
                    <a:pt x="124835" y="45828"/>
                  </a:lnTo>
                  <a:lnTo>
                    <a:pt x="127485" y="40525"/>
                  </a:lnTo>
                  <a:lnTo>
                    <a:pt x="127485" y="40525"/>
                  </a:lnTo>
                  <a:lnTo>
                    <a:pt x="127485" y="40525"/>
                  </a:lnTo>
                  <a:lnTo>
                    <a:pt x="130135" y="40525"/>
                  </a:lnTo>
                  <a:lnTo>
                    <a:pt x="130135" y="32578"/>
                  </a:lnTo>
                  <a:lnTo>
                    <a:pt x="132785" y="32578"/>
                  </a:lnTo>
                  <a:lnTo>
                    <a:pt x="130135" y="32578"/>
                  </a:lnTo>
                  <a:lnTo>
                    <a:pt x="132785" y="32578"/>
                  </a:lnTo>
                  <a:lnTo>
                    <a:pt x="132785" y="32578"/>
                  </a:lnTo>
                  <a:lnTo>
                    <a:pt x="132785" y="29926"/>
                  </a:lnTo>
                  <a:lnTo>
                    <a:pt x="132785" y="32578"/>
                  </a:lnTo>
                  <a:lnTo>
                    <a:pt x="132785" y="27282"/>
                  </a:lnTo>
                  <a:lnTo>
                    <a:pt x="138084" y="21979"/>
                  </a:lnTo>
                  <a:lnTo>
                    <a:pt x="143384" y="27282"/>
                  </a:lnTo>
                  <a:lnTo>
                    <a:pt x="143384" y="29926"/>
                  </a:lnTo>
                  <a:lnTo>
                    <a:pt x="140734" y="29926"/>
                  </a:lnTo>
                  <a:lnTo>
                    <a:pt x="140734" y="29926"/>
                  </a:lnTo>
                  <a:lnTo>
                    <a:pt x="140734" y="32578"/>
                  </a:lnTo>
                  <a:lnTo>
                    <a:pt x="140734" y="29926"/>
                  </a:lnTo>
                  <a:lnTo>
                    <a:pt x="138084" y="32578"/>
                  </a:lnTo>
                  <a:lnTo>
                    <a:pt x="140734" y="32578"/>
                  </a:lnTo>
                  <a:lnTo>
                    <a:pt x="138084" y="35229"/>
                  </a:lnTo>
                  <a:lnTo>
                    <a:pt x="138084" y="37881"/>
                  </a:lnTo>
                  <a:lnTo>
                    <a:pt x="138084" y="40525"/>
                  </a:lnTo>
                  <a:lnTo>
                    <a:pt x="135434" y="37881"/>
                  </a:lnTo>
                  <a:lnTo>
                    <a:pt x="135434" y="40525"/>
                  </a:lnTo>
                  <a:lnTo>
                    <a:pt x="135434" y="43176"/>
                  </a:lnTo>
                  <a:lnTo>
                    <a:pt x="135434" y="43176"/>
                  </a:lnTo>
                  <a:lnTo>
                    <a:pt x="135434" y="43176"/>
                  </a:lnTo>
                  <a:lnTo>
                    <a:pt x="135434" y="43176"/>
                  </a:lnTo>
                  <a:lnTo>
                    <a:pt x="135434" y="43176"/>
                  </a:lnTo>
                  <a:lnTo>
                    <a:pt x="135434" y="45828"/>
                  </a:lnTo>
                  <a:lnTo>
                    <a:pt x="135434" y="45828"/>
                  </a:lnTo>
                  <a:lnTo>
                    <a:pt x="138084" y="48480"/>
                  </a:lnTo>
                  <a:lnTo>
                    <a:pt x="135434" y="45828"/>
                  </a:lnTo>
                  <a:lnTo>
                    <a:pt x="135434" y="48480"/>
                  </a:lnTo>
                  <a:lnTo>
                    <a:pt x="135434" y="48480"/>
                  </a:lnTo>
                  <a:lnTo>
                    <a:pt x="132785" y="48480"/>
                  </a:lnTo>
                  <a:lnTo>
                    <a:pt x="135434" y="48480"/>
                  </a:lnTo>
                  <a:lnTo>
                    <a:pt x="132785" y="48480"/>
                  </a:lnTo>
                  <a:lnTo>
                    <a:pt x="135434" y="51123"/>
                  </a:lnTo>
                  <a:lnTo>
                    <a:pt x="132785" y="48480"/>
                  </a:lnTo>
                  <a:lnTo>
                    <a:pt x="132785" y="51123"/>
                  </a:lnTo>
                  <a:lnTo>
                    <a:pt x="132785" y="51123"/>
                  </a:lnTo>
                  <a:lnTo>
                    <a:pt x="132785" y="51123"/>
                  </a:lnTo>
                  <a:lnTo>
                    <a:pt x="132785" y="51123"/>
                  </a:lnTo>
                  <a:lnTo>
                    <a:pt x="132785" y="51123"/>
                  </a:lnTo>
                  <a:lnTo>
                    <a:pt x="130135" y="51123"/>
                  </a:lnTo>
                  <a:lnTo>
                    <a:pt x="130135" y="53775"/>
                  </a:lnTo>
                  <a:lnTo>
                    <a:pt x="130135" y="53775"/>
                  </a:lnTo>
                  <a:lnTo>
                    <a:pt x="130135" y="53775"/>
                  </a:lnTo>
                  <a:lnTo>
                    <a:pt x="124835" y="56427"/>
                  </a:lnTo>
                  <a:lnTo>
                    <a:pt x="124835" y="56427"/>
                  </a:lnTo>
                  <a:lnTo>
                    <a:pt x="119536" y="59079"/>
                  </a:lnTo>
                  <a:lnTo>
                    <a:pt x="119536" y="64374"/>
                  </a:lnTo>
                  <a:lnTo>
                    <a:pt x="116886" y="67026"/>
                  </a:lnTo>
                  <a:lnTo>
                    <a:pt x="114237" y="64374"/>
                  </a:lnTo>
                  <a:lnTo>
                    <a:pt x="116886" y="64374"/>
                  </a:lnTo>
                  <a:lnTo>
                    <a:pt x="108937" y="64374"/>
                  </a:lnTo>
                  <a:lnTo>
                    <a:pt x="114237" y="64374"/>
                  </a:lnTo>
                  <a:lnTo>
                    <a:pt x="108937" y="67026"/>
                  </a:lnTo>
                  <a:lnTo>
                    <a:pt x="111587" y="69677"/>
                  </a:lnTo>
                  <a:lnTo>
                    <a:pt x="111587" y="69677"/>
                  </a:lnTo>
                  <a:lnTo>
                    <a:pt x="108937" y="64374"/>
                  </a:lnTo>
                  <a:lnTo>
                    <a:pt x="106287" y="64374"/>
                  </a:lnTo>
                  <a:lnTo>
                    <a:pt x="106287" y="64374"/>
                  </a:lnTo>
                  <a:lnTo>
                    <a:pt x="108937" y="61722"/>
                  </a:lnTo>
                  <a:lnTo>
                    <a:pt x="106287" y="61722"/>
                  </a:lnTo>
                  <a:lnTo>
                    <a:pt x="103638" y="59079"/>
                  </a:lnTo>
                  <a:lnTo>
                    <a:pt x="106287" y="61722"/>
                  </a:lnTo>
                  <a:lnTo>
                    <a:pt x="106287" y="61722"/>
                  </a:lnTo>
                  <a:lnTo>
                    <a:pt x="103638" y="61722"/>
                  </a:lnTo>
                  <a:lnTo>
                    <a:pt x="100988" y="53775"/>
                  </a:lnTo>
                  <a:lnTo>
                    <a:pt x="103638" y="51123"/>
                  </a:lnTo>
                  <a:lnTo>
                    <a:pt x="103638" y="51123"/>
                  </a:lnTo>
                  <a:lnTo>
                    <a:pt x="103638" y="45828"/>
                  </a:lnTo>
                  <a:lnTo>
                    <a:pt x="100988" y="43176"/>
                  </a:lnTo>
                  <a:lnTo>
                    <a:pt x="100988" y="45828"/>
                  </a:lnTo>
                  <a:lnTo>
                    <a:pt x="98339" y="56427"/>
                  </a:lnTo>
                  <a:lnTo>
                    <a:pt x="95688" y="64374"/>
                  </a:lnTo>
                  <a:lnTo>
                    <a:pt x="98339" y="74973"/>
                  </a:lnTo>
                  <a:lnTo>
                    <a:pt x="108937" y="74973"/>
                  </a:lnTo>
                  <a:lnTo>
                    <a:pt x="100988" y="74973"/>
                  </a:lnTo>
                  <a:lnTo>
                    <a:pt x="100988" y="77624"/>
                  </a:lnTo>
                  <a:lnTo>
                    <a:pt x="100988" y="74973"/>
                  </a:lnTo>
                  <a:lnTo>
                    <a:pt x="103638" y="77624"/>
                  </a:lnTo>
                  <a:lnTo>
                    <a:pt x="100988" y="77624"/>
                  </a:lnTo>
                  <a:lnTo>
                    <a:pt x="103638" y="80276"/>
                  </a:lnTo>
                  <a:lnTo>
                    <a:pt x="108937" y="77624"/>
                  </a:lnTo>
                  <a:lnTo>
                    <a:pt x="111587" y="80276"/>
                  </a:lnTo>
                  <a:lnTo>
                    <a:pt x="108937" y="77624"/>
                  </a:lnTo>
                  <a:lnTo>
                    <a:pt x="106287" y="80276"/>
                  </a:lnTo>
                  <a:lnTo>
                    <a:pt x="106287" y="80276"/>
                  </a:lnTo>
                  <a:lnTo>
                    <a:pt x="106287" y="80276"/>
                  </a:lnTo>
                  <a:lnTo>
                    <a:pt x="108937" y="85571"/>
                  </a:lnTo>
                  <a:lnTo>
                    <a:pt x="108937" y="85571"/>
                  </a:lnTo>
                  <a:lnTo>
                    <a:pt x="108937" y="85571"/>
                  </a:lnTo>
                  <a:lnTo>
                    <a:pt x="108937" y="82920"/>
                  </a:lnTo>
                  <a:lnTo>
                    <a:pt x="108937" y="82920"/>
                  </a:lnTo>
                  <a:lnTo>
                    <a:pt x="111587" y="80276"/>
                  </a:lnTo>
                  <a:lnTo>
                    <a:pt x="108937" y="82920"/>
                  </a:lnTo>
                  <a:lnTo>
                    <a:pt x="111587" y="88223"/>
                  </a:lnTo>
                  <a:lnTo>
                    <a:pt x="108937" y="88223"/>
                  </a:lnTo>
                  <a:lnTo>
                    <a:pt x="108937" y="88223"/>
                  </a:lnTo>
                  <a:lnTo>
                    <a:pt x="108937" y="88223"/>
                  </a:lnTo>
                  <a:lnTo>
                    <a:pt x="106287" y="90875"/>
                  </a:lnTo>
                  <a:lnTo>
                    <a:pt x="106287" y="88223"/>
                  </a:lnTo>
                  <a:lnTo>
                    <a:pt x="103638" y="88223"/>
                  </a:lnTo>
                  <a:lnTo>
                    <a:pt x="103638" y="82920"/>
                  </a:lnTo>
                  <a:lnTo>
                    <a:pt x="100988" y="85571"/>
                  </a:lnTo>
                  <a:lnTo>
                    <a:pt x="98339" y="88223"/>
                  </a:lnTo>
                  <a:lnTo>
                    <a:pt x="98339" y="82920"/>
                  </a:lnTo>
                  <a:lnTo>
                    <a:pt x="100988" y="82920"/>
                  </a:lnTo>
                  <a:lnTo>
                    <a:pt x="98339" y="82920"/>
                  </a:lnTo>
                  <a:lnTo>
                    <a:pt x="98339" y="80276"/>
                  </a:lnTo>
                  <a:lnTo>
                    <a:pt x="100988" y="82920"/>
                  </a:lnTo>
                  <a:lnTo>
                    <a:pt x="100988" y="80276"/>
                  </a:lnTo>
                  <a:lnTo>
                    <a:pt x="100988" y="77624"/>
                  </a:lnTo>
                  <a:lnTo>
                    <a:pt x="98339" y="80276"/>
                  </a:lnTo>
                  <a:lnTo>
                    <a:pt x="98339" y="77624"/>
                  </a:lnTo>
                  <a:lnTo>
                    <a:pt x="100988" y="77624"/>
                  </a:lnTo>
                  <a:lnTo>
                    <a:pt x="98339" y="74973"/>
                  </a:lnTo>
                  <a:lnTo>
                    <a:pt x="95688" y="88223"/>
                  </a:lnTo>
                  <a:lnTo>
                    <a:pt x="90389" y="96170"/>
                  </a:lnTo>
                  <a:lnTo>
                    <a:pt x="90389" y="106769"/>
                  </a:lnTo>
                  <a:lnTo>
                    <a:pt x="93039" y="106769"/>
                  </a:lnTo>
                  <a:lnTo>
                    <a:pt x="95688" y="106769"/>
                  </a:lnTo>
                  <a:lnTo>
                    <a:pt x="98339" y="112072"/>
                  </a:lnTo>
                  <a:lnTo>
                    <a:pt x="98339" y="114724"/>
                  </a:lnTo>
                  <a:lnTo>
                    <a:pt x="98339" y="125323"/>
                  </a:lnTo>
                  <a:lnTo>
                    <a:pt x="90389" y="162414"/>
                  </a:lnTo>
                  <a:lnTo>
                    <a:pt x="85090" y="170361"/>
                  </a:lnTo>
                  <a:lnTo>
                    <a:pt x="82440" y="183612"/>
                  </a:lnTo>
                  <a:lnTo>
                    <a:pt x="82440" y="186263"/>
                  </a:lnTo>
                  <a:lnTo>
                    <a:pt x="82440" y="186263"/>
                  </a:lnTo>
                  <a:lnTo>
                    <a:pt x="82440" y="186263"/>
                  </a:lnTo>
                  <a:lnTo>
                    <a:pt x="79790" y="186263"/>
                  </a:lnTo>
                  <a:lnTo>
                    <a:pt x="77141" y="199514"/>
                  </a:lnTo>
                  <a:lnTo>
                    <a:pt x="66542" y="215408"/>
                  </a:lnTo>
                  <a:lnTo>
                    <a:pt x="58593" y="228658"/>
                  </a:lnTo>
                  <a:lnTo>
                    <a:pt x="58593" y="226007"/>
                  </a:lnTo>
                  <a:lnTo>
                    <a:pt x="58593" y="228658"/>
                  </a:lnTo>
                  <a:lnTo>
                    <a:pt x="58593" y="228658"/>
                  </a:lnTo>
                  <a:lnTo>
                    <a:pt x="55944" y="228658"/>
                  </a:lnTo>
                  <a:lnTo>
                    <a:pt x="58593" y="231310"/>
                  </a:lnTo>
                  <a:lnTo>
                    <a:pt x="55944" y="231310"/>
                  </a:lnTo>
                  <a:lnTo>
                    <a:pt x="55944" y="231310"/>
                  </a:lnTo>
                  <a:lnTo>
                    <a:pt x="29446" y="268402"/>
                  </a:lnTo>
                  <a:lnTo>
                    <a:pt x="13548" y="281652"/>
                  </a:lnTo>
                  <a:lnTo>
                    <a:pt x="300" y="289599"/>
                  </a:lnTo>
                  <a:lnTo>
                    <a:pt x="5599" y="310796"/>
                  </a:lnTo>
                  <a:lnTo>
                    <a:pt x="10899" y="310796"/>
                  </a:lnTo>
                  <a:lnTo>
                    <a:pt x="16198" y="310796"/>
                  </a:lnTo>
                  <a:lnTo>
                    <a:pt x="26797" y="316100"/>
                  </a:lnTo>
                  <a:lnTo>
                    <a:pt x="26797" y="329342"/>
                  </a:lnTo>
                  <a:lnTo>
                    <a:pt x="61243" y="329342"/>
                  </a:lnTo>
                  <a:lnTo>
                    <a:pt x="66542" y="329342"/>
                  </a:lnTo>
                  <a:lnTo>
                    <a:pt x="63892" y="324047"/>
                  </a:lnTo>
                  <a:lnTo>
                    <a:pt x="100988" y="310796"/>
                  </a:lnTo>
                  <a:lnTo>
                    <a:pt x="100988" y="302850"/>
                  </a:lnTo>
                  <a:lnTo>
                    <a:pt x="161931" y="302850"/>
                  </a:lnTo>
                  <a:lnTo>
                    <a:pt x="161931" y="302850"/>
                  </a:lnTo>
                  <a:lnTo>
                    <a:pt x="397757" y="302850"/>
                  </a:lnTo>
                  <a:lnTo>
                    <a:pt x="429553" y="302850"/>
                  </a:lnTo>
                  <a:lnTo>
                    <a:pt x="429553" y="183612"/>
                  </a:lnTo>
                  <a:lnTo>
                    <a:pt x="424249" y="183612"/>
                  </a:lnTo>
                  <a:lnTo>
                    <a:pt x="424249" y="29926"/>
                  </a:lnTo>
                  <a:lnTo>
                    <a:pt x="135434" y="781"/>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6" name="Freeform: Shape 75">
              <a:extLst>
                <a:ext uri="{FF2B5EF4-FFF2-40B4-BE49-F238E27FC236}">
                  <a16:creationId xmlns:a16="http://schemas.microsoft.com/office/drawing/2014/main" id="{56DD8DDC-192B-10C3-7031-62E7AED991F8}"/>
                </a:ext>
              </a:extLst>
            </p:cNvPr>
            <p:cNvSpPr/>
            <p:nvPr/>
          </p:nvSpPr>
          <p:spPr>
            <a:xfrm flipV="1">
              <a:off x="5168897" y="3285432"/>
              <a:ext cx="185477" cy="50344"/>
            </a:xfrm>
            <a:custGeom>
              <a:avLst/>
              <a:gdLst>
                <a:gd name="connsiteX0" fmla="*/ 167230 w 185477"/>
                <a:gd name="connsiteY0" fmla="*/ 48078 h 50344"/>
                <a:gd name="connsiteX1" fmla="*/ 167230 w 185477"/>
                <a:gd name="connsiteY1" fmla="*/ 48078 h 50344"/>
                <a:gd name="connsiteX2" fmla="*/ 167230 w 185477"/>
                <a:gd name="connsiteY2" fmla="*/ 48078 h 50344"/>
                <a:gd name="connsiteX3" fmla="*/ 167230 w 185477"/>
                <a:gd name="connsiteY3" fmla="*/ 48078 h 50344"/>
                <a:gd name="connsiteX4" fmla="*/ 185778 w 185477"/>
                <a:gd name="connsiteY4" fmla="*/ 40130 h 50344"/>
                <a:gd name="connsiteX5" fmla="*/ 183128 w 185477"/>
                <a:gd name="connsiteY5" fmla="*/ 42779 h 50344"/>
                <a:gd name="connsiteX6" fmla="*/ 183128 w 185477"/>
                <a:gd name="connsiteY6" fmla="*/ 42779 h 50344"/>
                <a:gd name="connsiteX7" fmla="*/ 180478 w 185477"/>
                <a:gd name="connsiteY7" fmla="*/ 48078 h 50344"/>
                <a:gd name="connsiteX8" fmla="*/ 183128 w 185477"/>
                <a:gd name="connsiteY8" fmla="*/ 50728 h 50344"/>
                <a:gd name="connsiteX9" fmla="*/ 185778 w 185477"/>
                <a:gd name="connsiteY9" fmla="*/ 45429 h 50344"/>
                <a:gd name="connsiteX10" fmla="*/ 183128 w 185477"/>
                <a:gd name="connsiteY10" fmla="*/ 42779 h 50344"/>
                <a:gd name="connsiteX11" fmla="*/ 183128 w 185477"/>
                <a:gd name="connsiteY11" fmla="*/ 42779 h 50344"/>
                <a:gd name="connsiteX12" fmla="*/ 185778 w 185477"/>
                <a:gd name="connsiteY12" fmla="*/ 42779 h 50344"/>
                <a:gd name="connsiteX13" fmla="*/ 185778 w 185477"/>
                <a:gd name="connsiteY13" fmla="*/ 40130 h 50344"/>
                <a:gd name="connsiteX14" fmla="*/ 180478 w 185477"/>
                <a:gd name="connsiteY14" fmla="*/ 24232 h 50344"/>
                <a:gd name="connsiteX15" fmla="*/ 180478 w 185477"/>
                <a:gd name="connsiteY15" fmla="*/ 24232 h 50344"/>
                <a:gd name="connsiteX16" fmla="*/ 180478 w 185477"/>
                <a:gd name="connsiteY16" fmla="*/ 24232 h 50344"/>
                <a:gd name="connsiteX17" fmla="*/ 180478 w 185477"/>
                <a:gd name="connsiteY17" fmla="*/ 24232 h 50344"/>
                <a:gd name="connsiteX18" fmla="*/ 183128 w 185477"/>
                <a:gd name="connsiteY18" fmla="*/ 16282 h 50344"/>
                <a:gd name="connsiteX19" fmla="*/ 183128 w 185477"/>
                <a:gd name="connsiteY19" fmla="*/ 16282 h 50344"/>
                <a:gd name="connsiteX20" fmla="*/ 183128 w 185477"/>
                <a:gd name="connsiteY20" fmla="*/ 16282 h 50344"/>
                <a:gd name="connsiteX21" fmla="*/ 183128 w 185477"/>
                <a:gd name="connsiteY21" fmla="*/ 16282 h 50344"/>
                <a:gd name="connsiteX22" fmla="*/ 146032 w 185477"/>
                <a:gd name="connsiteY22" fmla="*/ 5683 h 50344"/>
                <a:gd name="connsiteX23" fmla="*/ 143382 w 185477"/>
                <a:gd name="connsiteY23" fmla="*/ 32180 h 50344"/>
                <a:gd name="connsiteX24" fmla="*/ 146032 w 185477"/>
                <a:gd name="connsiteY24" fmla="*/ 34830 h 50344"/>
                <a:gd name="connsiteX25" fmla="*/ 151331 w 185477"/>
                <a:gd name="connsiteY25" fmla="*/ 34830 h 50344"/>
                <a:gd name="connsiteX26" fmla="*/ 153981 w 185477"/>
                <a:gd name="connsiteY26" fmla="*/ 42779 h 50344"/>
                <a:gd name="connsiteX27" fmla="*/ 156631 w 185477"/>
                <a:gd name="connsiteY27" fmla="*/ 40130 h 50344"/>
                <a:gd name="connsiteX28" fmla="*/ 161930 w 185477"/>
                <a:gd name="connsiteY28" fmla="*/ 40130 h 50344"/>
                <a:gd name="connsiteX29" fmla="*/ 161930 w 185477"/>
                <a:gd name="connsiteY29" fmla="*/ 40130 h 50344"/>
                <a:gd name="connsiteX30" fmla="*/ 164579 w 185477"/>
                <a:gd name="connsiteY30" fmla="*/ 40130 h 50344"/>
                <a:gd name="connsiteX31" fmla="*/ 167230 w 185477"/>
                <a:gd name="connsiteY31" fmla="*/ 40130 h 50344"/>
                <a:gd name="connsiteX32" fmla="*/ 167230 w 185477"/>
                <a:gd name="connsiteY32" fmla="*/ 40130 h 50344"/>
                <a:gd name="connsiteX33" fmla="*/ 169880 w 185477"/>
                <a:gd name="connsiteY33" fmla="*/ 42779 h 50344"/>
                <a:gd name="connsiteX34" fmla="*/ 169880 w 185477"/>
                <a:gd name="connsiteY34" fmla="*/ 40130 h 50344"/>
                <a:gd name="connsiteX35" fmla="*/ 169880 w 185477"/>
                <a:gd name="connsiteY35" fmla="*/ 42779 h 50344"/>
                <a:gd name="connsiteX36" fmla="*/ 175179 w 185477"/>
                <a:gd name="connsiteY36" fmla="*/ 40130 h 50344"/>
                <a:gd name="connsiteX37" fmla="*/ 175179 w 185477"/>
                <a:gd name="connsiteY37" fmla="*/ 37480 h 50344"/>
                <a:gd name="connsiteX38" fmla="*/ 177828 w 185477"/>
                <a:gd name="connsiteY38" fmla="*/ 34830 h 50344"/>
                <a:gd name="connsiteX39" fmla="*/ 177828 w 185477"/>
                <a:gd name="connsiteY39" fmla="*/ 29531 h 50344"/>
                <a:gd name="connsiteX40" fmla="*/ 177828 w 185477"/>
                <a:gd name="connsiteY40" fmla="*/ 29531 h 50344"/>
                <a:gd name="connsiteX41" fmla="*/ 177828 w 185477"/>
                <a:gd name="connsiteY41" fmla="*/ 29531 h 50344"/>
                <a:gd name="connsiteX42" fmla="*/ 175179 w 185477"/>
                <a:gd name="connsiteY42" fmla="*/ 26881 h 50344"/>
                <a:gd name="connsiteX43" fmla="*/ 177828 w 185477"/>
                <a:gd name="connsiteY43" fmla="*/ 29531 h 50344"/>
                <a:gd name="connsiteX44" fmla="*/ 177828 w 185477"/>
                <a:gd name="connsiteY44" fmla="*/ 29531 h 50344"/>
                <a:gd name="connsiteX45" fmla="*/ 180478 w 185477"/>
                <a:gd name="connsiteY45" fmla="*/ 29531 h 50344"/>
                <a:gd name="connsiteX46" fmla="*/ 180478 w 185477"/>
                <a:gd name="connsiteY46" fmla="*/ 26881 h 50344"/>
                <a:gd name="connsiteX47" fmla="*/ 177828 w 185477"/>
                <a:gd name="connsiteY47" fmla="*/ 29531 h 50344"/>
                <a:gd name="connsiteX48" fmla="*/ 180478 w 185477"/>
                <a:gd name="connsiteY48" fmla="*/ 26881 h 50344"/>
                <a:gd name="connsiteX49" fmla="*/ 177828 w 185477"/>
                <a:gd name="connsiteY49" fmla="*/ 24232 h 50344"/>
                <a:gd name="connsiteX50" fmla="*/ 180478 w 185477"/>
                <a:gd name="connsiteY50" fmla="*/ 24232 h 50344"/>
                <a:gd name="connsiteX51" fmla="*/ 180478 w 185477"/>
                <a:gd name="connsiteY51" fmla="*/ 24232 h 50344"/>
                <a:gd name="connsiteX52" fmla="*/ 180478 w 185477"/>
                <a:gd name="connsiteY52" fmla="*/ 21581 h 50344"/>
                <a:gd name="connsiteX53" fmla="*/ 180478 w 185477"/>
                <a:gd name="connsiteY53" fmla="*/ 21581 h 50344"/>
                <a:gd name="connsiteX54" fmla="*/ 180478 w 185477"/>
                <a:gd name="connsiteY54" fmla="*/ 18932 h 50344"/>
                <a:gd name="connsiteX55" fmla="*/ 177828 w 185477"/>
                <a:gd name="connsiteY55" fmla="*/ 18932 h 50344"/>
                <a:gd name="connsiteX56" fmla="*/ 183128 w 185477"/>
                <a:gd name="connsiteY56" fmla="*/ 18932 h 50344"/>
                <a:gd name="connsiteX57" fmla="*/ 183128 w 185477"/>
                <a:gd name="connsiteY57" fmla="*/ 16282 h 50344"/>
                <a:gd name="connsiteX58" fmla="*/ 183128 w 185477"/>
                <a:gd name="connsiteY58" fmla="*/ 16282 h 50344"/>
                <a:gd name="connsiteX59" fmla="*/ 180478 w 185477"/>
                <a:gd name="connsiteY59" fmla="*/ 16282 h 50344"/>
                <a:gd name="connsiteX60" fmla="*/ 180478 w 185477"/>
                <a:gd name="connsiteY60" fmla="*/ 13633 h 50344"/>
                <a:gd name="connsiteX61" fmla="*/ 185778 w 185477"/>
                <a:gd name="connsiteY61" fmla="*/ 13633 h 50344"/>
                <a:gd name="connsiteX62" fmla="*/ 185778 w 185477"/>
                <a:gd name="connsiteY62" fmla="*/ 13633 h 50344"/>
                <a:gd name="connsiteX63" fmla="*/ 185778 w 185477"/>
                <a:gd name="connsiteY63" fmla="*/ 13633 h 50344"/>
                <a:gd name="connsiteX64" fmla="*/ 185778 w 185477"/>
                <a:gd name="connsiteY64" fmla="*/ 13633 h 50344"/>
                <a:gd name="connsiteX65" fmla="*/ 185778 w 185477"/>
                <a:gd name="connsiteY65" fmla="*/ 10983 h 50344"/>
                <a:gd name="connsiteX66" fmla="*/ 185778 w 185477"/>
                <a:gd name="connsiteY66" fmla="*/ 10983 h 50344"/>
                <a:gd name="connsiteX67" fmla="*/ 185778 w 185477"/>
                <a:gd name="connsiteY67" fmla="*/ 10983 h 50344"/>
                <a:gd name="connsiteX68" fmla="*/ 185778 w 185477"/>
                <a:gd name="connsiteY68" fmla="*/ 8333 h 50344"/>
                <a:gd name="connsiteX69" fmla="*/ 185778 w 185477"/>
                <a:gd name="connsiteY69" fmla="*/ 8333 h 50344"/>
                <a:gd name="connsiteX70" fmla="*/ 185778 w 185477"/>
                <a:gd name="connsiteY70" fmla="*/ 8333 h 50344"/>
                <a:gd name="connsiteX71" fmla="*/ 183128 w 185477"/>
                <a:gd name="connsiteY71" fmla="*/ 8333 h 50344"/>
                <a:gd name="connsiteX72" fmla="*/ 180478 w 185477"/>
                <a:gd name="connsiteY72" fmla="*/ 10983 h 50344"/>
                <a:gd name="connsiteX73" fmla="*/ 180478 w 185477"/>
                <a:gd name="connsiteY73" fmla="*/ 10983 h 50344"/>
                <a:gd name="connsiteX74" fmla="*/ 177828 w 185477"/>
                <a:gd name="connsiteY74" fmla="*/ 10983 h 50344"/>
                <a:gd name="connsiteX75" fmla="*/ 180478 w 185477"/>
                <a:gd name="connsiteY75" fmla="*/ 8333 h 50344"/>
                <a:gd name="connsiteX76" fmla="*/ 180478 w 185477"/>
                <a:gd name="connsiteY76" fmla="*/ 5683 h 50344"/>
                <a:gd name="connsiteX77" fmla="*/ 180478 w 185477"/>
                <a:gd name="connsiteY77" fmla="*/ 5683 h 50344"/>
                <a:gd name="connsiteX78" fmla="*/ 146032 w 185477"/>
                <a:gd name="connsiteY78" fmla="*/ 5683 h 50344"/>
                <a:gd name="connsiteX79" fmla="*/ 2952 w 185477"/>
                <a:gd name="connsiteY79" fmla="*/ 3034 h 50344"/>
                <a:gd name="connsiteX80" fmla="*/ 2952 w 185477"/>
                <a:gd name="connsiteY80" fmla="*/ 3034 h 50344"/>
                <a:gd name="connsiteX81" fmla="*/ 2952 w 185477"/>
                <a:gd name="connsiteY81" fmla="*/ 3034 h 50344"/>
                <a:gd name="connsiteX82" fmla="*/ 2952 w 185477"/>
                <a:gd name="connsiteY82" fmla="*/ 3034 h 50344"/>
                <a:gd name="connsiteX83" fmla="*/ 2952 w 185477"/>
                <a:gd name="connsiteY83" fmla="*/ 3034 h 50344"/>
                <a:gd name="connsiteX84" fmla="*/ 2952 w 185477"/>
                <a:gd name="connsiteY84" fmla="*/ 3034 h 50344"/>
                <a:gd name="connsiteX85" fmla="*/ 2952 w 185477"/>
                <a:gd name="connsiteY85" fmla="*/ 3034 h 50344"/>
                <a:gd name="connsiteX86" fmla="*/ 2952 w 185477"/>
                <a:gd name="connsiteY86" fmla="*/ 3034 h 50344"/>
                <a:gd name="connsiteX87" fmla="*/ 2952 w 185477"/>
                <a:gd name="connsiteY87" fmla="*/ 3034 h 50344"/>
                <a:gd name="connsiteX88" fmla="*/ 2952 w 185477"/>
                <a:gd name="connsiteY88" fmla="*/ 3034 h 50344"/>
                <a:gd name="connsiteX89" fmla="*/ 2952 w 185477"/>
                <a:gd name="connsiteY89" fmla="*/ 3034 h 50344"/>
                <a:gd name="connsiteX90" fmla="*/ 2952 w 185477"/>
                <a:gd name="connsiteY90" fmla="*/ 3034 h 50344"/>
                <a:gd name="connsiteX91" fmla="*/ 300 w 185477"/>
                <a:gd name="connsiteY91" fmla="*/ 384 h 50344"/>
                <a:gd name="connsiteX92" fmla="*/ 300 w 185477"/>
                <a:gd name="connsiteY92" fmla="*/ 3034 h 50344"/>
                <a:gd name="connsiteX93" fmla="*/ 2952 w 185477"/>
                <a:gd name="connsiteY93" fmla="*/ 384 h 50344"/>
                <a:gd name="connsiteX94" fmla="*/ 300 w 185477"/>
                <a:gd name="connsiteY94" fmla="*/ 384 h 50344"/>
                <a:gd name="connsiteX95" fmla="*/ 2952 w 185477"/>
                <a:gd name="connsiteY95" fmla="*/ 384 h 50344"/>
                <a:gd name="connsiteX96" fmla="*/ 2952 w 185477"/>
                <a:gd name="connsiteY96" fmla="*/ 384 h 50344"/>
                <a:gd name="connsiteX97" fmla="*/ 2952 w 185477"/>
                <a:gd name="connsiteY97" fmla="*/ 3034 h 50344"/>
                <a:gd name="connsiteX98" fmla="*/ 5595 w 185477"/>
                <a:gd name="connsiteY98" fmla="*/ 3034 h 50344"/>
                <a:gd name="connsiteX99" fmla="*/ 2952 w 185477"/>
                <a:gd name="connsiteY99" fmla="*/ 384 h 50344"/>
                <a:gd name="connsiteX100" fmla="*/ 2952 w 185477"/>
                <a:gd name="connsiteY100" fmla="*/ 384 h 50344"/>
                <a:gd name="connsiteX101" fmla="*/ 2952 w 185477"/>
                <a:gd name="connsiteY101" fmla="*/ 384 h 50344"/>
                <a:gd name="connsiteX102" fmla="*/ 2952 w 185477"/>
                <a:gd name="connsiteY102" fmla="*/ 384 h 50344"/>
                <a:gd name="connsiteX103" fmla="*/ 2952 w 185477"/>
                <a:gd name="connsiteY103" fmla="*/ 384 h 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5477" h="50344">
                  <a:moveTo>
                    <a:pt x="167230" y="48078"/>
                  </a:moveTo>
                  <a:lnTo>
                    <a:pt x="167230" y="48078"/>
                  </a:lnTo>
                  <a:lnTo>
                    <a:pt x="167230" y="48078"/>
                  </a:lnTo>
                  <a:lnTo>
                    <a:pt x="167230" y="48078"/>
                  </a:lnTo>
                  <a:close/>
                  <a:moveTo>
                    <a:pt x="185778" y="40130"/>
                  </a:moveTo>
                  <a:lnTo>
                    <a:pt x="183128" y="42779"/>
                  </a:lnTo>
                  <a:lnTo>
                    <a:pt x="183128" y="42779"/>
                  </a:lnTo>
                  <a:lnTo>
                    <a:pt x="180478" y="48078"/>
                  </a:lnTo>
                  <a:lnTo>
                    <a:pt x="183128" y="50728"/>
                  </a:lnTo>
                  <a:lnTo>
                    <a:pt x="185778" y="45429"/>
                  </a:lnTo>
                  <a:lnTo>
                    <a:pt x="183128" y="42779"/>
                  </a:lnTo>
                  <a:lnTo>
                    <a:pt x="183128" y="42779"/>
                  </a:lnTo>
                  <a:lnTo>
                    <a:pt x="185778" y="42779"/>
                  </a:lnTo>
                  <a:lnTo>
                    <a:pt x="185778" y="40130"/>
                  </a:lnTo>
                  <a:close/>
                  <a:moveTo>
                    <a:pt x="180478" y="24232"/>
                  </a:moveTo>
                  <a:lnTo>
                    <a:pt x="180478" y="24232"/>
                  </a:lnTo>
                  <a:lnTo>
                    <a:pt x="180478" y="24232"/>
                  </a:lnTo>
                  <a:lnTo>
                    <a:pt x="180478" y="24232"/>
                  </a:lnTo>
                  <a:close/>
                  <a:moveTo>
                    <a:pt x="183128" y="16282"/>
                  </a:moveTo>
                  <a:lnTo>
                    <a:pt x="183128" y="16282"/>
                  </a:lnTo>
                  <a:lnTo>
                    <a:pt x="183128" y="16282"/>
                  </a:lnTo>
                  <a:lnTo>
                    <a:pt x="183128" y="16282"/>
                  </a:lnTo>
                  <a:close/>
                  <a:moveTo>
                    <a:pt x="146032" y="5683"/>
                  </a:moveTo>
                  <a:lnTo>
                    <a:pt x="143382" y="32180"/>
                  </a:lnTo>
                  <a:lnTo>
                    <a:pt x="146032" y="34830"/>
                  </a:lnTo>
                  <a:lnTo>
                    <a:pt x="151331" y="34830"/>
                  </a:lnTo>
                  <a:lnTo>
                    <a:pt x="153981" y="42779"/>
                  </a:lnTo>
                  <a:lnTo>
                    <a:pt x="156631" y="40130"/>
                  </a:lnTo>
                  <a:lnTo>
                    <a:pt x="161930" y="40130"/>
                  </a:lnTo>
                  <a:lnTo>
                    <a:pt x="161930" y="40130"/>
                  </a:lnTo>
                  <a:lnTo>
                    <a:pt x="164579" y="40130"/>
                  </a:lnTo>
                  <a:lnTo>
                    <a:pt x="167230" y="40130"/>
                  </a:lnTo>
                  <a:lnTo>
                    <a:pt x="167230" y="40130"/>
                  </a:lnTo>
                  <a:lnTo>
                    <a:pt x="169880" y="42779"/>
                  </a:lnTo>
                  <a:lnTo>
                    <a:pt x="169880" y="40130"/>
                  </a:lnTo>
                  <a:lnTo>
                    <a:pt x="169880" y="42779"/>
                  </a:lnTo>
                  <a:lnTo>
                    <a:pt x="175179" y="40130"/>
                  </a:lnTo>
                  <a:lnTo>
                    <a:pt x="175179" y="37480"/>
                  </a:lnTo>
                  <a:lnTo>
                    <a:pt x="177828" y="34830"/>
                  </a:lnTo>
                  <a:lnTo>
                    <a:pt x="177828" y="29531"/>
                  </a:lnTo>
                  <a:lnTo>
                    <a:pt x="177828" y="29531"/>
                  </a:lnTo>
                  <a:lnTo>
                    <a:pt x="177828" y="29531"/>
                  </a:lnTo>
                  <a:lnTo>
                    <a:pt x="175179" y="26881"/>
                  </a:lnTo>
                  <a:lnTo>
                    <a:pt x="177828" y="29531"/>
                  </a:lnTo>
                  <a:lnTo>
                    <a:pt x="177828" y="29531"/>
                  </a:lnTo>
                  <a:lnTo>
                    <a:pt x="180478" y="29531"/>
                  </a:lnTo>
                  <a:lnTo>
                    <a:pt x="180478" y="26881"/>
                  </a:lnTo>
                  <a:lnTo>
                    <a:pt x="177828" y="29531"/>
                  </a:lnTo>
                  <a:lnTo>
                    <a:pt x="180478" y="26881"/>
                  </a:lnTo>
                  <a:lnTo>
                    <a:pt x="177828" y="24232"/>
                  </a:lnTo>
                  <a:lnTo>
                    <a:pt x="180478" y="24232"/>
                  </a:lnTo>
                  <a:lnTo>
                    <a:pt x="180478" y="24232"/>
                  </a:lnTo>
                  <a:lnTo>
                    <a:pt x="180478" y="21581"/>
                  </a:lnTo>
                  <a:lnTo>
                    <a:pt x="180478" y="21581"/>
                  </a:lnTo>
                  <a:lnTo>
                    <a:pt x="180478" y="18932"/>
                  </a:lnTo>
                  <a:lnTo>
                    <a:pt x="177828" y="18932"/>
                  </a:lnTo>
                  <a:lnTo>
                    <a:pt x="183128" y="18932"/>
                  </a:lnTo>
                  <a:lnTo>
                    <a:pt x="183128" y="16282"/>
                  </a:lnTo>
                  <a:lnTo>
                    <a:pt x="183128" y="16282"/>
                  </a:lnTo>
                  <a:lnTo>
                    <a:pt x="180478" y="16282"/>
                  </a:lnTo>
                  <a:lnTo>
                    <a:pt x="180478" y="13633"/>
                  </a:lnTo>
                  <a:lnTo>
                    <a:pt x="185778" y="13633"/>
                  </a:lnTo>
                  <a:lnTo>
                    <a:pt x="185778" y="13633"/>
                  </a:lnTo>
                  <a:lnTo>
                    <a:pt x="185778" y="13633"/>
                  </a:lnTo>
                  <a:lnTo>
                    <a:pt x="185778" y="13633"/>
                  </a:lnTo>
                  <a:lnTo>
                    <a:pt x="185778" y="10983"/>
                  </a:lnTo>
                  <a:lnTo>
                    <a:pt x="185778" y="10983"/>
                  </a:lnTo>
                  <a:lnTo>
                    <a:pt x="185778" y="10983"/>
                  </a:lnTo>
                  <a:lnTo>
                    <a:pt x="185778" y="8333"/>
                  </a:lnTo>
                  <a:lnTo>
                    <a:pt x="185778" y="8333"/>
                  </a:lnTo>
                  <a:lnTo>
                    <a:pt x="185778" y="8333"/>
                  </a:lnTo>
                  <a:lnTo>
                    <a:pt x="183128" y="8333"/>
                  </a:lnTo>
                  <a:lnTo>
                    <a:pt x="180478" y="10983"/>
                  </a:lnTo>
                  <a:lnTo>
                    <a:pt x="180478" y="10983"/>
                  </a:lnTo>
                  <a:lnTo>
                    <a:pt x="177828" y="10983"/>
                  </a:lnTo>
                  <a:lnTo>
                    <a:pt x="180478" y="8333"/>
                  </a:lnTo>
                  <a:lnTo>
                    <a:pt x="180478" y="5683"/>
                  </a:lnTo>
                  <a:lnTo>
                    <a:pt x="180478" y="5683"/>
                  </a:lnTo>
                  <a:lnTo>
                    <a:pt x="146032" y="5683"/>
                  </a:lnTo>
                  <a:close/>
                  <a:moveTo>
                    <a:pt x="2952" y="3034"/>
                  </a:moveTo>
                  <a:lnTo>
                    <a:pt x="2952" y="3034"/>
                  </a:lnTo>
                  <a:lnTo>
                    <a:pt x="2952" y="3034"/>
                  </a:lnTo>
                  <a:lnTo>
                    <a:pt x="2952" y="3034"/>
                  </a:lnTo>
                  <a:close/>
                  <a:moveTo>
                    <a:pt x="2952" y="3034"/>
                  </a:moveTo>
                  <a:lnTo>
                    <a:pt x="2952" y="3034"/>
                  </a:lnTo>
                  <a:lnTo>
                    <a:pt x="2952" y="3034"/>
                  </a:lnTo>
                  <a:lnTo>
                    <a:pt x="2952" y="3034"/>
                  </a:lnTo>
                  <a:close/>
                  <a:moveTo>
                    <a:pt x="2952" y="3034"/>
                  </a:moveTo>
                  <a:lnTo>
                    <a:pt x="2952" y="3034"/>
                  </a:lnTo>
                  <a:lnTo>
                    <a:pt x="2952" y="3034"/>
                  </a:lnTo>
                  <a:lnTo>
                    <a:pt x="2952" y="3034"/>
                  </a:lnTo>
                  <a:close/>
                  <a:moveTo>
                    <a:pt x="300" y="384"/>
                  </a:moveTo>
                  <a:lnTo>
                    <a:pt x="300" y="3034"/>
                  </a:lnTo>
                  <a:lnTo>
                    <a:pt x="2952" y="384"/>
                  </a:lnTo>
                  <a:lnTo>
                    <a:pt x="300" y="384"/>
                  </a:lnTo>
                  <a:close/>
                  <a:moveTo>
                    <a:pt x="2952" y="384"/>
                  </a:moveTo>
                  <a:lnTo>
                    <a:pt x="2952" y="384"/>
                  </a:lnTo>
                  <a:lnTo>
                    <a:pt x="2952" y="3034"/>
                  </a:lnTo>
                  <a:lnTo>
                    <a:pt x="5595" y="3034"/>
                  </a:lnTo>
                  <a:lnTo>
                    <a:pt x="2952" y="384"/>
                  </a:lnTo>
                  <a:close/>
                  <a:moveTo>
                    <a:pt x="2952" y="384"/>
                  </a:moveTo>
                  <a:lnTo>
                    <a:pt x="2952" y="384"/>
                  </a:lnTo>
                  <a:lnTo>
                    <a:pt x="2952" y="384"/>
                  </a:lnTo>
                  <a:lnTo>
                    <a:pt x="2952" y="384"/>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7" name="Freeform: Shape 76">
              <a:extLst>
                <a:ext uri="{FF2B5EF4-FFF2-40B4-BE49-F238E27FC236}">
                  <a16:creationId xmlns:a16="http://schemas.microsoft.com/office/drawing/2014/main" id="{91661B93-E39E-7A0C-B023-2EE1E96D7700}"/>
                </a:ext>
              </a:extLst>
            </p:cNvPr>
            <p:cNvSpPr/>
            <p:nvPr/>
          </p:nvSpPr>
          <p:spPr>
            <a:xfrm flipV="1">
              <a:off x="5574300" y="3118501"/>
              <a:ext cx="190778" cy="294117"/>
            </a:xfrm>
            <a:custGeom>
              <a:avLst/>
              <a:gdLst>
                <a:gd name="connsiteX0" fmla="*/ 98339 w 190778"/>
                <a:gd name="connsiteY0" fmla="*/ 275942 h 294117"/>
                <a:gd name="connsiteX1" fmla="*/ 103638 w 190778"/>
                <a:gd name="connsiteY1" fmla="*/ 275942 h 294117"/>
                <a:gd name="connsiteX2" fmla="*/ 108937 w 190778"/>
                <a:gd name="connsiteY2" fmla="*/ 275942 h 294117"/>
                <a:gd name="connsiteX3" fmla="*/ 111587 w 190778"/>
                <a:gd name="connsiteY3" fmla="*/ 278591 h 294117"/>
                <a:gd name="connsiteX4" fmla="*/ 116887 w 190778"/>
                <a:gd name="connsiteY4" fmla="*/ 278591 h 294117"/>
                <a:gd name="connsiteX5" fmla="*/ 124835 w 190778"/>
                <a:gd name="connsiteY5" fmla="*/ 281241 h 294117"/>
                <a:gd name="connsiteX6" fmla="*/ 130135 w 190778"/>
                <a:gd name="connsiteY6" fmla="*/ 286541 h 294117"/>
                <a:gd name="connsiteX7" fmla="*/ 140734 w 190778"/>
                <a:gd name="connsiteY7" fmla="*/ 289191 h 294117"/>
                <a:gd name="connsiteX8" fmla="*/ 148683 w 190778"/>
                <a:gd name="connsiteY8" fmla="*/ 294490 h 294117"/>
                <a:gd name="connsiteX9" fmla="*/ 148683 w 190778"/>
                <a:gd name="connsiteY9" fmla="*/ 294490 h 294117"/>
                <a:gd name="connsiteX10" fmla="*/ 153982 w 190778"/>
                <a:gd name="connsiteY10" fmla="*/ 291840 h 294117"/>
                <a:gd name="connsiteX11" fmla="*/ 153982 w 190778"/>
                <a:gd name="connsiteY11" fmla="*/ 294490 h 294117"/>
                <a:gd name="connsiteX12" fmla="*/ 159282 w 190778"/>
                <a:gd name="connsiteY12" fmla="*/ 294490 h 294117"/>
                <a:gd name="connsiteX13" fmla="*/ 183129 w 190778"/>
                <a:gd name="connsiteY13" fmla="*/ 217649 h 294117"/>
                <a:gd name="connsiteX14" fmla="*/ 188429 w 190778"/>
                <a:gd name="connsiteY14" fmla="*/ 214999 h 294117"/>
                <a:gd name="connsiteX15" fmla="*/ 188429 w 190778"/>
                <a:gd name="connsiteY15" fmla="*/ 98412 h 294117"/>
                <a:gd name="connsiteX16" fmla="*/ 191078 w 190778"/>
                <a:gd name="connsiteY16" fmla="*/ 98412 h 294117"/>
                <a:gd name="connsiteX17" fmla="*/ 191078 w 190778"/>
                <a:gd name="connsiteY17" fmla="*/ 95763 h 294117"/>
                <a:gd name="connsiteX18" fmla="*/ 188429 w 190778"/>
                <a:gd name="connsiteY18" fmla="*/ 95763 h 294117"/>
                <a:gd name="connsiteX19" fmla="*/ 188429 w 190778"/>
                <a:gd name="connsiteY19" fmla="*/ 93113 h 294117"/>
                <a:gd name="connsiteX20" fmla="*/ 183129 w 190778"/>
                <a:gd name="connsiteY20" fmla="*/ 93113 h 294117"/>
                <a:gd name="connsiteX21" fmla="*/ 180479 w 190778"/>
                <a:gd name="connsiteY21" fmla="*/ 93113 h 294117"/>
                <a:gd name="connsiteX22" fmla="*/ 169880 w 190778"/>
                <a:gd name="connsiteY22" fmla="*/ 101062 h 294117"/>
                <a:gd name="connsiteX23" fmla="*/ 164581 w 190778"/>
                <a:gd name="connsiteY23" fmla="*/ 95763 h 294117"/>
                <a:gd name="connsiteX24" fmla="*/ 161931 w 190778"/>
                <a:gd name="connsiteY24" fmla="*/ 98412 h 294117"/>
                <a:gd name="connsiteX25" fmla="*/ 164581 w 190778"/>
                <a:gd name="connsiteY25" fmla="*/ 98412 h 294117"/>
                <a:gd name="connsiteX26" fmla="*/ 161931 w 190778"/>
                <a:gd name="connsiteY26" fmla="*/ 98412 h 294117"/>
                <a:gd name="connsiteX27" fmla="*/ 159282 w 190778"/>
                <a:gd name="connsiteY27" fmla="*/ 93113 h 294117"/>
                <a:gd name="connsiteX28" fmla="*/ 156632 w 190778"/>
                <a:gd name="connsiteY28" fmla="*/ 95763 h 294117"/>
                <a:gd name="connsiteX29" fmla="*/ 153982 w 190778"/>
                <a:gd name="connsiteY29" fmla="*/ 93113 h 294117"/>
                <a:gd name="connsiteX30" fmla="*/ 153982 w 190778"/>
                <a:gd name="connsiteY30" fmla="*/ 93113 h 294117"/>
                <a:gd name="connsiteX31" fmla="*/ 151332 w 190778"/>
                <a:gd name="connsiteY31" fmla="*/ 93113 h 294117"/>
                <a:gd name="connsiteX32" fmla="*/ 151332 w 190778"/>
                <a:gd name="connsiteY32" fmla="*/ 98412 h 294117"/>
                <a:gd name="connsiteX33" fmla="*/ 148683 w 190778"/>
                <a:gd name="connsiteY33" fmla="*/ 95763 h 294117"/>
                <a:gd name="connsiteX34" fmla="*/ 146033 w 190778"/>
                <a:gd name="connsiteY34" fmla="*/ 93113 h 294117"/>
                <a:gd name="connsiteX35" fmla="*/ 140734 w 190778"/>
                <a:gd name="connsiteY35" fmla="*/ 93113 h 294117"/>
                <a:gd name="connsiteX36" fmla="*/ 140734 w 190778"/>
                <a:gd name="connsiteY36" fmla="*/ 90463 h 294117"/>
                <a:gd name="connsiteX37" fmla="*/ 138084 w 190778"/>
                <a:gd name="connsiteY37" fmla="*/ 93113 h 294117"/>
                <a:gd name="connsiteX38" fmla="*/ 135434 w 190778"/>
                <a:gd name="connsiteY38" fmla="*/ 93113 h 294117"/>
                <a:gd name="connsiteX39" fmla="*/ 135434 w 190778"/>
                <a:gd name="connsiteY39" fmla="*/ 90463 h 294117"/>
                <a:gd name="connsiteX40" fmla="*/ 132785 w 190778"/>
                <a:gd name="connsiteY40" fmla="*/ 87813 h 294117"/>
                <a:gd name="connsiteX41" fmla="*/ 127486 w 190778"/>
                <a:gd name="connsiteY41" fmla="*/ 87813 h 294117"/>
                <a:gd name="connsiteX42" fmla="*/ 124835 w 190778"/>
                <a:gd name="connsiteY42" fmla="*/ 85164 h 294117"/>
                <a:gd name="connsiteX43" fmla="*/ 122186 w 190778"/>
                <a:gd name="connsiteY43" fmla="*/ 85164 h 294117"/>
                <a:gd name="connsiteX44" fmla="*/ 119536 w 190778"/>
                <a:gd name="connsiteY44" fmla="*/ 82514 h 294117"/>
                <a:gd name="connsiteX45" fmla="*/ 122186 w 190778"/>
                <a:gd name="connsiteY45" fmla="*/ 79865 h 294117"/>
                <a:gd name="connsiteX46" fmla="*/ 119536 w 190778"/>
                <a:gd name="connsiteY46" fmla="*/ 79865 h 294117"/>
                <a:gd name="connsiteX47" fmla="*/ 119536 w 190778"/>
                <a:gd name="connsiteY47" fmla="*/ 79865 h 294117"/>
                <a:gd name="connsiteX48" fmla="*/ 116887 w 190778"/>
                <a:gd name="connsiteY48" fmla="*/ 79865 h 294117"/>
                <a:gd name="connsiteX49" fmla="*/ 116887 w 190778"/>
                <a:gd name="connsiteY49" fmla="*/ 79865 h 294117"/>
                <a:gd name="connsiteX50" fmla="*/ 116887 w 190778"/>
                <a:gd name="connsiteY50" fmla="*/ 79865 h 294117"/>
                <a:gd name="connsiteX51" fmla="*/ 114237 w 190778"/>
                <a:gd name="connsiteY51" fmla="*/ 77214 h 294117"/>
                <a:gd name="connsiteX52" fmla="*/ 114237 w 190778"/>
                <a:gd name="connsiteY52" fmla="*/ 77214 h 294117"/>
                <a:gd name="connsiteX53" fmla="*/ 116887 w 190778"/>
                <a:gd name="connsiteY53" fmla="*/ 77214 h 294117"/>
                <a:gd name="connsiteX54" fmla="*/ 114237 w 190778"/>
                <a:gd name="connsiteY54" fmla="*/ 74564 h 294117"/>
                <a:gd name="connsiteX55" fmla="*/ 111587 w 190778"/>
                <a:gd name="connsiteY55" fmla="*/ 74564 h 294117"/>
                <a:gd name="connsiteX56" fmla="*/ 111587 w 190778"/>
                <a:gd name="connsiteY56" fmla="*/ 77214 h 294117"/>
                <a:gd name="connsiteX57" fmla="*/ 108937 w 190778"/>
                <a:gd name="connsiteY57" fmla="*/ 74564 h 294117"/>
                <a:gd name="connsiteX58" fmla="*/ 108937 w 190778"/>
                <a:gd name="connsiteY58" fmla="*/ 77214 h 294117"/>
                <a:gd name="connsiteX59" fmla="*/ 108937 w 190778"/>
                <a:gd name="connsiteY59" fmla="*/ 77214 h 294117"/>
                <a:gd name="connsiteX60" fmla="*/ 106288 w 190778"/>
                <a:gd name="connsiteY60" fmla="*/ 74564 h 294117"/>
                <a:gd name="connsiteX61" fmla="*/ 106288 w 190778"/>
                <a:gd name="connsiteY61" fmla="*/ 74564 h 294117"/>
                <a:gd name="connsiteX62" fmla="*/ 103638 w 190778"/>
                <a:gd name="connsiteY62" fmla="*/ 71915 h 294117"/>
                <a:gd name="connsiteX63" fmla="*/ 103638 w 190778"/>
                <a:gd name="connsiteY63" fmla="*/ 69265 h 294117"/>
                <a:gd name="connsiteX64" fmla="*/ 100988 w 190778"/>
                <a:gd name="connsiteY64" fmla="*/ 66616 h 294117"/>
                <a:gd name="connsiteX65" fmla="*/ 100988 w 190778"/>
                <a:gd name="connsiteY65" fmla="*/ 66616 h 294117"/>
                <a:gd name="connsiteX66" fmla="*/ 98339 w 190778"/>
                <a:gd name="connsiteY66" fmla="*/ 66616 h 294117"/>
                <a:gd name="connsiteX67" fmla="*/ 95688 w 190778"/>
                <a:gd name="connsiteY67" fmla="*/ 63966 h 294117"/>
                <a:gd name="connsiteX68" fmla="*/ 32096 w 190778"/>
                <a:gd name="connsiteY68" fmla="*/ 373 h 294117"/>
                <a:gd name="connsiteX69" fmla="*/ 34746 w 190778"/>
                <a:gd name="connsiteY69" fmla="*/ 3023 h 294117"/>
                <a:gd name="connsiteX70" fmla="*/ 29446 w 190778"/>
                <a:gd name="connsiteY70" fmla="*/ 8322 h 294117"/>
                <a:gd name="connsiteX71" fmla="*/ 26797 w 190778"/>
                <a:gd name="connsiteY71" fmla="*/ 8322 h 294117"/>
                <a:gd name="connsiteX72" fmla="*/ 24147 w 190778"/>
                <a:gd name="connsiteY72" fmla="*/ 13622 h 294117"/>
                <a:gd name="connsiteX73" fmla="*/ 24147 w 190778"/>
                <a:gd name="connsiteY73" fmla="*/ 13622 h 294117"/>
                <a:gd name="connsiteX74" fmla="*/ 24147 w 190778"/>
                <a:gd name="connsiteY74" fmla="*/ 16271 h 294117"/>
                <a:gd name="connsiteX75" fmla="*/ 18847 w 190778"/>
                <a:gd name="connsiteY75" fmla="*/ 16271 h 294117"/>
                <a:gd name="connsiteX76" fmla="*/ 13548 w 190778"/>
                <a:gd name="connsiteY76" fmla="*/ 16271 h 294117"/>
                <a:gd name="connsiteX77" fmla="*/ 8249 w 190778"/>
                <a:gd name="connsiteY77" fmla="*/ 21571 h 294117"/>
                <a:gd name="connsiteX78" fmla="*/ 8249 w 190778"/>
                <a:gd name="connsiteY78" fmla="*/ 119609 h 294117"/>
                <a:gd name="connsiteX79" fmla="*/ 10899 w 190778"/>
                <a:gd name="connsiteY79" fmla="*/ 122259 h 294117"/>
                <a:gd name="connsiteX80" fmla="*/ 10899 w 190778"/>
                <a:gd name="connsiteY80" fmla="*/ 127559 h 294117"/>
                <a:gd name="connsiteX81" fmla="*/ 13548 w 190778"/>
                <a:gd name="connsiteY81" fmla="*/ 127559 h 294117"/>
                <a:gd name="connsiteX82" fmla="*/ 13548 w 190778"/>
                <a:gd name="connsiteY82" fmla="*/ 127559 h 294117"/>
                <a:gd name="connsiteX83" fmla="*/ 16198 w 190778"/>
                <a:gd name="connsiteY83" fmla="*/ 132858 h 294117"/>
                <a:gd name="connsiteX84" fmla="*/ 13548 w 190778"/>
                <a:gd name="connsiteY84" fmla="*/ 132858 h 294117"/>
                <a:gd name="connsiteX85" fmla="*/ 13548 w 190778"/>
                <a:gd name="connsiteY85" fmla="*/ 135508 h 294117"/>
                <a:gd name="connsiteX86" fmla="*/ 10899 w 190778"/>
                <a:gd name="connsiteY86" fmla="*/ 135508 h 294117"/>
                <a:gd name="connsiteX87" fmla="*/ 10899 w 190778"/>
                <a:gd name="connsiteY87" fmla="*/ 135508 h 294117"/>
                <a:gd name="connsiteX88" fmla="*/ 8249 w 190778"/>
                <a:gd name="connsiteY88" fmla="*/ 135508 h 294117"/>
                <a:gd name="connsiteX89" fmla="*/ 8249 w 190778"/>
                <a:gd name="connsiteY89" fmla="*/ 132858 h 294117"/>
                <a:gd name="connsiteX90" fmla="*/ 5599 w 190778"/>
                <a:gd name="connsiteY90" fmla="*/ 135508 h 294117"/>
                <a:gd name="connsiteX91" fmla="*/ 5599 w 190778"/>
                <a:gd name="connsiteY91" fmla="*/ 135508 h 294117"/>
                <a:gd name="connsiteX92" fmla="*/ 2949 w 190778"/>
                <a:gd name="connsiteY92" fmla="*/ 135508 h 294117"/>
                <a:gd name="connsiteX93" fmla="*/ 2949 w 190778"/>
                <a:gd name="connsiteY93" fmla="*/ 138158 h 294117"/>
                <a:gd name="connsiteX94" fmla="*/ 2949 w 190778"/>
                <a:gd name="connsiteY94" fmla="*/ 140807 h 294117"/>
                <a:gd name="connsiteX95" fmla="*/ 2949 w 190778"/>
                <a:gd name="connsiteY95" fmla="*/ 143457 h 294117"/>
                <a:gd name="connsiteX96" fmla="*/ 2949 w 190778"/>
                <a:gd name="connsiteY96" fmla="*/ 146106 h 294117"/>
                <a:gd name="connsiteX97" fmla="*/ 5599 w 190778"/>
                <a:gd name="connsiteY97" fmla="*/ 148756 h 294117"/>
                <a:gd name="connsiteX98" fmla="*/ 5599 w 190778"/>
                <a:gd name="connsiteY98" fmla="*/ 148756 h 294117"/>
                <a:gd name="connsiteX99" fmla="*/ 5599 w 190778"/>
                <a:gd name="connsiteY99" fmla="*/ 151406 h 294117"/>
                <a:gd name="connsiteX100" fmla="*/ 8249 w 190778"/>
                <a:gd name="connsiteY100" fmla="*/ 154056 h 294117"/>
                <a:gd name="connsiteX101" fmla="*/ 5599 w 190778"/>
                <a:gd name="connsiteY101" fmla="*/ 156706 h 294117"/>
                <a:gd name="connsiteX102" fmla="*/ 8249 w 190778"/>
                <a:gd name="connsiteY102" fmla="*/ 159355 h 294117"/>
                <a:gd name="connsiteX103" fmla="*/ 5599 w 190778"/>
                <a:gd name="connsiteY103" fmla="*/ 167305 h 294117"/>
                <a:gd name="connsiteX104" fmla="*/ 8249 w 190778"/>
                <a:gd name="connsiteY104" fmla="*/ 167305 h 294117"/>
                <a:gd name="connsiteX105" fmla="*/ 5599 w 190778"/>
                <a:gd name="connsiteY105" fmla="*/ 167305 h 294117"/>
                <a:gd name="connsiteX106" fmla="*/ 5599 w 190778"/>
                <a:gd name="connsiteY106" fmla="*/ 169954 h 294117"/>
                <a:gd name="connsiteX107" fmla="*/ 2949 w 190778"/>
                <a:gd name="connsiteY107" fmla="*/ 169954 h 294117"/>
                <a:gd name="connsiteX108" fmla="*/ 5599 w 190778"/>
                <a:gd name="connsiteY108" fmla="*/ 172604 h 294117"/>
                <a:gd name="connsiteX109" fmla="*/ 2949 w 190778"/>
                <a:gd name="connsiteY109" fmla="*/ 177903 h 294117"/>
                <a:gd name="connsiteX110" fmla="*/ 5599 w 190778"/>
                <a:gd name="connsiteY110" fmla="*/ 180553 h 294117"/>
                <a:gd name="connsiteX111" fmla="*/ 2949 w 190778"/>
                <a:gd name="connsiteY111" fmla="*/ 180553 h 294117"/>
                <a:gd name="connsiteX112" fmla="*/ 2949 w 190778"/>
                <a:gd name="connsiteY112" fmla="*/ 185852 h 294117"/>
                <a:gd name="connsiteX113" fmla="*/ 2949 w 190778"/>
                <a:gd name="connsiteY113" fmla="*/ 185852 h 294117"/>
                <a:gd name="connsiteX114" fmla="*/ 5599 w 190778"/>
                <a:gd name="connsiteY114" fmla="*/ 185852 h 294117"/>
                <a:gd name="connsiteX115" fmla="*/ 5599 w 190778"/>
                <a:gd name="connsiteY115" fmla="*/ 188502 h 294117"/>
                <a:gd name="connsiteX116" fmla="*/ 2949 w 190778"/>
                <a:gd name="connsiteY116" fmla="*/ 188502 h 294117"/>
                <a:gd name="connsiteX117" fmla="*/ 2949 w 190778"/>
                <a:gd name="connsiteY117" fmla="*/ 191151 h 294117"/>
                <a:gd name="connsiteX118" fmla="*/ 5599 w 190778"/>
                <a:gd name="connsiteY118" fmla="*/ 191151 h 294117"/>
                <a:gd name="connsiteX119" fmla="*/ 5599 w 190778"/>
                <a:gd name="connsiteY119" fmla="*/ 193801 h 294117"/>
                <a:gd name="connsiteX120" fmla="*/ 8249 w 190778"/>
                <a:gd name="connsiteY120" fmla="*/ 191151 h 294117"/>
                <a:gd name="connsiteX121" fmla="*/ 8249 w 190778"/>
                <a:gd name="connsiteY121" fmla="*/ 193801 h 294117"/>
                <a:gd name="connsiteX122" fmla="*/ 5599 w 190778"/>
                <a:gd name="connsiteY122" fmla="*/ 196451 h 294117"/>
                <a:gd name="connsiteX123" fmla="*/ 5599 w 190778"/>
                <a:gd name="connsiteY123" fmla="*/ 199101 h 294117"/>
                <a:gd name="connsiteX124" fmla="*/ 5599 w 190778"/>
                <a:gd name="connsiteY124" fmla="*/ 201750 h 294117"/>
                <a:gd name="connsiteX125" fmla="*/ 2949 w 190778"/>
                <a:gd name="connsiteY125" fmla="*/ 201750 h 294117"/>
                <a:gd name="connsiteX126" fmla="*/ 2949 w 190778"/>
                <a:gd name="connsiteY126" fmla="*/ 199101 h 294117"/>
                <a:gd name="connsiteX127" fmla="*/ 300 w 190778"/>
                <a:gd name="connsiteY127" fmla="*/ 199101 h 294117"/>
                <a:gd name="connsiteX128" fmla="*/ 2949 w 190778"/>
                <a:gd name="connsiteY128" fmla="*/ 212349 h 294117"/>
                <a:gd name="connsiteX129" fmla="*/ 5599 w 190778"/>
                <a:gd name="connsiteY129" fmla="*/ 214999 h 294117"/>
                <a:gd name="connsiteX130" fmla="*/ 2949 w 190778"/>
                <a:gd name="connsiteY130" fmla="*/ 222948 h 294117"/>
                <a:gd name="connsiteX131" fmla="*/ 5599 w 190778"/>
                <a:gd name="connsiteY131" fmla="*/ 222948 h 294117"/>
                <a:gd name="connsiteX132" fmla="*/ 5599 w 190778"/>
                <a:gd name="connsiteY132" fmla="*/ 222948 h 294117"/>
                <a:gd name="connsiteX133" fmla="*/ 5599 w 190778"/>
                <a:gd name="connsiteY133" fmla="*/ 225598 h 294117"/>
                <a:gd name="connsiteX134" fmla="*/ 300 w 190778"/>
                <a:gd name="connsiteY134" fmla="*/ 228248 h 294117"/>
                <a:gd name="connsiteX135" fmla="*/ 300 w 190778"/>
                <a:gd name="connsiteY135" fmla="*/ 228248 h 294117"/>
                <a:gd name="connsiteX136" fmla="*/ 2949 w 190778"/>
                <a:gd name="connsiteY136" fmla="*/ 233547 h 294117"/>
                <a:gd name="connsiteX137" fmla="*/ 8249 w 190778"/>
                <a:gd name="connsiteY137" fmla="*/ 236196 h 294117"/>
                <a:gd name="connsiteX138" fmla="*/ 8249 w 190778"/>
                <a:gd name="connsiteY138" fmla="*/ 238846 h 294117"/>
                <a:gd name="connsiteX139" fmla="*/ 13548 w 190778"/>
                <a:gd name="connsiteY139" fmla="*/ 241496 h 294117"/>
                <a:gd name="connsiteX140" fmla="*/ 13548 w 190778"/>
                <a:gd name="connsiteY140" fmla="*/ 244146 h 294117"/>
                <a:gd name="connsiteX141" fmla="*/ 16198 w 190778"/>
                <a:gd name="connsiteY141" fmla="*/ 249445 h 294117"/>
                <a:gd name="connsiteX142" fmla="*/ 21497 w 190778"/>
                <a:gd name="connsiteY142" fmla="*/ 260044 h 294117"/>
                <a:gd name="connsiteX143" fmla="*/ 24147 w 190778"/>
                <a:gd name="connsiteY143" fmla="*/ 262693 h 294117"/>
                <a:gd name="connsiteX144" fmla="*/ 24147 w 190778"/>
                <a:gd name="connsiteY144" fmla="*/ 267993 h 294117"/>
                <a:gd name="connsiteX145" fmla="*/ 26797 w 190778"/>
                <a:gd name="connsiteY145" fmla="*/ 267993 h 294117"/>
                <a:gd name="connsiteX146" fmla="*/ 32096 w 190778"/>
                <a:gd name="connsiteY146" fmla="*/ 281241 h 294117"/>
                <a:gd name="connsiteX147" fmla="*/ 37395 w 190778"/>
                <a:gd name="connsiteY147" fmla="*/ 281241 h 294117"/>
                <a:gd name="connsiteX148" fmla="*/ 37395 w 190778"/>
                <a:gd name="connsiteY148" fmla="*/ 278591 h 294117"/>
                <a:gd name="connsiteX149" fmla="*/ 45345 w 190778"/>
                <a:gd name="connsiteY149" fmla="*/ 278591 h 294117"/>
                <a:gd name="connsiteX150" fmla="*/ 47994 w 190778"/>
                <a:gd name="connsiteY150" fmla="*/ 273292 h 294117"/>
                <a:gd name="connsiteX151" fmla="*/ 50644 w 190778"/>
                <a:gd name="connsiteY151" fmla="*/ 270643 h 294117"/>
                <a:gd name="connsiteX152" fmla="*/ 53294 w 190778"/>
                <a:gd name="connsiteY152" fmla="*/ 270643 h 294117"/>
                <a:gd name="connsiteX153" fmla="*/ 53294 w 190778"/>
                <a:gd name="connsiteY153" fmla="*/ 267993 h 294117"/>
                <a:gd name="connsiteX154" fmla="*/ 55944 w 190778"/>
                <a:gd name="connsiteY154" fmla="*/ 270643 h 294117"/>
                <a:gd name="connsiteX155" fmla="*/ 69192 w 190778"/>
                <a:gd name="connsiteY155" fmla="*/ 267993 h 294117"/>
                <a:gd name="connsiteX156" fmla="*/ 82440 w 190778"/>
                <a:gd name="connsiteY156" fmla="*/ 273292 h 294117"/>
                <a:gd name="connsiteX157" fmla="*/ 87740 w 190778"/>
                <a:gd name="connsiteY157" fmla="*/ 275942 h 294117"/>
                <a:gd name="connsiteX158" fmla="*/ 90389 w 190778"/>
                <a:gd name="connsiteY158" fmla="*/ 278591 h 294117"/>
                <a:gd name="connsiteX159" fmla="*/ 98339 w 190778"/>
                <a:gd name="connsiteY159" fmla="*/ 275942 h 29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90778" h="294117">
                  <a:moveTo>
                    <a:pt x="98339" y="275942"/>
                  </a:moveTo>
                  <a:lnTo>
                    <a:pt x="103638" y="275942"/>
                  </a:lnTo>
                  <a:lnTo>
                    <a:pt x="108937" y="275942"/>
                  </a:lnTo>
                  <a:lnTo>
                    <a:pt x="111587" y="278591"/>
                  </a:lnTo>
                  <a:lnTo>
                    <a:pt x="116887" y="278591"/>
                  </a:lnTo>
                  <a:lnTo>
                    <a:pt x="124835" y="281241"/>
                  </a:lnTo>
                  <a:lnTo>
                    <a:pt x="130135" y="286541"/>
                  </a:lnTo>
                  <a:lnTo>
                    <a:pt x="140734" y="289191"/>
                  </a:lnTo>
                  <a:lnTo>
                    <a:pt x="148683" y="294490"/>
                  </a:lnTo>
                  <a:lnTo>
                    <a:pt x="148683" y="294490"/>
                  </a:lnTo>
                  <a:lnTo>
                    <a:pt x="153982" y="291840"/>
                  </a:lnTo>
                  <a:lnTo>
                    <a:pt x="153982" y="294490"/>
                  </a:lnTo>
                  <a:lnTo>
                    <a:pt x="159282" y="294490"/>
                  </a:lnTo>
                  <a:lnTo>
                    <a:pt x="183129" y="217649"/>
                  </a:lnTo>
                  <a:lnTo>
                    <a:pt x="188429" y="214999"/>
                  </a:lnTo>
                  <a:lnTo>
                    <a:pt x="188429" y="98412"/>
                  </a:lnTo>
                  <a:lnTo>
                    <a:pt x="191078" y="98412"/>
                  </a:lnTo>
                  <a:lnTo>
                    <a:pt x="191078" y="95763"/>
                  </a:lnTo>
                  <a:lnTo>
                    <a:pt x="188429" y="95763"/>
                  </a:lnTo>
                  <a:lnTo>
                    <a:pt x="188429" y="93113"/>
                  </a:lnTo>
                  <a:lnTo>
                    <a:pt x="183129" y="93113"/>
                  </a:lnTo>
                  <a:lnTo>
                    <a:pt x="180479" y="93113"/>
                  </a:lnTo>
                  <a:lnTo>
                    <a:pt x="169880" y="101062"/>
                  </a:lnTo>
                  <a:lnTo>
                    <a:pt x="164581" y="95763"/>
                  </a:lnTo>
                  <a:lnTo>
                    <a:pt x="161931" y="98412"/>
                  </a:lnTo>
                  <a:lnTo>
                    <a:pt x="164581" y="98412"/>
                  </a:lnTo>
                  <a:lnTo>
                    <a:pt x="161931" y="98412"/>
                  </a:lnTo>
                  <a:lnTo>
                    <a:pt x="159282" y="93113"/>
                  </a:lnTo>
                  <a:lnTo>
                    <a:pt x="156632" y="95763"/>
                  </a:lnTo>
                  <a:lnTo>
                    <a:pt x="153982" y="93113"/>
                  </a:lnTo>
                  <a:lnTo>
                    <a:pt x="153982" y="93113"/>
                  </a:lnTo>
                  <a:lnTo>
                    <a:pt x="151332" y="93113"/>
                  </a:lnTo>
                  <a:lnTo>
                    <a:pt x="151332" y="98412"/>
                  </a:lnTo>
                  <a:lnTo>
                    <a:pt x="148683" y="95763"/>
                  </a:lnTo>
                  <a:lnTo>
                    <a:pt x="146033" y="93113"/>
                  </a:lnTo>
                  <a:lnTo>
                    <a:pt x="140734" y="93113"/>
                  </a:lnTo>
                  <a:lnTo>
                    <a:pt x="140734" y="90463"/>
                  </a:lnTo>
                  <a:lnTo>
                    <a:pt x="138084" y="93113"/>
                  </a:lnTo>
                  <a:lnTo>
                    <a:pt x="135434" y="93113"/>
                  </a:lnTo>
                  <a:lnTo>
                    <a:pt x="135434" y="90463"/>
                  </a:lnTo>
                  <a:lnTo>
                    <a:pt x="132785" y="87813"/>
                  </a:lnTo>
                  <a:lnTo>
                    <a:pt x="127486" y="87813"/>
                  </a:lnTo>
                  <a:lnTo>
                    <a:pt x="124835" y="85164"/>
                  </a:lnTo>
                  <a:lnTo>
                    <a:pt x="122186" y="85164"/>
                  </a:lnTo>
                  <a:lnTo>
                    <a:pt x="119536" y="82514"/>
                  </a:lnTo>
                  <a:lnTo>
                    <a:pt x="122186" y="79865"/>
                  </a:lnTo>
                  <a:lnTo>
                    <a:pt x="119536" y="79865"/>
                  </a:lnTo>
                  <a:lnTo>
                    <a:pt x="119536" y="79865"/>
                  </a:lnTo>
                  <a:lnTo>
                    <a:pt x="116887" y="79865"/>
                  </a:lnTo>
                  <a:lnTo>
                    <a:pt x="116887" y="79865"/>
                  </a:lnTo>
                  <a:lnTo>
                    <a:pt x="116887" y="79865"/>
                  </a:lnTo>
                  <a:lnTo>
                    <a:pt x="114237" y="77214"/>
                  </a:lnTo>
                  <a:lnTo>
                    <a:pt x="114237" y="77214"/>
                  </a:lnTo>
                  <a:lnTo>
                    <a:pt x="116887" y="77214"/>
                  </a:lnTo>
                  <a:lnTo>
                    <a:pt x="114237" y="74564"/>
                  </a:lnTo>
                  <a:lnTo>
                    <a:pt x="111587" y="74564"/>
                  </a:lnTo>
                  <a:lnTo>
                    <a:pt x="111587" y="77214"/>
                  </a:lnTo>
                  <a:lnTo>
                    <a:pt x="108937" y="74564"/>
                  </a:lnTo>
                  <a:lnTo>
                    <a:pt x="108937" y="77214"/>
                  </a:lnTo>
                  <a:lnTo>
                    <a:pt x="108937" y="77214"/>
                  </a:lnTo>
                  <a:lnTo>
                    <a:pt x="106288" y="74564"/>
                  </a:lnTo>
                  <a:lnTo>
                    <a:pt x="106288" y="74564"/>
                  </a:lnTo>
                  <a:lnTo>
                    <a:pt x="103638" y="71915"/>
                  </a:lnTo>
                  <a:lnTo>
                    <a:pt x="103638" y="69265"/>
                  </a:lnTo>
                  <a:lnTo>
                    <a:pt x="100988" y="66616"/>
                  </a:lnTo>
                  <a:lnTo>
                    <a:pt x="100988" y="66616"/>
                  </a:lnTo>
                  <a:lnTo>
                    <a:pt x="98339" y="66616"/>
                  </a:lnTo>
                  <a:lnTo>
                    <a:pt x="95688" y="63966"/>
                  </a:lnTo>
                  <a:lnTo>
                    <a:pt x="32096" y="373"/>
                  </a:lnTo>
                  <a:lnTo>
                    <a:pt x="34746" y="3023"/>
                  </a:lnTo>
                  <a:lnTo>
                    <a:pt x="29446" y="8322"/>
                  </a:lnTo>
                  <a:lnTo>
                    <a:pt x="26797" y="8322"/>
                  </a:lnTo>
                  <a:lnTo>
                    <a:pt x="24147" y="13622"/>
                  </a:lnTo>
                  <a:lnTo>
                    <a:pt x="24147" y="13622"/>
                  </a:lnTo>
                  <a:lnTo>
                    <a:pt x="24147" y="16271"/>
                  </a:lnTo>
                  <a:lnTo>
                    <a:pt x="18847" y="16271"/>
                  </a:lnTo>
                  <a:lnTo>
                    <a:pt x="13548" y="16271"/>
                  </a:lnTo>
                  <a:lnTo>
                    <a:pt x="8249" y="21571"/>
                  </a:lnTo>
                  <a:lnTo>
                    <a:pt x="8249" y="119609"/>
                  </a:lnTo>
                  <a:lnTo>
                    <a:pt x="10899" y="122259"/>
                  </a:lnTo>
                  <a:lnTo>
                    <a:pt x="10899" y="127559"/>
                  </a:lnTo>
                  <a:lnTo>
                    <a:pt x="13548" y="127559"/>
                  </a:lnTo>
                  <a:lnTo>
                    <a:pt x="13548" y="127559"/>
                  </a:lnTo>
                  <a:lnTo>
                    <a:pt x="16198" y="132858"/>
                  </a:lnTo>
                  <a:lnTo>
                    <a:pt x="13548" y="132858"/>
                  </a:lnTo>
                  <a:lnTo>
                    <a:pt x="13548" y="135508"/>
                  </a:lnTo>
                  <a:lnTo>
                    <a:pt x="10899" y="135508"/>
                  </a:lnTo>
                  <a:lnTo>
                    <a:pt x="10899" y="135508"/>
                  </a:lnTo>
                  <a:lnTo>
                    <a:pt x="8249" y="135508"/>
                  </a:lnTo>
                  <a:lnTo>
                    <a:pt x="8249" y="132858"/>
                  </a:lnTo>
                  <a:lnTo>
                    <a:pt x="5599" y="135508"/>
                  </a:lnTo>
                  <a:lnTo>
                    <a:pt x="5599" y="135508"/>
                  </a:lnTo>
                  <a:lnTo>
                    <a:pt x="2949" y="135508"/>
                  </a:lnTo>
                  <a:lnTo>
                    <a:pt x="2949" y="138158"/>
                  </a:lnTo>
                  <a:lnTo>
                    <a:pt x="2949" y="140807"/>
                  </a:lnTo>
                  <a:lnTo>
                    <a:pt x="2949" y="143457"/>
                  </a:lnTo>
                  <a:lnTo>
                    <a:pt x="2949" y="146106"/>
                  </a:lnTo>
                  <a:lnTo>
                    <a:pt x="5599" y="148756"/>
                  </a:lnTo>
                  <a:lnTo>
                    <a:pt x="5599" y="148756"/>
                  </a:lnTo>
                  <a:lnTo>
                    <a:pt x="5599" y="151406"/>
                  </a:lnTo>
                  <a:lnTo>
                    <a:pt x="8249" y="154056"/>
                  </a:lnTo>
                  <a:lnTo>
                    <a:pt x="5599" y="156706"/>
                  </a:lnTo>
                  <a:lnTo>
                    <a:pt x="8249" y="159355"/>
                  </a:lnTo>
                  <a:lnTo>
                    <a:pt x="5599" y="167305"/>
                  </a:lnTo>
                  <a:lnTo>
                    <a:pt x="8249" y="167305"/>
                  </a:lnTo>
                  <a:lnTo>
                    <a:pt x="5599" y="167305"/>
                  </a:lnTo>
                  <a:lnTo>
                    <a:pt x="5599" y="169954"/>
                  </a:lnTo>
                  <a:lnTo>
                    <a:pt x="2949" y="169954"/>
                  </a:lnTo>
                  <a:lnTo>
                    <a:pt x="5599" y="172604"/>
                  </a:lnTo>
                  <a:lnTo>
                    <a:pt x="2949" y="177903"/>
                  </a:lnTo>
                  <a:lnTo>
                    <a:pt x="5599" y="180553"/>
                  </a:lnTo>
                  <a:lnTo>
                    <a:pt x="2949" y="180553"/>
                  </a:lnTo>
                  <a:lnTo>
                    <a:pt x="2949" y="185852"/>
                  </a:lnTo>
                  <a:lnTo>
                    <a:pt x="2949" y="185852"/>
                  </a:lnTo>
                  <a:lnTo>
                    <a:pt x="5599" y="185852"/>
                  </a:lnTo>
                  <a:lnTo>
                    <a:pt x="5599" y="188502"/>
                  </a:lnTo>
                  <a:lnTo>
                    <a:pt x="2949" y="188502"/>
                  </a:lnTo>
                  <a:lnTo>
                    <a:pt x="2949" y="191151"/>
                  </a:lnTo>
                  <a:lnTo>
                    <a:pt x="5599" y="191151"/>
                  </a:lnTo>
                  <a:lnTo>
                    <a:pt x="5599" y="193801"/>
                  </a:lnTo>
                  <a:lnTo>
                    <a:pt x="8249" y="191151"/>
                  </a:lnTo>
                  <a:lnTo>
                    <a:pt x="8249" y="193801"/>
                  </a:lnTo>
                  <a:lnTo>
                    <a:pt x="5599" y="196451"/>
                  </a:lnTo>
                  <a:lnTo>
                    <a:pt x="5599" y="199101"/>
                  </a:lnTo>
                  <a:lnTo>
                    <a:pt x="5599" y="201750"/>
                  </a:lnTo>
                  <a:lnTo>
                    <a:pt x="2949" y="201750"/>
                  </a:lnTo>
                  <a:lnTo>
                    <a:pt x="2949" y="199101"/>
                  </a:lnTo>
                  <a:lnTo>
                    <a:pt x="300" y="199101"/>
                  </a:lnTo>
                  <a:lnTo>
                    <a:pt x="2949" y="212349"/>
                  </a:lnTo>
                  <a:lnTo>
                    <a:pt x="5599" y="214999"/>
                  </a:lnTo>
                  <a:lnTo>
                    <a:pt x="2949" y="222948"/>
                  </a:lnTo>
                  <a:lnTo>
                    <a:pt x="5599" y="222948"/>
                  </a:lnTo>
                  <a:lnTo>
                    <a:pt x="5599" y="222948"/>
                  </a:lnTo>
                  <a:lnTo>
                    <a:pt x="5599" y="225598"/>
                  </a:lnTo>
                  <a:lnTo>
                    <a:pt x="300" y="228248"/>
                  </a:lnTo>
                  <a:lnTo>
                    <a:pt x="300" y="228248"/>
                  </a:lnTo>
                  <a:lnTo>
                    <a:pt x="2949" y="233547"/>
                  </a:lnTo>
                  <a:lnTo>
                    <a:pt x="8249" y="236196"/>
                  </a:lnTo>
                  <a:lnTo>
                    <a:pt x="8249" y="238846"/>
                  </a:lnTo>
                  <a:lnTo>
                    <a:pt x="13548" y="241496"/>
                  </a:lnTo>
                  <a:lnTo>
                    <a:pt x="13548" y="244146"/>
                  </a:lnTo>
                  <a:lnTo>
                    <a:pt x="16198" y="249445"/>
                  </a:lnTo>
                  <a:lnTo>
                    <a:pt x="21497" y="260044"/>
                  </a:lnTo>
                  <a:lnTo>
                    <a:pt x="24147" y="262693"/>
                  </a:lnTo>
                  <a:lnTo>
                    <a:pt x="24147" y="267993"/>
                  </a:lnTo>
                  <a:lnTo>
                    <a:pt x="26797" y="267993"/>
                  </a:lnTo>
                  <a:lnTo>
                    <a:pt x="32096" y="281241"/>
                  </a:lnTo>
                  <a:lnTo>
                    <a:pt x="37395" y="281241"/>
                  </a:lnTo>
                  <a:lnTo>
                    <a:pt x="37395" y="278591"/>
                  </a:lnTo>
                  <a:lnTo>
                    <a:pt x="45345" y="278591"/>
                  </a:lnTo>
                  <a:lnTo>
                    <a:pt x="47994" y="273292"/>
                  </a:lnTo>
                  <a:lnTo>
                    <a:pt x="50644" y="270643"/>
                  </a:lnTo>
                  <a:lnTo>
                    <a:pt x="53294" y="270643"/>
                  </a:lnTo>
                  <a:lnTo>
                    <a:pt x="53294" y="267993"/>
                  </a:lnTo>
                  <a:lnTo>
                    <a:pt x="55944" y="270643"/>
                  </a:lnTo>
                  <a:lnTo>
                    <a:pt x="69192" y="267993"/>
                  </a:lnTo>
                  <a:lnTo>
                    <a:pt x="82440" y="273292"/>
                  </a:lnTo>
                  <a:lnTo>
                    <a:pt x="87740" y="275942"/>
                  </a:lnTo>
                  <a:lnTo>
                    <a:pt x="90389" y="278591"/>
                  </a:lnTo>
                  <a:lnTo>
                    <a:pt x="98339" y="275942"/>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8" name="Freeform: Shape 77">
              <a:extLst>
                <a:ext uri="{FF2B5EF4-FFF2-40B4-BE49-F238E27FC236}">
                  <a16:creationId xmlns:a16="http://schemas.microsoft.com/office/drawing/2014/main" id="{C3FC4780-DC0B-5945-3E29-1940CE29A594}"/>
                </a:ext>
              </a:extLst>
            </p:cNvPr>
            <p:cNvSpPr/>
            <p:nvPr/>
          </p:nvSpPr>
          <p:spPr>
            <a:xfrm flipV="1">
              <a:off x="5643192" y="4008800"/>
              <a:ext cx="529940" cy="312662"/>
            </a:xfrm>
            <a:custGeom>
              <a:avLst/>
              <a:gdLst>
                <a:gd name="connsiteX0" fmla="*/ 300 w 529940"/>
                <a:gd name="connsiteY0" fmla="*/ 313252 h 312662"/>
                <a:gd name="connsiteX1" fmla="*/ 326213 w 529940"/>
                <a:gd name="connsiteY1" fmla="*/ 310602 h 312662"/>
                <a:gd name="connsiteX2" fmla="*/ 326213 w 529940"/>
                <a:gd name="connsiteY2" fmla="*/ 249660 h 312662"/>
                <a:gd name="connsiteX3" fmla="*/ 358009 w 529940"/>
                <a:gd name="connsiteY3" fmla="*/ 249660 h 312662"/>
                <a:gd name="connsiteX4" fmla="*/ 358009 w 529940"/>
                <a:gd name="connsiteY4" fmla="*/ 220513 h 312662"/>
                <a:gd name="connsiteX5" fmla="*/ 363309 w 529940"/>
                <a:gd name="connsiteY5" fmla="*/ 220513 h 312662"/>
                <a:gd name="connsiteX6" fmla="*/ 360659 w 529940"/>
                <a:gd name="connsiteY6" fmla="*/ 215214 h 312662"/>
                <a:gd name="connsiteX7" fmla="*/ 365959 w 529940"/>
                <a:gd name="connsiteY7" fmla="*/ 215214 h 312662"/>
                <a:gd name="connsiteX8" fmla="*/ 365959 w 529940"/>
                <a:gd name="connsiteY8" fmla="*/ 209914 h 312662"/>
                <a:gd name="connsiteX9" fmla="*/ 371258 w 529940"/>
                <a:gd name="connsiteY9" fmla="*/ 209914 h 312662"/>
                <a:gd name="connsiteX10" fmla="*/ 371258 w 529940"/>
                <a:gd name="connsiteY10" fmla="*/ 204615 h 312662"/>
                <a:gd name="connsiteX11" fmla="*/ 376558 w 529940"/>
                <a:gd name="connsiteY11" fmla="*/ 204615 h 312662"/>
                <a:gd name="connsiteX12" fmla="*/ 376558 w 529940"/>
                <a:gd name="connsiteY12" fmla="*/ 199315 h 312662"/>
                <a:gd name="connsiteX13" fmla="*/ 381857 w 529940"/>
                <a:gd name="connsiteY13" fmla="*/ 199315 h 312662"/>
                <a:gd name="connsiteX14" fmla="*/ 381857 w 529940"/>
                <a:gd name="connsiteY14" fmla="*/ 188717 h 312662"/>
                <a:gd name="connsiteX15" fmla="*/ 416303 w 529940"/>
                <a:gd name="connsiteY15" fmla="*/ 188717 h 312662"/>
                <a:gd name="connsiteX16" fmla="*/ 416303 w 529940"/>
                <a:gd name="connsiteY16" fmla="*/ 159570 h 312662"/>
                <a:gd name="connsiteX17" fmla="*/ 434851 w 529940"/>
                <a:gd name="connsiteY17" fmla="*/ 159570 h 312662"/>
                <a:gd name="connsiteX18" fmla="*/ 434851 w 529940"/>
                <a:gd name="connsiteY18" fmla="*/ 127774 h 312662"/>
                <a:gd name="connsiteX19" fmla="*/ 477246 w 529940"/>
                <a:gd name="connsiteY19" fmla="*/ 127774 h 312662"/>
                <a:gd name="connsiteX20" fmla="*/ 477246 w 529940"/>
                <a:gd name="connsiteY20" fmla="*/ 95977 h 312662"/>
                <a:gd name="connsiteX21" fmla="*/ 509043 w 529940"/>
                <a:gd name="connsiteY21" fmla="*/ 98627 h 312662"/>
                <a:gd name="connsiteX22" fmla="*/ 506393 w 529940"/>
                <a:gd name="connsiteY22" fmla="*/ 66830 h 312662"/>
                <a:gd name="connsiteX23" fmla="*/ 524941 w 529940"/>
                <a:gd name="connsiteY23" fmla="*/ 66830 h 312662"/>
                <a:gd name="connsiteX24" fmla="*/ 524941 w 529940"/>
                <a:gd name="connsiteY24" fmla="*/ 64180 h 312662"/>
                <a:gd name="connsiteX25" fmla="*/ 530240 w 529940"/>
                <a:gd name="connsiteY25" fmla="*/ 64180 h 312662"/>
                <a:gd name="connsiteX26" fmla="*/ 530240 w 529940"/>
                <a:gd name="connsiteY26" fmla="*/ 3241 h 312662"/>
                <a:gd name="connsiteX27" fmla="*/ 524941 w 529940"/>
                <a:gd name="connsiteY27" fmla="*/ 3241 h 312662"/>
                <a:gd name="connsiteX28" fmla="*/ 524941 w 529940"/>
                <a:gd name="connsiteY28" fmla="*/ 590 h 312662"/>
                <a:gd name="connsiteX29" fmla="*/ 514342 w 529940"/>
                <a:gd name="connsiteY29" fmla="*/ 590 h 312662"/>
                <a:gd name="connsiteX30" fmla="*/ 501093 w 529940"/>
                <a:gd name="connsiteY30" fmla="*/ 11188 h 312662"/>
                <a:gd name="connsiteX31" fmla="*/ 490495 w 529940"/>
                <a:gd name="connsiteY31" fmla="*/ 19135 h 312662"/>
                <a:gd name="connsiteX32" fmla="*/ 482546 w 529940"/>
                <a:gd name="connsiteY32" fmla="*/ 21787 h 312662"/>
                <a:gd name="connsiteX33" fmla="*/ 477246 w 529940"/>
                <a:gd name="connsiteY33" fmla="*/ 27082 h 312662"/>
                <a:gd name="connsiteX34" fmla="*/ 466647 w 529940"/>
                <a:gd name="connsiteY34" fmla="*/ 29734 h 312662"/>
                <a:gd name="connsiteX35" fmla="*/ 461348 w 529940"/>
                <a:gd name="connsiteY35" fmla="*/ 27082 h 312662"/>
                <a:gd name="connsiteX36" fmla="*/ 458698 w 529940"/>
                <a:gd name="connsiteY36" fmla="*/ 27082 h 312662"/>
                <a:gd name="connsiteX37" fmla="*/ 453399 w 529940"/>
                <a:gd name="connsiteY37" fmla="*/ 27082 h 312662"/>
                <a:gd name="connsiteX38" fmla="*/ 442800 w 529940"/>
                <a:gd name="connsiteY38" fmla="*/ 32386 h 312662"/>
                <a:gd name="connsiteX39" fmla="*/ 440150 w 529940"/>
                <a:gd name="connsiteY39" fmla="*/ 32386 h 312662"/>
                <a:gd name="connsiteX40" fmla="*/ 437501 w 529940"/>
                <a:gd name="connsiteY40" fmla="*/ 35038 h 312662"/>
                <a:gd name="connsiteX41" fmla="*/ 437501 w 529940"/>
                <a:gd name="connsiteY41" fmla="*/ 35038 h 312662"/>
                <a:gd name="connsiteX42" fmla="*/ 429552 w 529940"/>
                <a:gd name="connsiteY42" fmla="*/ 37681 h 312662"/>
                <a:gd name="connsiteX43" fmla="*/ 426902 w 529940"/>
                <a:gd name="connsiteY43" fmla="*/ 42985 h 312662"/>
                <a:gd name="connsiteX44" fmla="*/ 424252 w 529940"/>
                <a:gd name="connsiteY44" fmla="*/ 48280 h 312662"/>
                <a:gd name="connsiteX45" fmla="*/ 421602 w 529940"/>
                <a:gd name="connsiteY45" fmla="*/ 48280 h 312662"/>
                <a:gd name="connsiteX46" fmla="*/ 418953 w 529940"/>
                <a:gd name="connsiteY46" fmla="*/ 48280 h 312662"/>
                <a:gd name="connsiteX47" fmla="*/ 413653 w 529940"/>
                <a:gd name="connsiteY47" fmla="*/ 50931 h 312662"/>
                <a:gd name="connsiteX48" fmla="*/ 411004 w 529940"/>
                <a:gd name="connsiteY48" fmla="*/ 48280 h 312662"/>
                <a:gd name="connsiteX49" fmla="*/ 408354 w 529940"/>
                <a:gd name="connsiteY49" fmla="*/ 48280 h 312662"/>
                <a:gd name="connsiteX50" fmla="*/ 405704 w 529940"/>
                <a:gd name="connsiteY50" fmla="*/ 50931 h 312662"/>
                <a:gd name="connsiteX51" fmla="*/ 408354 w 529940"/>
                <a:gd name="connsiteY51" fmla="*/ 50931 h 312662"/>
                <a:gd name="connsiteX52" fmla="*/ 400405 w 529940"/>
                <a:gd name="connsiteY52" fmla="*/ 56235 h 312662"/>
                <a:gd name="connsiteX53" fmla="*/ 397755 w 529940"/>
                <a:gd name="connsiteY53" fmla="*/ 56235 h 312662"/>
                <a:gd name="connsiteX54" fmla="*/ 395105 w 529940"/>
                <a:gd name="connsiteY54" fmla="*/ 56235 h 312662"/>
                <a:gd name="connsiteX55" fmla="*/ 392456 w 529940"/>
                <a:gd name="connsiteY55" fmla="*/ 56235 h 312662"/>
                <a:gd name="connsiteX56" fmla="*/ 392456 w 529940"/>
                <a:gd name="connsiteY56" fmla="*/ 56235 h 312662"/>
                <a:gd name="connsiteX57" fmla="*/ 387156 w 529940"/>
                <a:gd name="connsiteY57" fmla="*/ 56235 h 312662"/>
                <a:gd name="connsiteX58" fmla="*/ 387156 w 529940"/>
                <a:gd name="connsiteY58" fmla="*/ 58878 h 312662"/>
                <a:gd name="connsiteX59" fmla="*/ 384507 w 529940"/>
                <a:gd name="connsiteY59" fmla="*/ 58878 h 312662"/>
                <a:gd name="connsiteX60" fmla="*/ 384507 w 529940"/>
                <a:gd name="connsiteY60" fmla="*/ 58878 h 312662"/>
                <a:gd name="connsiteX61" fmla="*/ 381857 w 529940"/>
                <a:gd name="connsiteY61" fmla="*/ 61531 h 312662"/>
                <a:gd name="connsiteX62" fmla="*/ 376558 w 529940"/>
                <a:gd name="connsiteY62" fmla="*/ 61531 h 312662"/>
                <a:gd name="connsiteX63" fmla="*/ 376558 w 529940"/>
                <a:gd name="connsiteY63" fmla="*/ 64180 h 312662"/>
                <a:gd name="connsiteX64" fmla="*/ 373908 w 529940"/>
                <a:gd name="connsiteY64" fmla="*/ 64180 h 312662"/>
                <a:gd name="connsiteX65" fmla="*/ 373908 w 529940"/>
                <a:gd name="connsiteY65" fmla="*/ 66830 h 312662"/>
                <a:gd name="connsiteX66" fmla="*/ 371258 w 529940"/>
                <a:gd name="connsiteY66" fmla="*/ 66830 h 312662"/>
                <a:gd name="connsiteX67" fmla="*/ 368609 w 529940"/>
                <a:gd name="connsiteY67" fmla="*/ 66830 h 312662"/>
                <a:gd name="connsiteX68" fmla="*/ 363309 w 529940"/>
                <a:gd name="connsiteY68" fmla="*/ 69480 h 312662"/>
                <a:gd name="connsiteX69" fmla="*/ 360659 w 529940"/>
                <a:gd name="connsiteY69" fmla="*/ 72130 h 312662"/>
                <a:gd name="connsiteX70" fmla="*/ 358009 w 529940"/>
                <a:gd name="connsiteY70" fmla="*/ 74779 h 312662"/>
                <a:gd name="connsiteX71" fmla="*/ 358009 w 529940"/>
                <a:gd name="connsiteY71" fmla="*/ 74779 h 312662"/>
                <a:gd name="connsiteX72" fmla="*/ 358009 w 529940"/>
                <a:gd name="connsiteY72" fmla="*/ 77429 h 312662"/>
                <a:gd name="connsiteX73" fmla="*/ 355360 w 529940"/>
                <a:gd name="connsiteY73" fmla="*/ 77429 h 312662"/>
                <a:gd name="connsiteX74" fmla="*/ 352710 w 529940"/>
                <a:gd name="connsiteY74" fmla="*/ 74779 h 312662"/>
                <a:gd name="connsiteX75" fmla="*/ 352710 w 529940"/>
                <a:gd name="connsiteY75" fmla="*/ 74779 h 312662"/>
                <a:gd name="connsiteX76" fmla="*/ 352710 w 529940"/>
                <a:gd name="connsiteY76" fmla="*/ 74779 h 312662"/>
                <a:gd name="connsiteX77" fmla="*/ 350061 w 529940"/>
                <a:gd name="connsiteY77" fmla="*/ 74779 h 312662"/>
                <a:gd name="connsiteX78" fmla="*/ 350061 w 529940"/>
                <a:gd name="connsiteY78" fmla="*/ 72130 h 312662"/>
                <a:gd name="connsiteX79" fmla="*/ 347411 w 529940"/>
                <a:gd name="connsiteY79" fmla="*/ 74779 h 312662"/>
                <a:gd name="connsiteX80" fmla="*/ 347411 w 529940"/>
                <a:gd name="connsiteY80" fmla="*/ 69480 h 312662"/>
                <a:gd name="connsiteX81" fmla="*/ 347411 w 529940"/>
                <a:gd name="connsiteY81" fmla="*/ 72130 h 312662"/>
                <a:gd name="connsiteX82" fmla="*/ 344761 w 529940"/>
                <a:gd name="connsiteY82" fmla="*/ 66830 h 312662"/>
                <a:gd name="connsiteX83" fmla="*/ 344761 w 529940"/>
                <a:gd name="connsiteY83" fmla="*/ 69480 h 312662"/>
                <a:gd name="connsiteX84" fmla="*/ 342111 w 529940"/>
                <a:gd name="connsiteY84" fmla="*/ 69480 h 312662"/>
                <a:gd name="connsiteX85" fmla="*/ 342111 w 529940"/>
                <a:gd name="connsiteY85" fmla="*/ 66830 h 312662"/>
                <a:gd name="connsiteX86" fmla="*/ 339462 w 529940"/>
                <a:gd name="connsiteY86" fmla="*/ 66830 h 312662"/>
                <a:gd name="connsiteX87" fmla="*/ 342111 w 529940"/>
                <a:gd name="connsiteY87" fmla="*/ 66830 h 312662"/>
                <a:gd name="connsiteX88" fmla="*/ 342111 w 529940"/>
                <a:gd name="connsiteY88" fmla="*/ 64180 h 312662"/>
                <a:gd name="connsiteX89" fmla="*/ 339462 w 529940"/>
                <a:gd name="connsiteY89" fmla="*/ 66830 h 312662"/>
                <a:gd name="connsiteX90" fmla="*/ 339462 w 529940"/>
                <a:gd name="connsiteY90" fmla="*/ 64180 h 312662"/>
                <a:gd name="connsiteX91" fmla="*/ 336812 w 529940"/>
                <a:gd name="connsiteY91" fmla="*/ 64180 h 312662"/>
                <a:gd name="connsiteX92" fmla="*/ 336812 w 529940"/>
                <a:gd name="connsiteY92" fmla="*/ 64180 h 312662"/>
                <a:gd name="connsiteX93" fmla="*/ 331512 w 529940"/>
                <a:gd name="connsiteY93" fmla="*/ 61531 h 312662"/>
                <a:gd name="connsiteX94" fmla="*/ 331512 w 529940"/>
                <a:gd name="connsiteY94" fmla="*/ 58878 h 312662"/>
                <a:gd name="connsiteX95" fmla="*/ 331512 w 529940"/>
                <a:gd name="connsiteY95" fmla="*/ 58878 h 312662"/>
                <a:gd name="connsiteX96" fmla="*/ 328863 w 529940"/>
                <a:gd name="connsiteY96" fmla="*/ 53583 h 312662"/>
                <a:gd name="connsiteX97" fmla="*/ 328863 w 529940"/>
                <a:gd name="connsiteY97" fmla="*/ 50931 h 312662"/>
                <a:gd name="connsiteX98" fmla="*/ 328863 w 529940"/>
                <a:gd name="connsiteY98" fmla="*/ 48280 h 312662"/>
                <a:gd name="connsiteX99" fmla="*/ 328863 w 529940"/>
                <a:gd name="connsiteY99" fmla="*/ 48280 h 312662"/>
                <a:gd name="connsiteX100" fmla="*/ 323564 w 529940"/>
                <a:gd name="connsiteY100" fmla="*/ 45636 h 312662"/>
                <a:gd name="connsiteX101" fmla="*/ 320914 w 529940"/>
                <a:gd name="connsiteY101" fmla="*/ 42985 h 312662"/>
                <a:gd name="connsiteX102" fmla="*/ 312965 w 529940"/>
                <a:gd name="connsiteY102" fmla="*/ 45636 h 312662"/>
                <a:gd name="connsiteX103" fmla="*/ 310315 w 529940"/>
                <a:gd name="connsiteY103" fmla="*/ 45636 h 312662"/>
                <a:gd name="connsiteX104" fmla="*/ 307666 w 529940"/>
                <a:gd name="connsiteY104" fmla="*/ 42985 h 312662"/>
                <a:gd name="connsiteX105" fmla="*/ 307666 w 529940"/>
                <a:gd name="connsiteY105" fmla="*/ 45636 h 312662"/>
                <a:gd name="connsiteX106" fmla="*/ 305016 w 529940"/>
                <a:gd name="connsiteY106" fmla="*/ 42985 h 312662"/>
                <a:gd name="connsiteX107" fmla="*/ 302366 w 529940"/>
                <a:gd name="connsiteY107" fmla="*/ 42985 h 312662"/>
                <a:gd name="connsiteX108" fmla="*/ 302366 w 529940"/>
                <a:gd name="connsiteY108" fmla="*/ 40333 h 312662"/>
                <a:gd name="connsiteX109" fmla="*/ 297066 w 529940"/>
                <a:gd name="connsiteY109" fmla="*/ 42985 h 312662"/>
                <a:gd name="connsiteX110" fmla="*/ 291767 w 529940"/>
                <a:gd name="connsiteY110" fmla="*/ 37681 h 312662"/>
                <a:gd name="connsiteX111" fmla="*/ 289118 w 529940"/>
                <a:gd name="connsiteY111" fmla="*/ 42985 h 312662"/>
                <a:gd name="connsiteX112" fmla="*/ 289118 w 529940"/>
                <a:gd name="connsiteY112" fmla="*/ 42985 h 312662"/>
                <a:gd name="connsiteX113" fmla="*/ 286467 w 529940"/>
                <a:gd name="connsiteY113" fmla="*/ 35038 h 312662"/>
                <a:gd name="connsiteX114" fmla="*/ 289118 w 529940"/>
                <a:gd name="connsiteY114" fmla="*/ 32386 h 312662"/>
                <a:gd name="connsiteX115" fmla="*/ 291767 w 529940"/>
                <a:gd name="connsiteY115" fmla="*/ 32386 h 312662"/>
                <a:gd name="connsiteX116" fmla="*/ 291767 w 529940"/>
                <a:gd name="connsiteY116" fmla="*/ 27082 h 312662"/>
                <a:gd name="connsiteX117" fmla="*/ 297066 w 529940"/>
                <a:gd name="connsiteY117" fmla="*/ 24439 h 312662"/>
                <a:gd name="connsiteX118" fmla="*/ 294417 w 529940"/>
                <a:gd name="connsiteY118" fmla="*/ 21787 h 312662"/>
                <a:gd name="connsiteX119" fmla="*/ 297066 w 529940"/>
                <a:gd name="connsiteY119" fmla="*/ 16484 h 312662"/>
                <a:gd name="connsiteX120" fmla="*/ 299716 w 529940"/>
                <a:gd name="connsiteY120" fmla="*/ 11188 h 312662"/>
                <a:gd name="connsiteX121" fmla="*/ 297066 w 529940"/>
                <a:gd name="connsiteY121" fmla="*/ 5885 h 312662"/>
                <a:gd name="connsiteX122" fmla="*/ 297066 w 529940"/>
                <a:gd name="connsiteY122" fmla="*/ 5885 h 312662"/>
                <a:gd name="connsiteX123" fmla="*/ 294417 w 529940"/>
                <a:gd name="connsiteY123" fmla="*/ 3241 h 312662"/>
                <a:gd name="connsiteX124" fmla="*/ 291767 w 529940"/>
                <a:gd name="connsiteY124" fmla="*/ 3241 h 312662"/>
                <a:gd name="connsiteX125" fmla="*/ 289118 w 529940"/>
                <a:gd name="connsiteY125" fmla="*/ 11188 h 312662"/>
                <a:gd name="connsiteX126" fmla="*/ 281168 w 529940"/>
                <a:gd name="connsiteY126" fmla="*/ 16484 h 312662"/>
                <a:gd name="connsiteX127" fmla="*/ 278519 w 529940"/>
                <a:gd name="connsiteY127" fmla="*/ 19135 h 312662"/>
                <a:gd name="connsiteX128" fmla="*/ 257321 w 529940"/>
                <a:gd name="connsiteY128" fmla="*/ 32386 h 312662"/>
                <a:gd name="connsiteX129" fmla="*/ 241423 w 529940"/>
                <a:gd name="connsiteY129" fmla="*/ 35038 h 312662"/>
                <a:gd name="connsiteX130" fmla="*/ 230824 w 529940"/>
                <a:gd name="connsiteY130" fmla="*/ 32386 h 312662"/>
                <a:gd name="connsiteX131" fmla="*/ 228174 w 529940"/>
                <a:gd name="connsiteY131" fmla="*/ 27082 h 312662"/>
                <a:gd name="connsiteX132" fmla="*/ 217576 w 529940"/>
                <a:gd name="connsiteY132" fmla="*/ 29734 h 312662"/>
                <a:gd name="connsiteX133" fmla="*/ 214926 w 529940"/>
                <a:gd name="connsiteY133" fmla="*/ 24439 h 312662"/>
                <a:gd name="connsiteX134" fmla="*/ 212276 w 529940"/>
                <a:gd name="connsiteY134" fmla="*/ 24439 h 312662"/>
                <a:gd name="connsiteX135" fmla="*/ 209626 w 529940"/>
                <a:gd name="connsiteY135" fmla="*/ 27082 h 312662"/>
                <a:gd name="connsiteX136" fmla="*/ 206977 w 529940"/>
                <a:gd name="connsiteY136" fmla="*/ 27082 h 312662"/>
                <a:gd name="connsiteX137" fmla="*/ 206977 w 529940"/>
                <a:gd name="connsiteY137" fmla="*/ 24439 h 312662"/>
                <a:gd name="connsiteX138" fmla="*/ 201678 w 529940"/>
                <a:gd name="connsiteY138" fmla="*/ 21787 h 312662"/>
                <a:gd name="connsiteX139" fmla="*/ 196378 w 529940"/>
                <a:gd name="connsiteY139" fmla="*/ 27082 h 312662"/>
                <a:gd name="connsiteX140" fmla="*/ 201678 w 529940"/>
                <a:gd name="connsiteY140" fmla="*/ 42985 h 312662"/>
                <a:gd name="connsiteX141" fmla="*/ 201678 w 529940"/>
                <a:gd name="connsiteY141" fmla="*/ 64180 h 312662"/>
                <a:gd name="connsiteX142" fmla="*/ 201678 w 529940"/>
                <a:gd name="connsiteY142" fmla="*/ 77429 h 312662"/>
                <a:gd name="connsiteX143" fmla="*/ 199027 w 529940"/>
                <a:gd name="connsiteY143" fmla="*/ 85378 h 312662"/>
                <a:gd name="connsiteX144" fmla="*/ 193728 w 529940"/>
                <a:gd name="connsiteY144" fmla="*/ 90677 h 312662"/>
                <a:gd name="connsiteX145" fmla="*/ 191079 w 529940"/>
                <a:gd name="connsiteY145" fmla="*/ 90677 h 312662"/>
                <a:gd name="connsiteX146" fmla="*/ 180480 w 529940"/>
                <a:gd name="connsiteY146" fmla="*/ 95977 h 312662"/>
                <a:gd name="connsiteX147" fmla="*/ 175181 w 529940"/>
                <a:gd name="connsiteY147" fmla="*/ 95977 h 312662"/>
                <a:gd name="connsiteX148" fmla="*/ 172531 w 529940"/>
                <a:gd name="connsiteY148" fmla="*/ 98627 h 312662"/>
                <a:gd name="connsiteX149" fmla="*/ 172531 w 529940"/>
                <a:gd name="connsiteY149" fmla="*/ 101276 h 312662"/>
                <a:gd name="connsiteX150" fmla="*/ 167231 w 529940"/>
                <a:gd name="connsiteY150" fmla="*/ 95977 h 312662"/>
                <a:gd name="connsiteX151" fmla="*/ 167231 w 529940"/>
                <a:gd name="connsiteY151" fmla="*/ 90677 h 312662"/>
                <a:gd name="connsiteX152" fmla="*/ 161932 w 529940"/>
                <a:gd name="connsiteY152" fmla="*/ 93327 h 312662"/>
                <a:gd name="connsiteX153" fmla="*/ 159282 w 529940"/>
                <a:gd name="connsiteY153" fmla="*/ 98627 h 312662"/>
                <a:gd name="connsiteX154" fmla="*/ 156632 w 529940"/>
                <a:gd name="connsiteY154" fmla="*/ 98627 h 312662"/>
                <a:gd name="connsiteX155" fmla="*/ 146034 w 529940"/>
                <a:gd name="connsiteY155" fmla="*/ 103926 h 312662"/>
                <a:gd name="connsiteX156" fmla="*/ 143384 w 529940"/>
                <a:gd name="connsiteY156" fmla="*/ 103926 h 312662"/>
                <a:gd name="connsiteX157" fmla="*/ 140734 w 529940"/>
                <a:gd name="connsiteY157" fmla="*/ 109225 h 312662"/>
                <a:gd name="connsiteX158" fmla="*/ 138084 w 529940"/>
                <a:gd name="connsiteY158" fmla="*/ 109225 h 312662"/>
                <a:gd name="connsiteX159" fmla="*/ 138084 w 529940"/>
                <a:gd name="connsiteY159" fmla="*/ 109225 h 312662"/>
                <a:gd name="connsiteX160" fmla="*/ 138084 w 529940"/>
                <a:gd name="connsiteY160" fmla="*/ 111875 h 312662"/>
                <a:gd name="connsiteX161" fmla="*/ 138084 w 529940"/>
                <a:gd name="connsiteY161" fmla="*/ 111875 h 312662"/>
                <a:gd name="connsiteX162" fmla="*/ 132785 w 529940"/>
                <a:gd name="connsiteY162" fmla="*/ 114525 h 312662"/>
                <a:gd name="connsiteX163" fmla="*/ 132785 w 529940"/>
                <a:gd name="connsiteY163" fmla="*/ 114525 h 312662"/>
                <a:gd name="connsiteX164" fmla="*/ 127486 w 529940"/>
                <a:gd name="connsiteY164" fmla="*/ 122474 h 312662"/>
                <a:gd name="connsiteX165" fmla="*/ 127486 w 529940"/>
                <a:gd name="connsiteY165" fmla="*/ 130423 h 312662"/>
                <a:gd name="connsiteX166" fmla="*/ 130136 w 529940"/>
                <a:gd name="connsiteY166" fmla="*/ 133073 h 312662"/>
                <a:gd name="connsiteX167" fmla="*/ 130136 w 529940"/>
                <a:gd name="connsiteY167" fmla="*/ 133073 h 312662"/>
                <a:gd name="connsiteX168" fmla="*/ 132785 w 529940"/>
                <a:gd name="connsiteY168" fmla="*/ 138372 h 312662"/>
                <a:gd name="connsiteX169" fmla="*/ 135435 w 529940"/>
                <a:gd name="connsiteY169" fmla="*/ 151620 h 312662"/>
                <a:gd name="connsiteX170" fmla="*/ 135435 w 529940"/>
                <a:gd name="connsiteY170" fmla="*/ 164869 h 312662"/>
                <a:gd name="connsiteX171" fmla="*/ 138084 w 529940"/>
                <a:gd name="connsiteY171" fmla="*/ 162219 h 312662"/>
                <a:gd name="connsiteX172" fmla="*/ 138084 w 529940"/>
                <a:gd name="connsiteY172" fmla="*/ 162219 h 312662"/>
                <a:gd name="connsiteX173" fmla="*/ 138084 w 529940"/>
                <a:gd name="connsiteY173" fmla="*/ 159570 h 312662"/>
                <a:gd name="connsiteX174" fmla="*/ 138084 w 529940"/>
                <a:gd name="connsiteY174" fmla="*/ 154270 h 312662"/>
                <a:gd name="connsiteX175" fmla="*/ 135435 w 529940"/>
                <a:gd name="connsiteY175" fmla="*/ 143672 h 312662"/>
                <a:gd name="connsiteX176" fmla="*/ 135435 w 529940"/>
                <a:gd name="connsiteY176" fmla="*/ 146321 h 312662"/>
                <a:gd name="connsiteX177" fmla="*/ 140734 w 529940"/>
                <a:gd name="connsiteY177" fmla="*/ 146321 h 312662"/>
                <a:gd name="connsiteX178" fmla="*/ 140734 w 529940"/>
                <a:gd name="connsiteY178" fmla="*/ 148971 h 312662"/>
                <a:gd name="connsiteX179" fmla="*/ 143384 w 529940"/>
                <a:gd name="connsiteY179" fmla="*/ 148971 h 312662"/>
                <a:gd name="connsiteX180" fmla="*/ 143384 w 529940"/>
                <a:gd name="connsiteY180" fmla="*/ 151620 h 312662"/>
                <a:gd name="connsiteX181" fmla="*/ 146034 w 529940"/>
                <a:gd name="connsiteY181" fmla="*/ 151620 h 312662"/>
                <a:gd name="connsiteX182" fmla="*/ 146034 w 529940"/>
                <a:gd name="connsiteY182" fmla="*/ 154270 h 312662"/>
                <a:gd name="connsiteX183" fmla="*/ 143384 w 529940"/>
                <a:gd name="connsiteY183" fmla="*/ 154270 h 312662"/>
                <a:gd name="connsiteX184" fmla="*/ 143384 w 529940"/>
                <a:gd name="connsiteY184" fmla="*/ 154270 h 312662"/>
                <a:gd name="connsiteX185" fmla="*/ 140734 w 529940"/>
                <a:gd name="connsiteY185" fmla="*/ 156920 h 312662"/>
                <a:gd name="connsiteX186" fmla="*/ 143384 w 529940"/>
                <a:gd name="connsiteY186" fmla="*/ 156920 h 312662"/>
                <a:gd name="connsiteX187" fmla="*/ 140734 w 529940"/>
                <a:gd name="connsiteY187" fmla="*/ 156920 h 312662"/>
                <a:gd name="connsiteX188" fmla="*/ 138084 w 529940"/>
                <a:gd name="connsiteY188" fmla="*/ 164869 h 312662"/>
                <a:gd name="connsiteX189" fmla="*/ 138084 w 529940"/>
                <a:gd name="connsiteY189" fmla="*/ 164869 h 312662"/>
                <a:gd name="connsiteX190" fmla="*/ 135435 w 529940"/>
                <a:gd name="connsiteY190" fmla="*/ 164869 h 312662"/>
                <a:gd name="connsiteX191" fmla="*/ 135435 w 529940"/>
                <a:gd name="connsiteY191" fmla="*/ 167518 h 312662"/>
                <a:gd name="connsiteX192" fmla="*/ 135435 w 529940"/>
                <a:gd name="connsiteY192" fmla="*/ 175468 h 312662"/>
                <a:gd name="connsiteX193" fmla="*/ 130136 w 529940"/>
                <a:gd name="connsiteY193" fmla="*/ 186067 h 312662"/>
                <a:gd name="connsiteX194" fmla="*/ 124836 w 529940"/>
                <a:gd name="connsiteY194" fmla="*/ 191366 h 312662"/>
                <a:gd name="connsiteX195" fmla="*/ 114238 w 529940"/>
                <a:gd name="connsiteY195" fmla="*/ 191366 h 312662"/>
                <a:gd name="connsiteX196" fmla="*/ 106288 w 529940"/>
                <a:gd name="connsiteY196" fmla="*/ 196665 h 312662"/>
                <a:gd name="connsiteX197" fmla="*/ 103639 w 529940"/>
                <a:gd name="connsiteY197" fmla="*/ 196665 h 312662"/>
                <a:gd name="connsiteX198" fmla="*/ 100989 w 529940"/>
                <a:gd name="connsiteY198" fmla="*/ 196665 h 312662"/>
                <a:gd name="connsiteX199" fmla="*/ 95689 w 529940"/>
                <a:gd name="connsiteY199" fmla="*/ 196665 h 312662"/>
                <a:gd name="connsiteX200" fmla="*/ 90390 w 529940"/>
                <a:gd name="connsiteY200" fmla="*/ 204615 h 312662"/>
                <a:gd name="connsiteX201" fmla="*/ 87740 w 529940"/>
                <a:gd name="connsiteY201" fmla="*/ 207264 h 312662"/>
                <a:gd name="connsiteX202" fmla="*/ 85091 w 529940"/>
                <a:gd name="connsiteY202" fmla="*/ 212563 h 312662"/>
                <a:gd name="connsiteX203" fmla="*/ 79791 w 529940"/>
                <a:gd name="connsiteY203" fmla="*/ 212563 h 312662"/>
                <a:gd name="connsiteX204" fmla="*/ 69193 w 529940"/>
                <a:gd name="connsiteY204" fmla="*/ 228462 h 312662"/>
                <a:gd name="connsiteX205" fmla="*/ 61243 w 529940"/>
                <a:gd name="connsiteY205" fmla="*/ 241710 h 312662"/>
                <a:gd name="connsiteX206" fmla="*/ 58594 w 529940"/>
                <a:gd name="connsiteY206" fmla="*/ 247010 h 312662"/>
                <a:gd name="connsiteX207" fmla="*/ 50644 w 529940"/>
                <a:gd name="connsiteY207" fmla="*/ 257608 h 312662"/>
                <a:gd name="connsiteX208" fmla="*/ 45345 w 529940"/>
                <a:gd name="connsiteY208" fmla="*/ 260259 h 312662"/>
                <a:gd name="connsiteX209" fmla="*/ 42696 w 529940"/>
                <a:gd name="connsiteY209" fmla="*/ 260259 h 312662"/>
                <a:gd name="connsiteX210" fmla="*/ 42696 w 529940"/>
                <a:gd name="connsiteY210" fmla="*/ 257608 h 312662"/>
                <a:gd name="connsiteX211" fmla="*/ 34746 w 529940"/>
                <a:gd name="connsiteY211" fmla="*/ 262908 h 312662"/>
                <a:gd name="connsiteX212" fmla="*/ 29447 w 529940"/>
                <a:gd name="connsiteY212" fmla="*/ 262908 h 312662"/>
                <a:gd name="connsiteX213" fmla="*/ 21497 w 529940"/>
                <a:gd name="connsiteY213" fmla="*/ 268207 h 312662"/>
                <a:gd name="connsiteX214" fmla="*/ 16198 w 529940"/>
                <a:gd name="connsiteY214" fmla="*/ 268207 h 312662"/>
                <a:gd name="connsiteX215" fmla="*/ 16198 w 529940"/>
                <a:gd name="connsiteY215" fmla="*/ 270857 h 312662"/>
                <a:gd name="connsiteX216" fmla="*/ 16198 w 529940"/>
                <a:gd name="connsiteY216" fmla="*/ 276157 h 312662"/>
                <a:gd name="connsiteX217" fmla="*/ 10899 w 529940"/>
                <a:gd name="connsiteY217" fmla="*/ 281456 h 312662"/>
                <a:gd name="connsiteX218" fmla="*/ 10899 w 529940"/>
                <a:gd name="connsiteY218" fmla="*/ 284105 h 312662"/>
                <a:gd name="connsiteX219" fmla="*/ 10899 w 529940"/>
                <a:gd name="connsiteY219" fmla="*/ 284105 h 312662"/>
                <a:gd name="connsiteX220" fmla="*/ 8249 w 529940"/>
                <a:gd name="connsiteY220" fmla="*/ 284105 h 312662"/>
                <a:gd name="connsiteX221" fmla="*/ 8249 w 529940"/>
                <a:gd name="connsiteY221" fmla="*/ 286755 h 312662"/>
                <a:gd name="connsiteX222" fmla="*/ 8249 w 529940"/>
                <a:gd name="connsiteY222" fmla="*/ 289405 h 312662"/>
                <a:gd name="connsiteX223" fmla="*/ 8249 w 529940"/>
                <a:gd name="connsiteY223" fmla="*/ 292055 h 312662"/>
                <a:gd name="connsiteX224" fmla="*/ 8249 w 529940"/>
                <a:gd name="connsiteY224" fmla="*/ 294704 h 312662"/>
                <a:gd name="connsiteX225" fmla="*/ 8249 w 529940"/>
                <a:gd name="connsiteY225" fmla="*/ 300003 h 312662"/>
                <a:gd name="connsiteX226" fmla="*/ 5599 w 529940"/>
                <a:gd name="connsiteY226" fmla="*/ 300003 h 312662"/>
                <a:gd name="connsiteX227" fmla="*/ 5599 w 529940"/>
                <a:gd name="connsiteY227" fmla="*/ 305303 h 312662"/>
                <a:gd name="connsiteX228" fmla="*/ 2950 w 529940"/>
                <a:gd name="connsiteY228" fmla="*/ 307953 h 312662"/>
                <a:gd name="connsiteX229" fmla="*/ 300 w 529940"/>
                <a:gd name="connsiteY229" fmla="*/ 313252 h 31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529940" h="312662">
                  <a:moveTo>
                    <a:pt x="300" y="313252"/>
                  </a:moveTo>
                  <a:lnTo>
                    <a:pt x="326213" y="310602"/>
                  </a:lnTo>
                  <a:lnTo>
                    <a:pt x="326213" y="249660"/>
                  </a:lnTo>
                  <a:lnTo>
                    <a:pt x="358009" y="249660"/>
                  </a:lnTo>
                  <a:lnTo>
                    <a:pt x="358009" y="220513"/>
                  </a:lnTo>
                  <a:lnTo>
                    <a:pt x="363309" y="220513"/>
                  </a:lnTo>
                  <a:lnTo>
                    <a:pt x="360659" y="215214"/>
                  </a:lnTo>
                  <a:lnTo>
                    <a:pt x="365959" y="215214"/>
                  </a:lnTo>
                  <a:lnTo>
                    <a:pt x="365959" y="209914"/>
                  </a:lnTo>
                  <a:lnTo>
                    <a:pt x="371258" y="209914"/>
                  </a:lnTo>
                  <a:lnTo>
                    <a:pt x="371258" y="204615"/>
                  </a:lnTo>
                  <a:lnTo>
                    <a:pt x="376558" y="204615"/>
                  </a:lnTo>
                  <a:lnTo>
                    <a:pt x="376558" y="199315"/>
                  </a:lnTo>
                  <a:lnTo>
                    <a:pt x="381857" y="199315"/>
                  </a:lnTo>
                  <a:lnTo>
                    <a:pt x="381857" y="188717"/>
                  </a:lnTo>
                  <a:lnTo>
                    <a:pt x="416303" y="188717"/>
                  </a:lnTo>
                  <a:lnTo>
                    <a:pt x="416303" y="159570"/>
                  </a:lnTo>
                  <a:lnTo>
                    <a:pt x="434851" y="159570"/>
                  </a:lnTo>
                  <a:lnTo>
                    <a:pt x="434851" y="127774"/>
                  </a:lnTo>
                  <a:lnTo>
                    <a:pt x="477246" y="127774"/>
                  </a:lnTo>
                  <a:lnTo>
                    <a:pt x="477246" y="95977"/>
                  </a:lnTo>
                  <a:lnTo>
                    <a:pt x="509043" y="98627"/>
                  </a:lnTo>
                  <a:lnTo>
                    <a:pt x="506393" y="66830"/>
                  </a:lnTo>
                  <a:lnTo>
                    <a:pt x="524941" y="66830"/>
                  </a:lnTo>
                  <a:lnTo>
                    <a:pt x="524941" y="64180"/>
                  </a:lnTo>
                  <a:lnTo>
                    <a:pt x="530240" y="64180"/>
                  </a:lnTo>
                  <a:lnTo>
                    <a:pt x="530240" y="3241"/>
                  </a:lnTo>
                  <a:lnTo>
                    <a:pt x="524941" y="3241"/>
                  </a:lnTo>
                  <a:lnTo>
                    <a:pt x="524941" y="590"/>
                  </a:lnTo>
                  <a:lnTo>
                    <a:pt x="514342" y="590"/>
                  </a:lnTo>
                  <a:lnTo>
                    <a:pt x="501093" y="11188"/>
                  </a:lnTo>
                  <a:lnTo>
                    <a:pt x="490495" y="19135"/>
                  </a:lnTo>
                  <a:lnTo>
                    <a:pt x="482546" y="21787"/>
                  </a:lnTo>
                  <a:lnTo>
                    <a:pt x="477246" y="27082"/>
                  </a:lnTo>
                  <a:lnTo>
                    <a:pt x="466647" y="29734"/>
                  </a:lnTo>
                  <a:lnTo>
                    <a:pt x="461348" y="27082"/>
                  </a:lnTo>
                  <a:lnTo>
                    <a:pt x="458698" y="27082"/>
                  </a:lnTo>
                  <a:lnTo>
                    <a:pt x="453399" y="27082"/>
                  </a:lnTo>
                  <a:lnTo>
                    <a:pt x="442800" y="32386"/>
                  </a:lnTo>
                  <a:lnTo>
                    <a:pt x="440150" y="32386"/>
                  </a:lnTo>
                  <a:lnTo>
                    <a:pt x="437501" y="35038"/>
                  </a:lnTo>
                  <a:lnTo>
                    <a:pt x="437501" y="35038"/>
                  </a:lnTo>
                  <a:lnTo>
                    <a:pt x="429552" y="37681"/>
                  </a:lnTo>
                  <a:lnTo>
                    <a:pt x="426902" y="42985"/>
                  </a:lnTo>
                  <a:lnTo>
                    <a:pt x="424252" y="48280"/>
                  </a:lnTo>
                  <a:lnTo>
                    <a:pt x="421602" y="48280"/>
                  </a:lnTo>
                  <a:lnTo>
                    <a:pt x="418953" y="48280"/>
                  </a:lnTo>
                  <a:lnTo>
                    <a:pt x="413653" y="50931"/>
                  </a:lnTo>
                  <a:lnTo>
                    <a:pt x="411004" y="48280"/>
                  </a:lnTo>
                  <a:lnTo>
                    <a:pt x="408354" y="48280"/>
                  </a:lnTo>
                  <a:lnTo>
                    <a:pt x="405704" y="50931"/>
                  </a:lnTo>
                  <a:lnTo>
                    <a:pt x="408354" y="50931"/>
                  </a:lnTo>
                  <a:lnTo>
                    <a:pt x="400405" y="56235"/>
                  </a:lnTo>
                  <a:lnTo>
                    <a:pt x="397755" y="56235"/>
                  </a:lnTo>
                  <a:lnTo>
                    <a:pt x="395105" y="56235"/>
                  </a:lnTo>
                  <a:lnTo>
                    <a:pt x="392456" y="56235"/>
                  </a:lnTo>
                  <a:lnTo>
                    <a:pt x="392456" y="56235"/>
                  </a:lnTo>
                  <a:lnTo>
                    <a:pt x="387156" y="56235"/>
                  </a:lnTo>
                  <a:lnTo>
                    <a:pt x="387156" y="58878"/>
                  </a:lnTo>
                  <a:lnTo>
                    <a:pt x="384507" y="58878"/>
                  </a:lnTo>
                  <a:lnTo>
                    <a:pt x="384507" y="58878"/>
                  </a:lnTo>
                  <a:lnTo>
                    <a:pt x="381857" y="61531"/>
                  </a:lnTo>
                  <a:lnTo>
                    <a:pt x="376558" y="61531"/>
                  </a:lnTo>
                  <a:lnTo>
                    <a:pt x="376558" y="64180"/>
                  </a:lnTo>
                  <a:lnTo>
                    <a:pt x="373908" y="64180"/>
                  </a:lnTo>
                  <a:lnTo>
                    <a:pt x="373908" y="66830"/>
                  </a:lnTo>
                  <a:lnTo>
                    <a:pt x="371258" y="66830"/>
                  </a:lnTo>
                  <a:lnTo>
                    <a:pt x="368609" y="66830"/>
                  </a:lnTo>
                  <a:lnTo>
                    <a:pt x="363309" y="69480"/>
                  </a:lnTo>
                  <a:lnTo>
                    <a:pt x="360659" y="72130"/>
                  </a:lnTo>
                  <a:lnTo>
                    <a:pt x="358009" y="74779"/>
                  </a:lnTo>
                  <a:lnTo>
                    <a:pt x="358009" y="74779"/>
                  </a:lnTo>
                  <a:lnTo>
                    <a:pt x="358009" y="77429"/>
                  </a:lnTo>
                  <a:lnTo>
                    <a:pt x="355360" y="77429"/>
                  </a:lnTo>
                  <a:lnTo>
                    <a:pt x="352710" y="74779"/>
                  </a:lnTo>
                  <a:lnTo>
                    <a:pt x="352710" y="74779"/>
                  </a:lnTo>
                  <a:lnTo>
                    <a:pt x="352710" y="74779"/>
                  </a:lnTo>
                  <a:lnTo>
                    <a:pt x="350061" y="74779"/>
                  </a:lnTo>
                  <a:lnTo>
                    <a:pt x="350061" y="72130"/>
                  </a:lnTo>
                  <a:lnTo>
                    <a:pt x="347411" y="74779"/>
                  </a:lnTo>
                  <a:lnTo>
                    <a:pt x="347411" y="69480"/>
                  </a:lnTo>
                  <a:lnTo>
                    <a:pt x="347411" y="72130"/>
                  </a:lnTo>
                  <a:lnTo>
                    <a:pt x="344761" y="66830"/>
                  </a:lnTo>
                  <a:lnTo>
                    <a:pt x="344761" y="69480"/>
                  </a:lnTo>
                  <a:lnTo>
                    <a:pt x="342111" y="69480"/>
                  </a:lnTo>
                  <a:lnTo>
                    <a:pt x="342111" y="66830"/>
                  </a:lnTo>
                  <a:lnTo>
                    <a:pt x="339462" y="66830"/>
                  </a:lnTo>
                  <a:lnTo>
                    <a:pt x="342111" y="66830"/>
                  </a:lnTo>
                  <a:lnTo>
                    <a:pt x="342111" y="64180"/>
                  </a:lnTo>
                  <a:lnTo>
                    <a:pt x="339462" y="66830"/>
                  </a:lnTo>
                  <a:lnTo>
                    <a:pt x="339462" y="64180"/>
                  </a:lnTo>
                  <a:lnTo>
                    <a:pt x="336812" y="64180"/>
                  </a:lnTo>
                  <a:lnTo>
                    <a:pt x="336812" y="64180"/>
                  </a:lnTo>
                  <a:lnTo>
                    <a:pt x="331512" y="61531"/>
                  </a:lnTo>
                  <a:lnTo>
                    <a:pt x="331512" y="58878"/>
                  </a:lnTo>
                  <a:lnTo>
                    <a:pt x="331512" y="58878"/>
                  </a:lnTo>
                  <a:lnTo>
                    <a:pt x="328863" y="53583"/>
                  </a:lnTo>
                  <a:lnTo>
                    <a:pt x="328863" y="50931"/>
                  </a:lnTo>
                  <a:lnTo>
                    <a:pt x="328863" y="48280"/>
                  </a:lnTo>
                  <a:lnTo>
                    <a:pt x="328863" y="48280"/>
                  </a:lnTo>
                  <a:lnTo>
                    <a:pt x="323564" y="45636"/>
                  </a:lnTo>
                  <a:lnTo>
                    <a:pt x="320914" y="42985"/>
                  </a:lnTo>
                  <a:lnTo>
                    <a:pt x="312965" y="45636"/>
                  </a:lnTo>
                  <a:lnTo>
                    <a:pt x="310315" y="45636"/>
                  </a:lnTo>
                  <a:lnTo>
                    <a:pt x="307666" y="42985"/>
                  </a:lnTo>
                  <a:lnTo>
                    <a:pt x="307666" y="45636"/>
                  </a:lnTo>
                  <a:lnTo>
                    <a:pt x="305016" y="42985"/>
                  </a:lnTo>
                  <a:lnTo>
                    <a:pt x="302366" y="42985"/>
                  </a:lnTo>
                  <a:lnTo>
                    <a:pt x="302366" y="40333"/>
                  </a:lnTo>
                  <a:lnTo>
                    <a:pt x="297066" y="42985"/>
                  </a:lnTo>
                  <a:lnTo>
                    <a:pt x="291767" y="37681"/>
                  </a:lnTo>
                  <a:lnTo>
                    <a:pt x="289118" y="42985"/>
                  </a:lnTo>
                  <a:lnTo>
                    <a:pt x="289118" y="42985"/>
                  </a:lnTo>
                  <a:lnTo>
                    <a:pt x="286467" y="35038"/>
                  </a:lnTo>
                  <a:lnTo>
                    <a:pt x="289118" y="32386"/>
                  </a:lnTo>
                  <a:lnTo>
                    <a:pt x="291767" y="32386"/>
                  </a:lnTo>
                  <a:lnTo>
                    <a:pt x="291767" y="27082"/>
                  </a:lnTo>
                  <a:lnTo>
                    <a:pt x="297066" y="24439"/>
                  </a:lnTo>
                  <a:lnTo>
                    <a:pt x="294417" y="21787"/>
                  </a:lnTo>
                  <a:lnTo>
                    <a:pt x="297066" y="16484"/>
                  </a:lnTo>
                  <a:lnTo>
                    <a:pt x="299716" y="11188"/>
                  </a:lnTo>
                  <a:lnTo>
                    <a:pt x="297066" y="5885"/>
                  </a:lnTo>
                  <a:lnTo>
                    <a:pt x="297066" y="5885"/>
                  </a:lnTo>
                  <a:lnTo>
                    <a:pt x="294417" y="3241"/>
                  </a:lnTo>
                  <a:lnTo>
                    <a:pt x="291767" y="3241"/>
                  </a:lnTo>
                  <a:lnTo>
                    <a:pt x="289118" y="11188"/>
                  </a:lnTo>
                  <a:lnTo>
                    <a:pt x="281168" y="16484"/>
                  </a:lnTo>
                  <a:lnTo>
                    <a:pt x="278519" y="19135"/>
                  </a:lnTo>
                  <a:lnTo>
                    <a:pt x="257321" y="32386"/>
                  </a:lnTo>
                  <a:lnTo>
                    <a:pt x="241423" y="35038"/>
                  </a:lnTo>
                  <a:lnTo>
                    <a:pt x="230824" y="32386"/>
                  </a:lnTo>
                  <a:lnTo>
                    <a:pt x="228174" y="27082"/>
                  </a:lnTo>
                  <a:lnTo>
                    <a:pt x="217576" y="29734"/>
                  </a:lnTo>
                  <a:lnTo>
                    <a:pt x="214926" y="24439"/>
                  </a:lnTo>
                  <a:lnTo>
                    <a:pt x="212276" y="24439"/>
                  </a:lnTo>
                  <a:lnTo>
                    <a:pt x="209626" y="27082"/>
                  </a:lnTo>
                  <a:lnTo>
                    <a:pt x="206977" y="27082"/>
                  </a:lnTo>
                  <a:lnTo>
                    <a:pt x="206977" y="24439"/>
                  </a:lnTo>
                  <a:lnTo>
                    <a:pt x="201678" y="21787"/>
                  </a:lnTo>
                  <a:lnTo>
                    <a:pt x="196378" y="27082"/>
                  </a:lnTo>
                  <a:lnTo>
                    <a:pt x="201678" y="42985"/>
                  </a:lnTo>
                  <a:lnTo>
                    <a:pt x="201678" y="64180"/>
                  </a:lnTo>
                  <a:lnTo>
                    <a:pt x="201678" y="77429"/>
                  </a:lnTo>
                  <a:lnTo>
                    <a:pt x="199027" y="85378"/>
                  </a:lnTo>
                  <a:lnTo>
                    <a:pt x="193728" y="90677"/>
                  </a:lnTo>
                  <a:lnTo>
                    <a:pt x="191079" y="90677"/>
                  </a:lnTo>
                  <a:lnTo>
                    <a:pt x="180480" y="95977"/>
                  </a:lnTo>
                  <a:lnTo>
                    <a:pt x="175181" y="95977"/>
                  </a:lnTo>
                  <a:lnTo>
                    <a:pt x="172531" y="98627"/>
                  </a:lnTo>
                  <a:lnTo>
                    <a:pt x="172531" y="101276"/>
                  </a:lnTo>
                  <a:lnTo>
                    <a:pt x="167231" y="95977"/>
                  </a:lnTo>
                  <a:lnTo>
                    <a:pt x="167231" y="90677"/>
                  </a:lnTo>
                  <a:lnTo>
                    <a:pt x="161932" y="93327"/>
                  </a:lnTo>
                  <a:lnTo>
                    <a:pt x="159282" y="98627"/>
                  </a:lnTo>
                  <a:lnTo>
                    <a:pt x="156632" y="98627"/>
                  </a:lnTo>
                  <a:lnTo>
                    <a:pt x="146034" y="103926"/>
                  </a:lnTo>
                  <a:lnTo>
                    <a:pt x="143384" y="103926"/>
                  </a:lnTo>
                  <a:lnTo>
                    <a:pt x="140734" y="109225"/>
                  </a:lnTo>
                  <a:lnTo>
                    <a:pt x="138084" y="109225"/>
                  </a:lnTo>
                  <a:lnTo>
                    <a:pt x="138084" y="109225"/>
                  </a:lnTo>
                  <a:lnTo>
                    <a:pt x="138084" y="111875"/>
                  </a:lnTo>
                  <a:lnTo>
                    <a:pt x="138084" y="111875"/>
                  </a:lnTo>
                  <a:lnTo>
                    <a:pt x="132785" y="114525"/>
                  </a:lnTo>
                  <a:lnTo>
                    <a:pt x="132785" y="114525"/>
                  </a:lnTo>
                  <a:lnTo>
                    <a:pt x="127486" y="122474"/>
                  </a:lnTo>
                  <a:lnTo>
                    <a:pt x="127486" y="130423"/>
                  </a:lnTo>
                  <a:lnTo>
                    <a:pt x="130136" y="133073"/>
                  </a:lnTo>
                  <a:lnTo>
                    <a:pt x="130136" y="133073"/>
                  </a:lnTo>
                  <a:lnTo>
                    <a:pt x="132785" y="138372"/>
                  </a:lnTo>
                  <a:lnTo>
                    <a:pt x="135435" y="151620"/>
                  </a:lnTo>
                  <a:lnTo>
                    <a:pt x="135435" y="164869"/>
                  </a:lnTo>
                  <a:lnTo>
                    <a:pt x="138084" y="162219"/>
                  </a:lnTo>
                  <a:lnTo>
                    <a:pt x="138084" y="162219"/>
                  </a:lnTo>
                  <a:lnTo>
                    <a:pt x="138084" y="159570"/>
                  </a:lnTo>
                  <a:lnTo>
                    <a:pt x="138084" y="154270"/>
                  </a:lnTo>
                  <a:lnTo>
                    <a:pt x="135435" y="143672"/>
                  </a:lnTo>
                  <a:lnTo>
                    <a:pt x="135435" y="146321"/>
                  </a:lnTo>
                  <a:lnTo>
                    <a:pt x="140734" y="146321"/>
                  </a:lnTo>
                  <a:lnTo>
                    <a:pt x="140734" y="148971"/>
                  </a:lnTo>
                  <a:lnTo>
                    <a:pt x="143384" y="148971"/>
                  </a:lnTo>
                  <a:lnTo>
                    <a:pt x="143384" y="151620"/>
                  </a:lnTo>
                  <a:lnTo>
                    <a:pt x="146034" y="151620"/>
                  </a:lnTo>
                  <a:lnTo>
                    <a:pt x="146034" y="154270"/>
                  </a:lnTo>
                  <a:lnTo>
                    <a:pt x="143384" y="154270"/>
                  </a:lnTo>
                  <a:lnTo>
                    <a:pt x="143384" y="154270"/>
                  </a:lnTo>
                  <a:lnTo>
                    <a:pt x="140734" y="156920"/>
                  </a:lnTo>
                  <a:lnTo>
                    <a:pt x="143384" y="156920"/>
                  </a:lnTo>
                  <a:lnTo>
                    <a:pt x="140734" y="156920"/>
                  </a:lnTo>
                  <a:lnTo>
                    <a:pt x="138084" y="164869"/>
                  </a:lnTo>
                  <a:lnTo>
                    <a:pt x="138084" y="164869"/>
                  </a:lnTo>
                  <a:lnTo>
                    <a:pt x="135435" y="164869"/>
                  </a:lnTo>
                  <a:lnTo>
                    <a:pt x="135435" y="167518"/>
                  </a:lnTo>
                  <a:lnTo>
                    <a:pt x="135435" y="175468"/>
                  </a:lnTo>
                  <a:lnTo>
                    <a:pt x="130136" y="186067"/>
                  </a:lnTo>
                  <a:lnTo>
                    <a:pt x="124836" y="191366"/>
                  </a:lnTo>
                  <a:lnTo>
                    <a:pt x="114238" y="191366"/>
                  </a:lnTo>
                  <a:lnTo>
                    <a:pt x="106288" y="196665"/>
                  </a:lnTo>
                  <a:lnTo>
                    <a:pt x="103639" y="196665"/>
                  </a:lnTo>
                  <a:lnTo>
                    <a:pt x="100989" y="196665"/>
                  </a:lnTo>
                  <a:lnTo>
                    <a:pt x="95689" y="196665"/>
                  </a:lnTo>
                  <a:lnTo>
                    <a:pt x="90390" y="204615"/>
                  </a:lnTo>
                  <a:lnTo>
                    <a:pt x="87740" y="207264"/>
                  </a:lnTo>
                  <a:lnTo>
                    <a:pt x="85091" y="212563"/>
                  </a:lnTo>
                  <a:lnTo>
                    <a:pt x="79791" y="212563"/>
                  </a:lnTo>
                  <a:lnTo>
                    <a:pt x="69193" y="228462"/>
                  </a:lnTo>
                  <a:lnTo>
                    <a:pt x="61243" y="241710"/>
                  </a:lnTo>
                  <a:lnTo>
                    <a:pt x="58594" y="247010"/>
                  </a:lnTo>
                  <a:lnTo>
                    <a:pt x="50644" y="257608"/>
                  </a:lnTo>
                  <a:lnTo>
                    <a:pt x="45345" y="260259"/>
                  </a:lnTo>
                  <a:lnTo>
                    <a:pt x="42696" y="260259"/>
                  </a:lnTo>
                  <a:lnTo>
                    <a:pt x="42696" y="257608"/>
                  </a:lnTo>
                  <a:lnTo>
                    <a:pt x="34746" y="262908"/>
                  </a:lnTo>
                  <a:lnTo>
                    <a:pt x="29447" y="262908"/>
                  </a:lnTo>
                  <a:lnTo>
                    <a:pt x="21497" y="268207"/>
                  </a:lnTo>
                  <a:lnTo>
                    <a:pt x="16198" y="268207"/>
                  </a:lnTo>
                  <a:lnTo>
                    <a:pt x="16198" y="270857"/>
                  </a:lnTo>
                  <a:lnTo>
                    <a:pt x="16198" y="276157"/>
                  </a:lnTo>
                  <a:lnTo>
                    <a:pt x="10899" y="281456"/>
                  </a:lnTo>
                  <a:lnTo>
                    <a:pt x="10899" y="284105"/>
                  </a:lnTo>
                  <a:lnTo>
                    <a:pt x="10899" y="284105"/>
                  </a:lnTo>
                  <a:lnTo>
                    <a:pt x="8249" y="284105"/>
                  </a:lnTo>
                  <a:lnTo>
                    <a:pt x="8249" y="286755"/>
                  </a:lnTo>
                  <a:lnTo>
                    <a:pt x="8249" y="289405"/>
                  </a:lnTo>
                  <a:lnTo>
                    <a:pt x="8249" y="292055"/>
                  </a:lnTo>
                  <a:lnTo>
                    <a:pt x="8249" y="294704"/>
                  </a:lnTo>
                  <a:lnTo>
                    <a:pt x="8249" y="300003"/>
                  </a:lnTo>
                  <a:lnTo>
                    <a:pt x="5599" y="300003"/>
                  </a:lnTo>
                  <a:lnTo>
                    <a:pt x="5599" y="305303"/>
                  </a:lnTo>
                  <a:lnTo>
                    <a:pt x="2950" y="307953"/>
                  </a:lnTo>
                  <a:lnTo>
                    <a:pt x="300" y="313252"/>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79" name="Freeform: Shape 78">
              <a:extLst>
                <a:ext uri="{FF2B5EF4-FFF2-40B4-BE49-F238E27FC236}">
                  <a16:creationId xmlns:a16="http://schemas.microsoft.com/office/drawing/2014/main" id="{FCE3F202-6940-0695-A45E-AF68FC4CF72F}"/>
                </a:ext>
              </a:extLst>
            </p:cNvPr>
            <p:cNvSpPr/>
            <p:nvPr/>
          </p:nvSpPr>
          <p:spPr>
            <a:xfrm flipV="1">
              <a:off x="5309330" y="3330477"/>
              <a:ext cx="113936" cy="214625"/>
            </a:xfrm>
            <a:custGeom>
              <a:avLst/>
              <a:gdLst>
                <a:gd name="connsiteX0" fmla="*/ 63892 w 113936"/>
                <a:gd name="connsiteY0" fmla="*/ 415 h 214625"/>
                <a:gd name="connsiteX1" fmla="*/ 58593 w 113936"/>
                <a:gd name="connsiteY1" fmla="*/ 3064 h 214625"/>
                <a:gd name="connsiteX2" fmla="*/ 53294 w 113936"/>
                <a:gd name="connsiteY2" fmla="*/ 415 h 214625"/>
                <a:gd name="connsiteX3" fmla="*/ 53294 w 113936"/>
                <a:gd name="connsiteY3" fmla="*/ 3064 h 214625"/>
                <a:gd name="connsiteX4" fmla="*/ 53294 w 113936"/>
                <a:gd name="connsiteY4" fmla="*/ 11013 h 214625"/>
                <a:gd name="connsiteX5" fmla="*/ 50644 w 113936"/>
                <a:gd name="connsiteY5" fmla="*/ 13663 h 214625"/>
                <a:gd name="connsiteX6" fmla="*/ 45345 w 113936"/>
                <a:gd name="connsiteY6" fmla="*/ 13663 h 214625"/>
                <a:gd name="connsiteX7" fmla="*/ 42695 w 113936"/>
                <a:gd name="connsiteY7" fmla="*/ 24262 h 214625"/>
                <a:gd name="connsiteX8" fmla="*/ 37395 w 113936"/>
                <a:gd name="connsiteY8" fmla="*/ 26911 h 214625"/>
                <a:gd name="connsiteX9" fmla="*/ 34746 w 113936"/>
                <a:gd name="connsiteY9" fmla="*/ 26911 h 214625"/>
                <a:gd name="connsiteX10" fmla="*/ 34746 w 113936"/>
                <a:gd name="connsiteY10" fmla="*/ 29561 h 214625"/>
                <a:gd name="connsiteX11" fmla="*/ 32096 w 113936"/>
                <a:gd name="connsiteY11" fmla="*/ 32211 h 214625"/>
                <a:gd name="connsiteX12" fmla="*/ 32096 w 113936"/>
                <a:gd name="connsiteY12" fmla="*/ 40160 h 214625"/>
                <a:gd name="connsiteX13" fmla="*/ 29447 w 113936"/>
                <a:gd name="connsiteY13" fmla="*/ 48109 h 214625"/>
                <a:gd name="connsiteX14" fmla="*/ 29447 w 113936"/>
                <a:gd name="connsiteY14" fmla="*/ 56058 h 214625"/>
                <a:gd name="connsiteX15" fmla="*/ 32096 w 113936"/>
                <a:gd name="connsiteY15" fmla="*/ 53408 h 214625"/>
                <a:gd name="connsiteX16" fmla="*/ 32096 w 113936"/>
                <a:gd name="connsiteY16" fmla="*/ 56058 h 214625"/>
                <a:gd name="connsiteX17" fmla="*/ 34746 w 113936"/>
                <a:gd name="connsiteY17" fmla="*/ 90504 h 214625"/>
                <a:gd name="connsiteX18" fmla="*/ 32096 w 113936"/>
                <a:gd name="connsiteY18" fmla="*/ 90504 h 214625"/>
                <a:gd name="connsiteX19" fmla="*/ 32096 w 113936"/>
                <a:gd name="connsiteY19" fmla="*/ 95804 h 214625"/>
                <a:gd name="connsiteX20" fmla="*/ 26797 w 113936"/>
                <a:gd name="connsiteY20" fmla="*/ 101103 h 214625"/>
                <a:gd name="connsiteX21" fmla="*/ 26797 w 113936"/>
                <a:gd name="connsiteY21" fmla="*/ 106403 h 214625"/>
                <a:gd name="connsiteX22" fmla="*/ 24147 w 113936"/>
                <a:gd name="connsiteY22" fmla="*/ 109052 h 214625"/>
                <a:gd name="connsiteX23" fmla="*/ 21497 w 113936"/>
                <a:gd name="connsiteY23" fmla="*/ 117001 h 214625"/>
                <a:gd name="connsiteX24" fmla="*/ 21497 w 113936"/>
                <a:gd name="connsiteY24" fmla="*/ 130250 h 214625"/>
                <a:gd name="connsiteX25" fmla="*/ 18847 w 113936"/>
                <a:gd name="connsiteY25" fmla="*/ 135549 h 214625"/>
                <a:gd name="connsiteX26" fmla="*/ 10899 w 113936"/>
                <a:gd name="connsiteY26" fmla="*/ 140849 h 214625"/>
                <a:gd name="connsiteX27" fmla="*/ 8249 w 113936"/>
                <a:gd name="connsiteY27" fmla="*/ 140849 h 214625"/>
                <a:gd name="connsiteX28" fmla="*/ 8249 w 113936"/>
                <a:gd name="connsiteY28" fmla="*/ 138199 h 214625"/>
                <a:gd name="connsiteX29" fmla="*/ 5599 w 113936"/>
                <a:gd name="connsiteY29" fmla="*/ 138199 h 214625"/>
                <a:gd name="connsiteX30" fmla="*/ 5599 w 113936"/>
                <a:gd name="connsiteY30" fmla="*/ 140849 h 214625"/>
                <a:gd name="connsiteX31" fmla="*/ 2949 w 113936"/>
                <a:gd name="connsiteY31" fmla="*/ 143498 h 214625"/>
                <a:gd name="connsiteX32" fmla="*/ 300 w 113936"/>
                <a:gd name="connsiteY32" fmla="*/ 151447 h 214625"/>
                <a:gd name="connsiteX33" fmla="*/ 2949 w 113936"/>
                <a:gd name="connsiteY33" fmla="*/ 159397 h 214625"/>
                <a:gd name="connsiteX34" fmla="*/ 2949 w 113936"/>
                <a:gd name="connsiteY34" fmla="*/ 164696 h 214625"/>
                <a:gd name="connsiteX35" fmla="*/ 300 w 113936"/>
                <a:gd name="connsiteY35" fmla="*/ 167346 h 214625"/>
                <a:gd name="connsiteX36" fmla="*/ 300 w 113936"/>
                <a:gd name="connsiteY36" fmla="*/ 172645 h 214625"/>
                <a:gd name="connsiteX37" fmla="*/ 300 w 113936"/>
                <a:gd name="connsiteY37" fmla="*/ 172645 h 214625"/>
                <a:gd name="connsiteX38" fmla="*/ 2949 w 113936"/>
                <a:gd name="connsiteY38" fmla="*/ 175295 h 214625"/>
                <a:gd name="connsiteX39" fmla="*/ 2949 w 113936"/>
                <a:gd name="connsiteY39" fmla="*/ 175295 h 214625"/>
                <a:gd name="connsiteX40" fmla="*/ 5599 w 113936"/>
                <a:gd name="connsiteY40" fmla="*/ 175295 h 214625"/>
                <a:gd name="connsiteX41" fmla="*/ 8249 w 113936"/>
                <a:gd name="connsiteY41" fmla="*/ 185894 h 214625"/>
                <a:gd name="connsiteX42" fmla="*/ 8249 w 113936"/>
                <a:gd name="connsiteY42" fmla="*/ 204441 h 214625"/>
                <a:gd name="connsiteX43" fmla="*/ 5599 w 113936"/>
                <a:gd name="connsiteY43" fmla="*/ 215040 h 214625"/>
                <a:gd name="connsiteX44" fmla="*/ 37395 w 113936"/>
                <a:gd name="connsiteY44" fmla="*/ 215040 h 214625"/>
                <a:gd name="connsiteX45" fmla="*/ 37395 w 113936"/>
                <a:gd name="connsiteY45" fmla="*/ 204441 h 214625"/>
                <a:gd name="connsiteX46" fmla="*/ 40046 w 113936"/>
                <a:gd name="connsiteY46" fmla="*/ 204441 h 214625"/>
                <a:gd name="connsiteX47" fmla="*/ 40046 w 113936"/>
                <a:gd name="connsiteY47" fmla="*/ 201791 h 214625"/>
                <a:gd name="connsiteX48" fmla="*/ 37395 w 113936"/>
                <a:gd name="connsiteY48" fmla="*/ 201791 h 214625"/>
                <a:gd name="connsiteX49" fmla="*/ 34746 w 113936"/>
                <a:gd name="connsiteY49" fmla="*/ 199142 h 214625"/>
                <a:gd name="connsiteX50" fmla="*/ 37395 w 113936"/>
                <a:gd name="connsiteY50" fmla="*/ 199142 h 214625"/>
                <a:gd name="connsiteX51" fmla="*/ 40046 w 113936"/>
                <a:gd name="connsiteY51" fmla="*/ 199142 h 214625"/>
                <a:gd name="connsiteX52" fmla="*/ 40046 w 113936"/>
                <a:gd name="connsiteY52" fmla="*/ 199142 h 214625"/>
                <a:gd name="connsiteX53" fmla="*/ 42695 w 113936"/>
                <a:gd name="connsiteY53" fmla="*/ 196492 h 214625"/>
                <a:gd name="connsiteX54" fmla="*/ 40046 w 113936"/>
                <a:gd name="connsiteY54" fmla="*/ 196492 h 214625"/>
                <a:gd name="connsiteX55" fmla="*/ 40046 w 113936"/>
                <a:gd name="connsiteY55" fmla="*/ 196492 h 214625"/>
                <a:gd name="connsiteX56" fmla="*/ 40046 w 113936"/>
                <a:gd name="connsiteY56" fmla="*/ 193843 h 214625"/>
                <a:gd name="connsiteX57" fmla="*/ 37395 w 113936"/>
                <a:gd name="connsiteY57" fmla="*/ 193843 h 214625"/>
                <a:gd name="connsiteX58" fmla="*/ 34746 w 113936"/>
                <a:gd name="connsiteY58" fmla="*/ 191193 h 214625"/>
                <a:gd name="connsiteX59" fmla="*/ 34746 w 113936"/>
                <a:gd name="connsiteY59" fmla="*/ 191193 h 214625"/>
                <a:gd name="connsiteX60" fmla="*/ 34746 w 113936"/>
                <a:gd name="connsiteY60" fmla="*/ 191193 h 214625"/>
                <a:gd name="connsiteX61" fmla="*/ 34746 w 113936"/>
                <a:gd name="connsiteY61" fmla="*/ 191193 h 214625"/>
                <a:gd name="connsiteX62" fmla="*/ 37395 w 113936"/>
                <a:gd name="connsiteY62" fmla="*/ 191193 h 214625"/>
                <a:gd name="connsiteX63" fmla="*/ 34746 w 113936"/>
                <a:gd name="connsiteY63" fmla="*/ 191193 h 214625"/>
                <a:gd name="connsiteX64" fmla="*/ 37395 w 113936"/>
                <a:gd name="connsiteY64" fmla="*/ 188543 h 214625"/>
                <a:gd name="connsiteX65" fmla="*/ 37395 w 113936"/>
                <a:gd name="connsiteY65" fmla="*/ 191193 h 214625"/>
                <a:gd name="connsiteX66" fmla="*/ 37395 w 113936"/>
                <a:gd name="connsiteY66" fmla="*/ 188543 h 214625"/>
                <a:gd name="connsiteX67" fmla="*/ 40046 w 113936"/>
                <a:gd name="connsiteY67" fmla="*/ 191193 h 214625"/>
                <a:gd name="connsiteX68" fmla="*/ 40046 w 113936"/>
                <a:gd name="connsiteY68" fmla="*/ 188543 h 214625"/>
                <a:gd name="connsiteX69" fmla="*/ 37395 w 113936"/>
                <a:gd name="connsiteY69" fmla="*/ 188543 h 214625"/>
                <a:gd name="connsiteX70" fmla="*/ 37395 w 113936"/>
                <a:gd name="connsiteY70" fmla="*/ 185894 h 214625"/>
                <a:gd name="connsiteX71" fmla="*/ 45345 w 113936"/>
                <a:gd name="connsiteY71" fmla="*/ 185894 h 214625"/>
                <a:gd name="connsiteX72" fmla="*/ 42695 w 113936"/>
                <a:gd name="connsiteY72" fmla="*/ 183244 h 214625"/>
                <a:gd name="connsiteX73" fmla="*/ 47994 w 113936"/>
                <a:gd name="connsiteY73" fmla="*/ 180594 h 214625"/>
                <a:gd name="connsiteX74" fmla="*/ 45345 w 113936"/>
                <a:gd name="connsiteY74" fmla="*/ 177944 h 214625"/>
                <a:gd name="connsiteX75" fmla="*/ 42695 w 113936"/>
                <a:gd name="connsiteY75" fmla="*/ 180594 h 214625"/>
                <a:gd name="connsiteX76" fmla="*/ 40046 w 113936"/>
                <a:gd name="connsiteY76" fmla="*/ 177944 h 214625"/>
                <a:gd name="connsiteX77" fmla="*/ 42695 w 113936"/>
                <a:gd name="connsiteY77" fmla="*/ 175295 h 214625"/>
                <a:gd name="connsiteX78" fmla="*/ 45345 w 113936"/>
                <a:gd name="connsiteY78" fmla="*/ 172645 h 214625"/>
                <a:gd name="connsiteX79" fmla="*/ 53294 w 113936"/>
                <a:gd name="connsiteY79" fmla="*/ 172645 h 214625"/>
                <a:gd name="connsiteX80" fmla="*/ 53294 w 113936"/>
                <a:gd name="connsiteY80" fmla="*/ 169995 h 214625"/>
                <a:gd name="connsiteX81" fmla="*/ 58593 w 113936"/>
                <a:gd name="connsiteY81" fmla="*/ 172645 h 214625"/>
                <a:gd name="connsiteX82" fmla="*/ 58593 w 113936"/>
                <a:gd name="connsiteY82" fmla="*/ 172645 h 214625"/>
                <a:gd name="connsiteX83" fmla="*/ 58593 w 113936"/>
                <a:gd name="connsiteY83" fmla="*/ 169995 h 214625"/>
                <a:gd name="connsiteX84" fmla="*/ 58593 w 113936"/>
                <a:gd name="connsiteY84" fmla="*/ 172645 h 214625"/>
                <a:gd name="connsiteX85" fmla="*/ 58593 w 113936"/>
                <a:gd name="connsiteY85" fmla="*/ 169995 h 214625"/>
                <a:gd name="connsiteX86" fmla="*/ 58593 w 113936"/>
                <a:gd name="connsiteY86" fmla="*/ 172645 h 214625"/>
                <a:gd name="connsiteX87" fmla="*/ 58593 w 113936"/>
                <a:gd name="connsiteY87" fmla="*/ 169995 h 214625"/>
                <a:gd name="connsiteX88" fmla="*/ 61243 w 113936"/>
                <a:gd name="connsiteY88" fmla="*/ 167346 h 214625"/>
                <a:gd name="connsiteX89" fmla="*/ 63892 w 113936"/>
                <a:gd name="connsiteY89" fmla="*/ 167346 h 214625"/>
                <a:gd name="connsiteX90" fmla="*/ 63892 w 113936"/>
                <a:gd name="connsiteY90" fmla="*/ 164696 h 214625"/>
                <a:gd name="connsiteX91" fmla="*/ 66542 w 113936"/>
                <a:gd name="connsiteY91" fmla="*/ 167346 h 214625"/>
                <a:gd name="connsiteX92" fmla="*/ 69192 w 113936"/>
                <a:gd name="connsiteY92" fmla="*/ 164696 h 214625"/>
                <a:gd name="connsiteX93" fmla="*/ 74491 w 113936"/>
                <a:gd name="connsiteY93" fmla="*/ 167346 h 214625"/>
                <a:gd name="connsiteX94" fmla="*/ 77141 w 113936"/>
                <a:gd name="connsiteY94" fmla="*/ 162046 h 214625"/>
                <a:gd name="connsiteX95" fmla="*/ 79790 w 113936"/>
                <a:gd name="connsiteY95" fmla="*/ 159397 h 214625"/>
                <a:gd name="connsiteX96" fmla="*/ 82440 w 113936"/>
                <a:gd name="connsiteY96" fmla="*/ 159397 h 214625"/>
                <a:gd name="connsiteX97" fmla="*/ 85090 w 113936"/>
                <a:gd name="connsiteY97" fmla="*/ 154097 h 214625"/>
                <a:gd name="connsiteX98" fmla="*/ 85090 w 113936"/>
                <a:gd name="connsiteY98" fmla="*/ 154097 h 214625"/>
                <a:gd name="connsiteX99" fmla="*/ 85090 w 113936"/>
                <a:gd name="connsiteY99" fmla="*/ 154097 h 214625"/>
                <a:gd name="connsiteX100" fmla="*/ 87740 w 113936"/>
                <a:gd name="connsiteY100" fmla="*/ 154097 h 214625"/>
                <a:gd name="connsiteX101" fmla="*/ 93039 w 113936"/>
                <a:gd name="connsiteY101" fmla="*/ 154097 h 214625"/>
                <a:gd name="connsiteX102" fmla="*/ 93039 w 113936"/>
                <a:gd name="connsiteY102" fmla="*/ 151447 h 214625"/>
                <a:gd name="connsiteX103" fmla="*/ 90389 w 113936"/>
                <a:gd name="connsiteY103" fmla="*/ 148798 h 214625"/>
                <a:gd name="connsiteX104" fmla="*/ 93039 w 113936"/>
                <a:gd name="connsiteY104" fmla="*/ 148798 h 214625"/>
                <a:gd name="connsiteX105" fmla="*/ 95688 w 113936"/>
                <a:gd name="connsiteY105" fmla="*/ 146148 h 214625"/>
                <a:gd name="connsiteX106" fmla="*/ 95688 w 113936"/>
                <a:gd name="connsiteY106" fmla="*/ 146148 h 214625"/>
                <a:gd name="connsiteX107" fmla="*/ 95688 w 113936"/>
                <a:gd name="connsiteY107" fmla="*/ 146148 h 214625"/>
                <a:gd name="connsiteX108" fmla="*/ 100989 w 113936"/>
                <a:gd name="connsiteY108" fmla="*/ 138199 h 214625"/>
                <a:gd name="connsiteX109" fmla="*/ 103638 w 113936"/>
                <a:gd name="connsiteY109" fmla="*/ 138199 h 214625"/>
                <a:gd name="connsiteX110" fmla="*/ 103638 w 113936"/>
                <a:gd name="connsiteY110" fmla="*/ 140849 h 214625"/>
                <a:gd name="connsiteX111" fmla="*/ 108937 w 113936"/>
                <a:gd name="connsiteY111" fmla="*/ 143498 h 214625"/>
                <a:gd name="connsiteX112" fmla="*/ 108937 w 113936"/>
                <a:gd name="connsiteY112" fmla="*/ 143498 h 214625"/>
                <a:gd name="connsiteX113" fmla="*/ 111587 w 113936"/>
                <a:gd name="connsiteY113" fmla="*/ 138199 h 214625"/>
                <a:gd name="connsiteX114" fmla="*/ 111587 w 113936"/>
                <a:gd name="connsiteY114" fmla="*/ 132900 h 214625"/>
                <a:gd name="connsiteX115" fmla="*/ 114237 w 113936"/>
                <a:gd name="connsiteY115" fmla="*/ 130250 h 214625"/>
                <a:gd name="connsiteX116" fmla="*/ 114237 w 113936"/>
                <a:gd name="connsiteY116" fmla="*/ 130250 h 214625"/>
                <a:gd name="connsiteX117" fmla="*/ 114237 w 113936"/>
                <a:gd name="connsiteY117" fmla="*/ 127600 h 214625"/>
                <a:gd name="connsiteX118" fmla="*/ 111587 w 113936"/>
                <a:gd name="connsiteY118" fmla="*/ 124950 h 214625"/>
                <a:gd name="connsiteX119" fmla="*/ 111587 w 113936"/>
                <a:gd name="connsiteY119" fmla="*/ 122301 h 214625"/>
                <a:gd name="connsiteX120" fmla="*/ 106288 w 113936"/>
                <a:gd name="connsiteY120" fmla="*/ 124950 h 214625"/>
                <a:gd name="connsiteX121" fmla="*/ 100989 w 113936"/>
                <a:gd name="connsiteY121" fmla="*/ 122301 h 214625"/>
                <a:gd name="connsiteX122" fmla="*/ 93039 w 113936"/>
                <a:gd name="connsiteY122" fmla="*/ 114352 h 214625"/>
                <a:gd name="connsiteX123" fmla="*/ 95688 w 113936"/>
                <a:gd name="connsiteY123" fmla="*/ 109052 h 214625"/>
                <a:gd name="connsiteX124" fmla="*/ 93039 w 113936"/>
                <a:gd name="connsiteY124" fmla="*/ 109052 h 214625"/>
                <a:gd name="connsiteX125" fmla="*/ 93039 w 113936"/>
                <a:gd name="connsiteY125" fmla="*/ 106403 h 214625"/>
                <a:gd name="connsiteX126" fmla="*/ 93039 w 113936"/>
                <a:gd name="connsiteY126" fmla="*/ 98453 h 214625"/>
                <a:gd name="connsiteX127" fmla="*/ 90389 w 113936"/>
                <a:gd name="connsiteY127" fmla="*/ 90504 h 214625"/>
                <a:gd name="connsiteX128" fmla="*/ 93039 w 113936"/>
                <a:gd name="connsiteY128" fmla="*/ 85205 h 214625"/>
                <a:gd name="connsiteX129" fmla="*/ 98339 w 113936"/>
                <a:gd name="connsiteY129" fmla="*/ 77256 h 214625"/>
                <a:gd name="connsiteX130" fmla="*/ 95688 w 113936"/>
                <a:gd name="connsiteY130" fmla="*/ 77256 h 214625"/>
                <a:gd name="connsiteX131" fmla="*/ 93039 w 113936"/>
                <a:gd name="connsiteY131" fmla="*/ 74606 h 214625"/>
                <a:gd name="connsiteX132" fmla="*/ 95688 w 113936"/>
                <a:gd name="connsiteY132" fmla="*/ 71956 h 214625"/>
                <a:gd name="connsiteX133" fmla="*/ 98339 w 113936"/>
                <a:gd name="connsiteY133" fmla="*/ 71956 h 214625"/>
                <a:gd name="connsiteX134" fmla="*/ 100989 w 113936"/>
                <a:gd name="connsiteY134" fmla="*/ 69307 h 214625"/>
                <a:gd name="connsiteX135" fmla="*/ 100989 w 113936"/>
                <a:gd name="connsiteY135" fmla="*/ 66657 h 214625"/>
                <a:gd name="connsiteX136" fmla="*/ 103638 w 113936"/>
                <a:gd name="connsiteY136" fmla="*/ 64007 h 214625"/>
                <a:gd name="connsiteX137" fmla="*/ 103638 w 113936"/>
                <a:gd name="connsiteY137" fmla="*/ 37510 h 214625"/>
                <a:gd name="connsiteX138" fmla="*/ 79790 w 113936"/>
                <a:gd name="connsiteY138" fmla="*/ 37510 h 214625"/>
                <a:gd name="connsiteX139" fmla="*/ 79790 w 113936"/>
                <a:gd name="connsiteY139" fmla="*/ 29561 h 214625"/>
                <a:gd name="connsiteX140" fmla="*/ 58593 w 113936"/>
                <a:gd name="connsiteY140" fmla="*/ 26911 h 214625"/>
                <a:gd name="connsiteX141" fmla="*/ 58593 w 113936"/>
                <a:gd name="connsiteY141" fmla="*/ 13663 h 214625"/>
                <a:gd name="connsiteX142" fmla="*/ 66542 w 113936"/>
                <a:gd name="connsiteY142" fmla="*/ 3064 h 214625"/>
                <a:gd name="connsiteX143" fmla="*/ 63892 w 113936"/>
                <a:gd name="connsiteY143" fmla="*/ 415 h 2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13936" h="214625">
                  <a:moveTo>
                    <a:pt x="63892" y="415"/>
                  </a:moveTo>
                  <a:lnTo>
                    <a:pt x="58593" y="3064"/>
                  </a:lnTo>
                  <a:lnTo>
                    <a:pt x="53294" y="415"/>
                  </a:lnTo>
                  <a:lnTo>
                    <a:pt x="53294" y="3064"/>
                  </a:lnTo>
                  <a:lnTo>
                    <a:pt x="53294" y="11013"/>
                  </a:lnTo>
                  <a:lnTo>
                    <a:pt x="50644" y="13663"/>
                  </a:lnTo>
                  <a:lnTo>
                    <a:pt x="45345" y="13663"/>
                  </a:lnTo>
                  <a:lnTo>
                    <a:pt x="42695" y="24262"/>
                  </a:lnTo>
                  <a:lnTo>
                    <a:pt x="37395" y="26911"/>
                  </a:lnTo>
                  <a:lnTo>
                    <a:pt x="34746" y="26911"/>
                  </a:lnTo>
                  <a:lnTo>
                    <a:pt x="34746" y="29561"/>
                  </a:lnTo>
                  <a:lnTo>
                    <a:pt x="32096" y="32211"/>
                  </a:lnTo>
                  <a:lnTo>
                    <a:pt x="32096" y="40160"/>
                  </a:lnTo>
                  <a:lnTo>
                    <a:pt x="29447" y="48109"/>
                  </a:lnTo>
                  <a:lnTo>
                    <a:pt x="29447" y="56058"/>
                  </a:lnTo>
                  <a:lnTo>
                    <a:pt x="32096" y="53408"/>
                  </a:lnTo>
                  <a:lnTo>
                    <a:pt x="32096" y="56058"/>
                  </a:lnTo>
                  <a:lnTo>
                    <a:pt x="34746" y="90504"/>
                  </a:lnTo>
                  <a:lnTo>
                    <a:pt x="32096" y="90504"/>
                  </a:lnTo>
                  <a:lnTo>
                    <a:pt x="32096" y="95804"/>
                  </a:lnTo>
                  <a:lnTo>
                    <a:pt x="26797" y="101103"/>
                  </a:lnTo>
                  <a:lnTo>
                    <a:pt x="26797" y="106403"/>
                  </a:lnTo>
                  <a:lnTo>
                    <a:pt x="24147" y="109052"/>
                  </a:lnTo>
                  <a:lnTo>
                    <a:pt x="21497" y="117001"/>
                  </a:lnTo>
                  <a:lnTo>
                    <a:pt x="21497" y="130250"/>
                  </a:lnTo>
                  <a:lnTo>
                    <a:pt x="18847" y="135549"/>
                  </a:lnTo>
                  <a:lnTo>
                    <a:pt x="10899" y="140849"/>
                  </a:lnTo>
                  <a:lnTo>
                    <a:pt x="8249" y="140849"/>
                  </a:lnTo>
                  <a:lnTo>
                    <a:pt x="8249" y="138199"/>
                  </a:lnTo>
                  <a:lnTo>
                    <a:pt x="5599" y="138199"/>
                  </a:lnTo>
                  <a:lnTo>
                    <a:pt x="5599" y="140849"/>
                  </a:lnTo>
                  <a:lnTo>
                    <a:pt x="2949" y="143498"/>
                  </a:lnTo>
                  <a:lnTo>
                    <a:pt x="300" y="151447"/>
                  </a:lnTo>
                  <a:lnTo>
                    <a:pt x="2949" y="159397"/>
                  </a:lnTo>
                  <a:lnTo>
                    <a:pt x="2949" y="164696"/>
                  </a:lnTo>
                  <a:lnTo>
                    <a:pt x="300" y="167346"/>
                  </a:lnTo>
                  <a:lnTo>
                    <a:pt x="300" y="172645"/>
                  </a:lnTo>
                  <a:lnTo>
                    <a:pt x="300" y="172645"/>
                  </a:lnTo>
                  <a:lnTo>
                    <a:pt x="2949" y="175295"/>
                  </a:lnTo>
                  <a:lnTo>
                    <a:pt x="2949" y="175295"/>
                  </a:lnTo>
                  <a:lnTo>
                    <a:pt x="5599" y="175295"/>
                  </a:lnTo>
                  <a:lnTo>
                    <a:pt x="8249" y="185894"/>
                  </a:lnTo>
                  <a:lnTo>
                    <a:pt x="8249" y="204441"/>
                  </a:lnTo>
                  <a:lnTo>
                    <a:pt x="5599" y="215040"/>
                  </a:lnTo>
                  <a:lnTo>
                    <a:pt x="37395" y="215040"/>
                  </a:lnTo>
                  <a:lnTo>
                    <a:pt x="37395" y="204441"/>
                  </a:lnTo>
                  <a:lnTo>
                    <a:pt x="40046" y="204441"/>
                  </a:lnTo>
                  <a:lnTo>
                    <a:pt x="40046" y="201791"/>
                  </a:lnTo>
                  <a:lnTo>
                    <a:pt x="37395" y="201791"/>
                  </a:lnTo>
                  <a:lnTo>
                    <a:pt x="34746" y="199142"/>
                  </a:lnTo>
                  <a:lnTo>
                    <a:pt x="37395" y="199142"/>
                  </a:lnTo>
                  <a:lnTo>
                    <a:pt x="40046" y="199142"/>
                  </a:lnTo>
                  <a:lnTo>
                    <a:pt x="40046" y="199142"/>
                  </a:lnTo>
                  <a:lnTo>
                    <a:pt x="42695" y="196492"/>
                  </a:lnTo>
                  <a:lnTo>
                    <a:pt x="40046" y="196492"/>
                  </a:lnTo>
                  <a:lnTo>
                    <a:pt x="40046" y="196492"/>
                  </a:lnTo>
                  <a:lnTo>
                    <a:pt x="40046" y="193843"/>
                  </a:lnTo>
                  <a:lnTo>
                    <a:pt x="37395" y="193843"/>
                  </a:lnTo>
                  <a:lnTo>
                    <a:pt x="34746" y="191193"/>
                  </a:lnTo>
                  <a:lnTo>
                    <a:pt x="34746" y="191193"/>
                  </a:lnTo>
                  <a:lnTo>
                    <a:pt x="34746" y="191193"/>
                  </a:lnTo>
                  <a:lnTo>
                    <a:pt x="34746" y="191193"/>
                  </a:lnTo>
                  <a:lnTo>
                    <a:pt x="37395" y="191193"/>
                  </a:lnTo>
                  <a:lnTo>
                    <a:pt x="34746" y="191193"/>
                  </a:lnTo>
                  <a:lnTo>
                    <a:pt x="37395" y="188543"/>
                  </a:lnTo>
                  <a:lnTo>
                    <a:pt x="37395" y="191193"/>
                  </a:lnTo>
                  <a:lnTo>
                    <a:pt x="37395" y="188543"/>
                  </a:lnTo>
                  <a:lnTo>
                    <a:pt x="40046" y="191193"/>
                  </a:lnTo>
                  <a:lnTo>
                    <a:pt x="40046" y="188543"/>
                  </a:lnTo>
                  <a:lnTo>
                    <a:pt x="37395" y="188543"/>
                  </a:lnTo>
                  <a:lnTo>
                    <a:pt x="37395" y="185894"/>
                  </a:lnTo>
                  <a:lnTo>
                    <a:pt x="45345" y="185894"/>
                  </a:lnTo>
                  <a:lnTo>
                    <a:pt x="42695" y="183244"/>
                  </a:lnTo>
                  <a:lnTo>
                    <a:pt x="47994" y="180594"/>
                  </a:lnTo>
                  <a:lnTo>
                    <a:pt x="45345" y="177944"/>
                  </a:lnTo>
                  <a:lnTo>
                    <a:pt x="42695" y="180594"/>
                  </a:lnTo>
                  <a:lnTo>
                    <a:pt x="40046" y="177944"/>
                  </a:lnTo>
                  <a:lnTo>
                    <a:pt x="42695" y="175295"/>
                  </a:lnTo>
                  <a:lnTo>
                    <a:pt x="45345" y="172645"/>
                  </a:lnTo>
                  <a:lnTo>
                    <a:pt x="53294" y="172645"/>
                  </a:lnTo>
                  <a:lnTo>
                    <a:pt x="53294" y="169995"/>
                  </a:lnTo>
                  <a:lnTo>
                    <a:pt x="58593" y="172645"/>
                  </a:lnTo>
                  <a:lnTo>
                    <a:pt x="58593" y="172645"/>
                  </a:lnTo>
                  <a:lnTo>
                    <a:pt x="58593" y="169995"/>
                  </a:lnTo>
                  <a:lnTo>
                    <a:pt x="58593" y="172645"/>
                  </a:lnTo>
                  <a:lnTo>
                    <a:pt x="58593" y="169995"/>
                  </a:lnTo>
                  <a:lnTo>
                    <a:pt x="58593" y="172645"/>
                  </a:lnTo>
                  <a:lnTo>
                    <a:pt x="58593" y="169995"/>
                  </a:lnTo>
                  <a:lnTo>
                    <a:pt x="61243" y="167346"/>
                  </a:lnTo>
                  <a:lnTo>
                    <a:pt x="63892" y="167346"/>
                  </a:lnTo>
                  <a:lnTo>
                    <a:pt x="63892" y="164696"/>
                  </a:lnTo>
                  <a:lnTo>
                    <a:pt x="66542" y="167346"/>
                  </a:lnTo>
                  <a:lnTo>
                    <a:pt x="69192" y="164696"/>
                  </a:lnTo>
                  <a:lnTo>
                    <a:pt x="74491" y="167346"/>
                  </a:lnTo>
                  <a:lnTo>
                    <a:pt x="77141" y="162046"/>
                  </a:lnTo>
                  <a:lnTo>
                    <a:pt x="79790" y="159397"/>
                  </a:lnTo>
                  <a:lnTo>
                    <a:pt x="82440" y="159397"/>
                  </a:lnTo>
                  <a:lnTo>
                    <a:pt x="85090" y="154097"/>
                  </a:lnTo>
                  <a:lnTo>
                    <a:pt x="85090" y="154097"/>
                  </a:lnTo>
                  <a:lnTo>
                    <a:pt x="85090" y="154097"/>
                  </a:lnTo>
                  <a:lnTo>
                    <a:pt x="87740" y="154097"/>
                  </a:lnTo>
                  <a:lnTo>
                    <a:pt x="93039" y="154097"/>
                  </a:lnTo>
                  <a:lnTo>
                    <a:pt x="93039" y="151447"/>
                  </a:lnTo>
                  <a:lnTo>
                    <a:pt x="90389" y="148798"/>
                  </a:lnTo>
                  <a:lnTo>
                    <a:pt x="93039" y="148798"/>
                  </a:lnTo>
                  <a:lnTo>
                    <a:pt x="95688" y="146148"/>
                  </a:lnTo>
                  <a:lnTo>
                    <a:pt x="95688" y="146148"/>
                  </a:lnTo>
                  <a:lnTo>
                    <a:pt x="95688" y="146148"/>
                  </a:lnTo>
                  <a:lnTo>
                    <a:pt x="100989" y="138199"/>
                  </a:lnTo>
                  <a:lnTo>
                    <a:pt x="103638" y="138199"/>
                  </a:lnTo>
                  <a:lnTo>
                    <a:pt x="103638" y="140849"/>
                  </a:lnTo>
                  <a:lnTo>
                    <a:pt x="108937" y="143498"/>
                  </a:lnTo>
                  <a:lnTo>
                    <a:pt x="108937" y="143498"/>
                  </a:lnTo>
                  <a:lnTo>
                    <a:pt x="111587" y="138199"/>
                  </a:lnTo>
                  <a:lnTo>
                    <a:pt x="111587" y="132900"/>
                  </a:lnTo>
                  <a:lnTo>
                    <a:pt x="114237" y="130250"/>
                  </a:lnTo>
                  <a:lnTo>
                    <a:pt x="114237" y="130250"/>
                  </a:lnTo>
                  <a:lnTo>
                    <a:pt x="114237" y="127600"/>
                  </a:lnTo>
                  <a:lnTo>
                    <a:pt x="111587" y="124950"/>
                  </a:lnTo>
                  <a:lnTo>
                    <a:pt x="111587" y="122301"/>
                  </a:lnTo>
                  <a:lnTo>
                    <a:pt x="106288" y="124950"/>
                  </a:lnTo>
                  <a:lnTo>
                    <a:pt x="100989" y="122301"/>
                  </a:lnTo>
                  <a:lnTo>
                    <a:pt x="93039" y="114352"/>
                  </a:lnTo>
                  <a:lnTo>
                    <a:pt x="95688" y="109052"/>
                  </a:lnTo>
                  <a:lnTo>
                    <a:pt x="93039" y="109052"/>
                  </a:lnTo>
                  <a:lnTo>
                    <a:pt x="93039" y="106403"/>
                  </a:lnTo>
                  <a:lnTo>
                    <a:pt x="93039" y="98453"/>
                  </a:lnTo>
                  <a:lnTo>
                    <a:pt x="90389" y="90504"/>
                  </a:lnTo>
                  <a:lnTo>
                    <a:pt x="93039" y="85205"/>
                  </a:lnTo>
                  <a:lnTo>
                    <a:pt x="98339" y="77256"/>
                  </a:lnTo>
                  <a:lnTo>
                    <a:pt x="95688" y="77256"/>
                  </a:lnTo>
                  <a:lnTo>
                    <a:pt x="93039" y="74606"/>
                  </a:lnTo>
                  <a:lnTo>
                    <a:pt x="95688" y="71956"/>
                  </a:lnTo>
                  <a:lnTo>
                    <a:pt x="98339" y="71956"/>
                  </a:lnTo>
                  <a:lnTo>
                    <a:pt x="100989" y="69307"/>
                  </a:lnTo>
                  <a:lnTo>
                    <a:pt x="100989" y="66657"/>
                  </a:lnTo>
                  <a:lnTo>
                    <a:pt x="103638" y="64007"/>
                  </a:lnTo>
                  <a:lnTo>
                    <a:pt x="103638" y="37510"/>
                  </a:lnTo>
                  <a:lnTo>
                    <a:pt x="79790" y="37510"/>
                  </a:lnTo>
                  <a:lnTo>
                    <a:pt x="79790" y="29561"/>
                  </a:lnTo>
                  <a:lnTo>
                    <a:pt x="58593" y="26911"/>
                  </a:lnTo>
                  <a:lnTo>
                    <a:pt x="58593" y="13663"/>
                  </a:lnTo>
                  <a:lnTo>
                    <a:pt x="66542" y="3064"/>
                  </a:lnTo>
                  <a:lnTo>
                    <a:pt x="63892" y="415"/>
                  </a:lnTo>
                  <a:close/>
                </a:path>
              </a:pathLst>
            </a:custGeom>
            <a:solidFill>
              <a:srgbClr val="003364"/>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0" name="Freeform: Shape 79">
              <a:extLst>
                <a:ext uri="{FF2B5EF4-FFF2-40B4-BE49-F238E27FC236}">
                  <a16:creationId xmlns:a16="http://schemas.microsoft.com/office/drawing/2014/main" id="{1EA35DFE-33B0-C702-7718-09FC049AA31E}"/>
                </a:ext>
              </a:extLst>
            </p:cNvPr>
            <p:cNvSpPr/>
            <p:nvPr/>
          </p:nvSpPr>
          <p:spPr>
            <a:xfrm flipV="1">
              <a:off x="5833971" y="4244623"/>
              <a:ext cx="373607" cy="421302"/>
            </a:xfrm>
            <a:custGeom>
              <a:avLst/>
              <a:gdLst>
                <a:gd name="connsiteX0" fmla="*/ 167230 w 373607"/>
                <a:gd name="connsiteY0" fmla="*/ 419312 h 421302"/>
                <a:gd name="connsiteX1" fmla="*/ 167230 w 373607"/>
                <a:gd name="connsiteY1" fmla="*/ 419312 h 421302"/>
                <a:gd name="connsiteX2" fmla="*/ 169880 w 373607"/>
                <a:gd name="connsiteY2" fmla="*/ 416663 h 421302"/>
                <a:gd name="connsiteX3" fmla="*/ 172530 w 373607"/>
                <a:gd name="connsiteY3" fmla="*/ 414013 h 421302"/>
                <a:gd name="connsiteX4" fmla="*/ 177830 w 373607"/>
                <a:gd name="connsiteY4" fmla="*/ 411363 h 421302"/>
                <a:gd name="connsiteX5" fmla="*/ 180479 w 373607"/>
                <a:gd name="connsiteY5" fmla="*/ 411363 h 421302"/>
                <a:gd name="connsiteX6" fmla="*/ 183129 w 373607"/>
                <a:gd name="connsiteY6" fmla="*/ 411363 h 421302"/>
                <a:gd name="connsiteX7" fmla="*/ 183129 w 373607"/>
                <a:gd name="connsiteY7" fmla="*/ 408713 h 421302"/>
                <a:gd name="connsiteX8" fmla="*/ 185779 w 373607"/>
                <a:gd name="connsiteY8" fmla="*/ 408713 h 421302"/>
                <a:gd name="connsiteX9" fmla="*/ 185779 w 373607"/>
                <a:gd name="connsiteY9" fmla="*/ 406064 h 421302"/>
                <a:gd name="connsiteX10" fmla="*/ 191078 w 373607"/>
                <a:gd name="connsiteY10" fmla="*/ 406064 h 421302"/>
                <a:gd name="connsiteX11" fmla="*/ 193728 w 373607"/>
                <a:gd name="connsiteY11" fmla="*/ 403411 h 421302"/>
                <a:gd name="connsiteX12" fmla="*/ 193728 w 373607"/>
                <a:gd name="connsiteY12" fmla="*/ 403411 h 421302"/>
                <a:gd name="connsiteX13" fmla="*/ 196377 w 373607"/>
                <a:gd name="connsiteY13" fmla="*/ 403411 h 421302"/>
                <a:gd name="connsiteX14" fmla="*/ 196377 w 373607"/>
                <a:gd name="connsiteY14" fmla="*/ 400768 h 421302"/>
                <a:gd name="connsiteX15" fmla="*/ 201677 w 373607"/>
                <a:gd name="connsiteY15" fmla="*/ 400768 h 421302"/>
                <a:gd name="connsiteX16" fmla="*/ 201677 w 373607"/>
                <a:gd name="connsiteY16" fmla="*/ 400768 h 421302"/>
                <a:gd name="connsiteX17" fmla="*/ 204327 w 373607"/>
                <a:gd name="connsiteY17" fmla="*/ 400768 h 421302"/>
                <a:gd name="connsiteX18" fmla="*/ 206976 w 373607"/>
                <a:gd name="connsiteY18" fmla="*/ 400768 h 421302"/>
                <a:gd name="connsiteX19" fmla="*/ 209626 w 373607"/>
                <a:gd name="connsiteY19" fmla="*/ 400768 h 421302"/>
                <a:gd name="connsiteX20" fmla="*/ 217575 w 373607"/>
                <a:gd name="connsiteY20" fmla="*/ 395464 h 421302"/>
                <a:gd name="connsiteX21" fmla="*/ 214925 w 373607"/>
                <a:gd name="connsiteY21" fmla="*/ 395464 h 421302"/>
                <a:gd name="connsiteX22" fmla="*/ 217575 w 373607"/>
                <a:gd name="connsiteY22" fmla="*/ 392813 h 421302"/>
                <a:gd name="connsiteX23" fmla="*/ 220225 w 373607"/>
                <a:gd name="connsiteY23" fmla="*/ 392813 h 421302"/>
                <a:gd name="connsiteX24" fmla="*/ 222874 w 373607"/>
                <a:gd name="connsiteY24" fmla="*/ 395464 h 421302"/>
                <a:gd name="connsiteX25" fmla="*/ 228174 w 373607"/>
                <a:gd name="connsiteY25" fmla="*/ 392813 h 421302"/>
                <a:gd name="connsiteX26" fmla="*/ 230824 w 373607"/>
                <a:gd name="connsiteY26" fmla="*/ 392813 h 421302"/>
                <a:gd name="connsiteX27" fmla="*/ 233473 w 373607"/>
                <a:gd name="connsiteY27" fmla="*/ 392813 h 421302"/>
                <a:gd name="connsiteX28" fmla="*/ 236123 w 373607"/>
                <a:gd name="connsiteY28" fmla="*/ 387517 h 421302"/>
                <a:gd name="connsiteX29" fmla="*/ 238773 w 373607"/>
                <a:gd name="connsiteY29" fmla="*/ 382214 h 421302"/>
                <a:gd name="connsiteX30" fmla="*/ 246722 w 373607"/>
                <a:gd name="connsiteY30" fmla="*/ 379570 h 421302"/>
                <a:gd name="connsiteX31" fmla="*/ 246722 w 373607"/>
                <a:gd name="connsiteY31" fmla="*/ 379570 h 421302"/>
                <a:gd name="connsiteX32" fmla="*/ 249371 w 373607"/>
                <a:gd name="connsiteY32" fmla="*/ 376919 h 421302"/>
                <a:gd name="connsiteX33" fmla="*/ 252021 w 373607"/>
                <a:gd name="connsiteY33" fmla="*/ 376919 h 421302"/>
                <a:gd name="connsiteX34" fmla="*/ 262620 w 373607"/>
                <a:gd name="connsiteY34" fmla="*/ 371615 h 421302"/>
                <a:gd name="connsiteX35" fmla="*/ 267919 w 373607"/>
                <a:gd name="connsiteY35" fmla="*/ 371615 h 421302"/>
                <a:gd name="connsiteX36" fmla="*/ 270569 w 373607"/>
                <a:gd name="connsiteY36" fmla="*/ 371615 h 421302"/>
                <a:gd name="connsiteX37" fmla="*/ 275868 w 373607"/>
                <a:gd name="connsiteY37" fmla="*/ 374267 h 421302"/>
                <a:gd name="connsiteX38" fmla="*/ 286467 w 373607"/>
                <a:gd name="connsiteY38" fmla="*/ 371615 h 421302"/>
                <a:gd name="connsiteX39" fmla="*/ 291767 w 373607"/>
                <a:gd name="connsiteY39" fmla="*/ 366320 h 421302"/>
                <a:gd name="connsiteX40" fmla="*/ 299716 w 373607"/>
                <a:gd name="connsiteY40" fmla="*/ 363668 h 421302"/>
                <a:gd name="connsiteX41" fmla="*/ 310315 w 373607"/>
                <a:gd name="connsiteY41" fmla="*/ 355721 h 421302"/>
                <a:gd name="connsiteX42" fmla="*/ 323563 w 373607"/>
                <a:gd name="connsiteY42" fmla="*/ 345122 h 421302"/>
                <a:gd name="connsiteX43" fmla="*/ 350060 w 373607"/>
                <a:gd name="connsiteY43" fmla="*/ 347774 h 421302"/>
                <a:gd name="connsiteX44" fmla="*/ 347411 w 373607"/>
                <a:gd name="connsiteY44" fmla="*/ 191437 h 421302"/>
                <a:gd name="connsiteX45" fmla="*/ 350060 w 373607"/>
                <a:gd name="connsiteY45" fmla="*/ 188785 h 421302"/>
                <a:gd name="connsiteX46" fmla="*/ 347411 w 373607"/>
                <a:gd name="connsiteY46" fmla="*/ 183490 h 421302"/>
                <a:gd name="connsiteX47" fmla="*/ 344760 w 373607"/>
                <a:gd name="connsiteY47" fmla="*/ 183490 h 421302"/>
                <a:gd name="connsiteX48" fmla="*/ 344760 w 373607"/>
                <a:gd name="connsiteY48" fmla="*/ 180838 h 421302"/>
                <a:gd name="connsiteX49" fmla="*/ 347411 w 373607"/>
                <a:gd name="connsiteY49" fmla="*/ 175543 h 421302"/>
                <a:gd name="connsiteX50" fmla="*/ 347411 w 373607"/>
                <a:gd name="connsiteY50" fmla="*/ 172891 h 421302"/>
                <a:gd name="connsiteX51" fmla="*/ 342111 w 373607"/>
                <a:gd name="connsiteY51" fmla="*/ 170239 h 421302"/>
                <a:gd name="connsiteX52" fmla="*/ 339461 w 373607"/>
                <a:gd name="connsiteY52" fmla="*/ 167587 h 421302"/>
                <a:gd name="connsiteX53" fmla="*/ 339461 w 373607"/>
                <a:gd name="connsiteY53" fmla="*/ 167587 h 421302"/>
                <a:gd name="connsiteX54" fmla="*/ 339461 w 373607"/>
                <a:gd name="connsiteY54" fmla="*/ 164944 h 421302"/>
                <a:gd name="connsiteX55" fmla="*/ 334162 w 373607"/>
                <a:gd name="connsiteY55" fmla="*/ 167587 h 421302"/>
                <a:gd name="connsiteX56" fmla="*/ 328862 w 373607"/>
                <a:gd name="connsiteY56" fmla="*/ 170239 h 421302"/>
                <a:gd name="connsiteX57" fmla="*/ 320913 w 373607"/>
                <a:gd name="connsiteY57" fmla="*/ 172891 h 421302"/>
                <a:gd name="connsiteX58" fmla="*/ 315614 w 373607"/>
                <a:gd name="connsiteY58" fmla="*/ 178186 h 421302"/>
                <a:gd name="connsiteX59" fmla="*/ 310315 w 373607"/>
                <a:gd name="connsiteY59" fmla="*/ 178186 h 421302"/>
                <a:gd name="connsiteX60" fmla="*/ 299716 w 373607"/>
                <a:gd name="connsiteY60" fmla="*/ 180838 h 421302"/>
                <a:gd name="connsiteX61" fmla="*/ 294416 w 373607"/>
                <a:gd name="connsiteY61" fmla="*/ 178186 h 421302"/>
                <a:gd name="connsiteX62" fmla="*/ 283818 w 373607"/>
                <a:gd name="connsiteY62" fmla="*/ 178186 h 421302"/>
                <a:gd name="connsiteX63" fmla="*/ 278518 w 373607"/>
                <a:gd name="connsiteY63" fmla="*/ 178186 h 421302"/>
                <a:gd name="connsiteX64" fmla="*/ 278518 w 373607"/>
                <a:gd name="connsiteY64" fmla="*/ 175543 h 421302"/>
                <a:gd name="connsiteX65" fmla="*/ 273219 w 373607"/>
                <a:gd name="connsiteY65" fmla="*/ 172891 h 421302"/>
                <a:gd name="connsiteX66" fmla="*/ 267919 w 373607"/>
                <a:gd name="connsiteY66" fmla="*/ 172891 h 421302"/>
                <a:gd name="connsiteX67" fmla="*/ 249371 w 373607"/>
                <a:gd name="connsiteY67" fmla="*/ 180838 h 421302"/>
                <a:gd name="connsiteX68" fmla="*/ 238773 w 373607"/>
                <a:gd name="connsiteY68" fmla="*/ 180838 h 421302"/>
                <a:gd name="connsiteX69" fmla="*/ 241422 w 373607"/>
                <a:gd name="connsiteY69" fmla="*/ 180838 h 421302"/>
                <a:gd name="connsiteX70" fmla="*/ 236123 w 373607"/>
                <a:gd name="connsiteY70" fmla="*/ 178186 h 421302"/>
                <a:gd name="connsiteX71" fmla="*/ 233473 w 373607"/>
                <a:gd name="connsiteY71" fmla="*/ 175543 h 421302"/>
                <a:gd name="connsiteX72" fmla="*/ 230824 w 373607"/>
                <a:gd name="connsiteY72" fmla="*/ 178186 h 421302"/>
                <a:gd name="connsiteX73" fmla="*/ 225524 w 373607"/>
                <a:gd name="connsiteY73" fmla="*/ 175543 h 421302"/>
                <a:gd name="connsiteX74" fmla="*/ 222874 w 373607"/>
                <a:gd name="connsiteY74" fmla="*/ 180838 h 421302"/>
                <a:gd name="connsiteX75" fmla="*/ 212276 w 373607"/>
                <a:gd name="connsiteY75" fmla="*/ 186141 h 421302"/>
                <a:gd name="connsiteX76" fmla="*/ 201677 w 373607"/>
                <a:gd name="connsiteY76" fmla="*/ 186141 h 421302"/>
                <a:gd name="connsiteX77" fmla="*/ 188428 w 373607"/>
                <a:gd name="connsiteY77" fmla="*/ 194088 h 421302"/>
                <a:gd name="connsiteX78" fmla="*/ 185779 w 373607"/>
                <a:gd name="connsiteY78" fmla="*/ 194088 h 421302"/>
                <a:gd name="connsiteX79" fmla="*/ 183129 w 373607"/>
                <a:gd name="connsiteY79" fmla="*/ 194088 h 421302"/>
                <a:gd name="connsiteX80" fmla="*/ 180479 w 373607"/>
                <a:gd name="connsiteY80" fmla="*/ 196740 h 421302"/>
                <a:gd name="connsiteX81" fmla="*/ 164581 w 373607"/>
                <a:gd name="connsiteY81" fmla="*/ 194088 h 421302"/>
                <a:gd name="connsiteX82" fmla="*/ 151332 w 373607"/>
                <a:gd name="connsiteY82" fmla="*/ 199384 h 421302"/>
                <a:gd name="connsiteX83" fmla="*/ 111587 w 373607"/>
                <a:gd name="connsiteY83" fmla="*/ 196740 h 421302"/>
                <a:gd name="connsiteX84" fmla="*/ 106287 w 373607"/>
                <a:gd name="connsiteY84" fmla="*/ 199384 h 421302"/>
                <a:gd name="connsiteX85" fmla="*/ 93039 w 373607"/>
                <a:gd name="connsiteY85" fmla="*/ 194088 h 421302"/>
                <a:gd name="connsiteX86" fmla="*/ 74491 w 373607"/>
                <a:gd name="connsiteY86" fmla="*/ 194088 h 421302"/>
                <a:gd name="connsiteX87" fmla="*/ 71842 w 373607"/>
                <a:gd name="connsiteY87" fmla="*/ 191437 h 421302"/>
                <a:gd name="connsiteX88" fmla="*/ 66542 w 373607"/>
                <a:gd name="connsiteY88" fmla="*/ 191437 h 421302"/>
                <a:gd name="connsiteX89" fmla="*/ 63892 w 373607"/>
                <a:gd name="connsiteY89" fmla="*/ 191437 h 421302"/>
                <a:gd name="connsiteX90" fmla="*/ 61243 w 373607"/>
                <a:gd name="connsiteY90" fmla="*/ 188785 h 421302"/>
                <a:gd name="connsiteX91" fmla="*/ 58593 w 373607"/>
                <a:gd name="connsiteY91" fmla="*/ 191437 h 421302"/>
                <a:gd name="connsiteX92" fmla="*/ 55944 w 373607"/>
                <a:gd name="connsiteY92" fmla="*/ 191437 h 421302"/>
                <a:gd name="connsiteX93" fmla="*/ 55944 w 373607"/>
                <a:gd name="connsiteY93" fmla="*/ 202035 h 421302"/>
                <a:gd name="connsiteX94" fmla="*/ 50644 w 373607"/>
                <a:gd name="connsiteY94" fmla="*/ 207339 h 421302"/>
                <a:gd name="connsiteX95" fmla="*/ 47994 w 373607"/>
                <a:gd name="connsiteY95" fmla="*/ 212634 h 421302"/>
                <a:gd name="connsiteX96" fmla="*/ 45345 w 373607"/>
                <a:gd name="connsiteY96" fmla="*/ 217938 h 421302"/>
                <a:gd name="connsiteX97" fmla="*/ 26797 w 373607"/>
                <a:gd name="connsiteY97" fmla="*/ 228536 h 421302"/>
                <a:gd name="connsiteX98" fmla="*/ 13548 w 373607"/>
                <a:gd name="connsiteY98" fmla="*/ 225885 h 421302"/>
                <a:gd name="connsiteX99" fmla="*/ 8249 w 373607"/>
                <a:gd name="connsiteY99" fmla="*/ 231180 h 421302"/>
                <a:gd name="connsiteX100" fmla="*/ 10899 w 373607"/>
                <a:gd name="connsiteY100" fmla="*/ 233832 h 421302"/>
                <a:gd name="connsiteX101" fmla="*/ 5599 w 373607"/>
                <a:gd name="connsiteY101" fmla="*/ 233832 h 421302"/>
                <a:gd name="connsiteX102" fmla="*/ 8249 w 373607"/>
                <a:gd name="connsiteY102" fmla="*/ 236483 h 421302"/>
                <a:gd name="connsiteX103" fmla="*/ 8249 w 373607"/>
                <a:gd name="connsiteY103" fmla="*/ 239135 h 421302"/>
                <a:gd name="connsiteX104" fmla="*/ 8249 w 373607"/>
                <a:gd name="connsiteY104" fmla="*/ 241778 h 421302"/>
                <a:gd name="connsiteX105" fmla="*/ 8249 w 373607"/>
                <a:gd name="connsiteY105" fmla="*/ 244430 h 421302"/>
                <a:gd name="connsiteX106" fmla="*/ 10899 w 373607"/>
                <a:gd name="connsiteY106" fmla="*/ 244430 h 421302"/>
                <a:gd name="connsiteX107" fmla="*/ 16198 w 373607"/>
                <a:gd name="connsiteY107" fmla="*/ 260333 h 421302"/>
                <a:gd name="connsiteX108" fmla="*/ 21497 w 373607"/>
                <a:gd name="connsiteY108" fmla="*/ 278878 h 421302"/>
                <a:gd name="connsiteX109" fmla="*/ 16198 w 373607"/>
                <a:gd name="connsiteY109" fmla="*/ 289477 h 421302"/>
                <a:gd name="connsiteX110" fmla="*/ 13548 w 373607"/>
                <a:gd name="connsiteY110" fmla="*/ 289477 h 421302"/>
                <a:gd name="connsiteX111" fmla="*/ 10899 w 373607"/>
                <a:gd name="connsiteY111" fmla="*/ 294772 h 421302"/>
                <a:gd name="connsiteX112" fmla="*/ 10899 w 373607"/>
                <a:gd name="connsiteY112" fmla="*/ 297424 h 421302"/>
                <a:gd name="connsiteX113" fmla="*/ 16198 w 373607"/>
                <a:gd name="connsiteY113" fmla="*/ 315970 h 421302"/>
                <a:gd name="connsiteX114" fmla="*/ 18847 w 373607"/>
                <a:gd name="connsiteY114" fmla="*/ 331872 h 421302"/>
                <a:gd name="connsiteX115" fmla="*/ 16198 w 373607"/>
                <a:gd name="connsiteY115" fmla="*/ 334524 h 421302"/>
                <a:gd name="connsiteX116" fmla="*/ 8249 w 373607"/>
                <a:gd name="connsiteY116" fmla="*/ 339819 h 421302"/>
                <a:gd name="connsiteX117" fmla="*/ 8249 w 373607"/>
                <a:gd name="connsiteY117" fmla="*/ 342471 h 421302"/>
                <a:gd name="connsiteX118" fmla="*/ 8249 w 373607"/>
                <a:gd name="connsiteY118" fmla="*/ 347774 h 421302"/>
                <a:gd name="connsiteX119" fmla="*/ 300 w 373607"/>
                <a:gd name="connsiteY119" fmla="*/ 347774 h 421302"/>
                <a:gd name="connsiteX120" fmla="*/ 2949 w 373607"/>
                <a:gd name="connsiteY120" fmla="*/ 353069 h 421302"/>
                <a:gd name="connsiteX121" fmla="*/ 300 w 373607"/>
                <a:gd name="connsiteY121" fmla="*/ 355721 h 421302"/>
                <a:gd name="connsiteX122" fmla="*/ 5599 w 373607"/>
                <a:gd name="connsiteY122" fmla="*/ 371615 h 421302"/>
                <a:gd name="connsiteX123" fmla="*/ 10899 w 373607"/>
                <a:gd name="connsiteY123" fmla="*/ 366320 h 421302"/>
                <a:gd name="connsiteX124" fmla="*/ 16198 w 373607"/>
                <a:gd name="connsiteY124" fmla="*/ 368972 h 421302"/>
                <a:gd name="connsiteX125" fmla="*/ 16198 w 373607"/>
                <a:gd name="connsiteY125" fmla="*/ 371615 h 421302"/>
                <a:gd name="connsiteX126" fmla="*/ 18847 w 373607"/>
                <a:gd name="connsiteY126" fmla="*/ 371615 h 421302"/>
                <a:gd name="connsiteX127" fmla="*/ 21497 w 373607"/>
                <a:gd name="connsiteY127" fmla="*/ 368972 h 421302"/>
                <a:gd name="connsiteX128" fmla="*/ 24147 w 373607"/>
                <a:gd name="connsiteY128" fmla="*/ 368972 h 421302"/>
                <a:gd name="connsiteX129" fmla="*/ 26797 w 373607"/>
                <a:gd name="connsiteY129" fmla="*/ 374267 h 421302"/>
                <a:gd name="connsiteX130" fmla="*/ 37395 w 373607"/>
                <a:gd name="connsiteY130" fmla="*/ 371615 h 421302"/>
                <a:gd name="connsiteX131" fmla="*/ 40045 w 373607"/>
                <a:gd name="connsiteY131" fmla="*/ 376919 h 421302"/>
                <a:gd name="connsiteX132" fmla="*/ 50644 w 373607"/>
                <a:gd name="connsiteY132" fmla="*/ 379570 h 421302"/>
                <a:gd name="connsiteX133" fmla="*/ 66542 w 373607"/>
                <a:gd name="connsiteY133" fmla="*/ 376919 h 421302"/>
                <a:gd name="connsiteX134" fmla="*/ 87740 w 373607"/>
                <a:gd name="connsiteY134" fmla="*/ 363668 h 421302"/>
                <a:gd name="connsiteX135" fmla="*/ 90389 w 373607"/>
                <a:gd name="connsiteY135" fmla="*/ 361016 h 421302"/>
                <a:gd name="connsiteX136" fmla="*/ 98339 w 373607"/>
                <a:gd name="connsiteY136" fmla="*/ 355721 h 421302"/>
                <a:gd name="connsiteX137" fmla="*/ 100988 w 373607"/>
                <a:gd name="connsiteY137" fmla="*/ 347774 h 421302"/>
                <a:gd name="connsiteX138" fmla="*/ 103638 w 373607"/>
                <a:gd name="connsiteY138" fmla="*/ 347774 h 421302"/>
                <a:gd name="connsiteX139" fmla="*/ 106287 w 373607"/>
                <a:gd name="connsiteY139" fmla="*/ 350418 h 421302"/>
                <a:gd name="connsiteX140" fmla="*/ 106287 w 373607"/>
                <a:gd name="connsiteY140" fmla="*/ 350418 h 421302"/>
                <a:gd name="connsiteX141" fmla="*/ 108937 w 373607"/>
                <a:gd name="connsiteY141" fmla="*/ 355721 h 421302"/>
                <a:gd name="connsiteX142" fmla="*/ 106287 w 373607"/>
                <a:gd name="connsiteY142" fmla="*/ 361016 h 421302"/>
                <a:gd name="connsiteX143" fmla="*/ 103638 w 373607"/>
                <a:gd name="connsiteY143" fmla="*/ 366320 h 421302"/>
                <a:gd name="connsiteX144" fmla="*/ 106287 w 373607"/>
                <a:gd name="connsiteY144" fmla="*/ 368972 h 421302"/>
                <a:gd name="connsiteX145" fmla="*/ 100988 w 373607"/>
                <a:gd name="connsiteY145" fmla="*/ 371615 h 421302"/>
                <a:gd name="connsiteX146" fmla="*/ 100988 w 373607"/>
                <a:gd name="connsiteY146" fmla="*/ 376919 h 421302"/>
                <a:gd name="connsiteX147" fmla="*/ 98339 w 373607"/>
                <a:gd name="connsiteY147" fmla="*/ 376919 h 421302"/>
                <a:gd name="connsiteX148" fmla="*/ 95689 w 373607"/>
                <a:gd name="connsiteY148" fmla="*/ 379570 h 421302"/>
                <a:gd name="connsiteX149" fmla="*/ 98339 w 373607"/>
                <a:gd name="connsiteY149" fmla="*/ 387517 h 421302"/>
                <a:gd name="connsiteX150" fmla="*/ 98339 w 373607"/>
                <a:gd name="connsiteY150" fmla="*/ 387517 h 421302"/>
                <a:gd name="connsiteX151" fmla="*/ 100988 w 373607"/>
                <a:gd name="connsiteY151" fmla="*/ 382214 h 421302"/>
                <a:gd name="connsiteX152" fmla="*/ 106287 w 373607"/>
                <a:gd name="connsiteY152" fmla="*/ 387517 h 421302"/>
                <a:gd name="connsiteX153" fmla="*/ 111587 w 373607"/>
                <a:gd name="connsiteY153" fmla="*/ 384866 h 421302"/>
                <a:gd name="connsiteX154" fmla="*/ 111587 w 373607"/>
                <a:gd name="connsiteY154" fmla="*/ 387517 h 421302"/>
                <a:gd name="connsiteX155" fmla="*/ 114237 w 373607"/>
                <a:gd name="connsiteY155" fmla="*/ 387517 h 421302"/>
                <a:gd name="connsiteX156" fmla="*/ 116887 w 373607"/>
                <a:gd name="connsiteY156" fmla="*/ 390169 h 421302"/>
                <a:gd name="connsiteX157" fmla="*/ 116887 w 373607"/>
                <a:gd name="connsiteY157" fmla="*/ 387517 h 421302"/>
                <a:gd name="connsiteX158" fmla="*/ 119536 w 373607"/>
                <a:gd name="connsiteY158" fmla="*/ 390169 h 421302"/>
                <a:gd name="connsiteX159" fmla="*/ 122186 w 373607"/>
                <a:gd name="connsiteY159" fmla="*/ 390169 h 421302"/>
                <a:gd name="connsiteX160" fmla="*/ 130135 w 373607"/>
                <a:gd name="connsiteY160" fmla="*/ 387517 h 421302"/>
                <a:gd name="connsiteX161" fmla="*/ 132785 w 373607"/>
                <a:gd name="connsiteY161" fmla="*/ 390169 h 421302"/>
                <a:gd name="connsiteX162" fmla="*/ 138084 w 373607"/>
                <a:gd name="connsiteY162" fmla="*/ 392813 h 421302"/>
                <a:gd name="connsiteX163" fmla="*/ 138084 w 373607"/>
                <a:gd name="connsiteY163" fmla="*/ 392813 h 421302"/>
                <a:gd name="connsiteX164" fmla="*/ 138084 w 373607"/>
                <a:gd name="connsiteY164" fmla="*/ 395464 h 421302"/>
                <a:gd name="connsiteX165" fmla="*/ 138084 w 373607"/>
                <a:gd name="connsiteY165" fmla="*/ 398116 h 421302"/>
                <a:gd name="connsiteX166" fmla="*/ 140734 w 373607"/>
                <a:gd name="connsiteY166" fmla="*/ 403411 h 421302"/>
                <a:gd name="connsiteX167" fmla="*/ 140734 w 373607"/>
                <a:gd name="connsiteY167" fmla="*/ 403411 h 421302"/>
                <a:gd name="connsiteX168" fmla="*/ 140734 w 373607"/>
                <a:gd name="connsiteY168" fmla="*/ 406064 h 421302"/>
                <a:gd name="connsiteX169" fmla="*/ 146033 w 373607"/>
                <a:gd name="connsiteY169" fmla="*/ 408713 h 421302"/>
                <a:gd name="connsiteX170" fmla="*/ 146033 w 373607"/>
                <a:gd name="connsiteY170" fmla="*/ 408713 h 421302"/>
                <a:gd name="connsiteX171" fmla="*/ 148683 w 373607"/>
                <a:gd name="connsiteY171" fmla="*/ 408713 h 421302"/>
                <a:gd name="connsiteX172" fmla="*/ 148683 w 373607"/>
                <a:gd name="connsiteY172" fmla="*/ 411363 h 421302"/>
                <a:gd name="connsiteX173" fmla="*/ 151332 w 373607"/>
                <a:gd name="connsiteY173" fmla="*/ 408713 h 421302"/>
                <a:gd name="connsiteX174" fmla="*/ 151332 w 373607"/>
                <a:gd name="connsiteY174" fmla="*/ 411363 h 421302"/>
                <a:gd name="connsiteX175" fmla="*/ 148683 w 373607"/>
                <a:gd name="connsiteY175" fmla="*/ 411363 h 421302"/>
                <a:gd name="connsiteX176" fmla="*/ 151332 w 373607"/>
                <a:gd name="connsiteY176" fmla="*/ 411363 h 421302"/>
                <a:gd name="connsiteX177" fmla="*/ 151332 w 373607"/>
                <a:gd name="connsiteY177" fmla="*/ 414013 h 421302"/>
                <a:gd name="connsiteX178" fmla="*/ 153982 w 373607"/>
                <a:gd name="connsiteY178" fmla="*/ 414013 h 421302"/>
                <a:gd name="connsiteX179" fmla="*/ 153982 w 373607"/>
                <a:gd name="connsiteY179" fmla="*/ 411363 h 421302"/>
                <a:gd name="connsiteX180" fmla="*/ 156632 w 373607"/>
                <a:gd name="connsiteY180" fmla="*/ 416663 h 421302"/>
                <a:gd name="connsiteX181" fmla="*/ 156632 w 373607"/>
                <a:gd name="connsiteY181" fmla="*/ 414013 h 421302"/>
                <a:gd name="connsiteX182" fmla="*/ 156632 w 373607"/>
                <a:gd name="connsiteY182" fmla="*/ 419312 h 421302"/>
                <a:gd name="connsiteX183" fmla="*/ 159282 w 373607"/>
                <a:gd name="connsiteY183" fmla="*/ 416663 h 421302"/>
                <a:gd name="connsiteX184" fmla="*/ 159282 w 373607"/>
                <a:gd name="connsiteY184" fmla="*/ 419312 h 421302"/>
                <a:gd name="connsiteX185" fmla="*/ 161931 w 373607"/>
                <a:gd name="connsiteY185" fmla="*/ 419312 h 421302"/>
                <a:gd name="connsiteX186" fmla="*/ 161931 w 373607"/>
                <a:gd name="connsiteY186" fmla="*/ 419312 h 421302"/>
                <a:gd name="connsiteX187" fmla="*/ 161931 w 373607"/>
                <a:gd name="connsiteY187" fmla="*/ 419312 h 421302"/>
                <a:gd name="connsiteX188" fmla="*/ 164581 w 373607"/>
                <a:gd name="connsiteY188" fmla="*/ 421962 h 421302"/>
                <a:gd name="connsiteX189" fmla="*/ 167230 w 373607"/>
                <a:gd name="connsiteY189" fmla="*/ 419312 h 421302"/>
                <a:gd name="connsiteX190" fmla="*/ 214925 w 373607"/>
                <a:gd name="connsiteY190" fmla="*/ 64252 h 421302"/>
                <a:gd name="connsiteX191" fmla="*/ 220225 w 373607"/>
                <a:gd name="connsiteY191" fmla="*/ 61600 h 421302"/>
                <a:gd name="connsiteX192" fmla="*/ 225524 w 373607"/>
                <a:gd name="connsiteY192" fmla="*/ 61600 h 421302"/>
                <a:gd name="connsiteX193" fmla="*/ 228174 w 373607"/>
                <a:gd name="connsiteY193" fmla="*/ 61600 h 421302"/>
                <a:gd name="connsiteX194" fmla="*/ 230824 w 373607"/>
                <a:gd name="connsiteY194" fmla="*/ 61600 h 421302"/>
                <a:gd name="connsiteX195" fmla="*/ 244072 w 373607"/>
                <a:gd name="connsiteY195" fmla="*/ 53653 h 421302"/>
                <a:gd name="connsiteX196" fmla="*/ 246722 w 373607"/>
                <a:gd name="connsiteY196" fmla="*/ 56305 h 421302"/>
                <a:gd name="connsiteX197" fmla="*/ 257321 w 373607"/>
                <a:gd name="connsiteY197" fmla="*/ 56305 h 421302"/>
                <a:gd name="connsiteX198" fmla="*/ 259970 w 373607"/>
                <a:gd name="connsiteY198" fmla="*/ 56305 h 421302"/>
                <a:gd name="connsiteX199" fmla="*/ 259970 w 373607"/>
                <a:gd name="connsiteY199" fmla="*/ 53653 h 421302"/>
                <a:gd name="connsiteX200" fmla="*/ 262620 w 373607"/>
                <a:gd name="connsiteY200" fmla="*/ 53653 h 421302"/>
                <a:gd name="connsiteX201" fmla="*/ 265270 w 373607"/>
                <a:gd name="connsiteY201" fmla="*/ 53653 h 421302"/>
                <a:gd name="connsiteX202" fmla="*/ 267919 w 373607"/>
                <a:gd name="connsiteY202" fmla="*/ 53653 h 421302"/>
                <a:gd name="connsiteX203" fmla="*/ 273219 w 373607"/>
                <a:gd name="connsiteY203" fmla="*/ 51001 h 421302"/>
                <a:gd name="connsiteX204" fmla="*/ 275868 w 373607"/>
                <a:gd name="connsiteY204" fmla="*/ 48358 h 421302"/>
                <a:gd name="connsiteX205" fmla="*/ 275868 w 373607"/>
                <a:gd name="connsiteY205" fmla="*/ 48358 h 421302"/>
                <a:gd name="connsiteX206" fmla="*/ 278518 w 373607"/>
                <a:gd name="connsiteY206" fmla="*/ 45706 h 421302"/>
                <a:gd name="connsiteX207" fmla="*/ 278518 w 373607"/>
                <a:gd name="connsiteY207" fmla="*/ 43054 h 421302"/>
                <a:gd name="connsiteX208" fmla="*/ 286467 w 373607"/>
                <a:gd name="connsiteY208" fmla="*/ 43054 h 421302"/>
                <a:gd name="connsiteX209" fmla="*/ 289117 w 373607"/>
                <a:gd name="connsiteY209" fmla="*/ 43054 h 421302"/>
                <a:gd name="connsiteX210" fmla="*/ 289117 w 373607"/>
                <a:gd name="connsiteY210" fmla="*/ 43054 h 421302"/>
                <a:gd name="connsiteX211" fmla="*/ 291767 w 373607"/>
                <a:gd name="connsiteY211" fmla="*/ 43054 h 421302"/>
                <a:gd name="connsiteX212" fmla="*/ 294416 w 373607"/>
                <a:gd name="connsiteY212" fmla="*/ 40403 h 421302"/>
                <a:gd name="connsiteX213" fmla="*/ 299716 w 373607"/>
                <a:gd name="connsiteY213" fmla="*/ 43054 h 421302"/>
                <a:gd name="connsiteX214" fmla="*/ 302365 w 373607"/>
                <a:gd name="connsiteY214" fmla="*/ 45706 h 421302"/>
                <a:gd name="connsiteX215" fmla="*/ 302365 w 373607"/>
                <a:gd name="connsiteY215" fmla="*/ 51001 h 421302"/>
                <a:gd name="connsiteX216" fmla="*/ 305015 w 373607"/>
                <a:gd name="connsiteY216" fmla="*/ 51001 h 421302"/>
                <a:gd name="connsiteX217" fmla="*/ 305015 w 373607"/>
                <a:gd name="connsiteY217" fmla="*/ 53653 h 421302"/>
                <a:gd name="connsiteX218" fmla="*/ 307665 w 373607"/>
                <a:gd name="connsiteY218" fmla="*/ 53653 h 421302"/>
                <a:gd name="connsiteX219" fmla="*/ 305015 w 373607"/>
                <a:gd name="connsiteY219" fmla="*/ 53653 h 421302"/>
                <a:gd name="connsiteX220" fmla="*/ 307665 w 373607"/>
                <a:gd name="connsiteY220" fmla="*/ 56305 h 421302"/>
                <a:gd name="connsiteX221" fmla="*/ 310315 w 373607"/>
                <a:gd name="connsiteY221" fmla="*/ 53653 h 421302"/>
                <a:gd name="connsiteX222" fmla="*/ 315614 w 373607"/>
                <a:gd name="connsiteY222" fmla="*/ 56305 h 421302"/>
                <a:gd name="connsiteX223" fmla="*/ 315614 w 373607"/>
                <a:gd name="connsiteY223" fmla="*/ 53653 h 421302"/>
                <a:gd name="connsiteX224" fmla="*/ 323563 w 373607"/>
                <a:gd name="connsiteY224" fmla="*/ 51001 h 421302"/>
                <a:gd name="connsiteX225" fmla="*/ 326213 w 373607"/>
                <a:gd name="connsiteY225" fmla="*/ 48358 h 421302"/>
                <a:gd name="connsiteX226" fmla="*/ 323563 w 373607"/>
                <a:gd name="connsiteY226" fmla="*/ 45706 h 421302"/>
                <a:gd name="connsiteX227" fmla="*/ 320913 w 373607"/>
                <a:gd name="connsiteY227" fmla="*/ 43054 h 421302"/>
                <a:gd name="connsiteX228" fmla="*/ 318264 w 373607"/>
                <a:gd name="connsiteY228" fmla="*/ 37759 h 421302"/>
                <a:gd name="connsiteX229" fmla="*/ 315614 w 373607"/>
                <a:gd name="connsiteY229" fmla="*/ 35107 h 421302"/>
                <a:gd name="connsiteX230" fmla="*/ 310315 w 373607"/>
                <a:gd name="connsiteY230" fmla="*/ 35107 h 421302"/>
                <a:gd name="connsiteX231" fmla="*/ 307665 w 373607"/>
                <a:gd name="connsiteY231" fmla="*/ 32456 h 421302"/>
                <a:gd name="connsiteX232" fmla="*/ 286467 w 373607"/>
                <a:gd name="connsiteY232" fmla="*/ 32456 h 421302"/>
                <a:gd name="connsiteX233" fmla="*/ 278518 w 373607"/>
                <a:gd name="connsiteY233" fmla="*/ 27160 h 421302"/>
                <a:gd name="connsiteX234" fmla="*/ 275868 w 373607"/>
                <a:gd name="connsiteY234" fmla="*/ 27160 h 421302"/>
                <a:gd name="connsiteX235" fmla="*/ 275868 w 373607"/>
                <a:gd name="connsiteY235" fmla="*/ 24509 h 421302"/>
                <a:gd name="connsiteX236" fmla="*/ 273219 w 373607"/>
                <a:gd name="connsiteY236" fmla="*/ 27160 h 421302"/>
                <a:gd name="connsiteX237" fmla="*/ 270569 w 373607"/>
                <a:gd name="connsiteY237" fmla="*/ 21857 h 421302"/>
                <a:gd name="connsiteX238" fmla="*/ 262620 w 373607"/>
                <a:gd name="connsiteY238" fmla="*/ 24509 h 421302"/>
                <a:gd name="connsiteX239" fmla="*/ 259970 w 373607"/>
                <a:gd name="connsiteY239" fmla="*/ 21857 h 421302"/>
                <a:gd name="connsiteX240" fmla="*/ 254671 w 373607"/>
                <a:gd name="connsiteY240" fmla="*/ 24509 h 421302"/>
                <a:gd name="connsiteX241" fmla="*/ 249371 w 373607"/>
                <a:gd name="connsiteY241" fmla="*/ 21857 h 421302"/>
                <a:gd name="connsiteX242" fmla="*/ 246722 w 373607"/>
                <a:gd name="connsiteY242" fmla="*/ 24509 h 421302"/>
                <a:gd name="connsiteX243" fmla="*/ 241422 w 373607"/>
                <a:gd name="connsiteY243" fmla="*/ 21857 h 421302"/>
                <a:gd name="connsiteX244" fmla="*/ 238773 w 373607"/>
                <a:gd name="connsiteY244" fmla="*/ 27160 h 421302"/>
                <a:gd name="connsiteX245" fmla="*/ 233473 w 373607"/>
                <a:gd name="connsiteY245" fmla="*/ 24509 h 421302"/>
                <a:gd name="connsiteX246" fmla="*/ 228174 w 373607"/>
                <a:gd name="connsiteY246" fmla="*/ 29804 h 421302"/>
                <a:gd name="connsiteX247" fmla="*/ 225524 w 373607"/>
                <a:gd name="connsiteY247" fmla="*/ 29804 h 421302"/>
                <a:gd name="connsiteX248" fmla="*/ 222874 w 373607"/>
                <a:gd name="connsiteY248" fmla="*/ 40403 h 421302"/>
                <a:gd name="connsiteX249" fmla="*/ 225524 w 373607"/>
                <a:gd name="connsiteY249" fmla="*/ 43054 h 421302"/>
                <a:gd name="connsiteX250" fmla="*/ 225524 w 373607"/>
                <a:gd name="connsiteY250" fmla="*/ 48358 h 421302"/>
                <a:gd name="connsiteX251" fmla="*/ 217575 w 373607"/>
                <a:gd name="connsiteY251" fmla="*/ 56305 h 421302"/>
                <a:gd name="connsiteX252" fmla="*/ 209626 w 373607"/>
                <a:gd name="connsiteY252" fmla="*/ 56305 h 421302"/>
                <a:gd name="connsiteX253" fmla="*/ 214925 w 373607"/>
                <a:gd name="connsiteY253" fmla="*/ 58957 h 421302"/>
                <a:gd name="connsiteX254" fmla="*/ 212276 w 373607"/>
                <a:gd name="connsiteY254" fmla="*/ 61600 h 421302"/>
                <a:gd name="connsiteX255" fmla="*/ 214925 w 373607"/>
                <a:gd name="connsiteY255" fmla="*/ 64252 h 421302"/>
                <a:gd name="connsiteX256" fmla="*/ 175180 w 373607"/>
                <a:gd name="connsiteY256" fmla="*/ 48358 h 421302"/>
                <a:gd name="connsiteX257" fmla="*/ 177830 w 373607"/>
                <a:gd name="connsiteY257" fmla="*/ 48358 h 421302"/>
                <a:gd name="connsiteX258" fmla="*/ 175180 w 373607"/>
                <a:gd name="connsiteY258" fmla="*/ 40403 h 421302"/>
                <a:gd name="connsiteX259" fmla="*/ 177830 w 373607"/>
                <a:gd name="connsiteY259" fmla="*/ 35107 h 421302"/>
                <a:gd name="connsiteX260" fmla="*/ 188428 w 373607"/>
                <a:gd name="connsiteY260" fmla="*/ 29804 h 421302"/>
                <a:gd name="connsiteX261" fmla="*/ 196377 w 373607"/>
                <a:gd name="connsiteY261" fmla="*/ 29804 h 421302"/>
                <a:gd name="connsiteX262" fmla="*/ 196377 w 373607"/>
                <a:gd name="connsiteY262" fmla="*/ 21857 h 421302"/>
                <a:gd name="connsiteX263" fmla="*/ 199027 w 373607"/>
                <a:gd name="connsiteY263" fmla="*/ 16562 h 421302"/>
                <a:gd name="connsiteX264" fmla="*/ 191078 w 373607"/>
                <a:gd name="connsiteY264" fmla="*/ 16562 h 421302"/>
                <a:gd name="connsiteX265" fmla="*/ 185779 w 373607"/>
                <a:gd name="connsiteY265" fmla="*/ 13910 h 421302"/>
                <a:gd name="connsiteX266" fmla="*/ 183129 w 373607"/>
                <a:gd name="connsiteY266" fmla="*/ 11258 h 421302"/>
                <a:gd name="connsiteX267" fmla="*/ 177830 w 373607"/>
                <a:gd name="connsiteY267" fmla="*/ 8606 h 421302"/>
                <a:gd name="connsiteX268" fmla="*/ 177830 w 373607"/>
                <a:gd name="connsiteY268" fmla="*/ 8606 h 421302"/>
                <a:gd name="connsiteX269" fmla="*/ 161931 w 373607"/>
                <a:gd name="connsiteY269" fmla="*/ 5963 h 421302"/>
                <a:gd name="connsiteX270" fmla="*/ 159282 w 373607"/>
                <a:gd name="connsiteY270" fmla="*/ 659 h 421302"/>
                <a:gd name="connsiteX271" fmla="*/ 156632 w 373607"/>
                <a:gd name="connsiteY271" fmla="*/ 659 h 421302"/>
                <a:gd name="connsiteX272" fmla="*/ 140734 w 373607"/>
                <a:gd name="connsiteY272" fmla="*/ 11258 h 421302"/>
                <a:gd name="connsiteX273" fmla="*/ 138084 w 373607"/>
                <a:gd name="connsiteY273" fmla="*/ 19205 h 421302"/>
                <a:gd name="connsiteX274" fmla="*/ 135434 w 373607"/>
                <a:gd name="connsiteY274" fmla="*/ 19205 h 421302"/>
                <a:gd name="connsiteX275" fmla="*/ 132785 w 373607"/>
                <a:gd name="connsiteY275" fmla="*/ 27160 h 421302"/>
                <a:gd name="connsiteX276" fmla="*/ 127486 w 373607"/>
                <a:gd name="connsiteY276" fmla="*/ 29804 h 421302"/>
                <a:gd name="connsiteX277" fmla="*/ 127486 w 373607"/>
                <a:gd name="connsiteY277" fmla="*/ 32456 h 421302"/>
                <a:gd name="connsiteX278" fmla="*/ 122186 w 373607"/>
                <a:gd name="connsiteY278" fmla="*/ 35107 h 421302"/>
                <a:gd name="connsiteX279" fmla="*/ 122186 w 373607"/>
                <a:gd name="connsiteY279" fmla="*/ 35107 h 421302"/>
                <a:gd name="connsiteX280" fmla="*/ 119536 w 373607"/>
                <a:gd name="connsiteY280" fmla="*/ 37759 h 421302"/>
                <a:gd name="connsiteX281" fmla="*/ 122186 w 373607"/>
                <a:gd name="connsiteY281" fmla="*/ 40403 h 421302"/>
                <a:gd name="connsiteX282" fmla="*/ 124835 w 373607"/>
                <a:gd name="connsiteY282" fmla="*/ 40403 h 421302"/>
                <a:gd name="connsiteX283" fmla="*/ 135434 w 373607"/>
                <a:gd name="connsiteY283" fmla="*/ 37759 h 421302"/>
                <a:gd name="connsiteX284" fmla="*/ 143384 w 373607"/>
                <a:gd name="connsiteY284" fmla="*/ 40403 h 421302"/>
                <a:gd name="connsiteX285" fmla="*/ 148683 w 373607"/>
                <a:gd name="connsiteY285" fmla="*/ 43054 h 421302"/>
                <a:gd name="connsiteX286" fmla="*/ 148683 w 373607"/>
                <a:gd name="connsiteY286" fmla="*/ 45706 h 421302"/>
                <a:gd name="connsiteX287" fmla="*/ 151332 w 373607"/>
                <a:gd name="connsiteY287" fmla="*/ 45706 h 421302"/>
                <a:gd name="connsiteX288" fmla="*/ 159282 w 373607"/>
                <a:gd name="connsiteY288" fmla="*/ 43054 h 421302"/>
                <a:gd name="connsiteX289" fmla="*/ 164581 w 373607"/>
                <a:gd name="connsiteY289" fmla="*/ 43054 h 421302"/>
                <a:gd name="connsiteX290" fmla="*/ 169880 w 373607"/>
                <a:gd name="connsiteY290" fmla="*/ 45706 h 421302"/>
                <a:gd name="connsiteX291" fmla="*/ 175180 w 373607"/>
                <a:gd name="connsiteY291" fmla="*/ 48358 h 421302"/>
                <a:gd name="connsiteX292" fmla="*/ 87740 w 373607"/>
                <a:gd name="connsiteY292" fmla="*/ 61600 h 421302"/>
                <a:gd name="connsiteX293" fmla="*/ 87740 w 373607"/>
                <a:gd name="connsiteY293" fmla="*/ 61600 h 421302"/>
                <a:gd name="connsiteX294" fmla="*/ 90389 w 373607"/>
                <a:gd name="connsiteY294" fmla="*/ 56305 h 421302"/>
                <a:gd name="connsiteX295" fmla="*/ 87740 w 373607"/>
                <a:gd name="connsiteY295" fmla="*/ 56305 h 421302"/>
                <a:gd name="connsiteX296" fmla="*/ 90389 w 373607"/>
                <a:gd name="connsiteY296" fmla="*/ 53653 h 421302"/>
                <a:gd name="connsiteX297" fmla="*/ 93039 w 373607"/>
                <a:gd name="connsiteY297" fmla="*/ 53653 h 421302"/>
                <a:gd name="connsiteX298" fmla="*/ 95689 w 373607"/>
                <a:gd name="connsiteY298" fmla="*/ 53653 h 421302"/>
                <a:gd name="connsiteX299" fmla="*/ 100988 w 373607"/>
                <a:gd name="connsiteY299" fmla="*/ 48358 h 421302"/>
                <a:gd name="connsiteX300" fmla="*/ 103638 w 373607"/>
                <a:gd name="connsiteY300" fmla="*/ 45706 h 421302"/>
                <a:gd name="connsiteX301" fmla="*/ 106287 w 373607"/>
                <a:gd name="connsiteY301" fmla="*/ 43054 h 421302"/>
                <a:gd name="connsiteX302" fmla="*/ 100988 w 373607"/>
                <a:gd name="connsiteY302" fmla="*/ 43054 h 421302"/>
                <a:gd name="connsiteX303" fmla="*/ 93039 w 373607"/>
                <a:gd name="connsiteY303" fmla="*/ 43054 h 421302"/>
                <a:gd name="connsiteX304" fmla="*/ 87740 w 373607"/>
                <a:gd name="connsiteY304" fmla="*/ 40403 h 421302"/>
                <a:gd name="connsiteX305" fmla="*/ 74491 w 373607"/>
                <a:gd name="connsiteY305" fmla="*/ 48358 h 421302"/>
                <a:gd name="connsiteX306" fmla="*/ 69192 w 373607"/>
                <a:gd name="connsiteY306" fmla="*/ 45706 h 421302"/>
                <a:gd name="connsiteX307" fmla="*/ 66542 w 373607"/>
                <a:gd name="connsiteY307" fmla="*/ 48358 h 421302"/>
                <a:gd name="connsiteX308" fmla="*/ 61243 w 373607"/>
                <a:gd name="connsiteY308" fmla="*/ 45706 h 421302"/>
                <a:gd name="connsiteX309" fmla="*/ 63892 w 373607"/>
                <a:gd name="connsiteY309" fmla="*/ 48358 h 421302"/>
                <a:gd name="connsiteX310" fmla="*/ 63892 w 373607"/>
                <a:gd name="connsiteY310" fmla="*/ 48358 h 421302"/>
                <a:gd name="connsiteX311" fmla="*/ 66542 w 373607"/>
                <a:gd name="connsiteY311" fmla="*/ 51001 h 421302"/>
                <a:gd name="connsiteX312" fmla="*/ 69192 w 373607"/>
                <a:gd name="connsiteY312" fmla="*/ 53653 h 421302"/>
                <a:gd name="connsiteX313" fmla="*/ 71842 w 373607"/>
                <a:gd name="connsiteY313" fmla="*/ 56305 h 421302"/>
                <a:gd name="connsiteX314" fmla="*/ 77141 w 373607"/>
                <a:gd name="connsiteY314" fmla="*/ 53653 h 421302"/>
                <a:gd name="connsiteX315" fmla="*/ 82440 w 373607"/>
                <a:gd name="connsiteY315" fmla="*/ 56305 h 421302"/>
                <a:gd name="connsiteX316" fmla="*/ 85090 w 373607"/>
                <a:gd name="connsiteY316" fmla="*/ 58957 h 421302"/>
                <a:gd name="connsiteX317" fmla="*/ 87740 w 373607"/>
                <a:gd name="connsiteY317" fmla="*/ 61600 h 421302"/>
                <a:gd name="connsiteX318" fmla="*/ 85090 w 373607"/>
                <a:gd name="connsiteY318" fmla="*/ 61600 h 421302"/>
                <a:gd name="connsiteX319" fmla="*/ 87740 w 373607"/>
                <a:gd name="connsiteY319" fmla="*/ 61600 h 421302"/>
                <a:gd name="connsiteX320" fmla="*/ 352710 w 373607"/>
                <a:gd name="connsiteY320" fmla="*/ 43054 h 421302"/>
                <a:gd name="connsiteX321" fmla="*/ 355359 w 373607"/>
                <a:gd name="connsiteY321" fmla="*/ 43054 h 421302"/>
                <a:gd name="connsiteX322" fmla="*/ 358009 w 373607"/>
                <a:gd name="connsiteY322" fmla="*/ 37759 h 421302"/>
                <a:gd name="connsiteX323" fmla="*/ 363309 w 373607"/>
                <a:gd name="connsiteY323" fmla="*/ 37759 h 421302"/>
                <a:gd name="connsiteX324" fmla="*/ 365958 w 373607"/>
                <a:gd name="connsiteY324" fmla="*/ 40403 h 421302"/>
                <a:gd name="connsiteX325" fmla="*/ 363309 w 373607"/>
                <a:gd name="connsiteY325" fmla="*/ 37759 h 421302"/>
                <a:gd name="connsiteX326" fmla="*/ 358009 w 373607"/>
                <a:gd name="connsiteY326" fmla="*/ 37759 h 421302"/>
                <a:gd name="connsiteX327" fmla="*/ 355359 w 373607"/>
                <a:gd name="connsiteY327" fmla="*/ 37759 h 421302"/>
                <a:gd name="connsiteX328" fmla="*/ 347411 w 373607"/>
                <a:gd name="connsiteY328" fmla="*/ 40403 h 421302"/>
                <a:gd name="connsiteX329" fmla="*/ 352710 w 373607"/>
                <a:gd name="connsiteY329" fmla="*/ 43054 h 421302"/>
                <a:gd name="connsiteX330" fmla="*/ 371257 w 373607"/>
                <a:gd name="connsiteY330" fmla="*/ 43054 h 421302"/>
                <a:gd name="connsiteX331" fmla="*/ 373907 w 373607"/>
                <a:gd name="connsiteY331" fmla="*/ 43054 h 421302"/>
                <a:gd name="connsiteX332" fmla="*/ 365958 w 373607"/>
                <a:gd name="connsiteY332" fmla="*/ 40403 h 421302"/>
                <a:gd name="connsiteX333" fmla="*/ 371257 w 373607"/>
                <a:gd name="connsiteY333" fmla="*/ 43054 h 42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373607" h="421302">
                  <a:moveTo>
                    <a:pt x="167230" y="419312"/>
                  </a:moveTo>
                  <a:lnTo>
                    <a:pt x="167230" y="419312"/>
                  </a:lnTo>
                  <a:lnTo>
                    <a:pt x="169880" y="416663"/>
                  </a:lnTo>
                  <a:lnTo>
                    <a:pt x="172530" y="414013"/>
                  </a:lnTo>
                  <a:lnTo>
                    <a:pt x="177830" y="411363"/>
                  </a:lnTo>
                  <a:lnTo>
                    <a:pt x="180479" y="411363"/>
                  </a:lnTo>
                  <a:lnTo>
                    <a:pt x="183129" y="411363"/>
                  </a:lnTo>
                  <a:lnTo>
                    <a:pt x="183129" y="408713"/>
                  </a:lnTo>
                  <a:lnTo>
                    <a:pt x="185779" y="408713"/>
                  </a:lnTo>
                  <a:lnTo>
                    <a:pt x="185779" y="406064"/>
                  </a:lnTo>
                  <a:lnTo>
                    <a:pt x="191078" y="406064"/>
                  </a:lnTo>
                  <a:lnTo>
                    <a:pt x="193728" y="403411"/>
                  </a:lnTo>
                  <a:lnTo>
                    <a:pt x="193728" y="403411"/>
                  </a:lnTo>
                  <a:lnTo>
                    <a:pt x="196377" y="403411"/>
                  </a:lnTo>
                  <a:lnTo>
                    <a:pt x="196377" y="400768"/>
                  </a:lnTo>
                  <a:lnTo>
                    <a:pt x="201677" y="400768"/>
                  </a:lnTo>
                  <a:lnTo>
                    <a:pt x="201677" y="400768"/>
                  </a:lnTo>
                  <a:lnTo>
                    <a:pt x="204327" y="400768"/>
                  </a:lnTo>
                  <a:lnTo>
                    <a:pt x="206976" y="400768"/>
                  </a:lnTo>
                  <a:lnTo>
                    <a:pt x="209626" y="400768"/>
                  </a:lnTo>
                  <a:lnTo>
                    <a:pt x="217575" y="395464"/>
                  </a:lnTo>
                  <a:lnTo>
                    <a:pt x="214925" y="395464"/>
                  </a:lnTo>
                  <a:lnTo>
                    <a:pt x="217575" y="392813"/>
                  </a:lnTo>
                  <a:lnTo>
                    <a:pt x="220225" y="392813"/>
                  </a:lnTo>
                  <a:lnTo>
                    <a:pt x="222874" y="395464"/>
                  </a:lnTo>
                  <a:lnTo>
                    <a:pt x="228174" y="392813"/>
                  </a:lnTo>
                  <a:lnTo>
                    <a:pt x="230824" y="392813"/>
                  </a:lnTo>
                  <a:lnTo>
                    <a:pt x="233473" y="392813"/>
                  </a:lnTo>
                  <a:lnTo>
                    <a:pt x="236123" y="387517"/>
                  </a:lnTo>
                  <a:lnTo>
                    <a:pt x="238773" y="382214"/>
                  </a:lnTo>
                  <a:lnTo>
                    <a:pt x="246722" y="379570"/>
                  </a:lnTo>
                  <a:lnTo>
                    <a:pt x="246722" y="379570"/>
                  </a:lnTo>
                  <a:lnTo>
                    <a:pt x="249371" y="376919"/>
                  </a:lnTo>
                  <a:lnTo>
                    <a:pt x="252021" y="376919"/>
                  </a:lnTo>
                  <a:lnTo>
                    <a:pt x="262620" y="371615"/>
                  </a:lnTo>
                  <a:lnTo>
                    <a:pt x="267919" y="371615"/>
                  </a:lnTo>
                  <a:lnTo>
                    <a:pt x="270569" y="371615"/>
                  </a:lnTo>
                  <a:lnTo>
                    <a:pt x="275868" y="374267"/>
                  </a:lnTo>
                  <a:lnTo>
                    <a:pt x="286467" y="371615"/>
                  </a:lnTo>
                  <a:lnTo>
                    <a:pt x="291767" y="366320"/>
                  </a:lnTo>
                  <a:lnTo>
                    <a:pt x="299716" y="363668"/>
                  </a:lnTo>
                  <a:lnTo>
                    <a:pt x="310315" y="355721"/>
                  </a:lnTo>
                  <a:lnTo>
                    <a:pt x="323563" y="345122"/>
                  </a:lnTo>
                  <a:lnTo>
                    <a:pt x="350060" y="347774"/>
                  </a:lnTo>
                  <a:lnTo>
                    <a:pt x="347411" y="191437"/>
                  </a:lnTo>
                  <a:lnTo>
                    <a:pt x="350060" y="188785"/>
                  </a:lnTo>
                  <a:lnTo>
                    <a:pt x="347411" y="183490"/>
                  </a:lnTo>
                  <a:lnTo>
                    <a:pt x="344760" y="183490"/>
                  </a:lnTo>
                  <a:lnTo>
                    <a:pt x="344760" y="180838"/>
                  </a:lnTo>
                  <a:lnTo>
                    <a:pt x="347411" y="175543"/>
                  </a:lnTo>
                  <a:lnTo>
                    <a:pt x="347411" y="172891"/>
                  </a:lnTo>
                  <a:lnTo>
                    <a:pt x="342111" y="170239"/>
                  </a:lnTo>
                  <a:lnTo>
                    <a:pt x="339461" y="167587"/>
                  </a:lnTo>
                  <a:lnTo>
                    <a:pt x="339461" y="167587"/>
                  </a:lnTo>
                  <a:lnTo>
                    <a:pt x="339461" y="164944"/>
                  </a:lnTo>
                  <a:lnTo>
                    <a:pt x="334162" y="167587"/>
                  </a:lnTo>
                  <a:lnTo>
                    <a:pt x="328862" y="170239"/>
                  </a:lnTo>
                  <a:lnTo>
                    <a:pt x="320913" y="172891"/>
                  </a:lnTo>
                  <a:lnTo>
                    <a:pt x="315614" y="178186"/>
                  </a:lnTo>
                  <a:lnTo>
                    <a:pt x="310315" y="178186"/>
                  </a:lnTo>
                  <a:lnTo>
                    <a:pt x="299716" y="180838"/>
                  </a:lnTo>
                  <a:lnTo>
                    <a:pt x="294416" y="178186"/>
                  </a:lnTo>
                  <a:lnTo>
                    <a:pt x="283818" y="178186"/>
                  </a:lnTo>
                  <a:lnTo>
                    <a:pt x="278518" y="178186"/>
                  </a:lnTo>
                  <a:lnTo>
                    <a:pt x="278518" y="175543"/>
                  </a:lnTo>
                  <a:lnTo>
                    <a:pt x="273219" y="172891"/>
                  </a:lnTo>
                  <a:lnTo>
                    <a:pt x="267919" y="172891"/>
                  </a:lnTo>
                  <a:lnTo>
                    <a:pt x="249371" y="180838"/>
                  </a:lnTo>
                  <a:lnTo>
                    <a:pt x="238773" y="180838"/>
                  </a:lnTo>
                  <a:lnTo>
                    <a:pt x="241422" y="180838"/>
                  </a:lnTo>
                  <a:lnTo>
                    <a:pt x="236123" y="178186"/>
                  </a:lnTo>
                  <a:lnTo>
                    <a:pt x="233473" y="175543"/>
                  </a:lnTo>
                  <a:lnTo>
                    <a:pt x="230824" y="178186"/>
                  </a:lnTo>
                  <a:lnTo>
                    <a:pt x="225524" y="175543"/>
                  </a:lnTo>
                  <a:lnTo>
                    <a:pt x="222874" y="180838"/>
                  </a:lnTo>
                  <a:lnTo>
                    <a:pt x="212276" y="186141"/>
                  </a:lnTo>
                  <a:lnTo>
                    <a:pt x="201677" y="186141"/>
                  </a:lnTo>
                  <a:lnTo>
                    <a:pt x="188428" y="194088"/>
                  </a:lnTo>
                  <a:lnTo>
                    <a:pt x="185779" y="194088"/>
                  </a:lnTo>
                  <a:lnTo>
                    <a:pt x="183129" y="194088"/>
                  </a:lnTo>
                  <a:lnTo>
                    <a:pt x="180479" y="196740"/>
                  </a:lnTo>
                  <a:lnTo>
                    <a:pt x="164581" y="194088"/>
                  </a:lnTo>
                  <a:lnTo>
                    <a:pt x="151332" y="199384"/>
                  </a:lnTo>
                  <a:lnTo>
                    <a:pt x="111587" y="196740"/>
                  </a:lnTo>
                  <a:lnTo>
                    <a:pt x="106287" y="199384"/>
                  </a:lnTo>
                  <a:lnTo>
                    <a:pt x="93039" y="194088"/>
                  </a:lnTo>
                  <a:lnTo>
                    <a:pt x="74491" y="194088"/>
                  </a:lnTo>
                  <a:lnTo>
                    <a:pt x="71842" y="191437"/>
                  </a:lnTo>
                  <a:lnTo>
                    <a:pt x="66542" y="191437"/>
                  </a:lnTo>
                  <a:lnTo>
                    <a:pt x="63892" y="191437"/>
                  </a:lnTo>
                  <a:lnTo>
                    <a:pt x="61243" y="188785"/>
                  </a:lnTo>
                  <a:lnTo>
                    <a:pt x="58593" y="191437"/>
                  </a:lnTo>
                  <a:lnTo>
                    <a:pt x="55944" y="191437"/>
                  </a:lnTo>
                  <a:lnTo>
                    <a:pt x="55944" y="202035"/>
                  </a:lnTo>
                  <a:lnTo>
                    <a:pt x="50644" y="207339"/>
                  </a:lnTo>
                  <a:lnTo>
                    <a:pt x="47994" y="212634"/>
                  </a:lnTo>
                  <a:lnTo>
                    <a:pt x="45345" y="217938"/>
                  </a:lnTo>
                  <a:lnTo>
                    <a:pt x="26797" y="228536"/>
                  </a:lnTo>
                  <a:lnTo>
                    <a:pt x="13548" y="225885"/>
                  </a:lnTo>
                  <a:lnTo>
                    <a:pt x="8249" y="231180"/>
                  </a:lnTo>
                  <a:lnTo>
                    <a:pt x="10899" y="233832"/>
                  </a:lnTo>
                  <a:lnTo>
                    <a:pt x="5599" y="233832"/>
                  </a:lnTo>
                  <a:lnTo>
                    <a:pt x="8249" y="236483"/>
                  </a:lnTo>
                  <a:lnTo>
                    <a:pt x="8249" y="239135"/>
                  </a:lnTo>
                  <a:lnTo>
                    <a:pt x="8249" y="241778"/>
                  </a:lnTo>
                  <a:lnTo>
                    <a:pt x="8249" y="244430"/>
                  </a:lnTo>
                  <a:lnTo>
                    <a:pt x="10899" y="244430"/>
                  </a:lnTo>
                  <a:lnTo>
                    <a:pt x="16198" y="260333"/>
                  </a:lnTo>
                  <a:lnTo>
                    <a:pt x="21497" y="278878"/>
                  </a:lnTo>
                  <a:lnTo>
                    <a:pt x="16198" y="289477"/>
                  </a:lnTo>
                  <a:lnTo>
                    <a:pt x="13548" y="289477"/>
                  </a:lnTo>
                  <a:lnTo>
                    <a:pt x="10899" y="294772"/>
                  </a:lnTo>
                  <a:lnTo>
                    <a:pt x="10899" y="297424"/>
                  </a:lnTo>
                  <a:lnTo>
                    <a:pt x="16198" y="315970"/>
                  </a:lnTo>
                  <a:lnTo>
                    <a:pt x="18847" y="331872"/>
                  </a:lnTo>
                  <a:lnTo>
                    <a:pt x="16198" y="334524"/>
                  </a:lnTo>
                  <a:lnTo>
                    <a:pt x="8249" y="339819"/>
                  </a:lnTo>
                  <a:lnTo>
                    <a:pt x="8249" y="342471"/>
                  </a:lnTo>
                  <a:lnTo>
                    <a:pt x="8249" y="347774"/>
                  </a:lnTo>
                  <a:lnTo>
                    <a:pt x="300" y="347774"/>
                  </a:lnTo>
                  <a:lnTo>
                    <a:pt x="2949" y="353069"/>
                  </a:lnTo>
                  <a:lnTo>
                    <a:pt x="300" y="355721"/>
                  </a:lnTo>
                  <a:lnTo>
                    <a:pt x="5599" y="371615"/>
                  </a:lnTo>
                  <a:lnTo>
                    <a:pt x="10899" y="366320"/>
                  </a:lnTo>
                  <a:lnTo>
                    <a:pt x="16198" y="368972"/>
                  </a:lnTo>
                  <a:lnTo>
                    <a:pt x="16198" y="371615"/>
                  </a:lnTo>
                  <a:lnTo>
                    <a:pt x="18847" y="371615"/>
                  </a:lnTo>
                  <a:lnTo>
                    <a:pt x="21497" y="368972"/>
                  </a:lnTo>
                  <a:lnTo>
                    <a:pt x="24147" y="368972"/>
                  </a:lnTo>
                  <a:lnTo>
                    <a:pt x="26797" y="374267"/>
                  </a:lnTo>
                  <a:lnTo>
                    <a:pt x="37395" y="371615"/>
                  </a:lnTo>
                  <a:lnTo>
                    <a:pt x="40045" y="376919"/>
                  </a:lnTo>
                  <a:lnTo>
                    <a:pt x="50644" y="379570"/>
                  </a:lnTo>
                  <a:lnTo>
                    <a:pt x="66542" y="376919"/>
                  </a:lnTo>
                  <a:lnTo>
                    <a:pt x="87740" y="363668"/>
                  </a:lnTo>
                  <a:lnTo>
                    <a:pt x="90389" y="361016"/>
                  </a:lnTo>
                  <a:lnTo>
                    <a:pt x="98339" y="355721"/>
                  </a:lnTo>
                  <a:lnTo>
                    <a:pt x="100988" y="347774"/>
                  </a:lnTo>
                  <a:lnTo>
                    <a:pt x="103638" y="347774"/>
                  </a:lnTo>
                  <a:lnTo>
                    <a:pt x="106287" y="350418"/>
                  </a:lnTo>
                  <a:lnTo>
                    <a:pt x="106287" y="350418"/>
                  </a:lnTo>
                  <a:lnTo>
                    <a:pt x="108937" y="355721"/>
                  </a:lnTo>
                  <a:lnTo>
                    <a:pt x="106287" y="361016"/>
                  </a:lnTo>
                  <a:lnTo>
                    <a:pt x="103638" y="366320"/>
                  </a:lnTo>
                  <a:lnTo>
                    <a:pt x="106287" y="368972"/>
                  </a:lnTo>
                  <a:lnTo>
                    <a:pt x="100988" y="371615"/>
                  </a:lnTo>
                  <a:lnTo>
                    <a:pt x="100988" y="376919"/>
                  </a:lnTo>
                  <a:lnTo>
                    <a:pt x="98339" y="376919"/>
                  </a:lnTo>
                  <a:lnTo>
                    <a:pt x="95689" y="379570"/>
                  </a:lnTo>
                  <a:lnTo>
                    <a:pt x="98339" y="387517"/>
                  </a:lnTo>
                  <a:lnTo>
                    <a:pt x="98339" y="387517"/>
                  </a:lnTo>
                  <a:lnTo>
                    <a:pt x="100988" y="382214"/>
                  </a:lnTo>
                  <a:lnTo>
                    <a:pt x="106287" y="387517"/>
                  </a:lnTo>
                  <a:lnTo>
                    <a:pt x="111587" y="384866"/>
                  </a:lnTo>
                  <a:lnTo>
                    <a:pt x="111587" y="387517"/>
                  </a:lnTo>
                  <a:lnTo>
                    <a:pt x="114237" y="387517"/>
                  </a:lnTo>
                  <a:lnTo>
                    <a:pt x="116887" y="390169"/>
                  </a:lnTo>
                  <a:lnTo>
                    <a:pt x="116887" y="387517"/>
                  </a:lnTo>
                  <a:lnTo>
                    <a:pt x="119536" y="390169"/>
                  </a:lnTo>
                  <a:lnTo>
                    <a:pt x="122186" y="390169"/>
                  </a:lnTo>
                  <a:lnTo>
                    <a:pt x="130135" y="387517"/>
                  </a:lnTo>
                  <a:lnTo>
                    <a:pt x="132785" y="390169"/>
                  </a:lnTo>
                  <a:lnTo>
                    <a:pt x="138084" y="392813"/>
                  </a:lnTo>
                  <a:lnTo>
                    <a:pt x="138084" y="392813"/>
                  </a:lnTo>
                  <a:lnTo>
                    <a:pt x="138084" y="395464"/>
                  </a:lnTo>
                  <a:lnTo>
                    <a:pt x="138084" y="398116"/>
                  </a:lnTo>
                  <a:lnTo>
                    <a:pt x="140734" y="403411"/>
                  </a:lnTo>
                  <a:lnTo>
                    <a:pt x="140734" y="403411"/>
                  </a:lnTo>
                  <a:lnTo>
                    <a:pt x="140734" y="406064"/>
                  </a:lnTo>
                  <a:lnTo>
                    <a:pt x="146033" y="408713"/>
                  </a:lnTo>
                  <a:lnTo>
                    <a:pt x="146033" y="408713"/>
                  </a:lnTo>
                  <a:lnTo>
                    <a:pt x="148683" y="408713"/>
                  </a:lnTo>
                  <a:lnTo>
                    <a:pt x="148683" y="411363"/>
                  </a:lnTo>
                  <a:lnTo>
                    <a:pt x="151332" y="408713"/>
                  </a:lnTo>
                  <a:lnTo>
                    <a:pt x="151332" y="411363"/>
                  </a:lnTo>
                  <a:lnTo>
                    <a:pt x="148683" y="411363"/>
                  </a:lnTo>
                  <a:lnTo>
                    <a:pt x="151332" y="411363"/>
                  </a:lnTo>
                  <a:lnTo>
                    <a:pt x="151332" y="414013"/>
                  </a:lnTo>
                  <a:lnTo>
                    <a:pt x="153982" y="414013"/>
                  </a:lnTo>
                  <a:lnTo>
                    <a:pt x="153982" y="411363"/>
                  </a:lnTo>
                  <a:lnTo>
                    <a:pt x="156632" y="416663"/>
                  </a:lnTo>
                  <a:lnTo>
                    <a:pt x="156632" y="414013"/>
                  </a:lnTo>
                  <a:lnTo>
                    <a:pt x="156632" y="419312"/>
                  </a:lnTo>
                  <a:lnTo>
                    <a:pt x="159282" y="416663"/>
                  </a:lnTo>
                  <a:lnTo>
                    <a:pt x="159282" y="419312"/>
                  </a:lnTo>
                  <a:lnTo>
                    <a:pt x="161931" y="419312"/>
                  </a:lnTo>
                  <a:lnTo>
                    <a:pt x="161931" y="419312"/>
                  </a:lnTo>
                  <a:lnTo>
                    <a:pt x="161931" y="419312"/>
                  </a:lnTo>
                  <a:lnTo>
                    <a:pt x="164581" y="421962"/>
                  </a:lnTo>
                  <a:lnTo>
                    <a:pt x="167230" y="419312"/>
                  </a:lnTo>
                  <a:close/>
                  <a:moveTo>
                    <a:pt x="214925" y="64252"/>
                  </a:moveTo>
                  <a:lnTo>
                    <a:pt x="220225" y="61600"/>
                  </a:lnTo>
                  <a:lnTo>
                    <a:pt x="225524" y="61600"/>
                  </a:lnTo>
                  <a:lnTo>
                    <a:pt x="228174" y="61600"/>
                  </a:lnTo>
                  <a:lnTo>
                    <a:pt x="230824" y="61600"/>
                  </a:lnTo>
                  <a:lnTo>
                    <a:pt x="244072" y="53653"/>
                  </a:lnTo>
                  <a:lnTo>
                    <a:pt x="246722" y="56305"/>
                  </a:lnTo>
                  <a:lnTo>
                    <a:pt x="257321" y="56305"/>
                  </a:lnTo>
                  <a:lnTo>
                    <a:pt x="259970" y="56305"/>
                  </a:lnTo>
                  <a:lnTo>
                    <a:pt x="259970" y="53653"/>
                  </a:lnTo>
                  <a:lnTo>
                    <a:pt x="262620" y="53653"/>
                  </a:lnTo>
                  <a:lnTo>
                    <a:pt x="265270" y="53653"/>
                  </a:lnTo>
                  <a:lnTo>
                    <a:pt x="267919" y="53653"/>
                  </a:lnTo>
                  <a:lnTo>
                    <a:pt x="273219" y="51001"/>
                  </a:lnTo>
                  <a:lnTo>
                    <a:pt x="275868" y="48358"/>
                  </a:lnTo>
                  <a:lnTo>
                    <a:pt x="275868" y="48358"/>
                  </a:lnTo>
                  <a:lnTo>
                    <a:pt x="278518" y="45706"/>
                  </a:lnTo>
                  <a:lnTo>
                    <a:pt x="278518" y="43054"/>
                  </a:lnTo>
                  <a:lnTo>
                    <a:pt x="286467" y="43054"/>
                  </a:lnTo>
                  <a:lnTo>
                    <a:pt x="289117" y="43054"/>
                  </a:lnTo>
                  <a:lnTo>
                    <a:pt x="289117" y="43054"/>
                  </a:lnTo>
                  <a:lnTo>
                    <a:pt x="291767" y="43054"/>
                  </a:lnTo>
                  <a:lnTo>
                    <a:pt x="294416" y="40403"/>
                  </a:lnTo>
                  <a:lnTo>
                    <a:pt x="299716" y="43054"/>
                  </a:lnTo>
                  <a:lnTo>
                    <a:pt x="302365" y="45706"/>
                  </a:lnTo>
                  <a:lnTo>
                    <a:pt x="302365" y="51001"/>
                  </a:lnTo>
                  <a:lnTo>
                    <a:pt x="305015" y="51001"/>
                  </a:lnTo>
                  <a:lnTo>
                    <a:pt x="305015" y="53653"/>
                  </a:lnTo>
                  <a:lnTo>
                    <a:pt x="307665" y="53653"/>
                  </a:lnTo>
                  <a:lnTo>
                    <a:pt x="305015" y="53653"/>
                  </a:lnTo>
                  <a:lnTo>
                    <a:pt x="307665" y="56305"/>
                  </a:lnTo>
                  <a:lnTo>
                    <a:pt x="310315" y="53653"/>
                  </a:lnTo>
                  <a:lnTo>
                    <a:pt x="315614" y="56305"/>
                  </a:lnTo>
                  <a:lnTo>
                    <a:pt x="315614" y="53653"/>
                  </a:lnTo>
                  <a:lnTo>
                    <a:pt x="323563" y="51001"/>
                  </a:lnTo>
                  <a:lnTo>
                    <a:pt x="326213" y="48358"/>
                  </a:lnTo>
                  <a:lnTo>
                    <a:pt x="323563" y="45706"/>
                  </a:lnTo>
                  <a:lnTo>
                    <a:pt x="320913" y="43054"/>
                  </a:lnTo>
                  <a:lnTo>
                    <a:pt x="318264" y="37759"/>
                  </a:lnTo>
                  <a:lnTo>
                    <a:pt x="315614" y="35107"/>
                  </a:lnTo>
                  <a:lnTo>
                    <a:pt x="310315" y="35107"/>
                  </a:lnTo>
                  <a:lnTo>
                    <a:pt x="307665" y="32456"/>
                  </a:lnTo>
                  <a:lnTo>
                    <a:pt x="286467" y="32456"/>
                  </a:lnTo>
                  <a:lnTo>
                    <a:pt x="278518" y="27160"/>
                  </a:lnTo>
                  <a:lnTo>
                    <a:pt x="275868" y="27160"/>
                  </a:lnTo>
                  <a:lnTo>
                    <a:pt x="275868" y="24509"/>
                  </a:lnTo>
                  <a:lnTo>
                    <a:pt x="273219" y="27160"/>
                  </a:lnTo>
                  <a:lnTo>
                    <a:pt x="270569" y="21857"/>
                  </a:lnTo>
                  <a:lnTo>
                    <a:pt x="262620" y="24509"/>
                  </a:lnTo>
                  <a:lnTo>
                    <a:pt x="259970" y="21857"/>
                  </a:lnTo>
                  <a:lnTo>
                    <a:pt x="254671" y="24509"/>
                  </a:lnTo>
                  <a:lnTo>
                    <a:pt x="249371" y="21857"/>
                  </a:lnTo>
                  <a:lnTo>
                    <a:pt x="246722" y="24509"/>
                  </a:lnTo>
                  <a:lnTo>
                    <a:pt x="241422" y="21857"/>
                  </a:lnTo>
                  <a:lnTo>
                    <a:pt x="238773" y="27160"/>
                  </a:lnTo>
                  <a:lnTo>
                    <a:pt x="233473" y="24509"/>
                  </a:lnTo>
                  <a:lnTo>
                    <a:pt x="228174" y="29804"/>
                  </a:lnTo>
                  <a:lnTo>
                    <a:pt x="225524" y="29804"/>
                  </a:lnTo>
                  <a:lnTo>
                    <a:pt x="222874" y="40403"/>
                  </a:lnTo>
                  <a:lnTo>
                    <a:pt x="225524" y="43054"/>
                  </a:lnTo>
                  <a:lnTo>
                    <a:pt x="225524" y="48358"/>
                  </a:lnTo>
                  <a:lnTo>
                    <a:pt x="217575" y="56305"/>
                  </a:lnTo>
                  <a:lnTo>
                    <a:pt x="209626" y="56305"/>
                  </a:lnTo>
                  <a:lnTo>
                    <a:pt x="214925" y="58957"/>
                  </a:lnTo>
                  <a:lnTo>
                    <a:pt x="212276" y="61600"/>
                  </a:lnTo>
                  <a:lnTo>
                    <a:pt x="214925" y="64252"/>
                  </a:lnTo>
                  <a:close/>
                  <a:moveTo>
                    <a:pt x="175180" y="48358"/>
                  </a:moveTo>
                  <a:lnTo>
                    <a:pt x="177830" y="48358"/>
                  </a:lnTo>
                  <a:lnTo>
                    <a:pt x="175180" y="40403"/>
                  </a:lnTo>
                  <a:lnTo>
                    <a:pt x="177830" y="35107"/>
                  </a:lnTo>
                  <a:lnTo>
                    <a:pt x="188428" y="29804"/>
                  </a:lnTo>
                  <a:lnTo>
                    <a:pt x="196377" y="29804"/>
                  </a:lnTo>
                  <a:lnTo>
                    <a:pt x="196377" y="21857"/>
                  </a:lnTo>
                  <a:lnTo>
                    <a:pt x="199027" y="16562"/>
                  </a:lnTo>
                  <a:lnTo>
                    <a:pt x="191078" y="16562"/>
                  </a:lnTo>
                  <a:lnTo>
                    <a:pt x="185779" y="13910"/>
                  </a:lnTo>
                  <a:lnTo>
                    <a:pt x="183129" y="11258"/>
                  </a:lnTo>
                  <a:lnTo>
                    <a:pt x="177830" y="8606"/>
                  </a:lnTo>
                  <a:lnTo>
                    <a:pt x="177830" y="8606"/>
                  </a:lnTo>
                  <a:lnTo>
                    <a:pt x="161931" y="5963"/>
                  </a:lnTo>
                  <a:lnTo>
                    <a:pt x="159282" y="659"/>
                  </a:lnTo>
                  <a:lnTo>
                    <a:pt x="156632" y="659"/>
                  </a:lnTo>
                  <a:lnTo>
                    <a:pt x="140734" y="11258"/>
                  </a:lnTo>
                  <a:lnTo>
                    <a:pt x="138084" y="19205"/>
                  </a:lnTo>
                  <a:lnTo>
                    <a:pt x="135434" y="19205"/>
                  </a:lnTo>
                  <a:lnTo>
                    <a:pt x="132785" y="27160"/>
                  </a:lnTo>
                  <a:lnTo>
                    <a:pt x="127486" y="29804"/>
                  </a:lnTo>
                  <a:lnTo>
                    <a:pt x="127486" y="32456"/>
                  </a:lnTo>
                  <a:lnTo>
                    <a:pt x="122186" y="35107"/>
                  </a:lnTo>
                  <a:lnTo>
                    <a:pt x="122186" y="35107"/>
                  </a:lnTo>
                  <a:lnTo>
                    <a:pt x="119536" y="37759"/>
                  </a:lnTo>
                  <a:lnTo>
                    <a:pt x="122186" y="40403"/>
                  </a:lnTo>
                  <a:lnTo>
                    <a:pt x="124835" y="40403"/>
                  </a:lnTo>
                  <a:lnTo>
                    <a:pt x="135434" y="37759"/>
                  </a:lnTo>
                  <a:lnTo>
                    <a:pt x="143384" y="40403"/>
                  </a:lnTo>
                  <a:lnTo>
                    <a:pt x="148683" y="43054"/>
                  </a:lnTo>
                  <a:lnTo>
                    <a:pt x="148683" y="45706"/>
                  </a:lnTo>
                  <a:lnTo>
                    <a:pt x="151332" y="45706"/>
                  </a:lnTo>
                  <a:lnTo>
                    <a:pt x="159282" y="43054"/>
                  </a:lnTo>
                  <a:lnTo>
                    <a:pt x="164581" y="43054"/>
                  </a:lnTo>
                  <a:lnTo>
                    <a:pt x="169880" y="45706"/>
                  </a:lnTo>
                  <a:lnTo>
                    <a:pt x="175180" y="48358"/>
                  </a:lnTo>
                  <a:close/>
                  <a:moveTo>
                    <a:pt x="87740" y="61600"/>
                  </a:moveTo>
                  <a:lnTo>
                    <a:pt x="87740" y="61600"/>
                  </a:lnTo>
                  <a:lnTo>
                    <a:pt x="90389" y="56305"/>
                  </a:lnTo>
                  <a:lnTo>
                    <a:pt x="87740" y="56305"/>
                  </a:lnTo>
                  <a:lnTo>
                    <a:pt x="90389" y="53653"/>
                  </a:lnTo>
                  <a:lnTo>
                    <a:pt x="93039" y="53653"/>
                  </a:lnTo>
                  <a:lnTo>
                    <a:pt x="95689" y="53653"/>
                  </a:lnTo>
                  <a:lnTo>
                    <a:pt x="100988" y="48358"/>
                  </a:lnTo>
                  <a:lnTo>
                    <a:pt x="103638" y="45706"/>
                  </a:lnTo>
                  <a:lnTo>
                    <a:pt x="106287" y="43054"/>
                  </a:lnTo>
                  <a:lnTo>
                    <a:pt x="100988" y="43054"/>
                  </a:lnTo>
                  <a:lnTo>
                    <a:pt x="93039" y="43054"/>
                  </a:lnTo>
                  <a:lnTo>
                    <a:pt x="87740" y="40403"/>
                  </a:lnTo>
                  <a:lnTo>
                    <a:pt x="74491" y="48358"/>
                  </a:lnTo>
                  <a:lnTo>
                    <a:pt x="69192" y="45706"/>
                  </a:lnTo>
                  <a:lnTo>
                    <a:pt x="66542" y="48358"/>
                  </a:lnTo>
                  <a:lnTo>
                    <a:pt x="61243" y="45706"/>
                  </a:lnTo>
                  <a:lnTo>
                    <a:pt x="63892" y="48358"/>
                  </a:lnTo>
                  <a:lnTo>
                    <a:pt x="63892" y="48358"/>
                  </a:lnTo>
                  <a:lnTo>
                    <a:pt x="66542" y="51001"/>
                  </a:lnTo>
                  <a:lnTo>
                    <a:pt x="69192" y="53653"/>
                  </a:lnTo>
                  <a:lnTo>
                    <a:pt x="71842" y="56305"/>
                  </a:lnTo>
                  <a:lnTo>
                    <a:pt x="77141" y="53653"/>
                  </a:lnTo>
                  <a:lnTo>
                    <a:pt x="82440" y="56305"/>
                  </a:lnTo>
                  <a:lnTo>
                    <a:pt x="85090" y="58957"/>
                  </a:lnTo>
                  <a:lnTo>
                    <a:pt x="87740" y="61600"/>
                  </a:lnTo>
                  <a:lnTo>
                    <a:pt x="85090" y="61600"/>
                  </a:lnTo>
                  <a:lnTo>
                    <a:pt x="87740" y="61600"/>
                  </a:lnTo>
                  <a:close/>
                  <a:moveTo>
                    <a:pt x="352710" y="43054"/>
                  </a:moveTo>
                  <a:lnTo>
                    <a:pt x="355359" y="43054"/>
                  </a:lnTo>
                  <a:lnTo>
                    <a:pt x="358009" y="37759"/>
                  </a:lnTo>
                  <a:lnTo>
                    <a:pt x="363309" y="37759"/>
                  </a:lnTo>
                  <a:lnTo>
                    <a:pt x="365958" y="40403"/>
                  </a:lnTo>
                  <a:lnTo>
                    <a:pt x="363309" y="37759"/>
                  </a:lnTo>
                  <a:lnTo>
                    <a:pt x="358009" y="37759"/>
                  </a:lnTo>
                  <a:lnTo>
                    <a:pt x="355359" y="37759"/>
                  </a:lnTo>
                  <a:lnTo>
                    <a:pt x="347411" y="40403"/>
                  </a:lnTo>
                  <a:lnTo>
                    <a:pt x="352710" y="43054"/>
                  </a:lnTo>
                  <a:close/>
                  <a:moveTo>
                    <a:pt x="371257" y="43054"/>
                  </a:moveTo>
                  <a:lnTo>
                    <a:pt x="373907" y="43054"/>
                  </a:lnTo>
                  <a:lnTo>
                    <a:pt x="365958" y="40403"/>
                  </a:lnTo>
                  <a:lnTo>
                    <a:pt x="371257" y="4305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2" name="Freeform: Shape 81">
              <a:extLst>
                <a:ext uri="{FF2B5EF4-FFF2-40B4-BE49-F238E27FC236}">
                  <a16:creationId xmlns:a16="http://schemas.microsoft.com/office/drawing/2014/main" id="{91C74F59-A179-8943-F492-30023E7C0A17}"/>
                </a:ext>
              </a:extLst>
            </p:cNvPr>
            <p:cNvSpPr/>
            <p:nvPr/>
          </p:nvSpPr>
          <p:spPr>
            <a:xfrm flipV="1">
              <a:off x="5367623" y="3481510"/>
              <a:ext cx="209326" cy="156332"/>
            </a:xfrm>
            <a:custGeom>
              <a:avLst/>
              <a:gdLst>
                <a:gd name="connsiteX0" fmla="*/ 45345 w 209326"/>
                <a:gd name="connsiteY0" fmla="*/ 156776 h 156332"/>
                <a:gd name="connsiteX1" fmla="*/ 47995 w 209326"/>
                <a:gd name="connsiteY1" fmla="*/ 151477 h 156332"/>
                <a:gd name="connsiteX2" fmla="*/ 53294 w 209326"/>
                <a:gd name="connsiteY2" fmla="*/ 146177 h 156332"/>
                <a:gd name="connsiteX3" fmla="*/ 55944 w 209326"/>
                <a:gd name="connsiteY3" fmla="*/ 146177 h 156332"/>
                <a:gd name="connsiteX4" fmla="*/ 58594 w 209326"/>
                <a:gd name="connsiteY4" fmla="*/ 138228 h 156332"/>
                <a:gd name="connsiteX5" fmla="*/ 63893 w 209326"/>
                <a:gd name="connsiteY5" fmla="*/ 135578 h 156332"/>
                <a:gd name="connsiteX6" fmla="*/ 63893 w 209326"/>
                <a:gd name="connsiteY6" fmla="*/ 132929 h 156332"/>
                <a:gd name="connsiteX7" fmla="*/ 66542 w 209326"/>
                <a:gd name="connsiteY7" fmla="*/ 132929 h 156332"/>
                <a:gd name="connsiteX8" fmla="*/ 71842 w 209326"/>
                <a:gd name="connsiteY8" fmla="*/ 130279 h 156332"/>
                <a:gd name="connsiteX9" fmla="*/ 74492 w 209326"/>
                <a:gd name="connsiteY9" fmla="*/ 130279 h 156332"/>
                <a:gd name="connsiteX10" fmla="*/ 79791 w 209326"/>
                <a:gd name="connsiteY10" fmla="*/ 122330 h 156332"/>
                <a:gd name="connsiteX11" fmla="*/ 79791 w 209326"/>
                <a:gd name="connsiteY11" fmla="*/ 119680 h 156332"/>
                <a:gd name="connsiteX12" fmla="*/ 82441 w 209326"/>
                <a:gd name="connsiteY12" fmla="*/ 117031 h 156332"/>
                <a:gd name="connsiteX13" fmla="*/ 82441 w 209326"/>
                <a:gd name="connsiteY13" fmla="*/ 114381 h 156332"/>
                <a:gd name="connsiteX14" fmla="*/ 87740 w 209326"/>
                <a:gd name="connsiteY14" fmla="*/ 111731 h 156332"/>
                <a:gd name="connsiteX15" fmla="*/ 93039 w 209326"/>
                <a:gd name="connsiteY15" fmla="*/ 106432 h 156332"/>
                <a:gd name="connsiteX16" fmla="*/ 98339 w 209326"/>
                <a:gd name="connsiteY16" fmla="*/ 103782 h 156332"/>
                <a:gd name="connsiteX17" fmla="*/ 98339 w 209326"/>
                <a:gd name="connsiteY17" fmla="*/ 103782 h 156332"/>
                <a:gd name="connsiteX18" fmla="*/ 100989 w 209326"/>
                <a:gd name="connsiteY18" fmla="*/ 101132 h 156332"/>
                <a:gd name="connsiteX19" fmla="*/ 103639 w 209326"/>
                <a:gd name="connsiteY19" fmla="*/ 101132 h 156332"/>
                <a:gd name="connsiteX20" fmla="*/ 108938 w 209326"/>
                <a:gd name="connsiteY20" fmla="*/ 98483 h 156332"/>
                <a:gd name="connsiteX21" fmla="*/ 111587 w 209326"/>
                <a:gd name="connsiteY21" fmla="*/ 98483 h 156332"/>
                <a:gd name="connsiteX22" fmla="*/ 114238 w 209326"/>
                <a:gd name="connsiteY22" fmla="*/ 95833 h 156332"/>
                <a:gd name="connsiteX23" fmla="*/ 132785 w 209326"/>
                <a:gd name="connsiteY23" fmla="*/ 87884 h 156332"/>
                <a:gd name="connsiteX24" fmla="*/ 140734 w 209326"/>
                <a:gd name="connsiteY24" fmla="*/ 85234 h 156332"/>
                <a:gd name="connsiteX25" fmla="*/ 143384 w 209326"/>
                <a:gd name="connsiteY25" fmla="*/ 79934 h 156332"/>
                <a:gd name="connsiteX26" fmla="*/ 148683 w 209326"/>
                <a:gd name="connsiteY26" fmla="*/ 77285 h 156332"/>
                <a:gd name="connsiteX27" fmla="*/ 153982 w 209326"/>
                <a:gd name="connsiteY27" fmla="*/ 71986 h 156332"/>
                <a:gd name="connsiteX28" fmla="*/ 156633 w 209326"/>
                <a:gd name="connsiteY28" fmla="*/ 71986 h 156332"/>
                <a:gd name="connsiteX29" fmla="*/ 156633 w 209326"/>
                <a:gd name="connsiteY29" fmla="*/ 71986 h 156332"/>
                <a:gd name="connsiteX30" fmla="*/ 159282 w 209326"/>
                <a:gd name="connsiteY30" fmla="*/ 71986 h 156332"/>
                <a:gd name="connsiteX31" fmla="*/ 161932 w 209326"/>
                <a:gd name="connsiteY31" fmla="*/ 64036 h 156332"/>
                <a:gd name="connsiteX32" fmla="*/ 167231 w 209326"/>
                <a:gd name="connsiteY32" fmla="*/ 61387 h 156332"/>
                <a:gd name="connsiteX33" fmla="*/ 169880 w 209326"/>
                <a:gd name="connsiteY33" fmla="*/ 58737 h 156332"/>
                <a:gd name="connsiteX34" fmla="*/ 167231 w 209326"/>
                <a:gd name="connsiteY34" fmla="*/ 53438 h 156332"/>
                <a:gd name="connsiteX35" fmla="*/ 167231 w 209326"/>
                <a:gd name="connsiteY35" fmla="*/ 50788 h 156332"/>
                <a:gd name="connsiteX36" fmla="*/ 164581 w 209326"/>
                <a:gd name="connsiteY36" fmla="*/ 50788 h 156332"/>
                <a:gd name="connsiteX37" fmla="*/ 169880 w 209326"/>
                <a:gd name="connsiteY37" fmla="*/ 53438 h 156332"/>
                <a:gd name="connsiteX38" fmla="*/ 172531 w 209326"/>
                <a:gd name="connsiteY38" fmla="*/ 50788 h 156332"/>
                <a:gd name="connsiteX39" fmla="*/ 172531 w 209326"/>
                <a:gd name="connsiteY39" fmla="*/ 48138 h 156332"/>
                <a:gd name="connsiteX40" fmla="*/ 175181 w 209326"/>
                <a:gd name="connsiteY40" fmla="*/ 48138 h 156332"/>
                <a:gd name="connsiteX41" fmla="*/ 175181 w 209326"/>
                <a:gd name="connsiteY41" fmla="*/ 42839 h 156332"/>
                <a:gd name="connsiteX42" fmla="*/ 177830 w 209326"/>
                <a:gd name="connsiteY42" fmla="*/ 42839 h 156332"/>
                <a:gd name="connsiteX43" fmla="*/ 180480 w 209326"/>
                <a:gd name="connsiteY43" fmla="*/ 42839 h 156332"/>
                <a:gd name="connsiteX44" fmla="*/ 185779 w 209326"/>
                <a:gd name="connsiteY44" fmla="*/ 40190 h 156332"/>
                <a:gd name="connsiteX45" fmla="*/ 185779 w 209326"/>
                <a:gd name="connsiteY45" fmla="*/ 37539 h 156332"/>
                <a:gd name="connsiteX46" fmla="*/ 188429 w 209326"/>
                <a:gd name="connsiteY46" fmla="*/ 37539 h 156332"/>
                <a:gd name="connsiteX47" fmla="*/ 188429 w 209326"/>
                <a:gd name="connsiteY47" fmla="*/ 32240 h 156332"/>
                <a:gd name="connsiteX48" fmla="*/ 191079 w 209326"/>
                <a:gd name="connsiteY48" fmla="*/ 29590 h 156332"/>
                <a:gd name="connsiteX49" fmla="*/ 193728 w 209326"/>
                <a:gd name="connsiteY49" fmla="*/ 29590 h 156332"/>
                <a:gd name="connsiteX50" fmla="*/ 193728 w 209326"/>
                <a:gd name="connsiteY50" fmla="*/ 32240 h 156332"/>
                <a:gd name="connsiteX51" fmla="*/ 196378 w 209326"/>
                <a:gd name="connsiteY51" fmla="*/ 32240 h 156332"/>
                <a:gd name="connsiteX52" fmla="*/ 201678 w 209326"/>
                <a:gd name="connsiteY52" fmla="*/ 26941 h 156332"/>
                <a:gd name="connsiteX53" fmla="*/ 206977 w 209326"/>
                <a:gd name="connsiteY53" fmla="*/ 26941 h 156332"/>
                <a:gd name="connsiteX54" fmla="*/ 206977 w 209326"/>
                <a:gd name="connsiteY54" fmla="*/ 24291 h 156332"/>
                <a:gd name="connsiteX55" fmla="*/ 209626 w 209326"/>
                <a:gd name="connsiteY55" fmla="*/ 24291 h 156332"/>
                <a:gd name="connsiteX56" fmla="*/ 209626 w 209326"/>
                <a:gd name="connsiteY56" fmla="*/ 18991 h 156332"/>
                <a:gd name="connsiteX57" fmla="*/ 201678 w 209326"/>
                <a:gd name="connsiteY57" fmla="*/ 18991 h 156332"/>
                <a:gd name="connsiteX58" fmla="*/ 193728 w 209326"/>
                <a:gd name="connsiteY58" fmla="*/ 24291 h 156332"/>
                <a:gd name="connsiteX59" fmla="*/ 191079 w 209326"/>
                <a:gd name="connsiteY59" fmla="*/ 16342 h 156332"/>
                <a:gd name="connsiteX60" fmla="*/ 191079 w 209326"/>
                <a:gd name="connsiteY60" fmla="*/ 18991 h 156332"/>
                <a:gd name="connsiteX61" fmla="*/ 188429 w 209326"/>
                <a:gd name="connsiteY61" fmla="*/ 18991 h 156332"/>
                <a:gd name="connsiteX62" fmla="*/ 188429 w 209326"/>
                <a:gd name="connsiteY62" fmla="*/ 21641 h 156332"/>
                <a:gd name="connsiteX63" fmla="*/ 188429 w 209326"/>
                <a:gd name="connsiteY63" fmla="*/ 24291 h 156332"/>
                <a:gd name="connsiteX64" fmla="*/ 183129 w 209326"/>
                <a:gd name="connsiteY64" fmla="*/ 24291 h 156332"/>
                <a:gd name="connsiteX65" fmla="*/ 180480 w 209326"/>
                <a:gd name="connsiteY65" fmla="*/ 18991 h 156332"/>
                <a:gd name="connsiteX66" fmla="*/ 175181 w 209326"/>
                <a:gd name="connsiteY66" fmla="*/ 21641 h 156332"/>
                <a:gd name="connsiteX67" fmla="*/ 172531 w 209326"/>
                <a:gd name="connsiteY67" fmla="*/ 21641 h 156332"/>
                <a:gd name="connsiteX68" fmla="*/ 175181 w 209326"/>
                <a:gd name="connsiteY68" fmla="*/ 24291 h 156332"/>
                <a:gd name="connsiteX69" fmla="*/ 175181 w 209326"/>
                <a:gd name="connsiteY69" fmla="*/ 26941 h 156332"/>
                <a:gd name="connsiteX70" fmla="*/ 172531 w 209326"/>
                <a:gd name="connsiteY70" fmla="*/ 24291 h 156332"/>
                <a:gd name="connsiteX71" fmla="*/ 169880 w 209326"/>
                <a:gd name="connsiteY71" fmla="*/ 21641 h 156332"/>
                <a:gd name="connsiteX72" fmla="*/ 167231 w 209326"/>
                <a:gd name="connsiteY72" fmla="*/ 24291 h 156332"/>
                <a:gd name="connsiteX73" fmla="*/ 164581 w 209326"/>
                <a:gd name="connsiteY73" fmla="*/ 21641 h 156332"/>
                <a:gd name="connsiteX74" fmla="*/ 161932 w 209326"/>
                <a:gd name="connsiteY74" fmla="*/ 21641 h 156332"/>
                <a:gd name="connsiteX75" fmla="*/ 153982 w 209326"/>
                <a:gd name="connsiteY75" fmla="*/ 13692 h 156332"/>
                <a:gd name="connsiteX76" fmla="*/ 148683 w 209326"/>
                <a:gd name="connsiteY76" fmla="*/ 13692 h 156332"/>
                <a:gd name="connsiteX77" fmla="*/ 146034 w 209326"/>
                <a:gd name="connsiteY77" fmla="*/ 8393 h 156332"/>
                <a:gd name="connsiteX78" fmla="*/ 146034 w 209326"/>
                <a:gd name="connsiteY78" fmla="*/ 3093 h 156332"/>
                <a:gd name="connsiteX79" fmla="*/ 143384 w 209326"/>
                <a:gd name="connsiteY79" fmla="*/ 444 h 156332"/>
                <a:gd name="connsiteX80" fmla="*/ 127486 w 209326"/>
                <a:gd name="connsiteY80" fmla="*/ 32240 h 156332"/>
                <a:gd name="connsiteX81" fmla="*/ 119537 w 209326"/>
                <a:gd name="connsiteY81" fmla="*/ 40190 h 156332"/>
                <a:gd name="connsiteX82" fmla="*/ 111587 w 209326"/>
                <a:gd name="connsiteY82" fmla="*/ 45489 h 156332"/>
                <a:gd name="connsiteX83" fmla="*/ 106288 w 209326"/>
                <a:gd name="connsiteY83" fmla="*/ 45489 h 156332"/>
                <a:gd name="connsiteX84" fmla="*/ 103639 w 209326"/>
                <a:gd name="connsiteY84" fmla="*/ 45489 h 156332"/>
                <a:gd name="connsiteX85" fmla="*/ 98339 w 209326"/>
                <a:gd name="connsiteY85" fmla="*/ 37539 h 156332"/>
                <a:gd name="connsiteX86" fmla="*/ 93039 w 209326"/>
                <a:gd name="connsiteY86" fmla="*/ 40190 h 156332"/>
                <a:gd name="connsiteX87" fmla="*/ 90390 w 209326"/>
                <a:gd name="connsiteY87" fmla="*/ 40190 h 156332"/>
                <a:gd name="connsiteX88" fmla="*/ 90390 w 209326"/>
                <a:gd name="connsiteY88" fmla="*/ 40190 h 156332"/>
                <a:gd name="connsiteX89" fmla="*/ 87740 w 209326"/>
                <a:gd name="connsiteY89" fmla="*/ 42839 h 156332"/>
                <a:gd name="connsiteX90" fmla="*/ 90390 w 209326"/>
                <a:gd name="connsiteY90" fmla="*/ 40190 h 156332"/>
                <a:gd name="connsiteX91" fmla="*/ 85091 w 209326"/>
                <a:gd name="connsiteY91" fmla="*/ 42839 h 156332"/>
                <a:gd name="connsiteX92" fmla="*/ 82441 w 209326"/>
                <a:gd name="connsiteY92" fmla="*/ 40190 h 156332"/>
                <a:gd name="connsiteX93" fmla="*/ 82441 w 209326"/>
                <a:gd name="connsiteY93" fmla="*/ 37539 h 156332"/>
                <a:gd name="connsiteX94" fmla="*/ 77141 w 209326"/>
                <a:gd name="connsiteY94" fmla="*/ 37539 h 156332"/>
                <a:gd name="connsiteX95" fmla="*/ 77141 w 209326"/>
                <a:gd name="connsiteY95" fmla="*/ 37539 h 156332"/>
                <a:gd name="connsiteX96" fmla="*/ 71842 w 209326"/>
                <a:gd name="connsiteY96" fmla="*/ 34889 h 156332"/>
                <a:gd name="connsiteX97" fmla="*/ 66542 w 209326"/>
                <a:gd name="connsiteY97" fmla="*/ 37539 h 156332"/>
                <a:gd name="connsiteX98" fmla="*/ 58594 w 209326"/>
                <a:gd name="connsiteY98" fmla="*/ 37539 h 156332"/>
                <a:gd name="connsiteX99" fmla="*/ 55944 w 209326"/>
                <a:gd name="connsiteY99" fmla="*/ 42839 h 156332"/>
                <a:gd name="connsiteX100" fmla="*/ 50644 w 209326"/>
                <a:gd name="connsiteY100" fmla="*/ 42839 h 156332"/>
                <a:gd name="connsiteX101" fmla="*/ 47995 w 209326"/>
                <a:gd name="connsiteY101" fmla="*/ 45489 h 156332"/>
                <a:gd name="connsiteX102" fmla="*/ 45345 w 209326"/>
                <a:gd name="connsiteY102" fmla="*/ 45489 h 156332"/>
                <a:gd name="connsiteX103" fmla="*/ 42696 w 209326"/>
                <a:gd name="connsiteY103" fmla="*/ 50788 h 156332"/>
                <a:gd name="connsiteX104" fmla="*/ 42696 w 209326"/>
                <a:gd name="connsiteY104" fmla="*/ 50788 h 156332"/>
                <a:gd name="connsiteX105" fmla="*/ 37395 w 209326"/>
                <a:gd name="connsiteY105" fmla="*/ 56088 h 156332"/>
                <a:gd name="connsiteX106" fmla="*/ 32096 w 209326"/>
                <a:gd name="connsiteY106" fmla="*/ 58737 h 156332"/>
                <a:gd name="connsiteX107" fmla="*/ 29447 w 209326"/>
                <a:gd name="connsiteY107" fmla="*/ 64036 h 156332"/>
                <a:gd name="connsiteX108" fmla="*/ 26797 w 209326"/>
                <a:gd name="connsiteY108" fmla="*/ 64036 h 156332"/>
                <a:gd name="connsiteX109" fmla="*/ 24147 w 209326"/>
                <a:gd name="connsiteY109" fmla="*/ 69336 h 156332"/>
                <a:gd name="connsiteX110" fmla="*/ 18848 w 209326"/>
                <a:gd name="connsiteY110" fmla="*/ 74635 h 156332"/>
                <a:gd name="connsiteX111" fmla="*/ 10899 w 209326"/>
                <a:gd name="connsiteY111" fmla="*/ 87884 h 156332"/>
                <a:gd name="connsiteX112" fmla="*/ 5599 w 209326"/>
                <a:gd name="connsiteY112" fmla="*/ 93183 h 156332"/>
                <a:gd name="connsiteX113" fmla="*/ 8249 w 209326"/>
                <a:gd name="connsiteY113" fmla="*/ 95833 h 156332"/>
                <a:gd name="connsiteX114" fmla="*/ 300 w 209326"/>
                <a:gd name="connsiteY114" fmla="*/ 106432 h 156332"/>
                <a:gd name="connsiteX115" fmla="*/ 300 w 209326"/>
                <a:gd name="connsiteY115" fmla="*/ 119680 h 156332"/>
                <a:gd name="connsiteX116" fmla="*/ 21497 w 209326"/>
                <a:gd name="connsiteY116" fmla="*/ 122330 h 156332"/>
                <a:gd name="connsiteX117" fmla="*/ 21497 w 209326"/>
                <a:gd name="connsiteY117" fmla="*/ 130279 h 156332"/>
                <a:gd name="connsiteX118" fmla="*/ 45345 w 209326"/>
                <a:gd name="connsiteY118" fmla="*/ 130279 h 156332"/>
                <a:gd name="connsiteX119" fmla="*/ 45345 w 209326"/>
                <a:gd name="connsiteY119" fmla="*/ 156776 h 15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09326" h="156332">
                  <a:moveTo>
                    <a:pt x="45345" y="156776"/>
                  </a:moveTo>
                  <a:lnTo>
                    <a:pt x="47995" y="151477"/>
                  </a:lnTo>
                  <a:lnTo>
                    <a:pt x="53294" y="146177"/>
                  </a:lnTo>
                  <a:lnTo>
                    <a:pt x="55944" y="146177"/>
                  </a:lnTo>
                  <a:lnTo>
                    <a:pt x="58594" y="138228"/>
                  </a:lnTo>
                  <a:lnTo>
                    <a:pt x="63893" y="135578"/>
                  </a:lnTo>
                  <a:lnTo>
                    <a:pt x="63893" y="132929"/>
                  </a:lnTo>
                  <a:lnTo>
                    <a:pt x="66542" y="132929"/>
                  </a:lnTo>
                  <a:lnTo>
                    <a:pt x="71842" y="130279"/>
                  </a:lnTo>
                  <a:lnTo>
                    <a:pt x="74492" y="130279"/>
                  </a:lnTo>
                  <a:lnTo>
                    <a:pt x="79791" y="122330"/>
                  </a:lnTo>
                  <a:lnTo>
                    <a:pt x="79791" y="119680"/>
                  </a:lnTo>
                  <a:lnTo>
                    <a:pt x="82441" y="117031"/>
                  </a:lnTo>
                  <a:lnTo>
                    <a:pt x="82441" y="114381"/>
                  </a:lnTo>
                  <a:lnTo>
                    <a:pt x="87740" y="111731"/>
                  </a:lnTo>
                  <a:lnTo>
                    <a:pt x="93039" y="106432"/>
                  </a:lnTo>
                  <a:lnTo>
                    <a:pt x="98339" y="103782"/>
                  </a:lnTo>
                  <a:lnTo>
                    <a:pt x="98339" y="103782"/>
                  </a:lnTo>
                  <a:lnTo>
                    <a:pt x="100989" y="101132"/>
                  </a:lnTo>
                  <a:lnTo>
                    <a:pt x="103639" y="101132"/>
                  </a:lnTo>
                  <a:lnTo>
                    <a:pt x="108938" y="98483"/>
                  </a:lnTo>
                  <a:lnTo>
                    <a:pt x="111587" y="98483"/>
                  </a:lnTo>
                  <a:lnTo>
                    <a:pt x="114238" y="95833"/>
                  </a:lnTo>
                  <a:lnTo>
                    <a:pt x="132785" y="87884"/>
                  </a:lnTo>
                  <a:lnTo>
                    <a:pt x="140734" y="85234"/>
                  </a:lnTo>
                  <a:lnTo>
                    <a:pt x="143384" y="79934"/>
                  </a:lnTo>
                  <a:lnTo>
                    <a:pt x="148683" y="77285"/>
                  </a:lnTo>
                  <a:lnTo>
                    <a:pt x="153982" y="71986"/>
                  </a:lnTo>
                  <a:lnTo>
                    <a:pt x="156633" y="71986"/>
                  </a:lnTo>
                  <a:lnTo>
                    <a:pt x="156633" y="71986"/>
                  </a:lnTo>
                  <a:lnTo>
                    <a:pt x="159282" y="71986"/>
                  </a:lnTo>
                  <a:lnTo>
                    <a:pt x="161932" y="64036"/>
                  </a:lnTo>
                  <a:lnTo>
                    <a:pt x="167231" y="61387"/>
                  </a:lnTo>
                  <a:lnTo>
                    <a:pt x="169880" y="58737"/>
                  </a:lnTo>
                  <a:lnTo>
                    <a:pt x="167231" y="53438"/>
                  </a:lnTo>
                  <a:lnTo>
                    <a:pt x="167231" y="50788"/>
                  </a:lnTo>
                  <a:lnTo>
                    <a:pt x="164581" y="50788"/>
                  </a:lnTo>
                  <a:lnTo>
                    <a:pt x="169880" y="53438"/>
                  </a:lnTo>
                  <a:lnTo>
                    <a:pt x="172531" y="50788"/>
                  </a:lnTo>
                  <a:lnTo>
                    <a:pt x="172531" y="48138"/>
                  </a:lnTo>
                  <a:lnTo>
                    <a:pt x="175181" y="48138"/>
                  </a:lnTo>
                  <a:lnTo>
                    <a:pt x="175181" y="42839"/>
                  </a:lnTo>
                  <a:lnTo>
                    <a:pt x="177830" y="42839"/>
                  </a:lnTo>
                  <a:lnTo>
                    <a:pt x="180480" y="42839"/>
                  </a:lnTo>
                  <a:lnTo>
                    <a:pt x="185779" y="40190"/>
                  </a:lnTo>
                  <a:lnTo>
                    <a:pt x="185779" y="37539"/>
                  </a:lnTo>
                  <a:lnTo>
                    <a:pt x="188429" y="37539"/>
                  </a:lnTo>
                  <a:lnTo>
                    <a:pt x="188429" y="32240"/>
                  </a:lnTo>
                  <a:lnTo>
                    <a:pt x="191079" y="29590"/>
                  </a:lnTo>
                  <a:lnTo>
                    <a:pt x="193728" y="29590"/>
                  </a:lnTo>
                  <a:lnTo>
                    <a:pt x="193728" y="32240"/>
                  </a:lnTo>
                  <a:lnTo>
                    <a:pt x="196378" y="32240"/>
                  </a:lnTo>
                  <a:lnTo>
                    <a:pt x="201678" y="26941"/>
                  </a:lnTo>
                  <a:lnTo>
                    <a:pt x="206977" y="26941"/>
                  </a:lnTo>
                  <a:lnTo>
                    <a:pt x="206977" y="24291"/>
                  </a:lnTo>
                  <a:lnTo>
                    <a:pt x="209626" y="24291"/>
                  </a:lnTo>
                  <a:lnTo>
                    <a:pt x="209626" y="18991"/>
                  </a:lnTo>
                  <a:lnTo>
                    <a:pt x="201678" y="18991"/>
                  </a:lnTo>
                  <a:lnTo>
                    <a:pt x="193728" y="24291"/>
                  </a:lnTo>
                  <a:lnTo>
                    <a:pt x="191079" y="16342"/>
                  </a:lnTo>
                  <a:lnTo>
                    <a:pt x="191079" y="18991"/>
                  </a:lnTo>
                  <a:lnTo>
                    <a:pt x="188429" y="18991"/>
                  </a:lnTo>
                  <a:lnTo>
                    <a:pt x="188429" y="21641"/>
                  </a:lnTo>
                  <a:lnTo>
                    <a:pt x="188429" y="24291"/>
                  </a:lnTo>
                  <a:lnTo>
                    <a:pt x="183129" y="24291"/>
                  </a:lnTo>
                  <a:lnTo>
                    <a:pt x="180480" y="18991"/>
                  </a:lnTo>
                  <a:lnTo>
                    <a:pt x="175181" y="21641"/>
                  </a:lnTo>
                  <a:lnTo>
                    <a:pt x="172531" y="21641"/>
                  </a:lnTo>
                  <a:lnTo>
                    <a:pt x="175181" y="24291"/>
                  </a:lnTo>
                  <a:lnTo>
                    <a:pt x="175181" y="26941"/>
                  </a:lnTo>
                  <a:lnTo>
                    <a:pt x="172531" y="24291"/>
                  </a:lnTo>
                  <a:lnTo>
                    <a:pt x="169880" y="21641"/>
                  </a:lnTo>
                  <a:lnTo>
                    <a:pt x="167231" y="24291"/>
                  </a:lnTo>
                  <a:lnTo>
                    <a:pt x="164581" y="21641"/>
                  </a:lnTo>
                  <a:lnTo>
                    <a:pt x="161932" y="21641"/>
                  </a:lnTo>
                  <a:lnTo>
                    <a:pt x="153982" y="13692"/>
                  </a:lnTo>
                  <a:lnTo>
                    <a:pt x="148683" y="13692"/>
                  </a:lnTo>
                  <a:lnTo>
                    <a:pt x="146034" y="8393"/>
                  </a:lnTo>
                  <a:lnTo>
                    <a:pt x="146034" y="3093"/>
                  </a:lnTo>
                  <a:lnTo>
                    <a:pt x="143384" y="444"/>
                  </a:lnTo>
                  <a:lnTo>
                    <a:pt x="127486" y="32240"/>
                  </a:lnTo>
                  <a:lnTo>
                    <a:pt x="119537" y="40190"/>
                  </a:lnTo>
                  <a:lnTo>
                    <a:pt x="111587" y="45489"/>
                  </a:lnTo>
                  <a:lnTo>
                    <a:pt x="106288" y="45489"/>
                  </a:lnTo>
                  <a:lnTo>
                    <a:pt x="103639" y="45489"/>
                  </a:lnTo>
                  <a:lnTo>
                    <a:pt x="98339" y="37539"/>
                  </a:lnTo>
                  <a:lnTo>
                    <a:pt x="93039" y="40190"/>
                  </a:lnTo>
                  <a:lnTo>
                    <a:pt x="90390" y="40190"/>
                  </a:lnTo>
                  <a:lnTo>
                    <a:pt x="90390" y="40190"/>
                  </a:lnTo>
                  <a:lnTo>
                    <a:pt x="87740" y="42839"/>
                  </a:lnTo>
                  <a:lnTo>
                    <a:pt x="90390" y="40190"/>
                  </a:lnTo>
                  <a:lnTo>
                    <a:pt x="85091" y="42839"/>
                  </a:lnTo>
                  <a:lnTo>
                    <a:pt x="82441" y="40190"/>
                  </a:lnTo>
                  <a:lnTo>
                    <a:pt x="82441" y="37539"/>
                  </a:lnTo>
                  <a:lnTo>
                    <a:pt x="77141" y="37539"/>
                  </a:lnTo>
                  <a:lnTo>
                    <a:pt x="77141" y="37539"/>
                  </a:lnTo>
                  <a:lnTo>
                    <a:pt x="71842" y="34889"/>
                  </a:lnTo>
                  <a:lnTo>
                    <a:pt x="66542" y="37539"/>
                  </a:lnTo>
                  <a:lnTo>
                    <a:pt x="58594" y="37539"/>
                  </a:lnTo>
                  <a:lnTo>
                    <a:pt x="55944" y="42839"/>
                  </a:lnTo>
                  <a:lnTo>
                    <a:pt x="50644" y="42839"/>
                  </a:lnTo>
                  <a:lnTo>
                    <a:pt x="47995" y="45489"/>
                  </a:lnTo>
                  <a:lnTo>
                    <a:pt x="45345" y="45489"/>
                  </a:lnTo>
                  <a:lnTo>
                    <a:pt x="42696" y="50788"/>
                  </a:lnTo>
                  <a:lnTo>
                    <a:pt x="42696" y="50788"/>
                  </a:lnTo>
                  <a:lnTo>
                    <a:pt x="37395" y="56088"/>
                  </a:lnTo>
                  <a:lnTo>
                    <a:pt x="32096" y="58737"/>
                  </a:lnTo>
                  <a:lnTo>
                    <a:pt x="29447" y="64036"/>
                  </a:lnTo>
                  <a:lnTo>
                    <a:pt x="26797" y="64036"/>
                  </a:lnTo>
                  <a:lnTo>
                    <a:pt x="24147" y="69336"/>
                  </a:lnTo>
                  <a:lnTo>
                    <a:pt x="18848" y="74635"/>
                  </a:lnTo>
                  <a:lnTo>
                    <a:pt x="10899" y="87884"/>
                  </a:lnTo>
                  <a:lnTo>
                    <a:pt x="5599" y="93183"/>
                  </a:lnTo>
                  <a:lnTo>
                    <a:pt x="8249" y="95833"/>
                  </a:lnTo>
                  <a:lnTo>
                    <a:pt x="300" y="106432"/>
                  </a:lnTo>
                  <a:lnTo>
                    <a:pt x="300" y="119680"/>
                  </a:lnTo>
                  <a:lnTo>
                    <a:pt x="21497" y="122330"/>
                  </a:lnTo>
                  <a:lnTo>
                    <a:pt x="21497" y="130279"/>
                  </a:lnTo>
                  <a:lnTo>
                    <a:pt x="45345" y="130279"/>
                  </a:lnTo>
                  <a:lnTo>
                    <a:pt x="45345" y="156776"/>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3" name="Freeform: Shape 82">
              <a:extLst>
                <a:ext uri="{FF2B5EF4-FFF2-40B4-BE49-F238E27FC236}">
                  <a16:creationId xmlns:a16="http://schemas.microsoft.com/office/drawing/2014/main" id="{7C5F6CCB-4FC1-EEF8-A88E-7EE181D0E826}"/>
                </a:ext>
              </a:extLst>
            </p:cNvPr>
            <p:cNvSpPr/>
            <p:nvPr/>
          </p:nvSpPr>
          <p:spPr>
            <a:xfrm flipV="1">
              <a:off x="5152995" y="2053325"/>
              <a:ext cx="498146" cy="336507"/>
            </a:xfrm>
            <a:custGeom>
              <a:avLst/>
              <a:gdLst>
                <a:gd name="connsiteX0" fmla="*/ 40051 w 498146"/>
                <a:gd name="connsiteY0" fmla="*/ 8069 h 336507"/>
                <a:gd name="connsiteX1" fmla="*/ 40051 w 498146"/>
                <a:gd name="connsiteY1" fmla="*/ 10721 h 336507"/>
                <a:gd name="connsiteX2" fmla="*/ 34748 w 498146"/>
                <a:gd name="connsiteY2" fmla="*/ 8069 h 336507"/>
                <a:gd name="connsiteX3" fmla="*/ 34748 w 498146"/>
                <a:gd name="connsiteY3" fmla="*/ 8069 h 336507"/>
                <a:gd name="connsiteX4" fmla="*/ 29453 w 498146"/>
                <a:gd name="connsiteY4" fmla="*/ 10721 h 336507"/>
                <a:gd name="connsiteX5" fmla="*/ 26801 w 498146"/>
                <a:gd name="connsiteY5" fmla="*/ 10721 h 336507"/>
                <a:gd name="connsiteX6" fmla="*/ 16202 w 498146"/>
                <a:gd name="connsiteY6" fmla="*/ 8069 h 336507"/>
                <a:gd name="connsiteX7" fmla="*/ 16202 w 498146"/>
                <a:gd name="connsiteY7" fmla="*/ 5417 h 336507"/>
                <a:gd name="connsiteX8" fmla="*/ 13550 w 498146"/>
                <a:gd name="connsiteY8" fmla="*/ 5417 h 336507"/>
                <a:gd name="connsiteX9" fmla="*/ 8255 w 498146"/>
                <a:gd name="connsiteY9" fmla="*/ 2774 h 336507"/>
                <a:gd name="connsiteX10" fmla="*/ 8255 w 498146"/>
                <a:gd name="connsiteY10" fmla="*/ 2774 h 336507"/>
                <a:gd name="connsiteX11" fmla="*/ 5603 w 498146"/>
                <a:gd name="connsiteY11" fmla="*/ 122 h 336507"/>
                <a:gd name="connsiteX12" fmla="*/ 2952 w 498146"/>
                <a:gd name="connsiteY12" fmla="*/ 122 h 336507"/>
                <a:gd name="connsiteX13" fmla="*/ 300 w 498146"/>
                <a:gd name="connsiteY13" fmla="*/ 8069 h 336507"/>
                <a:gd name="connsiteX14" fmla="*/ 2952 w 498146"/>
                <a:gd name="connsiteY14" fmla="*/ 10721 h 336507"/>
                <a:gd name="connsiteX15" fmla="*/ 300 w 498146"/>
                <a:gd name="connsiteY15" fmla="*/ 16016 h 336507"/>
                <a:gd name="connsiteX16" fmla="*/ 2952 w 498146"/>
                <a:gd name="connsiteY16" fmla="*/ 21319 h 336507"/>
                <a:gd name="connsiteX17" fmla="*/ 2952 w 498146"/>
                <a:gd name="connsiteY17" fmla="*/ 23971 h 336507"/>
                <a:gd name="connsiteX18" fmla="*/ 8255 w 498146"/>
                <a:gd name="connsiteY18" fmla="*/ 23971 h 336507"/>
                <a:gd name="connsiteX19" fmla="*/ 8255 w 498146"/>
                <a:gd name="connsiteY19" fmla="*/ 26615 h 336507"/>
                <a:gd name="connsiteX20" fmla="*/ 8255 w 498146"/>
                <a:gd name="connsiteY20" fmla="*/ 29266 h 336507"/>
                <a:gd name="connsiteX21" fmla="*/ 10899 w 498146"/>
                <a:gd name="connsiteY21" fmla="*/ 29266 h 336507"/>
                <a:gd name="connsiteX22" fmla="*/ 16202 w 498146"/>
                <a:gd name="connsiteY22" fmla="*/ 31918 h 336507"/>
                <a:gd name="connsiteX23" fmla="*/ 16202 w 498146"/>
                <a:gd name="connsiteY23" fmla="*/ 34570 h 336507"/>
                <a:gd name="connsiteX24" fmla="*/ 16202 w 498146"/>
                <a:gd name="connsiteY24" fmla="*/ 37213 h 336507"/>
                <a:gd name="connsiteX25" fmla="*/ 16202 w 498146"/>
                <a:gd name="connsiteY25" fmla="*/ 37213 h 336507"/>
                <a:gd name="connsiteX26" fmla="*/ 21497 w 498146"/>
                <a:gd name="connsiteY26" fmla="*/ 39865 h 336507"/>
                <a:gd name="connsiteX27" fmla="*/ 21497 w 498146"/>
                <a:gd name="connsiteY27" fmla="*/ 50464 h 336507"/>
                <a:gd name="connsiteX28" fmla="*/ 26801 w 498146"/>
                <a:gd name="connsiteY28" fmla="*/ 50464 h 336507"/>
                <a:gd name="connsiteX29" fmla="*/ 32096 w 498146"/>
                <a:gd name="connsiteY29" fmla="*/ 53116 h 336507"/>
                <a:gd name="connsiteX30" fmla="*/ 32096 w 498146"/>
                <a:gd name="connsiteY30" fmla="*/ 50464 h 336507"/>
                <a:gd name="connsiteX31" fmla="*/ 37400 w 498146"/>
                <a:gd name="connsiteY31" fmla="*/ 53116 h 336507"/>
                <a:gd name="connsiteX32" fmla="*/ 37400 w 498146"/>
                <a:gd name="connsiteY32" fmla="*/ 53116 h 336507"/>
                <a:gd name="connsiteX33" fmla="*/ 37400 w 498146"/>
                <a:gd name="connsiteY33" fmla="*/ 55767 h 336507"/>
                <a:gd name="connsiteX34" fmla="*/ 40051 w 498146"/>
                <a:gd name="connsiteY34" fmla="*/ 61063 h 336507"/>
                <a:gd name="connsiteX35" fmla="*/ 45347 w 498146"/>
                <a:gd name="connsiteY35" fmla="*/ 61063 h 336507"/>
                <a:gd name="connsiteX36" fmla="*/ 47998 w 498146"/>
                <a:gd name="connsiteY36" fmla="*/ 58411 h 336507"/>
                <a:gd name="connsiteX37" fmla="*/ 53294 w 498146"/>
                <a:gd name="connsiteY37" fmla="*/ 71661 h 336507"/>
                <a:gd name="connsiteX38" fmla="*/ 55945 w 498146"/>
                <a:gd name="connsiteY38" fmla="*/ 71661 h 336507"/>
                <a:gd name="connsiteX39" fmla="*/ 61249 w 498146"/>
                <a:gd name="connsiteY39" fmla="*/ 74313 h 336507"/>
                <a:gd name="connsiteX40" fmla="*/ 63892 w 498146"/>
                <a:gd name="connsiteY40" fmla="*/ 76965 h 336507"/>
                <a:gd name="connsiteX41" fmla="*/ 63892 w 498146"/>
                <a:gd name="connsiteY41" fmla="*/ 79617 h 336507"/>
                <a:gd name="connsiteX42" fmla="*/ 63892 w 498146"/>
                <a:gd name="connsiteY42" fmla="*/ 82260 h 336507"/>
                <a:gd name="connsiteX43" fmla="*/ 71848 w 498146"/>
                <a:gd name="connsiteY43" fmla="*/ 84912 h 336507"/>
                <a:gd name="connsiteX44" fmla="*/ 77143 w 498146"/>
                <a:gd name="connsiteY44" fmla="*/ 84912 h 336507"/>
                <a:gd name="connsiteX45" fmla="*/ 79795 w 498146"/>
                <a:gd name="connsiteY45" fmla="*/ 84912 h 336507"/>
                <a:gd name="connsiteX46" fmla="*/ 79795 w 498146"/>
                <a:gd name="connsiteY46" fmla="*/ 87564 h 336507"/>
                <a:gd name="connsiteX47" fmla="*/ 82446 w 498146"/>
                <a:gd name="connsiteY47" fmla="*/ 92859 h 336507"/>
                <a:gd name="connsiteX48" fmla="*/ 82446 w 498146"/>
                <a:gd name="connsiteY48" fmla="*/ 95511 h 336507"/>
                <a:gd name="connsiteX49" fmla="*/ 85090 w 498146"/>
                <a:gd name="connsiteY49" fmla="*/ 100814 h 336507"/>
                <a:gd name="connsiteX50" fmla="*/ 93045 w 498146"/>
                <a:gd name="connsiteY50" fmla="*/ 100814 h 336507"/>
                <a:gd name="connsiteX51" fmla="*/ 95688 w 498146"/>
                <a:gd name="connsiteY51" fmla="*/ 103458 h 336507"/>
                <a:gd name="connsiteX52" fmla="*/ 98340 w 498146"/>
                <a:gd name="connsiteY52" fmla="*/ 108761 h 336507"/>
                <a:gd name="connsiteX53" fmla="*/ 103644 w 498146"/>
                <a:gd name="connsiteY53" fmla="*/ 106109 h 336507"/>
                <a:gd name="connsiteX54" fmla="*/ 106287 w 498146"/>
                <a:gd name="connsiteY54" fmla="*/ 106109 h 336507"/>
                <a:gd name="connsiteX55" fmla="*/ 106287 w 498146"/>
                <a:gd name="connsiteY55" fmla="*/ 108761 h 336507"/>
                <a:gd name="connsiteX56" fmla="*/ 103644 w 498146"/>
                <a:gd name="connsiteY56" fmla="*/ 122012 h 336507"/>
                <a:gd name="connsiteX57" fmla="*/ 103644 w 498146"/>
                <a:gd name="connsiteY57" fmla="*/ 122012 h 336507"/>
                <a:gd name="connsiteX58" fmla="*/ 103644 w 498146"/>
                <a:gd name="connsiteY58" fmla="*/ 129959 h 336507"/>
                <a:gd name="connsiteX59" fmla="*/ 95688 w 498146"/>
                <a:gd name="connsiteY59" fmla="*/ 129959 h 336507"/>
                <a:gd name="connsiteX60" fmla="*/ 98340 w 498146"/>
                <a:gd name="connsiteY60" fmla="*/ 135254 h 336507"/>
                <a:gd name="connsiteX61" fmla="*/ 95688 w 498146"/>
                <a:gd name="connsiteY61" fmla="*/ 137905 h 336507"/>
                <a:gd name="connsiteX62" fmla="*/ 95688 w 498146"/>
                <a:gd name="connsiteY62" fmla="*/ 140557 h 336507"/>
                <a:gd name="connsiteX63" fmla="*/ 93045 w 498146"/>
                <a:gd name="connsiteY63" fmla="*/ 140557 h 336507"/>
                <a:gd name="connsiteX64" fmla="*/ 93045 w 498146"/>
                <a:gd name="connsiteY64" fmla="*/ 145853 h 336507"/>
                <a:gd name="connsiteX65" fmla="*/ 90393 w 498146"/>
                <a:gd name="connsiteY65" fmla="*/ 151156 h 336507"/>
                <a:gd name="connsiteX66" fmla="*/ 93045 w 498146"/>
                <a:gd name="connsiteY66" fmla="*/ 153808 h 336507"/>
                <a:gd name="connsiteX67" fmla="*/ 98340 w 498146"/>
                <a:gd name="connsiteY67" fmla="*/ 151156 h 336507"/>
                <a:gd name="connsiteX68" fmla="*/ 100992 w 498146"/>
                <a:gd name="connsiteY68" fmla="*/ 156451 h 336507"/>
                <a:gd name="connsiteX69" fmla="*/ 103644 w 498146"/>
                <a:gd name="connsiteY69" fmla="*/ 159103 h 336507"/>
                <a:gd name="connsiteX70" fmla="*/ 103644 w 498146"/>
                <a:gd name="connsiteY70" fmla="*/ 164407 h 336507"/>
                <a:gd name="connsiteX71" fmla="*/ 100992 w 498146"/>
                <a:gd name="connsiteY71" fmla="*/ 169702 h 336507"/>
                <a:gd name="connsiteX72" fmla="*/ 100992 w 498146"/>
                <a:gd name="connsiteY72" fmla="*/ 172353 h 336507"/>
                <a:gd name="connsiteX73" fmla="*/ 103644 w 498146"/>
                <a:gd name="connsiteY73" fmla="*/ 172353 h 336507"/>
                <a:gd name="connsiteX74" fmla="*/ 106287 w 498146"/>
                <a:gd name="connsiteY74" fmla="*/ 177649 h 336507"/>
                <a:gd name="connsiteX75" fmla="*/ 114240 w 498146"/>
                <a:gd name="connsiteY75" fmla="*/ 182952 h 336507"/>
                <a:gd name="connsiteX76" fmla="*/ 114240 w 498146"/>
                <a:gd name="connsiteY76" fmla="*/ 185604 h 336507"/>
                <a:gd name="connsiteX77" fmla="*/ 116889 w 498146"/>
                <a:gd name="connsiteY77" fmla="*/ 188247 h 336507"/>
                <a:gd name="connsiteX78" fmla="*/ 116889 w 498146"/>
                <a:gd name="connsiteY78" fmla="*/ 190899 h 336507"/>
                <a:gd name="connsiteX79" fmla="*/ 119539 w 498146"/>
                <a:gd name="connsiteY79" fmla="*/ 196203 h 336507"/>
                <a:gd name="connsiteX80" fmla="*/ 114240 w 498146"/>
                <a:gd name="connsiteY80" fmla="*/ 201498 h 336507"/>
                <a:gd name="connsiteX81" fmla="*/ 116889 w 498146"/>
                <a:gd name="connsiteY81" fmla="*/ 204150 h 336507"/>
                <a:gd name="connsiteX82" fmla="*/ 116889 w 498146"/>
                <a:gd name="connsiteY82" fmla="*/ 206802 h 336507"/>
                <a:gd name="connsiteX83" fmla="*/ 122189 w 498146"/>
                <a:gd name="connsiteY83" fmla="*/ 209445 h 336507"/>
                <a:gd name="connsiteX84" fmla="*/ 122189 w 498146"/>
                <a:gd name="connsiteY84" fmla="*/ 212097 h 336507"/>
                <a:gd name="connsiteX85" fmla="*/ 127488 w 498146"/>
                <a:gd name="connsiteY85" fmla="*/ 217400 h 336507"/>
                <a:gd name="connsiteX86" fmla="*/ 127488 w 498146"/>
                <a:gd name="connsiteY86" fmla="*/ 222695 h 336507"/>
                <a:gd name="connsiteX87" fmla="*/ 130138 w 498146"/>
                <a:gd name="connsiteY87" fmla="*/ 222695 h 336507"/>
                <a:gd name="connsiteX88" fmla="*/ 132787 w 498146"/>
                <a:gd name="connsiteY88" fmla="*/ 227999 h 336507"/>
                <a:gd name="connsiteX89" fmla="*/ 132787 w 498146"/>
                <a:gd name="connsiteY89" fmla="*/ 230642 h 336507"/>
                <a:gd name="connsiteX90" fmla="*/ 130138 w 498146"/>
                <a:gd name="connsiteY90" fmla="*/ 238598 h 336507"/>
                <a:gd name="connsiteX91" fmla="*/ 132787 w 498146"/>
                <a:gd name="connsiteY91" fmla="*/ 243893 h 336507"/>
                <a:gd name="connsiteX92" fmla="*/ 132787 w 498146"/>
                <a:gd name="connsiteY92" fmla="*/ 251840 h 336507"/>
                <a:gd name="connsiteX93" fmla="*/ 132787 w 498146"/>
                <a:gd name="connsiteY93" fmla="*/ 251840 h 336507"/>
                <a:gd name="connsiteX94" fmla="*/ 132787 w 498146"/>
                <a:gd name="connsiteY94" fmla="*/ 257143 h 336507"/>
                <a:gd name="connsiteX95" fmla="*/ 138087 w 498146"/>
                <a:gd name="connsiteY95" fmla="*/ 259795 h 336507"/>
                <a:gd name="connsiteX96" fmla="*/ 138087 w 498146"/>
                <a:gd name="connsiteY96" fmla="*/ 262439 h 336507"/>
                <a:gd name="connsiteX97" fmla="*/ 140737 w 498146"/>
                <a:gd name="connsiteY97" fmla="*/ 259795 h 336507"/>
                <a:gd name="connsiteX98" fmla="*/ 143386 w 498146"/>
                <a:gd name="connsiteY98" fmla="*/ 262439 h 336507"/>
                <a:gd name="connsiteX99" fmla="*/ 146036 w 498146"/>
                <a:gd name="connsiteY99" fmla="*/ 265090 h 336507"/>
                <a:gd name="connsiteX100" fmla="*/ 146036 w 498146"/>
                <a:gd name="connsiteY100" fmla="*/ 267742 h 336507"/>
                <a:gd name="connsiteX101" fmla="*/ 146036 w 498146"/>
                <a:gd name="connsiteY101" fmla="*/ 267742 h 336507"/>
                <a:gd name="connsiteX102" fmla="*/ 148686 w 498146"/>
                <a:gd name="connsiteY102" fmla="*/ 270394 h 336507"/>
                <a:gd name="connsiteX103" fmla="*/ 151336 w 498146"/>
                <a:gd name="connsiteY103" fmla="*/ 267742 h 336507"/>
                <a:gd name="connsiteX104" fmla="*/ 153985 w 498146"/>
                <a:gd name="connsiteY104" fmla="*/ 273037 h 336507"/>
                <a:gd name="connsiteX105" fmla="*/ 153985 w 498146"/>
                <a:gd name="connsiteY105" fmla="*/ 280993 h 336507"/>
                <a:gd name="connsiteX106" fmla="*/ 156635 w 498146"/>
                <a:gd name="connsiteY106" fmla="*/ 288940 h 336507"/>
                <a:gd name="connsiteX107" fmla="*/ 153985 w 498146"/>
                <a:gd name="connsiteY107" fmla="*/ 291591 h 336507"/>
                <a:gd name="connsiteX108" fmla="*/ 151336 w 498146"/>
                <a:gd name="connsiteY108" fmla="*/ 291591 h 336507"/>
                <a:gd name="connsiteX109" fmla="*/ 151336 w 498146"/>
                <a:gd name="connsiteY109" fmla="*/ 294235 h 336507"/>
                <a:gd name="connsiteX110" fmla="*/ 153985 w 498146"/>
                <a:gd name="connsiteY110" fmla="*/ 296887 h 336507"/>
                <a:gd name="connsiteX111" fmla="*/ 159284 w 498146"/>
                <a:gd name="connsiteY111" fmla="*/ 299538 h 336507"/>
                <a:gd name="connsiteX112" fmla="*/ 164584 w 498146"/>
                <a:gd name="connsiteY112" fmla="*/ 299538 h 336507"/>
                <a:gd name="connsiteX113" fmla="*/ 172533 w 498146"/>
                <a:gd name="connsiteY113" fmla="*/ 304834 h 336507"/>
                <a:gd name="connsiteX114" fmla="*/ 175182 w 498146"/>
                <a:gd name="connsiteY114" fmla="*/ 302190 h 336507"/>
                <a:gd name="connsiteX115" fmla="*/ 175182 w 498146"/>
                <a:gd name="connsiteY115" fmla="*/ 307485 h 336507"/>
                <a:gd name="connsiteX116" fmla="*/ 177832 w 498146"/>
                <a:gd name="connsiteY116" fmla="*/ 318084 h 336507"/>
                <a:gd name="connsiteX117" fmla="*/ 175182 w 498146"/>
                <a:gd name="connsiteY117" fmla="*/ 323388 h 336507"/>
                <a:gd name="connsiteX118" fmla="*/ 177832 w 498146"/>
                <a:gd name="connsiteY118" fmla="*/ 326031 h 336507"/>
                <a:gd name="connsiteX119" fmla="*/ 175182 w 498146"/>
                <a:gd name="connsiteY119" fmla="*/ 331334 h 336507"/>
                <a:gd name="connsiteX120" fmla="*/ 172533 w 498146"/>
                <a:gd name="connsiteY120" fmla="*/ 331334 h 336507"/>
                <a:gd name="connsiteX121" fmla="*/ 169883 w 498146"/>
                <a:gd name="connsiteY121" fmla="*/ 333986 h 336507"/>
                <a:gd name="connsiteX122" fmla="*/ 164584 w 498146"/>
                <a:gd name="connsiteY122" fmla="*/ 333986 h 336507"/>
                <a:gd name="connsiteX123" fmla="*/ 161934 w 498146"/>
                <a:gd name="connsiteY123" fmla="*/ 333986 h 336507"/>
                <a:gd name="connsiteX124" fmla="*/ 161934 w 498146"/>
                <a:gd name="connsiteY124" fmla="*/ 336630 h 336507"/>
                <a:gd name="connsiteX125" fmla="*/ 493147 w 498146"/>
                <a:gd name="connsiteY125" fmla="*/ 336630 h 336507"/>
                <a:gd name="connsiteX126" fmla="*/ 493147 w 498146"/>
                <a:gd name="connsiteY126" fmla="*/ 230642 h 336507"/>
                <a:gd name="connsiteX127" fmla="*/ 498446 w 498146"/>
                <a:gd name="connsiteY127" fmla="*/ 230642 h 336507"/>
                <a:gd name="connsiteX128" fmla="*/ 495796 w 498146"/>
                <a:gd name="connsiteY128" fmla="*/ 79617 h 336507"/>
                <a:gd name="connsiteX129" fmla="*/ 495796 w 498146"/>
                <a:gd name="connsiteY129" fmla="*/ 79617 h 336507"/>
                <a:gd name="connsiteX130" fmla="*/ 495796 w 498146"/>
                <a:gd name="connsiteY130" fmla="*/ 58411 h 336507"/>
                <a:gd name="connsiteX131" fmla="*/ 490497 w 498146"/>
                <a:gd name="connsiteY131" fmla="*/ 61063 h 336507"/>
                <a:gd name="connsiteX132" fmla="*/ 482548 w 498146"/>
                <a:gd name="connsiteY132" fmla="*/ 58411 h 336507"/>
                <a:gd name="connsiteX133" fmla="*/ 426904 w 498146"/>
                <a:gd name="connsiteY133" fmla="*/ 58411 h 336507"/>
                <a:gd name="connsiteX134" fmla="*/ 424254 w 498146"/>
                <a:gd name="connsiteY134" fmla="*/ 58411 h 336507"/>
                <a:gd name="connsiteX135" fmla="*/ 421605 w 498146"/>
                <a:gd name="connsiteY135" fmla="*/ 53116 h 336507"/>
                <a:gd name="connsiteX136" fmla="*/ 416306 w 498146"/>
                <a:gd name="connsiteY136" fmla="*/ 55767 h 336507"/>
                <a:gd name="connsiteX137" fmla="*/ 413656 w 498146"/>
                <a:gd name="connsiteY137" fmla="*/ 58411 h 336507"/>
                <a:gd name="connsiteX138" fmla="*/ 405707 w 498146"/>
                <a:gd name="connsiteY138" fmla="*/ 55767 h 336507"/>
                <a:gd name="connsiteX139" fmla="*/ 397757 w 498146"/>
                <a:gd name="connsiteY139" fmla="*/ 61063 h 336507"/>
                <a:gd name="connsiteX140" fmla="*/ 392458 w 498146"/>
                <a:gd name="connsiteY140" fmla="*/ 61063 h 336507"/>
                <a:gd name="connsiteX141" fmla="*/ 389809 w 498146"/>
                <a:gd name="connsiteY141" fmla="*/ 61063 h 336507"/>
                <a:gd name="connsiteX142" fmla="*/ 387159 w 498146"/>
                <a:gd name="connsiteY142" fmla="*/ 61063 h 336507"/>
                <a:gd name="connsiteX143" fmla="*/ 384509 w 498146"/>
                <a:gd name="connsiteY143" fmla="*/ 61063 h 336507"/>
                <a:gd name="connsiteX144" fmla="*/ 379209 w 498146"/>
                <a:gd name="connsiteY144" fmla="*/ 55767 h 336507"/>
                <a:gd name="connsiteX145" fmla="*/ 368611 w 498146"/>
                <a:gd name="connsiteY145" fmla="*/ 55767 h 336507"/>
                <a:gd name="connsiteX146" fmla="*/ 363311 w 498146"/>
                <a:gd name="connsiteY146" fmla="*/ 58411 h 336507"/>
                <a:gd name="connsiteX147" fmla="*/ 358012 w 498146"/>
                <a:gd name="connsiteY147" fmla="*/ 58411 h 336507"/>
                <a:gd name="connsiteX148" fmla="*/ 352712 w 498146"/>
                <a:gd name="connsiteY148" fmla="*/ 55767 h 336507"/>
                <a:gd name="connsiteX149" fmla="*/ 347413 w 498146"/>
                <a:gd name="connsiteY149" fmla="*/ 58411 h 336507"/>
                <a:gd name="connsiteX150" fmla="*/ 339464 w 498146"/>
                <a:gd name="connsiteY150" fmla="*/ 55767 h 336507"/>
                <a:gd name="connsiteX151" fmla="*/ 331515 w 498146"/>
                <a:gd name="connsiteY151" fmla="*/ 50464 h 336507"/>
                <a:gd name="connsiteX152" fmla="*/ 328866 w 498146"/>
                <a:gd name="connsiteY152" fmla="*/ 53116 h 336507"/>
                <a:gd name="connsiteX153" fmla="*/ 326216 w 498146"/>
                <a:gd name="connsiteY153" fmla="*/ 50464 h 336507"/>
                <a:gd name="connsiteX154" fmla="*/ 320916 w 498146"/>
                <a:gd name="connsiteY154" fmla="*/ 47812 h 336507"/>
                <a:gd name="connsiteX155" fmla="*/ 312967 w 498146"/>
                <a:gd name="connsiteY155" fmla="*/ 50464 h 336507"/>
                <a:gd name="connsiteX156" fmla="*/ 310317 w 498146"/>
                <a:gd name="connsiteY156" fmla="*/ 50464 h 336507"/>
                <a:gd name="connsiteX157" fmla="*/ 305018 w 498146"/>
                <a:gd name="connsiteY157" fmla="*/ 53116 h 336507"/>
                <a:gd name="connsiteX158" fmla="*/ 305018 w 498146"/>
                <a:gd name="connsiteY158" fmla="*/ 50464 h 336507"/>
                <a:gd name="connsiteX159" fmla="*/ 302368 w 498146"/>
                <a:gd name="connsiteY159" fmla="*/ 53116 h 336507"/>
                <a:gd name="connsiteX160" fmla="*/ 299719 w 498146"/>
                <a:gd name="connsiteY160" fmla="*/ 50464 h 336507"/>
                <a:gd name="connsiteX161" fmla="*/ 297069 w 498146"/>
                <a:gd name="connsiteY161" fmla="*/ 50464 h 336507"/>
                <a:gd name="connsiteX162" fmla="*/ 294419 w 498146"/>
                <a:gd name="connsiteY162" fmla="*/ 50464 h 336507"/>
                <a:gd name="connsiteX163" fmla="*/ 289120 w 498146"/>
                <a:gd name="connsiteY163" fmla="*/ 50464 h 336507"/>
                <a:gd name="connsiteX164" fmla="*/ 289120 w 498146"/>
                <a:gd name="connsiteY164" fmla="*/ 47812 h 336507"/>
                <a:gd name="connsiteX165" fmla="*/ 278521 w 498146"/>
                <a:gd name="connsiteY165" fmla="*/ 47812 h 336507"/>
                <a:gd name="connsiteX166" fmla="*/ 278521 w 498146"/>
                <a:gd name="connsiteY166" fmla="*/ 47812 h 336507"/>
                <a:gd name="connsiteX167" fmla="*/ 275871 w 498146"/>
                <a:gd name="connsiteY167" fmla="*/ 45169 h 336507"/>
                <a:gd name="connsiteX168" fmla="*/ 275871 w 498146"/>
                <a:gd name="connsiteY168" fmla="*/ 47812 h 336507"/>
                <a:gd name="connsiteX169" fmla="*/ 273222 w 498146"/>
                <a:gd name="connsiteY169" fmla="*/ 45169 h 336507"/>
                <a:gd name="connsiteX170" fmla="*/ 267923 w 498146"/>
                <a:gd name="connsiteY170" fmla="*/ 45169 h 336507"/>
                <a:gd name="connsiteX171" fmla="*/ 267923 w 498146"/>
                <a:gd name="connsiteY171" fmla="*/ 42517 h 336507"/>
                <a:gd name="connsiteX172" fmla="*/ 262623 w 498146"/>
                <a:gd name="connsiteY172" fmla="*/ 42517 h 336507"/>
                <a:gd name="connsiteX173" fmla="*/ 259973 w 498146"/>
                <a:gd name="connsiteY173" fmla="*/ 42517 h 336507"/>
                <a:gd name="connsiteX174" fmla="*/ 257324 w 498146"/>
                <a:gd name="connsiteY174" fmla="*/ 39865 h 336507"/>
                <a:gd name="connsiteX175" fmla="*/ 252024 w 498146"/>
                <a:gd name="connsiteY175" fmla="*/ 39865 h 336507"/>
                <a:gd name="connsiteX176" fmla="*/ 252024 w 498146"/>
                <a:gd name="connsiteY176" fmla="*/ 37213 h 336507"/>
                <a:gd name="connsiteX177" fmla="*/ 254674 w 498146"/>
                <a:gd name="connsiteY177" fmla="*/ 34570 h 336507"/>
                <a:gd name="connsiteX178" fmla="*/ 252024 w 498146"/>
                <a:gd name="connsiteY178" fmla="*/ 34570 h 336507"/>
                <a:gd name="connsiteX179" fmla="*/ 249374 w 498146"/>
                <a:gd name="connsiteY179" fmla="*/ 39865 h 336507"/>
                <a:gd name="connsiteX180" fmla="*/ 246724 w 498146"/>
                <a:gd name="connsiteY180" fmla="*/ 34570 h 336507"/>
                <a:gd name="connsiteX181" fmla="*/ 238776 w 498146"/>
                <a:gd name="connsiteY181" fmla="*/ 39865 h 336507"/>
                <a:gd name="connsiteX182" fmla="*/ 238776 w 498146"/>
                <a:gd name="connsiteY182" fmla="*/ 37213 h 336507"/>
                <a:gd name="connsiteX183" fmla="*/ 233476 w 498146"/>
                <a:gd name="connsiteY183" fmla="*/ 37213 h 336507"/>
                <a:gd name="connsiteX184" fmla="*/ 230826 w 498146"/>
                <a:gd name="connsiteY184" fmla="*/ 34570 h 336507"/>
                <a:gd name="connsiteX185" fmla="*/ 228177 w 498146"/>
                <a:gd name="connsiteY185" fmla="*/ 34570 h 336507"/>
                <a:gd name="connsiteX186" fmla="*/ 222877 w 498146"/>
                <a:gd name="connsiteY186" fmla="*/ 34570 h 336507"/>
                <a:gd name="connsiteX187" fmla="*/ 220227 w 498146"/>
                <a:gd name="connsiteY187" fmla="*/ 34570 h 336507"/>
                <a:gd name="connsiteX188" fmla="*/ 217578 w 498146"/>
                <a:gd name="connsiteY188" fmla="*/ 31918 h 336507"/>
                <a:gd name="connsiteX189" fmla="*/ 212279 w 498146"/>
                <a:gd name="connsiteY189" fmla="*/ 34570 h 336507"/>
                <a:gd name="connsiteX190" fmla="*/ 209629 w 498146"/>
                <a:gd name="connsiteY190" fmla="*/ 31918 h 336507"/>
                <a:gd name="connsiteX191" fmla="*/ 206979 w 498146"/>
                <a:gd name="connsiteY191" fmla="*/ 31918 h 336507"/>
                <a:gd name="connsiteX192" fmla="*/ 201680 w 498146"/>
                <a:gd name="connsiteY192" fmla="*/ 31918 h 336507"/>
                <a:gd name="connsiteX193" fmla="*/ 191081 w 498146"/>
                <a:gd name="connsiteY193" fmla="*/ 31918 h 336507"/>
                <a:gd name="connsiteX194" fmla="*/ 185782 w 498146"/>
                <a:gd name="connsiteY194" fmla="*/ 34570 h 336507"/>
                <a:gd name="connsiteX195" fmla="*/ 177832 w 498146"/>
                <a:gd name="connsiteY195" fmla="*/ 31918 h 336507"/>
                <a:gd name="connsiteX196" fmla="*/ 175182 w 498146"/>
                <a:gd name="connsiteY196" fmla="*/ 34570 h 336507"/>
                <a:gd name="connsiteX197" fmla="*/ 172533 w 498146"/>
                <a:gd name="connsiteY197" fmla="*/ 34570 h 336507"/>
                <a:gd name="connsiteX198" fmla="*/ 169883 w 498146"/>
                <a:gd name="connsiteY198" fmla="*/ 37213 h 336507"/>
                <a:gd name="connsiteX199" fmla="*/ 167234 w 498146"/>
                <a:gd name="connsiteY199" fmla="*/ 37213 h 336507"/>
                <a:gd name="connsiteX200" fmla="*/ 167234 w 498146"/>
                <a:gd name="connsiteY200" fmla="*/ 34570 h 336507"/>
                <a:gd name="connsiteX201" fmla="*/ 164584 w 498146"/>
                <a:gd name="connsiteY201" fmla="*/ 37213 h 336507"/>
                <a:gd name="connsiteX202" fmla="*/ 161934 w 498146"/>
                <a:gd name="connsiteY202" fmla="*/ 37213 h 336507"/>
                <a:gd name="connsiteX203" fmla="*/ 161934 w 498146"/>
                <a:gd name="connsiteY203" fmla="*/ 39865 h 336507"/>
                <a:gd name="connsiteX204" fmla="*/ 159284 w 498146"/>
                <a:gd name="connsiteY204" fmla="*/ 37213 h 336507"/>
                <a:gd name="connsiteX205" fmla="*/ 153985 w 498146"/>
                <a:gd name="connsiteY205" fmla="*/ 39865 h 336507"/>
                <a:gd name="connsiteX206" fmla="*/ 156635 w 498146"/>
                <a:gd name="connsiteY206" fmla="*/ 37213 h 336507"/>
                <a:gd name="connsiteX207" fmla="*/ 153985 w 498146"/>
                <a:gd name="connsiteY207" fmla="*/ 37213 h 336507"/>
                <a:gd name="connsiteX208" fmla="*/ 153985 w 498146"/>
                <a:gd name="connsiteY208" fmla="*/ 34570 h 336507"/>
                <a:gd name="connsiteX209" fmla="*/ 151336 w 498146"/>
                <a:gd name="connsiteY209" fmla="*/ 37213 h 336507"/>
                <a:gd name="connsiteX210" fmla="*/ 151336 w 498146"/>
                <a:gd name="connsiteY210" fmla="*/ 34570 h 336507"/>
                <a:gd name="connsiteX211" fmla="*/ 148686 w 498146"/>
                <a:gd name="connsiteY211" fmla="*/ 34570 h 336507"/>
                <a:gd name="connsiteX212" fmla="*/ 148686 w 498146"/>
                <a:gd name="connsiteY212" fmla="*/ 31918 h 336507"/>
                <a:gd name="connsiteX213" fmla="*/ 143386 w 498146"/>
                <a:gd name="connsiteY213" fmla="*/ 29266 h 336507"/>
                <a:gd name="connsiteX214" fmla="*/ 138087 w 498146"/>
                <a:gd name="connsiteY214" fmla="*/ 29266 h 336507"/>
                <a:gd name="connsiteX215" fmla="*/ 138087 w 498146"/>
                <a:gd name="connsiteY215" fmla="*/ 26615 h 336507"/>
                <a:gd name="connsiteX216" fmla="*/ 135437 w 498146"/>
                <a:gd name="connsiteY216" fmla="*/ 26615 h 336507"/>
                <a:gd name="connsiteX217" fmla="*/ 130138 w 498146"/>
                <a:gd name="connsiteY217" fmla="*/ 23971 h 336507"/>
                <a:gd name="connsiteX218" fmla="*/ 127488 w 498146"/>
                <a:gd name="connsiteY218" fmla="*/ 23971 h 336507"/>
                <a:gd name="connsiteX219" fmla="*/ 127488 w 498146"/>
                <a:gd name="connsiteY219" fmla="*/ 21319 h 336507"/>
                <a:gd name="connsiteX220" fmla="*/ 124839 w 498146"/>
                <a:gd name="connsiteY220" fmla="*/ 18668 h 336507"/>
                <a:gd name="connsiteX221" fmla="*/ 124839 w 498146"/>
                <a:gd name="connsiteY221" fmla="*/ 18668 h 336507"/>
                <a:gd name="connsiteX222" fmla="*/ 122189 w 498146"/>
                <a:gd name="connsiteY222" fmla="*/ 18668 h 336507"/>
                <a:gd name="connsiteX223" fmla="*/ 119539 w 498146"/>
                <a:gd name="connsiteY223" fmla="*/ 16016 h 336507"/>
                <a:gd name="connsiteX224" fmla="*/ 116889 w 498146"/>
                <a:gd name="connsiteY224" fmla="*/ 18668 h 336507"/>
                <a:gd name="connsiteX225" fmla="*/ 114240 w 498146"/>
                <a:gd name="connsiteY225" fmla="*/ 16016 h 336507"/>
                <a:gd name="connsiteX226" fmla="*/ 111590 w 498146"/>
                <a:gd name="connsiteY226" fmla="*/ 18668 h 336507"/>
                <a:gd name="connsiteX227" fmla="*/ 108939 w 498146"/>
                <a:gd name="connsiteY227" fmla="*/ 18668 h 336507"/>
                <a:gd name="connsiteX228" fmla="*/ 100992 w 498146"/>
                <a:gd name="connsiteY228" fmla="*/ 23971 h 336507"/>
                <a:gd name="connsiteX229" fmla="*/ 95688 w 498146"/>
                <a:gd name="connsiteY229" fmla="*/ 23971 h 336507"/>
                <a:gd name="connsiteX230" fmla="*/ 95688 w 498146"/>
                <a:gd name="connsiteY230" fmla="*/ 26615 h 336507"/>
                <a:gd name="connsiteX231" fmla="*/ 93045 w 498146"/>
                <a:gd name="connsiteY231" fmla="*/ 29266 h 336507"/>
                <a:gd name="connsiteX232" fmla="*/ 90393 w 498146"/>
                <a:gd name="connsiteY232" fmla="*/ 26615 h 336507"/>
                <a:gd name="connsiteX233" fmla="*/ 87742 w 498146"/>
                <a:gd name="connsiteY233" fmla="*/ 29266 h 336507"/>
                <a:gd name="connsiteX234" fmla="*/ 79795 w 498146"/>
                <a:gd name="connsiteY234" fmla="*/ 26615 h 336507"/>
                <a:gd name="connsiteX235" fmla="*/ 74491 w 498146"/>
                <a:gd name="connsiteY235" fmla="*/ 26615 h 336507"/>
                <a:gd name="connsiteX236" fmla="*/ 74491 w 498146"/>
                <a:gd name="connsiteY236" fmla="*/ 23971 h 336507"/>
                <a:gd name="connsiteX237" fmla="*/ 61249 w 498146"/>
                <a:gd name="connsiteY237" fmla="*/ 21319 h 336507"/>
                <a:gd name="connsiteX238" fmla="*/ 55945 w 498146"/>
                <a:gd name="connsiteY238" fmla="*/ 23971 h 336507"/>
                <a:gd name="connsiteX239" fmla="*/ 53294 w 498146"/>
                <a:gd name="connsiteY239" fmla="*/ 21319 h 336507"/>
                <a:gd name="connsiteX240" fmla="*/ 45347 w 498146"/>
                <a:gd name="connsiteY240" fmla="*/ 10721 h 336507"/>
                <a:gd name="connsiteX241" fmla="*/ 42695 w 498146"/>
                <a:gd name="connsiteY241" fmla="*/ 8069 h 336507"/>
                <a:gd name="connsiteX242" fmla="*/ 40051 w 498146"/>
                <a:gd name="connsiteY242" fmla="*/ 8069 h 3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98146" h="336507">
                  <a:moveTo>
                    <a:pt x="40051" y="8069"/>
                  </a:moveTo>
                  <a:lnTo>
                    <a:pt x="40051" y="10721"/>
                  </a:lnTo>
                  <a:lnTo>
                    <a:pt x="34748" y="8069"/>
                  </a:lnTo>
                  <a:lnTo>
                    <a:pt x="34748" y="8069"/>
                  </a:lnTo>
                  <a:lnTo>
                    <a:pt x="29453" y="10721"/>
                  </a:lnTo>
                  <a:lnTo>
                    <a:pt x="26801" y="10721"/>
                  </a:lnTo>
                  <a:lnTo>
                    <a:pt x="16202" y="8069"/>
                  </a:lnTo>
                  <a:lnTo>
                    <a:pt x="16202" y="5417"/>
                  </a:lnTo>
                  <a:lnTo>
                    <a:pt x="13550" y="5417"/>
                  </a:lnTo>
                  <a:lnTo>
                    <a:pt x="8255" y="2774"/>
                  </a:lnTo>
                  <a:lnTo>
                    <a:pt x="8255" y="2774"/>
                  </a:lnTo>
                  <a:lnTo>
                    <a:pt x="5603" y="122"/>
                  </a:lnTo>
                  <a:lnTo>
                    <a:pt x="2952" y="122"/>
                  </a:lnTo>
                  <a:lnTo>
                    <a:pt x="300" y="8069"/>
                  </a:lnTo>
                  <a:lnTo>
                    <a:pt x="2952" y="10721"/>
                  </a:lnTo>
                  <a:lnTo>
                    <a:pt x="300" y="16016"/>
                  </a:lnTo>
                  <a:lnTo>
                    <a:pt x="2952" y="21319"/>
                  </a:lnTo>
                  <a:lnTo>
                    <a:pt x="2952" y="23971"/>
                  </a:lnTo>
                  <a:lnTo>
                    <a:pt x="8255" y="23971"/>
                  </a:lnTo>
                  <a:lnTo>
                    <a:pt x="8255" y="26615"/>
                  </a:lnTo>
                  <a:lnTo>
                    <a:pt x="8255" y="29266"/>
                  </a:lnTo>
                  <a:lnTo>
                    <a:pt x="10899" y="29266"/>
                  </a:lnTo>
                  <a:lnTo>
                    <a:pt x="16202" y="31918"/>
                  </a:lnTo>
                  <a:lnTo>
                    <a:pt x="16202" y="34570"/>
                  </a:lnTo>
                  <a:lnTo>
                    <a:pt x="16202" y="37213"/>
                  </a:lnTo>
                  <a:lnTo>
                    <a:pt x="16202" y="37213"/>
                  </a:lnTo>
                  <a:lnTo>
                    <a:pt x="21497" y="39865"/>
                  </a:lnTo>
                  <a:lnTo>
                    <a:pt x="21497" y="50464"/>
                  </a:lnTo>
                  <a:lnTo>
                    <a:pt x="26801" y="50464"/>
                  </a:lnTo>
                  <a:lnTo>
                    <a:pt x="32096" y="53116"/>
                  </a:lnTo>
                  <a:lnTo>
                    <a:pt x="32096" y="50464"/>
                  </a:lnTo>
                  <a:lnTo>
                    <a:pt x="37400" y="53116"/>
                  </a:lnTo>
                  <a:lnTo>
                    <a:pt x="37400" y="53116"/>
                  </a:lnTo>
                  <a:lnTo>
                    <a:pt x="37400" y="55767"/>
                  </a:lnTo>
                  <a:lnTo>
                    <a:pt x="40051" y="61063"/>
                  </a:lnTo>
                  <a:lnTo>
                    <a:pt x="45347" y="61063"/>
                  </a:lnTo>
                  <a:lnTo>
                    <a:pt x="47998" y="58411"/>
                  </a:lnTo>
                  <a:lnTo>
                    <a:pt x="53294" y="71661"/>
                  </a:lnTo>
                  <a:lnTo>
                    <a:pt x="55945" y="71661"/>
                  </a:lnTo>
                  <a:lnTo>
                    <a:pt x="61249" y="74313"/>
                  </a:lnTo>
                  <a:lnTo>
                    <a:pt x="63892" y="76965"/>
                  </a:lnTo>
                  <a:lnTo>
                    <a:pt x="63892" y="79617"/>
                  </a:lnTo>
                  <a:lnTo>
                    <a:pt x="63892" y="82260"/>
                  </a:lnTo>
                  <a:lnTo>
                    <a:pt x="71848" y="84912"/>
                  </a:lnTo>
                  <a:lnTo>
                    <a:pt x="77143" y="84912"/>
                  </a:lnTo>
                  <a:lnTo>
                    <a:pt x="79795" y="84912"/>
                  </a:lnTo>
                  <a:lnTo>
                    <a:pt x="79795" y="87564"/>
                  </a:lnTo>
                  <a:lnTo>
                    <a:pt x="82446" y="92859"/>
                  </a:lnTo>
                  <a:lnTo>
                    <a:pt x="82446" y="95511"/>
                  </a:lnTo>
                  <a:lnTo>
                    <a:pt x="85090" y="100814"/>
                  </a:lnTo>
                  <a:lnTo>
                    <a:pt x="93045" y="100814"/>
                  </a:lnTo>
                  <a:lnTo>
                    <a:pt x="95688" y="103458"/>
                  </a:lnTo>
                  <a:lnTo>
                    <a:pt x="98340" y="108761"/>
                  </a:lnTo>
                  <a:lnTo>
                    <a:pt x="103644" y="106109"/>
                  </a:lnTo>
                  <a:lnTo>
                    <a:pt x="106287" y="106109"/>
                  </a:lnTo>
                  <a:lnTo>
                    <a:pt x="106287" y="108761"/>
                  </a:lnTo>
                  <a:lnTo>
                    <a:pt x="103644" y="122012"/>
                  </a:lnTo>
                  <a:lnTo>
                    <a:pt x="103644" y="122012"/>
                  </a:lnTo>
                  <a:lnTo>
                    <a:pt x="103644" y="129959"/>
                  </a:lnTo>
                  <a:lnTo>
                    <a:pt x="95688" y="129959"/>
                  </a:lnTo>
                  <a:lnTo>
                    <a:pt x="98340" y="135254"/>
                  </a:lnTo>
                  <a:lnTo>
                    <a:pt x="95688" y="137905"/>
                  </a:lnTo>
                  <a:lnTo>
                    <a:pt x="95688" y="140557"/>
                  </a:lnTo>
                  <a:lnTo>
                    <a:pt x="93045" y="140557"/>
                  </a:lnTo>
                  <a:lnTo>
                    <a:pt x="93045" y="145853"/>
                  </a:lnTo>
                  <a:lnTo>
                    <a:pt x="90393" y="151156"/>
                  </a:lnTo>
                  <a:lnTo>
                    <a:pt x="93045" y="153808"/>
                  </a:lnTo>
                  <a:lnTo>
                    <a:pt x="98340" y="151156"/>
                  </a:lnTo>
                  <a:lnTo>
                    <a:pt x="100992" y="156451"/>
                  </a:lnTo>
                  <a:lnTo>
                    <a:pt x="103644" y="159103"/>
                  </a:lnTo>
                  <a:lnTo>
                    <a:pt x="103644" y="164407"/>
                  </a:lnTo>
                  <a:lnTo>
                    <a:pt x="100992" y="169702"/>
                  </a:lnTo>
                  <a:lnTo>
                    <a:pt x="100992" y="172353"/>
                  </a:lnTo>
                  <a:lnTo>
                    <a:pt x="103644" y="172353"/>
                  </a:lnTo>
                  <a:lnTo>
                    <a:pt x="106287" y="177649"/>
                  </a:lnTo>
                  <a:lnTo>
                    <a:pt x="114240" y="182952"/>
                  </a:lnTo>
                  <a:lnTo>
                    <a:pt x="114240" y="185604"/>
                  </a:lnTo>
                  <a:lnTo>
                    <a:pt x="116889" y="188247"/>
                  </a:lnTo>
                  <a:lnTo>
                    <a:pt x="116889" y="190899"/>
                  </a:lnTo>
                  <a:lnTo>
                    <a:pt x="119539" y="196203"/>
                  </a:lnTo>
                  <a:lnTo>
                    <a:pt x="114240" y="201498"/>
                  </a:lnTo>
                  <a:lnTo>
                    <a:pt x="116889" y="204150"/>
                  </a:lnTo>
                  <a:lnTo>
                    <a:pt x="116889" y="206802"/>
                  </a:lnTo>
                  <a:lnTo>
                    <a:pt x="122189" y="209445"/>
                  </a:lnTo>
                  <a:lnTo>
                    <a:pt x="122189" y="212097"/>
                  </a:lnTo>
                  <a:lnTo>
                    <a:pt x="127488" y="217400"/>
                  </a:lnTo>
                  <a:lnTo>
                    <a:pt x="127488" y="222695"/>
                  </a:lnTo>
                  <a:lnTo>
                    <a:pt x="130138" y="222695"/>
                  </a:lnTo>
                  <a:lnTo>
                    <a:pt x="132787" y="227999"/>
                  </a:lnTo>
                  <a:lnTo>
                    <a:pt x="132787" y="230642"/>
                  </a:lnTo>
                  <a:lnTo>
                    <a:pt x="130138" y="238598"/>
                  </a:lnTo>
                  <a:lnTo>
                    <a:pt x="132787" y="243893"/>
                  </a:lnTo>
                  <a:lnTo>
                    <a:pt x="132787" y="251840"/>
                  </a:lnTo>
                  <a:lnTo>
                    <a:pt x="132787" y="251840"/>
                  </a:lnTo>
                  <a:lnTo>
                    <a:pt x="132787" y="257143"/>
                  </a:lnTo>
                  <a:lnTo>
                    <a:pt x="138087" y="259795"/>
                  </a:lnTo>
                  <a:lnTo>
                    <a:pt x="138087" y="262439"/>
                  </a:lnTo>
                  <a:lnTo>
                    <a:pt x="140737" y="259795"/>
                  </a:lnTo>
                  <a:lnTo>
                    <a:pt x="143386" y="262439"/>
                  </a:lnTo>
                  <a:lnTo>
                    <a:pt x="146036" y="265090"/>
                  </a:lnTo>
                  <a:lnTo>
                    <a:pt x="146036" y="267742"/>
                  </a:lnTo>
                  <a:lnTo>
                    <a:pt x="146036" y="267742"/>
                  </a:lnTo>
                  <a:lnTo>
                    <a:pt x="148686" y="270394"/>
                  </a:lnTo>
                  <a:lnTo>
                    <a:pt x="151336" y="267742"/>
                  </a:lnTo>
                  <a:lnTo>
                    <a:pt x="153985" y="273037"/>
                  </a:lnTo>
                  <a:lnTo>
                    <a:pt x="153985" y="280993"/>
                  </a:lnTo>
                  <a:lnTo>
                    <a:pt x="156635" y="288940"/>
                  </a:lnTo>
                  <a:lnTo>
                    <a:pt x="153985" y="291591"/>
                  </a:lnTo>
                  <a:lnTo>
                    <a:pt x="151336" y="291591"/>
                  </a:lnTo>
                  <a:lnTo>
                    <a:pt x="151336" y="294235"/>
                  </a:lnTo>
                  <a:lnTo>
                    <a:pt x="153985" y="296887"/>
                  </a:lnTo>
                  <a:lnTo>
                    <a:pt x="159284" y="299538"/>
                  </a:lnTo>
                  <a:lnTo>
                    <a:pt x="164584" y="299538"/>
                  </a:lnTo>
                  <a:lnTo>
                    <a:pt x="172533" y="304834"/>
                  </a:lnTo>
                  <a:lnTo>
                    <a:pt x="175182" y="302190"/>
                  </a:lnTo>
                  <a:lnTo>
                    <a:pt x="175182" y="307485"/>
                  </a:lnTo>
                  <a:lnTo>
                    <a:pt x="177832" y="318084"/>
                  </a:lnTo>
                  <a:lnTo>
                    <a:pt x="175182" y="323388"/>
                  </a:lnTo>
                  <a:lnTo>
                    <a:pt x="177832" y="326031"/>
                  </a:lnTo>
                  <a:lnTo>
                    <a:pt x="175182" y="331334"/>
                  </a:lnTo>
                  <a:lnTo>
                    <a:pt x="172533" y="331334"/>
                  </a:lnTo>
                  <a:lnTo>
                    <a:pt x="169883" y="333986"/>
                  </a:lnTo>
                  <a:lnTo>
                    <a:pt x="164584" y="333986"/>
                  </a:lnTo>
                  <a:lnTo>
                    <a:pt x="161934" y="333986"/>
                  </a:lnTo>
                  <a:lnTo>
                    <a:pt x="161934" y="336630"/>
                  </a:lnTo>
                  <a:lnTo>
                    <a:pt x="493147" y="336630"/>
                  </a:lnTo>
                  <a:lnTo>
                    <a:pt x="493147" y="230642"/>
                  </a:lnTo>
                  <a:lnTo>
                    <a:pt x="498446" y="230642"/>
                  </a:lnTo>
                  <a:lnTo>
                    <a:pt x="495796" y="79617"/>
                  </a:lnTo>
                  <a:lnTo>
                    <a:pt x="495796" y="79617"/>
                  </a:lnTo>
                  <a:lnTo>
                    <a:pt x="495796" y="58411"/>
                  </a:lnTo>
                  <a:lnTo>
                    <a:pt x="490497" y="61063"/>
                  </a:lnTo>
                  <a:lnTo>
                    <a:pt x="482548" y="58411"/>
                  </a:lnTo>
                  <a:lnTo>
                    <a:pt x="426904" y="58411"/>
                  </a:lnTo>
                  <a:lnTo>
                    <a:pt x="424254" y="58411"/>
                  </a:lnTo>
                  <a:lnTo>
                    <a:pt x="421605" y="53116"/>
                  </a:lnTo>
                  <a:lnTo>
                    <a:pt x="416306" y="55767"/>
                  </a:lnTo>
                  <a:lnTo>
                    <a:pt x="413656" y="58411"/>
                  </a:lnTo>
                  <a:lnTo>
                    <a:pt x="405707" y="55767"/>
                  </a:lnTo>
                  <a:lnTo>
                    <a:pt x="397757" y="61063"/>
                  </a:lnTo>
                  <a:lnTo>
                    <a:pt x="392458" y="61063"/>
                  </a:lnTo>
                  <a:lnTo>
                    <a:pt x="389809" y="61063"/>
                  </a:lnTo>
                  <a:lnTo>
                    <a:pt x="387159" y="61063"/>
                  </a:lnTo>
                  <a:lnTo>
                    <a:pt x="384509" y="61063"/>
                  </a:lnTo>
                  <a:lnTo>
                    <a:pt x="379209" y="55767"/>
                  </a:lnTo>
                  <a:lnTo>
                    <a:pt x="368611" y="55767"/>
                  </a:lnTo>
                  <a:lnTo>
                    <a:pt x="363311" y="58411"/>
                  </a:lnTo>
                  <a:lnTo>
                    <a:pt x="358012" y="58411"/>
                  </a:lnTo>
                  <a:lnTo>
                    <a:pt x="352712" y="55767"/>
                  </a:lnTo>
                  <a:lnTo>
                    <a:pt x="347413" y="58411"/>
                  </a:lnTo>
                  <a:lnTo>
                    <a:pt x="339464" y="55767"/>
                  </a:lnTo>
                  <a:lnTo>
                    <a:pt x="331515" y="50464"/>
                  </a:lnTo>
                  <a:lnTo>
                    <a:pt x="328866" y="53116"/>
                  </a:lnTo>
                  <a:lnTo>
                    <a:pt x="326216" y="50464"/>
                  </a:lnTo>
                  <a:lnTo>
                    <a:pt x="320916" y="47812"/>
                  </a:lnTo>
                  <a:lnTo>
                    <a:pt x="312967" y="50464"/>
                  </a:lnTo>
                  <a:lnTo>
                    <a:pt x="310317" y="50464"/>
                  </a:lnTo>
                  <a:lnTo>
                    <a:pt x="305018" y="53116"/>
                  </a:lnTo>
                  <a:lnTo>
                    <a:pt x="305018" y="50464"/>
                  </a:lnTo>
                  <a:lnTo>
                    <a:pt x="302368" y="53116"/>
                  </a:lnTo>
                  <a:lnTo>
                    <a:pt x="299719" y="50464"/>
                  </a:lnTo>
                  <a:lnTo>
                    <a:pt x="297069" y="50464"/>
                  </a:lnTo>
                  <a:lnTo>
                    <a:pt x="294419" y="50464"/>
                  </a:lnTo>
                  <a:lnTo>
                    <a:pt x="289120" y="50464"/>
                  </a:lnTo>
                  <a:lnTo>
                    <a:pt x="289120" y="47812"/>
                  </a:lnTo>
                  <a:lnTo>
                    <a:pt x="278521" y="47812"/>
                  </a:lnTo>
                  <a:lnTo>
                    <a:pt x="278521" y="47812"/>
                  </a:lnTo>
                  <a:lnTo>
                    <a:pt x="275871" y="45169"/>
                  </a:lnTo>
                  <a:lnTo>
                    <a:pt x="275871" y="47812"/>
                  </a:lnTo>
                  <a:lnTo>
                    <a:pt x="273222" y="45169"/>
                  </a:lnTo>
                  <a:lnTo>
                    <a:pt x="267923" y="45169"/>
                  </a:lnTo>
                  <a:lnTo>
                    <a:pt x="267923" y="42517"/>
                  </a:lnTo>
                  <a:lnTo>
                    <a:pt x="262623" y="42517"/>
                  </a:lnTo>
                  <a:lnTo>
                    <a:pt x="259973" y="42517"/>
                  </a:lnTo>
                  <a:lnTo>
                    <a:pt x="257324" y="39865"/>
                  </a:lnTo>
                  <a:lnTo>
                    <a:pt x="252024" y="39865"/>
                  </a:lnTo>
                  <a:lnTo>
                    <a:pt x="252024" y="37213"/>
                  </a:lnTo>
                  <a:lnTo>
                    <a:pt x="254674" y="34570"/>
                  </a:lnTo>
                  <a:lnTo>
                    <a:pt x="252024" y="34570"/>
                  </a:lnTo>
                  <a:lnTo>
                    <a:pt x="249374" y="39865"/>
                  </a:lnTo>
                  <a:lnTo>
                    <a:pt x="246724" y="34570"/>
                  </a:lnTo>
                  <a:lnTo>
                    <a:pt x="238776" y="39865"/>
                  </a:lnTo>
                  <a:lnTo>
                    <a:pt x="238776" y="37213"/>
                  </a:lnTo>
                  <a:lnTo>
                    <a:pt x="233476" y="37213"/>
                  </a:lnTo>
                  <a:lnTo>
                    <a:pt x="230826" y="34570"/>
                  </a:lnTo>
                  <a:lnTo>
                    <a:pt x="228177" y="34570"/>
                  </a:lnTo>
                  <a:lnTo>
                    <a:pt x="222877" y="34570"/>
                  </a:lnTo>
                  <a:lnTo>
                    <a:pt x="220227" y="34570"/>
                  </a:lnTo>
                  <a:lnTo>
                    <a:pt x="217578" y="31918"/>
                  </a:lnTo>
                  <a:lnTo>
                    <a:pt x="212279" y="34570"/>
                  </a:lnTo>
                  <a:lnTo>
                    <a:pt x="209629" y="31918"/>
                  </a:lnTo>
                  <a:lnTo>
                    <a:pt x="206979" y="31918"/>
                  </a:lnTo>
                  <a:lnTo>
                    <a:pt x="201680" y="31918"/>
                  </a:lnTo>
                  <a:lnTo>
                    <a:pt x="191081" y="31918"/>
                  </a:lnTo>
                  <a:lnTo>
                    <a:pt x="185782" y="34570"/>
                  </a:lnTo>
                  <a:lnTo>
                    <a:pt x="177832" y="31918"/>
                  </a:lnTo>
                  <a:lnTo>
                    <a:pt x="175182" y="34570"/>
                  </a:lnTo>
                  <a:lnTo>
                    <a:pt x="172533" y="34570"/>
                  </a:lnTo>
                  <a:lnTo>
                    <a:pt x="169883" y="37213"/>
                  </a:lnTo>
                  <a:lnTo>
                    <a:pt x="167234" y="37213"/>
                  </a:lnTo>
                  <a:lnTo>
                    <a:pt x="167234" y="34570"/>
                  </a:lnTo>
                  <a:lnTo>
                    <a:pt x="164584" y="37213"/>
                  </a:lnTo>
                  <a:lnTo>
                    <a:pt x="161934" y="37213"/>
                  </a:lnTo>
                  <a:lnTo>
                    <a:pt x="161934" y="39865"/>
                  </a:lnTo>
                  <a:lnTo>
                    <a:pt x="159284" y="37213"/>
                  </a:lnTo>
                  <a:lnTo>
                    <a:pt x="153985" y="39865"/>
                  </a:lnTo>
                  <a:lnTo>
                    <a:pt x="156635" y="37213"/>
                  </a:lnTo>
                  <a:lnTo>
                    <a:pt x="153985" y="37213"/>
                  </a:lnTo>
                  <a:lnTo>
                    <a:pt x="153985" y="34570"/>
                  </a:lnTo>
                  <a:lnTo>
                    <a:pt x="151336" y="37213"/>
                  </a:lnTo>
                  <a:lnTo>
                    <a:pt x="151336" y="34570"/>
                  </a:lnTo>
                  <a:lnTo>
                    <a:pt x="148686" y="34570"/>
                  </a:lnTo>
                  <a:lnTo>
                    <a:pt x="148686" y="31918"/>
                  </a:lnTo>
                  <a:lnTo>
                    <a:pt x="143386" y="29266"/>
                  </a:lnTo>
                  <a:lnTo>
                    <a:pt x="138087" y="29266"/>
                  </a:lnTo>
                  <a:lnTo>
                    <a:pt x="138087" y="26615"/>
                  </a:lnTo>
                  <a:lnTo>
                    <a:pt x="135437" y="26615"/>
                  </a:lnTo>
                  <a:lnTo>
                    <a:pt x="130138" y="23971"/>
                  </a:lnTo>
                  <a:lnTo>
                    <a:pt x="127488" y="23971"/>
                  </a:lnTo>
                  <a:lnTo>
                    <a:pt x="127488" y="21319"/>
                  </a:lnTo>
                  <a:lnTo>
                    <a:pt x="124839" y="18668"/>
                  </a:lnTo>
                  <a:lnTo>
                    <a:pt x="124839" y="18668"/>
                  </a:lnTo>
                  <a:lnTo>
                    <a:pt x="122189" y="18668"/>
                  </a:lnTo>
                  <a:lnTo>
                    <a:pt x="119539" y="16016"/>
                  </a:lnTo>
                  <a:lnTo>
                    <a:pt x="116889" y="18668"/>
                  </a:lnTo>
                  <a:lnTo>
                    <a:pt x="114240" y="16016"/>
                  </a:lnTo>
                  <a:lnTo>
                    <a:pt x="111590" y="18668"/>
                  </a:lnTo>
                  <a:lnTo>
                    <a:pt x="108939" y="18668"/>
                  </a:lnTo>
                  <a:lnTo>
                    <a:pt x="100992" y="23971"/>
                  </a:lnTo>
                  <a:lnTo>
                    <a:pt x="95688" y="23971"/>
                  </a:lnTo>
                  <a:lnTo>
                    <a:pt x="95688" y="26615"/>
                  </a:lnTo>
                  <a:lnTo>
                    <a:pt x="93045" y="29266"/>
                  </a:lnTo>
                  <a:lnTo>
                    <a:pt x="90393" y="26615"/>
                  </a:lnTo>
                  <a:lnTo>
                    <a:pt x="87742" y="29266"/>
                  </a:lnTo>
                  <a:lnTo>
                    <a:pt x="79795" y="26615"/>
                  </a:lnTo>
                  <a:lnTo>
                    <a:pt x="74491" y="26615"/>
                  </a:lnTo>
                  <a:lnTo>
                    <a:pt x="74491" y="23971"/>
                  </a:lnTo>
                  <a:lnTo>
                    <a:pt x="61249" y="21319"/>
                  </a:lnTo>
                  <a:lnTo>
                    <a:pt x="55945" y="23971"/>
                  </a:lnTo>
                  <a:lnTo>
                    <a:pt x="53294" y="21319"/>
                  </a:lnTo>
                  <a:lnTo>
                    <a:pt x="45347" y="10721"/>
                  </a:lnTo>
                  <a:lnTo>
                    <a:pt x="42695" y="8069"/>
                  </a:lnTo>
                  <a:lnTo>
                    <a:pt x="40051" y="8069"/>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5" name="Freeform: Shape 84">
              <a:extLst>
                <a:ext uri="{FF2B5EF4-FFF2-40B4-BE49-F238E27FC236}">
                  <a16:creationId xmlns:a16="http://schemas.microsoft.com/office/drawing/2014/main" id="{0EAF9365-FA85-C08F-D990-BF269B47BE37}"/>
                </a:ext>
              </a:extLst>
            </p:cNvPr>
            <p:cNvSpPr/>
            <p:nvPr/>
          </p:nvSpPr>
          <p:spPr>
            <a:xfrm flipV="1">
              <a:off x="5341126" y="3031061"/>
              <a:ext cx="230523" cy="180180"/>
            </a:xfrm>
            <a:custGeom>
              <a:avLst/>
              <a:gdLst>
                <a:gd name="connsiteX0" fmla="*/ 188429 w 230523"/>
                <a:gd name="connsiteY0" fmla="*/ 180519 h 180180"/>
                <a:gd name="connsiteX1" fmla="*/ 193728 w 230523"/>
                <a:gd name="connsiteY1" fmla="*/ 177868 h 180180"/>
                <a:gd name="connsiteX2" fmla="*/ 199027 w 230523"/>
                <a:gd name="connsiteY2" fmla="*/ 180519 h 180180"/>
                <a:gd name="connsiteX3" fmla="*/ 201677 w 230523"/>
                <a:gd name="connsiteY3" fmla="*/ 175219 h 180180"/>
                <a:gd name="connsiteX4" fmla="*/ 201677 w 230523"/>
                <a:gd name="connsiteY4" fmla="*/ 175219 h 180180"/>
                <a:gd name="connsiteX5" fmla="*/ 204327 w 230523"/>
                <a:gd name="connsiteY5" fmla="*/ 98378 h 180180"/>
                <a:gd name="connsiteX6" fmla="*/ 230824 w 230523"/>
                <a:gd name="connsiteY6" fmla="*/ 98378 h 180180"/>
                <a:gd name="connsiteX7" fmla="*/ 228174 w 230523"/>
                <a:gd name="connsiteY7" fmla="*/ 93079 h 180180"/>
                <a:gd name="connsiteX8" fmla="*/ 228174 w 230523"/>
                <a:gd name="connsiteY8" fmla="*/ 87779 h 180180"/>
                <a:gd name="connsiteX9" fmla="*/ 228174 w 230523"/>
                <a:gd name="connsiteY9" fmla="*/ 85129 h 180180"/>
                <a:gd name="connsiteX10" fmla="*/ 228174 w 230523"/>
                <a:gd name="connsiteY10" fmla="*/ 82479 h 180180"/>
                <a:gd name="connsiteX11" fmla="*/ 228174 w 230523"/>
                <a:gd name="connsiteY11" fmla="*/ 77180 h 180180"/>
                <a:gd name="connsiteX12" fmla="*/ 228174 w 230523"/>
                <a:gd name="connsiteY12" fmla="*/ 66581 h 180180"/>
                <a:gd name="connsiteX13" fmla="*/ 225524 w 230523"/>
                <a:gd name="connsiteY13" fmla="*/ 55982 h 180180"/>
                <a:gd name="connsiteX14" fmla="*/ 222875 w 230523"/>
                <a:gd name="connsiteY14" fmla="*/ 55982 h 180180"/>
                <a:gd name="connsiteX15" fmla="*/ 220225 w 230523"/>
                <a:gd name="connsiteY15" fmla="*/ 55982 h 180180"/>
                <a:gd name="connsiteX16" fmla="*/ 214926 w 230523"/>
                <a:gd name="connsiteY16" fmla="*/ 50683 h 180180"/>
                <a:gd name="connsiteX17" fmla="*/ 212276 w 230523"/>
                <a:gd name="connsiteY17" fmla="*/ 50683 h 180180"/>
                <a:gd name="connsiteX18" fmla="*/ 212276 w 230523"/>
                <a:gd name="connsiteY18" fmla="*/ 53333 h 180180"/>
                <a:gd name="connsiteX19" fmla="*/ 206977 w 230523"/>
                <a:gd name="connsiteY19" fmla="*/ 45383 h 180180"/>
                <a:gd name="connsiteX20" fmla="*/ 199027 w 230523"/>
                <a:gd name="connsiteY20" fmla="*/ 26836 h 180180"/>
                <a:gd name="connsiteX21" fmla="*/ 196377 w 230523"/>
                <a:gd name="connsiteY21" fmla="*/ 16237 h 180180"/>
                <a:gd name="connsiteX22" fmla="*/ 193728 w 230523"/>
                <a:gd name="connsiteY22" fmla="*/ 16237 h 180180"/>
                <a:gd name="connsiteX23" fmla="*/ 188429 w 230523"/>
                <a:gd name="connsiteY23" fmla="*/ 18887 h 180180"/>
                <a:gd name="connsiteX24" fmla="*/ 172531 w 230523"/>
                <a:gd name="connsiteY24" fmla="*/ 8288 h 180180"/>
                <a:gd name="connsiteX25" fmla="*/ 164581 w 230523"/>
                <a:gd name="connsiteY25" fmla="*/ 10937 h 180180"/>
                <a:gd name="connsiteX26" fmla="*/ 164581 w 230523"/>
                <a:gd name="connsiteY26" fmla="*/ 13587 h 180180"/>
                <a:gd name="connsiteX27" fmla="*/ 161932 w 230523"/>
                <a:gd name="connsiteY27" fmla="*/ 10937 h 180180"/>
                <a:gd name="connsiteX28" fmla="*/ 161932 w 230523"/>
                <a:gd name="connsiteY28" fmla="*/ 13587 h 180180"/>
                <a:gd name="connsiteX29" fmla="*/ 153982 w 230523"/>
                <a:gd name="connsiteY29" fmla="*/ 10937 h 180180"/>
                <a:gd name="connsiteX30" fmla="*/ 153982 w 230523"/>
                <a:gd name="connsiteY30" fmla="*/ 8288 h 180180"/>
                <a:gd name="connsiteX31" fmla="*/ 146034 w 230523"/>
                <a:gd name="connsiteY31" fmla="*/ 2988 h 180180"/>
                <a:gd name="connsiteX32" fmla="*/ 135435 w 230523"/>
                <a:gd name="connsiteY32" fmla="*/ 2988 h 180180"/>
                <a:gd name="connsiteX33" fmla="*/ 135435 w 230523"/>
                <a:gd name="connsiteY33" fmla="*/ 5638 h 180180"/>
                <a:gd name="connsiteX34" fmla="*/ 138084 w 230523"/>
                <a:gd name="connsiteY34" fmla="*/ 5638 h 180180"/>
                <a:gd name="connsiteX35" fmla="*/ 138084 w 230523"/>
                <a:gd name="connsiteY35" fmla="*/ 10937 h 180180"/>
                <a:gd name="connsiteX36" fmla="*/ 143384 w 230523"/>
                <a:gd name="connsiteY36" fmla="*/ 13587 h 180180"/>
                <a:gd name="connsiteX37" fmla="*/ 140734 w 230523"/>
                <a:gd name="connsiteY37" fmla="*/ 16237 h 180180"/>
                <a:gd name="connsiteX38" fmla="*/ 132785 w 230523"/>
                <a:gd name="connsiteY38" fmla="*/ 13587 h 180180"/>
                <a:gd name="connsiteX39" fmla="*/ 130136 w 230523"/>
                <a:gd name="connsiteY39" fmla="*/ 13587 h 180180"/>
                <a:gd name="connsiteX40" fmla="*/ 127486 w 230523"/>
                <a:gd name="connsiteY40" fmla="*/ 13587 h 180180"/>
                <a:gd name="connsiteX41" fmla="*/ 127486 w 230523"/>
                <a:gd name="connsiteY41" fmla="*/ 13587 h 180180"/>
                <a:gd name="connsiteX42" fmla="*/ 124835 w 230523"/>
                <a:gd name="connsiteY42" fmla="*/ 10937 h 180180"/>
                <a:gd name="connsiteX43" fmla="*/ 122186 w 230523"/>
                <a:gd name="connsiteY43" fmla="*/ 13587 h 180180"/>
                <a:gd name="connsiteX44" fmla="*/ 111587 w 230523"/>
                <a:gd name="connsiteY44" fmla="*/ 18887 h 180180"/>
                <a:gd name="connsiteX45" fmla="*/ 111587 w 230523"/>
                <a:gd name="connsiteY45" fmla="*/ 21537 h 180180"/>
                <a:gd name="connsiteX46" fmla="*/ 119536 w 230523"/>
                <a:gd name="connsiteY46" fmla="*/ 24186 h 180180"/>
                <a:gd name="connsiteX47" fmla="*/ 116887 w 230523"/>
                <a:gd name="connsiteY47" fmla="*/ 24186 h 180180"/>
                <a:gd name="connsiteX48" fmla="*/ 122186 w 230523"/>
                <a:gd name="connsiteY48" fmla="*/ 26836 h 180180"/>
                <a:gd name="connsiteX49" fmla="*/ 116887 w 230523"/>
                <a:gd name="connsiteY49" fmla="*/ 34785 h 180180"/>
                <a:gd name="connsiteX50" fmla="*/ 114237 w 230523"/>
                <a:gd name="connsiteY50" fmla="*/ 34785 h 180180"/>
                <a:gd name="connsiteX51" fmla="*/ 100989 w 230523"/>
                <a:gd name="connsiteY51" fmla="*/ 34785 h 180180"/>
                <a:gd name="connsiteX52" fmla="*/ 98339 w 230523"/>
                <a:gd name="connsiteY52" fmla="*/ 29485 h 180180"/>
                <a:gd name="connsiteX53" fmla="*/ 93039 w 230523"/>
                <a:gd name="connsiteY53" fmla="*/ 29485 h 180180"/>
                <a:gd name="connsiteX54" fmla="*/ 98339 w 230523"/>
                <a:gd name="connsiteY54" fmla="*/ 26836 h 180180"/>
                <a:gd name="connsiteX55" fmla="*/ 95689 w 230523"/>
                <a:gd name="connsiteY55" fmla="*/ 24186 h 180180"/>
                <a:gd name="connsiteX56" fmla="*/ 82441 w 230523"/>
                <a:gd name="connsiteY56" fmla="*/ 10937 h 180180"/>
                <a:gd name="connsiteX57" fmla="*/ 79791 w 230523"/>
                <a:gd name="connsiteY57" fmla="*/ 338 h 180180"/>
                <a:gd name="connsiteX58" fmla="*/ 74492 w 230523"/>
                <a:gd name="connsiteY58" fmla="*/ 338 h 180180"/>
                <a:gd name="connsiteX59" fmla="*/ 71842 w 230523"/>
                <a:gd name="connsiteY59" fmla="*/ 338 h 180180"/>
                <a:gd name="connsiteX60" fmla="*/ 71842 w 230523"/>
                <a:gd name="connsiteY60" fmla="*/ 338 h 180180"/>
                <a:gd name="connsiteX61" fmla="*/ 71842 w 230523"/>
                <a:gd name="connsiteY61" fmla="*/ 2988 h 180180"/>
                <a:gd name="connsiteX62" fmla="*/ 69192 w 230523"/>
                <a:gd name="connsiteY62" fmla="*/ 338 h 180180"/>
                <a:gd name="connsiteX63" fmla="*/ 69192 w 230523"/>
                <a:gd name="connsiteY63" fmla="*/ 2988 h 180180"/>
                <a:gd name="connsiteX64" fmla="*/ 69192 w 230523"/>
                <a:gd name="connsiteY64" fmla="*/ 5638 h 180180"/>
                <a:gd name="connsiteX65" fmla="*/ 66542 w 230523"/>
                <a:gd name="connsiteY65" fmla="*/ 5638 h 180180"/>
                <a:gd name="connsiteX66" fmla="*/ 63892 w 230523"/>
                <a:gd name="connsiteY66" fmla="*/ 10937 h 180180"/>
                <a:gd name="connsiteX67" fmla="*/ 61243 w 230523"/>
                <a:gd name="connsiteY67" fmla="*/ 5638 h 180180"/>
                <a:gd name="connsiteX68" fmla="*/ 58593 w 230523"/>
                <a:gd name="connsiteY68" fmla="*/ 10937 h 180180"/>
                <a:gd name="connsiteX69" fmla="*/ 50644 w 230523"/>
                <a:gd name="connsiteY69" fmla="*/ 8288 h 180180"/>
                <a:gd name="connsiteX70" fmla="*/ 45345 w 230523"/>
                <a:gd name="connsiteY70" fmla="*/ 13587 h 180180"/>
                <a:gd name="connsiteX71" fmla="*/ 45345 w 230523"/>
                <a:gd name="connsiteY71" fmla="*/ 16237 h 180180"/>
                <a:gd name="connsiteX72" fmla="*/ 42695 w 230523"/>
                <a:gd name="connsiteY72" fmla="*/ 21537 h 180180"/>
                <a:gd name="connsiteX73" fmla="*/ 37395 w 230523"/>
                <a:gd name="connsiteY73" fmla="*/ 26836 h 180180"/>
                <a:gd name="connsiteX74" fmla="*/ 37395 w 230523"/>
                <a:gd name="connsiteY74" fmla="*/ 29485 h 180180"/>
                <a:gd name="connsiteX75" fmla="*/ 37395 w 230523"/>
                <a:gd name="connsiteY75" fmla="*/ 29485 h 180180"/>
                <a:gd name="connsiteX76" fmla="*/ 40046 w 230523"/>
                <a:gd name="connsiteY76" fmla="*/ 32135 h 180180"/>
                <a:gd name="connsiteX77" fmla="*/ 40046 w 230523"/>
                <a:gd name="connsiteY77" fmla="*/ 37435 h 180180"/>
                <a:gd name="connsiteX78" fmla="*/ 37395 w 230523"/>
                <a:gd name="connsiteY78" fmla="*/ 40084 h 180180"/>
                <a:gd name="connsiteX79" fmla="*/ 37395 w 230523"/>
                <a:gd name="connsiteY79" fmla="*/ 37435 h 180180"/>
                <a:gd name="connsiteX80" fmla="*/ 34746 w 230523"/>
                <a:gd name="connsiteY80" fmla="*/ 40084 h 180180"/>
                <a:gd name="connsiteX81" fmla="*/ 61243 w 230523"/>
                <a:gd name="connsiteY81" fmla="*/ 40084 h 180180"/>
                <a:gd name="connsiteX82" fmla="*/ 58593 w 230523"/>
                <a:gd name="connsiteY82" fmla="*/ 42734 h 180180"/>
                <a:gd name="connsiteX83" fmla="*/ 61243 w 230523"/>
                <a:gd name="connsiteY83" fmla="*/ 45383 h 180180"/>
                <a:gd name="connsiteX84" fmla="*/ 55944 w 230523"/>
                <a:gd name="connsiteY84" fmla="*/ 48034 h 180180"/>
                <a:gd name="connsiteX85" fmla="*/ 55944 w 230523"/>
                <a:gd name="connsiteY85" fmla="*/ 53333 h 180180"/>
                <a:gd name="connsiteX86" fmla="*/ 55944 w 230523"/>
                <a:gd name="connsiteY86" fmla="*/ 53333 h 180180"/>
                <a:gd name="connsiteX87" fmla="*/ 55944 w 230523"/>
                <a:gd name="connsiteY87" fmla="*/ 55982 h 180180"/>
                <a:gd name="connsiteX88" fmla="*/ 58593 w 230523"/>
                <a:gd name="connsiteY88" fmla="*/ 55982 h 180180"/>
                <a:gd name="connsiteX89" fmla="*/ 58593 w 230523"/>
                <a:gd name="connsiteY89" fmla="*/ 61282 h 180180"/>
                <a:gd name="connsiteX90" fmla="*/ 61243 w 230523"/>
                <a:gd name="connsiteY90" fmla="*/ 61282 h 180180"/>
                <a:gd name="connsiteX91" fmla="*/ 61243 w 230523"/>
                <a:gd name="connsiteY91" fmla="*/ 66581 h 180180"/>
                <a:gd name="connsiteX92" fmla="*/ 58593 w 230523"/>
                <a:gd name="connsiteY92" fmla="*/ 71880 h 180180"/>
                <a:gd name="connsiteX93" fmla="*/ 55944 w 230523"/>
                <a:gd name="connsiteY93" fmla="*/ 74530 h 180180"/>
                <a:gd name="connsiteX94" fmla="*/ 55944 w 230523"/>
                <a:gd name="connsiteY94" fmla="*/ 77180 h 180180"/>
                <a:gd name="connsiteX95" fmla="*/ 58593 w 230523"/>
                <a:gd name="connsiteY95" fmla="*/ 74530 h 180180"/>
                <a:gd name="connsiteX96" fmla="*/ 61243 w 230523"/>
                <a:gd name="connsiteY96" fmla="*/ 74530 h 180180"/>
                <a:gd name="connsiteX97" fmla="*/ 61243 w 230523"/>
                <a:gd name="connsiteY97" fmla="*/ 77180 h 180180"/>
                <a:gd name="connsiteX98" fmla="*/ 55944 w 230523"/>
                <a:gd name="connsiteY98" fmla="*/ 79830 h 180180"/>
                <a:gd name="connsiteX99" fmla="*/ 55944 w 230523"/>
                <a:gd name="connsiteY99" fmla="*/ 82479 h 180180"/>
                <a:gd name="connsiteX100" fmla="*/ 55944 w 230523"/>
                <a:gd name="connsiteY100" fmla="*/ 82479 h 180180"/>
                <a:gd name="connsiteX101" fmla="*/ 63892 w 230523"/>
                <a:gd name="connsiteY101" fmla="*/ 82479 h 180180"/>
                <a:gd name="connsiteX102" fmla="*/ 58593 w 230523"/>
                <a:gd name="connsiteY102" fmla="*/ 90428 h 180180"/>
                <a:gd name="connsiteX103" fmla="*/ 58593 w 230523"/>
                <a:gd name="connsiteY103" fmla="*/ 93079 h 180180"/>
                <a:gd name="connsiteX104" fmla="*/ 58593 w 230523"/>
                <a:gd name="connsiteY104" fmla="*/ 98378 h 180180"/>
                <a:gd name="connsiteX105" fmla="*/ 98339 w 230523"/>
                <a:gd name="connsiteY105" fmla="*/ 98378 h 180180"/>
                <a:gd name="connsiteX106" fmla="*/ 95689 w 230523"/>
                <a:gd name="connsiteY106" fmla="*/ 101027 h 180180"/>
                <a:gd name="connsiteX107" fmla="*/ 98339 w 230523"/>
                <a:gd name="connsiteY107" fmla="*/ 103677 h 180180"/>
                <a:gd name="connsiteX108" fmla="*/ 95689 w 230523"/>
                <a:gd name="connsiteY108" fmla="*/ 108977 h 180180"/>
                <a:gd name="connsiteX109" fmla="*/ 95689 w 230523"/>
                <a:gd name="connsiteY109" fmla="*/ 116925 h 180180"/>
                <a:gd name="connsiteX110" fmla="*/ 90390 w 230523"/>
                <a:gd name="connsiteY110" fmla="*/ 122225 h 180180"/>
                <a:gd name="connsiteX111" fmla="*/ 79791 w 230523"/>
                <a:gd name="connsiteY111" fmla="*/ 140773 h 180180"/>
                <a:gd name="connsiteX112" fmla="*/ 79791 w 230523"/>
                <a:gd name="connsiteY112" fmla="*/ 146072 h 180180"/>
                <a:gd name="connsiteX113" fmla="*/ 85091 w 230523"/>
                <a:gd name="connsiteY113" fmla="*/ 161970 h 180180"/>
                <a:gd name="connsiteX114" fmla="*/ 85091 w 230523"/>
                <a:gd name="connsiteY114" fmla="*/ 164620 h 180180"/>
                <a:gd name="connsiteX115" fmla="*/ 87740 w 230523"/>
                <a:gd name="connsiteY115" fmla="*/ 169920 h 180180"/>
                <a:gd name="connsiteX116" fmla="*/ 100989 w 230523"/>
                <a:gd name="connsiteY116" fmla="*/ 172569 h 180180"/>
                <a:gd name="connsiteX117" fmla="*/ 106288 w 230523"/>
                <a:gd name="connsiteY117" fmla="*/ 164620 h 180180"/>
                <a:gd name="connsiteX118" fmla="*/ 111587 w 230523"/>
                <a:gd name="connsiteY118" fmla="*/ 161970 h 180180"/>
                <a:gd name="connsiteX119" fmla="*/ 122186 w 230523"/>
                <a:gd name="connsiteY119" fmla="*/ 169920 h 180180"/>
                <a:gd name="connsiteX120" fmla="*/ 124835 w 230523"/>
                <a:gd name="connsiteY120" fmla="*/ 172569 h 180180"/>
                <a:gd name="connsiteX121" fmla="*/ 132785 w 230523"/>
                <a:gd name="connsiteY121" fmla="*/ 175219 h 180180"/>
                <a:gd name="connsiteX122" fmla="*/ 132785 w 230523"/>
                <a:gd name="connsiteY122" fmla="*/ 177868 h 180180"/>
                <a:gd name="connsiteX123" fmla="*/ 140734 w 230523"/>
                <a:gd name="connsiteY123" fmla="*/ 177868 h 180180"/>
                <a:gd name="connsiteX124" fmla="*/ 146034 w 230523"/>
                <a:gd name="connsiteY124" fmla="*/ 177868 h 180180"/>
                <a:gd name="connsiteX125" fmla="*/ 148683 w 230523"/>
                <a:gd name="connsiteY125" fmla="*/ 180519 h 180180"/>
                <a:gd name="connsiteX126" fmla="*/ 156633 w 230523"/>
                <a:gd name="connsiteY126" fmla="*/ 180519 h 180180"/>
                <a:gd name="connsiteX127" fmla="*/ 164581 w 230523"/>
                <a:gd name="connsiteY127" fmla="*/ 177868 h 180180"/>
                <a:gd name="connsiteX128" fmla="*/ 169880 w 230523"/>
                <a:gd name="connsiteY128" fmla="*/ 175219 h 180180"/>
                <a:gd name="connsiteX129" fmla="*/ 172531 w 230523"/>
                <a:gd name="connsiteY129" fmla="*/ 175219 h 180180"/>
                <a:gd name="connsiteX130" fmla="*/ 177830 w 230523"/>
                <a:gd name="connsiteY130" fmla="*/ 175219 h 180180"/>
                <a:gd name="connsiteX131" fmla="*/ 180479 w 230523"/>
                <a:gd name="connsiteY131" fmla="*/ 177868 h 180180"/>
                <a:gd name="connsiteX132" fmla="*/ 183129 w 230523"/>
                <a:gd name="connsiteY132" fmla="*/ 175219 h 180180"/>
                <a:gd name="connsiteX133" fmla="*/ 188429 w 230523"/>
                <a:gd name="connsiteY133" fmla="*/ 180519 h 180180"/>
                <a:gd name="connsiteX134" fmla="*/ 10899 w 230523"/>
                <a:gd name="connsiteY134" fmla="*/ 42734 h 180180"/>
                <a:gd name="connsiteX135" fmla="*/ 32096 w 230523"/>
                <a:gd name="connsiteY135" fmla="*/ 40084 h 180180"/>
                <a:gd name="connsiteX136" fmla="*/ 34746 w 230523"/>
                <a:gd name="connsiteY136" fmla="*/ 37435 h 180180"/>
                <a:gd name="connsiteX137" fmla="*/ 34746 w 230523"/>
                <a:gd name="connsiteY137" fmla="*/ 29485 h 180180"/>
                <a:gd name="connsiteX138" fmla="*/ 45345 w 230523"/>
                <a:gd name="connsiteY138" fmla="*/ 13587 h 180180"/>
                <a:gd name="connsiteX139" fmla="*/ 45345 w 230523"/>
                <a:gd name="connsiteY139" fmla="*/ 10937 h 180180"/>
                <a:gd name="connsiteX140" fmla="*/ 42695 w 230523"/>
                <a:gd name="connsiteY140" fmla="*/ 10937 h 180180"/>
                <a:gd name="connsiteX141" fmla="*/ 42695 w 230523"/>
                <a:gd name="connsiteY141" fmla="*/ 10937 h 180180"/>
                <a:gd name="connsiteX142" fmla="*/ 40046 w 230523"/>
                <a:gd name="connsiteY142" fmla="*/ 8288 h 180180"/>
                <a:gd name="connsiteX143" fmla="*/ 40046 w 230523"/>
                <a:gd name="connsiteY143" fmla="*/ 13587 h 180180"/>
                <a:gd name="connsiteX144" fmla="*/ 32096 w 230523"/>
                <a:gd name="connsiteY144" fmla="*/ 21537 h 180180"/>
                <a:gd name="connsiteX145" fmla="*/ 21497 w 230523"/>
                <a:gd name="connsiteY145" fmla="*/ 29485 h 180180"/>
                <a:gd name="connsiteX146" fmla="*/ 8249 w 230523"/>
                <a:gd name="connsiteY146" fmla="*/ 37435 h 180180"/>
                <a:gd name="connsiteX147" fmla="*/ 300 w 230523"/>
                <a:gd name="connsiteY147" fmla="*/ 40084 h 180180"/>
                <a:gd name="connsiteX148" fmla="*/ 300 w 230523"/>
                <a:gd name="connsiteY148" fmla="*/ 42734 h 180180"/>
                <a:gd name="connsiteX149" fmla="*/ 10899 w 230523"/>
                <a:gd name="connsiteY149" fmla="*/ 42734 h 180180"/>
                <a:gd name="connsiteX150" fmla="*/ 103638 w 230523"/>
                <a:gd name="connsiteY150" fmla="*/ 18887 h 180180"/>
                <a:gd name="connsiteX151" fmla="*/ 116887 w 230523"/>
                <a:gd name="connsiteY151" fmla="*/ 16237 h 180180"/>
                <a:gd name="connsiteX152" fmla="*/ 114237 w 230523"/>
                <a:gd name="connsiteY152" fmla="*/ 13587 h 180180"/>
                <a:gd name="connsiteX153" fmla="*/ 111587 w 230523"/>
                <a:gd name="connsiteY153" fmla="*/ 10937 h 180180"/>
                <a:gd name="connsiteX154" fmla="*/ 108937 w 230523"/>
                <a:gd name="connsiteY154" fmla="*/ 13587 h 180180"/>
                <a:gd name="connsiteX155" fmla="*/ 108937 w 230523"/>
                <a:gd name="connsiteY155" fmla="*/ 16237 h 180180"/>
                <a:gd name="connsiteX156" fmla="*/ 103638 w 230523"/>
                <a:gd name="connsiteY156" fmla="*/ 16237 h 180180"/>
                <a:gd name="connsiteX157" fmla="*/ 103638 w 230523"/>
                <a:gd name="connsiteY157" fmla="*/ 18887 h 180180"/>
                <a:gd name="connsiteX158" fmla="*/ 108937 w 230523"/>
                <a:gd name="connsiteY158" fmla="*/ 10937 h 180180"/>
                <a:gd name="connsiteX159" fmla="*/ 108937 w 230523"/>
                <a:gd name="connsiteY159" fmla="*/ 10937 h 180180"/>
                <a:gd name="connsiteX160" fmla="*/ 103638 w 230523"/>
                <a:gd name="connsiteY160" fmla="*/ 10937 h 180180"/>
                <a:gd name="connsiteX161" fmla="*/ 106288 w 230523"/>
                <a:gd name="connsiteY161" fmla="*/ 13587 h 180180"/>
                <a:gd name="connsiteX162" fmla="*/ 108937 w 230523"/>
                <a:gd name="connsiteY162" fmla="*/ 10937 h 180180"/>
                <a:gd name="connsiteX163" fmla="*/ 111587 w 230523"/>
                <a:gd name="connsiteY163" fmla="*/ 21537 h 180180"/>
                <a:gd name="connsiteX164" fmla="*/ 111587 w 230523"/>
                <a:gd name="connsiteY164" fmla="*/ 18887 h 180180"/>
                <a:gd name="connsiteX165" fmla="*/ 108937 w 230523"/>
                <a:gd name="connsiteY165" fmla="*/ 18887 h 180180"/>
                <a:gd name="connsiteX166" fmla="*/ 111587 w 230523"/>
                <a:gd name="connsiteY166" fmla="*/ 21537 h 180180"/>
                <a:gd name="connsiteX167" fmla="*/ 161932 w 230523"/>
                <a:gd name="connsiteY167" fmla="*/ 10937 h 180180"/>
                <a:gd name="connsiteX168" fmla="*/ 159282 w 230523"/>
                <a:gd name="connsiteY168" fmla="*/ 10937 h 180180"/>
                <a:gd name="connsiteX169" fmla="*/ 161932 w 230523"/>
                <a:gd name="connsiteY169" fmla="*/ 13587 h 180180"/>
                <a:gd name="connsiteX170" fmla="*/ 161932 w 230523"/>
                <a:gd name="connsiteY170" fmla="*/ 10937 h 18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30523" h="180180">
                  <a:moveTo>
                    <a:pt x="188429" y="180519"/>
                  </a:moveTo>
                  <a:lnTo>
                    <a:pt x="193728" y="177868"/>
                  </a:lnTo>
                  <a:lnTo>
                    <a:pt x="199027" y="180519"/>
                  </a:lnTo>
                  <a:lnTo>
                    <a:pt x="201677" y="175219"/>
                  </a:lnTo>
                  <a:lnTo>
                    <a:pt x="201677" y="175219"/>
                  </a:lnTo>
                  <a:lnTo>
                    <a:pt x="204327" y="98378"/>
                  </a:lnTo>
                  <a:lnTo>
                    <a:pt x="230824" y="98378"/>
                  </a:lnTo>
                  <a:lnTo>
                    <a:pt x="228174" y="93079"/>
                  </a:lnTo>
                  <a:lnTo>
                    <a:pt x="228174" y="87779"/>
                  </a:lnTo>
                  <a:lnTo>
                    <a:pt x="228174" y="85129"/>
                  </a:lnTo>
                  <a:lnTo>
                    <a:pt x="228174" y="82479"/>
                  </a:lnTo>
                  <a:lnTo>
                    <a:pt x="228174" y="77180"/>
                  </a:lnTo>
                  <a:lnTo>
                    <a:pt x="228174" y="66581"/>
                  </a:lnTo>
                  <a:lnTo>
                    <a:pt x="225524" y="55982"/>
                  </a:lnTo>
                  <a:lnTo>
                    <a:pt x="222875" y="55982"/>
                  </a:lnTo>
                  <a:lnTo>
                    <a:pt x="220225" y="55982"/>
                  </a:lnTo>
                  <a:lnTo>
                    <a:pt x="214926" y="50683"/>
                  </a:lnTo>
                  <a:lnTo>
                    <a:pt x="212276" y="50683"/>
                  </a:lnTo>
                  <a:lnTo>
                    <a:pt x="212276" y="53333"/>
                  </a:lnTo>
                  <a:lnTo>
                    <a:pt x="206977" y="45383"/>
                  </a:lnTo>
                  <a:lnTo>
                    <a:pt x="199027" y="26836"/>
                  </a:lnTo>
                  <a:lnTo>
                    <a:pt x="196377" y="16237"/>
                  </a:lnTo>
                  <a:lnTo>
                    <a:pt x="193728" y="16237"/>
                  </a:lnTo>
                  <a:lnTo>
                    <a:pt x="188429" y="18887"/>
                  </a:lnTo>
                  <a:lnTo>
                    <a:pt x="172531" y="8288"/>
                  </a:lnTo>
                  <a:lnTo>
                    <a:pt x="164581" y="10937"/>
                  </a:lnTo>
                  <a:lnTo>
                    <a:pt x="164581" y="13587"/>
                  </a:lnTo>
                  <a:lnTo>
                    <a:pt x="161932" y="10937"/>
                  </a:lnTo>
                  <a:lnTo>
                    <a:pt x="161932" y="13587"/>
                  </a:lnTo>
                  <a:lnTo>
                    <a:pt x="153982" y="10937"/>
                  </a:lnTo>
                  <a:lnTo>
                    <a:pt x="153982" y="8288"/>
                  </a:lnTo>
                  <a:lnTo>
                    <a:pt x="146034" y="2988"/>
                  </a:lnTo>
                  <a:lnTo>
                    <a:pt x="135435" y="2988"/>
                  </a:lnTo>
                  <a:lnTo>
                    <a:pt x="135435" y="5638"/>
                  </a:lnTo>
                  <a:lnTo>
                    <a:pt x="138084" y="5638"/>
                  </a:lnTo>
                  <a:lnTo>
                    <a:pt x="138084" y="10937"/>
                  </a:lnTo>
                  <a:lnTo>
                    <a:pt x="143384" y="13587"/>
                  </a:lnTo>
                  <a:lnTo>
                    <a:pt x="140734" y="16237"/>
                  </a:lnTo>
                  <a:lnTo>
                    <a:pt x="132785" y="13587"/>
                  </a:lnTo>
                  <a:lnTo>
                    <a:pt x="130136" y="13587"/>
                  </a:lnTo>
                  <a:lnTo>
                    <a:pt x="127486" y="13587"/>
                  </a:lnTo>
                  <a:lnTo>
                    <a:pt x="127486" y="13587"/>
                  </a:lnTo>
                  <a:lnTo>
                    <a:pt x="124835" y="10937"/>
                  </a:lnTo>
                  <a:lnTo>
                    <a:pt x="122186" y="13587"/>
                  </a:lnTo>
                  <a:lnTo>
                    <a:pt x="111587" y="18887"/>
                  </a:lnTo>
                  <a:lnTo>
                    <a:pt x="111587" y="21537"/>
                  </a:lnTo>
                  <a:lnTo>
                    <a:pt x="119536" y="24186"/>
                  </a:lnTo>
                  <a:lnTo>
                    <a:pt x="116887" y="24186"/>
                  </a:lnTo>
                  <a:lnTo>
                    <a:pt x="122186" y="26836"/>
                  </a:lnTo>
                  <a:lnTo>
                    <a:pt x="116887" y="34785"/>
                  </a:lnTo>
                  <a:lnTo>
                    <a:pt x="114237" y="34785"/>
                  </a:lnTo>
                  <a:lnTo>
                    <a:pt x="100989" y="34785"/>
                  </a:lnTo>
                  <a:lnTo>
                    <a:pt x="98339" y="29485"/>
                  </a:lnTo>
                  <a:lnTo>
                    <a:pt x="93039" y="29485"/>
                  </a:lnTo>
                  <a:lnTo>
                    <a:pt x="98339" y="26836"/>
                  </a:lnTo>
                  <a:lnTo>
                    <a:pt x="95689" y="24186"/>
                  </a:lnTo>
                  <a:lnTo>
                    <a:pt x="82441" y="10937"/>
                  </a:lnTo>
                  <a:lnTo>
                    <a:pt x="79791" y="338"/>
                  </a:lnTo>
                  <a:lnTo>
                    <a:pt x="74492" y="338"/>
                  </a:lnTo>
                  <a:lnTo>
                    <a:pt x="71842" y="338"/>
                  </a:lnTo>
                  <a:lnTo>
                    <a:pt x="71842" y="338"/>
                  </a:lnTo>
                  <a:lnTo>
                    <a:pt x="71842" y="2988"/>
                  </a:lnTo>
                  <a:lnTo>
                    <a:pt x="69192" y="338"/>
                  </a:lnTo>
                  <a:lnTo>
                    <a:pt x="69192" y="2988"/>
                  </a:lnTo>
                  <a:lnTo>
                    <a:pt x="69192" y="5638"/>
                  </a:lnTo>
                  <a:lnTo>
                    <a:pt x="66542" y="5638"/>
                  </a:lnTo>
                  <a:lnTo>
                    <a:pt x="63892" y="10937"/>
                  </a:lnTo>
                  <a:lnTo>
                    <a:pt x="61243" y="5638"/>
                  </a:lnTo>
                  <a:lnTo>
                    <a:pt x="58593" y="10937"/>
                  </a:lnTo>
                  <a:lnTo>
                    <a:pt x="50644" y="8288"/>
                  </a:lnTo>
                  <a:lnTo>
                    <a:pt x="45345" y="13587"/>
                  </a:lnTo>
                  <a:lnTo>
                    <a:pt x="45345" y="16237"/>
                  </a:lnTo>
                  <a:lnTo>
                    <a:pt x="42695" y="21537"/>
                  </a:lnTo>
                  <a:lnTo>
                    <a:pt x="37395" y="26836"/>
                  </a:lnTo>
                  <a:lnTo>
                    <a:pt x="37395" y="29485"/>
                  </a:lnTo>
                  <a:lnTo>
                    <a:pt x="37395" y="29485"/>
                  </a:lnTo>
                  <a:lnTo>
                    <a:pt x="40046" y="32135"/>
                  </a:lnTo>
                  <a:lnTo>
                    <a:pt x="40046" y="37435"/>
                  </a:lnTo>
                  <a:lnTo>
                    <a:pt x="37395" y="40084"/>
                  </a:lnTo>
                  <a:lnTo>
                    <a:pt x="37395" y="37435"/>
                  </a:lnTo>
                  <a:lnTo>
                    <a:pt x="34746" y="40084"/>
                  </a:lnTo>
                  <a:lnTo>
                    <a:pt x="61243" y="40084"/>
                  </a:lnTo>
                  <a:lnTo>
                    <a:pt x="58593" y="42734"/>
                  </a:lnTo>
                  <a:lnTo>
                    <a:pt x="61243" y="45383"/>
                  </a:lnTo>
                  <a:lnTo>
                    <a:pt x="55944" y="48034"/>
                  </a:lnTo>
                  <a:lnTo>
                    <a:pt x="55944" y="53333"/>
                  </a:lnTo>
                  <a:lnTo>
                    <a:pt x="55944" y="53333"/>
                  </a:lnTo>
                  <a:lnTo>
                    <a:pt x="55944" y="55982"/>
                  </a:lnTo>
                  <a:lnTo>
                    <a:pt x="58593" y="55982"/>
                  </a:lnTo>
                  <a:lnTo>
                    <a:pt x="58593" y="61282"/>
                  </a:lnTo>
                  <a:lnTo>
                    <a:pt x="61243" y="61282"/>
                  </a:lnTo>
                  <a:lnTo>
                    <a:pt x="61243" y="66581"/>
                  </a:lnTo>
                  <a:lnTo>
                    <a:pt x="58593" y="71880"/>
                  </a:lnTo>
                  <a:lnTo>
                    <a:pt x="55944" y="74530"/>
                  </a:lnTo>
                  <a:lnTo>
                    <a:pt x="55944" y="77180"/>
                  </a:lnTo>
                  <a:lnTo>
                    <a:pt x="58593" y="74530"/>
                  </a:lnTo>
                  <a:lnTo>
                    <a:pt x="61243" y="74530"/>
                  </a:lnTo>
                  <a:lnTo>
                    <a:pt x="61243" y="77180"/>
                  </a:lnTo>
                  <a:lnTo>
                    <a:pt x="55944" y="79830"/>
                  </a:lnTo>
                  <a:lnTo>
                    <a:pt x="55944" y="82479"/>
                  </a:lnTo>
                  <a:lnTo>
                    <a:pt x="55944" y="82479"/>
                  </a:lnTo>
                  <a:lnTo>
                    <a:pt x="63892" y="82479"/>
                  </a:lnTo>
                  <a:lnTo>
                    <a:pt x="58593" y="90428"/>
                  </a:lnTo>
                  <a:lnTo>
                    <a:pt x="58593" y="93079"/>
                  </a:lnTo>
                  <a:lnTo>
                    <a:pt x="58593" y="98378"/>
                  </a:lnTo>
                  <a:lnTo>
                    <a:pt x="98339" y="98378"/>
                  </a:lnTo>
                  <a:lnTo>
                    <a:pt x="95689" y="101027"/>
                  </a:lnTo>
                  <a:lnTo>
                    <a:pt x="98339" y="103677"/>
                  </a:lnTo>
                  <a:lnTo>
                    <a:pt x="95689" y="108977"/>
                  </a:lnTo>
                  <a:lnTo>
                    <a:pt x="95689" y="116925"/>
                  </a:lnTo>
                  <a:lnTo>
                    <a:pt x="90390" y="122225"/>
                  </a:lnTo>
                  <a:lnTo>
                    <a:pt x="79791" y="140773"/>
                  </a:lnTo>
                  <a:lnTo>
                    <a:pt x="79791" y="146072"/>
                  </a:lnTo>
                  <a:lnTo>
                    <a:pt x="85091" y="161970"/>
                  </a:lnTo>
                  <a:lnTo>
                    <a:pt x="85091" y="164620"/>
                  </a:lnTo>
                  <a:lnTo>
                    <a:pt x="87740" y="169920"/>
                  </a:lnTo>
                  <a:lnTo>
                    <a:pt x="100989" y="172569"/>
                  </a:lnTo>
                  <a:lnTo>
                    <a:pt x="106288" y="164620"/>
                  </a:lnTo>
                  <a:lnTo>
                    <a:pt x="111587" y="161970"/>
                  </a:lnTo>
                  <a:lnTo>
                    <a:pt x="122186" y="169920"/>
                  </a:lnTo>
                  <a:lnTo>
                    <a:pt x="124835" y="172569"/>
                  </a:lnTo>
                  <a:lnTo>
                    <a:pt x="132785" y="175219"/>
                  </a:lnTo>
                  <a:lnTo>
                    <a:pt x="132785" y="177868"/>
                  </a:lnTo>
                  <a:lnTo>
                    <a:pt x="140734" y="177868"/>
                  </a:lnTo>
                  <a:lnTo>
                    <a:pt x="146034" y="177868"/>
                  </a:lnTo>
                  <a:lnTo>
                    <a:pt x="148683" y="180519"/>
                  </a:lnTo>
                  <a:lnTo>
                    <a:pt x="156633" y="180519"/>
                  </a:lnTo>
                  <a:lnTo>
                    <a:pt x="164581" y="177868"/>
                  </a:lnTo>
                  <a:lnTo>
                    <a:pt x="169880" y="175219"/>
                  </a:lnTo>
                  <a:lnTo>
                    <a:pt x="172531" y="175219"/>
                  </a:lnTo>
                  <a:lnTo>
                    <a:pt x="177830" y="175219"/>
                  </a:lnTo>
                  <a:lnTo>
                    <a:pt x="180479" y="177868"/>
                  </a:lnTo>
                  <a:lnTo>
                    <a:pt x="183129" y="175219"/>
                  </a:lnTo>
                  <a:lnTo>
                    <a:pt x="188429" y="180519"/>
                  </a:lnTo>
                  <a:close/>
                  <a:moveTo>
                    <a:pt x="10899" y="42734"/>
                  </a:moveTo>
                  <a:lnTo>
                    <a:pt x="32096" y="40084"/>
                  </a:lnTo>
                  <a:lnTo>
                    <a:pt x="34746" y="37435"/>
                  </a:lnTo>
                  <a:lnTo>
                    <a:pt x="34746" y="29485"/>
                  </a:lnTo>
                  <a:lnTo>
                    <a:pt x="45345" y="13587"/>
                  </a:lnTo>
                  <a:lnTo>
                    <a:pt x="45345" y="10937"/>
                  </a:lnTo>
                  <a:lnTo>
                    <a:pt x="42695" y="10937"/>
                  </a:lnTo>
                  <a:lnTo>
                    <a:pt x="42695" y="10937"/>
                  </a:lnTo>
                  <a:lnTo>
                    <a:pt x="40046" y="8288"/>
                  </a:lnTo>
                  <a:lnTo>
                    <a:pt x="40046" y="13587"/>
                  </a:lnTo>
                  <a:lnTo>
                    <a:pt x="32096" y="21537"/>
                  </a:lnTo>
                  <a:lnTo>
                    <a:pt x="21497" y="29485"/>
                  </a:lnTo>
                  <a:lnTo>
                    <a:pt x="8249" y="37435"/>
                  </a:lnTo>
                  <a:lnTo>
                    <a:pt x="300" y="40084"/>
                  </a:lnTo>
                  <a:lnTo>
                    <a:pt x="300" y="42734"/>
                  </a:lnTo>
                  <a:lnTo>
                    <a:pt x="10899" y="42734"/>
                  </a:lnTo>
                  <a:close/>
                  <a:moveTo>
                    <a:pt x="103638" y="18887"/>
                  </a:moveTo>
                  <a:lnTo>
                    <a:pt x="116887" y="16237"/>
                  </a:lnTo>
                  <a:lnTo>
                    <a:pt x="114237" y="13587"/>
                  </a:lnTo>
                  <a:lnTo>
                    <a:pt x="111587" y="10937"/>
                  </a:lnTo>
                  <a:lnTo>
                    <a:pt x="108937" y="13587"/>
                  </a:lnTo>
                  <a:lnTo>
                    <a:pt x="108937" y="16237"/>
                  </a:lnTo>
                  <a:lnTo>
                    <a:pt x="103638" y="16237"/>
                  </a:lnTo>
                  <a:lnTo>
                    <a:pt x="103638" y="18887"/>
                  </a:lnTo>
                  <a:close/>
                  <a:moveTo>
                    <a:pt x="108937" y="10937"/>
                  </a:moveTo>
                  <a:lnTo>
                    <a:pt x="108937" y="10937"/>
                  </a:lnTo>
                  <a:lnTo>
                    <a:pt x="103638" y="10937"/>
                  </a:lnTo>
                  <a:lnTo>
                    <a:pt x="106288" y="13587"/>
                  </a:lnTo>
                  <a:lnTo>
                    <a:pt x="108937" y="10937"/>
                  </a:lnTo>
                  <a:close/>
                  <a:moveTo>
                    <a:pt x="111587" y="21537"/>
                  </a:moveTo>
                  <a:lnTo>
                    <a:pt x="111587" y="18887"/>
                  </a:lnTo>
                  <a:lnTo>
                    <a:pt x="108937" y="18887"/>
                  </a:lnTo>
                  <a:lnTo>
                    <a:pt x="111587" y="21537"/>
                  </a:lnTo>
                  <a:close/>
                  <a:moveTo>
                    <a:pt x="161932" y="10937"/>
                  </a:moveTo>
                  <a:lnTo>
                    <a:pt x="159282" y="10937"/>
                  </a:lnTo>
                  <a:lnTo>
                    <a:pt x="161932" y="13587"/>
                  </a:lnTo>
                  <a:lnTo>
                    <a:pt x="161932" y="10937"/>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6" name="Freeform: Shape 85">
              <a:extLst>
                <a:ext uri="{FF2B5EF4-FFF2-40B4-BE49-F238E27FC236}">
                  <a16:creationId xmlns:a16="http://schemas.microsoft.com/office/drawing/2014/main" id="{26ADACF3-6758-01E4-41AA-8DDAC4634A23}"/>
                </a:ext>
              </a:extLst>
            </p:cNvPr>
            <p:cNvSpPr/>
            <p:nvPr/>
          </p:nvSpPr>
          <p:spPr>
            <a:xfrm flipV="1">
              <a:off x="5020515" y="2917124"/>
              <a:ext cx="336509" cy="270269"/>
            </a:xfrm>
            <a:custGeom>
              <a:avLst/>
              <a:gdLst>
                <a:gd name="connsiteX0" fmla="*/ 300 w 336509"/>
                <a:gd name="connsiteY0" fmla="*/ 238795 h 270269"/>
                <a:gd name="connsiteX1" fmla="*/ 5595 w 336509"/>
                <a:gd name="connsiteY1" fmla="*/ 236145 h 270269"/>
                <a:gd name="connsiteX2" fmla="*/ 5595 w 336509"/>
                <a:gd name="connsiteY2" fmla="*/ 238795 h 270269"/>
                <a:gd name="connsiteX3" fmla="*/ 8247 w 336509"/>
                <a:gd name="connsiteY3" fmla="*/ 238795 h 270269"/>
                <a:gd name="connsiteX4" fmla="*/ 8247 w 336509"/>
                <a:gd name="connsiteY4" fmla="*/ 241444 h 270269"/>
                <a:gd name="connsiteX5" fmla="*/ 10899 w 336509"/>
                <a:gd name="connsiteY5" fmla="*/ 241444 h 270269"/>
                <a:gd name="connsiteX6" fmla="*/ 10899 w 336509"/>
                <a:gd name="connsiteY6" fmla="*/ 244094 h 270269"/>
                <a:gd name="connsiteX7" fmla="*/ 47990 w 336509"/>
                <a:gd name="connsiteY7" fmla="*/ 244094 h 270269"/>
                <a:gd name="connsiteX8" fmla="*/ 47990 w 336509"/>
                <a:gd name="connsiteY8" fmla="*/ 254693 h 270269"/>
                <a:gd name="connsiteX9" fmla="*/ 114234 w 336509"/>
                <a:gd name="connsiteY9" fmla="*/ 254693 h 270269"/>
                <a:gd name="connsiteX10" fmla="*/ 114234 w 336509"/>
                <a:gd name="connsiteY10" fmla="*/ 265292 h 270269"/>
                <a:gd name="connsiteX11" fmla="*/ 130136 w 336509"/>
                <a:gd name="connsiteY11" fmla="*/ 265292 h 270269"/>
                <a:gd name="connsiteX12" fmla="*/ 130136 w 336509"/>
                <a:gd name="connsiteY12" fmla="*/ 270591 h 270269"/>
                <a:gd name="connsiteX13" fmla="*/ 204328 w 336509"/>
                <a:gd name="connsiteY13" fmla="*/ 270591 h 270269"/>
                <a:gd name="connsiteX14" fmla="*/ 204328 w 336509"/>
                <a:gd name="connsiteY14" fmla="*/ 267942 h 270269"/>
                <a:gd name="connsiteX15" fmla="*/ 204328 w 336509"/>
                <a:gd name="connsiteY15" fmla="*/ 267942 h 270269"/>
                <a:gd name="connsiteX16" fmla="*/ 206971 w 336509"/>
                <a:gd name="connsiteY16" fmla="*/ 265292 h 270269"/>
                <a:gd name="connsiteX17" fmla="*/ 206971 w 336509"/>
                <a:gd name="connsiteY17" fmla="*/ 265292 h 270269"/>
                <a:gd name="connsiteX18" fmla="*/ 209623 w 336509"/>
                <a:gd name="connsiteY18" fmla="*/ 265292 h 270269"/>
                <a:gd name="connsiteX19" fmla="*/ 212275 w 336509"/>
                <a:gd name="connsiteY19" fmla="*/ 262643 h 270269"/>
                <a:gd name="connsiteX20" fmla="*/ 214926 w 336509"/>
                <a:gd name="connsiteY20" fmla="*/ 259993 h 270269"/>
                <a:gd name="connsiteX21" fmla="*/ 220222 w 336509"/>
                <a:gd name="connsiteY21" fmla="*/ 254693 h 270269"/>
                <a:gd name="connsiteX22" fmla="*/ 225525 w 336509"/>
                <a:gd name="connsiteY22" fmla="*/ 252043 h 270269"/>
                <a:gd name="connsiteX23" fmla="*/ 225525 w 336509"/>
                <a:gd name="connsiteY23" fmla="*/ 246744 h 270269"/>
                <a:gd name="connsiteX24" fmla="*/ 230820 w 336509"/>
                <a:gd name="connsiteY24" fmla="*/ 236145 h 270269"/>
                <a:gd name="connsiteX25" fmla="*/ 230820 w 336509"/>
                <a:gd name="connsiteY25" fmla="*/ 236145 h 270269"/>
                <a:gd name="connsiteX26" fmla="*/ 236124 w 336509"/>
                <a:gd name="connsiteY26" fmla="*/ 233496 h 270269"/>
                <a:gd name="connsiteX27" fmla="*/ 233472 w 336509"/>
                <a:gd name="connsiteY27" fmla="*/ 230846 h 270269"/>
                <a:gd name="connsiteX28" fmla="*/ 236124 w 336509"/>
                <a:gd name="connsiteY28" fmla="*/ 225546 h 270269"/>
                <a:gd name="connsiteX29" fmla="*/ 238767 w 336509"/>
                <a:gd name="connsiteY29" fmla="*/ 225546 h 270269"/>
                <a:gd name="connsiteX30" fmla="*/ 238767 w 336509"/>
                <a:gd name="connsiteY30" fmla="*/ 220247 h 270269"/>
                <a:gd name="connsiteX31" fmla="*/ 246720 w 336509"/>
                <a:gd name="connsiteY31" fmla="*/ 217598 h 270269"/>
                <a:gd name="connsiteX32" fmla="*/ 252019 w 336509"/>
                <a:gd name="connsiteY32" fmla="*/ 217598 h 270269"/>
                <a:gd name="connsiteX33" fmla="*/ 254669 w 336509"/>
                <a:gd name="connsiteY33" fmla="*/ 212298 h 270269"/>
                <a:gd name="connsiteX34" fmla="*/ 254669 w 336509"/>
                <a:gd name="connsiteY34" fmla="*/ 209648 h 270269"/>
                <a:gd name="connsiteX35" fmla="*/ 259968 w 336509"/>
                <a:gd name="connsiteY35" fmla="*/ 204349 h 270269"/>
                <a:gd name="connsiteX36" fmla="*/ 257319 w 336509"/>
                <a:gd name="connsiteY36" fmla="*/ 201699 h 270269"/>
                <a:gd name="connsiteX37" fmla="*/ 259968 w 336509"/>
                <a:gd name="connsiteY37" fmla="*/ 201699 h 270269"/>
                <a:gd name="connsiteX38" fmla="*/ 259968 w 336509"/>
                <a:gd name="connsiteY38" fmla="*/ 196400 h 270269"/>
                <a:gd name="connsiteX39" fmla="*/ 257319 w 336509"/>
                <a:gd name="connsiteY39" fmla="*/ 191100 h 270269"/>
                <a:gd name="connsiteX40" fmla="*/ 257319 w 336509"/>
                <a:gd name="connsiteY40" fmla="*/ 185801 h 270269"/>
                <a:gd name="connsiteX41" fmla="*/ 252019 w 336509"/>
                <a:gd name="connsiteY41" fmla="*/ 177852 h 270269"/>
                <a:gd name="connsiteX42" fmla="*/ 257319 w 336509"/>
                <a:gd name="connsiteY42" fmla="*/ 169902 h 270269"/>
                <a:gd name="connsiteX43" fmla="*/ 257319 w 336509"/>
                <a:gd name="connsiteY43" fmla="*/ 167253 h 270269"/>
                <a:gd name="connsiteX44" fmla="*/ 259968 w 336509"/>
                <a:gd name="connsiteY44" fmla="*/ 167253 h 270269"/>
                <a:gd name="connsiteX45" fmla="*/ 259968 w 336509"/>
                <a:gd name="connsiteY45" fmla="*/ 164603 h 270269"/>
                <a:gd name="connsiteX46" fmla="*/ 265267 w 336509"/>
                <a:gd name="connsiteY46" fmla="*/ 161954 h 270269"/>
                <a:gd name="connsiteX47" fmla="*/ 270567 w 336509"/>
                <a:gd name="connsiteY47" fmla="*/ 159304 h 270269"/>
                <a:gd name="connsiteX48" fmla="*/ 273217 w 336509"/>
                <a:gd name="connsiteY48" fmla="*/ 156654 h 270269"/>
                <a:gd name="connsiteX49" fmla="*/ 275866 w 336509"/>
                <a:gd name="connsiteY49" fmla="*/ 151355 h 270269"/>
                <a:gd name="connsiteX50" fmla="*/ 278516 w 336509"/>
                <a:gd name="connsiteY50" fmla="*/ 151355 h 270269"/>
                <a:gd name="connsiteX51" fmla="*/ 281166 w 336509"/>
                <a:gd name="connsiteY51" fmla="*/ 148705 h 270269"/>
                <a:gd name="connsiteX52" fmla="*/ 283816 w 336509"/>
                <a:gd name="connsiteY52" fmla="*/ 146056 h 270269"/>
                <a:gd name="connsiteX53" fmla="*/ 281166 w 336509"/>
                <a:gd name="connsiteY53" fmla="*/ 146056 h 270269"/>
                <a:gd name="connsiteX54" fmla="*/ 283816 w 336509"/>
                <a:gd name="connsiteY54" fmla="*/ 143406 h 270269"/>
                <a:gd name="connsiteX55" fmla="*/ 281166 w 336509"/>
                <a:gd name="connsiteY55" fmla="*/ 140756 h 270269"/>
                <a:gd name="connsiteX56" fmla="*/ 286465 w 336509"/>
                <a:gd name="connsiteY56" fmla="*/ 135457 h 270269"/>
                <a:gd name="connsiteX57" fmla="*/ 286465 w 336509"/>
                <a:gd name="connsiteY57" fmla="*/ 130158 h 270269"/>
                <a:gd name="connsiteX58" fmla="*/ 289115 w 336509"/>
                <a:gd name="connsiteY58" fmla="*/ 130158 h 270269"/>
                <a:gd name="connsiteX59" fmla="*/ 294414 w 336509"/>
                <a:gd name="connsiteY59" fmla="*/ 130158 h 270269"/>
                <a:gd name="connsiteX60" fmla="*/ 291764 w 336509"/>
                <a:gd name="connsiteY60" fmla="*/ 127507 h 270269"/>
                <a:gd name="connsiteX61" fmla="*/ 297064 w 336509"/>
                <a:gd name="connsiteY61" fmla="*/ 127507 h 270269"/>
                <a:gd name="connsiteX62" fmla="*/ 299714 w 336509"/>
                <a:gd name="connsiteY62" fmla="*/ 124857 h 270269"/>
                <a:gd name="connsiteX63" fmla="*/ 294414 w 336509"/>
                <a:gd name="connsiteY63" fmla="*/ 114259 h 270269"/>
                <a:gd name="connsiteX64" fmla="*/ 302363 w 336509"/>
                <a:gd name="connsiteY64" fmla="*/ 108959 h 270269"/>
                <a:gd name="connsiteX65" fmla="*/ 305013 w 336509"/>
                <a:gd name="connsiteY65" fmla="*/ 106310 h 270269"/>
                <a:gd name="connsiteX66" fmla="*/ 302363 w 336509"/>
                <a:gd name="connsiteY66" fmla="*/ 103660 h 270269"/>
                <a:gd name="connsiteX67" fmla="*/ 305013 w 336509"/>
                <a:gd name="connsiteY67" fmla="*/ 103660 h 270269"/>
                <a:gd name="connsiteX68" fmla="*/ 310312 w 336509"/>
                <a:gd name="connsiteY68" fmla="*/ 98361 h 270269"/>
                <a:gd name="connsiteX69" fmla="*/ 307662 w 336509"/>
                <a:gd name="connsiteY69" fmla="*/ 93061 h 270269"/>
                <a:gd name="connsiteX70" fmla="*/ 315612 w 336509"/>
                <a:gd name="connsiteY70" fmla="*/ 87762 h 270269"/>
                <a:gd name="connsiteX71" fmla="*/ 318262 w 336509"/>
                <a:gd name="connsiteY71" fmla="*/ 82462 h 270269"/>
                <a:gd name="connsiteX72" fmla="*/ 318262 w 336509"/>
                <a:gd name="connsiteY72" fmla="*/ 85113 h 270269"/>
                <a:gd name="connsiteX73" fmla="*/ 320911 w 336509"/>
                <a:gd name="connsiteY73" fmla="*/ 82462 h 270269"/>
                <a:gd name="connsiteX74" fmla="*/ 320911 w 336509"/>
                <a:gd name="connsiteY74" fmla="*/ 77163 h 270269"/>
                <a:gd name="connsiteX75" fmla="*/ 320911 w 336509"/>
                <a:gd name="connsiteY75" fmla="*/ 77163 h 270269"/>
                <a:gd name="connsiteX76" fmla="*/ 323561 w 336509"/>
                <a:gd name="connsiteY76" fmla="*/ 71864 h 270269"/>
                <a:gd name="connsiteX77" fmla="*/ 320911 w 336509"/>
                <a:gd name="connsiteY77" fmla="*/ 69214 h 270269"/>
                <a:gd name="connsiteX78" fmla="*/ 323561 w 336509"/>
                <a:gd name="connsiteY78" fmla="*/ 63915 h 270269"/>
                <a:gd name="connsiteX79" fmla="*/ 320911 w 336509"/>
                <a:gd name="connsiteY79" fmla="*/ 63915 h 270269"/>
                <a:gd name="connsiteX80" fmla="*/ 323561 w 336509"/>
                <a:gd name="connsiteY80" fmla="*/ 58615 h 270269"/>
                <a:gd name="connsiteX81" fmla="*/ 326211 w 336509"/>
                <a:gd name="connsiteY81" fmla="*/ 61265 h 270269"/>
                <a:gd name="connsiteX82" fmla="*/ 326211 w 336509"/>
                <a:gd name="connsiteY82" fmla="*/ 55966 h 270269"/>
                <a:gd name="connsiteX83" fmla="*/ 331510 w 336509"/>
                <a:gd name="connsiteY83" fmla="*/ 50666 h 270269"/>
                <a:gd name="connsiteX84" fmla="*/ 331510 w 336509"/>
                <a:gd name="connsiteY84" fmla="*/ 50666 h 270269"/>
                <a:gd name="connsiteX85" fmla="*/ 334160 w 336509"/>
                <a:gd name="connsiteY85" fmla="*/ 50666 h 270269"/>
                <a:gd name="connsiteX86" fmla="*/ 334160 w 336509"/>
                <a:gd name="connsiteY86" fmla="*/ 42717 h 270269"/>
                <a:gd name="connsiteX87" fmla="*/ 334160 w 336509"/>
                <a:gd name="connsiteY87" fmla="*/ 37417 h 270269"/>
                <a:gd name="connsiteX88" fmla="*/ 336809 w 336509"/>
                <a:gd name="connsiteY88" fmla="*/ 34768 h 270269"/>
                <a:gd name="connsiteX89" fmla="*/ 336809 w 336509"/>
                <a:gd name="connsiteY89" fmla="*/ 32118 h 270269"/>
                <a:gd name="connsiteX90" fmla="*/ 334160 w 336509"/>
                <a:gd name="connsiteY90" fmla="*/ 32118 h 270269"/>
                <a:gd name="connsiteX91" fmla="*/ 334160 w 336509"/>
                <a:gd name="connsiteY91" fmla="*/ 26819 h 270269"/>
                <a:gd name="connsiteX92" fmla="*/ 331510 w 336509"/>
                <a:gd name="connsiteY92" fmla="*/ 26819 h 270269"/>
                <a:gd name="connsiteX93" fmla="*/ 331510 w 336509"/>
                <a:gd name="connsiteY93" fmla="*/ 26819 h 270269"/>
                <a:gd name="connsiteX94" fmla="*/ 331510 w 336509"/>
                <a:gd name="connsiteY94" fmla="*/ 18870 h 270269"/>
                <a:gd name="connsiteX95" fmla="*/ 320911 w 336509"/>
                <a:gd name="connsiteY95" fmla="*/ 18870 h 270269"/>
                <a:gd name="connsiteX96" fmla="*/ 320911 w 336509"/>
                <a:gd name="connsiteY96" fmla="*/ 13571 h 270269"/>
                <a:gd name="connsiteX97" fmla="*/ 320911 w 336509"/>
                <a:gd name="connsiteY97" fmla="*/ 10921 h 270269"/>
                <a:gd name="connsiteX98" fmla="*/ 310312 w 336509"/>
                <a:gd name="connsiteY98" fmla="*/ 2972 h 270269"/>
                <a:gd name="connsiteX99" fmla="*/ 307662 w 336509"/>
                <a:gd name="connsiteY99" fmla="*/ 5621 h 270269"/>
                <a:gd name="connsiteX100" fmla="*/ 294414 w 336509"/>
                <a:gd name="connsiteY100" fmla="*/ 322 h 270269"/>
                <a:gd name="connsiteX101" fmla="*/ 291764 w 336509"/>
                <a:gd name="connsiteY101" fmla="*/ 2972 h 270269"/>
                <a:gd name="connsiteX102" fmla="*/ 289115 w 336509"/>
                <a:gd name="connsiteY102" fmla="*/ 10921 h 270269"/>
                <a:gd name="connsiteX103" fmla="*/ 281166 w 336509"/>
                <a:gd name="connsiteY103" fmla="*/ 18870 h 270269"/>
                <a:gd name="connsiteX104" fmla="*/ 278516 w 336509"/>
                <a:gd name="connsiteY104" fmla="*/ 18870 h 270269"/>
                <a:gd name="connsiteX105" fmla="*/ 278516 w 336509"/>
                <a:gd name="connsiteY105" fmla="*/ 21519 h 270269"/>
                <a:gd name="connsiteX106" fmla="*/ 281166 w 336509"/>
                <a:gd name="connsiteY106" fmla="*/ 21519 h 270269"/>
                <a:gd name="connsiteX107" fmla="*/ 275866 w 336509"/>
                <a:gd name="connsiteY107" fmla="*/ 21519 h 270269"/>
                <a:gd name="connsiteX108" fmla="*/ 275866 w 336509"/>
                <a:gd name="connsiteY108" fmla="*/ 24169 h 270269"/>
                <a:gd name="connsiteX109" fmla="*/ 275866 w 336509"/>
                <a:gd name="connsiteY109" fmla="*/ 26819 h 270269"/>
                <a:gd name="connsiteX110" fmla="*/ 275866 w 336509"/>
                <a:gd name="connsiteY110" fmla="*/ 29469 h 270269"/>
                <a:gd name="connsiteX111" fmla="*/ 273217 w 336509"/>
                <a:gd name="connsiteY111" fmla="*/ 26819 h 270269"/>
                <a:gd name="connsiteX112" fmla="*/ 273217 w 336509"/>
                <a:gd name="connsiteY112" fmla="*/ 29469 h 270269"/>
                <a:gd name="connsiteX113" fmla="*/ 267917 w 336509"/>
                <a:gd name="connsiteY113" fmla="*/ 29469 h 270269"/>
                <a:gd name="connsiteX114" fmla="*/ 267917 w 336509"/>
                <a:gd name="connsiteY114" fmla="*/ 29469 h 270269"/>
                <a:gd name="connsiteX115" fmla="*/ 265267 w 336509"/>
                <a:gd name="connsiteY115" fmla="*/ 26819 h 270269"/>
                <a:gd name="connsiteX116" fmla="*/ 259968 w 336509"/>
                <a:gd name="connsiteY116" fmla="*/ 26819 h 270269"/>
                <a:gd name="connsiteX117" fmla="*/ 257319 w 336509"/>
                <a:gd name="connsiteY117" fmla="*/ 26819 h 270269"/>
                <a:gd name="connsiteX118" fmla="*/ 252019 w 336509"/>
                <a:gd name="connsiteY118" fmla="*/ 26819 h 270269"/>
                <a:gd name="connsiteX119" fmla="*/ 246720 w 336509"/>
                <a:gd name="connsiteY119" fmla="*/ 29469 h 270269"/>
                <a:gd name="connsiteX120" fmla="*/ 244070 w 336509"/>
                <a:gd name="connsiteY120" fmla="*/ 29469 h 270269"/>
                <a:gd name="connsiteX121" fmla="*/ 241419 w 336509"/>
                <a:gd name="connsiteY121" fmla="*/ 32118 h 270269"/>
                <a:gd name="connsiteX122" fmla="*/ 236124 w 336509"/>
                <a:gd name="connsiteY122" fmla="*/ 32118 h 270269"/>
                <a:gd name="connsiteX123" fmla="*/ 230820 w 336509"/>
                <a:gd name="connsiteY123" fmla="*/ 34768 h 270269"/>
                <a:gd name="connsiteX124" fmla="*/ 225525 w 336509"/>
                <a:gd name="connsiteY124" fmla="*/ 34768 h 270269"/>
                <a:gd name="connsiteX125" fmla="*/ 180478 w 336509"/>
                <a:gd name="connsiteY125" fmla="*/ 74514 h 270269"/>
                <a:gd name="connsiteX126" fmla="*/ 177827 w 336509"/>
                <a:gd name="connsiteY126" fmla="*/ 74514 h 270269"/>
                <a:gd name="connsiteX127" fmla="*/ 180478 w 336509"/>
                <a:gd name="connsiteY127" fmla="*/ 77163 h 270269"/>
                <a:gd name="connsiteX128" fmla="*/ 175175 w 336509"/>
                <a:gd name="connsiteY128" fmla="*/ 77163 h 270269"/>
                <a:gd name="connsiteX129" fmla="*/ 177827 w 336509"/>
                <a:gd name="connsiteY129" fmla="*/ 74514 h 270269"/>
                <a:gd name="connsiteX130" fmla="*/ 175175 w 336509"/>
                <a:gd name="connsiteY130" fmla="*/ 71864 h 270269"/>
                <a:gd name="connsiteX131" fmla="*/ 175175 w 336509"/>
                <a:gd name="connsiteY131" fmla="*/ 74514 h 270269"/>
                <a:gd name="connsiteX132" fmla="*/ 172531 w 336509"/>
                <a:gd name="connsiteY132" fmla="*/ 74514 h 270269"/>
                <a:gd name="connsiteX133" fmla="*/ 172531 w 336509"/>
                <a:gd name="connsiteY133" fmla="*/ 74514 h 270269"/>
                <a:gd name="connsiteX134" fmla="*/ 167228 w 336509"/>
                <a:gd name="connsiteY134" fmla="*/ 74514 h 270269"/>
                <a:gd name="connsiteX135" fmla="*/ 161933 w 336509"/>
                <a:gd name="connsiteY135" fmla="*/ 77163 h 270269"/>
                <a:gd name="connsiteX136" fmla="*/ 161933 w 336509"/>
                <a:gd name="connsiteY136" fmla="*/ 74514 h 270269"/>
                <a:gd name="connsiteX137" fmla="*/ 159281 w 336509"/>
                <a:gd name="connsiteY137" fmla="*/ 74514 h 270269"/>
                <a:gd name="connsiteX138" fmla="*/ 153977 w 336509"/>
                <a:gd name="connsiteY138" fmla="*/ 71864 h 270269"/>
                <a:gd name="connsiteX139" fmla="*/ 153977 w 336509"/>
                <a:gd name="connsiteY139" fmla="*/ 69214 h 270269"/>
                <a:gd name="connsiteX140" fmla="*/ 151334 w 336509"/>
                <a:gd name="connsiteY140" fmla="*/ 69214 h 270269"/>
                <a:gd name="connsiteX141" fmla="*/ 143379 w 336509"/>
                <a:gd name="connsiteY141" fmla="*/ 74514 h 270269"/>
                <a:gd name="connsiteX142" fmla="*/ 140735 w 336509"/>
                <a:gd name="connsiteY142" fmla="*/ 74514 h 270269"/>
                <a:gd name="connsiteX143" fmla="*/ 138083 w 336509"/>
                <a:gd name="connsiteY143" fmla="*/ 71864 h 270269"/>
                <a:gd name="connsiteX144" fmla="*/ 138083 w 336509"/>
                <a:gd name="connsiteY144" fmla="*/ 74514 h 270269"/>
                <a:gd name="connsiteX145" fmla="*/ 143379 w 336509"/>
                <a:gd name="connsiteY145" fmla="*/ 74514 h 270269"/>
                <a:gd name="connsiteX146" fmla="*/ 140735 w 336509"/>
                <a:gd name="connsiteY146" fmla="*/ 79813 h 270269"/>
                <a:gd name="connsiteX147" fmla="*/ 135432 w 336509"/>
                <a:gd name="connsiteY147" fmla="*/ 82462 h 270269"/>
                <a:gd name="connsiteX148" fmla="*/ 138083 w 336509"/>
                <a:gd name="connsiteY148" fmla="*/ 77163 h 270269"/>
                <a:gd name="connsiteX149" fmla="*/ 135432 w 336509"/>
                <a:gd name="connsiteY149" fmla="*/ 74514 h 270269"/>
                <a:gd name="connsiteX150" fmla="*/ 138083 w 336509"/>
                <a:gd name="connsiteY150" fmla="*/ 69214 h 270269"/>
                <a:gd name="connsiteX151" fmla="*/ 138083 w 336509"/>
                <a:gd name="connsiteY151" fmla="*/ 69214 h 270269"/>
                <a:gd name="connsiteX152" fmla="*/ 135432 w 336509"/>
                <a:gd name="connsiteY152" fmla="*/ 69214 h 270269"/>
                <a:gd name="connsiteX153" fmla="*/ 132780 w 336509"/>
                <a:gd name="connsiteY153" fmla="*/ 74514 h 270269"/>
                <a:gd name="connsiteX154" fmla="*/ 130136 w 336509"/>
                <a:gd name="connsiteY154" fmla="*/ 77163 h 270269"/>
                <a:gd name="connsiteX155" fmla="*/ 132780 w 336509"/>
                <a:gd name="connsiteY155" fmla="*/ 77163 h 270269"/>
                <a:gd name="connsiteX156" fmla="*/ 132780 w 336509"/>
                <a:gd name="connsiteY156" fmla="*/ 82462 h 270269"/>
                <a:gd name="connsiteX157" fmla="*/ 132780 w 336509"/>
                <a:gd name="connsiteY157" fmla="*/ 90412 h 270269"/>
                <a:gd name="connsiteX158" fmla="*/ 130136 w 336509"/>
                <a:gd name="connsiteY158" fmla="*/ 98361 h 270269"/>
                <a:gd name="connsiteX159" fmla="*/ 127485 w 336509"/>
                <a:gd name="connsiteY159" fmla="*/ 103660 h 270269"/>
                <a:gd name="connsiteX160" fmla="*/ 124833 w 336509"/>
                <a:gd name="connsiteY160" fmla="*/ 103660 h 270269"/>
                <a:gd name="connsiteX161" fmla="*/ 124833 w 336509"/>
                <a:gd name="connsiteY161" fmla="*/ 111609 h 270269"/>
                <a:gd name="connsiteX162" fmla="*/ 119538 w 336509"/>
                <a:gd name="connsiteY162" fmla="*/ 116909 h 270269"/>
                <a:gd name="connsiteX163" fmla="*/ 116886 w 336509"/>
                <a:gd name="connsiteY163" fmla="*/ 119558 h 270269"/>
                <a:gd name="connsiteX164" fmla="*/ 116886 w 336509"/>
                <a:gd name="connsiteY164" fmla="*/ 119558 h 270269"/>
                <a:gd name="connsiteX165" fmla="*/ 116886 w 336509"/>
                <a:gd name="connsiteY165" fmla="*/ 124857 h 270269"/>
                <a:gd name="connsiteX166" fmla="*/ 108939 w 336509"/>
                <a:gd name="connsiteY166" fmla="*/ 127507 h 270269"/>
                <a:gd name="connsiteX167" fmla="*/ 108939 w 336509"/>
                <a:gd name="connsiteY167" fmla="*/ 130158 h 270269"/>
                <a:gd name="connsiteX168" fmla="*/ 106287 w 336509"/>
                <a:gd name="connsiteY168" fmla="*/ 130158 h 270269"/>
                <a:gd name="connsiteX169" fmla="*/ 106287 w 336509"/>
                <a:gd name="connsiteY169" fmla="*/ 132807 h 270269"/>
                <a:gd name="connsiteX170" fmla="*/ 98340 w 336509"/>
                <a:gd name="connsiteY170" fmla="*/ 138106 h 270269"/>
                <a:gd name="connsiteX171" fmla="*/ 87742 w 336509"/>
                <a:gd name="connsiteY171" fmla="*/ 143406 h 270269"/>
                <a:gd name="connsiteX172" fmla="*/ 85090 w 336509"/>
                <a:gd name="connsiteY172" fmla="*/ 146056 h 270269"/>
                <a:gd name="connsiteX173" fmla="*/ 82438 w 336509"/>
                <a:gd name="connsiteY173" fmla="*/ 146056 h 270269"/>
                <a:gd name="connsiteX174" fmla="*/ 82438 w 336509"/>
                <a:gd name="connsiteY174" fmla="*/ 146056 h 270269"/>
                <a:gd name="connsiteX175" fmla="*/ 79786 w 336509"/>
                <a:gd name="connsiteY175" fmla="*/ 146056 h 270269"/>
                <a:gd name="connsiteX176" fmla="*/ 79786 w 336509"/>
                <a:gd name="connsiteY176" fmla="*/ 148705 h 270269"/>
                <a:gd name="connsiteX177" fmla="*/ 77143 w 336509"/>
                <a:gd name="connsiteY177" fmla="*/ 151355 h 270269"/>
                <a:gd name="connsiteX178" fmla="*/ 77143 w 336509"/>
                <a:gd name="connsiteY178" fmla="*/ 154004 h 270269"/>
                <a:gd name="connsiteX179" fmla="*/ 74491 w 336509"/>
                <a:gd name="connsiteY179" fmla="*/ 154004 h 270269"/>
                <a:gd name="connsiteX180" fmla="*/ 74491 w 336509"/>
                <a:gd name="connsiteY180" fmla="*/ 154004 h 270269"/>
                <a:gd name="connsiteX181" fmla="*/ 74491 w 336509"/>
                <a:gd name="connsiteY181" fmla="*/ 154004 h 270269"/>
                <a:gd name="connsiteX182" fmla="*/ 66544 w 336509"/>
                <a:gd name="connsiteY182" fmla="*/ 159304 h 270269"/>
                <a:gd name="connsiteX183" fmla="*/ 66544 w 336509"/>
                <a:gd name="connsiteY183" fmla="*/ 161954 h 270269"/>
                <a:gd name="connsiteX184" fmla="*/ 61240 w 336509"/>
                <a:gd name="connsiteY184" fmla="*/ 164603 h 270269"/>
                <a:gd name="connsiteX185" fmla="*/ 58589 w 336509"/>
                <a:gd name="connsiteY185" fmla="*/ 167253 h 270269"/>
                <a:gd name="connsiteX186" fmla="*/ 58589 w 336509"/>
                <a:gd name="connsiteY186" fmla="*/ 167253 h 270269"/>
                <a:gd name="connsiteX187" fmla="*/ 55945 w 336509"/>
                <a:gd name="connsiteY187" fmla="*/ 167253 h 270269"/>
                <a:gd name="connsiteX188" fmla="*/ 55945 w 336509"/>
                <a:gd name="connsiteY188" fmla="*/ 169902 h 270269"/>
                <a:gd name="connsiteX189" fmla="*/ 58589 w 336509"/>
                <a:gd name="connsiteY189" fmla="*/ 172552 h 270269"/>
                <a:gd name="connsiteX190" fmla="*/ 53293 w 336509"/>
                <a:gd name="connsiteY190" fmla="*/ 177852 h 270269"/>
                <a:gd name="connsiteX191" fmla="*/ 50642 w 336509"/>
                <a:gd name="connsiteY191" fmla="*/ 177852 h 270269"/>
                <a:gd name="connsiteX192" fmla="*/ 47990 w 336509"/>
                <a:gd name="connsiteY192" fmla="*/ 180501 h 270269"/>
                <a:gd name="connsiteX193" fmla="*/ 47990 w 336509"/>
                <a:gd name="connsiteY193" fmla="*/ 180501 h 270269"/>
                <a:gd name="connsiteX194" fmla="*/ 47990 w 336509"/>
                <a:gd name="connsiteY194" fmla="*/ 183151 h 270269"/>
                <a:gd name="connsiteX195" fmla="*/ 42695 w 336509"/>
                <a:gd name="connsiteY195" fmla="*/ 188451 h 270269"/>
                <a:gd name="connsiteX196" fmla="*/ 42695 w 336509"/>
                <a:gd name="connsiteY196" fmla="*/ 191100 h 270269"/>
                <a:gd name="connsiteX197" fmla="*/ 40043 w 336509"/>
                <a:gd name="connsiteY197" fmla="*/ 193750 h 270269"/>
                <a:gd name="connsiteX198" fmla="*/ 40043 w 336509"/>
                <a:gd name="connsiteY198" fmla="*/ 196400 h 270269"/>
                <a:gd name="connsiteX199" fmla="*/ 37391 w 336509"/>
                <a:gd name="connsiteY199" fmla="*/ 199049 h 270269"/>
                <a:gd name="connsiteX200" fmla="*/ 37391 w 336509"/>
                <a:gd name="connsiteY200" fmla="*/ 199049 h 270269"/>
                <a:gd name="connsiteX201" fmla="*/ 34740 w 336509"/>
                <a:gd name="connsiteY201" fmla="*/ 204349 h 270269"/>
                <a:gd name="connsiteX202" fmla="*/ 29444 w 336509"/>
                <a:gd name="connsiteY202" fmla="*/ 206999 h 270269"/>
                <a:gd name="connsiteX203" fmla="*/ 29444 w 336509"/>
                <a:gd name="connsiteY203" fmla="*/ 209648 h 270269"/>
                <a:gd name="connsiteX204" fmla="*/ 26793 w 336509"/>
                <a:gd name="connsiteY204" fmla="*/ 214947 h 270269"/>
                <a:gd name="connsiteX205" fmla="*/ 24141 w 336509"/>
                <a:gd name="connsiteY205" fmla="*/ 217598 h 270269"/>
                <a:gd name="connsiteX206" fmla="*/ 21497 w 336509"/>
                <a:gd name="connsiteY206" fmla="*/ 220247 h 270269"/>
                <a:gd name="connsiteX207" fmla="*/ 16194 w 336509"/>
                <a:gd name="connsiteY207" fmla="*/ 225546 h 270269"/>
                <a:gd name="connsiteX208" fmla="*/ 13542 w 336509"/>
                <a:gd name="connsiteY208" fmla="*/ 228196 h 270269"/>
                <a:gd name="connsiteX209" fmla="*/ 8247 w 336509"/>
                <a:gd name="connsiteY209" fmla="*/ 228196 h 270269"/>
                <a:gd name="connsiteX210" fmla="*/ 2943 w 336509"/>
                <a:gd name="connsiteY210" fmla="*/ 233496 h 270269"/>
                <a:gd name="connsiteX211" fmla="*/ 300 w 336509"/>
                <a:gd name="connsiteY211" fmla="*/ 238795 h 27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336509" h="270269">
                  <a:moveTo>
                    <a:pt x="300" y="238795"/>
                  </a:moveTo>
                  <a:lnTo>
                    <a:pt x="5595" y="236145"/>
                  </a:lnTo>
                  <a:lnTo>
                    <a:pt x="5595" y="238795"/>
                  </a:lnTo>
                  <a:lnTo>
                    <a:pt x="8247" y="238795"/>
                  </a:lnTo>
                  <a:lnTo>
                    <a:pt x="8247" y="241444"/>
                  </a:lnTo>
                  <a:lnTo>
                    <a:pt x="10899" y="241444"/>
                  </a:lnTo>
                  <a:lnTo>
                    <a:pt x="10899" y="244094"/>
                  </a:lnTo>
                  <a:lnTo>
                    <a:pt x="47990" y="244094"/>
                  </a:lnTo>
                  <a:lnTo>
                    <a:pt x="47990" y="254693"/>
                  </a:lnTo>
                  <a:lnTo>
                    <a:pt x="114234" y="254693"/>
                  </a:lnTo>
                  <a:lnTo>
                    <a:pt x="114234" y="265292"/>
                  </a:lnTo>
                  <a:lnTo>
                    <a:pt x="130136" y="265292"/>
                  </a:lnTo>
                  <a:lnTo>
                    <a:pt x="130136" y="270591"/>
                  </a:lnTo>
                  <a:lnTo>
                    <a:pt x="204328" y="270591"/>
                  </a:lnTo>
                  <a:lnTo>
                    <a:pt x="204328" y="267942"/>
                  </a:lnTo>
                  <a:lnTo>
                    <a:pt x="204328" y="267942"/>
                  </a:lnTo>
                  <a:lnTo>
                    <a:pt x="206971" y="265292"/>
                  </a:lnTo>
                  <a:lnTo>
                    <a:pt x="206971" y="265292"/>
                  </a:lnTo>
                  <a:lnTo>
                    <a:pt x="209623" y="265292"/>
                  </a:lnTo>
                  <a:lnTo>
                    <a:pt x="212275" y="262643"/>
                  </a:lnTo>
                  <a:lnTo>
                    <a:pt x="214926" y="259993"/>
                  </a:lnTo>
                  <a:lnTo>
                    <a:pt x="220222" y="254693"/>
                  </a:lnTo>
                  <a:lnTo>
                    <a:pt x="225525" y="252043"/>
                  </a:lnTo>
                  <a:lnTo>
                    <a:pt x="225525" y="246744"/>
                  </a:lnTo>
                  <a:lnTo>
                    <a:pt x="230820" y="236145"/>
                  </a:lnTo>
                  <a:lnTo>
                    <a:pt x="230820" y="236145"/>
                  </a:lnTo>
                  <a:lnTo>
                    <a:pt x="236124" y="233496"/>
                  </a:lnTo>
                  <a:lnTo>
                    <a:pt x="233472" y="230846"/>
                  </a:lnTo>
                  <a:lnTo>
                    <a:pt x="236124" y="225546"/>
                  </a:lnTo>
                  <a:lnTo>
                    <a:pt x="238767" y="225546"/>
                  </a:lnTo>
                  <a:lnTo>
                    <a:pt x="238767" y="220247"/>
                  </a:lnTo>
                  <a:lnTo>
                    <a:pt x="246720" y="217598"/>
                  </a:lnTo>
                  <a:lnTo>
                    <a:pt x="252019" y="217598"/>
                  </a:lnTo>
                  <a:lnTo>
                    <a:pt x="254669" y="212298"/>
                  </a:lnTo>
                  <a:lnTo>
                    <a:pt x="254669" y="209648"/>
                  </a:lnTo>
                  <a:lnTo>
                    <a:pt x="259968" y="204349"/>
                  </a:lnTo>
                  <a:lnTo>
                    <a:pt x="257319" y="201699"/>
                  </a:lnTo>
                  <a:lnTo>
                    <a:pt x="259968" y="201699"/>
                  </a:lnTo>
                  <a:lnTo>
                    <a:pt x="259968" y="196400"/>
                  </a:lnTo>
                  <a:lnTo>
                    <a:pt x="257319" y="191100"/>
                  </a:lnTo>
                  <a:lnTo>
                    <a:pt x="257319" y="185801"/>
                  </a:lnTo>
                  <a:lnTo>
                    <a:pt x="252019" y="177852"/>
                  </a:lnTo>
                  <a:lnTo>
                    <a:pt x="257319" y="169902"/>
                  </a:lnTo>
                  <a:lnTo>
                    <a:pt x="257319" y="167253"/>
                  </a:lnTo>
                  <a:lnTo>
                    <a:pt x="259968" y="167253"/>
                  </a:lnTo>
                  <a:lnTo>
                    <a:pt x="259968" y="164603"/>
                  </a:lnTo>
                  <a:lnTo>
                    <a:pt x="265267" y="161954"/>
                  </a:lnTo>
                  <a:lnTo>
                    <a:pt x="270567" y="159304"/>
                  </a:lnTo>
                  <a:lnTo>
                    <a:pt x="273217" y="156654"/>
                  </a:lnTo>
                  <a:lnTo>
                    <a:pt x="275866" y="151355"/>
                  </a:lnTo>
                  <a:lnTo>
                    <a:pt x="278516" y="151355"/>
                  </a:lnTo>
                  <a:lnTo>
                    <a:pt x="281166" y="148705"/>
                  </a:lnTo>
                  <a:lnTo>
                    <a:pt x="283816" y="146056"/>
                  </a:lnTo>
                  <a:lnTo>
                    <a:pt x="281166" y="146056"/>
                  </a:lnTo>
                  <a:lnTo>
                    <a:pt x="283816" y="143406"/>
                  </a:lnTo>
                  <a:lnTo>
                    <a:pt x="281166" y="140756"/>
                  </a:lnTo>
                  <a:lnTo>
                    <a:pt x="286465" y="135457"/>
                  </a:lnTo>
                  <a:lnTo>
                    <a:pt x="286465" y="130158"/>
                  </a:lnTo>
                  <a:lnTo>
                    <a:pt x="289115" y="130158"/>
                  </a:lnTo>
                  <a:lnTo>
                    <a:pt x="294414" y="130158"/>
                  </a:lnTo>
                  <a:lnTo>
                    <a:pt x="291764" y="127507"/>
                  </a:lnTo>
                  <a:lnTo>
                    <a:pt x="297064" y="127507"/>
                  </a:lnTo>
                  <a:lnTo>
                    <a:pt x="299714" y="124857"/>
                  </a:lnTo>
                  <a:lnTo>
                    <a:pt x="294414" y="114259"/>
                  </a:lnTo>
                  <a:lnTo>
                    <a:pt x="302363" y="108959"/>
                  </a:lnTo>
                  <a:lnTo>
                    <a:pt x="305013" y="106310"/>
                  </a:lnTo>
                  <a:lnTo>
                    <a:pt x="302363" y="103660"/>
                  </a:lnTo>
                  <a:lnTo>
                    <a:pt x="305013" y="103660"/>
                  </a:lnTo>
                  <a:lnTo>
                    <a:pt x="310312" y="98361"/>
                  </a:lnTo>
                  <a:lnTo>
                    <a:pt x="307662" y="93061"/>
                  </a:lnTo>
                  <a:lnTo>
                    <a:pt x="315612" y="87762"/>
                  </a:lnTo>
                  <a:lnTo>
                    <a:pt x="318262" y="82462"/>
                  </a:lnTo>
                  <a:lnTo>
                    <a:pt x="318262" y="85113"/>
                  </a:lnTo>
                  <a:lnTo>
                    <a:pt x="320911" y="82462"/>
                  </a:lnTo>
                  <a:lnTo>
                    <a:pt x="320911" y="77163"/>
                  </a:lnTo>
                  <a:lnTo>
                    <a:pt x="320911" y="77163"/>
                  </a:lnTo>
                  <a:lnTo>
                    <a:pt x="323561" y="71864"/>
                  </a:lnTo>
                  <a:lnTo>
                    <a:pt x="320911" y="69214"/>
                  </a:lnTo>
                  <a:lnTo>
                    <a:pt x="323561" y="63915"/>
                  </a:lnTo>
                  <a:lnTo>
                    <a:pt x="320911" y="63915"/>
                  </a:lnTo>
                  <a:lnTo>
                    <a:pt x="323561" y="58615"/>
                  </a:lnTo>
                  <a:lnTo>
                    <a:pt x="326211" y="61265"/>
                  </a:lnTo>
                  <a:lnTo>
                    <a:pt x="326211" y="55966"/>
                  </a:lnTo>
                  <a:lnTo>
                    <a:pt x="331510" y="50666"/>
                  </a:lnTo>
                  <a:lnTo>
                    <a:pt x="331510" y="50666"/>
                  </a:lnTo>
                  <a:lnTo>
                    <a:pt x="334160" y="50666"/>
                  </a:lnTo>
                  <a:lnTo>
                    <a:pt x="334160" y="42717"/>
                  </a:lnTo>
                  <a:lnTo>
                    <a:pt x="334160" y="37417"/>
                  </a:lnTo>
                  <a:lnTo>
                    <a:pt x="336809" y="34768"/>
                  </a:lnTo>
                  <a:lnTo>
                    <a:pt x="336809" y="32118"/>
                  </a:lnTo>
                  <a:lnTo>
                    <a:pt x="334160" y="32118"/>
                  </a:lnTo>
                  <a:lnTo>
                    <a:pt x="334160" y="26819"/>
                  </a:lnTo>
                  <a:lnTo>
                    <a:pt x="331510" y="26819"/>
                  </a:lnTo>
                  <a:lnTo>
                    <a:pt x="331510" y="26819"/>
                  </a:lnTo>
                  <a:lnTo>
                    <a:pt x="331510" y="18870"/>
                  </a:lnTo>
                  <a:lnTo>
                    <a:pt x="320911" y="18870"/>
                  </a:lnTo>
                  <a:lnTo>
                    <a:pt x="320911" y="13571"/>
                  </a:lnTo>
                  <a:lnTo>
                    <a:pt x="320911" y="10921"/>
                  </a:lnTo>
                  <a:lnTo>
                    <a:pt x="310312" y="2972"/>
                  </a:lnTo>
                  <a:lnTo>
                    <a:pt x="307662" y="5621"/>
                  </a:lnTo>
                  <a:lnTo>
                    <a:pt x="294414" y="322"/>
                  </a:lnTo>
                  <a:lnTo>
                    <a:pt x="291764" y="2972"/>
                  </a:lnTo>
                  <a:lnTo>
                    <a:pt x="289115" y="10921"/>
                  </a:lnTo>
                  <a:lnTo>
                    <a:pt x="281166" y="18870"/>
                  </a:lnTo>
                  <a:lnTo>
                    <a:pt x="278516" y="18870"/>
                  </a:lnTo>
                  <a:lnTo>
                    <a:pt x="278516" y="21519"/>
                  </a:lnTo>
                  <a:lnTo>
                    <a:pt x="281166" y="21519"/>
                  </a:lnTo>
                  <a:lnTo>
                    <a:pt x="275866" y="21519"/>
                  </a:lnTo>
                  <a:lnTo>
                    <a:pt x="275866" y="24169"/>
                  </a:lnTo>
                  <a:lnTo>
                    <a:pt x="275866" y="26819"/>
                  </a:lnTo>
                  <a:lnTo>
                    <a:pt x="275866" y="29469"/>
                  </a:lnTo>
                  <a:lnTo>
                    <a:pt x="273217" y="26819"/>
                  </a:lnTo>
                  <a:lnTo>
                    <a:pt x="273217" y="29469"/>
                  </a:lnTo>
                  <a:lnTo>
                    <a:pt x="267917" y="29469"/>
                  </a:lnTo>
                  <a:lnTo>
                    <a:pt x="267917" y="29469"/>
                  </a:lnTo>
                  <a:lnTo>
                    <a:pt x="265267" y="26819"/>
                  </a:lnTo>
                  <a:lnTo>
                    <a:pt x="259968" y="26819"/>
                  </a:lnTo>
                  <a:lnTo>
                    <a:pt x="257319" y="26819"/>
                  </a:lnTo>
                  <a:lnTo>
                    <a:pt x="252019" y="26819"/>
                  </a:lnTo>
                  <a:lnTo>
                    <a:pt x="246720" y="29469"/>
                  </a:lnTo>
                  <a:lnTo>
                    <a:pt x="244070" y="29469"/>
                  </a:lnTo>
                  <a:lnTo>
                    <a:pt x="241419" y="32118"/>
                  </a:lnTo>
                  <a:lnTo>
                    <a:pt x="236124" y="32118"/>
                  </a:lnTo>
                  <a:lnTo>
                    <a:pt x="230820" y="34768"/>
                  </a:lnTo>
                  <a:lnTo>
                    <a:pt x="225525" y="34768"/>
                  </a:lnTo>
                  <a:lnTo>
                    <a:pt x="180478" y="74514"/>
                  </a:lnTo>
                  <a:lnTo>
                    <a:pt x="177827" y="74514"/>
                  </a:lnTo>
                  <a:lnTo>
                    <a:pt x="180478" y="77163"/>
                  </a:lnTo>
                  <a:lnTo>
                    <a:pt x="175175" y="77163"/>
                  </a:lnTo>
                  <a:lnTo>
                    <a:pt x="177827" y="74514"/>
                  </a:lnTo>
                  <a:lnTo>
                    <a:pt x="175175" y="71864"/>
                  </a:lnTo>
                  <a:lnTo>
                    <a:pt x="175175" y="74514"/>
                  </a:lnTo>
                  <a:lnTo>
                    <a:pt x="172531" y="74514"/>
                  </a:lnTo>
                  <a:lnTo>
                    <a:pt x="172531" y="74514"/>
                  </a:lnTo>
                  <a:lnTo>
                    <a:pt x="167228" y="74514"/>
                  </a:lnTo>
                  <a:lnTo>
                    <a:pt x="161933" y="77163"/>
                  </a:lnTo>
                  <a:lnTo>
                    <a:pt x="161933" y="74514"/>
                  </a:lnTo>
                  <a:lnTo>
                    <a:pt x="159281" y="74514"/>
                  </a:lnTo>
                  <a:lnTo>
                    <a:pt x="153977" y="71864"/>
                  </a:lnTo>
                  <a:lnTo>
                    <a:pt x="153977" y="69214"/>
                  </a:lnTo>
                  <a:lnTo>
                    <a:pt x="151334" y="69214"/>
                  </a:lnTo>
                  <a:lnTo>
                    <a:pt x="143379" y="74514"/>
                  </a:lnTo>
                  <a:lnTo>
                    <a:pt x="140735" y="74514"/>
                  </a:lnTo>
                  <a:lnTo>
                    <a:pt x="138083" y="71864"/>
                  </a:lnTo>
                  <a:lnTo>
                    <a:pt x="138083" y="74514"/>
                  </a:lnTo>
                  <a:lnTo>
                    <a:pt x="143379" y="74514"/>
                  </a:lnTo>
                  <a:lnTo>
                    <a:pt x="140735" y="79813"/>
                  </a:lnTo>
                  <a:lnTo>
                    <a:pt x="135432" y="82462"/>
                  </a:lnTo>
                  <a:lnTo>
                    <a:pt x="138083" y="77163"/>
                  </a:lnTo>
                  <a:lnTo>
                    <a:pt x="135432" y="74514"/>
                  </a:lnTo>
                  <a:lnTo>
                    <a:pt x="138083" y="69214"/>
                  </a:lnTo>
                  <a:lnTo>
                    <a:pt x="138083" y="69214"/>
                  </a:lnTo>
                  <a:lnTo>
                    <a:pt x="135432" y="69214"/>
                  </a:lnTo>
                  <a:lnTo>
                    <a:pt x="132780" y="74514"/>
                  </a:lnTo>
                  <a:lnTo>
                    <a:pt x="130136" y="77163"/>
                  </a:lnTo>
                  <a:lnTo>
                    <a:pt x="132780" y="77163"/>
                  </a:lnTo>
                  <a:lnTo>
                    <a:pt x="132780" y="82462"/>
                  </a:lnTo>
                  <a:lnTo>
                    <a:pt x="132780" y="90412"/>
                  </a:lnTo>
                  <a:lnTo>
                    <a:pt x="130136" y="98361"/>
                  </a:lnTo>
                  <a:lnTo>
                    <a:pt x="127485" y="103660"/>
                  </a:lnTo>
                  <a:lnTo>
                    <a:pt x="124833" y="103660"/>
                  </a:lnTo>
                  <a:lnTo>
                    <a:pt x="124833" y="111609"/>
                  </a:lnTo>
                  <a:lnTo>
                    <a:pt x="119538" y="116909"/>
                  </a:lnTo>
                  <a:lnTo>
                    <a:pt x="116886" y="119558"/>
                  </a:lnTo>
                  <a:lnTo>
                    <a:pt x="116886" y="119558"/>
                  </a:lnTo>
                  <a:lnTo>
                    <a:pt x="116886" y="124857"/>
                  </a:lnTo>
                  <a:lnTo>
                    <a:pt x="108939" y="127507"/>
                  </a:lnTo>
                  <a:lnTo>
                    <a:pt x="108939" y="130158"/>
                  </a:lnTo>
                  <a:lnTo>
                    <a:pt x="106287" y="130158"/>
                  </a:lnTo>
                  <a:lnTo>
                    <a:pt x="106287" y="132807"/>
                  </a:lnTo>
                  <a:lnTo>
                    <a:pt x="98340" y="138106"/>
                  </a:lnTo>
                  <a:lnTo>
                    <a:pt x="87742" y="143406"/>
                  </a:lnTo>
                  <a:lnTo>
                    <a:pt x="85090" y="146056"/>
                  </a:lnTo>
                  <a:lnTo>
                    <a:pt x="82438" y="146056"/>
                  </a:lnTo>
                  <a:lnTo>
                    <a:pt x="82438" y="146056"/>
                  </a:lnTo>
                  <a:lnTo>
                    <a:pt x="79786" y="146056"/>
                  </a:lnTo>
                  <a:lnTo>
                    <a:pt x="79786" y="148705"/>
                  </a:lnTo>
                  <a:lnTo>
                    <a:pt x="77143" y="151355"/>
                  </a:lnTo>
                  <a:lnTo>
                    <a:pt x="77143" y="154004"/>
                  </a:lnTo>
                  <a:lnTo>
                    <a:pt x="74491" y="154004"/>
                  </a:lnTo>
                  <a:lnTo>
                    <a:pt x="74491" y="154004"/>
                  </a:lnTo>
                  <a:lnTo>
                    <a:pt x="74491" y="154004"/>
                  </a:lnTo>
                  <a:lnTo>
                    <a:pt x="66544" y="159304"/>
                  </a:lnTo>
                  <a:lnTo>
                    <a:pt x="66544" y="161954"/>
                  </a:lnTo>
                  <a:lnTo>
                    <a:pt x="61240" y="164603"/>
                  </a:lnTo>
                  <a:lnTo>
                    <a:pt x="58589" y="167253"/>
                  </a:lnTo>
                  <a:lnTo>
                    <a:pt x="58589" y="167253"/>
                  </a:lnTo>
                  <a:lnTo>
                    <a:pt x="55945" y="167253"/>
                  </a:lnTo>
                  <a:lnTo>
                    <a:pt x="55945" y="169902"/>
                  </a:lnTo>
                  <a:lnTo>
                    <a:pt x="58589" y="172552"/>
                  </a:lnTo>
                  <a:lnTo>
                    <a:pt x="53293" y="177852"/>
                  </a:lnTo>
                  <a:lnTo>
                    <a:pt x="50642" y="177852"/>
                  </a:lnTo>
                  <a:lnTo>
                    <a:pt x="47990" y="180501"/>
                  </a:lnTo>
                  <a:lnTo>
                    <a:pt x="47990" y="180501"/>
                  </a:lnTo>
                  <a:lnTo>
                    <a:pt x="47990" y="183151"/>
                  </a:lnTo>
                  <a:lnTo>
                    <a:pt x="42695" y="188451"/>
                  </a:lnTo>
                  <a:lnTo>
                    <a:pt x="42695" y="191100"/>
                  </a:lnTo>
                  <a:lnTo>
                    <a:pt x="40043" y="193750"/>
                  </a:lnTo>
                  <a:lnTo>
                    <a:pt x="40043" y="196400"/>
                  </a:lnTo>
                  <a:lnTo>
                    <a:pt x="37391" y="199049"/>
                  </a:lnTo>
                  <a:lnTo>
                    <a:pt x="37391" y="199049"/>
                  </a:lnTo>
                  <a:lnTo>
                    <a:pt x="34740" y="204349"/>
                  </a:lnTo>
                  <a:lnTo>
                    <a:pt x="29444" y="206999"/>
                  </a:lnTo>
                  <a:lnTo>
                    <a:pt x="29444" y="209648"/>
                  </a:lnTo>
                  <a:lnTo>
                    <a:pt x="26793" y="214947"/>
                  </a:lnTo>
                  <a:lnTo>
                    <a:pt x="24141" y="217598"/>
                  </a:lnTo>
                  <a:lnTo>
                    <a:pt x="21497" y="220247"/>
                  </a:lnTo>
                  <a:lnTo>
                    <a:pt x="16194" y="225546"/>
                  </a:lnTo>
                  <a:lnTo>
                    <a:pt x="13542" y="228196"/>
                  </a:lnTo>
                  <a:lnTo>
                    <a:pt x="8247" y="228196"/>
                  </a:lnTo>
                  <a:lnTo>
                    <a:pt x="2943" y="233496"/>
                  </a:lnTo>
                  <a:lnTo>
                    <a:pt x="300" y="238795"/>
                  </a:lnTo>
                  <a:close/>
                </a:path>
              </a:pathLst>
            </a:custGeom>
            <a:solidFill>
              <a:srgbClr val="BD9408"/>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7" name="Freeform: Shape 86">
              <a:extLst>
                <a:ext uri="{FF2B5EF4-FFF2-40B4-BE49-F238E27FC236}">
                  <a16:creationId xmlns:a16="http://schemas.microsoft.com/office/drawing/2014/main" id="{D6CB8A7D-C40F-482D-D25E-DF8704F8FE60}"/>
                </a:ext>
              </a:extLst>
            </p:cNvPr>
            <p:cNvSpPr/>
            <p:nvPr/>
          </p:nvSpPr>
          <p:spPr>
            <a:xfrm flipV="1">
              <a:off x="5603446" y="3197992"/>
              <a:ext cx="310015" cy="339162"/>
            </a:xfrm>
            <a:custGeom>
              <a:avLst/>
              <a:gdLst>
                <a:gd name="connsiteX0" fmla="*/ 159283 w 310015"/>
                <a:gd name="connsiteY0" fmla="*/ 339560 h 339162"/>
                <a:gd name="connsiteX1" fmla="*/ 236124 w 310015"/>
                <a:gd name="connsiteY1" fmla="*/ 252120 h 339162"/>
                <a:gd name="connsiteX2" fmla="*/ 310315 w 310015"/>
                <a:gd name="connsiteY2" fmla="*/ 180578 h 339162"/>
                <a:gd name="connsiteX3" fmla="*/ 140734 w 310015"/>
                <a:gd name="connsiteY3" fmla="*/ 95787 h 339162"/>
                <a:gd name="connsiteX4" fmla="*/ 138084 w 310015"/>
                <a:gd name="connsiteY4" fmla="*/ 90488 h 339162"/>
                <a:gd name="connsiteX5" fmla="*/ 140734 w 310015"/>
                <a:gd name="connsiteY5" fmla="*/ 90488 h 339162"/>
                <a:gd name="connsiteX6" fmla="*/ 140734 w 310015"/>
                <a:gd name="connsiteY6" fmla="*/ 90488 h 339162"/>
                <a:gd name="connsiteX7" fmla="*/ 143384 w 310015"/>
                <a:gd name="connsiteY7" fmla="*/ 90488 h 339162"/>
                <a:gd name="connsiteX8" fmla="*/ 140734 w 310015"/>
                <a:gd name="connsiteY8" fmla="*/ 87838 h 339162"/>
                <a:gd name="connsiteX9" fmla="*/ 146034 w 310015"/>
                <a:gd name="connsiteY9" fmla="*/ 87838 h 339162"/>
                <a:gd name="connsiteX10" fmla="*/ 143384 w 310015"/>
                <a:gd name="connsiteY10" fmla="*/ 85188 h 339162"/>
                <a:gd name="connsiteX11" fmla="*/ 146034 w 310015"/>
                <a:gd name="connsiteY11" fmla="*/ 85188 h 339162"/>
                <a:gd name="connsiteX12" fmla="*/ 143384 w 310015"/>
                <a:gd name="connsiteY12" fmla="*/ 82539 h 339162"/>
                <a:gd name="connsiteX13" fmla="*/ 143384 w 310015"/>
                <a:gd name="connsiteY13" fmla="*/ 77239 h 339162"/>
                <a:gd name="connsiteX14" fmla="*/ 148684 w 310015"/>
                <a:gd name="connsiteY14" fmla="*/ 77239 h 339162"/>
                <a:gd name="connsiteX15" fmla="*/ 71842 w 310015"/>
                <a:gd name="connsiteY15" fmla="*/ 398 h 339162"/>
                <a:gd name="connsiteX16" fmla="*/ 69193 w 310015"/>
                <a:gd name="connsiteY16" fmla="*/ 5698 h 339162"/>
                <a:gd name="connsiteX17" fmla="*/ 69193 w 310015"/>
                <a:gd name="connsiteY17" fmla="*/ 10997 h 339162"/>
                <a:gd name="connsiteX18" fmla="*/ 63893 w 310015"/>
                <a:gd name="connsiteY18" fmla="*/ 10997 h 339162"/>
                <a:gd name="connsiteX19" fmla="*/ 61243 w 310015"/>
                <a:gd name="connsiteY19" fmla="*/ 13646 h 339162"/>
                <a:gd name="connsiteX20" fmla="*/ 55944 w 310015"/>
                <a:gd name="connsiteY20" fmla="*/ 18946 h 339162"/>
                <a:gd name="connsiteX21" fmla="*/ 53294 w 310015"/>
                <a:gd name="connsiteY21" fmla="*/ 13646 h 339162"/>
                <a:gd name="connsiteX22" fmla="*/ 47995 w 310015"/>
                <a:gd name="connsiteY22" fmla="*/ 13646 h 339162"/>
                <a:gd name="connsiteX23" fmla="*/ 42696 w 310015"/>
                <a:gd name="connsiteY23" fmla="*/ 13646 h 339162"/>
                <a:gd name="connsiteX24" fmla="*/ 37396 w 310015"/>
                <a:gd name="connsiteY24" fmla="*/ 18946 h 339162"/>
                <a:gd name="connsiteX25" fmla="*/ 34746 w 310015"/>
                <a:gd name="connsiteY25" fmla="*/ 18946 h 339162"/>
                <a:gd name="connsiteX26" fmla="*/ 29447 w 310015"/>
                <a:gd name="connsiteY26" fmla="*/ 13646 h 339162"/>
                <a:gd name="connsiteX27" fmla="*/ 29447 w 310015"/>
                <a:gd name="connsiteY27" fmla="*/ 8347 h 339162"/>
                <a:gd name="connsiteX28" fmla="*/ 26798 w 310015"/>
                <a:gd name="connsiteY28" fmla="*/ 8347 h 339162"/>
                <a:gd name="connsiteX29" fmla="*/ 24147 w 310015"/>
                <a:gd name="connsiteY29" fmla="*/ 8347 h 339162"/>
                <a:gd name="connsiteX30" fmla="*/ 21498 w 310015"/>
                <a:gd name="connsiteY30" fmla="*/ 10997 h 339162"/>
                <a:gd name="connsiteX31" fmla="*/ 21498 w 310015"/>
                <a:gd name="connsiteY31" fmla="*/ 13646 h 339162"/>
                <a:gd name="connsiteX32" fmla="*/ 18848 w 310015"/>
                <a:gd name="connsiteY32" fmla="*/ 16297 h 339162"/>
                <a:gd name="connsiteX33" fmla="*/ 21498 w 310015"/>
                <a:gd name="connsiteY33" fmla="*/ 18946 h 339162"/>
                <a:gd name="connsiteX34" fmla="*/ 21498 w 310015"/>
                <a:gd name="connsiteY34" fmla="*/ 21596 h 339162"/>
                <a:gd name="connsiteX35" fmla="*/ 21498 w 310015"/>
                <a:gd name="connsiteY35" fmla="*/ 21596 h 339162"/>
                <a:gd name="connsiteX36" fmla="*/ 16199 w 310015"/>
                <a:gd name="connsiteY36" fmla="*/ 32194 h 339162"/>
                <a:gd name="connsiteX37" fmla="*/ 10899 w 310015"/>
                <a:gd name="connsiteY37" fmla="*/ 37494 h 339162"/>
                <a:gd name="connsiteX38" fmla="*/ 8249 w 310015"/>
                <a:gd name="connsiteY38" fmla="*/ 42793 h 339162"/>
                <a:gd name="connsiteX39" fmla="*/ 8249 w 310015"/>
                <a:gd name="connsiteY39" fmla="*/ 50742 h 339162"/>
                <a:gd name="connsiteX40" fmla="*/ 8249 w 310015"/>
                <a:gd name="connsiteY40" fmla="*/ 56042 h 339162"/>
                <a:gd name="connsiteX41" fmla="*/ 10899 w 310015"/>
                <a:gd name="connsiteY41" fmla="*/ 58691 h 339162"/>
                <a:gd name="connsiteX42" fmla="*/ 10899 w 310015"/>
                <a:gd name="connsiteY42" fmla="*/ 58691 h 339162"/>
                <a:gd name="connsiteX43" fmla="*/ 16199 w 310015"/>
                <a:gd name="connsiteY43" fmla="*/ 61341 h 339162"/>
                <a:gd name="connsiteX44" fmla="*/ 18848 w 310015"/>
                <a:gd name="connsiteY44" fmla="*/ 63991 h 339162"/>
                <a:gd name="connsiteX45" fmla="*/ 21498 w 310015"/>
                <a:gd name="connsiteY45" fmla="*/ 66641 h 339162"/>
                <a:gd name="connsiteX46" fmla="*/ 21498 w 310015"/>
                <a:gd name="connsiteY46" fmla="*/ 66641 h 339162"/>
                <a:gd name="connsiteX47" fmla="*/ 21498 w 310015"/>
                <a:gd name="connsiteY47" fmla="*/ 71940 h 339162"/>
                <a:gd name="connsiteX48" fmla="*/ 18848 w 310015"/>
                <a:gd name="connsiteY48" fmla="*/ 77239 h 339162"/>
                <a:gd name="connsiteX49" fmla="*/ 16199 w 310015"/>
                <a:gd name="connsiteY49" fmla="*/ 82539 h 339162"/>
                <a:gd name="connsiteX50" fmla="*/ 21498 w 310015"/>
                <a:gd name="connsiteY50" fmla="*/ 87838 h 339162"/>
                <a:gd name="connsiteX51" fmla="*/ 21498 w 310015"/>
                <a:gd name="connsiteY51" fmla="*/ 90488 h 339162"/>
                <a:gd name="connsiteX52" fmla="*/ 21498 w 310015"/>
                <a:gd name="connsiteY52" fmla="*/ 93138 h 339162"/>
                <a:gd name="connsiteX53" fmla="*/ 16199 w 310015"/>
                <a:gd name="connsiteY53" fmla="*/ 93138 h 339162"/>
                <a:gd name="connsiteX54" fmla="*/ 13549 w 310015"/>
                <a:gd name="connsiteY54" fmla="*/ 93138 h 339162"/>
                <a:gd name="connsiteX55" fmla="*/ 10899 w 310015"/>
                <a:gd name="connsiteY55" fmla="*/ 93138 h 339162"/>
                <a:gd name="connsiteX56" fmla="*/ 8249 w 310015"/>
                <a:gd name="connsiteY56" fmla="*/ 95787 h 339162"/>
                <a:gd name="connsiteX57" fmla="*/ 8249 w 310015"/>
                <a:gd name="connsiteY57" fmla="*/ 98437 h 339162"/>
                <a:gd name="connsiteX58" fmla="*/ 2950 w 310015"/>
                <a:gd name="connsiteY58" fmla="*/ 103736 h 339162"/>
                <a:gd name="connsiteX59" fmla="*/ 5600 w 310015"/>
                <a:gd name="connsiteY59" fmla="*/ 109036 h 339162"/>
                <a:gd name="connsiteX60" fmla="*/ 5600 w 310015"/>
                <a:gd name="connsiteY60" fmla="*/ 109036 h 339162"/>
                <a:gd name="connsiteX61" fmla="*/ 5600 w 310015"/>
                <a:gd name="connsiteY61" fmla="*/ 114335 h 339162"/>
                <a:gd name="connsiteX62" fmla="*/ 300 w 310015"/>
                <a:gd name="connsiteY62" fmla="*/ 119635 h 339162"/>
                <a:gd name="connsiteX63" fmla="*/ 300 w 310015"/>
                <a:gd name="connsiteY63" fmla="*/ 122284 h 339162"/>
                <a:gd name="connsiteX64" fmla="*/ 2950 w 310015"/>
                <a:gd name="connsiteY64" fmla="*/ 124934 h 339162"/>
                <a:gd name="connsiteX65" fmla="*/ 66542 w 310015"/>
                <a:gd name="connsiteY65" fmla="*/ 188527 h 339162"/>
                <a:gd name="connsiteX66" fmla="*/ 69193 w 310015"/>
                <a:gd name="connsiteY66" fmla="*/ 191176 h 339162"/>
                <a:gd name="connsiteX67" fmla="*/ 71842 w 310015"/>
                <a:gd name="connsiteY67" fmla="*/ 191176 h 339162"/>
                <a:gd name="connsiteX68" fmla="*/ 71842 w 310015"/>
                <a:gd name="connsiteY68" fmla="*/ 191176 h 339162"/>
                <a:gd name="connsiteX69" fmla="*/ 74492 w 310015"/>
                <a:gd name="connsiteY69" fmla="*/ 193826 h 339162"/>
                <a:gd name="connsiteX70" fmla="*/ 74492 w 310015"/>
                <a:gd name="connsiteY70" fmla="*/ 196476 h 339162"/>
                <a:gd name="connsiteX71" fmla="*/ 77142 w 310015"/>
                <a:gd name="connsiteY71" fmla="*/ 199125 h 339162"/>
                <a:gd name="connsiteX72" fmla="*/ 77142 w 310015"/>
                <a:gd name="connsiteY72" fmla="*/ 199125 h 339162"/>
                <a:gd name="connsiteX73" fmla="*/ 79791 w 310015"/>
                <a:gd name="connsiteY73" fmla="*/ 201775 h 339162"/>
                <a:gd name="connsiteX74" fmla="*/ 79791 w 310015"/>
                <a:gd name="connsiteY74" fmla="*/ 201775 h 339162"/>
                <a:gd name="connsiteX75" fmla="*/ 79791 w 310015"/>
                <a:gd name="connsiteY75" fmla="*/ 199125 h 339162"/>
                <a:gd name="connsiteX76" fmla="*/ 82441 w 310015"/>
                <a:gd name="connsiteY76" fmla="*/ 201775 h 339162"/>
                <a:gd name="connsiteX77" fmla="*/ 82441 w 310015"/>
                <a:gd name="connsiteY77" fmla="*/ 199125 h 339162"/>
                <a:gd name="connsiteX78" fmla="*/ 85091 w 310015"/>
                <a:gd name="connsiteY78" fmla="*/ 199125 h 339162"/>
                <a:gd name="connsiteX79" fmla="*/ 87741 w 310015"/>
                <a:gd name="connsiteY79" fmla="*/ 201775 h 339162"/>
                <a:gd name="connsiteX80" fmla="*/ 85091 w 310015"/>
                <a:gd name="connsiteY80" fmla="*/ 201775 h 339162"/>
                <a:gd name="connsiteX81" fmla="*/ 85091 w 310015"/>
                <a:gd name="connsiteY81" fmla="*/ 201775 h 339162"/>
                <a:gd name="connsiteX82" fmla="*/ 87741 w 310015"/>
                <a:gd name="connsiteY82" fmla="*/ 204425 h 339162"/>
                <a:gd name="connsiteX83" fmla="*/ 87741 w 310015"/>
                <a:gd name="connsiteY83" fmla="*/ 204425 h 339162"/>
                <a:gd name="connsiteX84" fmla="*/ 87741 w 310015"/>
                <a:gd name="connsiteY84" fmla="*/ 204425 h 339162"/>
                <a:gd name="connsiteX85" fmla="*/ 90390 w 310015"/>
                <a:gd name="connsiteY85" fmla="*/ 204425 h 339162"/>
                <a:gd name="connsiteX86" fmla="*/ 90390 w 310015"/>
                <a:gd name="connsiteY86" fmla="*/ 204425 h 339162"/>
                <a:gd name="connsiteX87" fmla="*/ 93040 w 310015"/>
                <a:gd name="connsiteY87" fmla="*/ 204425 h 339162"/>
                <a:gd name="connsiteX88" fmla="*/ 90390 w 310015"/>
                <a:gd name="connsiteY88" fmla="*/ 207075 h 339162"/>
                <a:gd name="connsiteX89" fmla="*/ 93040 w 310015"/>
                <a:gd name="connsiteY89" fmla="*/ 209725 h 339162"/>
                <a:gd name="connsiteX90" fmla="*/ 95689 w 310015"/>
                <a:gd name="connsiteY90" fmla="*/ 209725 h 339162"/>
                <a:gd name="connsiteX91" fmla="*/ 98339 w 310015"/>
                <a:gd name="connsiteY91" fmla="*/ 212374 h 339162"/>
                <a:gd name="connsiteX92" fmla="*/ 103639 w 310015"/>
                <a:gd name="connsiteY92" fmla="*/ 212374 h 339162"/>
                <a:gd name="connsiteX93" fmla="*/ 106288 w 310015"/>
                <a:gd name="connsiteY93" fmla="*/ 215024 h 339162"/>
                <a:gd name="connsiteX94" fmla="*/ 106288 w 310015"/>
                <a:gd name="connsiteY94" fmla="*/ 217673 h 339162"/>
                <a:gd name="connsiteX95" fmla="*/ 108938 w 310015"/>
                <a:gd name="connsiteY95" fmla="*/ 217673 h 339162"/>
                <a:gd name="connsiteX96" fmla="*/ 111587 w 310015"/>
                <a:gd name="connsiteY96" fmla="*/ 215024 h 339162"/>
                <a:gd name="connsiteX97" fmla="*/ 111587 w 310015"/>
                <a:gd name="connsiteY97" fmla="*/ 217673 h 339162"/>
                <a:gd name="connsiteX98" fmla="*/ 116887 w 310015"/>
                <a:gd name="connsiteY98" fmla="*/ 217673 h 339162"/>
                <a:gd name="connsiteX99" fmla="*/ 119537 w 310015"/>
                <a:gd name="connsiteY99" fmla="*/ 220324 h 339162"/>
                <a:gd name="connsiteX100" fmla="*/ 122186 w 310015"/>
                <a:gd name="connsiteY100" fmla="*/ 222973 h 339162"/>
                <a:gd name="connsiteX101" fmla="*/ 122186 w 310015"/>
                <a:gd name="connsiteY101" fmla="*/ 217673 h 339162"/>
                <a:gd name="connsiteX102" fmla="*/ 124836 w 310015"/>
                <a:gd name="connsiteY102" fmla="*/ 217673 h 339162"/>
                <a:gd name="connsiteX103" fmla="*/ 124836 w 310015"/>
                <a:gd name="connsiteY103" fmla="*/ 217673 h 339162"/>
                <a:gd name="connsiteX104" fmla="*/ 127486 w 310015"/>
                <a:gd name="connsiteY104" fmla="*/ 220324 h 339162"/>
                <a:gd name="connsiteX105" fmla="*/ 130136 w 310015"/>
                <a:gd name="connsiteY105" fmla="*/ 217673 h 339162"/>
                <a:gd name="connsiteX106" fmla="*/ 132785 w 310015"/>
                <a:gd name="connsiteY106" fmla="*/ 222973 h 339162"/>
                <a:gd name="connsiteX107" fmla="*/ 135435 w 310015"/>
                <a:gd name="connsiteY107" fmla="*/ 222973 h 339162"/>
                <a:gd name="connsiteX108" fmla="*/ 132785 w 310015"/>
                <a:gd name="connsiteY108" fmla="*/ 222973 h 339162"/>
                <a:gd name="connsiteX109" fmla="*/ 135435 w 310015"/>
                <a:gd name="connsiteY109" fmla="*/ 220324 h 339162"/>
                <a:gd name="connsiteX110" fmla="*/ 140734 w 310015"/>
                <a:gd name="connsiteY110" fmla="*/ 225623 h 339162"/>
                <a:gd name="connsiteX111" fmla="*/ 151333 w 310015"/>
                <a:gd name="connsiteY111" fmla="*/ 217673 h 339162"/>
                <a:gd name="connsiteX112" fmla="*/ 153983 w 310015"/>
                <a:gd name="connsiteY112" fmla="*/ 217673 h 339162"/>
                <a:gd name="connsiteX113" fmla="*/ 159283 w 310015"/>
                <a:gd name="connsiteY113" fmla="*/ 217673 h 339162"/>
                <a:gd name="connsiteX114" fmla="*/ 159283 w 310015"/>
                <a:gd name="connsiteY114" fmla="*/ 220324 h 339162"/>
                <a:gd name="connsiteX115" fmla="*/ 161932 w 310015"/>
                <a:gd name="connsiteY115" fmla="*/ 220324 h 339162"/>
                <a:gd name="connsiteX116" fmla="*/ 161932 w 310015"/>
                <a:gd name="connsiteY116" fmla="*/ 222973 h 339162"/>
                <a:gd name="connsiteX117" fmla="*/ 159283 w 310015"/>
                <a:gd name="connsiteY117" fmla="*/ 222973 h 339162"/>
                <a:gd name="connsiteX118" fmla="*/ 159283 w 310015"/>
                <a:gd name="connsiteY118" fmla="*/ 339560 h 33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10015" h="339162">
                  <a:moveTo>
                    <a:pt x="159283" y="339560"/>
                  </a:moveTo>
                  <a:lnTo>
                    <a:pt x="236124" y="252120"/>
                  </a:lnTo>
                  <a:lnTo>
                    <a:pt x="310315" y="180578"/>
                  </a:lnTo>
                  <a:lnTo>
                    <a:pt x="140734" y="95787"/>
                  </a:lnTo>
                  <a:lnTo>
                    <a:pt x="138084" y="90488"/>
                  </a:lnTo>
                  <a:lnTo>
                    <a:pt x="140734" y="90488"/>
                  </a:lnTo>
                  <a:lnTo>
                    <a:pt x="140734" y="90488"/>
                  </a:lnTo>
                  <a:lnTo>
                    <a:pt x="143384" y="90488"/>
                  </a:lnTo>
                  <a:lnTo>
                    <a:pt x="140734" y="87838"/>
                  </a:lnTo>
                  <a:lnTo>
                    <a:pt x="146034" y="87838"/>
                  </a:lnTo>
                  <a:lnTo>
                    <a:pt x="143384" y="85188"/>
                  </a:lnTo>
                  <a:lnTo>
                    <a:pt x="146034" y="85188"/>
                  </a:lnTo>
                  <a:lnTo>
                    <a:pt x="143384" y="82539"/>
                  </a:lnTo>
                  <a:lnTo>
                    <a:pt x="143384" y="77239"/>
                  </a:lnTo>
                  <a:lnTo>
                    <a:pt x="148684" y="77239"/>
                  </a:lnTo>
                  <a:lnTo>
                    <a:pt x="71842" y="398"/>
                  </a:lnTo>
                  <a:lnTo>
                    <a:pt x="69193" y="5698"/>
                  </a:lnTo>
                  <a:lnTo>
                    <a:pt x="69193" y="10997"/>
                  </a:lnTo>
                  <a:lnTo>
                    <a:pt x="63893" y="10997"/>
                  </a:lnTo>
                  <a:lnTo>
                    <a:pt x="61243" y="13646"/>
                  </a:lnTo>
                  <a:lnTo>
                    <a:pt x="55944" y="18946"/>
                  </a:lnTo>
                  <a:lnTo>
                    <a:pt x="53294" y="13646"/>
                  </a:lnTo>
                  <a:lnTo>
                    <a:pt x="47995" y="13646"/>
                  </a:lnTo>
                  <a:lnTo>
                    <a:pt x="42696" y="13646"/>
                  </a:lnTo>
                  <a:lnTo>
                    <a:pt x="37396" y="18946"/>
                  </a:lnTo>
                  <a:lnTo>
                    <a:pt x="34746" y="18946"/>
                  </a:lnTo>
                  <a:lnTo>
                    <a:pt x="29447" y="13646"/>
                  </a:lnTo>
                  <a:lnTo>
                    <a:pt x="29447" y="8347"/>
                  </a:lnTo>
                  <a:lnTo>
                    <a:pt x="26798" y="8347"/>
                  </a:lnTo>
                  <a:lnTo>
                    <a:pt x="24147" y="8347"/>
                  </a:lnTo>
                  <a:lnTo>
                    <a:pt x="21498" y="10997"/>
                  </a:lnTo>
                  <a:lnTo>
                    <a:pt x="21498" y="13646"/>
                  </a:lnTo>
                  <a:lnTo>
                    <a:pt x="18848" y="16297"/>
                  </a:lnTo>
                  <a:lnTo>
                    <a:pt x="21498" y="18946"/>
                  </a:lnTo>
                  <a:lnTo>
                    <a:pt x="21498" y="21596"/>
                  </a:lnTo>
                  <a:lnTo>
                    <a:pt x="21498" y="21596"/>
                  </a:lnTo>
                  <a:lnTo>
                    <a:pt x="16199" y="32194"/>
                  </a:lnTo>
                  <a:lnTo>
                    <a:pt x="10899" y="37494"/>
                  </a:lnTo>
                  <a:lnTo>
                    <a:pt x="8249" y="42793"/>
                  </a:lnTo>
                  <a:lnTo>
                    <a:pt x="8249" y="50742"/>
                  </a:lnTo>
                  <a:lnTo>
                    <a:pt x="8249" y="56042"/>
                  </a:lnTo>
                  <a:lnTo>
                    <a:pt x="10899" y="58691"/>
                  </a:lnTo>
                  <a:lnTo>
                    <a:pt x="10899" y="58691"/>
                  </a:lnTo>
                  <a:lnTo>
                    <a:pt x="16199" y="61341"/>
                  </a:lnTo>
                  <a:lnTo>
                    <a:pt x="18848" y="63991"/>
                  </a:lnTo>
                  <a:lnTo>
                    <a:pt x="21498" y="66641"/>
                  </a:lnTo>
                  <a:lnTo>
                    <a:pt x="21498" y="66641"/>
                  </a:lnTo>
                  <a:lnTo>
                    <a:pt x="21498" y="71940"/>
                  </a:lnTo>
                  <a:lnTo>
                    <a:pt x="18848" y="77239"/>
                  </a:lnTo>
                  <a:lnTo>
                    <a:pt x="16199" y="82539"/>
                  </a:lnTo>
                  <a:lnTo>
                    <a:pt x="21498" y="87838"/>
                  </a:lnTo>
                  <a:lnTo>
                    <a:pt x="21498" y="90488"/>
                  </a:lnTo>
                  <a:lnTo>
                    <a:pt x="21498" y="93138"/>
                  </a:lnTo>
                  <a:lnTo>
                    <a:pt x="16199" y="93138"/>
                  </a:lnTo>
                  <a:lnTo>
                    <a:pt x="13549" y="93138"/>
                  </a:lnTo>
                  <a:lnTo>
                    <a:pt x="10899" y="93138"/>
                  </a:lnTo>
                  <a:lnTo>
                    <a:pt x="8249" y="95787"/>
                  </a:lnTo>
                  <a:lnTo>
                    <a:pt x="8249" y="98437"/>
                  </a:lnTo>
                  <a:lnTo>
                    <a:pt x="2950" y="103736"/>
                  </a:lnTo>
                  <a:lnTo>
                    <a:pt x="5600" y="109036"/>
                  </a:lnTo>
                  <a:lnTo>
                    <a:pt x="5600" y="109036"/>
                  </a:lnTo>
                  <a:lnTo>
                    <a:pt x="5600" y="114335"/>
                  </a:lnTo>
                  <a:lnTo>
                    <a:pt x="300" y="119635"/>
                  </a:lnTo>
                  <a:lnTo>
                    <a:pt x="300" y="122284"/>
                  </a:lnTo>
                  <a:lnTo>
                    <a:pt x="2950" y="124934"/>
                  </a:lnTo>
                  <a:lnTo>
                    <a:pt x="66542" y="188527"/>
                  </a:lnTo>
                  <a:lnTo>
                    <a:pt x="69193" y="191176"/>
                  </a:lnTo>
                  <a:lnTo>
                    <a:pt x="71842" y="191176"/>
                  </a:lnTo>
                  <a:lnTo>
                    <a:pt x="71842" y="191176"/>
                  </a:lnTo>
                  <a:lnTo>
                    <a:pt x="74492" y="193826"/>
                  </a:lnTo>
                  <a:lnTo>
                    <a:pt x="74492" y="196476"/>
                  </a:lnTo>
                  <a:lnTo>
                    <a:pt x="77142" y="199125"/>
                  </a:lnTo>
                  <a:lnTo>
                    <a:pt x="77142" y="199125"/>
                  </a:lnTo>
                  <a:lnTo>
                    <a:pt x="79791" y="201775"/>
                  </a:lnTo>
                  <a:lnTo>
                    <a:pt x="79791" y="201775"/>
                  </a:lnTo>
                  <a:lnTo>
                    <a:pt x="79791" y="199125"/>
                  </a:lnTo>
                  <a:lnTo>
                    <a:pt x="82441" y="201775"/>
                  </a:lnTo>
                  <a:lnTo>
                    <a:pt x="82441" y="199125"/>
                  </a:lnTo>
                  <a:lnTo>
                    <a:pt x="85091" y="199125"/>
                  </a:lnTo>
                  <a:lnTo>
                    <a:pt x="87741" y="201775"/>
                  </a:lnTo>
                  <a:lnTo>
                    <a:pt x="85091" y="201775"/>
                  </a:lnTo>
                  <a:lnTo>
                    <a:pt x="85091" y="201775"/>
                  </a:lnTo>
                  <a:lnTo>
                    <a:pt x="87741" y="204425"/>
                  </a:lnTo>
                  <a:lnTo>
                    <a:pt x="87741" y="204425"/>
                  </a:lnTo>
                  <a:lnTo>
                    <a:pt x="87741" y="204425"/>
                  </a:lnTo>
                  <a:lnTo>
                    <a:pt x="90390" y="204425"/>
                  </a:lnTo>
                  <a:lnTo>
                    <a:pt x="90390" y="204425"/>
                  </a:lnTo>
                  <a:lnTo>
                    <a:pt x="93040" y="204425"/>
                  </a:lnTo>
                  <a:lnTo>
                    <a:pt x="90390" y="207075"/>
                  </a:lnTo>
                  <a:lnTo>
                    <a:pt x="93040" y="209725"/>
                  </a:lnTo>
                  <a:lnTo>
                    <a:pt x="95689" y="209725"/>
                  </a:lnTo>
                  <a:lnTo>
                    <a:pt x="98339" y="212374"/>
                  </a:lnTo>
                  <a:lnTo>
                    <a:pt x="103639" y="212374"/>
                  </a:lnTo>
                  <a:lnTo>
                    <a:pt x="106288" y="215024"/>
                  </a:lnTo>
                  <a:lnTo>
                    <a:pt x="106288" y="217673"/>
                  </a:lnTo>
                  <a:lnTo>
                    <a:pt x="108938" y="217673"/>
                  </a:lnTo>
                  <a:lnTo>
                    <a:pt x="111587" y="215024"/>
                  </a:lnTo>
                  <a:lnTo>
                    <a:pt x="111587" y="217673"/>
                  </a:lnTo>
                  <a:lnTo>
                    <a:pt x="116887" y="217673"/>
                  </a:lnTo>
                  <a:lnTo>
                    <a:pt x="119537" y="220324"/>
                  </a:lnTo>
                  <a:lnTo>
                    <a:pt x="122186" y="222973"/>
                  </a:lnTo>
                  <a:lnTo>
                    <a:pt x="122186" y="217673"/>
                  </a:lnTo>
                  <a:lnTo>
                    <a:pt x="124836" y="217673"/>
                  </a:lnTo>
                  <a:lnTo>
                    <a:pt x="124836" y="217673"/>
                  </a:lnTo>
                  <a:lnTo>
                    <a:pt x="127486" y="220324"/>
                  </a:lnTo>
                  <a:lnTo>
                    <a:pt x="130136" y="217673"/>
                  </a:lnTo>
                  <a:lnTo>
                    <a:pt x="132785" y="222973"/>
                  </a:lnTo>
                  <a:lnTo>
                    <a:pt x="135435" y="222973"/>
                  </a:lnTo>
                  <a:lnTo>
                    <a:pt x="132785" y="222973"/>
                  </a:lnTo>
                  <a:lnTo>
                    <a:pt x="135435" y="220324"/>
                  </a:lnTo>
                  <a:lnTo>
                    <a:pt x="140734" y="225623"/>
                  </a:lnTo>
                  <a:lnTo>
                    <a:pt x="151333" y="217673"/>
                  </a:lnTo>
                  <a:lnTo>
                    <a:pt x="153983" y="217673"/>
                  </a:lnTo>
                  <a:lnTo>
                    <a:pt x="159283" y="217673"/>
                  </a:lnTo>
                  <a:lnTo>
                    <a:pt x="159283" y="220324"/>
                  </a:lnTo>
                  <a:lnTo>
                    <a:pt x="161932" y="220324"/>
                  </a:lnTo>
                  <a:lnTo>
                    <a:pt x="161932" y="222973"/>
                  </a:lnTo>
                  <a:lnTo>
                    <a:pt x="159283" y="222973"/>
                  </a:lnTo>
                  <a:lnTo>
                    <a:pt x="159283" y="339560"/>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8" name="Freeform: Shape 87">
              <a:extLst>
                <a:ext uri="{FF2B5EF4-FFF2-40B4-BE49-F238E27FC236}">
                  <a16:creationId xmlns:a16="http://schemas.microsoft.com/office/drawing/2014/main" id="{B931E46C-1611-3DE9-E3AE-C20C9B4F1ADA}"/>
                </a:ext>
              </a:extLst>
            </p:cNvPr>
            <p:cNvSpPr/>
            <p:nvPr/>
          </p:nvSpPr>
          <p:spPr>
            <a:xfrm flipV="1">
              <a:off x="5470962" y="2752843"/>
              <a:ext cx="151032" cy="206676"/>
            </a:xfrm>
            <a:custGeom>
              <a:avLst/>
              <a:gdLst>
                <a:gd name="connsiteX0" fmla="*/ 13548 w 151032"/>
                <a:gd name="connsiteY0" fmla="*/ 206951 h 206676"/>
                <a:gd name="connsiteX1" fmla="*/ 90389 w 151032"/>
                <a:gd name="connsiteY1" fmla="*/ 206951 h 206676"/>
                <a:gd name="connsiteX2" fmla="*/ 90389 w 151032"/>
                <a:gd name="connsiteY2" fmla="*/ 206951 h 206676"/>
                <a:gd name="connsiteX3" fmla="*/ 93039 w 151032"/>
                <a:gd name="connsiteY3" fmla="*/ 204302 h 206676"/>
                <a:gd name="connsiteX4" fmla="*/ 90389 w 151032"/>
                <a:gd name="connsiteY4" fmla="*/ 201651 h 206676"/>
                <a:gd name="connsiteX5" fmla="*/ 93039 w 151032"/>
                <a:gd name="connsiteY5" fmla="*/ 196352 h 206676"/>
                <a:gd name="connsiteX6" fmla="*/ 93039 w 151032"/>
                <a:gd name="connsiteY6" fmla="*/ 196352 h 206676"/>
                <a:gd name="connsiteX7" fmla="*/ 90389 w 151032"/>
                <a:gd name="connsiteY7" fmla="*/ 196352 h 206676"/>
                <a:gd name="connsiteX8" fmla="*/ 90389 w 151032"/>
                <a:gd name="connsiteY8" fmla="*/ 196352 h 206676"/>
                <a:gd name="connsiteX9" fmla="*/ 93039 w 151032"/>
                <a:gd name="connsiteY9" fmla="*/ 193703 h 206676"/>
                <a:gd name="connsiteX10" fmla="*/ 93039 w 151032"/>
                <a:gd name="connsiteY10" fmla="*/ 191053 h 206676"/>
                <a:gd name="connsiteX11" fmla="*/ 90389 w 151032"/>
                <a:gd name="connsiteY11" fmla="*/ 191053 h 206676"/>
                <a:gd name="connsiteX12" fmla="*/ 90389 w 151032"/>
                <a:gd name="connsiteY12" fmla="*/ 185753 h 206676"/>
                <a:gd name="connsiteX13" fmla="*/ 90389 w 151032"/>
                <a:gd name="connsiteY13" fmla="*/ 183104 h 206676"/>
                <a:gd name="connsiteX14" fmla="*/ 93039 w 151032"/>
                <a:gd name="connsiteY14" fmla="*/ 180454 h 206676"/>
                <a:gd name="connsiteX15" fmla="*/ 95688 w 151032"/>
                <a:gd name="connsiteY15" fmla="*/ 180454 h 206676"/>
                <a:gd name="connsiteX16" fmla="*/ 95688 w 151032"/>
                <a:gd name="connsiteY16" fmla="*/ 177805 h 206676"/>
                <a:gd name="connsiteX17" fmla="*/ 95688 w 151032"/>
                <a:gd name="connsiteY17" fmla="*/ 175155 h 206676"/>
                <a:gd name="connsiteX18" fmla="*/ 93039 w 151032"/>
                <a:gd name="connsiteY18" fmla="*/ 175155 h 206676"/>
                <a:gd name="connsiteX19" fmla="*/ 93039 w 151032"/>
                <a:gd name="connsiteY19" fmla="*/ 172505 h 206676"/>
                <a:gd name="connsiteX20" fmla="*/ 90389 w 151032"/>
                <a:gd name="connsiteY20" fmla="*/ 169855 h 206676"/>
                <a:gd name="connsiteX21" fmla="*/ 93039 w 151032"/>
                <a:gd name="connsiteY21" fmla="*/ 167206 h 206676"/>
                <a:gd name="connsiteX22" fmla="*/ 95688 w 151032"/>
                <a:gd name="connsiteY22" fmla="*/ 167206 h 206676"/>
                <a:gd name="connsiteX23" fmla="*/ 95688 w 151032"/>
                <a:gd name="connsiteY23" fmla="*/ 161906 h 206676"/>
                <a:gd name="connsiteX24" fmla="*/ 95688 w 151032"/>
                <a:gd name="connsiteY24" fmla="*/ 159256 h 206676"/>
                <a:gd name="connsiteX25" fmla="*/ 95688 w 151032"/>
                <a:gd name="connsiteY25" fmla="*/ 156606 h 206676"/>
                <a:gd name="connsiteX26" fmla="*/ 98339 w 151032"/>
                <a:gd name="connsiteY26" fmla="*/ 151307 h 206676"/>
                <a:gd name="connsiteX27" fmla="*/ 98339 w 151032"/>
                <a:gd name="connsiteY27" fmla="*/ 146008 h 206676"/>
                <a:gd name="connsiteX28" fmla="*/ 100988 w 151032"/>
                <a:gd name="connsiteY28" fmla="*/ 143358 h 206676"/>
                <a:gd name="connsiteX29" fmla="*/ 98339 w 151032"/>
                <a:gd name="connsiteY29" fmla="*/ 138059 h 206676"/>
                <a:gd name="connsiteX30" fmla="*/ 98339 w 151032"/>
                <a:gd name="connsiteY30" fmla="*/ 132760 h 206676"/>
                <a:gd name="connsiteX31" fmla="*/ 103638 w 151032"/>
                <a:gd name="connsiteY31" fmla="*/ 132760 h 206676"/>
                <a:gd name="connsiteX32" fmla="*/ 103638 w 151032"/>
                <a:gd name="connsiteY32" fmla="*/ 130110 h 206676"/>
                <a:gd name="connsiteX33" fmla="*/ 95688 w 151032"/>
                <a:gd name="connsiteY33" fmla="*/ 116862 h 206676"/>
                <a:gd name="connsiteX34" fmla="*/ 98339 w 151032"/>
                <a:gd name="connsiteY34" fmla="*/ 108912 h 206676"/>
                <a:gd name="connsiteX35" fmla="*/ 100988 w 151032"/>
                <a:gd name="connsiteY35" fmla="*/ 103613 h 206676"/>
                <a:gd name="connsiteX36" fmla="*/ 100988 w 151032"/>
                <a:gd name="connsiteY36" fmla="*/ 100963 h 206676"/>
                <a:gd name="connsiteX37" fmla="*/ 106287 w 151032"/>
                <a:gd name="connsiteY37" fmla="*/ 98313 h 206676"/>
                <a:gd name="connsiteX38" fmla="*/ 103638 w 151032"/>
                <a:gd name="connsiteY38" fmla="*/ 93014 h 206676"/>
                <a:gd name="connsiteX39" fmla="*/ 103638 w 151032"/>
                <a:gd name="connsiteY39" fmla="*/ 85064 h 206676"/>
                <a:gd name="connsiteX40" fmla="*/ 106287 w 151032"/>
                <a:gd name="connsiteY40" fmla="*/ 82415 h 206676"/>
                <a:gd name="connsiteX41" fmla="*/ 106287 w 151032"/>
                <a:gd name="connsiteY41" fmla="*/ 69166 h 206676"/>
                <a:gd name="connsiteX42" fmla="*/ 106287 w 151032"/>
                <a:gd name="connsiteY42" fmla="*/ 66517 h 206676"/>
                <a:gd name="connsiteX43" fmla="*/ 108937 w 151032"/>
                <a:gd name="connsiteY43" fmla="*/ 74466 h 206676"/>
                <a:gd name="connsiteX44" fmla="*/ 111587 w 151032"/>
                <a:gd name="connsiteY44" fmla="*/ 79765 h 206676"/>
                <a:gd name="connsiteX45" fmla="*/ 114237 w 151032"/>
                <a:gd name="connsiteY45" fmla="*/ 79765 h 206676"/>
                <a:gd name="connsiteX46" fmla="*/ 116886 w 151032"/>
                <a:gd name="connsiteY46" fmla="*/ 85064 h 206676"/>
                <a:gd name="connsiteX47" fmla="*/ 122185 w 151032"/>
                <a:gd name="connsiteY47" fmla="*/ 85064 h 206676"/>
                <a:gd name="connsiteX48" fmla="*/ 124835 w 151032"/>
                <a:gd name="connsiteY48" fmla="*/ 90364 h 206676"/>
                <a:gd name="connsiteX49" fmla="*/ 130135 w 151032"/>
                <a:gd name="connsiteY49" fmla="*/ 90364 h 206676"/>
                <a:gd name="connsiteX50" fmla="*/ 130135 w 151032"/>
                <a:gd name="connsiteY50" fmla="*/ 93014 h 206676"/>
                <a:gd name="connsiteX51" fmla="*/ 135434 w 151032"/>
                <a:gd name="connsiteY51" fmla="*/ 93014 h 206676"/>
                <a:gd name="connsiteX52" fmla="*/ 140734 w 151032"/>
                <a:gd name="connsiteY52" fmla="*/ 95663 h 206676"/>
                <a:gd name="connsiteX53" fmla="*/ 143384 w 151032"/>
                <a:gd name="connsiteY53" fmla="*/ 93014 h 206676"/>
                <a:gd name="connsiteX54" fmla="*/ 146033 w 151032"/>
                <a:gd name="connsiteY54" fmla="*/ 93014 h 206676"/>
                <a:gd name="connsiteX55" fmla="*/ 151332 w 151032"/>
                <a:gd name="connsiteY55" fmla="*/ 98313 h 206676"/>
                <a:gd name="connsiteX56" fmla="*/ 151332 w 151032"/>
                <a:gd name="connsiteY56" fmla="*/ 69166 h 206676"/>
                <a:gd name="connsiteX57" fmla="*/ 138084 w 151032"/>
                <a:gd name="connsiteY57" fmla="*/ 69166 h 206676"/>
                <a:gd name="connsiteX58" fmla="*/ 135434 w 151032"/>
                <a:gd name="connsiteY58" fmla="*/ 5574 h 206676"/>
                <a:gd name="connsiteX59" fmla="*/ 132784 w 151032"/>
                <a:gd name="connsiteY59" fmla="*/ 5574 h 206676"/>
                <a:gd name="connsiteX60" fmla="*/ 132784 w 151032"/>
                <a:gd name="connsiteY60" fmla="*/ 275 h 206676"/>
                <a:gd name="connsiteX61" fmla="*/ 98339 w 151032"/>
                <a:gd name="connsiteY61" fmla="*/ 275 h 206676"/>
                <a:gd name="connsiteX62" fmla="*/ 100988 w 151032"/>
                <a:gd name="connsiteY62" fmla="*/ 5574 h 206676"/>
                <a:gd name="connsiteX63" fmla="*/ 100988 w 151032"/>
                <a:gd name="connsiteY63" fmla="*/ 10873 h 206676"/>
                <a:gd name="connsiteX64" fmla="*/ 98339 w 151032"/>
                <a:gd name="connsiteY64" fmla="*/ 16173 h 206676"/>
                <a:gd name="connsiteX65" fmla="*/ 93039 w 151032"/>
                <a:gd name="connsiteY65" fmla="*/ 18822 h 206676"/>
                <a:gd name="connsiteX66" fmla="*/ 90389 w 151032"/>
                <a:gd name="connsiteY66" fmla="*/ 16173 h 206676"/>
                <a:gd name="connsiteX67" fmla="*/ 90389 w 151032"/>
                <a:gd name="connsiteY67" fmla="*/ 16173 h 206676"/>
                <a:gd name="connsiteX68" fmla="*/ 90389 w 151032"/>
                <a:gd name="connsiteY68" fmla="*/ 10873 h 206676"/>
                <a:gd name="connsiteX69" fmla="*/ 85090 w 151032"/>
                <a:gd name="connsiteY69" fmla="*/ 13523 h 206676"/>
                <a:gd name="connsiteX70" fmla="*/ 87740 w 151032"/>
                <a:gd name="connsiteY70" fmla="*/ 10873 h 206676"/>
                <a:gd name="connsiteX71" fmla="*/ 85090 w 151032"/>
                <a:gd name="connsiteY71" fmla="*/ 10873 h 206676"/>
                <a:gd name="connsiteX72" fmla="*/ 82440 w 151032"/>
                <a:gd name="connsiteY72" fmla="*/ 10873 h 206676"/>
                <a:gd name="connsiteX73" fmla="*/ 82440 w 151032"/>
                <a:gd name="connsiteY73" fmla="*/ 10873 h 206676"/>
                <a:gd name="connsiteX74" fmla="*/ 82440 w 151032"/>
                <a:gd name="connsiteY74" fmla="*/ 8223 h 206676"/>
                <a:gd name="connsiteX75" fmla="*/ 79790 w 151032"/>
                <a:gd name="connsiteY75" fmla="*/ 5574 h 206676"/>
                <a:gd name="connsiteX76" fmla="*/ 79790 w 151032"/>
                <a:gd name="connsiteY76" fmla="*/ 2924 h 206676"/>
                <a:gd name="connsiteX77" fmla="*/ 79790 w 151032"/>
                <a:gd name="connsiteY77" fmla="*/ 2924 h 206676"/>
                <a:gd name="connsiteX78" fmla="*/ 77141 w 151032"/>
                <a:gd name="connsiteY78" fmla="*/ 5574 h 206676"/>
                <a:gd name="connsiteX79" fmla="*/ 79790 w 151032"/>
                <a:gd name="connsiteY79" fmla="*/ 8223 h 206676"/>
                <a:gd name="connsiteX80" fmla="*/ 74491 w 151032"/>
                <a:gd name="connsiteY80" fmla="*/ 10873 h 206676"/>
                <a:gd name="connsiteX81" fmla="*/ 74491 w 151032"/>
                <a:gd name="connsiteY81" fmla="*/ 13523 h 206676"/>
                <a:gd name="connsiteX82" fmla="*/ 74491 w 151032"/>
                <a:gd name="connsiteY82" fmla="*/ 18822 h 206676"/>
                <a:gd name="connsiteX83" fmla="*/ 74491 w 151032"/>
                <a:gd name="connsiteY83" fmla="*/ 21472 h 206676"/>
                <a:gd name="connsiteX84" fmla="*/ 71842 w 151032"/>
                <a:gd name="connsiteY84" fmla="*/ 24121 h 206676"/>
                <a:gd name="connsiteX85" fmla="*/ 63892 w 151032"/>
                <a:gd name="connsiteY85" fmla="*/ 24121 h 206676"/>
                <a:gd name="connsiteX86" fmla="*/ 63892 w 151032"/>
                <a:gd name="connsiteY86" fmla="*/ 32071 h 206676"/>
                <a:gd name="connsiteX87" fmla="*/ 63892 w 151032"/>
                <a:gd name="connsiteY87" fmla="*/ 34721 h 206676"/>
                <a:gd name="connsiteX88" fmla="*/ 63892 w 151032"/>
                <a:gd name="connsiteY88" fmla="*/ 37370 h 206676"/>
                <a:gd name="connsiteX89" fmla="*/ 63892 w 151032"/>
                <a:gd name="connsiteY89" fmla="*/ 40020 h 206676"/>
                <a:gd name="connsiteX90" fmla="*/ 63892 w 151032"/>
                <a:gd name="connsiteY90" fmla="*/ 42670 h 206676"/>
                <a:gd name="connsiteX91" fmla="*/ 63892 w 151032"/>
                <a:gd name="connsiteY91" fmla="*/ 45320 h 206676"/>
                <a:gd name="connsiteX92" fmla="*/ 58593 w 151032"/>
                <a:gd name="connsiteY92" fmla="*/ 45320 h 206676"/>
                <a:gd name="connsiteX93" fmla="*/ 58593 w 151032"/>
                <a:gd name="connsiteY93" fmla="*/ 47969 h 206676"/>
                <a:gd name="connsiteX94" fmla="*/ 53294 w 151032"/>
                <a:gd name="connsiteY94" fmla="*/ 47969 h 206676"/>
                <a:gd name="connsiteX95" fmla="*/ 55943 w 151032"/>
                <a:gd name="connsiteY95" fmla="*/ 45320 h 206676"/>
                <a:gd name="connsiteX96" fmla="*/ 50643 w 151032"/>
                <a:gd name="connsiteY96" fmla="*/ 45320 h 206676"/>
                <a:gd name="connsiteX97" fmla="*/ 47994 w 151032"/>
                <a:gd name="connsiteY97" fmla="*/ 42670 h 206676"/>
                <a:gd name="connsiteX98" fmla="*/ 45344 w 151032"/>
                <a:gd name="connsiteY98" fmla="*/ 47969 h 206676"/>
                <a:gd name="connsiteX99" fmla="*/ 45344 w 151032"/>
                <a:gd name="connsiteY99" fmla="*/ 45320 h 206676"/>
                <a:gd name="connsiteX100" fmla="*/ 45344 w 151032"/>
                <a:gd name="connsiteY100" fmla="*/ 47969 h 206676"/>
                <a:gd name="connsiteX101" fmla="*/ 42695 w 151032"/>
                <a:gd name="connsiteY101" fmla="*/ 47969 h 206676"/>
                <a:gd name="connsiteX102" fmla="*/ 42695 w 151032"/>
                <a:gd name="connsiteY102" fmla="*/ 50619 h 206676"/>
                <a:gd name="connsiteX103" fmla="*/ 40045 w 151032"/>
                <a:gd name="connsiteY103" fmla="*/ 50619 h 206676"/>
                <a:gd name="connsiteX104" fmla="*/ 37395 w 151032"/>
                <a:gd name="connsiteY104" fmla="*/ 53268 h 206676"/>
                <a:gd name="connsiteX105" fmla="*/ 42695 w 151032"/>
                <a:gd name="connsiteY105" fmla="*/ 55918 h 206676"/>
                <a:gd name="connsiteX106" fmla="*/ 42695 w 151032"/>
                <a:gd name="connsiteY106" fmla="*/ 55918 h 206676"/>
                <a:gd name="connsiteX107" fmla="*/ 42695 w 151032"/>
                <a:gd name="connsiteY107" fmla="*/ 61218 h 206676"/>
                <a:gd name="connsiteX108" fmla="*/ 45344 w 151032"/>
                <a:gd name="connsiteY108" fmla="*/ 58568 h 206676"/>
                <a:gd name="connsiteX109" fmla="*/ 45344 w 151032"/>
                <a:gd name="connsiteY109" fmla="*/ 61218 h 206676"/>
                <a:gd name="connsiteX110" fmla="*/ 40045 w 151032"/>
                <a:gd name="connsiteY110" fmla="*/ 63867 h 206676"/>
                <a:gd name="connsiteX111" fmla="*/ 40045 w 151032"/>
                <a:gd name="connsiteY111" fmla="*/ 63867 h 206676"/>
                <a:gd name="connsiteX112" fmla="*/ 40045 w 151032"/>
                <a:gd name="connsiteY112" fmla="*/ 63867 h 206676"/>
                <a:gd name="connsiteX113" fmla="*/ 42695 w 151032"/>
                <a:gd name="connsiteY113" fmla="*/ 66517 h 206676"/>
                <a:gd name="connsiteX114" fmla="*/ 34745 w 151032"/>
                <a:gd name="connsiteY114" fmla="*/ 66517 h 206676"/>
                <a:gd name="connsiteX115" fmla="*/ 32096 w 151032"/>
                <a:gd name="connsiteY115" fmla="*/ 69166 h 206676"/>
                <a:gd name="connsiteX116" fmla="*/ 34745 w 151032"/>
                <a:gd name="connsiteY116" fmla="*/ 74466 h 206676"/>
                <a:gd name="connsiteX117" fmla="*/ 32096 w 151032"/>
                <a:gd name="connsiteY117" fmla="*/ 79765 h 206676"/>
                <a:gd name="connsiteX118" fmla="*/ 34745 w 151032"/>
                <a:gd name="connsiteY118" fmla="*/ 82415 h 206676"/>
                <a:gd name="connsiteX119" fmla="*/ 34745 w 151032"/>
                <a:gd name="connsiteY119" fmla="*/ 85064 h 206676"/>
                <a:gd name="connsiteX120" fmla="*/ 37395 w 151032"/>
                <a:gd name="connsiteY120" fmla="*/ 87715 h 206676"/>
                <a:gd name="connsiteX121" fmla="*/ 37395 w 151032"/>
                <a:gd name="connsiteY121" fmla="*/ 90364 h 206676"/>
                <a:gd name="connsiteX122" fmla="*/ 42695 w 151032"/>
                <a:gd name="connsiteY122" fmla="*/ 93014 h 206676"/>
                <a:gd name="connsiteX123" fmla="*/ 45344 w 151032"/>
                <a:gd name="connsiteY123" fmla="*/ 95663 h 206676"/>
                <a:gd name="connsiteX124" fmla="*/ 34745 w 151032"/>
                <a:gd name="connsiteY124" fmla="*/ 100963 h 206676"/>
                <a:gd name="connsiteX125" fmla="*/ 37395 w 151032"/>
                <a:gd name="connsiteY125" fmla="*/ 103613 h 206676"/>
                <a:gd name="connsiteX126" fmla="*/ 37395 w 151032"/>
                <a:gd name="connsiteY126" fmla="*/ 106263 h 206676"/>
                <a:gd name="connsiteX127" fmla="*/ 34745 w 151032"/>
                <a:gd name="connsiteY127" fmla="*/ 108912 h 206676"/>
                <a:gd name="connsiteX128" fmla="*/ 34745 w 151032"/>
                <a:gd name="connsiteY128" fmla="*/ 108912 h 206676"/>
                <a:gd name="connsiteX129" fmla="*/ 32096 w 151032"/>
                <a:gd name="connsiteY129" fmla="*/ 111562 h 206676"/>
                <a:gd name="connsiteX130" fmla="*/ 32096 w 151032"/>
                <a:gd name="connsiteY130" fmla="*/ 119511 h 206676"/>
                <a:gd name="connsiteX131" fmla="*/ 29446 w 151032"/>
                <a:gd name="connsiteY131" fmla="*/ 122161 h 206676"/>
                <a:gd name="connsiteX132" fmla="*/ 24147 w 151032"/>
                <a:gd name="connsiteY132" fmla="*/ 119511 h 206676"/>
                <a:gd name="connsiteX133" fmla="*/ 16198 w 151032"/>
                <a:gd name="connsiteY133" fmla="*/ 122161 h 206676"/>
                <a:gd name="connsiteX134" fmla="*/ 16198 w 151032"/>
                <a:gd name="connsiteY134" fmla="*/ 124810 h 206676"/>
                <a:gd name="connsiteX135" fmla="*/ 18847 w 151032"/>
                <a:gd name="connsiteY135" fmla="*/ 124810 h 206676"/>
                <a:gd name="connsiteX136" fmla="*/ 16198 w 151032"/>
                <a:gd name="connsiteY136" fmla="*/ 127460 h 206676"/>
                <a:gd name="connsiteX137" fmla="*/ 16198 w 151032"/>
                <a:gd name="connsiteY137" fmla="*/ 130110 h 206676"/>
                <a:gd name="connsiteX138" fmla="*/ 13548 w 151032"/>
                <a:gd name="connsiteY138" fmla="*/ 132760 h 206676"/>
                <a:gd name="connsiteX139" fmla="*/ 13548 w 151032"/>
                <a:gd name="connsiteY139" fmla="*/ 138059 h 206676"/>
                <a:gd name="connsiteX140" fmla="*/ 10899 w 151032"/>
                <a:gd name="connsiteY140" fmla="*/ 138059 h 206676"/>
                <a:gd name="connsiteX141" fmla="*/ 10899 w 151032"/>
                <a:gd name="connsiteY141" fmla="*/ 140708 h 206676"/>
                <a:gd name="connsiteX142" fmla="*/ 8249 w 151032"/>
                <a:gd name="connsiteY142" fmla="*/ 140708 h 206676"/>
                <a:gd name="connsiteX143" fmla="*/ 8249 w 151032"/>
                <a:gd name="connsiteY143" fmla="*/ 143358 h 206676"/>
                <a:gd name="connsiteX144" fmla="*/ 5599 w 151032"/>
                <a:gd name="connsiteY144" fmla="*/ 143358 h 206676"/>
                <a:gd name="connsiteX145" fmla="*/ 2949 w 151032"/>
                <a:gd name="connsiteY145" fmla="*/ 146008 h 206676"/>
                <a:gd name="connsiteX146" fmla="*/ 2949 w 151032"/>
                <a:gd name="connsiteY146" fmla="*/ 148658 h 206676"/>
                <a:gd name="connsiteX147" fmla="*/ 8249 w 151032"/>
                <a:gd name="connsiteY147" fmla="*/ 148658 h 206676"/>
                <a:gd name="connsiteX148" fmla="*/ 10899 w 151032"/>
                <a:gd name="connsiteY148" fmla="*/ 151307 h 206676"/>
                <a:gd name="connsiteX149" fmla="*/ 5599 w 151032"/>
                <a:gd name="connsiteY149" fmla="*/ 153957 h 206676"/>
                <a:gd name="connsiteX150" fmla="*/ 2949 w 151032"/>
                <a:gd name="connsiteY150" fmla="*/ 161906 h 206676"/>
                <a:gd name="connsiteX151" fmla="*/ 5599 w 151032"/>
                <a:gd name="connsiteY151" fmla="*/ 164556 h 206676"/>
                <a:gd name="connsiteX152" fmla="*/ 2949 w 151032"/>
                <a:gd name="connsiteY152" fmla="*/ 167206 h 206676"/>
                <a:gd name="connsiteX153" fmla="*/ 5599 w 151032"/>
                <a:gd name="connsiteY153" fmla="*/ 169855 h 206676"/>
                <a:gd name="connsiteX154" fmla="*/ 300 w 151032"/>
                <a:gd name="connsiteY154" fmla="*/ 185753 h 206676"/>
                <a:gd name="connsiteX155" fmla="*/ 2949 w 151032"/>
                <a:gd name="connsiteY155" fmla="*/ 193703 h 206676"/>
                <a:gd name="connsiteX156" fmla="*/ 5599 w 151032"/>
                <a:gd name="connsiteY156" fmla="*/ 196352 h 206676"/>
                <a:gd name="connsiteX157" fmla="*/ 8249 w 151032"/>
                <a:gd name="connsiteY157" fmla="*/ 199002 h 206676"/>
                <a:gd name="connsiteX158" fmla="*/ 8249 w 151032"/>
                <a:gd name="connsiteY158" fmla="*/ 201651 h 206676"/>
                <a:gd name="connsiteX159" fmla="*/ 13548 w 151032"/>
                <a:gd name="connsiteY159" fmla="*/ 206951 h 20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51032" h="206676">
                  <a:moveTo>
                    <a:pt x="13548" y="206951"/>
                  </a:moveTo>
                  <a:lnTo>
                    <a:pt x="90389" y="206951"/>
                  </a:lnTo>
                  <a:lnTo>
                    <a:pt x="90389" y="206951"/>
                  </a:lnTo>
                  <a:lnTo>
                    <a:pt x="93039" y="204302"/>
                  </a:lnTo>
                  <a:lnTo>
                    <a:pt x="90389" y="201651"/>
                  </a:lnTo>
                  <a:lnTo>
                    <a:pt x="93039" y="196352"/>
                  </a:lnTo>
                  <a:lnTo>
                    <a:pt x="93039" y="196352"/>
                  </a:lnTo>
                  <a:lnTo>
                    <a:pt x="90389" y="196352"/>
                  </a:lnTo>
                  <a:lnTo>
                    <a:pt x="90389" y="196352"/>
                  </a:lnTo>
                  <a:lnTo>
                    <a:pt x="93039" y="193703"/>
                  </a:lnTo>
                  <a:lnTo>
                    <a:pt x="93039" y="191053"/>
                  </a:lnTo>
                  <a:lnTo>
                    <a:pt x="90389" y="191053"/>
                  </a:lnTo>
                  <a:lnTo>
                    <a:pt x="90389" y="185753"/>
                  </a:lnTo>
                  <a:lnTo>
                    <a:pt x="90389" y="183104"/>
                  </a:lnTo>
                  <a:lnTo>
                    <a:pt x="93039" y="180454"/>
                  </a:lnTo>
                  <a:lnTo>
                    <a:pt x="95688" y="180454"/>
                  </a:lnTo>
                  <a:lnTo>
                    <a:pt x="95688" y="177805"/>
                  </a:lnTo>
                  <a:lnTo>
                    <a:pt x="95688" y="175155"/>
                  </a:lnTo>
                  <a:lnTo>
                    <a:pt x="93039" y="175155"/>
                  </a:lnTo>
                  <a:lnTo>
                    <a:pt x="93039" y="172505"/>
                  </a:lnTo>
                  <a:lnTo>
                    <a:pt x="90389" y="169855"/>
                  </a:lnTo>
                  <a:lnTo>
                    <a:pt x="93039" y="167206"/>
                  </a:lnTo>
                  <a:lnTo>
                    <a:pt x="95688" y="167206"/>
                  </a:lnTo>
                  <a:lnTo>
                    <a:pt x="95688" y="161906"/>
                  </a:lnTo>
                  <a:lnTo>
                    <a:pt x="95688" y="159256"/>
                  </a:lnTo>
                  <a:lnTo>
                    <a:pt x="95688" y="156606"/>
                  </a:lnTo>
                  <a:lnTo>
                    <a:pt x="98339" y="151307"/>
                  </a:lnTo>
                  <a:lnTo>
                    <a:pt x="98339" y="146008"/>
                  </a:lnTo>
                  <a:lnTo>
                    <a:pt x="100988" y="143358"/>
                  </a:lnTo>
                  <a:lnTo>
                    <a:pt x="98339" y="138059"/>
                  </a:lnTo>
                  <a:lnTo>
                    <a:pt x="98339" y="132760"/>
                  </a:lnTo>
                  <a:lnTo>
                    <a:pt x="103638" y="132760"/>
                  </a:lnTo>
                  <a:lnTo>
                    <a:pt x="103638" y="130110"/>
                  </a:lnTo>
                  <a:lnTo>
                    <a:pt x="95688" y="116862"/>
                  </a:lnTo>
                  <a:lnTo>
                    <a:pt x="98339" y="108912"/>
                  </a:lnTo>
                  <a:lnTo>
                    <a:pt x="100988" y="103613"/>
                  </a:lnTo>
                  <a:lnTo>
                    <a:pt x="100988" y="100963"/>
                  </a:lnTo>
                  <a:lnTo>
                    <a:pt x="106287" y="98313"/>
                  </a:lnTo>
                  <a:lnTo>
                    <a:pt x="103638" y="93014"/>
                  </a:lnTo>
                  <a:lnTo>
                    <a:pt x="103638" y="85064"/>
                  </a:lnTo>
                  <a:lnTo>
                    <a:pt x="106287" y="82415"/>
                  </a:lnTo>
                  <a:lnTo>
                    <a:pt x="106287" y="69166"/>
                  </a:lnTo>
                  <a:lnTo>
                    <a:pt x="106287" y="66517"/>
                  </a:lnTo>
                  <a:lnTo>
                    <a:pt x="108937" y="74466"/>
                  </a:lnTo>
                  <a:lnTo>
                    <a:pt x="111587" y="79765"/>
                  </a:lnTo>
                  <a:lnTo>
                    <a:pt x="114237" y="79765"/>
                  </a:lnTo>
                  <a:lnTo>
                    <a:pt x="116886" y="85064"/>
                  </a:lnTo>
                  <a:lnTo>
                    <a:pt x="122185" y="85064"/>
                  </a:lnTo>
                  <a:lnTo>
                    <a:pt x="124835" y="90364"/>
                  </a:lnTo>
                  <a:lnTo>
                    <a:pt x="130135" y="90364"/>
                  </a:lnTo>
                  <a:lnTo>
                    <a:pt x="130135" y="93014"/>
                  </a:lnTo>
                  <a:lnTo>
                    <a:pt x="135434" y="93014"/>
                  </a:lnTo>
                  <a:lnTo>
                    <a:pt x="140734" y="95663"/>
                  </a:lnTo>
                  <a:lnTo>
                    <a:pt x="143384" y="93014"/>
                  </a:lnTo>
                  <a:lnTo>
                    <a:pt x="146033" y="93014"/>
                  </a:lnTo>
                  <a:lnTo>
                    <a:pt x="151332" y="98313"/>
                  </a:lnTo>
                  <a:lnTo>
                    <a:pt x="151332" y="69166"/>
                  </a:lnTo>
                  <a:lnTo>
                    <a:pt x="138084" y="69166"/>
                  </a:lnTo>
                  <a:lnTo>
                    <a:pt x="135434" y="5574"/>
                  </a:lnTo>
                  <a:lnTo>
                    <a:pt x="132784" y="5574"/>
                  </a:lnTo>
                  <a:lnTo>
                    <a:pt x="132784" y="275"/>
                  </a:lnTo>
                  <a:lnTo>
                    <a:pt x="98339" y="275"/>
                  </a:lnTo>
                  <a:lnTo>
                    <a:pt x="100988" y="5574"/>
                  </a:lnTo>
                  <a:lnTo>
                    <a:pt x="100988" y="10873"/>
                  </a:lnTo>
                  <a:lnTo>
                    <a:pt x="98339" y="16173"/>
                  </a:lnTo>
                  <a:lnTo>
                    <a:pt x="93039" y="18822"/>
                  </a:lnTo>
                  <a:lnTo>
                    <a:pt x="90389" y="16173"/>
                  </a:lnTo>
                  <a:lnTo>
                    <a:pt x="90389" y="16173"/>
                  </a:lnTo>
                  <a:lnTo>
                    <a:pt x="90389" y="10873"/>
                  </a:lnTo>
                  <a:lnTo>
                    <a:pt x="85090" y="13523"/>
                  </a:lnTo>
                  <a:lnTo>
                    <a:pt x="87740" y="10873"/>
                  </a:lnTo>
                  <a:lnTo>
                    <a:pt x="85090" y="10873"/>
                  </a:lnTo>
                  <a:lnTo>
                    <a:pt x="82440" y="10873"/>
                  </a:lnTo>
                  <a:lnTo>
                    <a:pt x="82440" y="10873"/>
                  </a:lnTo>
                  <a:lnTo>
                    <a:pt x="82440" y="8223"/>
                  </a:lnTo>
                  <a:lnTo>
                    <a:pt x="79790" y="5574"/>
                  </a:lnTo>
                  <a:lnTo>
                    <a:pt x="79790" y="2924"/>
                  </a:lnTo>
                  <a:lnTo>
                    <a:pt x="79790" y="2924"/>
                  </a:lnTo>
                  <a:lnTo>
                    <a:pt x="77141" y="5574"/>
                  </a:lnTo>
                  <a:lnTo>
                    <a:pt x="79790" y="8223"/>
                  </a:lnTo>
                  <a:lnTo>
                    <a:pt x="74491" y="10873"/>
                  </a:lnTo>
                  <a:lnTo>
                    <a:pt x="74491" y="13523"/>
                  </a:lnTo>
                  <a:lnTo>
                    <a:pt x="74491" y="18822"/>
                  </a:lnTo>
                  <a:lnTo>
                    <a:pt x="74491" y="21472"/>
                  </a:lnTo>
                  <a:lnTo>
                    <a:pt x="71842" y="24121"/>
                  </a:lnTo>
                  <a:lnTo>
                    <a:pt x="63892" y="24121"/>
                  </a:lnTo>
                  <a:lnTo>
                    <a:pt x="63892" y="32071"/>
                  </a:lnTo>
                  <a:lnTo>
                    <a:pt x="63892" y="34721"/>
                  </a:lnTo>
                  <a:lnTo>
                    <a:pt x="63892" y="37370"/>
                  </a:lnTo>
                  <a:lnTo>
                    <a:pt x="63892" y="40020"/>
                  </a:lnTo>
                  <a:lnTo>
                    <a:pt x="63892" y="42670"/>
                  </a:lnTo>
                  <a:lnTo>
                    <a:pt x="63892" y="45320"/>
                  </a:lnTo>
                  <a:lnTo>
                    <a:pt x="58593" y="45320"/>
                  </a:lnTo>
                  <a:lnTo>
                    <a:pt x="58593" y="47969"/>
                  </a:lnTo>
                  <a:lnTo>
                    <a:pt x="53294" y="47969"/>
                  </a:lnTo>
                  <a:lnTo>
                    <a:pt x="55943" y="45320"/>
                  </a:lnTo>
                  <a:lnTo>
                    <a:pt x="50643" y="45320"/>
                  </a:lnTo>
                  <a:lnTo>
                    <a:pt x="47994" y="42670"/>
                  </a:lnTo>
                  <a:lnTo>
                    <a:pt x="45344" y="47969"/>
                  </a:lnTo>
                  <a:lnTo>
                    <a:pt x="45344" y="45320"/>
                  </a:lnTo>
                  <a:lnTo>
                    <a:pt x="45344" y="47969"/>
                  </a:lnTo>
                  <a:lnTo>
                    <a:pt x="42695" y="47969"/>
                  </a:lnTo>
                  <a:lnTo>
                    <a:pt x="42695" y="50619"/>
                  </a:lnTo>
                  <a:lnTo>
                    <a:pt x="40045" y="50619"/>
                  </a:lnTo>
                  <a:lnTo>
                    <a:pt x="37395" y="53268"/>
                  </a:lnTo>
                  <a:lnTo>
                    <a:pt x="42695" y="55918"/>
                  </a:lnTo>
                  <a:lnTo>
                    <a:pt x="42695" y="55918"/>
                  </a:lnTo>
                  <a:lnTo>
                    <a:pt x="42695" y="61218"/>
                  </a:lnTo>
                  <a:lnTo>
                    <a:pt x="45344" y="58568"/>
                  </a:lnTo>
                  <a:lnTo>
                    <a:pt x="45344" y="61218"/>
                  </a:lnTo>
                  <a:lnTo>
                    <a:pt x="40045" y="63867"/>
                  </a:lnTo>
                  <a:lnTo>
                    <a:pt x="40045" y="63867"/>
                  </a:lnTo>
                  <a:lnTo>
                    <a:pt x="40045" y="63867"/>
                  </a:lnTo>
                  <a:lnTo>
                    <a:pt x="42695" y="66517"/>
                  </a:lnTo>
                  <a:lnTo>
                    <a:pt x="34745" y="66517"/>
                  </a:lnTo>
                  <a:lnTo>
                    <a:pt x="32096" y="69166"/>
                  </a:lnTo>
                  <a:lnTo>
                    <a:pt x="34745" y="74466"/>
                  </a:lnTo>
                  <a:lnTo>
                    <a:pt x="32096" y="79765"/>
                  </a:lnTo>
                  <a:lnTo>
                    <a:pt x="34745" y="82415"/>
                  </a:lnTo>
                  <a:lnTo>
                    <a:pt x="34745" y="85064"/>
                  </a:lnTo>
                  <a:lnTo>
                    <a:pt x="37395" y="87715"/>
                  </a:lnTo>
                  <a:lnTo>
                    <a:pt x="37395" y="90364"/>
                  </a:lnTo>
                  <a:lnTo>
                    <a:pt x="42695" y="93014"/>
                  </a:lnTo>
                  <a:lnTo>
                    <a:pt x="45344" y="95663"/>
                  </a:lnTo>
                  <a:lnTo>
                    <a:pt x="34745" y="100963"/>
                  </a:lnTo>
                  <a:lnTo>
                    <a:pt x="37395" y="103613"/>
                  </a:lnTo>
                  <a:lnTo>
                    <a:pt x="37395" y="106263"/>
                  </a:lnTo>
                  <a:lnTo>
                    <a:pt x="34745" y="108912"/>
                  </a:lnTo>
                  <a:lnTo>
                    <a:pt x="34745" y="108912"/>
                  </a:lnTo>
                  <a:lnTo>
                    <a:pt x="32096" y="111562"/>
                  </a:lnTo>
                  <a:lnTo>
                    <a:pt x="32096" y="119511"/>
                  </a:lnTo>
                  <a:lnTo>
                    <a:pt x="29446" y="122161"/>
                  </a:lnTo>
                  <a:lnTo>
                    <a:pt x="24147" y="119511"/>
                  </a:lnTo>
                  <a:lnTo>
                    <a:pt x="16198" y="122161"/>
                  </a:lnTo>
                  <a:lnTo>
                    <a:pt x="16198" y="124810"/>
                  </a:lnTo>
                  <a:lnTo>
                    <a:pt x="18847" y="124810"/>
                  </a:lnTo>
                  <a:lnTo>
                    <a:pt x="16198" y="127460"/>
                  </a:lnTo>
                  <a:lnTo>
                    <a:pt x="16198" y="130110"/>
                  </a:lnTo>
                  <a:lnTo>
                    <a:pt x="13548" y="132760"/>
                  </a:lnTo>
                  <a:lnTo>
                    <a:pt x="13548" y="138059"/>
                  </a:lnTo>
                  <a:lnTo>
                    <a:pt x="10899" y="138059"/>
                  </a:lnTo>
                  <a:lnTo>
                    <a:pt x="10899" y="140708"/>
                  </a:lnTo>
                  <a:lnTo>
                    <a:pt x="8249" y="140708"/>
                  </a:lnTo>
                  <a:lnTo>
                    <a:pt x="8249" y="143358"/>
                  </a:lnTo>
                  <a:lnTo>
                    <a:pt x="5599" y="143358"/>
                  </a:lnTo>
                  <a:lnTo>
                    <a:pt x="2949" y="146008"/>
                  </a:lnTo>
                  <a:lnTo>
                    <a:pt x="2949" y="148658"/>
                  </a:lnTo>
                  <a:lnTo>
                    <a:pt x="8249" y="148658"/>
                  </a:lnTo>
                  <a:lnTo>
                    <a:pt x="10899" y="151307"/>
                  </a:lnTo>
                  <a:lnTo>
                    <a:pt x="5599" y="153957"/>
                  </a:lnTo>
                  <a:lnTo>
                    <a:pt x="2949" y="161906"/>
                  </a:lnTo>
                  <a:lnTo>
                    <a:pt x="5599" y="164556"/>
                  </a:lnTo>
                  <a:lnTo>
                    <a:pt x="2949" y="167206"/>
                  </a:lnTo>
                  <a:lnTo>
                    <a:pt x="5599" y="169855"/>
                  </a:lnTo>
                  <a:lnTo>
                    <a:pt x="300" y="185753"/>
                  </a:lnTo>
                  <a:lnTo>
                    <a:pt x="2949" y="193703"/>
                  </a:lnTo>
                  <a:lnTo>
                    <a:pt x="5599" y="196352"/>
                  </a:lnTo>
                  <a:lnTo>
                    <a:pt x="8249" y="199002"/>
                  </a:lnTo>
                  <a:lnTo>
                    <a:pt x="8249" y="201651"/>
                  </a:lnTo>
                  <a:lnTo>
                    <a:pt x="13548" y="206951"/>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89" name="Freeform: Shape 88">
              <a:extLst>
                <a:ext uri="{FF2B5EF4-FFF2-40B4-BE49-F238E27FC236}">
                  <a16:creationId xmlns:a16="http://schemas.microsoft.com/office/drawing/2014/main" id="{4A2C7ACC-CF0D-2EC2-1920-C3DD2D10B632}"/>
                </a:ext>
              </a:extLst>
            </p:cNvPr>
            <p:cNvSpPr/>
            <p:nvPr/>
          </p:nvSpPr>
          <p:spPr>
            <a:xfrm flipV="1">
              <a:off x="4996665" y="1984429"/>
              <a:ext cx="333861" cy="519338"/>
            </a:xfrm>
            <a:custGeom>
              <a:avLst/>
              <a:gdLst>
                <a:gd name="connsiteX0" fmla="*/ 183130 w 333861"/>
                <a:gd name="connsiteY0" fmla="*/ 98159 h 519338"/>
                <a:gd name="connsiteX1" fmla="*/ 183130 w 333861"/>
                <a:gd name="connsiteY1" fmla="*/ 92864 h 519338"/>
                <a:gd name="connsiteX2" fmla="*/ 183130 w 333861"/>
                <a:gd name="connsiteY2" fmla="*/ 87561 h 519338"/>
                <a:gd name="connsiteX3" fmla="*/ 185782 w 333861"/>
                <a:gd name="connsiteY3" fmla="*/ 82266 h 519338"/>
                <a:gd name="connsiteX4" fmla="*/ 183130 w 333861"/>
                <a:gd name="connsiteY4" fmla="*/ 79614 h 519338"/>
                <a:gd name="connsiteX5" fmla="*/ 185782 w 333861"/>
                <a:gd name="connsiteY5" fmla="*/ 76962 h 519338"/>
                <a:gd name="connsiteX6" fmla="*/ 180478 w 333861"/>
                <a:gd name="connsiteY6" fmla="*/ 71667 h 519338"/>
                <a:gd name="connsiteX7" fmla="*/ 180478 w 333861"/>
                <a:gd name="connsiteY7" fmla="*/ 66363 h 519338"/>
                <a:gd name="connsiteX8" fmla="*/ 180478 w 333861"/>
                <a:gd name="connsiteY8" fmla="*/ 61068 h 519338"/>
                <a:gd name="connsiteX9" fmla="*/ 185782 w 333861"/>
                <a:gd name="connsiteY9" fmla="*/ 58416 h 519338"/>
                <a:gd name="connsiteX10" fmla="*/ 185782 w 333861"/>
                <a:gd name="connsiteY10" fmla="*/ 55764 h 519338"/>
                <a:gd name="connsiteX11" fmla="*/ 188425 w 333861"/>
                <a:gd name="connsiteY11" fmla="*/ 45166 h 519338"/>
                <a:gd name="connsiteX12" fmla="*/ 188425 w 333861"/>
                <a:gd name="connsiteY12" fmla="*/ 42522 h 519338"/>
                <a:gd name="connsiteX13" fmla="*/ 185782 w 333861"/>
                <a:gd name="connsiteY13" fmla="*/ 39871 h 519338"/>
                <a:gd name="connsiteX14" fmla="*/ 185782 w 333861"/>
                <a:gd name="connsiteY14" fmla="*/ 37219 h 519338"/>
                <a:gd name="connsiteX15" fmla="*/ 188425 w 333861"/>
                <a:gd name="connsiteY15" fmla="*/ 31924 h 519338"/>
                <a:gd name="connsiteX16" fmla="*/ 191077 w 333861"/>
                <a:gd name="connsiteY16" fmla="*/ 26620 h 519338"/>
                <a:gd name="connsiteX17" fmla="*/ 191077 w 333861"/>
                <a:gd name="connsiteY17" fmla="*/ 23968 h 519338"/>
                <a:gd name="connsiteX18" fmla="*/ 191077 w 333861"/>
                <a:gd name="connsiteY18" fmla="*/ 18673 h 519338"/>
                <a:gd name="connsiteX19" fmla="*/ 188425 w 333861"/>
                <a:gd name="connsiteY19" fmla="*/ 16021 h 519338"/>
                <a:gd name="connsiteX20" fmla="*/ 191077 w 333861"/>
                <a:gd name="connsiteY20" fmla="*/ 13370 h 519338"/>
                <a:gd name="connsiteX21" fmla="*/ 191077 w 333861"/>
                <a:gd name="connsiteY21" fmla="*/ 8074 h 519338"/>
                <a:gd name="connsiteX22" fmla="*/ 193729 w 333861"/>
                <a:gd name="connsiteY22" fmla="*/ 5423 h 519338"/>
                <a:gd name="connsiteX23" fmla="*/ 196381 w 333861"/>
                <a:gd name="connsiteY23" fmla="*/ 127 h 519338"/>
                <a:gd name="connsiteX24" fmla="*/ 21497 w 333861"/>
                <a:gd name="connsiteY24" fmla="*/ 127 h 519338"/>
                <a:gd name="connsiteX25" fmla="*/ 21497 w 333861"/>
                <a:gd name="connsiteY25" fmla="*/ 280990 h 519338"/>
                <a:gd name="connsiteX26" fmla="*/ 18846 w 333861"/>
                <a:gd name="connsiteY26" fmla="*/ 291588 h 519338"/>
                <a:gd name="connsiteX27" fmla="*/ 21497 w 333861"/>
                <a:gd name="connsiteY27" fmla="*/ 291588 h 519338"/>
                <a:gd name="connsiteX28" fmla="*/ 18846 w 333861"/>
                <a:gd name="connsiteY28" fmla="*/ 294240 h 519338"/>
                <a:gd name="connsiteX29" fmla="*/ 21497 w 333861"/>
                <a:gd name="connsiteY29" fmla="*/ 296892 h 519338"/>
                <a:gd name="connsiteX30" fmla="*/ 18846 w 333861"/>
                <a:gd name="connsiteY30" fmla="*/ 299544 h 519338"/>
                <a:gd name="connsiteX31" fmla="*/ 18846 w 333861"/>
                <a:gd name="connsiteY31" fmla="*/ 302187 h 519338"/>
                <a:gd name="connsiteX32" fmla="*/ 16194 w 333861"/>
                <a:gd name="connsiteY32" fmla="*/ 302187 h 519338"/>
                <a:gd name="connsiteX33" fmla="*/ 16194 w 333861"/>
                <a:gd name="connsiteY33" fmla="*/ 304839 h 519338"/>
                <a:gd name="connsiteX34" fmla="*/ 18846 w 333861"/>
                <a:gd name="connsiteY34" fmla="*/ 304839 h 519338"/>
                <a:gd name="connsiteX35" fmla="*/ 18846 w 333861"/>
                <a:gd name="connsiteY35" fmla="*/ 304839 h 519338"/>
                <a:gd name="connsiteX36" fmla="*/ 18846 w 333861"/>
                <a:gd name="connsiteY36" fmla="*/ 310142 h 519338"/>
                <a:gd name="connsiteX37" fmla="*/ 16194 w 333861"/>
                <a:gd name="connsiteY37" fmla="*/ 310142 h 519338"/>
                <a:gd name="connsiteX38" fmla="*/ 16194 w 333861"/>
                <a:gd name="connsiteY38" fmla="*/ 312786 h 519338"/>
                <a:gd name="connsiteX39" fmla="*/ 18846 w 333861"/>
                <a:gd name="connsiteY39" fmla="*/ 318090 h 519338"/>
                <a:gd name="connsiteX40" fmla="*/ 16194 w 333861"/>
                <a:gd name="connsiteY40" fmla="*/ 320741 h 519338"/>
                <a:gd name="connsiteX41" fmla="*/ 16194 w 333861"/>
                <a:gd name="connsiteY41" fmla="*/ 320741 h 519338"/>
                <a:gd name="connsiteX42" fmla="*/ 13550 w 333861"/>
                <a:gd name="connsiteY42" fmla="*/ 323385 h 519338"/>
                <a:gd name="connsiteX43" fmla="*/ 13550 w 333861"/>
                <a:gd name="connsiteY43" fmla="*/ 328688 h 519338"/>
                <a:gd name="connsiteX44" fmla="*/ 10899 w 333861"/>
                <a:gd name="connsiteY44" fmla="*/ 328688 h 519338"/>
                <a:gd name="connsiteX45" fmla="*/ 10899 w 333861"/>
                <a:gd name="connsiteY45" fmla="*/ 331340 h 519338"/>
                <a:gd name="connsiteX46" fmla="*/ 8247 w 333861"/>
                <a:gd name="connsiteY46" fmla="*/ 331340 h 519338"/>
                <a:gd name="connsiteX47" fmla="*/ 8247 w 333861"/>
                <a:gd name="connsiteY47" fmla="*/ 333983 h 519338"/>
                <a:gd name="connsiteX48" fmla="*/ 2952 w 333861"/>
                <a:gd name="connsiteY48" fmla="*/ 336635 h 519338"/>
                <a:gd name="connsiteX49" fmla="*/ 8247 w 333861"/>
                <a:gd name="connsiteY49" fmla="*/ 336635 h 519338"/>
                <a:gd name="connsiteX50" fmla="*/ 2952 w 333861"/>
                <a:gd name="connsiteY50" fmla="*/ 341939 h 519338"/>
                <a:gd name="connsiteX51" fmla="*/ 5595 w 333861"/>
                <a:gd name="connsiteY51" fmla="*/ 344582 h 519338"/>
                <a:gd name="connsiteX52" fmla="*/ 2952 w 333861"/>
                <a:gd name="connsiteY52" fmla="*/ 349886 h 519338"/>
                <a:gd name="connsiteX53" fmla="*/ 2952 w 333861"/>
                <a:gd name="connsiteY53" fmla="*/ 352537 h 519338"/>
                <a:gd name="connsiteX54" fmla="*/ 300 w 333861"/>
                <a:gd name="connsiteY54" fmla="*/ 355181 h 519338"/>
                <a:gd name="connsiteX55" fmla="*/ 5595 w 333861"/>
                <a:gd name="connsiteY55" fmla="*/ 355181 h 519338"/>
                <a:gd name="connsiteX56" fmla="*/ 8247 w 333861"/>
                <a:gd name="connsiteY56" fmla="*/ 355181 h 519338"/>
                <a:gd name="connsiteX57" fmla="*/ 10899 w 333861"/>
                <a:gd name="connsiteY57" fmla="*/ 355181 h 519338"/>
                <a:gd name="connsiteX58" fmla="*/ 16194 w 333861"/>
                <a:gd name="connsiteY58" fmla="*/ 357833 h 519338"/>
                <a:gd name="connsiteX59" fmla="*/ 16194 w 333861"/>
                <a:gd name="connsiteY59" fmla="*/ 360484 h 519338"/>
                <a:gd name="connsiteX60" fmla="*/ 18846 w 333861"/>
                <a:gd name="connsiteY60" fmla="*/ 363136 h 519338"/>
                <a:gd name="connsiteX61" fmla="*/ 24149 w 333861"/>
                <a:gd name="connsiteY61" fmla="*/ 357833 h 519338"/>
                <a:gd name="connsiteX62" fmla="*/ 24149 w 333861"/>
                <a:gd name="connsiteY62" fmla="*/ 355181 h 519338"/>
                <a:gd name="connsiteX63" fmla="*/ 24149 w 333861"/>
                <a:gd name="connsiteY63" fmla="*/ 355181 h 519338"/>
                <a:gd name="connsiteX64" fmla="*/ 26793 w 333861"/>
                <a:gd name="connsiteY64" fmla="*/ 357833 h 519338"/>
                <a:gd name="connsiteX65" fmla="*/ 32096 w 333861"/>
                <a:gd name="connsiteY65" fmla="*/ 352537 h 519338"/>
                <a:gd name="connsiteX66" fmla="*/ 40043 w 333861"/>
                <a:gd name="connsiteY66" fmla="*/ 349886 h 519338"/>
                <a:gd name="connsiteX67" fmla="*/ 40043 w 333861"/>
                <a:gd name="connsiteY67" fmla="*/ 355181 h 519338"/>
                <a:gd name="connsiteX68" fmla="*/ 42695 w 333861"/>
                <a:gd name="connsiteY68" fmla="*/ 357833 h 519338"/>
                <a:gd name="connsiteX69" fmla="*/ 50642 w 333861"/>
                <a:gd name="connsiteY69" fmla="*/ 360484 h 519338"/>
                <a:gd name="connsiteX70" fmla="*/ 50642 w 333861"/>
                <a:gd name="connsiteY70" fmla="*/ 363136 h 519338"/>
                <a:gd name="connsiteX71" fmla="*/ 47990 w 333861"/>
                <a:gd name="connsiteY71" fmla="*/ 368431 h 519338"/>
                <a:gd name="connsiteX72" fmla="*/ 53294 w 333861"/>
                <a:gd name="connsiteY72" fmla="*/ 371083 h 519338"/>
                <a:gd name="connsiteX73" fmla="*/ 53294 w 333861"/>
                <a:gd name="connsiteY73" fmla="*/ 373735 h 519338"/>
                <a:gd name="connsiteX74" fmla="*/ 55945 w 333861"/>
                <a:gd name="connsiteY74" fmla="*/ 376378 h 519338"/>
                <a:gd name="connsiteX75" fmla="*/ 55945 w 333861"/>
                <a:gd name="connsiteY75" fmla="*/ 381682 h 519338"/>
                <a:gd name="connsiteX76" fmla="*/ 58589 w 333861"/>
                <a:gd name="connsiteY76" fmla="*/ 384334 h 519338"/>
                <a:gd name="connsiteX77" fmla="*/ 61241 w 333861"/>
                <a:gd name="connsiteY77" fmla="*/ 386977 h 519338"/>
                <a:gd name="connsiteX78" fmla="*/ 61241 w 333861"/>
                <a:gd name="connsiteY78" fmla="*/ 389629 h 519338"/>
                <a:gd name="connsiteX79" fmla="*/ 61241 w 333861"/>
                <a:gd name="connsiteY79" fmla="*/ 392281 h 519338"/>
                <a:gd name="connsiteX80" fmla="*/ 58589 w 333861"/>
                <a:gd name="connsiteY80" fmla="*/ 394932 h 519338"/>
                <a:gd name="connsiteX81" fmla="*/ 55945 w 333861"/>
                <a:gd name="connsiteY81" fmla="*/ 402879 h 519338"/>
                <a:gd name="connsiteX82" fmla="*/ 53294 w 333861"/>
                <a:gd name="connsiteY82" fmla="*/ 405531 h 519338"/>
                <a:gd name="connsiteX83" fmla="*/ 53294 w 333861"/>
                <a:gd name="connsiteY83" fmla="*/ 402879 h 519338"/>
                <a:gd name="connsiteX84" fmla="*/ 50642 w 333861"/>
                <a:gd name="connsiteY84" fmla="*/ 402879 h 519338"/>
                <a:gd name="connsiteX85" fmla="*/ 47990 w 333861"/>
                <a:gd name="connsiteY85" fmla="*/ 405531 h 519338"/>
                <a:gd name="connsiteX86" fmla="*/ 45347 w 333861"/>
                <a:gd name="connsiteY86" fmla="*/ 405531 h 519338"/>
                <a:gd name="connsiteX87" fmla="*/ 45347 w 333861"/>
                <a:gd name="connsiteY87" fmla="*/ 410826 h 519338"/>
                <a:gd name="connsiteX88" fmla="*/ 45347 w 333861"/>
                <a:gd name="connsiteY88" fmla="*/ 413478 h 519338"/>
                <a:gd name="connsiteX89" fmla="*/ 45347 w 333861"/>
                <a:gd name="connsiteY89" fmla="*/ 416130 h 519338"/>
                <a:gd name="connsiteX90" fmla="*/ 45347 w 333861"/>
                <a:gd name="connsiteY90" fmla="*/ 416130 h 519338"/>
                <a:gd name="connsiteX91" fmla="*/ 50642 w 333861"/>
                <a:gd name="connsiteY91" fmla="*/ 413478 h 519338"/>
                <a:gd name="connsiteX92" fmla="*/ 50642 w 333861"/>
                <a:gd name="connsiteY92" fmla="*/ 416130 h 519338"/>
                <a:gd name="connsiteX93" fmla="*/ 55945 w 333861"/>
                <a:gd name="connsiteY93" fmla="*/ 429372 h 519338"/>
                <a:gd name="connsiteX94" fmla="*/ 53294 w 333861"/>
                <a:gd name="connsiteY94" fmla="*/ 442622 h 519338"/>
                <a:gd name="connsiteX95" fmla="*/ 58589 w 333861"/>
                <a:gd name="connsiteY95" fmla="*/ 442622 h 519338"/>
                <a:gd name="connsiteX96" fmla="*/ 61241 w 333861"/>
                <a:gd name="connsiteY96" fmla="*/ 445274 h 519338"/>
                <a:gd name="connsiteX97" fmla="*/ 61241 w 333861"/>
                <a:gd name="connsiteY97" fmla="*/ 447926 h 519338"/>
                <a:gd name="connsiteX98" fmla="*/ 61241 w 333861"/>
                <a:gd name="connsiteY98" fmla="*/ 447926 h 519338"/>
                <a:gd name="connsiteX99" fmla="*/ 63892 w 333861"/>
                <a:gd name="connsiteY99" fmla="*/ 445274 h 519338"/>
                <a:gd name="connsiteX100" fmla="*/ 66544 w 333861"/>
                <a:gd name="connsiteY100" fmla="*/ 442622 h 519338"/>
                <a:gd name="connsiteX101" fmla="*/ 66544 w 333861"/>
                <a:gd name="connsiteY101" fmla="*/ 439971 h 519338"/>
                <a:gd name="connsiteX102" fmla="*/ 69188 w 333861"/>
                <a:gd name="connsiteY102" fmla="*/ 437327 h 519338"/>
                <a:gd name="connsiteX103" fmla="*/ 77143 w 333861"/>
                <a:gd name="connsiteY103" fmla="*/ 442622 h 519338"/>
                <a:gd name="connsiteX104" fmla="*/ 82438 w 333861"/>
                <a:gd name="connsiteY104" fmla="*/ 439971 h 519338"/>
                <a:gd name="connsiteX105" fmla="*/ 85090 w 333861"/>
                <a:gd name="connsiteY105" fmla="*/ 434676 h 519338"/>
                <a:gd name="connsiteX106" fmla="*/ 87742 w 333861"/>
                <a:gd name="connsiteY106" fmla="*/ 434676 h 519338"/>
                <a:gd name="connsiteX107" fmla="*/ 90393 w 333861"/>
                <a:gd name="connsiteY107" fmla="*/ 434676 h 519338"/>
                <a:gd name="connsiteX108" fmla="*/ 93037 w 333861"/>
                <a:gd name="connsiteY108" fmla="*/ 434676 h 519338"/>
                <a:gd name="connsiteX109" fmla="*/ 95688 w 333861"/>
                <a:gd name="connsiteY109" fmla="*/ 426729 h 519338"/>
                <a:gd name="connsiteX110" fmla="*/ 98340 w 333861"/>
                <a:gd name="connsiteY110" fmla="*/ 426729 h 519338"/>
                <a:gd name="connsiteX111" fmla="*/ 100992 w 333861"/>
                <a:gd name="connsiteY111" fmla="*/ 424077 h 519338"/>
                <a:gd name="connsiteX112" fmla="*/ 100992 w 333861"/>
                <a:gd name="connsiteY112" fmla="*/ 421425 h 519338"/>
                <a:gd name="connsiteX113" fmla="*/ 103635 w 333861"/>
                <a:gd name="connsiteY113" fmla="*/ 416130 h 519338"/>
                <a:gd name="connsiteX114" fmla="*/ 106287 w 333861"/>
                <a:gd name="connsiteY114" fmla="*/ 413478 h 519338"/>
                <a:gd name="connsiteX115" fmla="*/ 106287 w 333861"/>
                <a:gd name="connsiteY115" fmla="*/ 410826 h 519338"/>
                <a:gd name="connsiteX116" fmla="*/ 119538 w 333861"/>
                <a:gd name="connsiteY116" fmla="*/ 408175 h 519338"/>
                <a:gd name="connsiteX117" fmla="*/ 122190 w 333861"/>
                <a:gd name="connsiteY117" fmla="*/ 410826 h 519338"/>
                <a:gd name="connsiteX118" fmla="*/ 124833 w 333861"/>
                <a:gd name="connsiteY118" fmla="*/ 408175 h 519338"/>
                <a:gd name="connsiteX119" fmla="*/ 130136 w 333861"/>
                <a:gd name="connsiteY119" fmla="*/ 410826 h 519338"/>
                <a:gd name="connsiteX120" fmla="*/ 132788 w 333861"/>
                <a:gd name="connsiteY120" fmla="*/ 408175 h 519338"/>
                <a:gd name="connsiteX121" fmla="*/ 135432 w 333861"/>
                <a:gd name="connsiteY121" fmla="*/ 410826 h 519338"/>
                <a:gd name="connsiteX122" fmla="*/ 138083 w 333861"/>
                <a:gd name="connsiteY122" fmla="*/ 410826 h 519338"/>
                <a:gd name="connsiteX123" fmla="*/ 146030 w 333861"/>
                <a:gd name="connsiteY123" fmla="*/ 410826 h 519338"/>
                <a:gd name="connsiteX124" fmla="*/ 146030 w 333861"/>
                <a:gd name="connsiteY124" fmla="*/ 405531 h 519338"/>
                <a:gd name="connsiteX125" fmla="*/ 148682 w 333861"/>
                <a:gd name="connsiteY125" fmla="*/ 402879 h 519338"/>
                <a:gd name="connsiteX126" fmla="*/ 153986 w 333861"/>
                <a:gd name="connsiteY126" fmla="*/ 402879 h 519338"/>
                <a:gd name="connsiteX127" fmla="*/ 161933 w 333861"/>
                <a:gd name="connsiteY127" fmla="*/ 397576 h 519338"/>
                <a:gd name="connsiteX128" fmla="*/ 164584 w 333861"/>
                <a:gd name="connsiteY128" fmla="*/ 394932 h 519338"/>
                <a:gd name="connsiteX129" fmla="*/ 164584 w 333861"/>
                <a:gd name="connsiteY129" fmla="*/ 389629 h 519338"/>
                <a:gd name="connsiteX130" fmla="*/ 167228 w 333861"/>
                <a:gd name="connsiteY130" fmla="*/ 381682 h 519338"/>
                <a:gd name="connsiteX131" fmla="*/ 172531 w 333861"/>
                <a:gd name="connsiteY131" fmla="*/ 384334 h 519338"/>
                <a:gd name="connsiteX132" fmla="*/ 175183 w 333861"/>
                <a:gd name="connsiteY132" fmla="*/ 386977 h 519338"/>
                <a:gd name="connsiteX133" fmla="*/ 183130 w 333861"/>
                <a:gd name="connsiteY133" fmla="*/ 386977 h 519338"/>
                <a:gd name="connsiteX134" fmla="*/ 191077 w 333861"/>
                <a:gd name="connsiteY134" fmla="*/ 384334 h 519338"/>
                <a:gd name="connsiteX135" fmla="*/ 193729 w 333861"/>
                <a:gd name="connsiteY135" fmla="*/ 379030 h 519338"/>
                <a:gd name="connsiteX136" fmla="*/ 199024 w 333861"/>
                <a:gd name="connsiteY136" fmla="*/ 379030 h 519338"/>
                <a:gd name="connsiteX137" fmla="*/ 201676 w 333861"/>
                <a:gd name="connsiteY137" fmla="*/ 384334 h 519338"/>
                <a:gd name="connsiteX138" fmla="*/ 204328 w 333861"/>
                <a:gd name="connsiteY138" fmla="*/ 384334 h 519338"/>
                <a:gd name="connsiteX139" fmla="*/ 204328 w 333861"/>
                <a:gd name="connsiteY139" fmla="*/ 389629 h 519338"/>
                <a:gd name="connsiteX140" fmla="*/ 206979 w 333861"/>
                <a:gd name="connsiteY140" fmla="*/ 392281 h 519338"/>
                <a:gd name="connsiteX141" fmla="*/ 201676 w 333861"/>
                <a:gd name="connsiteY141" fmla="*/ 397576 h 519338"/>
                <a:gd name="connsiteX142" fmla="*/ 199024 w 333861"/>
                <a:gd name="connsiteY142" fmla="*/ 408175 h 519338"/>
                <a:gd name="connsiteX143" fmla="*/ 193729 w 333861"/>
                <a:gd name="connsiteY143" fmla="*/ 408175 h 519338"/>
                <a:gd name="connsiteX144" fmla="*/ 185782 w 333861"/>
                <a:gd name="connsiteY144" fmla="*/ 410826 h 519338"/>
                <a:gd name="connsiteX145" fmla="*/ 185782 w 333861"/>
                <a:gd name="connsiteY145" fmla="*/ 416130 h 519338"/>
                <a:gd name="connsiteX146" fmla="*/ 185782 w 333861"/>
                <a:gd name="connsiteY146" fmla="*/ 418773 h 519338"/>
                <a:gd name="connsiteX147" fmla="*/ 183130 w 333861"/>
                <a:gd name="connsiteY147" fmla="*/ 421425 h 519338"/>
                <a:gd name="connsiteX148" fmla="*/ 188425 w 333861"/>
                <a:gd name="connsiteY148" fmla="*/ 426729 h 519338"/>
                <a:gd name="connsiteX149" fmla="*/ 185782 w 333861"/>
                <a:gd name="connsiteY149" fmla="*/ 432024 h 519338"/>
                <a:gd name="connsiteX150" fmla="*/ 191077 w 333861"/>
                <a:gd name="connsiteY150" fmla="*/ 437327 h 519338"/>
                <a:gd name="connsiteX151" fmla="*/ 188425 w 333861"/>
                <a:gd name="connsiteY151" fmla="*/ 447926 h 519338"/>
                <a:gd name="connsiteX152" fmla="*/ 191077 w 333861"/>
                <a:gd name="connsiteY152" fmla="*/ 450570 h 519338"/>
                <a:gd name="connsiteX153" fmla="*/ 196381 w 333861"/>
                <a:gd name="connsiteY153" fmla="*/ 447926 h 519338"/>
                <a:gd name="connsiteX154" fmla="*/ 196381 w 333861"/>
                <a:gd name="connsiteY154" fmla="*/ 447926 h 519338"/>
                <a:gd name="connsiteX155" fmla="*/ 199024 w 333861"/>
                <a:gd name="connsiteY155" fmla="*/ 450570 h 519338"/>
                <a:gd name="connsiteX156" fmla="*/ 201676 w 333861"/>
                <a:gd name="connsiteY156" fmla="*/ 450570 h 519338"/>
                <a:gd name="connsiteX157" fmla="*/ 204328 w 333861"/>
                <a:gd name="connsiteY157" fmla="*/ 455873 h 519338"/>
                <a:gd name="connsiteX158" fmla="*/ 209623 w 333861"/>
                <a:gd name="connsiteY158" fmla="*/ 458525 h 519338"/>
                <a:gd name="connsiteX159" fmla="*/ 214926 w 333861"/>
                <a:gd name="connsiteY159" fmla="*/ 458525 h 519338"/>
                <a:gd name="connsiteX160" fmla="*/ 220222 w 333861"/>
                <a:gd name="connsiteY160" fmla="*/ 455873 h 519338"/>
                <a:gd name="connsiteX161" fmla="*/ 222873 w 333861"/>
                <a:gd name="connsiteY161" fmla="*/ 458525 h 519338"/>
                <a:gd name="connsiteX162" fmla="*/ 225525 w 333861"/>
                <a:gd name="connsiteY162" fmla="*/ 461168 h 519338"/>
                <a:gd name="connsiteX163" fmla="*/ 230820 w 333861"/>
                <a:gd name="connsiteY163" fmla="*/ 458525 h 519338"/>
                <a:gd name="connsiteX164" fmla="*/ 233472 w 333861"/>
                <a:gd name="connsiteY164" fmla="*/ 458525 h 519338"/>
                <a:gd name="connsiteX165" fmla="*/ 233472 w 333861"/>
                <a:gd name="connsiteY165" fmla="*/ 461168 h 519338"/>
                <a:gd name="connsiteX166" fmla="*/ 236124 w 333861"/>
                <a:gd name="connsiteY166" fmla="*/ 461168 h 519338"/>
                <a:gd name="connsiteX167" fmla="*/ 238776 w 333861"/>
                <a:gd name="connsiteY167" fmla="*/ 463820 h 519338"/>
                <a:gd name="connsiteX168" fmla="*/ 238776 w 333861"/>
                <a:gd name="connsiteY168" fmla="*/ 469123 h 519338"/>
                <a:gd name="connsiteX169" fmla="*/ 246723 w 333861"/>
                <a:gd name="connsiteY169" fmla="*/ 471767 h 519338"/>
                <a:gd name="connsiteX170" fmla="*/ 249374 w 333861"/>
                <a:gd name="connsiteY170" fmla="*/ 471767 h 519338"/>
                <a:gd name="connsiteX171" fmla="*/ 254670 w 333861"/>
                <a:gd name="connsiteY171" fmla="*/ 474419 h 519338"/>
                <a:gd name="connsiteX172" fmla="*/ 254670 w 333861"/>
                <a:gd name="connsiteY172" fmla="*/ 479722 h 519338"/>
                <a:gd name="connsiteX173" fmla="*/ 257321 w 333861"/>
                <a:gd name="connsiteY173" fmla="*/ 485017 h 519338"/>
                <a:gd name="connsiteX174" fmla="*/ 265268 w 333861"/>
                <a:gd name="connsiteY174" fmla="*/ 487669 h 519338"/>
                <a:gd name="connsiteX175" fmla="*/ 267919 w 333861"/>
                <a:gd name="connsiteY175" fmla="*/ 485017 h 519338"/>
                <a:gd name="connsiteX176" fmla="*/ 267919 w 333861"/>
                <a:gd name="connsiteY176" fmla="*/ 487669 h 519338"/>
                <a:gd name="connsiteX177" fmla="*/ 267919 w 333861"/>
                <a:gd name="connsiteY177" fmla="*/ 487669 h 519338"/>
                <a:gd name="connsiteX178" fmla="*/ 273219 w 333861"/>
                <a:gd name="connsiteY178" fmla="*/ 490321 h 519338"/>
                <a:gd name="connsiteX179" fmla="*/ 275869 w 333861"/>
                <a:gd name="connsiteY179" fmla="*/ 490321 h 519338"/>
                <a:gd name="connsiteX180" fmla="*/ 275869 w 333861"/>
                <a:gd name="connsiteY180" fmla="*/ 492964 h 519338"/>
                <a:gd name="connsiteX181" fmla="*/ 278518 w 333861"/>
                <a:gd name="connsiteY181" fmla="*/ 495616 h 519338"/>
                <a:gd name="connsiteX182" fmla="*/ 275869 w 333861"/>
                <a:gd name="connsiteY182" fmla="*/ 500920 h 519338"/>
                <a:gd name="connsiteX183" fmla="*/ 278518 w 333861"/>
                <a:gd name="connsiteY183" fmla="*/ 503563 h 519338"/>
                <a:gd name="connsiteX184" fmla="*/ 283817 w 333861"/>
                <a:gd name="connsiteY184" fmla="*/ 506215 h 519338"/>
                <a:gd name="connsiteX185" fmla="*/ 283817 w 333861"/>
                <a:gd name="connsiteY185" fmla="*/ 503563 h 519338"/>
                <a:gd name="connsiteX186" fmla="*/ 289117 w 333861"/>
                <a:gd name="connsiteY186" fmla="*/ 506215 h 519338"/>
                <a:gd name="connsiteX187" fmla="*/ 291767 w 333861"/>
                <a:gd name="connsiteY187" fmla="*/ 503563 h 519338"/>
                <a:gd name="connsiteX188" fmla="*/ 294416 w 333861"/>
                <a:gd name="connsiteY188" fmla="*/ 503563 h 519338"/>
                <a:gd name="connsiteX189" fmla="*/ 294416 w 333861"/>
                <a:gd name="connsiteY189" fmla="*/ 506215 h 519338"/>
                <a:gd name="connsiteX190" fmla="*/ 297066 w 333861"/>
                <a:gd name="connsiteY190" fmla="*/ 508867 h 519338"/>
                <a:gd name="connsiteX191" fmla="*/ 294416 w 333861"/>
                <a:gd name="connsiteY191" fmla="*/ 514170 h 519338"/>
                <a:gd name="connsiteX192" fmla="*/ 294416 w 333861"/>
                <a:gd name="connsiteY192" fmla="*/ 516814 h 519338"/>
                <a:gd name="connsiteX193" fmla="*/ 299715 w 333861"/>
                <a:gd name="connsiteY193" fmla="*/ 519465 h 519338"/>
                <a:gd name="connsiteX194" fmla="*/ 302366 w 333861"/>
                <a:gd name="connsiteY194" fmla="*/ 519465 h 519338"/>
                <a:gd name="connsiteX195" fmla="*/ 307665 w 333861"/>
                <a:gd name="connsiteY195" fmla="*/ 514170 h 519338"/>
                <a:gd name="connsiteX196" fmla="*/ 307665 w 333861"/>
                <a:gd name="connsiteY196" fmla="*/ 514170 h 519338"/>
                <a:gd name="connsiteX197" fmla="*/ 307665 w 333861"/>
                <a:gd name="connsiteY197" fmla="*/ 508867 h 519338"/>
                <a:gd name="connsiteX198" fmla="*/ 318264 w 333861"/>
                <a:gd name="connsiteY198" fmla="*/ 511518 h 519338"/>
                <a:gd name="connsiteX199" fmla="*/ 318264 w 333861"/>
                <a:gd name="connsiteY199" fmla="*/ 506215 h 519338"/>
                <a:gd name="connsiteX200" fmla="*/ 323563 w 333861"/>
                <a:gd name="connsiteY200" fmla="*/ 500920 h 519338"/>
                <a:gd name="connsiteX201" fmla="*/ 318264 w 333861"/>
                <a:gd name="connsiteY201" fmla="*/ 498268 h 519338"/>
                <a:gd name="connsiteX202" fmla="*/ 318264 w 333861"/>
                <a:gd name="connsiteY202" fmla="*/ 490321 h 519338"/>
                <a:gd name="connsiteX203" fmla="*/ 315613 w 333861"/>
                <a:gd name="connsiteY203" fmla="*/ 490321 h 519338"/>
                <a:gd name="connsiteX204" fmla="*/ 315613 w 333861"/>
                <a:gd name="connsiteY204" fmla="*/ 487669 h 519338"/>
                <a:gd name="connsiteX205" fmla="*/ 315613 w 333861"/>
                <a:gd name="connsiteY205" fmla="*/ 477071 h 519338"/>
                <a:gd name="connsiteX206" fmla="*/ 315613 w 333861"/>
                <a:gd name="connsiteY206" fmla="*/ 474419 h 519338"/>
                <a:gd name="connsiteX207" fmla="*/ 312964 w 333861"/>
                <a:gd name="connsiteY207" fmla="*/ 471767 h 519338"/>
                <a:gd name="connsiteX208" fmla="*/ 315613 w 333861"/>
                <a:gd name="connsiteY208" fmla="*/ 466472 h 519338"/>
                <a:gd name="connsiteX209" fmla="*/ 312964 w 333861"/>
                <a:gd name="connsiteY209" fmla="*/ 461168 h 519338"/>
                <a:gd name="connsiteX210" fmla="*/ 315613 w 333861"/>
                <a:gd name="connsiteY210" fmla="*/ 458525 h 519338"/>
                <a:gd name="connsiteX211" fmla="*/ 318264 w 333861"/>
                <a:gd name="connsiteY211" fmla="*/ 455873 h 519338"/>
                <a:gd name="connsiteX212" fmla="*/ 318264 w 333861"/>
                <a:gd name="connsiteY212" fmla="*/ 447926 h 519338"/>
                <a:gd name="connsiteX213" fmla="*/ 320913 w 333861"/>
                <a:gd name="connsiteY213" fmla="*/ 447926 h 519338"/>
                <a:gd name="connsiteX214" fmla="*/ 326212 w 333861"/>
                <a:gd name="connsiteY214" fmla="*/ 447926 h 519338"/>
                <a:gd name="connsiteX215" fmla="*/ 328862 w 333861"/>
                <a:gd name="connsiteY215" fmla="*/ 445274 h 519338"/>
                <a:gd name="connsiteX216" fmla="*/ 331512 w 333861"/>
                <a:gd name="connsiteY216" fmla="*/ 445274 h 519338"/>
                <a:gd name="connsiteX217" fmla="*/ 334162 w 333861"/>
                <a:gd name="connsiteY217" fmla="*/ 439971 h 519338"/>
                <a:gd name="connsiteX218" fmla="*/ 331512 w 333861"/>
                <a:gd name="connsiteY218" fmla="*/ 437327 h 519338"/>
                <a:gd name="connsiteX219" fmla="*/ 334162 w 333861"/>
                <a:gd name="connsiteY219" fmla="*/ 432024 h 519338"/>
                <a:gd name="connsiteX220" fmla="*/ 331512 w 333861"/>
                <a:gd name="connsiteY220" fmla="*/ 421425 h 519338"/>
                <a:gd name="connsiteX221" fmla="*/ 331512 w 333861"/>
                <a:gd name="connsiteY221" fmla="*/ 416130 h 519338"/>
                <a:gd name="connsiteX222" fmla="*/ 328862 w 333861"/>
                <a:gd name="connsiteY222" fmla="*/ 418773 h 519338"/>
                <a:gd name="connsiteX223" fmla="*/ 320913 w 333861"/>
                <a:gd name="connsiteY223" fmla="*/ 413478 h 519338"/>
                <a:gd name="connsiteX224" fmla="*/ 315613 w 333861"/>
                <a:gd name="connsiteY224" fmla="*/ 413478 h 519338"/>
                <a:gd name="connsiteX225" fmla="*/ 310314 w 333861"/>
                <a:gd name="connsiteY225" fmla="*/ 410826 h 519338"/>
                <a:gd name="connsiteX226" fmla="*/ 307665 w 333861"/>
                <a:gd name="connsiteY226" fmla="*/ 408175 h 519338"/>
                <a:gd name="connsiteX227" fmla="*/ 307665 w 333861"/>
                <a:gd name="connsiteY227" fmla="*/ 405531 h 519338"/>
                <a:gd name="connsiteX228" fmla="*/ 310314 w 333861"/>
                <a:gd name="connsiteY228" fmla="*/ 405531 h 519338"/>
                <a:gd name="connsiteX229" fmla="*/ 312964 w 333861"/>
                <a:gd name="connsiteY229" fmla="*/ 402879 h 519338"/>
                <a:gd name="connsiteX230" fmla="*/ 310314 w 333861"/>
                <a:gd name="connsiteY230" fmla="*/ 394932 h 519338"/>
                <a:gd name="connsiteX231" fmla="*/ 310314 w 333861"/>
                <a:gd name="connsiteY231" fmla="*/ 386977 h 519338"/>
                <a:gd name="connsiteX232" fmla="*/ 307665 w 333861"/>
                <a:gd name="connsiteY232" fmla="*/ 381682 h 519338"/>
                <a:gd name="connsiteX233" fmla="*/ 305015 w 333861"/>
                <a:gd name="connsiteY233" fmla="*/ 384334 h 519338"/>
                <a:gd name="connsiteX234" fmla="*/ 302366 w 333861"/>
                <a:gd name="connsiteY234" fmla="*/ 381682 h 519338"/>
                <a:gd name="connsiteX235" fmla="*/ 302366 w 333861"/>
                <a:gd name="connsiteY235" fmla="*/ 381682 h 519338"/>
                <a:gd name="connsiteX236" fmla="*/ 302366 w 333861"/>
                <a:gd name="connsiteY236" fmla="*/ 379030 h 519338"/>
                <a:gd name="connsiteX237" fmla="*/ 299715 w 333861"/>
                <a:gd name="connsiteY237" fmla="*/ 376378 h 519338"/>
                <a:gd name="connsiteX238" fmla="*/ 297066 w 333861"/>
                <a:gd name="connsiteY238" fmla="*/ 373735 h 519338"/>
                <a:gd name="connsiteX239" fmla="*/ 294416 w 333861"/>
                <a:gd name="connsiteY239" fmla="*/ 376378 h 519338"/>
                <a:gd name="connsiteX240" fmla="*/ 294416 w 333861"/>
                <a:gd name="connsiteY240" fmla="*/ 373735 h 519338"/>
                <a:gd name="connsiteX241" fmla="*/ 289117 w 333861"/>
                <a:gd name="connsiteY241" fmla="*/ 371083 h 519338"/>
                <a:gd name="connsiteX242" fmla="*/ 289117 w 333861"/>
                <a:gd name="connsiteY242" fmla="*/ 365780 h 519338"/>
                <a:gd name="connsiteX243" fmla="*/ 289117 w 333861"/>
                <a:gd name="connsiteY243" fmla="*/ 365780 h 519338"/>
                <a:gd name="connsiteX244" fmla="*/ 289117 w 333861"/>
                <a:gd name="connsiteY244" fmla="*/ 357833 h 519338"/>
                <a:gd name="connsiteX245" fmla="*/ 286467 w 333861"/>
                <a:gd name="connsiteY245" fmla="*/ 352537 h 519338"/>
                <a:gd name="connsiteX246" fmla="*/ 289117 w 333861"/>
                <a:gd name="connsiteY246" fmla="*/ 344582 h 519338"/>
                <a:gd name="connsiteX247" fmla="*/ 289117 w 333861"/>
                <a:gd name="connsiteY247" fmla="*/ 341939 h 519338"/>
                <a:gd name="connsiteX248" fmla="*/ 286467 w 333861"/>
                <a:gd name="connsiteY248" fmla="*/ 336635 h 519338"/>
                <a:gd name="connsiteX249" fmla="*/ 283817 w 333861"/>
                <a:gd name="connsiteY249" fmla="*/ 336635 h 519338"/>
                <a:gd name="connsiteX250" fmla="*/ 283817 w 333861"/>
                <a:gd name="connsiteY250" fmla="*/ 331340 h 519338"/>
                <a:gd name="connsiteX251" fmla="*/ 278518 w 333861"/>
                <a:gd name="connsiteY251" fmla="*/ 326036 h 519338"/>
                <a:gd name="connsiteX252" fmla="*/ 278518 w 333861"/>
                <a:gd name="connsiteY252" fmla="*/ 323385 h 519338"/>
                <a:gd name="connsiteX253" fmla="*/ 273219 w 333861"/>
                <a:gd name="connsiteY253" fmla="*/ 320741 h 519338"/>
                <a:gd name="connsiteX254" fmla="*/ 273219 w 333861"/>
                <a:gd name="connsiteY254" fmla="*/ 318090 h 519338"/>
                <a:gd name="connsiteX255" fmla="*/ 270569 w 333861"/>
                <a:gd name="connsiteY255" fmla="*/ 315438 h 519338"/>
                <a:gd name="connsiteX256" fmla="*/ 275869 w 333861"/>
                <a:gd name="connsiteY256" fmla="*/ 310142 h 519338"/>
                <a:gd name="connsiteX257" fmla="*/ 273219 w 333861"/>
                <a:gd name="connsiteY257" fmla="*/ 304839 h 519338"/>
                <a:gd name="connsiteX258" fmla="*/ 273219 w 333861"/>
                <a:gd name="connsiteY258" fmla="*/ 302187 h 519338"/>
                <a:gd name="connsiteX259" fmla="*/ 270569 w 333861"/>
                <a:gd name="connsiteY259" fmla="*/ 299544 h 519338"/>
                <a:gd name="connsiteX260" fmla="*/ 270569 w 333861"/>
                <a:gd name="connsiteY260" fmla="*/ 296892 h 519338"/>
                <a:gd name="connsiteX261" fmla="*/ 262617 w 333861"/>
                <a:gd name="connsiteY261" fmla="*/ 291588 h 519338"/>
                <a:gd name="connsiteX262" fmla="*/ 259973 w 333861"/>
                <a:gd name="connsiteY262" fmla="*/ 286293 h 519338"/>
                <a:gd name="connsiteX263" fmla="*/ 257321 w 333861"/>
                <a:gd name="connsiteY263" fmla="*/ 286293 h 519338"/>
                <a:gd name="connsiteX264" fmla="*/ 257321 w 333861"/>
                <a:gd name="connsiteY264" fmla="*/ 283641 h 519338"/>
                <a:gd name="connsiteX265" fmla="*/ 259973 w 333861"/>
                <a:gd name="connsiteY265" fmla="*/ 278346 h 519338"/>
                <a:gd name="connsiteX266" fmla="*/ 259973 w 333861"/>
                <a:gd name="connsiteY266" fmla="*/ 273043 h 519338"/>
                <a:gd name="connsiteX267" fmla="*/ 257321 w 333861"/>
                <a:gd name="connsiteY267" fmla="*/ 270391 h 519338"/>
                <a:gd name="connsiteX268" fmla="*/ 254670 w 333861"/>
                <a:gd name="connsiteY268" fmla="*/ 265096 h 519338"/>
                <a:gd name="connsiteX269" fmla="*/ 249374 w 333861"/>
                <a:gd name="connsiteY269" fmla="*/ 267748 h 519338"/>
                <a:gd name="connsiteX270" fmla="*/ 246723 w 333861"/>
                <a:gd name="connsiteY270" fmla="*/ 265096 h 519338"/>
                <a:gd name="connsiteX271" fmla="*/ 249374 w 333861"/>
                <a:gd name="connsiteY271" fmla="*/ 259792 h 519338"/>
                <a:gd name="connsiteX272" fmla="*/ 249374 w 333861"/>
                <a:gd name="connsiteY272" fmla="*/ 254497 h 519338"/>
                <a:gd name="connsiteX273" fmla="*/ 252018 w 333861"/>
                <a:gd name="connsiteY273" fmla="*/ 254497 h 519338"/>
                <a:gd name="connsiteX274" fmla="*/ 252018 w 333861"/>
                <a:gd name="connsiteY274" fmla="*/ 251845 h 519338"/>
                <a:gd name="connsiteX275" fmla="*/ 254670 w 333861"/>
                <a:gd name="connsiteY275" fmla="*/ 249193 h 519338"/>
                <a:gd name="connsiteX276" fmla="*/ 252018 w 333861"/>
                <a:gd name="connsiteY276" fmla="*/ 243898 h 519338"/>
                <a:gd name="connsiteX277" fmla="*/ 259973 w 333861"/>
                <a:gd name="connsiteY277" fmla="*/ 243898 h 519338"/>
                <a:gd name="connsiteX278" fmla="*/ 259973 w 333861"/>
                <a:gd name="connsiteY278" fmla="*/ 235951 h 519338"/>
                <a:gd name="connsiteX279" fmla="*/ 259973 w 333861"/>
                <a:gd name="connsiteY279" fmla="*/ 235951 h 519338"/>
                <a:gd name="connsiteX280" fmla="*/ 262617 w 333861"/>
                <a:gd name="connsiteY280" fmla="*/ 222701 h 519338"/>
                <a:gd name="connsiteX281" fmla="*/ 262617 w 333861"/>
                <a:gd name="connsiteY281" fmla="*/ 220049 h 519338"/>
                <a:gd name="connsiteX282" fmla="*/ 259973 w 333861"/>
                <a:gd name="connsiteY282" fmla="*/ 220049 h 519338"/>
                <a:gd name="connsiteX283" fmla="*/ 254670 w 333861"/>
                <a:gd name="connsiteY283" fmla="*/ 222701 h 519338"/>
                <a:gd name="connsiteX284" fmla="*/ 252018 w 333861"/>
                <a:gd name="connsiteY284" fmla="*/ 217397 h 519338"/>
                <a:gd name="connsiteX285" fmla="*/ 249374 w 333861"/>
                <a:gd name="connsiteY285" fmla="*/ 214754 h 519338"/>
                <a:gd name="connsiteX286" fmla="*/ 241419 w 333861"/>
                <a:gd name="connsiteY286" fmla="*/ 214754 h 519338"/>
                <a:gd name="connsiteX287" fmla="*/ 238776 w 333861"/>
                <a:gd name="connsiteY287" fmla="*/ 209450 h 519338"/>
                <a:gd name="connsiteX288" fmla="*/ 238776 w 333861"/>
                <a:gd name="connsiteY288" fmla="*/ 206799 h 519338"/>
                <a:gd name="connsiteX289" fmla="*/ 236124 w 333861"/>
                <a:gd name="connsiteY289" fmla="*/ 201503 h 519338"/>
                <a:gd name="connsiteX290" fmla="*/ 236124 w 333861"/>
                <a:gd name="connsiteY290" fmla="*/ 198852 h 519338"/>
                <a:gd name="connsiteX291" fmla="*/ 233472 w 333861"/>
                <a:gd name="connsiteY291" fmla="*/ 198852 h 519338"/>
                <a:gd name="connsiteX292" fmla="*/ 228177 w 333861"/>
                <a:gd name="connsiteY292" fmla="*/ 198852 h 519338"/>
                <a:gd name="connsiteX293" fmla="*/ 220222 w 333861"/>
                <a:gd name="connsiteY293" fmla="*/ 196200 h 519338"/>
                <a:gd name="connsiteX294" fmla="*/ 220222 w 333861"/>
                <a:gd name="connsiteY294" fmla="*/ 193556 h 519338"/>
                <a:gd name="connsiteX295" fmla="*/ 220222 w 333861"/>
                <a:gd name="connsiteY295" fmla="*/ 190905 h 519338"/>
                <a:gd name="connsiteX296" fmla="*/ 217578 w 333861"/>
                <a:gd name="connsiteY296" fmla="*/ 188253 h 519338"/>
                <a:gd name="connsiteX297" fmla="*/ 212275 w 333861"/>
                <a:gd name="connsiteY297" fmla="*/ 185601 h 519338"/>
                <a:gd name="connsiteX298" fmla="*/ 209623 w 333861"/>
                <a:gd name="connsiteY298" fmla="*/ 185601 h 519338"/>
                <a:gd name="connsiteX299" fmla="*/ 204328 w 333861"/>
                <a:gd name="connsiteY299" fmla="*/ 172351 h 519338"/>
                <a:gd name="connsiteX300" fmla="*/ 201676 w 333861"/>
                <a:gd name="connsiteY300" fmla="*/ 175002 h 519338"/>
                <a:gd name="connsiteX301" fmla="*/ 196381 w 333861"/>
                <a:gd name="connsiteY301" fmla="*/ 175002 h 519338"/>
                <a:gd name="connsiteX302" fmla="*/ 193729 w 333861"/>
                <a:gd name="connsiteY302" fmla="*/ 169707 h 519338"/>
                <a:gd name="connsiteX303" fmla="*/ 193729 w 333861"/>
                <a:gd name="connsiteY303" fmla="*/ 167055 h 519338"/>
                <a:gd name="connsiteX304" fmla="*/ 193729 w 333861"/>
                <a:gd name="connsiteY304" fmla="*/ 167055 h 519338"/>
                <a:gd name="connsiteX305" fmla="*/ 188425 w 333861"/>
                <a:gd name="connsiteY305" fmla="*/ 164404 h 519338"/>
                <a:gd name="connsiteX306" fmla="*/ 188425 w 333861"/>
                <a:gd name="connsiteY306" fmla="*/ 167055 h 519338"/>
                <a:gd name="connsiteX307" fmla="*/ 183130 w 333861"/>
                <a:gd name="connsiteY307" fmla="*/ 164404 h 519338"/>
                <a:gd name="connsiteX308" fmla="*/ 177827 w 333861"/>
                <a:gd name="connsiteY308" fmla="*/ 164404 h 519338"/>
                <a:gd name="connsiteX309" fmla="*/ 177827 w 333861"/>
                <a:gd name="connsiteY309" fmla="*/ 153805 h 519338"/>
                <a:gd name="connsiteX310" fmla="*/ 172531 w 333861"/>
                <a:gd name="connsiteY310" fmla="*/ 151153 h 519338"/>
                <a:gd name="connsiteX311" fmla="*/ 172531 w 333861"/>
                <a:gd name="connsiteY311" fmla="*/ 151153 h 519338"/>
                <a:gd name="connsiteX312" fmla="*/ 172531 w 333861"/>
                <a:gd name="connsiteY312" fmla="*/ 148510 h 519338"/>
                <a:gd name="connsiteX313" fmla="*/ 172531 w 333861"/>
                <a:gd name="connsiteY313" fmla="*/ 145858 h 519338"/>
                <a:gd name="connsiteX314" fmla="*/ 167228 w 333861"/>
                <a:gd name="connsiteY314" fmla="*/ 143206 h 519338"/>
                <a:gd name="connsiteX315" fmla="*/ 164584 w 333861"/>
                <a:gd name="connsiteY315" fmla="*/ 143206 h 519338"/>
                <a:gd name="connsiteX316" fmla="*/ 164584 w 333861"/>
                <a:gd name="connsiteY316" fmla="*/ 140554 h 519338"/>
                <a:gd name="connsiteX317" fmla="*/ 164584 w 333861"/>
                <a:gd name="connsiteY317" fmla="*/ 137911 h 519338"/>
                <a:gd name="connsiteX318" fmla="*/ 159281 w 333861"/>
                <a:gd name="connsiteY318" fmla="*/ 137911 h 519338"/>
                <a:gd name="connsiteX319" fmla="*/ 159281 w 333861"/>
                <a:gd name="connsiteY319" fmla="*/ 135259 h 519338"/>
                <a:gd name="connsiteX320" fmla="*/ 156629 w 333861"/>
                <a:gd name="connsiteY320" fmla="*/ 129956 h 519338"/>
                <a:gd name="connsiteX321" fmla="*/ 159281 w 333861"/>
                <a:gd name="connsiteY321" fmla="*/ 124660 h 519338"/>
                <a:gd name="connsiteX322" fmla="*/ 156629 w 333861"/>
                <a:gd name="connsiteY322" fmla="*/ 122009 h 519338"/>
                <a:gd name="connsiteX323" fmla="*/ 159281 w 333861"/>
                <a:gd name="connsiteY323" fmla="*/ 119357 h 519338"/>
                <a:gd name="connsiteX324" fmla="*/ 159281 w 333861"/>
                <a:gd name="connsiteY324" fmla="*/ 114062 h 519338"/>
                <a:gd name="connsiteX325" fmla="*/ 159281 w 333861"/>
                <a:gd name="connsiteY325" fmla="*/ 111410 h 519338"/>
                <a:gd name="connsiteX326" fmla="*/ 164584 w 333861"/>
                <a:gd name="connsiteY326" fmla="*/ 106115 h 519338"/>
                <a:gd name="connsiteX327" fmla="*/ 167228 w 333861"/>
                <a:gd name="connsiteY327" fmla="*/ 106115 h 519338"/>
                <a:gd name="connsiteX328" fmla="*/ 167228 w 333861"/>
                <a:gd name="connsiteY328" fmla="*/ 106115 h 519338"/>
                <a:gd name="connsiteX329" fmla="*/ 172531 w 333861"/>
                <a:gd name="connsiteY329" fmla="*/ 106115 h 519338"/>
                <a:gd name="connsiteX330" fmla="*/ 180478 w 333861"/>
                <a:gd name="connsiteY330" fmla="*/ 100811 h 519338"/>
                <a:gd name="connsiteX331" fmla="*/ 183130 w 333861"/>
                <a:gd name="connsiteY331" fmla="*/ 98159 h 5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333861" h="519338">
                  <a:moveTo>
                    <a:pt x="183130" y="98159"/>
                  </a:moveTo>
                  <a:lnTo>
                    <a:pt x="183130" y="92864"/>
                  </a:lnTo>
                  <a:lnTo>
                    <a:pt x="183130" y="87561"/>
                  </a:lnTo>
                  <a:lnTo>
                    <a:pt x="185782" y="82266"/>
                  </a:lnTo>
                  <a:lnTo>
                    <a:pt x="183130" y="79614"/>
                  </a:lnTo>
                  <a:lnTo>
                    <a:pt x="185782" y="76962"/>
                  </a:lnTo>
                  <a:lnTo>
                    <a:pt x="180478" y="71667"/>
                  </a:lnTo>
                  <a:lnTo>
                    <a:pt x="180478" y="66363"/>
                  </a:lnTo>
                  <a:lnTo>
                    <a:pt x="180478" y="61068"/>
                  </a:lnTo>
                  <a:lnTo>
                    <a:pt x="185782" y="58416"/>
                  </a:lnTo>
                  <a:lnTo>
                    <a:pt x="185782" y="55764"/>
                  </a:lnTo>
                  <a:lnTo>
                    <a:pt x="188425" y="45166"/>
                  </a:lnTo>
                  <a:lnTo>
                    <a:pt x="188425" y="42522"/>
                  </a:lnTo>
                  <a:lnTo>
                    <a:pt x="185782" y="39871"/>
                  </a:lnTo>
                  <a:lnTo>
                    <a:pt x="185782" y="37219"/>
                  </a:lnTo>
                  <a:lnTo>
                    <a:pt x="188425" y="31924"/>
                  </a:lnTo>
                  <a:lnTo>
                    <a:pt x="191077" y="26620"/>
                  </a:lnTo>
                  <a:lnTo>
                    <a:pt x="191077" y="23968"/>
                  </a:lnTo>
                  <a:lnTo>
                    <a:pt x="191077" y="18673"/>
                  </a:lnTo>
                  <a:lnTo>
                    <a:pt x="188425" y="16021"/>
                  </a:lnTo>
                  <a:lnTo>
                    <a:pt x="191077" y="13370"/>
                  </a:lnTo>
                  <a:lnTo>
                    <a:pt x="191077" y="8074"/>
                  </a:lnTo>
                  <a:lnTo>
                    <a:pt x="193729" y="5423"/>
                  </a:lnTo>
                  <a:lnTo>
                    <a:pt x="196381" y="127"/>
                  </a:lnTo>
                  <a:lnTo>
                    <a:pt x="21497" y="127"/>
                  </a:lnTo>
                  <a:lnTo>
                    <a:pt x="21497" y="280990"/>
                  </a:lnTo>
                  <a:lnTo>
                    <a:pt x="18846" y="291588"/>
                  </a:lnTo>
                  <a:lnTo>
                    <a:pt x="21497" y="291588"/>
                  </a:lnTo>
                  <a:lnTo>
                    <a:pt x="18846" y="294240"/>
                  </a:lnTo>
                  <a:lnTo>
                    <a:pt x="21497" y="296892"/>
                  </a:lnTo>
                  <a:lnTo>
                    <a:pt x="18846" y="299544"/>
                  </a:lnTo>
                  <a:lnTo>
                    <a:pt x="18846" y="302187"/>
                  </a:lnTo>
                  <a:lnTo>
                    <a:pt x="16194" y="302187"/>
                  </a:lnTo>
                  <a:lnTo>
                    <a:pt x="16194" y="304839"/>
                  </a:lnTo>
                  <a:lnTo>
                    <a:pt x="18846" y="304839"/>
                  </a:lnTo>
                  <a:lnTo>
                    <a:pt x="18846" y="304839"/>
                  </a:lnTo>
                  <a:lnTo>
                    <a:pt x="18846" y="310142"/>
                  </a:lnTo>
                  <a:lnTo>
                    <a:pt x="16194" y="310142"/>
                  </a:lnTo>
                  <a:lnTo>
                    <a:pt x="16194" y="312786"/>
                  </a:lnTo>
                  <a:lnTo>
                    <a:pt x="18846" y="318090"/>
                  </a:lnTo>
                  <a:lnTo>
                    <a:pt x="16194" y="320741"/>
                  </a:lnTo>
                  <a:lnTo>
                    <a:pt x="16194" y="320741"/>
                  </a:lnTo>
                  <a:lnTo>
                    <a:pt x="13550" y="323385"/>
                  </a:lnTo>
                  <a:lnTo>
                    <a:pt x="13550" y="328688"/>
                  </a:lnTo>
                  <a:lnTo>
                    <a:pt x="10899" y="328688"/>
                  </a:lnTo>
                  <a:lnTo>
                    <a:pt x="10899" y="331340"/>
                  </a:lnTo>
                  <a:lnTo>
                    <a:pt x="8247" y="331340"/>
                  </a:lnTo>
                  <a:lnTo>
                    <a:pt x="8247" y="333983"/>
                  </a:lnTo>
                  <a:lnTo>
                    <a:pt x="2952" y="336635"/>
                  </a:lnTo>
                  <a:lnTo>
                    <a:pt x="8247" y="336635"/>
                  </a:lnTo>
                  <a:lnTo>
                    <a:pt x="2952" y="341939"/>
                  </a:lnTo>
                  <a:lnTo>
                    <a:pt x="5595" y="344582"/>
                  </a:lnTo>
                  <a:lnTo>
                    <a:pt x="2952" y="349886"/>
                  </a:lnTo>
                  <a:lnTo>
                    <a:pt x="2952" y="352537"/>
                  </a:lnTo>
                  <a:lnTo>
                    <a:pt x="300" y="355181"/>
                  </a:lnTo>
                  <a:lnTo>
                    <a:pt x="5595" y="355181"/>
                  </a:lnTo>
                  <a:lnTo>
                    <a:pt x="8247" y="355181"/>
                  </a:lnTo>
                  <a:lnTo>
                    <a:pt x="10899" y="355181"/>
                  </a:lnTo>
                  <a:lnTo>
                    <a:pt x="16194" y="357833"/>
                  </a:lnTo>
                  <a:lnTo>
                    <a:pt x="16194" y="360484"/>
                  </a:lnTo>
                  <a:lnTo>
                    <a:pt x="18846" y="363136"/>
                  </a:lnTo>
                  <a:lnTo>
                    <a:pt x="24149" y="357833"/>
                  </a:lnTo>
                  <a:lnTo>
                    <a:pt x="24149" y="355181"/>
                  </a:lnTo>
                  <a:lnTo>
                    <a:pt x="24149" y="355181"/>
                  </a:lnTo>
                  <a:lnTo>
                    <a:pt x="26793" y="357833"/>
                  </a:lnTo>
                  <a:lnTo>
                    <a:pt x="32096" y="352537"/>
                  </a:lnTo>
                  <a:lnTo>
                    <a:pt x="40043" y="349886"/>
                  </a:lnTo>
                  <a:lnTo>
                    <a:pt x="40043" y="355181"/>
                  </a:lnTo>
                  <a:lnTo>
                    <a:pt x="42695" y="357833"/>
                  </a:lnTo>
                  <a:lnTo>
                    <a:pt x="50642" y="360484"/>
                  </a:lnTo>
                  <a:lnTo>
                    <a:pt x="50642" y="363136"/>
                  </a:lnTo>
                  <a:lnTo>
                    <a:pt x="47990" y="368431"/>
                  </a:lnTo>
                  <a:lnTo>
                    <a:pt x="53294" y="371083"/>
                  </a:lnTo>
                  <a:lnTo>
                    <a:pt x="53294" y="373735"/>
                  </a:lnTo>
                  <a:lnTo>
                    <a:pt x="55945" y="376378"/>
                  </a:lnTo>
                  <a:lnTo>
                    <a:pt x="55945" y="381682"/>
                  </a:lnTo>
                  <a:lnTo>
                    <a:pt x="58589" y="384334"/>
                  </a:lnTo>
                  <a:lnTo>
                    <a:pt x="61241" y="386977"/>
                  </a:lnTo>
                  <a:lnTo>
                    <a:pt x="61241" y="389629"/>
                  </a:lnTo>
                  <a:lnTo>
                    <a:pt x="61241" y="392281"/>
                  </a:lnTo>
                  <a:lnTo>
                    <a:pt x="58589" y="394932"/>
                  </a:lnTo>
                  <a:lnTo>
                    <a:pt x="55945" y="402879"/>
                  </a:lnTo>
                  <a:lnTo>
                    <a:pt x="53294" y="405531"/>
                  </a:lnTo>
                  <a:lnTo>
                    <a:pt x="53294" y="402879"/>
                  </a:lnTo>
                  <a:lnTo>
                    <a:pt x="50642" y="402879"/>
                  </a:lnTo>
                  <a:lnTo>
                    <a:pt x="47990" y="405531"/>
                  </a:lnTo>
                  <a:lnTo>
                    <a:pt x="45347" y="405531"/>
                  </a:lnTo>
                  <a:lnTo>
                    <a:pt x="45347" y="410826"/>
                  </a:lnTo>
                  <a:lnTo>
                    <a:pt x="45347" y="413478"/>
                  </a:lnTo>
                  <a:lnTo>
                    <a:pt x="45347" y="416130"/>
                  </a:lnTo>
                  <a:lnTo>
                    <a:pt x="45347" y="416130"/>
                  </a:lnTo>
                  <a:lnTo>
                    <a:pt x="50642" y="413478"/>
                  </a:lnTo>
                  <a:lnTo>
                    <a:pt x="50642" y="416130"/>
                  </a:lnTo>
                  <a:lnTo>
                    <a:pt x="55945" y="429372"/>
                  </a:lnTo>
                  <a:lnTo>
                    <a:pt x="53294" y="442622"/>
                  </a:lnTo>
                  <a:lnTo>
                    <a:pt x="58589" y="442622"/>
                  </a:lnTo>
                  <a:lnTo>
                    <a:pt x="61241" y="445274"/>
                  </a:lnTo>
                  <a:lnTo>
                    <a:pt x="61241" y="447926"/>
                  </a:lnTo>
                  <a:lnTo>
                    <a:pt x="61241" y="447926"/>
                  </a:lnTo>
                  <a:lnTo>
                    <a:pt x="63892" y="445274"/>
                  </a:lnTo>
                  <a:lnTo>
                    <a:pt x="66544" y="442622"/>
                  </a:lnTo>
                  <a:lnTo>
                    <a:pt x="66544" y="439971"/>
                  </a:lnTo>
                  <a:lnTo>
                    <a:pt x="69188" y="437327"/>
                  </a:lnTo>
                  <a:lnTo>
                    <a:pt x="77143" y="442622"/>
                  </a:lnTo>
                  <a:lnTo>
                    <a:pt x="82438" y="439971"/>
                  </a:lnTo>
                  <a:lnTo>
                    <a:pt x="85090" y="434676"/>
                  </a:lnTo>
                  <a:lnTo>
                    <a:pt x="87742" y="434676"/>
                  </a:lnTo>
                  <a:lnTo>
                    <a:pt x="90393" y="434676"/>
                  </a:lnTo>
                  <a:lnTo>
                    <a:pt x="93037" y="434676"/>
                  </a:lnTo>
                  <a:lnTo>
                    <a:pt x="95688" y="426729"/>
                  </a:lnTo>
                  <a:lnTo>
                    <a:pt x="98340" y="426729"/>
                  </a:lnTo>
                  <a:lnTo>
                    <a:pt x="100992" y="424077"/>
                  </a:lnTo>
                  <a:lnTo>
                    <a:pt x="100992" y="421425"/>
                  </a:lnTo>
                  <a:lnTo>
                    <a:pt x="103635" y="416130"/>
                  </a:lnTo>
                  <a:lnTo>
                    <a:pt x="106287" y="413478"/>
                  </a:lnTo>
                  <a:lnTo>
                    <a:pt x="106287" y="410826"/>
                  </a:lnTo>
                  <a:lnTo>
                    <a:pt x="119538" y="408175"/>
                  </a:lnTo>
                  <a:lnTo>
                    <a:pt x="122190" y="410826"/>
                  </a:lnTo>
                  <a:lnTo>
                    <a:pt x="124833" y="408175"/>
                  </a:lnTo>
                  <a:lnTo>
                    <a:pt x="130136" y="410826"/>
                  </a:lnTo>
                  <a:lnTo>
                    <a:pt x="132788" y="408175"/>
                  </a:lnTo>
                  <a:lnTo>
                    <a:pt x="135432" y="410826"/>
                  </a:lnTo>
                  <a:lnTo>
                    <a:pt x="138083" y="410826"/>
                  </a:lnTo>
                  <a:lnTo>
                    <a:pt x="146030" y="410826"/>
                  </a:lnTo>
                  <a:lnTo>
                    <a:pt x="146030" y="405531"/>
                  </a:lnTo>
                  <a:lnTo>
                    <a:pt x="148682" y="402879"/>
                  </a:lnTo>
                  <a:lnTo>
                    <a:pt x="153986" y="402879"/>
                  </a:lnTo>
                  <a:lnTo>
                    <a:pt x="161933" y="397576"/>
                  </a:lnTo>
                  <a:lnTo>
                    <a:pt x="164584" y="394932"/>
                  </a:lnTo>
                  <a:lnTo>
                    <a:pt x="164584" y="389629"/>
                  </a:lnTo>
                  <a:lnTo>
                    <a:pt x="167228" y="381682"/>
                  </a:lnTo>
                  <a:lnTo>
                    <a:pt x="172531" y="384334"/>
                  </a:lnTo>
                  <a:lnTo>
                    <a:pt x="175183" y="386977"/>
                  </a:lnTo>
                  <a:lnTo>
                    <a:pt x="183130" y="386977"/>
                  </a:lnTo>
                  <a:lnTo>
                    <a:pt x="191077" y="384334"/>
                  </a:lnTo>
                  <a:lnTo>
                    <a:pt x="193729" y="379030"/>
                  </a:lnTo>
                  <a:lnTo>
                    <a:pt x="199024" y="379030"/>
                  </a:lnTo>
                  <a:lnTo>
                    <a:pt x="201676" y="384334"/>
                  </a:lnTo>
                  <a:lnTo>
                    <a:pt x="204328" y="384334"/>
                  </a:lnTo>
                  <a:lnTo>
                    <a:pt x="204328" y="389629"/>
                  </a:lnTo>
                  <a:lnTo>
                    <a:pt x="206979" y="392281"/>
                  </a:lnTo>
                  <a:lnTo>
                    <a:pt x="201676" y="397576"/>
                  </a:lnTo>
                  <a:lnTo>
                    <a:pt x="199024" y="408175"/>
                  </a:lnTo>
                  <a:lnTo>
                    <a:pt x="193729" y="408175"/>
                  </a:lnTo>
                  <a:lnTo>
                    <a:pt x="185782" y="410826"/>
                  </a:lnTo>
                  <a:lnTo>
                    <a:pt x="185782" y="416130"/>
                  </a:lnTo>
                  <a:lnTo>
                    <a:pt x="185782" y="418773"/>
                  </a:lnTo>
                  <a:lnTo>
                    <a:pt x="183130" y="421425"/>
                  </a:lnTo>
                  <a:lnTo>
                    <a:pt x="188425" y="426729"/>
                  </a:lnTo>
                  <a:lnTo>
                    <a:pt x="185782" y="432024"/>
                  </a:lnTo>
                  <a:lnTo>
                    <a:pt x="191077" y="437327"/>
                  </a:lnTo>
                  <a:lnTo>
                    <a:pt x="188425" y="447926"/>
                  </a:lnTo>
                  <a:lnTo>
                    <a:pt x="191077" y="450570"/>
                  </a:lnTo>
                  <a:lnTo>
                    <a:pt x="196381" y="447926"/>
                  </a:lnTo>
                  <a:lnTo>
                    <a:pt x="196381" y="447926"/>
                  </a:lnTo>
                  <a:lnTo>
                    <a:pt x="199024" y="450570"/>
                  </a:lnTo>
                  <a:lnTo>
                    <a:pt x="201676" y="450570"/>
                  </a:lnTo>
                  <a:lnTo>
                    <a:pt x="204328" y="455873"/>
                  </a:lnTo>
                  <a:lnTo>
                    <a:pt x="209623" y="458525"/>
                  </a:lnTo>
                  <a:lnTo>
                    <a:pt x="214926" y="458525"/>
                  </a:lnTo>
                  <a:lnTo>
                    <a:pt x="220222" y="455873"/>
                  </a:lnTo>
                  <a:lnTo>
                    <a:pt x="222873" y="458525"/>
                  </a:lnTo>
                  <a:lnTo>
                    <a:pt x="225525" y="461168"/>
                  </a:lnTo>
                  <a:lnTo>
                    <a:pt x="230820" y="458525"/>
                  </a:lnTo>
                  <a:lnTo>
                    <a:pt x="233472" y="458525"/>
                  </a:lnTo>
                  <a:lnTo>
                    <a:pt x="233472" y="461168"/>
                  </a:lnTo>
                  <a:lnTo>
                    <a:pt x="236124" y="461168"/>
                  </a:lnTo>
                  <a:lnTo>
                    <a:pt x="238776" y="463820"/>
                  </a:lnTo>
                  <a:lnTo>
                    <a:pt x="238776" y="469123"/>
                  </a:lnTo>
                  <a:lnTo>
                    <a:pt x="246723" y="471767"/>
                  </a:lnTo>
                  <a:lnTo>
                    <a:pt x="249374" y="471767"/>
                  </a:lnTo>
                  <a:lnTo>
                    <a:pt x="254670" y="474419"/>
                  </a:lnTo>
                  <a:lnTo>
                    <a:pt x="254670" y="479722"/>
                  </a:lnTo>
                  <a:lnTo>
                    <a:pt x="257321" y="485017"/>
                  </a:lnTo>
                  <a:lnTo>
                    <a:pt x="265268" y="487669"/>
                  </a:lnTo>
                  <a:lnTo>
                    <a:pt x="267919" y="485017"/>
                  </a:lnTo>
                  <a:lnTo>
                    <a:pt x="267919" y="487669"/>
                  </a:lnTo>
                  <a:lnTo>
                    <a:pt x="267919" y="487669"/>
                  </a:lnTo>
                  <a:lnTo>
                    <a:pt x="273219" y="490321"/>
                  </a:lnTo>
                  <a:lnTo>
                    <a:pt x="275869" y="490321"/>
                  </a:lnTo>
                  <a:lnTo>
                    <a:pt x="275869" y="492964"/>
                  </a:lnTo>
                  <a:lnTo>
                    <a:pt x="278518" y="495616"/>
                  </a:lnTo>
                  <a:lnTo>
                    <a:pt x="275869" y="500920"/>
                  </a:lnTo>
                  <a:lnTo>
                    <a:pt x="278518" y="503563"/>
                  </a:lnTo>
                  <a:lnTo>
                    <a:pt x="283817" y="506215"/>
                  </a:lnTo>
                  <a:lnTo>
                    <a:pt x="283817" y="503563"/>
                  </a:lnTo>
                  <a:lnTo>
                    <a:pt x="289117" y="506215"/>
                  </a:lnTo>
                  <a:lnTo>
                    <a:pt x="291767" y="503563"/>
                  </a:lnTo>
                  <a:lnTo>
                    <a:pt x="294416" y="503563"/>
                  </a:lnTo>
                  <a:lnTo>
                    <a:pt x="294416" y="506215"/>
                  </a:lnTo>
                  <a:lnTo>
                    <a:pt x="297066" y="508867"/>
                  </a:lnTo>
                  <a:lnTo>
                    <a:pt x="294416" y="514170"/>
                  </a:lnTo>
                  <a:lnTo>
                    <a:pt x="294416" y="516814"/>
                  </a:lnTo>
                  <a:lnTo>
                    <a:pt x="299715" y="519465"/>
                  </a:lnTo>
                  <a:lnTo>
                    <a:pt x="302366" y="519465"/>
                  </a:lnTo>
                  <a:lnTo>
                    <a:pt x="307665" y="514170"/>
                  </a:lnTo>
                  <a:lnTo>
                    <a:pt x="307665" y="514170"/>
                  </a:lnTo>
                  <a:lnTo>
                    <a:pt x="307665" y="508867"/>
                  </a:lnTo>
                  <a:lnTo>
                    <a:pt x="318264" y="511518"/>
                  </a:lnTo>
                  <a:lnTo>
                    <a:pt x="318264" y="506215"/>
                  </a:lnTo>
                  <a:lnTo>
                    <a:pt x="323563" y="500920"/>
                  </a:lnTo>
                  <a:lnTo>
                    <a:pt x="318264" y="498268"/>
                  </a:lnTo>
                  <a:lnTo>
                    <a:pt x="318264" y="490321"/>
                  </a:lnTo>
                  <a:lnTo>
                    <a:pt x="315613" y="490321"/>
                  </a:lnTo>
                  <a:lnTo>
                    <a:pt x="315613" y="487669"/>
                  </a:lnTo>
                  <a:lnTo>
                    <a:pt x="315613" y="477071"/>
                  </a:lnTo>
                  <a:lnTo>
                    <a:pt x="315613" y="474419"/>
                  </a:lnTo>
                  <a:lnTo>
                    <a:pt x="312964" y="471767"/>
                  </a:lnTo>
                  <a:lnTo>
                    <a:pt x="315613" y="466472"/>
                  </a:lnTo>
                  <a:lnTo>
                    <a:pt x="312964" y="461168"/>
                  </a:lnTo>
                  <a:lnTo>
                    <a:pt x="315613" y="458525"/>
                  </a:lnTo>
                  <a:lnTo>
                    <a:pt x="318264" y="455873"/>
                  </a:lnTo>
                  <a:lnTo>
                    <a:pt x="318264" y="447926"/>
                  </a:lnTo>
                  <a:lnTo>
                    <a:pt x="320913" y="447926"/>
                  </a:lnTo>
                  <a:lnTo>
                    <a:pt x="326212" y="447926"/>
                  </a:lnTo>
                  <a:lnTo>
                    <a:pt x="328862" y="445274"/>
                  </a:lnTo>
                  <a:lnTo>
                    <a:pt x="331512" y="445274"/>
                  </a:lnTo>
                  <a:lnTo>
                    <a:pt x="334162" y="439971"/>
                  </a:lnTo>
                  <a:lnTo>
                    <a:pt x="331512" y="437327"/>
                  </a:lnTo>
                  <a:lnTo>
                    <a:pt x="334162" y="432024"/>
                  </a:lnTo>
                  <a:lnTo>
                    <a:pt x="331512" y="421425"/>
                  </a:lnTo>
                  <a:lnTo>
                    <a:pt x="331512" y="416130"/>
                  </a:lnTo>
                  <a:lnTo>
                    <a:pt x="328862" y="418773"/>
                  </a:lnTo>
                  <a:lnTo>
                    <a:pt x="320913" y="413478"/>
                  </a:lnTo>
                  <a:lnTo>
                    <a:pt x="315613" y="413478"/>
                  </a:lnTo>
                  <a:lnTo>
                    <a:pt x="310314" y="410826"/>
                  </a:lnTo>
                  <a:lnTo>
                    <a:pt x="307665" y="408175"/>
                  </a:lnTo>
                  <a:lnTo>
                    <a:pt x="307665" y="405531"/>
                  </a:lnTo>
                  <a:lnTo>
                    <a:pt x="310314" y="405531"/>
                  </a:lnTo>
                  <a:lnTo>
                    <a:pt x="312964" y="402879"/>
                  </a:lnTo>
                  <a:lnTo>
                    <a:pt x="310314" y="394932"/>
                  </a:lnTo>
                  <a:lnTo>
                    <a:pt x="310314" y="386977"/>
                  </a:lnTo>
                  <a:lnTo>
                    <a:pt x="307665" y="381682"/>
                  </a:lnTo>
                  <a:lnTo>
                    <a:pt x="305015" y="384334"/>
                  </a:lnTo>
                  <a:lnTo>
                    <a:pt x="302366" y="381682"/>
                  </a:lnTo>
                  <a:lnTo>
                    <a:pt x="302366" y="381682"/>
                  </a:lnTo>
                  <a:lnTo>
                    <a:pt x="302366" y="379030"/>
                  </a:lnTo>
                  <a:lnTo>
                    <a:pt x="299715" y="376378"/>
                  </a:lnTo>
                  <a:lnTo>
                    <a:pt x="297066" y="373735"/>
                  </a:lnTo>
                  <a:lnTo>
                    <a:pt x="294416" y="376378"/>
                  </a:lnTo>
                  <a:lnTo>
                    <a:pt x="294416" y="373735"/>
                  </a:lnTo>
                  <a:lnTo>
                    <a:pt x="289117" y="371083"/>
                  </a:lnTo>
                  <a:lnTo>
                    <a:pt x="289117" y="365780"/>
                  </a:lnTo>
                  <a:lnTo>
                    <a:pt x="289117" y="365780"/>
                  </a:lnTo>
                  <a:lnTo>
                    <a:pt x="289117" y="357833"/>
                  </a:lnTo>
                  <a:lnTo>
                    <a:pt x="286467" y="352537"/>
                  </a:lnTo>
                  <a:lnTo>
                    <a:pt x="289117" y="344582"/>
                  </a:lnTo>
                  <a:lnTo>
                    <a:pt x="289117" y="341939"/>
                  </a:lnTo>
                  <a:lnTo>
                    <a:pt x="286467" y="336635"/>
                  </a:lnTo>
                  <a:lnTo>
                    <a:pt x="283817" y="336635"/>
                  </a:lnTo>
                  <a:lnTo>
                    <a:pt x="283817" y="331340"/>
                  </a:lnTo>
                  <a:lnTo>
                    <a:pt x="278518" y="326036"/>
                  </a:lnTo>
                  <a:lnTo>
                    <a:pt x="278518" y="323385"/>
                  </a:lnTo>
                  <a:lnTo>
                    <a:pt x="273219" y="320741"/>
                  </a:lnTo>
                  <a:lnTo>
                    <a:pt x="273219" y="318090"/>
                  </a:lnTo>
                  <a:lnTo>
                    <a:pt x="270569" y="315438"/>
                  </a:lnTo>
                  <a:lnTo>
                    <a:pt x="275869" y="310142"/>
                  </a:lnTo>
                  <a:lnTo>
                    <a:pt x="273219" y="304839"/>
                  </a:lnTo>
                  <a:lnTo>
                    <a:pt x="273219" y="302187"/>
                  </a:lnTo>
                  <a:lnTo>
                    <a:pt x="270569" y="299544"/>
                  </a:lnTo>
                  <a:lnTo>
                    <a:pt x="270569" y="296892"/>
                  </a:lnTo>
                  <a:lnTo>
                    <a:pt x="262617" y="291588"/>
                  </a:lnTo>
                  <a:lnTo>
                    <a:pt x="259973" y="286293"/>
                  </a:lnTo>
                  <a:lnTo>
                    <a:pt x="257321" y="286293"/>
                  </a:lnTo>
                  <a:lnTo>
                    <a:pt x="257321" y="283641"/>
                  </a:lnTo>
                  <a:lnTo>
                    <a:pt x="259973" y="278346"/>
                  </a:lnTo>
                  <a:lnTo>
                    <a:pt x="259973" y="273043"/>
                  </a:lnTo>
                  <a:lnTo>
                    <a:pt x="257321" y="270391"/>
                  </a:lnTo>
                  <a:lnTo>
                    <a:pt x="254670" y="265096"/>
                  </a:lnTo>
                  <a:lnTo>
                    <a:pt x="249374" y="267748"/>
                  </a:lnTo>
                  <a:lnTo>
                    <a:pt x="246723" y="265096"/>
                  </a:lnTo>
                  <a:lnTo>
                    <a:pt x="249374" y="259792"/>
                  </a:lnTo>
                  <a:lnTo>
                    <a:pt x="249374" y="254497"/>
                  </a:lnTo>
                  <a:lnTo>
                    <a:pt x="252018" y="254497"/>
                  </a:lnTo>
                  <a:lnTo>
                    <a:pt x="252018" y="251845"/>
                  </a:lnTo>
                  <a:lnTo>
                    <a:pt x="254670" y="249193"/>
                  </a:lnTo>
                  <a:lnTo>
                    <a:pt x="252018" y="243898"/>
                  </a:lnTo>
                  <a:lnTo>
                    <a:pt x="259973" y="243898"/>
                  </a:lnTo>
                  <a:lnTo>
                    <a:pt x="259973" y="235951"/>
                  </a:lnTo>
                  <a:lnTo>
                    <a:pt x="259973" y="235951"/>
                  </a:lnTo>
                  <a:lnTo>
                    <a:pt x="262617" y="222701"/>
                  </a:lnTo>
                  <a:lnTo>
                    <a:pt x="262617" y="220049"/>
                  </a:lnTo>
                  <a:lnTo>
                    <a:pt x="259973" y="220049"/>
                  </a:lnTo>
                  <a:lnTo>
                    <a:pt x="254670" y="222701"/>
                  </a:lnTo>
                  <a:lnTo>
                    <a:pt x="252018" y="217397"/>
                  </a:lnTo>
                  <a:lnTo>
                    <a:pt x="249374" y="214754"/>
                  </a:lnTo>
                  <a:lnTo>
                    <a:pt x="241419" y="214754"/>
                  </a:lnTo>
                  <a:lnTo>
                    <a:pt x="238776" y="209450"/>
                  </a:lnTo>
                  <a:lnTo>
                    <a:pt x="238776" y="206799"/>
                  </a:lnTo>
                  <a:lnTo>
                    <a:pt x="236124" y="201503"/>
                  </a:lnTo>
                  <a:lnTo>
                    <a:pt x="236124" y="198852"/>
                  </a:lnTo>
                  <a:lnTo>
                    <a:pt x="233472" y="198852"/>
                  </a:lnTo>
                  <a:lnTo>
                    <a:pt x="228177" y="198852"/>
                  </a:lnTo>
                  <a:lnTo>
                    <a:pt x="220222" y="196200"/>
                  </a:lnTo>
                  <a:lnTo>
                    <a:pt x="220222" y="193556"/>
                  </a:lnTo>
                  <a:lnTo>
                    <a:pt x="220222" y="190905"/>
                  </a:lnTo>
                  <a:lnTo>
                    <a:pt x="217578" y="188253"/>
                  </a:lnTo>
                  <a:lnTo>
                    <a:pt x="212275" y="185601"/>
                  </a:lnTo>
                  <a:lnTo>
                    <a:pt x="209623" y="185601"/>
                  </a:lnTo>
                  <a:lnTo>
                    <a:pt x="204328" y="172351"/>
                  </a:lnTo>
                  <a:lnTo>
                    <a:pt x="201676" y="175002"/>
                  </a:lnTo>
                  <a:lnTo>
                    <a:pt x="196381" y="175002"/>
                  </a:lnTo>
                  <a:lnTo>
                    <a:pt x="193729" y="169707"/>
                  </a:lnTo>
                  <a:lnTo>
                    <a:pt x="193729" y="167055"/>
                  </a:lnTo>
                  <a:lnTo>
                    <a:pt x="193729" y="167055"/>
                  </a:lnTo>
                  <a:lnTo>
                    <a:pt x="188425" y="164404"/>
                  </a:lnTo>
                  <a:lnTo>
                    <a:pt x="188425" y="167055"/>
                  </a:lnTo>
                  <a:lnTo>
                    <a:pt x="183130" y="164404"/>
                  </a:lnTo>
                  <a:lnTo>
                    <a:pt x="177827" y="164404"/>
                  </a:lnTo>
                  <a:lnTo>
                    <a:pt x="177827" y="153805"/>
                  </a:lnTo>
                  <a:lnTo>
                    <a:pt x="172531" y="151153"/>
                  </a:lnTo>
                  <a:lnTo>
                    <a:pt x="172531" y="151153"/>
                  </a:lnTo>
                  <a:lnTo>
                    <a:pt x="172531" y="148510"/>
                  </a:lnTo>
                  <a:lnTo>
                    <a:pt x="172531" y="145858"/>
                  </a:lnTo>
                  <a:lnTo>
                    <a:pt x="167228" y="143206"/>
                  </a:lnTo>
                  <a:lnTo>
                    <a:pt x="164584" y="143206"/>
                  </a:lnTo>
                  <a:lnTo>
                    <a:pt x="164584" y="140554"/>
                  </a:lnTo>
                  <a:lnTo>
                    <a:pt x="164584" y="137911"/>
                  </a:lnTo>
                  <a:lnTo>
                    <a:pt x="159281" y="137911"/>
                  </a:lnTo>
                  <a:lnTo>
                    <a:pt x="159281" y="135259"/>
                  </a:lnTo>
                  <a:lnTo>
                    <a:pt x="156629" y="129956"/>
                  </a:lnTo>
                  <a:lnTo>
                    <a:pt x="159281" y="124660"/>
                  </a:lnTo>
                  <a:lnTo>
                    <a:pt x="156629" y="122009"/>
                  </a:lnTo>
                  <a:lnTo>
                    <a:pt x="159281" y="119357"/>
                  </a:lnTo>
                  <a:lnTo>
                    <a:pt x="159281" y="114062"/>
                  </a:lnTo>
                  <a:lnTo>
                    <a:pt x="159281" y="111410"/>
                  </a:lnTo>
                  <a:lnTo>
                    <a:pt x="164584" y="106115"/>
                  </a:lnTo>
                  <a:lnTo>
                    <a:pt x="167228" y="106115"/>
                  </a:lnTo>
                  <a:lnTo>
                    <a:pt x="167228" y="106115"/>
                  </a:lnTo>
                  <a:lnTo>
                    <a:pt x="172531" y="106115"/>
                  </a:lnTo>
                  <a:lnTo>
                    <a:pt x="180478" y="100811"/>
                  </a:lnTo>
                  <a:lnTo>
                    <a:pt x="183130" y="98159"/>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90" name="Freeform: Shape 89">
              <a:extLst>
                <a:ext uri="{FF2B5EF4-FFF2-40B4-BE49-F238E27FC236}">
                  <a16:creationId xmlns:a16="http://schemas.microsoft.com/office/drawing/2014/main" id="{C546C19A-D285-61CA-8203-BE0EF3129AA6}"/>
                </a:ext>
              </a:extLst>
            </p:cNvPr>
            <p:cNvSpPr/>
            <p:nvPr/>
          </p:nvSpPr>
          <p:spPr>
            <a:xfrm flipV="1">
              <a:off x="6146635" y="3672288"/>
              <a:ext cx="450448" cy="339162"/>
            </a:xfrm>
            <a:custGeom>
              <a:avLst/>
              <a:gdLst>
                <a:gd name="connsiteX0" fmla="*/ 339462 w 450448"/>
                <a:gd name="connsiteY0" fmla="*/ 339674 h 339162"/>
                <a:gd name="connsiteX1" fmla="*/ 342111 w 450448"/>
                <a:gd name="connsiteY1" fmla="*/ 339674 h 339162"/>
                <a:gd name="connsiteX2" fmla="*/ 344761 w 450448"/>
                <a:gd name="connsiteY2" fmla="*/ 337024 h 339162"/>
                <a:gd name="connsiteX3" fmla="*/ 350061 w 450448"/>
                <a:gd name="connsiteY3" fmla="*/ 331724 h 339162"/>
                <a:gd name="connsiteX4" fmla="*/ 350061 w 450448"/>
                <a:gd name="connsiteY4" fmla="*/ 323776 h 339162"/>
                <a:gd name="connsiteX5" fmla="*/ 344761 w 450448"/>
                <a:gd name="connsiteY5" fmla="*/ 321126 h 339162"/>
                <a:gd name="connsiteX6" fmla="*/ 342111 w 450448"/>
                <a:gd name="connsiteY6" fmla="*/ 318476 h 339162"/>
                <a:gd name="connsiteX7" fmla="*/ 342111 w 450448"/>
                <a:gd name="connsiteY7" fmla="*/ 318476 h 339162"/>
                <a:gd name="connsiteX8" fmla="*/ 344761 w 450448"/>
                <a:gd name="connsiteY8" fmla="*/ 315826 h 339162"/>
                <a:gd name="connsiteX9" fmla="*/ 347411 w 450448"/>
                <a:gd name="connsiteY9" fmla="*/ 313177 h 339162"/>
                <a:gd name="connsiteX10" fmla="*/ 350061 w 450448"/>
                <a:gd name="connsiteY10" fmla="*/ 313177 h 339162"/>
                <a:gd name="connsiteX11" fmla="*/ 352710 w 450448"/>
                <a:gd name="connsiteY11" fmla="*/ 310527 h 339162"/>
                <a:gd name="connsiteX12" fmla="*/ 350061 w 450448"/>
                <a:gd name="connsiteY12" fmla="*/ 305228 h 339162"/>
                <a:gd name="connsiteX13" fmla="*/ 355360 w 450448"/>
                <a:gd name="connsiteY13" fmla="*/ 299928 h 339162"/>
                <a:gd name="connsiteX14" fmla="*/ 355360 w 450448"/>
                <a:gd name="connsiteY14" fmla="*/ 297279 h 339162"/>
                <a:gd name="connsiteX15" fmla="*/ 358009 w 450448"/>
                <a:gd name="connsiteY15" fmla="*/ 294629 h 339162"/>
                <a:gd name="connsiteX16" fmla="*/ 360659 w 450448"/>
                <a:gd name="connsiteY16" fmla="*/ 291980 h 339162"/>
                <a:gd name="connsiteX17" fmla="*/ 360659 w 450448"/>
                <a:gd name="connsiteY17" fmla="*/ 289329 h 339162"/>
                <a:gd name="connsiteX18" fmla="*/ 363309 w 450448"/>
                <a:gd name="connsiteY18" fmla="*/ 286680 h 339162"/>
                <a:gd name="connsiteX19" fmla="*/ 365959 w 450448"/>
                <a:gd name="connsiteY19" fmla="*/ 286680 h 339162"/>
                <a:gd name="connsiteX20" fmla="*/ 368608 w 450448"/>
                <a:gd name="connsiteY20" fmla="*/ 284030 h 339162"/>
                <a:gd name="connsiteX21" fmla="*/ 365959 w 450448"/>
                <a:gd name="connsiteY21" fmla="*/ 284030 h 339162"/>
                <a:gd name="connsiteX22" fmla="*/ 363309 w 450448"/>
                <a:gd name="connsiteY22" fmla="*/ 281381 h 339162"/>
                <a:gd name="connsiteX23" fmla="*/ 363309 w 450448"/>
                <a:gd name="connsiteY23" fmla="*/ 281381 h 339162"/>
                <a:gd name="connsiteX24" fmla="*/ 360659 w 450448"/>
                <a:gd name="connsiteY24" fmla="*/ 278731 h 339162"/>
                <a:gd name="connsiteX25" fmla="*/ 363309 w 450448"/>
                <a:gd name="connsiteY25" fmla="*/ 276081 h 339162"/>
                <a:gd name="connsiteX26" fmla="*/ 363309 w 450448"/>
                <a:gd name="connsiteY26" fmla="*/ 270781 h 339162"/>
                <a:gd name="connsiteX27" fmla="*/ 365959 w 450448"/>
                <a:gd name="connsiteY27" fmla="*/ 268132 h 339162"/>
                <a:gd name="connsiteX28" fmla="*/ 371258 w 450448"/>
                <a:gd name="connsiteY28" fmla="*/ 268132 h 339162"/>
                <a:gd name="connsiteX29" fmla="*/ 371258 w 450448"/>
                <a:gd name="connsiteY29" fmla="*/ 265482 h 339162"/>
                <a:gd name="connsiteX30" fmla="*/ 373907 w 450448"/>
                <a:gd name="connsiteY30" fmla="*/ 265482 h 339162"/>
                <a:gd name="connsiteX31" fmla="*/ 373907 w 450448"/>
                <a:gd name="connsiteY31" fmla="*/ 257533 h 339162"/>
                <a:gd name="connsiteX32" fmla="*/ 376557 w 450448"/>
                <a:gd name="connsiteY32" fmla="*/ 260182 h 339162"/>
                <a:gd name="connsiteX33" fmla="*/ 379207 w 450448"/>
                <a:gd name="connsiteY33" fmla="*/ 254883 h 339162"/>
                <a:gd name="connsiteX34" fmla="*/ 376557 w 450448"/>
                <a:gd name="connsiteY34" fmla="*/ 249584 h 339162"/>
                <a:gd name="connsiteX35" fmla="*/ 379207 w 450448"/>
                <a:gd name="connsiteY35" fmla="*/ 249584 h 339162"/>
                <a:gd name="connsiteX36" fmla="*/ 373907 w 450448"/>
                <a:gd name="connsiteY36" fmla="*/ 246934 h 339162"/>
                <a:gd name="connsiteX37" fmla="*/ 373907 w 450448"/>
                <a:gd name="connsiteY37" fmla="*/ 244284 h 339162"/>
                <a:gd name="connsiteX38" fmla="*/ 379207 w 450448"/>
                <a:gd name="connsiteY38" fmla="*/ 241635 h 339162"/>
                <a:gd name="connsiteX39" fmla="*/ 379207 w 450448"/>
                <a:gd name="connsiteY39" fmla="*/ 238985 h 339162"/>
                <a:gd name="connsiteX40" fmla="*/ 381857 w 450448"/>
                <a:gd name="connsiteY40" fmla="*/ 238985 h 339162"/>
                <a:gd name="connsiteX41" fmla="*/ 384506 w 450448"/>
                <a:gd name="connsiteY41" fmla="*/ 236336 h 339162"/>
                <a:gd name="connsiteX42" fmla="*/ 387156 w 450448"/>
                <a:gd name="connsiteY42" fmla="*/ 231036 h 339162"/>
                <a:gd name="connsiteX43" fmla="*/ 384506 w 450448"/>
                <a:gd name="connsiteY43" fmla="*/ 228386 h 339162"/>
                <a:gd name="connsiteX44" fmla="*/ 384506 w 450448"/>
                <a:gd name="connsiteY44" fmla="*/ 225737 h 339162"/>
                <a:gd name="connsiteX45" fmla="*/ 395105 w 450448"/>
                <a:gd name="connsiteY45" fmla="*/ 225737 h 339162"/>
                <a:gd name="connsiteX46" fmla="*/ 400404 w 450448"/>
                <a:gd name="connsiteY46" fmla="*/ 228386 h 339162"/>
                <a:gd name="connsiteX47" fmla="*/ 403054 w 450448"/>
                <a:gd name="connsiteY47" fmla="*/ 223087 h 339162"/>
                <a:gd name="connsiteX48" fmla="*/ 405704 w 450448"/>
                <a:gd name="connsiteY48" fmla="*/ 223087 h 339162"/>
                <a:gd name="connsiteX49" fmla="*/ 405704 w 450448"/>
                <a:gd name="connsiteY49" fmla="*/ 217788 h 339162"/>
                <a:gd name="connsiteX50" fmla="*/ 400404 w 450448"/>
                <a:gd name="connsiteY50" fmla="*/ 212488 h 339162"/>
                <a:gd name="connsiteX51" fmla="*/ 400404 w 450448"/>
                <a:gd name="connsiteY51" fmla="*/ 212488 h 339162"/>
                <a:gd name="connsiteX52" fmla="*/ 403054 w 450448"/>
                <a:gd name="connsiteY52" fmla="*/ 207189 h 339162"/>
                <a:gd name="connsiteX53" fmla="*/ 403054 w 450448"/>
                <a:gd name="connsiteY53" fmla="*/ 207189 h 339162"/>
                <a:gd name="connsiteX54" fmla="*/ 405704 w 450448"/>
                <a:gd name="connsiteY54" fmla="*/ 204539 h 339162"/>
                <a:gd name="connsiteX55" fmla="*/ 408354 w 450448"/>
                <a:gd name="connsiteY55" fmla="*/ 204539 h 339162"/>
                <a:gd name="connsiteX56" fmla="*/ 411004 w 450448"/>
                <a:gd name="connsiteY56" fmla="*/ 199239 h 339162"/>
                <a:gd name="connsiteX57" fmla="*/ 411004 w 450448"/>
                <a:gd name="connsiteY57" fmla="*/ 199239 h 339162"/>
                <a:gd name="connsiteX58" fmla="*/ 416303 w 450448"/>
                <a:gd name="connsiteY58" fmla="*/ 196590 h 339162"/>
                <a:gd name="connsiteX59" fmla="*/ 416303 w 450448"/>
                <a:gd name="connsiteY59" fmla="*/ 193940 h 339162"/>
                <a:gd name="connsiteX60" fmla="*/ 416303 w 450448"/>
                <a:gd name="connsiteY60" fmla="*/ 191291 h 339162"/>
                <a:gd name="connsiteX61" fmla="*/ 413653 w 450448"/>
                <a:gd name="connsiteY61" fmla="*/ 188641 h 339162"/>
                <a:gd name="connsiteX62" fmla="*/ 413653 w 450448"/>
                <a:gd name="connsiteY62" fmla="*/ 183341 h 339162"/>
                <a:gd name="connsiteX63" fmla="*/ 411004 w 450448"/>
                <a:gd name="connsiteY63" fmla="*/ 183341 h 339162"/>
                <a:gd name="connsiteX64" fmla="*/ 411004 w 450448"/>
                <a:gd name="connsiteY64" fmla="*/ 180692 h 339162"/>
                <a:gd name="connsiteX65" fmla="*/ 408354 w 450448"/>
                <a:gd name="connsiteY65" fmla="*/ 180692 h 339162"/>
                <a:gd name="connsiteX66" fmla="*/ 408354 w 450448"/>
                <a:gd name="connsiteY66" fmla="*/ 172743 h 339162"/>
                <a:gd name="connsiteX67" fmla="*/ 411004 w 450448"/>
                <a:gd name="connsiteY67" fmla="*/ 170093 h 339162"/>
                <a:gd name="connsiteX68" fmla="*/ 411004 w 450448"/>
                <a:gd name="connsiteY68" fmla="*/ 164794 h 339162"/>
                <a:gd name="connsiteX69" fmla="*/ 416303 w 450448"/>
                <a:gd name="connsiteY69" fmla="*/ 156844 h 339162"/>
                <a:gd name="connsiteX70" fmla="*/ 413653 w 450448"/>
                <a:gd name="connsiteY70" fmla="*/ 154195 h 339162"/>
                <a:gd name="connsiteX71" fmla="*/ 416303 w 450448"/>
                <a:gd name="connsiteY71" fmla="*/ 148896 h 339162"/>
                <a:gd name="connsiteX72" fmla="*/ 418952 w 450448"/>
                <a:gd name="connsiteY72" fmla="*/ 143596 h 339162"/>
                <a:gd name="connsiteX73" fmla="*/ 424252 w 450448"/>
                <a:gd name="connsiteY73" fmla="*/ 140946 h 339162"/>
                <a:gd name="connsiteX74" fmla="*/ 424252 w 450448"/>
                <a:gd name="connsiteY74" fmla="*/ 138296 h 339162"/>
                <a:gd name="connsiteX75" fmla="*/ 429551 w 450448"/>
                <a:gd name="connsiteY75" fmla="*/ 135647 h 339162"/>
                <a:gd name="connsiteX76" fmla="*/ 426902 w 450448"/>
                <a:gd name="connsiteY76" fmla="*/ 132997 h 339162"/>
                <a:gd name="connsiteX77" fmla="*/ 429551 w 450448"/>
                <a:gd name="connsiteY77" fmla="*/ 130348 h 339162"/>
                <a:gd name="connsiteX78" fmla="*/ 429551 w 450448"/>
                <a:gd name="connsiteY78" fmla="*/ 127697 h 339162"/>
                <a:gd name="connsiteX79" fmla="*/ 424252 w 450448"/>
                <a:gd name="connsiteY79" fmla="*/ 125048 h 339162"/>
                <a:gd name="connsiteX80" fmla="*/ 424252 w 450448"/>
                <a:gd name="connsiteY80" fmla="*/ 125048 h 339162"/>
                <a:gd name="connsiteX81" fmla="*/ 426902 w 450448"/>
                <a:gd name="connsiteY81" fmla="*/ 114449 h 339162"/>
                <a:gd name="connsiteX82" fmla="*/ 426902 w 450448"/>
                <a:gd name="connsiteY82" fmla="*/ 114449 h 339162"/>
                <a:gd name="connsiteX83" fmla="*/ 426902 w 450448"/>
                <a:gd name="connsiteY83" fmla="*/ 106500 h 339162"/>
                <a:gd name="connsiteX84" fmla="*/ 426902 w 450448"/>
                <a:gd name="connsiteY84" fmla="*/ 106500 h 339162"/>
                <a:gd name="connsiteX85" fmla="*/ 429551 w 450448"/>
                <a:gd name="connsiteY85" fmla="*/ 106500 h 339162"/>
                <a:gd name="connsiteX86" fmla="*/ 429551 w 450448"/>
                <a:gd name="connsiteY86" fmla="*/ 103851 h 339162"/>
                <a:gd name="connsiteX87" fmla="*/ 429551 w 450448"/>
                <a:gd name="connsiteY87" fmla="*/ 95901 h 339162"/>
                <a:gd name="connsiteX88" fmla="*/ 432201 w 450448"/>
                <a:gd name="connsiteY88" fmla="*/ 93252 h 339162"/>
                <a:gd name="connsiteX89" fmla="*/ 432201 w 450448"/>
                <a:gd name="connsiteY89" fmla="*/ 90602 h 339162"/>
                <a:gd name="connsiteX90" fmla="*/ 434851 w 450448"/>
                <a:gd name="connsiteY90" fmla="*/ 87953 h 339162"/>
                <a:gd name="connsiteX91" fmla="*/ 434851 w 450448"/>
                <a:gd name="connsiteY91" fmla="*/ 85302 h 339162"/>
                <a:gd name="connsiteX92" fmla="*/ 434851 w 450448"/>
                <a:gd name="connsiteY92" fmla="*/ 85302 h 339162"/>
                <a:gd name="connsiteX93" fmla="*/ 434851 w 450448"/>
                <a:gd name="connsiteY93" fmla="*/ 77354 h 339162"/>
                <a:gd name="connsiteX94" fmla="*/ 442800 w 450448"/>
                <a:gd name="connsiteY94" fmla="*/ 74704 h 339162"/>
                <a:gd name="connsiteX95" fmla="*/ 445449 w 450448"/>
                <a:gd name="connsiteY95" fmla="*/ 69404 h 339162"/>
                <a:gd name="connsiteX96" fmla="*/ 445449 w 450448"/>
                <a:gd name="connsiteY96" fmla="*/ 66754 h 339162"/>
                <a:gd name="connsiteX97" fmla="*/ 442800 w 450448"/>
                <a:gd name="connsiteY97" fmla="*/ 66754 h 339162"/>
                <a:gd name="connsiteX98" fmla="*/ 440150 w 450448"/>
                <a:gd name="connsiteY98" fmla="*/ 66754 h 339162"/>
                <a:gd name="connsiteX99" fmla="*/ 442800 w 450448"/>
                <a:gd name="connsiteY99" fmla="*/ 64105 h 339162"/>
                <a:gd name="connsiteX100" fmla="*/ 440150 w 450448"/>
                <a:gd name="connsiteY100" fmla="*/ 61455 h 339162"/>
                <a:gd name="connsiteX101" fmla="*/ 440150 w 450448"/>
                <a:gd name="connsiteY101" fmla="*/ 58806 h 339162"/>
                <a:gd name="connsiteX102" fmla="*/ 442800 w 450448"/>
                <a:gd name="connsiteY102" fmla="*/ 58806 h 339162"/>
                <a:gd name="connsiteX103" fmla="*/ 442800 w 450448"/>
                <a:gd name="connsiteY103" fmla="*/ 56156 h 339162"/>
                <a:gd name="connsiteX104" fmla="*/ 448099 w 450448"/>
                <a:gd name="connsiteY104" fmla="*/ 56156 h 339162"/>
                <a:gd name="connsiteX105" fmla="*/ 450749 w 450448"/>
                <a:gd name="connsiteY105" fmla="*/ 48207 h 339162"/>
                <a:gd name="connsiteX106" fmla="*/ 448099 w 450448"/>
                <a:gd name="connsiteY106" fmla="*/ 45557 h 339162"/>
                <a:gd name="connsiteX107" fmla="*/ 450749 w 450448"/>
                <a:gd name="connsiteY107" fmla="*/ 37608 h 339162"/>
                <a:gd name="connsiteX108" fmla="*/ 448099 w 450448"/>
                <a:gd name="connsiteY108" fmla="*/ 32309 h 339162"/>
                <a:gd name="connsiteX109" fmla="*/ 450749 w 450448"/>
                <a:gd name="connsiteY109" fmla="*/ 29659 h 339162"/>
                <a:gd name="connsiteX110" fmla="*/ 448099 w 450448"/>
                <a:gd name="connsiteY110" fmla="*/ 27009 h 339162"/>
                <a:gd name="connsiteX111" fmla="*/ 445449 w 450448"/>
                <a:gd name="connsiteY111" fmla="*/ 29659 h 339162"/>
                <a:gd name="connsiteX112" fmla="*/ 442800 w 450448"/>
                <a:gd name="connsiteY112" fmla="*/ 24359 h 339162"/>
                <a:gd name="connsiteX113" fmla="*/ 442800 w 450448"/>
                <a:gd name="connsiteY113" fmla="*/ 21710 h 339162"/>
                <a:gd name="connsiteX114" fmla="*/ 445449 w 450448"/>
                <a:gd name="connsiteY114" fmla="*/ 19060 h 339162"/>
                <a:gd name="connsiteX115" fmla="*/ 442800 w 450448"/>
                <a:gd name="connsiteY115" fmla="*/ 16411 h 339162"/>
                <a:gd name="connsiteX116" fmla="*/ 445449 w 450448"/>
                <a:gd name="connsiteY116" fmla="*/ 13761 h 339162"/>
                <a:gd name="connsiteX117" fmla="*/ 442800 w 450448"/>
                <a:gd name="connsiteY117" fmla="*/ 11111 h 339162"/>
                <a:gd name="connsiteX118" fmla="*/ 442800 w 450448"/>
                <a:gd name="connsiteY118" fmla="*/ 5811 h 339162"/>
                <a:gd name="connsiteX119" fmla="*/ 442800 w 450448"/>
                <a:gd name="connsiteY119" fmla="*/ 512 h 339162"/>
                <a:gd name="connsiteX120" fmla="*/ 312964 w 450448"/>
                <a:gd name="connsiteY120" fmla="*/ 3162 h 339162"/>
                <a:gd name="connsiteX121" fmla="*/ 283818 w 450448"/>
                <a:gd name="connsiteY121" fmla="*/ 512 h 339162"/>
                <a:gd name="connsiteX122" fmla="*/ 8249 w 450448"/>
                <a:gd name="connsiteY122" fmla="*/ 512 h 339162"/>
                <a:gd name="connsiteX123" fmla="*/ 10899 w 450448"/>
                <a:gd name="connsiteY123" fmla="*/ 122398 h 339162"/>
                <a:gd name="connsiteX124" fmla="*/ 10899 w 450448"/>
                <a:gd name="connsiteY124" fmla="*/ 122398 h 339162"/>
                <a:gd name="connsiteX125" fmla="*/ 10899 w 450448"/>
                <a:gd name="connsiteY125" fmla="*/ 170093 h 339162"/>
                <a:gd name="connsiteX126" fmla="*/ 26797 w 450448"/>
                <a:gd name="connsiteY126" fmla="*/ 170093 h 339162"/>
                <a:gd name="connsiteX127" fmla="*/ 26797 w 450448"/>
                <a:gd name="connsiteY127" fmla="*/ 215138 h 339162"/>
                <a:gd name="connsiteX128" fmla="*/ 10899 w 450448"/>
                <a:gd name="connsiteY128" fmla="*/ 215138 h 339162"/>
                <a:gd name="connsiteX129" fmla="*/ 10899 w 450448"/>
                <a:gd name="connsiteY129" fmla="*/ 246934 h 339162"/>
                <a:gd name="connsiteX130" fmla="*/ 300 w 450448"/>
                <a:gd name="connsiteY130" fmla="*/ 246934 h 339162"/>
                <a:gd name="connsiteX131" fmla="*/ 2950 w 450448"/>
                <a:gd name="connsiteY131" fmla="*/ 252234 h 339162"/>
                <a:gd name="connsiteX132" fmla="*/ 29447 w 450448"/>
                <a:gd name="connsiteY132" fmla="*/ 278731 h 339162"/>
                <a:gd name="connsiteX133" fmla="*/ 74492 w 450448"/>
                <a:gd name="connsiteY133" fmla="*/ 276081 h 339162"/>
                <a:gd name="connsiteX134" fmla="*/ 74492 w 450448"/>
                <a:gd name="connsiteY134" fmla="*/ 307878 h 339162"/>
                <a:gd name="connsiteX135" fmla="*/ 167231 w 450448"/>
                <a:gd name="connsiteY135" fmla="*/ 305228 h 339162"/>
                <a:gd name="connsiteX136" fmla="*/ 167231 w 450448"/>
                <a:gd name="connsiteY136" fmla="*/ 337024 h 339162"/>
                <a:gd name="connsiteX137" fmla="*/ 289117 w 450448"/>
                <a:gd name="connsiteY137" fmla="*/ 334374 h 339162"/>
                <a:gd name="connsiteX138" fmla="*/ 289117 w 450448"/>
                <a:gd name="connsiteY138" fmla="*/ 337024 h 339162"/>
                <a:gd name="connsiteX139" fmla="*/ 320914 w 450448"/>
                <a:gd name="connsiteY139" fmla="*/ 337024 h 339162"/>
                <a:gd name="connsiteX140" fmla="*/ 320914 w 450448"/>
                <a:gd name="connsiteY140" fmla="*/ 339674 h 339162"/>
                <a:gd name="connsiteX141" fmla="*/ 339462 w 450448"/>
                <a:gd name="connsiteY141" fmla="*/ 339674 h 33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50448" h="339162">
                  <a:moveTo>
                    <a:pt x="339462" y="339674"/>
                  </a:moveTo>
                  <a:lnTo>
                    <a:pt x="342111" y="339674"/>
                  </a:lnTo>
                  <a:lnTo>
                    <a:pt x="344761" y="337024"/>
                  </a:lnTo>
                  <a:lnTo>
                    <a:pt x="350061" y="331724"/>
                  </a:lnTo>
                  <a:lnTo>
                    <a:pt x="350061" y="323776"/>
                  </a:lnTo>
                  <a:lnTo>
                    <a:pt x="344761" y="321126"/>
                  </a:lnTo>
                  <a:lnTo>
                    <a:pt x="342111" y="318476"/>
                  </a:lnTo>
                  <a:lnTo>
                    <a:pt x="342111" y="318476"/>
                  </a:lnTo>
                  <a:lnTo>
                    <a:pt x="344761" y="315826"/>
                  </a:lnTo>
                  <a:lnTo>
                    <a:pt x="347411" y="313177"/>
                  </a:lnTo>
                  <a:lnTo>
                    <a:pt x="350061" y="313177"/>
                  </a:lnTo>
                  <a:lnTo>
                    <a:pt x="352710" y="310527"/>
                  </a:lnTo>
                  <a:lnTo>
                    <a:pt x="350061" y="305228"/>
                  </a:lnTo>
                  <a:lnTo>
                    <a:pt x="355360" y="299928"/>
                  </a:lnTo>
                  <a:lnTo>
                    <a:pt x="355360" y="297279"/>
                  </a:lnTo>
                  <a:lnTo>
                    <a:pt x="358009" y="294629"/>
                  </a:lnTo>
                  <a:lnTo>
                    <a:pt x="360659" y="291980"/>
                  </a:lnTo>
                  <a:lnTo>
                    <a:pt x="360659" y="289329"/>
                  </a:lnTo>
                  <a:lnTo>
                    <a:pt x="363309" y="286680"/>
                  </a:lnTo>
                  <a:lnTo>
                    <a:pt x="365959" y="286680"/>
                  </a:lnTo>
                  <a:lnTo>
                    <a:pt x="368608" y="284030"/>
                  </a:lnTo>
                  <a:lnTo>
                    <a:pt x="365959" y="284030"/>
                  </a:lnTo>
                  <a:lnTo>
                    <a:pt x="363309" y="281381"/>
                  </a:lnTo>
                  <a:lnTo>
                    <a:pt x="363309" y="281381"/>
                  </a:lnTo>
                  <a:lnTo>
                    <a:pt x="360659" y="278731"/>
                  </a:lnTo>
                  <a:lnTo>
                    <a:pt x="363309" y="276081"/>
                  </a:lnTo>
                  <a:lnTo>
                    <a:pt x="363309" y="270781"/>
                  </a:lnTo>
                  <a:lnTo>
                    <a:pt x="365959" y="268132"/>
                  </a:lnTo>
                  <a:lnTo>
                    <a:pt x="371258" y="268132"/>
                  </a:lnTo>
                  <a:lnTo>
                    <a:pt x="371258" y="265482"/>
                  </a:lnTo>
                  <a:lnTo>
                    <a:pt x="373907" y="265482"/>
                  </a:lnTo>
                  <a:lnTo>
                    <a:pt x="373907" y="257533"/>
                  </a:lnTo>
                  <a:lnTo>
                    <a:pt x="376557" y="260182"/>
                  </a:lnTo>
                  <a:lnTo>
                    <a:pt x="379207" y="254883"/>
                  </a:lnTo>
                  <a:lnTo>
                    <a:pt x="376557" y="249584"/>
                  </a:lnTo>
                  <a:lnTo>
                    <a:pt x="379207" y="249584"/>
                  </a:lnTo>
                  <a:lnTo>
                    <a:pt x="373907" y="246934"/>
                  </a:lnTo>
                  <a:lnTo>
                    <a:pt x="373907" y="244284"/>
                  </a:lnTo>
                  <a:lnTo>
                    <a:pt x="379207" y="241635"/>
                  </a:lnTo>
                  <a:lnTo>
                    <a:pt x="379207" y="238985"/>
                  </a:lnTo>
                  <a:lnTo>
                    <a:pt x="381857" y="238985"/>
                  </a:lnTo>
                  <a:lnTo>
                    <a:pt x="384506" y="236336"/>
                  </a:lnTo>
                  <a:lnTo>
                    <a:pt x="387156" y="231036"/>
                  </a:lnTo>
                  <a:lnTo>
                    <a:pt x="384506" y="228386"/>
                  </a:lnTo>
                  <a:lnTo>
                    <a:pt x="384506" y="225737"/>
                  </a:lnTo>
                  <a:lnTo>
                    <a:pt x="395105" y="225737"/>
                  </a:lnTo>
                  <a:lnTo>
                    <a:pt x="400404" y="228386"/>
                  </a:lnTo>
                  <a:lnTo>
                    <a:pt x="403054" y="223087"/>
                  </a:lnTo>
                  <a:lnTo>
                    <a:pt x="405704" y="223087"/>
                  </a:lnTo>
                  <a:lnTo>
                    <a:pt x="405704" y="217788"/>
                  </a:lnTo>
                  <a:lnTo>
                    <a:pt x="400404" y="212488"/>
                  </a:lnTo>
                  <a:lnTo>
                    <a:pt x="400404" y="212488"/>
                  </a:lnTo>
                  <a:lnTo>
                    <a:pt x="403054" y="207189"/>
                  </a:lnTo>
                  <a:lnTo>
                    <a:pt x="403054" y="207189"/>
                  </a:lnTo>
                  <a:lnTo>
                    <a:pt x="405704" y="204539"/>
                  </a:lnTo>
                  <a:lnTo>
                    <a:pt x="408354" y="204539"/>
                  </a:lnTo>
                  <a:lnTo>
                    <a:pt x="411004" y="199239"/>
                  </a:lnTo>
                  <a:lnTo>
                    <a:pt x="411004" y="199239"/>
                  </a:lnTo>
                  <a:lnTo>
                    <a:pt x="416303" y="196590"/>
                  </a:lnTo>
                  <a:lnTo>
                    <a:pt x="416303" y="193940"/>
                  </a:lnTo>
                  <a:lnTo>
                    <a:pt x="416303" y="191291"/>
                  </a:lnTo>
                  <a:lnTo>
                    <a:pt x="413653" y="188641"/>
                  </a:lnTo>
                  <a:lnTo>
                    <a:pt x="413653" y="183341"/>
                  </a:lnTo>
                  <a:lnTo>
                    <a:pt x="411004" y="183341"/>
                  </a:lnTo>
                  <a:lnTo>
                    <a:pt x="411004" y="180692"/>
                  </a:lnTo>
                  <a:lnTo>
                    <a:pt x="408354" y="180692"/>
                  </a:lnTo>
                  <a:lnTo>
                    <a:pt x="408354" y="172743"/>
                  </a:lnTo>
                  <a:lnTo>
                    <a:pt x="411004" y="170093"/>
                  </a:lnTo>
                  <a:lnTo>
                    <a:pt x="411004" y="164794"/>
                  </a:lnTo>
                  <a:lnTo>
                    <a:pt x="416303" y="156844"/>
                  </a:lnTo>
                  <a:lnTo>
                    <a:pt x="413653" y="154195"/>
                  </a:lnTo>
                  <a:lnTo>
                    <a:pt x="416303" y="148896"/>
                  </a:lnTo>
                  <a:lnTo>
                    <a:pt x="418952" y="143596"/>
                  </a:lnTo>
                  <a:lnTo>
                    <a:pt x="424252" y="140946"/>
                  </a:lnTo>
                  <a:lnTo>
                    <a:pt x="424252" y="138296"/>
                  </a:lnTo>
                  <a:lnTo>
                    <a:pt x="429551" y="135647"/>
                  </a:lnTo>
                  <a:lnTo>
                    <a:pt x="426902" y="132997"/>
                  </a:lnTo>
                  <a:lnTo>
                    <a:pt x="429551" y="130348"/>
                  </a:lnTo>
                  <a:lnTo>
                    <a:pt x="429551" y="127697"/>
                  </a:lnTo>
                  <a:lnTo>
                    <a:pt x="424252" y="125048"/>
                  </a:lnTo>
                  <a:lnTo>
                    <a:pt x="424252" y="125048"/>
                  </a:lnTo>
                  <a:lnTo>
                    <a:pt x="426902" y="114449"/>
                  </a:lnTo>
                  <a:lnTo>
                    <a:pt x="426902" y="114449"/>
                  </a:lnTo>
                  <a:lnTo>
                    <a:pt x="426902" y="106500"/>
                  </a:lnTo>
                  <a:lnTo>
                    <a:pt x="426902" y="106500"/>
                  </a:lnTo>
                  <a:lnTo>
                    <a:pt x="429551" y="106500"/>
                  </a:lnTo>
                  <a:lnTo>
                    <a:pt x="429551" y="103851"/>
                  </a:lnTo>
                  <a:lnTo>
                    <a:pt x="429551" y="95901"/>
                  </a:lnTo>
                  <a:lnTo>
                    <a:pt x="432201" y="93252"/>
                  </a:lnTo>
                  <a:lnTo>
                    <a:pt x="432201" y="90602"/>
                  </a:lnTo>
                  <a:lnTo>
                    <a:pt x="434851" y="87953"/>
                  </a:lnTo>
                  <a:lnTo>
                    <a:pt x="434851" y="85302"/>
                  </a:lnTo>
                  <a:lnTo>
                    <a:pt x="434851" y="85302"/>
                  </a:lnTo>
                  <a:lnTo>
                    <a:pt x="434851" y="77354"/>
                  </a:lnTo>
                  <a:lnTo>
                    <a:pt x="442800" y="74704"/>
                  </a:lnTo>
                  <a:lnTo>
                    <a:pt x="445449" y="69404"/>
                  </a:lnTo>
                  <a:lnTo>
                    <a:pt x="445449" y="66754"/>
                  </a:lnTo>
                  <a:lnTo>
                    <a:pt x="442800" y="66754"/>
                  </a:lnTo>
                  <a:lnTo>
                    <a:pt x="440150" y="66754"/>
                  </a:lnTo>
                  <a:lnTo>
                    <a:pt x="442800" y="64105"/>
                  </a:lnTo>
                  <a:lnTo>
                    <a:pt x="440150" y="61455"/>
                  </a:lnTo>
                  <a:lnTo>
                    <a:pt x="440150" y="58806"/>
                  </a:lnTo>
                  <a:lnTo>
                    <a:pt x="442800" y="58806"/>
                  </a:lnTo>
                  <a:lnTo>
                    <a:pt x="442800" y="56156"/>
                  </a:lnTo>
                  <a:lnTo>
                    <a:pt x="448099" y="56156"/>
                  </a:lnTo>
                  <a:lnTo>
                    <a:pt x="450749" y="48207"/>
                  </a:lnTo>
                  <a:lnTo>
                    <a:pt x="448099" y="45557"/>
                  </a:lnTo>
                  <a:lnTo>
                    <a:pt x="450749" y="37608"/>
                  </a:lnTo>
                  <a:lnTo>
                    <a:pt x="448099" y="32309"/>
                  </a:lnTo>
                  <a:lnTo>
                    <a:pt x="450749" y="29659"/>
                  </a:lnTo>
                  <a:lnTo>
                    <a:pt x="448099" y="27009"/>
                  </a:lnTo>
                  <a:lnTo>
                    <a:pt x="445449" y="29659"/>
                  </a:lnTo>
                  <a:lnTo>
                    <a:pt x="442800" y="24359"/>
                  </a:lnTo>
                  <a:lnTo>
                    <a:pt x="442800" y="21710"/>
                  </a:lnTo>
                  <a:lnTo>
                    <a:pt x="445449" y="19060"/>
                  </a:lnTo>
                  <a:lnTo>
                    <a:pt x="442800" y="16411"/>
                  </a:lnTo>
                  <a:lnTo>
                    <a:pt x="445449" y="13761"/>
                  </a:lnTo>
                  <a:lnTo>
                    <a:pt x="442800" y="11111"/>
                  </a:lnTo>
                  <a:lnTo>
                    <a:pt x="442800" y="5811"/>
                  </a:lnTo>
                  <a:lnTo>
                    <a:pt x="442800" y="512"/>
                  </a:lnTo>
                  <a:lnTo>
                    <a:pt x="312964" y="3162"/>
                  </a:lnTo>
                  <a:lnTo>
                    <a:pt x="283818" y="512"/>
                  </a:lnTo>
                  <a:lnTo>
                    <a:pt x="8249" y="512"/>
                  </a:lnTo>
                  <a:lnTo>
                    <a:pt x="10899" y="122398"/>
                  </a:lnTo>
                  <a:lnTo>
                    <a:pt x="10899" y="122398"/>
                  </a:lnTo>
                  <a:lnTo>
                    <a:pt x="10899" y="170093"/>
                  </a:lnTo>
                  <a:lnTo>
                    <a:pt x="26797" y="170093"/>
                  </a:lnTo>
                  <a:lnTo>
                    <a:pt x="26797" y="215138"/>
                  </a:lnTo>
                  <a:lnTo>
                    <a:pt x="10899" y="215138"/>
                  </a:lnTo>
                  <a:lnTo>
                    <a:pt x="10899" y="246934"/>
                  </a:lnTo>
                  <a:lnTo>
                    <a:pt x="300" y="246934"/>
                  </a:lnTo>
                  <a:lnTo>
                    <a:pt x="2950" y="252234"/>
                  </a:lnTo>
                  <a:lnTo>
                    <a:pt x="29447" y="278731"/>
                  </a:lnTo>
                  <a:lnTo>
                    <a:pt x="74492" y="276081"/>
                  </a:lnTo>
                  <a:lnTo>
                    <a:pt x="74492" y="307878"/>
                  </a:lnTo>
                  <a:lnTo>
                    <a:pt x="167231" y="305228"/>
                  </a:lnTo>
                  <a:lnTo>
                    <a:pt x="167231" y="337024"/>
                  </a:lnTo>
                  <a:lnTo>
                    <a:pt x="289117" y="334374"/>
                  </a:lnTo>
                  <a:lnTo>
                    <a:pt x="289117" y="337024"/>
                  </a:lnTo>
                  <a:lnTo>
                    <a:pt x="320914" y="337024"/>
                  </a:lnTo>
                  <a:lnTo>
                    <a:pt x="320914" y="339674"/>
                  </a:lnTo>
                  <a:lnTo>
                    <a:pt x="339462" y="339674"/>
                  </a:lnTo>
                  <a:close/>
                </a:path>
              </a:pathLst>
            </a:custGeom>
            <a:solidFill>
              <a:srgbClr val="003364"/>
            </a:solid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91" name="Freeform: Shape 90">
              <a:extLst>
                <a:ext uri="{FF2B5EF4-FFF2-40B4-BE49-F238E27FC236}">
                  <a16:creationId xmlns:a16="http://schemas.microsoft.com/office/drawing/2014/main" id="{B6947B7C-C237-CBCA-A4BD-20F90758DD0F}"/>
                </a:ext>
              </a:extLst>
            </p:cNvPr>
            <p:cNvSpPr/>
            <p:nvPr/>
          </p:nvSpPr>
          <p:spPr>
            <a:xfrm flipV="1">
              <a:off x="5839270" y="3068157"/>
              <a:ext cx="413353" cy="288816"/>
            </a:xfrm>
            <a:custGeom>
              <a:avLst/>
              <a:gdLst>
                <a:gd name="connsiteX0" fmla="*/ 283818 w 413353"/>
                <a:gd name="connsiteY0" fmla="*/ 63953 h 288816"/>
                <a:gd name="connsiteX1" fmla="*/ 278518 w 413353"/>
                <a:gd name="connsiteY1" fmla="*/ 58654 h 288816"/>
                <a:gd name="connsiteX2" fmla="*/ 273219 w 413353"/>
                <a:gd name="connsiteY2" fmla="*/ 58654 h 288816"/>
                <a:gd name="connsiteX3" fmla="*/ 270569 w 413353"/>
                <a:gd name="connsiteY3" fmla="*/ 56004 h 288816"/>
                <a:gd name="connsiteX4" fmla="*/ 267919 w 413353"/>
                <a:gd name="connsiteY4" fmla="*/ 56004 h 288816"/>
                <a:gd name="connsiteX5" fmla="*/ 262620 w 413353"/>
                <a:gd name="connsiteY5" fmla="*/ 53354 h 288816"/>
                <a:gd name="connsiteX6" fmla="*/ 259970 w 413353"/>
                <a:gd name="connsiteY6" fmla="*/ 53354 h 288816"/>
                <a:gd name="connsiteX7" fmla="*/ 257321 w 413353"/>
                <a:gd name="connsiteY7" fmla="*/ 53354 h 288816"/>
                <a:gd name="connsiteX8" fmla="*/ 254671 w 413353"/>
                <a:gd name="connsiteY8" fmla="*/ 48055 h 288816"/>
                <a:gd name="connsiteX9" fmla="*/ 252021 w 413353"/>
                <a:gd name="connsiteY9" fmla="*/ 48055 h 288816"/>
                <a:gd name="connsiteX10" fmla="*/ 246722 w 413353"/>
                <a:gd name="connsiteY10" fmla="*/ 45406 h 288816"/>
                <a:gd name="connsiteX11" fmla="*/ 246722 w 413353"/>
                <a:gd name="connsiteY11" fmla="*/ 48055 h 288816"/>
                <a:gd name="connsiteX12" fmla="*/ 244072 w 413353"/>
                <a:gd name="connsiteY12" fmla="*/ 45406 h 288816"/>
                <a:gd name="connsiteX13" fmla="*/ 241422 w 413353"/>
                <a:gd name="connsiteY13" fmla="*/ 45406 h 288816"/>
                <a:gd name="connsiteX14" fmla="*/ 238773 w 413353"/>
                <a:gd name="connsiteY14" fmla="*/ 42755 h 288816"/>
                <a:gd name="connsiteX15" fmla="*/ 233473 w 413353"/>
                <a:gd name="connsiteY15" fmla="*/ 45406 h 288816"/>
                <a:gd name="connsiteX16" fmla="*/ 233473 w 413353"/>
                <a:gd name="connsiteY16" fmla="*/ 48055 h 288816"/>
                <a:gd name="connsiteX17" fmla="*/ 230824 w 413353"/>
                <a:gd name="connsiteY17" fmla="*/ 48055 h 288816"/>
                <a:gd name="connsiteX18" fmla="*/ 230824 w 413353"/>
                <a:gd name="connsiteY18" fmla="*/ 48055 h 288816"/>
                <a:gd name="connsiteX19" fmla="*/ 230824 w 413353"/>
                <a:gd name="connsiteY19" fmla="*/ 45406 h 288816"/>
                <a:gd name="connsiteX20" fmla="*/ 228174 w 413353"/>
                <a:gd name="connsiteY20" fmla="*/ 42755 h 288816"/>
                <a:gd name="connsiteX21" fmla="*/ 222874 w 413353"/>
                <a:gd name="connsiteY21" fmla="*/ 48055 h 288816"/>
                <a:gd name="connsiteX22" fmla="*/ 222874 w 413353"/>
                <a:gd name="connsiteY22" fmla="*/ 50705 h 288816"/>
                <a:gd name="connsiteX23" fmla="*/ 220225 w 413353"/>
                <a:gd name="connsiteY23" fmla="*/ 48055 h 288816"/>
                <a:gd name="connsiteX24" fmla="*/ 222874 w 413353"/>
                <a:gd name="connsiteY24" fmla="*/ 48055 h 288816"/>
                <a:gd name="connsiteX25" fmla="*/ 220225 w 413353"/>
                <a:gd name="connsiteY25" fmla="*/ 45406 h 288816"/>
                <a:gd name="connsiteX26" fmla="*/ 217575 w 413353"/>
                <a:gd name="connsiteY26" fmla="*/ 45406 h 288816"/>
                <a:gd name="connsiteX27" fmla="*/ 214925 w 413353"/>
                <a:gd name="connsiteY27" fmla="*/ 45406 h 288816"/>
                <a:gd name="connsiteX28" fmla="*/ 212276 w 413353"/>
                <a:gd name="connsiteY28" fmla="*/ 42755 h 288816"/>
                <a:gd name="connsiteX29" fmla="*/ 206976 w 413353"/>
                <a:gd name="connsiteY29" fmla="*/ 45406 h 288816"/>
                <a:gd name="connsiteX30" fmla="*/ 201677 w 413353"/>
                <a:gd name="connsiteY30" fmla="*/ 45406 h 288816"/>
                <a:gd name="connsiteX31" fmla="*/ 196377 w 413353"/>
                <a:gd name="connsiteY31" fmla="*/ 53354 h 288816"/>
                <a:gd name="connsiteX32" fmla="*/ 177830 w 413353"/>
                <a:gd name="connsiteY32" fmla="*/ 63953 h 288816"/>
                <a:gd name="connsiteX33" fmla="*/ 175180 w 413353"/>
                <a:gd name="connsiteY33" fmla="*/ 61304 h 288816"/>
                <a:gd name="connsiteX34" fmla="*/ 172531 w 413353"/>
                <a:gd name="connsiteY34" fmla="*/ 63953 h 288816"/>
                <a:gd name="connsiteX35" fmla="*/ 169880 w 413353"/>
                <a:gd name="connsiteY35" fmla="*/ 63953 h 288816"/>
                <a:gd name="connsiteX36" fmla="*/ 169880 w 413353"/>
                <a:gd name="connsiteY36" fmla="*/ 69252 h 288816"/>
                <a:gd name="connsiteX37" fmla="*/ 167230 w 413353"/>
                <a:gd name="connsiteY37" fmla="*/ 66603 h 288816"/>
                <a:gd name="connsiteX38" fmla="*/ 161931 w 413353"/>
                <a:gd name="connsiteY38" fmla="*/ 69252 h 288816"/>
                <a:gd name="connsiteX39" fmla="*/ 159282 w 413353"/>
                <a:gd name="connsiteY39" fmla="*/ 66603 h 288816"/>
                <a:gd name="connsiteX40" fmla="*/ 159282 w 413353"/>
                <a:gd name="connsiteY40" fmla="*/ 63953 h 288816"/>
                <a:gd name="connsiteX41" fmla="*/ 156632 w 413353"/>
                <a:gd name="connsiteY41" fmla="*/ 61304 h 288816"/>
                <a:gd name="connsiteX42" fmla="*/ 156632 w 413353"/>
                <a:gd name="connsiteY42" fmla="*/ 58654 h 288816"/>
                <a:gd name="connsiteX43" fmla="*/ 148683 w 413353"/>
                <a:gd name="connsiteY43" fmla="*/ 53354 h 288816"/>
                <a:gd name="connsiteX44" fmla="*/ 140734 w 413353"/>
                <a:gd name="connsiteY44" fmla="*/ 53354 h 288816"/>
                <a:gd name="connsiteX45" fmla="*/ 135434 w 413353"/>
                <a:gd name="connsiteY45" fmla="*/ 56004 h 288816"/>
                <a:gd name="connsiteX46" fmla="*/ 132785 w 413353"/>
                <a:gd name="connsiteY46" fmla="*/ 58654 h 288816"/>
                <a:gd name="connsiteX47" fmla="*/ 132785 w 413353"/>
                <a:gd name="connsiteY47" fmla="*/ 53354 h 288816"/>
                <a:gd name="connsiteX48" fmla="*/ 132785 w 413353"/>
                <a:gd name="connsiteY48" fmla="*/ 50705 h 288816"/>
                <a:gd name="connsiteX49" fmla="*/ 132785 w 413353"/>
                <a:gd name="connsiteY49" fmla="*/ 50705 h 288816"/>
                <a:gd name="connsiteX50" fmla="*/ 132785 w 413353"/>
                <a:gd name="connsiteY50" fmla="*/ 48055 h 288816"/>
                <a:gd name="connsiteX51" fmla="*/ 130135 w 413353"/>
                <a:gd name="connsiteY51" fmla="*/ 48055 h 288816"/>
                <a:gd name="connsiteX52" fmla="*/ 127486 w 413353"/>
                <a:gd name="connsiteY52" fmla="*/ 45406 h 288816"/>
                <a:gd name="connsiteX53" fmla="*/ 124835 w 413353"/>
                <a:gd name="connsiteY53" fmla="*/ 45406 h 288816"/>
                <a:gd name="connsiteX54" fmla="*/ 122186 w 413353"/>
                <a:gd name="connsiteY54" fmla="*/ 45406 h 288816"/>
                <a:gd name="connsiteX55" fmla="*/ 116887 w 413353"/>
                <a:gd name="connsiteY55" fmla="*/ 45406 h 288816"/>
                <a:gd name="connsiteX56" fmla="*/ 116887 w 413353"/>
                <a:gd name="connsiteY56" fmla="*/ 42755 h 288816"/>
                <a:gd name="connsiteX57" fmla="*/ 114237 w 413353"/>
                <a:gd name="connsiteY57" fmla="*/ 40106 h 288816"/>
                <a:gd name="connsiteX58" fmla="*/ 111587 w 413353"/>
                <a:gd name="connsiteY58" fmla="*/ 37456 h 288816"/>
                <a:gd name="connsiteX59" fmla="*/ 111587 w 413353"/>
                <a:gd name="connsiteY59" fmla="*/ 34807 h 288816"/>
                <a:gd name="connsiteX60" fmla="*/ 106288 w 413353"/>
                <a:gd name="connsiteY60" fmla="*/ 37456 h 288816"/>
                <a:gd name="connsiteX61" fmla="*/ 106288 w 413353"/>
                <a:gd name="connsiteY61" fmla="*/ 40106 h 288816"/>
                <a:gd name="connsiteX62" fmla="*/ 103638 w 413353"/>
                <a:gd name="connsiteY62" fmla="*/ 37456 h 288816"/>
                <a:gd name="connsiteX63" fmla="*/ 103638 w 413353"/>
                <a:gd name="connsiteY63" fmla="*/ 34807 h 288816"/>
                <a:gd name="connsiteX64" fmla="*/ 103638 w 413353"/>
                <a:gd name="connsiteY64" fmla="*/ 34807 h 288816"/>
                <a:gd name="connsiteX65" fmla="*/ 98339 w 413353"/>
                <a:gd name="connsiteY65" fmla="*/ 34807 h 288816"/>
                <a:gd name="connsiteX66" fmla="*/ 95689 w 413353"/>
                <a:gd name="connsiteY66" fmla="*/ 34807 h 288816"/>
                <a:gd name="connsiteX67" fmla="*/ 93039 w 413353"/>
                <a:gd name="connsiteY67" fmla="*/ 32157 h 288816"/>
                <a:gd name="connsiteX68" fmla="*/ 90389 w 413353"/>
                <a:gd name="connsiteY68" fmla="*/ 34807 h 288816"/>
                <a:gd name="connsiteX69" fmla="*/ 87740 w 413353"/>
                <a:gd name="connsiteY69" fmla="*/ 32157 h 288816"/>
                <a:gd name="connsiteX70" fmla="*/ 90389 w 413353"/>
                <a:gd name="connsiteY70" fmla="*/ 26857 h 288816"/>
                <a:gd name="connsiteX71" fmla="*/ 98339 w 413353"/>
                <a:gd name="connsiteY71" fmla="*/ 13609 h 288816"/>
                <a:gd name="connsiteX72" fmla="*/ 98339 w 413353"/>
                <a:gd name="connsiteY72" fmla="*/ 10959 h 288816"/>
                <a:gd name="connsiteX73" fmla="*/ 95689 w 413353"/>
                <a:gd name="connsiteY73" fmla="*/ 10959 h 288816"/>
                <a:gd name="connsiteX74" fmla="*/ 98339 w 413353"/>
                <a:gd name="connsiteY74" fmla="*/ 8310 h 288816"/>
                <a:gd name="connsiteX75" fmla="*/ 93039 w 413353"/>
                <a:gd name="connsiteY75" fmla="*/ 5660 h 288816"/>
                <a:gd name="connsiteX76" fmla="*/ 85090 w 413353"/>
                <a:gd name="connsiteY76" fmla="*/ 13609 h 288816"/>
                <a:gd name="connsiteX77" fmla="*/ 82440 w 413353"/>
                <a:gd name="connsiteY77" fmla="*/ 13609 h 288816"/>
                <a:gd name="connsiteX78" fmla="*/ 82440 w 413353"/>
                <a:gd name="connsiteY78" fmla="*/ 16259 h 288816"/>
                <a:gd name="connsiteX79" fmla="*/ 74491 w 413353"/>
                <a:gd name="connsiteY79" fmla="*/ 18908 h 288816"/>
                <a:gd name="connsiteX80" fmla="*/ 74491 w 413353"/>
                <a:gd name="connsiteY80" fmla="*/ 16259 h 288816"/>
                <a:gd name="connsiteX81" fmla="*/ 74491 w 413353"/>
                <a:gd name="connsiteY81" fmla="*/ 10959 h 288816"/>
                <a:gd name="connsiteX82" fmla="*/ 79790 w 413353"/>
                <a:gd name="connsiteY82" fmla="*/ 5660 h 288816"/>
                <a:gd name="connsiteX83" fmla="*/ 74491 w 413353"/>
                <a:gd name="connsiteY83" fmla="*/ 360 h 288816"/>
                <a:gd name="connsiteX84" fmla="*/ 300 w 413353"/>
                <a:gd name="connsiteY84" fmla="*/ 71902 h 288816"/>
                <a:gd name="connsiteX85" fmla="*/ 5599 w 413353"/>
                <a:gd name="connsiteY85" fmla="*/ 77202 h 288816"/>
                <a:gd name="connsiteX86" fmla="*/ 5599 w 413353"/>
                <a:gd name="connsiteY86" fmla="*/ 79851 h 288816"/>
                <a:gd name="connsiteX87" fmla="*/ 13548 w 413353"/>
                <a:gd name="connsiteY87" fmla="*/ 85150 h 288816"/>
                <a:gd name="connsiteX88" fmla="*/ 16198 w 413353"/>
                <a:gd name="connsiteY88" fmla="*/ 87801 h 288816"/>
                <a:gd name="connsiteX89" fmla="*/ 16198 w 413353"/>
                <a:gd name="connsiteY89" fmla="*/ 90450 h 288816"/>
                <a:gd name="connsiteX90" fmla="*/ 18847 w 413353"/>
                <a:gd name="connsiteY90" fmla="*/ 93100 h 288816"/>
                <a:gd name="connsiteX91" fmla="*/ 24147 w 413353"/>
                <a:gd name="connsiteY91" fmla="*/ 93100 h 288816"/>
                <a:gd name="connsiteX92" fmla="*/ 26797 w 413353"/>
                <a:gd name="connsiteY92" fmla="*/ 101049 h 288816"/>
                <a:gd name="connsiteX93" fmla="*/ 29446 w 413353"/>
                <a:gd name="connsiteY93" fmla="*/ 103699 h 288816"/>
                <a:gd name="connsiteX94" fmla="*/ 32096 w 413353"/>
                <a:gd name="connsiteY94" fmla="*/ 103699 h 288816"/>
                <a:gd name="connsiteX95" fmla="*/ 32096 w 413353"/>
                <a:gd name="connsiteY95" fmla="*/ 103699 h 288816"/>
                <a:gd name="connsiteX96" fmla="*/ 32096 w 413353"/>
                <a:gd name="connsiteY96" fmla="*/ 108998 h 288816"/>
                <a:gd name="connsiteX97" fmla="*/ 34745 w 413353"/>
                <a:gd name="connsiteY97" fmla="*/ 111648 h 288816"/>
                <a:gd name="connsiteX98" fmla="*/ 40046 w 413353"/>
                <a:gd name="connsiteY98" fmla="*/ 114297 h 288816"/>
                <a:gd name="connsiteX99" fmla="*/ 40046 w 413353"/>
                <a:gd name="connsiteY99" fmla="*/ 116947 h 288816"/>
                <a:gd name="connsiteX100" fmla="*/ 34745 w 413353"/>
                <a:gd name="connsiteY100" fmla="*/ 119597 h 288816"/>
                <a:gd name="connsiteX101" fmla="*/ 34745 w 413353"/>
                <a:gd name="connsiteY101" fmla="*/ 122247 h 288816"/>
                <a:gd name="connsiteX102" fmla="*/ 32096 w 413353"/>
                <a:gd name="connsiteY102" fmla="*/ 122247 h 288816"/>
                <a:gd name="connsiteX103" fmla="*/ 32096 w 413353"/>
                <a:gd name="connsiteY103" fmla="*/ 122247 h 288816"/>
                <a:gd name="connsiteX104" fmla="*/ 34745 w 413353"/>
                <a:gd name="connsiteY104" fmla="*/ 124896 h 288816"/>
                <a:gd name="connsiteX105" fmla="*/ 34745 w 413353"/>
                <a:gd name="connsiteY105" fmla="*/ 127546 h 288816"/>
                <a:gd name="connsiteX106" fmla="*/ 37395 w 413353"/>
                <a:gd name="connsiteY106" fmla="*/ 130195 h 288816"/>
                <a:gd name="connsiteX107" fmla="*/ 40046 w 413353"/>
                <a:gd name="connsiteY107" fmla="*/ 132846 h 288816"/>
                <a:gd name="connsiteX108" fmla="*/ 40046 w 413353"/>
                <a:gd name="connsiteY108" fmla="*/ 130195 h 288816"/>
                <a:gd name="connsiteX109" fmla="*/ 40046 w 413353"/>
                <a:gd name="connsiteY109" fmla="*/ 130195 h 288816"/>
                <a:gd name="connsiteX110" fmla="*/ 40046 w 413353"/>
                <a:gd name="connsiteY110" fmla="*/ 127546 h 288816"/>
                <a:gd name="connsiteX111" fmla="*/ 42695 w 413353"/>
                <a:gd name="connsiteY111" fmla="*/ 127546 h 288816"/>
                <a:gd name="connsiteX112" fmla="*/ 42695 w 413353"/>
                <a:gd name="connsiteY112" fmla="*/ 130195 h 288816"/>
                <a:gd name="connsiteX113" fmla="*/ 42695 w 413353"/>
                <a:gd name="connsiteY113" fmla="*/ 132846 h 288816"/>
                <a:gd name="connsiteX114" fmla="*/ 45345 w 413353"/>
                <a:gd name="connsiteY114" fmla="*/ 135495 h 288816"/>
                <a:gd name="connsiteX115" fmla="*/ 47994 w 413353"/>
                <a:gd name="connsiteY115" fmla="*/ 135495 h 288816"/>
                <a:gd name="connsiteX116" fmla="*/ 47994 w 413353"/>
                <a:gd name="connsiteY116" fmla="*/ 135495 h 288816"/>
                <a:gd name="connsiteX117" fmla="*/ 53294 w 413353"/>
                <a:gd name="connsiteY117" fmla="*/ 135495 h 288816"/>
                <a:gd name="connsiteX118" fmla="*/ 53294 w 413353"/>
                <a:gd name="connsiteY118" fmla="*/ 138145 h 288816"/>
                <a:gd name="connsiteX119" fmla="*/ 53294 w 413353"/>
                <a:gd name="connsiteY119" fmla="*/ 138145 h 288816"/>
                <a:gd name="connsiteX120" fmla="*/ 61243 w 413353"/>
                <a:gd name="connsiteY120" fmla="*/ 151393 h 288816"/>
                <a:gd name="connsiteX121" fmla="*/ 63892 w 413353"/>
                <a:gd name="connsiteY121" fmla="*/ 151393 h 288816"/>
                <a:gd name="connsiteX122" fmla="*/ 63892 w 413353"/>
                <a:gd name="connsiteY122" fmla="*/ 156692 h 288816"/>
                <a:gd name="connsiteX123" fmla="*/ 63892 w 413353"/>
                <a:gd name="connsiteY123" fmla="*/ 156692 h 288816"/>
                <a:gd name="connsiteX124" fmla="*/ 66542 w 413353"/>
                <a:gd name="connsiteY124" fmla="*/ 159342 h 288816"/>
                <a:gd name="connsiteX125" fmla="*/ 66542 w 413353"/>
                <a:gd name="connsiteY125" fmla="*/ 159342 h 288816"/>
                <a:gd name="connsiteX126" fmla="*/ 69192 w 413353"/>
                <a:gd name="connsiteY126" fmla="*/ 161993 h 288816"/>
                <a:gd name="connsiteX127" fmla="*/ 69192 w 413353"/>
                <a:gd name="connsiteY127" fmla="*/ 167292 h 288816"/>
                <a:gd name="connsiteX128" fmla="*/ 74491 w 413353"/>
                <a:gd name="connsiteY128" fmla="*/ 172591 h 288816"/>
                <a:gd name="connsiteX129" fmla="*/ 77141 w 413353"/>
                <a:gd name="connsiteY129" fmla="*/ 180540 h 288816"/>
                <a:gd name="connsiteX130" fmla="*/ 79790 w 413353"/>
                <a:gd name="connsiteY130" fmla="*/ 180540 h 288816"/>
                <a:gd name="connsiteX131" fmla="*/ 79790 w 413353"/>
                <a:gd name="connsiteY131" fmla="*/ 183190 h 288816"/>
                <a:gd name="connsiteX132" fmla="*/ 79790 w 413353"/>
                <a:gd name="connsiteY132" fmla="*/ 185839 h 288816"/>
                <a:gd name="connsiteX133" fmla="*/ 85090 w 413353"/>
                <a:gd name="connsiteY133" fmla="*/ 185839 h 288816"/>
                <a:gd name="connsiteX134" fmla="*/ 82440 w 413353"/>
                <a:gd name="connsiteY134" fmla="*/ 188489 h 288816"/>
                <a:gd name="connsiteX135" fmla="*/ 85090 w 413353"/>
                <a:gd name="connsiteY135" fmla="*/ 191139 h 288816"/>
                <a:gd name="connsiteX136" fmla="*/ 85090 w 413353"/>
                <a:gd name="connsiteY136" fmla="*/ 191139 h 288816"/>
                <a:gd name="connsiteX137" fmla="*/ 87740 w 413353"/>
                <a:gd name="connsiteY137" fmla="*/ 193789 h 288816"/>
                <a:gd name="connsiteX138" fmla="*/ 87740 w 413353"/>
                <a:gd name="connsiteY138" fmla="*/ 196438 h 288816"/>
                <a:gd name="connsiteX139" fmla="*/ 90389 w 413353"/>
                <a:gd name="connsiteY139" fmla="*/ 196438 h 288816"/>
                <a:gd name="connsiteX140" fmla="*/ 87740 w 413353"/>
                <a:gd name="connsiteY140" fmla="*/ 196438 h 288816"/>
                <a:gd name="connsiteX141" fmla="*/ 90389 w 413353"/>
                <a:gd name="connsiteY141" fmla="*/ 199088 h 288816"/>
                <a:gd name="connsiteX142" fmla="*/ 90389 w 413353"/>
                <a:gd name="connsiteY142" fmla="*/ 201737 h 288816"/>
                <a:gd name="connsiteX143" fmla="*/ 93039 w 413353"/>
                <a:gd name="connsiteY143" fmla="*/ 201737 h 288816"/>
                <a:gd name="connsiteX144" fmla="*/ 98339 w 413353"/>
                <a:gd name="connsiteY144" fmla="*/ 212336 h 288816"/>
                <a:gd name="connsiteX145" fmla="*/ 103638 w 413353"/>
                <a:gd name="connsiteY145" fmla="*/ 214986 h 288816"/>
                <a:gd name="connsiteX146" fmla="*/ 103638 w 413353"/>
                <a:gd name="connsiteY146" fmla="*/ 220286 h 288816"/>
                <a:gd name="connsiteX147" fmla="*/ 108937 w 413353"/>
                <a:gd name="connsiteY147" fmla="*/ 225585 h 288816"/>
                <a:gd name="connsiteX148" fmla="*/ 108937 w 413353"/>
                <a:gd name="connsiteY148" fmla="*/ 228234 h 288816"/>
                <a:gd name="connsiteX149" fmla="*/ 111587 w 413353"/>
                <a:gd name="connsiteY149" fmla="*/ 230884 h 288816"/>
                <a:gd name="connsiteX150" fmla="*/ 111587 w 413353"/>
                <a:gd name="connsiteY150" fmla="*/ 233534 h 288816"/>
                <a:gd name="connsiteX151" fmla="*/ 119536 w 413353"/>
                <a:gd name="connsiteY151" fmla="*/ 238834 h 288816"/>
                <a:gd name="connsiteX152" fmla="*/ 119536 w 413353"/>
                <a:gd name="connsiteY152" fmla="*/ 244133 h 288816"/>
                <a:gd name="connsiteX153" fmla="*/ 127486 w 413353"/>
                <a:gd name="connsiteY153" fmla="*/ 249432 h 288816"/>
                <a:gd name="connsiteX154" fmla="*/ 135434 w 413353"/>
                <a:gd name="connsiteY154" fmla="*/ 265331 h 288816"/>
                <a:gd name="connsiteX155" fmla="*/ 146033 w 413353"/>
                <a:gd name="connsiteY155" fmla="*/ 273279 h 288816"/>
                <a:gd name="connsiteX156" fmla="*/ 159282 w 413353"/>
                <a:gd name="connsiteY156" fmla="*/ 275929 h 288816"/>
                <a:gd name="connsiteX157" fmla="*/ 164581 w 413353"/>
                <a:gd name="connsiteY157" fmla="*/ 281229 h 288816"/>
                <a:gd name="connsiteX158" fmla="*/ 172531 w 413353"/>
                <a:gd name="connsiteY158" fmla="*/ 281229 h 288816"/>
                <a:gd name="connsiteX159" fmla="*/ 172531 w 413353"/>
                <a:gd name="connsiteY159" fmla="*/ 283878 h 288816"/>
                <a:gd name="connsiteX160" fmla="*/ 177830 w 413353"/>
                <a:gd name="connsiteY160" fmla="*/ 283878 h 288816"/>
                <a:gd name="connsiteX161" fmla="*/ 180479 w 413353"/>
                <a:gd name="connsiteY161" fmla="*/ 289177 h 288816"/>
                <a:gd name="connsiteX162" fmla="*/ 220225 w 413353"/>
                <a:gd name="connsiteY162" fmla="*/ 260031 h 288816"/>
                <a:gd name="connsiteX163" fmla="*/ 220225 w 413353"/>
                <a:gd name="connsiteY163" fmla="*/ 262681 h 288816"/>
                <a:gd name="connsiteX164" fmla="*/ 228174 w 413353"/>
                <a:gd name="connsiteY164" fmla="*/ 265331 h 288816"/>
                <a:gd name="connsiteX165" fmla="*/ 233473 w 413353"/>
                <a:gd name="connsiteY165" fmla="*/ 267980 h 288816"/>
                <a:gd name="connsiteX166" fmla="*/ 238773 w 413353"/>
                <a:gd name="connsiteY166" fmla="*/ 270630 h 288816"/>
                <a:gd name="connsiteX167" fmla="*/ 244072 w 413353"/>
                <a:gd name="connsiteY167" fmla="*/ 275929 h 288816"/>
                <a:gd name="connsiteX168" fmla="*/ 249371 w 413353"/>
                <a:gd name="connsiteY168" fmla="*/ 278579 h 288816"/>
                <a:gd name="connsiteX169" fmla="*/ 257321 w 413353"/>
                <a:gd name="connsiteY169" fmla="*/ 281229 h 288816"/>
                <a:gd name="connsiteX170" fmla="*/ 267919 w 413353"/>
                <a:gd name="connsiteY170" fmla="*/ 281229 h 288816"/>
                <a:gd name="connsiteX171" fmla="*/ 270569 w 413353"/>
                <a:gd name="connsiteY171" fmla="*/ 281229 h 288816"/>
                <a:gd name="connsiteX172" fmla="*/ 273219 w 413353"/>
                <a:gd name="connsiteY172" fmla="*/ 267980 h 288816"/>
                <a:gd name="connsiteX173" fmla="*/ 270569 w 413353"/>
                <a:gd name="connsiteY173" fmla="*/ 262681 h 288816"/>
                <a:gd name="connsiteX174" fmla="*/ 281168 w 413353"/>
                <a:gd name="connsiteY174" fmla="*/ 254732 h 288816"/>
                <a:gd name="connsiteX175" fmla="*/ 289117 w 413353"/>
                <a:gd name="connsiteY175" fmla="*/ 249432 h 288816"/>
                <a:gd name="connsiteX176" fmla="*/ 286467 w 413353"/>
                <a:gd name="connsiteY176" fmla="*/ 246782 h 288816"/>
                <a:gd name="connsiteX177" fmla="*/ 286467 w 413353"/>
                <a:gd name="connsiteY177" fmla="*/ 236184 h 288816"/>
                <a:gd name="connsiteX178" fmla="*/ 283818 w 413353"/>
                <a:gd name="connsiteY178" fmla="*/ 233534 h 288816"/>
                <a:gd name="connsiteX179" fmla="*/ 286467 w 413353"/>
                <a:gd name="connsiteY179" fmla="*/ 230884 h 288816"/>
                <a:gd name="connsiteX180" fmla="*/ 289117 w 413353"/>
                <a:gd name="connsiteY180" fmla="*/ 230884 h 288816"/>
                <a:gd name="connsiteX181" fmla="*/ 291767 w 413353"/>
                <a:gd name="connsiteY181" fmla="*/ 228234 h 288816"/>
                <a:gd name="connsiteX182" fmla="*/ 294416 w 413353"/>
                <a:gd name="connsiteY182" fmla="*/ 225585 h 288816"/>
                <a:gd name="connsiteX183" fmla="*/ 291767 w 413353"/>
                <a:gd name="connsiteY183" fmla="*/ 222935 h 288816"/>
                <a:gd name="connsiteX184" fmla="*/ 297066 w 413353"/>
                <a:gd name="connsiteY184" fmla="*/ 214986 h 288816"/>
                <a:gd name="connsiteX185" fmla="*/ 291767 w 413353"/>
                <a:gd name="connsiteY185" fmla="*/ 212336 h 288816"/>
                <a:gd name="connsiteX186" fmla="*/ 291767 w 413353"/>
                <a:gd name="connsiteY186" fmla="*/ 204387 h 288816"/>
                <a:gd name="connsiteX187" fmla="*/ 289117 w 413353"/>
                <a:gd name="connsiteY187" fmla="*/ 201737 h 288816"/>
                <a:gd name="connsiteX188" fmla="*/ 294416 w 413353"/>
                <a:gd name="connsiteY188" fmla="*/ 199088 h 288816"/>
                <a:gd name="connsiteX189" fmla="*/ 297066 w 413353"/>
                <a:gd name="connsiteY189" fmla="*/ 199088 h 288816"/>
                <a:gd name="connsiteX190" fmla="*/ 299716 w 413353"/>
                <a:gd name="connsiteY190" fmla="*/ 196438 h 288816"/>
                <a:gd name="connsiteX191" fmla="*/ 302366 w 413353"/>
                <a:gd name="connsiteY191" fmla="*/ 199088 h 288816"/>
                <a:gd name="connsiteX192" fmla="*/ 302366 w 413353"/>
                <a:gd name="connsiteY192" fmla="*/ 196438 h 288816"/>
                <a:gd name="connsiteX193" fmla="*/ 305015 w 413353"/>
                <a:gd name="connsiteY193" fmla="*/ 193789 h 288816"/>
                <a:gd name="connsiteX194" fmla="*/ 305015 w 413353"/>
                <a:gd name="connsiteY194" fmla="*/ 193789 h 288816"/>
                <a:gd name="connsiteX195" fmla="*/ 305015 w 413353"/>
                <a:gd name="connsiteY195" fmla="*/ 188489 h 288816"/>
                <a:gd name="connsiteX196" fmla="*/ 307665 w 413353"/>
                <a:gd name="connsiteY196" fmla="*/ 188489 h 288816"/>
                <a:gd name="connsiteX197" fmla="*/ 307665 w 413353"/>
                <a:gd name="connsiteY197" fmla="*/ 185839 h 288816"/>
                <a:gd name="connsiteX198" fmla="*/ 312964 w 413353"/>
                <a:gd name="connsiteY198" fmla="*/ 185839 h 288816"/>
                <a:gd name="connsiteX199" fmla="*/ 312964 w 413353"/>
                <a:gd name="connsiteY199" fmla="*/ 183190 h 288816"/>
                <a:gd name="connsiteX200" fmla="*/ 318264 w 413353"/>
                <a:gd name="connsiteY200" fmla="*/ 183190 h 288816"/>
                <a:gd name="connsiteX201" fmla="*/ 326213 w 413353"/>
                <a:gd name="connsiteY201" fmla="*/ 180540 h 288816"/>
                <a:gd name="connsiteX202" fmla="*/ 326213 w 413353"/>
                <a:gd name="connsiteY202" fmla="*/ 185839 h 288816"/>
                <a:gd name="connsiteX203" fmla="*/ 326213 w 413353"/>
                <a:gd name="connsiteY203" fmla="*/ 188489 h 288816"/>
                <a:gd name="connsiteX204" fmla="*/ 328863 w 413353"/>
                <a:gd name="connsiteY204" fmla="*/ 188489 h 288816"/>
                <a:gd name="connsiteX205" fmla="*/ 328863 w 413353"/>
                <a:gd name="connsiteY205" fmla="*/ 185839 h 288816"/>
                <a:gd name="connsiteX206" fmla="*/ 331512 w 413353"/>
                <a:gd name="connsiteY206" fmla="*/ 183190 h 288816"/>
                <a:gd name="connsiteX207" fmla="*/ 331512 w 413353"/>
                <a:gd name="connsiteY207" fmla="*/ 177891 h 288816"/>
                <a:gd name="connsiteX208" fmla="*/ 336812 w 413353"/>
                <a:gd name="connsiteY208" fmla="*/ 177891 h 288816"/>
                <a:gd name="connsiteX209" fmla="*/ 334162 w 413353"/>
                <a:gd name="connsiteY209" fmla="*/ 172591 h 288816"/>
                <a:gd name="connsiteX210" fmla="*/ 336812 w 413353"/>
                <a:gd name="connsiteY210" fmla="*/ 169941 h 288816"/>
                <a:gd name="connsiteX211" fmla="*/ 339461 w 413353"/>
                <a:gd name="connsiteY211" fmla="*/ 169941 h 288816"/>
                <a:gd name="connsiteX212" fmla="*/ 336812 w 413353"/>
                <a:gd name="connsiteY212" fmla="*/ 167292 h 288816"/>
                <a:gd name="connsiteX213" fmla="*/ 339461 w 413353"/>
                <a:gd name="connsiteY213" fmla="*/ 164642 h 288816"/>
                <a:gd name="connsiteX214" fmla="*/ 342111 w 413353"/>
                <a:gd name="connsiteY214" fmla="*/ 167292 h 288816"/>
                <a:gd name="connsiteX215" fmla="*/ 342111 w 413353"/>
                <a:gd name="connsiteY215" fmla="*/ 164642 h 288816"/>
                <a:gd name="connsiteX216" fmla="*/ 344760 w 413353"/>
                <a:gd name="connsiteY216" fmla="*/ 164642 h 288816"/>
                <a:gd name="connsiteX217" fmla="*/ 344760 w 413353"/>
                <a:gd name="connsiteY217" fmla="*/ 167292 h 288816"/>
                <a:gd name="connsiteX218" fmla="*/ 347411 w 413353"/>
                <a:gd name="connsiteY218" fmla="*/ 172591 h 288816"/>
                <a:gd name="connsiteX219" fmla="*/ 350060 w 413353"/>
                <a:gd name="connsiteY219" fmla="*/ 169941 h 288816"/>
                <a:gd name="connsiteX220" fmla="*/ 355359 w 413353"/>
                <a:gd name="connsiteY220" fmla="*/ 169941 h 288816"/>
                <a:gd name="connsiteX221" fmla="*/ 360659 w 413353"/>
                <a:gd name="connsiteY221" fmla="*/ 164642 h 288816"/>
                <a:gd name="connsiteX222" fmla="*/ 363309 w 413353"/>
                <a:gd name="connsiteY222" fmla="*/ 164642 h 288816"/>
                <a:gd name="connsiteX223" fmla="*/ 363309 w 413353"/>
                <a:gd name="connsiteY223" fmla="*/ 161993 h 288816"/>
                <a:gd name="connsiteX224" fmla="*/ 365958 w 413353"/>
                <a:gd name="connsiteY224" fmla="*/ 164642 h 288816"/>
                <a:gd name="connsiteX225" fmla="*/ 368608 w 413353"/>
                <a:gd name="connsiteY225" fmla="*/ 161993 h 288816"/>
                <a:gd name="connsiteX226" fmla="*/ 371257 w 413353"/>
                <a:gd name="connsiteY226" fmla="*/ 161993 h 288816"/>
                <a:gd name="connsiteX227" fmla="*/ 373907 w 413353"/>
                <a:gd name="connsiteY227" fmla="*/ 154043 h 288816"/>
                <a:gd name="connsiteX228" fmla="*/ 376557 w 413353"/>
                <a:gd name="connsiteY228" fmla="*/ 154043 h 288816"/>
                <a:gd name="connsiteX229" fmla="*/ 376557 w 413353"/>
                <a:gd name="connsiteY229" fmla="*/ 154043 h 288816"/>
                <a:gd name="connsiteX230" fmla="*/ 379207 w 413353"/>
                <a:gd name="connsiteY230" fmla="*/ 148744 h 288816"/>
                <a:gd name="connsiteX231" fmla="*/ 381857 w 413353"/>
                <a:gd name="connsiteY231" fmla="*/ 146094 h 288816"/>
                <a:gd name="connsiteX232" fmla="*/ 379207 w 413353"/>
                <a:gd name="connsiteY232" fmla="*/ 143444 h 288816"/>
                <a:gd name="connsiteX233" fmla="*/ 381857 w 413353"/>
                <a:gd name="connsiteY233" fmla="*/ 143444 h 288816"/>
                <a:gd name="connsiteX234" fmla="*/ 381857 w 413353"/>
                <a:gd name="connsiteY234" fmla="*/ 140794 h 288816"/>
                <a:gd name="connsiteX235" fmla="*/ 379207 w 413353"/>
                <a:gd name="connsiteY235" fmla="*/ 127546 h 288816"/>
                <a:gd name="connsiteX236" fmla="*/ 379207 w 413353"/>
                <a:gd name="connsiteY236" fmla="*/ 124896 h 288816"/>
                <a:gd name="connsiteX237" fmla="*/ 376557 w 413353"/>
                <a:gd name="connsiteY237" fmla="*/ 119597 h 288816"/>
                <a:gd name="connsiteX238" fmla="*/ 379207 w 413353"/>
                <a:gd name="connsiteY238" fmla="*/ 119597 h 288816"/>
                <a:gd name="connsiteX239" fmla="*/ 379207 w 413353"/>
                <a:gd name="connsiteY239" fmla="*/ 116947 h 288816"/>
                <a:gd name="connsiteX240" fmla="*/ 381857 w 413353"/>
                <a:gd name="connsiteY240" fmla="*/ 111648 h 288816"/>
                <a:gd name="connsiteX241" fmla="*/ 384506 w 413353"/>
                <a:gd name="connsiteY241" fmla="*/ 111648 h 288816"/>
                <a:gd name="connsiteX242" fmla="*/ 387156 w 413353"/>
                <a:gd name="connsiteY242" fmla="*/ 106349 h 288816"/>
                <a:gd name="connsiteX243" fmla="*/ 389805 w 413353"/>
                <a:gd name="connsiteY243" fmla="*/ 106349 h 288816"/>
                <a:gd name="connsiteX244" fmla="*/ 392456 w 413353"/>
                <a:gd name="connsiteY244" fmla="*/ 106349 h 288816"/>
                <a:gd name="connsiteX245" fmla="*/ 395105 w 413353"/>
                <a:gd name="connsiteY245" fmla="*/ 98399 h 288816"/>
                <a:gd name="connsiteX246" fmla="*/ 397755 w 413353"/>
                <a:gd name="connsiteY246" fmla="*/ 98399 h 288816"/>
                <a:gd name="connsiteX247" fmla="*/ 397755 w 413353"/>
                <a:gd name="connsiteY247" fmla="*/ 98399 h 288816"/>
                <a:gd name="connsiteX248" fmla="*/ 403054 w 413353"/>
                <a:gd name="connsiteY248" fmla="*/ 98399 h 288816"/>
                <a:gd name="connsiteX249" fmla="*/ 405704 w 413353"/>
                <a:gd name="connsiteY249" fmla="*/ 98399 h 288816"/>
                <a:gd name="connsiteX250" fmla="*/ 405704 w 413353"/>
                <a:gd name="connsiteY250" fmla="*/ 95750 h 288816"/>
                <a:gd name="connsiteX251" fmla="*/ 408354 w 413353"/>
                <a:gd name="connsiteY251" fmla="*/ 95750 h 288816"/>
                <a:gd name="connsiteX252" fmla="*/ 411003 w 413353"/>
                <a:gd name="connsiteY252" fmla="*/ 90450 h 288816"/>
                <a:gd name="connsiteX253" fmla="*/ 411003 w 413353"/>
                <a:gd name="connsiteY253" fmla="*/ 90450 h 288816"/>
                <a:gd name="connsiteX254" fmla="*/ 411003 w 413353"/>
                <a:gd name="connsiteY254" fmla="*/ 87801 h 288816"/>
                <a:gd name="connsiteX255" fmla="*/ 408354 w 413353"/>
                <a:gd name="connsiteY255" fmla="*/ 87801 h 288816"/>
                <a:gd name="connsiteX256" fmla="*/ 408354 w 413353"/>
                <a:gd name="connsiteY256" fmla="*/ 85150 h 288816"/>
                <a:gd name="connsiteX257" fmla="*/ 408354 w 413353"/>
                <a:gd name="connsiteY257" fmla="*/ 79851 h 288816"/>
                <a:gd name="connsiteX258" fmla="*/ 408354 w 413353"/>
                <a:gd name="connsiteY258" fmla="*/ 77202 h 288816"/>
                <a:gd name="connsiteX259" fmla="*/ 408354 w 413353"/>
                <a:gd name="connsiteY259" fmla="*/ 74552 h 288816"/>
                <a:gd name="connsiteX260" fmla="*/ 411003 w 413353"/>
                <a:gd name="connsiteY260" fmla="*/ 77202 h 288816"/>
                <a:gd name="connsiteX261" fmla="*/ 413653 w 413353"/>
                <a:gd name="connsiteY261" fmla="*/ 74552 h 288816"/>
                <a:gd name="connsiteX262" fmla="*/ 411003 w 413353"/>
                <a:gd name="connsiteY262" fmla="*/ 74552 h 288816"/>
                <a:gd name="connsiteX263" fmla="*/ 411003 w 413353"/>
                <a:gd name="connsiteY263" fmla="*/ 69252 h 288816"/>
                <a:gd name="connsiteX264" fmla="*/ 408354 w 413353"/>
                <a:gd name="connsiteY264" fmla="*/ 66603 h 288816"/>
                <a:gd name="connsiteX265" fmla="*/ 411003 w 413353"/>
                <a:gd name="connsiteY265" fmla="*/ 63953 h 288816"/>
                <a:gd name="connsiteX266" fmla="*/ 411003 w 413353"/>
                <a:gd name="connsiteY266" fmla="*/ 61304 h 288816"/>
                <a:gd name="connsiteX267" fmla="*/ 411003 w 413353"/>
                <a:gd name="connsiteY267" fmla="*/ 58654 h 288816"/>
                <a:gd name="connsiteX268" fmla="*/ 408354 w 413353"/>
                <a:gd name="connsiteY268" fmla="*/ 56004 h 288816"/>
                <a:gd name="connsiteX269" fmla="*/ 405704 w 413353"/>
                <a:gd name="connsiteY269" fmla="*/ 50705 h 288816"/>
                <a:gd name="connsiteX270" fmla="*/ 400404 w 413353"/>
                <a:gd name="connsiteY270" fmla="*/ 50705 h 288816"/>
                <a:gd name="connsiteX271" fmla="*/ 397755 w 413353"/>
                <a:gd name="connsiteY271" fmla="*/ 42755 h 288816"/>
                <a:gd name="connsiteX272" fmla="*/ 395105 w 413353"/>
                <a:gd name="connsiteY272" fmla="*/ 40106 h 288816"/>
                <a:gd name="connsiteX273" fmla="*/ 392456 w 413353"/>
                <a:gd name="connsiteY273" fmla="*/ 37456 h 288816"/>
                <a:gd name="connsiteX274" fmla="*/ 387156 w 413353"/>
                <a:gd name="connsiteY274" fmla="*/ 40106 h 288816"/>
                <a:gd name="connsiteX275" fmla="*/ 384506 w 413353"/>
                <a:gd name="connsiteY275" fmla="*/ 45406 h 288816"/>
                <a:gd name="connsiteX276" fmla="*/ 381857 w 413353"/>
                <a:gd name="connsiteY276" fmla="*/ 50705 h 288816"/>
                <a:gd name="connsiteX277" fmla="*/ 381857 w 413353"/>
                <a:gd name="connsiteY277" fmla="*/ 53354 h 288816"/>
                <a:gd name="connsiteX278" fmla="*/ 379207 w 413353"/>
                <a:gd name="connsiteY278" fmla="*/ 56004 h 288816"/>
                <a:gd name="connsiteX279" fmla="*/ 376557 w 413353"/>
                <a:gd name="connsiteY279" fmla="*/ 56004 h 288816"/>
                <a:gd name="connsiteX280" fmla="*/ 376557 w 413353"/>
                <a:gd name="connsiteY280" fmla="*/ 58654 h 288816"/>
                <a:gd name="connsiteX281" fmla="*/ 371257 w 413353"/>
                <a:gd name="connsiteY281" fmla="*/ 61304 h 288816"/>
                <a:gd name="connsiteX282" fmla="*/ 371257 w 413353"/>
                <a:gd name="connsiteY282" fmla="*/ 61304 h 288816"/>
                <a:gd name="connsiteX283" fmla="*/ 371257 w 413353"/>
                <a:gd name="connsiteY283" fmla="*/ 63953 h 288816"/>
                <a:gd name="connsiteX284" fmla="*/ 368608 w 413353"/>
                <a:gd name="connsiteY284" fmla="*/ 63953 h 288816"/>
                <a:gd name="connsiteX285" fmla="*/ 368608 w 413353"/>
                <a:gd name="connsiteY285" fmla="*/ 69252 h 288816"/>
                <a:gd name="connsiteX286" fmla="*/ 363309 w 413353"/>
                <a:gd name="connsiteY286" fmla="*/ 69252 h 288816"/>
                <a:gd name="connsiteX287" fmla="*/ 363309 w 413353"/>
                <a:gd name="connsiteY287" fmla="*/ 74552 h 288816"/>
                <a:gd name="connsiteX288" fmla="*/ 360659 w 413353"/>
                <a:gd name="connsiteY288" fmla="*/ 71902 h 288816"/>
                <a:gd name="connsiteX289" fmla="*/ 355359 w 413353"/>
                <a:gd name="connsiteY289" fmla="*/ 71902 h 288816"/>
                <a:gd name="connsiteX290" fmla="*/ 352710 w 413353"/>
                <a:gd name="connsiteY290" fmla="*/ 71902 h 288816"/>
                <a:gd name="connsiteX291" fmla="*/ 355359 w 413353"/>
                <a:gd name="connsiteY291" fmla="*/ 77202 h 288816"/>
                <a:gd name="connsiteX292" fmla="*/ 352710 w 413353"/>
                <a:gd name="connsiteY292" fmla="*/ 77202 h 288816"/>
                <a:gd name="connsiteX293" fmla="*/ 350060 w 413353"/>
                <a:gd name="connsiteY293" fmla="*/ 79851 h 288816"/>
                <a:gd name="connsiteX294" fmla="*/ 347411 w 413353"/>
                <a:gd name="connsiteY294" fmla="*/ 82501 h 288816"/>
                <a:gd name="connsiteX295" fmla="*/ 342111 w 413353"/>
                <a:gd name="connsiteY295" fmla="*/ 79851 h 288816"/>
                <a:gd name="connsiteX296" fmla="*/ 344760 w 413353"/>
                <a:gd name="connsiteY296" fmla="*/ 82501 h 288816"/>
                <a:gd name="connsiteX297" fmla="*/ 339461 w 413353"/>
                <a:gd name="connsiteY297" fmla="*/ 85150 h 288816"/>
                <a:gd name="connsiteX298" fmla="*/ 336812 w 413353"/>
                <a:gd name="connsiteY298" fmla="*/ 82501 h 288816"/>
                <a:gd name="connsiteX299" fmla="*/ 334162 w 413353"/>
                <a:gd name="connsiteY299" fmla="*/ 79851 h 288816"/>
                <a:gd name="connsiteX300" fmla="*/ 334162 w 413353"/>
                <a:gd name="connsiteY300" fmla="*/ 79851 h 288816"/>
                <a:gd name="connsiteX301" fmla="*/ 331512 w 413353"/>
                <a:gd name="connsiteY301" fmla="*/ 79851 h 288816"/>
                <a:gd name="connsiteX302" fmla="*/ 331512 w 413353"/>
                <a:gd name="connsiteY302" fmla="*/ 82501 h 288816"/>
                <a:gd name="connsiteX303" fmla="*/ 328863 w 413353"/>
                <a:gd name="connsiteY303" fmla="*/ 82501 h 288816"/>
                <a:gd name="connsiteX304" fmla="*/ 326213 w 413353"/>
                <a:gd name="connsiteY304" fmla="*/ 82501 h 288816"/>
                <a:gd name="connsiteX305" fmla="*/ 323563 w 413353"/>
                <a:gd name="connsiteY305" fmla="*/ 87801 h 288816"/>
                <a:gd name="connsiteX306" fmla="*/ 318264 w 413353"/>
                <a:gd name="connsiteY306" fmla="*/ 93100 h 288816"/>
                <a:gd name="connsiteX307" fmla="*/ 318264 w 413353"/>
                <a:gd name="connsiteY307" fmla="*/ 95750 h 288816"/>
                <a:gd name="connsiteX308" fmla="*/ 312964 w 413353"/>
                <a:gd name="connsiteY308" fmla="*/ 95750 h 288816"/>
                <a:gd name="connsiteX309" fmla="*/ 310315 w 413353"/>
                <a:gd name="connsiteY309" fmla="*/ 95750 h 288816"/>
                <a:gd name="connsiteX310" fmla="*/ 307665 w 413353"/>
                <a:gd name="connsiteY310" fmla="*/ 95750 h 288816"/>
                <a:gd name="connsiteX311" fmla="*/ 302366 w 413353"/>
                <a:gd name="connsiteY311" fmla="*/ 90450 h 288816"/>
                <a:gd name="connsiteX312" fmla="*/ 302366 w 413353"/>
                <a:gd name="connsiteY312" fmla="*/ 85150 h 288816"/>
                <a:gd name="connsiteX313" fmla="*/ 299716 w 413353"/>
                <a:gd name="connsiteY313" fmla="*/ 79851 h 288816"/>
                <a:gd name="connsiteX314" fmla="*/ 297066 w 413353"/>
                <a:gd name="connsiteY314" fmla="*/ 77202 h 288816"/>
                <a:gd name="connsiteX315" fmla="*/ 294416 w 413353"/>
                <a:gd name="connsiteY315" fmla="*/ 77202 h 288816"/>
                <a:gd name="connsiteX316" fmla="*/ 291767 w 413353"/>
                <a:gd name="connsiteY316" fmla="*/ 77202 h 288816"/>
                <a:gd name="connsiteX317" fmla="*/ 289117 w 413353"/>
                <a:gd name="connsiteY317" fmla="*/ 74552 h 288816"/>
                <a:gd name="connsiteX318" fmla="*/ 286467 w 413353"/>
                <a:gd name="connsiteY318" fmla="*/ 77202 h 288816"/>
                <a:gd name="connsiteX319" fmla="*/ 283818 w 413353"/>
                <a:gd name="connsiteY319" fmla="*/ 74552 h 288816"/>
                <a:gd name="connsiteX320" fmla="*/ 283818 w 413353"/>
                <a:gd name="connsiteY320" fmla="*/ 69252 h 288816"/>
                <a:gd name="connsiteX321" fmla="*/ 283818 w 413353"/>
                <a:gd name="connsiteY321" fmla="*/ 63953 h 288816"/>
                <a:gd name="connsiteX322" fmla="*/ 283818 w 413353"/>
                <a:gd name="connsiteY322" fmla="*/ 63953 h 28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413353" h="288816">
                  <a:moveTo>
                    <a:pt x="283818" y="63953"/>
                  </a:moveTo>
                  <a:lnTo>
                    <a:pt x="278518" y="58654"/>
                  </a:lnTo>
                  <a:lnTo>
                    <a:pt x="273219" y="58654"/>
                  </a:lnTo>
                  <a:lnTo>
                    <a:pt x="270569" y="56004"/>
                  </a:lnTo>
                  <a:lnTo>
                    <a:pt x="267919" y="56004"/>
                  </a:lnTo>
                  <a:lnTo>
                    <a:pt x="262620" y="53354"/>
                  </a:lnTo>
                  <a:lnTo>
                    <a:pt x="259970" y="53354"/>
                  </a:lnTo>
                  <a:lnTo>
                    <a:pt x="257321" y="53354"/>
                  </a:lnTo>
                  <a:lnTo>
                    <a:pt x="254671" y="48055"/>
                  </a:lnTo>
                  <a:lnTo>
                    <a:pt x="252021" y="48055"/>
                  </a:lnTo>
                  <a:lnTo>
                    <a:pt x="246722" y="45406"/>
                  </a:lnTo>
                  <a:lnTo>
                    <a:pt x="246722" y="48055"/>
                  </a:lnTo>
                  <a:lnTo>
                    <a:pt x="244072" y="45406"/>
                  </a:lnTo>
                  <a:lnTo>
                    <a:pt x="241422" y="45406"/>
                  </a:lnTo>
                  <a:lnTo>
                    <a:pt x="238773" y="42755"/>
                  </a:lnTo>
                  <a:lnTo>
                    <a:pt x="233473" y="45406"/>
                  </a:lnTo>
                  <a:lnTo>
                    <a:pt x="233473" y="48055"/>
                  </a:lnTo>
                  <a:lnTo>
                    <a:pt x="230824" y="48055"/>
                  </a:lnTo>
                  <a:lnTo>
                    <a:pt x="230824" y="48055"/>
                  </a:lnTo>
                  <a:lnTo>
                    <a:pt x="230824" y="45406"/>
                  </a:lnTo>
                  <a:lnTo>
                    <a:pt x="228174" y="42755"/>
                  </a:lnTo>
                  <a:lnTo>
                    <a:pt x="222874" y="48055"/>
                  </a:lnTo>
                  <a:lnTo>
                    <a:pt x="222874" y="50705"/>
                  </a:lnTo>
                  <a:lnTo>
                    <a:pt x="220225" y="48055"/>
                  </a:lnTo>
                  <a:lnTo>
                    <a:pt x="222874" y="48055"/>
                  </a:lnTo>
                  <a:lnTo>
                    <a:pt x="220225" y="45406"/>
                  </a:lnTo>
                  <a:lnTo>
                    <a:pt x="217575" y="45406"/>
                  </a:lnTo>
                  <a:lnTo>
                    <a:pt x="214925" y="45406"/>
                  </a:lnTo>
                  <a:lnTo>
                    <a:pt x="212276" y="42755"/>
                  </a:lnTo>
                  <a:lnTo>
                    <a:pt x="206976" y="45406"/>
                  </a:lnTo>
                  <a:lnTo>
                    <a:pt x="201677" y="45406"/>
                  </a:lnTo>
                  <a:lnTo>
                    <a:pt x="196377" y="53354"/>
                  </a:lnTo>
                  <a:lnTo>
                    <a:pt x="177830" y="63953"/>
                  </a:lnTo>
                  <a:lnTo>
                    <a:pt x="175180" y="61304"/>
                  </a:lnTo>
                  <a:lnTo>
                    <a:pt x="172531" y="63953"/>
                  </a:lnTo>
                  <a:lnTo>
                    <a:pt x="169880" y="63953"/>
                  </a:lnTo>
                  <a:lnTo>
                    <a:pt x="169880" y="69252"/>
                  </a:lnTo>
                  <a:lnTo>
                    <a:pt x="167230" y="66603"/>
                  </a:lnTo>
                  <a:lnTo>
                    <a:pt x="161931" y="69252"/>
                  </a:lnTo>
                  <a:lnTo>
                    <a:pt x="159282" y="66603"/>
                  </a:lnTo>
                  <a:lnTo>
                    <a:pt x="159282" y="63953"/>
                  </a:lnTo>
                  <a:lnTo>
                    <a:pt x="156632" y="61304"/>
                  </a:lnTo>
                  <a:lnTo>
                    <a:pt x="156632" y="58654"/>
                  </a:lnTo>
                  <a:lnTo>
                    <a:pt x="148683" y="53354"/>
                  </a:lnTo>
                  <a:lnTo>
                    <a:pt x="140734" y="53354"/>
                  </a:lnTo>
                  <a:lnTo>
                    <a:pt x="135434" y="56004"/>
                  </a:lnTo>
                  <a:lnTo>
                    <a:pt x="132785" y="58654"/>
                  </a:lnTo>
                  <a:lnTo>
                    <a:pt x="132785" y="53354"/>
                  </a:lnTo>
                  <a:lnTo>
                    <a:pt x="132785" y="50705"/>
                  </a:lnTo>
                  <a:lnTo>
                    <a:pt x="132785" y="50705"/>
                  </a:lnTo>
                  <a:lnTo>
                    <a:pt x="132785" y="48055"/>
                  </a:lnTo>
                  <a:lnTo>
                    <a:pt x="130135" y="48055"/>
                  </a:lnTo>
                  <a:lnTo>
                    <a:pt x="127486" y="45406"/>
                  </a:lnTo>
                  <a:lnTo>
                    <a:pt x="124835" y="45406"/>
                  </a:lnTo>
                  <a:lnTo>
                    <a:pt x="122186" y="45406"/>
                  </a:lnTo>
                  <a:lnTo>
                    <a:pt x="116887" y="45406"/>
                  </a:lnTo>
                  <a:lnTo>
                    <a:pt x="116887" y="42755"/>
                  </a:lnTo>
                  <a:lnTo>
                    <a:pt x="114237" y="40106"/>
                  </a:lnTo>
                  <a:lnTo>
                    <a:pt x="111587" y="37456"/>
                  </a:lnTo>
                  <a:lnTo>
                    <a:pt x="111587" y="34807"/>
                  </a:lnTo>
                  <a:lnTo>
                    <a:pt x="106288" y="37456"/>
                  </a:lnTo>
                  <a:lnTo>
                    <a:pt x="106288" y="40106"/>
                  </a:lnTo>
                  <a:lnTo>
                    <a:pt x="103638" y="37456"/>
                  </a:lnTo>
                  <a:lnTo>
                    <a:pt x="103638" y="34807"/>
                  </a:lnTo>
                  <a:lnTo>
                    <a:pt x="103638" y="34807"/>
                  </a:lnTo>
                  <a:lnTo>
                    <a:pt x="98339" y="34807"/>
                  </a:lnTo>
                  <a:lnTo>
                    <a:pt x="95689" y="34807"/>
                  </a:lnTo>
                  <a:lnTo>
                    <a:pt x="93039" y="32157"/>
                  </a:lnTo>
                  <a:lnTo>
                    <a:pt x="90389" y="34807"/>
                  </a:lnTo>
                  <a:lnTo>
                    <a:pt x="87740" y="32157"/>
                  </a:lnTo>
                  <a:lnTo>
                    <a:pt x="90389" y="26857"/>
                  </a:lnTo>
                  <a:lnTo>
                    <a:pt x="98339" y="13609"/>
                  </a:lnTo>
                  <a:lnTo>
                    <a:pt x="98339" y="10959"/>
                  </a:lnTo>
                  <a:lnTo>
                    <a:pt x="95689" y="10959"/>
                  </a:lnTo>
                  <a:lnTo>
                    <a:pt x="98339" y="8310"/>
                  </a:lnTo>
                  <a:lnTo>
                    <a:pt x="93039" y="5660"/>
                  </a:lnTo>
                  <a:lnTo>
                    <a:pt x="85090" y="13609"/>
                  </a:lnTo>
                  <a:lnTo>
                    <a:pt x="82440" y="13609"/>
                  </a:lnTo>
                  <a:lnTo>
                    <a:pt x="82440" y="16259"/>
                  </a:lnTo>
                  <a:lnTo>
                    <a:pt x="74491" y="18908"/>
                  </a:lnTo>
                  <a:lnTo>
                    <a:pt x="74491" y="16259"/>
                  </a:lnTo>
                  <a:lnTo>
                    <a:pt x="74491" y="10959"/>
                  </a:lnTo>
                  <a:lnTo>
                    <a:pt x="79790" y="5660"/>
                  </a:lnTo>
                  <a:lnTo>
                    <a:pt x="74491" y="360"/>
                  </a:lnTo>
                  <a:lnTo>
                    <a:pt x="300" y="71902"/>
                  </a:lnTo>
                  <a:lnTo>
                    <a:pt x="5599" y="77202"/>
                  </a:lnTo>
                  <a:lnTo>
                    <a:pt x="5599" y="79851"/>
                  </a:lnTo>
                  <a:lnTo>
                    <a:pt x="13548" y="85150"/>
                  </a:lnTo>
                  <a:lnTo>
                    <a:pt x="16198" y="87801"/>
                  </a:lnTo>
                  <a:lnTo>
                    <a:pt x="16198" y="90450"/>
                  </a:lnTo>
                  <a:lnTo>
                    <a:pt x="18847" y="93100"/>
                  </a:lnTo>
                  <a:lnTo>
                    <a:pt x="24147" y="93100"/>
                  </a:lnTo>
                  <a:lnTo>
                    <a:pt x="26797" y="101049"/>
                  </a:lnTo>
                  <a:lnTo>
                    <a:pt x="29446" y="103699"/>
                  </a:lnTo>
                  <a:lnTo>
                    <a:pt x="32096" y="103699"/>
                  </a:lnTo>
                  <a:lnTo>
                    <a:pt x="32096" y="103699"/>
                  </a:lnTo>
                  <a:lnTo>
                    <a:pt x="32096" y="108998"/>
                  </a:lnTo>
                  <a:lnTo>
                    <a:pt x="34745" y="111648"/>
                  </a:lnTo>
                  <a:lnTo>
                    <a:pt x="40046" y="114297"/>
                  </a:lnTo>
                  <a:lnTo>
                    <a:pt x="40046" y="116947"/>
                  </a:lnTo>
                  <a:lnTo>
                    <a:pt x="34745" y="119597"/>
                  </a:lnTo>
                  <a:lnTo>
                    <a:pt x="34745" y="122247"/>
                  </a:lnTo>
                  <a:lnTo>
                    <a:pt x="32096" y="122247"/>
                  </a:lnTo>
                  <a:lnTo>
                    <a:pt x="32096" y="122247"/>
                  </a:lnTo>
                  <a:lnTo>
                    <a:pt x="34745" y="124896"/>
                  </a:lnTo>
                  <a:lnTo>
                    <a:pt x="34745" y="127546"/>
                  </a:lnTo>
                  <a:lnTo>
                    <a:pt x="37395" y="130195"/>
                  </a:lnTo>
                  <a:lnTo>
                    <a:pt x="40046" y="132846"/>
                  </a:lnTo>
                  <a:lnTo>
                    <a:pt x="40046" y="130195"/>
                  </a:lnTo>
                  <a:lnTo>
                    <a:pt x="40046" y="130195"/>
                  </a:lnTo>
                  <a:lnTo>
                    <a:pt x="40046" y="127546"/>
                  </a:lnTo>
                  <a:lnTo>
                    <a:pt x="42695" y="127546"/>
                  </a:lnTo>
                  <a:lnTo>
                    <a:pt x="42695" y="130195"/>
                  </a:lnTo>
                  <a:lnTo>
                    <a:pt x="42695" y="132846"/>
                  </a:lnTo>
                  <a:lnTo>
                    <a:pt x="45345" y="135495"/>
                  </a:lnTo>
                  <a:lnTo>
                    <a:pt x="47994" y="135495"/>
                  </a:lnTo>
                  <a:lnTo>
                    <a:pt x="47994" y="135495"/>
                  </a:lnTo>
                  <a:lnTo>
                    <a:pt x="53294" y="135495"/>
                  </a:lnTo>
                  <a:lnTo>
                    <a:pt x="53294" y="138145"/>
                  </a:lnTo>
                  <a:lnTo>
                    <a:pt x="53294" y="138145"/>
                  </a:lnTo>
                  <a:lnTo>
                    <a:pt x="61243" y="151393"/>
                  </a:lnTo>
                  <a:lnTo>
                    <a:pt x="63892" y="151393"/>
                  </a:lnTo>
                  <a:lnTo>
                    <a:pt x="63892" y="156692"/>
                  </a:lnTo>
                  <a:lnTo>
                    <a:pt x="63892" y="156692"/>
                  </a:lnTo>
                  <a:lnTo>
                    <a:pt x="66542" y="159342"/>
                  </a:lnTo>
                  <a:lnTo>
                    <a:pt x="66542" y="159342"/>
                  </a:lnTo>
                  <a:lnTo>
                    <a:pt x="69192" y="161993"/>
                  </a:lnTo>
                  <a:lnTo>
                    <a:pt x="69192" y="167292"/>
                  </a:lnTo>
                  <a:lnTo>
                    <a:pt x="74491" y="172591"/>
                  </a:lnTo>
                  <a:lnTo>
                    <a:pt x="77141" y="180540"/>
                  </a:lnTo>
                  <a:lnTo>
                    <a:pt x="79790" y="180540"/>
                  </a:lnTo>
                  <a:lnTo>
                    <a:pt x="79790" y="183190"/>
                  </a:lnTo>
                  <a:lnTo>
                    <a:pt x="79790" y="185839"/>
                  </a:lnTo>
                  <a:lnTo>
                    <a:pt x="85090" y="185839"/>
                  </a:lnTo>
                  <a:lnTo>
                    <a:pt x="82440" y="188489"/>
                  </a:lnTo>
                  <a:lnTo>
                    <a:pt x="85090" y="191139"/>
                  </a:lnTo>
                  <a:lnTo>
                    <a:pt x="85090" y="191139"/>
                  </a:lnTo>
                  <a:lnTo>
                    <a:pt x="87740" y="193789"/>
                  </a:lnTo>
                  <a:lnTo>
                    <a:pt x="87740" y="196438"/>
                  </a:lnTo>
                  <a:lnTo>
                    <a:pt x="90389" y="196438"/>
                  </a:lnTo>
                  <a:lnTo>
                    <a:pt x="87740" y="196438"/>
                  </a:lnTo>
                  <a:lnTo>
                    <a:pt x="90389" y="199088"/>
                  </a:lnTo>
                  <a:lnTo>
                    <a:pt x="90389" y="201737"/>
                  </a:lnTo>
                  <a:lnTo>
                    <a:pt x="93039" y="201737"/>
                  </a:lnTo>
                  <a:lnTo>
                    <a:pt x="98339" y="212336"/>
                  </a:lnTo>
                  <a:lnTo>
                    <a:pt x="103638" y="214986"/>
                  </a:lnTo>
                  <a:lnTo>
                    <a:pt x="103638" y="220286"/>
                  </a:lnTo>
                  <a:lnTo>
                    <a:pt x="108937" y="225585"/>
                  </a:lnTo>
                  <a:lnTo>
                    <a:pt x="108937" y="228234"/>
                  </a:lnTo>
                  <a:lnTo>
                    <a:pt x="111587" y="230884"/>
                  </a:lnTo>
                  <a:lnTo>
                    <a:pt x="111587" y="233534"/>
                  </a:lnTo>
                  <a:lnTo>
                    <a:pt x="119536" y="238834"/>
                  </a:lnTo>
                  <a:lnTo>
                    <a:pt x="119536" y="244133"/>
                  </a:lnTo>
                  <a:lnTo>
                    <a:pt x="127486" y="249432"/>
                  </a:lnTo>
                  <a:lnTo>
                    <a:pt x="135434" y="265331"/>
                  </a:lnTo>
                  <a:lnTo>
                    <a:pt x="146033" y="273279"/>
                  </a:lnTo>
                  <a:lnTo>
                    <a:pt x="159282" y="275929"/>
                  </a:lnTo>
                  <a:lnTo>
                    <a:pt x="164581" y="281229"/>
                  </a:lnTo>
                  <a:lnTo>
                    <a:pt x="172531" y="281229"/>
                  </a:lnTo>
                  <a:lnTo>
                    <a:pt x="172531" y="283878"/>
                  </a:lnTo>
                  <a:lnTo>
                    <a:pt x="177830" y="283878"/>
                  </a:lnTo>
                  <a:lnTo>
                    <a:pt x="180479" y="289177"/>
                  </a:lnTo>
                  <a:lnTo>
                    <a:pt x="220225" y="260031"/>
                  </a:lnTo>
                  <a:lnTo>
                    <a:pt x="220225" y="262681"/>
                  </a:lnTo>
                  <a:lnTo>
                    <a:pt x="228174" y="265331"/>
                  </a:lnTo>
                  <a:lnTo>
                    <a:pt x="233473" y="267980"/>
                  </a:lnTo>
                  <a:lnTo>
                    <a:pt x="238773" y="270630"/>
                  </a:lnTo>
                  <a:lnTo>
                    <a:pt x="244072" y="275929"/>
                  </a:lnTo>
                  <a:lnTo>
                    <a:pt x="249371" y="278579"/>
                  </a:lnTo>
                  <a:lnTo>
                    <a:pt x="257321" y="281229"/>
                  </a:lnTo>
                  <a:lnTo>
                    <a:pt x="267919" y="281229"/>
                  </a:lnTo>
                  <a:lnTo>
                    <a:pt x="270569" y="281229"/>
                  </a:lnTo>
                  <a:lnTo>
                    <a:pt x="273219" y="267980"/>
                  </a:lnTo>
                  <a:lnTo>
                    <a:pt x="270569" y="262681"/>
                  </a:lnTo>
                  <a:lnTo>
                    <a:pt x="281168" y="254732"/>
                  </a:lnTo>
                  <a:lnTo>
                    <a:pt x="289117" y="249432"/>
                  </a:lnTo>
                  <a:lnTo>
                    <a:pt x="286467" y="246782"/>
                  </a:lnTo>
                  <a:lnTo>
                    <a:pt x="286467" y="236184"/>
                  </a:lnTo>
                  <a:lnTo>
                    <a:pt x="283818" y="233534"/>
                  </a:lnTo>
                  <a:lnTo>
                    <a:pt x="286467" y="230884"/>
                  </a:lnTo>
                  <a:lnTo>
                    <a:pt x="289117" y="230884"/>
                  </a:lnTo>
                  <a:lnTo>
                    <a:pt x="291767" y="228234"/>
                  </a:lnTo>
                  <a:lnTo>
                    <a:pt x="294416" y="225585"/>
                  </a:lnTo>
                  <a:lnTo>
                    <a:pt x="291767" y="222935"/>
                  </a:lnTo>
                  <a:lnTo>
                    <a:pt x="297066" y="214986"/>
                  </a:lnTo>
                  <a:lnTo>
                    <a:pt x="291767" y="212336"/>
                  </a:lnTo>
                  <a:lnTo>
                    <a:pt x="291767" y="204387"/>
                  </a:lnTo>
                  <a:lnTo>
                    <a:pt x="289117" y="201737"/>
                  </a:lnTo>
                  <a:lnTo>
                    <a:pt x="294416" y="199088"/>
                  </a:lnTo>
                  <a:lnTo>
                    <a:pt x="297066" y="199088"/>
                  </a:lnTo>
                  <a:lnTo>
                    <a:pt x="299716" y="196438"/>
                  </a:lnTo>
                  <a:lnTo>
                    <a:pt x="302366" y="199088"/>
                  </a:lnTo>
                  <a:lnTo>
                    <a:pt x="302366" y="196438"/>
                  </a:lnTo>
                  <a:lnTo>
                    <a:pt x="305015" y="193789"/>
                  </a:lnTo>
                  <a:lnTo>
                    <a:pt x="305015" y="193789"/>
                  </a:lnTo>
                  <a:lnTo>
                    <a:pt x="305015" y="188489"/>
                  </a:lnTo>
                  <a:lnTo>
                    <a:pt x="307665" y="188489"/>
                  </a:lnTo>
                  <a:lnTo>
                    <a:pt x="307665" y="185839"/>
                  </a:lnTo>
                  <a:lnTo>
                    <a:pt x="312964" y="185839"/>
                  </a:lnTo>
                  <a:lnTo>
                    <a:pt x="312964" y="183190"/>
                  </a:lnTo>
                  <a:lnTo>
                    <a:pt x="318264" y="183190"/>
                  </a:lnTo>
                  <a:lnTo>
                    <a:pt x="326213" y="180540"/>
                  </a:lnTo>
                  <a:lnTo>
                    <a:pt x="326213" y="185839"/>
                  </a:lnTo>
                  <a:lnTo>
                    <a:pt x="326213" y="188489"/>
                  </a:lnTo>
                  <a:lnTo>
                    <a:pt x="328863" y="188489"/>
                  </a:lnTo>
                  <a:lnTo>
                    <a:pt x="328863" y="185839"/>
                  </a:lnTo>
                  <a:lnTo>
                    <a:pt x="331512" y="183190"/>
                  </a:lnTo>
                  <a:lnTo>
                    <a:pt x="331512" y="177891"/>
                  </a:lnTo>
                  <a:lnTo>
                    <a:pt x="336812" y="177891"/>
                  </a:lnTo>
                  <a:lnTo>
                    <a:pt x="334162" y="172591"/>
                  </a:lnTo>
                  <a:lnTo>
                    <a:pt x="336812" y="169941"/>
                  </a:lnTo>
                  <a:lnTo>
                    <a:pt x="339461" y="169941"/>
                  </a:lnTo>
                  <a:lnTo>
                    <a:pt x="336812" y="167292"/>
                  </a:lnTo>
                  <a:lnTo>
                    <a:pt x="339461" y="164642"/>
                  </a:lnTo>
                  <a:lnTo>
                    <a:pt x="342111" y="167292"/>
                  </a:lnTo>
                  <a:lnTo>
                    <a:pt x="342111" y="164642"/>
                  </a:lnTo>
                  <a:lnTo>
                    <a:pt x="344760" y="164642"/>
                  </a:lnTo>
                  <a:lnTo>
                    <a:pt x="344760" y="167292"/>
                  </a:lnTo>
                  <a:lnTo>
                    <a:pt x="347411" y="172591"/>
                  </a:lnTo>
                  <a:lnTo>
                    <a:pt x="350060" y="169941"/>
                  </a:lnTo>
                  <a:lnTo>
                    <a:pt x="355359" y="169941"/>
                  </a:lnTo>
                  <a:lnTo>
                    <a:pt x="360659" y="164642"/>
                  </a:lnTo>
                  <a:lnTo>
                    <a:pt x="363309" y="164642"/>
                  </a:lnTo>
                  <a:lnTo>
                    <a:pt x="363309" y="161993"/>
                  </a:lnTo>
                  <a:lnTo>
                    <a:pt x="365958" y="164642"/>
                  </a:lnTo>
                  <a:lnTo>
                    <a:pt x="368608" y="161993"/>
                  </a:lnTo>
                  <a:lnTo>
                    <a:pt x="371257" y="161993"/>
                  </a:lnTo>
                  <a:lnTo>
                    <a:pt x="373907" y="154043"/>
                  </a:lnTo>
                  <a:lnTo>
                    <a:pt x="376557" y="154043"/>
                  </a:lnTo>
                  <a:lnTo>
                    <a:pt x="376557" y="154043"/>
                  </a:lnTo>
                  <a:lnTo>
                    <a:pt x="379207" y="148744"/>
                  </a:lnTo>
                  <a:lnTo>
                    <a:pt x="381857" y="146094"/>
                  </a:lnTo>
                  <a:lnTo>
                    <a:pt x="379207" y="143444"/>
                  </a:lnTo>
                  <a:lnTo>
                    <a:pt x="381857" y="143444"/>
                  </a:lnTo>
                  <a:lnTo>
                    <a:pt x="381857" y="140794"/>
                  </a:lnTo>
                  <a:lnTo>
                    <a:pt x="379207" y="127546"/>
                  </a:lnTo>
                  <a:lnTo>
                    <a:pt x="379207" y="124896"/>
                  </a:lnTo>
                  <a:lnTo>
                    <a:pt x="376557" y="119597"/>
                  </a:lnTo>
                  <a:lnTo>
                    <a:pt x="379207" y="119597"/>
                  </a:lnTo>
                  <a:lnTo>
                    <a:pt x="379207" y="116947"/>
                  </a:lnTo>
                  <a:lnTo>
                    <a:pt x="381857" y="111648"/>
                  </a:lnTo>
                  <a:lnTo>
                    <a:pt x="384506" y="111648"/>
                  </a:lnTo>
                  <a:lnTo>
                    <a:pt x="387156" y="106349"/>
                  </a:lnTo>
                  <a:lnTo>
                    <a:pt x="389805" y="106349"/>
                  </a:lnTo>
                  <a:lnTo>
                    <a:pt x="392456" y="106349"/>
                  </a:lnTo>
                  <a:lnTo>
                    <a:pt x="395105" y="98399"/>
                  </a:lnTo>
                  <a:lnTo>
                    <a:pt x="397755" y="98399"/>
                  </a:lnTo>
                  <a:lnTo>
                    <a:pt x="397755" y="98399"/>
                  </a:lnTo>
                  <a:lnTo>
                    <a:pt x="403054" y="98399"/>
                  </a:lnTo>
                  <a:lnTo>
                    <a:pt x="405704" y="98399"/>
                  </a:lnTo>
                  <a:lnTo>
                    <a:pt x="405704" y="95750"/>
                  </a:lnTo>
                  <a:lnTo>
                    <a:pt x="408354" y="95750"/>
                  </a:lnTo>
                  <a:lnTo>
                    <a:pt x="411003" y="90450"/>
                  </a:lnTo>
                  <a:lnTo>
                    <a:pt x="411003" y="90450"/>
                  </a:lnTo>
                  <a:lnTo>
                    <a:pt x="411003" y="87801"/>
                  </a:lnTo>
                  <a:lnTo>
                    <a:pt x="408354" y="87801"/>
                  </a:lnTo>
                  <a:lnTo>
                    <a:pt x="408354" y="85150"/>
                  </a:lnTo>
                  <a:lnTo>
                    <a:pt x="408354" y="79851"/>
                  </a:lnTo>
                  <a:lnTo>
                    <a:pt x="408354" y="77202"/>
                  </a:lnTo>
                  <a:lnTo>
                    <a:pt x="408354" y="74552"/>
                  </a:lnTo>
                  <a:lnTo>
                    <a:pt x="411003" y="77202"/>
                  </a:lnTo>
                  <a:lnTo>
                    <a:pt x="413653" y="74552"/>
                  </a:lnTo>
                  <a:lnTo>
                    <a:pt x="411003" y="74552"/>
                  </a:lnTo>
                  <a:lnTo>
                    <a:pt x="411003" y="69252"/>
                  </a:lnTo>
                  <a:lnTo>
                    <a:pt x="408354" y="66603"/>
                  </a:lnTo>
                  <a:lnTo>
                    <a:pt x="411003" y="63953"/>
                  </a:lnTo>
                  <a:lnTo>
                    <a:pt x="411003" y="61304"/>
                  </a:lnTo>
                  <a:lnTo>
                    <a:pt x="411003" y="58654"/>
                  </a:lnTo>
                  <a:lnTo>
                    <a:pt x="408354" y="56004"/>
                  </a:lnTo>
                  <a:lnTo>
                    <a:pt x="405704" y="50705"/>
                  </a:lnTo>
                  <a:lnTo>
                    <a:pt x="400404" y="50705"/>
                  </a:lnTo>
                  <a:lnTo>
                    <a:pt x="397755" y="42755"/>
                  </a:lnTo>
                  <a:lnTo>
                    <a:pt x="395105" y="40106"/>
                  </a:lnTo>
                  <a:lnTo>
                    <a:pt x="392456" y="37456"/>
                  </a:lnTo>
                  <a:lnTo>
                    <a:pt x="387156" y="40106"/>
                  </a:lnTo>
                  <a:lnTo>
                    <a:pt x="384506" y="45406"/>
                  </a:lnTo>
                  <a:lnTo>
                    <a:pt x="381857" y="50705"/>
                  </a:lnTo>
                  <a:lnTo>
                    <a:pt x="381857" y="53354"/>
                  </a:lnTo>
                  <a:lnTo>
                    <a:pt x="379207" y="56004"/>
                  </a:lnTo>
                  <a:lnTo>
                    <a:pt x="376557" y="56004"/>
                  </a:lnTo>
                  <a:lnTo>
                    <a:pt x="376557" y="58654"/>
                  </a:lnTo>
                  <a:lnTo>
                    <a:pt x="371257" y="61304"/>
                  </a:lnTo>
                  <a:lnTo>
                    <a:pt x="371257" y="61304"/>
                  </a:lnTo>
                  <a:lnTo>
                    <a:pt x="371257" y="63953"/>
                  </a:lnTo>
                  <a:lnTo>
                    <a:pt x="368608" y="63953"/>
                  </a:lnTo>
                  <a:lnTo>
                    <a:pt x="368608" y="69252"/>
                  </a:lnTo>
                  <a:lnTo>
                    <a:pt x="363309" y="69252"/>
                  </a:lnTo>
                  <a:lnTo>
                    <a:pt x="363309" y="74552"/>
                  </a:lnTo>
                  <a:lnTo>
                    <a:pt x="360659" y="71902"/>
                  </a:lnTo>
                  <a:lnTo>
                    <a:pt x="355359" y="71902"/>
                  </a:lnTo>
                  <a:lnTo>
                    <a:pt x="352710" y="71902"/>
                  </a:lnTo>
                  <a:lnTo>
                    <a:pt x="355359" y="77202"/>
                  </a:lnTo>
                  <a:lnTo>
                    <a:pt x="352710" y="77202"/>
                  </a:lnTo>
                  <a:lnTo>
                    <a:pt x="350060" y="79851"/>
                  </a:lnTo>
                  <a:lnTo>
                    <a:pt x="347411" y="82501"/>
                  </a:lnTo>
                  <a:lnTo>
                    <a:pt x="342111" y="79851"/>
                  </a:lnTo>
                  <a:lnTo>
                    <a:pt x="344760" y="82501"/>
                  </a:lnTo>
                  <a:lnTo>
                    <a:pt x="339461" y="85150"/>
                  </a:lnTo>
                  <a:lnTo>
                    <a:pt x="336812" y="82501"/>
                  </a:lnTo>
                  <a:lnTo>
                    <a:pt x="334162" y="79851"/>
                  </a:lnTo>
                  <a:lnTo>
                    <a:pt x="334162" y="79851"/>
                  </a:lnTo>
                  <a:lnTo>
                    <a:pt x="331512" y="79851"/>
                  </a:lnTo>
                  <a:lnTo>
                    <a:pt x="331512" y="82501"/>
                  </a:lnTo>
                  <a:lnTo>
                    <a:pt x="328863" y="82501"/>
                  </a:lnTo>
                  <a:lnTo>
                    <a:pt x="326213" y="82501"/>
                  </a:lnTo>
                  <a:lnTo>
                    <a:pt x="323563" y="87801"/>
                  </a:lnTo>
                  <a:lnTo>
                    <a:pt x="318264" y="93100"/>
                  </a:lnTo>
                  <a:lnTo>
                    <a:pt x="318264" y="95750"/>
                  </a:lnTo>
                  <a:lnTo>
                    <a:pt x="312964" y="95750"/>
                  </a:lnTo>
                  <a:lnTo>
                    <a:pt x="310315" y="95750"/>
                  </a:lnTo>
                  <a:lnTo>
                    <a:pt x="307665" y="95750"/>
                  </a:lnTo>
                  <a:lnTo>
                    <a:pt x="302366" y="90450"/>
                  </a:lnTo>
                  <a:lnTo>
                    <a:pt x="302366" y="85150"/>
                  </a:lnTo>
                  <a:lnTo>
                    <a:pt x="299716" y="79851"/>
                  </a:lnTo>
                  <a:lnTo>
                    <a:pt x="297066" y="77202"/>
                  </a:lnTo>
                  <a:lnTo>
                    <a:pt x="294416" y="77202"/>
                  </a:lnTo>
                  <a:lnTo>
                    <a:pt x="291767" y="77202"/>
                  </a:lnTo>
                  <a:lnTo>
                    <a:pt x="289117" y="74552"/>
                  </a:lnTo>
                  <a:lnTo>
                    <a:pt x="286467" y="77202"/>
                  </a:lnTo>
                  <a:lnTo>
                    <a:pt x="283818" y="74552"/>
                  </a:lnTo>
                  <a:lnTo>
                    <a:pt x="283818" y="69252"/>
                  </a:lnTo>
                  <a:lnTo>
                    <a:pt x="283818" y="63953"/>
                  </a:lnTo>
                  <a:lnTo>
                    <a:pt x="283818" y="63953"/>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92" name="Freeform: Shape 91">
              <a:extLst>
                <a:ext uri="{FF2B5EF4-FFF2-40B4-BE49-F238E27FC236}">
                  <a16:creationId xmlns:a16="http://schemas.microsoft.com/office/drawing/2014/main" id="{50BFF571-24AF-CA7B-24AD-D814BC999481}"/>
                </a:ext>
              </a:extLst>
            </p:cNvPr>
            <p:cNvSpPr/>
            <p:nvPr/>
          </p:nvSpPr>
          <p:spPr>
            <a:xfrm flipV="1">
              <a:off x="6143985" y="4318811"/>
              <a:ext cx="267619" cy="577635"/>
            </a:xfrm>
            <a:custGeom>
              <a:avLst/>
              <a:gdLst>
                <a:gd name="connsiteX0" fmla="*/ 180480 w 267619"/>
                <a:gd name="connsiteY0" fmla="*/ 281558 h 577635"/>
                <a:gd name="connsiteX1" fmla="*/ 169881 w 267619"/>
                <a:gd name="connsiteY1" fmla="*/ 286862 h 577635"/>
                <a:gd name="connsiteX2" fmla="*/ 161931 w 267619"/>
                <a:gd name="connsiteY2" fmla="*/ 289514 h 577635"/>
                <a:gd name="connsiteX3" fmla="*/ 153983 w 267619"/>
                <a:gd name="connsiteY3" fmla="*/ 294809 h 577635"/>
                <a:gd name="connsiteX4" fmla="*/ 146033 w 267619"/>
                <a:gd name="connsiteY4" fmla="*/ 297461 h 577635"/>
                <a:gd name="connsiteX5" fmla="*/ 138085 w 267619"/>
                <a:gd name="connsiteY5" fmla="*/ 300112 h 577635"/>
                <a:gd name="connsiteX6" fmla="*/ 138085 w 267619"/>
                <a:gd name="connsiteY6" fmla="*/ 300112 h 577635"/>
                <a:gd name="connsiteX7" fmla="*/ 143384 w 267619"/>
                <a:gd name="connsiteY7" fmla="*/ 300112 h 577635"/>
                <a:gd name="connsiteX8" fmla="*/ 138085 w 267619"/>
                <a:gd name="connsiteY8" fmla="*/ 302756 h 577635"/>
                <a:gd name="connsiteX9" fmla="*/ 138085 w 267619"/>
                <a:gd name="connsiteY9" fmla="*/ 305408 h 577635"/>
                <a:gd name="connsiteX10" fmla="*/ 135435 w 267619"/>
                <a:gd name="connsiteY10" fmla="*/ 302756 h 577635"/>
                <a:gd name="connsiteX11" fmla="*/ 138085 w 267619"/>
                <a:gd name="connsiteY11" fmla="*/ 302756 h 577635"/>
                <a:gd name="connsiteX12" fmla="*/ 138085 w 267619"/>
                <a:gd name="connsiteY12" fmla="*/ 300112 h 577635"/>
                <a:gd name="connsiteX13" fmla="*/ 138085 w 267619"/>
                <a:gd name="connsiteY13" fmla="*/ 300112 h 577635"/>
                <a:gd name="connsiteX14" fmla="*/ 138085 w 267619"/>
                <a:gd name="connsiteY14" fmla="*/ 300112 h 577635"/>
                <a:gd name="connsiteX15" fmla="*/ 138085 w 267619"/>
                <a:gd name="connsiteY15" fmla="*/ 300112 h 577635"/>
                <a:gd name="connsiteX16" fmla="*/ 135435 w 267619"/>
                <a:gd name="connsiteY16" fmla="*/ 300112 h 577635"/>
                <a:gd name="connsiteX17" fmla="*/ 132784 w 267619"/>
                <a:gd name="connsiteY17" fmla="*/ 300112 h 577635"/>
                <a:gd name="connsiteX18" fmla="*/ 127485 w 267619"/>
                <a:gd name="connsiteY18" fmla="*/ 300112 h 577635"/>
                <a:gd name="connsiteX19" fmla="*/ 111587 w 267619"/>
                <a:gd name="connsiteY19" fmla="*/ 313355 h 577635"/>
                <a:gd name="connsiteX20" fmla="*/ 103638 w 267619"/>
                <a:gd name="connsiteY20" fmla="*/ 316006 h 577635"/>
                <a:gd name="connsiteX21" fmla="*/ 106288 w 267619"/>
                <a:gd name="connsiteY21" fmla="*/ 318658 h 577635"/>
                <a:gd name="connsiteX22" fmla="*/ 106288 w 267619"/>
                <a:gd name="connsiteY22" fmla="*/ 318658 h 577635"/>
                <a:gd name="connsiteX23" fmla="*/ 103638 w 267619"/>
                <a:gd name="connsiteY23" fmla="*/ 316006 h 577635"/>
                <a:gd name="connsiteX24" fmla="*/ 100988 w 267619"/>
                <a:gd name="connsiteY24" fmla="*/ 321310 h 577635"/>
                <a:gd name="connsiteX25" fmla="*/ 100988 w 267619"/>
                <a:gd name="connsiteY25" fmla="*/ 321310 h 577635"/>
                <a:gd name="connsiteX26" fmla="*/ 100988 w 267619"/>
                <a:gd name="connsiteY26" fmla="*/ 326605 h 577635"/>
                <a:gd name="connsiteX27" fmla="*/ 100988 w 267619"/>
                <a:gd name="connsiteY27" fmla="*/ 323953 h 577635"/>
                <a:gd name="connsiteX28" fmla="*/ 100988 w 267619"/>
                <a:gd name="connsiteY28" fmla="*/ 326605 h 577635"/>
                <a:gd name="connsiteX29" fmla="*/ 100988 w 267619"/>
                <a:gd name="connsiteY29" fmla="*/ 329257 h 577635"/>
                <a:gd name="connsiteX30" fmla="*/ 100988 w 267619"/>
                <a:gd name="connsiteY30" fmla="*/ 326605 h 577635"/>
                <a:gd name="connsiteX31" fmla="*/ 100988 w 267619"/>
                <a:gd name="connsiteY31" fmla="*/ 329257 h 577635"/>
                <a:gd name="connsiteX32" fmla="*/ 100988 w 267619"/>
                <a:gd name="connsiteY32" fmla="*/ 329257 h 577635"/>
                <a:gd name="connsiteX33" fmla="*/ 98339 w 267619"/>
                <a:gd name="connsiteY33" fmla="*/ 331909 h 577635"/>
                <a:gd name="connsiteX34" fmla="*/ 98339 w 267619"/>
                <a:gd name="connsiteY34" fmla="*/ 329257 h 577635"/>
                <a:gd name="connsiteX35" fmla="*/ 100988 w 267619"/>
                <a:gd name="connsiteY35" fmla="*/ 329257 h 577635"/>
                <a:gd name="connsiteX36" fmla="*/ 100988 w 267619"/>
                <a:gd name="connsiteY36" fmla="*/ 326605 h 577635"/>
                <a:gd name="connsiteX37" fmla="*/ 100988 w 267619"/>
                <a:gd name="connsiteY37" fmla="*/ 323953 h 577635"/>
                <a:gd name="connsiteX38" fmla="*/ 100988 w 267619"/>
                <a:gd name="connsiteY38" fmla="*/ 323953 h 577635"/>
                <a:gd name="connsiteX39" fmla="*/ 100988 w 267619"/>
                <a:gd name="connsiteY39" fmla="*/ 321310 h 577635"/>
                <a:gd name="connsiteX40" fmla="*/ 98339 w 267619"/>
                <a:gd name="connsiteY40" fmla="*/ 321310 h 577635"/>
                <a:gd name="connsiteX41" fmla="*/ 90390 w 267619"/>
                <a:gd name="connsiteY41" fmla="*/ 342507 h 577635"/>
                <a:gd name="connsiteX42" fmla="*/ 90390 w 267619"/>
                <a:gd name="connsiteY42" fmla="*/ 347803 h 577635"/>
                <a:gd name="connsiteX43" fmla="*/ 90390 w 267619"/>
                <a:gd name="connsiteY43" fmla="*/ 347803 h 577635"/>
                <a:gd name="connsiteX44" fmla="*/ 90390 w 267619"/>
                <a:gd name="connsiteY44" fmla="*/ 347803 h 577635"/>
                <a:gd name="connsiteX45" fmla="*/ 90390 w 267619"/>
                <a:gd name="connsiteY45" fmla="*/ 347803 h 577635"/>
                <a:gd name="connsiteX46" fmla="*/ 87740 w 267619"/>
                <a:gd name="connsiteY46" fmla="*/ 350454 h 577635"/>
                <a:gd name="connsiteX47" fmla="*/ 87740 w 267619"/>
                <a:gd name="connsiteY47" fmla="*/ 353106 h 577635"/>
                <a:gd name="connsiteX48" fmla="*/ 90390 w 267619"/>
                <a:gd name="connsiteY48" fmla="*/ 350454 h 577635"/>
                <a:gd name="connsiteX49" fmla="*/ 90390 w 267619"/>
                <a:gd name="connsiteY49" fmla="*/ 350454 h 577635"/>
                <a:gd name="connsiteX50" fmla="*/ 87740 w 267619"/>
                <a:gd name="connsiteY50" fmla="*/ 353106 h 577635"/>
                <a:gd name="connsiteX51" fmla="*/ 90390 w 267619"/>
                <a:gd name="connsiteY51" fmla="*/ 355750 h 577635"/>
                <a:gd name="connsiteX52" fmla="*/ 87740 w 267619"/>
                <a:gd name="connsiteY52" fmla="*/ 355750 h 577635"/>
                <a:gd name="connsiteX53" fmla="*/ 90390 w 267619"/>
                <a:gd name="connsiteY53" fmla="*/ 355750 h 577635"/>
                <a:gd name="connsiteX54" fmla="*/ 87740 w 267619"/>
                <a:gd name="connsiteY54" fmla="*/ 355750 h 577635"/>
                <a:gd name="connsiteX55" fmla="*/ 87740 w 267619"/>
                <a:gd name="connsiteY55" fmla="*/ 353106 h 577635"/>
                <a:gd name="connsiteX56" fmla="*/ 87740 w 267619"/>
                <a:gd name="connsiteY56" fmla="*/ 353106 h 577635"/>
                <a:gd name="connsiteX57" fmla="*/ 87740 w 267619"/>
                <a:gd name="connsiteY57" fmla="*/ 355750 h 577635"/>
                <a:gd name="connsiteX58" fmla="*/ 82441 w 267619"/>
                <a:gd name="connsiteY58" fmla="*/ 361053 h 577635"/>
                <a:gd name="connsiteX59" fmla="*/ 77142 w 267619"/>
                <a:gd name="connsiteY59" fmla="*/ 361053 h 577635"/>
                <a:gd name="connsiteX60" fmla="*/ 69192 w 267619"/>
                <a:gd name="connsiteY60" fmla="*/ 366348 h 577635"/>
                <a:gd name="connsiteX61" fmla="*/ 63893 w 267619"/>
                <a:gd name="connsiteY61" fmla="*/ 371652 h 577635"/>
                <a:gd name="connsiteX62" fmla="*/ 58593 w 267619"/>
                <a:gd name="connsiteY62" fmla="*/ 376947 h 577635"/>
                <a:gd name="connsiteX63" fmla="*/ 53294 w 267619"/>
                <a:gd name="connsiteY63" fmla="*/ 376947 h 577635"/>
                <a:gd name="connsiteX64" fmla="*/ 42695 w 267619"/>
                <a:gd name="connsiteY64" fmla="*/ 387546 h 577635"/>
                <a:gd name="connsiteX65" fmla="*/ 40045 w 267619"/>
                <a:gd name="connsiteY65" fmla="*/ 390198 h 577635"/>
                <a:gd name="connsiteX66" fmla="*/ 34746 w 267619"/>
                <a:gd name="connsiteY66" fmla="*/ 395501 h 577635"/>
                <a:gd name="connsiteX67" fmla="*/ 32096 w 267619"/>
                <a:gd name="connsiteY67" fmla="*/ 395501 h 577635"/>
                <a:gd name="connsiteX68" fmla="*/ 29447 w 267619"/>
                <a:gd name="connsiteY68" fmla="*/ 395501 h 577635"/>
                <a:gd name="connsiteX69" fmla="*/ 29447 w 267619"/>
                <a:gd name="connsiteY69" fmla="*/ 398144 h 577635"/>
                <a:gd name="connsiteX70" fmla="*/ 29447 w 267619"/>
                <a:gd name="connsiteY70" fmla="*/ 398144 h 577635"/>
                <a:gd name="connsiteX71" fmla="*/ 32096 w 267619"/>
                <a:gd name="connsiteY71" fmla="*/ 400796 h 577635"/>
                <a:gd name="connsiteX72" fmla="*/ 37396 w 267619"/>
                <a:gd name="connsiteY72" fmla="*/ 403448 h 577635"/>
                <a:gd name="connsiteX73" fmla="*/ 37396 w 267619"/>
                <a:gd name="connsiteY73" fmla="*/ 406100 h 577635"/>
                <a:gd name="connsiteX74" fmla="*/ 34746 w 267619"/>
                <a:gd name="connsiteY74" fmla="*/ 411395 h 577635"/>
                <a:gd name="connsiteX75" fmla="*/ 34746 w 267619"/>
                <a:gd name="connsiteY75" fmla="*/ 414047 h 577635"/>
                <a:gd name="connsiteX76" fmla="*/ 37396 w 267619"/>
                <a:gd name="connsiteY76" fmla="*/ 414047 h 577635"/>
                <a:gd name="connsiteX77" fmla="*/ 40045 w 267619"/>
                <a:gd name="connsiteY77" fmla="*/ 419342 h 577635"/>
                <a:gd name="connsiteX78" fmla="*/ 37396 w 267619"/>
                <a:gd name="connsiteY78" fmla="*/ 421994 h 577635"/>
                <a:gd name="connsiteX79" fmla="*/ 40045 w 267619"/>
                <a:gd name="connsiteY79" fmla="*/ 578331 h 577635"/>
                <a:gd name="connsiteX80" fmla="*/ 55943 w 267619"/>
                <a:gd name="connsiteY80" fmla="*/ 578331 h 577635"/>
                <a:gd name="connsiteX81" fmla="*/ 55943 w 267619"/>
                <a:gd name="connsiteY81" fmla="*/ 570376 h 577635"/>
                <a:gd name="connsiteX82" fmla="*/ 58593 w 267619"/>
                <a:gd name="connsiteY82" fmla="*/ 570376 h 577635"/>
                <a:gd name="connsiteX83" fmla="*/ 85090 w 267619"/>
                <a:gd name="connsiteY83" fmla="*/ 570376 h 577635"/>
                <a:gd name="connsiteX84" fmla="*/ 85090 w 267619"/>
                <a:gd name="connsiteY84" fmla="*/ 562429 h 577635"/>
                <a:gd name="connsiteX85" fmla="*/ 95689 w 267619"/>
                <a:gd name="connsiteY85" fmla="*/ 562429 h 577635"/>
                <a:gd name="connsiteX86" fmla="*/ 95689 w 267619"/>
                <a:gd name="connsiteY86" fmla="*/ 546527 h 577635"/>
                <a:gd name="connsiteX87" fmla="*/ 180480 w 267619"/>
                <a:gd name="connsiteY87" fmla="*/ 546527 h 577635"/>
                <a:gd name="connsiteX88" fmla="*/ 180480 w 267619"/>
                <a:gd name="connsiteY88" fmla="*/ 549179 h 577635"/>
                <a:gd name="connsiteX89" fmla="*/ 193728 w 267619"/>
                <a:gd name="connsiteY89" fmla="*/ 549179 h 577635"/>
                <a:gd name="connsiteX90" fmla="*/ 267920 w 267619"/>
                <a:gd name="connsiteY90" fmla="*/ 366348 h 577635"/>
                <a:gd name="connsiteX91" fmla="*/ 267920 w 267619"/>
                <a:gd name="connsiteY91" fmla="*/ 350454 h 577635"/>
                <a:gd name="connsiteX92" fmla="*/ 259970 w 267619"/>
                <a:gd name="connsiteY92" fmla="*/ 350454 h 577635"/>
                <a:gd name="connsiteX93" fmla="*/ 257321 w 267619"/>
                <a:gd name="connsiteY93" fmla="*/ 323953 h 577635"/>
                <a:gd name="connsiteX94" fmla="*/ 225525 w 267619"/>
                <a:gd name="connsiteY94" fmla="*/ 323953 h 577635"/>
                <a:gd name="connsiteX95" fmla="*/ 180480 w 267619"/>
                <a:gd name="connsiteY95" fmla="*/ 292157 h 577635"/>
                <a:gd name="connsiteX96" fmla="*/ 180480 w 267619"/>
                <a:gd name="connsiteY96" fmla="*/ 281558 h 577635"/>
                <a:gd name="connsiteX97" fmla="*/ 153983 w 267619"/>
                <a:gd name="connsiteY97" fmla="*/ 85486 h 577635"/>
                <a:gd name="connsiteX98" fmla="*/ 151333 w 267619"/>
                <a:gd name="connsiteY98" fmla="*/ 88129 h 577635"/>
                <a:gd name="connsiteX99" fmla="*/ 151333 w 267619"/>
                <a:gd name="connsiteY99" fmla="*/ 90781 h 577635"/>
                <a:gd name="connsiteX100" fmla="*/ 153983 w 267619"/>
                <a:gd name="connsiteY100" fmla="*/ 90781 h 577635"/>
                <a:gd name="connsiteX101" fmla="*/ 156632 w 267619"/>
                <a:gd name="connsiteY101" fmla="*/ 93433 h 577635"/>
                <a:gd name="connsiteX102" fmla="*/ 156632 w 267619"/>
                <a:gd name="connsiteY102" fmla="*/ 88129 h 577635"/>
                <a:gd name="connsiteX103" fmla="*/ 153983 w 267619"/>
                <a:gd name="connsiteY103" fmla="*/ 85486 h 577635"/>
                <a:gd name="connsiteX104" fmla="*/ 151333 w 267619"/>
                <a:gd name="connsiteY104" fmla="*/ 82834 h 577635"/>
                <a:gd name="connsiteX105" fmla="*/ 151333 w 267619"/>
                <a:gd name="connsiteY105" fmla="*/ 85486 h 577635"/>
                <a:gd name="connsiteX106" fmla="*/ 151333 w 267619"/>
                <a:gd name="connsiteY106" fmla="*/ 85486 h 577635"/>
                <a:gd name="connsiteX107" fmla="*/ 151333 w 267619"/>
                <a:gd name="connsiteY107" fmla="*/ 82834 h 577635"/>
                <a:gd name="connsiteX108" fmla="*/ 32096 w 267619"/>
                <a:gd name="connsiteY108" fmla="*/ 696 h 577635"/>
                <a:gd name="connsiteX109" fmla="*/ 26797 w 267619"/>
                <a:gd name="connsiteY109" fmla="*/ 696 h 577635"/>
                <a:gd name="connsiteX110" fmla="*/ 24147 w 267619"/>
                <a:gd name="connsiteY110" fmla="*/ 696 h 577635"/>
                <a:gd name="connsiteX111" fmla="*/ 16198 w 267619"/>
                <a:gd name="connsiteY111" fmla="*/ 3340 h 577635"/>
                <a:gd name="connsiteX112" fmla="*/ 10899 w 267619"/>
                <a:gd name="connsiteY112" fmla="*/ 5991 h 577635"/>
                <a:gd name="connsiteX113" fmla="*/ 2950 w 267619"/>
                <a:gd name="connsiteY113" fmla="*/ 11295 h 577635"/>
                <a:gd name="connsiteX114" fmla="*/ 2950 w 267619"/>
                <a:gd name="connsiteY114" fmla="*/ 11295 h 577635"/>
                <a:gd name="connsiteX115" fmla="*/ 2950 w 267619"/>
                <a:gd name="connsiteY115" fmla="*/ 13938 h 577635"/>
                <a:gd name="connsiteX116" fmla="*/ 300 w 267619"/>
                <a:gd name="connsiteY116" fmla="*/ 21894 h 577635"/>
                <a:gd name="connsiteX117" fmla="*/ 5599 w 267619"/>
                <a:gd name="connsiteY117" fmla="*/ 19242 h 577635"/>
                <a:gd name="connsiteX118" fmla="*/ 8249 w 267619"/>
                <a:gd name="connsiteY118" fmla="*/ 19242 h 577635"/>
                <a:gd name="connsiteX119" fmla="*/ 8249 w 267619"/>
                <a:gd name="connsiteY119" fmla="*/ 21894 h 577635"/>
                <a:gd name="connsiteX120" fmla="*/ 10899 w 267619"/>
                <a:gd name="connsiteY120" fmla="*/ 21894 h 577635"/>
                <a:gd name="connsiteX121" fmla="*/ 13548 w 267619"/>
                <a:gd name="connsiteY121" fmla="*/ 24537 h 577635"/>
                <a:gd name="connsiteX122" fmla="*/ 16198 w 267619"/>
                <a:gd name="connsiteY122" fmla="*/ 21894 h 577635"/>
                <a:gd name="connsiteX123" fmla="*/ 24147 w 267619"/>
                <a:gd name="connsiteY123" fmla="*/ 16590 h 577635"/>
                <a:gd name="connsiteX124" fmla="*/ 26797 w 267619"/>
                <a:gd name="connsiteY124" fmla="*/ 16590 h 577635"/>
                <a:gd name="connsiteX125" fmla="*/ 32096 w 267619"/>
                <a:gd name="connsiteY125" fmla="*/ 13938 h 577635"/>
                <a:gd name="connsiteX126" fmla="*/ 40045 w 267619"/>
                <a:gd name="connsiteY126" fmla="*/ 5991 h 577635"/>
                <a:gd name="connsiteX127" fmla="*/ 45345 w 267619"/>
                <a:gd name="connsiteY127" fmla="*/ 3340 h 577635"/>
                <a:gd name="connsiteX128" fmla="*/ 40045 w 267619"/>
                <a:gd name="connsiteY128" fmla="*/ 3340 h 577635"/>
                <a:gd name="connsiteX129" fmla="*/ 40045 w 267619"/>
                <a:gd name="connsiteY129" fmla="*/ 696 h 577635"/>
                <a:gd name="connsiteX130" fmla="*/ 32096 w 267619"/>
                <a:gd name="connsiteY130" fmla="*/ 696 h 57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67619" h="577635">
                  <a:moveTo>
                    <a:pt x="180480" y="281558"/>
                  </a:moveTo>
                  <a:lnTo>
                    <a:pt x="169881" y="286862"/>
                  </a:lnTo>
                  <a:lnTo>
                    <a:pt x="161931" y="289514"/>
                  </a:lnTo>
                  <a:lnTo>
                    <a:pt x="153983" y="294809"/>
                  </a:lnTo>
                  <a:lnTo>
                    <a:pt x="146033" y="297461"/>
                  </a:lnTo>
                  <a:lnTo>
                    <a:pt x="138085" y="300112"/>
                  </a:lnTo>
                  <a:lnTo>
                    <a:pt x="138085" y="300112"/>
                  </a:lnTo>
                  <a:lnTo>
                    <a:pt x="143384" y="300112"/>
                  </a:lnTo>
                  <a:lnTo>
                    <a:pt x="138085" y="302756"/>
                  </a:lnTo>
                  <a:lnTo>
                    <a:pt x="138085" y="305408"/>
                  </a:lnTo>
                  <a:lnTo>
                    <a:pt x="135435" y="302756"/>
                  </a:lnTo>
                  <a:lnTo>
                    <a:pt x="138085" y="302756"/>
                  </a:lnTo>
                  <a:lnTo>
                    <a:pt x="138085" y="300112"/>
                  </a:lnTo>
                  <a:lnTo>
                    <a:pt x="138085" y="300112"/>
                  </a:lnTo>
                  <a:lnTo>
                    <a:pt x="138085" y="300112"/>
                  </a:lnTo>
                  <a:lnTo>
                    <a:pt x="138085" y="300112"/>
                  </a:lnTo>
                  <a:lnTo>
                    <a:pt x="135435" y="300112"/>
                  </a:lnTo>
                  <a:lnTo>
                    <a:pt x="132784" y="300112"/>
                  </a:lnTo>
                  <a:lnTo>
                    <a:pt x="127485" y="300112"/>
                  </a:lnTo>
                  <a:lnTo>
                    <a:pt x="111587" y="313355"/>
                  </a:lnTo>
                  <a:lnTo>
                    <a:pt x="103638" y="316006"/>
                  </a:lnTo>
                  <a:lnTo>
                    <a:pt x="106288" y="318658"/>
                  </a:lnTo>
                  <a:lnTo>
                    <a:pt x="106288" y="318658"/>
                  </a:lnTo>
                  <a:lnTo>
                    <a:pt x="103638" y="316006"/>
                  </a:lnTo>
                  <a:lnTo>
                    <a:pt x="100988" y="321310"/>
                  </a:lnTo>
                  <a:lnTo>
                    <a:pt x="100988" y="321310"/>
                  </a:lnTo>
                  <a:lnTo>
                    <a:pt x="100988" y="326605"/>
                  </a:lnTo>
                  <a:lnTo>
                    <a:pt x="100988" y="323953"/>
                  </a:lnTo>
                  <a:lnTo>
                    <a:pt x="100988" y="326605"/>
                  </a:lnTo>
                  <a:lnTo>
                    <a:pt x="100988" y="329257"/>
                  </a:lnTo>
                  <a:lnTo>
                    <a:pt x="100988" y="326605"/>
                  </a:lnTo>
                  <a:lnTo>
                    <a:pt x="100988" y="329257"/>
                  </a:lnTo>
                  <a:lnTo>
                    <a:pt x="100988" y="329257"/>
                  </a:lnTo>
                  <a:lnTo>
                    <a:pt x="98339" y="331909"/>
                  </a:lnTo>
                  <a:lnTo>
                    <a:pt x="98339" y="329257"/>
                  </a:lnTo>
                  <a:lnTo>
                    <a:pt x="100988" y="329257"/>
                  </a:lnTo>
                  <a:lnTo>
                    <a:pt x="100988" y="326605"/>
                  </a:lnTo>
                  <a:lnTo>
                    <a:pt x="100988" y="323953"/>
                  </a:lnTo>
                  <a:lnTo>
                    <a:pt x="100988" y="323953"/>
                  </a:lnTo>
                  <a:lnTo>
                    <a:pt x="100988" y="321310"/>
                  </a:lnTo>
                  <a:lnTo>
                    <a:pt x="98339" y="321310"/>
                  </a:lnTo>
                  <a:lnTo>
                    <a:pt x="90390" y="342507"/>
                  </a:lnTo>
                  <a:lnTo>
                    <a:pt x="90390" y="347803"/>
                  </a:lnTo>
                  <a:lnTo>
                    <a:pt x="90390" y="347803"/>
                  </a:lnTo>
                  <a:lnTo>
                    <a:pt x="90390" y="347803"/>
                  </a:lnTo>
                  <a:lnTo>
                    <a:pt x="90390" y="347803"/>
                  </a:lnTo>
                  <a:lnTo>
                    <a:pt x="87740" y="350454"/>
                  </a:lnTo>
                  <a:lnTo>
                    <a:pt x="87740" y="353106"/>
                  </a:lnTo>
                  <a:lnTo>
                    <a:pt x="90390" y="350454"/>
                  </a:lnTo>
                  <a:lnTo>
                    <a:pt x="90390" y="350454"/>
                  </a:lnTo>
                  <a:lnTo>
                    <a:pt x="87740" y="353106"/>
                  </a:lnTo>
                  <a:lnTo>
                    <a:pt x="90390" y="355750"/>
                  </a:lnTo>
                  <a:lnTo>
                    <a:pt x="87740" y="355750"/>
                  </a:lnTo>
                  <a:lnTo>
                    <a:pt x="90390" y="355750"/>
                  </a:lnTo>
                  <a:lnTo>
                    <a:pt x="87740" y="355750"/>
                  </a:lnTo>
                  <a:lnTo>
                    <a:pt x="87740" y="353106"/>
                  </a:lnTo>
                  <a:lnTo>
                    <a:pt x="87740" y="353106"/>
                  </a:lnTo>
                  <a:lnTo>
                    <a:pt x="87740" y="355750"/>
                  </a:lnTo>
                  <a:lnTo>
                    <a:pt x="82441" y="361053"/>
                  </a:lnTo>
                  <a:lnTo>
                    <a:pt x="77142" y="361053"/>
                  </a:lnTo>
                  <a:lnTo>
                    <a:pt x="69192" y="366348"/>
                  </a:lnTo>
                  <a:lnTo>
                    <a:pt x="63893" y="371652"/>
                  </a:lnTo>
                  <a:lnTo>
                    <a:pt x="58593" y="376947"/>
                  </a:lnTo>
                  <a:lnTo>
                    <a:pt x="53294" y="376947"/>
                  </a:lnTo>
                  <a:lnTo>
                    <a:pt x="42695" y="387546"/>
                  </a:lnTo>
                  <a:lnTo>
                    <a:pt x="40045" y="390198"/>
                  </a:lnTo>
                  <a:lnTo>
                    <a:pt x="34746" y="395501"/>
                  </a:lnTo>
                  <a:lnTo>
                    <a:pt x="32096" y="395501"/>
                  </a:lnTo>
                  <a:lnTo>
                    <a:pt x="29447" y="395501"/>
                  </a:lnTo>
                  <a:lnTo>
                    <a:pt x="29447" y="398144"/>
                  </a:lnTo>
                  <a:lnTo>
                    <a:pt x="29447" y="398144"/>
                  </a:lnTo>
                  <a:lnTo>
                    <a:pt x="32096" y="400796"/>
                  </a:lnTo>
                  <a:lnTo>
                    <a:pt x="37396" y="403448"/>
                  </a:lnTo>
                  <a:lnTo>
                    <a:pt x="37396" y="406100"/>
                  </a:lnTo>
                  <a:lnTo>
                    <a:pt x="34746" y="411395"/>
                  </a:lnTo>
                  <a:lnTo>
                    <a:pt x="34746" y="414047"/>
                  </a:lnTo>
                  <a:lnTo>
                    <a:pt x="37396" y="414047"/>
                  </a:lnTo>
                  <a:lnTo>
                    <a:pt x="40045" y="419342"/>
                  </a:lnTo>
                  <a:lnTo>
                    <a:pt x="37396" y="421994"/>
                  </a:lnTo>
                  <a:lnTo>
                    <a:pt x="40045" y="578331"/>
                  </a:lnTo>
                  <a:lnTo>
                    <a:pt x="55943" y="578331"/>
                  </a:lnTo>
                  <a:lnTo>
                    <a:pt x="55943" y="570376"/>
                  </a:lnTo>
                  <a:lnTo>
                    <a:pt x="58593" y="570376"/>
                  </a:lnTo>
                  <a:lnTo>
                    <a:pt x="85090" y="570376"/>
                  </a:lnTo>
                  <a:lnTo>
                    <a:pt x="85090" y="562429"/>
                  </a:lnTo>
                  <a:lnTo>
                    <a:pt x="95689" y="562429"/>
                  </a:lnTo>
                  <a:lnTo>
                    <a:pt x="95689" y="546527"/>
                  </a:lnTo>
                  <a:lnTo>
                    <a:pt x="180480" y="546527"/>
                  </a:lnTo>
                  <a:lnTo>
                    <a:pt x="180480" y="549179"/>
                  </a:lnTo>
                  <a:lnTo>
                    <a:pt x="193728" y="549179"/>
                  </a:lnTo>
                  <a:lnTo>
                    <a:pt x="267920" y="366348"/>
                  </a:lnTo>
                  <a:lnTo>
                    <a:pt x="267920" y="350454"/>
                  </a:lnTo>
                  <a:lnTo>
                    <a:pt x="259970" y="350454"/>
                  </a:lnTo>
                  <a:lnTo>
                    <a:pt x="257321" y="323953"/>
                  </a:lnTo>
                  <a:lnTo>
                    <a:pt x="225525" y="323953"/>
                  </a:lnTo>
                  <a:lnTo>
                    <a:pt x="180480" y="292157"/>
                  </a:lnTo>
                  <a:lnTo>
                    <a:pt x="180480" y="281558"/>
                  </a:lnTo>
                  <a:close/>
                  <a:moveTo>
                    <a:pt x="153983" y="85486"/>
                  </a:moveTo>
                  <a:lnTo>
                    <a:pt x="151333" y="88129"/>
                  </a:lnTo>
                  <a:lnTo>
                    <a:pt x="151333" y="90781"/>
                  </a:lnTo>
                  <a:lnTo>
                    <a:pt x="153983" y="90781"/>
                  </a:lnTo>
                  <a:lnTo>
                    <a:pt x="156632" y="93433"/>
                  </a:lnTo>
                  <a:lnTo>
                    <a:pt x="156632" y="88129"/>
                  </a:lnTo>
                  <a:lnTo>
                    <a:pt x="153983" y="85486"/>
                  </a:lnTo>
                  <a:close/>
                  <a:moveTo>
                    <a:pt x="151333" y="82834"/>
                  </a:moveTo>
                  <a:lnTo>
                    <a:pt x="151333" y="85486"/>
                  </a:lnTo>
                  <a:lnTo>
                    <a:pt x="151333" y="85486"/>
                  </a:lnTo>
                  <a:lnTo>
                    <a:pt x="151333" y="82834"/>
                  </a:lnTo>
                  <a:close/>
                  <a:moveTo>
                    <a:pt x="32096" y="696"/>
                  </a:moveTo>
                  <a:lnTo>
                    <a:pt x="26797" y="696"/>
                  </a:lnTo>
                  <a:lnTo>
                    <a:pt x="24147" y="696"/>
                  </a:lnTo>
                  <a:lnTo>
                    <a:pt x="16198" y="3340"/>
                  </a:lnTo>
                  <a:lnTo>
                    <a:pt x="10899" y="5991"/>
                  </a:lnTo>
                  <a:lnTo>
                    <a:pt x="2950" y="11295"/>
                  </a:lnTo>
                  <a:lnTo>
                    <a:pt x="2950" y="11295"/>
                  </a:lnTo>
                  <a:lnTo>
                    <a:pt x="2950" y="13938"/>
                  </a:lnTo>
                  <a:lnTo>
                    <a:pt x="300" y="21894"/>
                  </a:lnTo>
                  <a:lnTo>
                    <a:pt x="5599" y="19242"/>
                  </a:lnTo>
                  <a:lnTo>
                    <a:pt x="8249" y="19242"/>
                  </a:lnTo>
                  <a:lnTo>
                    <a:pt x="8249" y="21894"/>
                  </a:lnTo>
                  <a:lnTo>
                    <a:pt x="10899" y="21894"/>
                  </a:lnTo>
                  <a:lnTo>
                    <a:pt x="13548" y="24537"/>
                  </a:lnTo>
                  <a:lnTo>
                    <a:pt x="16198" y="21894"/>
                  </a:lnTo>
                  <a:lnTo>
                    <a:pt x="24147" y="16590"/>
                  </a:lnTo>
                  <a:lnTo>
                    <a:pt x="26797" y="16590"/>
                  </a:lnTo>
                  <a:lnTo>
                    <a:pt x="32096" y="13938"/>
                  </a:lnTo>
                  <a:lnTo>
                    <a:pt x="40045" y="5991"/>
                  </a:lnTo>
                  <a:lnTo>
                    <a:pt x="45345" y="3340"/>
                  </a:lnTo>
                  <a:lnTo>
                    <a:pt x="40045" y="3340"/>
                  </a:lnTo>
                  <a:lnTo>
                    <a:pt x="40045" y="696"/>
                  </a:lnTo>
                  <a:lnTo>
                    <a:pt x="32096" y="696"/>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93" name="Freeform: Shape 92">
              <a:extLst>
                <a:ext uri="{FF2B5EF4-FFF2-40B4-BE49-F238E27FC236}">
                  <a16:creationId xmlns:a16="http://schemas.microsoft.com/office/drawing/2014/main" id="{A3C99059-FC5F-8C3E-AFE0-78C089768391}"/>
                </a:ext>
              </a:extLst>
            </p:cNvPr>
            <p:cNvSpPr/>
            <p:nvPr/>
          </p:nvSpPr>
          <p:spPr>
            <a:xfrm flipV="1">
              <a:off x="5335827" y="2890627"/>
              <a:ext cx="262319" cy="222574"/>
            </a:xfrm>
            <a:custGeom>
              <a:avLst/>
              <a:gdLst>
                <a:gd name="connsiteX0" fmla="*/ 24147 w 262319"/>
                <a:gd name="connsiteY0" fmla="*/ 222884 h 222574"/>
                <a:gd name="connsiteX1" fmla="*/ 167231 w 262319"/>
                <a:gd name="connsiteY1" fmla="*/ 222884 h 222574"/>
                <a:gd name="connsiteX2" fmla="*/ 169880 w 262319"/>
                <a:gd name="connsiteY2" fmla="*/ 220235 h 222574"/>
                <a:gd name="connsiteX3" fmla="*/ 177830 w 262319"/>
                <a:gd name="connsiteY3" fmla="*/ 220235 h 222574"/>
                <a:gd name="connsiteX4" fmla="*/ 175180 w 262319"/>
                <a:gd name="connsiteY4" fmla="*/ 217585 h 222574"/>
                <a:gd name="connsiteX5" fmla="*/ 175180 w 262319"/>
                <a:gd name="connsiteY5" fmla="*/ 217585 h 222574"/>
                <a:gd name="connsiteX6" fmla="*/ 175180 w 262319"/>
                <a:gd name="connsiteY6" fmla="*/ 217585 h 222574"/>
                <a:gd name="connsiteX7" fmla="*/ 180479 w 262319"/>
                <a:gd name="connsiteY7" fmla="*/ 214935 h 222574"/>
                <a:gd name="connsiteX8" fmla="*/ 180479 w 262319"/>
                <a:gd name="connsiteY8" fmla="*/ 212285 h 222574"/>
                <a:gd name="connsiteX9" fmla="*/ 177830 w 262319"/>
                <a:gd name="connsiteY9" fmla="*/ 214935 h 222574"/>
                <a:gd name="connsiteX10" fmla="*/ 177830 w 262319"/>
                <a:gd name="connsiteY10" fmla="*/ 209636 h 222574"/>
                <a:gd name="connsiteX11" fmla="*/ 177830 w 262319"/>
                <a:gd name="connsiteY11" fmla="*/ 209636 h 222574"/>
                <a:gd name="connsiteX12" fmla="*/ 172531 w 262319"/>
                <a:gd name="connsiteY12" fmla="*/ 206986 h 222574"/>
                <a:gd name="connsiteX13" fmla="*/ 175180 w 262319"/>
                <a:gd name="connsiteY13" fmla="*/ 204337 h 222574"/>
                <a:gd name="connsiteX14" fmla="*/ 177830 w 262319"/>
                <a:gd name="connsiteY14" fmla="*/ 201686 h 222574"/>
                <a:gd name="connsiteX15" fmla="*/ 177830 w 262319"/>
                <a:gd name="connsiteY15" fmla="*/ 201686 h 222574"/>
                <a:gd name="connsiteX16" fmla="*/ 180479 w 262319"/>
                <a:gd name="connsiteY16" fmla="*/ 201686 h 222574"/>
                <a:gd name="connsiteX17" fmla="*/ 180479 w 262319"/>
                <a:gd name="connsiteY17" fmla="*/ 199037 h 222574"/>
                <a:gd name="connsiteX18" fmla="*/ 180479 w 262319"/>
                <a:gd name="connsiteY18" fmla="*/ 201686 h 222574"/>
                <a:gd name="connsiteX19" fmla="*/ 183129 w 262319"/>
                <a:gd name="connsiteY19" fmla="*/ 196387 h 222574"/>
                <a:gd name="connsiteX20" fmla="*/ 185779 w 262319"/>
                <a:gd name="connsiteY20" fmla="*/ 199037 h 222574"/>
                <a:gd name="connsiteX21" fmla="*/ 191078 w 262319"/>
                <a:gd name="connsiteY21" fmla="*/ 199037 h 222574"/>
                <a:gd name="connsiteX22" fmla="*/ 188429 w 262319"/>
                <a:gd name="connsiteY22" fmla="*/ 201686 h 222574"/>
                <a:gd name="connsiteX23" fmla="*/ 193728 w 262319"/>
                <a:gd name="connsiteY23" fmla="*/ 201686 h 222574"/>
                <a:gd name="connsiteX24" fmla="*/ 193728 w 262319"/>
                <a:gd name="connsiteY24" fmla="*/ 199037 h 222574"/>
                <a:gd name="connsiteX25" fmla="*/ 199027 w 262319"/>
                <a:gd name="connsiteY25" fmla="*/ 199037 h 222574"/>
                <a:gd name="connsiteX26" fmla="*/ 199027 w 262319"/>
                <a:gd name="connsiteY26" fmla="*/ 196387 h 222574"/>
                <a:gd name="connsiteX27" fmla="*/ 199027 w 262319"/>
                <a:gd name="connsiteY27" fmla="*/ 193738 h 222574"/>
                <a:gd name="connsiteX28" fmla="*/ 199027 w 262319"/>
                <a:gd name="connsiteY28" fmla="*/ 191088 h 222574"/>
                <a:gd name="connsiteX29" fmla="*/ 199027 w 262319"/>
                <a:gd name="connsiteY29" fmla="*/ 188438 h 222574"/>
                <a:gd name="connsiteX30" fmla="*/ 199027 w 262319"/>
                <a:gd name="connsiteY30" fmla="*/ 185788 h 222574"/>
                <a:gd name="connsiteX31" fmla="*/ 199027 w 262319"/>
                <a:gd name="connsiteY31" fmla="*/ 177839 h 222574"/>
                <a:gd name="connsiteX32" fmla="*/ 206977 w 262319"/>
                <a:gd name="connsiteY32" fmla="*/ 177839 h 222574"/>
                <a:gd name="connsiteX33" fmla="*/ 209626 w 262319"/>
                <a:gd name="connsiteY33" fmla="*/ 175190 h 222574"/>
                <a:gd name="connsiteX34" fmla="*/ 209626 w 262319"/>
                <a:gd name="connsiteY34" fmla="*/ 172540 h 222574"/>
                <a:gd name="connsiteX35" fmla="*/ 209626 w 262319"/>
                <a:gd name="connsiteY35" fmla="*/ 167240 h 222574"/>
                <a:gd name="connsiteX36" fmla="*/ 209626 w 262319"/>
                <a:gd name="connsiteY36" fmla="*/ 164591 h 222574"/>
                <a:gd name="connsiteX37" fmla="*/ 214926 w 262319"/>
                <a:gd name="connsiteY37" fmla="*/ 161941 h 222574"/>
                <a:gd name="connsiteX38" fmla="*/ 212276 w 262319"/>
                <a:gd name="connsiteY38" fmla="*/ 159292 h 222574"/>
                <a:gd name="connsiteX39" fmla="*/ 214926 w 262319"/>
                <a:gd name="connsiteY39" fmla="*/ 156641 h 222574"/>
                <a:gd name="connsiteX40" fmla="*/ 214926 w 262319"/>
                <a:gd name="connsiteY40" fmla="*/ 156641 h 222574"/>
                <a:gd name="connsiteX41" fmla="*/ 214926 w 262319"/>
                <a:gd name="connsiteY41" fmla="*/ 159292 h 222574"/>
                <a:gd name="connsiteX42" fmla="*/ 217576 w 262319"/>
                <a:gd name="connsiteY42" fmla="*/ 161941 h 222574"/>
                <a:gd name="connsiteX43" fmla="*/ 217576 w 262319"/>
                <a:gd name="connsiteY43" fmla="*/ 164591 h 222574"/>
                <a:gd name="connsiteX44" fmla="*/ 217576 w 262319"/>
                <a:gd name="connsiteY44" fmla="*/ 164591 h 222574"/>
                <a:gd name="connsiteX45" fmla="*/ 220225 w 262319"/>
                <a:gd name="connsiteY45" fmla="*/ 164591 h 222574"/>
                <a:gd name="connsiteX46" fmla="*/ 222875 w 262319"/>
                <a:gd name="connsiteY46" fmla="*/ 164591 h 222574"/>
                <a:gd name="connsiteX47" fmla="*/ 220225 w 262319"/>
                <a:gd name="connsiteY47" fmla="*/ 167240 h 222574"/>
                <a:gd name="connsiteX48" fmla="*/ 225524 w 262319"/>
                <a:gd name="connsiteY48" fmla="*/ 164591 h 222574"/>
                <a:gd name="connsiteX49" fmla="*/ 228174 w 262319"/>
                <a:gd name="connsiteY49" fmla="*/ 172540 h 222574"/>
                <a:gd name="connsiteX50" fmla="*/ 233474 w 262319"/>
                <a:gd name="connsiteY50" fmla="*/ 169890 h 222574"/>
                <a:gd name="connsiteX51" fmla="*/ 236123 w 262319"/>
                <a:gd name="connsiteY51" fmla="*/ 164591 h 222574"/>
                <a:gd name="connsiteX52" fmla="*/ 236123 w 262319"/>
                <a:gd name="connsiteY52" fmla="*/ 159292 h 222574"/>
                <a:gd name="connsiteX53" fmla="*/ 233474 w 262319"/>
                <a:gd name="connsiteY53" fmla="*/ 153992 h 222574"/>
                <a:gd name="connsiteX54" fmla="*/ 233474 w 262319"/>
                <a:gd name="connsiteY54" fmla="*/ 146043 h 222574"/>
                <a:gd name="connsiteX55" fmla="*/ 225524 w 262319"/>
                <a:gd name="connsiteY55" fmla="*/ 138094 h 222574"/>
                <a:gd name="connsiteX56" fmla="*/ 225524 w 262319"/>
                <a:gd name="connsiteY56" fmla="*/ 132795 h 222574"/>
                <a:gd name="connsiteX57" fmla="*/ 236123 w 262319"/>
                <a:gd name="connsiteY57" fmla="*/ 119546 h 222574"/>
                <a:gd name="connsiteX58" fmla="*/ 241422 w 262319"/>
                <a:gd name="connsiteY58" fmla="*/ 122196 h 222574"/>
                <a:gd name="connsiteX59" fmla="*/ 244072 w 262319"/>
                <a:gd name="connsiteY59" fmla="*/ 119546 h 222574"/>
                <a:gd name="connsiteX60" fmla="*/ 246722 w 262319"/>
                <a:gd name="connsiteY60" fmla="*/ 108947 h 222574"/>
                <a:gd name="connsiteX61" fmla="*/ 249372 w 262319"/>
                <a:gd name="connsiteY61" fmla="*/ 103648 h 222574"/>
                <a:gd name="connsiteX62" fmla="*/ 254671 w 262319"/>
                <a:gd name="connsiteY62" fmla="*/ 106297 h 222574"/>
                <a:gd name="connsiteX63" fmla="*/ 257320 w 262319"/>
                <a:gd name="connsiteY63" fmla="*/ 106297 h 222574"/>
                <a:gd name="connsiteX64" fmla="*/ 259971 w 262319"/>
                <a:gd name="connsiteY64" fmla="*/ 103648 h 222574"/>
                <a:gd name="connsiteX65" fmla="*/ 262620 w 262319"/>
                <a:gd name="connsiteY65" fmla="*/ 100998 h 222574"/>
                <a:gd name="connsiteX66" fmla="*/ 259971 w 262319"/>
                <a:gd name="connsiteY66" fmla="*/ 95698 h 222574"/>
                <a:gd name="connsiteX67" fmla="*/ 257320 w 262319"/>
                <a:gd name="connsiteY67" fmla="*/ 90399 h 222574"/>
                <a:gd name="connsiteX68" fmla="*/ 259971 w 262319"/>
                <a:gd name="connsiteY68" fmla="*/ 82450 h 222574"/>
                <a:gd name="connsiteX69" fmla="*/ 254671 w 262319"/>
                <a:gd name="connsiteY69" fmla="*/ 79800 h 222574"/>
                <a:gd name="connsiteX70" fmla="*/ 257320 w 262319"/>
                <a:gd name="connsiteY70" fmla="*/ 74501 h 222574"/>
                <a:gd name="connsiteX71" fmla="*/ 249372 w 262319"/>
                <a:gd name="connsiteY71" fmla="*/ 71852 h 222574"/>
                <a:gd name="connsiteX72" fmla="*/ 246722 w 262319"/>
                <a:gd name="connsiteY72" fmla="*/ 69201 h 222574"/>
                <a:gd name="connsiteX73" fmla="*/ 252021 w 262319"/>
                <a:gd name="connsiteY73" fmla="*/ 58603 h 222574"/>
                <a:gd name="connsiteX74" fmla="*/ 262620 w 262319"/>
                <a:gd name="connsiteY74" fmla="*/ 58603 h 222574"/>
                <a:gd name="connsiteX75" fmla="*/ 262620 w 262319"/>
                <a:gd name="connsiteY75" fmla="*/ 50653 h 222574"/>
                <a:gd name="connsiteX76" fmla="*/ 262620 w 262319"/>
                <a:gd name="connsiteY76" fmla="*/ 45354 h 222574"/>
                <a:gd name="connsiteX77" fmla="*/ 254671 w 262319"/>
                <a:gd name="connsiteY77" fmla="*/ 42705 h 222574"/>
                <a:gd name="connsiteX78" fmla="*/ 257320 w 262319"/>
                <a:gd name="connsiteY78" fmla="*/ 34755 h 222574"/>
                <a:gd name="connsiteX79" fmla="*/ 259971 w 262319"/>
                <a:gd name="connsiteY79" fmla="*/ 29456 h 222574"/>
                <a:gd name="connsiteX80" fmla="*/ 259971 w 262319"/>
                <a:gd name="connsiteY80" fmla="*/ 26807 h 222574"/>
                <a:gd name="connsiteX81" fmla="*/ 257320 w 262319"/>
                <a:gd name="connsiteY81" fmla="*/ 24156 h 222574"/>
                <a:gd name="connsiteX82" fmla="*/ 257320 w 262319"/>
                <a:gd name="connsiteY82" fmla="*/ 18857 h 222574"/>
                <a:gd name="connsiteX83" fmla="*/ 254671 w 262319"/>
                <a:gd name="connsiteY83" fmla="*/ 13558 h 222574"/>
                <a:gd name="connsiteX84" fmla="*/ 246722 w 262319"/>
                <a:gd name="connsiteY84" fmla="*/ 10908 h 222574"/>
                <a:gd name="connsiteX85" fmla="*/ 241422 w 262319"/>
                <a:gd name="connsiteY85" fmla="*/ 5609 h 222574"/>
                <a:gd name="connsiteX86" fmla="*/ 238773 w 262319"/>
                <a:gd name="connsiteY86" fmla="*/ 8258 h 222574"/>
                <a:gd name="connsiteX87" fmla="*/ 236123 w 262319"/>
                <a:gd name="connsiteY87" fmla="*/ 310 h 222574"/>
                <a:gd name="connsiteX88" fmla="*/ 209626 w 262319"/>
                <a:gd name="connsiteY88" fmla="*/ 310 h 222574"/>
                <a:gd name="connsiteX89" fmla="*/ 206977 w 262319"/>
                <a:gd name="connsiteY89" fmla="*/ 77151 h 222574"/>
                <a:gd name="connsiteX90" fmla="*/ 206977 w 262319"/>
                <a:gd name="connsiteY90" fmla="*/ 77151 h 222574"/>
                <a:gd name="connsiteX91" fmla="*/ 204327 w 262319"/>
                <a:gd name="connsiteY91" fmla="*/ 82450 h 222574"/>
                <a:gd name="connsiteX92" fmla="*/ 199027 w 262319"/>
                <a:gd name="connsiteY92" fmla="*/ 79800 h 222574"/>
                <a:gd name="connsiteX93" fmla="*/ 193728 w 262319"/>
                <a:gd name="connsiteY93" fmla="*/ 82450 h 222574"/>
                <a:gd name="connsiteX94" fmla="*/ 188429 w 262319"/>
                <a:gd name="connsiteY94" fmla="*/ 77151 h 222574"/>
                <a:gd name="connsiteX95" fmla="*/ 185779 w 262319"/>
                <a:gd name="connsiteY95" fmla="*/ 79800 h 222574"/>
                <a:gd name="connsiteX96" fmla="*/ 183129 w 262319"/>
                <a:gd name="connsiteY96" fmla="*/ 77151 h 222574"/>
                <a:gd name="connsiteX97" fmla="*/ 177830 w 262319"/>
                <a:gd name="connsiteY97" fmla="*/ 77151 h 222574"/>
                <a:gd name="connsiteX98" fmla="*/ 175180 w 262319"/>
                <a:gd name="connsiteY98" fmla="*/ 77151 h 222574"/>
                <a:gd name="connsiteX99" fmla="*/ 169880 w 262319"/>
                <a:gd name="connsiteY99" fmla="*/ 79800 h 222574"/>
                <a:gd name="connsiteX100" fmla="*/ 161932 w 262319"/>
                <a:gd name="connsiteY100" fmla="*/ 82450 h 222574"/>
                <a:gd name="connsiteX101" fmla="*/ 153982 w 262319"/>
                <a:gd name="connsiteY101" fmla="*/ 82450 h 222574"/>
                <a:gd name="connsiteX102" fmla="*/ 151333 w 262319"/>
                <a:gd name="connsiteY102" fmla="*/ 79800 h 222574"/>
                <a:gd name="connsiteX103" fmla="*/ 146034 w 262319"/>
                <a:gd name="connsiteY103" fmla="*/ 79800 h 222574"/>
                <a:gd name="connsiteX104" fmla="*/ 138084 w 262319"/>
                <a:gd name="connsiteY104" fmla="*/ 79800 h 222574"/>
                <a:gd name="connsiteX105" fmla="*/ 138084 w 262319"/>
                <a:gd name="connsiteY105" fmla="*/ 77151 h 222574"/>
                <a:gd name="connsiteX106" fmla="*/ 130135 w 262319"/>
                <a:gd name="connsiteY106" fmla="*/ 74501 h 222574"/>
                <a:gd name="connsiteX107" fmla="*/ 127485 w 262319"/>
                <a:gd name="connsiteY107" fmla="*/ 71852 h 222574"/>
                <a:gd name="connsiteX108" fmla="*/ 116887 w 262319"/>
                <a:gd name="connsiteY108" fmla="*/ 63902 h 222574"/>
                <a:gd name="connsiteX109" fmla="*/ 111587 w 262319"/>
                <a:gd name="connsiteY109" fmla="*/ 66552 h 222574"/>
                <a:gd name="connsiteX110" fmla="*/ 106288 w 262319"/>
                <a:gd name="connsiteY110" fmla="*/ 74501 h 222574"/>
                <a:gd name="connsiteX111" fmla="*/ 93039 w 262319"/>
                <a:gd name="connsiteY111" fmla="*/ 71852 h 222574"/>
                <a:gd name="connsiteX112" fmla="*/ 90390 w 262319"/>
                <a:gd name="connsiteY112" fmla="*/ 77151 h 222574"/>
                <a:gd name="connsiteX113" fmla="*/ 87740 w 262319"/>
                <a:gd name="connsiteY113" fmla="*/ 93049 h 222574"/>
                <a:gd name="connsiteX114" fmla="*/ 82440 w 262319"/>
                <a:gd name="connsiteY114" fmla="*/ 106297 h 222574"/>
                <a:gd name="connsiteX115" fmla="*/ 79791 w 262319"/>
                <a:gd name="connsiteY115" fmla="*/ 114247 h 222574"/>
                <a:gd name="connsiteX116" fmla="*/ 77141 w 262319"/>
                <a:gd name="connsiteY116" fmla="*/ 111596 h 222574"/>
                <a:gd name="connsiteX117" fmla="*/ 74492 w 262319"/>
                <a:gd name="connsiteY117" fmla="*/ 111596 h 222574"/>
                <a:gd name="connsiteX118" fmla="*/ 74492 w 262319"/>
                <a:gd name="connsiteY118" fmla="*/ 114247 h 222574"/>
                <a:gd name="connsiteX119" fmla="*/ 77141 w 262319"/>
                <a:gd name="connsiteY119" fmla="*/ 116896 h 222574"/>
                <a:gd name="connsiteX120" fmla="*/ 74492 w 262319"/>
                <a:gd name="connsiteY120" fmla="*/ 119546 h 222574"/>
                <a:gd name="connsiteX121" fmla="*/ 77141 w 262319"/>
                <a:gd name="connsiteY121" fmla="*/ 119546 h 222574"/>
                <a:gd name="connsiteX122" fmla="*/ 74492 w 262319"/>
                <a:gd name="connsiteY122" fmla="*/ 124845 h 222574"/>
                <a:gd name="connsiteX123" fmla="*/ 71842 w 262319"/>
                <a:gd name="connsiteY123" fmla="*/ 124845 h 222574"/>
                <a:gd name="connsiteX124" fmla="*/ 69192 w 262319"/>
                <a:gd name="connsiteY124" fmla="*/ 124845 h 222574"/>
                <a:gd name="connsiteX125" fmla="*/ 66542 w 262319"/>
                <a:gd name="connsiteY125" fmla="*/ 127495 h 222574"/>
                <a:gd name="connsiteX126" fmla="*/ 63892 w 262319"/>
                <a:gd name="connsiteY126" fmla="*/ 132795 h 222574"/>
                <a:gd name="connsiteX127" fmla="*/ 66542 w 262319"/>
                <a:gd name="connsiteY127" fmla="*/ 135444 h 222574"/>
                <a:gd name="connsiteX128" fmla="*/ 63892 w 262319"/>
                <a:gd name="connsiteY128" fmla="*/ 138094 h 222574"/>
                <a:gd name="connsiteX129" fmla="*/ 63892 w 262319"/>
                <a:gd name="connsiteY129" fmla="*/ 138094 h 222574"/>
                <a:gd name="connsiteX130" fmla="*/ 58593 w 262319"/>
                <a:gd name="connsiteY130" fmla="*/ 138094 h 222574"/>
                <a:gd name="connsiteX131" fmla="*/ 58593 w 262319"/>
                <a:gd name="connsiteY131" fmla="*/ 140743 h 222574"/>
                <a:gd name="connsiteX132" fmla="*/ 58593 w 262319"/>
                <a:gd name="connsiteY132" fmla="*/ 151342 h 222574"/>
                <a:gd name="connsiteX133" fmla="*/ 50644 w 262319"/>
                <a:gd name="connsiteY133" fmla="*/ 159292 h 222574"/>
                <a:gd name="connsiteX134" fmla="*/ 47994 w 262319"/>
                <a:gd name="connsiteY134" fmla="*/ 169890 h 222574"/>
                <a:gd name="connsiteX135" fmla="*/ 42695 w 262319"/>
                <a:gd name="connsiteY135" fmla="*/ 180489 h 222574"/>
                <a:gd name="connsiteX136" fmla="*/ 40046 w 262319"/>
                <a:gd name="connsiteY136" fmla="*/ 191088 h 222574"/>
                <a:gd name="connsiteX137" fmla="*/ 37395 w 262319"/>
                <a:gd name="connsiteY137" fmla="*/ 191088 h 222574"/>
                <a:gd name="connsiteX138" fmla="*/ 34746 w 262319"/>
                <a:gd name="connsiteY138" fmla="*/ 191088 h 222574"/>
                <a:gd name="connsiteX139" fmla="*/ 32096 w 262319"/>
                <a:gd name="connsiteY139" fmla="*/ 191088 h 222574"/>
                <a:gd name="connsiteX140" fmla="*/ 29447 w 262319"/>
                <a:gd name="connsiteY140" fmla="*/ 193738 h 222574"/>
                <a:gd name="connsiteX141" fmla="*/ 26797 w 262319"/>
                <a:gd name="connsiteY141" fmla="*/ 191088 h 222574"/>
                <a:gd name="connsiteX142" fmla="*/ 24147 w 262319"/>
                <a:gd name="connsiteY142" fmla="*/ 191088 h 222574"/>
                <a:gd name="connsiteX143" fmla="*/ 21497 w 262319"/>
                <a:gd name="connsiteY143" fmla="*/ 191088 h 222574"/>
                <a:gd name="connsiteX144" fmla="*/ 16198 w 262319"/>
                <a:gd name="connsiteY144" fmla="*/ 193738 h 222574"/>
                <a:gd name="connsiteX145" fmla="*/ 10899 w 262319"/>
                <a:gd name="connsiteY145" fmla="*/ 199037 h 222574"/>
                <a:gd name="connsiteX146" fmla="*/ 8249 w 262319"/>
                <a:gd name="connsiteY146" fmla="*/ 199037 h 222574"/>
                <a:gd name="connsiteX147" fmla="*/ 10899 w 262319"/>
                <a:gd name="connsiteY147" fmla="*/ 201686 h 222574"/>
                <a:gd name="connsiteX148" fmla="*/ 5599 w 262319"/>
                <a:gd name="connsiteY148" fmla="*/ 206986 h 222574"/>
                <a:gd name="connsiteX149" fmla="*/ 2950 w 262319"/>
                <a:gd name="connsiteY149" fmla="*/ 212285 h 222574"/>
                <a:gd name="connsiteX150" fmla="*/ 300 w 262319"/>
                <a:gd name="connsiteY150" fmla="*/ 212285 h 222574"/>
                <a:gd name="connsiteX151" fmla="*/ 5599 w 262319"/>
                <a:gd name="connsiteY151" fmla="*/ 222884 h 222574"/>
                <a:gd name="connsiteX152" fmla="*/ 24147 w 262319"/>
                <a:gd name="connsiteY152" fmla="*/ 222884 h 2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62319" h="222574">
                  <a:moveTo>
                    <a:pt x="24147" y="222884"/>
                  </a:moveTo>
                  <a:lnTo>
                    <a:pt x="167231" y="222884"/>
                  </a:lnTo>
                  <a:lnTo>
                    <a:pt x="169880" y="220235"/>
                  </a:lnTo>
                  <a:lnTo>
                    <a:pt x="177830" y="220235"/>
                  </a:lnTo>
                  <a:lnTo>
                    <a:pt x="175180" y="217585"/>
                  </a:lnTo>
                  <a:lnTo>
                    <a:pt x="175180" y="217585"/>
                  </a:lnTo>
                  <a:lnTo>
                    <a:pt x="175180" y="217585"/>
                  </a:lnTo>
                  <a:lnTo>
                    <a:pt x="180479" y="214935"/>
                  </a:lnTo>
                  <a:lnTo>
                    <a:pt x="180479" y="212285"/>
                  </a:lnTo>
                  <a:lnTo>
                    <a:pt x="177830" y="214935"/>
                  </a:lnTo>
                  <a:lnTo>
                    <a:pt x="177830" y="209636"/>
                  </a:lnTo>
                  <a:lnTo>
                    <a:pt x="177830" y="209636"/>
                  </a:lnTo>
                  <a:lnTo>
                    <a:pt x="172531" y="206986"/>
                  </a:lnTo>
                  <a:lnTo>
                    <a:pt x="175180" y="204337"/>
                  </a:lnTo>
                  <a:lnTo>
                    <a:pt x="177830" y="201686"/>
                  </a:lnTo>
                  <a:lnTo>
                    <a:pt x="177830" y="201686"/>
                  </a:lnTo>
                  <a:lnTo>
                    <a:pt x="180479" y="201686"/>
                  </a:lnTo>
                  <a:lnTo>
                    <a:pt x="180479" y="199037"/>
                  </a:lnTo>
                  <a:lnTo>
                    <a:pt x="180479" y="201686"/>
                  </a:lnTo>
                  <a:lnTo>
                    <a:pt x="183129" y="196387"/>
                  </a:lnTo>
                  <a:lnTo>
                    <a:pt x="185779" y="199037"/>
                  </a:lnTo>
                  <a:lnTo>
                    <a:pt x="191078" y="199037"/>
                  </a:lnTo>
                  <a:lnTo>
                    <a:pt x="188429" y="201686"/>
                  </a:lnTo>
                  <a:lnTo>
                    <a:pt x="193728" y="201686"/>
                  </a:lnTo>
                  <a:lnTo>
                    <a:pt x="193728" y="199037"/>
                  </a:lnTo>
                  <a:lnTo>
                    <a:pt x="199027" y="199037"/>
                  </a:lnTo>
                  <a:lnTo>
                    <a:pt x="199027" y="196387"/>
                  </a:lnTo>
                  <a:lnTo>
                    <a:pt x="199027" y="193738"/>
                  </a:lnTo>
                  <a:lnTo>
                    <a:pt x="199027" y="191088"/>
                  </a:lnTo>
                  <a:lnTo>
                    <a:pt x="199027" y="188438"/>
                  </a:lnTo>
                  <a:lnTo>
                    <a:pt x="199027" y="185788"/>
                  </a:lnTo>
                  <a:lnTo>
                    <a:pt x="199027" y="177839"/>
                  </a:lnTo>
                  <a:lnTo>
                    <a:pt x="206977" y="177839"/>
                  </a:lnTo>
                  <a:lnTo>
                    <a:pt x="209626" y="175190"/>
                  </a:lnTo>
                  <a:lnTo>
                    <a:pt x="209626" y="172540"/>
                  </a:lnTo>
                  <a:lnTo>
                    <a:pt x="209626" y="167240"/>
                  </a:lnTo>
                  <a:lnTo>
                    <a:pt x="209626" y="164591"/>
                  </a:lnTo>
                  <a:lnTo>
                    <a:pt x="214926" y="161941"/>
                  </a:lnTo>
                  <a:lnTo>
                    <a:pt x="212276" y="159292"/>
                  </a:lnTo>
                  <a:lnTo>
                    <a:pt x="214926" y="156641"/>
                  </a:lnTo>
                  <a:lnTo>
                    <a:pt x="214926" y="156641"/>
                  </a:lnTo>
                  <a:lnTo>
                    <a:pt x="214926" y="159292"/>
                  </a:lnTo>
                  <a:lnTo>
                    <a:pt x="217576" y="161941"/>
                  </a:lnTo>
                  <a:lnTo>
                    <a:pt x="217576" y="164591"/>
                  </a:lnTo>
                  <a:lnTo>
                    <a:pt x="217576" y="164591"/>
                  </a:lnTo>
                  <a:lnTo>
                    <a:pt x="220225" y="164591"/>
                  </a:lnTo>
                  <a:lnTo>
                    <a:pt x="222875" y="164591"/>
                  </a:lnTo>
                  <a:lnTo>
                    <a:pt x="220225" y="167240"/>
                  </a:lnTo>
                  <a:lnTo>
                    <a:pt x="225524" y="164591"/>
                  </a:lnTo>
                  <a:lnTo>
                    <a:pt x="228174" y="172540"/>
                  </a:lnTo>
                  <a:lnTo>
                    <a:pt x="233474" y="169890"/>
                  </a:lnTo>
                  <a:lnTo>
                    <a:pt x="236123" y="164591"/>
                  </a:lnTo>
                  <a:lnTo>
                    <a:pt x="236123" y="159292"/>
                  </a:lnTo>
                  <a:lnTo>
                    <a:pt x="233474" y="153992"/>
                  </a:lnTo>
                  <a:lnTo>
                    <a:pt x="233474" y="146043"/>
                  </a:lnTo>
                  <a:lnTo>
                    <a:pt x="225524" y="138094"/>
                  </a:lnTo>
                  <a:lnTo>
                    <a:pt x="225524" y="132795"/>
                  </a:lnTo>
                  <a:lnTo>
                    <a:pt x="236123" y="119546"/>
                  </a:lnTo>
                  <a:lnTo>
                    <a:pt x="241422" y="122196"/>
                  </a:lnTo>
                  <a:lnTo>
                    <a:pt x="244072" y="119546"/>
                  </a:lnTo>
                  <a:lnTo>
                    <a:pt x="246722" y="108947"/>
                  </a:lnTo>
                  <a:lnTo>
                    <a:pt x="249372" y="103648"/>
                  </a:lnTo>
                  <a:lnTo>
                    <a:pt x="254671" y="106297"/>
                  </a:lnTo>
                  <a:lnTo>
                    <a:pt x="257320" y="106297"/>
                  </a:lnTo>
                  <a:lnTo>
                    <a:pt x="259971" y="103648"/>
                  </a:lnTo>
                  <a:lnTo>
                    <a:pt x="262620" y="100998"/>
                  </a:lnTo>
                  <a:lnTo>
                    <a:pt x="259971" y="95698"/>
                  </a:lnTo>
                  <a:lnTo>
                    <a:pt x="257320" y="90399"/>
                  </a:lnTo>
                  <a:lnTo>
                    <a:pt x="259971" y="82450"/>
                  </a:lnTo>
                  <a:lnTo>
                    <a:pt x="254671" y="79800"/>
                  </a:lnTo>
                  <a:lnTo>
                    <a:pt x="257320" y="74501"/>
                  </a:lnTo>
                  <a:lnTo>
                    <a:pt x="249372" y="71852"/>
                  </a:lnTo>
                  <a:lnTo>
                    <a:pt x="246722" y="69201"/>
                  </a:lnTo>
                  <a:lnTo>
                    <a:pt x="252021" y="58603"/>
                  </a:lnTo>
                  <a:lnTo>
                    <a:pt x="262620" y="58603"/>
                  </a:lnTo>
                  <a:lnTo>
                    <a:pt x="262620" y="50653"/>
                  </a:lnTo>
                  <a:lnTo>
                    <a:pt x="262620" y="45354"/>
                  </a:lnTo>
                  <a:lnTo>
                    <a:pt x="254671" y="42705"/>
                  </a:lnTo>
                  <a:lnTo>
                    <a:pt x="257320" y="34755"/>
                  </a:lnTo>
                  <a:lnTo>
                    <a:pt x="259971" y="29456"/>
                  </a:lnTo>
                  <a:lnTo>
                    <a:pt x="259971" y="26807"/>
                  </a:lnTo>
                  <a:lnTo>
                    <a:pt x="257320" y="24156"/>
                  </a:lnTo>
                  <a:lnTo>
                    <a:pt x="257320" y="18857"/>
                  </a:lnTo>
                  <a:lnTo>
                    <a:pt x="254671" y="13558"/>
                  </a:lnTo>
                  <a:lnTo>
                    <a:pt x="246722" y="10908"/>
                  </a:lnTo>
                  <a:lnTo>
                    <a:pt x="241422" y="5609"/>
                  </a:lnTo>
                  <a:lnTo>
                    <a:pt x="238773" y="8258"/>
                  </a:lnTo>
                  <a:lnTo>
                    <a:pt x="236123" y="310"/>
                  </a:lnTo>
                  <a:lnTo>
                    <a:pt x="209626" y="310"/>
                  </a:lnTo>
                  <a:lnTo>
                    <a:pt x="206977" y="77151"/>
                  </a:lnTo>
                  <a:lnTo>
                    <a:pt x="206977" y="77151"/>
                  </a:lnTo>
                  <a:lnTo>
                    <a:pt x="204327" y="82450"/>
                  </a:lnTo>
                  <a:lnTo>
                    <a:pt x="199027" y="79800"/>
                  </a:lnTo>
                  <a:lnTo>
                    <a:pt x="193728" y="82450"/>
                  </a:lnTo>
                  <a:lnTo>
                    <a:pt x="188429" y="77151"/>
                  </a:lnTo>
                  <a:lnTo>
                    <a:pt x="185779" y="79800"/>
                  </a:lnTo>
                  <a:lnTo>
                    <a:pt x="183129" y="77151"/>
                  </a:lnTo>
                  <a:lnTo>
                    <a:pt x="177830" y="77151"/>
                  </a:lnTo>
                  <a:lnTo>
                    <a:pt x="175180" y="77151"/>
                  </a:lnTo>
                  <a:lnTo>
                    <a:pt x="169880" y="79800"/>
                  </a:lnTo>
                  <a:lnTo>
                    <a:pt x="161932" y="82450"/>
                  </a:lnTo>
                  <a:lnTo>
                    <a:pt x="153982" y="82450"/>
                  </a:lnTo>
                  <a:lnTo>
                    <a:pt x="151333" y="79800"/>
                  </a:lnTo>
                  <a:lnTo>
                    <a:pt x="146034" y="79800"/>
                  </a:lnTo>
                  <a:lnTo>
                    <a:pt x="138084" y="79800"/>
                  </a:lnTo>
                  <a:lnTo>
                    <a:pt x="138084" y="77151"/>
                  </a:lnTo>
                  <a:lnTo>
                    <a:pt x="130135" y="74501"/>
                  </a:lnTo>
                  <a:lnTo>
                    <a:pt x="127485" y="71852"/>
                  </a:lnTo>
                  <a:lnTo>
                    <a:pt x="116887" y="63902"/>
                  </a:lnTo>
                  <a:lnTo>
                    <a:pt x="111587" y="66552"/>
                  </a:lnTo>
                  <a:lnTo>
                    <a:pt x="106288" y="74501"/>
                  </a:lnTo>
                  <a:lnTo>
                    <a:pt x="93039" y="71852"/>
                  </a:lnTo>
                  <a:lnTo>
                    <a:pt x="90390" y="77151"/>
                  </a:lnTo>
                  <a:lnTo>
                    <a:pt x="87740" y="93049"/>
                  </a:lnTo>
                  <a:lnTo>
                    <a:pt x="82440" y="106297"/>
                  </a:lnTo>
                  <a:lnTo>
                    <a:pt x="79791" y="114247"/>
                  </a:lnTo>
                  <a:lnTo>
                    <a:pt x="77141" y="111596"/>
                  </a:lnTo>
                  <a:lnTo>
                    <a:pt x="74492" y="111596"/>
                  </a:lnTo>
                  <a:lnTo>
                    <a:pt x="74492" y="114247"/>
                  </a:lnTo>
                  <a:lnTo>
                    <a:pt x="77141" y="116896"/>
                  </a:lnTo>
                  <a:lnTo>
                    <a:pt x="74492" y="119546"/>
                  </a:lnTo>
                  <a:lnTo>
                    <a:pt x="77141" y="119546"/>
                  </a:lnTo>
                  <a:lnTo>
                    <a:pt x="74492" y="124845"/>
                  </a:lnTo>
                  <a:lnTo>
                    <a:pt x="71842" y="124845"/>
                  </a:lnTo>
                  <a:lnTo>
                    <a:pt x="69192" y="124845"/>
                  </a:lnTo>
                  <a:lnTo>
                    <a:pt x="66542" y="127495"/>
                  </a:lnTo>
                  <a:lnTo>
                    <a:pt x="63892" y="132795"/>
                  </a:lnTo>
                  <a:lnTo>
                    <a:pt x="66542" y="135444"/>
                  </a:lnTo>
                  <a:lnTo>
                    <a:pt x="63892" y="138094"/>
                  </a:lnTo>
                  <a:lnTo>
                    <a:pt x="63892" y="138094"/>
                  </a:lnTo>
                  <a:lnTo>
                    <a:pt x="58593" y="138094"/>
                  </a:lnTo>
                  <a:lnTo>
                    <a:pt x="58593" y="140743"/>
                  </a:lnTo>
                  <a:lnTo>
                    <a:pt x="58593" y="151342"/>
                  </a:lnTo>
                  <a:lnTo>
                    <a:pt x="50644" y="159292"/>
                  </a:lnTo>
                  <a:lnTo>
                    <a:pt x="47994" y="169890"/>
                  </a:lnTo>
                  <a:lnTo>
                    <a:pt x="42695" y="180489"/>
                  </a:lnTo>
                  <a:lnTo>
                    <a:pt x="40046" y="191088"/>
                  </a:lnTo>
                  <a:lnTo>
                    <a:pt x="37395" y="191088"/>
                  </a:lnTo>
                  <a:lnTo>
                    <a:pt x="34746" y="191088"/>
                  </a:lnTo>
                  <a:lnTo>
                    <a:pt x="32096" y="191088"/>
                  </a:lnTo>
                  <a:lnTo>
                    <a:pt x="29447" y="193738"/>
                  </a:lnTo>
                  <a:lnTo>
                    <a:pt x="26797" y="191088"/>
                  </a:lnTo>
                  <a:lnTo>
                    <a:pt x="24147" y="191088"/>
                  </a:lnTo>
                  <a:lnTo>
                    <a:pt x="21497" y="191088"/>
                  </a:lnTo>
                  <a:lnTo>
                    <a:pt x="16198" y="193738"/>
                  </a:lnTo>
                  <a:lnTo>
                    <a:pt x="10899" y="199037"/>
                  </a:lnTo>
                  <a:lnTo>
                    <a:pt x="8249" y="199037"/>
                  </a:lnTo>
                  <a:lnTo>
                    <a:pt x="10899" y="201686"/>
                  </a:lnTo>
                  <a:lnTo>
                    <a:pt x="5599" y="206986"/>
                  </a:lnTo>
                  <a:lnTo>
                    <a:pt x="2950" y="212285"/>
                  </a:lnTo>
                  <a:lnTo>
                    <a:pt x="300" y="212285"/>
                  </a:lnTo>
                  <a:lnTo>
                    <a:pt x="5599" y="222884"/>
                  </a:lnTo>
                  <a:lnTo>
                    <a:pt x="24147" y="222884"/>
                  </a:lnTo>
                  <a:close/>
                </a:path>
              </a:pathLst>
            </a:custGeom>
            <a:noFill/>
            <a:ln w="3175" cap="flat">
              <a:solidFill>
                <a:sysClr val="windowText" lastClr="000000"/>
              </a:solidFill>
              <a:prstDash val="solid"/>
              <a:round/>
            </a:ln>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grpSp>
      <p:grpSp>
        <p:nvGrpSpPr>
          <p:cNvPr id="23" name="Group 22">
            <a:extLst>
              <a:ext uri="{FF2B5EF4-FFF2-40B4-BE49-F238E27FC236}">
                <a16:creationId xmlns:a16="http://schemas.microsoft.com/office/drawing/2014/main" id="{6FBBB52D-16AF-A4B6-85F1-A48EB86D40A3}"/>
              </a:ext>
            </a:extLst>
          </p:cNvPr>
          <p:cNvGrpSpPr/>
          <p:nvPr/>
        </p:nvGrpSpPr>
        <p:grpSpPr>
          <a:xfrm>
            <a:off x="423152" y="5273594"/>
            <a:ext cx="2866485" cy="609053"/>
            <a:chOff x="1961747" y="3332346"/>
            <a:chExt cx="2094814" cy="378108"/>
          </a:xfrm>
        </p:grpSpPr>
        <p:sp>
          <p:nvSpPr>
            <p:cNvPr id="25" name="Rectangle 24">
              <a:extLst>
                <a:ext uri="{FF2B5EF4-FFF2-40B4-BE49-F238E27FC236}">
                  <a16:creationId xmlns:a16="http://schemas.microsoft.com/office/drawing/2014/main" id="{0D0FA101-C099-C260-CF4F-3114AFCB10A2}"/>
                </a:ext>
              </a:extLst>
            </p:cNvPr>
            <p:cNvSpPr/>
            <p:nvPr/>
          </p:nvSpPr>
          <p:spPr bwMode="auto">
            <a:xfrm>
              <a:off x="1961747" y="3350124"/>
              <a:ext cx="133648" cy="113534"/>
            </a:xfrm>
            <a:prstGeom prst="rect">
              <a:avLst/>
            </a:prstGeom>
            <a:solidFill>
              <a:srgbClr val="BD9408"/>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26" name="Rectangle 25">
              <a:extLst>
                <a:ext uri="{FF2B5EF4-FFF2-40B4-BE49-F238E27FC236}">
                  <a16:creationId xmlns:a16="http://schemas.microsoft.com/office/drawing/2014/main" id="{8ADBB0C5-E071-BEC4-39E4-96655870125C}"/>
                </a:ext>
              </a:extLst>
            </p:cNvPr>
            <p:cNvSpPr/>
            <p:nvPr/>
          </p:nvSpPr>
          <p:spPr bwMode="auto">
            <a:xfrm>
              <a:off x="1961747" y="3584534"/>
              <a:ext cx="133648" cy="113534"/>
            </a:xfrm>
            <a:prstGeom prst="rect">
              <a:avLst/>
            </a:prstGeom>
            <a:solidFill>
              <a:srgbClr val="003364"/>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charset="0"/>
              </a:endParaRPr>
            </a:p>
          </p:txBody>
        </p:sp>
        <p:sp>
          <p:nvSpPr>
            <p:cNvPr id="27" name="TextBox 26">
              <a:extLst>
                <a:ext uri="{FF2B5EF4-FFF2-40B4-BE49-F238E27FC236}">
                  <a16:creationId xmlns:a16="http://schemas.microsoft.com/office/drawing/2014/main" id="{16887D29-49BC-06AD-F02F-9BD50653A8D3}"/>
                </a:ext>
              </a:extLst>
            </p:cNvPr>
            <p:cNvSpPr txBox="1"/>
            <p:nvPr/>
          </p:nvSpPr>
          <p:spPr>
            <a:xfrm>
              <a:off x="2097269" y="3332346"/>
              <a:ext cx="1497542" cy="14330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lang="en-US" sz="900" kern="0" dirty="0">
                  <a:solidFill>
                    <a:prstClr val="black"/>
                  </a:solidFill>
                  <a:latin typeface="Century Gothic" panose="020F0302020204030204"/>
                </a:rPr>
                <a:t>Subapplications in further review</a:t>
              </a:r>
              <a:endParaRPr kumimoji="0" lang="en-US" sz="900" b="0" i="0" u="none" strike="noStrike" kern="0" cap="none" spc="0" normalizeH="0" baseline="0" noProof="0" dirty="0">
                <a:ln>
                  <a:noFill/>
                </a:ln>
                <a:solidFill>
                  <a:prstClr val="black"/>
                </a:solidFill>
                <a:effectLst/>
                <a:uLnTx/>
                <a:uFillTx/>
                <a:latin typeface="Century Gothic" panose="020F0302020204030204"/>
              </a:endParaRPr>
            </a:p>
          </p:txBody>
        </p:sp>
        <p:sp>
          <p:nvSpPr>
            <p:cNvPr id="28" name="TextBox 27">
              <a:extLst>
                <a:ext uri="{FF2B5EF4-FFF2-40B4-BE49-F238E27FC236}">
                  <a16:creationId xmlns:a16="http://schemas.microsoft.com/office/drawing/2014/main" id="{0E28AB2B-EB72-6A45-D37D-B036A7D8B5F8}"/>
                </a:ext>
              </a:extLst>
            </p:cNvPr>
            <p:cNvSpPr txBox="1"/>
            <p:nvPr/>
          </p:nvSpPr>
          <p:spPr>
            <a:xfrm>
              <a:off x="2097461" y="3567151"/>
              <a:ext cx="1959100" cy="143303"/>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lang="en-US" sz="900" kern="0" dirty="0">
                  <a:solidFill>
                    <a:prstClr val="black"/>
                  </a:solidFill>
                  <a:latin typeface="Century Gothic" panose="020F0302020204030204"/>
                </a:rPr>
                <a:t>Subapplications did not meet HMA eligibility </a:t>
              </a:r>
              <a:endParaRPr kumimoji="0" lang="en-US" sz="900" b="0" i="0" u="none" strike="noStrike" kern="0" cap="none" spc="0" normalizeH="0" baseline="0" noProof="0" dirty="0">
                <a:ln>
                  <a:noFill/>
                </a:ln>
                <a:solidFill>
                  <a:prstClr val="black"/>
                </a:solidFill>
                <a:effectLst/>
                <a:uLnTx/>
                <a:uFillTx/>
                <a:latin typeface="Century Gothic" panose="020F0302020204030204"/>
              </a:endParaRPr>
            </a:p>
          </p:txBody>
        </p:sp>
      </p:grpSp>
      <p:grpSp>
        <p:nvGrpSpPr>
          <p:cNvPr id="94" name="Group 93">
            <a:extLst>
              <a:ext uri="{FF2B5EF4-FFF2-40B4-BE49-F238E27FC236}">
                <a16:creationId xmlns:a16="http://schemas.microsoft.com/office/drawing/2014/main" id="{2D4A6F32-0805-833E-320F-2579A9B38AFF}"/>
              </a:ext>
            </a:extLst>
          </p:cNvPr>
          <p:cNvGrpSpPr/>
          <p:nvPr/>
        </p:nvGrpSpPr>
        <p:grpSpPr>
          <a:xfrm>
            <a:off x="2542985" y="1177047"/>
            <a:ext cx="2538576" cy="1501294"/>
            <a:chOff x="4045504" y="3861213"/>
            <a:chExt cx="2538576" cy="1501294"/>
          </a:xfrm>
        </p:grpSpPr>
        <p:sp>
          <p:nvSpPr>
            <p:cNvPr id="95" name="Text Placeholder 3">
              <a:extLst>
                <a:ext uri="{FF2B5EF4-FFF2-40B4-BE49-F238E27FC236}">
                  <a16:creationId xmlns:a16="http://schemas.microsoft.com/office/drawing/2014/main" id="{0859DA53-E691-D53C-4AFA-B8B04B0E50BA}"/>
                </a:ext>
              </a:extLst>
            </p:cNvPr>
            <p:cNvSpPr txBox="1">
              <a:spLocks/>
            </p:cNvSpPr>
            <p:nvPr/>
          </p:nvSpPr>
          <p:spPr>
            <a:xfrm>
              <a:off x="4045504" y="3861213"/>
              <a:ext cx="2538576" cy="738730"/>
            </a:xfrm>
            <a:prstGeom prst="rect">
              <a:avLst/>
            </a:prstGeom>
          </p:spPr>
          <p:txBody>
            <a:bodyPr lIns="0" rIns="0"/>
            <a:lstStyle>
              <a:lvl1pPr marL="233363" indent="-233363"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ea typeface="+mn-ea"/>
                  <a:cs typeface="+mn-cs"/>
                </a:defRPr>
              </a:lvl1pPr>
              <a:lvl2pPr marL="687388" indent="-230188"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14000"/>
                </a:lnSpc>
                <a:spcBef>
                  <a:spcPts val="0"/>
                </a:spcBef>
                <a:spcAft>
                  <a:spcPts val="0"/>
                </a:spcAft>
                <a:buClrTx/>
                <a:buSzPct val="100000"/>
                <a:buFont typeface="Arial" panose="020B0604020202020204" pitchFamily="34" charset="0"/>
                <a:buNone/>
                <a:tabLst/>
                <a:defRPr/>
              </a:pPr>
              <a:r>
                <a:rPr lang="en-US" sz="1800" b="1" kern="0" dirty="0">
                  <a:solidFill>
                    <a:srgbClr val="B1143B"/>
                  </a:solidFill>
                  <a:latin typeface="Century Gothic" panose="020F0302020204030204"/>
                </a:rPr>
                <a:t>3</a:t>
              </a:r>
              <a:endParaRPr kumimoji="0" lang="en-US" sz="1800" b="1" i="0" u="none" strike="noStrike" kern="0" cap="none" spc="0" normalizeH="0" baseline="0" noProof="0" dirty="0">
                <a:ln>
                  <a:noFill/>
                </a:ln>
                <a:solidFill>
                  <a:srgbClr val="E31836"/>
                </a:solidFill>
                <a:effectLst/>
                <a:uLnTx/>
                <a:uFillTx/>
                <a:latin typeface="Century Gothic" panose="020F0302020204030204"/>
                <a:ea typeface="+mn-ea"/>
                <a:cs typeface="+mn-cs"/>
              </a:endParaRPr>
            </a:p>
            <a:p>
              <a:pPr marL="0" marR="0" lvl="0" indent="0" algn="l" defTabSz="914400" rtl="0" eaLnBrk="0" fontAlgn="base" latinLnBrk="0" hangingPunct="0">
                <a:lnSpc>
                  <a:spcPct val="114000"/>
                </a:lnSpc>
                <a:spcBef>
                  <a:spcPts val="0"/>
                </a:spcBef>
                <a:spcAft>
                  <a:spcPts val="0"/>
                </a:spcAft>
                <a:buClrTx/>
                <a:buSzPct val="100000"/>
                <a:buFont typeface="Arial" panose="020B0604020202020204" pitchFamily="34" charset="0"/>
                <a:buNone/>
                <a:tabLst/>
                <a:defRPr/>
              </a:pPr>
              <a:r>
                <a:rPr kumimoji="0" lang="en-US" sz="1200" b="1" i="0" u="none" strike="noStrike" kern="0" cap="none" spc="0" normalizeH="0" baseline="0" noProof="0" dirty="0">
                  <a:ln>
                    <a:noFill/>
                  </a:ln>
                  <a:solidFill>
                    <a:prstClr val="black"/>
                  </a:solidFill>
                  <a:effectLst/>
                  <a:uLnTx/>
                  <a:uFillTx/>
                  <a:latin typeface="Century Gothic" panose="020F0302020204030204"/>
                  <a:ea typeface="+mn-ea"/>
                  <a:cs typeface="+mn-cs"/>
                </a:rPr>
                <a:t>C&amp;CB </a:t>
              </a: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Subapplications </a:t>
              </a:r>
            </a:p>
            <a:p>
              <a:pPr marL="0" marR="0" lvl="0" indent="0" algn="l" defTabSz="914400" rtl="0" eaLnBrk="0" fontAlgn="base" latinLnBrk="0" hangingPunct="0">
                <a:lnSpc>
                  <a:spcPct val="114000"/>
                </a:lnSpc>
                <a:spcBef>
                  <a:spcPts val="0"/>
                </a:spcBef>
                <a:spcAft>
                  <a:spcPts val="0"/>
                </a:spcAft>
                <a:buClrTx/>
                <a:buSzPct val="100000"/>
                <a:buFont typeface="Arial" panose="020B0604020202020204" pitchFamily="34" charset="0"/>
                <a:buNone/>
                <a:tabLst/>
                <a:defRPr/>
              </a:pPr>
              <a:endParaRPr kumimoji="0" lang="en-US" sz="1400" b="0" i="0" u="none" strike="noStrike" kern="0" cap="none" spc="0" normalizeH="0" baseline="0" noProof="0" dirty="0">
                <a:ln>
                  <a:noFill/>
                </a:ln>
                <a:solidFill>
                  <a:srgbClr val="595959"/>
                </a:solidFill>
                <a:effectLst/>
                <a:uLnTx/>
                <a:uFillTx/>
                <a:latin typeface="Arial Nova" panose="020B0504020202020204" pitchFamily="34" charset="0"/>
                <a:ea typeface="+mn-ea"/>
                <a:cs typeface="+mn-cs"/>
              </a:endParaRPr>
            </a:p>
          </p:txBody>
        </p:sp>
        <p:sp>
          <p:nvSpPr>
            <p:cNvPr id="96" name="Text Placeholder 3">
              <a:extLst>
                <a:ext uri="{FF2B5EF4-FFF2-40B4-BE49-F238E27FC236}">
                  <a16:creationId xmlns:a16="http://schemas.microsoft.com/office/drawing/2014/main" id="{A48CE264-141A-1A93-372F-350B8C9FBD98}"/>
                </a:ext>
              </a:extLst>
            </p:cNvPr>
            <p:cNvSpPr txBox="1">
              <a:spLocks/>
            </p:cNvSpPr>
            <p:nvPr/>
          </p:nvSpPr>
          <p:spPr>
            <a:xfrm>
              <a:off x="4050806" y="4607271"/>
              <a:ext cx="2185159" cy="755236"/>
            </a:xfrm>
            <a:prstGeom prst="rect">
              <a:avLst/>
            </a:prstGeom>
          </p:spPr>
          <p:txBody>
            <a:bodyPr lIns="0" rIns="0"/>
            <a:lstStyle>
              <a:lvl1pPr marL="233363" indent="-233363"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ea typeface="+mn-ea"/>
                  <a:cs typeface="+mn-cs"/>
                </a:defRPr>
              </a:lvl1pPr>
              <a:lvl2pPr marL="687388" indent="-230188" algn="l" rtl="0" eaLnBrk="0" fontAlgn="base" hangingPunct="0">
                <a:lnSpc>
                  <a:spcPct val="130000"/>
                </a:lnSpc>
                <a:spcBef>
                  <a:spcPts val="300"/>
                </a:spcBef>
                <a:spcAft>
                  <a:spcPts val="300"/>
                </a:spcAft>
                <a:buSzPct val="100000"/>
                <a:buFont typeface="Arial" panose="020B0604020202020204" pitchFamily="34" charset="0"/>
                <a:buChar char="•"/>
                <a:tabLst/>
                <a:defRPr sz="1600" b="0" i="0">
                  <a:solidFill>
                    <a:srgbClr val="595959"/>
                  </a:solidFill>
                  <a:latin typeface="Arial Nova" panose="020B0504020202020204" pitchFamily="34" charset="0"/>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14000"/>
                </a:lnSpc>
                <a:spcBef>
                  <a:spcPts val="0"/>
                </a:spcBef>
                <a:spcAft>
                  <a:spcPts val="0"/>
                </a:spcAft>
                <a:buClrTx/>
                <a:buSzPct val="100000"/>
                <a:buFont typeface="Arial" panose="020B0604020202020204" pitchFamily="34" charset="0"/>
                <a:buNone/>
                <a:tabLst/>
                <a:defRPr/>
              </a:pPr>
              <a:r>
                <a:rPr kumimoji="0" lang="en-US" sz="1800" b="1" i="0" u="none" strike="noStrike" kern="0" cap="none" spc="0" normalizeH="0" baseline="0" noProof="0" dirty="0">
                  <a:ln>
                    <a:noFill/>
                  </a:ln>
                  <a:solidFill>
                    <a:srgbClr val="B1143B"/>
                  </a:solidFill>
                  <a:effectLst/>
                  <a:uLnTx/>
                  <a:uFillTx/>
                  <a:latin typeface="Century Gothic" panose="020F0302020204030204"/>
                  <a:ea typeface="+mn-ea"/>
                  <a:cs typeface="+mn-cs"/>
                </a:rPr>
                <a:t>9</a:t>
              </a:r>
              <a:endParaRPr kumimoji="0" lang="en-US" sz="1800" b="1" i="0" u="none" strike="noStrike" kern="0" cap="none" spc="0" normalizeH="0" baseline="0" noProof="0" dirty="0">
                <a:ln>
                  <a:noFill/>
                </a:ln>
                <a:solidFill>
                  <a:srgbClr val="E31836"/>
                </a:solidFill>
                <a:effectLst/>
                <a:uLnTx/>
                <a:uFillTx/>
                <a:latin typeface="Century Gothic" panose="020F0302020204030204"/>
                <a:ea typeface="+mn-ea"/>
                <a:cs typeface="+mn-cs"/>
              </a:endParaRPr>
            </a:p>
            <a:p>
              <a:pPr marL="0" marR="0" lvl="0" indent="0" algn="l" defTabSz="914400" rtl="0" eaLnBrk="0" fontAlgn="base" latinLnBrk="0" hangingPunct="0">
                <a:lnSpc>
                  <a:spcPct val="114000"/>
                </a:lnSpc>
                <a:spcBef>
                  <a:spcPts val="0"/>
                </a:spcBef>
                <a:spcAft>
                  <a:spcPts val="0"/>
                </a:spcAft>
                <a:buClrTx/>
                <a:buSzPct val="100000"/>
                <a:buFont typeface="Arial" panose="020B0604020202020204" pitchFamily="34" charset="0"/>
                <a:buNone/>
                <a:tabLst/>
                <a:defRPr/>
              </a:pPr>
              <a:r>
                <a:rPr kumimoji="0" lang="en-US" sz="1200" b="1" i="0" u="none" strike="noStrike" kern="0" cap="none" spc="0" normalizeH="0" baseline="0" noProof="0" dirty="0">
                  <a:ln>
                    <a:noFill/>
                  </a:ln>
                  <a:solidFill>
                    <a:prstClr val="black"/>
                  </a:solidFill>
                  <a:effectLst/>
                  <a:uLnTx/>
                  <a:uFillTx/>
                  <a:latin typeface="Century Gothic" panose="020F0302020204030204"/>
                  <a:ea typeface="+mn-ea"/>
                  <a:cs typeface="+mn-cs"/>
                </a:rPr>
                <a:t>Competitive</a:t>
              </a: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 Project Subapplications </a:t>
              </a:r>
            </a:p>
          </p:txBody>
        </p:sp>
      </p:grpSp>
    </p:spTree>
    <p:extLst>
      <p:ext uri="{BB962C8B-B14F-4D97-AF65-F5344CB8AC3E}">
        <p14:creationId xmlns:p14="http://schemas.microsoft.com/office/powerpoint/2010/main" val="2917977965"/>
      </p:ext>
    </p:extLst>
  </p:cSld>
  <p:clrMapOvr>
    <a:masterClrMapping/>
  </p:clrMapOvr>
</p:sld>
</file>

<file path=ppt/theme/theme1.xml><?xml version="1.0" encoding="utf-8"?>
<a:theme xmlns:a="http://schemas.openxmlformats.org/drawingml/2006/main" name="2_Defaul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l OES Style Design">
    <a:dk1>
      <a:sysClr val="windowText" lastClr="000000"/>
    </a:dk1>
    <a:lt1>
      <a:sysClr val="window" lastClr="FFFFFF"/>
    </a:lt1>
    <a:dk2>
      <a:srgbClr val="44546A"/>
    </a:dk2>
    <a:lt2>
      <a:srgbClr val="E7E6E6"/>
    </a:lt2>
    <a:accent1>
      <a:srgbClr val="015E90"/>
    </a:accent1>
    <a:accent2>
      <a:srgbClr val="F9AC37"/>
    </a:accent2>
    <a:accent3>
      <a:srgbClr val="B1143B"/>
    </a:accent3>
    <a:accent4>
      <a:srgbClr val="003364"/>
    </a:accent4>
    <a:accent5>
      <a:srgbClr val="BD9408"/>
    </a:accent5>
    <a:accent6>
      <a:srgbClr val="E2E7E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al OES Style Design">
    <a:dk1>
      <a:sysClr val="windowText" lastClr="000000"/>
    </a:dk1>
    <a:lt1>
      <a:sysClr val="window" lastClr="FFFFFF"/>
    </a:lt1>
    <a:dk2>
      <a:srgbClr val="44546A"/>
    </a:dk2>
    <a:lt2>
      <a:srgbClr val="E7E6E6"/>
    </a:lt2>
    <a:accent1>
      <a:srgbClr val="015E90"/>
    </a:accent1>
    <a:accent2>
      <a:srgbClr val="F9AC37"/>
    </a:accent2>
    <a:accent3>
      <a:srgbClr val="B1143B"/>
    </a:accent3>
    <a:accent4>
      <a:srgbClr val="003364"/>
    </a:accent4>
    <a:accent5>
      <a:srgbClr val="BD9408"/>
    </a:accent5>
    <a:accent6>
      <a:srgbClr val="E2E7E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al OES Style Design">
    <a:dk1>
      <a:sysClr val="windowText" lastClr="000000"/>
    </a:dk1>
    <a:lt1>
      <a:sysClr val="window" lastClr="FFFFFF"/>
    </a:lt1>
    <a:dk2>
      <a:srgbClr val="44546A"/>
    </a:dk2>
    <a:lt2>
      <a:srgbClr val="E7E6E6"/>
    </a:lt2>
    <a:accent1>
      <a:srgbClr val="015E90"/>
    </a:accent1>
    <a:accent2>
      <a:srgbClr val="F9AC37"/>
    </a:accent2>
    <a:accent3>
      <a:srgbClr val="B1143B"/>
    </a:accent3>
    <a:accent4>
      <a:srgbClr val="003364"/>
    </a:accent4>
    <a:accent5>
      <a:srgbClr val="BD9408"/>
    </a:accent5>
    <a:accent6>
      <a:srgbClr val="E2E7E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al OES Style Design">
    <a:dk1>
      <a:sysClr val="windowText" lastClr="000000"/>
    </a:dk1>
    <a:lt1>
      <a:sysClr val="window" lastClr="FFFFFF"/>
    </a:lt1>
    <a:dk2>
      <a:srgbClr val="44546A"/>
    </a:dk2>
    <a:lt2>
      <a:srgbClr val="E7E6E6"/>
    </a:lt2>
    <a:accent1>
      <a:srgbClr val="015E90"/>
    </a:accent1>
    <a:accent2>
      <a:srgbClr val="F9AC37"/>
    </a:accent2>
    <a:accent3>
      <a:srgbClr val="B1143B"/>
    </a:accent3>
    <a:accent4>
      <a:srgbClr val="003364"/>
    </a:accent4>
    <a:accent5>
      <a:srgbClr val="BD9408"/>
    </a:accent5>
    <a:accent6>
      <a:srgbClr val="E2E7E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al OES Style Design">
    <a:dk1>
      <a:sysClr val="windowText" lastClr="000000"/>
    </a:dk1>
    <a:lt1>
      <a:sysClr val="window" lastClr="FFFFFF"/>
    </a:lt1>
    <a:dk2>
      <a:srgbClr val="44546A"/>
    </a:dk2>
    <a:lt2>
      <a:srgbClr val="E7E6E6"/>
    </a:lt2>
    <a:accent1>
      <a:srgbClr val="015E90"/>
    </a:accent1>
    <a:accent2>
      <a:srgbClr val="F9AC37"/>
    </a:accent2>
    <a:accent3>
      <a:srgbClr val="B1143B"/>
    </a:accent3>
    <a:accent4>
      <a:srgbClr val="003364"/>
    </a:accent4>
    <a:accent5>
      <a:srgbClr val="BD9408"/>
    </a:accent5>
    <a:accent6>
      <a:srgbClr val="E2E7E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al OES Style Design">
    <a:dk1>
      <a:sysClr val="windowText" lastClr="000000"/>
    </a:dk1>
    <a:lt1>
      <a:sysClr val="window" lastClr="FFFFFF"/>
    </a:lt1>
    <a:dk2>
      <a:srgbClr val="44546A"/>
    </a:dk2>
    <a:lt2>
      <a:srgbClr val="E7E6E6"/>
    </a:lt2>
    <a:accent1>
      <a:srgbClr val="015E90"/>
    </a:accent1>
    <a:accent2>
      <a:srgbClr val="F9AC37"/>
    </a:accent2>
    <a:accent3>
      <a:srgbClr val="B1143B"/>
    </a:accent3>
    <a:accent4>
      <a:srgbClr val="003364"/>
    </a:accent4>
    <a:accent5>
      <a:srgbClr val="BD9408"/>
    </a:accent5>
    <a:accent6>
      <a:srgbClr val="E2E7E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al OES Style Design">
    <a:dk1>
      <a:sysClr val="windowText" lastClr="000000"/>
    </a:dk1>
    <a:lt1>
      <a:sysClr val="window" lastClr="FFFFFF"/>
    </a:lt1>
    <a:dk2>
      <a:srgbClr val="44546A"/>
    </a:dk2>
    <a:lt2>
      <a:srgbClr val="E7E6E6"/>
    </a:lt2>
    <a:accent1>
      <a:srgbClr val="015E90"/>
    </a:accent1>
    <a:accent2>
      <a:srgbClr val="F9AC37"/>
    </a:accent2>
    <a:accent3>
      <a:srgbClr val="B1143B"/>
    </a:accent3>
    <a:accent4>
      <a:srgbClr val="003364"/>
    </a:accent4>
    <a:accent5>
      <a:srgbClr val="BD9408"/>
    </a:accent5>
    <a:accent6>
      <a:srgbClr val="E2E7E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2904</TotalTime>
  <Words>2804</Words>
  <Application>Microsoft Office PowerPoint</Application>
  <PresentationFormat>Widescreen</PresentationFormat>
  <Paragraphs>475</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Nova</vt:lpstr>
      <vt:lpstr>Arial Nova Cond</vt:lpstr>
      <vt:lpstr>Calibri</vt:lpstr>
      <vt:lpstr>Century Gothic</vt:lpstr>
      <vt:lpstr>Wingdings</vt:lpstr>
      <vt:lpstr>2_Default Design</vt:lpstr>
      <vt:lpstr>PowerPoint Presentation</vt:lpstr>
      <vt:lpstr>Webinar Overview</vt:lpstr>
      <vt:lpstr>Evolution of Pre-Disaster Mitigation   BRIC 2020/2021 Trends     BRIC 2022 Messaging   Timeline and Next Steps    Q/A</vt:lpstr>
      <vt:lpstr>BRIC Funding Evolution</vt:lpstr>
      <vt:lpstr>Evolution of Pre-Disaster Mitigation   BRIC 2020/2021 Trends    BRIC 2022 Messaging   Timeline and Next Steps    Q/A</vt:lpstr>
      <vt:lpstr>PowerPoint Presentation</vt:lpstr>
      <vt:lpstr>PowerPoint Presentation</vt:lpstr>
      <vt:lpstr>BRIC 2021 – California </vt:lpstr>
      <vt:lpstr>PowerPoint Presentation</vt:lpstr>
      <vt:lpstr>BRIC 2021 – Applicant Building Code Adoption</vt:lpstr>
      <vt:lpstr>BRIC 2020 vs 2021 – California Phased Projects</vt:lpstr>
      <vt:lpstr>BRIC 2020 vs 2021 – California Overmatched Projects (Increased Federal Share)</vt:lpstr>
      <vt:lpstr>BRIC 2020 / 2021 – Nature Based Solutions (NBS) </vt:lpstr>
      <vt:lpstr>BRIC Key Findings</vt:lpstr>
      <vt:lpstr>Evolution of Pre-Disaster Mitigation   BRIC 2020/2021 Trends    BRIC 2022 Messaging   Timeline and Next Steps    Q/A</vt:lpstr>
      <vt:lpstr>Technical Scoring Criteria (115 Max)</vt:lpstr>
      <vt:lpstr>Qualitative Scoring Criteria (115 Max) </vt:lpstr>
      <vt:lpstr>Capability &amp; Capacity Building (C&amp;CB) Activities </vt:lpstr>
      <vt:lpstr>Inclusion of Justice40 Initiative</vt:lpstr>
      <vt:lpstr>How to Obtain a BCEGS Rating (Subapplicant Level)</vt:lpstr>
      <vt:lpstr>BRIC 2022 Messaging</vt:lpstr>
      <vt:lpstr>Cal OES Assistance – Technical Assistance </vt:lpstr>
      <vt:lpstr>Evolution of Pre-Disaster Mitigation   BRIC 2020/2021 Trends    BRIC 2022 Messaging   Timeline and Next Steps    Q/A</vt:lpstr>
      <vt:lpstr>BRIC 2022 Timeline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 OES</dc:creator>
  <cp:lastModifiedBy>Amelia Muccio</cp:lastModifiedBy>
  <cp:revision>60</cp:revision>
  <cp:lastPrinted>2021-03-11T22:54:49Z</cp:lastPrinted>
  <dcterms:created xsi:type="dcterms:W3CDTF">2021-02-09T22:28:04Z</dcterms:created>
  <dcterms:modified xsi:type="dcterms:W3CDTF">2022-08-10T19:10:22Z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0x0101002AE96D406F2BE944A62F6F4752193425</vt:lpwstr>
  </property>
</Properties>
</file>